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52"/>
  </p:notesMasterIdLst>
  <p:sldIdLst>
    <p:sldId id="276" r:id="rId3"/>
    <p:sldId id="257" r:id="rId4"/>
    <p:sldId id="256" r:id="rId5"/>
    <p:sldId id="258" r:id="rId6"/>
    <p:sldId id="261" r:id="rId7"/>
    <p:sldId id="271" r:id="rId8"/>
    <p:sldId id="259" r:id="rId9"/>
    <p:sldId id="305" r:id="rId10"/>
    <p:sldId id="306" r:id="rId11"/>
    <p:sldId id="290" r:id="rId12"/>
    <p:sldId id="289" r:id="rId13"/>
    <p:sldId id="307" r:id="rId14"/>
    <p:sldId id="311" r:id="rId15"/>
    <p:sldId id="312" r:id="rId16"/>
    <p:sldId id="308" r:id="rId17"/>
    <p:sldId id="274" r:id="rId18"/>
    <p:sldId id="309" r:id="rId19"/>
    <p:sldId id="310" r:id="rId20"/>
    <p:sldId id="297" r:id="rId21"/>
    <p:sldId id="298" r:id="rId22"/>
    <p:sldId id="299" r:id="rId23"/>
    <p:sldId id="269" r:id="rId24"/>
    <p:sldId id="273" r:id="rId25"/>
    <p:sldId id="270" r:id="rId26"/>
    <p:sldId id="295" r:id="rId27"/>
    <p:sldId id="294" r:id="rId28"/>
    <p:sldId id="265" r:id="rId29"/>
    <p:sldId id="296" r:id="rId30"/>
    <p:sldId id="313" r:id="rId31"/>
    <p:sldId id="314" r:id="rId32"/>
    <p:sldId id="315" r:id="rId33"/>
    <p:sldId id="260" r:id="rId34"/>
    <p:sldId id="318" r:id="rId35"/>
    <p:sldId id="268" r:id="rId36"/>
    <p:sldId id="319" r:id="rId37"/>
    <p:sldId id="316" r:id="rId38"/>
    <p:sldId id="317" r:id="rId39"/>
    <p:sldId id="277" r:id="rId40"/>
    <p:sldId id="301" r:id="rId41"/>
    <p:sldId id="302" r:id="rId42"/>
    <p:sldId id="300" r:id="rId43"/>
    <p:sldId id="303" r:id="rId44"/>
    <p:sldId id="320" r:id="rId45"/>
    <p:sldId id="321" r:id="rId46"/>
    <p:sldId id="322" r:id="rId47"/>
    <p:sldId id="262" r:id="rId48"/>
    <p:sldId id="323" r:id="rId49"/>
    <p:sldId id="278" r:id="rId50"/>
    <p:sldId id="264" r:id="rId51"/>
  </p:sldIdLst>
  <p:sldSz cx="9144000" cy="5143500" type="screen16x9"/>
  <p:notesSz cx="6858000" cy="9144000"/>
  <p:embeddedFontLst>
    <p:embeddedFont>
      <p:font typeface="Bigshot One" charset="0"/>
      <p:regular r:id="rId53"/>
    </p:embeddedFont>
    <p:embeddedFont>
      <p:font typeface="Merriweather Black" charset="0"/>
      <p:bold r:id="rId54"/>
      <p:boldItalic r:id="rId55"/>
    </p:embeddedFont>
    <p:embeddedFont>
      <p:font typeface="Armata" charset="0"/>
      <p:regular r:id="rId56"/>
    </p:embeddedFont>
    <p:embeddedFont>
      <p:font typeface="Calibri"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E8A0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62133B5-E4FF-4033-8445-BF91A2B3FCF1}">
  <a:tblStyle styleId="{F62133B5-E4FF-4033-8445-BF91A2B3FC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14" autoAdjust="0"/>
    <p:restoredTop sz="93716" autoAdjust="0"/>
  </p:normalViewPr>
  <p:slideViewPr>
    <p:cSldViewPr snapToGrid="0">
      <p:cViewPr>
        <p:scale>
          <a:sx n="66" d="100"/>
          <a:sy n="66" d="100"/>
        </p:scale>
        <p:origin x="-1786" y="-89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278834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0"/>
        <p:cNvGrpSpPr/>
        <p:nvPr/>
      </p:nvGrpSpPr>
      <p:grpSpPr>
        <a:xfrm>
          <a:off x="0" y="0"/>
          <a:ext cx="0" cy="0"/>
          <a:chOff x="0" y="0"/>
          <a:chExt cx="0" cy="0"/>
        </a:xfrm>
      </p:grpSpPr>
      <p:sp>
        <p:nvSpPr>
          <p:cNvPr id="8731" name="Google Shape;8731;g17a235e9cc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2" name="Google Shape;8732;g17a235e9cc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09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1"/>
        <p:cNvGrpSpPr/>
        <p:nvPr/>
      </p:nvGrpSpPr>
      <p:grpSpPr>
        <a:xfrm>
          <a:off x="0" y="0"/>
          <a:ext cx="0" cy="0"/>
          <a:chOff x="0" y="0"/>
          <a:chExt cx="0" cy="0"/>
        </a:xfrm>
      </p:grpSpPr>
      <p:sp>
        <p:nvSpPr>
          <p:cNvPr id="8492" name="Google Shape;8492;g17a1af4f6d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3" name="Google Shape;8493;g17a1af4f6d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05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6"/>
        <p:cNvGrpSpPr/>
        <p:nvPr/>
      </p:nvGrpSpPr>
      <p:grpSpPr>
        <a:xfrm>
          <a:off x="0" y="0"/>
          <a:ext cx="0" cy="0"/>
          <a:chOff x="0" y="0"/>
          <a:chExt cx="0" cy="0"/>
        </a:xfrm>
      </p:grpSpPr>
      <p:sp>
        <p:nvSpPr>
          <p:cNvPr id="8637" name="Google Shape;8637;g17a235e9cc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8" name="Google Shape;8638;g17a235e9cc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44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1"/>
        <p:cNvGrpSpPr/>
        <p:nvPr/>
      </p:nvGrpSpPr>
      <p:grpSpPr>
        <a:xfrm>
          <a:off x="0" y="0"/>
          <a:ext cx="0" cy="0"/>
          <a:chOff x="0" y="0"/>
          <a:chExt cx="0" cy="0"/>
        </a:xfrm>
      </p:grpSpPr>
      <p:sp>
        <p:nvSpPr>
          <p:cNvPr id="7922" name="Google Shape;7922;g17a1af4f6d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3" name="Google Shape;7923;g17a1af4f6d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89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4"/>
        <p:cNvGrpSpPr/>
        <p:nvPr/>
      </p:nvGrpSpPr>
      <p:grpSpPr>
        <a:xfrm>
          <a:off x="0" y="0"/>
          <a:ext cx="0" cy="0"/>
          <a:chOff x="0" y="0"/>
          <a:chExt cx="0" cy="0"/>
        </a:xfrm>
      </p:grpSpPr>
      <p:sp>
        <p:nvSpPr>
          <p:cNvPr id="8615" name="Google Shape;8615;g17a1af4f6d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6" name="Google Shape;8616;g17a1af4f6d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311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8"/>
        <p:cNvGrpSpPr/>
        <p:nvPr/>
      </p:nvGrpSpPr>
      <p:grpSpPr>
        <a:xfrm>
          <a:off x="0" y="0"/>
          <a:ext cx="0" cy="0"/>
          <a:chOff x="0" y="0"/>
          <a:chExt cx="0" cy="0"/>
        </a:xfrm>
      </p:grpSpPr>
      <p:sp>
        <p:nvSpPr>
          <p:cNvPr id="8229" name="Google Shape;8229;g17a1af4f6dc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0" name="Google Shape;8230;g17a1af4f6dc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33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3"/>
        <p:cNvGrpSpPr/>
        <p:nvPr/>
      </p:nvGrpSpPr>
      <p:grpSpPr>
        <a:xfrm>
          <a:off x="0" y="0"/>
          <a:ext cx="0" cy="0"/>
          <a:chOff x="0" y="0"/>
          <a:chExt cx="0" cy="0"/>
        </a:xfrm>
      </p:grpSpPr>
      <p:sp>
        <p:nvSpPr>
          <p:cNvPr id="7364" name="Google Shape;7364;g14d0e6bbf6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5" name="Google Shape;7365;g14d0e6bbf6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8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1"/>
        <p:cNvGrpSpPr/>
        <p:nvPr/>
      </p:nvGrpSpPr>
      <p:grpSpPr>
        <a:xfrm>
          <a:off x="0" y="0"/>
          <a:ext cx="0" cy="0"/>
          <a:chOff x="0" y="0"/>
          <a:chExt cx="0" cy="0"/>
        </a:xfrm>
      </p:grpSpPr>
      <p:sp>
        <p:nvSpPr>
          <p:cNvPr id="6532" name="Google Shape;6532;g1731232fe3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3" name="Google Shape;6533;g1731232fe3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28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8"/>
        <p:cNvGrpSpPr/>
        <p:nvPr/>
      </p:nvGrpSpPr>
      <p:grpSpPr>
        <a:xfrm>
          <a:off x="0" y="0"/>
          <a:ext cx="0" cy="0"/>
          <a:chOff x="0" y="0"/>
          <a:chExt cx="0" cy="0"/>
        </a:xfrm>
      </p:grpSpPr>
      <p:sp>
        <p:nvSpPr>
          <p:cNvPr id="7889" name="Google Shape;7889;g17a1af4f6d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0" name="Google Shape;7890;g17a1af4f6d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20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890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37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7"/>
        <p:cNvGrpSpPr/>
        <p:nvPr/>
      </p:nvGrpSpPr>
      <p:grpSpPr>
        <a:xfrm>
          <a:off x="0" y="0"/>
          <a:ext cx="0" cy="0"/>
          <a:chOff x="0" y="0"/>
          <a:chExt cx="0" cy="0"/>
        </a:xfrm>
      </p:grpSpPr>
      <p:sp>
        <p:nvSpPr>
          <p:cNvPr id="6228" name="Google Shape;6228;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9" name="Google Shape;6229;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041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681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183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809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9"/>
        <p:cNvGrpSpPr/>
        <p:nvPr/>
      </p:nvGrpSpPr>
      <p:grpSpPr>
        <a:xfrm>
          <a:off x="0" y="0"/>
          <a:ext cx="0" cy="0"/>
          <a:chOff x="0" y="0"/>
          <a:chExt cx="0" cy="0"/>
        </a:xfrm>
      </p:grpSpPr>
      <p:sp>
        <p:nvSpPr>
          <p:cNvPr id="7240" name="Google Shape;7240;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1" name="Google Shape;7241;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311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1"/>
        <p:cNvGrpSpPr/>
        <p:nvPr/>
      </p:nvGrpSpPr>
      <p:grpSpPr>
        <a:xfrm>
          <a:off x="0" y="0"/>
          <a:ext cx="0" cy="0"/>
          <a:chOff x="0" y="0"/>
          <a:chExt cx="0" cy="0"/>
        </a:xfrm>
      </p:grpSpPr>
      <p:sp>
        <p:nvSpPr>
          <p:cNvPr id="8972" name="Google Shape;8972;g17a235e9cc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3" name="Google Shape;8973;g17a235e9cc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328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6"/>
        <p:cNvGrpSpPr/>
        <p:nvPr/>
      </p:nvGrpSpPr>
      <p:grpSpPr>
        <a:xfrm>
          <a:off x="0" y="0"/>
          <a:ext cx="0" cy="0"/>
          <a:chOff x="0" y="0"/>
          <a:chExt cx="0" cy="0"/>
        </a:xfrm>
      </p:grpSpPr>
      <p:sp>
        <p:nvSpPr>
          <p:cNvPr id="7347" name="Google Shape;7347;g14d0e6bbf6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8" name="Google Shape;7348;g14d0e6bbf6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56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3"/>
        <p:cNvGrpSpPr/>
        <p:nvPr/>
      </p:nvGrpSpPr>
      <p:grpSpPr>
        <a:xfrm>
          <a:off x="0" y="0"/>
          <a:ext cx="0" cy="0"/>
          <a:chOff x="0" y="0"/>
          <a:chExt cx="0" cy="0"/>
        </a:xfrm>
      </p:grpSpPr>
      <p:sp>
        <p:nvSpPr>
          <p:cNvPr id="5914" name="Google Shape;59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5" name="Google Shape;59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7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2"/>
        <p:cNvGrpSpPr/>
        <p:nvPr/>
      </p:nvGrpSpPr>
      <p:grpSpPr>
        <a:xfrm>
          <a:off x="0" y="0"/>
          <a:ext cx="0" cy="0"/>
          <a:chOff x="0" y="0"/>
          <a:chExt cx="0" cy="0"/>
        </a:xfrm>
      </p:grpSpPr>
      <p:sp>
        <p:nvSpPr>
          <p:cNvPr id="6283" name="Google Shape;6283;g1731232fe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4" name="Google Shape;6284;g1731232fe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460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8"/>
        <p:cNvGrpSpPr/>
        <p:nvPr/>
      </p:nvGrpSpPr>
      <p:grpSpPr>
        <a:xfrm>
          <a:off x="0" y="0"/>
          <a:ext cx="0" cy="0"/>
          <a:chOff x="0" y="0"/>
          <a:chExt cx="0" cy="0"/>
        </a:xfrm>
      </p:grpSpPr>
      <p:sp>
        <p:nvSpPr>
          <p:cNvPr id="6539" name="Google Shape;6539;g17a235e9cc5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0" name="Google Shape;6540;g17a235e9cc5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66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1"/>
        <p:cNvGrpSpPr/>
        <p:nvPr/>
      </p:nvGrpSpPr>
      <p:grpSpPr>
        <a:xfrm>
          <a:off x="0" y="0"/>
          <a:ext cx="0" cy="0"/>
          <a:chOff x="0" y="0"/>
          <a:chExt cx="0" cy="0"/>
        </a:xfrm>
      </p:grpSpPr>
      <p:sp>
        <p:nvSpPr>
          <p:cNvPr id="8492" name="Google Shape;8492;g17a1af4f6d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3" name="Google Shape;8493;g17a1af4f6d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974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3"/>
        <p:cNvGrpSpPr/>
        <p:nvPr/>
      </p:nvGrpSpPr>
      <p:grpSpPr>
        <a:xfrm>
          <a:off x="0" y="0"/>
          <a:ext cx="0" cy="0"/>
          <a:chOff x="0" y="0"/>
          <a:chExt cx="0" cy="0"/>
        </a:xfrm>
      </p:grpSpPr>
      <p:sp>
        <p:nvSpPr>
          <p:cNvPr id="6304" name="Google Shape;6304;g1731232fe3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5" name="Google Shape;6305;g1731232fe3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15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8"/>
        <p:cNvGrpSpPr/>
        <p:nvPr/>
      </p:nvGrpSpPr>
      <p:grpSpPr>
        <a:xfrm>
          <a:off x="0" y="0"/>
          <a:ext cx="0" cy="0"/>
          <a:chOff x="0" y="0"/>
          <a:chExt cx="0" cy="0"/>
        </a:xfrm>
      </p:grpSpPr>
      <p:sp>
        <p:nvSpPr>
          <p:cNvPr id="6539" name="Google Shape;6539;g17a235e9cc5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0" name="Google Shape;6540;g17a235e9cc5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3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1"/>
        <p:cNvGrpSpPr/>
        <p:nvPr/>
      </p:nvGrpSpPr>
      <p:grpSpPr>
        <a:xfrm>
          <a:off x="0" y="0"/>
          <a:ext cx="0" cy="0"/>
          <a:chOff x="0" y="0"/>
          <a:chExt cx="0" cy="0"/>
        </a:xfrm>
      </p:grpSpPr>
      <p:sp>
        <p:nvSpPr>
          <p:cNvPr id="8492" name="Google Shape;8492;g17a1af4f6d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3" name="Google Shape;8493;g17a1af4f6d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585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0" name="Google Shape;10;p2"/>
          <p:cNvSpPr txBox="1">
            <a:spLocks noGrp="1"/>
          </p:cNvSpPr>
          <p:nvPr>
            <p:ph type="subTitle" idx="1"/>
          </p:nvPr>
        </p:nvSpPr>
        <p:spPr>
          <a:xfrm rot="-377">
            <a:off x="5690100" y="3938047"/>
            <a:ext cx="2733900" cy="574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p:nvPr>
        </p:nvSpPr>
        <p:spPr>
          <a:xfrm>
            <a:off x="3320025" y="960250"/>
            <a:ext cx="5104200" cy="28551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p:nvPr/>
        </p:nvSpPr>
        <p:spPr>
          <a:xfrm>
            <a:off x="-657200" y="-193100"/>
            <a:ext cx="6434353" cy="6914897"/>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45"/>
        <p:cNvGrpSpPr/>
        <p:nvPr/>
      </p:nvGrpSpPr>
      <p:grpSpPr>
        <a:xfrm>
          <a:off x="0" y="0"/>
          <a:ext cx="0" cy="0"/>
          <a:chOff x="0" y="0"/>
          <a:chExt cx="0" cy="0"/>
        </a:xfrm>
      </p:grpSpPr>
      <p:pic>
        <p:nvPicPr>
          <p:cNvPr id="746" name="Google Shape;746;p13"/>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747" name="Google Shape;747;p13"/>
          <p:cNvSpPr txBox="1">
            <a:spLocks noGrp="1"/>
          </p:cNvSpPr>
          <p:nvPr>
            <p:ph type="title"/>
          </p:nvPr>
        </p:nvSpPr>
        <p:spPr>
          <a:xfrm>
            <a:off x="1442791" y="1619825"/>
            <a:ext cx="26139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48" name="Google Shape;748;p13"/>
          <p:cNvSpPr txBox="1">
            <a:spLocks noGrp="1"/>
          </p:cNvSpPr>
          <p:nvPr>
            <p:ph type="subTitle" idx="1"/>
          </p:nvPr>
        </p:nvSpPr>
        <p:spPr>
          <a:xfrm>
            <a:off x="746320" y="2221788"/>
            <a:ext cx="33102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49" name="Google Shape;749;p13"/>
          <p:cNvSpPr txBox="1">
            <a:spLocks noGrp="1"/>
          </p:cNvSpPr>
          <p:nvPr>
            <p:ph type="title" idx="2" hasCustomPrompt="1"/>
          </p:nvPr>
        </p:nvSpPr>
        <p:spPr>
          <a:xfrm rot="3020">
            <a:off x="5113512" y="3129876"/>
            <a:ext cx="6831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0" name="Google Shape;750;p13"/>
          <p:cNvSpPr txBox="1">
            <a:spLocks noGrp="1"/>
          </p:cNvSpPr>
          <p:nvPr>
            <p:ph type="title" idx="3" hasCustomPrompt="1"/>
          </p:nvPr>
        </p:nvSpPr>
        <p:spPr>
          <a:xfrm>
            <a:off x="719997" y="3129576"/>
            <a:ext cx="6831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1442791" y="3162426"/>
            <a:ext cx="26139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52" name="Google Shape;752;p13"/>
          <p:cNvSpPr txBox="1">
            <a:spLocks noGrp="1"/>
          </p:cNvSpPr>
          <p:nvPr>
            <p:ph type="subTitle" idx="5"/>
          </p:nvPr>
        </p:nvSpPr>
        <p:spPr>
          <a:xfrm>
            <a:off x="746320" y="3765067"/>
            <a:ext cx="33102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53" name="Google Shape;753;p13"/>
          <p:cNvSpPr txBox="1">
            <a:spLocks noGrp="1"/>
          </p:cNvSpPr>
          <p:nvPr>
            <p:ph type="title" idx="6"/>
          </p:nvPr>
        </p:nvSpPr>
        <p:spPr>
          <a:xfrm>
            <a:off x="5810188" y="3162425"/>
            <a:ext cx="26136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4" name="Google Shape;754;p13"/>
          <p:cNvSpPr txBox="1">
            <a:spLocks noGrp="1"/>
          </p:cNvSpPr>
          <p:nvPr>
            <p:ph type="subTitle" idx="7"/>
          </p:nvPr>
        </p:nvSpPr>
        <p:spPr>
          <a:xfrm>
            <a:off x="5113790" y="3765064"/>
            <a:ext cx="33099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55" name="Google Shape;755;p13"/>
          <p:cNvSpPr txBox="1">
            <a:spLocks noGrp="1"/>
          </p:cNvSpPr>
          <p:nvPr>
            <p:ph type="title" idx="8"/>
          </p:nvPr>
        </p:nvSpPr>
        <p:spPr>
          <a:xfrm>
            <a:off x="5810069" y="1618550"/>
            <a:ext cx="26139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6" name="Google Shape;756;p13"/>
          <p:cNvSpPr txBox="1">
            <a:spLocks noGrp="1"/>
          </p:cNvSpPr>
          <p:nvPr>
            <p:ph type="subTitle" idx="9"/>
          </p:nvPr>
        </p:nvSpPr>
        <p:spPr>
          <a:xfrm>
            <a:off x="5113640" y="2220525"/>
            <a:ext cx="33102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57" name="Google Shape;757;p13"/>
          <p:cNvSpPr txBox="1">
            <a:spLocks noGrp="1"/>
          </p:cNvSpPr>
          <p:nvPr>
            <p:ph type="title" idx="13" hasCustomPrompt="1"/>
          </p:nvPr>
        </p:nvSpPr>
        <p:spPr>
          <a:xfrm rot="3020">
            <a:off x="5113512" y="1587125"/>
            <a:ext cx="6831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8" name="Google Shape;758;p13"/>
          <p:cNvSpPr txBox="1">
            <a:spLocks noGrp="1"/>
          </p:cNvSpPr>
          <p:nvPr>
            <p:ph type="title" idx="14" hasCustomPrompt="1"/>
          </p:nvPr>
        </p:nvSpPr>
        <p:spPr>
          <a:xfrm rot="1510">
            <a:off x="719999" y="1586975"/>
            <a:ext cx="6831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9" name="Google Shape;759;p13"/>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60" name="Google Shape;760;p13"/>
          <p:cNvSpPr/>
          <p:nvPr/>
        </p:nvSpPr>
        <p:spPr>
          <a:xfrm>
            <a:off x="7683801" y="228474"/>
            <a:ext cx="531779" cy="531320"/>
          </a:xfrm>
          <a:custGeom>
            <a:avLst/>
            <a:gdLst/>
            <a:ahLst/>
            <a:cxnLst/>
            <a:rect l="l" t="t" r="r" b="b"/>
            <a:pathLst>
              <a:path w="3349" h="3346" extrusionOk="0">
                <a:moveTo>
                  <a:pt x="1599" y="1005"/>
                </a:moveTo>
                <a:lnTo>
                  <a:pt x="1599" y="1599"/>
                </a:lnTo>
                <a:lnTo>
                  <a:pt x="1007" y="1599"/>
                </a:lnTo>
                <a:cubicBezTo>
                  <a:pt x="1042" y="1286"/>
                  <a:pt x="1288" y="1041"/>
                  <a:pt x="1599" y="1005"/>
                </a:cubicBezTo>
                <a:close/>
                <a:moveTo>
                  <a:pt x="1750" y="1005"/>
                </a:moveTo>
                <a:cubicBezTo>
                  <a:pt x="2061" y="1041"/>
                  <a:pt x="2309" y="1287"/>
                  <a:pt x="2343" y="1599"/>
                </a:cubicBezTo>
                <a:lnTo>
                  <a:pt x="1750" y="1599"/>
                </a:lnTo>
                <a:lnTo>
                  <a:pt x="1750" y="1005"/>
                </a:lnTo>
                <a:close/>
                <a:moveTo>
                  <a:pt x="1599" y="1749"/>
                </a:moveTo>
                <a:lnTo>
                  <a:pt x="1599" y="2343"/>
                </a:lnTo>
                <a:cubicBezTo>
                  <a:pt x="1288" y="2307"/>
                  <a:pt x="1042" y="2060"/>
                  <a:pt x="1007" y="1749"/>
                </a:cubicBezTo>
                <a:close/>
                <a:moveTo>
                  <a:pt x="2343" y="1749"/>
                </a:moveTo>
                <a:cubicBezTo>
                  <a:pt x="2309" y="2060"/>
                  <a:pt x="2062" y="2308"/>
                  <a:pt x="1750" y="2343"/>
                </a:cubicBezTo>
                <a:lnTo>
                  <a:pt x="1750" y="1749"/>
                </a:lnTo>
                <a:close/>
                <a:moveTo>
                  <a:pt x="1499" y="1"/>
                </a:moveTo>
                <a:lnTo>
                  <a:pt x="1499" y="137"/>
                </a:lnTo>
                <a:lnTo>
                  <a:pt x="1499" y="336"/>
                </a:lnTo>
                <a:cubicBezTo>
                  <a:pt x="1381" y="352"/>
                  <a:pt x="1266" y="383"/>
                  <a:pt x="1158" y="426"/>
                </a:cubicBezTo>
                <a:lnTo>
                  <a:pt x="991" y="136"/>
                </a:lnTo>
                <a:lnTo>
                  <a:pt x="686" y="313"/>
                </a:lnTo>
                <a:lnTo>
                  <a:pt x="755" y="433"/>
                </a:lnTo>
                <a:lnTo>
                  <a:pt x="854" y="604"/>
                </a:lnTo>
                <a:cubicBezTo>
                  <a:pt x="760" y="676"/>
                  <a:pt x="676" y="760"/>
                  <a:pt x="605" y="853"/>
                </a:cubicBezTo>
                <a:lnTo>
                  <a:pt x="313" y="684"/>
                </a:lnTo>
                <a:lnTo>
                  <a:pt x="138" y="989"/>
                </a:lnTo>
                <a:lnTo>
                  <a:pt x="257" y="1058"/>
                </a:lnTo>
                <a:lnTo>
                  <a:pt x="428" y="1157"/>
                </a:lnTo>
                <a:cubicBezTo>
                  <a:pt x="383" y="1264"/>
                  <a:pt x="353" y="1379"/>
                  <a:pt x="337" y="1497"/>
                </a:cubicBezTo>
                <a:lnTo>
                  <a:pt x="1" y="1497"/>
                </a:lnTo>
                <a:lnTo>
                  <a:pt x="1" y="1850"/>
                </a:lnTo>
                <a:lnTo>
                  <a:pt x="337" y="1850"/>
                </a:lnTo>
                <a:cubicBezTo>
                  <a:pt x="353" y="1970"/>
                  <a:pt x="383" y="2085"/>
                  <a:pt x="428" y="2191"/>
                </a:cubicBezTo>
                <a:lnTo>
                  <a:pt x="257" y="2290"/>
                </a:lnTo>
                <a:lnTo>
                  <a:pt x="138" y="2359"/>
                </a:lnTo>
                <a:lnTo>
                  <a:pt x="313" y="2663"/>
                </a:lnTo>
                <a:lnTo>
                  <a:pt x="605" y="2494"/>
                </a:lnTo>
                <a:cubicBezTo>
                  <a:pt x="677" y="2588"/>
                  <a:pt x="760" y="2672"/>
                  <a:pt x="854" y="2744"/>
                </a:cubicBezTo>
                <a:lnTo>
                  <a:pt x="755" y="2915"/>
                </a:lnTo>
                <a:lnTo>
                  <a:pt x="686" y="3035"/>
                </a:lnTo>
                <a:lnTo>
                  <a:pt x="991" y="3210"/>
                </a:lnTo>
                <a:lnTo>
                  <a:pt x="1059" y="3092"/>
                </a:lnTo>
                <a:lnTo>
                  <a:pt x="1158" y="2920"/>
                </a:lnTo>
                <a:cubicBezTo>
                  <a:pt x="1265" y="2965"/>
                  <a:pt x="1380" y="2995"/>
                  <a:pt x="1499" y="3010"/>
                </a:cubicBezTo>
                <a:lnTo>
                  <a:pt x="1499" y="3209"/>
                </a:lnTo>
                <a:lnTo>
                  <a:pt x="1499" y="3346"/>
                </a:lnTo>
                <a:lnTo>
                  <a:pt x="1851" y="3346"/>
                </a:lnTo>
                <a:lnTo>
                  <a:pt x="1851" y="3209"/>
                </a:lnTo>
                <a:lnTo>
                  <a:pt x="1851" y="3010"/>
                </a:lnTo>
                <a:cubicBezTo>
                  <a:pt x="1971" y="2994"/>
                  <a:pt x="2084" y="2963"/>
                  <a:pt x="2193" y="2920"/>
                </a:cubicBezTo>
                <a:lnTo>
                  <a:pt x="2292" y="3092"/>
                </a:lnTo>
                <a:lnTo>
                  <a:pt x="2361" y="3210"/>
                </a:lnTo>
                <a:lnTo>
                  <a:pt x="2664" y="3035"/>
                </a:lnTo>
                <a:lnTo>
                  <a:pt x="2596" y="2915"/>
                </a:lnTo>
                <a:lnTo>
                  <a:pt x="2498" y="2744"/>
                </a:lnTo>
                <a:cubicBezTo>
                  <a:pt x="2591" y="2671"/>
                  <a:pt x="2675" y="2588"/>
                  <a:pt x="2747" y="2494"/>
                </a:cubicBezTo>
                <a:lnTo>
                  <a:pt x="2918" y="2593"/>
                </a:lnTo>
                <a:lnTo>
                  <a:pt x="3038" y="2662"/>
                </a:lnTo>
                <a:lnTo>
                  <a:pt x="3213" y="2357"/>
                </a:lnTo>
                <a:lnTo>
                  <a:pt x="3095" y="2288"/>
                </a:lnTo>
                <a:lnTo>
                  <a:pt x="2923" y="2190"/>
                </a:lnTo>
                <a:cubicBezTo>
                  <a:pt x="2968" y="2082"/>
                  <a:pt x="2999" y="1967"/>
                  <a:pt x="3012" y="1848"/>
                </a:cubicBezTo>
                <a:lnTo>
                  <a:pt x="3212" y="1848"/>
                </a:lnTo>
                <a:lnTo>
                  <a:pt x="3212" y="1850"/>
                </a:lnTo>
                <a:lnTo>
                  <a:pt x="3349" y="1850"/>
                </a:lnTo>
                <a:lnTo>
                  <a:pt x="3349" y="1498"/>
                </a:lnTo>
                <a:lnTo>
                  <a:pt x="3012" y="1498"/>
                </a:lnTo>
                <a:cubicBezTo>
                  <a:pt x="2997" y="1379"/>
                  <a:pt x="2967" y="1264"/>
                  <a:pt x="2923" y="1157"/>
                </a:cubicBezTo>
                <a:lnTo>
                  <a:pt x="3213" y="989"/>
                </a:lnTo>
                <a:lnTo>
                  <a:pt x="3038" y="684"/>
                </a:lnTo>
                <a:lnTo>
                  <a:pt x="2918" y="753"/>
                </a:lnTo>
                <a:lnTo>
                  <a:pt x="2747" y="852"/>
                </a:lnTo>
                <a:cubicBezTo>
                  <a:pt x="2674" y="758"/>
                  <a:pt x="2591" y="674"/>
                  <a:pt x="2498" y="603"/>
                </a:cubicBezTo>
                <a:lnTo>
                  <a:pt x="2596" y="431"/>
                </a:lnTo>
                <a:lnTo>
                  <a:pt x="2664" y="312"/>
                </a:lnTo>
                <a:lnTo>
                  <a:pt x="2361" y="135"/>
                </a:lnTo>
                <a:lnTo>
                  <a:pt x="2292" y="254"/>
                </a:lnTo>
                <a:lnTo>
                  <a:pt x="2193" y="425"/>
                </a:lnTo>
                <a:cubicBezTo>
                  <a:pt x="2087" y="380"/>
                  <a:pt x="1971" y="350"/>
                  <a:pt x="1851" y="335"/>
                </a:cubicBezTo>
                <a:lnTo>
                  <a:pt x="1851" y="136"/>
                </a:lnTo>
                <a:lnTo>
                  <a:pt x="1851" y="1"/>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 name="Google Shape;761;p13"/>
          <p:cNvGrpSpPr/>
          <p:nvPr/>
        </p:nvGrpSpPr>
        <p:grpSpPr>
          <a:xfrm>
            <a:off x="8373729" y="-315697"/>
            <a:ext cx="1189171" cy="1188196"/>
            <a:chOff x="6251352" y="-186227"/>
            <a:chExt cx="179265" cy="179129"/>
          </a:xfrm>
        </p:grpSpPr>
        <p:sp>
          <p:nvSpPr>
            <p:cNvPr id="762" name="Google Shape;762;p13"/>
            <p:cNvSpPr/>
            <p:nvPr/>
          </p:nvSpPr>
          <p:spPr>
            <a:xfrm>
              <a:off x="6251352" y="-186227"/>
              <a:ext cx="179265" cy="179129"/>
            </a:xfrm>
            <a:custGeom>
              <a:avLst/>
              <a:gdLst/>
              <a:ahLst/>
              <a:cxnLst/>
              <a:rect l="l" t="t" r="r" b="b"/>
              <a:pathLst>
                <a:path w="3949" h="3946" extrusionOk="0">
                  <a:moveTo>
                    <a:pt x="1978" y="474"/>
                  </a:moveTo>
                  <a:cubicBezTo>
                    <a:pt x="2801" y="474"/>
                    <a:pt x="3469" y="1140"/>
                    <a:pt x="3469" y="1965"/>
                  </a:cubicBezTo>
                  <a:cubicBezTo>
                    <a:pt x="3469" y="2789"/>
                    <a:pt x="2800" y="3455"/>
                    <a:pt x="1978" y="3455"/>
                  </a:cubicBezTo>
                  <a:cubicBezTo>
                    <a:pt x="1154" y="3455"/>
                    <a:pt x="486" y="2789"/>
                    <a:pt x="486" y="1965"/>
                  </a:cubicBezTo>
                  <a:cubicBezTo>
                    <a:pt x="486" y="1140"/>
                    <a:pt x="1154" y="474"/>
                    <a:pt x="1978" y="474"/>
                  </a:cubicBezTo>
                  <a:close/>
                  <a:moveTo>
                    <a:pt x="1973" y="0"/>
                  </a:moveTo>
                  <a:cubicBezTo>
                    <a:pt x="1911" y="0"/>
                    <a:pt x="1862" y="74"/>
                    <a:pt x="1862" y="165"/>
                  </a:cubicBezTo>
                  <a:lnTo>
                    <a:pt x="1862" y="322"/>
                  </a:lnTo>
                  <a:cubicBezTo>
                    <a:pt x="1789" y="327"/>
                    <a:pt x="1718" y="336"/>
                    <a:pt x="1648" y="348"/>
                  </a:cubicBezTo>
                  <a:lnTo>
                    <a:pt x="1609" y="199"/>
                  </a:lnTo>
                  <a:cubicBezTo>
                    <a:pt x="1589" y="121"/>
                    <a:pt x="1533" y="65"/>
                    <a:pt x="1480" y="65"/>
                  </a:cubicBezTo>
                  <a:cubicBezTo>
                    <a:pt x="1474" y="65"/>
                    <a:pt x="1467" y="66"/>
                    <a:pt x="1461" y="68"/>
                  </a:cubicBezTo>
                  <a:cubicBezTo>
                    <a:pt x="1402" y="84"/>
                    <a:pt x="1374" y="168"/>
                    <a:pt x="1398" y="254"/>
                  </a:cubicBezTo>
                  <a:lnTo>
                    <a:pt x="1439" y="405"/>
                  </a:lnTo>
                  <a:cubicBezTo>
                    <a:pt x="1370" y="428"/>
                    <a:pt x="1304" y="457"/>
                    <a:pt x="1241" y="489"/>
                  </a:cubicBezTo>
                  <a:lnTo>
                    <a:pt x="1163" y="353"/>
                  </a:lnTo>
                  <a:cubicBezTo>
                    <a:pt x="1128" y="291"/>
                    <a:pt x="1073" y="254"/>
                    <a:pt x="1025" y="254"/>
                  </a:cubicBezTo>
                  <a:cubicBezTo>
                    <a:pt x="1011" y="254"/>
                    <a:pt x="998" y="257"/>
                    <a:pt x="986" y="264"/>
                  </a:cubicBezTo>
                  <a:cubicBezTo>
                    <a:pt x="933" y="295"/>
                    <a:pt x="928" y="383"/>
                    <a:pt x="972" y="462"/>
                  </a:cubicBezTo>
                  <a:lnTo>
                    <a:pt x="1050" y="595"/>
                  </a:lnTo>
                  <a:cubicBezTo>
                    <a:pt x="991" y="634"/>
                    <a:pt x="934" y="679"/>
                    <a:pt x="880" y="727"/>
                  </a:cubicBezTo>
                  <a:lnTo>
                    <a:pt x="775" y="606"/>
                  </a:lnTo>
                  <a:cubicBezTo>
                    <a:pt x="734" y="565"/>
                    <a:pt x="685" y="543"/>
                    <a:pt x="643" y="543"/>
                  </a:cubicBezTo>
                  <a:cubicBezTo>
                    <a:pt x="618" y="543"/>
                    <a:pt x="596" y="551"/>
                    <a:pt x="581" y="568"/>
                  </a:cubicBezTo>
                  <a:cubicBezTo>
                    <a:pt x="538" y="610"/>
                    <a:pt x="555" y="697"/>
                    <a:pt x="619" y="761"/>
                  </a:cubicBezTo>
                  <a:lnTo>
                    <a:pt x="729" y="871"/>
                  </a:lnTo>
                  <a:cubicBezTo>
                    <a:pt x="682" y="926"/>
                    <a:pt x="638" y="981"/>
                    <a:pt x="597" y="1040"/>
                  </a:cubicBezTo>
                  <a:lnTo>
                    <a:pt x="464" y="964"/>
                  </a:lnTo>
                  <a:cubicBezTo>
                    <a:pt x="428" y="944"/>
                    <a:pt x="390" y="933"/>
                    <a:pt x="357" y="933"/>
                  </a:cubicBezTo>
                  <a:cubicBezTo>
                    <a:pt x="316" y="933"/>
                    <a:pt x="282" y="948"/>
                    <a:pt x="265" y="977"/>
                  </a:cubicBezTo>
                  <a:cubicBezTo>
                    <a:pt x="235" y="1030"/>
                    <a:pt x="275" y="1109"/>
                    <a:pt x="354" y="1155"/>
                  </a:cubicBezTo>
                  <a:lnTo>
                    <a:pt x="488" y="1233"/>
                  </a:lnTo>
                  <a:cubicBezTo>
                    <a:pt x="457" y="1296"/>
                    <a:pt x="429" y="1362"/>
                    <a:pt x="406" y="1430"/>
                  </a:cubicBezTo>
                  <a:lnTo>
                    <a:pt x="255" y="1391"/>
                  </a:lnTo>
                  <a:cubicBezTo>
                    <a:pt x="234" y="1386"/>
                    <a:pt x="213" y="1383"/>
                    <a:pt x="194" y="1383"/>
                  </a:cubicBezTo>
                  <a:cubicBezTo>
                    <a:pt x="132" y="1383"/>
                    <a:pt x="80" y="1410"/>
                    <a:pt x="68" y="1455"/>
                  </a:cubicBezTo>
                  <a:cubicBezTo>
                    <a:pt x="52" y="1513"/>
                    <a:pt x="111" y="1580"/>
                    <a:pt x="198" y="1603"/>
                  </a:cubicBezTo>
                  <a:lnTo>
                    <a:pt x="348" y="1644"/>
                  </a:lnTo>
                  <a:cubicBezTo>
                    <a:pt x="334" y="1714"/>
                    <a:pt x="326" y="1786"/>
                    <a:pt x="321" y="1856"/>
                  </a:cubicBezTo>
                  <a:lnTo>
                    <a:pt x="165" y="1856"/>
                  </a:lnTo>
                  <a:cubicBezTo>
                    <a:pt x="74" y="1856"/>
                    <a:pt x="1" y="1907"/>
                    <a:pt x="1" y="1966"/>
                  </a:cubicBezTo>
                  <a:cubicBezTo>
                    <a:pt x="1" y="2026"/>
                    <a:pt x="74" y="2076"/>
                    <a:pt x="165" y="2076"/>
                  </a:cubicBezTo>
                  <a:lnTo>
                    <a:pt x="321" y="2076"/>
                  </a:lnTo>
                  <a:cubicBezTo>
                    <a:pt x="326" y="2147"/>
                    <a:pt x="333" y="2219"/>
                    <a:pt x="348" y="2289"/>
                  </a:cubicBezTo>
                  <a:lnTo>
                    <a:pt x="197" y="2329"/>
                  </a:lnTo>
                  <a:cubicBezTo>
                    <a:pt x="110" y="2352"/>
                    <a:pt x="50" y="2418"/>
                    <a:pt x="66" y="2478"/>
                  </a:cubicBezTo>
                  <a:cubicBezTo>
                    <a:pt x="79" y="2522"/>
                    <a:pt x="131" y="2549"/>
                    <a:pt x="194" y="2549"/>
                  </a:cubicBezTo>
                  <a:cubicBezTo>
                    <a:pt x="213" y="2549"/>
                    <a:pt x="233" y="2546"/>
                    <a:pt x="254" y="2541"/>
                  </a:cubicBezTo>
                  <a:lnTo>
                    <a:pt x="404" y="2501"/>
                  </a:lnTo>
                  <a:cubicBezTo>
                    <a:pt x="428" y="2569"/>
                    <a:pt x="455" y="2636"/>
                    <a:pt x="487" y="2699"/>
                  </a:cubicBezTo>
                  <a:lnTo>
                    <a:pt x="353" y="2777"/>
                  </a:lnTo>
                  <a:cubicBezTo>
                    <a:pt x="274" y="2821"/>
                    <a:pt x="234" y="2901"/>
                    <a:pt x="264" y="2954"/>
                  </a:cubicBezTo>
                  <a:cubicBezTo>
                    <a:pt x="281" y="2983"/>
                    <a:pt x="315" y="2997"/>
                    <a:pt x="356" y="2997"/>
                  </a:cubicBezTo>
                  <a:cubicBezTo>
                    <a:pt x="389" y="2997"/>
                    <a:pt x="426" y="2988"/>
                    <a:pt x="461" y="2968"/>
                  </a:cubicBezTo>
                  <a:lnTo>
                    <a:pt x="596" y="2890"/>
                  </a:lnTo>
                  <a:cubicBezTo>
                    <a:pt x="635" y="2949"/>
                    <a:pt x="681" y="3006"/>
                    <a:pt x="728" y="3060"/>
                  </a:cubicBezTo>
                  <a:lnTo>
                    <a:pt x="617" y="3170"/>
                  </a:lnTo>
                  <a:cubicBezTo>
                    <a:pt x="553" y="3234"/>
                    <a:pt x="535" y="3322"/>
                    <a:pt x="577" y="3364"/>
                  </a:cubicBezTo>
                  <a:cubicBezTo>
                    <a:pt x="593" y="3380"/>
                    <a:pt x="615" y="3388"/>
                    <a:pt x="640" y="3388"/>
                  </a:cubicBezTo>
                  <a:cubicBezTo>
                    <a:pt x="682" y="3388"/>
                    <a:pt x="732" y="3366"/>
                    <a:pt x="771" y="3326"/>
                  </a:cubicBezTo>
                  <a:lnTo>
                    <a:pt x="882" y="3216"/>
                  </a:lnTo>
                  <a:cubicBezTo>
                    <a:pt x="936" y="3263"/>
                    <a:pt x="992" y="3307"/>
                    <a:pt x="1051" y="3348"/>
                  </a:cubicBezTo>
                  <a:lnTo>
                    <a:pt x="973" y="3481"/>
                  </a:lnTo>
                  <a:cubicBezTo>
                    <a:pt x="929" y="3560"/>
                    <a:pt x="934" y="3649"/>
                    <a:pt x="986" y="3680"/>
                  </a:cubicBezTo>
                  <a:cubicBezTo>
                    <a:pt x="998" y="3687"/>
                    <a:pt x="1011" y="3690"/>
                    <a:pt x="1025" y="3690"/>
                  </a:cubicBezTo>
                  <a:cubicBezTo>
                    <a:pt x="1073" y="3690"/>
                    <a:pt x="1128" y="3652"/>
                    <a:pt x="1163" y="3592"/>
                  </a:cubicBezTo>
                  <a:lnTo>
                    <a:pt x="1241" y="3457"/>
                  </a:lnTo>
                  <a:cubicBezTo>
                    <a:pt x="1304" y="3489"/>
                    <a:pt x="1370" y="3516"/>
                    <a:pt x="1439" y="3539"/>
                  </a:cubicBezTo>
                  <a:lnTo>
                    <a:pt x="1398" y="3691"/>
                  </a:lnTo>
                  <a:cubicBezTo>
                    <a:pt x="1374" y="3779"/>
                    <a:pt x="1403" y="3863"/>
                    <a:pt x="1461" y="3879"/>
                  </a:cubicBezTo>
                  <a:cubicBezTo>
                    <a:pt x="1467" y="3881"/>
                    <a:pt x="1474" y="3882"/>
                    <a:pt x="1480" y="3882"/>
                  </a:cubicBezTo>
                  <a:cubicBezTo>
                    <a:pt x="1533" y="3882"/>
                    <a:pt x="1589" y="3825"/>
                    <a:pt x="1610" y="3748"/>
                  </a:cubicBezTo>
                  <a:lnTo>
                    <a:pt x="1650" y="3597"/>
                  </a:lnTo>
                  <a:cubicBezTo>
                    <a:pt x="1719" y="3611"/>
                    <a:pt x="1790" y="3619"/>
                    <a:pt x="1862" y="3624"/>
                  </a:cubicBezTo>
                  <a:lnTo>
                    <a:pt x="1862" y="3781"/>
                  </a:lnTo>
                  <a:cubicBezTo>
                    <a:pt x="1862" y="3872"/>
                    <a:pt x="1911" y="3945"/>
                    <a:pt x="1973" y="3945"/>
                  </a:cubicBezTo>
                  <a:cubicBezTo>
                    <a:pt x="2033" y="3945"/>
                    <a:pt x="2082" y="3872"/>
                    <a:pt x="2082" y="3781"/>
                  </a:cubicBezTo>
                  <a:lnTo>
                    <a:pt x="2082" y="3624"/>
                  </a:lnTo>
                  <a:cubicBezTo>
                    <a:pt x="2154" y="3619"/>
                    <a:pt x="2226" y="3611"/>
                    <a:pt x="2295" y="3597"/>
                  </a:cubicBezTo>
                  <a:lnTo>
                    <a:pt x="2335" y="3748"/>
                  </a:lnTo>
                  <a:cubicBezTo>
                    <a:pt x="2356" y="3825"/>
                    <a:pt x="2411" y="3882"/>
                    <a:pt x="2465" y="3882"/>
                  </a:cubicBezTo>
                  <a:cubicBezTo>
                    <a:pt x="2471" y="3882"/>
                    <a:pt x="2478" y="3881"/>
                    <a:pt x="2484" y="3879"/>
                  </a:cubicBezTo>
                  <a:cubicBezTo>
                    <a:pt x="2542" y="3863"/>
                    <a:pt x="2571" y="3779"/>
                    <a:pt x="2547" y="3691"/>
                  </a:cubicBezTo>
                  <a:lnTo>
                    <a:pt x="2506" y="3542"/>
                  </a:lnTo>
                  <a:cubicBezTo>
                    <a:pt x="2575" y="3517"/>
                    <a:pt x="2641" y="3490"/>
                    <a:pt x="2704" y="3459"/>
                  </a:cubicBezTo>
                  <a:lnTo>
                    <a:pt x="2781" y="3595"/>
                  </a:lnTo>
                  <a:cubicBezTo>
                    <a:pt x="2818" y="3656"/>
                    <a:pt x="2874" y="3693"/>
                    <a:pt x="2921" y="3693"/>
                  </a:cubicBezTo>
                  <a:cubicBezTo>
                    <a:pt x="2935" y="3693"/>
                    <a:pt x="2948" y="3690"/>
                    <a:pt x="2960" y="3684"/>
                  </a:cubicBezTo>
                  <a:cubicBezTo>
                    <a:pt x="3011" y="3653"/>
                    <a:pt x="3018" y="3565"/>
                    <a:pt x="2971" y="3486"/>
                  </a:cubicBezTo>
                  <a:lnTo>
                    <a:pt x="2895" y="3352"/>
                  </a:lnTo>
                  <a:cubicBezTo>
                    <a:pt x="2954" y="3312"/>
                    <a:pt x="3011" y="3267"/>
                    <a:pt x="3064" y="3220"/>
                  </a:cubicBezTo>
                  <a:lnTo>
                    <a:pt x="3175" y="3331"/>
                  </a:lnTo>
                  <a:cubicBezTo>
                    <a:pt x="3215" y="3371"/>
                    <a:pt x="3265" y="3393"/>
                    <a:pt x="3307" y="3393"/>
                  </a:cubicBezTo>
                  <a:cubicBezTo>
                    <a:pt x="3331" y="3393"/>
                    <a:pt x="3353" y="3385"/>
                    <a:pt x="3369" y="3370"/>
                  </a:cubicBezTo>
                  <a:cubicBezTo>
                    <a:pt x="3411" y="3326"/>
                    <a:pt x="3393" y="3239"/>
                    <a:pt x="3330" y="3176"/>
                  </a:cubicBezTo>
                  <a:lnTo>
                    <a:pt x="3219" y="3065"/>
                  </a:lnTo>
                  <a:cubicBezTo>
                    <a:pt x="3267" y="3011"/>
                    <a:pt x="3312" y="2956"/>
                    <a:pt x="3351" y="2895"/>
                  </a:cubicBezTo>
                  <a:lnTo>
                    <a:pt x="3486" y="2973"/>
                  </a:lnTo>
                  <a:cubicBezTo>
                    <a:pt x="3521" y="2993"/>
                    <a:pt x="3559" y="3003"/>
                    <a:pt x="3593" y="3003"/>
                  </a:cubicBezTo>
                  <a:cubicBezTo>
                    <a:pt x="3633" y="3003"/>
                    <a:pt x="3667" y="2989"/>
                    <a:pt x="3683" y="2962"/>
                  </a:cubicBezTo>
                  <a:cubicBezTo>
                    <a:pt x="3714" y="2909"/>
                    <a:pt x="3675" y="2828"/>
                    <a:pt x="3596" y="2783"/>
                  </a:cubicBezTo>
                  <a:lnTo>
                    <a:pt x="3460" y="2705"/>
                  </a:lnTo>
                  <a:cubicBezTo>
                    <a:pt x="3491" y="2641"/>
                    <a:pt x="3519" y="2577"/>
                    <a:pt x="3543" y="2508"/>
                  </a:cubicBezTo>
                  <a:lnTo>
                    <a:pt x="3693" y="2548"/>
                  </a:lnTo>
                  <a:cubicBezTo>
                    <a:pt x="3714" y="2554"/>
                    <a:pt x="3734" y="2557"/>
                    <a:pt x="3754" y="2557"/>
                  </a:cubicBezTo>
                  <a:cubicBezTo>
                    <a:pt x="3817" y="2557"/>
                    <a:pt x="3868" y="2529"/>
                    <a:pt x="3880" y="2485"/>
                  </a:cubicBezTo>
                  <a:cubicBezTo>
                    <a:pt x="3896" y="2427"/>
                    <a:pt x="3836" y="2360"/>
                    <a:pt x="3750" y="2336"/>
                  </a:cubicBezTo>
                  <a:lnTo>
                    <a:pt x="3601" y="2297"/>
                  </a:lnTo>
                  <a:cubicBezTo>
                    <a:pt x="3614" y="2227"/>
                    <a:pt x="3623" y="2156"/>
                    <a:pt x="3627" y="2083"/>
                  </a:cubicBezTo>
                  <a:lnTo>
                    <a:pt x="3783" y="2083"/>
                  </a:lnTo>
                  <a:cubicBezTo>
                    <a:pt x="3875" y="2083"/>
                    <a:pt x="3949" y="2035"/>
                    <a:pt x="3949" y="1973"/>
                  </a:cubicBezTo>
                  <a:cubicBezTo>
                    <a:pt x="3949" y="1913"/>
                    <a:pt x="3875" y="1865"/>
                    <a:pt x="3783" y="1865"/>
                  </a:cubicBezTo>
                  <a:lnTo>
                    <a:pt x="3627" y="1865"/>
                  </a:lnTo>
                  <a:cubicBezTo>
                    <a:pt x="3623" y="1792"/>
                    <a:pt x="3615" y="1720"/>
                    <a:pt x="3601" y="1651"/>
                  </a:cubicBezTo>
                  <a:lnTo>
                    <a:pt x="3750" y="1612"/>
                  </a:lnTo>
                  <a:cubicBezTo>
                    <a:pt x="3836" y="1587"/>
                    <a:pt x="3896" y="1520"/>
                    <a:pt x="3880" y="1462"/>
                  </a:cubicBezTo>
                  <a:cubicBezTo>
                    <a:pt x="3868" y="1418"/>
                    <a:pt x="3816" y="1391"/>
                    <a:pt x="3753" y="1391"/>
                  </a:cubicBezTo>
                  <a:cubicBezTo>
                    <a:pt x="3734" y="1391"/>
                    <a:pt x="3713" y="1393"/>
                    <a:pt x="3693" y="1399"/>
                  </a:cubicBezTo>
                  <a:lnTo>
                    <a:pt x="3543" y="1440"/>
                  </a:lnTo>
                  <a:cubicBezTo>
                    <a:pt x="3520" y="1371"/>
                    <a:pt x="3491" y="1306"/>
                    <a:pt x="3460" y="1243"/>
                  </a:cubicBezTo>
                  <a:lnTo>
                    <a:pt x="3596" y="1165"/>
                  </a:lnTo>
                  <a:cubicBezTo>
                    <a:pt x="3673" y="1119"/>
                    <a:pt x="3714" y="1039"/>
                    <a:pt x="3682" y="986"/>
                  </a:cubicBezTo>
                  <a:cubicBezTo>
                    <a:pt x="3665" y="958"/>
                    <a:pt x="3632" y="943"/>
                    <a:pt x="3592" y="943"/>
                  </a:cubicBezTo>
                  <a:cubicBezTo>
                    <a:pt x="3559" y="943"/>
                    <a:pt x="3521" y="954"/>
                    <a:pt x="3485" y="975"/>
                  </a:cubicBezTo>
                  <a:lnTo>
                    <a:pt x="3350" y="1053"/>
                  </a:lnTo>
                  <a:cubicBezTo>
                    <a:pt x="3311" y="993"/>
                    <a:pt x="3265" y="936"/>
                    <a:pt x="3218" y="882"/>
                  </a:cubicBezTo>
                  <a:lnTo>
                    <a:pt x="3329" y="771"/>
                  </a:lnTo>
                  <a:cubicBezTo>
                    <a:pt x="3393" y="707"/>
                    <a:pt x="3411" y="619"/>
                    <a:pt x="3367" y="578"/>
                  </a:cubicBezTo>
                  <a:cubicBezTo>
                    <a:pt x="3351" y="563"/>
                    <a:pt x="3329" y="555"/>
                    <a:pt x="3305" y="555"/>
                  </a:cubicBezTo>
                  <a:cubicBezTo>
                    <a:pt x="3263" y="555"/>
                    <a:pt x="3214" y="577"/>
                    <a:pt x="3174" y="617"/>
                  </a:cubicBezTo>
                  <a:lnTo>
                    <a:pt x="3063" y="728"/>
                  </a:lnTo>
                  <a:cubicBezTo>
                    <a:pt x="3008" y="681"/>
                    <a:pt x="2953" y="636"/>
                    <a:pt x="2894" y="596"/>
                  </a:cubicBezTo>
                  <a:lnTo>
                    <a:pt x="2970" y="463"/>
                  </a:lnTo>
                  <a:cubicBezTo>
                    <a:pt x="3017" y="385"/>
                    <a:pt x="3010" y="296"/>
                    <a:pt x="2958" y="265"/>
                  </a:cubicBezTo>
                  <a:cubicBezTo>
                    <a:pt x="2946" y="258"/>
                    <a:pt x="2933" y="255"/>
                    <a:pt x="2919" y="255"/>
                  </a:cubicBezTo>
                  <a:cubicBezTo>
                    <a:pt x="2871" y="255"/>
                    <a:pt x="2815" y="292"/>
                    <a:pt x="2780" y="354"/>
                  </a:cubicBezTo>
                  <a:lnTo>
                    <a:pt x="2702" y="490"/>
                  </a:lnTo>
                  <a:cubicBezTo>
                    <a:pt x="2639" y="458"/>
                    <a:pt x="2574" y="431"/>
                    <a:pt x="2505" y="406"/>
                  </a:cubicBezTo>
                  <a:lnTo>
                    <a:pt x="2546" y="256"/>
                  </a:lnTo>
                  <a:cubicBezTo>
                    <a:pt x="2569" y="169"/>
                    <a:pt x="2541" y="85"/>
                    <a:pt x="2483" y="69"/>
                  </a:cubicBezTo>
                  <a:cubicBezTo>
                    <a:pt x="2477" y="67"/>
                    <a:pt x="2470" y="66"/>
                    <a:pt x="2464" y="66"/>
                  </a:cubicBezTo>
                  <a:cubicBezTo>
                    <a:pt x="2411" y="66"/>
                    <a:pt x="2355" y="122"/>
                    <a:pt x="2335" y="200"/>
                  </a:cubicBezTo>
                  <a:lnTo>
                    <a:pt x="2295" y="348"/>
                  </a:lnTo>
                  <a:cubicBezTo>
                    <a:pt x="2226" y="336"/>
                    <a:pt x="2154" y="327"/>
                    <a:pt x="2082" y="322"/>
                  </a:cubicBezTo>
                  <a:lnTo>
                    <a:pt x="2082" y="165"/>
                  </a:lnTo>
                  <a:cubicBezTo>
                    <a:pt x="2082" y="74"/>
                    <a:pt x="2033" y="0"/>
                    <a:pt x="197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6273369" y="-164756"/>
              <a:ext cx="135504" cy="135413"/>
            </a:xfrm>
            <a:custGeom>
              <a:avLst/>
              <a:gdLst/>
              <a:ahLst/>
              <a:cxnLst/>
              <a:rect l="l" t="t" r="r" b="b"/>
              <a:pathLst>
                <a:path w="2985" h="2983" extrusionOk="0">
                  <a:moveTo>
                    <a:pt x="1493" y="449"/>
                  </a:moveTo>
                  <a:cubicBezTo>
                    <a:pt x="2069" y="449"/>
                    <a:pt x="2536" y="915"/>
                    <a:pt x="2536" y="1492"/>
                  </a:cubicBezTo>
                  <a:cubicBezTo>
                    <a:pt x="2536" y="2068"/>
                    <a:pt x="2069" y="2534"/>
                    <a:pt x="1493" y="2534"/>
                  </a:cubicBezTo>
                  <a:cubicBezTo>
                    <a:pt x="917" y="2534"/>
                    <a:pt x="449" y="2068"/>
                    <a:pt x="449" y="1492"/>
                  </a:cubicBezTo>
                  <a:cubicBezTo>
                    <a:pt x="449" y="915"/>
                    <a:pt x="917" y="449"/>
                    <a:pt x="1493" y="449"/>
                  </a:cubicBezTo>
                  <a:close/>
                  <a:moveTo>
                    <a:pt x="1493" y="1"/>
                  </a:moveTo>
                  <a:cubicBezTo>
                    <a:pt x="669" y="1"/>
                    <a:pt x="1" y="667"/>
                    <a:pt x="1" y="1492"/>
                  </a:cubicBezTo>
                  <a:cubicBezTo>
                    <a:pt x="1" y="2316"/>
                    <a:pt x="669" y="2982"/>
                    <a:pt x="1493" y="2982"/>
                  </a:cubicBezTo>
                  <a:cubicBezTo>
                    <a:pt x="2316" y="2982"/>
                    <a:pt x="2984" y="2316"/>
                    <a:pt x="2984" y="1492"/>
                  </a:cubicBezTo>
                  <a:cubicBezTo>
                    <a:pt x="2984" y="667"/>
                    <a:pt x="2315" y="1"/>
                    <a:pt x="14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6293706" y="-144373"/>
              <a:ext cx="94785" cy="94649"/>
            </a:xfrm>
            <a:custGeom>
              <a:avLst/>
              <a:gdLst/>
              <a:ahLst/>
              <a:cxnLst/>
              <a:rect l="l" t="t" r="r" b="b"/>
              <a:pathLst>
                <a:path w="2088" h="2085" extrusionOk="0">
                  <a:moveTo>
                    <a:pt x="1045" y="242"/>
                  </a:moveTo>
                  <a:cubicBezTo>
                    <a:pt x="1487" y="242"/>
                    <a:pt x="1846" y="599"/>
                    <a:pt x="1846" y="1043"/>
                  </a:cubicBezTo>
                  <a:cubicBezTo>
                    <a:pt x="1846" y="1486"/>
                    <a:pt x="1488" y="1844"/>
                    <a:pt x="1045" y="1844"/>
                  </a:cubicBezTo>
                  <a:cubicBezTo>
                    <a:pt x="602" y="1844"/>
                    <a:pt x="243" y="1486"/>
                    <a:pt x="243" y="1043"/>
                  </a:cubicBezTo>
                  <a:cubicBezTo>
                    <a:pt x="243" y="600"/>
                    <a:pt x="602" y="242"/>
                    <a:pt x="1045" y="242"/>
                  </a:cubicBezTo>
                  <a:close/>
                  <a:moveTo>
                    <a:pt x="1045" y="0"/>
                  </a:moveTo>
                  <a:cubicBezTo>
                    <a:pt x="469" y="0"/>
                    <a:pt x="1" y="466"/>
                    <a:pt x="1" y="1043"/>
                  </a:cubicBezTo>
                  <a:cubicBezTo>
                    <a:pt x="1" y="1619"/>
                    <a:pt x="469" y="2085"/>
                    <a:pt x="1045" y="2085"/>
                  </a:cubicBezTo>
                  <a:cubicBezTo>
                    <a:pt x="1621" y="2085"/>
                    <a:pt x="2088" y="1619"/>
                    <a:pt x="2088" y="1043"/>
                  </a:cubicBezTo>
                  <a:cubicBezTo>
                    <a:pt x="2088" y="466"/>
                    <a:pt x="1621" y="0"/>
                    <a:pt x="10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3"/>
          <p:cNvGrpSpPr/>
          <p:nvPr/>
        </p:nvGrpSpPr>
        <p:grpSpPr>
          <a:xfrm>
            <a:off x="8145083" y="1104307"/>
            <a:ext cx="557826" cy="531318"/>
            <a:chOff x="7552010" y="-66793"/>
            <a:chExt cx="109856" cy="104635"/>
          </a:xfrm>
        </p:grpSpPr>
        <p:sp>
          <p:nvSpPr>
            <p:cNvPr id="766" name="Google Shape;766;p13"/>
            <p:cNvSpPr/>
            <p:nvPr/>
          </p:nvSpPr>
          <p:spPr>
            <a:xfrm>
              <a:off x="7552010" y="-66793"/>
              <a:ext cx="109856" cy="104635"/>
            </a:xfrm>
            <a:custGeom>
              <a:avLst/>
              <a:gdLst/>
              <a:ahLst/>
              <a:cxnLst/>
              <a:rect l="l" t="t" r="r" b="b"/>
              <a:pathLst>
                <a:path w="2420" h="2305" extrusionOk="0">
                  <a:moveTo>
                    <a:pt x="1457" y="390"/>
                  </a:moveTo>
                  <a:lnTo>
                    <a:pt x="1857" y="681"/>
                  </a:lnTo>
                  <a:lnTo>
                    <a:pt x="2010" y="1153"/>
                  </a:lnTo>
                  <a:lnTo>
                    <a:pt x="1857" y="1623"/>
                  </a:lnTo>
                  <a:lnTo>
                    <a:pt x="1457" y="1915"/>
                  </a:lnTo>
                  <a:lnTo>
                    <a:pt x="961" y="1915"/>
                  </a:lnTo>
                  <a:lnTo>
                    <a:pt x="560" y="1623"/>
                  </a:lnTo>
                  <a:lnTo>
                    <a:pt x="407" y="1153"/>
                  </a:lnTo>
                  <a:lnTo>
                    <a:pt x="560" y="681"/>
                  </a:lnTo>
                  <a:lnTo>
                    <a:pt x="961" y="390"/>
                  </a:lnTo>
                  <a:close/>
                  <a:moveTo>
                    <a:pt x="835" y="0"/>
                  </a:moveTo>
                  <a:lnTo>
                    <a:pt x="231" y="441"/>
                  </a:lnTo>
                  <a:lnTo>
                    <a:pt x="0" y="1153"/>
                  </a:lnTo>
                  <a:lnTo>
                    <a:pt x="231" y="1865"/>
                  </a:lnTo>
                  <a:lnTo>
                    <a:pt x="835" y="2305"/>
                  </a:lnTo>
                  <a:lnTo>
                    <a:pt x="1583" y="2305"/>
                  </a:lnTo>
                  <a:lnTo>
                    <a:pt x="2188" y="1865"/>
                  </a:lnTo>
                  <a:lnTo>
                    <a:pt x="2419" y="1153"/>
                  </a:lnTo>
                  <a:lnTo>
                    <a:pt x="2188" y="441"/>
                  </a:lnTo>
                  <a:lnTo>
                    <a:pt x="158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7570531" y="-49135"/>
              <a:ext cx="72814" cy="69273"/>
            </a:xfrm>
            <a:custGeom>
              <a:avLst/>
              <a:gdLst/>
              <a:ahLst/>
              <a:cxnLst/>
              <a:rect l="l" t="t" r="r" b="b"/>
              <a:pathLst>
                <a:path w="1604" h="1526" extrusionOk="0">
                  <a:moveTo>
                    <a:pt x="1013" y="116"/>
                  </a:moveTo>
                  <a:lnTo>
                    <a:pt x="1354" y="363"/>
                  </a:lnTo>
                  <a:lnTo>
                    <a:pt x="1485" y="764"/>
                  </a:lnTo>
                  <a:lnTo>
                    <a:pt x="1354" y="1165"/>
                  </a:lnTo>
                  <a:lnTo>
                    <a:pt x="1013" y="1413"/>
                  </a:lnTo>
                  <a:lnTo>
                    <a:pt x="591" y="1413"/>
                  </a:lnTo>
                  <a:lnTo>
                    <a:pt x="250" y="1165"/>
                  </a:lnTo>
                  <a:lnTo>
                    <a:pt x="119" y="764"/>
                  </a:lnTo>
                  <a:lnTo>
                    <a:pt x="250" y="363"/>
                  </a:lnTo>
                  <a:lnTo>
                    <a:pt x="591" y="116"/>
                  </a:lnTo>
                  <a:close/>
                  <a:moveTo>
                    <a:pt x="554" y="1"/>
                  </a:moveTo>
                  <a:lnTo>
                    <a:pt x="153" y="292"/>
                  </a:lnTo>
                  <a:lnTo>
                    <a:pt x="0" y="764"/>
                  </a:lnTo>
                  <a:lnTo>
                    <a:pt x="153" y="1234"/>
                  </a:lnTo>
                  <a:lnTo>
                    <a:pt x="554" y="1526"/>
                  </a:lnTo>
                  <a:lnTo>
                    <a:pt x="1050" y="1526"/>
                  </a:lnTo>
                  <a:lnTo>
                    <a:pt x="1450" y="1234"/>
                  </a:lnTo>
                  <a:lnTo>
                    <a:pt x="1603" y="764"/>
                  </a:lnTo>
                  <a:lnTo>
                    <a:pt x="1450" y="292"/>
                  </a:lnTo>
                  <a:lnTo>
                    <a:pt x="105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68"/>
        <p:cNvGrpSpPr/>
        <p:nvPr/>
      </p:nvGrpSpPr>
      <p:grpSpPr>
        <a:xfrm>
          <a:off x="0" y="0"/>
          <a:ext cx="0" cy="0"/>
          <a:chOff x="0" y="0"/>
          <a:chExt cx="0" cy="0"/>
        </a:xfrm>
      </p:grpSpPr>
      <p:pic>
        <p:nvPicPr>
          <p:cNvPr id="769" name="Google Shape;769;p14"/>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770" name="Google Shape;770;p14"/>
          <p:cNvSpPr txBox="1">
            <a:spLocks noGrp="1"/>
          </p:cNvSpPr>
          <p:nvPr>
            <p:ph type="title"/>
          </p:nvPr>
        </p:nvSpPr>
        <p:spPr>
          <a:xfrm rot="-873">
            <a:off x="1481850" y="3385475"/>
            <a:ext cx="3543900" cy="48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1" name="Google Shape;771;p14"/>
          <p:cNvSpPr txBox="1">
            <a:spLocks noGrp="1"/>
          </p:cNvSpPr>
          <p:nvPr>
            <p:ph type="subTitle" idx="1"/>
          </p:nvPr>
        </p:nvSpPr>
        <p:spPr>
          <a:xfrm>
            <a:off x="720000" y="1268559"/>
            <a:ext cx="5067600" cy="20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72" name="Google Shape;772;p14"/>
          <p:cNvGrpSpPr/>
          <p:nvPr/>
        </p:nvGrpSpPr>
        <p:grpSpPr>
          <a:xfrm>
            <a:off x="4922841" y="-512116"/>
            <a:ext cx="4978673" cy="5350538"/>
            <a:chOff x="2741729" y="4002505"/>
            <a:chExt cx="805897" cy="866091"/>
          </a:xfrm>
        </p:grpSpPr>
        <p:sp>
          <p:nvSpPr>
            <p:cNvPr id="773" name="Google Shape;773;p14"/>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4"/>
          <p:cNvGrpSpPr/>
          <p:nvPr/>
        </p:nvGrpSpPr>
        <p:grpSpPr>
          <a:xfrm rot="8297294">
            <a:off x="7365885" y="1325758"/>
            <a:ext cx="914628" cy="2734216"/>
            <a:chOff x="2583164" y="2583685"/>
            <a:chExt cx="198376" cy="593040"/>
          </a:xfrm>
        </p:grpSpPr>
        <p:sp>
          <p:nvSpPr>
            <p:cNvPr id="898" name="Google Shape;898;p14"/>
            <p:cNvSpPr/>
            <p:nvPr/>
          </p:nvSpPr>
          <p:spPr>
            <a:xfrm>
              <a:off x="2757118" y="3095559"/>
              <a:ext cx="12484" cy="13528"/>
            </a:xfrm>
            <a:custGeom>
              <a:avLst/>
              <a:gdLst/>
              <a:ahLst/>
              <a:cxnLst/>
              <a:rect l="l" t="t" r="r" b="b"/>
              <a:pathLst>
                <a:path w="275" h="298" extrusionOk="0">
                  <a:moveTo>
                    <a:pt x="37" y="0"/>
                  </a:moveTo>
                  <a:cubicBezTo>
                    <a:pt x="28" y="55"/>
                    <a:pt x="16" y="109"/>
                    <a:pt x="0" y="164"/>
                  </a:cubicBezTo>
                  <a:cubicBezTo>
                    <a:pt x="9" y="166"/>
                    <a:pt x="17" y="167"/>
                    <a:pt x="27" y="170"/>
                  </a:cubicBezTo>
                  <a:cubicBezTo>
                    <a:pt x="91" y="193"/>
                    <a:pt x="141" y="239"/>
                    <a:pt x="174" y="298"/>
                  </a:cubicBezTo>
                  <a:cubicBezTo>
                    <a:pt x="182" y="250"/>
                    <a:pt x="193" y="202"/>
                    <a:pt x="211" y="151"/>
                  </a:cubicBezTo>
                  <a:cubicBezTo>
                    <a:pt x="228" y="102"/>
                    <a:pt x="250" y="56"/>
                    <a:pt x="275" y="14"/>
                  </a:cubicBezTo>
                  <a:lnTo>
                    <a:pt x="275" y="14"/>
                  </a:lnTo>
                  <a:cubicBezTo>
                    <a:pt x="241" y="28"/>
                    <a:pt x="205" y="35"/>
                    <a:pt x="169" y="35"/>
                  </a:cubicBezTo>
                  <a:cubicBezTo>
                    <a:pt x="139" y="35"/>
                    <a:pt x="109" y="30"/>
                    <a:pt x="80" y="19"/>
                  </a:cubicBezTo>
                  <a:cubicBezTo>
                    <a:pt x="65" y="14"/>
                    <a:pt x="52" y="7"/>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a:off x="2708908" y="3102867"/>
              <a:ext cx="58923" cy="61465"/>
            </a:xfrm>
            <a:custGeom>
              <a:avLst/>
              <a:gdLst/>
              <a:ahLst/>
              <a:cxnLst/>
              <a:rect l="l" t="t" r="r" b="b"/>
              <a:pathLst>
                <a:path w="1298" h="1354" extrusionOk="0">
                  <a:moveTo>
                    <a:pt x="1063" y="1"/>
                  </a:moveTo>
                  <a:cubicBezTo>
                    <a:pt x="1045" y="67"/>
                    <a:pt x="1022" y="131"/>
                    <a:pt x="996" y="194"/>
                  </a:cubicBezTo>
                  <a:cubicBezTo>
                    <a:pt x="1000" y="195"/>
                    <a:pt x="1004" y="195"/>
                    <a:pt x="1006" y="196"/>
                  </a:cubicBezTo>
                  <a:cubicBezTo>
                    <a:pt x="1075" y="230"/>
                    <a:pt x="1100" y="317"/>
                    <a:pt x="1058" y="393"/>
                  </a:cubicBezTo>
                  <a:cubicBezTo>
                    <a:pt x="1030" y="442"/>
                    <a:pt x="981" y="469"/>
                    <a:pt x="933" y="469"/>
                  </a:cubicBezTo>
                  <a:cubicBezTo>
                    <a:pt x="909" y="469"/>
                    <a:pt x="886" y="463"/>
                    <a:pt x="865" y="449"/>
                  </a:cubicBezTo>
                  <a:cubicBezTo>
                    <a:pt x="807" y="541"/>
                    <a:pt x="743" y="627"/>
                    <a:pt x="669" y="705"/>
                  </a:cubicBezTo>
                  <a:cubicBezTo>
                    <a:pt x="595" y="784"/>
                    <a:pt x="515" y="855"/>
                    <a:pt x="427" y="919"/>
                  </a:cubicBezTo>
                  <a:cubicBezTo>
                    <a:pt x="431" y="923"/>
                    <a:pt x="433" y="923"/>
                    <a:pt x="435" y="925"/>
                  </a:cubicBezTo>
                  <a:cubicBezTo>
                    <a:pt x="483" y="983"/>
                    <a:pt x="468" y="1075"/>
                    <a:pt x="395" y="1124"/>
                  </a:cubicBezTo>
                  <a:cubicBezTo>
                    <a:pt x="368" y="1142"/>
                    <a:pt x="338" y="1151"/>
                    <a:pt x="310" y="1151"/>
                  </a:cubicBezTo>
                  <a:cubicBezTo>
                    <a:pt x="274" y="1151"/>
                    <a:pt x="239" y="1136"/>
                    <a:pt x="216" y="1111"/>
                  </a:cubicBezTo>
                  <a:cubicBezTo>
                    <a:pt x="209" y="1103"/>
                    <a:pt x="200" y="1098"/>
                    <a:pt x="194" y="1088"/>
                  </a:cubicBezTo>
                  <a:cubicBezTo>
                    <a:pt x="190" y="1082"/>
                    <a:pt x="189" y="1074"/>
                    <a:pt x="187" y="1067"/>
                  </a:cubicBezTo>
                  <a:cubicBezTo>
                    <a:pt x="126" y="1098"/>
                    <a:pt x="64" y="1125"/>
                    <a:pt x="0" y="1148"/>
                  </a:cubicBezTo>
                  <a:cubicBezTo>
                    <a:pt x="4" y="1159"/>
                    <a:pt x="6" y="1167"/>
                    <a:pt x="10" y="1178"/>
                  </a:cubicBezTo>
                  <a:cubicBezTo>
                    <a:pt x="36" y="1241"/>
                    <a:pt x="82" y="1292"/>
                    <a:pt x="142" y="1322"/>
                  </a:cubicBezTo>
                  <a:cubicBezTo>
                    <a:pt x="162" y="1333"/>
                    <a:pt x="184" y="1340"/>
                    <a:pt x="206" y="1345"/>
                  </a:cubicBezTo>
                  <a:cubicBezTo>
                    <a:pt x="208" y="1346"/>
                    <a:pt x="209" y="1346"/>
                    <a:pt x="210" y="1346"/>
                  </a:cubicBezTo>
                  <a:cubicBezTo>
                    <a:pt x="212" y="1346"/>
                    <a:pt x="213" y="1346"/>
                    <a:pt x="216" y="1346"/>
                  </a:cubicBezTo>
                  <a:cubicBezTo>
                    <a:pt x="237" y="1351"/>
                    <a:pt x="260" y="1353"/>
                    <a:pt x="284" y="1353"/>
                  </a:cubicBezTo>
                  <a:cubicBezTo>
                    <a:pt x="357" y="1353"/>
                    <a:pt x="434" y="1331"/>
                    <a:pt x="504" y="1283"/>
                  </a:cubicBezTo>
                  <a:cubicBezTo>
                    <a:pt x="554" y="1249"/>
                    <a:pt x="606" y="1169"/>
                    <a:pt x="654" y="1081"/>
                  </a:cubicBezTo>
                  <a:cubicBezTo>
                    <a:pt x="704" y="992"/>
                    <a:pt x="749" y="897"/>
                    <a:pt x="810" y="830"/>
                  </a:cubicBezTo>
                  <a:cubicBezTo>
                    <a:pt x="931" y="700"/>
                    <a:pt x="1169" y="595"/>
                    <a:pt x="1228" y="487"/>
                  </a:cubicBezTo>
                  <a:cubicBezTo>
                    <a:pt x="1298" y="365"/>
                    <a:pt x="1294" y="232"/>
                    <a:pt x="1240" y="134"/>
                  </a:cubicBezTo>
                  <a:cubicBezTo>
                    <a:pt x="1205" y="78"/>
                    <a:pt x="1154" y="31"/>
                    <a:pt x="1090" y="8"/>
                  </a:cubicBezTo>
                  <a:cubicBezTo>
                    <a:pt x="1080" y="5"/>
                    <a:pt x="1073" y="4"/>
                    <a:pt x="106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a:off x="2760477" y="3076901"/>
              <a:ext cx="8353" cy="8171"/>
            </a:xfrm>
            <a:custGeom>
              <a:avLst/>
              <a:gdLst/>
              <a:ahLst/>
              <a:cxnLst/>
              <a:rect l="l" t="t" r="r" b="b"/>
              <a:pathLst>
                <a:path w="184" h="180" extrusionOk="0">
                  <a:moveTo>
                    <a:pt x="93" y="0"/>
                  </a:moveTo>
                  <a:cubicBezTo>
                    <a:pt x="51" y="0"/>
                    <a:pt x="14" y="32"/>
                    <a:pt x="6" y="75"/>
                  </a:cubicBezTo>
                  <a:cubicBezTo>
                    <a:pt x="0" y="123"/>
                    <a:pt x="28" y="168"/>
                    <a:pt x="74" y="177"/>
                  </a:cubicBezTo>
                  <a:cubicBezTo>
                    <a:pt x="80" y="179"/>
                    <a:pt x="86" y="179"/>
                    <a:pt x="91" y="179"/>
                  </a:cubicBezTo>
                  <a:cubicBezTo>
                    <a:pt x="131" y="179"/>
                    <a:pt x="166" y="149"/>
                    <a:pt x="174" y="104"/>
                  </a:cubicBezTo>
                  <a:cubicBezTo>
                    <a:pt x="184" y="53"/>
                    <a:pt x="152" y="7"/>
                    <a:pt x="105" y="1"/>
                  </a:cubicBezTo>
                  <a:cubicBezTo>
                    <a:pt x="101" y="1"/>
                    <a:pt x="97"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a:off x="2749446" y="3113898"/>
              <a:ext cx="6628" cy="7763"/>
            </a:xfrm>
            <a:custGeom>
              <a:avLst/>
              <a:gdLst/>
              <a:ahLst/>
              <a:cxnLst/>
              <a:rect l="l" t="t" r="r" b="b"/>
              <a:pathLst>
                <a:path w="146" h="171" extrusionOk="0">
                  <a:moveTo>
                    <a:pt x="84" y="0"/>
                  </a:moveTo>
                  <a:cubicBezTo>
                    <a:pt x="58" y="55"/>
                    <a:pt x="29" y="108"/>
                    <a:pt x="1" y="159"/>
                  </a:cubicBezTo>
                  <a:cubicBezTo>
                    <a:pt x="13" y="167"/>
                    <a:pt x="28" y="171"/>
                    <a:pt x="42" y="171"/>
                  </a:cubicBezTo>
                  <a:cubicBezTo>
                    <a:pt x="72" y="171"/>
                    <a:pt x="103" y="154"/>
                    <a:pt x="121" y="123"/>
                  </a:cubicBezTo>
                  <a:cubicBezTo>
                    <a:pt x="145" y="78"/>
                    <a:pt x="131" y="25"/>
                    <a:pt x="90" y="1"/>
                  </a:cubicBezTo>
                  <a:cubicBezTo>
                    <a:pt x="87" y="0"/>
                    <a:pt x="85"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a:off x="2719485" y="3145947"/>
              <a:ext cx="8398" cy="6809"/>
            </a:xfrm>
            <a:custGeom>
              <a:avLst/>
              <a:gdLst/>
              <a:ahLst/>
              <a:cxnLst/>
              <a:rect l="l" t="t" r="r" b="b"/>
              <a:pathLst>
                <a:path w="185" h="150" extrusionOk="0">
                  <a:moveTo>
                    <a:pt x="146" y="1"/>
                  </a:moveTo>
                  <a:cubicBezTo>
                    <a:pt x="99" y="35"/>
                    <a:pt x="50" y="63"/>
                    <a:pt x="0" y="91"/>
                  </a:cubicBezTo>
                  <a:cubicBezTo>
                    <a:pt x="4" y="99"/>
                    <a:pt x="6" y="105"/>
                    <a:pt x="8" y="111"/>
                  </a:cubicBezTo>
                  <a:cubicBezTo>
                    <a:pt x="23" y="136"/>
                    <a:pt x="49" y="149"/>
                    <a:pt x="77" y="149"/>
                  </a:cubicBezTo>
                  <a:cubicBezTo>
                    <a:pt x="95" y="149"/>
                    <a:pt x="114" y="144"/>
                    <a:pt x="130" y="132"/>
                  </a:cubicBezTo>
                  <a:cubicBezTo>
                    <a:pt x="174" y="102"/>
                    <a:pt x="185" y="46"/>
                    <a:pt x="155" y="9"/>
                  </a:cubicBezTo>
                  <a:cubicBezTo>
                    <a:pt x="153" y="6"/>
                    <a:pt x="149" y="4"/>
                    <a:pt x="14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a:off x="2738687" y="2619002"/>
              <a:ext cx="40810" cy="70498"/>
            </a:xfrm>
            <a:custGeom>
              <a:avLst/>
              <a:gdLst/>
              <a:ahLst/>
              <a:cxnLst/>
              <a:rect l="l" t="t" r="r" b="b"/>
              <a:pathLst>
                <a:path w="899" h="1553" extrusionOk="0">
                  <a:moveTo>
                    <a:pt x="155" y="1"/>
                  </a:moveTo>
                  <a:cubicBezTo>
                    <a:pt x="147" y="1"/>
                    <a:pt x="139" y="1"/>
                    <a:pt x="130" y="1"/>
                  </a:cubicBezTo>
                  <a:cubicBezTo>
                    <a:pt x="85" y="5"/>
                    <a:pt x="39" y="21"/>
                    <a:pt x="0" y="46"/>
                  </a:cubicBezTo>
                  <a:cubicBezTo>
                    <a:pt x="52" y="100"/>
                    <a:pt x="99" y="155"/>
                    <a:pt x="142" y="213"/>
                  </a:cubicBezTo>
                  <a:cubicBezTo>
                    <a:pt x="150" y="211"/>
                    <a:pt x="159" y="211"/>
                    <a:pt x="168" y="211"/>
                  </a:cubicBezTo>
                  <a:cubicBezTo>
                    <a:pt x="212" y="211"/>
                    <a:pt x="258" y="232"/>
                    <a:pt x="287" y="275"/>
                  </a:cubicBezTo>
                  <a:cubicBezTo>
                    <a:pt x="327" y="333"/>
                    <a:pt x="322" y="402"/>
                    <a:pt x="284" y="448"/>
                  </a:cubicBezTo>
                  <a:cubicBezTo>
                    <a:pt x="334" y="546"/>
                    <a:pt x="375" y="651"/>
                    <a:pt x="405" y="761"/>
                  </a:cubicBezTo>
                  <a:cubicBezTo>
                    <a:pt x="434" y="867"/>
                    <a:pt x="454" y="977"/>
                    <a:pt x="463" y="1090"/>
                  </a:cubicBezTo>
                  <a:cubicBezTo>
                    <a:pt x="476" y="1079"/>
                    <a:pt x="492" y="1071"/>
                    <a:pt x="509" y="1065"/>
                  </a:cubicBezTo>
                  <a:cubicBezTo>
                    <a:pt x="521" y="1061"/>
                    <a:pt x="533" y="1060"/>
                    <a:pt x="545" y="1060"/>
                  </a:cubicBezTo>
                  <a:cubicBezTo>
                    <a:pt x="606" y="1060"/>
                    <a:pt x="663" y="1106"/>
                    <a:pt x="678" y="1176"/>
                  </a:cubicBezTo>
                  <a:cubicBezTo>
                    <a:pt x="697" y="1258"/>
                    <a:pt x="649" y="1336"/>
                    <a:pt x="573" y="1348"/>
                  </a:cubicBezTo>
                  <a:cubicBezTo>
                    <a:pt x="565" y="1349"/>
                    <a:pt x="558" y="1350"/>
                    <a:pt x="551" y="1350"/>
                  </a:cubicBezTo>
                  <a:cubicBezTo>
                    <a:pt x="520" y="1350"/>
                    <a:pt x="490" y="1338"/>
                    <a:pt x="466" y="1319"/>
                  </a:cubicBezTo>
                  <a:cubicBezTo>
                    <a:pt x="462" y="1389"/>
                    <a:pt x="454" y="1458"/>
                    <a:pt x="441" y="1525"/>
                  </a:cubicBezTo>
                  <a:cubicBezTo>
                    <a:pt x="483" y="1542"/>
                    <a:pt x="528" y="1552"/>
                    <a:pt x="575" y="1552"/>
                  </a:cubicBezTo>
                  <a:cubicBezTo>
                    <a:pt x="583" y="1552"/>
                    <a:pt x="591" y="1552"/>
                    <a:pt x="599" y="1551"/>
                  </a:cubicBezTo>
                  <a:cubicBezTo>
                    <a:pt x="668" y="1547"/>
                    <a:pt x="730" y="1517"/>
                    <a:pt x="778" y="1471"/>
                  </a:cubicBezTo>
                  <a:cubicBezTo>
                    <a:pt x="859" y="1393"/>
                    <a:pt x="899" y="1268"/>
                    <a:pt x="868" y="1132"/>
                  </a:cubicBezTo>
                  <a:cubicBezTo>
                    <a:pt x="844" y="1015"/>
                    <a:pt x="649" y="846"/>
                    <a:pt x="577" y="686"/>
                  </a:cubicBezTo>
                  <a:cubicBezTo>
                    <a:pt x="541" y="603"/>
                    <a:pt x="530" y="499"/>
                    <a:pt x="514" y="402"/>
                  </a:cubicBezTo>
                  <a:cubicBezTo>
                    <a:pt x="499" y="304"/>
                    <a:pt x="481" y="212"/>
                    <a:pt x="446" y="165"/>
                  </a:cubicBezTo>
                  <a:cubicBezTo>
                    <a:pt x="383" y="74"/>
                    <a:pt x="288" y="17"/>
                    <a:pt x="198" y="3"/>
                  </a:cubicBezTo>
                  <a:cubicBezTo>
                    <a:pt x="184" y="1"/>
                    <a:pt x="169" y="1"/>
                    <a:pt x="1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a:off x="2745088" y="2628580"/>
              <a:ext cx="8534" cy="10849"/>
            </a:xfrm>
            <a:custGeom>
              <a:avLst/>
              <a:gdLst/>
              <a:ahLst/>
              <a:cxnLst/>
              <a:rect l="l" t="t" r="r" b="b"/>
              <a:pathLst>
                <a:path w="188" h="239" extrusionOk="0">
                  <a:moveTo>
                    <a:pt x="27" y="1"/>
                  </a:moveTo>
                  <a:cubicBezTo>
                    <a:pt x="18" y="1"/>
                    <a:pt x="9" y="2"/>
                    <a:pt x="1" y="3"/>
                  </a:cubicBezTo>
                  <a:cubicBezTo>
                    <a:pt x="13" y="21"/>
                    <a:pt x="24" y="39"/>
                    <a:pt x="35" y="58"/>
                  </a:cubicBezTo>
                  <a:cubicBezTo>
                    <a:pt x="61" y="60"/>
                    <a:pt x="86" y="72"/>
                    <a:pt x="103" y="96"/>
                  </a:cubicBezTo>
                  <a:cubicBezTo>
                    <a:pt x="122" y="123"/>
                    <a:pt x="123" y="155"/>
                    <a:pt x="112" y="181"/>
                  </a:cubicBezTo>
                  <a:cubicBezTo>
                    <a:pt x="123" y="200"/>
                    <a:pt x="132" y="219"/>
                    <a:pt x="141" y="238"/>
                  </a:cubicBezTo>
                  <a:cubicBezTo>
                    <a:pt x="181" y="192"/>
                    <a:pt x="187" y="122"/>
                    <a:pt x="146" y="65"/>
                  </a:cubicBezTo>
                  <a:cubicBezTo>
                    <a:pt x="117" y="22"/>
                    <a:pt x="71" y="1"/>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a:off x="2746768" y="2631122"/>
              <a:ext cx="3995" cy="5674"/>
            </a:xfrm>
            <a:custGeom>
              <a:avLst/>
              <a:gdLst/>
              <a:ahLst/>
              <a:cxnLst/>
              <a:rect l="l" t="t" r="r" b="b"/>
              <a:pathLst>
                <a:path w="88" h="125" extrusionOk="0">
                  <a:moveTo>
                    <a:pt x="1" y="0"/>
                  </a:moveTo>
                  <a:lnTo>
                    <a:pt x="1" y="0"/>
                  </a:lnTo>
                  <a:cubicBezTo>
                    <a:pt x="28" y="41"/>
                    <a:pt x="53" y="82"/>
                    <a:pt x="76" y="124"/>
                  </a:cubicBezTo>
                  <a:cubicBezTo>
                    <a:pt x="87" y="98"/>
                    <a:pt x="86" y="66"/>
                    <a:pt x="67" y="39"/>
                  </a:cubicBezTo>
                  <a:cubicBezTo>
                    <a:pt x="50" y="15"/>
                    <a:pt x="25" y="2"/>
                    <a:pt x="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2751443" y="2696673"/>
              <a:ext cx="30097" cy="74402"/>
            </a:xfrm>
            <a:custGeom>
              <a:avLst/>
              <a:gdLst/>
              <a:ahLst/>
              <a:cxnLst/>
              <a:rect l="l" t="t" r="r" b="b"/>
              <a:pathLst>
                <a:path w="663" h="1639" extrusionOk="0">
                  <a:moveTo>
                    <a:pt x="330" y="206"/>
                  </a:moveTo>
                  <a:cubicBezTo>
                    <a:pt x="406" y="206"/>
                    <a:pt x="467" y="272"/>
                    <a:pt x="467" y="352"/>
                  </a:cubicBezTo>
                  <a:cubicBezTo>
                    <a:pt x="467" y="432"/>
                    <a:pt x="406" y="496"/>
                    <a:pt x="330" y="496"/>
                  </a:cubicBezTo>
                  <a:cubicBezTo>
                    <a:pt x="254" y="496"/>
                    <a:pt x="193" y="432"/>
                    <a:pt x="193" y="352"/>
                  </a:cubicBezTo>
                  <a:cubicBezTo>
                    <a:pt x="194" y="272"/>
                    <a:pt x="254" y="206"/>
                    <a:pt x="330" y="206"/>
                  </a:cubicBezTo>
                  <a:close/>
                  <a:moveTo>
                    <a:pt x="330" y="1142"/>
                  </a:moveTo>
                  <a:cubicBezTo>
                    <a:pt x="406" y="1142"/>
                    <a:pt x="467" y="1206"/>
                    <a:pt x="467" y="1286"/>
                  </a:cubicBezTo>
                  <a:cubicBezTo>
                    <a:pt x="467" y="1366"/>
                    <a:pt x="406" y="1432"/>
                    <a:pt x="330" y="1432"/>
                  </a:cubicBezTo>
                  <a:cubicBezTo>
                    <a:pt x="254" y="1432"/>
                    <a:pt x="193" y="1366"/>
                    <a:pt x="193" y="1286"/>
                  </a:cubicBezTo>
                  <a:cubicBezTo>
                    <a:pt x="193" y="1206"/>
                    <a:pt x="254" y="1142"/>
                    <a:pt x="330" y="1142"/>
                  </a:cubicBezTo>
                  <a:close/>
                  <a:moveTo>
                    <a:pt x="339" y="1"/>
                  </a:moveTo>
                  <a:cubicBezTo>
                    <a:pt x="336" y="1"/>
                    <a:pt x="333" y="1"/>
                    <a:pt x="330" y="1"/>
                  </a:cubicBezTo>
                  <a:cubicBezTo>
                    <a:pt x="261" y="4"/>
                    <a:pt x="198" y="26"/>
                    <a:pt x="145" y="63"/>
                  </a:cubicBezTo>
                  <a:cubicBezTo>
                    <a:pt x="127" y="75"/>
                    <a:pt x="112" y="88"/>
                    <a:pt x="98" y="104"/>
                  </a:cubicBezTo>
                  <a:cubicBezTo>
                    <a:pt x="87" y="116"/>
                    <a:pt x="78" y="127"/>
                    <a:pt x="68" y="141"/>
                  </a:cubicBezTo>
                  <a:cubicBezTo>
                    <a:pt x="52" y="185"/>
                    <a:pt x="31" y="230"/>
                    <a:pt x="10" y="272"/>
                  </a:cubicBezTo>
                  <a:cubicBezTo>
                    <a:pt x="5" y="298"/>
                    <a:pt x="1" y="325"/>
                    <a:pt x="1" y="352"/>
                  </a:cubicBezTo>
                  <a:cubicBezTo>
                    <a:pt x="1" y="454"/>
                    <a:pt x="141" y="652"/>
                    <a:pt x="141" y="820"/>
                  </a:cubicBezTo>
                  <a:cubicBezTo>
                    <a:pt x="141" y="986"/>
                    <a:pt x="1" y="1185"/>
                    <a:pt x="1" y="1287"/>
                  </a:cubicBezTo>
                  <a:cubicBezTo>
                    <a:pt x="1" y="1409"/>
                    <a:pt x="59" y="1514"/>
                    <a:pt x="146" y="1577"/>
                  </a:cubicBezTo>
                  <a:cubicBezTo>
                    <a:pt x="199" y="1616"/>
                    <a:pt x="262" y="1639"/>
                    <a:pt x="331" y="1639"/>
                  </a:cubicBezTo>
                  <a:cubicBezTo>
                    <a:pt x="400" y="1639"/>
                    <a:pt x="464" y="1616"/>
                    <a:pt x="517" y="1577"/>
                  </a:cubicBezTo>
                  <a:cubicBezTo>
                    <a:pt x="604" y="1514"/>
                    <a:pt x="662" y="1408"/>
                    <a:pt x="662" y="1287"/>
                  </a:cubicBezTo>
                  <a:cubicBezTo>
                    <a:pt x="662" y="1185"/>
                    <a:pt x="522" y="987"/>
                    <a:pt x="522" y="820"/>
                  </a:cubicBezTo>
                  <a:cubicBezTo>
                    <a:pt x="522" y="654"/>
                    <a:pt x="662" y="454"/>
                    <a:pt x="662" y="352"/>
                  </a:cubicBezTo>
                  <a:cubicBezTo>
                    <a:pt x="660" y="254"/>
                    <a:pt x="623" y="167"/>
                    <a:pt x="564" y="104"/>
                  </a:cubicBezTo>
                  <a:cubicBezTo>
                    <a:pt x="549" y="87"/>
                    <a:pt x="532" y="72"/>
                    <a:pt x="516" y="59"/>
                  </a:cubicBezTo>
                  <a:cubicBezTo>
                    <a:pt x="465" y="22"/>
                    <a:pt x="404" y="1"/>
                    <a:pt x="3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2759705" y="2667166"/>
              <a:ext cx="10668" cy="13210"/>
            </a:xfrm>
            <a:custGeom>
              <a:avLst/>
              <a:gdLst/>
              <a:ahLst/>
              <a:cxnLst/>
              <a:rect l="l" t="t" r="r" b="b"/>
              <a:pathLst>
                <a:path w="235" h="291" extrusionOk="0">
                  <a:moveTo>
                    <a:pt x="81" y="0"/>
                  </a:moveTo>
                  <a:cubicBezTo>
                    <a:pt x="69" y="0"/>
                    <a:pt x="57" y="2"/>
                    <a:pt x="46" y="5"/>
                  </a:cubicBezTo>
                  <a:cubicBezTo>
                    <a:pt x="29" y="11"/>
                    <a:pt x="13" y="18"/>
                    <a:pt x="0" y="31"/>
                  </a:cubicBezTo>
                  <a:cubicBezTo>
                    <a:pt x="2" y="58"/>
                    <a:pt x="3" y="86"/>
                    <a:pt x="3" y="113"/>
                  </a:cubicBezTo>
                  <a:cubicBezTo>
                    <a:pt x="13" y="87"/>
                    <a:pt x="33" y="65"/>
                    <a:pt x="60" y="59"/>
                  </a:cubicBezTo>
                  <a:cubicBezTo>
                    <a:pt x="67" y="57"/>
                    <a:pt x="74" y="57"/>
                    <a:pt x="80" y="57"/>
                  </a:cubicBezTo>
                  <a:cubicBezTo>
                    <a:pt x="119" y="57"/>
                    <a:pt x="155" y="84"/>
                    <a:pt x="165" y="128"/>
                  </a:cubicBezTo>
                  <a:cubicBezTo>
                    <a:pt x="176" y="177"/>
                    <a:pt x="146" y="225"/>
                    <a:pt x="100" y="234"/>
                  </a:cubicBezTo>
                  <a:cubicBezTo>
                    <a:pt x="95" y="235"/>
                    <a:pt x="90" y="236"/>
                    <a:pt x="85" y="236"/>
                  </a:cubicBezTo>
                  <a:cubicBezTo>
                    <a:pt x="50" y="236"/>
                    <a:pt x="19" y="213"/>
                    <a:pt x="6" y="180"/>
                  </a:cubicBezTo>
                  <a:cubicBezTo>
                    <a:pt x="6" y="207"/>
                    <a:pt x="3" y="234"/>
                    <a:pt x="2" y="261"/>
                  </a:cubicBezTo>
                  <a:cubicBezTo>
                    <a:pt x="29" y="278"/>
                    <a:pt x="60" y="290"/>
                    <a:pt x="93" y="290"/>
                  </a:cubicBezTo>
                  <a:cubicBezTo>
                    <a:pt x="99" y="290"/>
                    <a:pt x="105" y="290"/>
                    <a:pt x="111" y="289"/>
                  </a:cubicBezTo>
                  <a:cubicBezTo>
                    <a:pt x="186" y="276"/>
                    <a:pt x="234" y="199"/>
                    <a:pt x="216" y="116"/>
                  </a:cubicBezTo>
                  <a:cubicBezTo>
                    <a:pt x="200" y="46"/>
                    <a:pt x="143" y="0"/>
                    <a:pt x="8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2760159" y="2706024"/>
              <a:ext cx="12529" cy="13210"/>
            </a:xfrm>
            <a:custGeom>
              <a:avLst/>
              <a:gdLst/>
              <a:ahLst/>
              <a:cxnLst/>
              <a:rect l="l" t="t" r="r" b="b"/>
              <a:pathLst>
                <a:path w="276" h="291" extrusionOk="0">
                  <a:moveTo>
                    <a:pt x="138" y="56"/>
                  </a:moveTo>
                  <a:cubicBezTo>
                    <a:pt x="185" y="56"/>
                    <a:pt x="222" y="95"/>
                    <a:pt x="222" y="146"/>
                  </a:cubicBezTo>
                  <a:cubicBezTo>
                    <a:pt x="222" y="196"/>
                    <a:pt x="183" y="236"/>
                    <a:pt x="138" y="236"/>
                  </a:cubicBezTo>
                  <a:cubicBezTo>
                    <a:pt x="92" y="236"/>
                    <a:pt x="54" y="196"/>
                    <a:pt x="54" y="146"/>
                  </a:cubicBezTo>
                  <a:cubicBezTo>
                    <a:pt x="54" y="95"/>
                    <a:pt x="92" y="56"/>
                    <a:pt x="138" y="56"/>
                  </a:cubicBezTo>
                  <a:close/>
                  <a:moveTo>
                    <a:pt x="138" y="0"/>
                  </a:moveTo>
                  <a:cubicBezTo>
                    <a:pt x="62" y="0"/>
                    <a:pt x="1" y="66"/>
                    <a:pt x="1" y="146"/>
                  </a:cubicBezTo>
                  <a:cubicBezTo>
                    <a:pt x="2" y="225"/>
                    <a:pt x="62"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2759932" y="2669663"/>
              <a:ext cx="7808" cy="8171"/>
            </a:xfrm>
            <a:custGeom>
              <a:avLst/>
              <a:gdLst/>
              <a:ahLst/>
              <a:cxnLst/>
              <a:rect l="l" t="t" r="r" b="b"/>
              <a:pathLst>
                <a:path w="172" h="180" extrusionOk="0">
                  <a:moveTo>
                    <a:pt x="78" y="0"/>
                  </a:moveTo>
                  <a:cubicBezTo>
                    <a:pt x="71" y="0"/>
                    <a:pt x="64" y="1"/>
                    <a:pt x="56" y="3"/>
                  </a:cubicBezTo>
                  <a:cubicBezTo>
                    <a:pt x="29" y="10"/>
                    <a:pt x="9" y="32"/>
                    <a:pt x="1" y="57"/>
                  </a:cubicBezTo>
                  <a:cubicBezTo>
                    <a:pt x="1" y="72"/>
                    <a:pt x="3" y="87"/>
                    <a:pt x="3" y="102"/>
                  </a:cubicBezTo>
                  <a:cubicBezTo>
                    <a:pt x="3" y="109"/>
                    <a:pt x="3" y="116"/>
                    <a:pt x="2" y="123"/>
                  </a:cubicBezTo>
                  <a:cubicBezTo>
                    <a:pt x="15" y="156"/>
                    <a:pt x="46" y="180"/>
                    <a:pt x="81" y="180"/>
                  </a:cubicBezTo>
                  <a:cubicBezTo>
                    <a:pt x="86" y="180"/>
                    <a:pt x="91" y="179"/>
                    <a:pt x="97" y="178"/>
                  </a:cubicBezTo>
                  <a:cubicBezTo>
                    <a:pt x="143" y="171"/>
                    <a:pt x="171" y="121"/>
                    <a:pt x="161" y="72"/>
                  </a:cubicBezTo>
                  <a:cubicBezTo>
                    <a:pt x="151" y="29"/>
                    <a:pt x="116" y="0"/>
                    <a:pt x="7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2762565" y="2708566"/>
              <a:ext cx="7717" cy="8171"/>
            </a:xfrm>
            <a:custGeom>
              <a:avLst/>
              <a:gdLst/>
              <a:ahLst/>
              <a:cxnLst/>
              <a:rect l="l" t="t" r="r" b="b"/>
              <a:pathLst>
                <a:path w="170" h="180" extrusionOk="0">
                  <a:moveTo>
                    <a:pt x="85" y="0"/>
                  </a:moveTo>
                  <a:cubicBezTo>
                    <a:pt x="39" y="0"/>
                    <a:pt x="1" y="39"/>
                    <a:pt x="1" y="90"/>
                  </a:cubicBezTo>
                  <a:cubicBezTo>
                    <a:pt x="1" y="138"/>
                    <a:pt x="39" y="180"/>
                    <a:pt x="85" y="180"/>
                  </a:cubicBezTo>
                  <a:cubicBezTo>
                    <a:pt x="132" y="180"/>
                    <a:pt x="169" y="140"/>
                    <a:pt x="169" y="90"/>
                  </a:cubicBezTo>
                  <a:cubicBezTo>
                    <a:pt x="169" y="39"/>
                    <a:pt x="130"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2758026" y="2768215"/>
              <a:ext cx="16842" cy="12711"/>
            </a:xfrm>
            <a:custGeom>
              <a:avLst/>
              <a:gdLst/>
              <a:ahLst/>
              <a:cxnLst/>
              <a:rect l="l" t="t" r="r" b="b"/>
              <a:pathLst>
                <a:path w="371" h="280" extrusionOk="0">
                  <a:moveTo>
                    <a:pt x="0" y="0"/>
                  </a:moveTo>
                  <a:lnTo>
                    <a:pt x="0" y="0"/>
                  </a:lnTo>
                  <a:cubicBezTo>
                    <a:pt x="11" y="44"/>
                    <a:pt x="18" y="91"/>
                    <a:pt x="18" y="141"/>
                  </a:cubicBezTo>
                  <a:cubicBezTo>
                    <a:pt x="18" y="189"/>
                    <a:pt x="11" y="237"/>
                    <a:pt x="0" y="280"/>
                  </a:cubicBezTo>
                  <a:cubicBezTo>
                    <a:pt x="53" y="242"/>
                    <a:pt x="116" y="220"/>
                    <a:pt x="185" y="220"/>
                  </a:cubicBezTo>
                  <a:cubicBezTo>
                    <a:pt x="253" y="220"/>
                    <a:pt x="318" y="242"/>
                    <a:pt x="371" y="280"/>
                  </a:cubicBezTo>
                  <a:cubicBezTo>
                    <a:pt x="360" y="237"/>
                    <a:pt x="352" y="189"/>
                    <a:pt x="352" y="141"/>
                  </a:cubicBezTo>
                  <a:cubicBezTo>
                    <a:pt x="352" y="90"/>
                    <a:pt x="360" y="44"/>
                    <a:pt x="371" y="0"/>
                  </a:cubicBezTo>
                  <a:lnTo>
                    <a:pt x="371" y="0"/>
                  </a:lnTo>
                  <a:cubicBezTo>
                    <a:pt x="318" y="38"/>
                    <a:pt x="253" y="61"/>
                    <a:pt x="185" y="61"/>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a:off x="2751398" y="2778202"/>
              <a:ext cx="30051" cy="74357"/>
            </a:xfrm>
            <a:custGeom>
              <a:avLst/>
              <a:gdLst/>
              <a:ahLst/>
              <a:cxnLst/>
              <a:rect l="l" t="t" r="r" b="b"/>
              <a:pathLst>
                <a:path w="662" h="1638" extrusionOk="0">
                  <a:moveTo>
                    <a:pt x="331" y="206"/>
                  </a:moveTo>
                  <a:cubicBezTo>
                    <a:pt x="407" y="206"/>
                    <a:pt x="468" y="271"/>
                    <a:pt x="468" y="351"/>
                  </a:cubicBezTo>
                  <a:cubicBezTo>
                    <a:pt x="468" y="432"/>
                    <a:pt x="407" y="496"/>
                    <a:pt x="331" y="496"/>
                  </a:cubicBezTo>
                  <a:cubicBezTo>
                    <a:pt x="255" y="496"/>
                    <a:pt x="194" y="432"/>
                    <a:pt x="194" y="351"/>
                  </a:cubicBezTo>
                  <a:cubicBezTo>
                    <a:pt x="194" y="271"/>
                    <a:pt x="255" y="206"/>
                    <a:pt x="331" y="206"/>
                  </a:cubicBezTo>
                  <a:close/>
                  <a:moveTo>
                    <a:pt x="331" y="1141"/>
                  </a:moveTo>
                  <a:cubicBezTo>
                    <a:pt x="407" y="1141"/>
                    <a:pt x="468" y="1205"/>
                    <a:pt x="468" y="1286"/>
                  </a:cubicBezTo>
                  <a:cubicBezTo>
                    <a:pt x="468" y="1366"/>
                    <a:pt x="407" y="1431"/>
                    <a:pt x="331" y="1431"/>
                  </a:cubicBezTo>
                  <a:cubicBezTo>
                    <a:pt x="255" y="1431"/>
                    <a:pt x="194" y="1366"/>
                    <a:pt x="194" y="1286"/>
                  </a:cubicBezTo>
                  <a:cubicBezTo>
                    <a:pt x="194" y="1205"/>
                    <a:pt x="255" y="1141"/>
                    <a:pt x="331" y="1141"/>
                  </a:cubicBezTo>
                  <a:close/>
                  <a:moveTo>
                    <a:pt x="331" y="1"/>
                  </a:moveTo>
                  <a:cubicBezTo>
                    <a:pt x="262" y="1"/>
                    <a:pt x="199" y="23"/>
                    <a:pt x="146" y="61"/>
                  </a:cubicBezTo>
                  <a:cubicBezTo>
                    <a:pt x="59" y="124"/>
                    <a:pt x="1" y="232"/>
                    <a:pt x="1" y="351"/>
                  </a:cubicBezTo>
                  <a:cubicBezTo>
                    <a:pt x="1" y="454"/>
                    <a:pt x="141" y="651"/>
                    <a:pt x="141" y="819"/>
                  </a:cubicBezTo>
                  <a:cubicBezTo>
                    <a:pt x="141" y="986"/>
                    <a:pt x="1" y="1184"/>
                    <a:pt x="1" y="1287"/>
                  </a:cubicBezTo>
                  <a:cubicBezTo>
                    <a:pt x="1" y="1409"/>
                    <a:pt x="59" y="1514"/>
                    <a:pt x="146" y="1577"/>
                  </a:cubicBezTo>
                  <a:cubicBezTo>
                    <a:pt x="199" y="1615"/>
                    <a:pt x="262" y="1637"/>
                    <a:pt x="331" y="1637"/>
                  </a:cubicBezTo>
                  <a:cubicBezTo>
                    <a:pt x="399" y="1637"/>
                    <a:pt x="464" y="1615"/>
                    <a:pt x="517" y="1577"/>
                  </a:cubicBezTo>
                  <a:cubicBezTo>
                    <a:pt x="603" y="1514"/>
                    <a:pt x="661" y="1408"/>
                    <a:pt x="661" y="1287"/>
                  </a:cubicBezTo>
                  <a:cubicBezTo>
                    <a:pt x="661" y="1184"/>
                    <a:pt x="522" y="987"/>
                    <a:pt x="522" y="819"/>
                  </a:cubicBezTo>
                  <a:cubicBezTo>
                    <a:pt x="522" y="653"/>
                    <a:pt x="661" y="454"/>
                    <a:pt x="661" y="351"/>
                  </a:cubicBezTo>
                  <a:cubicBezTo>
                    <a:pt x="661" y="230"/>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a:off x="2760159" y="2748469"/>
              <a:ext cx="12529" cy="13210"/>
            </a:xfrm>
            <a:custGeom>
              <a:avLst/>
              <a:gdLst/>
              <a:ahLst/>
              <a:cxnLst/>
              <a:rect l="l" t="t" r="r" b="b"/>
              <a:pathLst>
                <a:path w="276" h="291" extrusionOk="0">
                  <a:moveTo>
                    <a:pt x="138" y="56"/>
                  </a:moveTo>
                  <a:cubicBezTo>
                    <a:pt x="185" y="56"/>
                    <a:pt x="222" y="97"/>
                    <a:pt x="222" y="145"/>
                  </a:cubicBezTo>
                  <a:cubicBezTo>
                    <a:pt x="223" y="196"/>
                    <a:pt x="185" y="235"/>
                    <a:pt x="138" y="235"/>
                  </a:cubicBezTo>
                  <a:cubicBezTo>
                    <a:pt x="92" y="235"/>
                    <a:pt x="54" y="196"/>
                    <a:pt x="54" y="145"/>
                  </a:cubicBezTo>
                  <a:cubicBezTo>
                    <a:pt x="54" y="97"/>
                    <a:pt x="92" y="56"/>
                    <a:pt x="138" y="56"/>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a:off x="2760205" y="2787554"/>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5"/>
                    <a:pt x="1" y="145"/>
                  </a:cubicBezTo>
                  <a:cubicBezTo>
                    <a:pt x="1" y="226"/>
                    <a:pt x="63" y="290"/>
                    <a:pt x="138" y="290"/>
                  </a:cubicBezTo>
                  <a:cubicBezTo>
                    <a:pt x="214" y="290"/>
                    <a:pt x="275" y="226"/>
                    <a:pt x="275" y="145"/>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a:off x="2762565" y="2750965"/>
              <a:ext cx="7763" cy="8171"/>
            </a:xfrm>
            <a:custGeom>
              <a:avLst/>
              <a:gdLst/>
              <a:ahLst/>
              <a:cxnLst/>
              <a:rect l="l" t="t" r="r" b="b"/>
              <a:pathLst>
                <a:path w="171" h="180" extrusionOk="0">
                  <a:moveTo>
                    <a:pt x="85" y="1"/>
                  </a:moveTo>
                  <a:cubicBezTo>
                    <a:pt x="39" y="1"/>
                    <a:pt x="1" y="42"/>
                    <a:pt x="1" y="90"/>
                  </a:cubicBezTo>
                  <a:cubicBezTo>
                    <a:pt x="1" y="140"/>
                    <a:pt x="39" y="180"/>
                    <a:pt x="85" y="180"/>
                  </a:cubicBezTo>
                  <a:cubicBezTo>
                    <a:pt x="132" y="180"/>
                    <a:pt x="169" y="140"/>
                    <a:pt x="169"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a:off x="2762565" y="2790050"/>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a:off x="2758026" y="2849745"/>
              <a:ext cx="16842" cy="12711"/>
            </a:xfrm>
            <a:custGeom>
              <a:avLst/>
              <a:gdLst/>
              <a:ahLst/>
              <a:cxnLst/>
              <a:rect l="l" t="t" r="r" b="b"/>
              <a:pathLst>
                <a:path w="371" h="280" extrusionOk="0">
                  <a:moveTo>
                    <a:pt x="0" y="0"/>
                  </a:moveTo>
                  <a:lnTo>
                    <a:pt x="0" y="0"/>
                  </a:lnTo>
                  <a:cubicBezTo>
                    <a:pt x="11" y="43"/>
                    <a:pt x="18" y="91"/>
                    <a:pt x="18" y="139"/>
                  </a:cubicBezTo>
                  <a:cubicBezTo>
                    <a:pt x="18" y="189"/>
                    <a:pt x="11" y="235"/>
                    <a:pt x="0" y="280"/>
                  </a:cubicBezTo>
                  <a:cubicBezTo>
                    <a:pt x="53" y="241"/>
                    <a:pt x="116" y="219"/>
                    <a:pt x="185" y="219"/>
                  </a:cubicBezTo>
                  <a:cubicBezTo>
                    <a:pt x="253" y="219"/>
                    <a:pt x="318" y="241"/>
                    <a:pt x="371" y="280"/>
                  </a:cubicBezTo>
                  <a:cubicBezTo>
                    <a:pt x="360" y="235"/>
                    <a:pt x="352" y="188"/>
                    <a:pt x="352" y="139"/>
                  </a:cubicBezTo>
                  <a:cubicBezTo>
                    <a:pt x="352" y="90"/>
                    <a:pt x="360" y="43"/>
                    <a:pt x="371" y="0"/>
                  </a:cubicBezTo>
                  <a:lnTo>
                    <a:pt x="371" y="0"/>
                  </a:lnTo>
                  <a:cubicBezTo>
                    <a:pt x="318" y="38"/>
                    <a:pt x="253" y="60"/>
                    <a:pt x="185" y="60"/>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a:off x="2751398" y="2859686"/>
              <a:ext cx="30051" cy="74402"/>
            </a:xfrm>
            <a:custGeom>
              <a:avLst/>
              <a:gdLst/>
              <a:ahLst/>
              <a:cxnLst/>
              <a:rect l="l" t="t" r="r" b="b"/>
              <a:pathLst>
                <a:path w="662" h="1639" extrusionOk="0">
                  <a:moveTo>
                    <a:pt x="331" y="206"/>
                  </a:moveTo>
                  <a:cubicBezTo>
                    <a:pt x="407" y="206"/>
                    <a:pt x="468" y="272"/>
                    <a:pt x="468" y="352"/>
                  </a:cubicBezTo>
                  <a:cubicBezTo>
                    <a:pt x="468" y="432"/>
                    <a:pt x="407" y="496"/>
                    <a:pt x="331" y="496"/>
                  </a:cubicBezTo>
                  <a:cubicBezTo>
                    <a:pt x="255" y="496"/>
                    <a:pt x="194" y="432"/>
                    <a:pt x="194" y="352"/>
                  </a:cubicBezTo>
                  <a:cubicBezTo>
                    <a:pt x="194" y="272"/>
                    <a:pt x="255" y="206"/>
                    <a:pt x="331" y="206"/>
                  </a:cubicBezTo>
                  <a:close/>
                  <a:moveTo>
                    <a:pt x="331" y="1142"/>
                  </a:moveTo>
                  <a:cubicBezTo>
                    <a:pt x="407" y="1142"/>
                    <a:pt x="468" y="1206"/>
                    <a:pt x="468" y="1286"/>
                  </a:cubicBezTo>
                  <a:cubicBezTo>
                    <a:pt x="468" y="1366"/>
                    <a:pt x="407" y="1432"/>
                    <a:pt x="331" y="1432"/>
                  </a:cubicBezTo>
                  <a:cubicBezTo>
                    <a:pt x="255" y="1432"/>
                    <a:pt x="194" y="1366"/>
                    <a:pt x="194" y="1286"/>
                  </a:cubicBezTo>
                  <a:cubicBezTo>
                    <a:pt x="194" y="1206"/>
                    <a:pt x="255" y="1142"/>
                    <a:pt x="331" y="1142"/>
                  </a:cubicBezTo>
                  <a:close/>
                  <a:moveTo>
                    <a:pt x="331" y="1"/>
                  </a:moveTo>
                  <a:cubicBezTo>
                    <a:pt x="262" y="1"/>
                    <a:pt x="199" y="23"/>
                    <a:pt x="146" y="62"/>
                  </a:cubicBezTo>
                  <a:cubicBezTo>
                    <a:pt x="59" y="125"/>
                    <a:pt x="1" y="232"/>
                    <a:pt x="1" y="352"/>
                  </a:cubicBezTo>
                  <a:cubicBezTo>
                    <a:pt x="1" y="454"/>
                    <a:pt x="141" y="652"/>
                    <a:pt x="141" y="820"/>
                  </a:cubicBezTo>
                  <a:cubicBezTo>
                    <a:pt x="141" y="986"/>
                    <a:pt x="1" y="1185"/>
                    <a:pt x="1" y="1287"/>
                  </a:cubicBezTo>
                  <a:cubicBezTo>
                    <a:pt x="1" y="1408"/>
                    <a:pt x="59" y="1514"/>
                    <a:pt x="146" y="1577"/>
                  </a:cubicBezTo>
                  <a:cubicBezTo>
                    <a:pt x="199" y="1616"/>
                    <a:pt x="262" y="1638"/>
                    <a:pt x="331" y="1638"/>
                  </a:cubicBezTo>
                  <a:cubicBezTo>
                    <a:pt x="399" y="1638"/>
                    <a:pt x="464" y="1616"/>
                    <a:pt x="517" y="1577"/>
                  </a:cubicBezTo>
                  <a:cubicBezTo>
                    <a:pt x="603" y="1514"/>
                    <a:pt x="661" y="1407"/>
                    <a:pt x="661" y="1287"/>
                  </a:cubicBezTo>
                  <a:cubicBezTo>
                    <a:pt x="661" y="1185"/>
                    <a:pt x="522" y="987"/>
                    <a:pt x="522" y="820"/>
                  </a:cubicBezTo>
                  <a:cubicBezTo>
                    <a:pt x="522" y="653"/>
                    <a:pt x="661" y="454"/>
                    <a:pt x="661" y="352"/>
                  </a:cubicBezTo>
                  <a:cubicBezTo>
                    <a:pt x="661" y="230"/>
                    <a:pt x="603" y="125"/>
                    <a:pt x="517" y="62"/>
                  </a:cubicBezTo>
                  <a:cubicBezTo>
                    <a:pt x="464" y="24"/>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a:off x="2760159" y="2829953"/>
              <a:ext cx="12529" cy="13210"/>
            </a:xfrm>
            <a:custGeom>
              <a:avLst/>
              <a:gdLst/>
              <a:ahLst/>
              <a:cxnLst/>
              <a:rect l="l" t="t" r="r" b="b"/>
              <a:pathLst>
                <a:path w="276" h="291" extrusionOk="0">
                  <a:moveTo>
                    <a:pt x="138" y="57"/>
                  </a:moveTo>
                  <a:cubicBezTo>
                    <a:pt x="185" y="57"/>
                    <a:pt x="222" y="96"/>
                    <a:pt x="222" y="146"/>
                  </a:cubicBezTo>
                  <a:cubicBezTo>
                    <a:pt x="223" y="196"/>
                    <a:pt x="185" y="236"/>
                    <a:pt x="138" y="236"/>
                  </a:cubicBezTo>
                  <a:cubicBezTo>
                    <a:pt x="92" y="236"/>
                    <a:pt x="54" y="195"/>
                    <a:pt x="54" y="146"/>
                  </a:cubicBezTo>
                  <a:cubicBezTo>
                    <a:pt x="54" y="96"/>
                    <a:pt x="92" y="57"/>
                    <a:pt x="138" y="57"/>
                  </a:cubicBezTo>
                  <a:close/>
                  <a:moveTo>
                    <a:pt x="138" y="1"/>
                  </a:moveTo>
                  <a:cubicBezTo>
                    <a:pt x="62" y="1"/>
                    <a:pt x="1" y="65"/>
                    <a:pt x="1" y="146"/>
                  </a:cubicBezTo>
                  <a:cubicBezTo>
                    <a:pt x="1" y="226"/>
                    <a:pt x="62" y="291"/>
                    <a:pt x="138" y="291"/>
                  </a:cubicBezTo>
                  <a:cubicBezTo>
                    <a:pt x="214" y="291"/>
                    <a:pt x="275" y="226"/>
                    <a:pt x="275" y="146"/>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2760205" y="2869038"/>
              <a:ext cx="12529" cy="13210"/>
            </a:xfrm>
            <a:custGeom>
              <a:avLst/>
              <a:gdLst/>
              <a:ahLst/>
              <a:cxnLst/>
              <a:rect l="l" t="t" r="r" b="b"/>
              <a:pathLst>
                <a:path w="276" h="291" extrusionOk="0">
                  <a:moveTo>
                    <a:pt x="138" y="56"/>
                  </a:moveTo>
                  <a:cubicBezTo>
                    <a:pt x="184" y="56"/>
                    <a:pt x="222" y="95"/>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6"/>
                    <a:pt x="1" y="146"/>
                  </a:cubicBezTo>
                  <a:cubicBezTo>
                    <a:pt x="1" y="226"/>
                    <a:pt x="63"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2762565" y="2832495"/>
              <a:ext cx="7763" cy="8126"/>
            </a:xfrm>
            <a:custGeom>
              <a:avLst/>
              <a:gdLst/>
              <a:ahLst/>
              <a:cxnLst/>
              <a:rect l="l" t="t" r="r" b="b"/>
              <a:pathLst>
                <a:path w="171" h="179" extrusionOk="0">
                  <a:moveTo>
                    <a:pt x="85" y="1"/>
                  </a:moveTo>
                  <a:cubicBezTo>
                    <a:pt x="39" y="1"/>
                    <a:pt x="1" y="40"/>
                    <a:pt x="1" y="90"/>
                  </a:cubicBezTo>
                  <a:cubicBezTo>
                    <a:pt x="1" y="140"/>
                    <a:pt x="39" y="179"/>
                    <a:pt x="85" y="179"/>
                  </a:cubicBezTo>
                  <a:cubicBezTo>
                    <a:pt x="132" y="179"/>
                    <a:pt x="169" y="139"/>
                    <a:pt x="169"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2762565" y="2871580"/>
              <a:ext cx="7672" cy="8171"/>
            </a:xfrm>
            <a:custGeom>
              <a:avLst/>
              <a:gdLst/>
              <a:ahLst/>
              <a:cxnLst/>
              <a:rect l="l" t="t" r="r" b="b"/>
              <a:pathLst>
                <a:path w="169" h="180" extrusionOk="0">
                  <a:moveTo>
                    <a:pt x="84" y="0"/>
                  </a:moveTo>
                  <a:cubicBezTo>
                    <a:pt x="39" y="0"/>
                    <a:pt x="1" y="39"/>
                    <a:pt x="1" y="90"/>
                  </a:cubicBezTo>
                  <a:cubicBezTo>
                    <a:pt x="1" y="139"/>
                    <a:pt x="39" y="179"/>
                    <a:pt x="84" y="179"/>
                  </a:cubicBezTo>
                  <a:cubicBezTo>
                    <a:pt x="132" y="179"/>
                    <a:pt x="168" y="139"/>
                    <a:pt x="168" y="90"/>
                  </a:cubicBezTo>
                  <a:cubicBezTo>
                    <a:pt x="168" y="39"/>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2758026" y="2931229"/>
              <a:ext cx="16842" cy="12711"/>
            </a:xfrm>
            <a:custGeom>
              <a:avLst/>
              <a:gdLst/>
              <a:ahLst/>
              <a:cxnLst/>
              <a:rect l="l" t="t" r="r" b="b"/>
              <a:pathLst>
                <a:path w="371" h="280" extrusionOk="0">
                  <a:moveTo>
                    <a:pt x="0" y="0"/>
                  </a:moveTo>
                  <a:lnTo>
                    <a:pt x="0" y="0"/>
                  </a:lnTo>
                  <a:cubicBezTo>
                    <a:pt x="11" y="43"/>
                    <a:pt x="18" y="90"/>
                    <a:pt x="18" y="140"/>
                  </a:cubicBezTo>
                  <a:cubicBezTo>
                    <a:pt x="18" y="190"/>
                    <a:pt x="11" y="236"/>
                    <a:pt x="0" y="280"/>
                  </a:cubicBezTo>
                  <a:cubicBezTo>
                    <a:pt x="53" y="242"/>
                    <a:pt x="116" y="219"/>
                    <a:pt x="185" y="219"/>
                  </a:cubicBezTo>
                  <a:cubicBezTo>
                    <a:pt x="253" y="219"/>
                    <a:pt x="318" y="242"/>
                    <a:pt x="371" y="280"/>
                  </a:cubicBezTo>
                  <a:cubicBezTo>
                    <a:pt x="360" y="236"/>
                    <a:pt x="352" y="189"/>
                    <a:pt x="352" y="140"/>
                  </a:cubicBezTo>
                  <a:cubicBezTo>
                    <a:pt x="352" y="90"/>
                    <a:pt x="360" y="43"/>
                    <a:pt x="371" y="0"/>
                  </a:cubicBezTo>
                  <a:lnTo>
                    <a:pt x="371" y="0"/>
                  </a:lnTo>
                  <a:cubicBezTo>
                    <a:pt x="318" y="38"/>
                    <a:pt x="253" y="61"/>
                    <a:pt x="185" y="61"/>
                  </a:cubicBezTo>
                  <a:cubicBezTo>
                    <a:pt x="116" y="61"/>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a:off x="2751398" y="2941216"/>
              <a:ext cx="30051" cy="74357"/>
            </a:xfrm>
            <a:custGeom>
              <a:avLst/>
              <a:gdLst/>
              <a:ahLst/>
              <a:cxnLst/>
              <a:rect l="l" t="t" r="r" b="b"/>
              <a:pathLst>
                <a:path w="662" h="1638" extrusionOk="0">
                  <a:moveTo>
                    <a:pt x="331" y="206"/>
                  </a:moveTo>
                  <a:cubicBezTo>
                    <a:pt x="407" y="206"/>
                    <a:pt x="468" y="270"/>
                    <a:pt x="468" y="351"/>
                  </a:cubicBezTo>
                  <a:cubicBezTo>
                    <a:pt x="468" y="432"/>
                    <a:pt x="407" y="496"/>
                    <a:pt x="331" y="496"/>
                  </a:cubicBezTo>
                  <a:cubicBezTo>
                    <a:pt x="255" y="496"/>
                    <a:pt x="194" y="432"/>
                    <a:pt x="194" y="351"/>
                  </a:cubicBezTo>
                  <a:cubicBezTo>
                    <a:pt x="194" y="270"/>
                    <a:pt x="255" y="206"/>
                    <a:pt x="331" y="206"/>
                  </a:cubicBezTo>
                  <a:close/>
                  <a:moveTo>
                    <a:pt x="331" y="1141"/>
                  </a:moveTo>
                  <a:cubicBezTo>
                    <a:pt x="407" y="1141"/>
                    <a:pt x="468" y="1205"/>
                    <a:pt x="468" y="1285"/>
                  </a:cubicBezTo>
                  <a:cubicBezTo>
                    <a:pt x="468" y="1366"/>
                    <a:pt x="407" y="1431"/>
                    <a:pt x="331" y="1431"/>
                  </a:cubicBezTo>
                  <a:cubicBezTo>
                    <a:pt x="255" y="1431"/>
                    <a:pt x="194" y="1366"/>
                    <a:pt x="194" y="1285"/>
                  </a:cubicBezTo>
                  <a:cubicBezTo>
                    <a:pt x="194" y="1205"/>
                    <a:pt x="255" y="1141"/>
                    <a:pt x="331" y="1141"/>
                  </a:cubicBezTo>
                  <a:close/>
                  <a:moveTo>
                    <a:pt x="331" y="1"/>
                  </a:moveTo>
                  <a:cubicBezTo>
                    <a:pt x="262" y="1"/>
                    <a:pt x="199" y="23"/>
                    <a:pt x="146" y="61"/>
                  </a:cubicBezTo>
                  <a:cubicBezTo>
                    <a:pt x="59" y="124"/>
                    <a:pt x="1" y="230"/>
                    <a:pt x="1" y="351"/>
                  </a:cubicBezTo>
                  <a:cubicBezTo>
                    <a:pt x="1" y="454"/>
                    <a:pt x="141" y="651"/>
                    <a:pt x="141" y="819"/>
                  </a:cubicBezTo>
                  <a:cubicBezTo>
                    <a:pt x="141" y="985"/>
                    <a:pt x="1" y="1184"/>
                    <a:pt x="1" y="1287"/>
                  </a:cubicBezTo>
                  <a:cubicBezTo>
                    <a:pt x="1" y="1408"/>
                    <a:pt x="59" y="1514"/>
                    <a:pt x="146" y="1577"/>
                  </a:cubicBezTo>
                  <a:cubicBezTo>
                    <a:pt x="199" y="1615"/>
                    <a:pt x="262" y="1637"/>
                    <a:pt x="331" y="1637"/>
                  </a:cubicBezTo>
                  <a:cubicBezTo>
                    <a:pt x="399" y="1637"/>
                    <a:pt x="464" y="1615"/>
                    <a:pt x="517" y="1577"/>
                  </a:cubicBezTo>
                  <a:cubicBezTo>
                    <a:pt x="603" y="1514"/>
                    <a:pt x="661" y="1407"/>
                    <a:pt x="661" y="1287"/>
                  </a:cubicBezTo>
                  <a:cubicBezTo>
                    <a:pt x="661" y="1184"/>
                    <a:pt x="522" y="987"/>
                    <a:pt x="522" y="819"/>
                  </a:cubicBezTo>
                  <a:cubicBezTo>
                    <a:pt x="522" y="652"/>
                    <a:pt x="661" y="454"/>
                    <a:pt x="661" y="351"/>
                  </a:cubicBezTo>
                  <a:cubicBezTo>
                    <a:pt x="661" y="229"/>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a:off x="2760159" y="2911482"/>
              <a:ext cx="12529" cy="13210"/>
            </a:xfrm>
            <a:custGeom>
              <a:avLst/>
              <a:gdLst/>
              <a:ahLst/>
              <a:cxnLst/>
              <a:rect l="l" t="t" r="r" b="b"/>
              <a:pathLst>
                <a:path w="276" h="291" extrusionOk="0">
                  <a:moveTo>
                    <a:pt x="138" y="55"/>
                  </a:moveTo>
                  <a:cubicBezTo>
                    <a:pt x="185" y="55"/>
                    <a:pt x="222" y="97"/>
                    <a:pt x="222" y="145"/>
                  </a:cubicBezTo>
                  <a:cubicBezTo>
                    <a:pt x="223" y="196"/>
                    <a:pt x="185" y="235"/>
                    <a:pt x="138" y="235"/>
                  </a:cubicBezTo>
                  <a:cubicBezTo>
                    <a:pt x="92" y="235"/>
                    <a:pt x="54" y="196"/>
                    <a:pt x="54" y="145"/>
                  </a:cubicBezTo>
                  <a:cubicBezTo>
                    <a:pt x="54" y="96"/>
                    <a:pt x="92" y="55"/>
                    <a:pt x="138" y="55"/>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2760205" y="2950567"/>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4"/>
                    <a:pt x="1" y="145"/>
                  </a:cubicBezTo>
                  <a:cubicBezTo>
                    <a:pt x="1" y="226"/>
                    <a:pt x="63" y="290"/>
                    <a:pt x="138" y="290"/>
                  </a:cubicBezTo>
                  <a:cubicBezTo>
                    <a:pt x="214" y="290"/>
                    <a:pt x="275" y="226"/>
                    <a:pt x="275" y="145"/>
                  </a:cubicBezTo>
                  <a:cubicBezTo>
                    <a:pt x="275" y="64"/>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2762565" y="2913979"/>
              <a:ext cx="7763" cy="8171"/>
            </a:xfrm>
            <a:custGeom>
              <a:avLst/>
              <a:gdLst/>
              <a:ahLst/>
              <a:cxnLst/>
              <a:rect l="l" t="t" r="r" b="b"/>
              <a:pathLst>
                <a:path w="171" h="180" extrusionOk="0">
                  <a:moveTo>
                    <a:pt x="85" y="0"/>
                  </a:moveTo>
                  <a:cubicBezTo>
                    <a:pt x="39" y="0"/>
                    <a:pt x="1" y="42"/>
                    <a:pt x="1" y="90"/>
                  </a:cubicBezTo>
                  <a:cubicBezTo>
                    <a:pt x="1" y="140"/>
                    <a:pt x="39" y="180"/>
                    <a:pt x="85" y="180"/>
                  </a:cubicBezTo>
                  <a:cubicBezTo>
                    <a:pt x="132" y="180"/>
                    <a:pt x="169" y="140"/>
                    <a:pt x="169" y="90"/>
                  </a:cubicBezTo>
                  <a:cubicBezTo>
                    <a:pt x="170" y="42"/>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a:off x="2762565" y="2953064"/>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a:off x="2758026" y="3012713"/>
              <a:ext cx="16842" cy="12756"/>
            </a:xfrm>
            <a:custGeom>
              <a:avLst/>
              <a:gdLst/>
              <a:ahLst/>
              <a:cxnLst/>
              <a:rect l="l" t="t" r="r" b="b"/>
              <a:pathLst>
                <a:path w="371" h="281" extrusionOk="0">
                  <a:moveTo>
                    <a:pt x="0" y="0"/>
                  </a:moveTo>
                  <a:cubicBezTo>
                    <a:pt x="11" y="44"/>
                    <a:pt x="18" y="92"/>
                    <a:pt x="18" y="140"/>
                  </a:cubicBezTo>
                  <a:cubicBezTo>
                    <a:pt x="18" y="190"/>
                    <a:pt x="11" y="236"/>
                    <a:pt x="0" y="281"/>
                  </a:cubicBezTo>
                  <a:cubicBezTo>
                    <a:pt x="53" y="242"/>
                    <a:pt x="116" y="219"/>
                    <a:pt x="185" y="219"/>
                  </a:cubicBezTo>
                  <a:cubicBezTo>
                    <a:pt x="253" y="219"/>
                    <a:pt x="318" y="242"/>
                    <a:pt x="371" y="281"/>
                  </a:cubicBezTo>
                  <a:cubicBezTo>
                    <a:pt x="360" y="236"/>
                    <a:pt x="352" y="189"/>
                    <a:pt x="352" y="140"/>
                  </a:cubicBezTo>
                  <a:cubicBezTo>
                    <a:pt x="352" y="91"/>
                    <a:pt x="360" y="44"/>
                    <a:pt x="371" y="0"/>
                  </a:cubicBezTo>
                  <a:lnTo>
                    <a:pt x="371" y="0"/>
                  </a:lnTo>
                  <a:cubicBezTo>
                    <a:pt x="318" y="39"/>
                    <a:pt x="253" y="61"/>
                    <a:pt x="185" y="61"/>
                  </a:cubicBezTo>
                  <a:cubicBezTo>
                    <a:pt x="116" y="61"/>
                    <a:pt x="53" y="39"/>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a:off x="2751398" y="3022700"/>
              <a:ext cx="29915" cy="74493"/>
            </a:xfrm>
            <a:custGeom>
              <a:avLst/>
              <a:gdLst/>
              <a:ahLst/>
              <a:cxnLst/>
              <a:rect l="l" t="t" r="r" b="b"/>
              <a:pathLst>
                <a:path w="659" h="1641" extrusionOk="0">
                  <a:moveTo>
                    <a:pt x="331" y="206"/>
                  </a:moveTo>
                  <a:cubicBezTo>
                    <a:pt x="407" y="206"/>
                    <a:pt x="468" y="271"/>
                    <a:pt x="468" y="352"/>
                  </a:cubicBezTo>
                  <a:cubicBezTo>
                    <a:pt x="468" y="432"/>
                    <a:pt x="407" y="496"/>
                    <a:pt x="331" y="496"/>
                  </a:cubicBezTo>
                  <a:cubicBezTo>
                    <a:pt x="255" y="496"/>
                    <a:pt x="194" y="432"/>
                    <a:pt x="194" y="352"/>
                  </a:cubicBezTo>
                  <a:cubicBezTo>
                    <a:pt x="194" y="271"/>
                    <a:pt x="255" y="206"/>
                    <a:pt x="331" y="206"/>
                  </a:cubicBezTo>
                  <a:close/>
                  <a:moveTo>
                    <a:pt x="328" y="0"/>
                  </a:moveTo>
                  <a:cubicBezTo>
                    <a:pt x="262" y="0"/>
                    <a:pt x="199" y="24"/>
                    <a:pt x="146" y="62"/>
                  </a:cubicBezTo>
                  <a:cubicBezTo>
                    <a:pt x="59" y="125"/>
                    <a:pt x="1" y="231"/>
                    <a:pt x="1" y="352"/>
                  </a:cubicBezTo>
                  <a:cubicBezTo>
                    <a:pt x="1" y="454"/>
                    <a:pt x="141" y="652"/>
                    <a:pt x="141" y="820"/>
                  </a:cubicBezTo>
                  <a:cubicBezTo>
                    <a:pt x="141" y="838"/>
                    <a:pt x="138" y="857"/>
                    <a:pt x="134" y="875"/>
                  </a:cubicBezTo>
                  <a:cubicBezTo>
                    <a:pt x="162" y="979"/>
                    <a:pt x="179" y="1086"/>
                    <a:pt x="185" y="1196"/>
                  </a:cubicBezTo>
                  <a:cubicBezTo>
                    <a:pt x="212" y="1162"/>
                    <a:pt x="252" y="1139"/>
                    <a:pt x="297" y="1139"/>
                  </a:cubicBezTo>
                  <a:cubicBezTo>
                    <a:pt x="302" y="1139"/>
                    <a:pt x="306" y="1139"/>
                    <a:pt x="311" y="1139"/>
                  </a:cubicBezTo>
                  <a:cubicBezTo>
                    <a:pt x="386" y="1148"/>
                    <a:pt x="438" y="1223"/>
                    <a:pt x="424" y="1307"/>
                  </a:cubicBezTo>
                  <a:cubicBezTo>
                    <a:pt x="412" y="1380"/>
                    <a:pt x="352" y="1430"/>
                    <a:pt x="289" y="1430"/>
                  </a:cubicBezTo>
                  <a:cubicBezTo>
                    <a:pt x="280" y="1430"/>
                    <a:pt x="270" y="1429"/>
                    <a:pt x="260" y="1426"/>
                  </a:cubicBezTo>
                  <a:cubicBezTo>
                    <a:pt x="231" y="1418"/>
                    <a:pt x="205" y="1400"/>
                    <a:pt x="186" y="1377"/>
                  </a:cubicBezTo>
                  <a:cubicBezTo>
                    <a:pt x="184" y="1455"/>
                    <a:pt x="175" y="1530"/>
                    <a:pt x="162" y="1605"/>
                  </a:cubicBezTo>
                  <a:cubicBezTo>
                    <a:pt x="176" y="1612"/>
                    <a:pt x="190" y="1619"/>
                    <a:pt x="205" y="1624"/>
                  </a:cubicBezTo>
                  <a:cubicBezTo>
                    <a:pt x="235" y="1635"/>
                    <a:pt x="265" y="1640"/>
                    <a:pt x="295" y="1640"/>
                  </a:cubicBezTo>
                  <a:cubicBezTo>
                    <a:pt x="331" y="1640"/>
                    <a:pt x="367" y="1633"/>
                    <a:pt x="401" y="1619"/>
                  </a:cubicBezTo>
                  <a:cubicBezTo>
                    <a:pt x="505" y="1579"/>
                    <a:pt x="590" y="1479"/>
                    <a:pt x="614" y="1342"/>
                  </a:cubicBezTo>
                  <a:cubicBezTo>
                    <a:pt x="637" y="1224"/>
                    <a:pt x="522" y="994"/>
                    <a:pt x="519" y="820"/>
                  </a:cubicBezTo>
                  <a:cubicBezTo>
                    <a:pt x="519" y="653"/>
                    <a:pt x="659" y="454"/>
                    <a:pt x="659" y="352"/>
                  </a:cubicBezTo>
                  <a:cubicBezTo>
                    <a:pt x="659" y="230"/>
                    <a:pt x="601" y="125"/>
                    <a:pt x="513" y="62"/>
                  </a:cubicBezTo>
                  <a:cubicBezTo>
                    <a:pt x="461" y="24"/>
                    <a:pt x="396" y="0"/>
                    <a:pt x="32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a:off x="2760159" y="2992966"/>
              <a:ext cx="12529" cy="13210"/>
            </a:xfrm>
            <a:custGeom>
              <a:avLst/>
              <a:gdLst/>
              <a:ahLst/>
              <a:cxnLst/>
              <a:rect l="l" t="t" r="r" b="b"/>
              <a:pathLst>
                <a:path w="276" h="291" extrusionOk="0">
                  <a:moveTo>
                    <a:pt x="138" y="56"/>
                  </a:moveTo>
                  <a:cubicBezTo>
                    <a:pt x="185" y="56"/>
                    <a:pt x="222" y="96"/>
                    <a:pt x="222" y="146"/>
                  </a:cubicBezTo>
                  <a:cubicBezTo>
                    <a:pt x="222" y="195"/>
                    <a:pt x="185" y="236"/>
                    <a:pt x="138" y="236"/>
                  </a:cubicBezTo>
                  <a:cubicBezTo>
                    <a:pt x="92" y="236"/>
                    <a:pt x="54" y="196"/>
                    <a:pt x="54" y="146"/>
                  </a:cubicBezTo>
                  <a:cubicBezTo>
                    <a:pt x="54" y="95"/>
                    <a:pt x="92" y="56"/>
                    <a:pt x="138" y="56"/>
                  </a:cubicBezTo>
                  <a:close/>
                  <a:moveTo>
                    <a:pt x="138" y="1"/>
                  </a:moveTo>
                  <a:cubicBezTo>
                    <a:pt x="62" y="1"/>
                    <a:pt x="1" y="65"/>
                    <a:pt x="1" y="145"/>
                  </a:cubicBezTo>
                  <a:cubicBezTo>
                    <a:pt x="1" y="226"/>
                    <a:pt x="62" y="291"/>
                    <a:pt x="138" y="291"/>
                  </a:cubicBezTo>
                  <a:cubicBezTo>
                    <a:pt x="214" y="291"/>
                    <a:pt x="275" y="226"/>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a:off x="2760205" y="3032051"/>
              <a:ext cx="12529" cy="13210"/>
            </a:xfrm>
            <a:custGeom>
              <a:avLst/>
              <a:gdLst/>
              <a:ahLst/>
              <a:cxnLst/>
              <a:rect l="l" t="t" r="r" b="b"/>
              <a:pathLst>
                <a:path w="276" h="291" extrusionOk="0">
                  <a:moveTo>
                    <a:pt x="138" y="56"/>
                  </a:moveTo>
                  <a:cubicBezTo>
                    <a:pt x="184" y="56"/>
                    <a:pt x="222" y="97"/>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5"/>
                    <a:pt x="1" y="146"/>
                  </a:cubicBezTo>
                  <a:cubicBezTo>
                    <a:pt x="1" y="226"/>
                    <a:pt x="63" y="290"/>
                    <a:pt x="138" y="290"/>
                  </a:cubicBezTo>
                  <a:cubicBezTo>
                    <a:pt x="214" y="290"/>
                    <a:pt x="275" y="226"/>
                    <a:pt x="275" y="146"/>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a:off x="2762565" y="2995508"/>
              <a:ext cx="7717" cy="8126"/>
            </a:xfrm>
            <a:custGeom>
              <a:avLst/>
              <a:gdLst/>
              <a:ahLst/>
              <a:cxnLst/>
              <a:rect l="l" t="t" r="r" b="b"/>
              <a:pathLst>
                <a:path w="170" h="179" extrusionOk="0">
                  <a:moveTo>
                    <a:pt x="85" y="0"/>
                  </a:moveTo>
                  <a:cubicBezTo>
                    <a:pt x="39" y="0"/>
                    <a:pt x="1" y="40"/>
                    <a:pt x="1" y="89"/>
                  </a:cubicBezTo>
                  <a:cubicBezTo>
                    <a:pt x="1" y="139"/>
                    <a:pt x="39" y="179"/>
                    <a:pt x="85" y="179"/>
                  </a:cubicBezTo>
                  <a:cubicBezTo>
                    <a:pt x="132" y="179"/>
                    <a:pt x="169" y="140"/>
                    <a:pt x="169" y="89"/>
                  </a:cubicBezTo>
                  <a:cubicBezTo>
                    <a:pt x="169" y="39"/>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a:off x="2762565" y="3034548"/>
              <a:ext cx="7672" cy="8216"/>
            </a:xfrm>
            <a:custGeom>
              <a:avLst/>
              <a:gdLst/>
              <a:ahLst/>
              <a:cxnLst/>
              <a:rect l="l" t="t" r="r" b="b"/>
              <a:pathLst>
                <a:path w="169" h="181" extrusionOk="0">
                  <a:moveTo>
                    <a:pt x="84" y="1"/>
                  </a:moveTo>
                  <a:cubicBezTo>
                    <a:pt x="39" y="1"/>
                    <a:pt x="1" y="42"/>
                    <a:pt x="1" y="91"/>
                  </a:cubicBezTo>
                  <a:cubicBezTo>
                    <a:pt x="1" y="140"/>
                    <a:pt x="39" y="180"/>
                    <a:pt x="84" y="180"/>
                  </a:cubicBezTo>
                  <a:cubicBezTo>
                    <a:pt x="132" y="180"/>
                    <a:pt x="168" y="140"/>
                    <a:pt x="168" y="91"/>
                  </a:cubicBezTo>
                  <a:cubicBezTo>
                    <a:pt x="168" y="40"/>
                    <a:pt x="130" y="1"/>
                    <a:pt x="8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a:off x="2594195" y="3004224"/>
              <a:ext cx="177358" cy="163604"/>
            </a:xfrm>
            <a:custGeom>
              <a:avLst/>
              <a:gdLst/>
              <a:ahLst/>
              <a:cxnLst/>
              <a:rect l="l" t="t" r="r" b="b"/>
              <a:pathLst>
                <a:path w="3907" h="3604" extrusionOk="0">
                  <a:moveTo>
                    <a:pt x="3757" y="1603"/>
                  </a:moveTo>
                  <a:cubicBezTo>
                    <a:pt x="3761" y="1603"/>
                    <a:pt x="3765" y="1603"/>
                    <a:pt x="3769" y="1603"/>
                  </a:cubicBezTo>
                  <a:cubicBezTo>
                    <a:pt x="3815" y="1610"/>
                    <a:pt x="3846" y="1656"/>
                    <a:pt x="3838" y="1706"/>
                  </a:cubicBezTo>
                  <a:cubicBezTo>
                    <a:pt x="3830" y="1750"/>
                    <a:pt x="3794" y="1781"/>
                    <a:pt x="3754" y="1781"/>
                  </a:cubicBezTo>
                  <a:cubicBezTo>
                    <a:pt x="3749" y="1781"/>
                    <a:pt x="3743" y="1781"/>
                    <a:pt x="3738" y="1779"/>
                  </a:cubicBezTo>
                  <a:cubicBezTo>
                    <a:pt x="3691" y="1769"/>
                    <a:pt x="3663" y="1724"/>
                    <a:pt x="3671" y="1677"/>
                  </a:cubicBezTo>
                  <a:cubicBezTo>
                    <a:pt x="3678" y="1634"/>
                    <a:pt x="3715" y="1603"/>
                    <a:pt x="3757" y="1603"/>
                  </a:cubicBezTo>
                  <a:close/>
                  <a:moveTo>
                    <a:pt x="150" y="1725"/>
                  </a:moveTo>
                  <a:cubicBezTo>
                    <a:pt x="187" y="1725"/>
                    <a:pt x="220" y="1751"/>
                    <a:pt x="233" y="1788"/>
                  </a:cubicBezTo>
                  <a:cubicBezTo>
                    <a:pt x="235" y="1804"/>
                    <a:pt x="235" y="1821"/>
                    <a:pt x="236" y="1836"/>
                  </a:cubicBezTo>
                  <a:cubicBezTo>
                    <a:pt x="227" y="1868"/>
                    <a:pt x="206" y="1894"/>
                    <a:pt x="175" y="1903"/>
                  </a:cubicBezTo>
                  <a:cubicBezTo>
                    <a:pt x="168" y="1904"/>
                    <a:pt x="162" y="1905"/>
                    <a:pt x="156" y="1905"/>
                  </a:cubicBezTo>
                  <a:cubicBezTo>
                    <a:pt x="118" y="1905"/>
                    <a:pt x="81" y="1877"/>
                    <a:pt x="71" y="1834"/>
                  </a:cubicBezTo>
                  <a:cubicBezTo>
                    <a:pt x="59" y="1784"/>
                    <a:pt x="89" y="1735"/>
                    <a:pt x="136" y="1727"/>
                  </a:cubicBezTo>
                  <a:cubicBezTo>
                    <a:pt x="140" y="1726"/>
                    <a:pt x="145" y="1725"/>
                    <a:pt x="150" y="1725"/>
                  </a:cubicBezTo>
                  <a:close/>
                  <a:moveTo>
                    <a:pt x="3501" y="2418"/>
                  </a:moveTo>
                  <a:cubicBezTo>
                    <a:pt x="3505" y="2418"/>
                    <a:pt x="3506" y="2418"/>
                    <a:pt x="3509" y="2420"/>
                  </a:cubicBezTo>
                  <a:cubicBezTo>
                    <a:pt x="3551" y="2441"/>
                    <a:pt x="3565" y="2495"/>
                    <a:pt x="3539" y="2541"/>
                  </a:cubicBezTo>
                  <a:cubicBezTo>
                    <a:pt x="3522" y="2571"/>
                    <a:pt x="3491" y="2588"/>
                    <a:pt x="3460" y="2588"/>
                  </a:cubicBezTo>
                  <a:cubicBezTo>
                    <a:pt x="3446" y="2588"/>
                    <a:pt x="3432" y="2584"/>
                    <a:pt x="3420" y="2577"/>
                  </a:cubicBezTo>
                  <a:cubicBezTo>
                    <a:pt x="3449" y="2525"/>
                    <a:pt x="3477" y="2473"/>
                    <a:pt x="3501" y="2418"/>
                  </a:cubicBezTo>
                  <a:close/>
                  <a:moveTo>
                    <a:pt x="474" y="2594"/>
                  </a:moveTo>
                  <a:cubicBezTo>
                    <a:pt x="505" y="2645"/>
                    <a:pt x="538" y="2694"/>
                    <a:pt x="574" y="2742"/>
                  </a:cubicBezTo>
                  <a:cubicBezTo>
                    <a:pt x="561" y="2752"/>
                    <a:pt x="545" y="2757"/>
                    <a:pt x="529" y="2757"/>
                  </a:cubicBezTo>
                  <a:cubicBezTo>
                    <a:pt x="501" y="2757"/>
                    <a:pt x="473" y="2743"/>
                    <a:pt x="454" y="2716"/>
                  </a:cubicBezTo>
                  <a:cubicBezTo>
                    <a:pt x="425" y="2674"/>
                    <a:pt x="435" y="2619"/>
                    <a:pt x="474" y="2594"/>
                  </a:cubicBezTo>
                  <a:close/>
                  <a:moveTo>
                    <a:pt x="1944" y="191"/>
                  </a:moveTo>
                  <a:cubicBezTo>
                    <a:pt x="1991" y="191"/>
                    <a:pt x="2029" y="248"/>
                    <a:pt x="2029" y="318"/>
                  </a:cubicBezTo>
                  <a:lnTo>
                    <a:pt x="2029" y="438"/>
                  </a:lnTo>
                  <a:cubicBezTo>
                    <a:pt x="2083" y="442"/>
                    <a:pt x="2139" y="447"/>
                    <a:pt x="2193" y="458"/>
                  </a:cubicBezTo>
                  <a:lnTo>
                    <a:pt x="2224" y="343"/>
                  </a:lnTo>
                  <a:cubicBezTo>
                    <a:pt x="2240" y="283"/>
                    <a:pt x="2283" y="241"/>
                    <a:pt x="2324" y="241"/>
                  </a:cubicBezTo>
                  <a:cubicBezTo>
                    <a:pt x="2329" y="241"/>
                    <a:pt x="2334" y="242"/>
                    <a:pt x="2339" y="243"/>
                  </a:cubicBezTo>
                  <a:cubicBezTo>
                    <a:pt x="2383" y="254"/>
                    <a:pt x="2405" y="321"/>
                    <a:pt x="2387" y="388"/>
                  </a:cubicBezTo>
                  <a:lnTo>
                    <a:pt x="2355" y="503"/>
                  </a:lnTo>
                  <a:cubicBezTo>
                    <a:pt x="2408" y="521"/>
                    <a:pt x="2458" y="543"/>
                    <a:pt x="2508" y="567"/>
                  </a:cubicBezTo>
                  <a:lnTo>
                    <a:pt x="2569" y="463"/>
                  </a:lnTo>
                  <a:cubicBezTo>
                    <a:pt x="2595" y="416"/>
                    <a:pt x="2638" y="387"/>
                    <a:pt x="2675" y="387"/>
                  </a:cubicBezTo>
                  <a:cubicBezTo>
                    <a:pt x="2686" y="387"/>
                    <a:pt x="2696" y="390"/>
                    <a:pt x="2706" y="396"/>
                  </a:cubicBezTo>
                  <a:cubicBezTo>
                    <a:pt x="2746" y="419"/>
                    <a:pt x="2751" y="488"/>
                    <a:pt x="2715" y="549"/>
                  </a:cubicBezTo>
                  <a:lnTo>
                    <a:pt x="2656" y="651"/>
                  </a:lnTo>
                  <a:cubicBezTo>
                    <a:pt x="2688" y="672"/>
                    <a:pt x="2715" y="696"/>
                    <a:pt x="2745" y="720"/>
                  </a:cubicBezTo>
                  <a:cubicBezTo>
                    <a:pt x="2757" y="732"/>
                    <a:pt x="2773" y="741"/>
                    <a:pt x="2787" y="753"/>
                  </a:cubicBezTo>
                  <a:lnTo>
                    <a:pt x="2872" y="667"/>
                  </a:lnTo>
                  <a:cubicBezTo>
                    <a:pt x="2903" y="636"/>
                    <a:pt x="2941" y="619"/>
                    <a:pt x="2973" y="619"/>
                  </a:cubicBezTo>
                  <a:cubicBezTo>
                    <a:pt x="2992" y="619"/>
                    <a:pt x="3009" y="625"/>
                    <a:pt x="3021" y="637"/>
                  </a:cubicBezTo>
                  <a:cubicBezTo>
                    <a:pt x="3054" y="670"/>
                    <a:pt x="3041" y="737"/>
                    <a:pt x="2990" y="787"/>
                  </a:cubicBezTo>
                  <a:lnTo>
                    <a:pt x="2905" y="871"/>
                  </a:lnTo>
                  <a:cubicBezTo>
                    <a:pt x="2942" y="914"/>
                    <a:pt x="2976" y="956"/>
                    <a:pt x="3006" y="1002"/>
                  </a:cubicBezTo>
                  <a:lnTo>
                    <a:pt x="3110" y="943"/>
                  </a:lnTo>
                  <a:cubicBezTo>
                    <a:pt x="3136" y="927"/>
                    <a:pt x="3165" y="919"/>
                    <a:pt x="3191" y="919"/>
                  </a:cubicBezTo>
                  <a:cubicBezTo>
                    <a:pt x="3221" y="919"/>
                    <a:pt x="3247" y="930"/>
                    <a:pt x="3259" y="952"/>
                  </a:cubicBezTo>
                  <a:cubicBezTo>
                    <a:pt x="3284" y="993"/>
                    <a:pt x="3253" y="1054"/>
                    <a:pt x="3193" y="1089"/>
                  </a:cubicBezTo>
                  <a:lnTo>
                    <a:pt x="3088" y="1150"/>
                  </a:lnTo>
                  <a:cubicBezTo>
                    <a:pt x="3112" y="1198"/>
                    <a:pt x="3135" y="1250"/>
                    <a:pt x="3152" y="1303"/>
                  </a:cubicBezTo>
                  <a:lnTo>
                    <a:pt x="3268" y="1271"/>
                  </a:lnTo>
                  <a:cubicBezTo>
                    <a:pt x="3284" y="1267"/>
                    <a:pt x="3299" y="1265"/>
                    <a:pt x="3314" y="1265"/>
                  </a:cubicBezTo>
                  <a:cubicBezTo>
                    <a:pt x="3363" y="1265"/>
                    <a:pt x="3403" y="1286"/>
                    <a:pt x="3412" y="1320"/>
                  </a:cubicBezTo>
                  <a:cubicBezTo>
                    <a:pt x="3425" y="1365"/>
                    <a:pt x="3379" y="1417"/>
                    <a:pt x="3312" y="1435"/>
                  </a:cubicBezTo>
                  <a:lnTo>
                    <a:pt x="3196" y="1465"/>
                  </a:lnTo>
                  <a:cubicBezTo>
                    <a:pt x="3207" y="1519"/>
                    <a:pt x="3214" y="1573"/>
                    <a:pt x="3216" y="1630"/>
                  </a:cubicBezTo>
                  <a:lnTo>
                    <a:pt x="3337" y="1630"/>
                  </a:lnTo>
                  <a:cubicBezTo>
                    <a:pt x="3407" y="1630"/>
                    <a:pt x="3464" y="1668"/>
                    <a:pt x="3464" y="1714"/>
                  </a:cubicBezTo>
                  <a:cubicBezTo>
                    <a:pt x="3464" y="1760"/>
                    <a:pt x="3407" y="1798"/>
                    <a:pt x="3337" y="1798"/>
                  </a:cubicBezTo>
                  <a:lnTo>
                    <a:pt x="3216" y="1798"/>
                  </a:lnTo>
                  <a:cubicBezTo>
                    <a:pt x="3212" y="1854"/>
                    <a:pt x="3207" y="1909"/>
                    <a:pt x="3196" y="1963"/>
                  </a:cubicBezTo>
                  <a:lnTo>
                    <a:pt x="3311" y="1993"/>
                  </a:lnTo>
                  <a:cubicBezTo>
                    <a:pt x="3378" y="2011"/>
                    <a:pt x="3423" y="2063"/>
                    <a:pt x="3412" y="2108"/>
                  </a:cubicBezTo>
                  <a:cubicBezTo>
                    <a:pt x="3403" y="2142"/>
                    <a:pt x="3363" y="2164"/>
                    <a:pt x="3315" y="2164"/>
                  </a:cubicBezTo>
                  <a:cubicBezTo>
                    <a:pt x="3300" y="2164"/>
                    <a:pt x="3284" y="2161"/>
                    <a:pt x="3268" y="2157"/>
                  </a:cubicBezTo>
                  <a:lnTo>
                    <a:pt x="3152" y="2125"/>
                  </a:lnTo>
                  <a:cubicBezTo>
                    <a:pt x="3134" y="2178"/>
                    <a:pt x="3112" y="2229"/>
                    <a:pt x="3088" y="2278"/>
                  </a:cubicBezTo>
                  <a:lnTo>
                    <a:pt x="3192" y="2339"/>
                  </a:lnTo>
                  <a:cubicBezTo>
                    <a:pt x="3253" y="2374"/>
                    <a:pt x="3284" y="2435"/>
                    <a:pt x="3259" y="2476"/>
                  </a:cubicBezTo>
                  <a:cubicBezTo>
                    <a:pt x="3247" y="2498"/>
                    <a:pt x="3221" y="2509"/>
                    <a:pt x="3191" y="2509"/>
                  </a:cubicBezTo>
                  <a:cubicBezTo>
                    <a:pt x="3165" y="2509"/>
                    <a:pt x="3135" y="2501"/>
                    <a:pt x="3107" y="2485"/>
                  </a:cubicBezTo>
                  <a:lnTo>
                    <a:pt x="3005" y="2426"/>
                  </a:lnTo>
                  <a:cubicBezTo>
                    <a:pt x="2975" y="2472"/>
                    <a:pt x="2939" y="2516"/>
                    <a:pt x="2904" y="2557"/>
                  </a:cubicBezTo>
                  <a:lnTo>
                    <a:pt x="2989" y="2641"/>
                  </a:lnTo>
                  <a:cubicBezTo>
                    <a:pt x="3038" y="2691"/>
                    <a:pt x="3052" y="2758"/>
                    <a:pt x="3020" y="2791"/>
                  </a:cubicBezTo>
                  <a:cubicBezTo>
                    <a:pt x="3008" y="2803"/>
                    <a:pt x="2991" y="2809"/>
                    <a:pt x="2972" y="2809"/>
                  </a:cubicBezTo>
                  <a:cubicBezTo>
                    <a:pt x="2939" y="2809"/>
                    <a:pt x="2901" y="2792"/>
                    <a:pt x="2870" y="2761"/>
                  </a:cubicBezTo>
                  <a:lnTo>
                    <a:pt x="2785" y="2675"/>
                  </a:lnTo>
                  <a:cubicBezTo>
                    <a:pt x="2772" y="2687"/>
                    <a:pt x="2757" y="2696"/>
                    <a:pt x="2743" y="2708"/>
                  </a:cubicBezTo>
                  <a:cubicBezTo>
                    <a:pt x="2714" y="2732"/>
                    <a:pt x="2685" y="2757"/>
                    <a:pt x="2655" y="2777"/>
                  </a:cubicBezTo>
                  <a:lnTo>
                    <a:pt x="2714" y="2880"/>
                  </a:lnTo>
                  <a:cubicBezTo>
                    <a:pt x="2750" y="2942"/>
                    <a:pt x="2745" y="3010"/>
                    <a:pt x="2705" y="3032"/>
                  </a:cubicBezTo>
                  <a:cubicBezTo>
                    <a:pt x="2695" y="3038"/>
                    <a:pt x="2684" y="3041"/>
                    <a:pt x="2673" y="3041"/>
                  </a:cubicBezTo>
                  <a:cubicBezTo>
                    <a:pt x="2637" y="3041"/>
                    <a:pt x="2595" y="3012"/>
                    <a:pt x="2567" y="2965"/>
                  </a:cubicBezTo>
                  <a:lnTo>
                    <a:pt x="2507" y="2861"/>
                  </a:lnTo>
                  <a:cubicBezTo>
                    <a:pt x="2458" y="2885"/>
                    <a:pt x="2407" y="2907"/>
                    <a:pt x="2354" y="2925"/>
                  </a:cubicBezTo>
                  <a:lnTo>
                    <a:pt x="2385" y="3041"/>
                  </a:lnTo>
                  <a:cubicBezTo>
                    <a:pt x="2404" y="3107"/>
                    <a:pt x="2382" y="3173"/>
                    <a:pt x="2337" y="3184"/>
                  </a:cubicBezTo>
                  <a:cubicBezTo>
                    <a:pt x="2332" y="3185"/>
                    <a:pt x="2327" y="3186"/>
                    <a:pt x="2322" y="3186"/>
                  </a:cubicBezTo>
                  <a:cubicBezTo>
                    <a:pt x="2282" y="3186"/>
                    <a:pt x="2239" y="3144"/>
                    <a:pt x="2223" y="3084"/>
                  </a:cubicBezTo>
                  <a:lnTo>
                    <a:pt x="2192" y="2969"/>
                  </a:lnTo>
                  <a:cubicBezTo>
                    <a:pt x="2137" y="2980"/>
                    <a:pt x="2083" y="2986"/>
                    <a:pt x="2026" y="2989"/>
                  </a:cubicBezTo>
                  <a:lnTo>
                    <a:pt x="2026" y="3110"/>
                  </a:lnTo>
                  <a:cubicBezTo>
                    <a:pt x="2026" y="3180"/>
                    <a:pt x="1989" y="3237"/>
                    <a:pt x="1943" y="3237"/>
                  </a:cubicBezTo>
                  <a:cubicBezTo>
                    <a:pt x="1897" y="3237"/>
                    <a:pt x="1859" y="3180"/>
                    <a:pt x="1859" y="3110"/>
                  </a:cubicBezTo>
                  <a:lnTo>
                    <a:pt x="1859" y="2989"/>
                  </a:lnTo>
                  <a:cubicBezTo>
                    <a:pt x="1803" y="2985"/>
                    <a:pt x="1748" y="2980"/>
                    <a:pt x="1695" y="2969"/>
                  </a:cubicBezTo>
                  <a:lnTo>
                    <a:pt x="1665" y="3084"/>
                  </a:lnTo>
                  <a:cubicBezTo>
                    <a:pt x="1648" y="3144"/>
                    <a:pt x="1606" y="3186"/>
                    <a:pt x="1565" y="3186"/>
                  </a:cubicBezTo>
                  <a:cubicBezTo>
                    <a:pt x="1560" y="3186"/>
                    <a:pt x="1555" y="3185"/>
                    <a:pt x="1550" y="3184"/>
                  </a:cubicBezTo>
                  <a:cubicBezTo>
                    <a:pt x="1506" y="3173"/>
                    <a:pt x="1482" y="3107"/>
                    <a:pt x="1501" y="3041"/>
                  </a:cubicBezTo>
                  <a:lnTo>
                    <a:pt x="1533" y="2925"/>
                  </a:lnTo>
                  <a:cubicBezTo>
                    <a:pt x="1480" y="2907"/>
                    <a:pt x="1430" y="2885"/>
                    <a:pt x="1380" y="2861"/>
                  </a:cubicBezTo>
                  <a:lnTo>
                    <a:pt x="1319" y="2965"/>
                  </a:lnTo>
                  <a:cubicBezTo>
                    <a:pt x="1293" y="3012"/>
                    <a:pt x="1250" y="3041"/>
                    <a:pt x="1213" y="3041"/>
                  </a:cubicBezTo>
                  <a:cubicBezTo>
                    <a:pt x="1202" y="3041"/>
                    <a:pt x="1191" y="3038"/>
                    <a:pt x="1182" y="3032"/>
                  </a:cubicBezTo>
                  <a:cubicBezTo>
                    <a:pt x="1143" y="3010"/>
                    <a:pt x="1137" y="2942"/>
                    <a:pt x="1173" y="2880"/>
                  </a:cubicBezTo>
                  <a:lnTo>
                    <a:pt x="1232" y="2777"/>
                  </a:lnTo>
                  <a:cubicBezTo>
                    <a:pt x="1186" y="2746"/>
                    <a:pt x="1143" y="2712"/>
                    <a:pt x="1102" y="2675"/>
                  </a:cubicBezTo>
                  <a:lnTo>
                    <a:pt x="1017" y="2761"/>
                  </a:lnTo>
                  <a:cubicBezTo>
                    <a:pt x="986" y="2792"/>
                    <a:pt x="948" y="2809"/>
                    <a:pt x="916" y="2809"/>
                  </a:cubicBezTo>
                  <a:cubicBezTo>
                    <a:pt x="897" y="2809"/>
                    <a:pt x="880" y="2803"/>
                    <a:pt x="867" y="2791"/>
                  </a:cubicBezTo>
                  <a:cubicBezTo>
                    <a:pt x="834" y="2758"/>
                    <a:pt x="847" y="2691"/>
                    <a:pt x="897" y="2642"/>
                  </a:cubicBezTo>
                  <a:lnTo>
                    <a:pt x="984" y="2558"/>
                  </a:lnTo>
                  <a:cubicBezTo>
                    <a:pt x="947" y="2517"/>
                    <a:pt x="912" y="2473"/>
                    <a:pt x="881" y="2427"/>
                  </a:cubicBezTo>
                  <a:lnTo>
                    <a:pt x="779" y="2487"/>
                  </a:lnTo>
                  <a:cubicBezTo>
                    <a:pt x="751" y="2503"/>
                    <a:pt x="722" y="2510"/>
                    <a:pt x="697" y="2510"/>
                  </a:cubicBezTo>
                  <a:cubicBezTo>
                    <a:pt x="665" y="2510"/>
                    <a:pt x="639" y="2499"/>
                    <a:pt x="627" y="2478"/>
                  </a:cubicBezTo>
                  <a:cubicBezTo>
                    <a:pt x="604" y="2436"/>
                    <a:pt x="633" y="2376"/>
                    <a:pt x="695" y="2340"/>
                  </a:cubicBezTo>
                  <a:lnTo>
                    <a:pt x="799" y="2279"/>
                  </a:lnTo>
                  <a:cubicBezTo>
                    <a:pt x="774" y="2231"/>
                    <a:pt x="753" y="2179"/>
                    <a:pt x="736" y="2126"/>
                  </a:cubicBezTo>
                  <a:lnTo>
                    <a:pt x="620" y="2157"/>
                  </a:lnTo>
                  <a:cubicBezTo>
                    <a:pt x="604" y="2161"/>
                    <a:pt x="588" y="2164"/>
                    <a:pt x="572" y="2164"/>
                  </a:cubicBezTo>
                  <a:cubicBezTo>
                    <a:pt x="524" y="2164"/>
                    <a:pt x="485" y="2142"/>
                    <a:pt x="474" y="2108"/>
                  </a:cubicBezTo>
                  <a:cubicBezTo>
                    <a:pt x="463" y="2063"/>
                    <a:pt x="507" y="2012"/>
                    <a:pt x="574" y="1993"/>
                  </a:cubicBezTo>
                  <a:lnTo>
                    <a:pt x="689" y="1963"/>
                  </a:lnTo>
                  <a:cubicBezTo>
                    <a:pt x="679" y="1909"/>
                    <a:pt x="672" y="1855"/>
                    <a:pt x="669" y="1799"/>
                  </a:cubicBezTo>
                  <a:lnTo>
                    <a:pt x="549" y="1799"/>
                  </a:lnTo>
                  <a:cubicBezTo>
                    <a:pt x="479" y="1799"/>
                    <a:pt x="422" y="1761"/>
                    <a:pt x="422" y="1715"/>
                  </a:cubicBezTo>
                  <a:cubicBezTo>
                    <a:pt x="422" y="1670"/>
                    <a:pt x="479" y="1631"/>
                    <a:pt x="549" y="1631"/>
                  </a:cubicBezTo>
                  <a:lnTo>
                    <a:pt x="669" y="1631"/>
                  </a:lnTo>
                  <a:cubicBezTo>
                    <a:pt x="673" y="1576"/>
                    <a:pt x="679" y="1520"/>
                    <a:pt x="689" y="1467"/>
                  </a:cubicBezTo>
                  <a:lnTo>
                    <a:pt x="574" y="1436"/>
                  </a:lnTo>
                  <a:cubicBezTo>
                    <a:pt x="507" y="1418"/>
                    <a:pt x="463" y="1366"/>
                    <a:pt x="474" y="1322"/>
                  </a:cubicBezTo>
                  <a:cubicBezTo>
                    <a:pt x="483" y="1287"/>
                    <a:pt x="523" y="1266"/>
                    <a:pt x="572" y="1266"/>
                  </a:cubicBezTo>
                  <a:cubicBezTo>
                    <a:pt x="586" y="1266"/>
                    <a:pt x="602" y="1268"/>
                    <a:pt x="618" y="1272"/>
                  </a:cubicBezTo>
                  <a:lnTo>
                    <a:pt x="734" y="1303"/>
                  </a:lnTo>
                  <a:cubicBezTo>
                    <a:pt x="753" y="1250"/>
                    <a:pt x="774" y="1200"/>
                    <a:pt x="797" y="1150"/>
                  </a:cubicBezTo>
                  <a:lnTo>
                    <a:pt x="693" y="1089"/>
                  </a:lnTo>
                  <a:cubicBezTo>
                    <a:pt x="632" y="1054"/>
                    <a:pt x="602" y="993"/>
                    <a:pt x="626" y="952"/>
                  </a:cubicBezTo>
                  <a:cubicBezTo>
                    <a:pt x="639" y="930"/>
                    <a:pt x="664" y="919"/>
                    <a:pt x="695" y="919"/>
                  </a:cubicBezTo>
                  <a:cubicBezTo>
                    <a:pt x="721" y="919"/>
                    <a:pt x="750" y="927"/>
                    <a:pt x="778" y="943"/>
                  </a:cubicBezTo>
                  <a:lnTo>
                    <a:pt x="880" y="1002"/>
                  </a:lnTo>
                  <a:cubicBezTo>
                    <a:pt x="911" y="956"/>
                    <a:pt x="947" y="913"/>
                    <a:pt x="981" y="871"/>
                  </a:cubicBezTo>
                  <a:lnTo>
                    <a:pt x="896" y="786"/>
                  </a:lnTo>
                  <a:cubicBezTo>
                    <a:pt x="847" y="737"/>
                    <a:pt x="833" y="670"/>
                    <a:pt x="865" y="637"/>
                  </a:cubicBezTo>
                  <a:cubicBezTo>
                    <a:pt x="878" y="625"/>
                    <a:pt x="895" y="619"/>
                    <a:pt x="914" y="619"/>
                  </a:cubicBezTo>
                  <a:cubicBezTo>
                    <a:pt x="947" y="619"/>
                    <a:pt x="984" y="636"/>
                    <a:pt x="1016" y="667"/>
                  </a:cubicBezTo>
                  <a:lnTo>
                    <a:pt x="1102" y="753"/>
                  </a:lnTo>
                  <a:cubicBezTo>
                    <a:pt x="1143" y="716"/>
                    <a:pt x="1186" y="682"/>
                    <a:pt x="1232" y="651"/>
                  </a:cubicBezTo>
                  <a:lnTo>
                    <a:pt x="1173" y="549"/>
                  </a:lnTo>
                  <a:cubicBezTo>
                    <a:pt x="1139" y="488"/>
                    <a:pt x="1143" y="420"/>
                    <a:pt x="1182" y="396"/>
                  </a:cubicBezTo>
                  <a:cubicBezTo>
                    <a:pt x="1191" y="390"/>
                    <a:pt x="1202" y="387"/>
                    <a:pt x="1213" y="387"/>
                  </a:cubicBezTo>
                  <a:cubicBezTo>
                    <a:pt x="1250" y="387"/>
                    <a:pt x="1292" y="416"/>
                    <a:pt x="1319" y="463"/>
                  </a:cubicBezTo>
                  <a:lnTo>
                    <a:pt x="1380" y="567"/>
                  </a:lnTo>
                  <a:cubicBezTo>
                    <a:pt x="1429" y="543"/>
                    <a:pt x="1480" y="521"/>
                    <a:pt x="1533" y="503"/>
                  </a:cubicBezTo>
                  <a:lnTo>
                    <a:pt x="1501" y="388"/>
                  </a:lnTo>
                  <a:cubicBezTo>
                    <a:pt x="1482" y="321"/>
                    <a:pt x="1506" y="257"/>
                    <a:pt x="1550" y="243"/>
                  </a:cubicBezTo>
                  <a:cubicBezTo>
                    <a:pt x="1555" y="242"/>
                    <a:pt x="1560" y="241"/>
                    <a:pt x="1565" y="241"/>
                  </a:cubicBezTo>
                  <a:cubicBezTo>
                    <a:pt x="1606" y="241"/>
                    <a:pt x="1648" y="283"/>
                    <a:pt x="1665" y="343"/>
                  </a:cubicBezTo>
                  <a:lnTo>
                    <a:pt x="1695" y="458"/>
                  </a:lnTo>
                  <a:cubicBezTo>
                    <a:pt x="1749" y="447"/>
                    <a:pt x="1803" y="441"/>
                    <a:pt x="1860" y="438"/>
                  </a:cubicBezTo>
                  <a:lnTo>
                    <a:pt x="1860" y="318"/>
                  </a:lnTo>
                  <a:cubicBezTo>
                    <a:pt x="1860" y="248"/>
                    <a:pt x="1898" y="191"/>
                    <a:pt x="1944" y="191"/>
                  </a:cubicBezTo>
                  <a:close/>
                  <a:moveTo>
                    <a:pt x="2909" y="3126"/>
                  </a:moveTo>
                  <a:cubicBezTo>
                    <a:pt x="2910" y="3127"/>
                    <a:pt x="2914" y="3128"/>
                    <a:pt x="2917" y="3132"/>
                  </a:cubicBezTo>
                  <a:cubicBezTo>
                    <a:pt x="2946" y="3169"/>
                    <a:pt x="2936" y="3226"/>
                    <a:pt x="2892" y="3255"/>
                  </a:cubicBezTo>
                  <a:cubicBezTo>
                    <a:pt x="2875" y="3266"/>
                    <a:pt x="2856" y="3272"/>
                    <a:pt x="2838" y="3272"/>
                  </a:cubicBezTo>
                  <a:cubicBezTo>
                    <a:pt x="2810" y="3272"/>
                    <a:pt x="2784" y="3258"/>
                    <a:pt x="2769" y="3234"/>
                  </a:cubicBezTo>
                  <a:cubicBezTo>
                    <a:pt x="2766" y="3228"/>
                    <a:pt x="2766" y="3222"/>
                    <a:pt x="2763" y="3216"/>
                  </a:cubicBezTo>
                  <a:cubicBezTo>
                    <a:pt x="2813" y="3188"/>
                    <a:pt x="2862" y="3158"/>
                    <a:pt x="2909" y="3126"/>
                  </a:cubicBezTo>
                  <a:close/>
                  <a:moveTo>
                    <a:pt x="1084" y="3191"/>
                  </a:moveTo>
                  <a:cubicBezTo>
                    <a:pt x="1132" y="3219"/>
                    <a:pt x="1181" y="3245"/>
                    <a:pt x="1232" y="3270"/>
                  </a:cubicBezTo>
                  <a:cubicBezTo>
                    <a:pt x="1231" y="3279"/>
                    <a:pt x="1229" y="3286"/>
                    <a:pt x="1226" y="3295"/>
                  </a:cubicBezTo>
                  <a:cubicBezTo>
                    <a:pt x="1212" y="3322"/>
                    <a:pt x="1184" y="3338"/>
                    <a:pt x="1153" y="3338"/>
                  </a:cubicBezTo>
                  <a:cubicBezTo>
                    <a:pt x="1137" y="3338"/>
                    <a:pt x="1120" y="3333"/>
                    <a:pt x="1105" y="3324"/>
                  </a:cubicBezTo>
                  <a:cubicBezTo>
                    <a:pt x="1059" y="3298"/>
                    <a:pt x="1045" y="3243"/>
                    <a:pt x="1070" y="3205"/>
                  </a:cubicBezTo>
                  <a:cubicBezTo>
                    <a:pt x="1074" y="3200"/>
                    <a:pt x="1078" y="3197"/>
                    <a:pt x="1084" y="3191"/>
                  </a:cubicBezTo>
                  <a:close/>
                  <a:moveTo>
                    <a:pt x="2110" y="3417"/>
                  </a:moveTo>
                  <a:cubicBezTo>
                    <a:pt x="2120" y="3428"/>
                    <a:pt x="2129" y="3442"/>
                    <a:pt x="2131" y="3459"/>
                  </a:cubicBezTo>
                  <a:cubicBezTo>
                    <a:pt x="2138" y="3506"/>
                    <a:pt x="2099" y="3549"/>
                    <a:pt x="2047" y="3553"/>
                  </a:cubicBezTo>
                  <a:cubicBezTo>
                    <a:pt x="2045" y="3553"/>
                    <a:pt x="2044" y="3553"/>
                    <a:pt x="2042" y="3553"/>
                  </a:cubicBezTo>
                  <a:cubicBezTo>
                    <a:pt x="1992" y="3553"/>
                    <a:pt x="1952" y="3517"/>
                    <a:pt x="1952" y="3471"/>
                  </a:cubicBezTo>
                  <a:cubicBezTo>
                    <a:pt x="1952" y="3454"/>
                    <a:pt x="1959" y="3438"/>
                    <a:pt x="1967" y="3426"/>
                  </a:cubicBezTo>
                  <a:cubicBezTo>
                    <a:pt x="2015" y="3423"/>
                    <a:pt x="2064" y="3421"/>
                    <a:pt x="2110" y="3417"/>
                  </a:cubicBezTo>
                  <a:close/>
                  <a:moveTo>
                    <a:pt x="1941" y="0"/>
                  </a:moveTo>
                  <a:cubicBezTo>
                    <a:pt x="1276" y="0"/>
                    <a:pt x="700" y="381"/>
                    <a:pt x="416" y="938"/>
                  </a:cubicBezTo>
                  <a:cubicBezTo>
                    <a:pt x="370" y="1030"/>
                    <a:pt x="331" y="1125"/>
                    <a:pt x="300" y="1225"/>
                  </a:cubicBezTo>
                  <a:cubicBezTo>
                    <a:pt x="284" y="1277"/>
                    <a:pt x="272" y="1330"/>
                    <a:pt x="261" y="1385"/>
                  </a:cubicBezTo>
                  <a:cubicBezTo>
                    <a:pt x="254" y="1419"/>
                    <a:pt x="248" y="1454"/>
                    <a:pt x="245" y="1488"/>
                  </a:cubicBezTo>
                  <a:cubicBezTo>
                    <a:pt x="236" y="1557"/>
                    <a:pt x="231" y="1625"/>
                    <a:pt x="229" y="1697"/>
                  </a:cubicBezTo>
                  <a:cubicBezTo>
                    <a:pt x="205" y="1680"/>
                    <a:pt x="175" y="1669"/>
                    <a:pt x="144" y="1669"/>
                  </a:cubicBezTo>
                  <a:cubicBezTo>
                    <a:pt x="138" y="1669"/>
                    <a:pt x="132" y="1670"/>
                    <a:pt x="125" y="1671"/>
                  </a:cubicBezTo>
                  <a:cubicBezTo>
                    <a:pt x="50" y="1682"/>
                    <a:pt x="1" y="1760"/>
                    <a:pt x="20" y="1844"/>
                  </a:cubicBezTo>
                  <a:cubicBezTo>
                    <a:pt x="35" y="1913"/>
                    <a:pt x="92" y="1959"/>
                    <a:pt x="154" y="1959"/>
                  </a:cubicBezTo>
                  <a:cubicBezTo>
                    <a:pt x="165" y="1959"/>
                    <a:pt x="177" y="1957"/>
                    <a:pt x="189" y="1953"/>
                  </a:cubicBezTo>
                  <a:cubicBezTo>
                    <a:pt x="210" y="1947"/>
                    <a:pt x="227" y="1935"/>
                    <a:pt x="243" y="1923"/>
                  </a:cubicBezTo>
                  <a:cubicBezTo>
                    <a:pt x="258" y="2036"/>
                    <a:pt x="282" y="2145"/>
                    <a:pt x="317" y="2249"/>
                  </a:cubicBezTo>
                  <a:cubicBezTo>
                    <a:pt x="352" y="2352"/>
                    <a:pt x="394" y="2451"/>
                    <a:pt x="447" y="2543"/>
                  </a:cubicBezTo>
                  <a:cubicBezTo>
                    <a:pt x="382" y="2581"/>
                    <a:pt x="363" y="2673"/>
                    <a:pt x="414" y="2743"/>
                  </a:cubicBezTo>
                  <a:cubicBezTo>
                    <a:pt x="444" y="2786"/>
                    <a:pt x="490" y="2809"/>
                    <a:pt x="534" y="2809"/>
                  </a:cubicBezTo>
                  <a:cubicBezTo>
                    <a:pt x="561" y="2809"/>
                    <a:pt x="588" y="2801"/>
                    <a:pt x="610" y="2783"/>
                  </a:cubicBezTo>
                  <a:cubicBezTo>
                    <a:pt x="653" y="2837"/>
                    <a:pt x="700" y="2887"/>
                    <a:pt x="748" y="2936"/>
                  </a:cubicBezTo>
                  <a:cubicBezTo>
                    <a:pt x="786" y="2973"/>
                    <a:pt x="826" y="3008"/>
                    <a:pt x="869" y="3043"/>
                  </a:cubicBezTo>
                  <a:cubicBezTo>
                    <a:pt x="922" y="3086"/>
                    <a:pt x="979" y="3126"/>
                    <a:pt x="1037" y="3163"/>
                  </a:cubicBezTo>
                  <a:cubicBezTo>
                    <a:pt x="1033" y="3166"/>
                    <a:pt x="1029" y="3169"/>
                    <a:pt x="1026" y="3174"/>
                  </a:cubicBezTo>
                  <a:cubicBezTo>
                    <a:pt x="981" y="3234"/>
                    <a:pt x="1002" y="3326"/>
                    <a:pt x="1079" y="3370"/>
                  </a:cubicBezTo>
                  <a:cubicBezTo>
                    <a:pt x="1105" y="3384"/>
                    <a:pt x="1132" y="3391"/>
                    <a:pt x="1158" y="3391"/>
                  </a:cubicBezTo>
                  <a:cubicBezTo>
                    <a:pt x="1209" y="3391"/>
                    <a:pt x="1256" y="3364"/>
                    <a:pt x="1277" y="3318"/>
                  </a:cubicBezTo>
                  <a:cubicBezTo>
                    <a:pt x="1281" y="3309"/>
                    <a:pt x="1281" y="3301"/>
                    <a:pt x="1284" y="3292"/>
                  </a:cubicBezTo>
                  <a:cubicBezTo>
                    <a:pt x="1381" y="3333"/>
                    <a:pt x="1484" y="3364"/>
                    <a:pt x="1590" y="3387"/>
                  </a:cubicBezTo>
                  <a:cubicBezTo>
                    <a:pt x="1693" y="3410"/>
                    <a:pt x="1801" y="3420"/>
                    <a:pt x="1909" y="3422"/>
                  </a:cubicBezTo>
                  <a:cubicBezTo>
                    <a:pt x="1904" y="3437"/>
                    <a:pt x="1899" y="3453"/>
                    <a:pt x="1899" y="3469"/>
                  </a:cubicBezTo>
                  <a:cubicBezTo>
                    <a:pt x="1896" y="3541"/>
                    <a:pt x="1960" y="3603"/>
                    <a:pt x="2044" y="3603"/>
                  </a:cubicBezTo>
                  <a:cubicBezTo>
                    <a:pt x="2047" y="3603"/>
                    <a:pt x="2050" y="3603"/>
                    <a:pt x="2054" y="3603"/>
                  </a:cubicBezTo>
                  <a:cubicBezTo>
                    <a:pt x="2141" y="3597"/>
                    <a:pt x="2203" y="3526"/>
                    <a:pt x="2189" y="3450"/>
                  </a:cubicBezTo>
                  <a:cubicBezTo>
                    <a:pt x="2187" y="3434"/>
                    <a:pt x="2180" y="3421"/>
                    <a:pt x="2173" y="3408"/>
                  </a:cubicBezTo>
                  <a:cubicBezTo>
                    <a:pt x="2242" y="3399"/>
                    <a:pt x="2309" y="3386"/>
                    <a:pt x="2376" y="3369"/>
                  </a:cubicBezTo>
                  <a:cubicBezTo>
                    <a:pt x="2428" y="3355"/>
                    <a:pt x="2479" y="3338"/>
                    <a:pt x="2531" y="3320"/>
                  </a:cubicBezTo>
                  <a:cubicBezTo>
                    <a:pt x="2594" y="3296"/>
                    <a:pt x="2657" y="3270"/>
                    <a:pt x="2716" y="3239"/>
                  </a:cubicBezTo>
                  <a:cubicBezTo>
                    <a:pt x="2719" y="3245"/>
                    <a:pt x="2720" y="3254"/>
                    <a:pt x="2725" y="3260"/>
                  </a:cubicBezTo>
                  <a:cubicBezTo>
                    <a:pt x="2730" y="3270"/>
                    <a:pt x="2737" y="3276"/>
                    <a:pt x="2746" y="3283"/>
                  </a:cubicBezTo>
                  <a:cubicBezTo>
                    <a:pt x="2770" y="3308"/>
                    <a:pt x="2804" y="3323"/>
                    <a:pt x="2841" y="3323"/>
                  </a:cubicBezTo>
                  <a:cubicBezTo>
                    <a:pt x="2869" y="3323"/>
                    <a:pt x="2898" y="3314"/>
                    <a:pt x="2925" y="3296"/>
                  </a:cubicBezTo>
                  <a:cubicBezTo>
                    <a:pt x="2998" y="3247"/>
                    <a:pt x="3014" y="3155"/>
                    <a:pt x="2964" y="3097"/>
                  </a:cubicBezTo>
                  <a:cubicBezTo>
                    <a:pt x="2963" y="3094"/>
                    <a:pt x="2959" y="3093"/>
                    <a:pt x="2958" y="3091"/>
                  </a:cubicBezTo>
                  <a:cubicBezTo>
                    <a:pt x="3045" y="3027"/>
                    <a:pt x="3126" y="2956"/>
                    <a:pt x="3199" y="2877"/>
                  </a:cubicBezTo>
                  <a:cubicBezTo>
                    <a:pt x="3273" y="2798"/>
                    <a:pt x="3337" y="2712"/>
                    <a:pt x="3395" y="2621"/>
                  </a:cubicBezTo>
                  <a:cubicBezTo>
                    <a:pt x="3416" y="2634"/>
                    <a:pt x="3439" y="2641"/>
                    <a:pt x="3463" y="2641"/>
                  </a:cubicBezTo>
                  <a:cubicBezTo>
                    <a:pt x="3511" y="2641"/>
                    <a:pt x="3560" y="2614"/>
                    <a:pt x="3588" y="2564"/>
                  </a:cubicBezTo>
                  <a:cubicBezTo>
                    <a:pt x="3630" y="2490"/>
                    <a:pt x="3605" y="2401"/>
                    <a:pt x="3537" y="2368"/>
                  </a:cubicBezTo>
                  <a:cubicBezTo>
                    <a:pt x="3532" y="2367"/>
                    <a:pt x="3530" y="2367"/>
                    <a:pt x="3526" y="2366"/>
                  </a:cubicBezTo>
                  <a:cubicBezTo>
                    <a:pt x="3552" y="2304"/>
                    <a:pt x="3575" y="2239"/>
                    <a:pt x="3594" y="2173"/>
                  </a:cubicBezTo>
                  <a:cubicBezTo>
                    <a:pt x="3607" y="2120"/>
                    <a:pt x="3620" y="2065"/>
                    <a:pt x="3630" y="2009"/>
                  </a:cubicBezTo>
                  <a:cubicBezTo>
                    <a:pt x="3643" y="1935"/>
                    <a:pt x="3652" y="1860"/>
                    <a:pt x="3655" y="1782"/>
                  </a:cubicBezTo>
                  <a:cubicBezTo>
                    <a:pt x="3674" y="1805"/>
                    <a:pt x="3699" y="1824"/>
                    <a:pt x="3729" y="1830"/>
                  </a:cubicBezTo>
                  <a:cubicBezTo>
                    <a:pt x="3739" y="1833"/>
                    <a:pt x="3749" y="1834"/>
                    <a:pt x="3759" y="1834"/>
                  </a:cubicBezTo>
                  <a:cubicBezTo>
                    <a:pt x="3822" y="1834"/>
                    <a:pt x="3880" y="1785"/>
                    <a:pt x="3892" y="1712"/>
                  </a:cubicBezTo>
                  <a:cubicBezTo>
                    <a:pt x="3907" y="1628"/>
                    <a:pt x="3854" y="1552"/>
                    <a:pt x="3779" y="1544"/>
                  </a:cubicBezTo>
                  <a:cubicBezTo>
                    <a:pt x="3774" y="1544"/>
                    <a:pt x="3770" y="1543"/>
                    <a:pt x="3765" y="1543"/>
                  </a:cubicBezTo>
                  <a:cubicBezTo>
                    <a:pt x="3720" y="1543"/>
                    <a:pt x="3680" y="1566"/>
                    <a:pt x="3654" y="1601"/>
                  </a:cubicBezTo>
                  <a:cubicBezTo>
                    <a:pt x="3647" y="1490"/>
                    <a:pt x="3628" y="1383"/>
                    <a:pt x="3602" y="1280"/>
                  </a:cubicBezTo>
                  <a:cubicBezTo>
                    <a:pt x="3475" y="812"/>
                    <a:pt x="3161" y="422"/>
                    <a:pt x="2741" y="200"/>
                  </a:cubicBezTo>
                  <a:cubicBezTo>
                    <a:pt x="2503" y="73"/>
                    <a:pt x="2231" y="0"/>
                    <a:pt x="19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a:off x="2613261" y="3012894"/>
              <a:ext cx="138092" cy="138273"/>
            </a:xfrm>
            <a:custGeom>
              <a:avLst/>
              <a:gdLst/>
              <a:ahLst/>
              <a:cxnLst/>
              <a:rect l="l" t="t" r="r" b="b"/>
              <a:pathLst>
                <a:path w="3042" h="3046" extrusionOk="0">
                  <a:moveTo>
                    <a:pt x="1520" y="375"/>
                  </a:moveTo>
                  <a:cubicBezTo>
                    <a:pt x="1831" y="375"/>
                    <a:pt x="2114" y="499"/>
                    <a:pt x="2320" y="700"/>
                  </a:cubicBezTo>
                  <a:cubicBezTo>
                    <a:pt x="2537" y="907"/>
                    <a:pt x="2669" y="1199"/>
                    <a:pt x="2669" y="1522"/>
                  </a:cubicBezTo>
                  <a:cubicBezTo>
                    <a:pt x="2669" y="1845"/>
                    <a:pt x="2536" y="2136"/>
                    <a:pt x="2320" y="2346"/>
                  </a:cubicBezTo>
                  <a:cubicBezTo>
                    <a:pt x="2114" y="2546"/>
                    <a:pt x="1831" y="2671"/>
                    <a:pt x="1520" y="2671"/>
                  </a:cubicBezTo>
                  <a:cubicBezTo>
                    <a:pt x="886" y="2671"/>
                    <a:pt x="371" y="2157"/>
                    <a:pt x="371" y="1523"/>
                  </a:cubicBezTo>
                  <a:cubicBezTo>
                    <a:pt x="371" y="889"/>
                    <a:pt x="885" y="375"/>
                    <a:pt x="1520" y="375"/>
                  </a:cubicBezTo>
                  <a:close/>
                  <a:moveTo>
                    <a:pt x="1521" y="0"/>
                  </a:moveTo>
                  <a:cubicBezTo>
                    <a:pt x="1476" y="0"/>
                    <a:pt x="1437" y="57"/>
                    <a:pt x="1437" y="127"/>
                  </a:cubicBezTo>
                  <a:lnTo>
                    <a:pt x="1437" y="247"/>
                  </a:lnTo>
                  <a:cubicBezTo>
                    <a:pt x="1382" y="251"/>
                    <a:pt x="1326" y="256"/>
                    <a:pt x="1272" y="267"/>
                  </a:cubicBezTo>
                  <a:lnTo>
                    <a:pt x="1242" y="152"/>
                  </a:lnTo>
                  <a:cubicBezTo>
                    <a:pt x="1227" y="92"/>
                    <a:pt x="1183" y="50"/>
                    <a:pt x="1143" y="50"/>
                  </a:cubicBezTo>
                  <a:cubicBezTo>
                    <a:pt x="1138" y="50"/>
                    <a:pt x="1133" y="50"/>
                    <a:pt x="1128" y="52"/>
                  </a:cubicBezTo>
                  <a:cubicBezTo>
                    <a:pt x="1082" y="63"/>
                    <a:pt x="1060" y="129"/>
                    <a:pt x="1078" y="197"/>
                  </a:cubicBezTo>
                  <a:lnTo>
                    <a:pt x="1110" y="313"/>
                  </a:lnTo>
                  <a:cubicBezTo>
                    <a:pt x="1057" y="330"/>
                    <a:pt x="1007" y="352"/>
                    <a:pt x="957" y="377"/>
                  </a:cubicBezTo>
                  <a:lnTo>
                    <a:pt x="897" y="272"/>
                  </a:lnTo>
                  <a:cubicBezTo>
                    <a:pt x="870" y="225"/>
                    <a:pt x="828" y="197"/>
                    <a:pt x="791" y="197"/>
                  </a:cubicBezTo>
                  <a:cubicBezTo>
                    <a:pt x="780" y="197"/>
                    <a:pt x="769" y="199"/>
                    <a:pt x="760" y="205"/>
                  </a:cubicBezTo>
                  <a:cubicBezTo>
                    <a:pt x="720" y="229"/>
                    <a:pt x="714" y="298"/>
                    <a:pt x="750" y="358"/>
                  </a:cubicBezTo>
                  <a:lnTo>
                    <a:pt x="809" y="461"/>
                  </a:lnTo>
                  <a:cubicBezTo>
                    <a:pt x="764" y="491"/>
                    <a:pt x="720" y="526"/>
                    <a:pt x="680" y="562"/>
                  </a:cubicBezTo>
                  <a:lnTo>
                    <a:pt x="593" y="477"/>
                  </a:lnTo>
                  <a:cubicBezTo>
                    <a:pt x="563" y="445"/>
                    <a:pt x="524" y="428"/>
                    <a:pt x="492" y="428"/>
                  </a:cubicBezTo>
                  <a:cubicBezTo>
                    <a:pt x="473" y="428"/>
                    <a:pt x="455" y="434"/>
                    <a:pt x="443" y="446"/>
                  </a:cubicBezTo>
                  <a:cubicBezTo>
                    <a:pt x="411" y="479"/>
                    <a:pt x="423" y="546"/>
                    <a:pt x="474" y="595"/>
                  </a:cubicBezTo>
                  <a:lnTo>
                    <a:pt x="559" y="680"/>
                  </a:lnTo>
                  <a:cubicBezTo>
                    <a:pt x="522" y="722"/>
                    <a:pt x="488" y="765"/>
                    <a:pt x="458" y="811"/>
                  </a:cubicBezTo>
                  <a:lnTo>
                    <a:pt x="355" y="752"/>
                  </a:lnTo>
                  <a:cubicBezTo>
                    <a:pt x="327" y="736"/>
                    <a:pt x="298" y="729"/>
                    <a:pt x="273" y="729"/>
                  </a:cubicBezTo>
                  <a:cubicBezTo>
                    <a:pt x="242" y="729"/>
                    <a:pt x="215" y="740"/>
                    <a:pt x="203" y="762"/>
                  </a:cubicBezTo>
                  <a:cubicBezTo>
                    <a:pt x="180" y="802"/>
                    <a:pt x="211" y="863"/>
                    <a:pt x="270" y="899"/>
                  </a:cubicBezTo>
                  <a:lnTo>
                    <a:pt x="375" y="959"/>
                  </a:lnTo>
                  <a:cubicBezTo>
                    <a:pt x="350" y="1007"/>
                    <a:pt x="328" y="1059"/>
                    <a:pt x="311" y="1112"/>
                  </a:cubicBezTo>
                  <a:lnTo>
                    <a:pt x="195" y="1081"/>
                  </a:lnTo>
                  <a:cubicBezTo>
                    <a:pt x="180" y="1077"/>
                    <a:pt x="164" y="1075"/>
                    <a:pt x="149" y="1075"/>
                  </a:cubicBezTo>
                  <a:cubicBezTo>
                    <a:pt x="101" y="1075"/>
                    <a:pt x="61" y="1096"/>
                    <a:pt x="52" y="1131"/>
                  </a:cubicBezTo>
                  <a:cubicBezTo>
                    <a:pt x="39" y="1175"/>
                    <a:pt x="85" y="1227"/>
                    <a:pt x="152" y="1245"/>
                  </a:cubicBezTo>
                  <a:lnTo>
                    <a:pt x="266" y="1276"/>
                  </a:lnTo>
                  <a:cubicBezTo>
                    <a:pt x="256" y="1329"/>
                    <a:pt x="249" y="1385"/>
                    <a:pt x="247" y="1440"/>
                  </a:cubicBezTo>
                  <a:lnTo>
                    <a:pt x="127" y="1440"/>
                  </a:lnTo>
                  <a:cubicBezTo>
                    <a:pt x="57" y="1440"/>
                    <a:pt x="0" y="1479"/>
                    <a:pt x="0" y="1524"/>
                  </a:cubicBezTo>
                  <a:cubicBezTo>
                    <a:pt x="0" y="1570"/>
                    <a:pt x="57" y="1608"/>
                    <a:pt x="127" y="1608"/>
                  </a:cubicBezTo>
                  <a:lnTo>
                    <a:pt x="247" y="1608"/>
                  </a:lnTo>
                  <a:cubicBezTo>
                    <a:pt x="250" y="1664"/>
                    <a:pt x="256" y="1719"/>
                    <a:pt x="266" y="1772"/>
                  </a:cubicBezTo>
                  <a:lnTo>
                    <a:pt x="152" y="1802"/>
                  </a:lnTo>
                  <a:cubicBezTo>
                    <a:pt x="85" y="1821"/>
                    <a:pt x="39" y="1872"/>
                    <a:pt x="52" y="1917"/>
                  </a:cubicBezTo>
                  <a:cubicBezTo>
                    <a:pt x="61" y="1951"/>
                    <a:pt x="100" y="1973"/>
                    <a:pt x="149" y="1973"/>
                  </a:cubicBezTo>
                  <a:cubicBezTo>
                    <a:pt x="164" y="1973"/>
                    <a:pt x="180" y="1970"/>
                    <a:pt x="197" y="1966"/>
                  </a:cubicBezTo>
                  <a:lnTo>
                    <a:pt x="313" y="1935"/>
                  </a:lnTo>
                  <a:cubicBezTo>
                    <a:pt x="331" y="1988"/>
                    <a:pt x="353" y="2039"/>
                    <a:pt x="376" y="2088"/>
                  </a:cubicBezTo>
                  <a:lnTo>
                    <a:pt x="271" y="2149"/>
                  </a:lnTo>
                  <a:cubicBezTo>
                    <a:pt x="211" y="2183"/>
                    <a:pt x="181" y="2245"/>
                    <a:pt x="205" y="2287"/>
                  </a:cubicBezTo>
                  <a:cubicBezTo>
                    <a:pt x="218" y="2308"/>
                    <a:pt x="244" y="2319"/>
                    <a:pt x="275" y="2319"/>
                  </a:cubicBezTo>
                  <a:cubicBezTo>
                    <a:pt x="300" y="2319"/>
                    <a:pt x="329" y="2312"/>
                    <a:pt x="356" y="2296"/>
                  </a:cubicBezTo>
                  <a:lnTo>
                    <a:pt x="459" y="2236"/>
                  </a:lnTo>
                  <a:cubicBezTo>
                    <a:pt x="490" y="2282"/>
                    <a:pt x="523" y="2326"/>
                    <a:pt x="560" y="2367"/>
                  </a:cubicBezTo>
                  <a:lnTo>
                    <a:pt x="475" y="2451"/>
                  </a:lnTo>
                  <a:cubicBezTo>
                    <a:pt x="426" y="2500"/>
                    <a:pt x="412" y="2567"/>
                    <a:pt x="444" y="2600"/>
                  </a:cubicBezTo>
                  <a:cubicBezTo>
                    <a:pt x="457" y="2612"/>
                    <a:pt x="474" y="2618"/>
                    <a:pt x="493" y="2618"/>
                  </a:cubicBezTo>
                  <a:cubicBezTo>
                    <a:pt x="525" y="2618"/>
                    <a:pt x="563" y="2601"/>
                    <a:pt x="595" y="2570"/>
                  </a:cubicBezTo>
                  <a:lnTo>
                    <a:pt x="680" y="2484"/>
                  </a:lnTo>
                  <a:cubicBezTo>
                    <a:pt x="720" y="2521"/>
                    <a:pt x="764" y="2555"/>
                    <a:pt x="809" y="2586"/>
                  </a:cubicBezTo>
                  <a:lnTo>
                    <a:pt x="750" y="2689"/>
                  </a:lnTo>
                  <a:cubicBezTo>
                    <a:pt x="716" y="2751"/>
                    <a:pt x="720" y="2819"/>
                    <a:pt x="760" y="2841"/>
                  </a:cubicBezTo>
                  <a:cubicBezTo>
                    <a:pt x="769" y="2847"/>
                    <a:pt x="780" y="2850"/>
                    <a:pt x="791" y="2850"/>
                  </a:cubicBezTo>
                  <a:cubicBezTo>
                    <a:pt x="827" y="2850"/>
                    <a:pt x="869" y="2821"/>
                    <a:pt x="897" y="2774"/>
                  </a:cubicBezTo>
                  <a:lnTo>
                    <a:pt x="957" y="2670"/>
                  </a:lnTo>
                  <a:cubicBezTo>
                    <a:pt x="1006" y="2694"/>
                    <a:pt x="1057" y="2716"/>
                    <a:pt x="1110" y="2734"/>
                  </a:cubicBezTo>
                  <a:lnTo>
                    <a:pt x="1078" y="2850"/>
                  </a:lnTo>
                  <a:cubicBezTo>
                    <a:pt x="1060" y="2916"/>
                    <a:pt x="1082" y="2982"/>
                    <a:pt x="1128" y="2993"/>
                  </a:cubicBezTo>
                  <a:cubicBezTo>
                    <a:pt x="1132" y="2994"/>
                    <a:pt x="1137" y="2995"/>
                    <a:pt x="1142" y="2995"/>
                  </a:cubicBezTo>
                  <a:cubicBezTo>
                    <a:pt x="1183" y="2995"/>
                    <a:pt x="1226" y="2953"/>
                    <a:pt x="1242" y="2893"/>
                  </a:cubicBezTo>
                  <a:lnTo>
                    <a:pt x="1272" y="2778"/>
                  </a:lnTo>
                  <a:cubicBezTo>
                    <a:pt x="1326" y="2789"/>
                    <a:pt x="1381" y="2795"/>
                    <a:pt x="1436" y="2798"/>
                  </a:cubicBezTo>
                  <a:lnTo>
                    <a:pt x="1436" y="2919"/>
                  </a:lnTo>
                  <a:cubicBezTo>
                    <a:pt x="1436" y="2989"/>
                    <a:pt x="1474" y="3046"/>
                    <a:pt x="1520" y="3046"/>
                  </a:cubicBezTo>
                  <a:cubicBezTo>
                    <a:pt x="1566" y="3046"/>
                    <a:pt x="1604" y="2989"/>
                    <a:pt x="1604" y="2919"/>
                  </a:cubicBezTo>
                  <a:lnTo>
                    <a:pt x="1604" y="2798"/>
                  </a:lnTo>
                  <a:cubicBezTo>
                    <a:pt x="1659" y="2794"/>
                    <a:pt x="1715" y="2789"/>
                    <a:pt x="1769" y="2778"/>
                  </a:cubicBezTo>
                  <a:lnTo>
                    <a:pt x="1799" y="2893"/>
                  </a:lnTo>
                  <a:cubicBezTo>
                    <a:pt x="1815" y="2953"/>
                    <a:pt x="1858" y="2995"/>
                    <a:pt x="1900" y="2995"/>
                  </a:cubicBezTo>
                  <a:cubicBezTo>
                    <a:pt x="1905" y="2995"/>
                    <a:pt x="1910" y="2994"/>
                    <a:pt x="1914" y="2993"/>
                  </a:cubicBezTo>
                  <a:cubicBezTo>
                    <a:pt x="1959" y="2982"/>
                    <a:pt x="1982" y="2915"/>
                    <a:pt x="1963" y="2850"/>
                  </a:cubicBezTo>
                  <a:lnTo>
                    <a:pt x="1931" y="2734"/>
                  </a:lnTo>
                  <a:cubicBezTo>
                    <a:pt x="1984" y="2715"/>
                    <a:pt x="2035" y="2694"/>
                    <a:pt x="2084" y="2670"/>
                  </a:cubicBezTo>
                  <a:lnTo>
                    <a:pt x="2145" y="2774"/>
                  </a:lnTo>
                  <a:cubicBezTo>
                    <a:pt x="2172" y="2821"/>
                    <a:pt x="2214" y="2850"/>
                    <a:pt x="2251" y="2850"/>
                  </a:cubicBezTo>
                  <a:cubicBezTo>
                    <a:pt x="2262" y="2850"/>
                    <a:pt x="2273" y="2847"/>
                    <a:pt x="2282" y="2841"/>
                  </a:cubicBezTo>
                  <a:cubicBezTo>
                    <a:pt x="2321" y="2818"/>
                    <a:pt x="2327" y="2751"/>
                    <a:pt x="2291" y="2689"/>
                  </a:cubicBezTo>
                  <a:lnTo>
                    <a:pt x="2232" y="2586"/>
                  </a:lnTo>
                  <a:cubicBezTo>
                    <a:pt x="2263" y="2565"/>
                    <a:pt x="2291" y="2541"/>
                    <a:pt x="2320" y="2517"/>
                  </a:cubicBezTo>
                  <a:cubicBezTo>
                    <a:pt x="2333" y="2505"/>
                    <a:pt x="2349" y="2496"/>
                    <a:pt x="2363" y="2484"/>
                  </a:cubicBezTo>
                  <a:lnTo>
                    <a:pt x="2448" y="2570"/>
                  </a:lnTo>
                  <a:cubicBezTo>
                    <a:pt x="2480" y="2601"/>
                    <a:pt x="2518" y="2618"/>
                    <a:pt x="2549" y="2618"/>
                  </a:cubicBezTo>
                  <a:cubicBezTo>
                    <a:pt x="2568" y="2618"/>
                    <a:pt x="2585" y="2612"/>
                    <a:pt x="2597" y="2600"/>
                  </a:cubicBezTo>
                  <a:cubicBezTo>
                    <a:pt x="2630" y="2567"/>
                    <a:pt x="2617" y="2500"/>
                    <a:pt x="2567" y="2450"/>
                  </a:cubicBezTo>
                  <a:lnTo>
                    <a:pt x="2481" y="2366"/>
                  </a:lnTo>
                  <a:cubicBezTo>
                    <a:pt x="2517" y="2325"/>
                    <a:pt x="2552" y="2281"/>
                    <a:pt x="2582" y="2235"/>
                  </a:cubicBezTo>
                  <a:lnTo>
                    <a:pt x="2685" y="2294"/>
                  </a:lnTo>
                  <a:cubicBezTo>
                    <a:pt x="2713" y="2310"/>
                    <a:pt x="2742" y="2318"/>
                    <a:pt x="2768" y="2318"/>
                  </a:cubicBezTo>
                  <a:cubicBezTo>
                    <a:pt x="2799" y="2318"/>
                    <a:pt x="2825" y="2307"/>
                    <a:pt x="2837" y="2285"/>
                  </a:cubicBezTo>
                  <a:cubicBezTo>
                    <a:pt x="2860" y="2244"/>
                    <a:pt x="2831" y="2183"/>
                    <a:pt x="2770" y="2148"/>
                  </a:cubicBezTo>
                  <a:lnTo>
                    <a:pt x="2665" y="2087"/>
                  </a:lnTo>
                  <a:cubicBezTo>
                    <a:pt x="2690" y="2039"/>
                    <a:pt x="2712" y="1987"/>
                    <a:pt x="2729" y="1934"/>
                  </a:cubicBezTo>
                  <a:lnTo>
                    <a:pt x="2845" y="1966"/>
                  </a:lnTo>
                  <a:cubicBezTo>
                    <a:pt x="2861" y="1970"/>
                    <a:pt x="2877" y="1973"/>
                    <a:pt x="2892" y="1973"/>
                  </a:cubicBezTo>
                  <a:cubicBezTo>
                    <a:pt x="2940" y="1973"/>
                    <a:pt x="2980" y="1951"/>
                    <a:pt x="2990" y="1917"/>
                  </a:cubicBezTo>
                  <a:cubicBezTo>
                    <a:pt x="3002" y="1872"/>
                    <a:pt x="2957" y="1821"/>
                    <a:pt x="2889" y="1802"/>
                  </a:cubicBezTo>
                  <a:lnTo>
                    <a:pt x="2774" y="1772"/>
                  </a:lnTo>
                  <a:cubicBezTo>
                    <a:pt x="2784" y="1718"/>
                    <a:pt x="2791" y="1664"/>
                    <a:pt x="2794" y="1607"/>
                  </a:cubicBezTo>
                  <a:lnTo>
                    <a:pt x="2915" y="1607"/>
                  </a:lnTo>
                  <a:cubicBezTo>
                    <a:pt x="2985" y="1607"/>
                    <a:pt x="3042" y="1569"/>
                    <a:pt x="3042" y="1523"/>
                  </a:cubicBezTo>
                  <a:cubicBezTo>
                    <a:pt x="3042" y="1477"/>
                    <a:pt x="2985" y="1439"/>
                    <a:pt x="2915" y="1439"/>
                  </a:cubicBezTo>
                  <a:lnTo>
                    <a:pt x="2794" y="1439"/>
                  </a:lnTo>
                  <a:cubicBezTo>
                    <a:pt x="2790" y="1384"/>
                    <a:pt x="2784" y="1328"/>
                    <a:pt x="2774" y="1274"/>
                  </a:cubicBezTo>
                  <a:lnTo>
                    <a:pt x="2890" y="1244"/>
                  </a:lnTo>
                  <a:cubicBezTo>
                    <a:pt x="2957" y="1226"/>
                    <a:pt x="3002" y="1174"/>
                    <a:pt x="2990" y="1129"/>
                  </a:cubicBezTo>
                  <a:cubicBezTo>
                    <a:pt x="2981" y="1095"/>
                    <a:pt x="2940" y="1074"/>
                    <a:pt x="2891" y="1074"/>
                  </a:cubicBezTo>
                  <a:cubicBezTo>
                    <a:pt x="2876" y="1074"/>
                    <a:pt x="2860" y="1076"/>
                    <a:pt x="2845" y="1080"/>
                  </a:cubicBezTo>
                  <a:lnTo>
                    <a:pt x="2729" y="1112"/>
                  </a:lnTo>
                  <a:cubicBezTo>
                    <a:pt x="2712" y="1059"/>
                    <a:pt x="2690" y="1009"/>
                    <a:pt x="2665" y="959"/>
                  </a:cubicBezTo>
                  <a:lnTo>
                    <a:pt x="2770" y="899"/>
                  </a:lnTo>
                  <a:cubicBezTo>
                    <a:pt x="2831" y="864"/>
                    <a:pt x="2860" y="802"/>
                    <a:pt x="2837" y="762"/>
                  </a:cubicBezTo>
                  <a:cubicBezTo>
                    <a:pt x="2825" y="739"/>
                    <a:pt x="2799" y="728"/>
                    <a:pt x="2768" y="728"/>
                  </a:cubicBezTo>
                  <a:cubicBezTo>
                    <a:pt x="2743" y="728"/>
                    <a:pt x="2713" y="736"/>
                    <a:pt x="2685" y="752"/>
                  </a:cubicBezTo>
                  <a:lnTo>
                    <a:pt x="2584" y="811"/>
                  </a:lnTo>
                  <a:cubicBezTo>
                    <a:pt x="2553" y="765"/>
                    <a:pt x="2518" y="722"/>
                    <a:pt x="2483" y="680"/>
                  </a:cubicBezTo>
                  <a:lnTo>
                    <a:pt x="2568" y="596"/>
                  </a:lnTo>
                  <a:cubicBezTo>
                    <a:pt x="2617" y="548"/>
                    <a:pt x="2632" y="480"/>
                    <a:pt x="2599" y="446"/>
                  </a:cubicBezTo>
                  <a:cubicBezTo>
                    <a:pt x="2586" y="434"/>
                    <a:pt x="2569" y="428"/>
                    <a:pt x="2550" y="428"/>
                  </a:cubicBezTo>
                  <a:cubicBezTo>
                    <a:pt x="2518" y="428"/>
                    <a:pt x="2480" y="445"/>
                    <a:pt x="2449" y="477"/>
                  </a:cubicBezTo>
                  <a:lnTo>
                    <a:pt x="2364" y="562"/>
                  </a:lnTo>
                  <a:cubicBezTo>
                    <a:pt x="2351" y="551"/>
                    <a:pt x="2336" y="541"/>
                    <a:pt x="2321" y="530"/>
                  </a:cubicBezTo>
                  <a:cubicBezTo>
                    <a:pt x="2293" y="505"/>
                    <a:pt x="2265" y="480"/>
                    <a:pt x="2233" y="461"/>
                  </a:cubicBezTo>
                  <a:lnTo>
                    <a:pt x="2293" y="358"/>
                  </a:lnTo>
                  <a:cubicBezTo>
                    <a:pt x="2328" y="298"/>
                    <a:pt x="2323" y="229"/>
                    <a:pt x="2284" y="205"/>
                  </a:cubicBezTo>
                  <a:cubicBezTo>
                    <a:pt x="2275" y="200"/>
                    <a:pt x="2264" y="197"/>
                    <a:pt x="2254" y="197"/>
                  </a:cubicBezTo>
                  <a:cubicBezTo>
                    <a:pt x="2217" y="197"/>
                    <a:pt x="2174" y="226"/>
                    <a:pt x="2146" y="272"/>
                  </a:cubicBezTo>
                  <a:lnTo>
                    <a:pt x="2085" y="377"/>
                  </a:lnTo>
                  <a:cubicBezTo>
                    <a:pt x="2037" y="352"/>
                    <a:pt x="1985" y="330"/>
                    <a:pt x="1932" y="313"/>
                  </a:cubicBezTo>
                  <a:lnTo>
                    <a:pt x="1964" y="197"/>
                  </a:lnTo>
                  <a:cubicBezTo>
                    <a:pt x="1983" y="130"/>
                    <a:pt x="1961" y="66"/>
                    <a:pt x="1915" y="52"/>
                  </a:cubicBezTo>
                  <a:cubicBezTo>
                    <a:pt x="1911" y="51"/>
                    <a:pt x="1906" y="50"/>
                    <a:pt x="1901" y="50"/>
                  </a:cubicBezTo>
                  <a:cubicBezTo>
                    <a:pt x="1860" y="50"/>
                    <a:pt x="1817" y="92"/>
                    <a:pt x="1801" y="152"/>
                  </a:cubicBezTo>
                  <a:lnTo>
                    <a:pt x="1771" y="267"/>
                  </a:lnTo>
                  <a:cubicBezTo>
                    <a:pt x="1716" y="256"/>
                    <a:pt x="1662" y="250"/>
                    <a:pt x="1605" y="247"/>
                  </a:cubicBezTo>
                  <a:lnTo>
                    <a:pt x="1605" y="127"/>
                  </a:lnTo>
                  <a:cubicBezTo>
                    <a:pt x="1605" y="57"/>
                    <a:pt x="1567" y="0"/>
                    <a:pt x="1521"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a:off x="2630102" y="3029827"/>
              <a:ext cx="104408" cy="104318"/>
            </a:xfrm>
            <a:custGeom>
              <a:avLst/>
              <a:gdLst/>
              <a:ahLst/>
              <a:cxnLst/>
              <a:rect l="l" t="t" r="r" b="b"/>
              <a:pathLst>
                <a:path w="2300" h="2298" extrusionOk="0">
                  <a:moveTo>
                    <a:pt x="1150" y="347"/>
                  </a:moveTo>
                  <a:cubicBezTo>
                    <a:pt x="1571" y="347"/>
                    <a:pt x="1917" y="671"/>
                    <a:pt x="1950" y="1085"/>
                  </a:cubicBezTo>
                  <a:cubicBezTo>
                    <a:pt x="1952" y="1107"/>
                    <a:pt x="1955" y="1128"/>
                    <a:pt x="1955" y="1150"/>
                  </a:cubicBezTo>
                  <a:cubicBezTo>
                    <a:pt x="1954" y="1171"/>
                    <a:pt x="1952" y="1193"/>
                    <a:pt x="1950" y="1216"/>
                  </a:cubicBezTo>
                  <a:cubicBezTo>
                    <a:pt x="1917" y="1629"/>
                    <a:pt x="1572" y="1953"/>
                    <a:pt x="1150" y="1953"/>
                  </a:cubicBezTo>
                  <a:cubicBezTo>
                    <a:pt x="706" y="1953"/>
                    <a:pt x="346" y="1593"/>
                    <a:pt x="346" y="1150"/>
                  </a:cubicBezTo>
                  <a:cubicBezTo>
                    <a:pt x="346" y="706"/>
                    <a:pt x="706" y="347"/>
                    <a:pt x="1150" y="347"/>
                  </a:cubicBezTo>
                  <a:close/>
                  <a:moveTo>
                    <a:pt x="1150" y="1"/>
                  </a:moveTo>
                  <a:cubicBezTo>
                    <a:pt x="516" y="1"/>
                    <a:pt x="1" y="515"/>
                    <a:pt x="1" y="1149"/>
                  </a:cubicBezTo>
                  <a:cubicBezTo>
                    <a:pt x="1" y="1783"/>
                    <a:pt x="515" y="2297"/>
                    <a:pt x="1150" y="2297"/>
                  </a:cubicBezTo>
                  <a:cubicBezTo>
                    <a:pt x="1461" y="2297"/>
                    <a:pt x="1744" y="2173"/>
                    <a:pt x="1950" y="1972"/>
                  </a:cubicBezTo>
                  <a:cubicBezTo>
                    <a:pt x="2166" y="1763"/>
                    <a:pt x="2300" y="1472"/>
                    <a:pt x="2300" y="1148"/>
                  </a:cubicBezTo>
                  <a:cubicBezTo>
                    <a:pt x="2298" y="826"/>
                    <a:pt x="2166" y="534"/>
                    <a:pt x="1950" y="326"/>
                  </a:cubicBezTo>
                  <a:cubicBezTo>
                    <a:pt x="1744" y="126"/>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a:off x="2701827" y="3154981"/>
              <a:ext cx="13482" cy="12711"/>
            </a:xfrm>
            <a:custGeom>
              <a:avLst/>
              <a:gdLst/>
              <a:ahLst/>
              <a:cxnLst/>
              <a:rect l="l" t="t" r="r" b="b"/>
              <a:pathLst>
                <a:path w="297" h="280" extrusionOk="0">
                  <a:moveTo>
                    <a:pt x="155" y="0"/>
                  </a:moveTo>
                  <a:cubicBezTo>
                    <a:pt x="105" y="18"/>
                    <a:pt x="53" y="36"/>
                    <a:pt x="0" y="49"/>
                  </a:cubicBezTo>
                  <a:cubicBezTo>
                    <a:pt x="6" y="60"/>
                    <a:pt x="11" y="71"/>
                    <a:pt x="15" y="85"/>
                  </a:cubicBezTo>
                  <a:cubicBezTo>
                    <a:pt x="34" y="150"/>
                    <a:pt x="31" y="217"/>
                    <a:pt x="5" y="280"/>
                  </a:cubicBezTo>
                  <a:cubicBezTo>
                    <a:pt x="49" y="258"/>
                    <a:pt x="95" y="236"/>
                    <a:pt x="147" y="217"/>
                  </a:cubicBezTo>
                  <a:cubicBezTo>
                    <a:pt x="198" y="200"/>
                    <a:pt x="248" y="186"/>
                    <a:pt x="297" y="175"/>
                  </a:cubicBezTo>
                  <a:cubicBezTo>
                    <a:pt x="238" y="144"/>
                    <a:pt x="191" y="94"/>
                    <a:pt x="165" y="30"/>
                  </a:cubicBezTo>
                  <a:cubicBezTo>
                    <a:pt x="161" y="20"/>
                    <a:pt x="159" y="11"/>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a:off x="2630012" y="3142361"/>
              <a:ext cx="73495" cy="34364"/>
            </a:xfrm>
            <a:custGeom>
              <a:avLst/>
              <a:gdLst/>
              <a:ahLst/>
              <a:cxnLst/>
              <a:rect l="l" t="t" r="r" b="b"/>
              <a:pathLst>
                <a:path w="1619" h="757" extrusionOk="0">
                  <a:moveTo>
                    <a:pt x="75" y="1"/>
                  </a:moveTo>
                  <a:lnTo>
                    <a:pt x="71" y="5"/>
                  </a:lnTo>
                  <a:cubicBezTo>
                    <a:pt x="27" y="57"/>
                    <a:pt x="2" y="120"/>
                    <a:pt x="0" y="186"/>
                  </a:cubicBezTo>
                  <a:cubicBezTo>
                    <a:pt x="0" y="210"/>
                    <a:pt x="2" y="232"/>
                    <a:pt x="7" y="255"/>
                  </a:cubicBezTo>
                  <a:cubicBezTo>
                    <a:pt x="25" y="347"/>
                    <a:pt x="90" y="438"/>
                    <a:pt x="190" y="496"/>
                  </a:cubicBezTo>
                  <a:cubicBezTo>
                    <a:pt x="243" y="528"/>
                    <a:pt x="339" y="539"/>
                    <a:pt x="441" y="544"/>
                  </a:cubicBezTo>
                  <a:cubicBezTo>
                    <a:pt x="545" y="550"/>
                    <a:pt x="652" y="548"/>
                    <a:pt x="742" y="570"/>
                  </a:cubicBezTo>
                  <a:cubicBezTo>
                    <a:pt x="831" y="592"/>
                    <a:pt x="928" y="643"/>
                    <a:pt x="1023" y="685"/>
                  </a:cubicBezTo>
                  <a:cubicBezTo>
                    <a:pt x="1113" y="725"/>
                    <a:pt x="1199" y="756"/>
                    <a:pt x="1262" y="756"/>
                  </a:cubicBezTo>
                  <a:cubicBezTo>
                    <a:pt x="1266" y="756"/>
                    <a:pt x="1270" y="756"/>
                    <a:pt x="1273" y="756"/>
                  </a:cubicBezTo>
                  <a:cubicBezTo>
                    <a:pt x="1390" y="749"/>
                    <a:pt x="1493" y="693"/>
                    <a:pt x="1549" y="618"/>
                  </a:cubicBezTo>
                  <a:cubicBezTo>
                    <a:pt x="1563" y="600"/>
                    <a:pt x="1575" y="580"/>
                    <a:pt x="1584" y="559"/>
                  </a:cubicBezTo>
                  <a:cubicBezTo>
                    <a:pt x="1614" y="495"/>
                    <a:pt x="1618" y="427"/>
                    <a:pt x="1597" y="363"/>
                  </a:cubicBezTo>
                  <a:cubicBezTo>
                    <a:pt x="1593" y="351"/>
                    <a:pt x="1588" y="338"/>
                    <a:pt x="1582" y="327"/>
                  </a:cubicBezTo>
                  <a:cubicBezTo>
                    <a:pt x="1516" y="344"/>
                    <a:pt x="1448" y="357"/>
                    <a:pt x="1381" y="366"/>
                  </a:cubicBezTo>
                  <a:cubicBezTo>
                    <a:pt x="1387" y="379"/>
                    <a:pt x="1394" y="392"/>
                    <a:pt x="1396" y="409"/>
                  </a:cubicBezTo>
                  <a:cubicBezTo>
                    <a:pt x="1409" y="484"/>
                    <a:pt x="1350" y="557"/>
                    <a:pt x="1261" y="562"/>
                  </a:cubicBezTo>
                  <a:cubicBezTo>
                    <a:pt x="1257" y="562"/>
                    <a:pt x="1253" y="562"/>
                    <a:pt x="1249" y="562"/>
                  </a:cubicBezTo>
                  <a:cubicBezTo>
                    <a:pt x="1166" y="562"/>
                    <a:pt x="1103" y="500"/>
                    <a:pt x="1106" y="427"/>
                  </a:cubicBezTo>
                  <a:cubicBezTo>
                    <a:pt x="1108" y="410"/>
                    <a:pt x="1111" y="395"/>
                    <a:pt x="1117" y="380"/>
                  </a:cubicBezTo>
                  <a:cubicBezTo>
                    <a:pt x="1008" y="378"/>
                    <a:pt x="901" y="368"/>
                    <a:pt x="797" y="345"/>
                  </a:cubicBezTo>
                  <a:cubicBezTo>
                    <a:pt x="691" y="322"/>
                    <a:pt x="588" y="291"/>
                    <a:pt x="491" y="250"/>
                  </a:cubicBezTo>
                  <a:cubicBezTo>
                    <a:pt x="488" y="259"/>
                    <a:pt x="488" y="269"/>
                    <a:pt x="485" y="276"/>
                  </a:cubicBezTo>
                  <a:cubicBezTo>
                    <a:pt x="463" y="322"/>
                    <a:pt x="416" y="349"/>
                    <a:pt x="365" y="349"/>
                  </a:cubicBezTo>
                  <a:cubicBezTo>
                    <a:pt x="339" y="349"/>
                    <a:pt x="312" y="342"/>
                    <a:pt x="286" y="328"/>
                  </a:cubicBezTo>
                  <a:cubicBezTo>
                    <a:pt x="209" y="285"/>
                    <a:pt x="189" y="192"/>
                    <a:pt x="232" y="132"/>
                  </a:cubicBezTo>
                  <a:cubicBezTo>
                    <a:pt x="235" y="127"/>
                    <a:pt x="240" y="125"/>
                    <a:pt x="244" y="121"/>
                  </a:cubicBezTo>
                  <a:cubicBezTo>
                    <a:pt x="185" y="84"/>
                    <a:pt x="128" y="44"/>
                    <a:pt x="7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a:off x="2682761" y="3159293"/>
              <a:ext cx="8443" cy="6265"/>
            </a:xfrm>
            <a:custGeom>
              <a:avLst/>
              <a:gdLst/>
              <a:ahLst/>
              <a:cxnLst/>
              <a:rect l="l" t="t" r="r" b="b"/>
              <a:pathLst>
                <a:path w="186" h="138" extrusionOk="0">
                  <a:moveTo>
                    <a:pt x="159" y="0"/>
                  </a:moveTo>
                  <a:cubicBezTo>
                    <a:pt x="111" y="5"/>
                    <a:pt x="64" y="7"/>
                    <a:pt x="16" y="7"/>
                  </a:cubicBezTo>
                  <a:cubicBezTo>
                    <a:pt x="8" y="22"/>
                    <a:pt x="1" y="37"/>
                    <a:pt x="1" y="55"/>
                  </a:cubicBezTo>
                  <a:cubicBezTo>
                    <a:pt x="1" y="100"/>
                    <a:pt x="41" y="137"/>
                    <a:pt x="91" y="137"/>
                  </a:cubicBezTo>
                  <a:cubicBezTo>
                    <a:pt x="93" y="137"/>
                    <a:pt x="94" y="137"/>
                    <a:pt x="96" y="137"/>
                  </a:cubicBezTo>
                  <a:cubicBezTo>
                    <a:pt x="148" y="133"/>
                    <a:pt x="185" y="90"/>
                    <a:pt x="180" y="43"/>
                  </a:cubicBezTo>
                  <a:cubicBezTo>
                    <a:pt x="178" y="26"/>
                    <a:pt x="169" y="13"/>
                    <a:pt x="15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a:off x="2620025" y="3137549"/>
              <a:ext cx="13482" cy="13255"/>
            </a:xfrm>
            <a:custGeom>
              <a:avLst/>
              <a:gdLst/>
              <a:ahLst/>
              <a:cxnLst/>
              <a:rect l="l" t="t" r="r" b="b"/>
              <a:pathLst>
                <a:path w="297" h="292" extrusionOk="0">
                  <a:moveTo>
                    <a:pt x="177" y="0"/>
                  </a:moveTo>
                  <a:cubicBezTo>
                    <a:pt x="128" y="48"/>
                    <a:pt x="66" y="76"/>
                    <a:pt x="0" y="83"/>
                  </a:cubicBezTo>
                  <a:cubicBezTo>
                    <a:pt x="40" y="110"/>
                    <a:pt x="80" y="142"/>
                    <a:pt x="119" y="179"/>
                  </a:cubicBezTo>
                  <a:cubicBezTo>
                    <a:pt x="157" y="215"/>
                    <a:pt x="191" y="253"/>
                    <a:pt x="222" y="291"/>
                  </a:cubicBezTo>
                  <a:cubicBezTo>
                    <a:pt x="223" y="225"/>
                    <a:pt x="248" y="162"/>
                    <a:pt x="293" y="110"/>
                  </a:cubicBezTo>
                  <a:cubicBezTo>
                    <a:pt x="294" y="110"/>
                    <a:pt x="295" y="109"/>
                    <a:pt x="296" y="107"/>
                  </a:cubicBezTo>
                  <a:cubicBezTo>
                    <a:pt x="256" y="74"/>
                    <a:pt x="215" y="38"/>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a:off x="2585025" y="3070909"/>
              <a:ext cx="42989" cy="70498"/>
            </a:xfrm>
            <a:custGeom>
              <a:avLst/>
              <a:gdLst/>
              <a:ahLst/>
              <a:cxnLst/>
              <a:rect l="l" t="t" r="r" b="b"/>
              <a:pathLst>
                <a:path w="947" h="1553" extrusionOk="0">
                  <a:moveTo>
                    <a:pt x="324" y="0"/>
                  </a:moveTo>
                  <a:cubicBezTo>
                    <a:pt x="316" y="0"/>
                    <a:pt x="308" y="1"/>
                    <a:pt x="300" y="1"/>
                  </a:cubicBezTo>
                  <a:cubicBezTo>
                    <a:pt x="231" y="6"/>
                    <a:pt x="169" y="35"/>
                    <a:pt x="121" y="82"/>
                  </a:cubicBezTo>
                  <a:cubicBezTo>
                    <a:pt x="40" y="160"/>
                    <a:pt x="0" y="285"/>
                    <a:pt x="31" y="420"/>
                  </a:cubicBezTo>
                  <a:cubicBezTo>
                    <a:pt x="55" y="538"/>
                    <a:pt x="250" y="707"/>
                    <a:pt x="322" y="867"/>
                  </a:cubicBezTo>
                  <a:cubicBezTo>
                    <a:pt x="358" y="949"/>
                    <a:pt x="369" y="1053"/>
                    <a:pt x="385" y="1151"/>
                  </a:cubicBezTo>
                  <a:cubicBezTo>
                    <a:pt x="400" y="1248"/>
                    <a:pt x="418" y="1341"/>
                    <a:pt x="453" y="1388"/>
                  </a:cubicBezTo>
                  <a:cubicBezTo>
                    <a:pt x="516" y="1480"/>
                    <a:pt x="609" y="1536"/>
                    <a:pt x="701" y="1548"/>
                  </a:cubicBezTo>
                  <a:cubicBezTo>
                    <a:pt x="716" y="1551"/>
                    <a:pt x="732" y="1552"/>
                    <a:pt x="747" y="1552"/>
                  </a:cubicBezTo>
                  <a:cubicBezTo>
                    <a:pt x="755" y="1552"/>
                    <a:pt x="763" y="1552"/>
                    <a:pt x="770" y="1552"/>
                  </a:cubicBezTo>
                  <a:cubicBezTo>
                    <a:pt x="835" y="1546"/>
                    <a:pt x="898" y="1517"/>
                    <a:pt x="946" y="1469"/>
                  </a:cubicBezTo>
                  <a:cubicBezTo>
                    <a:pt x="899" y="1421"/>
                    <a:pt x="853" y="1371"/>
                    <a:pt x="809" y="1316"/>
                  </a:cubicBezTo>
                  <a:cubicBezTo>
                    <a:pt x="786" y="1334"/>
                    <a:pt x="759" y="1342"/>
                    <a:pt x="732" y="1342"/>
                  </a:cubicBezTo>
                  <a:cubicBezTo>
                    <a:pt x="688" y="1342"/>
                    <a:pt x="643" y="1320"/>
                    <a:pt x="613" y="1277"/>
                  </a:cubicBezTo>
                  <a:cubicBezTo>
                    <a:pt x="564" y="1208"/>
                    <a:pt x="581" y="1115"/>
                    <a:pt x="646" y="1077"/>
                  </a:cubicBezTo>
                  <a:cubicBezTo>
                    <a:pt x="595" y="983"/>
                    <a:pt x="551" y="885"/>
                    <a:pt x="517" y="783"/>
                  </a:cubicBezTo>
                  <a:cubicBezTo>
                    <a:pt x="482" y="677"/>
                    <a:pt x="458" y="568"/>
                    <a:pt x="443" y="456"/>
                  </a:cubicBezTo>
                  <a:cubicBezTo>
                    <a:pt x="427" y="471"/>
                    <a:pt x="410" y="481"/>
                    <a:pt x="389" y="488"/>
                  </a:cubicBezTo>
                  <a:cubicBezTo>
                    <a:pt x="378" y="491"/>
                    <a:pt x="366" y="493"/>
                    <a:pt x="354" y="493"/>
                  </a:cubicBezTo>
                  <a:cubicBezTo>
                    <a:pt x="293" y="493"/>
                    <a:pt x="235" y="447"/>
                    <a:pt x="218" y="377"/>
                  </a:cubicBezTo>
                  <a:cubicBezTo>
                    <a:pt x="201" y="294"/>
                    <a:pt x="249" y="217"/>
                    <a:pt x="324" y="204"/>
                  </a:cubicBezTo>
                  <a:cubicBezTo>
                    <a:pt x="331" y="203"/>
                    <a:pt x="339" y="202"/>
                    <a:pt x="346" y="202"/>
                  </a:cubicBezTo>
                  <a:cubicBezTo>
                    <a:pt x="377" y="202"/>
                    <a:pt x="405" y="212"/>
                    <a:pt x="428" y="230"/>
                  </a:cubicBezTo>
                  <a:cubicBezTo>
                    <a:pt x="428" y="160"/>
                    <a:pt x="435" y="91"/>
                    <a:pt x="444" y="23"/>
                  </a:cubicBezTo>
                  <a:cubicBezTo>
                    <a:pt x="407" y="9"/>
                    <a:pt x="366" y="0"/>
                    <a:pt x="3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a:off x="2641542" y="3149079"/>
              <a:ext cx="8625" cy="6718"/>
            </a:xfrm>
            <a:custGeom>
              <a:avLst/>
              <a:gdLst/>
              <a:ahLst/>
              <a:cxnLst/>
              <a:rect l="l" t="t" r="r" b="b"/>
              <a:pathLst>
                <a:path w="190" h="148" extrusionOk="0">
                  <a:moveTo>
                    <a:pt x="41" y="0"/>
                  </a:moveTo>
                  <a:cubicBezTo>
                    <a:pt x="35" y="6"/>
                    <a:pt x="30" y="9"/>
                    <a:pt x="27" y="14"/>
                  </a:cubicBezTo>
                  <a:cubicBezTo>
                    <a:pt x="1" y="53"/>
                    <a:pt x="15" y="108"/>
                    <a:pt x="62" y="134"/>
                  </a:cubicBezTo>
                  <a:cubicBezTo>
                    <a:pt x="77" y="143"/>
                    <a:pt x="93" y="148"/>
                    <a:pt x="109" y="148"/>
                  </a:cubicBezTo>
                  <a:cubicBezTo>
                    <a:pt x="140" y="148"/>
                    <a:pt x="169" y="132"/>
                    <a:pt x="183" y="104"/>
                  </a:cubicBezTo>
                  <a:cubicBezTo>
                    <a:pt x="186" y="95"/>
                    <a:pt x="188" y="87"/>
                    <a:pt x="189" y="79"/>
                  </a:cubicBezTo>
                  <a:cubicBezTo>
                    <a:pt x="138" y="55"/>
                    <a:pt x="88" y="30"/>
                    <a:pt x="4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a:off x="2613442" y="3121933"/>
              <a:ext cx="6855" cy="7445"/>
            </a:xfrm>
            <a:custGeom>
              <a:avLst/>
              <a:gdLst/>
              <a:ahLst/>
              <a:cxnLst/>
              <a:rect l="l" t="t" r="r" b="b"/>
              <a:pathLst>
                <a:path w="151" h="164" extrusionOk="0">
                  <a:moveTo>
                    <a:pt x="50" y="1"/>
                  </a:moveTo>
                  <a:cubicBezTo>
                    <a:pt x="11" y="25"/>
                    <a:pt x="1" y="81"/>
                    <a:pt x="30" y="123"/>
                  </a:cubicBezTo>
                  <a:cubicBezTo>
                    <a:pt x="49" y="149"/>
                    <a:pt x="77" y="163"/>
                    <a:pt x="104" y="163"/>
                  </a:cubicBezTo>
                  <a:cubicBezTo>
                    <a:pt x="120" y="163"/>
                    <a:pt x="137" y="158"/>
                    <a:pt x="150" y="148"/>
                  </a:cubicBezTo>
                  <a:cubicBezTo>
                    <a:pt x="114" y="101"/>
                    <a:pt x="82" y="52"/>
                    <a:pt x="5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a:off x="2589792" y="3060832"/>
              <a:ext cx="16842" cy="13755"/>
            </a:xfrm>
            <a:custGeom>
              <a:avLst/>
              <a:gdLst/>
              <a:ahLst/>
              <a:cxnLst/>
              <a:rect l="l" t="t" r="r" b="b"/>
              <a:pathLst>
                <a:path w="371" h="303" extrusionOk="0">
                  <a:moveTo>
                    <a:pt x="371" y="1"/>
                  </a:moveTo>
                  <a:cubicBezTo>
                    <a:pt x="318" y="38"/>
                    <a:pt x="255" y="60"/>
                    <a:pt x="186" y="62"/>
                  </a:cubicBezTo>
                  <a:cubicBezTo>
                    <a:pt x="182" y="62"/>
                    <a:pt x="177" y="62"/>
                    <a:pt x="173" y="62"/>
                  </a:cubicBezTo>
                  <a:cubicBezTo>
                    <a:pt x="109" y="62"/>
                    <a:pt x="50" y="42"/>
                    <a:pt x="1" y="4"/>
                  </a:cubicBezTo>
                  <a:lnTo>
                    <a:pt x="1" y="4"/>
                  </a:lnTo>
                  <a:cubicBezTo>
                    <a:pt x="12" y="50"/>
                    <a:pt x="21" y="101"/>
                    <a:pt x="24" y="152"/>
                  </a:cubicBezTo>
                  <a:cubicBezTo>
                    <a:pt x="27" y="204"/>
                    <a:pt x="24" y="255"/>
                    <a:pt x="19" y="303"/>
                  </a:cubicBezTo>
                  <a:cubicBezTo>
                    <a:pt x="66" y="256"/>
                    <a:pt x="128" y="226"/>
                    <a:pt x="197" y="222"/>
                  </a:cubicBezTo>
                  <a:cubicBezTo>
                    <a:pt x="204" y="222"/>
                    <a:pt x="211" y="222"/>
                    <a:pt x="218" y="222"/>
                  </a:cubicBezTo>
                  <a:cubicBezTo>
                    <a:pt x="262" y="222"/>
                    <a:pt x="303" y="230"/>
                    <a:pt x="342" y="243"/>
                  </a:cubicBezTo>
                  <a:cubicBezTo>
                    <a:pt x="345" y="208"/>
                    <a:pt x="351" y="173"/>
                    <a:pt x="358" y="139"/>
                  </a:cubicBezTo>
                  <a:cubicBezTo>
                    <a:pt x="358" y="136"/>
                    <a:pt x="356" y="135"/>
                    <a:pt x="356" y="133"/>
                  </a:cubicBezTo>
                  <a:cubicBezTo>
                    <a:pt x="354" y="85"/>
                    <a:pt x="360" y="4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a:off x="2583164" y="2989380"/>
              <a:ext cx="30097" cy="74402"/>
            </a:xfrm>
            <a:custGeom>
              <a:avLst/>
              <a:gdLst/>
              <a:ahLst/>
              <a:cxnLst/>
              <a:rect l="l" t="t" r="r" b="b"/>
              <a:pathLst>
                <a:path w="663" h="1639" extrusionOk="0">
                  <a:moveTo>
                    <a:pt x="332" y="206"/>
                  </a:moveTo>
                  <a:cubicBezTo>
                    <a:pt x="407" y="206"/>
                    <a:pt x="469" y="270"/>
                    <a:pt x="469" y="352"/>
                  </a:cubicBezTo>
                  <a:cubicBezTo>
                    <a:pt x="469" y="432"/>
                    <a:pt x="407" y="496"/>
                    <a:pt x="332" y="496"/>
                  </a:cubicBezTo>
                  <a:cubicBezTo>
                    <a:pt x="256" y="496"/>
                    <a:pt x="195" y="432"/>
                    <a:pt x="195" y="352"/>
                  </a:cubicBezTo>
                  <a:cubicBezTo>
                    <a:pt x="195" y="273"/>
                    <a:pt x="256" y="206"/>
                    <a:pt x="332" y="206"/>
                  </a:cubicBezTo>
                  <a:close/>
                  <a:moveTo>
                    <a:pt x="332" y="1143"/>
                  </a:moveTo>
                  <a:cubicBezTo>
                    <a:pt x="407" y="1143"/>
                    <a:pt x="469" y="1207"/>
                    <a:pt x="469" y="1287"/>
                  </a:cubicBezTo>
                  <a:cubicBezTo>
                    <a:pt x="469" y="1367"/>
                    <a:pt x="407" y="1433"/>
                    <a:pt x="332" y="1433"/>
                  </a:cubicBezTo>
                  <a:cubicBezTo>
                    <a:pt x="256" y="1433"/>
                    <a:pt x="195" y="1367"/>
                    <a:pt x="195" y="1287"/>
                  </a:cubicBezTo>
                  <a:cubicBezTo>
                    <a:pt x="195" y="1207"/>
                    <a:pt x="256" y="1143"/>
                    <a:pt x="332" y="1143"/>
                  </a:cubicBezTo>
                  <a:close/>
                  <a:moveTo>
                    <a:pt x="331" y="0"/>
                  </a:moveTo>
                  <a:cubicBezTo>
                    <a:pt x="263" y="0"/>
                    <a:pt x="198" y="23"/>
                    <a:pt x="146" y="62"/>
                  </a:cubicBezTo>
                  <a:cubicBezTo>
                    <a:pt x="57" y="125"/>
                    <a:pt x="0" y="231"/>
                    <a:pt x="0" y="352"/>
                  </a:cubicBezTo>
                  <a:cubicBezTo>
                    <a:pt x="0" y="454"/>
                    <a:pt x="140" y="652"/>
                    <a:pt x="140" y="819"/>
                  </a:cubicBezTo>
                  <a:cubicBezTo>
                    <a:pt x="140" y="985"/>
                    <a:pt x="0" y="1185"/>
                    <a:pt x="0" y="1287"/>
                  </a:cubicBezTo>
                  <a:cubicBezTo>
                    <a:pt x="0" y="1383"/>
                    <a:pt x="37" y="1472"/>
                    <a:pt x="98" y="1535"/>
                  </a:cubicBezTo>
                  <a:cubicBezTo>
                    <a:pt x="112" y="1552"/>
                    <a:pt x="130" y="1566"/>
                    <a:pt x="147" y="1580"/>
                  </a:cubicBezTo>
                  <a:cubicBezTo>
                    <a:pt x="197" y="1617"/>
                    <a:pt x="258" y="1638"/>
                    <a:pt x="323" y="1638"/>
                  </a:cubicBezTo>
                  <a:cubicBezTo>
                    <a:pt x="326" y="1638"/>
                    <a:pt x="329" y="1638"/>
                    <a:pt x="332" y="1638"/>
                  </a:cubicBezTo>
                  <a:cubicBezTo>
                    <a:pt x="402" y="1635"/>
                    <a:pt x="465" y="1612"/>
                    <a:pt x="517" y="1575"/>
                  </a:cubicBezTo>
                  <a:cubicBezTo>
                    <a:pt x="526" y="1568"/>
                    <a:pt x="534" y="1560"/>
                    <a:pt x="543" y="1552"/>
                  </a:cubicBezTo>
                  <a:cubicBezTo>
                    <a:pt x="574" y="1452"/>
                    <a:pt x="612" y="1356"/>
                    <a:pt x="659" y="1265"/>
                  </a:cubicBezTo>
                  <a:cubicBezTo>
                    <a:pt x="643" y="1158"/>
                    <a:pt x="522" y="975"/>
                    <a:pt x="522" y="819"/>
                  </a:cubicBezTo>
                  <a:cubicBezTo>
                    <a:pt x="522" y="653"/>
                    <a:pt x="662" y="454"/>
                    <a:pt x="662" y="352"/>
                  </a:cubicBezTo>
                  <a:cubicBezTo>
                    <a:pt x="662" y="230"/>
                    <a:pt x="604" y="125"/>
                    <a:pt x="517" y="62"/>
                  </a:cubicBezTo>
                  <a:cubicBezTo>
                    <a:pt x="464" y="23"/>
                    <a:pt x="401" y="0"/>
                    <a:pt x="33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a:off x="2591971" y="3041221"/>
              <a:ext cx="12484" cy="13210"/>
            </a:xfrm>
            <a:custGeom>
              <a:avLst/>
              <a:gdLst/>
              <a:ahLst/>
              <a:cxnLst/>
              <a:rect l="l" t="t" r="r" b="b"/>
              <a:pathLst>
                <a:path w="275" h="291" extrusionOk="0">
                  <a:moveTo>
                    <a:pt x="138" y="55"/>
                  </a:moveTo>
                  <a:cubicBezTo>
                    <a:pt x="185" y="55"/>
                    <a:pt x="223" y="95"/>
                    <a:pt x="223" y="145"/>
                  </a:cubicBezTo>
                  <a:cubicBezTo>
                    <a:pt x="223" y="194"/>
                    <a:pt x="185" y="235"/>
                    <a:pt x="138" y="235"/>
                  </a:cubicBezTo>
                  <a:cubicBezTo>
                    <a:pt x="91" y="235"/>
                    <a:pt x="54" y="196"/>
                    <a:pt x="54" y="145"/>
                  </a:cubicBezTo>
                  <a:cubicBezTo>
                    <a:pt x="54" y="95"/>
                    <a:pt x="92" y="55"/>
                    <a:pt x="138" y="55"/>
                  </a:cubicBezTo>
                  <a:close/>
                  <a:moveTo>
                    <a:pt x="137" y="1"/>
                  </a:moveTo>
                  <a:cubicBezTo>
                    <a:pt x="60" y="1"/>
                    <a:pt x="0" y="65"/>
                    <a:pt x="0" y="145"/>
                  </a:cubicBezTo>
                  <a:cubicBezTo>
                    <a:pt x="0" y="225"/>
                    <a:pt x="60" y="291"/>
                    <a:pt x="137" y="291"/>
                  </a:cubicBezTo>
                  <a:cubicBezTo>
                    <a:pt x="213"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a:off x="2596828" y="3082576"/>
              <a:ext cx="8080" cy="8171"/>
            </a:xfrm>
            <a:custGeom>
              <a:avLst/>
              <a:gdLst/>
              <a:ahLst/>
              <a:cxnLst/>
              <a:rect l="l" t="t" r="r" b="b"/>
              <a:pathLst>
                <a:path w="178" h="180" extrusionOk="0">
                  <a:moveTo>
                    <a:pt x="93" y="0"/>
                  </a:moveTo>
                  <a:cubicBezTo>
                    <a:pt x="88" y="0"/>
                    <a:pt x="83" y="1"/>
                    <a:pt x="78" y="2"/>
                  </a:cubicBezTo>
                  <a:cubicBezTo>
                    <a:pt x="31" y="9"/>
                    <a:pt x="1" y="58"/>
                    <a:pt x="13" y="108"/>
                  </a:cubicBezTo>
                  <a:cubicBezTo>
                    <a:pt x="23" y="151"/>
                    <a:pt x="60" y="179"/>
                    <a:pt x="98" y="179"/>
                  </a:cubicBezTo>
                  <a:cubicBezTo>
                    <a:pt x="104" y="179"/>
                    <a:pt x="110" y="178"/>
                    <a:pt x="117" y="177"/>
                  </a:cubicBezTo>
                  <a:cubicBezTo>
                    <a:pt x="148" y="168"/>
                    <a:pt x="169" y="142"/>
                    <a:pt x="178" y="112"/>
                  </a:cubicBezTo>
                  <a:cubicBezTo>
                    <a:pt x="177" y="97"/>
                    <a:pt x="177" y="79"/>
                    <a:pt x="175" y="63"/>
                  </a:cubicBezTo>
                  <a:cubicBezTo>
                    <a:pt x="163" y="26"/>
                    <a:pt x="130"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a:off x="2594377" y="3043718"/>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40"/>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a:off x="2589746" y="2979438"/>
              <a:ext cx="16887" cy="12756"/>
            </a:xfrm>
            <a:custGeom>
              <a:avLst/>
              <a:gdLst/>
              <a:ahLst/>
              <a:cxnLst/>
              <a:rect l="l" t="t" r="r" b="b"/>
              <a:pathLst>
                <a:path w="372" h="281" extrusionOk="0">
                  <a:moveTo>
                    <a:pt x="1" y="0"/>
                  </a:moveTo>
                  <a:lnTo>
                    <a:pt x="1" y="0"/>
                  </a:lnTo>
                  <a:cubicBezTo>
                    <a:pt x="11" y="44"/>
                    <a:pt x="18" y="92"/>
                    <a:pt x="18" y="140"/>
                  </a:cubicBezTo>
                  <a:cubicBezTo>
                    <a:pt x="18" y="190"/>
                    <a:pt x="10" y="236"/>
                    <a:pt x="1" y="281"/>
                  </a:cubicBezTo>
                  <a:cubicBezTo>
                    <a:pt x="53" y="242"/>
                    <a:pt x="117" y="219"/>
                    <a:pt x="186" y="219"/>
                  </a:cubicBezTo>
                  <a:cubicBezTo>
                    <a:pt x="256" y="220"/>
                    <a:pt x="319" y="242"/>
                    <a:pt x="372" y="281"/>
                  </a:cubicBezTo>
                  <a:cubicBezTo>
                    <a:pt x="361" y="236"/>
                    <a:pt x="354" y="189"/>
                    <a:pt x="354" y="140"/>
                  </a:cubicBezTo>
                  <a:cubicBezTo>
                    <a:pt x="354" y="91"/>
                    <a:pt x="361" y="44"/>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a:off x="2583164" y="2907896"/>
              <a:ext cx="30097" cy="74357"/>
            </a:xfrm>
            <a:custGeom>
              <a:avLst/>
              <a:gdLst/>
              <a:ahLst/>
              <a:cxnLst/>
              <a:rect l="l" t="t" r="r" b="b"/>
              <a:pathLst>
                <a:path w="663" h="1638" extrusionOk="0">
                  <a:moveTo>
                    <a:pt x="332" y="206"/>
                  </a:moveTo>
                  <a:cubicBezTo>
                    <a:pt x="407" y="206"/>
                    <a:pt x="469" y="271"/>
                    <a:pt x="469" y="351"/>
                  </a:cubicBezTo>
                  <a:cubicBezTo>
                    <a:pt x="469" y="431"/>
                    <a:pt x="407" y="496"/>
                    <a:pt x="332" y="496"/>
                  </a:cubicBezTo>
                  <a:cubicBezTo>
                    <a:pt x="256" y="496"/>
                    <a:pt x="195" y="431"/>
                    <a:pt x="195" y="351"/>
                  </a:cubicBezTo>
                  <a:cubicBezTo>
                    <a:pt x="195" y="272"/>
                    <a:pt x="256" y="206"/>
                    <a:pt x="332" y="206"/>
                  </a:cubicBezTo>
                  <a:close/>
                  <a:moveTo>
                    <a:pt x="332" y="1142"/>
                  </a:moveTo>
                  <a:cubicBezTo>
                    <a:pt x="407" y="1142"/>
                    <a:pt x="469" y="1206"/>
                    <a:pt x="469" y="1287"/>
                  </a:cubicBezTo>
                  <a:cubicBezTo>
                    <a:pt x="469" y="1367"/>
                    <a:pt x="407" y="1432"/>
                    <a:pt x="332" y="1432"/>
                  </a:cubicBezTo>
                  <a:cubicBezTo>
                    <a:pt x="256" y="1432"/>
                    <a:pt x="195" y="1366"/>
                    <a:pt x="195" y="1287"/>
                  </a:cubicBezTo>
                  <a:cubicBezTo>
                    <a:pt x="195" y="1206"/>
                    <a:pt x="256" y="1142"/>
                    <a:pt x="332" y="1142"/>
                  </a:cubicBezTo>
                  <a:close/>
                  <a:moveTo>
                    <a:pt x="331" y="1"/>
                  </a:moveTo>
                  <a:cubicBezTo>
                    <a:pt x="263" y="1"/>
                    <a:pt x="198" y="23"/>
                    <a:pt x="146" y="61"/>
                  </a:cubicBezTo>
                  <a:cubicBezTo>
                    <a:pt x="57" y="124"/>
                    <a:pt x="0" y="230"/>
                    <a:pt x="0" y="351"/>
                  </a:cubicBezTo>
                  <a:cubicBezTo>
                    <a:pt x="0" y="454"/>
                    <a:pt x="140" y="651"/>
                    <a:pt x="140" y="819"/>
                  </a:cubicBezTo>
                  <a:cubicBezTo>
                    <a:pt x="140" y="984"/>
                    <a:pt x="0" y="1184"/>
                    <a:pt x="0" y="1287"/>
                  </a:cubicBezTo>
                  <a:cubicBezTo>
                    <a:pt x="0" y="1408"/>
                    <a:pt x="58" y="1514"/>
                    <a:pt x="146" y="1577"/>
                  </a:cubicBezTo>
                  <a:cubicBezTo>
                    <a:pt x="198" y="1615"/>
                    <a:pt x="263" y="1637"/>
                    <a:pt x="331" y="1637"/>
                  </a:cubicBezTo>
                  <a:cubicBezTo>
                    <a:pt x="401" y="1637"/>
                    <a:pt x="464" y="1615"/>
                    <a:pt x="517" y="1577"/>
                  </a:cubicBezTo>
                  <a:cubicBezTo>
                    <a:pt x="604" y="1514"/>
                    <a:pt x="662" y="1406"/>
                    <a:pt x="662" y="1287"/>
                  </a:cubicBezTo>
                  <a:cubicBezTo>
                    <a:pt x="662" y="1184"/>
                    <a:pt x="522" y="987"/>
                    <a:pt x="522" y="819"/>
                  </a:cubicBezTo>
                  <a:cubicBezTo>
                    <a:pt x="522" y="652"/>
                    <a:pt x="662" y="454"/>
                    <a:pt x="662" y="351"/>
                  </a:cubicBezTo>
                  <a:cubicBezTo>
                    <a:pt x="662" y="229"/>
                    <a:pt x="604" y="124"/>
                    <a:pt x="517" y="61"/>
                  </a:cubicBezTo>
                  <a:cubicBezTo>
                    <a:pt x="464" y="23"/>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a:off x="2592016" y="2998777"/>
              <a:ext cx="12484" cy="13210"/>
            </a:xfrm>
            <a:custGeom>
              <a:avLst/>
              <a:gdLst/>
              <a:ahLst/>
              <a:cxnLst/>
              <a:rect l="l" t="t" r="r" b="b"/>
              <a:pathLst>
                <a:path w="275" h="291" extrusionOk="0">
                  <a:moveTo>
                    <a:pt x="137" y="55"/>
                  </a:moveTo>
                  <a:cubicBezTo>
                    <a:pt x="184" y="55"/>
                    <a:pt x="222" y="94"/>
                    <a:pt x="222" y="145"/>
                  </a:cubicBezTo>
                  <a:cubicBezTo>
                    <a:pt x="222" y="194"/>
                    <a:pt x="184" y="233"/>
                    <a:pt x="137" y="233"/>
                  </a:cubicBezTo>
                  <a:cubicBezTo>
                    <a:pt x="90" y="233"/>
                    <a:pt x="53" y="193"/>
                    <a:pt x="53" y="145"/>
                  </a:cubicBezTo>
                  <a:cubicBezTo>
                    <a:pt x="52" y="95"/>
                    <a:pt x="90" y="55"/>
                    <a:pt x="137" y="55"/>
                  </a:cubicBezTo>
                  <a:close/>
                  <a:moveTo>
                    <a:pt x="137" y="0"/>
                  </a:moveTo>
                  <a:cubicBezTo>
                    <a:pt x="61" y="0"/>
                    <a:pt x="0" y="66"/>
                    <a:pt x="0" y="146"/>
                  </a:cubicBezTo>
                  <a:cubicBezTo>
                    <a:pt x="0" y="225"/>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a:off x="2591971" y="2959691"/>
              <a:ext cx="12484" cy="13210"/>
            </a:xfrm>
            <a:custGeom>
              <a:avLst/>
              <a:gdLst/>
              <a:ahLst/>
              <a:cxnLst/>
              <a:rect l="l" t="t" r="r" b="b"/>
              <a:pathLst>
                <a:path w="275" h="291" extrusionOk="0">
                  <a:moveTo>
                    <a:pt x="137" y="56"/>
                  </a:moveTo>
                  <a:cubicBezTo>
                    <a:pt x="184" y="56"/>
                    <a:pt x="222" y="96"/>
                    <a:pt x="222" y="146"/>
                  </a:cubicBezTo>
                  <a:cubicBezTo>
                    <a:pt x="222" y="196"/>
                    <a:pt x="184" y="236"/>
                    <a:pt x="137" y="236"/>
                  </a:cubicBezTo>
                  <a:cubicBezTo>
                    <a:pt x="91" y="236"/>
                    <a:pt x="53" y="195"/>
                    <a:pt x="53" y="146"/>
                  </a:cubicBezTo>
                  <a:cubicBezTo>
                    <a:pt x="53" y="96"/>
                    <a:pt x="91" y="56"/>
                    <a:pt x="137" y="56"/>
                  </a:cubicBezTo>
                  <a:close/>
                  <a:moveTo>
                    <a:pt x="137" y="1"/>
                  </a:moveTo>
                  <a:cubicBezTo>
                    <a:pt x="60" y="1"/>
                    <a:pt x="0" y="65"/>
                    <a:pt x="0" y="146"/>
                  </a:cubicBezTo>
                  <a:cubicBezTo>
                    <a:pt x="0" y="226"/>
                    <a:pt x="60" y="291"/>
                    <a:pt x="137" y="291"/>
                  </a:cubicBezTo>
                  <a:cubicBezTo>
                    <a:pt x="213" y="291"/>
                    <a:pt x="274" y="225"/>
                    <a:pt x="274" y="146"/>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a:off x="2594331" y="3001319"/>
              <a:ext cx="7763" cy="8171"/>
            </a:xfrm>
            <a:custGeom>
              <a:avLst/>
              <a:gdLst/>
              <a:ahLst/>
              <a:cxnLst/>
              <a:rect l="l" t="t" r="r" b="b"/>
              <a:pathLst>
                <a:path w="171" h="180" extrusionOk="0">
                  <a:moveTo>
                    <a:pt x="86" y="0"/>
                  </a:moveTo>
                  <a:cubicBezTo>
                    <a:pt x="39" y="0"/>
                    <a:pt x="2" y="39"/>
                    <a:pt x="2" y="90"/>
                  </a:cubicBezTo>
                  <a:cubicBezTo>
                    <a:pt x="1" y="138"/>
                    <a:pt x="39" y="179"/>
                    <a:pt x="86" y="179"/>
                  </a:cubicBezTo>
                  <a:cubicBezTo>
                    <a:pt x="133" y="179"/>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a:off x="2594377" y="2962234"/>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39"/>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a:off x="2589792" y="2897954"/>
              <a:ext cx="16842" cy="12711"/>
            </a:xfrm>
            <a:custGeom>
              <a:avLst/>
              <a:gdLst/>
              <a:ahLst/>
              <a:cxnLst/>
              <a:rect l="l" t="t" r="r" b="b"/>
              <a:pathLst>
                <a:path w="371" h="280" extrusionOk="0">
                  <a:moveTo>
                    <a:pt x="1" y="0"/>
                  </a:moveTo>
                  <a:lnTo>
                    <a:pt x="1" y="0"/>
                  </a:lnTo>
                  <a:cubicBezTo>
                    <a:pt x="11" y="43"/>
                    <a:pt x="19" y="91"/>
                    <a:pt x="19" y="140"/>
                  </a:cubicBezTo>
                  <a:cubicBezTo>
                    <a:pt x="19" y="190"/>
                    <a:pt x="11" y="236"/>
                    <a:pt x="1" y="280"/>
                  </a:cubicBezTo>
                  <a:cubicBezTo>
                    <a:pt x="53" y="242"/>
                    <a:pt x="117" y="220"/>
                    <a:pt x="186" y="220"/>
                  </a:cubicBezTo>
                  <a:cubicBezTo>
                    <a:pt x="255" y="220"/>
                    <a:pt x="318" y="242"/>
                    <a:pt x="371" y="280"/>
                  </a:cubicBezTo>
                  <a:cubicBezTo>
                    <a:pt x="360" y="236"/>
                    <a:pt x="353" y="189"/>
                    <a:pt x="353" y="140"/>
                  </a:cubicBezTo>
                  <a:cubicBezTo>
                    <a:pt x="353" y="90"/>
                    <a:pt x="360" y="43"/>
                    <a:pt x="371" y="0"/>
                  </a:cubicBezTo>
                  <a:lnTo>
                    <a:pt x="371" y="0"/>
                  </a:lnTo>
                  <a:cubicBezTo>
                    <a:pt x="318" y="38"/>
                    <a:pt x="255" y="61"/>
                    <a:pt x="186" y="61"/>
                  </a:cubicBezTo>
                  <a:cubicBezTo>
                    <a:pt x="118" y="61"/>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a:off x="2583209" y="2826366"/>
              <a:ext cx="30051" cy="74402"/>
            </a:xfrm>
            <a:custGeom>
              <a:avLst/>
              <a:gdLst/>
              <a:ahLst/>
              <a:cxnLst/>
              <a:rect l="l" t="t" r="r" b="b"/>
              <a:pathLst>
                <a:path w="662" h="1639" extrusionOk="0">
                  <a:moveTo>
                    <a:pt x="331" y="206"/>
                  </a:moveTo>
                  <a:cubicBezTo>
                    <a:pt x="406" y="206"/>
                    <a:pt x="468" y="271"/>
                    <a:pt x="468" y="352"/>
                  </a:cubicBezTo>
                  <a:cubicBezTo>
                    <a:pt x="468" y="432"/>
                    <a:pt x="406" y="496"/>
                    <a:pt x="331" y="496"/>
                  </a:cubicBezTo>
                  <a:cubicBezTo>
                    <a:pt x="255" y="496"/>
                    <a:pt x="194" y="432"/>
                    <a:pt x="194" y="352"/>
                  </a:cubicBezTo>
                  <a:cubicBezTo>
                    <a:pt x="194" y="271"/>
                    <a:pt x="255" y="206"/>
                    <a:pt x="331" y="206"/>
                  </a:cubicBezTo>
                  <a:close/>
                  <a:moveTo>
                    <a:pt x="331" y="1143"/>
                  </a:moveTo>
                  <a:cubicBezTo>
                    <a:pt x="406" y="1143"/>
                    <a:pt x="468" y="1207"/>
                    <a:pt x="468" y="1287"/>
                  </a:cubicBezTo>
                  <a:cubicBezTo>
                    <a:pt x="468" y="1367"/>
                    <a:pt x="406" y="1433"/>
                    <a:pt x="331" y="1433"/>
                  </a:cubicBezTo>
                  <a:cubicBezTo>
                    <a:pt x="255" y="1433"/>
                    <a:pt x="194" y="1366"/>
                    <a:pt x="194" y="1287"/>
                  </a:cubicBezTo>
                  <a:cubicBezTo>
                    <a:pt x="194" y="1207"/>
                    <a:pt x="255" y="1143"/>
                    <a:pt x="331" y="1143"/>
                  </a:cubicBezTo>
                  <a:close/>
                  <a:moveTo>
                    <a:pt x="331" y="1"/>
                  </a:moveTo>
                  <a:cubicBezTo>
                    <a:pt x="263" y="1"/>
                    <a:pt x="198" y="23"/>
                    <a:pt x="146" y="62"/>
                  </a:cubicBezTo>
                  <a:cubicBezTo>
                    <a:pt x="57" y="124"/>
                    <a:pt x="0" y="232"/>
                    <a:pt x="0" y="352"/>
                  </a:cubicBezTo>
                  <a:cubicBezTo>
                    <a:pt x="0" y="454"/>
                    <a:pt x="140" y="651"/>
                    <a:pt x="140" y="819"/>
                  </a:cubicBezTo>
                  <a:cubicBezTo>
                    <a:pt x="140" y="986"/>
                    <a:pt x="0" y="1185"/>
                    <a:pt x="0" y="1287"/>
                  </a:cubicBezTo>
                  <a:cubicBezTo>
                    <a:pt x="0" y="1408"/>
                    <a:pt x="58" y="1514"/>
                    <a:pt x="146" y="1577"/>
                  </a:cubicBezTo>
                  <a:cubicBezTo>
                    <a:pt x="198" y="1615"/>
                    <a:pt x="262" y="1638"/>
                    <a:pt x="331" y="1638"/>
                  </a:cubicBezTo>
                  <a:cubicBezTo>
                    <a:pt x="400" y="1638"/>
                    <a:pt x="463" y="1615"/>
                    <a:pt x="516" y="1577"/>
                  </a:cubicBezTo>
                  <a:cubicBezTo>
                    <a:pt x="603" y="1514"/>
                    <a:pt x="661" y="1407"/>
                    <a:pt x="661" y="1287"/>
                  </a:cubicBezTo>
                  <a:cubicBezTo>
                    <a:pt x="661" y="1185"/>
                    <a:pt x="521" y="986"/>
                    <a:pt x="521" y="819"/>
                  </a:cubicBezTo>
                  <a:cubicBezTo>
                    <a:pt x="521" y="653"/>
                    <a:pt x="661" y="454"/>
                    <a:pt x="661" y="352"/>
                  </a:cubicBezTo>
                  <a:cubicBezTo>
                    <a:pt x="661" y="229"/>
                    <a:pt x="603" y="124"/>
                    <a:pt x="516" y="62"/>
                  </a:cubicBezTo>
                  <a:cubicBezTo>
                    <a:pt x="463" y="23"/>
                    <a:pt x="400"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a:off x="2592016" y="2917293"/>
              <a:ext cx="12484" cy="13210"/>
            </a:xfrm>
            <a:custGeom>
              <a:avLst/>
              <a:gdLst/>
              <a:ahLst/>
              <a:cxnLst/>
              <a:rect l="l" t="t" r="r" b="b"/>
              <a:pathLst>
                <a:path w="275" h="291" extrusionOk="0">
                  <a:moveTo>
                    <a:pt x="137" y="54"/>
                  </a:moveTo>
                  <a:cubicBezTo>
                    <a:pt x="184" y="54"/>
                    <a:pt x="222" y="95"/>
                    <a:pt x="222" y="144"/>
                  </a:cubicBezTo>
                  <a:cubicBezTo>
                    <a:pt x="222" y="193"/>
                    <a:pt x="184" y="233"/>
                    <a:pt x="137" y="233"/>
                  </a:cubicBezTo>
                  <a:cubicBezTo>
                    <a:pt x="90" y="233"/>
                    <a:pt x="53" y="193"/>
                    <a:pt x="53" y="144"/>
                  </a:cubicBezTo>
                  <a:cubicBezTo>
                    <a:pt x="52" y="95"/>
                    <a:pt x="90" y="54"/>
                    <a:pt x="137" y="54"/>
                  </a:cubicBezTo>
                  <a:close/>
                  <a:moveTo>
                    <a:pt x="137" y="0"/>
                  </a:moveTo>
                  <a:cubicBezTo>
                    <a:pt x="61" y="0"/>
                    <a:pt x="0" y="65"/>
                    <a:pt x="0" y="145"/>
                  </a:cubicBezTo>
                  <a:cubicBezTo>
                    <a:pt x="0" y="224"/>
                    <a:pt x="61" y="290"/>
                    <a:pt x="137" y="290"/>
                  </a:cubicBezTo>
                  <a:cubicBezTo>
                    <a:pt x="212" y="290"/>
                    <a:pt x="274" y="226"/>
                    <a:pt x="274" y="145"/>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a:off x="2591971" y="2878207"/>
              <a:ext cx="12484" cy="13210"/>
            </a:xfrm>
            <a:custGeom>
              <a:avLst/>
              <a:gdLst/>
              <a:ahLst/>
              <a:cxnLst/>
              <a:rect l="l" t="t" r="r" b="b"/>
              <a:pathLst>
                <a:path w="275" h="291" extrusionOk="0">
                  <a:moveTo>
                    <a:pt x="137" y="56"/>
                  </a:moveTo>
                  <a:cubicBezTo>
                    <a:pt x="184" y="56"/>
                    <a:pt x="222" y="96"/>
                    <a:pt x="222" y="145"/>
                  </a:cubicBezTo>
                  <a:cubicBezTo>
                    <a:pt x="222" y="195"/>
                    <a:pt x="184" y="235"/>
                    <a:pt x="137" y="235"/>
                  </a:cubicBezTo>
                  <a:cubicBezTo>
                    <a:pt x="91" y="235"/>
                    <a:pt x="53" y="194"/>
                    <a:pt x="53" y="145"/>
                  </a:cubicBezTo>
                  <a:cubicBezTo>
                    <a:pt x="53" y="96"/>
                    <a:pt x="91" y="56"/>
                    <a:pt x="137" y="56"/>
                  </a:cubicBezTo>
                  <a:close/>
                  <a:moveTo>
                    <a:pt x="137" y="1"/>
                  </a:moveTo>
                  <a:cubicBezTo>
                    <a:pt x="60" y="1"/>
                    <a:pt x="0" y="65"/>
                    <a:pt x="0" y="145"/>
                  </a:cubicBezTo>
                  <a:cubicBezTo>
                    <a:pt x="0" y="225"/>
                    <a:pt x="60" y="291"/>
                    <a:pt x="137" y="291"/>
                  </a:cubicBezTo>
                  <a:cubicBezTo>
                    <a:pt x="213" y="291"/>
                    <a:pt x="274" y="224"/>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a:off x="2594331" y="2919744"/>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2594377" y="2880704"/>
              <a:ext cx="7717" cy="8171"/>
            </a:xfrm>
            <a:custGeom>
              <a:avLst/>
              <a:gdLst/>
              <a:ahLst/>
              <a:cxnLst/>
              <a:rect l="l" t="t" r="r" b="b"/>
              <a:pathLst>
                <a:path w="170" h="180" extrusionOk="0">
                  <a:moveTo>
                    <a:pt x="85" y="1"/>
                  </a:moveTo>
                  <a:cubicBezTo>
                    <a:pt x="38" y="1"/>
                    <a:pt x="1" y="41"/>
                    <a:pt x="1" y="90"/>
                  </a:cubicBezTo>
                  <a:cubicBezTo>
                    <a:pt x="1" y="140"/>
                    <a:pt x="39" y="180"/>
                    <a:pt x="85" y="180"/>
                  </a:cubicBezTo>
                  <a:cubicBezTo>
                    <a:pt x="132" y="180"/>
                    <a:pt x="170" y="139"/>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2589746" y="2816425"/>
              <a:ext cx="16887" cy="12756"/>
            </a:xfrm>
            <a:custGeom>
              <a:avLst/>
              <a:gdLst/>
              <a:ahLst/>
              <a:cxnLst/>
              <a:rect l="l" t="t" r="r" b="b"/>
              <a:pathLst>
                <a:path w="372" h="281" extrusionOk="0">
                  <a:moveTo>
                    <a:pt x="1" y="0"/>
                  </a:moveTo>
                  <a:lnTo>
                    <a:pt x="1" y="0"/>
                  </a:lnTo>
                  <a:cubicBezTo>
                    <a:pt x="11" y="45"/>
                    <a:pt x="18" y="92"/>
                    <a:pt x="18" y="141"/>
                  </a:cubicBezTo>
                  <a:cubicBezTo>
                    <a:pt x="18" y="190"/>
                    <a:pt x="10" y="236"/>
                    <a:pt x="1" y="281"/>
                  </a:cubicBezTo>
                  <a:cubicBezTo>
                    <a:pt x="53" y="242"/>
                    <a:pt x="117" y="220"/>
                    <a:pt x="186" y="220"/>
                  </a:cubicBezTo>
                  <a:cubicBezTo>
                    <a:pt x="256" y="220"/>
                    <a:pt x="319" y="242"/>
                    <a:pt x="372" y="281"/>
                  </a:cubicBezTo>
                  <a:cubicBezTo>
                    <a:pt x="361" y="236"/>
                    <a:pt x="354" y="189"/>
                    <a:pt x="354" y="141"/>
                  </a:cubicBezTo>
                  <a:cubicBezTo>
                    <a:pt x="354" y="91"/>
                    <a:pt x="361" y="45"/>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2583164" y="2744837"/>
              <a:ext cx="30097" cy="74402"/>
            </a:xfrm>
            <a:custGeom>
              <a:avLst/>
              <a:gdLst/>
              <a:ahLst/>
              <a:cxnLst/>
              <a:rect l="l" t="t" r="r" b="b"/>
              <a:pathLst>
                <a:path w="663" h="1639" extrusionOk="0">
                  <a:moveTo>
                    <a:pt x="332" y="206"/>
                  </a:moveTo>
                  <a:cubicBezTo>
                    <a:pt x="407" y="206"/>
                    <a:pt x="469" y="272"/>
                    <a:pt x="469" y="352"/>
                  </a:cubicBezTo>
                  <a:cubicBezTo>
                    <a:pt x="469" y="432"/>
                    <a:pt x="407" y="496"/>
                    <a:pt x="332" y="496"/>
                  </a:cubicBezTo>
                  <a:cubicBezTo>
                    <a:pt x="256" y="496"/>
                    <a:pt x="195" y="432"/>
                    <a:pt x="195" y="352"/>
                  </a:cubicBezTo>
                  <a:cubicBezTo>
                    <a:pt x="195" y="272"/>
                    <a:pt x="256" y="206"/>
                    <a:pt x="332" y="206"/>
                  </a:cubicBezTo>
                  <a:close/>
                  <a:moveTo>
                    <a:pt x="332" y="1142"/>
                  </a:moveTo>
                  <a:cubicBezTo>
                    <a:pt x="407" y="1142"/>
                    <a:pt x="469" y="1206"/>
                    <a:pt x="469" y="1286"/>
                  </a:cubicBezTo>
                  <a:cubicBezTo>
                    <a:pt x="469" y="1367"/>
                    <a:pt x="407" y="1432"/>
                    <a:pt x="332" y="1432"/>
                  </a:cubicBezTo>
                  <a:cubicBezTo>
                    <a:pt x="332" y="1432"/>
                    <a:pt x="331" y="1432"/>
                    <a:pt x="330" y="1432"/>
                  </a:cubicBezTo>
                  <a:cubicBezTo>
                    <a:pt x="255" y="1432"/>
                    <a:pt x="195" y="1366"/>
                    <a:pt x="195" y="1286"/>
                  </a:cubicBezTo>
                  <a:cubicBezTo>
                    <a:pt x="195" y="1206"/>
                    <a:pt x="256" y="1142"/>
                    <a:pt x="332" y="1142"/>
                  </a:cubicBezTo>
                  <a:close/>
                  <a:moveTo>
                    <a:pt x="331" y="1"/>
                  </a:moveTo>
                  <a:cubicBezTo>
                    <a:pt x="263" y="1"/>
                    <a:pt x="198" y="24"/>
                    <a:pt x="146" y="62"/>
                  </a:cubicBezTo>
                  <a:cubicBezTo>
                    <a:pt x="57" y="125"/>
                    <a:pt x="0" y="232"/>
                    <a:pt x="0" y="352"/>
                  </a:cubicBezTo>
                  <a:cubicBezTo>
                    <a:pt x="0" y="454"/>
                    <a:pt x="140" y="652"/>
                    <a:pt x="140" y="820"/>
                  </a:cubicBezTo>
                  <a:cubicBezTo>
                    <a:pt x="140" y="986"/>
                    <a:pt x="0" y="1185"/>
                    <a:pt x="0" y="1287"/>
                  </a:cubicBezTo>
                  <a:cubicBezTo>
                    <a:pt x="0" y="1410"/>
                    <a:pt x="58" y="1515"/>
                    <a:pt x="146" y="1577"/>
                  </a:cubicBezTo>
                  <a:cubicBezTo>
                    <a:pt x="198" y="1616"/>
                    <a:pt x="262" y="1638"/>
                    <a:pt x="331" y="1638"/>
                  </a:cubicBezTo>
                  <a:cubicBezTo>
                    <a:pt x="401" y="1637"/>
                    <a:pt x="464" y="1615"/>
                    <a:pt x="517" y="1577"/>
                  </a:cubicBezTo>
                  <a:cubicBezTo>
                    <a:pt x="604" y="1515"/>
                    <a:pt x="662" y="1407"/>
                    <a:pt x="662" y="1287"/>
                  </a:cubicBezTo>
                  <a:cubicBezTo>
                    <a:pt x="662" y="1185"/>
                    <a:pt x="522" y="988"/>
                    <a:pt x="522" y="820"/>
                  </a:cubicBezTo>
                  <a:cubicBezTo>
                    <a:pt x="522" y="652"/>
                    <a:pt x="662" y="454"/>
                    <a:pt x="662" y="352"/>
                  </a:cubicBezTo>
                  <a:cubicBezTo>
                    <a:pt x="662" y="231"/>
                    <a:pt x="604" y="125"/>
                    <a:pt x="517" y="62"/>
                  </a:cubicBezTo>
                  <a:cubicBezTo>
                    <a:pt x="464" y="24"/>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2592016" y="2835718"/>
              <a:ext cx="12484" cy="13210"/>
            </a:xfrm>
            <a:custGeom>
              <a:avLst/>
              <a:gdLst/>
              <a:ahLst/>
              <a:cxnLst/>
              <a:rect l="l" t="t" r="r" b="b"/>
              <a:pathLst>
                <a:path w="275" h="291" extrusionOk="0">
                  <a:moveTo>
                    <a:pt x="137" y="56"/>
                  </a:moveTo>
                  <a:cubicBezTo>
                    <a:pt x="184" y="56"/>
                    <a:pt x="222" y="95"/>
                    <a:pt x="222" y="146"/>
                  </a:cubicBezTo>
                  <a:cubicBezTo>
                    <a:pt x="222" y="195"/>
                    <a:pt x="184" y="234"/>
                    <a:pt x="137" y="234"/>
                  </a:cubicBezTo>
                  <a:cubicBezTo>
                    <a:pt x="90" y="234"/>
                    <a:pt x="53" y="194"/>
                    <a:pt x="53" y="146"/>
                  </a:cubicBezTo>
                  <a:cubicBezTo>
                    <a:pt x="52" y="96"/>
                    <a:pt x="90" y="56"/>
                    <a:pt x="137" y="56"/>
                  </a:cubicBezTo>
                  <a:close/>
                  <a:moveTo>
                    <a:pt x="137" y="0"/>
                  </a:moveTo>
                  <a:cubicBezTo>
                    <a:pt x="61" y="0"/>
                    <a:pt x="0" y="65"/>
                    <a:pt x="0" y="146"/>
                  </a:cubicBezTo>
                  <a:cubicBezTo>
                    <a:pt x="0" y="226"/>
                    <a:pt x="61" y="290"/>
                    <a:pt x="137" y="290"/>
                  </a:cubicBezTo>
                  <a:cubicBezTo>
                    <a:pt x="212" y="290"/>
                    <a:pt x="274" y="226"/>
                    <a:pt x="274" y="146"/>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2591971" y="2796633"/>
              <a:ext cx="12484" cy="13210"/>
            </a:xfrm>
            <a:custGeom>
              <a:avLst/>
              <a:gdLst/>
              <a:ahLst/>
              <a:cxnLst/>
              <a:rect l="l" t="t" r="r" b="b"/>
              <a:pathLst>
                <a:path w="275" h="291" extrusionOk="0">
                  <a:moveTo>
                    <a:pt x="137" y="56"/>
                  </a:moveTo>
                  <a:cubicBezTo>
                    <a:pt x="184" y="56"/>
                    <a:pt x="222" y="96"/>
                    <a:pt x="222" y="145"/>
                  </a:cubicBezTo>
                  <a:cubicBezTo>
                    <a:pt x="222" y="196"/>
                    <a:pt x="184" y="235"/>
                    <a:pt x="137" y="235"/>
                  </a:cubicBezTo>
                  <a:cubicBezTo>
                    <a:pt x="91" y="235"/>
                    <a:pt x="53" y="196"/>
                    <a:pt x="53" y="145"/>
                  </a:cubicBezTo>
                  <a:cubicBezTo>
                    <a:pt x="53" y="96"/>
                    <a:pt x="91" y="56"/>
                    <a:pt x="137" y="56"/>
                  </a:cubicBezTo>
                  <a:close/>
                  <a:moveTo>
                    <a:pt x="137" y="1"/>
                  </a:moveTo>
                  <a:cubicBezTo>
                    <a:pt x="60" y="1"/>
                    <a:pt x="0" y="65"/>
                    <a:pt x="0" y="145"/>
                  </a:cubicBezTo>
                  <a:cubicBezTo>
                    <a:pt x="0" y="226"/>
                    <a:pt x="60" y="291"/>
                    <a:pt x="137" y="291"/>
                  </a:cubicBezTo>
                  <a:cubicBezTo>
                    <a:pt x="138" y="291"/>
                    <a:pt x="138" y="291"/>
                    <a:pt x="139" y="291"/>
                  </a:cubicBezTo>
                  <a:cubicBezTo>
                    <a:pt x="214"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2594331" y="2838260"/>
              <a:ext cx="7763" cy="8126"/>
            </a:xfrm>
            <a:custGeom>
              <a:avLst/>
              <a:gdLst/>
              <a:ahLst/>
              <a:cxnLst/>
              <a:rect l="l" t="t" r="r" b="b"/>
              <a:pathLst>
                <a:path w="171" h="179" extrusionOk="0">
                  <a:moveTo>
                    <a:pt x="86" y="0"/>
                  </a:moveTo>
                  <a:cubicBezTo>
                    <a:pt x="39" y="0"/>
                    <a:pt x="2" y="39"/>
                    <a:pt x="2" y="90"/>
                  </a:cubicBezTo>
                  <a:cubicBezTo>
                    <a:pt x="1" y="139"/>
                    <a:pt x="39" y="178"/>
                    <a:pt x="86" y="178"/>
                  </a:cubicBezTo>
                  <a:cubicBezTo>
                    <a:pt x="133" y="178"/>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2594377" y="2799129"/>
              <a:ext cx="7717" cy="8171"/>
            </a:xfrm>
            <a:custGeom>
              <a:avLst/>
              <a:gdLst/>
              <a:ahLst/>
              <a:cxnLst/>
              <a:rect l="l" t="t" r="r" b="b"/>
              <a:pathLst>
                <a:path w="170" h="180" extrusionOk="0">
                  <a:moveTo>
                    <a:pt x="85" y="1"/>
                  </a:moveTo>
                  <a:cubicBezTo>
                    <a:pt x="38" y="1"/>
                    <a:pt x="1" y="41"/>
                    <a:pt x="1" y="90"/>
                  </a:cubicBezTo>
                  <a:cubicBezTo>
                    <a:pt x="1" y="141"/>
                    <a:pt x="39" y="180"/>
                    <a:pt x="85" y="180"/>
                  </a:cubicBezTo>
                  <a:cubicBezTo>
                    <a:pt x="132" y="180"/>
                    <a:pt x="170" y="141"/>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2589746" y="2734941"/>
              <a:ext cx="16887" cy="12711"/>
            </a:xfrm>
            <a:custGeom>
              <a:avLst/>
              <a:gdLst/>
              <a:ahLst/>
              <a:cxnLst/>
              <a:rect l="l" t="t" r="r" b="b"/>
              <a:pathLst>
                <a:path w="372" h="280" extrusionOk="0">
                  <a:moveTo>
                    <a:pt x="1" y="0"/>
                  </a:moveTo>
                  <a:lnTo>
                    <a:pt x="1" y="0"/>
                  </a:lnTo>
                  <a:cubicBezTo>
                    <a:pt x="11" y="44"/>
                    <a:pt x="18" y="91"/>
                    <a:pt x="18" y="140"/>
                  </a:cubicBezTo>
                  <a:cubicBezTo>
                    <a:pt x="18" y="190"/>
                    <a:pt x="10" y="237"/>
                    <a:pt x="1" y="280"/>
                  </a:cubicBezTo>
                  <a:cubicBezTo>
                    <a:pt x="53" y="242"/>
                    <a:pt x="117" y="219"/>
                    <a:pt x="186" y="219"/>
                  </a:cubicBezTo>
                  <a:cubicBezTo>
                    <a:pt x="256" y="220"/>
                    <a:pt x="319" y="242"/>
                    <a:pt x="372" y="280"/>
                  </a:cubicBezTo>
                  <a:cubicBezTo>
                    <a:pt x="361" y="237"/>
                    <a:pt x="354" y="189"/>
                    <a:pt x="354" y="140"/>
                  </a:cubicBezTo>
                  <a:cubicBezTo>
                    <a:pt x="354" y="90"/>
                    <a:pt x="361" y="44"/>
                    <a:pt x="372" y="0"/>
                  </a:cubicBezTo>
                  <a:lnTo>
                    <a:pt x="372" y="0"/>
                  </a:lnTo>
                  <a:cubicBezTo>
                    <a:pt x="319" y="38"/>
                    <a:pt x="256" y="60"/>
                    <a:pt x="186" y="60"/>
                  </a:cubicBezTo>
                  <a:cubicBezTo>
                    <a:pt x="118" y="60"/>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2583164" y="2663262"/>
              <a:ext cx="30097" cy="74402"/>
            </a:xfrm>
            <a:custGeom>
              <a:avLst/>
              <a:gdLst/>
              <a:ahLst/>
              <a:cxnLst/>
              <a:rect l="l" t="t" r="r" b="b"/>
              <a:pathLst>
                <a:path w="663" h="1639" extrusionOk="0">
                  <a:moveTo>
                    <a:pt x="332" y="1143"/>
                  </a:moveTo>
                  <a:cubicBezTo>
                    <a:pt x="407" y="1143"/>
                    <a:pt x="469" y="1208"/>
                    <a:pt x="469" y="1288"/>
                  </a:cubicBezTo>
                  <a:cubicBezTo>
                    <a:pt x="469" y="1368"/>
                    <a:pt x="407" y="1433"/>
                    <a:pt x="332" y="1433"/>
                  </a:cubicBezTo>
                  <a:cubicBezTo>
                    <a:pt x="256" y="1433"/>
                    <a:pt x="195" y="1368"/>
                    <a:pt x="195" y="1288"/>
                  </a:cubicBezTo>
                  <a:cubicBezTo>
                    <a:pt x="195" y="1208"/>
                    <a:pt x="256" y="1143"/>
                    <a:pt x="332" y="1143"/>
                  </a:cubicBezTo>
                  <a:close/>
                  <a:moveTo>
                    <a:pt x="364" y="1"/>
                  </a:moveTo>
                  <a:cubicBezTo>
                    <a:pt x="328" y="1"/>
                    <a:pt x="292" y="8"/>
                    <a:pt x="258" y="22"/>
                  </a:cubicBezTo>
                  <a:cubicBezTo>
                    <a:pt x="154" y="62"/>
                    <a:pt x="69" y="162"/>
                    <a:pt x="44" y="298"/>
                  </a:cubicBezTo>
                  <a:cubicBezTo>
                    <a:pt x="22" y="415"/>
                    <a:pt x="137" y="646"/>
                    <a:pt x="139" y="820"/>
                  </a:cubicBezTo>
                  <a:cubicBezTo>
                    <a:pt x="139" y="987"/>
                    <a:pt x="0" y="1185"/>
                    <a:pt x="0" y="1288"/>
                  </a:cubicBezTo>
                  <a:cubicBezTo>
                    <a:pt x="0" y="1410"/>
                    <a:pt x="58" y="1515"/>
                    <a:pt x="145" y="1578"/>
                  </a:cubicBezTo>
                  <a:cubicBezTo>
                    <a:pt x="197" y="1616"/>
                    <a:pt x="261" y="1638"/>
                    <a:pt x="331" y="1638"/>
                  </a:cubicBezTo>
                  <a:cubicBezTo>
                    <a:pt x="401" y="1638"/>
                    <a:pt x="464" y="1616"/>
                    <a:pt x="517" y="1579"/>
                  </a:cubicBezTo>
                  <a:cubicBezTo>
                    <a:pt x="604" y="1516"/>
                    <a:pt x="662" y="1410"/>
                    <a:pt x="662" y="1289"/>
                  </a:cubicBezTo>
                  <a:cubicBezTo>
                    <a:pt x="662" y="1187"/>
                    <a:pt x="522" y="989"/>
                    <a:pt x="522" y="821"/>
                  </a:cubicBezTo>
                  <a:cubicBezTo>
                    <a:pt x="522" y="788"/>
                    <a:pt x="530" y="755"/>
                    <a:pt x="541" y="721"/>
                  </a:cubicBezTo>
                  <a:cubicBezTo>
                    <a:pt x="515" y="629"/>
                    <a:pt x="495" y="534"/>
                    <a:pt x="483" y="435"/>
                  </a:cubicBezTo>
                  <a:cubicBezTo>
                    <a:pt x="456" y="475"/>
                    <a:pt x="412" y="500"/>
                    <a:pt x="363" y="500"/>
                  </a:cubicBezTo>
                  <a:cubicBezTo>
                    <a:pt x="358" y="500"/>
                    <a:pt x="354" y="500"/>
                    <a:pt x="349" y="499"/>
                  </a:cubicBezTo>
                  <a:cubicBezTo>
                    <a:pt x="274" y="492"/>
                    <a:pt x="221" y="417"/>
                    <a:pt x="236" y="333"/>
                  </a:cubicBezTo>
                  <a:cubicBezTo>
                    <a:pt x="249" y="260"/>
                    <a:pt x="308" y="210"/>
                    <a:pt x="371" y="210"/>
                  </a:cubicBezTo>
                  <a:cubicBezTo>
                    <a:pt x="381" y="210"/>
                    <a:pt x="390" y="211"/>
                    <a:pt x="400" y="214"/>
                  </a:cubicBezTo>
                  <a:cubicBezTo>
                    <a:pt x="429" y="222"/>
                    <a:pt x="453" y="239"/>
                    <a:pt x="471" y="261"/>
                  </a:cubicBezTo>
                  <a:cubicBezTo>
                    <a:pt x="471" y="256"/>
                    <a:pt x="470" y="250"/>
                    <a:pt x="470" y="244"/>
                  </a:cubicBezTo>
                  <a:cubicBezTo>
                    <a:pt x="470" y="172"/>
                    <a:pt x="476" y="101"/>
                    <a:pt x="485" y="30"/>
                  </a:cubicBezTo>
                  <a:cubicBezTo>
                    <a:pt x="475" y="25"/>
                    <a:pt x="465" y="20"/>
                    <a:pt x="453" y="16"/>
                  </a:cubicBezTo>
                  <a:cubicBezTo>
                    <a:pt x="424" y="6"/>
                    <a:pt x="394" y="1"/>
                    <a:pt x="36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2592016" y="2754188"/>
              <a:ext cx="12484" cy="13210"/>
            </a:xfrm>
            <a:custGeom>
              <a:avLst/>
              <a:gdLst/>
              <a:ahLst/>
              <a:cxnLst/>
              <a:rect l="l" t="t" r="r" b="b"/>
              <a:pathLst>
                <a:path w="275" h="291" extrusionOk="0">
                  <a:moveTo>
                    <a:pt x="137" y="56"/>
                  </a:moveTo>
                  <a:cubicBezTo>
                    <a:pt x="184" y="56"/>
                    <a:pt x="222" y="97"/>
                    <a:pt x="222" y="146"/>
                  </a:cubicBezTo>
                  <a:cubicBezTo>
                    <a:pt x="222" y="195"/>
                    <a:pt x="184" y="235"/>
                    <a:pt x="137" y="235"/>
                  </a:cubicBezTo>
                  <a:cubicBezTo>
                    <a:pt x="90" y="235"/>
                    <a:pt x="53" y="195"/>
                    <a:pt x="53" y="146"/>
                  </a:cubicBezTo>
                  <a:cubicBezTo>
                    <a:pt x="52" y="97"/>
                    <a:pt x="90" y="56"/>
                    <a:pt x="137" y="56"/>
                  </a:cubicBezTo>
                  <a:close/>
                  <a:moveTo>
                    <a:pt x="137" y="0"/>
                  </a:moveTo>
                  <a:cubicBezTo>
                    <a:pt x="61" y="0"/>
                    <a:pt x="0" y="66"/>
                    <a:pt x="0" y="146"/>
                  </a:cubicBezTo>
                  <a:cubicBezTo>
                    <a:pt x="0" y="226"/>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2591971" y="2715103"/>
              <a:ext cx="12484" cy="13210"/>
            </a:xfrm>
            <a:custGeom>
              <a:avLst/>
              <a:gdLst/>
              <a:ahLst/>
              <a:cxnLst/>
              <a:rect l="l" t="t" r="r" b="b"/>
              <a:pathLst>
                <a:path w="275" h="291" extrusionOk="0">
                  <a:moveTo>
                    <a:pt x="137" y="57"/>
                  </a:moveTo>
                  <a:cubicBezTo>
                    <a:pt x="184" y="57"/>
                    <a:pt x="222" y="96"/>
                    <a:pt x="222" y="146"/>
                  </a:cubicBezTo>
                  <a:cubicBezTo>
                    <a:pt x="222" y="196"/>
                    <a:pt x="184" y="236"/>
                    <a:pt x="137" y="236"/>
                  </a:cubicBezTo>
                  <a:cubicBezTo>
                    <a:pt x="91" y="236"/>
                    <a:pt x="53" y="196"/>
                    <a:pt x="53" y="146"/>
                  </a:cubicBezTo>
                  <a:cubicBezTo>
                    <a:pt x="53" y="96"/>
                    <a:pt x="91" y="57"/>
                    <a:pt x="137" y="57"/>
                  </a:cubicBezTo>
                  <a:close/>
                  <a:moveTo>
                    <a:pt x="137" y="1"/>
                  </a:moveTo>
                  <a:cubicBezTo>
                    <a:pt x="60" y="1"/>
                    <a:pt x="0" y="66"/>
                    <a:pt x="0" y="146"/>
                  </a:cubicBezTo>
                  <a:cubicBezTo>
                    <a:pt x="0" y="226"/>
                    <a:pt x="60" y="291"/>
                    <a:pt x="137" y="291"/>
                  </a:cubicBezTo>
                  <a:cubicBezTo>
                    <a:pt x="213" y="291"/>
                    <a:pt x="274" y="226"/>
                    <a:pt x="274" y="146"/>
                  </a:cubicBezTo>
                  <a:cubicBezTo>
                    <a:pt x="274" y="66"/>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2594331" y="2756730"/>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2594377" y="2717645"/>
              <a:ext cx="7717" cy="8171"/>
            </a:xfrm>
            <a:custGeom>
              <a:avLst/>
              <a:gdLst/>
              <a:ahLst/>
              <a:cxnLst/>
              <a:rect l="l" t="t" r="r" b="b"/>
              <a:pathLst>
                <a:path w="170" h="180" extrusionOk="0">
                  <a:moveTo>
                    <a:pt x="85" y="1"/>
                  </a:moveTo>
                  <a:cubicBezTo>
                    <a:pt x="38" y="1"/>
                    <a:pt x="1" y="40"/>
                    <a:pt x="1" y="90"/>
                  </a:cubicBezTo>
                  <a:cubicBezTo>
                    <a:pt x="1" y="140"/>
                    <a:pt x="39" y="180"/>
                    <a:pt x="85" y="180"/>
                  </a:cubicBezTo>
                  <a:cubicBezTo>
                    <a:pt x="132" y="180"/>
                    <a:pt x="170" y="140"/>
                    <a:pt x="170"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2595103" y="2592809"/>
              <a:ext cx="179764" cy="159291"/>
            </a:xfrm>
            <a:custGeom>
              <a:avLst/>
              <a:gdLst/>
              <a:ahLst/>
              <a:cxnLst/>
              <a:rect l="l" t="t" r="r" b="b"/>
              <a:pathLst>
                <a:path w="3960" h="3509" extrusionOk="0">
                  <a:moveTo>
                    <a:pt x="1920" y="275"/>
                  </a:moveTo>
                  <a:cubicBezTo>
                    <a:pt x="1966" y="275"/>
                    <a:pt x="2004" y="331"/>
                    <a:pt x="2004" y="401"/>
                  </a:cubicBezTo>
                  <a:lnTo>
                    <a:pt x="2004" y="521"/>
                  </a:lnTo>
                  <a:cubicBezTo>
                    <a:pt x="2057" y="526"/>
                    <a:pt x="2109" y="531"/>
                    <a:pt x="2160" y="540"/>
                  </a:cubicBezTo>
                  <a:cubicBezTo>
                    <a:pt x="2163" y="540"/>
                    <a:pt x="2167" y="540"/>
                    <a:pt x="2169" y="541"/>
                  </a:cubicBezTo>
                  <a:lnTo>
                    <a:pt x="2169" y="540"/>
                  </a:lnTo>
                  <a:lnTo>
                    <a:pt x="2199" y="426"/>
                  </a:lnTo>
                  <a:cubicBezTo>
                    <a:pt x="2215" y="366"/>
                    <a:pt x="2258" y="324"/>
                    <a:pt x="2300" y="324"/>
                  </a:cubicBezTo>
                  <a:cubicBezTo>
                    <a:pt x="2305" y="324"/>
                    <a:pt x="2310" y="325"/>
                    <a:pt x="2314" y="326"/>
                  </a:cubicBezTo>
                  <a:cubicBezTo>
                    <a:pt x="2359" y="338"/>
                    <a:pt x="2382" y="404"/>
                    <a:pt x="2363" y="471"/>
                  </a:cubicBezTo>
                  <a:lnTo>
                    <a:pt x="2345" y="541"/>
                  </a:lnTo>
                  <a:lnTo>
                    <a:pt x="2332" y="588"/>
                  </a:lnTo>
                  <a:cubicBezTo>
                    <a:pt x="2385" y="605"/>
                    <a:pt x="2436" y="627"/>
                    <a:pt x="2485" y="651"/>
                  </a:cubicBezTo>
                  <a:lnTo>
                    <a:pt x="2546" y="547"/>
                  </a:lnTo>
                  <a:cubicBezTo>
                    <a:pt x="2547" y="543"/>
                    <a:pt x="2549" y="542"/>
                    <a:pt x="2551" y="541"/>
                  </a:cubicBezTo>
                  <a:cubicBezTo>
                    <a:pt x="2577" y="498"/>
                    <a:pt x="2618" y="471"/>
                    <a:pt x="2653" y="471"/>
                  </a:cubicBezTo>
                  <a:cubicBezTo>
                    <a:pt x="2664" y="471"/>
                    <a:pt x="2674" y="474"/>
                    <a:pt x="2684" y="479"/>
                  </a:cubicBezTo>
                  <a:cubicBezTo>
                    <a:pt x="2704" y="491"/>
                    <a:pt x="2715" y="514"/>
                    <a:pt x="2716" y="541"/>
                  </a:cubicBezTo>
                  <a:cubicBezTo>
                    <a:pt x="2717" y="569"/>
                    <a:pt x="2711" y="600"/>
                    <a:pt x="2693" y="631"/>
                  </a:cubicBezTo>
                  <a:lnTo>
                    <a:pt x="2633" y="733"/>
                  </a:lnTo>
                  <a:cubicBezTo>
                    <a:pt x="2665" y="754"/>
                    <a:pt x="2693" y="779"/>
                    <a:pt x="2721" y="802"/>
                  </a:cubicBezTo>
                  <a:cubicBezTo>
                    <a:pt x="2735" y="814"/>
                    <a:pt x="2751" y="823"/>
                    <a:pt x="2764" y="836"/>
                  </a:cubicBezTo>
                  <a:lnTo>
                    <a:pt x="2849" y="749"/>
                  </a:lnTo>
                  <a:cubicBezTo>
                    <a:pt x="2880" y="718"/>
                    <a:pt x="2918" y="701"/>
                    <a:pt x="2951" y="701"/>
                  </a:cubicBezTo>
                  <a:cubicBezTo>
                    <a:pt x="2970" y="701"/>
                    <a:pt x="2986" y="707"/>
                    <a:pt x="2999" y="720"/>
                  </a:cubicBezTo>
                  <a:cubicBezTo>
                    <a:pt x="3032" y="752"/>
                    <a:pt x="3018" y="820"/>
                    <a:pt x="2968" y="868"/>
                  </a:cubicBezTo>
                  <a:lnTo>
                    <a:pt x="2883" y="953"/>
                  </a:lnTo>
                  <a:cubicBezTo>
                    <a:pt x="2920" y="995"/>
                    <a:pt x="2953" y="1037"/>
                    <a:pt x="2984" y="1083"/>
                  </a:cubicBezTo>
                  <a:lnTo>
                    <a:pt x="3086" y="1023"/>
                  </a:lnTo>
                  <a:cubicBezTo>
                    <a:pt x="3114" y="1008"/>
                    <a:pt x="3143" y="1000"/>
                    <a:pt x="3169" y="1000"/>
                  </a:cubicBezTo>
                  <a:cubicBezTo>
                    <a:pt x="3200" y="1000"/>
                    <a:pt x="3226" y="1011"/>
                    <a:pt x="3238" y="1033"/>
                  </a:cubicBezTo>
                  <a:cubicBezTo>
                    <a:pt x="3262" y="1074"/>
                    <a:pt x="3232" y="1134"/>
                    <a:pt x="3171" y="1170"/>
                  </a:cubicBezTo>
                  <a:lnTo>
                    <a:pt x="3067" y="1231"/>
                  </a:lnTo>
                  <a:cubicBezTo>
                    <a:pt x="3091" y="1280"/>
                    <a:pt x="3113" y="1331"/>
                    <a:pt x="3131" y="1384"/>
                  </a:cubicBezTo>
                  <a:lnTo>
                    <a:pt x="3247" y="1352"/>
                  </a:lnTo>
                  <a:cubicBezTo>
                    <a:pt x="3263" y="1348"/>
                    <a:pt x="3279" y="1345"/>
                    <a:pt x="3294" y="1345"/>
                  </a:cubicBezTo>
                  <a:cubicBezTo>
                    <a:pt x="3342" y="1345"/>
                    <a:pt x="3382" y="1367"/>
                    <a:pt x="3391" y="1401"/>
                  </a:cubicBezTo>
                  <a:cubicBezTo>
                    <a:pt x="3403" y="1445"/>
                    <a:pt x="3358" y="1498"/>
                    <a:pt x="3291" y="1516"/>
                  </a:cubicBezTo>
                  <a:lnTo>
                    <a:pt x="3175" y="1545"/>
                  </a:lnTo>
                  <a:cubicBezTo>
                    <a:pt x="3185" y="1600"/>
                    <a:pt x="3192" y="1654"/>
                    <a:pt x="3195" y="1711"/>
                  </a:cubicBezTo>
                  <a:lnTo>
                    <a:pt x="3316" y="1711"/>
                  </a:lnTo>
                  <a:cubicBezTo>
                    <a:pt x="3386" y="1711"/>
                    <a:pt x="3443" y="1749"/>
                    <a:pt x="3443" y="1795"/>
                  </a:cubicBezTo>
                  <a:cubicBezTo>
                    <a:pt x="3443" y="1841"/>
                    <a:pt x="3386" y="1880"/>
                    <a:pt x="3316" y="1880"/>
                  </a:cubicBezTo>
                  <a:lnTo>
                    <a:pt x="3195" y="1880"/>
                  </a:lnTo>
                  <a:cubicBezTo>
                    <a:pt x="3191" y="1934"/>
                    <a:pt x="3185" y="1989"/>
                    <a:pt x="3175" y="2044"/>
                  </a:cubicBezTo>
                  <a:lnTo>
                    <a:pt x="3290" y="2075"/>
                  </a:lnTo>
                  <a:cubicBezTo>
                    <a:pt x="3357" y="2093"/>
                    <a:pt x="3402" y="2144"/>
                    <a:pt x="3391" y="2189"/>
                  </a:cubicBezTo>
                  <a:cubicBezTo>
                    <a:pt x="3382" y="2223"/>
                    <a:pt x="3342" y="2244"/>
                    <a:pt x="3294" y="2244"/>
                  </a:cubicBezTo>
                  <a:cubicBezTo>
                    <a:pt x="3279" y="2244"/>
                    <a:pt x="3263" y="2242"/>
                    <a:pt x="3247" y="2237"/>
                  </a:cubicBezTo>
                  <a:lnTo>
                    <a:pt x="3131" y="2207"/>
                  </a:lnTo>
                  <a:cubicBezTo>
                    <a:pt x="3113" y="2259"/>
                    <a:pt x="3091" y="2309"/>
                    <a:pt x="3067" y="2359"/>
                  </a:cubicBezTo>
                  <a:lnTo>
                    <a:pt x="3171" y="2420"/>
                  </a:lnTo>
                  <a:cubicBezTo>
                    <a:pt x="3232" y="2454"/>
                    <a:pt x="3261" y="2516"/>
                    <a:pt x="3238" y="2557"/>
                  </a:cubicBezTo>
                  <a:cubicBezTo>
                    <a:pt x="3225" y="2579"/>
                    <a:pt x="3199" y="2590"/>
                    <a:pt x="3168" y="2590"/>
                  </a:cubicBezTo>
                  <a:cubicBezTo>
                    <a:pt x="3143" y="2590"/>
                    <a:pt x="3114" y="2582"/>
                    <a:pt x="3086" y="2566"/>
                  </a:cubicBezTo>
                  <a:lnTo>
                    <a:pt x="2984" y="2507"/>
                  </a:lnTo>
                  <a:cubicBezTo>
                    <a:pt x="2953" y="2552"/>
                    <a:pt x="2918" y="2597"/>
                    <a:pt x="2883" y="2637"/>
                  </a:cubicBezTo>
                  <a:lnTo>
                    <a:pt x="2968" y="2721"/>
                  </a:lnTo>
                  <a:cubicBezTo>
                    <a:pt x="3017" y="2772"/>
                    <a:pt x="3030" y="2838"/>
                    <a:pt x="2999" y="2872"/>
                  </a:cubicBezTo>
                  <a:cubicBezTo>
                    <a:pt x="2986" y="2884"/>
                    <a:pt x="2970" y="2890"/>
                    <a:pt x="2951" y="2890"/>
                  </a:cubicBezTo>
                  <a:cubicBezTo>
                    <a:pt x="2919" y="2890"/>
                    <a:pt x="2880" y="2873"/>
                    <a:pt x="2849" y="2841"/>
                  </a:cubicBezTo>
                  <a:lnTo>
                    <a:pt x="2764" y="2756"/>
                  </a:lnTo>
                  <a:cubicBezTo>
                    <a:pt x="2751" y="2768"/>
                    <a:pt x="2736" y="2777"/>
                    <a:pt x="2721" y="2789"/>
                  </a:cubicBezTo>
                  <a:cubicBezTo>
                    <a:pt x="2693" y="2812"/>
                    <a:pt x="2663" y="2837"/>
                    <a:pt x="2633" y="2857"/>
                  </a:cubicBezTo>
                  <a:lnTo>
                    <a:pt x="2693" y="2962"/>
                  </a:lnTo>
                  <a:cubicBezTo>
                    <a:pt x="2728" y="3022"/>
                    <a:pt x="2723" y="3090"/>
                    <a:pt x="2684" y="3112"/>
                  </a:cubicBezTo>
                  <a:cubicBezTo>
                    <a:pt x="2674" y="3118"/>
                    <a:pt x="2663" y="3121"/>
                    <a:pt x="2652" y="3121"/>
                  </a:cubicBezTo>
                  <a:cubicBezTo>
                    <a:pt x="2616" y="3121"/>
                    <a:pt x="2574" y="3092"/>
                    <a:pt x="2546" y="3046"/>
                  </a:cubicBezTo>
                  <a:lnTo>
                    <a:pt x="2485" y="2942"/>
                  </a:lnTo>
                  <a:cubicBezTo>
                    <a:pt x="2437" y="2965"/>
                    <a:pt x="2385" y="2988"/>
                    <a:pt x="2332" y="3005"/>
                  </a:cubicBezTo>
                  <a:lnTo>
                    <a:pt x="2364" y="3121"/>
                  </a:lnTo>
                  <a:cubicBezTo>
                    <a:pt x="2383" y="3188"/>
                    <a:pt x="2361" y="3253"/>
                    <a:pt x="2315" y="3264"/>
                  </a:cubicBezTo>
                  <a:cubicBezTo>
                    <a:pt x="2311" y="3265"/>
                    <a:pt x="2306" y="3266"/>
                    <a:pt x="2301" y="3266"/>
                  </a:cubicBezTo>
                  <a:cubicBezTo>
                    <a:pt x="2260" y="3266"/>
                    <a:pt x="2217" y="3224"/>
                    <a:pt x="2201" y="3164"/>
                  </a:cubicBezTo>
                  <a:lnTo>
                    <a:pt x="2171" y="3049"/>
                  </a:lnTo>
                  <a:cubicBezTo>
                    <a:pt x="2116" y="3060"/>
                    <a:pt x="2062" y="3067"/>
                    <a:pt x="2005" y="3069"/>
                  </a:cubicBezTo>
                  <a:lnTo>
                    <a:pt x="2005" y="3190"/>
                  </a:lnTo>
                  <a:cubicBezTo>
                    <a:pt x="2005" y="3260"/>
                    <a:pt x="1967" y="3317"/>
                    <a:pt x="1921" y="3317"/>
                  </a:cubicBezTo>
                  <a:cubicBezTo>
                    <a:pt x="1876" y="3317"/>
                    <a:pt x="1837" y="3260"/>
                    <a:pt x="1837" y="3190"/>
                  </a:cubicBezTo>
                  <a:lnTo>
                    <a:pt x="1837" y="3069"/>
                  </a:lnTo>
                  <a:cubicBezTo>
                    <a:pt x="1782" y="3065"/>
                    <a:pt x="1726" y="3060"/>
                    <a:pt x="1673" y="3049"/>
                  </a:cubicBezTo>
                  <a:lnTo>
                    <a:pt x="1644" y="3164"/>
                  </a:lnTo>
                  <a:cubicBezTo>
                    <a:pt x="1627" y="3224"/>
                    <a:pt x="1585" y="3267"/>
                    <a:pt x="1545" y="3267"/>
                  </a:cubicBezTo>
                  <a:cubicBezTo>
                    <a:pt x="1539" y="3267"/>
                    <a:pt x="1534" y="3266"/>
                    <a:pt x="1529" y="3264"/>
                  </a:cubicBezTo>
                  <a:cubicBezTo>
                    <a:pt x="1483" y="3253"/>
                    <a:pt x="1461" y="3188"/>
                    <a:pt x="1480" y="3121"/>
                  </a:cubicBezTo>
                  <a:lnTo>
                    <a:pt x="1512" y="3005"/>
                  </a:lnTo>
                  <a:cubicBezTo>
                    <a:pt x="1459" y="2988"/>
                    <a:pt x="1409" y="2965"/>
                    <a:pt x="1359" y="2942"/>
                  </a:cubicBezTo>
                  <a:lnTo>
                    <a:pt x="1298" y="3046"/>
                  </a:lnTo>
                  <a:cubicBezTo>
                    <a:pt x="1272" y="3092"/>
                    <a:pt x="1229" y="3121"/>
                    <a:pt x="1192" y="3121"/>
                  </a:cubicBezTo>
                  <a:cubicBezTo>
                    <a:pt x="1181" y="3121"/>
                    <a:pt x="1170" y="3118"/>
                    <a:pt x="1161" y="3112"/>
                  </a:cubicBezTo>
                  <a:cubicBezTo>
                    <a:pt x="1122" y="3089"/>
                    <a:pt x="1116" y="3022"/>
                    <a:pt x="1151" y="2962"/>
                  </a:cubicBezTo>
                  <a:lnTo>
                    <a:pt x="1211" y="2857"/>
                  </a:lnTo>
                  <a:cubicBezTo>
                    <a:pt x="1165" y="2827"/>
                    <a:pt x="1122" y="2793"/>
                    <a:pt x="1081" y="2756"/>
                  </a:cubicBezTo>
                  <a:lnTo>
                    <a:pt x="996" y="2841"/>
                  </a:lnTo>
                  <a:cubicBezTo>
                    <a:pt x="964" y="2873"/>
                    <a:pt x="926" y="2890"/>
                    <a:pt x="893" y="2890"/>
                  </a:cubicBezTo>
                  <a:cubicBezTo>
                    <a:pt x="875" y="2890"/>
                    <a:pt x="858" y="2884"/>
                    <a:pt x="845" y="2872"/>
                  </a:cubicBezTo>
                  <a:cubicBezTo>
                    <a:pt x="813" y="2838"/>
                    <a:pt x="826" y="2772"/>
                    <a:pt x="876" y="2722"/>
                  </a:cubicBezTo>
                  <a:lnTo>
                    <a:pt x="961" y="2638"/>
                  </a:lnTo>
                  <a:cubicBezTo>
                    <a:pt x="924" y="2598"/>
                    <a:pt x="891" y="2553"/>
                    <a:pt x="860" y="2508"/>
                  </a:cubicBezTo>
                  <a:lnTo>
                    <a:pt x="758" y="2567"/>
                  </a:lnTo>
                  <a:cubicBezTo>
                    <a:pt x="730" y="2583"/>
                    <a:pt x="701" y="2591"/>
                    <a:pt x="675" y="2591"/>
                  </a:cubicBezTo>
                  <a:cubicBezTo>
                    <a:pt x="644" y="2591"/>
                    <a:pt x="618" y="2580"/>
                    <a:pt x="606" y="2558"/>
                  </a:cubicBezTo>
                  <a:cubicBezTo>
                    <a:pt x="582" y="2517"/>
                    <a:pt x="612" y="2456"/>
                    <a:pt x="673" y="2421"/>
                  </a:cubicBezTo>
                  <a:lnTo>
                    <a:pt x="777" y="2360"/>
                  </a:lnTo>
                  <a:cubicBezTo>
                    <a:pt x="753" y="2312"/>
                    <a:pt x="731" y="2260"/>
                    <a:pt x="714" y="2208"/>
                  </a:cubicBezTo>
                  <a:lnTo>
                    <a:pt x="598" y="2237"/>
                  </a:lnTo>
                  <a:cubicBezTo>
                    <a:pt x="581" y="2242"/>
                    <a:pt x="565" y="2244"/>
                    <a:pt x="550" y="2244"/>
                  </a:cubicBezTo>
                  <a:cubicBezTo>
                    <a:pt x="502" y="2244"/>
                    <a:pt x="463" y="2223"/>
                    <a:pt x="453" y="2189"/>
                  </a:cubicBezTo>
                  <a:cubicBezTo>
                    <a:pt x="441" y="2144"/>
                    <a:pt x="486" y="2093"/>
                    <a:pt x="553" y="2075"/>
                  </a:cubicBezTo>
                  <a:lnTo>
                    <a:pt x="668" y="2044"/>
                  </a:lnTo>
                  <a:cubicBezTo>
                    <a:pt x="658" y="1989"/>
                    <a:pt x="650" y="1935"/>
                    <a:pt x="648" y="1881"/>
                  </a:cubicBezTo>
                  <a:lnTo>
                    <a:pt x="528" y="1881"/>
                  </a:lnTo>
                  <a:cubicBezTo>
                    <a:pt x="458" y="1881"/>
                    <a:pt x="401" y="1843"/>
                    <a:pt x="401" y="1796"/>
                  </a:cubicBezTo>
                  <a:cubicBezTo>
                    <a:pt x="399" y="1750"/>
                    <a:pt x="455" y="1712"/>
                    <a:pt x="526" y="1712"/>
                  </a:cubicBezTo>
                  <a:lnTo>
                    <a:pt x="645" y="1712"/>
                  </a:lnTo>
                  <a:cubicBezTo>
                    <a:pt x="649" y="1656"/>
                    <a:pt x="655" y="1601"/>
                    <a:pt x="665" y="1548"/>
                  </a:cubicBezTo>
                  <a:lnTo>
                    <a:pt x="550" y="1517"/>
                  </a:lnTo>
                  <a:cubicBezTo>
                    <a:pt x="484" y="1498"/>
                    <a:pt x="438" y="1447"/>
                    <a:pt x="450" y="1402"/>
                  </a:cubicBezTo>
                  <a:cubicBezTo>
                    <a:pt x="460" y="1368"/>
                    <a:pt x="499" y="1347"/>
                    <a:pt x="547" y="1347"/>
                  </a:cubicBezTo>
                  <a:cubicBezTo>
                    <a:pt x="562" y="1347"/>
                    <a:pt x="578" y="1349"/>
                    <a:pt x="594" y="1353"/>
                  </a:cubicBezTo>
                  <a:lnTo>
                    <a:pt x="710" y="1384"/>
                  </a:lnTo>
                  <a:cubicBezTo>
                    <a:pt x="728" y="1331"/>
                    <a:pt x="749" y="1281"/>
                    <a:pt x="774" y="1231"/>
                  </a:cubicBezTo>
                  <a:lnTo>
                    <a:pt x="669" y="1170"/>
                  </a:lnTo>
                  <a:cubicBezTo>
                    <a:pt x="608" y="1134"/>
                    <a:pt x="579" y="1074"/>
                    <a:pt x="602" y="1033"/>
                  </a:cubicBezTo>
                  <a:cubicBezTo>
                    <a:pt x="615" y="1010"/>
                    <a:pt x="640" y="999"/>
                    <a:pt x="671" y="999"/>
                  </a:cubicBezTo>
                  <a:cubicBezTo>
                    <a:pt x="696" y="999"/>
                    <a:pt x="726" y="1007"/>
                    <a:pt x="754" y="1023"/>
                  </a:cubicBezTo>
                  <a:lnTo>
                    <a:pt x="856" y="1083"/>
                  </a:lnTo>
                  <a:cubicBezTo>
                    <a:pt x="887" y="1037"/>
                    <a:pt x="922" y="994"/>
                    <a:pt x="958" y="953"/>
                  </a:cubicBezTo>
                  <a:lnTo>
                    <a:pt x="872" y="867"/>
                  </a:lnTo>
                  <a:cubicBezTo>
                    <a:pt x="823" y="818"/>
                    <a:pt x="808" y="749"/>
                    <a:pt x="842" y="717"/>
                  </a:cubicBezTo>
                  <a:cubicBezTo>
                    <a:pt x="854" y="705"/>
                    <a:pt x="871" y="700"/>
                    <a:pt x="890" y="700"/>
                  </a:cubicBezTo>
                  <a:cubicBezTo>
                    <a:pt x="922" y="700"/>
                    <a:pt x="961" y="717"/>
                    <a:pt x="992" y="748"/>
                  </a:cubicBezTo>
                  <a:lnTo>
                    <a:pt x="1077" y="833"/>
                  </a:lnTo>
                  <a:cubicBezTo>
                    <a:pt x="1119" y="797"/>
                    <a:pt x="1162" y="763"/>
                    <a:pt x="1208" y="732"/>
                  </a:cubicBezTo>
                  <a:lnTo>
                    <a:pt x="1149" y="630"/>
                  </a:lnTo>
                  <a:cubicBezTo>
                    <a:pt x="1131" y="599"/>
                    <a:pt x="1124" y="568"/>
                    <a:pt x="1125" y="540"/>
                  </a:cubicBezTo>
                  <a:cubicBezTo>
                    <a:pt x="1126" y="512"/>
                    <a:pt x="1139" y="490"/>
                    <a:pt x="1158" y="478"/>
                  </a:cubicBezTo>
                  <a:cubicBezTo>
                    <a:pt x="1167" y="473"/>
                    <a:pt x="1177" y="470"/>
                    <a:pt x="1188" y="470"/>
                  </a:cubicBezTo>
                  <a:cubicBezTo>
                    <a:pt x="1223" y="470"/>
                    <a:pt x="1264" y="497"/>
                    <a:pt x="1289" y="540"/>
                  </a:cubicBezTo>
                  <a:cubicBezTo>
                    <a:pt x="1291" y="542"/>
                    <a:pt x="1293" y="542"/>
                    <a:pt x="1294" y="546"/>
                  </a:cubicBezTo>
                  <a:lnTo>
                    <a:pt x="1355" y="649"/>
                  </a:lnTo>
                  <a:cubicBezTo>
                    <a:pt x="1403" y="626"/>
                    <a:pt x="1455" y="604"/>
                    <a:pt x="1508" y="586"/>
                  </a:cubicBezTo>
                  <a:lnTo>
                    <a:pt x="1496" y="540"/>
                  </a:lnTo>
                  <a:lnTo>
                    <a:pt x="1477" y="470"/>
                  </a:lnTo>
                  <a:cubicBezTo>
                    <a:pt x="1459" y="403"/>
                    <a:pt x="1481" y="338"/>
                    <a:pt x="1526" y="325"/>
                  </a:cubicBezTo>
                  <a:cubicBezTo>
                    <a:pt x="1530" y="324"/>
                    <a:pt x="1535" y="323"/>
                    <a:pt x="1540" y="323"/>
                  </a:cubicBezTo>
                  <a:cubicBezTo>
                    <a:pt x="1582" y="323"/>
                    <a:pt x="1625" y="365"/>
                    <a:pt x="1641" y="426"/>
                  </a:cubicBezTo>
                  <a:lnTo>
                    <a:pt x="1671" y="540"/>
                  </a:lnTo>
                  <a:lnTo>
                    <a:pt x="1671" y="541"/>
                  </a:lnTo>
                  <a:cubicBezTo>
                    <a:pt x="1673" y="541"/>
                    <a:pt x="1676" y="540"/>
                    <a:pt x="1681" y="540"/>
                  </a:cubicBezTo>
                  <a:lnTo>
                    <a:pt x="1683" y="540"/>
                  </a:lnTo>
                  <a:cubicBezTo>
                    <a:pt x="1733" y="531"/>
                    <a:pt x="1784" y="524"/>
                    <a:pt x="1836" y="521"/>
                  </a:cubicBezTo>
                  <a:lnTo>
                    <a:pt x="1836" y="401"/>
                  </a:lnTo>
                  <a:cubicBezTo>
                    <a:pt x="1836" y="331"/>
                    <a:pt x="1874" y="275"/>
                    <a:pt x="1920" y="275"/>
                  </a:cubicBezTo>
                  <a:close/>
                  <a:moveTo>
                    <a:pt x="1491" y="0"/>
                  </a:moveTo>
                  <a:lnTo>
                    <a:pt x="1491" y="0"/>
                  </a:lnTo>
                  <a:cubicBezTo>
                    <a:pt x="1445" y="22"/>
                    <a:pt x="1399" y="45"/>
                    <a:pt x="1347" y="63"/>
                  </a:cubicBezTo>
                  <a:cubicBezTo>
                    <a:pt x="1297" y="80"/>
                    <a:pt x="1246" y="94"/>
                    <a:pt x="1198" y="105"/>
                  </a:cubicBezTo>
                  <a:cubicBezTo>
                    <a:pt x="1242" y="127"/>
                    <a:pt x="1277" y="162"/>
                    <a:pt x="1303" y="202"/>
                  </a:cubicBezTo>
                  <a:cubicBezTo>
                    <a:pt x="1235" y="228"/>
                    <a:pt x="1169" y="262"/>
                    <a:pt x="1104" y="297"/>
                  </a:cubicBezTo>
                  <a:cubicBezTo>
                    <a:pt x="1084" y="307"/>
                    <a:pt x="1065" y="320"/>
                    <a:pt x="1045" y="331"/>
                  </a:cubicBezTo>
                  <a:cubicBezTo>
                    <a:pt x="1007" y="354"/>
                    <a:pt x="970" y="379"/>
                    <a:pt x="934" y="404"/>
                  </a:cubicBezTo>
                  <a:cubicBezTo>
                    <a:pt x="916" y="417"/>
                    <a:pt x="897" y="429"/>
                    <a:pt x="880" y="442"/>
                  </a:cubicBezTo>
                  <a:cubicBezTo>
                    <a:pt x="839" y="474"/>
                    <a:pt x="801" y="507"/>
                    <a:pt x="763" y="541"/>
                  </a:cubicBezTo>
                  <a:cubicBezTo>
                    <a:pt x="714" y="586"/>
                    <a:pt x="669" y="633"/>
                    <a:pt x="627" y="684"/>
                  </a:cubicBezTo>
                  <a:cubicBezTo>
                    <a:pt x="553" y="769"/>
                    <a:pt x="487" y="863"/>
                    <a:pt x="432" y="961"/>
                  </a:cubicBezTo>
                  <a:cubicBezTo>
                    <a:pt x="423" y="979"/>
                    <a:pt x="413" y="997"/>
                    <a:pt x="404" y="1014"/>
                  </a:cubicBezTo>
                  <a:cubicBezTo>
                    <a:pt x="379" y="1063"/>
                    <a:pt x="356" y="1113"/>
                    <a:pt x="335" y="1164"/>
                  </a:cubicBezTo>
                  <a:cubicBezTo>
                    <a:pt x="329" y="1180"/>
                    <a:pt x="321" y="1198"/>
                    <a:pt x="314" y="1217"/>
                  </a:cubicBezTo>
                  <a:cubicBezTo>
                    <a:pt x="291" y="1284"/>
                    <a:pt x="270" y="1350"/>
                    <a:pt x="254" y="1420"/>
                  </a:cubicBezTo>
                  <a:cubicBezTo>
                    <a:pt x="253" y="1419"/>
                    <a:pt x="250" y="1419"/>
                    <a:pt x="249" y="1419"/>
                  </a:cubicBezTo>
                  <a:cubicBezTo>
                    <a:pt x="184" y="1396"/>
                    <a:pt x="134" y="1350"/>
                    <a:pt x="101" y="1291"/>
                  </a:cubicBezTo>
                  <a:cubicBezTo>
                    <a:pt x="92" y="1339"/>
                    <a:pt x="81" y="1387"/>
                    <a:pt x="64" y="1438"/>
                  </a:cubicBezTo>
                  <a:cubicBezTo>
                    <a:pt x="47" y="1487"/>
                    <a:pt x="24" y="1533"/>
                    <a:pt x="1" y="1575"/>
                  </a:cubicBezTo>
                  <a:cubicBezTo>
                    <a:pt x="33" y="1560"/>
                    <a:pt x="68" y="1553"/>
                    <a:pt x="103" y="1553"/>
                  </a:cubicBezTo>
                  <a:cubicBezTo>
                    <a:pt x="133" y="1553"/>
                    <a:pt x="162" y="1558"/>
                    <a:pt x="192" y="1568"/>
                  </a:cubicBezTo>
                  <a:cubicBezTo>
                    <a:pt x="202" y="1572"/>
                    <a:pt x="213" y="1577"/>
                    <a:pt x="223" y="1582"/>
                  </a:cubicBezTo>
                  <a:cubicBezTo>
                    <a:pt x="215" y="1653"/>
                    <a:pt x="209" y="1724"/>
                    <a:pt x="209" y="1796"/>
                  </a:cubicBezTo>
                  <a:cubicBezTo>
                    <a:pt x="209" y="1802"/>
                    <a:pt x="211" y="1808"/>
                    <a:pt x="211" y="1813"/>
                  </a:cubicBezTo>
                  <a:cubicBezTo>
                    <a:pt x="211" y="1872"/>
                    <a:pt x="215" y="1930"/>
                    <a:pt x="221" y="1987"/>
                  </a:cubicBezTo>
                  <a:cubicBezTo>
                    <a:pt x="232" y="2085"/>
                    <a:pt x="252" y="2181"/>
                    <a:pt x="279" y="2273"/>
                  </a:cubicBezTo>
                  <a:cubicBezTo>
                    <a:pt x="486" y="2987"/>
                    <a:pt x="1143" y="3509"/>
                    <a:pt x="1923" y="3509"/>
                  </a:cubicBezTo>
                  <a:cubicBezTo>
                    <a:pt x="2211" y="3509"/>
                    <a:pt x="2484" y="3436"/>
                    <a:pt x="2723" y="3310"/>
                  </a:cubicBezTo>
                  <a:cubicBezTo>
                    <a:pt x="3038" y="3142"/>
                    <a:pt x="3295" y="2879"/>
                    <a:pt x="3454" y="2560"/>
                  </a:cubicBezTo>
                  <a:cubicBezTo>
                    <a:pt x="3475" y="2518"/>
                    <a:pt x="3496" y="2473"/>
                    <a:pt x="3512" y="2429"/>
                  </a:cubicBezTo>
                  <a:cubicBezTo>
                    <a:pt x="3547" y="2344"/>
                    <a:pt x="3575" y="2255"/>
                    <a:pt x="3594" y="2164"/>
                  </a:cubicBezTo>
                  <a:cubicBezTo>
                    <a:pt x="3598" y="2182"/>
                    <a:pt x="3602" y="2201"/>
                    <a:pt x="3603" y="2219"/>
                  </a:cubicBezTo>
                  <a:cubicBezTo>
                    <a:pt x="3606" y="2266"/>
                    <a:pt x="3599" y="2309"/>
                    <a:pt x="3588" y="2351"/>
                  </a:cubicBezTo>
                  <a:cubicBezTo>
                    <a:pt x="3641" y="2314"/>
                    <a:pt x="3704" y="2292"/>
                    <a:pt x="3773" y="2289"/>
                  </a:cubicBezTo>
                  <a:cubicBezTo>
                    <a:pt x="3776" y="2289"/>
                    <a:pt x="3779" y="2289"/>
                    <a:pt x="3782" y="2289"/>
                  </a:cubicBezTo>
                  <a:cubicBezTo>
                    <a:pt x="3847" y="2289"/>
                    <a:pt x="3909" y="2310"/>
                    <a:pt x="3960" y="2347"/>
                  </a:cubicBezTo>
                  <a:cubicBezTo>
                    <a:pt x="3947" y="2301"/>
                    <a:pt x="3939" y="2251"/>
                    <a:pt x="3935" y="2199"/>
                  </a:cubicBezTo>
                  <a:cubicBezTo>
                    <a:pt x="3931" y="2146"/>
                    <a:pt x="3935" y="2098"/>
                    <a:pt x="3941" y="2049"/>
                  </a:cubicBezTo>
                  <a:lnTo>
                    <a:pt x="3941" y="2049"/>
                  </a:lnTo>
                  <a:cubicBezTo>
                    <a:pt x="3893" y="2096"/>
                    <a:pt x="3831" y="2125"/>
                    <a:pt x="3762" y="2130"/>
                  </a:cubicBezTo>
                  <a:cubicBezTo>
                    <a:pt x="3754" y="2130"/>
                    <a:pt x="3746" y="2130"/>
                    <a:pt x="3738" y="2130"/>
                  </a:cubicBezTo>
                  <a:cubicBezTo>
                    <a:pt x="3691" y="2130"/>
                    <a:pt x="3646" y="2120"/>
                    <a:pt x="3604" y="2103"/>
                  </a:cubicBezTo>
                  <a:cubicBezTo>
                    <a:pt x="3617" y="2036"/>
                    <a:pt x="3625" y="1967"/>
                    <a:pt x="3629" y="1898"/>
                  </a:cubicBezTo>
                  <a:cubicBezTo>
                    <a:pt x="3631" y="1871"/>
                    <a:pt x="3633" y="1845"/>
                    <a:pt x="3633" y="1817"/>
                  </a:cubicBezTo>
                  <a:cubicBezTo>
                    <a:pt x="3633" y="1811"/>
                    <a:pt x="3634" y="1803"/>
                    <a:pt x="3634" y="1796"/>
                  </a:cubicBezTo>
                  <a:cubicBezTo>
                    <a:pt x="3634" y="1780"/>
                    <a:pt x="3631" y="1766"/>
                    <a:pt x="3631" y="1751"/>
                  </a:cubicBezTo>
                  <a:lnTo>
                    <a:pt x="3627" y="1669"/>
                  </a:lnTo>
                  <a:cubicBezTo>
                    <a:pt x="3619" y="1555"/>
                    <a:pt x="3599" y="1444"/>
                    <a:pt x="3569" y="1339"/>
                  </a:cubicBezTo>
                  <a:cubicBezTo>
                    <a:pt x="3539" y="1229"/>
                    <a:pt x="3498" y="1126"/>
                    <a:pt x="3448" y="1026"/>
                  </a:cubicBezTo>
                  <a:cubicBezTo>
                    <a:pt x="3439" y="1007"/>
                    <a:pt x="3429" y="988"/>
                    <a:pt x="3419" y="969"/>
                  </a:cubicBezTo>
                  <a:cubicBezTo>
                    <a:pt x="3395" y="927"/>
                    <a:pt x="3369" y="886"/>
                    <a:pt x="3343" y="846"/>
                  </a:cubicBezTo>
                  <a:cubicBezTo>
                    <a:pt x="3330" y="827"/>
                    <a:pt x="3318" y="810"/>
                    <a:pt x="3307" y="791"/>
                  </a:cubicBezTo>
                  <a:cubicBezTo>
                    <a:pt x="3264" y="732"/>
                    <a:pt x="3216" y="677"/>
                    <a:pt x="3165" y="625"/>
                  </a:cubicBezTo>
                  <a:cubicBezTo>
                    <a:pt x="3206" y="599"/>
                    <a:pt x="3249" y="584"/>
                    <a:pt x="3296" y="579"/>
                  </a:cubicBezTo>
                  <a:cubicBezTo>
                    <a:pt x="3277" y="567"/>
                    <a:pt x="3259" y="554"/>
                    <a:pt x="3242" y="540"/>
                  </a:cubicBezTo>
                  <a:cubicBezTo>
                    <a:pt x="3219" y="522"/>
                    <a:pt x="3198" y="504"/>
                    <a:pt x="3177" y="483"/>
                  </a:cubicBezTo>
                  <a:cubicBezTo>
                    <a:pt x="3138" y="446"/>
                    <a:pt x="3105" y="408"/>
                    <a:pt x="3075" y="368"/>
                  </a:cubicBezTo>
                  <a:cubicBezTo>
                    <a:pt x="3074" y="415"/>
                    <a:pt x="3060" y="459"/>
                    <a:pt x="3037" y="500"/>
                  </a:cubicBezTo>
                  <a:cubicBezTo>
                    <a:pt x="2981" y="453"/>
                    <a:pt x="2923" y="408"/>
                    <a:pt x="2863" y="368"/>
                  </a:cubicBezTo>
                  <a:cubicBezTo>
                    <a:pt x="2844" y="357"/>
                    <a:pt x="2824" y="345"/>
                    <a:pt x="2806" y="333"/>
                  </a:cubicBezTo>
                  <a:cubicBezTo>
                    <a:pt x="2778" y="316"/>
                    <a:pt x="2752" y="298"/>
                    <a:pt x="2724" y="283"/>
                  </a:cubicBezTo>
                  <a:cubicBezTo>
                    <a:pt x="2712" y="277"/>
                    <a:pt x="2700" y="271"/>
                    <a:pt x="2689" y="266"/>
                  </a:cubicBezTo>
                  <a:cubicBezTo>
                    <a:pt x="2669" y="256"/>
                    <a:pt x="2648" y="246"/>
                    <a:pt x="2627" y="236"/>
                  </a:cubicBezTo>
                  <a:cubicBezTo>
                    <a:pt x="2522" y="188"/>
                    <a:pt x="2411" y="152"/>
                    <a:pt x="2299" y="126"/>
                  </a:cubicBezTo>
                  <a:cubicBezTo>
                    <a:pt x="2189" y="101"/>
                    <a:pt x="2077" y="88"/>
                    <a:pt x="1961" y="85"/>
                  </a:cubicBezTo>
                  <a:cubicBezTo>
                    <a:pt x="1947" y="85"/>
                    <a:pt x="1936" y="84"/>
                    <a:pt x="1923" y="84"/>
                  </a:cubicBezTo>
                  <a:cubicBezTo>
                    <a:pt x="1914" y="84"/>
                    <a:pt x="1905" y="85"/>
                    <a:pt x="1897" y="85"/>
                  </a:cubicBezTo>
                  <a:cubicBezTo>
                    <a:pt x="1845" y="87"/>
                    <a:pt x="1793" y="89"/>
                    <a:pt x="1743" y="94"/>
                  </a:cubicBezTo>
                  <a:cubicBezTo>
                    <a:pt x="1722" y="97"/>
                    <a:pt x="1702" y="101"/>
                    <a:pt x="1680" y="104"/>
                  </a:cubicBezTo>
                  <a:cubicBezTo>
                    <a:pt x="1609" y="114"/>
                    <a:pt x="1539" y="127"/>
                    <a:pt x="1471" y="147"/>
                  </a:cubicBezTo>
                  <a:cubicBezTo>
                    <a:pt x="1464" y="97"/>
                    <a:pt x="1469" y="47"/>
                    <a:pt x="1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2596783" y="2595987"/>
              <a:ext cx="57288" cy="61238"/>
            </a:xfrm>
            <a:custGeom>
              <a:avLst/>
              <a:gdLst/>
              <a:ahLst/>
              <a:cxnLst/>
              <a:rect l="l" t="t" r="r" b="b"/>
              <a:pathLst>
                <a:path w="1262" h="1349" extrusionOk="0">
                  <a:moveTo>
                    <a:pt x="1016" y="1"/>
                  </a:moveTo>
                  <a:cubicBezTo>
                    <a:pt x="943" y="1"/>
                    <a:pt x="864" y="24"/>
                    <a:pt x="795" y="72"/>
                  </a:cubicBezTo>
                  <a:cubicBezTo>
                    <a:pt x="744" y="106"/>
                    <a:pt x="692" y="188"/>
                    <a:pt x="644" y="275"/>
                  </a:cubicBezTo>
                  <a:cubicBezTo>
                    <a:pt x="607" y="341"/>
                    <a:pt x="571" y="410"/>
                    <a:pt x="532" y="470"/>
                  </a:cubicBezTo>
                  <a:cubicBezTo>
                    <a:pt x="518" y="489"/>
                    <a:pt x="505" y="508"/>
                    <a:pt x="489" y="525"/>
                  </a:cubicBezTo>
                  <a:cubicBezTo>
                    <a:pt x="369" y="656"/>
                    <a:pt x="130" y="761"/>
                    <a:pt x="70" y="868"/>
                  </a:cubicBezTo>
                  <a:cubicBezTo>
                    <a:pt x="1" y="990"/>
                    <a:pt x="5" y="1124"/>
                    <a:pt x="59" y="1221"/>
                  </a:cubicBezTo>
                  <a:cubicBezTo>
                    <a:pt x="94" y="1279"/>
                    <a:pt x="144" y="1324"/>
                    <a:pt x="209" y="1348"/>
                  </a:cubicBezTo>
                  <a:cubicBezTo>
                    <a:pt x="210" y="1349"/>
                    <a:pt x="213" y="1349"/>
                    <a:pt x="215" y="1349"/>
                  </a:cubicBezTo>
                  <a:cubicBezTo>
                    <a:pt x="229" y="1279"/>
                    <a:pt x="252" y="1212"/>
                    <a:pt x="275" y="1146"/>
                  </a:cubicBezTo>
                  <a:cubicBezTo>
                    <a:pt x="221" y="1108"/>
                    <a:pt x="202" y="1030"/>
                    <a:pt x="241" y="963"/>
                  </a:cubicBezTo>
                  <a:cubicBezTo>
                    <a:pt x="269" y="914"/>
                    <a:pt x="317" y="887"/>
                    <a:pt x="365" y="887"/>
                  </a:cubicBezTo>
                  <a:cubicBezTo>
                    <a:pt x="373" y="887"/>
                    <a:pt x="382" y="888"/>
                    <a:pt x="391" y="890"/>
                  </a:cubicBezTo>
                  <a:cubicBezTo>
                    <a:pt x="446" y="792"/>
                    <a:pt x="512" y="698"/>
                    <a:pt x="586" y="613"/>
                  </a:cubicBezTo>
                  <a:cubicBezTo>
                    <a:pt x="629" y="562"/>
                    <a:pt x="674" y="515"/>
                    <a:pt x="722" y="470"/>
                  </a:cubicBezTo>
                  <a:cubicBezTo>
                    <a:pt x="760" y="435"/>
                    <a:pt x="798" y="403"/>
                    <a:pt x="839" y="371"/>
                  </a:cubicBezTo>
                  <a:cubicBezTo>
                    <a:pt x="831" y="321"/>
                    <a:pt x="852" y="266"/>
                    <a:pt x="903" y="231"/>
                  </a:cubicBezTo>
                  <a:cubicBezTo>
                    <a:pt x="931" y="213"/>
                    <a:pt x="961" y="205"/>
                    <a:pt x="989" y="205"/>
                  </a:cubicBezTo>
                  <a:cubicBezTo>
                    <a:pt x="1016" y="205"/>
                    <a:pt x="1042" y="212"/>
                    <a:pt x="1063" y="226"/>
                  </a:cubicBezTo>
                  <a:cubicBezTo>
                    <a:pt x="1128" y="191"/>
                    <a:pt x="1193" y="159"/>
                    <a:pt x="1262" y="131"/>
                  </a:cubicBezTo>
                  <a:cubicBezTo>
                    <a:pt x="1235" y="91"/>
                    <a:pt x="1201" y="56"/>
                    <a:pt x="1156" y="34"/>
                  </a:cubicBezTo>
                  <a:cubicBezTo>
                    <a:pt x="1137" y="23"/>
                    <a:pt x="1114" y="15"/>
                    <a:pt x="1092" y="9"/>
                  </a:cubicBezTo>
                  <a:cubicBezTo>
                    <a:pt x="1068" y="4"/>
                    <a:pt x="1043" y="1"/>
                    <a:pt x="10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2593242" y="2672795"/>
              <a:ext cx="11939" cy="13210"/>
            </a:xfrm>
            <a:custGeom>
              <a:avLst/>
              <a:gdLst/>
              <a:ahLst/>
              <a:cxnLst/>
              <a:rect l="l" t="t" r="r" b="b"/>
              <a:pathLst>
                <a:path w="263" h="291" extrusionOk="0">
                  <a:moveTo>
                    <a:pt x="151" y="56"/>
                  </a:moveTo>
                  <a:cubicBezTo>
                    <a:pt x="156" y="56"/>
                    <a:pt x="161" y="57"/>
                    <a:pt x="166" y="57"/>
                  </a:cubicBezTo>
                  <a:cubicBezTo>
                    <a:pt x="214" y="68"/>
                    <a:pt x="241" y="113"/>
                    <a:pt x="233" y="161"/>
                  </a:cubicBezTo>
                  <a:cubicBezTo>
                    <a:pt x="226" y="204"/>
                    <a:pt x="189" y="235"/>
                    <a:pt x="147" y="235"/>
                  </a:cubicBezTo>
                  <a:cubicBezTo>
                    <a:pt x="143" y="235"/>
                    <a:pt x="139" y="235"/>
                    <a:pt x="136" y="235"/>
                  </a:cubicBezTo>
                  <a:cubicBezTo>
                    <a:pt x="89" y="228"/>
                    <a:pt x="57" y="182"/>
                    <a:pt x="66" y="131"/>
                  </a:cubicBezTo>
                  <a:cubicBezTo>
                    <a:pt x="73" y="86"/>
                    <a:pt x="110" y="56"/>
                    <a:pt x="151" y="56"/>
                  </a:cubicBezTo>
                  <a:close/>
                  <a:moveTo>
                    <a:pt x="150" y="0"/>
                  </a:moveTo>
                  <a:cubicBezTo>
                    <a:pt x="86" y="0"/>
                    <a:pt x="28" y="50"/>
                    <a:pt x="15" y="123"/>
                  </a:cubicBezTo>
                  <a:cubicBezTo>
                    <a:pt x="1" y="207"/>
                    <a:pt x="53" y="282"/>
                    <a:pt x="129" y="289"/>
                  </a:cubicBezTo>
                  <a:cubicBezTo>
                    <a:pt x="135" y="290"/>
                    <a:pt x="141" y="291"/>
                    <a:pt x="146" y="291"/>
                  </a:cubicBezTo>
                  <a:cubicBezTo>
                    <a:pt x="193" y="291"/>
                    <a:pt x="236" y="264"/>
                    <a:pt x="262" y="225"/>
                  </a:cubicBezTo>
                  <a:cubicBezTo>
                    <a:pt x="256" y="168"/>
                    <a:pt x="253" y="110"/>
                    <a:pt x="252" y="51"/>
                  </a:cubicBezTo>
                  <a:cubicBezTo>
                    <a:pt x="233" y="29"/>
                    <a:pt x="209" y="10"/>
                    <a:pt x="179" y="4"/>
                  </a:cubicBezTo>
                  <a:cubicBezTo>
                    <a:pt x="169" y="1"/>
                    <a:pt x="159" y="0"/>
                    <a:pt x="1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2605952" y="2636252"/>
              <a:ext cx="8625" cy="11848"/>
            </a:xfrm>
            <a:custGeom>
              <a:avLst/>
              <a:gdLst/>
              <a:ahLst/>
              <a:cxnLst/>
              <a:rect l="l" t="t" r="r" b="b"/>
              <a:pathLst>
                <a:path w="190" h="261" extrusionOk="0">
                  <a:moveTo>
                    <a:pt x="165" y="1"/>
                  </a:moveTo>
                  <a:cubicBezTo>
                    <a:pt x="116" y="1"/>
                    <a:pt x="68" y="26"/>
                    <a:pt x="39" y="77"/>
                  </a:cubicBezTo>
                  <a:cubicBezTo>
                    <a:pt x="0" y="144"/>
                    <a:pt x="19" y="221"/>
                    <a:pt x="73" y="260"/>
                  </a:cubicBezTo>
                  <a:cubicBezTo>
                    <a:pt x="79" y="242"/>
                    <a:pt x="86" y="224"/>
                    <a:pt x="94" y="207"/>
                  </a:cubicBezTo>
                  <a:cubicBezTo>
                    <a:pt x="71" y="180"/>
                    <a:pt x="63" y="139"/>
                    <a:pt x="84" y="102"/>
                  </a:cubicBezTo>
                  <a:cubicBezTo>
                    <a:pt x="102" y="72"/>
                    <a:pt x="132" y="56"/>
                    <a:pt x="162" y="56"/>
                  </a:cubicBezTo>
                  <a:cubicBezTo>
                    <a:pt x="172" y="39"/>
                    <a:pt x="179" y="21"/>
                    <a:pt x="190" y="3"/>
                  </a:cubicBezTo>
                  <a:cubicBezTo>
                    <a:pt x="182" y="1"/>
                    <a:pt x="173" y="1"/>
                    <a:pt x="1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2595829" y="2675292"/>
              <a:ext cx="8353" cy="8216"/>
            </a:xfrm>
            <a:custGeom>
              <a:avLst/>
              <a:gdLst/>
              <a:ahLst/>
              <a:cxnLst/>
              <a:rect l="l" t="t" r="r" b="b"/>
              <a:pathLst>
                <a:path w="184" h="181" extrusionOk="0">
                  <a:moveTo>
                    <a:pt x="93" y="1"/>
                  </a:moveTo>
                  <a:cubicBezTo>
                    <a:pt x="53" y="1"/>
                    <a:pt x="18" y="32"/>
                    <a:pt x="10" y="76"/>
                  </a:cubicBezTo>
                  <a:cubicBezTo>
                    <a:pt x="0" y="127"/>
                    <a:pt x="32" y="174"/>
                    <a:pt x="80" y="180"/>
                  </a:cubicBezTo>
                  <a:cubicBezTo>
                    <a:pt x="83" y="180"/>
                    <a:pt x="87" y="180"/>
                    <a:pt x="91" y="180"/>
                  </a:cubicBezTo>
                  <a:cubicBezTo>
                    <a:pt x="133" y="180"/>
                    <a:pt x="170" y="148"/>
                    <a:pt x="178" y="106"/>
                  </a:cubicBezTo>
                  <a:cubicBezTo>
                    <a:pt x="184" y="58"/>
                    <a:pt x="157" y="13"/>
                    <a:pt x="110" y="2"/>
                  </a:cubicBezTo>
                  <a:cubicBezTo>
                    <a:pt x="104" y="1"/>
                    <a:pt x="99" y="1"/>
                    <a:pt x="9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2608812" y="2638794"/>
              <a:ext cx="4540" cy="6855"/>
            </a:xfrm>
            <a:custGeom>
              <a:avLst/>
              <a:gdLst/>
              <a:ahLst/>
              <a:cxnLst/>
              <a:rect l="l" t="t" r="r" b="b"/>
              <a:pathLst>
                <a:path w="100" h="151" extrusionOk="0">
                  <a:moveTo>
                    <a:pt x="97" y="1"/>
                  </a:moveTo>
                  <a:cubicBezTo>
                    <a:pt x="67" y="1"/>
                    <a:pt x="39" y="17"/>
                    <a:pt x="21" y="46"/>
                  </a:cubicBezTo>
                  <a:cubicBezTo>
                    <a:pt x="0" y="82"/>
                    <a:pt x="8" y="124"/>
                    <a:pt x="31" y="151"/>
                  </a:cubicBezTo>
                  <a:cubicBezTo>
                    <a:pt x="52" y="99"/>
                    <a:pt x="74" y="50"/>
                    <a:pt x="99" y="1"/>
                  </a:cubicBezTo>
                  <a:cubicBezTo>
                    <a:pt x="98" y="1"/>
                    <a:pt x="97" y="1"/>
                    <a:pt x="9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2654298" y="2646330"/>
              <a:ext cx="56017" cy="56063"/>
            </a:xfrm>
            <a:custGeom>
              <a:avLst/>
              <a:gdLst/>
              <a:ahLst/>
              <a:cxnLst/>
              <a:rect l="l" t="t" r="r" b="b"/>
              <a:pathLst>
                <a:path w="1234" h="1235" extrusionOk="0">
                  <a:moveTo>
                    <a:pt x="617" y="302"/>
                  </a:moveTo>
                  <a:cubicBezTo>
                    <a:pt x="791" y="302"/>
                    <a:pt x="931" y="443"/>
                    <a:pt x="931" y="616"/>
                  </a:cubicBezTo>
                  <a:cubicBezTo>
                    <a:pt x="931" y="790"/>
                    <a:pt x="790" y="929"/>
                    <a:pt x="617" y="929"/>
                  </a:cubicBezTo>
                  <a:cubicBezTo>
                    <a:pt x="443" y="929"/>
                    <a:pt x="304" y="788"/>
                    <a:pt x="304" y="616"/>
                  </a:cubicBezTo>
                  <a:cubicBezTo>
                    <a:pt x="303" y="443"/>
                    <a:pt x="443" y="302"/>
                    <a:pt x="617" y="302"/>
                  </a:cubicBezTo>
                  <a:close/>
                  <a:moveTo>
                    <a:pt x="617" y="0"/>
                  </a:moveTo>
                  <a:cubicBezTo>
                    <a:pt x="276" y="0"/>
                    <a:pt x="0" y="276"/>
                    <a:pt x="0" y="617"/>
                  </a:cubicBezTo>
                  <a:cubicBezTo>
                    <a:pt x="0" y="957"/>
                    <a:pt x="276" y="1234"/>
                    <a:pt x="617" y="1234"/>
                  </a:cubicBezTo>
                  <a:cubicBezTo>
                    <a:pt x="958" y="1234"/>
                    <a:pt x="1234" y="957"/>
                    <a:pt x="1234" y="617"/>
                  </a:cubicBezTo>
                  <a:cubicBezTo>
                    <a:pt x="1234" y="276"/>
                    <a:pt x="958" y="0"/>
                    <a:pt x="6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2613079" y="2605247"/>
              <a:ext cx="138182" cy="138137"/>
            </a:xfrm>
            <a:custGeom>
              <a:avLst/>
              <a:gdLst/>
              <a:ahLst/>
              <a:cxnLst/>
              <a:rect l="l" t="t" r="r" b="b"/>
              <a:pathLst>
                <a:path w="3044" h="3043" extrusionOk="0">
                  <a:moveTo>
                    <a:pt x="1525" y="374"/>
                  </a:moveTo>
                  <a:cubicBezTo>
                    <a:pt x="1836" y="374"/>
                    <a:pt x="2119" y="498"/>
                    <a:pt x="2325" y="700"/>
                  </a:cubicBezTo>
                  <a:cubicBezTo>
                    <a:pt x="2541" y="907"/>
                    <a:pt x="2675" y="1201"/>
                    <a:pt x="2675" y="1523"/>
                  </a:cubicBezTo>
                  <a:cubicBezTo>
                    <a:pt x="2675" y="1846"/>
                    <a:pt x="2541" y="2138"/>
                    <a:pt x="2325" y="2347"/>
                  </a:cubicBezTo>
                  <a:cubicBezTo>
                    <a:pt x="2119" y="2547"/>
                    <a:pt x="1836" y="2673"/>
                    <a:pt x="1525" y="2673"/>
                  </a:cubicBezTo>
                  <a:cubicBezTo>
                    <a:pt x="891" y="2673"/>
                    <a:pt x="376" y="2159"/>
                    <a:pt x="376" y="1524"/>
                  </a:cubicBezTo>
                  <a:cubicBezTo>
                    <a:pt x="376" y="888"/>
                    <a:pt x="891" y="374"/>
                    <a:pt x="1525" y="374"/>
                  </a:cubicBezTo>
                  <a:close/>
                  <a:moveTo>
                    <a:pt x="1521" y="1"/>
                  </a:moveTo>
                  <a:cubicBezTo>
                    <a:pt x="1475" y="1"/>
                    <a:pt x="1436" y="57"/>
                    <a:pt x="1436" y="127"/>
                  </a:cubicBezTo>
                  <a:lnTo>
                    <a:pt x="1436" y="247"/>
                  </a:lnTo>
                  <a:cubicBezTo>
                    <a:pt x="1386" y="252"/>
                    <a:pt x="1334" y="257"/>
                    <a:pt x="1284" y="266"/>
                  </a:cubicBezTo>
                  <a:lnTo>
                    <a:pt x="1281" y="266"/>
                  </a:lnTo>
                  <a:cubicBezTo>
                    <a:pt x="1278" y="266"/>
                    <a:pt x="1276" y="267"/>
                    <a:pt x="1272" y="267"/>
                  </a:cubicBezTo>
                  <a:lnTo>
                    <a:pt x="1272" y="266"/>
                  </a:lnTo>
                  <a:lnTo>
                    <a:pt x="1241" y="152"/>
                  </a:lnTo>
                  <a:cubicBezTo>
                    <a:pt x="1226" y="92"/>
                    <a:pt x="1182" y="50"/>
                    <a:pt x="1141" y="50"/>
                  </a:cubicBezTo>
                  <a:cubicBezTo>
                    <a:pt x="1136" y="50"/>
                    <a:pt x="1132" y="50"/>
                    <a:pt x="1127" y="51"/>
                  </a:cubicBezTo>
                  <a:cubicBezTo>
                    <a:pt x="1082" y="63"/>
                    <a:pt x="1060" y="127"/>
                    <a:pt x="1078" y="196"/>
                  </a:cubicBezTo>
                  <a:lnTo>
                    <a:pt x="1097" y="266"/>
                  </a:lnTo>
                  <a:lnTo>
                    <a:pt x="1108" y="312"/>
                  </a:lnTo>
                  <a:cubicBezTo>
                    <a:pt x="1056" y="330"/>
                    <a:pt x="1006" y="352"/>
                    <a:pt x="956" y="375"/>
                  </a:cubicBezTo>
                  <a:lnTo>
                    <a:pt x="895" y="272"/>
                  </a:lnTo>
                  <a:cubicBezTo>
                    <a:pt x="893" y="268"/>
                    <a:pt x="892" y="267"/>
                    <a:pt x="891" y="266"/>
                  </a:cubicBezTo>
                  <a:cubicBezTo>
                    <a:pt x="864" y="223"/>
                    <a:pt x="823" y="196"/>
                    <a:pt x="789" y="196"/>
                  </a:cubicBezTo>
                  <a:cubicBezTo>
                    <a:pt x="778" y="196"/>
                    <a:pt x="768" y="199"/>
                    <a:pt x="759" y="204"/>
                  </a:cubicBezTo>
                  <a:cubicBezTo>
                    <a:pt x="739" y="216"/>
                    <a:pt x="728" y="238"/>
                    <a:pt x="727" y="266"/>
                  </a:cubicBezTo>
                  <a:cubicBezTo>
                    <a:pt x="725" y="294"/>
                    <a:pt x="732" y="325"/>
                    <a:pt x="750" y="356"/>
                  </a:cubicBezTo>
                  <a:lnTo>
                    <a:pt x="809" y="458"/>
                  </a:lnTo>
                  <a:cubicBezTo>
                    <a:pt x="764" y="489"/>
                    <a:pt x="719" y="525"/>
                    <a:pt x="679" y="559"/>
                  </a:cubicBezTo>
                  <a:lnTo>
                    <a:pt x="593" y="474"/>
                  </a:lnTo>
                  <a:cubicBezTo>
                    <a:pt x="562" y="443"/>
                    <a:pt x="523" y="426"/>
                    <a:pt x="490" y="426"/>
                  </a:cubicBezTo>
                  <a:cubicBezTo>
                    <a:pt x="472" y="426"/>
                    <a:pt x="455" y="432"/>
                    <a:pt x="443" y="443"/>
                  </a:cubicBezTo>
                  <a:cubicBezTo>
                    <a:pt x="410" y="477"/>
                    <a:pt x="423" y="544"/>
                    <a:pt x="474" y="593"/>
                  </a:cubicBezTo>
                  <a:lnTo>
                    <a:pt x="559" y="679"/>
                  </a:lnTo>
                  <a:cubicBezTo>
                    <a:pt x="522" y="720"/>
                    <a:pt x="487" y="763"/>
                    <a:pt x="458" y="809"/>
                  </a:cubicBezTo>
                  <a:lnTo>
                    <a:pt x="354" y="749"/>
                  </a:lnTo>
                  <a:cubicBezTo>
                    <a:pt x="327" y="734"/>
                    <a:pt x="298" y="726"/>
                    <a:pt x="273" y="726"/>
                  </a:cubicBezTo>
                  <a:cubicBezTo>
                    <a:pt x="242" y="726"/>
                    <a:pt x="215" y="737"/>
                    <a:pt x="203" y="759"/>
                  </a:cubicBezTo>
                  <a:cubicBezTo>
                    <a:pt x="179" y="799"/>
                    <a:pt x="211" y="860"/>
                    <a:pt x="270" y="896"/>
                  </a:cubicBezTo>
                  <a:lnTo>
                    <a:pt x="375" y="957"/>
                  </a:lnTo>
                  <a:cubicBezTo>
                    <a:pt x="350" y="1006"/>
                    <a:pt x="328" y="1057"/>
                    <a:pt x="311" y="1110"/>
                  </a:cubicBezTo>
                  <a:lnTo>
                    <a:pt x="195" y="1079"/>
                  </a:lnTo>
                  <a:cubicBezTo>
                    <a:pt x="179" y="1075"/>
                    <a:pt x="163" y="1073"/>
                    <a:pt x="148" y="1073"/>
                  </a:cubicBezTo>
                  <a:cubicBezTo>
                    <a:pt x="100" y="1073"/>
                    <a:pt x="61" y="1094"/>
                    <a:pt x="52" y="1128"/>
                  </a:cubicBezTo>
                  <a:cubicBezTo>
                    <a:pt x="39" y="1173"/>
                    <a:pt x="85" y="1224"/>
                    <a:pt x="152" y="1243"/>
                  </a:cubicBezTo>
                  <a:lnTo>
                    <a:pt x="266" y="1274"/>
                  </a:lnTo>
                  <a:cubicBezTo>
                    <a:pt x="255" y="1327"/>
                    <a:pt x="249" y="1382"/>
                    <a:pt x="247" y="1438"/>
                  </a:cubicBezTo>
                  <a:lnTo>
                    <a:pt x="127" y="1438"/>
                  </a:lnTo>
                  <a:cubicBezTo>
                    <a:pt x="57" y="1438"/>
                    <a:pt x="0" y="1476"/>
                    <a:pt x="0" y="1522"/>
                  </a:cubicBezTo>
                  <a:cubicBezTo>
                    <a:pt x="3" y="1569"/>
                    <a:pt x="59" y="1607"/>
                    <a:pt x="130" y="1607"/>
                  </a:cubicBezTo>
                  <a:lnTo>
                    <a:pt x="249" y="1607"/>
                  </a:lnTo>
                  <a:cubicBezTo>
                    <a:pt x="253" y="1661"/>
                    <a:pt x="259" y="1717"/>
                    <a:pt x="269" y="1770"/>
                  </a:cubicBezTo>
                  <a:lnTo>
                    <a:pt x="154" y="1801"/>
                  </a:lnTo>
                  <a:cubicBezTo>
                    <a:pt x="88" y="1819"/>
                    <a:pt x="42" y="1870"/>
                    <a:pt x="54" y="1915"/>
                  </a:cubicBezTo>
                  <a:cubicBezTo>
                    <a:pt x="63" y="1949"/>
                    <a:pt x="103" y="1970"/>
                    <a:pt x="151" y="1970"/>
                  </a:cubicBezTo>
                  <a:cubicBezTo>
                    <a:pt x="166" y="1970"/>
                    <a:pt x="183" y="1968"/>
                    <a:pt x="199" y="1963"/>
                  </a:cubicBezTo>
                  <a:lnTo>
                    <a:pt x="315" y="1934"/>
                  </a:lnTo>
                  <a:cubicBezTo>
                    <a:pt x="333" y="1986"/>
                    <a:pt x="354" y="2036"/>
                    <a:pt x="379" y="2086"/>
                  </a:cubicBezTo>
                  <a:lnTo>
                    <a:pt x="274" y="2147"/>
                  </a:lnTo>
                  <a:cubicBezTo>
                    <a:pt x="214" y="2181"/>
                    <a:pt x="184" y="2244"/>
                    <a:pt x="207" y="2284"/>
                  </a:cubicBezTo>
                  <a:cubicBezTo>
                    <a:pt x="220" y="2306"/>
                    <a:pt x="246" y="2317"/>
                    <a:pt x="277" y="2317"/>
                  </a:cubicBezTo>
                  <a:cubicBezTo>
                    <a:pt x="303" y="2317"/>
                    <a:pt x="332" y="2309"/>
                    <a:pt x="359" y="2293"/>
                  </a:cubicBezTo>
                  <a:lnTo>
                    <a:pt x="462" y="2234"/>
                  </a:lnTo>
                  <a:cubicBezTo>
                    <a:pt x="492" y="2279"/>
                    <a:pt x="526" y="2324"/>
                    <a:pt x="563" y="2364"/>
                  </a:cubicBezTo>
                  <a:lnTo>
                    <a:pt x="478" y="2448"/>
                  </a:lnTo>
                  <a:cubicBezTo>
                    <a:pt x="428" y="2498"/>
                    <a:pt x="415" y="2564"/>
                    <a:pt x="447" y="2598"/>
                  </a:cubicBezTo>
                  <a:cubicBezTo>
                    <a:pt x="459" y="2610"/>
                    <a:pt x="476" y="2616"/>
                    <a:pt x="495" y="2616"/>
                  </a:cubicBezTo>
                  <a:cubicBezTo>
                    <a:pt x="527" y="2616"/>
                    <a:pt x="566" y="2599"/>
                    <a:pt x="597" y="2567"/>
                  </a:cubicBezTo>
                  <a:lnTo>
                    <a:pt x="681" y="2482"/>
                  </a:lnTo>
                  <a:cubicBezTo>
                    <a:pt x="723" y="2519"/>
                    <a:pt x="766" y="2553"/>
                    <a:pt x="812" y="2583"/>
                  </a:cubicBezTo>
                  <a:lnTo>
                    <a:pt x="753" y="2688"/>
                  </a:lnTo>
                  <a:cubicBezTo>
                    <a:pt x="718" y="2748"/>
                    <a:pt x="723" y="2816"/>
                    <a:pt x="762" y="2838"/>
                  </a:cubicBezTo>
                  <a:cubicBezTo>
                    <a:pt x="771" y="2844"/>
                    <a:pt x="782" y="2847"/>
                    <a:pt x="793" y="2847"/>
                  </a:cubicBezTo>
                  <a:cubicBezTo>
                    <a:pt x="830" y="2847"/>
                    <a:pt x="872" y="2818"/>
                    <a:pt x="899" y="2772"/>
                  </a:cubicBezTo>
                  <a:lnTo>
                    <a:pt x="960" y="2668"/>
                  </a:lnTo>
                  <a:cubicBezTo>
                    <a:pt x="1008" y="2691"/>
                    <a:pt x="1060" y="2714"/>
                    <a:pt x="1113" y="2731"/>
                  </a:cubicBezTo>
                  <a:lnTo>
                    <a:pt x="1081" y="2847"/>
                  </a:lnTo>
                  <a:cubicBezTo>
                    <a:pt x="1063" y="2914"/>
                    <a:pt x="1085" y="2979"/>
                    <a:pt x="1130" y="2990"/>
                  </a:cubicBezTo>
                  <a:cubicBezTo>
                    <a:pt x="1134" y="2991"/>
                    <a:pt x="1139" y="2992"/>
                    <a:pt x="1144" y="2992"/>
                  </a:cubicBezTo>
                  <a:cubicBezTo>
                    <a:pt x="1186" y="2992"/>
                    <a:pt x="1229" y="2950"/>
                    <a:pt x="1245" y="2890"/>
                  </a:cubicBezTo>
                  <a:lnTo>
                    <a:pt x="1275" y="2775"/>
                  </a:lnTo>
                  <a:cubicBezTo>
                    <a:pt x="1329" y="2786"/>
                    <a:pt x="1383" y="2793"/>
                    <a:pt x="1439" y="2795"/>
                  </a:cubicBezTo>
                  <a:lnTo>
                    <a:pt x="1439" y="2916"/>
                  </a:lnTo>
                  <a:cubicBezTo>
                    <a:pt x="1439" y="2986"/>
                    <a:pt x="1477" y="3043"/>
                    <a:pt x="1523" y="3043"/>
                  </a:cubicBezTo>
                  <a:cubicBezTo>
                    <a:pt x="1568" y="3043"/>
                    <a:pt x="1607" y="2986"/>
                    <a:pt x="1607" y="2916"/>
                  </a:cubicBezTo>
                  <a:lnTo>
                    <a:pt x="1607" y="2795"/>
                  </a:lnTo>
                  <a:cubicBezTo>
                    <a:pt x="1662" y="2791"/>
                    <a:pt x="1718" y="2786"/>
                    <a:pt x="1772" y="2775"/>
                  </a:cubicBezTo>
                  <a:lnTo>
                    <a:pt x="1802" y="2890"/>
                  </a:lnTo>
                  <a:cubicBezTo>
                    <a:pt x="1818" y="2950"/>
                    <a:pt x="1860" y="2993"/>
                    <a:pt x="1900" y="2993"/>
                  </a:cubicBezTo>
                  <a:cubicBezTo>
                    <a:pt x="1906" y="2993"/>
                    <a:pt x="1911" y="2992"/>
                    <a:pt x="1916" y="2990"/>
                  </a:cubicBezTo>
                  <a:cubicBezTo>
                    <a:pt x="1962" y="2979"/>
                    <a:pt x="1984" y="2914"/>
                    <a:pt x="1966" y="2847"/>
                  </a:cubicBezTo>
                  <a:lnTo>
                    <a:pt x="1934" y="2731"/>
                  </a:lnTo>
                  <a:cubicBezTo>
                    <a:pt x="1987" y="2712"/>
                    <a:pt x="2037" y="2691"/>
                    <a:pt x="2087" y="2668"/>
                  </a:cubicBezTo>
                  <a:lnTo>
                    <a:pt x="2147" y="2772"/>
                  </a:lnTo>
                  <a:cubicBezTo>
                    <a:pt x="2175" y="2818"/>
                    <a:pt x="2216" y="2847"/>
                    <a:pt x="2253" y="2847"/>
                  </a:cubicBezTo>
                  <a:cubicBezTo>
                    <a:pt x="2264" y="2847"/>
                    <a:pt x="2275" y="2844"/>
                    <a:pt x="2284" y="2838"/>
                  </a:cubicBezTo>
                  <a:cubicBezTo>
                    <a:pt x="2324" y="2815"/>
                    <a:pt x="2330" y="2747"/>
                    <a:pt x="2294" y="2688"/>
                  </a:cubicBezTo>
                  <a:lnTo>
                    <a:pt x="2235" y="2583"/>
                  </a:lnTo>
                  <a:cubicBezTo>
                    <a:pt x="2266" y="2562"/>
                    <a:pt x="2294" y="2538"/>
                    <a:pt x="2322" y="2515"/>
                  </a:cubicBezTo>
                  <a:cubicBezTo>
                    <a:pt x="2336" y="2503"/>
                    <a:pt x="2352" y="2494"/>
                    <a:pt x="2364" y="2482"/>
                  </a:cubicBezTo>
                  <a:lnTo>
                    <a:pt x="2451" y="2567"/>
                  </a:lnTo>
                  <a:cubicBezTo>
                    <a:pt x="2482" y="2599"/>
                    <a:pt x="2521" y="2616"/>
                    <a:pt x="2553" y="2616"/>
                  </a:cubicBezTo>
                  <a:cubicBezTo>
                    <a:pt x="2572" y="2616"/>
                    <a:pt x="2588" y="2610"/>
                    <a:pt x="2600" y="2598"/>
                  </a:cubicBezTo>
                  <a:cubicBezTo>
                    <a:pt x="2632" y="2564"/>
                    <a:pt x="2620" y="2498"/>
                    <a:pt x="2569" y="2447"/>
                  </a:cubicBezTo>
                  <a:lnTo>
                    <a:pt x="2484" y="2363"/>
                  </a:lnTo>
                  <a:cubicBezTo>
                    <a:pt x="2520" y="2322"/>
                    <a:pt x="2554" y="2278"/>
                    <a:pt x="2585" y="2233"/>
                  </a:cubicBezTo>
                  <a:lnTo>
                    <a:pt x="2688" y="2292"/>
                  </a:lnTo>
                  <a:cubicBezTo>
                    <a:pt x="2715" y="2308"/>
                    <a:pt x="2744" y="2316"/>
                    <a:pt x="2770" y="2316"/>
                  </a:cubicBezTo>
                  <a:cubicBezTo>
                    <a:pt x="2801" y="2316"/>
                    <a:pt x="2827" y="2305"/>
                    <a:pt x="2839" y="2283"/>
                  </a:cubicBezTo>
                  <a:cubicBezTo>
                    <a:pt x="2863" y="2242"/>
                    <a:pt x="2833" y="2181"/>
                    <a:pt x="2773" y="2146"/>
                  </a:cubicBezTo>
                  <a:lnTo>
                    <a:pt x="2668" y="2085"/>
                  </a:lnTo>
                  <a:cubicBezTo>
                    <a:pt x="2691" y="2036"/>
                    <a:pt x="2715" y="1985"/>
                    <a:pt x="2731" y="1933"/>
                  </a:cubicBezTo>
                  <a:lnTo>
                    <a:pt x="2847" y="1963"/>
                  </a:lnTo>
                  <a:cubicBezTo>
                    <a:pt x="2864" y="1968"/>
                    <a:pt x="2880" y="1970"/>
                    <a:pt x="2896" y="1970"/>
                  </a:cubicBezTo>
                  <a:cubicBezTo>
                    <a:pt x="2943" y="1970"/>
                    <a:pt x="2982" y="1949"/>
                    <a:pt x="2992" y="1915"/>
                  </a:cubicBezTo>
                  <a:cubicBezTo>
                    <a:pt x="3005" y="1870"/>
                    <a:pt x="2959" y="1819"/>
                    <a:pt x="2891" y="1801"/>
                  </a:cubicBezTo>
                  <a:lnTo>
                    <a:pt x="2776" y="1770"/>
                  </a:lnTo>
                  <a:cubicBezTo>
                    <a:pt x="2786" y="1715"/>
                    <a:pt x="2794" y="1661"/>
                    <a:pt x="2796" y="1606"/>
                  </a:cubicBezTo>
                  <a:lnTo>
                    <a:pt x="2917" y="1606"/>
                  </a:lnTo>
                  <a:cubicBezTo>
                    <a:pt x="2987" y="1606"/>
                    <a:pt x="3044" y="1567"/>
                    <a:pt x="3044" y="1521"/>
                  </a:cubicBezTo>
                  <a:cubicBezTo>
                    <a:pt x="3044" y="1475"/>
                    <a:pt x="2987" y="1437"/>
                    <a:pt x="2917" y="1437"/>
                  </a:cubicBezTo>
                  <a:lnTo>
                    <a:pt x="2796" y="1437"/>
                  </a:lnTo>
                  <a:cubicBezTo>
                    <a:pt x="2792" y="1381"/>
                    <a:pt x="2786" y="1326"/>
                    <a:pt x="2776" y="1271"/>
                  </a:cubicBezTo>
                  <a:lnTo>
                    <a:pt x="2892" y="1242"/>
                  </a:lnTo>
                  <a:cubicBezTo>
                    <a:pt x="2959" y="1223"/>
                    <a:pt x="3005" y="1171"/>
                    <a:pt x="2993" y="1127"/>
                  </a:cubicBezTo>
                  <a:cubicBezTo>
                    <a:pt x="2983" y="1093"/>
                    <a:pt x="2944" y="1071"/>
                    <a:pt x="2896" y="1071"/>
                  </a:cubicBezTo>
                  <a:cubicBezTo>
                    <a:pt x="2880" y="1071"/>
                    <a:pt x="2864" y="1074"/>
                    <a:pt x="2847" y="1078"/>
                  </a:cubicBezTo>
                  <a:lnTo>
                    <a:pt x="2731" y="1110"/>
                  </a:lnTo>
                  <a:cubicBezTo>
                    <a:pt x="2715" y="1057"/>
                    <a:pt x="2691" y="1007"/>
                    <a:pt x="2668" y="957"/>
                  </a:cubicBezTo>
                  <a:lnTo>
                    <a:pt x="2773" y="896"/>
                  </a:lnTo>
                  <a:cubicBezTo>
                    <a:pt x="2833" y="861"/>
                    <a:pt x="2863" y="800"/>
                    <a:pt x="2839" y="759"/>
                  </a:cubicBezTo>
                  <a:cubicBezTo>
                    <a:pt x="2827" y="736"/>
                    <a:pt x="2801" y="725"/>
                    <a:pt x="2771" y="725"/>
                  </a:cubicBezTo>
                  <a:cubicBezTo>
                    <a:pt x="2745" y="725"/>
                    <a:pt x="2716" y="733"/>
                    <a:pt x="2688" y="749"/>
                  </a:cubicBezTo>
                  <a:lnTo>
                    <a:pt x="2585" y="809"/>
                  </a:lnTo>
                  <a:cubicBezTo>
                    <a:pt x="2554" y="763"/>
                    <a:pt x="2520" y="720"/>
                    <a:pt x="2484" y="679"/>
                  </a:cubicBezTo>
                  <a:lnTo>
                    <a:pt x="2569" y="594"/>
                  </a:lnTo>
                  <a:cubicBezTo>
                    <a:pt x="2618" y="546"/>
                    <a:pt x="2632" y="477"/>
                    <a:pt x="2600" y="446"/>
                  </a:cubicBezTo>
                  <a:cubicBezTo>
                    <a:pt x="2587" y="433"/>
                    <a:pt x="2570" y="427"/>
                    <a:pt x="2551" y="427"/>
                  </a:cubicBezTo>
                  <a:cubicBezTo>
                    <a:pt x="2519" y="427"/>
                    <a:pt x="2481" y="444"/>
                    <a:pt x="2451" y="475"/>
                  </a:cubicBezTo>
                  <a:lnTo>
                    <a:pt x="2364" y="562"/>
                  </a:lnTo>
                  <a:cubicBezTo>
                    <a:pt x="2352" y="549"/>
                    <a:pt x="2337" y="540"/>
                    <a:pt x="2322" y="528"/>
                  </a:cubicBezTo>
                  <a:cubicBezTo>
                    <a:pt x="2294" y="505"/>
                    <a:pt x="2266" y="479"/>
                    <a:pt x="2235" y="459"/>
                  </a:cubicBezTo>
                  <a:lnTo>
                    <a:pt x="2294" y="357"/>
                  </a:lnTo>
                  <a:cubicBezTo>
                    <a:pt x="2311" y="326"/>
                    <a:pt x="2319" y="295"/>
                    <a:pt x="2318" y="267"/>
                  </a:cubicBezTo>
                  <a:cubicBezTo>
                    <a:pt x="2316" y="240"/>
                    <a:pt x="2304" y="217"/>
                    <a:pt x="2284" y="205"/>
                  </a:cubicBezTo>
                  <a:cubicBezTo>
                    <a:pt x="2276" y="200"/>
                    <a:pt x="2266" y="198"/>
                    <a:pt x="2255" y="198"/>
                  </a:cubicBezTo>
                  <a:cubicBezTo>
                    <a:pt x="2220" y="198"/>
                    <a:pt x="2179" y="224"/>
                    <a:pt x="2151" y="267"/>
                  </a:cubicBezTo>
                  <a:cubicBezTo>
                    <a:pt x="2150" y="269"/>
                    <a:pt x="2149" y="269"/>
                    <a:pt x="2147" y="273"/>
                  </a:cubicBezTo>
                  <a:lnTo>
                    <a:pt x="2087" y="377"/>
                  </a:lnTo>
                  <a:cubicBezTo>
                    <a:pt x="2038" y="353"/>
                    <a:pt x="1987" y="331"/>
                    <a:pt x="1934" y="314"/>
                  </a:cubicBezTo>
                  <a:lnTo>
                    <a:pt x="1946" y="267"/>
                  </a:lnTo>
                  <a:lnTo>
                    <a:pt x="1964" y="197"/>
                  </a:lnTo>
                  <a:cubicBezTo>
                    <a:pt x="1983" y="130"/>
                    <a:pt x="1961" y="65"/>
                    <a:pt x="1915" y="52"/>
                  </a:cubicBezTo>
                  <a:cubicBezTo>
                    <a:pt x="1910" y="51"/>
                    <a:pt x="1906" y="50"/>
                    <a:pt x="1901" y="50"/>
                  </a:cubicBezTo>
                  <a:cubicBezTo>
                    <a:pt x="1860" y="50"/>
                    <a:pt x="1817" y="92"/>
                    <a:pt x="1800" y="152"/>
                  </a:cubicBezTo>
                  <a:lnTo>
                    <a:pt x="1771" y="266"/>
                  </a:lnTo>
                  <a:lnTo>
                    <a:pt x="1771" y="267"/>
                  </a:lnTo>
                  <a:cubicBezTo>
                    <a:pt x="1768" y="267"/>
                    <a:pt x="1763" y="267"/>
                    <a:pt x="1761" y="266"/>
                  </a:cubicBezTo>
                  <a:cubicBezTo>
                    <a:pt x="1710" y="257"/>
                    <a:pt x="1658" y="250"/>
                    <a:pt x="1605" y="247"/>
                  </a:cubicBezTo>
                  <a:lnTo>
                    <a:pt x="1605" y="127"/>
                  </a:lnTo>
                  <a:cubicBezTo>
                    <a:pt x="1605" y="57"/>
                    <a:pt x="1567" y="1"/>
                    <a:pt x="152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2630102" y="2622089"/>
              <a:ext cx="104408" cy="104408"/>
            </a:xfrm>
            <a:custGeom>
              <a:avLst/>
              <a:gdLst/>
              <a:ahLst/>
              <a:cxnLst/>
              <a:rect l="l" t="t" r="r" b="b"/>
              <a:pathLst>
                <a:path w="2300" h="2300" extrusionOk="0">
                  <a:moveTo>
                    <a:pt x="1150" y="349"/>
                  </a:moveTo>
                  <a:cubicBezTo>
                    <a:pt x="1571" y="349"/>
                    <a:pt x="1917" y="673"/>
                    <a:pt x="1950" y="1085"/>
                  </a:cubicBezTo>
                  <a:cubicBezTo>
                    <a:pt x="1952" y="1107"/>
                    <a:pt x="1955" y="1129"/>
                    <a:pt x="1955" y="1151"/>
                  </a:cubicBezTo>
                  <a:cubicBezTo>
                    <a:pt x="1955" y="1173"/>
                    <a:pt x="1954" y="1196"/>
                    <a:pt x="1950" y="1217"/>
                  </a:cubicBezTo>
                  <a:cubicBezTo>
                    <a:pt x="1917" y="1630"/>
                    <a:pt x="1572" y="1954"/>
                    <a:pt x="1150" y="1954"/>
                  </a:cubicBezTo>
                  <a:cubicBezTo>
                    <a:pt x="706" y="1954"/>
                    <a:pt x="346" y="1594"/>
                    <a:pt x="346" y="1151"/>
                  </a:cubicBezTo>
                  <a:cubicBezTo>
                    <a:pt x="346" y="707"/>
                    <a:pt x="706" y="349"/>
                    <a:pt x="1150" y="349"/>
                  </a:cubicBezTo>
                  <a:close/>
                  <a:moveTo>
                    <a:pt x="1150" y="1"/>
                  </a:moveTo>
                  <a:cubicBezTo>
                    <a:pt x="516" y="1"/>
                    <a:pt x="1" y="514"/>
                    <a:pt x="1" y="1148"/>
                  </a:cubicBezTo>
                  <a:cubicBezTo>
                    <a:pt x="1" y="1785"/>
                    <a:pt x="516" y="2300"/>
                    <a:pt x="1150" y="2300"/>
                  </a:cubicBezTo>
                  <a:cubicBezTo>
                    <a:pt x="1461" y="2300"/>
                    <a:pt x="1744" y="2175"/>
                    <a:pt x="1950" y="1974"/>
                  </a:cubicBezTo>
                  <a:cubicBezTo>
                    <a:pt x="2166" y="1765"/>
                    <a:pt x="2300" y="1474"/>
                    <a:pt x="2300" y="1150"/>
                  </a:cubicBezTo>
                  <a:cubicBezTo>
                    <a:pt x="2300" y="826"/>
                    <a:pt x="2166" y="535"/>
                    <a:pt x="1950" y="326"/>
                  </a:cubicBezTo>
                  <a:cubicBezTo>
                    <a:pt x="1744" y="124"/>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2645809" y="2637886"/>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2"/>
                    <a:pt x="463" y="186"/>
                    <a:pt x="804" y="186"/>
                  </a:cubicBezTo>
                  <a:close/>
                  <a:moveTo>
                    <a:pt x="804" y="1"/>
                  </a:moveTo>
                  <a:cubicBezTo>
                    <a:pt x="360" y="1"/>
                    <a:pt x="0" y="360"/>
                    <a:pt x="0" y="803"/>
                  </a:cubicBezTo>
                  <a:cubicBezTo>
                    <a:pt x="0" y="1246"/>
                    <a:pt x="360" y="1606"/>
                    <a:pt x="804" y="1606"/>
                  </a:cubicBezTo>
                  <a:cubicBezTo>
                    <a:pt x="1225" y="1606"/>
                    <a:pt x="1571" y="1282"/>
                    <a:pt x="1604" y="869"/>
                  </a:cubicBezTo>
                  <a:cubicBezTo>
                    <a:pt x="1606" y="847"/>
                    <a:pt x="1609" y="825"/>
                    <a:pt x="1609" y="803"/>
                  </a:cubicBezTo>
                  <a:cubicBezTo>
                    <a:pt x="1609" y="781"/>
                    <a:pt x="1608" y="758"/>
                    <a:pt x="1604" y="737"/>
                  </a:cubicBezTo>
                  <a:cubicBezTo>
                    <a:pt x="1571" y="325"/>
                    <a:pt x="1226" y="1"/>
                    <a:pt x="804"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668007" y="2660084"/>
              <a:ext cx="28599" cy="28508"/>
            </a:xfrm>
            <a:custGeom>
              <a:avLst/>
              <a:gdLst/>
              <a:ahLst/>
              <a:cxnLst/>
              <a:rect l="l" t="t" r="r" b="b"/>
              <a:pathLst>
                <a:path w="630" h="628" extrusionOk="0">
                  <a:moveTo>
                    <a:pt x="315" y="0"/>
                  </a:moveTo>
                  <a:cubicBezTo>
                    <a:pt x="141" y="0"/>
                    <a:pt x="2" y="141"/>
                    <a:pt x="2" y="314"/>
                  </a:cubicBezTo>
                  <a:cubicBezTo>
                    <a:pt x="1" y="488"/>
                    <a:pt x="141" y="627"/>
                    <a:pt x="315" y="627"/>
                  </a:cubicBezTo>
                  <a:cubicBezTo>
                    <a:pt x="489" y="627"/>
                    <a:pt x="629" y="487"/>
                    <a:pt x="629" y="314"/>
                  </a:cubicBezTo>
                  <a:cubicBezTo>
                    <a:pt x="629" y="140"/>
                    <a:pt x="488" y="0"/>
                    <a:pt x="31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654298" y="3053977"/>
              <a:ext cx="56017" cy="56017"/>
            </a:xfrm>
            <a:custGeom>
              <a:avLst/>
              <a:gdLst/>
              <a:ahLst/>
              <a:cxnLst/>
              <a:rect l="l" t="t" r="r" b="b"/>
              <a:pathLst>
                <a:path w="1234" h="1234" extrusionOk="0">
                  <a:moveTo>
                    <a:pt x="617" y="303"/>
                  </a:moveTo>
                  <a:cubicBezTo>
                    <a:pt x="791" y="303"/>
                    <a:pt x="931" y="444"/>
                    <a:pt x="931" y="618"/>
                  </a:cubicBezTo>
                  <a:cubicBezTo>
                    <a:pt x="931" y="791"/>
                    <a:pt x="791" y="932"/>
                    <a:pt x="617" y="932"/>
                  </a:cubicBezTo>
                  <a:cubicBezTo>
                    <a:pt x="443" y="932"/>
                    <a:pt x="304" y="791"/>
                    <a:pt x="304" y="618"/>
                  </a:cubicBezTo>
                  <a:cubicBezTo>
                    <a:pt x="304" y="444"/>
                    <a:pt x="445" y="303"/>
                    <a:pt x="617" y="303"/>
                  </a:cubicBezTo>
                  <a:close/>
                  <a:moveTo>
                    <a:pt x="617" y="0"/>
                  </a:moveTo>
                  <a:cubicBezTo>
                    <a:pt x="276" y="0"/>
                    <a:pt x="0" y="276"/>
                    <a:pt x="0" y="617"/>
                  </a:cubicBezTo>
                  <a:cubicBezTo>
                    <a:pt x="0" y="957"/>
                    <a:pt x="277" y="1234"/>
                    <a:pt x="617" y="1234"/>
                  </a:cubicBezTo>
                  <a:cubicBezTo>
                    <a:pt x="958" y="1234"/>
                    <a:pt x="1234" y="957"/>
                    <a:pt x="1234" y="617"/>
                  </a:cubicBezTo>
                  <a:cubicBezTo>
                    <a:pt x="1234" y="276"/>
                    <a:pt x="958" y="0"/>
                    <a:pt x="61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2645809" y="3045533"/>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1"/>
                    <a:pt x="464" y="186"/>
                    <a:pt x="804" y="186"/>
                  </a:cubicBezTo>
                  <a:close/>
                  <a:moveTo>
                    <a:pt x="804" y="0"/>
                  </a:moveTo>
                  <a:cubicBezTo>
                    <a:pt x="360" y="0"/>
                    <a:pt x="0" y="360"/>
                    <a:pt x="0" y="803"/>
                  </a:cubicBezTo>
                  <a:cubicBezTo>
                    <a:pt x="0" y="1246"/>
                    <a:pt x="360" y="1606"/>
                    <a:pt x="804" y="1606"/>
                  </a:cubicBezTo>
                  <a:cubicBezTo>
                    <a:pt x="1225" y="1606"/>
                    <a:pt x="1571" y="1281"/>
                    <a:pt x="1604" y="868"/>
                  </a:cubicBezTo>
                  <a:cubicBezTo>
                    <a:pt x="1606" y="846"/>
                    <a:pt x="1609" y="825"/>
                    <a:pt x="1609" y="803"/>
                  </a:cubicBezTo>
                  <a:cubicBezTo>
                    <a:pt x="1609" y="780"/>
                    <a:pt x="1608" y="758"/>
                    <a:pt x="1604" y="737"/>
                  </a:cubicBezTo>
                  <a:cubicBezTo>
                    <a:pt x="1571" y="324"/>
                    <a:pt x="1225" y="0"/>
                    <a:pt x="8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a:off x="2668053" y="3067686"/>
              <a:ext cx="28553" cy="28644"/>
            </a:xfrm>
            <a:custGeom>
              <a:avLst/>
              <a:gdLst/>
              <a:ahLst/>
              <a:cxnLst/>
              <a:rect l="l" t="t" r="r" b="b"/>
              <a:pathLst>
                <a:path w="629" h="631" extrusionOk="0">
                  <a:moveTo>
                    <a:pt x="314" y="1"/>
                  </a:moveTo>
                  <a:cubicBezTo>
                    <a:pt x="140" y="1"/>
                    <a:pt x="1" y="142"/>
                    <a:pt x="1" y="316"/>
                  </a:cubicBezTo>
                  <a:cubicBezTo>
                    <a:pt x="1" y="490"/>
                    <a:pt x="142" y="630"/>
                    <a:pt x="314" y="630"/>
                  </a:cubicBezTo>
                  <a:cubicBezTo>
                    <a:pt x="488" y="630"/>
                    <a:pt x="628" y="489"/>
                    <a:pt x="628" y="316"/>
                  </a:cubicBezTo>
                  <a:cubicBezTo>
                    <a:pt x="628" y="142"/>
                    <a:pt x="488" y="1"/>
                    <a:pt x="3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714219" y="2602160"/>
              <a:ext cx="10940" cy="7399"/>
            </a:xfrm>
            <a:custGeom>
              <a:avLst/>
              <a:gdLst/>
              <a:ahLst/>
              <a:cxnLst/>
              <a:rect l="l" t="t" r="r" b="b"/>
              <a:pathLst>
                <a:path w="241" h="163" extrusionOk="0">
                  <a:moveTo>
                    <a:pt x="84" y="0"/>
                  </a:moveTo>
                  <a:cubicBezTo>
                    <a:pt x="53" y="0"/>
                    <a:pt x="24" y="11"/>
                    <a:pt x="0" y="30"/>
                  </a:cubicBezTo>
                  <a:cubicBezTo>
                    <a:pt x="22" y="39"/>
                    <a:pt x="41" y="50"/>
                    <a:pt x="62" y="60"/>
                  </a:cubicBezTo>
                  <a:cubicBezTo>
                    <a:pt x="70" y="57"/>
                    <a:pt x="80" y="56"/>
                    <a:pt x="91" y="56"/>
                  </a:cubicBezTo>
                  <a:cubicBezTo>
                    <a:pt x="93" y="56"/>
                    <a:pt x="95" y="56"/>
                    <a:pt x="97" y="56"/>
                  </a:cubicBezTo>
                  <a:cubicBezTo>
                    <a:pt x="111" y="57"/>
                    <a:pt x="123" y="61"/>
                    <a:pt x="135" y="67"/>
                  </a:cubicBezTo>
                  <a:cubicBezTo>
                    <a:pt x="160" y="82"/>
                    <a:pt x="173" y="103"/>
                    <a:pt x="180" y="127"/>
                  </a:cubicBezTo>
                  <a:cubicBezTo>
                    <a:pt x="198" y="138"/>
                    <a:pt x="218" y="149"/>
                    <a:pt x="236" y="162"/>
                  </a:cubicBezTo>
                  <a:cubicBezTo>
                    <a:pt x="241" y="111"/>
                    <a:pt x="217" y="55"/>
                    <a:pt x="161" y="23"/>
                  </a:cubicBezTo>
                  <a:cubicBezTo>
                    <a:pt x="140" y="11"/>
                    <a:pt x="119" y="4"/>
                    <a:pt x="96" y="1"/>
                  </a:cubicBezTo>
                  <a:cubicBezTo>
                    <a:pt x="92" y="1"/>
                    <a:pt x="88" y="0"/>
                    <a:pt x="8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2716943" y="2604657"/>
              <a:ext cx="5357" cy="3268"/>
            </a:xfrm>
            <a:custGeom>
              <a:avLst/>
              <a:gdLst/>
              <a:ahLst/>
              <a:cxnLst/>
              <a:rect l="l" t="t" r="r" b="b"/>
              <a:pathLst>
                <a:path w="118" h="72" extrusionOk="0">
                  <a:moveTo>
                    <a:pt x="28" y="0"/>
                  </a:moveTo>
                  <a:cubicBezTo>
                    <a:pt x="19" y="0"/>
                    <a:pt x="9" y="2"/>
                    <a:pt x="1" y="5"/>
                  </a:cubicBezTo>
                  <a:cubicBezTo>
                    <a:pt x="12" y="10"/>
                    <a:pt x="25" y="16"/>
                    <a:pt x="36" y="22"/>
                  </a:cubicBezTo>
                  <a:cubicBezTo>
                    <a:pt x="65" y="37"/>
                    <a:pt x="90" y="56"/>
                    <a:pt x="118" y="72"/>
                  </a:cubicBezTo>
                  <a:cubicBezTo>
                    <a:pt x="114" y="48"/>
                    <a:pt x="100" y="27"/>
                    <a:pt x="74" y="12"/>
                  </a:cubicBezTo>
                  <a:cubicBezTo>
                    <a:pt x="63" y="6"/>
                    <a:pt x="49" y="2"/>
                    <a:pt x="36" y="1"/>
                  </a:cubicBezTo>
                  <a:cubicBezTo>
                    <a:pt x="34" y="1"/>
                    <a:pt x="31" y="0"/>
                    <a:pt x="2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2661425" y="2583685"/>
              <a:ext cx="73131" cy="31822"/>
            </a:xfrm>
            <a:custGeom>
              <a:avLst/>
              <a:gdLst/>
              <a:ahLst/>
              <a:cxnLst/>
              <a:rect l="l" t="t" r="r" b="b"/>
              <a:pathLst>
                <a:path w="1611" h="701" extrusionOk="0">
                  <a:moveTo>
                    <a:pt x="352" y="0"/>
                  </a:moveTo>
                  <a:cubicBezTo>
                    <a:pt x="348" y="0"/>
                    <a:pt x="343" y="1"/>
                    <a:pt x="339" y="1"/>
                  </a:cubicBezTo>
                  <a:cubicBezTo>
                    <a:pt x="221" y="9"/>
                    <a:pt x="120" y="64"/>
                    <a:pt x="64" y="140"/>
                  </a:cubicBezTo>
                  <a:cubicBezTo>
                    <a:pt x="49" y="158"/>
                    <a:pt x="37" y="178"/>
                    <a:pt x="28" y="199"/>
                  </a:cubicBezTo>
                  <a:cubicBezTo>
                    <a:pt x="6" y="247"/>
                    <a:pt x="0" y="296"/>
                    <a:pt x="7" y="347"/>
                  </a:cubicBezTo>
                  <a:cubicBezTo>
                    <a:pt x="75" y="328"/>
                    <a:pt x="146" y="314"/>
                    <a:pt x="216" y="304"/>
                  </a:cubicBezTo>
                  <a:cubicBezTo>
                    <a:pt x="228" y="247"/>
                    <a:pt x="280" y="199"/>
                    <a:pt x="350" y="195"/>
                  </a:cubicBezTo>
                  <a:cubicBezTo>
                    <a:pt x="354" y="195"/>
                    <a:pt x="359" y="195"/>
                    <a:pt x="363" y="195"/>
                  </a:cubicBezTo>
                  <a:cubicBezTo>
                    <a:pt x="428" y="195"/>
                    <a:pt x="480" y="234"/>
                    <a:pt x="498" y="285"/>
                  </a:cubicBezTo>
                  <a:cubicBezTo>
                    <a:pt x="614" y="288"/>
                    <a:pt x="727" y="302"/>
                    <a:pt x="835" y="326"/>
                  </a:cubicBezTo>
                  <a:cubicBezTo>
                    <a:pt x="950" y="351"/>
                    <a:pt x="1060" y="388"/>
                    <a:pt x="1165" y="435"/>
                  </a:cubicBezTo>
                  <a:cubicBezTo>
                    <a:pt x="1188" y="418"/>
                    <a:pt x="1217" y="406"/>
                    <a:pt x="1249" y="406"/>
                  </a:cubicBezTo>
                  <a:cubicBezTo>
                    <a:pt x="1253" y="406"/>
                    <a:pt x="1257" y="407"/>
                    <a:pt x="1260" y="407"/>
                  </a:cubicBezTo>
                  <a:cubicBezTo>
                    <a:pt x="1282" y="410"/>
                    <a:pt x="1304" y="415"/>
                    <a:pt x="1325" y="428"/>
                  </a:cubicBezTo>
                  <a:cubicBezTo>
                    <a:pt x="1381" y="460"/>
                    <a:pt x="1405" y="517"/>
                    <a:pt x="1399" y="568"/>
                  </a:cubicBezTo>
                  <a:cubicBezTo>
                    <a:pt x="1460" y="609"/>
                    <a:pt x="1518" y="653"/>
                    <a:pt x="1573" y="700"/>
                  </a:cubicBezTo>
                  <a:cubicBezTo>
                    <a:pt x="1595" y="659"/>
                    <a:pt x="1610" y="616"/>
                    <a:pt x="1611" y="568"/>
                  </a:cubicBezTo>
                  <a:cubicBezTo>
                    <a:pt x="1611" y="546"/>
                    <a:pt x="1610" y="523"/>
                    <a:pt x="1604" y="501"/>
                  </a:cubicBezTo>
                  <a:cubicBezTo>
                    <a:pt x="1586" y="410"/>
                    <a:pt x="1521" y="319"/>
                    <a:pt x="1421" y="259"/>
                  </a:cubicBezTo>
                  <a:cubicBezTo>
                    <a:pt x="1384" y="238"/>
                    <a:pt x="1326" y="227"/>
                    <a:pt x="1260" y="219"/>
                  </a:cubicBezTo>
                  <a:cubicBezTo>
                    <a:pt x="1231" y="216"/>
                    <a:pt x="1201" y="214"/>
                    <a:pt x="1170" y="212"/>
                  </a:cubicBezTo>
                  <a:cubicBezTo>
                    <a:pt x="1066" y="206"/>
                    <a:pt x="959" y="209"/>
                    <a:pt x="869" y="186"/>
                  </a:cubicBezTo>
                  <a:cubicBezTo>
                    <a:pt x="779" y="163"/>
                    <a:pt x="683" y="114"/>
                    <a:pt x="588" y="72"/>
                  </a:cubicBezTo>
                  <a:cubicBezTo>
                    <a:pt x="499" y="32"/>
                    <a:pt x="414" y="0"/>
                    <a:pt x="35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2634597" y="2605247"/>
              <a:ext cx="10532" cy="7626"/>
            </a:xfrm>
            <a:custGeom>
              <a:avLst/>
              <a:gdLst/>
              <a:ahLst/>
              <a:cxnLst/>
              <a:rect l="l" t="t" r="r" b="b"/>
              <a:pathLst>
                <a:path w="232" h="168" extrusionOk="0">
                  <a:moveTo>
                    <a:pt x="158" y="1"/>
                  </a:moveTo>
                  <a:cubicBezTo>
                    <a:pt x="130" y="1"/>
                    <a:pt x="100" y="9"/>
                    <a:pt x="72" y="27"/>
                  </a:cubicBezTo>
                  <a:cubicBezTo>
                    <a:pt x="22" y="62"/>
                    <a:pt x="1" y="117"/>
                    <a:pt x="7" y="167"/>
                  </a:cubicBezTo>
                  <a:cubicBezTo>
                    <a:pt x="25" y="153"/>
                    <a:pt x="43" y="142"/>
                    <a:pt x="62" y="129"/>
                  </a:cubicBezTo>
                  <a:cubicBezTo>
                    <a:pt x="65" y="106"/>
                    <a:pt x="80" y="85"/>
                    <a:pt x="101" y="71"/>
                  </a:cubicBezTo>
                  <a:cubicBezTo>
                    <a:pt x="117" y="60"/>
                    <a:pt x="135" y="54"/>
                    <a:pt x="153" y="54"/>
                  </a:cubicBezTo>
                  <a:cubicBezTo>
                    <a:pt x="159" y="54"/>
                    <a:pt x="166" y="55"/>
                    <a:pt x="173" y="56"/>
                  </a:cubicBezTo>
                  <a:cubicBezTo>
                    <a:pt x="192" y="45"/>
                    <a:pt x="212" y="32"/>
                    <a:pt x="232" y="22"/>
                  </a:cubicBezTo>
                  <a:cubicBezTo>
                    <a:pt x="211" y="8"/>
                    <a:pt x="185" y="1"/>
                    <a:pt x="15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2671230" y="2592537"/>
              <a:ext cx="12892" cy="4993"/>
            </a:xfrm>
            <a:custGeom>
              <a:avLst/>
              <a:gdLst/>
              <a:ahLst/>
              <a:cxnLst/>
              <a:rect l="l" t="t" r="r" b="b"/>
              <a:pathLst>
                <a:path w="284" h="110" extrusionOk="0">
                  <a:moveTo>
                    <a:pt x="147" y="1"/>
                  </a:moveTo>
                  <a:cubicBezTo>
                    <a:pt x="143" y="1"/>
                    <a:pt x="139" y="1"/>
                    <a:pt x="135" y="1"/>
                  </a:cubicBezTo>
                  <a:cubicBezTo>
                    <a:pt x="65" y="6"/>
                    <a:pt x="12" y="53"/>
                    <a:pt x="0" y="110"/>
                  </a:cubicBezTo>
                  <a:cubicBezTo>
                    <a:pt x="22" y="107"/>
                    <a:pt x="43" y="103"/>
                    <a:pt x="64" y="100"/>
                  </a:cubicBezTo>
                  <a:cubicBezTo>
                    <a:pt x="77" y="75"/>
                    <a:pt x="104" y="56"/>
                    <a:pt x="138" y="53"/>
                  </a:cubicBezTo>
                  <a:cubicBezTo>
                    <a:pt x="140" y="53"/>
                    <a:pt x="141" y="53"/>
                    <a:pt x="143" y="53"/>
                  </a:cubicBezTo>
                  <a:cubicBezTo>
                    <a:pt x="176" y="53"/>
                    <a:pt x="202" y="69"/>
                    <a:pt x="218" y="91"/>
                  </a:cubicBezTo>
                  <a:cubicBezTo>
                    <a:pt x="227" y="91"/>
                    <a:pt x="236" y="90"/>
                    <a:pt x="244" y="90"/>
                  </a:cubicBezTo>
                  <a:cubicBezTo>
                    <a:pt x="258" y="90"/>
                    <a:pt x="269" y="91"/>
                    <a:pt x="283" y="91"/>
                  </a:cubicBezTo>
                  <a:cubicBezTo>
                    <a:pt x="264" y="40"/>
                    <a:pt x="212" y="1"/>
                    <a:pt x="14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2637366" y="2607699"/>
              <a:ext cx="5084" cy="3450"/>
            </a:xfrm>
            <a:custGeom>
              <a:avLst/>
              <a:gdLst/>
              <a:ahLst/>
              <a:cxnLst/>
              <a:rect l="l" t="t" r="r" b="b"/>
              <a:pathLst>
                <a:path w="112" h="76" extrusionOk="0">
                  <a:moveTo>
                    <a:pt x="92" y="0"/>
                  </a:moveTo>
                  <a:cubicBezTo>
                    <a:pt x="74" y="0"/>
                    <a:pt x="56" y="6"/>
                    <a:pt x="40" y="17"/>
                  </a:cubicBezTo>
                  <a:cubicBezTo>
                    <a:pt x="19" y="31"/>
                    <a:pt x="4" y="52"/>
                    <a:pt x="1" y="75"/>
                  </a:cubicBezTo>
                  <a:cubicBezTo>
                    <a:pt x="36" y="50"/>
                    <a:pt x="73" y="25"/>
                    <a:pt x="112" y="2"/>
                  </a:cubicBezTo>
                  <a:cubicBezTo>
                    <a:pt x="105" y="1"/>
                    <a:pt x="99" y="0"/>
                    <a:pt x="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2674136" y="2594897"/>
              <a:ext cx="6991" cy="2224"/>
            </a:xfrm>
            <a:custGeom>
              <a:avLst/>
              <a:gdLst/>
              <a:ahLst/>
              <a:cxnLst/>
              <a:rect l="l" t="t" r="r" b="b"/>
              <a:pathLst>
                <a:path w="154" h="49" extrusionOk="0">
                  <a:moveTo>
                    <a:pt x="80" y="1"/>
                  </a:moveTo>
                  <a:cubicBezTo>
                    <a:pt x="79" y="1"/>
                    <a:pt x="77" y="1"/>
                    <a:pt x="75" y="1"/>
                  </a:cubicBezTo>
                  <a:cubicBezTo>
                    <a:pt x="41" y="4"/>
                    <a:pt x="16" y="22"/>
                    <a:pt x="1" y="48"/>
                  </a:cubicBezTo>
                  <a:cubicBezTo>
                    <a:pt x="51" y="43"/>
                    <a:pt x="103" y="41"/>
                    <a:pt x="154" y="39"/>
                  </a:cubicBezTo>
                  <a:cubicBezTo>
                    <a:pt x="138" y="17"/>
                    <a:pt x="112" y="1"/>
                    <a:pt x="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14"/>
          <p:cNvGrpSpPr/>
          <p:nvPr/>
        </p:nvGrpSpPr>
        <p:grpSpPr>
          <a:xfrm rot="-3810654">
            <a:off x="6609129" y="3774407"/>
            <a:ext cx="2765454" cy="1196433"/>
            <a:chOff x="5804893" y="1022959"/>
            <a:chExt cx="853789" cy="369379"/>
          </a:xfrm>
        </p:grpSpPr>
        <p:sp>
          <p:nvSpPr>
            <p:cNvPr id="996" name="Google Shape;996;p14"/>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62"/>
        <p:cNvGrpSpPr/>
        <p:nvPr/>
      </p:nvGrpSpPr>
      <p:grpSpPr>
        <a:xfrm>
          <a:off x="0" y="0"/>
          <a:ext cx="0" cy="0"/>
          <a:chOff x="0" y="0"/>
          <a:chExt cx="0" cy="0"/>
        </a:xfrm>
      </p:grpSpPr>
      <p:pic>
        <p:nvPicPr>
          <p:cNvPr id="1063" name="Google Shape;1063;p15"/>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064" name="Google Shape;1064;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065" name="Google Shape;1065;p15"/>
          <p:cNvGrpSpPr/>
          <p:nvPr/>
        </p:nvGrpSpPr>
        <p:grpSpPr>
          <a:xfrm flipH="1">
            <a:off x="3636198" y="161930"/>
            <a:ext cx="5445288" cy="5852005"/>
            <a:chOff x="2741729" y="4002505"/>
            <a:chExt cx="805897" cy="866091"/>
          </a:xfrm>
        </p:grpSpPr>
        <p:sp>
          <p:nvSpPr>
            <p:cNvPr id="1066" name="Google Shape;1066;p15"/>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5"/>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190"/>
        <p:cNvGrpSpPr/>
        <p:nvPr/>
      </p:nvGrpSpPr>
      <p:grpSpPr>
        <a:xfrm>
          <a:off x="0" y="0"/>
          <a:ext cx="0" cy="0"/>
          <a:chOff x="0" y="0"/>
          <a:chExt cx="0" cy="0"/>
        </a:xfrm>
      </p:grpSpPr>
      <p:pic>
        <p:nvPicPr>
          <p:cNvPr id="1191" name="Google Shape;1191;p16"/>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192" name="Google Shape;1192;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193" name="Google Shape;1193;p16"/>
          <p:cNvGrpSpPr/>
          <p:nvPr/>
        </p:nvGrpSpPr>
        <p:grpSpPr>
          <a:xfrm rot="-8722979">
            <a:off x="4141218" y="282198"/>
            <a:ext cx="5828348" cy="4927382"/>
            <a:chOff x="6734355" y="2392526"/>
            <a:chExt cx="762591" cy="644700"/>
          </a:xfrm>
        </p:grpSpPr>
        <p:sp>
          <p:nvSpPr>
            <p:cNvPr id="1194" name="Google Shape;1194;p16"/>
            <p:cNvSpPr/>
            <p:nvPr/>
          </p:nvSpPr>
          <p:spPr>
            <a:xfrm>
              <a:off x="6977945" y="2992285"/>
              <a:ext cx="8670" cy="7899"/>
            </a:xfrm>
            <a:custGeom>
              <a:avLst/>
              <a:gdLst/>
              <a:ahLst/>
              <a:cxnLst/>
              <a:rect l="l" t="t" r="r" b="b"/>
              <a:pathLst>
                <a:path w="191" h="174" extrusionOk="0">
                  <a:moveTo>
                    <a:pt x="97" y="71"/>
                  </a:moveTo>
                  <a:cubicBezTo>
                    <a:pt x="106" y="74"/>
                    <a:pt x="113" y="83"/>
                    <a:pt x="109" y="90"/>
                  </a:cubicBezTo>
                  <a:cubicBezTo>
                    <a:pt x="108" y="98"/>
                    <a:pt x="101" y="103"/>
                    <a:pt x="94" y="103"/>
                  </a:cubicBezTo>
                  <a:lnTo>
                    <a:pt x="88" y="103"/>
                  </a:lnTo>
                  <a:cubicBezTo>
                    <a:pt x="83" y="101"/>
                    <a:pt x="80" y="99"/>
                    <a:pt x="77" y="94"/>
                  </a:cubicBezTo>
                  <a:cubicBezTo>
                    <a:pt x="76" y="90"/>
                    <a:pt x="75" y="86"/>
                    <a:pt x="76" y="81"/>
                  </a:cubicBezTo>
                  <a:cubicBezTo>
                    <a:pt x="77" y="75"/>
                    <a:pt x="83" y="71"/>
                    <a:pt x="94" y="71"/>
                  </a:cubicBezTo>
                  <a:close/>
                  <a:moveTo>
                    <a:pt x="91" y="0"/>
                  </a:moveTo>
                  <a:cubicBezTo>
                    <a:pt x="53" y="0"/>
                    <a:pt x="18" y="26"/>
                    <a:pt x="7" y="62"/>
                  </a:cubicBezTo>
                  <a:cubicBezTo>
                    <a:pt x="1" y="83"/>
                    <a:pt x="3" y="106"/>
                    <a:pt x="13" y="126"/>
                  </a:cubicBezTo>
                  <a:cubicBezTo>
                    <a:pt x="25" y="147"/>
                    <a:pt x="45" y="163"/>
                    <a:pt x="69" y="169"/>
                  </a:cubicBezTo>
                  <a:cubicBezTo>
                    <a:pt x="77" y="173"/>
                    <a:pt x="85" y="174"/>
                    <a:pt x="93" y="174"/>
                  </a:cubicBezTo>
                  <a:cubicBezTo>
                    <a:pt x="133" y="174"/>
                    <a:pt x="166" y="147"/>
                    <a:pt x="177" y="110"/>
                  </a:cubicBezTo>
                  <a:cubicBezTo>
                    <a:pt x="191" y="63"/>
                    <a:pt x="162" y="17"/>
                    <a:pt x="115" y="4"/>
                  </a:cubicBezTo>
                  <a:cubicBezTo>
                    <a:pt x="107" y="2"/>
                    <a:pt x="99"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6995104" y="2996416"/>
              <a:ext cx="8580" cy="7899"/>
            </a:xfrm>
            <a:custGeom>
              <a:avLst/>
              <a:gdLst/>
              <a:ahLst/>
              <a:cxnLst/>
              <a:rect l="l" t="t" r="r" b="b"/>
              <a:pathLst>
                <a:path w="189" h="174" extrusionOk="0">
                  <a:moveTo>
                    <a:pt x="95" y="70"/>
                  </a:moveTo>
                  <a:cubicBezTo>
                    <a:pt x="105" y="71"/>
                    <a:pt x="111" y="81"/>
                    <a:pt x="109" y="89"/>
                  </a:cubicBezTo>
                  <a:cubicBezTo>
                    <a:pt x="107" y="96"/>
                    <a:pt x="101" y="102"/>
                    <a:pt x="93" y="102"/>
                  </a:cubicBezTo>
                  <a:lnTo>
                    <a:pt x="89" y="102"/>
                  </a:lnTo>
                  <a:cubicBezTo>
                    <a:pt x="84" y="100"/>
                    <a:pt x="79" y="97"/>
                    <a:pt x="77" y="93"/>
                  </a:cubicBezTo>
                  <a:cubicBezTo>
                    <a:pt x="74" y="89"/>
                    <a:pt x="74" y="86"/>
                    <a:pt x="74" y="82"/>
                  </a:cubicBezTo>
                  <a:cubicBezTo>
                    <a:pt x="76" y="75"/>
                    <a:pt x="83" y="70"/>
                    <a:pt x="94" y="70"/>
                  </a:cubicBezTo>
                  <a:close/>
                  <a:moveTo>
                    <a:pt x="92" y="1"/>
                  </a:moveTo>
                  <a:cubicBezTo>
                    <a:pt x="51" y="1"/>
                    <a:pt x="15" y="28"/>
                    <a:pt x="6" y="68"/>
                  </a:cubicBezTo>
                  <a:cubicBezTo>
                    <a:pt x="0" y="91"/>
                    <a:pt x="5" y="113"/>
                    <a:pt x="18" y="131"/>
                  </a:cubicBezTo>
                  <a:cubicBezTo>
                    <a:pt x="31" y="151"/>
                    <a:pt x="51" y="166"/>
                    <a:pt x="74" y="171"/>
                  </a:cubicBezTo>
                  <a:cubicBezTo>
                    <a:pt x="81" y="172"/>
                    <a:pt x="88" y="173"/>
                    <a:pt x="93" y="173"/>
                  </a:cubicBezTo>
                  <a:cubicBezTo>
                    <a:pt x="133" y="173"/>
                    <a:pt x="170" y="145"/>
                    <a:pt x="179" y="105"/>
                  </a:cubicBezTo>
                  <a:cubicBezTo>
                    <a:pt x="188" y="57"/>
                    <a:pt x="157" y="12"/>
                    <a:pt x="110" y="3"/>
                  </a:cubicBezTo>
                  <a:cubicBezTo>
                    <a:pt x="104" y="1"/>
                    <a:pt x="98"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7013943" y="3000002"/>
              <a:ext cx="8489" cy="7853"/>
            </a:xfrm>
            <a:custGeom>
              <a:avLst/>
              <a:gdLst/>
              <a:ahLst/>
              <a:cxnLst/>
              <a:rect l="l" t="t" r="r" b="b"/>
              <a:pathLst>
                <a:path w="187" h="173" extrusionOk="0">
                  <a:moveTo>
                    <a:pt x="96" y="71"/>
                  </a:moveTo>
                  <a:cubicBezTo>
                    <a:pt x="101" y="72"/>
                    <a:pt x="105" y="74"/>
                    <a:pt x="107" y="78"/>
                  </a:cubicBezTo>
                  <a:cubicBezTo>
                    <a:pt x="111" y="82"/>
                    <a:pt x="112" y="86"/>
                    <a:pt x="111" y="89"/>
                  </a:cubicBezTo>
                  <a:cubicBezTo>
                    <a:pt x="109" y="98"/>
                    <a:pt x="102" y="103"/>
                    <a:pt x="94" y="103"/>
                  </a:cubicBezTo>
                  <a:lnTo>
                    <a:pt x="89" y="103"/>
                  </a:lnTo>
                  <a:cubicBezTo>
                    <a:pt x="79" y="102"/>
                    <a:pt x="73" y="92"/>
                    <a:pt x="75" y="84"/>
                  </a:cubicBezTo>
                  <a:cubicBezTo>
                    <a:pt x="76" y="76"/>
                    <a:pt x="83" y="71"/>
                    <a:pt x="95" y="71"/>
                  </a:cubicBezTo>
                  <a:close/>
                  <a:moveTo>
                    <a:pt x="89" y="1"/>
                  </a:moveTo>
                  <a:cubicBezTo>
                    <a:pt x="47" y="1"/>
                    <a:pt x="12" y="30"/>
                    <a:pt x="5" y="71"/>
                  </a:cubicBezTo>
                  <a:cubicBezTo>
                    <a:pt x="1" y="93"/>
                    <a:pt x="6" y="115"/>
                    <a:pt x="18" y="134"/>
                  </a:cubicBezTo>
                  <a:cubicBezTo>
                    <a:pt x="31" y="155"/>
                    <a:pt x="53" y="167"/>
                    <a:pt x="76" y="171"/>
                  </a:cubicBezTo>
                  <a:cubicBezTo>
                    <a:pt x="81" y="172"/>
                    <a:pt x="86" y="172"/>
                    <a:pt x="92" y="172"/>
                  </a:cubicBezTo>
                  <a:cubicBezTo>
                    <a:pt x="134" y="172"/>
                    <a:pt x="171" y="142"/>
                    <a:pt x="178" y="103"/>
                  </a:cubicBezTo>
                  <a:cubicBezTo>
                    <a:pt x="186" y="55"/>
                    <a:pt x="154" y="10"/>
                    <a:pt x="106" y="3"/>
                  </a:cubicBezTo>
                  <a:cubicBezTo>
                    <a:pt x="100" y="2"/>
                    <a:pt x="95"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7031329" y="3002953"/>
              <a:ext cx="8489" cy="7853"/>
            </a:xfrm>
            <a:custGeom>
              <a:avLst/>
              <a:gdLst/>
              <a:ahLst/>
              <a:cxnLst/>
              <a:rect l="l" t="t" r="r" b="b"/>
              <a:pathLst>
                <a:path w="187" h="173" extrusionOk="0">
                  <a:moveTo>
                    <a:pt x="96" y="71"/>
                  </a:moveTo>
                  <a:cubicBezTo>
                    <a:pt x="104" y="72"/>
                    <a:pt x="111" y="81"/>
                    <a:pt x="109" y="88"/>
                  </a:cubicBezTo>
                  <a:cubicBezTo>
                    <a:pt x="108" y="97"/>
                    <a:pt x="101" y="102"/>
                    <a:pt x="92" y="102"/>
                  </a:cubicBezTo>
                  <a:lnTo>
                    <a:pt x="90" y="102"/>
                  </a:lnTo>
                  <a:cubicBezTo>
                    <a:pt x="85" y="101"/>
                    <a:pt x="81" y="98"/>
                    <a:pt x="78" y="96"/>
                  </a:cubicBezTo>
                  <a:cubicBezTo>
                    <a:pt x="74" y="93"/>
                    <a:pt x="72" y="87"/>
                    <a:pt x="74" y="83"/>
                  </a:cubicBezTo>
                  <a:cubicBezTo>
                    <a:pt x="76" y="76"/>
                    <a:pt x="82" y="71"/>
                    <a:pt x="93" y="71"/>
                  </a:cubicBezTo>
                  <a:close/>
                  <a:moveTo>
                    <a:pt x="90" y="1"/>
                  </a:moveTo>
                  <a:cubicBezTo>
                    <a:pt x="47" y="1"/>
                    <a:pt x="10" y="31"/>
                    <a:pt x="4" y="72"/>
                  </a:cubicBezTo>
                  <a:cubicBezTo>
                    <a:pt x="1" y="95"/>
                    <a:pt x="6" y="117"/>
                    <a:pt x="19" y="135"/>
                  </a:cubicBezTo>
                  <a:cubicBezTo>
                    <a:pt x="32" y="155"/>
                    <a:pt x="53" y="168"/>
                    <a:pt x="78" y="172"/>
                  </a:cubicBezTo>
                  <a:cubicBezTo>
                    <a:pt x="83" y="173"/>
                    <a:pt x="87" y="173"/>
                    <a:pt x="92" y="173"/>
                  </a:cubicBezTo>
                  <a:cubicBezTo>
                    <a:pt x="136" y="173"/>
                    <a:pt x="173" y="143"/>
                    <a:pt x="180" y="101"/>
                  </a:cubicBezTo>
                  <a:cubicBezTo>
                    <a:pt x="186" y="55"/>
                    <a:pt x="154" y="10"/>
                    <a:pt x="104" y="2"/>
                  </a:cubicBezTo>
                  <a:cubicBezTo>
                    <a:pt x="99"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7050077" y="3005994"/>
              <a:ext cx="8443" cy="7853"/>
            </a:xfrm>
            <a:custGeom>
              <a:avLst/>
              <a:gdLst/>
              <a:ahLst/>
              <a:cxnLst/>
              <a:rect l="l" t="t" r="r" b="b"/>
              <a:pathLst>
                <a:path w="186" h="173" extrusionOk="0">
                  <a:moveTo>
                    <a:pt x="97" y="71"/>
                  </a:moveTo>
                  <a:cubicBezTo>
                    <a:pt x="107" y="72"/>
                    <a:pt x="113" y="81"/>
                    <a:pt x="112" y="89"/>
                  </a:cubicBezTo>
                  <a:cubicBezTo>
                    <a:pt x="111" y="97"/>
                    <a:pt x="104" y="103"/>
                    <a:pt x="95" y="103"/>
                  </a:cubicBezTo>
                  <a:lnTo>
                    <a:pt x="92" y="103"/>
                  </a:lnTo>
                  <a:cubicBezTo>
                    <a:pt x="86" y="101"/>
                    <a:pt x="82" y="98"/>
                    <a:pt x="80" y="95"/>
                  </a:cubicBezTo>
                  <a:cubicBezTo>
                    <a:pt x="78" y="92"/>
                    <a:pt x="76" y="88"/>
                    <a:pt x="78" y="84"/>
                  </a:cubicBezTo>
                  <a:cubicBezTo>
                    <a:pt x="79" y="76"/>
                    <a:pt x="85" y="71"/>
                    <a:pt x="97" y="71"/>
                  </a:cubicBezTo>
                  <a:close/>
                  <a:moveTo>
                    <a:pt x="92" y="0"/>
                  </a:moveTo>
                  <a:cubicBezTo>
                    <a:pt x="50" y="0"/>
                    <a:pt x="14" y="31"/>
                    <a:pt x="7" y="72"/>
                  </a:cubicBezTo>
                  <a:cubicBezTo>
                    <a:pt x="0" y="118"/>
                    <a:pt x="34" y="163"/>
                    <a:pt x="81" y="171"/>
                  </a:cubicBezTo>
                  <a:cubicBezTo>
                    <a:pt x="86" y="172"/>
                    <a:pt x="91" y="172"/>
                    <a:pt x="95" y="172"/>
                  </a:cubicBezTo>
                  <a:cubicBezTo>
                    <a:pt x="138" y="172"/>
                    <a:pt x="175" y="142"/>
                    <a:pt x="181" y="99"/>
                  </a:cubicBezTo>
                  <a:cubicBezTo>
                    <a:pt x="186" y="77"/>
                    <a:pt x="179" y="55"/>
                    <a:pt x="166" y="36"/>
                  </a:cubicBezTo>
                  <a:cubicBezTo>
                    <a:pt x="153" y="16"/>
                    <a:pt x="132" y="5"/>
                    <a:pt x="108"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7067509" y="3008627"/>
              <a:ext cx="8625" cy="7808"/>
            </a:xfrm>
            <a:custGeom>
              <a:avLst/>
              <a:gdLst/>
              <a:ahLst/>
              <a:cxnLst/>
              <a:rect l="l" t="t" r="r" b="b"/>
              <a:pathLst>
                <a:path w="190" h="172" extrusionOk="0">
                  <a:moveTo>
                    <a:pt x="100" y="71"/>
                  </a:moveTo>
                  <a:cubicBezTo>
                    <a:pt x="108" y="72"/>
                    <a:pt x="116" y="81"/>
                    <a:pt x="114" y="89"/>
                  </a:cubicBezTo>
                  <a:cubicBezTo>
                    <a:pt x="112" y="97"/>
                    <a:pt x="103" y="103"/>
                    <a:pt x="96" y="103"/>
                  </a:cubicBezTo>
                  <a:lnTo>
                    <a:pt x="93" y="103"/>
                  </a:lnTo>
                  <a:cubicBezTo>
                    <a:pt x="87" y="103"/>
                    <a:pt x="84" y="99"/>
                    <a:pt x="81" y="96"/>
                  </a:cubicBezTo>
                  <a:cubicBezTo>
                    <a:pt x="79" y="92"/>
                    <a:pt x="77" y="88"/>
                    <a:pt x="79" y="84"/>
                  </a:cubicBezTo>
                  <a:cubicBezTo>
                    <a:pt x="80" y="76"/>
                    <a:pt x="86" y="71"/>
                    <a:pt x="98" y="71"/>
                  </a:cubicBezTo>
                  <a:close/>
                  <a:moveTo>
                    <a:pt x="92" y="0"/>
                  </a:moveTo>
                  <a:cubicBezTo>
                    <a:pt x="50" y="0"/>
                    <a:pt x="13" y="31"/>
                    <a:pt x="7" y="72"/>
                  </a:cubicBezTo>
                  <a:cubicBezTo>
                    <a:pt x="1" y="120"/>
                    <a:pt x="34" y="163"/>
                    <a:pt x="82" y="169"/>
                  </a:cubicBezTo>
                  <a:cubicBezTo>
                    <a:pt x="86" y="171"/>
                    <a:pt x="92" y="171"/>
                    <a:pt x="96" y="171"/>
                  </a:cubicBezTo>
                  <a:cubicBezTo>
                    <a:pt x="139" y="171"/>
                    <a:pt x="176" y="141"/>
                    <a:pt x="182" y="98"/>
                  </a:cubicBezTo>
                  <a:cubicBezTo>
                    <a:pt x="190" y="52"/>
                    <a:pt x="156" y="9"/>
                    <a:pt x="107"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7086484" y="3011442"/>
              <a:ext cx="8489" cy="7853"/>
            </a:xfrm>
            <a:custGeom>
              <a:avLst/>
              <a:gdLst/>
              <a:ahLst/>
              <a:cxnLst/>
              <a:rect l="l" t="t" r="r" b="b"/>
              <a:pathLst>
                <a:path w="187" h="173" extrusionOk="0">
                  <a:moveTo>
                    <a:pt x="97" y="71"/>
                  </a:moveTo>
                  <a:cubicBezTo>
                    <a:pt x="106" y="72"/>
                    <a:pt x="112" y="80"/>
                    <a:pt x="111" y="89"/>
                  </a:cubicBezTo>
                  <a:cubicBezTo>
                    <a:pt x="110" y="98"/>
                    <a:pt x="104" y="103"/>
                    <a:pt x="94" y="103"/>
                  </a:cubicBezTo>
                  <a:lnTo>
                    <a:pt x="91" y="103"/>
                  </a:lnTo>
                  <a:cubicBezTo>
                    <a:pt x="86" y="101"/>
                    <a:pt x="82" y="100"/>
                    <a:pt x="80" y="95"/>
                  </a:cubicBezTo>
                  <a:cubicBezTo>
                    <a:pt x="76" y="92"/>
                    <a:pt x="75" y="88"/>
                    <a:pt x="76" y="84"/>
                  </a:cubicBezTo>
                  <a:cubicBezTo>
                    <a:pt x="79" y="77"/>
                    <a:pt x="85" y="71"/>
                    <a:pt x="95" y="71"/>
                  </a:cubicBezTo>
                  <a:close/>
                  <a:moveTo>
                    <a:pt x="93" y="1"/>
                  </a:moveTo>
                  <a:cubicBezTo>
                    <a:pt x="50" y="1"/>
                    <a:pt x="14" y="31"/>
                    <a:pt x="7" y="73"/>
                  </a:cubicBezTo>
                  <a:cubicBezTo>
                    <a:pt x="1" y="120"/>
                    <a:pt x="33" y="164"/>
                    <a:pt x="83" y="170"/>
                  </a:cubicBezTo>
                  <a:cubicBezTo>
                    <a:pt x="86" y="172"/>
                    <a:pt x="91" y="172"/>
                    <a:pt x="95" y="172"/>
                  </a:cubicBezTo>
                  <a:cubicBezTo>
                    <a:pt x="139" y="172"/>
                    <a:pt x="176" y="141"/>
                    <a:pt x="183" y="100"/>
                  </a:cubicBezTo>
                  <a:cubicBezTo>
                    <a:pt x="186" y="78"/>
                    <a:pt x="180" y="54"/>
                    <a:pt x="167" y="36"/>
                  </a:cubicBezTo>
                  <a:cubicBezTo>
                    <a:pt x="151" y="19"/>
                    <a:pt x="130" y="5"/>
                    <a:pt x="107" y="2"/>
                  </a:cubicBezTo>
                  <a:cubicBezTo>
                    <a:pt x="102" y="1"/>
                    <a:pt x="98"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7104007" y="3014029"/>
              <a:ext cx="8307" cy="7853"/>
            </a:xfrm>
            <a:custGeom>
              <a:avLst/>
              <a:gdLst/>
              <a:ahLst/>
              <a:cxnLst/>
              <a:rect l="l" t="t" r="r" b="b"/>
              <a:pathLst>
                <a:path w="183" h="173" extrusionOk="0">
                  <a:moveTo>
                    <a:pt x="94" y="72"/>
                  </a:moveTo>
                  <a:cubicBezTo>
                    <a:pt x="104" y="72"/>
                    <a:pt x="110" y="81"/>
                    <a:pt x="109" y="90"/>
                  </a:cubicBezTo>
                  <a:cubicBezTo>
                    <a:pt x="108" y="99"/>
                    <a:pt x="101" y="103"/>
                    <a:pt x="92" y="103"/>
                  </a:cubicBezTo>
                  <a:lnTo>
                    <a:pt x="89" y="103"/>
                  </a:lnTo>
                  <a:cubicBezTo>
                    <a:pt x="84" y="102"/>
                    <a:pt x="80" y="101"/>
                    <a:pt x="77" y="96"/>
                  </a:cubicBezTo>
                  <a:cubicBezTo>
                    <a:pt x="74" y="93"/>
                    <a:pt x="73" y="89"/>
                    <a:pt x="74" y="85"/>
                  </a:cubicBezTo>
                  <a:cubicBezTo>
                    <a:pt x="76" y="76"/>
                    <a:pt x="83" y="72"/>
                    <a:pt x="94" y="72"/>
                  </a:cubicBezTo>
                  <a:close/>
                  <a:moveTo>
                    <a:pt x="92" y="1"/>
                  </a:moveTo>
                  <a:cubicBezTo>
                    <a:pt x="48" y="1"/>
                    <a:pt x="10" y="32"/>
                    <a:pt x="5" y="73"/>
                  </a:cubicBezTo>
                  <a:cubicBezTo>
                    <a:pt x="1" y="95"/>
                    <a:pt x="8" y="118"/>
                    <a:pt x="21" y="137"/>
                  </a:cubicBezTo>
                  <a:cubicBezTo>
                    <a:pt x="35" y="155"/>
                    <a:pt x="56" y="168"/>
                    <a:pt x="80" y="170"/>
                  </a:cubicBezTo>
                  <a:cubicBezTo>
                    <a:pt x="84" y="172"/>
                    <a:pt x="89" y="172"/>
                    <a:pt x="93" y="172"/>
                  </a:cubicBezTo>
                  <a:cubicBezTo>
                    <a:pt x="137" y="172"/>
                    <a:pt x="173" y="141"/>
                    <a:pt x="179" y="100"/>
                  </a:cubicBezTo>
                  <a:cubicBezTo>
                    <a:pt x="183" y="76"/>
                    <a:pt x="177" y="53"/>
                    <a:pt x="162" y="35"/>
                  </a:cubicBezTo>
                  <a:cubicBezTo>
                    <a:pt x="148" y="17"/>
                    <a:pt x="127" y="6"/>
                    <a:pt x="105" y="2"/>
                  </a:cubicBezTo>
                  <a:cubicBezTo>
                    <a:pt x="100" y="1"/>
                    <a:pt x="96"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7122936" y="3016844"/>
              <a:ext cx="8353" cy="7944"/>
            </a:xfrm>
            <a:custGeom>
              <a:avLst/>
              <a:gdLst/>
              <a:ahLst/>
              <a:cxnLst/>
              <a:rect l="l" t="t" r="r" b="b"/>
              <a:pathLst>
                <a:path w="184" h="175" extrusionOk="0">
                  <a:moveTo>
                    <a:pt x="97" y="71"/>
                  </a:moveTo>
                  <a:cubicBezTo>
                    <a:pt x="102" y="74"/>
                    <a:pt x="106" y="76"/>
                    <a:pt x="109" y="79"/>
                  </a:cubicBezTo>
                  <a:cubicBezTo>
                    <a:pt x="111" y="82"/>
                    <a:pt x="112" y="86"/>
                    <a:pt x="111" y="90"/>
                  </a:cubicBezTo>
                  <a:cubicBezTo>
                    <a:pt x="109" y="98"/>
                    <a:pt x="102" y="103"/>
                    <a:pt x="93" y="103"/>
                  </a:cubicBezTo>
                  <a:lnTo>
                    <a:pt x="90" y="103"/>
                  </a:lnTo>
                  <a:cubicBezTo>
                    <a:pt x="84" y="102"/>
                    <a:pt x="81" y="101"/>
                    <a:pt x="78" y="97"/>
                  </a:cubicBezTo>
                  <a:cubicBezTo>
                    <a:pt x="76" y="93"/>
                    <a:pt x="74" y="89"/>
                    <a:pt x="76" y="85"/>
                  </a:cubicBezTo>
                  <a:cubicBezTo>
                    <a:pt x="77" y="77"/>
                    <a:pt x="83" y="71"/>
                    <a:pt x="95" y="71"/>
                  </a:cubicBezTo>
                  <a:close/>
                  <a:moveTo>
                    <a:pt x="90" y="1"/>
                  </a:moveTo>
                  <a:cubicBezTo>
                    <a:pt x="48" y="1"/>
                    <a:pt x="12" y="32"/>
                    <a:pt x="4" y="75"/>
                  </a:cubicBezTo>
                  <a:cubicBezTo>
                    <a:pt x="0" y="97"/>
                    <a:pt x="7" y="120"/>
                    <a:pt x="21" y="139"/>
                  </a:cubicBezTo>
                  <a:cubicBezTo>
                    <a:pt x="36" y="157"/>
                    <a:pt x="56" y="169"/>
                    <a:pt x="79" y="173"/>
                  </a:cubicBezTo>
                  <a:cubicBezTo>
                    <a:pt x="81" y="173"/>
                    <a:pt x="82" y="172"/>
                    <a:pt x="84" y="172"/>
                  </a:cubicBezTo>
                  <a:cubicBezTo>
                    <a:pt x="86" y="172"/>
                    <a:pt x="88" y="173"/>
                    <a:pt x="93" y="175"/>
                  </a:cubicBezTo>
                  <a:cubicBezTo>
                    <a:pt x="136" y="175"/>
                    <a:pt x="173" y="143"/>
                    <a:pt x="179" y="102"/>
                  </a:cubicBezTo>
                  <a:cubicBezTo>
                    <a:pt x="184" y="80"/>
                    <a:pt x="177" y="58"/>
                    <a:pt x="164" y="39"/>
                  </a:cubicBezTo>
                  <a:cubicBezTo>
                    <a:pt x="150" y="18"/>
                    <a:pt x="129" y="6"/>
                    <a:pt x="104" y="2"/>
                  </a:cubicBezTo>
                  <a:cubicBezTo>
                    <a:pt x="100"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7140368" y="3019431"/>
              <a:ext cx="8443" cy="7853"/>
            </a:xfrm>
            <a:custGeom>
              <a:avLst/>
              <a:gdLst/>
              <a:ahLst/>
              <a:cxnLst/>
              <a:rect l="l" t="t" r="r" b="b"/>
              <a:pathLst>
                <a:path w="186" h="173" extrusionOk="0">
                  <a:moveTo>
                    <a:pt x="96" y="71"/>
                  </a:moveTo>
                  <a:cubicBezTo>
                    <a:pt x="101" y="72"/>
                    <a:pt x="105" y="76"/>
                    <a:pt x="107" y="80"/>
                  </a:cubicBezTo>
                  <a:cubicBezTo>
                    <a:pt x="111" y="82"/>
                    <a:pt x="112" y="86"/>
                    <a:pt x="111" y="91"/>
                  </a:cubicBezTo>
                  <a:cubicBezTo>
                    <a:pt x="109" y="98"/>
                    <a:pt x="101" y="103"/>
                    <a:pt x="94" y="103"/>
                  </a:cubicBezTo>
                  <a:lnTo>
                    <a:pt x="91" y="103"/>
                  </a:lnTo>
                  <a:cubicBezTo>
                    <a:pt x="85" y="102"/>
                    <a:pt x="81" y="100"/>
                    <a:pt x="79" y="97"/>
                  </a:cubicBezTo>
                  <a:cubicBezTo>
                    <a:pt x="76" y="92"/>
                    <a:pt x="75" y="88"/>
                    <a:pt x="76" y="85"/>
                  </a:cubicBezTo>
                  <a:cubicBezTo>
                    <a:pt x="78" y="77"/>
                    <a:pt x="84" y="71"/>
                    <a:pt x="96" y="71"/>
                  </a:cubicBezTo>
                  <a:close/>
                  <a:moveTo>
                    <a:pt x="90" y="0"/>
                  </a:moveTo>
                  <a:cubicBezTo>
                    <a:pt x="47" y="0"/>
                    <a:pt x="11" y="32"/>
                    <a:pt x="5" y="75"/>
                  </a:cubicBezTo>
                  <a:cubicBezTo>
                    <a:pt x="1" y="97"/>
                    <a:pt x="8" y="119"/>
                    <a:pt x="21" y="138"/>
                  </a:cubicBezTo>
                  <a:cubicBezTo>
                    <a:pt x="36" y="156"/>
                    <a:pt x="57" y="168"/>
                    <a:pt x="79" y="172"/>
                  </a:cubicBezTo>
                  <a:cubicBezTo>
                    <a:pt x="83" y="173"/>
                    <a:pt x="89" y="173"/>
                    <a:pt x="93" y="173"/>
                  </a:cubicBezTo>
                  <a:cubicBezTo>
                    <a:pt x="136" y="173"/>
                    <a:pt x="173" y="143"/>
                    <a:pt x="179" y="99"/>
                  </a:cubicBezTo>
                  <a:cubicBezTo>
                    <a:pt x="186" y="53"/>
                    <a:pt x="153" y="9"/>
                    <a:pt x="105" y="2"/>
                  </a:cubicBezTo>
                  <a:cubicBezTo>
                    <a:pt x="100" y="1"/>
                    <a:pt x="9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7159434" y="3022155"/>
              <a:ext cx="8171" cy="7853"/>
            </a:xfrm>
            <a:custGeom>
              <a:avLst/>
              <a:gdLst/>
              <a:ahLst/>
              <a:cxnLst/>
              <a:rect l="l" t="t" r="r" b="b"/>
              <a:pathLst>
                <a:path w="180" h="173" extrusionOk="0">
                  <a:moveTo>
                    <a:pt x="91" y="70"/>
                  </a:moveTo>
                  <a:cubicBezTo>
                    <a:pt x="101" y="73"/>
                    <a:pt x="108" y="80"/>
                    <a:pt x="107" y="89"/>
                  </a:cubicBezTo>
                  <a:cubicBezTo>
                    <a:pt x="106" y="96"/>
                    <a:pt x="100" y="102"/>
                    <a:pt x="90" y="102"/>
                  </a:cubicBezTo>
                  <a:lnTo>
                    <a:pt x="87" y="102"/>
                  </a:lnTo>
                  <a:cubicBezTo>
                    <a:pt x="82" y="102"/>
                    <a:pt x="78" y="100"/>
                    <a:pt x="76" y="96"/>
                  </a:cubicBezTo>
                  <a:cubicBezTo>
                    <a:pt x="75" y="95"/>
                    <a:pt x="71" y="90"/>
                    <a:pt x="72" y="84"/>
                  </a:cubicBezTo>
                  <a:cubicBezTo>
                    <a:pt x="75" y="76"/>
                    <a:pt x="81" y="70"/>
                    <a:pt x="91" y="70"/>
                  </a:cubicBezTo>
                  <a:close/>
                  <a:moveTo>
                    <a:pt x="90" y="0"/>
                  </a:moveTo>
                  <a:cubicBezTo>
                    <a:pt x="46" y="0"/>
                    <a:pt x="10" y="31"/>
                    <a:pt x="3" y="74"/>
                  </a:cubicBezTo>
                  <a:cubicBezTo>
                    <a:pt x="1" y="96"/>
                    <a:pt x="6" y="120"/>
                    <a:pt x="20" y="138"/>
                  </a:cubicBezTo>
                  <a:cubicBezTo>
                    <a:pt x="34" y="157"/>
                    <a:pt x="56" y="168"/>
                    <a:pt x="78" y="171"/>
                  </a:cubicBezTo>
                  <a:cubicBezTo>
                    <a:pt x="82" y="171"/>
                    <a:pt x="86" y="173"/>
                    <a:pt x="90" y="173"/>
                  </a:cubicBezTo>
                  <a:cubicBezTo>
                    <a:pt x="134" y="173"/>
                    <a:pt x="172" y="141"/>
                    <a:pt x="177" y="99"/>
                  </a:cubicBezTo>
                  <a:cubicBezTo>
                    <a:pt x="180" y="76"/>
                    <a:pt x="175" y="54"/>
                    <a:pt x="160" y="37"/>
                  </a:cubicBezTo>
                  <a:cubicBezTo>
                    <a:pt x="147" y="17"/>
                    <a:pt x="126" y="5"/>
                    <a:pt x="102" y="1"/>
                  </a:cubicBezTo>
                  <a:cubicBezTo>
                    <a:pt x="98" y="0"/>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7176866" y="3024425"/>
              <a:ext cx="8307" cy="7808"/>
            </a:xfrm>
            <a:custGeom>
              <a:avLst/>
              <a:gdLst/>
              <a:ahLst/>
              <a:cxnLst/>
              <a:rect l="l" t="t" r="r" b="b"/>
              <a:pathLst>
                <a:path w="183" h="172" extrusionOk="0">
                  <a:moveTo>
                    <a:pt x="92" y="70"/>
                  </a:moveTo>
                  <a:cubicBezTo>
                    <a:pt x="103" y="71"/>
                    <a:pt x="109" y="78"/>
                    <a:pt x="108" y="88"/>
                  </a:cubicBezTo>
                  <a:cubicBezTo>
                    <a:pt x="107" y="96"/>
                    <a:pt x="101" y="103"/>
                    <a:pt x="91" y="103"/>
                  </a:cubicBezTo>
                  <a:lnTo>
                    <a:pt x="88" y="103"/>
                  </a:lnTo>
                  <a:cubicBezTo>
                    <a:pt x="83" y="103"/>
                    <a:pt x="80" y="100"/>
                    <a:pt x="76" y="96"/>
                  </a:cubicBezTo>
                  <a:cubicBezTo>
                    <a:pt x="74" y="92"/>
                    <a:pt x="72" y="88"/>
                    <a:pt x="74" y="84"/>
                  </a:cubicBezTo>
                  <a:cubicBezTo>
                    <a:pt x="75" y="76"/>
                    <a:pt x="82" y="70"/>
                    <a:pt x="92" y="70"/>
                  </a:cubicBezTo>
                  <a:close/>
                  <a:moveTo>
                    <a:pt x="92" y="1"/>
                  </a:moveTo>
                  <a:cubicBezTo>
                    <a:pt x="47" y="1"/>
                    <a:pt x="9" y="32"/>
                    <a:pt x="3" y="75"/>
                  </a:cubicBezTo>
                  <a:cubicBezTo>
                    <a:pt x="1" y="97"/>
                    <a:pt x="7" y="120"/>
                    <a:pt x="20" y="136"/>
                  </a:cubicBezTo>
                  <a:cubicBezTo>
                    <a:pt x="34" y="155"/>
                    <a:pt x="55" y="167"/>
                    <a:pt x="80" y="170"/>
                  </a:cubicBezTo>
                  <a:cubicBezTo>
                    <a:pt x="83" y="170"/>
                    <a:pt x="87" y="171"/>
                    <a:pt x="91" y="171"/>
                  </a:cubicBezTo>
                  <a:cubicBezTo>
                    <a:pt x="136" y="171"/>
                    <a:pt x="174" y="139"/>
                    <a:pt x="178" y="94"/>
                  </a:cubicBezTo>
                  <a:cubicBezTo>
                    <a:pt x="183" y="49"/>
                    <a:pt x="150" y="8"/>
                    <a:pt x="102" y="1"/>
                  </a:cubicBezTo>
                  <a:cubicBezTo>
                    <a:pt x="98" y="1"/>
                    <a:pt x="95"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7249134" y="2716919"/>
              <a:ext cx="8262" cy="8035"/>
            </a:xfrm>
            <a:custGeom>
              <a:avLst/>
              <a:gdLst/>
              <a:ahLst/>
              <a:cxnLst/>
              <a:rect l="l" t="t" r="r" b="b"/>
              <a:pathLst>
                <a:path w="182" h="177" extrusionOk="0">
                  <a:moveTo>
                    <a:pt x="91" y="69"/>
                  </a:moveTo>
                  <a:cubicBezTo>
                    <a:pt x="99" y="70"/>
                    <a:pt x="104" y="80"/>
                    <a:pt x="103" y="89"/>
                  </a:cubicBezTo>
                  <a:cubicBezTo>
                    <a:pt x="103" y="98"/>
                    <a:pt x="97" y="105"/>
                    <a:pt x="89" y="105"/>
                  </a:cubicBezTo>
                  <a:lnTo>
                    <a:pt x="86" y="105"/>
                  </a:lnTo>
                  <a:cubicBezTo>
                    <a:pt x="82" y="105"/>
                    <a:pt x="78" y="102"/>
                    <a:pt x="76" y="98"/>
                  </a:cubicBezTo>
                  <a:cubicBezTo>
                    <a:pt x="73" y="95"/>
                    <a:pt x="72" y="90"/>
                    <a:pt x="73" y="85"/>
                  </a:cubicBezTo>
                  <a:cubicBezTo>
                    <a:pt x="75" y="76"/>
                    <a:pt x="81" y="69"/>
                    <a:pt x="91" y="69"/>
                  </a:cubicBezTo>
                  <a:close/>
                  <a:moveTo>
                    <a:pt x="91" y="0"/>
                  </a:moveTo>
                  <a:cubicBezTo>
                    <a:pt x="48" y="0"/>
                    <a:pt x="9" y="32"/>
                    <a:pt x="4" y="76"/>
                  </a:cubicBezTo>
                  <a:cubicBezTo>
                    <a:pt x="1" y="100"/>
                    <a:pt x="7" y="123"/>
                    <a:pt x="22" y="143"/>
                  </a:cubicBezTo>
                  <a:cubicBezTo>
                    <a:pt x="36" y="161"/>
                    <a:pt x="56" y="174"/>
                    <a:pt x="78" y="176"/>
                  </a:cubicBezTo>
                  <a:cubicBezTo>
                    <a:pt x="82" y="176"/>
                    <a:pt x="85" y="177"/>
                    <a:pt x="89" y="177"/>
                  </a:cubicBezTo>
                  <a:cubicBezTo>
                    <a:pt x="131" y="177"/>
                    <a:pt x="168" y="144"/>
                    <a:pt x="175" y="101"/>
                  </a:cubicBezTo>
                  <a:cubicBezTo>
                    <a:pt x="181" y="53"/>
                    <a:pt x="149" y="7"/>
                    <a:pt x="102" y="1"/>
                  </a:cubicBezTo>
                  <a:cubicBezTo>
                    <a:pt x="98" y="0"/>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7252176" y="2699578"/>
              <a:ext cx="8353" cy="8035"/>
            </a:xfrm>
            <a:custGeom>
              <a:avLst/>
              <a:gdLst/>
              <a:ahLst/>
              <a:cxnLst/>
              <a:rect l="l" t="t" r="r" b="b"/>
              <a:pathLst>
                <a:path w="184" h="177" extrusionOk="0">
                  <a:moveTo>
                    <a:pt x="91" y="69"/>
                  </a:moveTo>
                  <a:cubicBezTo>
                    <a:pt x="101" y="72"/>
                    <a:pt x="106" y="80"/>
                    <a:pt x="104" y="90"/>
                  </a:cubicBezTo>
                  <a:cubicBezTo>
                    <a:pt x="102" y="98"/>
                    <a:pt x="94" y="104"/>
                    <a:pt x="88" y="104"/>
                  </a:cubicBezTo>
                  <a:lnTo>
                    <a:pt x="84" y="104"/>
                  </a:lnTo>
                  <a:cubicBezTo>
                    <a:pt x="82" y="104"/>
                    <a:pt x="78" y="102"/>
                    <a:pt x="76" y="98"/>
                  </a:cubicBezTo>
                  <a:cubicBezTo>
                    <a:pt x="73" y="94"/>
                    <a:pt x="72" y="89"/>
                    <a:pt x="73" y="83"/>
                  </a:cubicBezTo>
                  <a:cubicBezTo>
                    <a:pt x="74" y="75"/>
                    <a:pt x="82" y="69"/>
                    <a:pt x="91" y="69"/>
                  </a:cubicBezTo>
                  <a:close/>
                  <a:moveTo>
                    <a:pt x="91" y="0"/>
                  </a:moveTo>
                  <a:cubicBezTo>
                    <a:pt x="52" y="0"/>
                    <a:pt x="14" y="29"/>
                    <a:pt x="6" y="71"/>
                  </a:cubicBezTo>
                  <a:cubicBezTo>
                    <a:pt x="0" y="94"/>
                    <a:pt x="5" y="118"/>
                    <a:pt x="18" y="137"/>
                  </a:cubicBezTo>
                  <a:cubicBezTo>
                    <a:pt x="31" y="157"/>
                    <a:pt x="50" y="169"/>
                    <a:pt x="72" y="174"/>
                  </a:cubicBezTo>
                  <a:cubicBezTo>
                    <a:pt x="77" y="176"/>
                    <a:pt x="84" y="176"/>
                    <a:pt x="89" y="176"/>
                  </a:cubicBezTo>
                  <a:cubicBezTo>
                    <a:pt x="130" y="176"/>
                    <a:pt x="165" y="147"/>
                    <a:pt x="174" y="105"/>
                  </a:cubicBezTo>
                  <a:cubicBezTo>
                    <a:pt x="184" y="58"/>
                    <a:pt x="155" y="13"/>
                    <a:pt x="109" y="2"/>
                  </a:cubicBezTo>
                  <a:cubicBezTo>
                    <a:pt x="103" y="1"/>
                    <a:pt x="9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7256942" y="2680966"/>
              <a:ext cx="8443" cy="7990"/>
            </a:xfrm>
            <a:custGeom>
              <a:avLst/>
              <a:gdLst/>
              <a:ahLst/>
              <a:cxnLst/>
              <a:rect l="l" t="t" r="r" b="b"/>
              <a:pathLst>
                <a:path w="186" h="176" extrusionOk="0">
                  <a:moveTo>
                    <a:pt x="95" y="73"/>
                  </a:moveTo>
                  <a:cubicBezTo>
                    <a:pt x="103" y="76"/>
                    <a:pt x="108" y="84"/>
                    <a:pt x="105" y="94"/>
                  </a:cubicBezTo>
                  <a:cubicBezTo>
                    <a:pt x="103" y="102"/>
                    <a:pt x="96" y="107"/>
                    <a:pt x="88" y="107"/>
                  </a:cubicBezTo>
                  <a:lnTo>
                    <a:pt x="84" y="107"/>
                  </a:lnTo>
                  <a:cubicBezTo>
                    <a:pt x="79" y="104"/>
                    <a:pt x="77" y="102"/>
                    <a:pt x="75" y="99"/>
                  </a:cubicBezTo>
                  <a:cubicBezTo>
                    <a:pt x="73" y="96"/>
                    <a:pt x="73" y="91"/>
                    <a:pt x="74" y="84"/>
                  </a:cubicBezTo>
                  <a:cubicBezTo>
                    <a:pt x="77" y="78"/>
                    <a:pt x="82" y="73"/>
                    <a:pt x="93" y="73"/>
                  </a:cubicBezTo>
                  <a:close/>
                  <a:moveTo>
                    <a:pt x="93" y="1"/>
                  </a:moveTo>
                  <a:cubicBezTo>
                    <a:pt x="56" y="1"/>
                    <a:pt x="19" y="27"/>
                    <a:pt x="7" y="64"/>
                  </a:cubicBezTo>
                  <a:cubicBezTo>
                    <a:pt x="1" y="87"/>
                    <a:pt x="3" y="112"/>
                    <a:pt x="15" y="133"/>
                  </a:cubicBezTo>
                  <a:cubicBezTo>
                    <a:pt x="25" y="152"/>
                    <a:pt x="43" y="166"/>
                    <a:pt x="64" y="173"/>
                  </a:cubicBezTo>
                  <a:cubicBezTo>
                    <a:pt x="73" y="176"/>
                    <a:pt x="80" y="176"/>
                    <a:pt x="88" y="176"/>
                  </a:cubicBezTo>
                  <a:cubicBezTo>
                    <a:pt x="126" y="176"/>
                    <a:pt x="160" y="150"/>
                    <a:pt x="173" y="113"/>
                  </a:cubicBezTo>
                  <a:cubicBezTo>
                    <a:pt x="185" y="67"/>
                    <a:pt x="159" y="19"/>
                    <a:pt x="116" y="4"/>
                  </a:cubicBezTo>
                  <a:cubicBezTo>
                    <a:pt x="108" y="2"/>
                    <a:pt x="10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7262617" y="2664306"/>
              <a:ext cx="8489" cy="7990"/>
            </a:xfrm>
            <a:custGeom>
              <a:avLst/>
              <a:gdLst/>
              <a:ahLst/>
              <a:cxnLst/>
              <a:rect l="l" t="t" r="r" b="b"/>
              <a:pathLst>
                <a:path w="187" h="176" extrusionOk="0">
                  <a:moveTo>
                    <a:pt x="96" y="73"/>
                  </a:moveTo>
                  <a:cubicBezTo>
                    <a:pt x="105" y="76"/>
                    <a:pt x="108" y="85"/>
                    <a:pt x="106" y="95"/>
                  </a:cubicBezTo>
                  <a:cubicBezTo>
                    <a:pt x="103" y="101"/>
                    <a:pt x="96" y="106"/>
                    <a:pt x="90" y="106"/>
                  </a:cubicBezTo>
                  <a:lnTo>
                    <a:pt x="85" y="105"/>
                  </a:lnTo>
                  <a:cubicBezTo>
                    <a:pt x="75" y="102"/>
                    <a:pt x="71" y="92"/>
                    <a:pt x="75" y="83"/>
                  </a:cubicBezTo>
                  <a:cubicBezTo>
                    <a:pt x="78" y="76"/>
                    <a:pt x="84" y="73"/>
                    <a:pt x="92" y="73"/>
                  </a:cubicBezTo>
                  <a:close/>
                  <a:moveTo>
                    <a:pt x="93" y="1"/>
                  </a:moveTo>
                  <a:cubicBezTo>
                    <a:pt x="58" y="1"/>
                    <a:pt x="23" y="23"/>
                    <a:pt x="10" y="58"/>
                  </a:cubicBezTo>
                  <a:cubicBezTo>
                    <a:pt x="0" y="80"/>
                    <a:pt x="1" y="105"/>
                    <a:pt x="12" y="127"/>
                  </a:cubicBezTo>
                  <a:cubicBezTo>
                    <a:pt x="21" y="149"/>
                    <a:pt x="38" y="163"/>
                    <a:pt x="59" y="171"/>
                  </a:cubicBezTo>
                  <a:cubicBezTo>
                    <a:pt x="69" y="175"/>
                    <a:pt x="79" y="176"/>
                    <a:pt x="89" y="176"/>
                  </a:cubicBezTo>
                  <a:cubicBezTo>
                    <a:pt x="124" y="176"/>
                    <a:pt x="157" y="154"/>
                    <a:pt x="170" y="120"/>
                  </a:cubicBezTo>
                  <a:cubicBezTo>
                    <a:pt x="187" y="74"/>
                    <a:pt x="166" y="25"/>
                    <a:pt x="123" y="6"/>
                  </a:cubicBezTo>
                  <a:cubicBezTo>
                    <a:pt x="113" y="2"/>
                    <a:pt x="103"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7270289" y="2646738"/>
              <a:ext cx="8489" cy="8035"/>
            </a:xfrm>
            <a:custGeom>
              <a:avLst/>
              <a:gdLst/>
              <a:ahLst/>
              <a:cxnLst/>
              <a:rect l="l" t="t" r="r" b="b"/>
              <a:pathLst>
                <a:path w="187" h="177" extrusionOk="0">
                  <a:moveTo>
                    <a:pt x="90" y="72"/>
                  </a:moveTo>
                  <a:cubicBezTo>
                    <a:pt x="92" y="72"/>
                    <a:pt x="94" y="72"/>
                    <a:pt x="96" y="73"/>
                  </a:cubicBezTo>
                  <a:cubicBezTo>
                    <a:pt x="104" y="77"/>
                    <a:pt x="108" y="87"/>
                    <a:pt x="102" y="96"/>
                  </a:cubicBezTo>
                  <a:cubicBezTo>
                    <a:pt x="100" y="102"/>
                    <a:pt x="94" y="106"/>
                    <a:pt x="88" y="106"/>
                  </a:cubicBezTo>
                  <a:cubicBezTo>
                    <a:pt x="85" y="106"/>
                    <a:pt x="83" y="105"/>
                    <a:pt x="80" y="104"/>
                  </a:cubicBezTo>
                  <a:cubicBezTo>
                    <a:pt x="76" y="103"/>
                    <a:pt x="74" y="99"/>
                    <a:pt x="73" y="96"/>
                  </a:cubicBezTo>
                  <a:cubicBezTo>
                    <a:pt x="71" y="92"/>
                    <a:pt x="71" y="86"/>
                    <a:pt x="74" y="82"/>
                  </a:cubicBezTo>
                  <a:cubicBezTo>
                    <a:pt x="76" y="76"/>
                    <a:pt x="83" y="72"/>
                    <a:pt x="90" y="72"/>
                  </a:cubicBezTo>
                  <a:close/>
                  <a:moveTo>
                    <a:pt x="92" y="1"/>
                  </a:moveTo>
                  <a:cubicBezTo>
                    <a:pt x="59" y="1"/>
                    <a:pt x="26" y="20"/>
                    <a:pt x="12" y="51"/>
                  </a:cubicBezTo>
                  <a:cubicBezTo>
                    <a:pt x="1" y="73"/>
                    <a:pt x="0" y="98"/>
                    <a:pt x="7" y="120"/>
                  </a:cubicBezTo>
                  <a:cubicBezTo>
                    <a:pt x="16" y="142"/>
                    <a:pt x="32" y="160"/>
                    <a:pt x="52" y="169"/>
                  </a:cubicBezTo>
                  <a:cubicBezTo>
                    <a:pt x="63" y="174"/>
                    <a:pt x="75" y="177"/>
                    <a:pt x="87" y="177"/>
                  </a:cubicBezTo>
                  <a:cubicBezTo>
                    <a:pt x="120" y="177"/>
                    <a:pt x="152" y="157"/>
                    <a:pt x="166" y="126"/>
                  </a:cubicBezTo>
                  <a:cubicBezTo>
                    <a:pt x="187" y="83"/>
                    <a:pt x="170" y="30"/>
                    <a:pt x="128" y="9"/>
                  </a:cubicBezTo>
                  <a:cubicBezTo>
                    <a:pt x="116" y="4"/>
                    <a:pt x="10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7278460" y="2631259"/>
              <a:ext cx="8625" cy="7990"/>
            </a:xfrm>
            <a:custGeom>
              <a:avLst/>
              <a:gdLst/>
              <a:ahLst/>
              <a:cxnLst/>
              <a:rect l="l" t="t" r="r" b="b"/>
              <a:pathLst>
                <a:path w="190" h="176" extrusionOk="0">
                  <a:moveTo>
                    <a:pt x="93" y="70"/>
                  </a:moveTo>
                  <a:cubicBezTo>
                    <a:pt x="95" y="70"/>
                    <a:pt x="98" y="71"/>
                    <a:pt x="101" y="73"/>
                  </a:cubicBezTo>
                  <a:cubicBezTo>
                    <a:pt x="109" y="78"/>
                    <a:pt x="111" y="89"/>
                    <a:pt x="106" y="96"/>
                  </a:cubicBezTo>
                  <a:cubicBezTo>
                    <a:pt x="102" y="101"/>
                    <a:pt x="95" y="104"/>
                    <a:pt x="89" y="104"/>
                  </a:cubicBezTo>
                  <a:cubicBezTo>
                    <a:pt x="87" y="104"/>
                    <a:pt x="85" y="104"/>
                    <a:pt x="83" y="102"/>
                  </a:cubicBezTo>
                  <a:cubicBezTo>
                    <a:pt x="78" y="100"/>
                    <a:pt x="75" y="96"/>
                    <a:pt x="75" y="94"/>
                  </a:cubicBezTo>
                  <a:cubicBezTo>
                    <a:pt x="74" y="89"/>
                    <a:pt x="75" y="83"/>
                    <a:pt x="77" y="79"/>
                  </a:cubicBezTo>
                  <a:cubicBezTo>
                    <a:pt x="81" y="74"/>
                    <a:pt x="86" y="70"/>
                    <a:pt x="93" y="70"/>
                  </a:cubicBezTo>
                  <a:close/>
                  <a:moveTo>
                    <a:pt x="95" y="1"/>
                  </a:moveTo>
                  <a:cubicBezTo>
                    <a:pt x="64" y="1"/>
                    <a:pt x="33" y="17"/>
                    <a:pt x="16" y="44"/>
                  </a:cubicBezTo>
                  <a:cubicBezTo>
                    <a:pt x="5" y="66"/>
                    <a:pt x="0" y="90"/>
                    <a:pt x="7" y="113"/>
                  </a:cubicBezTo>
                  <a:cubicBezTo>
                    <a:pt x="13" y="136"/>
                    <a:pt x="27" y="154"/>
                    <a:pt x="47" y="165"/>
                  </a:cubicBezTo>
                  <a:cubicBezTo>
                    <a:pt x="59" y="171"/>
                    <a:pt x="73" y="175"/>
                    <a:pt x="87" y="175"/>
                  </a:cubicBezTo>
                  <a:cubicBezTo>
                    <a:pt x="118" y="175"/>
                    <a:pt x="148" y="158"/>
                    <a:pt x="164" y="131"/>
                  </a:cubicBezTo>
                  <a:cubicBezTo>
                    <a:pt x="189" y="89"/>
                    <a:pt x="175" y="36"/>
                    <a:pt x="136" y="12"/>
                  </a:cubicBezTo>
                  <a:cubicBezTo>
                    <a:pt x="124" y="4"/>
                    <a:pt x="109"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7288901" y="2615098"/>
              <a:ext cx="8489" cy="7990"/>
            </a:xfrm>
            <a:custGeom>
              <a:avLst/>
              <a:gdLst/>
              <a:ahLst/>
              <a:cxnLst/>
              <a:rect l="l" t="t" r="r" b="b"/>
              <a:pathLst>
                <a:path w="187" h="176" extrusionOk="0">
                  <a:moveTo>
                    <a:pt x="90" y="71"/>
                  </a:moveTo>
                  <a:cubicBezTo>
                    <a:pt x="92" y="71"/>
                    <a:pt x="96" y="72"/>
                    <a:pt x="97" y="74"/>
                  </a:cubicBezTo>
                  <a:cubicBezTo>
                    <a:pt x="106" y="79"/>
                    <a:pt x="107" y="89"/>
                    <a:pt x="100" y="98"/>
                  </a:cubicBezTo>
                  <a:cubicBezTo>
                    <a:pt x="98" y="103"/>
                    <a:pt x="92" y="106"/>
                    <a:pt x="87" y="106"/>
                  </a:cubicBezTo>
                  <a:cubicBezTo>
                    <a:pt x="84" y="106"/>
                    <a:pt x="82" y="105"/>
                    <a:pt x="79" y="103"/>
                  </a:cubicBezTo>
                  <a:cubicBezTo>
                    <a:pt x="76" y="100"/>
                    <a:pt x="74" y="98"/>
                    <a:pt x="72" y="93"/>
                  </a:cubicBezTo>
                  <a:cubicBezTo>
                    <a:pt x="71" y="87"/>
                    <a:pt x="72" y="83"/>
                    <a:pt x="75" y="79"/>
                  </a:cubicBezTo>
                  <a:cubicBezTo>
                    <a:pt x="79" y="74"/>
                    <a:pt x="85" y="71"/>
                    <a:pt x="90" y="71"/>
                  </a:cubicBezTo>
                  <a:close/>
                  <a:moveTo>
                    <a:pt x="93" y="0"/>
                  </a:moveTo>
                  <a:cubicBezTo>
                    <a:pt x="65" y="0"/>
                    <a:pt x="37" y="14"/>
                    <a:pt x="19" y="39"/>
                  </a:cubicBezTo>
                  <a:cubicBezTo>
                    <a:pt x="6" y="58"/>
                    <a:pt x="0" y="82"/>
                    <a:pt x="3" y="105"/>
                  </a:cubicBezTo>
                  <a:cubicBezTo>
                    <a:pt x="8" y="128"/>
                    <a:pt x="20" y="147"/>
                    <a:pt x="39" y="161"/>
                  </a:cubicBezTo>
                  <a:cubicBezTo>
                    <a:pt x="54" y="171"/>
                    <a:pt x="70" y="176"/>
                    <a:pt x="87" y="176"/>
                  </a:cubicBezTo>
                  <a:cubicBezTo>
                    <a:pt x="116" y="176"/>
                    <a:pt x="143" y="161"/>
                    <a:pt x="160" y="137"/>
                  </a:cubicBezTo>
                  <a:cubicBezTo>
                    <a:pt x="187" y="99"/>
                    <a:pt x="180" y="45"/>
                    <a:pt x="141" y="16"/>
                  </a:cubicBezTo>
                  <a:cubicBezTo>
                    <a:pt x="127" y="5"/>
                    <a:pt x="110"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7299659" y="2601162"/>
              <a:ext cx="8443" cy="7899"/>
            </a:xfrm>
            <a:custGeom>
              <a:avLst/>
              <a:gdLst/>
              <a:ahLst/>
              <a:cxnLst/>
              <a:rect l="l" t="t" r="r" b="b"/>
              <a:pathLst>
                <a:path w="186" h="174" extrusionOk="0">
                  <a:moveTo>
                    <a:pt x="88" y="72"/>
                  </a:moveTo>
                  <a:cubicBezTo>
                    <a:pt x="91" y="72"/>
                    <a:pt x="94" y="72"/>
                    <a:pt x="98" y="75"/>
                  </a:cubicBezTo>
                  <a:cubicBezTo>
                    <a:pt x="104" y="80"/>
                    <a:pt x="104" y="93"/>
                    <a:pt x="99" y="99"/>
                  </a:cubicBezTo>
                  <a:cubicBezTo>
                    <a:pt x="95" y="103"/>
                    <a:pt x="92" y="106"/>
                    <a:pt x="87" y="106"/>
                  </a:cubicBezTo>
                  <a:cubicBezTo>
                    <a:pt x="84" y="106"/>
                    <a:pt x="80" y="105"/>
                    <a:pt x="75" y="101"/>
                  </a:cubicBezTo>
                  <a:cubicBezTo>
                    <a:pt x="72" y="98"/>
                    <a:pt x="71" y="94"/>
                    <a:pt x="71" y="91"/>
                  </a:cubicBezTo>
                  <a:cubicBezTo>
                    <a:pt x="71" y="85"/>
                    <a:pt x="72" y="82"/>
                    <a:pt x="75" y="78"/>
                  </a:cubicBezTo>
                  <a:cubicBezTo>
                    <a:pt x="79" y="74"/>
                    <a:pt x="85" y="72"/>
                    <a:pt x="88" y="72"/>
                  </a:cubicBezTo>
                  <a:close/>
                  <a:moveTo>
                    <a:pt x="91" y="0"/>
                  </a:moveTo>
                  <a:cubicBezTo>
                    <a:pt x="66" y="0"/>
                    <a:pt x="40" y="11"/>
                    <a:pt x="23" y="31"/>
                  </a:cubicBezTo>
                  <a:cubicBezTo>
                    <a:pt x="7" y="49"/>
                    <a:pt x="1" y="74"/>
                    <a:pt x="2" y="98"/>
                  </a:cubicBezTo>
                  <a:cubicBezTo>
                    <a:pt x="4" y="120"/>
                    <a:pt x="14" y="141"/>
                    <a:pt x="32" y="155"/>
                  </a:cubicBezTo>
                  <a:cubicBezTo>
                    <a:pt x="48" y="168"/>
                    <a:pt x="66" y="174"/>
                    <a:pt x="85" y="174"/>
                  </a:cubicBezTo>
                  <a:cubicBezTo>
                    <a:pt x="111" y="174"/>
                    <a:pt x="136" y="162"/>
                    <a:pt x="153" y="142"/>
                  </a:cubicBezTo>
                  <a:cubicBezTo>
                    <a:pt x="185" y="105"/>
                    <a:pt x="181" y="50"/>
                    <a:pt x="145" y="20"/>
                  </a:cubicBezTo>
                  <a:cubicBezTo>
                    <a:pt x="129" y="7"/>
                    <a:pt x="110"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7312597" y="2587044"/>
              <a:ext cx="8307" cy="7899"/>
            </a:xfrm>
            <a:custGeom>
              <a:avLst/>
              <a:gdLst/>
              <a:ahLst/>
              <a:cxnLst/>
              <a:rect l="l" t="t" r="r" b="b"/>
              <a:pathLst>
                <a:path w="183" h="174" extrusionOk="0">
                  <a:moveTo>
                    <a:pt x="90" y="71"/>
                  </a:moveTo>
                  <a:cubicBezTo>
                    <a:pt x="93" y="71"/>
                    <a:pt x="97" y="73"/>
                    <a:pt x="100" y="75"/>
                  </a:cubicBezTo>
                  <a:cubicBezTo>
                    <a:pt x="107" y="82"/>
                    <a:pt x="106" y="93"/>
                    <a:pt x="98" y="99"/>
                  </a:cubicBezTo>
                  <a:cubicBezTo>
                    <a:pt x="95" y="102"/>
                    <a:pt x="91" y="104"/>
                    <a:pt x="86" y="104"/>
                  </a:cubicBezTo>
                  <a:cubicBezTo>
                    <a:pt x="82" y="104"/>
                    <a:pt x="78" y="102"/>
                    <a:pt x="75" y="100"/>
                  </a:cubicBezTo>
                  <a:cubicBezTo>
                    <a:pt x="72" y="98"/>
                    <a:pt x="71" y="94"/>
                    <a:pt x="71" y="89"/>
                  </a:cubicBezTo>
                  <a:cubicBezTo>
                    <a:pt x="71" y="84"/>
                    <a:pt x="72" y="80"/>
                    <a:pt x="76" y="77"/>
                  </a:cubicBezTo>
                  <a:cubicBezTo>
                    <a:pt x="80" y="73"/>
                    <a:pt x="85" y="71"/>
                    <a:pt x="90" y="71"/>
                  </a:cubicBezTo>
                  <a:close/>
                  <a:moveTo>
                    <a:pt x="90" y="1"/>
                  </a:moveTo>
                  <a:cubicBezTo>
                    <a:pt x="67" y="1"/>
                    <a:pt x="44" y="9"/>
                    <a:pt x="27" y="26"/>
                  </a:cubicBezTo>
                  <a:cubicBezTo>
                    <a:pt x="9" y="43"/>
                    <a:pt x="0" y="67"/>
                    <a:pt x="0" y="90"/>
                  </a:cubicBezTo>
                  <a:cubicBezTo>
                    <a:pt x="0" y="113"/>
                    <a:pt x="9" y="135"/>
                    <a:pt x="25" y="149"/>
                  </a:cubicBezTo>
                  <a:cubicBezTo>
                    <a:pt x="40" y="165"/>
                    <a:pt x="61" y="174"/>
                    <a:pt x="85" y="174"/>
                  </a:cubicBezTo>
                  <a:cubicBezTo>
                    <a:pt x="108" y="174"/>
                    <a:pt x="130" y="164"/>
                    <a:pt x="148" y="147"/>
                  </a:cubicBezTo>
                  <a:cubicBezTo>
                    <a:pt x="182" y="113"/>
                    <a:pt x="183" y="59"/>
                    <a:pt x="150" y="25"/>
                  </a:cubicBezTo>
                  <a:cubicBezTo>
                    <a:pt x="134" y="9"/>
                    <a:pt x="112"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7325534" y="2575196"/>
              <a:ext cx="8443" cy="7853"/>
            </a:xfrm>
            <a:custGeom>
              <a:avLst/>
              <a:gdLst/>
              <a:ahLst/>
              <a:cxnLst/>
              <a:rect l="l" t="t" r="r" b="b"/>
              <a:pathLst>
                <a:path w="186" h="173" extrusionOk="0">
                  <a:moveTo>
                    <a:pt x="91" y="70"/>
                  </a:moveTo>
                  <a:cubicBezTo>
                    <a:pt x="96" y="70"/>
                    <a:pt x="100" y="72"/>
                    <a:pt x="102" y="75"/>
                  </a:cubicBezTo>
                  <a:cubicBezTo>
                    <a:pt x="108" y="81"/>
                    <a:pt x="107" y="92"/>
                    <a:pt x="100" y="98"/>
                  </a:cubicBezTo>
                  <a:cubicBezTo>
                    <a:pt x="97" y="101"/>
                    <a:pt x="93" y="104"/>
                    <a:pt x="88" y="104"/>
                  </a:cubicBezTo>
                  <a:cubicBezTo>
                    <a:pt x="84" y="104"/>
                    <a:pt x="80" y="102"/>
                    <a:pt x="76" y="97"/>
                  </a:cubicBezTo>
                  <a:cubicBezTo>
                    <a:pt x="72" y="93"/>
                    <a:pt x="72" y="90"/>
                    <a:pt x="72" y="87"/>
                  </a:cubicBezTo>
                  <a:cubicBezTo>
                    <a:pt x="72" y="81"/>
                    <a:pt x="75" y="77"/>
                    <a:pt x="79" y="74"/>
                  </a:cubicBezTo>
                  <a:cubicBezTo>
                    <a:pt x="82" y="70"/>
                    <a:pt x="88" y="70"/>
                    <a:pt x="91" y="70"/>
                  </a:cubicBezTo>
                  <a:close/>
                  <a:moveTo>
                    <a:pt x="90" y="0"/>
                  </a:moveTo>
                  <a:cubicBezTo>
                    <a:pt x="70" y="0"/>
                    <a:pt x="50" y="6"/>
                    <a:pt x="34" y="19"/>
                  </a:cubicBezTo>
                  <a:cubicBezTo>
                    <a:pt x="16" y="35"/>
                    <a:pt x="3" y="56"/>
                    <a:pt x="1" y="81"/>
                  </a:cubicBezTo>
                  <a:cubicBezTo>
                    <a:pt x="0" y="104"/>
                    <a:pt x="6" y="127"/>
                    <a:pt x="21" y="144"/>
                  </a:cubicBezTo>
                  <a:cubicBezTo>
                    <a:pt x="37" y="162"/>
                    <a:pt x="60" y="172"/>
                    <a:pt x="85" y="172"/>
                  </a:cubicBezTo>
                  <a:cubicBezTo>
                    <a:pt x="107" y="172"/>
                    <a:pt x="127" y="165"/>
                    <a:pt x="142" y="151"/>
                  </a:cubicBezTo>
                  <a:cubicBezTo>
                    <a:pt x="179" y="120"/>
                    <a:pt x="186" y="66"/>
                    <a:pt x="155" y="30"/>
                  </a:cubicBezTo>
                  <a:cubicBezTo>
                    <a:pt x="140" y="10"/>
                    <a:pt x="11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7340832" y="2563802"/>
              <a:ext cx="8670" cy="7853"/>
            </a:xfrm>
            <a:custGeom>
              <a:avLst/>
              <a:gdLst/>
              <a:ahLst/>
              <a:cxnLst/>
              <a:rect l="l" t="t" r="r" b="b"/>
              <a:pathLst>
                <a:path w="191" h="173" extrusionOk="0">
                  <a:moveTo>
                    <a:pt x="92" y="70"/>
                  </a:moveTo>
                  <a:cubicBezTo>
                    <a:pt x="97" y="70"/>
                    <a:pt x="103" y="73"/>
                    <a:pt x="106" y="77"/>
                  </a:cubicBezTo>
                  <a:cubicBezTo>
                    <a:pt x="111" y="85"/>
                    <a:pt x="108" y="95"/>
                    <a:pt x="101" y="100"/>
                  </a:cubicBezTo>
                  <a:cubicBezTo>
                    <a:pt x="97" y="102"/>
                    <a:pt x="94" y="103"/>
                    <a:pt x="91" y="103"/>
                  </a:cubicBezTo>
                  <a:cubicBezTo>
                    <a:pt x="85" y="103"/>
                    <a:pt x="80" y="101"/>
                    <a:pt x="76" y="96"/>
                  </a:cubicBezTo>
                  <a:cubicBezTo>
                    <a:pt x="74" y="93"/>
                    <a:pt x="74" y="89"/>
                    <a:pt x="74" y="85"/>
                  </a:cubicBezTo>
                  <a:cubicBezTo>
                    <a:pt x="75" y="79"/>
                    <a:pt x="77" y="75"/>
                    <a:pt x="82" y="73"/>
                  </a:cubicBezTo>
                  <a:cubicBezTo>
                    <a:pt x="85" y="70"/>
                    <a:pt x="88" y="70"/>
                    <a:pt x="92" y="70"/>
                  </a:cubicBezTo>
                  <a:close/>
                  <a:moveTo>
                    <a:pt x="93" y="1"/>
                  </a:moveTo>
                  <a:cubicBezTo>
                    <a:pt x="76" y="1"/>
                    <a:pt x="59" y="5"/>
                    <a:pt x="44" y="15"/>
                  </a:cubicBezTo>
                  <a:cubicBezTo>
                    <a:pt x="23" y="28"/>
                    <a:pt x="9" y="49"/>
                    <a:pt x="4" y="72"/>
                  </a:cubicBezTo>
                  <a:cubicBezTo>
                    <a:pt x="0" y="94"/>
                    <a:pt x="4" y="116"/>
                    <a:pt x="17" y="135"/>
                  </a:cubicBezTo>
                  <a:cubicBezTo>
                    <a:pt x="33" y="158"/>
                    <a:pt x="60" y="172"/>
                    <a:pt x="88" y="172"/>
                  </a:cubicBezTo>
                  <a:cubicBezTo>
                    <a:pt x="106" y="172"/>
                    <a:pt x="123" y="167"/>
                    <a:pt x="138" y="157"/>
                  </a:cubicBezTo>
                  <a:cubicBezTo>
                    <a:pt x="178" y="131"/>
                    <a:pt x="190" y="78"/>
                    <a:pt x="165" y="37"/>
                  </a:cubicBezTo>
                  <a:cubicBezTo>
                    <a:pt x="150"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7355994" y="2554859"/>
              <a:ext cx="8716" cy="7899"/>
            </a:xfrm>
            <a:custGeom>
              <a:avLst/>
              <a:gdLst/>
              <a:ahLst/>
              <a:cxnLst/>
              <a:rect l="l" t="t" r="r" b="b"/>
              <a:pathLst>
                <a:path w="192" h="174" extrusionOk="0">
                  <a:moveTo>
                    <a:pt x="94" y="71"/>
                  </a:moveTo>
                  <a:cubicBezTo>
                    <a:pt x="100" y="71"/>
                    <a:pt x="105" y="74"/>
                    <a:pt x="107" y="79"/>
                  </a:cubicBezTo>
                  <a:cubicBezTo>
                    <a:pt x="112" y="87"/>
                    <a:pt x="107" y="97"/>
                    <a:pt x="100" y="101"/>
                  </a:cubicBezTo>
                  <a:cubicBezTo>
                    <a:pt x="97" y="103"/>
                    <a:pt x="94" y="103"/>
                    <a:pt x="91" y="103"/>
                  </a:cubicBezTo>
                  <a:cubicBezTo>
                    <a:pt x="85" y="103"/>
                    <a:pt x="79" y="100"/>
                    <a:pt x="76" y="96"/>
                  </a:cubicBezTo>
                  <a:cubicBezTo>
                    <a:pt x="75" y="92"/>
                    <a:pt x="74" y="88"/>
                    <a:pt x="75" y="84"/>
                  </a:cubicBezTo>
                  <a:cubicBezTo>
                    <a:pt x="76" y="80"/>
                    <a:pt x="80" y="76"/>
                    <a:pt x="84" y="74"/>
                  </a:cubicBezTo>
                  <a:cubicBezTo>
                    <a:pt x="86" y="72"/>
                    <a:pt x="89" y="71"/>
                    <a:pt x="94" y="71"/>
                  </a:cubicBezTo>
                  <a:close/>
                  <a:moveTo>
                    <a:pt x="93" y="0"/>
                  </a:moveTo>
                  <a:cubicBezTo>
                    <a:pt x="79" y="0"/>
                    <a:pt x="65" y="4"/>
                    <a:pt x="52" y="11"/>
                  </a:cubicBezTo>
                  <a:cubicBezTo>
                    <a:pt x="31" y="22"/>
                    <a:pt x="14" y="40"/>
                    <a:pt x="7" y="64"/>
                  </a:cubicBezTo>
                  <a:cubicBezTo>
                    <a:pt x="1" y="87"/>
                    <a:pt x="4" y="109"/>
                    <a:pt x="14" y="129"/>
                  </a:cubicBezTo>
                  <a:cubicBezTo>
                    <a:pt x="28" y="156"/>
                    <a:pt x="59" y="173"/>
                    <a:pt x="90" y="173"/>
                  </a:cubicBezTo>
                  <a:cubicBezTo>
                    <a:pt x="105" y="173"/>
                    <a:pt x="120" y="170"/>
                    <a:pt x="133" y="162"/>
                  </a:cubicBezTo>
                  <a:cubicBezTo>
                    <a:pt x="175" y="140"/>
                    <a:pt x="192" y="88"/>
                    <a:pt x="171" y="46"/>
                  </a:cubicBezTo>
                  <a:cubicBezTo>
                    <a:pt x="156" y="18"/>
                    <a:pt x="125"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7373335" y="2546688"/>
              <a:ext cx="8716" cy="7853"/>
            </a:xfrm>
            <a:custGeom>
              <a:avLst/>
              <a:gdLst/>
              <a:ahLst/>
              <a:cxnLst/>
              <a:rect l="l" t="t" r="r" b="b"/>
              <a:pathLst>
                <a:path w="192" h="173" extrusionOk="0">
                  <a:moveTo>
                    <a:pt x="93" y="69"/>
                  </a:moveTo>
                  <a:cubicBezTo>
                    <a:pt x="100" y="69"/>
                    <a:pt x="106" y="73"/>
                    <a:pt x="109" y="78"/>
                  </a:cubicBezTo>
                  <a:cubicBezTo>
                    <a:pt x="110" y="87"/>
                    <a:pt x="107" y="97"/>
                    <a:pt x="98" y="101"/>
                  </a:cubicBezTo>
                  <a:cubicBezTo>
                    <a:pt x="95" y="102"/>
                    <a:pt x="93" y="102"/>
                    <a:pt x="90" y="102"/>
                  </a:cubicBezTo>
                  <a:cubicBezTo>
                    <a:pt x="84" y="102"/>
                    <a:pt x="78" y="99"/>
                    <a:pt x="75" y="93"/>
                  </a:cubicBezTo>
                  <a:cubicBezTo>
                    <a:pt x="73" y="88"/>
                    <a:pt x="73" y="85"/>
                    <a:pt x="75" y="81"/>
                  </a:cubicBezTo>
                  <a:cubicBezTo>
                    <a:pt x="76" y="77"/>
                    <a:pt x="80" y="73"/>
                    <a:pt x="85" y="70"/>
                  </a:cubicBezTo>
                  <a:cubicBezTo>
                    <a:pt x="88" y="69"/>
                    <a:pt x="90" y="69"/>
                    <a:pt x="93" y="69"/>
                  </a:cubicBezTo>
                  <a:close/>
                  <a:moveTo>
                    <a:pt x="92" y="0"/>
                  </a:moveTo>
                  <a:cubicBezTo>
                    <a:pt x="81" y="0"/>
                    <a:pt x="69" y="2"/>
                    <a:pt x="57" y="7"/>
                  </a:cubicBezTo>
                  <a:cubicBezTo>
                    <a:pt x="35" y="17"/>
                    <a:pt x="18" y="35"/>
                    <a:pt x="9" y="57"/>
                  </a:cubicBezTo>
                  <a:cubicBezTo>
                    <a:pt x="1" y="78"/>
                    <a:pt x="1" y="102"/>
                    <a:pt x="10" y="122"/>
                  </a:cubicBezTo>
                  <a:cubicBezTo>
                    <a:pt x="24" y="154"/>
                    <a:pt x="55" y="173"/>
                    <a:pt x="89" y="173"/>
                  </a:cubicBezTo>
                  <a:cubicBezTo>
                    <a:pt x="102" y="173"/>
                    <a:pt x="113" y="171"/>
                    <a:pt x="125" y="166"/>
                  </a:cubicBezTo>
                  <a:cubicBezTo>
                    <a:pt x="168" y="148"/>
                    <a:pt x="191" y="97"/>
                    <a:pt x="172" y="52"/>
                  </a:cubicBezTo>
                  <a:cubicBezTo>
                    <a:pt x="160" y="20"/>
                    <a:pt x="12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7389723" y="2540287"/>
              <a:ext cx="8625" cy="7808"/>
            </a:xfrm>
            <a:custGeom>
              <a:avLst/>
              <a:gdLst/>
              <a:ahLst/>
              <a:cxnLst/>
              <a:rect l="l" t="t" r="r" b="b"/>
              <a:pathLst>
                <a:path w="190" h="172" extrusionOk="0">
                  <a:moveTo>
                    <a:pt x="91" y="70"/>
                  </a:moveTo>
                  <a:cubicBezTo>
                    <a:pt x="97" y="70"/>
                    <a:pt x="105" y="74"/>
                    <a:pt x="107" y="81"/>
                  </a:cubicBezTo>
                  <a:cubicBezTo>
                    <a:pt x="110" y="85"/>
                    <a:pt x="110" y="89"/>
                    <a:pt x="107" y="92"/>
                  </a:cubicBezTo>
                  <a:cubicBezTo>
                    <a:pt x="105" y="96"/>
                    <a:pt x="101" y="101"/>
                    <a:pt x="96" y="102"/>
                  </a:cubicBezTo>
                  <a:cubicBezTo>
                    <a:pt x="94" y="102"/>
                    <a:pt x="92" y="103"/>
                    <a:pt x="90" y="103"/>
                  </a:cubicBezTo>
                  <a:cubicBezTo>
                    <a:pt x="82" y="103"/>
                    <a:pt x="76" y="99"/>
                    <a:pt x="74" y="92"/>
                  </a:cubicBezTo>
                  <a:cubicBezTo>
                    <a:pt x="71" y="85"/>
                    <a:pt x="75" y="74"/>
                    <a:pt x="85" y="71"/>
                  </a:cubicBezTo>
                  <a:cubicBezTo>
                    <a:pt x="87" y="70"/>
                    <a:pt x="88" y="70"/>
                    <a:pt x="91" y="70"/>
                  </a:cubicBezTo>
                  <a:close/>
                  <a:moveTo>
                    <a:pt x="93" y="0"/>
                  </a:moveTo>
                  <a:cubicBezTo>
                    <a:pt x="83" y="0"/>
                    <a:pt x="72" y="2"/>
                    <a:pt x="62" y="6"/>
                  </a:cubicBezTo>
                  <a:cubicBezTo>
                    <a:pt x="39" y="13"/>
                    <a:pt x="21" y="31"/>
                    <a:pt x="11" y="52"/>
                  </a:cubicBezTo>
                  <a:cubicBezTo>
                    <a:pt x="1" y="73"/>
                    <a:pt x="0" y="95"/>
                    <a:pt x="8" y="116"/>
                  </a:cubicBezTo>
                  <a:cubicBezTo>
                    <a:pt x="21" y="149"/>
                    <a:pt x="53" y="171"/>
                    <a:pt x="90" y="171"/>
                  </a:cubicBezTo>
                  <a:cubicBezTo>
                    <a:pt x="100" y="171"/>
                    <a:pt x="111" y="170"/>
                    <a:pt x="120" y="166"/>
                  </a:cubicBezTo>
                  <a:cubicBezTo>
                    <a:pt x="166" y="149"/>
                    <a:pt x="190" y="101"/>
                    <a:pt x="174" y="55"/>
                  </a:cubicBezTo>
                  <a:cubicBezTo>
                    <a:pt x="163" y="22"/>
                    <a:pt x="12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7407472" y="2534113"/>
              <a:ext cx="8670" cy="7853"/>
            </a:xfrm>
            <a:custGeom>
              <a:avLst/>
              <a:gdLst/>
              <a:ahLst/>
              <a:cxnLst/>
              <a:rect l="l" t="t" r="r" b="b"/>
              <a:pathLst>
                <a:path w="191" h="173" extrusionOk="0">
                  <a:moveTo>
                    <a:pt x="101" y="70"/>
                  </a:moveTo>
                  <a:cubicBezTo>
                    <a:pt x="109" y="70"/>
                    <a:pt x="115" y="74"/>
                    <a:pt x="116" y="81"/>
                  </a:cubicBezTo>
                  <a:cubicBezTo>
                    <a:pt x="120" y="89"/>
                    <a:pt x="114" y="99"/>
                    <a:pt x="105" y="102"/>
                  </a:cubicBezTo>
                  <a:cubicBezTo>
                    <a:pt x="103" y="102"/>
                    <a:pt x="100" y="103"/>
                    <a:pt x="98" y="103"/>
                  </a:cubicBezTo>
                  <a:cubicBezTo>
                    <a:pt x="91" y="103"/>
                    <a:pt x="85" y="99"/>
                    <a:pt x="84" y="93"/>
                  </a:cubicBezTo>
                  <a:cubicBezTo>
                    <a:pt x="81" y="84"/>
                    <a:pt x="86" y="74"/>
                    <a:pt x="95" y="72"/>
                  </a:cubicBezTo>
                  <a:cubicBezTo>
                    <a:pt x="96" y="72"/>
                    <a:pt x="100" y="70"/>
                    <a:pt x="101" y="70"/>
                  </a:cubicBezTo>
                  <a:close/>
                  <a:moveTo>
                    <a:pt x="101" y="0"/>
                  </a:moveTo>
                  <a:cubicBezTo>
                    <a:pt x="92" y="0"/>
                    <a:pt x="82" y="2"/>
                    <a:pt x="73" y="5"/>
                  </a:cubicBezTo>
                  <a:cubicBezTo>
                    <a:pt x="27" y="20"/>
                    <a:pt x="0" y="69"/>
                    <a:pt x="16" y="114"/>
                  </a:cubicBezTo>
                  <a:cubicBezTo>
                    <a:pt x="28" y="148"/>
                    <a:pt x="62" y="172"/>
                    <a:pt x="99" y="172"/>
                  </a:cubicBezTo>
                  <a:cubicBezTo>
                    <a:pt x="107" y="172"/>
                    <a:pt x="117" y="170"/>
                    <a:pt x="126" y="168"/>
                  </a:cubicBezTo>
                  <a:cubicBezTo>
                    <a:pt x="148" y="160"/>
                    <a:pt x="167" y="146"/>
                    <a:pt x="179" y="125"/>
                  </a:cubicBezTo>
                  <a:cubicBezTo>
                    <a:pt x="189" y="105"/>
                    <a:pt x="190" y="81"/>
                    <a:pt x="184" y="59"/>
                  </a:cubicBezTo>
                  <a:cubicBezTo>
                    <a:pt x="172" y="24"/>
                    <a:pt x="13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7424223" y="2528621"/>
              <a:ext cx="8625" cy="7853"/>
            </a:xfrm>
            <a:custGeom>
              <a:avLst/>
              <a:gdLst/>
              <a:ahLst/>
              <a:cxnLst/>
              <a:rect l="l" t="t" r="r" b="b"/>
              <a:pathLst>
                <a:path w="190" h="173" extrusionOk="0">
                  <a:moveTo>
                    <a:pt x="101" y="70"/>
                  </a:moveTo>
                  <a:cubicBezTo>
                    <a:pt x="109" y="70"/>
                    <a:pt x="114" y="74"/>
                    <a:pt x="117" y="80"/>
                  </a:cubicBezTo>
                  <a:cubicBezTo>
                    <a:pt x="118" y="86"/>
                    <a:pt x="117" y="90"/>
                    <a:pt x="115" y="93"/>
                  </a:cubicBezTo>
                  <a:cubicBezTo>
                    <a:pt x="112" y="96"/>
                    <a:pt x="109" y="100"/>
                    <a:pt x="105" y="101"/>
                  </a:cubicBezTo>
                  <a:cubicBezTo>
                    <a:pt x="103" y="102"/>
                    <a:pt x="100" y="103"/>
                    <a:pt x="98" y="103"/>
                  </a:cubicBezTo>
                  <a:cubicBezTo>
                    <a:pt x="91" y="103"/>
                    <a:pt x="84" y="99"/>
                    <a:pt x="83" y="93"/>
                  </a:cubicBezTo>
                  <a:cubicBezTo>
                    <a:pt x="80" y="85"/>
                    <a:pt x="85" y="75"/>
                    <a:pt x="94" y="72"/>
                  </a:cubicBezTo>
                  <a:cubicBezTo>
                    <a:pt x="97" y="70"/>
                    <a:pt x="98" y="70"/>
                    <a:pt x="101" y="70"/>
                  </a:cubicBezTo>
                  <a:close/>
                  <a:moveTo>
                    <a:pt x="100" y="0"/>
                  </a:moveTo>
                  <a:cubicBezTo>
                    <a:pt x="91" y="0"/>
                    <a:pt x="81" y="1"/>
                    <a:pt x="72" y="4"/>
                  </a:cubicBezTo>
                  <a:cubicBezTo>
                    <a:pt x="26" y="20"/>
                    <a:pt x="1" y="69"/>
                    <a:pt x="15" y="114"/>
                  </a:cubicBezTo>
                  <a:cubicBezTo>
                    <a:pt x="27" y="148"/>
                    <a:pt x="60" y="172"/>
                    <a:pt x="97" y="172"/>
                  </a:cubicBezTo>
                  <a:cubicBezTo>
                    <a:pt x="107" y="172"/>
                    <a:pt x="117" y="170"/>
                    <a:pt x="126" y="167"/>
                  </a:cubicBezTo>
                  <a:cubicBezTo>
                    <a:pt x="148" y="158"/>
                    <a:pt x="167" y="143"/>
                    <a:pt x="178" y="121"/>
                  </a:cubicBezTo>
                  <a:cubicBezTo>
                    <a:pt x="188" y="100"/>
                    <a:pt x="189" y="78"/>
                    <a:pt x="181" y="57"/>
                  </a:cubicBezTo>
                  <a:cubicBezTo>
                    <a:pt x="171" y="22"/>
                    <a:pt x="13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7442109" y="2521766"/>
              <a:ext cx="8716" cy="7899"/>
            </a:xfrm>
            <a:custGeom>
              <a:avLst/>
              <a:gdLst/>
              <a:ahLst/>
              <a:cxnLst/>
              <a:rect l="l" t="t" r="r" b="b"/>
              <a:pathLst>
                <a:path w="192" h="174" extrusionOk="0">
                  <a:moveTo>
                    <a:pt x="102" y="71"/>
                  </a:moveTo>
                  <a:cubicBezTo>
                    <a:pt x="109" y="71"/>
                    <a:pt x="114" y="75"/>
                    <a:pt x="117" y="81"/>
                  </a:cubicBezTo>
                  <a:cubicBezTo>
                    <a:pt x="118" y="83"/>
                    <a:pt x="118" y="87"/>
                    <a:pt x="117" y="91"/>
                  </a:cubicBezTo>
                  <a:cubicBezTo>
                    <a:pt x="116" y="96"/>
                    <a:pt x="112" y="98"/>
                    <a:pt x="107" y="102"/>
                  </a:cubicBezTo>
                  <a:cubicBezTo>
                    <a:pt x="105" y="102"/>
                    <a:pt x="102" y="103"/>
                    <a:pt x="100" y="103"/>
                  </a:cubicBezTo>
                  <a:cubicBezTo>
                    <a:pt x="93" y="103"/>
                    <a:pt x="87" y="100"/>
                    <a:pt x="85" y="94"/>
                  </a:cubicBezTo>
                  <a:cubicBezTo>
                    <a:pt x="81" y="87"/>
                    <a:pt x="85" y="76"/>
                    <a:pt x="94" y="72"/>
                  </a:cubicBezTo>
                  <a:cubicBezTo>
                    <a:pt x="97" y="71"/>
                    <a:pt x="99" y="71"/>
                    <a:pt x="102" y="71"/>
                  </a:cubicBezTo>
                  <a:close/>
                  <a:moveTo>
                    <a:pt x="100" y="1"/>
                  </a:moveTo>
                  <a:cubicBezTo>
                    <a:pt x="88" y="1"/>
                    <a:pt x="76" y="3"/>
                    <a:pt x="64" y="9"/>
                  </a:cubicBezTo>
                  <a:cubicBezTo>
                    <a:pt x="21" y="29"/>
                    <a:pt x="1" y="78"/>
                    <a:pt x="19" y="123"/>
                  </a:cubicBezTo>
                  <a:cubicBezTo>
                    <a:pt x="33" y="152"/>
                    <a:pt x="63" y="173"/>
                    <a:pt x="98" y="173"/>
                  </a:cubicBezTo>
                  <a:cubicBezTo>
                    <a:pt x="112" y="173"/>
                    <a:pt x="124" y="171"/>
                    <a:pt x="137" y="165"/>
                  </a:cubicBezTo>
                  <a:cubicBezTo>
                    <a:pt x="159" y="154"/>
                    <a:pt x="176" y="135"/>
                    <a:pt x="184" y="113"/>
                  </a:cubicBezTo>
                  <a:cubicBezTo>
                    <a:pt x="192" y="91"/>
                    <a:pt x="191" y="68"/>
                    <a:pt x="180" y="49"/>
                  </a:cubicBezTo>
                  <a:cubicBezTo>
                    <a:pt x="165" y="19"/>
                    <a:pt x="133"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7457316" y="2512778"/>
              <a:ext cx="8580" cy="7944"/>
            </a:xfrm>
            <a:custGeom>
              <a:avLst/>
              <a:gdLst/>
              <a:ahLst/>
              <a:cxnLst/>
              <a:rect l="l" t="t" r="r" b="b"/>
              <a:pathLst>
                <a:path w="189" h="175" extrusionOk="0">
                  <a:moveTo>
                    <a:pt x="98" y="69"/>
                  </a:moveTo>
                  <a:cubicBezTo>
                    <a:pt x="104" y="69"/>
                    <a:pt x="108" y="71"/>
                    <a:pt x="111" y="75"/>
                  </a:cubicBezTo>
                  <a:cubicBezTo>
                    <a:pt x="115" y="80"/>
                    <a:pt x="115" y="84"/>
                    <a:pt x="115" y="87"/>
                  </a:cubicBezTo>
                  <a:cubicBezTo>
                    <a:pt x="115" y="92"/>
                    <a:pt x="113" y="96"/>
                    <a:pt x="108" y="98"/>
                  </a:cubicBezTo>
                  <a:cubicBezTo>
                    <a:pt x="103" y="102"/>
                    <a:pt x="99" y="103"/>
                    <a:pt x="95" y="103"/>
                  </a:cubicBezTo>
                  <a:cubicBezTo>
                    <a:pt x="90" y="103"/>
                    <a:pt x="86" y="100"/>
                    <a:pt x="84" y="96"/>
                  </a:cubicBezTo>
                  <a:cubicBezTo>
                    <a:pt x="78" y="88"/>
                    <a:pt x="79" y="78"/>
                    <a:pt x="88" y="72"/>
                  </a:cubicBezTo>
                  <a:cubicBezTo>
                    <a:pt x="92" y="70"/>
                    <a:pt x="94" y="69"/>
                    <a:pt x="98" y="69"/>
                  </a:cubicBezTo>
                  <a:close/>
                  <a:moveTo>
                    <a:pt x="99" y="1"/>
                  </a:moveTo>
                  <a:cubicBezTo>
                    <a:pt x="81" y="1"/>
                    <a:pt x="62" y="7"/>
                    <a:pt x="47" y="18"/>
                  </a:cubicBezTo>
                  <a:cubicBezTo>
                    <a:pt x="9" y="48"/>
                    <a:pt x="0" y="100"/>
                    <a:pt x="27" y="138"/>
                  </a:cubicBezTo>
                  <a:cubicBezTo>
                    <a:pt x="42" y="160"/>
                    <a:pt x="68" y="174"/>
                    <a:pt x="97" y="174"/>
                  </a:cubicBezTo>
                  <a:cubicBezTo>
                    <a:pt x="116" y="174"/>
                    <a:pt x="135" y="168"/>
                    <a:pt x="151" y="155"/>
                  </a:cubicBezTo>
                  <a:cubicBezTo>
                    <a:pt x="171" y="141"/>
                    <a:pt x="184" y="117"/>
                    <a:pt x="187" y="94"/>
                  </a:cubicBezTo>
                  <a:cubicBezTo>
                    <a:pt x="189" y="71"/>
                    <a:pt x="183" y="49"/>
                    <a:pt x="168" y="32"/>
                  </a:cubicBezTo>
                  <a:cubicBezTo>
                    <a:pt x="150" y="12"/>
                    <a:pt x="125"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7470844" y="2499341"/>
              <a:ext cx="8489" cy="7899"/>
            </a:xfrm>
            <a:custGeom>
              <a:avLst/>
              <a:gdLst/>
              <a:ahLst/>
              <a:cxnLst/>
              <a:rect l="l" t="t" r="r" b="b"/>
              <a:pathLst>
                <a:path w="187" h="174" extrusionOk="0">
                  <a:moveTo>
                    <a:pt x="100" y="68"/>
                  </a:moveTo>
                  <a:cubicBezTo>
                    <a:pt x="103" y="68"/>
                    <a:pt x="106" y="69"/>
                    <a:pt x="108" y="70"/>
                  </a:cubicBezTo>
                  <a:cubicBezTo>
                    <a:pt x="112" y="74"/>
                    <a:pt x="114" y="77"/>
                    <a:pt x="114" y="80"/>
                  </a:cubicBezTo>
                  <a:cubicBezTo>
                    <a:pt x="116" y="85"/>
                    <a:pt x="114" y="90"/>
                    <a:pt x="110" y="95"/>
                  </a:cubicBezTo>
                  <a:cubicBezTo>
                    <a:pt x="106" y="100"/>
                    <a:pt x="101" y="102"/>
                    <a:pt x="96" y="102"/>
                  </a:cubicBezTo>
                  <a:cubicBezTo>
                    <a:pt x="92" y="102"/>
                    <a:pt x="90" y="102"/>
                    <a:pt x="86" y="100"/>
                  </a:cubicBezTo>
                  <a:cubicBezTo>
                    <a:pt x="81" y="95"/>
                    <a:pt x="80" y="84"/>
                    <a:pt x="85" y="76"/>
                  </a:cubicBezTo>
                  <a:cubicBezTo>
                    <a:pt x="89" y="70"/>
                    <a:pt x="95" y="68"/>
                    <a:pt x="100" y="68"/>
                  </a:cubicBezTo>
                  <a:close/>
                  <a:moveTo>
                    <a:pt x="101" y="0"/>
                  </a:moveTo>
                  <a:cubicBezTo>
                    <a:pt x="74" y="0"/>
                    <a:pt x="45" y="12"/>
                    <a:pt x="28" y="35"/>
                  </a:cubicBezTo>
                  <a:cubicBezTo>
                    <a:pt x="1" y="74"/>
                    <a:pt x="6" y="126"/>
                    <a:pt x="42" y="155"/>
                  </a:cubicBezTo>
                  <a:cubicBezTo>
                    <a:pt x="56" y="166"/>
                    <a:pt x="75" y="174"/>
                    <a:pt x="95" y="174"/>
                  </a:cubicBezTo>
                  <a:cubicBezTo>
                    <a:pt x="122" y="174"/>
                    <a:pt x="148" y="160"/>
                    <a:pt x="165" y="137"/>
                  </a:cubicBezTo>
                  <a:cubicBezTo>
                    <a:pt x="180" y="117"/>
                    <a:pt x="186" y="92"/>
                    <a:pt x="182" y="68"/>
                  </a:cubicBezTo>
                  <a:cubicBezTo>
                    <a:pt x="180" y="45"/>
                    <a:pt x="168" y="26"/>
                    <a:pt x="148" y="13"/>
                  </a:cubicBezTo>
                  <a:cubicBezTo>
                    <a:pt x="134" y="4"/>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6734355" y="2392526"/>
              <a:ext cx="762591" cy="644700"/>
            </a:xfrm>
            <a:custGeom>
              <a:avLst/>
              <a:gdLst/>
              <a:ahLst/>
              <a:cxnLst/>
              <a:rect l="l" t="t" r="r" b="b"/>
              <a:pathLst>
                <a:path w="16799" h="14202" extrusionOk="0">
                  <a:moveTo>
                    <a:pt x="15198" y="207"/>
                  </a:moveTo>
                  <a:cubicBezTo>
                    <a:pt x="15206" y="207"/>
                    <a:pt x="15211" y="210"/>
                    <a:pt x="15213" y="217"/>
                  </a:cubicBezTo>
                  <a:cubicBezTo>
                    <a:pt x="15217" y="226"/>
                    <a:pt x="15211" y="235"/>
                    <a:pt x="15202" y="238"/>
                  </a:cubicBezTo>
                  <a:cubicBezTo>
                    <a:pt x="15201" y="238"/>
                    <a:pt x="15200" y="239"/>
                    <a:pt x="15199" y="239"/>
                  </a:cubicBezTo>
                  <a:cubicBezTo>
                    <a:pt x="15189" y="239"/>
                    <a:pt x="15181" y="234"/>
                    <a:pt x="15178" y="228"/>
                  </a:cubicBezTo>
                  <a:cubicBezTo>
                    <a:pt x="15176" y="224"/>
                    <a:pt x="15176" y="219"/>
                    <a:pt x="15180" y="217"/>
                  </a:cubicBezTo>
                  <a:cubicBezTo>
                    <a:pt x="15182" y="213"/>
                    <a:pt x="15186" y="209"/>
                    <a:pt x="15191" y="208"/>
                  </a:cubicBezTo>
                  <a:cubicBezTo>
                    <a:pt x="15192" y="208"/>
                    <a:pt x="15195" y="207"/>
                    <a:pt x="15198" y="207"/>
                  </a:cubicBezTo>
                  <a:close/>
                  <a:moveTo>
                    <a:pt x="15794" y="155"/>
                  </a:moveTo>
                  <a:lnTo>
                    <a:pt x="15794" y="155"/>
                  </a:lnTo>
                  <a:cubicBezTo>
                    <a:pt x="15803" y="157"/>
                    <a:pt x="15810" y="161"/>
                    <a:pt x="15819" y="163"/>
                  </a:cubicBezTo>
                  <a:cubicBezTo>
                    <a:pt x="15828" y="167"/>
                    <a:pt x="15836" y="168"/>
                    <a:pt x="15843" y="171"/>
                  </a:cubicBezTo>
                  <a:cubicBezTo>
                    <a:pt x="15830" y="186"/>
                    <a:pt x="15820" y="201"/>
                    <a:pt x="15813" y="219"/>
                  </a:cubicBezTo>
                  <a:cubicBezTo>
                    <a:pt x="15807" y="237"/>
                    <a:pt x="15804" y="256"/>
                    <a:pt x="15803" y="274"/>
                  </a:cubicBezTo>
                  <a:cubicBezTo>
                    <a:pt x="15797" y="272"/>
                    <a:pt x="15791" y="268"/>
                    <a:pt x="15784" y="266"/>
                  </a:cubicBezTo>
                  <a:cubicBezTo>
                    <a:pt x="15778" y="263"/>
                    <a:pt x="15770" y="263"/>
                    <a:pt x="15763" y="262"/>
                  </a:cubicBezTo>
                  <a:cubicBezTo>
                    <a:pt x="15772" y="247"/>
                    <a:pt x="15782" y="230"/>
                    <a:pt x="15788" y="212"/>
                  </a:cubicBezTo>
                  <a:cubicBezTo>
                    <a:pt x="15794" y="193"/>
                    <a:pt x="15797" y="173"/>
                    <a:pt x="15794" y="155"/>
                  </a:cubicBezTo>
                  <a:close/>
                  <a:moveTo>
                    <a:pt x="15625" y="45"/>
                  </a:moveTo>
                  <a:cubicBezTo>
                    <a:pt x="15671" y="51"/>
                    <a:pt x="15709" y="73"/>
                    <a:pt x="15731" y="108"/>
                  </a:cubicBezTo>
                  <a:cubicBezTo>
                    <a:pt x="15750" y="135"/>
                    <a:pt x="15754" y="168"/>
                    <a:pt x="15745" y="197"/>
                  </a:cubicBezTo>
                  <a:cubicBezTo>
                    <a:pt x="15729" y="246"/>
                    <a:pt x="15691" y="283"/>
                    <a:pt x="15646" y="296"/>
                  </a:cubicBezTo>
                  <a:cubicBezTo>
                    <a:pt x="15623" y="291"/>
                    <a:pt x="15598" y="286"/>
                    <a:pt x="15573" y="282"/>
                  </a:cubicBezTo>
                  <a:cubicBezTo>
                    <a:pt x="15565" y="281"/>
                    <a:pt x="15555" y="278"/>
                    <a:pt x="15546" y="278"/>
                  </a:cubicBezTo>
                  <a:cubicBezTo>
                    <a:pt x="15513" y="262"/>
                    <a:pt x="15473" y="242"/>
                    <a:pt x="15431" y="239"/>
                  </a:cubicBezTo>
                  <a:lnTo>
                    <a:pt x="15423" y="173"/>
                  </a:lnTo>
                  <a:lnTo>
                    <a:pt x="15415" y="108"/>
                  </a:lnTo>
                  <a:cubicBezTo>
                    <a:pt x="15446" y="101"/>
                    <a:pt x="15481" y="88"/>
                    <a:pt x="15513" y="76"/>
                  </a:cubicBezTo>
                  <a:cubicBezTo>
                    <a:pt x="15551" y="61"/>
                    <a:pt x="15592" y="45"/>
                    <a:pt x="15618" y="45"/>
                  </a:cubicBezTo>
                  <a:close/>
                  <a:moveTo>
                    <a:pt x="15183" y="94"/>
                  </a:moveTo>
                  <a:cubicBezTo>
                    <a:pt x="15206" y="94"/>
                    <a:pt x="15233" y="98"/>
                    <a:pt x="15262" y="102"/>
                  </a:cubicBezTo>
                  <a:cubicBezTo>
                    <a:pt x="15295" y="107"/>
                    <a:pt x="15328" y="112"/>
                    <a:pt x="15360" y="112"/>
                  </a:cubicBezTo>
                  <a:cubicBezTo>
                    <a:pt x="15363" y="112"/>
                    <a:pt x="15366" y="112"/>
                    <a:pt x="15369" y="112"/>
                  </a:cubicBezTo>
                  <a:lnTo>
                    <a:pt x="15385" y="244"/>
                  </a:lnTo>
                  <a:cubicBezTo>
                    <a:pt x="15367" y="249"/>
                    <a:pt x="15350" y="257"/>
                    <a:pt x="15335" y="267"/>
                  </a:cubicBezTo>
                  <a:cubicBezTo>
                    <a:pt x="15309" y="268"/>
                    <a:pt x="15286" y="268"/>
                    <a:pt x="15261" y="271"/>
                  </a:cubicBezTo>
                  <a:cubicBezTo>
                    <a:pt x="15277" y="250"/>
                    <a:pt x="15286" y="224"/>
                    <a:pt x="15280" y="196"/>
                  </a:cubicBezTo>
                  <a:cubicBezTo>
                    <a:pt x="15270" y="159"/>
                    <a:pt x="15233" y="134"/>
                    <a:pt x="15195" y="134"/>
                  </a:cubicBezTo>
                  <a:cubicBezTo>
                    <a:pt x="15186" y="134"/>
                    <a:pt x="15176" y="135"/>
                    <a:pt x="15167" y="138"/>
                  </a:cubicBezTo>
                  <a:cubicBezTo>
                    <a:pt x="15144" y="146"/>
                    <a:pt x="15124" y="162"/>
                    <a:pt x="15113" y="184"/>
                  </a:cubicBezTo>
                  <a:cubicBezTo>
                    <a:pt x="15103" y="205"/>
                    <a:pt x="15103" y="228"/>
                    <a:pt x="15111" y="249"/>
                  </a:cubicBezTo>
                  <a:cubicBezTo>
                    <a:pt x="15117" y="265"/>
                    <a:pt x="15128" y="277"/>
                    <a:pt x="15141" y="288"/>
                  </a:cubicBezTo>
                  <a:lnTo>
                    <a:pt x="15090" y="300"/>
                  </a:lnTo>
                  <a:cubicBezTo>
                    <a:pt x="15080" y="289"/>
                    <a:pt x="15074" y="278"/>
                    <a:pt x="15067" y="266"/>
                  </a:cubicBezTo>
                  <a:cubicBezTo>
                    <a:pt x="15054" y="240"/>
                    <a:pt x="15054" y="207"/>
                    <a:pt x="15067" y="176"/>
                  </a:cubicBezTo>
                  <a:cubicBezTo>
                    <a:pt x="15083" y="140"/>
                    <a:pt x="15114" y="112"/>
                    <a:pt x="15155" y="98"/>
                  </a:cubicBezTo>
                  <a:cubicBezTo>
                    <a:pt x="15162" y="96"/>
                    <a:pt x="15171" y="94"/>
                    <a:pt x="15183" y="94"/>
                  </a:cubicBezTo>
                  <a:close/>
                  <a:moveTo>
                    <a:pt x="15013" y="233"/>
                  </a:moveTo>
                  <a:cubicBezTo>
                    <a:pt x="15014" y="252"/>
                    <a:pt x="15018" y="271"/>
                    <a:pt x="15028" y="288"/>
                  </a:cubicBezTo>
                  <a:cubicBezTo>
                    <a:pt x="15032" y="297"/>
                    <a:pt x="15038" y="305"/>
                    <a:pt x="15045" y="313"/>
                  </a:cubicBezTo>
                  <a:cubicBezTo>
                    <a:pt x="15034" y="315"/>
                    <a:pt x="15024" y="320"/>
                    <a:pt x="15013" y="324"/>
                  </a:cubicBezTo>
                  <a:cubicBezTo>
                    <a:pt x="15011" y="315"/>
                    <a:pt x="15008" y="308"/>
                    <a:pt x="15003" y="300"/>
                  </a:cubicBezTo>
                  <a:cubicBezTo>
                    <a:pt x="14995" y="283"/>
                    <a:pt x="14982" y="268"/>
                    <a:pt x="14969" y="255"/>
                  </a:cubicBezTo>
                  <a:cubicBezTo>
                    <a:pt x="14976" y="252"/>
                    <a:pt x="14985" y="250"/>
                    <a:pt x="14992" y="246"/>
                  </a:cubicBezTo>
                  <a:cubicBezTo>
                    <a:pt x="15000" y="242"/>
                    <a:pt x="15007" y="238"/>
                    <a:pt x="15013" y="233"/>
                  </a:cubicBezTo>
                  <a:close/>
                  <a:moveTo>
                    <a:pt x="15725" y="304"/>
                  </a:moveTo>
                  <a:cubicBezTo>
                    <a:pt x="15741" y="304"/>
                    <a:pt x="15755" y="307"/>
                    <a:pt x="15768" y="310"/>
                  </a:cubicBezTo>
                  <a:cubicBezTo>
                    <a:pt x="15782" y="314"/>
                    <a:pt x="15793" y="322"/>
                    <a:pt x="15805" y="330"/>
                  </a:cubicBezTo>
                  <a:cubicBezTo>
                    <a:pt x="15807" y="334"/>
                    <a:pt x="15807" y="339"/>
                    <a:pt x="15808" y="342"/>
                  </a:cubicBezTo>
                  <a:cubicBezTo>
                    <a:pt x="15778" y="330"/>
                    <a:pt x="15746" y="321"/>
                    <a:pt x="15713" y="313"/>
                  </a:cubicBezTo>
                  <a:cubicBezTo>
                    <a:pt x="15716" y="310"/>
                    <a:pt x="15721" y="307"/>
                    <a:pt x="15725" y="304"/>
                  </a:cubicBezTo>
                  <a:close/>
                  <a:moveTo>
                    <a:pt x="14848" y="373"/>
                  </a:moveTo>
                  <a:cubicBezTo>
                    <a:pt x="14854" y="373"/>
                    <a:pt x="14859" y="376"/>
                    <a:pt x="14861" y="381"/>
                  </a:cubicBezTo>
                  <a:lnTo>
                    <a:pt x="14861" y="382"/>
                  </a:lnTo>
                  <a:cubicBezTo>
                    <a:pt x="14851" y="387"/>
                    <a:pt x="14842" y="391"/>
                    <a:pt x="14832" y="397"/>
                  </a:cubicBezTo>
                  <a:cubicBezTo>
                    <a:pt x="14829" y="393"/>
                    <a:pt x="14828" y="391"/>
                    <a:pt x="14829" y="388"/>
                  </a:cubicBezTo>
                  <a:cubicBezTo>
                    <a:pt x="14832" y="383"/>
                    <a:pt x="14834" y="379"/>
                    <a:pt x="14838" y="376"/>
                  </a:cubicBezTo>
                  <a:cubicBezTo>
                    <a:pt x="14840" y="373"/>
                    <a:pt x="14844" y="373"/>
                    <a:pt x="14848" y="373"/>
                  </a:cubicBezTo>
                  <a:close/>
                  <a:moveTo>
                    <a:pt x="15965" y="165"/>
                  </a:moveTo>
                  <a:cubicBezTo>
                    <a:pt x="15992" y="165"/>
                    <a:pt x="16018" y="172"/>
                    <a:pt x="16041" y="187"/>
                  </a:cubicBezTo>
                  <a:cubicBezTo>
                    <a:pt x="16062" y="198"/>
                    <a:pt x="16085" y="235"/>
                    <a:pt x="16110" y="271"/>
                  </a:cubicBezTo>
                  <a:cubicBezTo>
                    <a:pt x="16130" y="302"/>
                    <a:pt x="16150" y="331"/>
                    <a:pt x="16172" y="356"/>
                  </a:cubicBezTo>
                  <a:lnTo>
                    <a:pt x="16083" y="457"/>
                  </a:lnTo>
                  <a:cubicBezTo>
                    <a:pt x="16053" y="437"/>
                    <a:pt x="16016" y="429"/>
                    <a:pt x="15982" y="424"/>
                  </a:cubicBezTo>
                  <a:cubicBezTo>
                    <a:pt x="15946" y="404"/>
                    <a:pt x="15908" y="386"/>
                    <a:pt x="15869" y="370"/>
                  </a:cubicBezTo>
                  <a:cubicBezTo>
                    <a:pt x="15846" y="333"/>
                    <a:pt x="15839" y="283"/>
                    <a:pt x="15853" y="236"/>
                  </a:cubicBezTo>
                  <a:cubicBezTo>
                    <a:pt x="15871" y="192"/>
                    <a:pt x="15914" y="165"/>
                    <a:pt x="15965" y="165"/>
                  </a:cubicBezTo>
                  <a:close/>
                  <a:moveTo>
                    <a:pt x="14852" y="260"/>
                  </a:moveTo>
                  <a:cubicBezTo>
                    <a:pt x="14898" y="260"/>
                    <a:pt x="14942" y="282"/>
                    <a:pt x="14961" y="321"/>
                  </a:cubicBezTo>
                  <a:cubicBezTo>
                    <a:pt x="14964" y="326"/>
                    <a:pt x="14964" y="332"/>
                    <a:pt x="14967" y="340"/>
                  </a:cubicBezTo>
                  <a:cubicBezTo>
                    <a:pt x="14952" y="345"/>
                    <a:pt x="14939" y="350"/>
                    <a:pt x="14924" y="355"/>
                  </a:cubicBezTo>
                  <a:cubicBezTo>
                    <a:pt x="14923" y="351"/>
                    <a:pt x="14923" y="348"/>
                    <a:pt x="14920" y="345"/>
                  </a:cubicBezTo>
                  <a:cubicBezTo>
                    <a:pt x="14905" y="319"/>
                    <a:pt x="14876" y="305"/>
                    <a:pt x="14846" y="305"/>
                  </a:cubicBezTo>
                  <a:cubicBezTo>
                    <a:pt x="14830" y="305"/>
                    <a:pt x="14813" y="309"/>
                    <a:pt x="14798" y="318"/>
                  </a:cubicBezTo>
                  <a:cubicBezTo>
                    <a:pt x="14777" y="331"/>
                    <a:pt x="14762" y="352"/>
                    <a:pt x="14759" y="376"/>
                  </a:cubicBezTo>
                  <a:cubicBezTo>
                    <a:pt x="14755" y="394"/>
                    <a:pt x="14759" y="413"/>
                    <a:pt x="14768" y="429"/>
                  </a:cubicBezTo>
                  <a:cubicBezTo>
                    <a:pt x="14738" y="446"/>
                    <a:pt x="14708" y="464"/>
                    <a:pt x="14681" y="484"/>
                  </a:cubicBezTo>
                  <a:lnTo>
                    <a:pt x="14652" y="448"/>
                  </a:lnTo>
                  <a:cubicBezTo>
                    <a:pt x="14679" y="423"/>
                    <a:pt x="14700" y="387"/>
                    <a:pt x="14719" y="356"/>
                  </a:cubicBezTo>
                  <a:cubicBezTo>
                    <a:pt x="14739" y="325"/>
                    <a:pt x="14759" y="293"/>
                    <a:pt x="14776" y="283"/>
                  </a:cubicBezTo>
                  <a:cubicBezTo>
                    <a:pt x="14799" y="267"/>
                    <a:pt x="14826" y="260"/>
                    <a:pt x="14852" y="260"/>
                  </a:cubicBezTo>
                  <a:close/>
                  <a:moveTo>
                    <a:pt x="16290" y="556"/>
                  </a:moveTo>
                  <a:cubicBezTo>
                    <a:pt x="16295" y="556"/>
                    <a:pt x="16301" y="558"/>
                    <a:pt x="16305" y="562"/>
                  </a:cubicBezTo>
                  <a:cubicBezTo>
                    <a:pt x="16309" y="566"/>
                    <a:pt x="16310" y="572"/>
                    <a:pt x="16309" y="577"/>
                  </a:cubicBezTo>
                  <a:cubicBezTo>
                    <a:pt x="16309" y="579"/>
                    <a:pt x="16308" y="583"/>
                    <a:pt x="16304" y="586"/>
                  </a:cubicBezTo>
                  <a:cubicBezTo>
                    <a:pt x="16300" y="589"/>
                    <a:pt x="16297" y="590"/>
                    <a:pt x="16294" y="590"/>
                  </a:cubicBezTo>
                  <a:cubicBezTo>
                    <a:pt x="16288" y="590"/>
                    <a:pt x="16283" y="586"/>
                    <a:pt x="16280" y="582"/>
                  </a:cubicBezTo>
                  <a:cubicBezTo>
                    <a:pt x="16273" y="577"/>
                    <a:pt x="16274" y="566"/>
                    <a:pt x="16282" y="560"/>
                  </a:cubicBezTo>
                  <a:cubicBezTo>
                    <a:pt x="16284" y="557"/>
                    <a:pt x="16288" y="556"/>
                    <a:pt x="16290" y="556"/>
                  </a:cubicBezTo>
                  <a:close/>
                  <a:moveTo>
                    <a:pt x="16208" y="387"/>
                  </a:moveTo>
                  <a:cubicBezTo>
                    <a:pt x="16235" y="407"/>
                    <a:pt x="16268" y="423"/>
                    <a:pt x="16301" y="437"/>
                  </a:cubicBezTo>
                  <a:lnTo>
                    <a:pt x="16308" y="440"/>
                  </a:lnTo>
                  <a:cubicBezTo>
                    <a:pt x="16329" y="449"/>
                    <a:pt x="16378" y="472"/>
                    <a:pt x="16393" y="491"/>
                  </a:cubicBezTo>
                  <a:cubicBezTo>
                    <a:pt x="16420" y="524"/>
                    <a:pt x="16431" y="565"/>
                    <a:pt x="16425" y="603"/>
                  </a:cubicBezTo>
                  <a:cubicBezTo>
                    <a:pt x="16420" y="636"/>
                    <a:pt x="16401" y="663"/>
                    <a:pt x="16373" y="680"/>
                  </a:cubicBezTo>
                  <a:cubicBezTo>
                    <a:pt x="16358" y="690"/>
                    <a:pt x="16341" y="695"/>
                    <a:pt x="16324" y="699"/>
                  </a:cubicBezTo>
                  <a:cubicBezTo>
                    <a:pt x="16311" y="684"/>
                    <a:pt x="16299" y="672"/>
                    <a:pt x="16287" y="657"/>
                  </a:cubicBezTo>
                  <a:lnTo>
                    <a:pt x="16287" y="657"/>
                  </a:lnTo>
                  <a:cubicBezTo>
                    <a:pt x="16289" y="657"/>
                    <a:pt x="16293" y="659"/>
                    <a:pt x="16295" y="659"/>
                  </a:cubicBezTo>
                  <a:cubicBezTo>
                    <a:pt x="16314" y="659"/>
                    <a:pt x="16332" y="654"/>
                    <a:pt x="16347" y="642"/>
                  </a:cubicBezTo>
                  <a:cubicBezTo>
                    <a:pt x="16366" y="630"/>
                    <a:pt x="16378" y="610"/>
                    <a:pt x="16380" y="585"/>
                  </a:cubicBezTo>
                  <a:cubicBezTo>
                    <a:pt x="16383" y="562"/>
                    <a:pt x="16377" y="537"/>
                    <a:pt x="16361" y="517"/>
                  </a:cubicBezTo>
                  <a:cubicBezTo>
                    <a:pt x="16344" y="495"/>
                    <a:pt x="16317" y="484"/>
                    <a:pt x="16290" y="484"/>
                  </a:cubicBezTo>
                  <a:cubicBezTo>
                    <a:pt x="16270" y="484"/>
                    <a:pt x="16250" y="491"/>
                    <a:pt x="16235" y="505"/>
                  </a:cubicBezTo>
                  <a:cubicBezTo>
                    <a:pt x="16214" y="525"/>
                    <a:pt x="16206" y="553"/>
                    <a:pt x="16209" y="580"/>
                  </a:cubicBezTo>
                  <a:cubicBezTo>
                    <a:pt x="16189" y="562"/>
                    <a:pt x="16168" y="545"/>
                    <a:pt x="16147" y="529"/>
                  </a:cubicBezTo>
                  <a:cubicBezTo>
                    <a:pt x="16139" y="511"/>
                    <a:pt x="16130" y="498"/>
                    <a:pt x="16120" y="485"/>
                  </a:cubicBezTo>
                  <a:lnTo>
                    <a:pt x="16183" y="416"/>
                  </a:lnTo>
                  <a:lnTo>
                    <a:pt x="16208" y="387"/>
                  </a:lnTo>
                  <a:close/>
                  <a:moveTo>
                    <a:pt x="14618" y="477"/>
                  </a:moveTo>
                  <a:lnTo>
                    <a:pt x="14645" y="510"/>
                  </a:lnTo>
                  <a:cubicBezTo>
                    <a:pt x="14616" y="532"/>
                    <a:pt x="14589" y="555"/>
                    <a:pt x="14563" y="579"/>
                  </a:cubicBezTo>
                  <a:cubicBezTo>
                    <a:pt x="14550" y="573"/>
                    <a:pt x="14536" y="570"/>
                    <a:pt x="14522" y="570"/>
                  </a:cubicBezTo>
                  <a:cubicBezTo>
                    <a:pt x="14499" y="570"/>
                    <a:pt x="14477" y="578"/>
                    <a:pt x="14460" y="594"/>
                  </a:cubicBezTo>
                  <a:cubicBezTo>
                    <a:pt x="14442" y="611"/>
                    <a:pt x="14433" y="635"/>
                    <a:pt x="14433" y="660"/>
                  </a:cubicBezTo>
                  <a:cubicBezTo>
                    <a:pt x="14433" y="674"/>
                    <a:pt x="14438" y="688"/>
                    <a:pt x="14445" y="699"/>
                  </a:cubicBezTo>
                  <a:cubicBezTo>
                    <a:pt x="14434" y="711"/>
                    <a:pt x="14423" y="725"/>
                    <a:pt x="14415" y="737"/>
                  </a:cubicBezTo>
                  <a:cubicBezTo>
                    <a:pt x="14399" y="718"/>
                    <a:pt x="14387" y="695"/>
                    <a:pt x="14386" y="669"/>
                  </a:cubicBezTo>
                  <a:cubicBezTo>
                    <a:pt x="14383" y="630"/>
                    <a:pt x="14399" y="593"/>
                    <a:pt x="14429" y="562"/>
                  </a:cubicBezTo>
                  <a:cubicBezTo>
                    <a:pt x="14442" y="549"/>
                    <a:pt x="14476" y="536"/>
                    <a:pt x="14511" y="524"/>
                  </a:cubicBezTo>
                  <a:cubicBezTo>
                    <a:pt x="14547" y="510"/>
                    <a:pt x="14585" y="498"/>
                    <a:pt x="14618" y="477"/>
                  </a:cubicBezTo>
                  <a:close/>
                  <a:moveTo>
                    <a:pt x="16438" y="682"/>
                  </a:moveTo>
                  <a:cubicBezTo>
                    <a:pt x="16442" y="690"/>
                    <a:pt x="16445" y="697"/>
                    <a:pt x="16450" y="704"/>
                  </a:cubicBezTo>
                  <a:cubicBezTo>
                    <a:pt x="16454" y="711"/>
                    <a:pt x="16461" y="718"/>
                    <a:pt x="16464" y="726"/>
                  </a:cubicBezTo>
                  <a:cubicBezTo>
                    <a:pt x="16445" y="729"/>
                    <a:pt x="16426" y="735"/>
                    <a:pt x="16410" y="745"/>
                  </a:cubicBezTo>
                  <a:cubicBezTo>
                    <a:pt x="16399" y="752"/>
                    <a:pt x="16388" y="760"/>
                    <a:pt x="16378" y="769"/>
                  </a:cubicBezTo>
                  <a:cubicBezTo>
                    <a:pt x="16369" y="758"/>
                    <a:pt x="16362" y="750"/>
                    <a:pt x="16353" y="740"/>
                  </a:cubicBezTo>
                  <a:cubicBezTo>
                    <a:pt x="16368" y="735"/>
                    <a:pt x="16383" y="730"/>
                    <a:pt x="16396" y="721"/>
                  </a:cubicBezTo>
                  <a:cubicBezTo>
                    <a:pt x="16413" y="711"/>
                    <a:pt x="16427" y="697"/>
                    <a:pt x="16438" y="682"/>
                  </a:cubicBezTo>
                  <a:close/>
                  <a:moveTo>
                    <a:pt x="14360" y="746"/>
                  </a:moveTo>
                  <a:cubicBezTo>
                    <a:pt x="14368" y="756"/>
                    <a:pt x="14375" y="767"/>
                    <a:pt x="14383" y="776"/>
                  </a:cubicBezTo>
                  <a:cubicBezTo>
                    <a:pt x="14376" y="784"/>
                    <a:pt x="14370" y="793"/>
                    <a:pt x="14364" y="800"/>
                  </a:cubicBezTo>
                  <a:cubicBezTo>
                    <a:pt x="14354" y="794"/>
                    <a:pt x="14342" y="786"/>
                    <a:pt x="14331" y="783"/>
                  </a:cubicBezTo>
                  <a:cubicBezTo>
                    <a:pt x="14337" y="776"/>
                    <a:pt x="14342" y="772"/>
                    <a:pt x="14348" y="766"/>
                  </a:cubicBezTo>
                  <a:cubicBezTo>
                    <a:pt x="14353" y="758"/>
                    <a:pt x="14357" y="752"/>
                    <a:pt x="14360" y="746"/>
                  </a:cubicBezTo>
                  <a:close/>
                  <a:moveTo>
                    <a:pt x="16495" y="887"/>
                  </a:moveTo>
                  <a:cubicBezTo>
                    <a:pt x="16501" y="887"/>
                    <a:pt x="16508" y="890"/>
                    <a:pt x="16510" y="897"/>
                  </a:cubicBezTo>
                  <a:cubicBezTo>
                    <a:pt x="16514" y="902"/>
                    <a:pt x="16514" y="908"/>
                    <a:pt x="16510" y="911"/>
                  </a:cubicBezTo>
                  <a:cubicBezTo>
                    <a:pt x="16509" y="914"/>
                    <a:pt x="16508" y="919"/>
                    <a:pt x="16503" y="920"/>
                  </a:cubicBezTo>
                  <a:cubicBezTo>
                    <a:pt x="16501" y="920"/>
                    <a:pt x="16500" y="920"/>
                    <a:pt x="16498" y="920"/>
                  </a:cubicBezTo>
                  <a:cubicBezTo>
                    <a:pt x="16491" y="920"/>
                    <a:pt x="16483" y="917"/>
                    <a:pt x="16480" y="910"/>
                  </a:cubicBezTo>
                  <a:cubicBezTo>
                    <a:pt x="16477" y="901"/>
                    <a:pt x="16479" y="892"/>
                    <a:pt x="16488" y="888"/>
                  </a:cubicBezTo>
                  <a:cubicBezTo>
                    <a:pt x="16489" y="887"/>
                    <a:pt x="16493" y="887"/>
                    <a:pt x="16495" y="887"/>
                  </a:cubicBezTo>
                  <a:close/>
                  <a:moveTo>
                    <a:pt x="14273" y="935"/>
                  </a:moveTo>
                  <a:cubicBezTo>
                    <a:pt x="14275" y="935"/>
                    <a:pt x="14278" y="935"/>
                    <a:pt x="14281" y="938"/>
                  </a:cubicBezTo>
                  <a:cubicBezTo>
                    <a:pt x="14283" y="940"/>
                    <a:pt x="14283" y="941"/>
                    <a:pt x="14284" y="943"/>
                  </a:cubicBezTo>
                  <a:cubicBezTo>
                    <a:pt x="14280" y="952"/>
                    <a:pt x="14275" y="960"/>
                    <a:pt x="14271" y="969"/>
                  </a:cubicBezTo>
                  <a:cubicBezTo>
                    <a:pt x="14270" y="969"/>
                    <a:pt x="14270" y="969"/>
                    <a:pt x="14270" y="969"/>
                  </a:cubicBezTo>
                  <a:cubicBezTo>
                    <a:pt x="14269" y="969"/>
                    <a:pt x="14268" y="969"/>
                    <a:pt x="14268" y="969"/>
                  </a:cubicBezTo>
                  <a:cubicBezTo>
                    <a:pt x="14264" y="969"/>
                    <a:pt x="14262" y="968"/>
                    <a:pt x="14259" y="967"/>
                  </a:cubicBezTo>
                  <a:cubicBezTo>
                    <a:pt x="14257" y="964"/>
                    <a:pt x="14254" y="962"/>
                    <a:pt x="14254" y="957"/>
                  </a:cubicBezTo>
                  <a:cubicBezTo>
                    <a:pt x="14253" y="951"/>
                    <a:pt x="14254" y="947"/>
                    <a:pt x="14258" y="943"/>
                  </a:cubicBezTo>
                  <a:cubicBezTo>
                    <a:pt x="14261" y="938"/>
                    <a:pt x="14267" y="935"/>
                    <a:pt x="14273" y="935"/>
                  </a:cubicBezTo>
                  <a:close/>
                  <a:moveTo>
                    <a:pt x="16495" y="768"/>
                  </a:moveTo>
                  <a:cubicBezTo>
                    <a:pt x="16544" y="768"/>
                    <a:pt x="16590" y="800"/>
                    <a:pt x="16612" y="851"/>
                  </a:cubicBezTo>
                  <a:cubicBezTo>
                    <a:pt x="16621" y="869"/>
                    <a:pt x="16620" y="909"/>
                    <a:pt x="16620" y="948"/>
                  </a:cubicBezTo>
                  <a:cubicBezTo>
                    <a:pt x="16620" y="985"/>
                    <a:pt x="16619" y="1025"/>
                    <a:pt x="16625" y="1062"/>
                  </a:cubicBezTo>
                  <a:lnTo>
                    <a:pt x="16546" y="1085"/>
                  </a:lnTo>
                  <a:cubicBezTo>
                    <a:pt x="16535" y="1054"/>
                    <a:pt x="16522" y="1022"/>
                    <a:pt x="16508" y="990"/>
                  </a:cubicBezTo>
                  <a:cubicBezTo>
                    <a:pt x="16515" y="989"/>
                    <a:pt x="16522" y="989"/>
                    <a:pt x="16529" y="987"/>
                  </a:cubicBezTo>
                  <a:cubicBezTo>
                    <a:pt x="16551" y="979"/>
                    <a:pt x="16566" y="962"/>
                    <a:pt x="16575" y="941"/>
                  </a:cubicBezTo>
                  <a:cubicBezTo>
                    <a:pt x="16584" y="919"/>
                    <a:pt x="16583" y="892"/>
                    <a:pt x="16574" y="869"/>
                  </a:cubicBezTo>
                  <a:cubicBezTo>
                    <a:pt x="16558" y="837"/>
                    <a:pt x="16526" y="817"/>
                    <a:pt x="16493" y="817"/>
                  </a:cubicBezTo>
                  <a:cubicBezTo>
                    <a:pt x="16481" y="817"/>
                    <a:pt x="16468" y="820"/>
                    <a:pt x="16457" y="826"/>
                  </a:cubicBezTo>
                  <a:cubicBezTo>
                    <a:pt x="16446" y="831"/>
                    <a:pt x="16437" y="839"/>
                    <a:pt x="16430" y="847"/>
                  </a:cubicBezTo>
                  <a:cubicBezTo>
                    <a:pt x="16422" y="835"/>
                    <a:pt x="16415" y="822"/>
                    <a:pt x="16406" y="810"/>
                  </a:cubicBezTo>
                  <a:cubicBezTo>
                    <a:pt x="16416" y="800"/>
                    <a:pt x="16424" y="792"/>
                    <a:pt x="16436" y="784"/>
                  </a:cubicBezTo>
                  <a:cubicBezTo>
                    <a:pt x="16452" y="773"/>
                    <a:pt x="16473" y="768"/>
                    <a:pt x="16493" y="768"/>
                  </a:cubicBezTo>
                  <a:cubicBezTo>
                    <a:pt x="16493" y="768"/>
                    <a:pt x="16494" y="768"/>
                    <a:pt x="16495" y="768"/>
                  </a:cubicBezTo>
                  <a:close/>
                  <a:moveTo>
                    <a:pt x="14278" y="820"/>
                  </a:moveTo>
                  <a:cubicBezTo>
                    <a:pt x="14301" y="820"/>
                    <a:pt x="14323" y="825"/>
                    <a:pt x="14342" y="837"/>
                  </a:cubicBezTo>
                  <a:cubicBezTo>
                    <a:pt x="14334" y="851"/>
                    <a:pt x="14325" y="864"/>
                    <a:pt x="14317" y="878"/>
                  </a:cubicBezTo>
                  <a:cubicBezTo>
                    <a:pt x="14303" y="870"/>
                    <a:pt x="14287" y="866"/>
                    <a:pt x="14271" y="866"/>
                  </a:cubicBezTo>
                  <a:cubicBezTo>
                    <a:pt x="14245" y="866"/>
                    <a:pt x="14218" y="878"/>
                    <a:pt x="14201" y="901"/>
                  </a:cubicBezTo>
                  <a:cubicBezTo>
                    <a:pt x="14186" y="921"/>
                    <a:pt x="14180" y="945"/>
                    <a:pt x="14184" y="968"/>
                  </a:cubicBezTo>
                  <a:cubicBezTo>
                    <a:pt x="14188" y="990"/>
                    <a:pt x="14200" y="1010"/>
                    <a:pt x="14217" y="1024"/>
                  </a:cubicBezTo>
                  <a:cubicBezTo>
                    <a:pt x="14225" y="1029"/>
                    <a:pt x="14233" y="1032"/>
                    <a:pt x="14241" y="1036"/>
                  </a:cubicBezTo>
                  <a:cubicBezTo>
                    <a:pt x="14227" y="1068"/>
                    <a:pt x="14216" y="1103"/>
                    <a:pt x="14205" y="1137"/>
                  </a:cubicBezTo>
                  <a:lnTo>
                    <a:pt x="14114" y="1073"/>
                  </a:lnTo>
                  <a:lnTo>
                    <a:pt x="14105" y="1066"/>
                  </a:lnTo>
                  <a:cubicBezTo>
                    <a:pt x="14123" y="1031"/>
                    <a:pt x="14132" y="989"/>
                    <a:pt x="14142" y="951"/>
                  </a:cubicBezTo>
                  <a:cubicBezTo>
                    <a:pt x="14148" y="921"/>
                    <a:pt x="14157" y="888"/>
                    <a:pt x="14167" y="874"/>
                  </a:cubicBezTo>
                  <a:cubicBezTo>
                    <a:pt x="14194" y="839"/>
                    <a:pt x="14237" y="820"/>
                    <a:pt x="14278" y="820"/>
                  </a:cubicBezTo>
                  <a:close/>
                  <a:moveTo>
                    <a:pt x="16614" y="1289"/>
                  </a:moveTo>
                  <a:cubicBezTo>
                    <a:pt x="16621" y="1289"/>
                    <a:pt x="16628" y="1295"/>
                    <a:pt x="16630" y="1305"/>
                  </a:cubicBezTo>
                  <a:cubicBezTo>
                    <a:pt x="16631" y="1310"/>
                    <a:pt x="16630" y="1315"/>
                    <a:pt x="16625" y="1319"/>
                  </a:cubicBezTo>
                  <a:cubicBezTo>
                    <a:pt x="16624" y="1321"/>
                    <a:pt x="16620" y="1325"/>
                    <a:pt x="16616" y="1325"/>
                  </a:cubicBezTo>
                  <a:lnTo>
                    <a:pt x="16615" y="1347"/>
                  </a:lnTo>
                  <a:lnTo>
                    <a:pt x="16615" y="1325"/>
                  </a:lnTo>
                  <a:cubicBezTo>
                    <a:pt x="16612" y="1325"/>
                    <a:pt x="16610" y="1322"/>
                    <a:pt x="16606" y="1321"/>
                  </a:cubicBezTo>
                  <a:cubicBezTo>
                    <a:pt x="16605" y="1312"/>
                    <a:pt x="16604" y="1305"/>
                    <a:pt x="16601" y="1295"/>
                  </a:cubicBezTo>
                  <a:cubicBezTo>
                    <a:pt x="16604" y="1293"/>
                    <a:pt x="16609" y="1290"/>
                    <a:pt x="16614" y="1289"/>
                  </a:cubicBezTo>
                  <a:close/>
                  <a:moveTo>
                    <a:pt x="14078" y="1103"/>
                  </a:moveTo>
                  <a:lnTo>
                    <a:pt x="14185" y="1180"/>
                  </a:lnTo>
                  <a:cubicBezTo>
                    <a:pt x="14167" y="1216"/>
                    <a:pt x="14158" y="1259"/>
                    <a:pt x="14149" y="1297"/>
                  </a:cubicBezTo>
                  <a:cubicBezTo>
                    <a:pt x="14144" y="1327"/>
                    <a:pt x="14138" y="1357"/>
                    <a:pt x="14130" y="1369"/>
                  </a:cubicBezTo>
                  <a:cubicBezTo>
                    <a:pt x="14104" y="1406"/>
                    <a:pt x="14060" y="1427"/>
                    <a:pt x="14017" y="1427"/>
                  </a:cubicBezTo>
                  <a:cubicBezTo>
                    <a:pt x="13992" y="1427"/>
                    <a:pt x="13968" y="1420"/>
                    <a:pt x="13947" y="1406"/>
                  </a:cubicBezTo>
                  <a:cubicBezTo>
                    <a:pt x="13919" y="1388"/>
                    <a:pt x="13900" y="1358"/>
                    <a:pt x="13894" y="1323"/>
                  </a:cubicBezTo>
                  <a:cubicBezTo>
                    <a:pt x="13889" y="1290"/>
                    <a:pt x="13896" y="1253"/>
                    <a:pt x="13917" y="1221"/>
                  </a:cubicBezTo>
                  <a:cubicBezTo>
                    <a:pt x="13927" y="1209"/>
                    <a:pt x="13953" y="1191"/>
                    <a:pt x="13980" y="1175"/>
                  </a:cubicBezTo>
                  <a:cubicBezTo>
                    <a:pt x="14012" y="1154"/>
                    <a:pt x="14051" y="1132"/>
                    <a:pt x="14078" y="1103"/>
                  </a:cubicBezTo>
                  <a:close/>
                  <a:moveTo>
                    <a:pt x="16641" y="1105"/>
                  </a:moveTo>
                  <a:cubicBezTo>
                    <a:pt x="16656" y="1138"/>
                    <a:pt x="16677" y="1172"/>
                    <a:pt x="16698" y="1201"/>
                  </a:cubicBezTo>
                  <a:cubicBezTo>
                    <a:pt x="16716" y="1233"/>
                    <a:pt x="16740" y="1267"/>
                    <a:pt x="16742" y="1289"/>
                  </a:cubicBezTo>
                  <a:cubicBezTo>
                    <a:pt x="16749" y="1331"/>
                    <a:pt x="16737" y="1372"/>
                    <a:pt x="16712" y="1402"/>
                  </a:cubicBezTo>
                  <a:cubicBezTo>
                    <a:pt x="16690" y="1427"/>
                    <a:pt x="16661" y="1442"/>
                    <a:pt x="16630" y="1442"/>
                  </a:cubicBezTo>
                  <a:lnTo>
                    <a:pt x="16626" y="1464"/>
                  </a:lnTo>
                  <a:lnTo>
                    <a:pt x="16626" y="1442"/>
                  </a:lnTo>
                  <a:cubicBezTo>
                    <a:pt x="16624" y="1442"/>
                    <a:pt x="16621" y="1441"/>
                    <a:pt x="16620" y="1441"/>
                  </a:cubicBezTo>
                  <a:cubicBezTo>
                    <a:pt x="16619" y="1425"/>
                    <a:pt x="16617" y="1410"/>
                    <a:pt x="16616" y="1395"/>
                  </a:cubicBezTo>
                  <a:lnTo>
                    <a:pt x="16626" y="1395"/>
                  </a:lnTo>
                  <a:cubicBezTo>
                    <a:pt x="16649" y="1393"/>
                    <a:pt x="16669" y="1383"/>
                    <a:pt x="16683" y="1364"/>
                  </a:cubicBezTo>
                  <a:cubicBezTo>
                    <a:pt x="16698" y="1346"/>
                    <a:pt x="16705" y="1320"/>
                    <a:pt x="16701" y="1295"/>
                  </a:cubicBezTo>
                  <a:cubicBezTo>
                    <a:pt x="16695" y="1251"/>
                    <a:pt x="16658" y="1219"/>
                    <a:pt x="16618" y="1219"/>
                  </a:cubicBezTo>
                  <a:cubicBezTo>
                    <a:pt x="16612" y="1219"/>
                    <a:pt x="16607" y="1220"/>
                    <a:pt x="16601" y="1221"/>
                  </a:cubicBezTo>
                  <a:cubicBezTo>
                    <a:pt x="16598" y="1222"/>
                    <a:pt x="16595" y="1224"/>
                    <a:pt x="16591" y="1225"/>
                  </a:cubicBezTo>
                  <a:cubicBezTo>
                    <a:pt x="16583" y="1193"/>
                    <a:pt x="16574" y="1161"/>
                    <a:pt x="16563" y="1127"/>
                  </a:cubicBezTo>
                  <a:lnTo>
                    <a:pt x="16578" y="1124"/>
                  </a:lnTo>
                  <a:lnTo>
                    <a:pt x="16641" y="1105"/>
                  </a:lnTo>
                  <a:close/>
                  <a:moveTo>
                    <a:pt x="13882" y="1403"/>
                  </a:moveTo>
                  <a:cubicBezTo>
                    <a:pt x="13894" y="1418"/>
                    <a:pt x="13907" y="1432"/>
                    <a:pt x="13923" y="1444"/>
                  </a:cubicBezTo>
                  <a:cubicBezTo>
                    <a:pt x="13938" y="1454"/>
                    <a:pt x="13957" y="1463"/>
                    <a:pt x="13975" y="1468"/>
                  </a:cubicBezTo>
                  <a:cubicBezTo>
                    <a:pt x="13970" y="1474"/>
                    <a:pt x="13965" y="1480"/>
                    <a:pt x="13959" y="1486"/>
                  </a:cubicBezTo>
                  <a:cubicBezTo>
                    <a:pt x="13956" y="1493"/>
                    <a:pt x="13952" y="1500"/>
                    <a:pt x="13949" y="1507"/>
                  </a:cubicBezTo>
                  <a:cubicBezTo>
                    <a:pt x="13938" y="1491"/>
                    <a:pt x="13926" y="1479"/>
                    <a:pt x="13909" y="1467"/>
                  </a:cubicBezTo>
                  <a:cubicBezTo>
                    <a:pt x="13892" y="1455"/>
                    <a:pt x="13874" y="1448"/>
                    <a:pt x="13856" y="1444"/>
                  </a:cubicBezTo>
                  <a:cubicBezTo>
                    <a:pt x="13859" y="1437"/>
                    <a:pt x="13865" y="1431"/>
                    <a:pt x="13870" y="1425"/>
                  </a:cubicBezTo>
                  <a:cubicBezTo>
                    <a:pt x="13874" y="1417"/>
                    <a:pt x="13878" y="1411"/>
                    <a:pt x="13882" y="1403"/>
                  </a:cubicBezTo>
                  <a:close/>
                  <a:moveTo>
                    <a:pt x="16684" y="1474"/>
                  </a:moveTo>
                  <a:cubicBezTo>
                    <a:pt x="16684" y="1483"/>
                    <a:pt x="16683" y="1491"/>
                    <a:pt x="16683" y="1500"/>
                  </a:cubicBezTo>
                  <a:cubicBezTo>
                    <a:pt x="16683" y="1507"/>
                    <a:pt x="16684" y="1516"/>
                    <a:pt x="16686" y="1525"/>
                  </a:cubicBezTo>
                  <a:cubicBezTo>
                    <a:pt x="16668" y="1518"/>
                    <a:pt x="16649" y="1512"/>
                    <a:pt x="16630" y="1512"/>
                  </a:cubicBezTo>
                  <a:cubicBezTo>
                    <a:pt x="16625" y="1512"/>
                    <a:pt x="16622" y="1514"/>
                    <a:pt x="16619" y="1514"/>
                  </a:cubicBezTo>
                  <a:lnTo>
                    <a:pt x="16619" y="1486"/>
                  </a:lnTo>
                  <a:lnTo>
                    <a:pt x="16628" y="1486"/>
                  </a:lnTo>
                  <a:cubicBezTo>
                    <a:pt x="16648" y="1486"/>
                    <a:pt x="16667" y="1481"/>
                    <a:pt x="16684" y="1474"/>
                  </a:cubicBezTo>
                  <a:close/>
                  <a:moveTo>
                    <a:pt x="16620" y="1678"/>
                  </a:moveTo>
                  <a:cubicBezTo>
                    <a:pt x="16624" y="1678"/>
                    <a:pt x="16628" y="1680"/>
                    <a:pt x="16631" y="1684"/>
                  </a:cubicBezTo>
                  <a:cubicBezTo>
                    <a:pt x="16632" y="1686"/>
                    <a:pt x="16634" y="1690"/>
                    <a:pt x="16634" y="1697"/>
                  </a:cubicBezTo>
                  <a:cubicBezTo>
                    <a:pt x="16633" y="1706"/>
                    <a:pt x="16626" y="1713"/>
                    <a:pt x="16618" y="1713"/>
                  </a:cubicBezTo>
                  <a:lnTo>
                    <a:pt x="16616" y="1713"/>
                  </a:lnTo>
                  <a:cubicBezTo>
                    <a:pt x="16611" y="1712"/>
                    <a:pt x="16606" y="1707"/>
                    <a:pt x="16604" y="1702"/>
                  </a:cubicBezTo>
                  <a:cubicBezTo>
                    <a:pt x="16604" y="1700"/>
                    <a:pt x="16605" y="1697"/>
                    <a:pt x="16605" y="1694"/>
                  </a:cubicBezTo>
                  <a:cubicBezTo>
                    <a:pt x="16605" y="1689"/>
                    <a:pt x="16606" y="1685"/>
                    <a:pt x="16606" y="1683"/>
                  </a:cubicBezTo>
                  <a:cubicBezTo>
                    <a:pt x="16610" y="1679"/>
                    <a:pt x="16615" y="1678"/>
                    <a:pt x="16620" y="1678"/>
                  </a:cubicBezTo>
                  <a:close/>
                  <a:moveTo>
                    <a:pt x="13812" y="1483"/>
                  </a:moveTo>
                  <a:cubicBezTo>
                    <a:pt x="13836" y="1483"/>
                    <a:pt x="13860" y="1490"/>
                    <a:pt x="13880" y="1504"/>
                  </a:cubicBezTo>
                  <a:cubicBezTo>
                    <a:pt x="13940" y="1543"/>
                    <a:pt x="13953" y="1626"/>
                    <a:pt x="13911" y="1688"/>
                  </a:cubicBezTo>
                  <a:cubicBezTo>
                    <a:pt x="13901" y="1701"/>
                    <a:pt x="13875" y="1718"/>
                    <a:pt x="13850" y="1734"/>
                  </a:cubicBezTo>
                  <a:cubicBezTo>
                    <a:pt x="13817" y="1755"/>
                    <a:pt x="13780" y="1779"/>
                    <a:pt x="13754" y="1808"/>
                  </a:cubicBezTo>
                  <a:lnTo>
                    <a:pt x="13711" y="1779"/>
                  </a:lnTo>
                  <a:lnTo>
                    <a:pt x="13643" y="1734"/>
                  </a:lnTo>
                  <a:cubicBezTo>
                    <a:pt x="13662" y="1699"/>
                    <a:pt x="13669" y="1655"/>
                    <a:pt x="13678" y="1617"/>
                  </a:cubicBezTo>
                  <a:cubicBezTo>
                    <a:pt x="13683" y="1586"/>
                    <a:pt x="13690" y="1557"/>
                    <a:pt x="13698" y="1543"/>
                  </a:cubicBezTo>
                  <a:cubicBezTo>
                    <a:pt x="13724" y="1505"/>
                    <a:pt x="13768" y="1483"/>
                    <a:pt x="13812" y="1483"/>
                  </a:cubicBezTo>
                  <a:close/>
                  <a:moveTo>
                    <a:pt x="16630" y="1559"/>
                  </a:moveTo>
                  <a:cubicBezTo>
                    <a:pt x="16661" y="1559"/>
                    <a:pt x="16691" y="1573"/>
                    <a:pt x="16714" y="1599"/>
                  </a:cubicBezTo>
                  <a:cubicBezTo>
                    <a:pt x="16740" y="1627"/>
                    <a:pt x="16752" y="1668"/>
                    <a:pt x="16746" y="1711"/>
                  </a:cubicBezTo>
                  <a:cubicBezTo>
                    <a:pt x="16742" y="1732"/>
                    <a:pt x="16721" y="1765"/>
                    <a:pt x="16700" y="1799"/>
                  </a:cubicBezTo>
                  <a:cubicBezTo>
                    <a:pt x="16680" y="1831"/>
                    <a:pt x="16659" y="1863"/>
                    <a:pt x="16647" y="1896"/>
                  </a:cubicBezTo>
                  <a:lnTo>
                    <a:pt x="16562" y="1874"/>
                  </a:lnTo>
                  <a:cubicBezTo>
                    <a:pt x="16573" y="1842"/>
                    <a:pt x="16582" y="1810"/>
                    <a:pt x="16589" y="1776"/>
                  </a:cubicBezTo>
                  <a:cubicBezTo>
                    <a:pt x="16594" y="1778"/>
                    <a:pt x="16598" y="1781"/>
                    <a:pt x="16603" y="1781"/>
                  </a:cubicBezTo>
                  <a:cubicBezTo>
                    <a:pt x="16609" y="1783"/>
                    <a:pt x="16612" y="1783"/>
                    <a:pt x="16617" y="1783"/>
                  </a:cubicBezTo>
                  <a:cubicBezTo>
                    <a:pt x="16659" y="1783"/>
                    <a:pt x="16696" y="1750"/>
                    <a:pt x="16701" y="1705"/>
                  </a:cubicBezTo>
                  <a:cubicBezTo>
                    <a:pt x="16705" y="1680"/>
                    <a:pt x="16698" y="1655"/>
                    <a:pt x="16683" y="1637"/>
                  </a:cubicBezTo>
                  <a:cubicBezTo>
                    <a:pt x="16669" y="1620"/>
                    <a:pt x="16648" y="1607"/>
                    <a:pt x="16625" y="1606"/>
                  </a:cubicBezTo>
                  <a:lnTo>
                    <a:pt x="16619" y="1606"/>
                  </a:lnTo>
                  <a:cubicBezTo>
                    <a:pt x="16617" y="1606"/>
                    <a:pt x="16615" y="1607"/>
                    <a:pt x="16614" y="1607"/>
                  </a:cubicBezTo>
                  <a:cubicBezTo>
                    <a:pt x="16615" y="1591"/>
                    <a:pt x="16616" y="1578"/>
                    <a:pt x="16617" y="1562"/>
                  </a:cubicBezTo>
                  <a:cubicBezTo>
                    <a:pt x="16621" y="1562"/>
                    <a:pt x="16625" y="1559"/>
                    <a:pt x="16630" y="1559"/>
                  </a:cubicBezTo>
                  <a:close/>
                  <a:moveTo>
                    <a:pt x="13620" y="1771"/>
                  </a:moveTo>
                  <a:lnTo>
                    <a:pt x="13731" y="1847"/>
                  </a:lnTo>
                  <a:cubicBezTo>
                    <a:pt x="13712" y="1881"/>
                    <a:pt x="13704" y="1926"/>
                    <a:pt x="13698" y="1964"/>
                  </a:cubicBezTo>
                  <a:cubicBezTo>
                    <a:pt x="13693" y="1994"/>
                    <a:pt x="13685" y="2024"/>
                    <a:pt x="13678" y="2037"/>
                  </a:cubicBezTo>
                  <a:cubicBezTo>
                    <a:pt x="13651" y="2075"/>
                    <a:pt x="13607" y="2096"/>
                    <a:pt x="13563" y="2096"/>
                  </a:cubicBezTo>
                  <a:cubicBezTo>
                    <a:pt x="13539" y="2096"/>
                    <a:pt x="13515" y="2090"/>
                    <a:pt x="13494" y="2076"/>
                  </a:cubicBezTo>
                  <a:cubicBezTo>
                    <a:pt x="13432" y="2037"/>
                    <a:pt x="13420" y="1954"/>
                    <a:pt x="13462" y="1892"/>
                  </a:cubicBezTo>
                  <a:cubicBezTo>
                    <a:pt x="13471" y="1879"/>
                    <a:pt x="13498" y="1863"/>
                    <a:pt x="13522" y="1847"/>
                  </a:cubicBezTo>
                  <a:cubicBezTo>
                    <a:pt x="13556" y="1824"/>
                    <a:pt x="13592" y="1801"/>
                    <a:pt x="13620" y="1771"/>
                  </a:cubicBezTo>
                  <a:close/>
                  <a:moveTo>
                    <a:pt x="16516" y="2085"/>
                  </a:moveTo>
                  <a:cubicBezTo>
                    <a:pt x="16521" y="2086"/>
                    <a:pt x="16522" y="2090"/>
                    <a:pt x="16524" y="2092"/>
                  </a:cubicBezTo>
                  <a:cubicBezTo>
                    <a:pt x="16525" y="2097"/>
                    <a:pt x="16525" y="2102"/>
                    <a:pt x="16524" y="2107"/>
                  </a:cubicBezTo>
                  <a:cubicBezTo>
                    <a:pt x="16521" y="2115"/>
                    <a:pt x="16514" y="2119"/>
                    <a:pt x="16508" y="2119"/>
                  </a:cubicBezTo>
                  <a:lnTo>
                    <a:pt x="16503" y="2118"/>
                  </a:lnTo>
                  <a:cubicBezTo>
                    <a:pt x="16496" y="2113"/>
                    <a:pt x="16493" y="2103"/>
                    <a:pt x="16495" y="2095"/>
                  </a:cubicBezTo>
                  <a:cubicBezTo>
                    <a:pt x="16498" y="2089"/>
                    <a:pt x="16503" y="2085"/>
                    <a:pt x="16514" y="2085"/>
                  </a:cubicBezTo>
                  <a:close/>
                  <a:moveTo>
                    <a:pt x="13426" y="2074"/>
                  </a:moveTo>
                  <a:cubicBezTo>
                    <a:pt x="13436" y="2090"/>
                    <a:pt x="13449" y="2103"/>
                    <a:pt x="13467" y="2115"/>
                  </a:cubicBezTo>
                  <a:cubicBezTo>
                    <a:pt x="13483" y="2126"/>
                    <a:pt x="13501" y="2133"/>
                    <a:pt x="13520" y="2138"/>
                  </a:cubicBezTo>
                  <a:cubicBezTo>
                    <a:pt x="13514" y="2144"/>
                    <a:pt x="13509" y="2149"/>
                    <a:pt x="13504" y="2156"/>
                  </a:cubicBezTo>
                  <a:cubicBezTo>
                    <a:pt x="13500" y="2163"/>
                    <a:pt x="13495" y="2169"/>
                    <a:pt x="13492" y="2177"/>
                  </a:cubicBezTo>
                  <a:cubicBezTo>
                    <a:pt x="13480" y="2161"/>
                    <a:pt x="13467" y="2148"/>
                    <a:pt x="13451" y="2137"/>
                  </a:cubicBezTo>
                  <a:cubicBezTo>
                    <a:pt x="13435" y="2126"/>
                    <a:pt x="13416" y="2118"/>
                    <a:pt x="13398" y="2112"/>
                  </a:cubicBezTo>
                  <a:cubicBezTo>
                    <a:pt x="13404" y="2107"/>
                    <a:pt x="13410" y="2102"/>
                    <a:pt x="13414" y="2095"/>
                  </a:cubicBezTo>
                  <a:cubicBezTo>
                    <a:pt x="13417" y="2089"/>
                    <a:pt x="13422" y="2081"/>
                    <a:pt x="13426" y="2074"/>
                  </a:cubicBezTo>
                  <a:close/>
                  <a:moveTo>
                    <a:pt x="16548" y="1917"/>
                  </a:moveTo>
                  <a:lnTo>
                    <a:pt x="16635" y="1939"/>
                  </a:lnTo>
                  <a:cubicBezTo>
                    <a:pt x="16630" y="1975"/>
                    <a:pt x="16632" y="2016"/>
                    <a:pt x="16633" y="2053"/>
                  </a:cubicBezTo>
                  <a:cubicBezTo>
                    <a:pt x="16636" y="2090"/>
                    <a:pt x="16638" y="2129"/>
                    <a:pt x="16631" y="2149"/>
                  </a:cubicBezTo>
                  <a:cubicBezTo>
                    <a:pt x="16610" y="2203"/>
                    <a:pt x="16561" y="2239"/>
                    <a:pt x="16508" y="2239"/>
                  </a:cubicBezTo>
                  <a:cubicBezTo>
                    <a:pt x="16489" y="2239"/>
                    <a:pt x="16471" y="2235"/>
                    <a:pt x="16456" y="2226"/>
                  </a:cubicBezTo>
                  <a:cubicBezTo>
                    <a:pt x="16438" y="2217"/>
                    <a:pt x="16424" y="2202"/>
                    <a:pt x="16411" y="2187"/>
                  </a:cubicBezTo>
                  <a:cubicBezTo>
                    <a:pt x="16421" y="2175"/>
                    <a:pt x="16429" y="2160"/>
                    <a:pt x="16437" y="2147"/>
                  </a:cubicBezTo>
                  <a:cubicBezTo>
                    <a:pt x="16446" y="2161"/>
                    <a:pt x="16458" y="2176"/>
                    <a:pt x="16475" y="2184"/>
                  </a:cubicBezTo>
                  <a:cubicBezTo>
                    <a:pt x="16485" y="2189"/>
                    <a:pt x="16498" y="2191"/>
                    <a:pt x="16509" y="2191"/>
                  </a:cubicBezTo>
                  <a:cubicBezTo>
                    <a:pt x="16545" y="2191"/>
                    <a:pt x="16577" y="2169"/>
                    <a:pt x="16590" y="2134"/>
                  </a:cubicBezTo>
                  <a:cubicBezTo>
                    <a:pt x="16599" y="2111"/>
                    <a:pt x="16599" y="2086"/>
                    <a:pt x="16589" y="2064"/>
                  </a:cubicBezTo>
                  <a:cubicBezTo>
                    <a:pt x="16579" y="2043"/>
                    <a:pt x="16562" y="2027"/>
                    <a:pt x="16541" y="2018"/>
                  </a:cubicBezTo>
                  <a:cubicBezTo>
                    <a:pt x="16533" y="2016"/>
                    <a:pt x="16526" y="2014"/>
                    <a:pt x="16518" y="2014"/>
                  </a:cubicBezTo>
                  <a:cubicBezTo>
                    <a:pt x="16515" y="2014"/>
                    <a:pt x="16512" y="2015"/>
                    <a:pt x="16509" y="2015"/>
                  </a:cubicBezTo>
                  <a:cubicBezTo>
                    <a:pt x="16524" y="1984"/>
                    <a:pt x="16537" y="1950"/>
                    <a:pt x="16548" y="1917"/>
                  </a:cubicBezTo>
                  <a:close/>
                  <a:moveTo>
                    <a:pt x="16388" y="2229"/>
                  </a:moveTo>
                  <a:cubicBezTo>
                    <a:pt x="16401" y="2243"/>
                    <a:pt x="16416" y="2256"/>
                    <a:pt x="16432" y="2265"/>
                  </a:cubicBezTo>
                  <a:cubicBezTo>
                    <a:pt x="16449" y="2275"/>
                    <a:pt x="16468" y="2280"/>
                    <a:pt x="16488" y="2282"/>
                  </a:cubicBezTo>
                  <a:cubicBezTo>
                    <a:pt x="16483" y="2289"/>
                    <a:pt x="16479" y="2296"/>
                    <a:pt x="16474" y="2303"/>
                  </a:cubicBezTo>
                  <a:cubicBezTo>
                    <a:pt x="16469" y="2312"/>
                    <a:pt x="16467" y="2318"/>
                    <a:pt x="16463" y="2326"/>
                  </a:cubicBezTo>
                  <a:cubicBezTo>
                    <a:pt x="16451" y="2311"/>
                    <a:pt x="16437" y="2297"/>
                    <a:pt x="16421" y="2287"/>
                  </a:cubicBezTo>
                  <a:cubicBezTo>
                    <a:pt x="16404" y="2279"/>
                    <a:pt x="16385" y="2272"/>
                    <a:pt x="16367" y="2269"/>
                  </a:cubicBezTo>
                  <a:cubicBezTo>
                    <a:pt x="16370" y="2263"/>
                    <a:pt x="16377" y="2258"/>
                    <a:pt x="16380" y="2250"/>
                  </a:cubicBezTo>
                  <a:cubicBezTo>
                    <a:pt x="16384" y="2244"/>
                    <a:pt x="16385" y="2238"/>
                    <a:pt x="16388" y="2229"/>
                  </a:cubicBezTo>
                  <a:close/>
                  <a:moveTo>
                    <a:pt x="13356" y="2153"/>
                  </a:moveTo>
                  <a:cubicBezTo>
                    <a:pt x="13381" y="2153"/>
                    <a:pt x="13405" y="2160"/>
                    <a:pt x="13426" y="2175"/>
                  </a:cubicBezTo>
                  <a:cubicBezTo>
                    <a:pt x="13453" y="2192"/>
                    <a:pt x="13472" y="2222"/>
                    <a:pt x="13479" y="2256"/>
                  </a:cubicBezTo>
                  <a:cubicBezTo>
                    <a:pt x="13485" y="2292"/>
                    <a:pt x="13478" y="2329"/>
                    <a:pt x="13456" y="2360"/>
                  </a:cubicBezTo>
                  <a:cubicBezTo>
                    <a:pt x="13447" y="2374"/>
                    <a:pt x="13421" y="2390"/>
                    <a:pt x="13394" y="2407"/>
                  </a:cubicBezTo>
                  <a:cubicBezTo>
                    <a:pt x="13362" y="2428"/>
                    <a:pt x="13324" y="2450"/>
                    <a:pt x="13297" y="2480"/>
                  </a:cubicBezTo>
                  <a:lnTo>
                    <a:pt x="13204" y="2416"/>
                  </a:lnTo>
                  <a:lnTo>
                    <a:pt x="13188" y="2403"/>
                  </a:lnTo>
                  <a:cubicBezTo>
                    <a:pt x="13205" y="2366"/>
                    <a:pt x="13215" y="2323"/>
                    <a:pt x="13221" y="2285"/>
                  </a:cubicBezTo>
                  <a:cubicBezTo>
                    <a:pt x="13227" y="2256"/>
                    <a:pt x="13234" y="2224"/>
                    <a:pt x="13242" y="2213"/>
                  </a:cubicBezTo>
                  <a:cubicBezTo>
                    <a:pt x="13269" y="2175"/>
                    <a:pt x="13313" y="2153"/>
                    <a:pt x="13356" y="2153"/>
                  </a:cubicBezTo>
                  <a:close/>
                  <a:moveTo>
                    <a:pt x="16129" y="2487"/>
                  </a:moveTo>
                  <a:lnTo>
                    <a:pt x="16129" y="2487"/>
                  </a:lnTo>
                  <a:cubicBezTo>
                    <a:pt x="16121" y="2498"/>
                    <a:pt x="16115" y="2511"/>
                    <a:pt x="16106" y="2519"/>
                  </a:cubicBezTo>
                  <a:cubicBezTo>
                    <a:pt x="16084" y="2540"/>
                    <a:pt x="16051" y="2553"/>
                    <a:pt x="16019" y="2562"/>
                  </a:cubicBezTo>
                  <a:cubicBezTo>
                    <a:pt x="16057" y="2539"/>
                    <a:pt x="16093" y="2513"/>
                    <a:pt x="16129" y="2487"/>
                  </a:cubicBezTo>
                  <a:close/>
                  <a:moveTo>
                    <a:pt x="16330" y="2312"/>
                  </a:moveTo>
                  <a:cubicBezTo>
                    <a:pt x="16354" y="2312"/>
                    <a:pt x="16378" y="2316"/>
                    <a:pt x="16399" y="2329"/>
                  </a:cubicBezTo>
                  <a:cubicBezTo>
                    <a:pt x="16426" y="2344"/>
                    <a:pt x="16446" y="2371"/>
                    <a:pt x="16452" y="2403"/>
                  </a:cubicBezTo>
                  <a:cubicBezTo>
                    <a:pt x="16461" y="2440"/>
                    <a:pt x="16451" y="2482"/>
                    <a:pt x="16425" y="2517"/>
                  </a:cubicBezTo>
                  <a:cubicBezTo>
                    <a:pt x="16411" y="2534"/>
                    <a:pt x="16377" y="2553"/>
                    <a:pt x="16342" y="2571"/>
                  </a:cubicBezTo>
                  <a:cubicBezTo>
                    <a:pt x="16310" y="2588"/>
                    <a:pt x="16274" y="2607"/>
                    <a:pt x="16247" y="2629"/>
                  </a:cubicBezTo>
                  <a:lnTo>
                    <a:pt x="16153" y="2534"/>
                  </a:lnTo>
                  <a:cubicBezTo>
                    <a:pt x="16176" y="2504"/>
                    <a:pt x="16187" y="2467"/>
                    <a:pt x="16195" y="2433"/>
                  </a:cubicBezTo>
                  <a:cubicBezTo>
                    <a:pt x="16237" y="2396"/>
                    <a:pt x="16278" y="2355"/>
                    <a:pt x="16315" y="2313"/>
                  </a:cubicBezTo>
                  <a:cubicBezTo>
                    <a:pt x="16320" y="2312"/>
                    <a:pt x="16325" y="2312"/>
                    <a:pt x="16330" y="2312"/>
                  </a:cubicBezTo>
                  <a:close/>
                  <a:moveTo>
                    <a:pt x="15382" y="311"/>
                  </a:moveTo>
                  <a:cubicBezTo>
                    <a:pt x="15443" y="311"/>
                    <a:pt x="15504" y="316"/>
                    <a:pt x="15567" y="326"/>
                  </a:cubicBezTo>
                  <a:cubicBezTo>
                    <a:pt x="15881" y="374"/>
                    <a:pt x="16157" y="542"/>
                    <a:pt x="16346" y="799"/>
                  </a:cubicBezTo>
                  <a:cubicBezTo>
                    <a:pt x="16533" y="1057"/>
                    <a:pt x="16610" y="1370"/>
                    <a:pt x="16561" y="1684"/>
                  </a:cubicBezTo>
                  <a:cubicBezTo>
                    <a:pt x="16471" y="2260"/>
                    <a:pt x="15966" y="2693"/>
                    <a:pt x="15386" y="2693"/>
                  </a:cubicBezTo>
                  <a:cubicBezTo>
                    <a:pt x="15325" y="2693"/>
                    <a:pt x="15264" y="2688"/>
                    <a:pt x="15202" y="2680"/>
                  </a:cubicBezTo>
                  <a:cubicBezTo>
                    <a:pt x="14553" y="2578"/>
                    <a:pt x="14107" y="1969"/>
                    <a:pt x="14207" y="1320"/>
                  </a:cubicBezTo>
                  <a:cubicBezTo>
                    <a:pt x="14299" y="736"/>
                    <a:pt x="14792" y="311"/>
                    <a:pt x="15382" y="311"/>
                  </a:cubicBezTo>
                  <a:close/>
                  <a:moveTo>
                    <a:pt x="13161" y="2439"/>
                  </a:moveTo>
                  <a:lnTo>
                    <a:pt x="13271" y="2514"/>
                  </a:lnTo>
                  <a:cubicBezTo>
                    <a:pt x="13252" y="2550"/>
                    <a:pt x="13242" y="2592"/>
                    <a:pt x="13236" y="2631"/>
                  </a:cubicBezTo>
                  <a:cubicBezTo>
                    <a:pt x="13230" y="2662"/>
                    <a:pt x="13224" y="2692"/>
                    <a:pt x="13215" y="2706"/>
                  </a:cubicBezTo>
                  <a:cubicBezTo>
                    <a:pt x="13189" y="2743"/>
                    <a:pt x="13145" y="2763"/>
                    <a:pt x="13102" y="2763"/>
                  </a:cubicBezTo>
                  <a:cubicBezTo>
                    <a:pt x="13077" y="2763"/>
                    <a:pt x="13052" y="2756"/>
                    <a:pt x="13030" y="2741"/>
                  </a:cubicBezTo>
                  <a:cubicBezTo>
                    <a:pt x="12972" y="2702"/>
                    <a:pt x="12960" y="2619"/>
                    <a:pt x="13003" y="2558"/>
                  </a:cubicBezTo>
                  <a:cubicBezTo>
                    <a:pt x="13012" y="2545"/>
                    <a:pt x="13039" y="2529"/>
                    <a:pt x="13063" y="2513"/>
                  </a:cubicBezTo>
                  <a:cubicBezTo>
                    <a:pt x="13098" y="2492"/>
                    <a:pt x="13135" y="2470"/>
                    <a:pt x="13161" y="2439"/>
                  </a:cubicBezTo>
                  <a:close/>
                  <a:moveTo>
                    <a:pt x="12965" y="2740"/>
                  </a:moveTo>
                  <a:cubicBezTo>
                    <a:pt x="12975" y="2756"/>
                    <a:pt x="12988" y="2769"/>
                    <a:pt x="13004" y="2781"/>
                  </a:cubicBezTo>
                  <a:cubicBezTo>
                    <a:pt x="13020" y="2793"/>
                    <a:pt x="13037" y="2799"/>
                    <a:pt x="13056" y="2804"/>
                  </a:cubicBezTo>
                  <a:cubicBezTo>
                    <a:pt x="13050" y="2812"/>
                    <a:pt x="13045" y="2817"/>
                    <a:pt x="13040" y="2823"/>
                  </a:cubicBezTo>
                  <a:lnTo>
                    <a:pt x="13027" y="2843"/>
                  </a:lnTo>
                  <a:cubicBezTo>
                    <a:pt x="13018" y="2827"/>
                    <a:pt x="13004" y="2813"/>
                    <a:pt x="12988" y="2802"/>
                  </a:cubicBezTo>
                  <a:cubicBezTo>
                    <a:pt x="12972" y="2790"/>
                    <a:pt x="12956" y="2783"/>
                    <a:pt x="12937" y="2778"/>
                  </a:cubicBezTo>
                  <a:cubicBezTo>
                    <a:pt x="12942" y="2771"/>
                    <a:pt x="12947" y="2766"/>
                    <a:pt x="12952" y="2760"/>
                  </a:cubicBezTo>
                  <a:lnTo>
                    <a:pt x="12965" y="2740"/>
                  </a:lnTo>
                  <a:close/>
                  <a:moveTo>
                    <a:pt x="16121" y="2567"/>
                  </a:moveTo>
                  <a:lnTo>
                    <a:pt x="16215" y="2662"/>
                  </a:lnTo>
                  <a:cubicBezTo>
                    <a:pt x="16192" y="2690"/>
                    <a:pt x="16173" y="2725"/>
                    <a:pt x="16156" y="2757"/>
                  </a:cubicBezTo>
                  <a:cubicBezTo>
                    <a:pt x="16137" y="2791"/>
                    <a:pt x="16119" y="2827"/>
                    <a:pt x="16102" y="2839"/>
                  </a:cubicBezTo>
                  <a:cubicBezTo>
                    <a:pt x="16076" y="2859"/>
                    <a:pt x="16046" y="2870"/>
                    <a:pt x="16016" y="2870"/>
                  </a:cubicBezTo>
                  <a:cubicBezTo>
                    <a:pt x="15973" y="2870"/>
                    <a:pt x="15935" y="2848"/>
                    <a:pt x="15914" y="2814"/>
                  </a:cubicBezTo>
                  <a:cubicBezTo>
                    <a:pt x="15878" y="2754"/>
                    <a:pt x="15893" y="2674"/>
                    <a:pt x="15946" y="2633"/>
                  </a:cubicBezTo>
                  <a:cubicBezTo>
                    <a:pt x="15956" y="2627"/>
                    <a:pt x="15979" y="2620"/>
                    <a:pt x="16003" y="2614"/>
                  </a:cubicBezTo>
                  <a:cubicBezTo>
                    <a:pt x="16041" y="2606"/>
                    <a:pt x="16085" y="2593"/>
                    <a:pt x="16121" y="2567"/>
                  </a:cubicBezTo>
                  <a:close/>
                  <a:moveTo>
                    <a:pt x="15855" y="2785"/>
                  </a:moveTo>
                  <a:cubicBezTo>
                    <a:pt x="15858" y="2803"/>
                    <a:pt x="15865" y="2822"/>
                    <a:pt x="15876" y="2838"/>
                  </a:cubicBezTo>
                  <a:cubicBezTo>
                    <a:pt x="15886" y="2855"/>
                    <a:pt x="15899" y="2867"/>
                    <a:pt x="15915" y="2880"/>
                  </a:cubicBezTo>
                  <a:cubicBezTo>
                    <a:pt x="15905" y="2882"/>
                    <a:pt x="15898" y="2886"/>
                    <a:pt x="15889" y="2891"/>
                  </a:cubicBezTo>
                  <a:cubicBezTo>
                    <a:pt x="15883" y="2894"/>
                    <a:pt x="15877" y="2899"/>
                    <a:pt x="15870" y="2904"/>
                  </a:cubicBezTo>
                  <a:cubicBezTo>
                    <a:pt x="15867" y="2886"/>
                    <a:pt x="15861" y="2867"/>
                    <a:pt x="15851" y="2851"/>
                  </a:cubicBezTo>
                  <a:cubicBezTo>
                    <a:pt x="15842" y="2834"/>
                    <a:pt x="15829" y="2819"/>
                    <a:pt x="15814" y="2807"/>
                  </a:cubicBezTo>
                  <a:cubicBezTo>
                    <a:pt x="15821" y="2804"/>
                    <a:pt x="15829" y="2802"/>
                    <a:pt x="15836" y="2798"/>
                  </a:cubicBezTo>
                  <a:cubicBezTo>
                    <a:pt x="15842" y="2794"/>
                    <a:pt x="15847" y="2788"/>
                    <a:pt x="15855" y="2785"/>
                  </a:cubicBezTo>
                  <a:close/>
                  <a:moveTo>
                    <a:pt x="15691" y="2806"/>
                  </a:moveTo>
                  <a:cubicBezTo>
                    <a:pt x="15739" y="2806"/>
                    <a:pt x="15787" y="2831"/>
                    <a:pt x="15812" y="2874"/>
                  </a:cubicBezTo>
                  <a:cubicBezTo>
                    <a:pt x="15828" y="2901"/>
                    <a:pt x="15831" y="2934"/>
                    <a:pt x="15821" y="2967"/>
                  </a:cubicBezTo>
                  <a:cubicBezTo>
                    <a:pt x="15809" y="3003"/>
                    <a:pt x="15782" y="3034"/>
                    <a:pt x="15745" y="3051"/>
                  </a:cubicBezTo>
                  <a:cubicBezTo>
                    <a:pt x="15728" y="3059"/>
                    <a:pt x="15691" y="3059"/>
                    <a:pt x="15655" y="3060"/>
                  </a:cubicBezTo>
                  <a:cubicBezTo>
                    <a:pt x="15618" y="3060"/>
                    <a:pt x="15576" y="3060"/>
                    <a:pt x="15540" y="3069"/>
                  </a:cubicBezTo>
                  <a:lnTo>
                    <a:pt x="15494" y="2944"/>
                  </a:lnTo>
                  <a:cubicBezTo>
                    <a:pt x="15533" y="2923"/>
                    <a:pt x="15565" y="2888"/>
                    <a:pt x="15591" y="2861"/>
                  </a:cubicBezTo>
                  <a:cubicBezTo>
                    <a:pt x="15608" y="2842"/>
                    <a:pt x="15626" y="2823"/>
                    <a:pt x="15636" y="2818"/>
                  </a:cubicBezTo>
                  <a:cubicBezTo>
                    <a:pt x="15653" y="2810"/>
                    <a:pt x="15672" y="2806"/>
                    <a:pt x="15691" y="2806"/>
                  </a:cubicBezTo>
                  <a:close/>
                  <a:moveTo>
                    <a:pt x="12891" y="2817"/>
                  </a:moveTo>
                  <a:cubicBezTo>
                    <a:pt x="12916" y="2817"/>
                    <a:pt x="12941" y="2824"/>
                    <a:pt x="12962" y="2839"/>
                  </a:cubicBezTo>
                  <a:cubicBezTo>
                    <a:pt x="12989" y="2859"/>
                    <a:pt x="13007" y="2887"/>
                    <a:pt x="13014" y="2920"/>
                  </a:cubicBezTo>
                  <a:cubicBezTo>
                    <a:pt x="13020" y="2956"/>
                    <a:pt x="13010" y="2993"/>
                    <a:pt x="12988" y="3023"/>
                  </a:cubicBezTo>
                  <a:cubicBezTo>
                    <a:pt x="12979" y="3036"/>
                    <a:pt x="12951" y="3052"/>
                    <a:pt x="12925" y="3068"/>
                  </a:cubicBezTo>
                  <a:cubicBezTo>
                    <a:pt x="12891" y="3088"/>
                    <a:pt x="12854" y="3110"/>
                    <a:pt x="12826" y="3139"/>
                  </a:cubicBezTo>
                  <a:lnTo>
                    <a:pt x="12787" y="3110"/>
                  </a:lnTo>
                  <a:lnTo>
                    <a:pt x="12719" y="3060"/>
                  </a:lnTo>
                  <a:cubicBezTo>
                    <a:pt x="12739" y="3026"/>
                    <a:pt x="12749" y="2983"/>
                    <a:pt x="12756" y="2945"/>
                  </a:cubicBezTo>
                  <a:cubicBezTo>
                    <a:pt x="12763" y="2917"/>
                    <a:pt x="12770" y="2886"/>
                    <a:pt x="12778" y="2873"/>
                  </a:cubicBezTo>
                  <a:cubicBezTo>
                    <a:pt x="12805" y="2836"/>
                    <a:pt x="12848" y="2817"/>
                    <a:pt x="12891" y="2817"/>
                  </a:cubicBezTo>
                  <a:close/>
                  <a:moveTo>
                    <a:pt x="15117" y="3086"/>
                  </a:moveTo>
                  <a:cubicBezTo>
                    <a:pt x="15117" y="3104"/>
                    <a:pt x="15118" y="3124"/>
                    <a:pt x="15125" y="3142"/>
                  </a:cubicBezTo>
                  <a:cubicBezTo>
                    <a:pt x="15132" y="3161"/>
                    <a:pt x="15141" y="3177"/>
                    <a:pt x="15151" y="3192"/>
                  </a:cubicBezTo>
                  <a:cubicBezTo>
                    <a:pt x="15145" y="3193"/>
                    <a:pt x="15137" y="3194"/>
                    <a:pt x="15129" y="3197"/>
                  </a:cubicBezTo>
                  <a:cubicBezTo>
                    <a:pt x="15122" y="3200"/>
                    <a:pt x="15114" y="3204"/>
                    <a:pt x="15107" y="3207"/>
                  </a:cubicBezTo>
                  <a:cubicBezTo>
                    <a:pt x="15107" y="3188"/>
                    <a:pt x="15105" y="3168"/>
                    <a:pt x="15098" y="3150"/>
                  </a:cubicBezTo>
                  <a:cubicBezTo>
                    <a:pt x="15092" y="3131"/>
                    <a:pt x="15083" y="3114"/>
                    <a:pt x="15072" y="3099"/>
                  </a:cubicBezTo>
                  <a:cubicBezTo>
                    <a:pt x="15080" y="3098"/>
                    <a:pt x="15088" y="3097"/>
                    <a:pt x="15095" y="3094"/>
                  </a:cubicBezTo>
                  <a:cubicBezTo>
                    <a:pt x="15103" y="3092"/>
                    <a:pt x="15109" y="3088"/>
                    <a:pt x="15117" y="3086"/>
                  </a:cubicBezTo>
                  <a:close/>
                  <a:moveTo>
                    <a:pt x="15451" y="2960"/>
                  </a:moveTo>
                  <a:lnTo>
                    <a:pt x="15497" y="3086"/>
                  </a:lnTo>
                  <a:cubicBezTo>
                    <a:pt x="15462" y="3103"/>
                    <a:pt x="15431" y="3131"/>
                    <a:pt x="15402" y="3157"/>
                  </a:cubicBezTo>
                  <a:cubicBezTo>
                    <a:pt x="15378" y="3178"/>
                    <a:pt x="15355" y="3202"/>
                    <a:pt x="15339" y="3207"/>
                  </a:cubicBezTo>
                  <a:cubicBezTo>
                    <a:pt x="15324" y="3211"/>
                    <a:pt x="15308" y="3214"/>
                    <a:pt x="15292" y="3214"/>
                  </a:cubicBezTo>
                  <a:cubicBezTo>
                    <a:pt x="15234" y="3214"/>
                    <a:pt x="15186" y="3178"/>
                    <a:pt x="15169" y="3128"/>
                  </a:cubicBezTo>
                  <a:cubicBezTo>
                    <a:pt x="15146" y="3060"/>
                    <a:pt x="15186" y="2984"/>
                    <a:pt x="15256" y="2962"/>
                  </a:cubicBezTo>
                  <a:cubicBezTo>
                    <a:pt x="15261" y="2961"/>
                    <a:pt x="15270" y="2960"/>
                    <a:pt x="15281" y="2960"/>
                  </a:cubicBezTo>
                  <a:cubicBezTo>
                    <a:pt x="15296" y="2960"/>
                    <a:pt x="15311" y="2961"/>
                    <a:pt x="15328" y="2962"/>
                  </a:cubicBezTo>
                  <a:cubicBezTo>
                    <a:pt x="15348" y="2964"/>
                    <a:pt x="15370" y="2966"/>
                    <a:pt x="15390" y="2966"/>
                  </a:cubicBezTo>
                  <a:cubicBezTo>
                    <a:pt x="15412" y="2966"/>
                    <a:pt x="15434" y="2964"/>
                    <a:pt x="15451" y="2960"/>
                  </a:cubicBezTo>
                  <a:close/>
                  <a:moveTo>
                    <a:pt x="14931" y="3074"/>
                  </a:moveTo>
                  <a:cubicBezTo>
                    <a:pt x="14987" y="3074"/>
                    <a:pt x="15039" y="3110"/>
                    <a:pt x="15056" y="3163"/>
                  </a:cubicBezTo>
                  <a:cubicBezTo>
                    <a:pt x="15079" y="3231"/>
                    <a:pt x="15039" y="3305"/>
                    <a:pt x="14969" y="3328"/>
                  </a:cubicBezTo>
                  <a:cubicBezTo>
                    <a:pt x="14963" y="3329"/>
                    <a:pt x="14955" y="3330"/>
                    <a:pt x="14946" y="3330"/>
                  </a:cubicBezTo>
                  <a:cubicBezTo>
                    <a:pt x="14931" y="3330"/>
                    <a:pt x="14912" y="3329"/>
                    <a:pt x="14893" y="3326"/>
                  </a:cubicBezTo>
                  <a:cubicBezTo>
                    <a:pt x="14871" y="3324"/>
                    <a:pt x="14845" y="3323"/>
                    <a:pt x="14822" y="3323"/>
                  </a:cubicBezTo>
                  <a:cubicBezTo>
                    <a:pt x="14803" y="3323"/>
                    <a:pt x="14786" y="3324"/>
                    <a:pt x="14770" y="3326"/>
                  </a:cubicBezTo>
                  <a:lnTo>
                    <a:pt x="14728" y="3200"/>
                  </a:lnTo>
                  <a:cubicBezTo>
                    <a:pt x="14764" y="3183"/>
                    <a:pt x="14797" y="3154"/>
                    <a:pt x="14826" y="3128"/>
                  </a:cubicBezTo>
                  <a:cubicBezTo>
                    <a:pt x="14848" y="3106"/>
                    <a:pt x="14874" y="3086"/>
                    <a:pt x="14887" y="3081"/>
                  </a:cubicBezTo>
                  <a:cubicBezTo>
                    <a:pt x="14902" y="3077"/>
                    <a:pt x="14916" y="3074"/>
                    <a:pt x="14931" y="3074"/>
                  </a:cubicBezTo>
                  <a:close/>
                  <a:moveTo>
                    <a:pt x="12693" y="3098"/>
                  </a:moveTo>
                  <a:lnTo>
                    <a:pt x="12799" y="3177"/>
                  </a:lnTo>
                  <a:cubicBezTo>
                    <a:pt x="12782" y="3212"/>
                    <a:pt x="12771" y="3255"/>
                    <a:pt x="12761" y="3292"/>
                  </a:cubicBezTo>
                  <a:cubicBezTo>
                    <a:pt x="12755" y="3323"/>
                    <a:pt x="12747" y="3352"/>
                    <a:pt x="12738" y="3366"/>
                  </a:cubicBezTo>
                  <a:cubicBezTo>
                    <a:pt x="12711" y="3402"/>
                    <a:pt x="12669" y="3421"/>
                    <a:pt x="12627" y="3421"/>
                  </a:cubicBezTo>
                  <a:cubicBezTo>
                    <a:pt x="12601" y="3421"/>
                    <a:pt x="12575" y="3413"/>
                    <a:pt x="12554" y="3397"/>
                  </a:cubicBezTo>
                  <a:cubicBezTo>
                    <a:pt x="12497" y="3355"/>
                    <a:pt x="12486" y="3271"/>
                    <a:pt x="12531" y="3212"/>
                  </a:cubicBezTo>
                  <a:cubicBezTo>
                    <a:pt x="12540" y="3200"/>
                    <a:pt x="12566" y="3184"/>
                    <a:pt x="12593" y="3170"/>
                  </a:cubicBezTo>
                  <a:cubicBezTo>
                    <a:pt x="12628" y="3150"/>
                    <a:pt x="12666" y="3128"/>
                    <a:pt x="12693" y="3098"/>
                  </a:cubicBezTo>
                  <a:close/>
                  <a:moveTo>
                    <a:pt x="14349" y="3349"/>
                  </a:moveTo>
                  <a:cubicBezTo>
                    <a:pt x="14349" y="3367"/>
                    <a:pt x="14353" y="3387"/>
                    <a:pt x="14359" y="3405"/>
                  </a:cubicBezTo>
                  <a:cubicBezTo>
                    <a:pt x="14365" y="3424"/>
                    <a:pt x="14376" y="3440"/>
                    <a:pt x="14389" y="3455"/>
                  </a:cubicBezTo>
                  <a:cubicBezTo>
                    <a:pt x="14381" y="3456"/>
                    <a:pt x="14374" y="3457"/>
                    <a:pt x="14365" y="3460"/>
                  </a:cubicBezTo>
                  <a:cubicBezTo>
                    <a:pt x="14358" y="3462"/>
                    <a:pt x="14353" y="3466"/>
                    <a:pt x="14344" y="3471"/>
                  </a:cubicBezTo>
                  <a:cubicBezTo>
                    <a:pt x="14343" y="3452"/>
                    <a:pt x="14341" y="3432"/>
                    <a:pt x="14334" y="3415"/>
                  </a:cubicBezTo>
                  <a:cubicBezTo>
                    <a:pt x="14328" y="3397"/>
                    <a:pt x="14316" y="3381"/>
                    <a:pt x="14304" y="3366"/>
                  </a:cubicBezTo>
                  <a:cubicBezTo>
                    <a:pt x="14312" y="3363"/>
                    <a:pt x="14320" y="3362"/>
                    <a:pt x="14328" y="3360"/>
                  </a:cubicBezTo>
                  <a:cubicBezTo>
                    <a:pt x="14336" y="3357"/>
                    <a:pt x="14342" y="3352"/>
                    <a:pt x="14349" y="3349"/>
                  </a:cubicBezTo>
                  <a:close/>
                  <a:moveTo>
                    <a:pt x="14684" y="3215"/>
                  </a:moveTo>
                  <a:lnTo>
                    <a:pt x="14705" y="3279"/>
                  </a:lnTo>
                  <a:lnTo>
                    <a:pt x="14726" y="3342"/>
                  </a:lnTo>
                  <a:cubicBezTo>
                    <a:pt x="14691" y="3360"/>
                    <a:pt x="14659" y="3389"/>
                    <a:pt x="14629" y="3418"/>
                  </a:cubicBezTo>
                  <a:cubicBezTo>
                    <a:pt x="14608" y="3437"/>
                    <a:pt x="14586" y="3458"/>
                    <a:pt x="14571" y="3463"/>
                  </a:cubicBezTo>
                  <a:cubicBezTo>
                    <a:pt x="14555" y="3469"/>
                    <a:pt x="14542" y="3472"/>
                    <a:pt x="14524" y="3472"/>
                  </a:cubicBezTo>
                  <a:cubicBezTo>
                    <a:pt x="14469" y="3472"/>
                    <a:pt x="14420" y="3439"/>
                    <a:pt x="14400" y="3388"/>
                  </a:cubicBezTo>
                  <a:cubicBezTo>
                    <a:pt x="14389" y="3358"/>
                    <a:pt x="14390" y="3324"/>
                    <a:pt x="14402" y="3292"/>
                  </a:cubicBezTo>
                  <a:cubicBezTo>
                    <a:pt x="14418" y="3258"/>
                    <a:pt x="14447" y="3233"/>
                    <a:pt x="14484" y="3220"/>
                  </a:cubicBezTo>
                  <a:cubicBezTo>
                    <a:pt x="14490" y="3218"/>
                    <a:pt x="14500" y="3215"/>
                    <a:pt x="14515" y="3215"/>
                  </a:cubicBezTo>
                  <a:cubicBezTo>
                    <a:pt x="14529" y="3215"/>
                    <a:pt x="14545" y="3218"/>
                    <a:pt x="14563" y="3219"/>
                  </a:cubicBezTo>
                  <a:cubicBezTo>
                    <a:pt x="14583" y="3220"/>
                    <a:pt x="14603" y="3221"/>
                    <a:pt x="14623" y="3221"/>
                  </a:cubicBezTo>
                  <a:cubicBezTo>
                    <a:pt x="14645" y="3221"/>
                    <a:pt x="14666" y="3219"/>
                    <a:pt x="14684" y="3215"/>
                  </a:cubicBezTo>
                  <a:close/>
                  <a:moveTo>
                    <a:pt x="12486" y="3393"/>
                  </a:moveTo>
                  <a:cubicBezTo>
                    <a:pt x="12497" y="3408"/>
                    <a:pt x="12508" y="3423"/>
                    <a:pt x="12524" y="3435"/>
                  </a:cubicBezTo>
                  <a:cubicBezTo>
                    <a:pt x="12540" y="3446"/>
                    <a:pt x="12557" y="3455"/>
                    <a:pt x="12576" y="3461"/>
                  </a:cubicBezTo>
                  <a:cubicBezTo>
                    <a:pt x="12571" y="3466"/>
                    <a:pt x="12565" y="3472"/>
                    <a:pt x="12560" y="3478"/>
                  </a:cubicBezTo>
                  <a:cubicBezTo>
                    <a:pt x="12555" y="3484"/>
                    <a:pt x="12552" y="3492"/>
                    <a:pt x="12547" y="3498"/>
                  </a:cubicBezTo>
                  <a:cubicBezTo>
                    <a:pt x="12538" y="3482"/>
                    <a:pt x="12524" y="3467"/>
                    <a:pt x="12509" y="3456"/>
                  </a:cubicBezTo>
                  <a:cubicBezTo>
                    <a:pt x="12494" y="3444"/>
                    <a:pt x="12477" y="3436"/>
                    <a:pt x="12459" y="3431"/>
                  </a:cubicBezTo>
                  <a:cubicBezTo>
                    <a:pt x="12464" y="3424"/>
                    <a:pt x="12469" y="3419"/>
                    <a:pt x="12475" y="3413"/>
                  </a:cubicBezTo>
                  <a:cubicBezTo>
                    <a:pt x="12480" y="3405"/>
                    <a:pt x="12482" y="3399"/>
                    <a:pt x="12486" y="3393"/>
                  </a:cubicBezTo>
                  <a:close/>
                  <a:moveTo>
                    <a:pt x="14171" y="3351"/>
                  </a:moveTo>
                  <a:cubicBezTo>
                    <a:pt x="14224" y="3351"/>
                    <a:pt x="14274" y="3381"/>
                    <a:pt x="14292" y="3429"/>
                  </a:cubicBezTo>
                  <a:cubicBezTo>
                    <a:pt x="14318" y="3497"/>
                    <a:pt x="14284" y="3573"/>
                    <a:pt x="14217" y="3600"/>
                  </a:cubicBezTo>
                  <a:cubicBezTo>
                    <a:pt x="14204" y="3606"/>
                    <a:pt x="14175" y="3606"/>
                    <a:pt x="14154" y="3606"/>
                  </a:cubicBezTo>
                  <a:lnTo>
                    <a:pt x="14139" y="3606"/>
                  </a:lnTo>
                  <a:cubicBezTo>
                    <a:pt x="14099" y="3606"/>
                    <a:pt x="14059" y="3608"/>
                    <a:pt x="14023" y="3617"/>
                  </a:cubicBezTo>
                  <a:lnTo>
                    <a:pt x="13967" y="3498"/>
                  </a:lnTo>
                  <a:cubicBezTo>
                    <a:pt x="14000" y="3477"/>
                    <a:pt x="14028" y="3445"/>
                    <a:pt x="14056" y="3417"/>
                  </a:cubicBezTo>
                  <a:cubicBezTo>
                    <a:pt x="14079" y="3394"/>
                    <a:pt x="14101" y="3369"/>
                    <a:pt x="14117" y="3362"/>
                  </a:cubicBezTo>
                  <a:cubicBezTo>
                    <a:pt x="14134" y="3354"/>
                    <a:pt x="14153" y="3351"/>
                    <a:pt x="14171" y="3351"/>
                  </a:cubicBezTo>
                  <a:close/>
                  <a:moveTo>
                    <a:pt x="12406" y="3466"/>
                  </a:moveTo>
                  <a:cubicBezTo>
                    <a:pt x="12433" y="3466"/>
                    <a:pt x="12459" y="3474"/>
                    <a:pt x="12481" y="3490"/>
                  </a:cubicBezTo>
                  <a:cubicBezTo>
                    <a:pt x="12507" y="3510"/>
                    <a:pt x="12524" y="3540"/>
                    <a:pt x="12529" y="3574"/>
                  </a:cubicBezTo>
                  <a:cubicBezTo>
                    <a:pt x="12535" y="3611"/>
                    <a:pt x="12524" y="3647"/>
                    <a:pt x="12502" y="3677"/>
                  </a:cubicBezTo>
                  <a:cubicBezTo>
                    <a:pt x="12493" y="3690"/>
                    <a:pt x="12464" y="3705"/>
                    <a:pt x="12438" y="3721"/>
                  </a:cubicBezTo>
                  <a:cubicBezTo>
                    <a:pt x="12403" y="3740"/>
                    <a:pt x="12365" y="3761"/>
                    <a:pt x="12335" y="3788"/>
                  </a:cubicBezTo>
                  <a:lnTo>
                    <a:pt x="12232" y="3706"/>
                  </a:lnTo>
                  <a:cubicBezTo>
                    <a:pt x="12253" y="3672"/>
                    <a:pt x="12264" y="3629"/>
                    <a:pt x="12272" y="3590"/>
                  </a:cubicBezTo>
                  <a:cubicBezTo>
                    <a:pt x="12281" y="3561"/>
                    <a:pt x="12287" y="3531"/>
                    <a:pt x="12296" y="3519"/>
                  </a:cubicBezTo>
                  <a:cubicBezTo>
                    <a:pt x="12323" y="3485"/>
                    <a:pt x="12365" y="3466"/>
                    <a:pt x="12406" y="3466"/>
                  </a:cubicBezTo>
                  <a:close/>
                  <a:moveTo>
                    <a:pt x="13925" y="3516"/>
                  </a:moveTo>
                  <a:lnTo>
                    <a:pt x="13975" y="3625"/>
                  </a:lnTo>
                  <a:lnTo>
                    <a:pt x="13981" y="3636"/>
                  </a:lnTo>
                  <a:cubicBezTo>
                    <a:pt x="13948" y="3661"/>
                    <a:pt x="13920" y="3695"/>
                    <a:pt x="13894" y="3726"/>
                  </a:cubicBezTo>
                  <a:cubicBezTo>
                    <a:pt x="13877" y="3747"/>
                    <a:pt x="13858" y="3769"/>
                    <a:pt x="13846" y="3776"/>
                  </a:cubicBezTo>
                  <a:cubicBezTo>
                    <a:pt x="13826" y="3787"/>
                    <a:pt x="13803" y="3792"/>
                    <a:pt x="13782" y="3792"/>
                  </a:cubicBezTo>
                  <a:cubicBezTo>
                    <a:pt x="13733" y="3792"/>
                    <a:pt x="13691" y="3767"/>
                    <a:pt x="13666" y="3726"/>
                  </a:cubicBezTo>
                  <a:cubicBezTo>
                    <a:pt x="13648" y="3697"/>
                    <a:pt x="13645" y="3664"/>
                    <a:pt x="13654" y="3631"/>
                  </a:cubicBezTo>
                  <a:cubicBezTo>
                    <a:pt x="13664" y="3595"/>
                    <a:pt x="13690" y="3566"/>
                    <a:pt x="13724" y="3547"/>
                  </a:cubicBezTo>
                  <a:cubicBezTo>
                    <a:pt x="13740" y="3539"/>
                    <a:pt x="13773" y="3536"/>
                    <a:pt x="13806" y="3534"/>
                  </a:cubicBezTo>
                  <a:cubicBezTo>
                    <a:pt x="13843" y="3531"/>
                    <a:pt x="13888" y="3529"/>
                    <a:pt x="13925" y="3516"/>
                  </a:cubicBezTo>
                  <a:close/>
                  <a:moveTo>
                    <a:pt x="13609" y="3694"/>
                  </a:moveTo>
                  <a:cubicBezTo>
                    <a:pt x="13614" y="3712"/>
                    <a:pt x="13619" y="3731"/>
                    <a:pt x="13629" y="3748"/>
                  </a:cubicBezTo>
                  <a:cubicBezTo>
                    <a:pt x="13640" y="3765"/>
                    <a:pt x="13653" y="3779"/>
                    <a:pt x="13667" y="3791"/>
                  </a:cubicBezTo>
                  <a:cubicBezTo>
                    <a:pt x="13658" y="3798"/>
                    <a:pt x="13650" y="3800"/>
                    <a:pt x="13643" y="3804"/>
                  </a:cubicBezTo>
                  <a:cubicBezTo>
                    <a:pt x="13637" y="3808"/>
                    <a:pt x="13631" y="3813"/>
                    <a:pt x="13625" y="3817"/>
                  </a:cubicBezTo>
                  <a:cubicBezTo>
                    <a:pt x="13621" y="3799"/>
                    <a:pt x="13615" y="3780"/>
                    <a:pt x="13605" y="3763"/>
                  </a:cubicBezTo>
                  <a:cubicBezTo>
                    <a:pt x="13595" y="3746"/>
                    <a:pt x="13582" y="3732"/>
                    <a:pt x="13567" y="3719"/>
                  </a:cubicBezTo>
                  <a:cubicBezTo>
                    <a:pt x="13575" y="3715"/>
                    <a:pt x="13583" y="3712"/>
                    <a:pt x="13589" y="3709"/>
                  </a:cubicBezTo>
                  <a:cubicBezTo>
                    <a:pt x="13596" y="3705"/>
                    <a:pt x="13603" y="3699"/>
                    <a:pt x="13609" y="3694"/>
                  </a:cubicBezTo>
                  <a:close/>
                  <a:moveTo>
                    <a:pt x="13457" y="3727"/>
                  </a:moveTo>
                  <a:cubicBezTo>
                    <a:pt x="13501" y="3727"/>
                    <a:pt x="13544" y="3748"/>
                    <a:pt x="13566" y="3785"/>
                  </a:cubicBezTo>
                  <a:cubicBezTo>
                    <a:pt x="13601" y="3848"/>
                    <a:pt x="13583" y="3927"/>
                    <a:pt x="13522" y="3967"/>
                  </a:cubicBezTo>
                  <a:cubicBezTo>
                    <a:pt x="13510" y="3975"/>
                    <a:pt x="13483" y="3980"/>
                    <a:pt x="13455" y="3984"/>
                  </a:cubicBezTo>
                  <a:cubicBezTo>
                    <a:pt x="13415" y="3991"/>
                    <a:pt x="13372" y="4000"/>
                    <a:pt x="13335" y="4019"/>
                  </a:cubicBezTo>
                  <a:lnTo>
                    <a:pt x="13256" y="3911"/>
                  </a:lnTo>
                  <a:cubicBezTo>
                    <a:pt x="13283" y="3885"/>
                    <a:pt x="13308" y="3850"/>
                    <a:pt x="13329" y="3817"/>
                  </a:cubicBezTo>
                  <a:cubicBezTo>
                    <a:pt x="13347" y="3789"/>
                    <a:pt x="13365" y="3761"/>
                    <a:pt x="13379" y="3750"/>
                  </a:cubicBezTo>
                  <a:cubicBezTo>
                    <a:pt x="13403" y="3735"/>
                    <a:pt x="13430" y="3727"/>
                    <a:pt x="13457" y="3727"/>
                  </a:cubicBezTo>
                  <a:close/>
                  <a:moveTo>
                    <a:pt x="12204" y="3742"/>
                  </a:moveTo>
                  <a:lnTo>
                    <a:pt x="12308" y="3824"/>
                  </a:lnTo>
                  <a:cubicBezTo>
                    <a:pt x="12288" y="3858"/>
                    <a:pt x="12276" y="3900"/>
                    <a:pt x="12266" y="3937"/>
                  </a:cubicBezTo>
                  <a:cubicBezTo>
                    <a:pt x="12257" y="3967"/>
                    <a:pt x="12249" y="3998"/>
                    <a:pt x="12239" y="4011"/>
                  </a:cubicBezTo>
                  <a:cubicBezTo>
                    <a:pt x="12213" y="4043"/>
                    <a:pt x="12173" y="4062"/>
                    <a:pt x="12133" y="4062"/>
                  </a:cubicBezTo>
                  <a:cubicBezTo>
                    <a:pt x="12103" y="4062"/>
                    <a:pt x="12076" y="4053"/>
                    <a:pt x="12054" y="4035"/>
                  </a:cubicBezTo>
                  <a:cubicBezTo>
                    <a:pt x="11998" y="3989"/>
                    <a:pt x="11992" y="3906"/>
                    <a:pt x="12038" y="3848"/>
                  </a:cubicBezTo>
                  <a:cubicBezTo>
                    <a:pt x="12048" y="3837"/>
                    <a:pt x="12075" y="3822"/>
                    <a:pt x="12101" y="3809"/>
                  </a:cubicBezTo>
                  <a:cubicBezTo>
                    <a:pt x="12137" y="3790"/>
                    <a:pt x="12175" y="3769"/>
                    <a:pt x="12204" y="3742"/>
                  </a:cubicBezTo>
                  <a:close/>
                  <a:moveTo>
                    <a:pt x="11987" y="4026"/>
                  </a:moveTo>
                  <a:cubicBezTo>
                    <a:pt x="11997" y="4042"/>
                    <a:pt x="12009" y="4058"/>
                    <a:pt x="12024" y="4070"/>
                  </a:cubicBezTo>
                  <a:cubicBezTo>
                    <a:pt x="12039" y="4082"/>
                    <a:pt x="12056" y="4091"/>
                    <a:pt x="12075" y="4098"/>
                  </a:cubicBezTo>
                  <a:cubicBezTo>
                    <a:pt x="12070" y="4103"/>
                    <a:pt x="12063" y="4109"/>
                    <a:pt x="12059" y="4114"/>
                  </a:cubicBezTo>
                  <a:cubicBezTo>
                    <a:pt x="12054" y="4120"/>
                    <a:pt x="12050" y="4127"/>
                    <a:pt x="12045" y="4133"/>
                  </a:cubicBezTo>
                  <a:cubicBezTo>
                    <a:pt x="12036" y="4117"/>
                    <a:pt x="12023" y="4101"/>
                    <a:pt x="12009" y="4090"/>
                  </a:cubicBezTo>
                  <a:cubicBezTo>
                    <a:pt x="11994" y="4078"/>
                    <a:pt x="11976" y="4069"/>
                    <a:pt x="11959" y="4062"/>
                  </a:cubicBezTo>
                  <a:cubicBezTo>
                    <a:pt x="11963" y="4058"/>
                    <a:pt x="11969" y="4053"/>
                    <a:pt x="11975" y="4046"/>
                  </a:cubicBezTo>
                  <a:cubicBezTo>
                    <a:pt x="11980" y="4040"/>
                    <a:pt x="11984" y="4033"/>
                    <a:pt x="11987" y="4026"/>
                  </a:cubicBezTo>
                  <a:close/>
                  <a:moveTo>
                    <a:pt x="13221" y="3940"/>
                  </a:moveTo>
                  <a:lnTo>
                    <a:pt x="13300" y="4046"/>
                  </a:lnTo>
                  <a:cubicBezTo>
                    <a:pt x="13269" y="4075"/>
                    <a:pt x="13250" y="4116"/>
                    <a:pt x="13231" y="4152"/>
                  </a:cubicBezTo>
                  <a:cubicBezTo>
                    <a:pt x="13218" y="4175"/>
                    <a:pt x="13205" y="4200"/>
                    <a:pt x="13195" y="4210"/>
                  </a:cubicBezTo>
                  <a:cubicBezTo>
                    <a:pt x="13171" y="4230"/>
                    <a:pt x="13140" y="4240"/>
                    <a:pt x="13109" y="4240"/>
                  </a:cubicBezTo>
                  <a:cubicBezTo>
                    <a:pt x="13072" y="4240"/>
                    <a:pt x="13035" y="4226"/>
                    <a:pt x="13009" y="4198"/>
                  </a:cubicBezTo>
                  <a:cubicBezTo>
                    <a:pt x="12987" y="4173"/>
                    <a:pt x="12977" y="4141"/>
                    <a:pt x="12979" y="4107"/>
                  </a:cubicBezTo>
                  <a:cubicBezTo>
                    <a:pt x="12982" y="4070"/>
                    <a:pt x="13000" y="4035"/>
                    <a:pt x="13030" y="4009"/>
                  </a:cubicBezTo>
                  <a:cubicBezTo>
                    <a:pt x="13044" y="3998"/>
                    <a:pt x="13078" y="3988"/>
                    <a:pt x="13109" y="3980"/>
                  </a:cubicBezTo>
                  <a:cubicBezTo>
                    <a:pt x="13146" y="3969"/>
                    <a:pt x="13188" y="3959"/>
                    <a:pt x="13221" y="3940"/>
                  </a:cubicBezTo>
                  <a:close/>
                  <a:moveTo>
                    <a:pt x="12946" y="4180"/>
                  </a:moveTo>
                  <a:cubicBezTo>
                    <a:pt x="12952" y="4197"/>
                    <a:pt x="12963" y="4215"/>
                    <a:pt x="12977" y="4229"/>
                  </a:cubicBezTo>
                  <a:cubicBezTo>
                    <a:pt x="12989" y="4244"/>
                    <a:pt x="13005" y="4254"/>
                    <a:pt x="13023" y="4264"/>
                  </a:cubicBezTo>
                  <a:cubicBezTo>
                    <a:pt x="13015" y="4269"/>
                    <a:pt x="13008" y="4273"/>
                    <a:pt x="13003" y="4278"/>
                  </a:cubicBezTo>
                  <a:cubicBezTo>
                    <a:pt x="12998" y="4284"/>
                    <a:pt x="12992" y="4290"/>
                    <a:pt x="12988" y="4295"/>
                  </a:cubicBezTo>
                  <a:cubicBezTo>
                    <a:pt x="12981" y="4278"/>
                    <a:pt x="12971" y="4263"/>
                    <a:pt x="12958" y="4248"/>
                  </a:cubicBezTo>
                  <a:cubicBezTo>
                    <a:pt x="12945" y="4233"/>
                    <a:pt x="12929" y="4223"/>
                    <a:pt x="12910" y="4213"/>
                  </a:cubicBezTo>
                  <a:cubicBezTo>
                    <a:pt x="12918" y="4209"/>
                    <a:pt x="12924" y="4205"/>
                    <a:pt x="12930" y="4197"/>
                  </a:cubicBezTo>
                  <a:cubicBezTo>
                    <a:pt x="12937" y="4193"/>
                    <a:pt x="12941" y="4186"/>
                    <a:pt x="12946" y="4180"/>
                  </a:cubicBezTo>
                  <a:close/>
                  <a:moveTo>
                    <a:pt x="11899" y="4097"/>
                  </a:moveTo>
                  <a:cubicBezTo>
                    <a:pt x="11928" y="4097"/>
                    <a:pt x="11957" y="4106"/>
                    <a:pt x="11979" y="4124"/>
                  </a:cubicBezTo>
                  <a:cubicBezTo>
                    <a:pt x="12005" y="4146"/>
                    <a:pt x="12021" y="4175"/>
                    <a:pt x="12023" y="4210"/>
                  </a:cubicBezTo>
                  <a:cubicBezTo>
                    <a:pt x="12026" y="4247"/>
                    <a:pt x="12016" y="4283"/>
                    <a:pt x="11991" y="4311"/>
                  </a:cubicBezTo>
                  <a:cubicBezTo>
                    <a:pt x="11980" y="4323"/>
                    <a:pt x="11951" y="4337"/>
                    <a:pt x="11923" y="4351"/>
                  </a:cubicBezTo>
                  <a:cubicBezTo>
                    <a:pt x="11887" y="4368"/>
                    <a:pt x="11849" y="4388"/>
                    <a:pt x="11819" y="4414"/>
                  </a:cubicBezTo>
                  <a:lnTo>
                    <a:pt x="11791" y="4390"/>
                  </a:lnTo>
                  <a:lnTo>
                    <a:pt x="11719" y="4327"/>
                  </a:lnTo>
                  <a:cubicBezTo>
                    <a:pt x="11742" y="4295"/>
                    <a:pt x="11754" y="4253"/>
                    <a:pt x="11766" y="4215"/>
                  </a:cubicBezTo>
                  <a:cubicBezTo>
                    <a:pt x="11774" y="4186"/>
                    <a:pt x="11783" y="4157"/>
                    <a:pt x="11792" y="4146"/>
                  </a:cubicBezTo>
                  <a:cubicBezTo>
                    <a:pt x="11819" y="4113"/>
                    <a:pt x="11859" y="4097"/>
                    <a:pt x="11899" y="4097"/>
                  </a:cubicBezTo>
                  <a:close/>
                  <a:moveTo>
                    <a:pt x="12833" y="4241"/>
                  </a:moveTo>
                  <a:cubicBezTo>
                    <a:pt x="12867" y="4241"/>
                    <a:pt x="12901" y="4254"/>
                    <a:pt x="12924" y="4279"/>
                  </a:cubicBezTo>
                  <a:cubicBezTo>
                    <a:pt x="12971" y="4331"/>
                    <a:pt x="12968" y="4412"/>
                    <a:pt x="12918" y="4464"/>
                  </a:cubicBezTo>
                  <a:cubicBezTo>
                    <a:pt x="12907" y="4475"/>
                    <a:pt x="12881" y="4485"/>
                    <a:pt x="12854" y="4496"/>
                  </a:cubicBezTo>
                  <a:cubicBezTo>
                    <a:pt x="12817" y="4510"/>
                    <a:pt x="12775" y="4527"/>
                    <a:pt x="12745" y="4554"/>
                  </a:cubicBezTo>
                  <a:lnTo>
                    <a:pt x="12647" y="4464"/>
                  </a:lnTo>
                  <a:cubicBezTo>
                    <a:pt x="12670" y="4432"/>
                    <a:pt x="12686" y="4393"/>
                    <a:pt x="12698" y="4358"/>
                  </a:cubicBezTo>
                  <a:cubicBezTo>
                    <a:pt x="12710" y="4327"/>
                    <a:pt x="12722" y="4295"/>
                    <a:pt x="12735" y="4282"/>
                  </a:cubicBezTo>
                  <a:cubicBezTo>
                    <a:pt x="12762" y="4255"/>
                    <a:pt x="12798" y="4241"/>
                    <a:pt x="12833" y="4241"/>
                  </a:cubicBezTo>
                  <a:close/>
                  <a:moveTo>
                    <a:pt x="11690" y="4364"/>
                  </a:moveTo>
                  <a:lnTo>
                    <a:pt x="11790" y="4451"/>
                  </a:lnTo>
                  <a:cubicBezTo>
                    <a:pt x="11768" y="4484"/>
                    <a:pt x="11754" y="4526"/>
                    <a:pt x="11743" y="4563"/>
                  </a:cubicBezTo>
                  <a:cubicBezTo>
                    <a:pt x="11733" y="4592"/>
                    <a:pt x="11723" y="4623"/>
                    <a:pt x="11712" y="4636"/>
                  </a:cubicBezTo>
                  <a:cubicBezTo>
                    <a:pt x="11686" y="4665"/>
                    <a:pt x="11648" y="4683"/>
                    <a:pt x="11610" y="4683"/>
                  </a:cubicBezTo>
                  <a:cubicBezTo>
                    <a:pt x="11578" y="4683"/>
                    <a:pt x="11548" y="4671"/>
                    <a:pt x="11526" y="4650"/>
                  </a:cubicBezTo>
                  <a:cubicBezTo>
                    <a:pt x="11474" y="4601"/>
                    <a:pt x="11471" y="4518"/>
                    <a:pt x="11520" y="4463"/>
                  </a:cubicBezTo>
                  <a:cubicBezTo>
                    <a:pt x="11531" y="4451"/>
                    <a:pt x="11558" y="4439"/>
                    <a:pt x="11585" y="4426"/>
                  </a:cubicBezTo>
                  <a:cubicBezTo>
                    <a:pt x="11620" y="4408"/>
                    <a:pt x="11659" y="4390"/>
                    <a:pt x="11690" y="4364"/>
                  </a:cubicBezTo>
                  <a:close/>
                  <a:moveTo>
                    <a:pt x="11460" y="4638"/>
                  </a:moveTo>
                  <a:cubicBezTo>
                    <a:pt x="11470" y="4655"/>
                    <a:pt x="11480" y="4671"/>
                    <a:pt x="11495" y="4684"/>
                  </a:cubicBezTo>
                  <a:cubicBezTo>
                    <a:pt x="11510" y="4697"/>
                    <a:pt x="11526" y="4708"/>
                    <a:pt x="11543" y="4715"/>
                  </a:cubicBezTo>
                  <a:cubicBezTo>
                    <a:pt x="11538" y="4720"/>
                    <a:pt x="11532" y="4726"/>
                    <a:pt x="11527" y="4731"/>
                  </a:cubicBezTo>
                  <a:cubicBezTo>
                    <a:pt x="11521" y="4736"/>
                    <a:pt x="11517" y="4743"/>
                    <a:pt x="11512" y="4749"/>
                  </a:cubicBezTo>
                  <a:cubicBezTo>
                    <a:pt x="11502" y="4732"/>
                    <a:pt x="11492" y="4716"/>
                    <a:pt x="11478" y="4702"/>
                  </a:cubicBezTo>
                  <a:cubicBezTo>
                    <a:pt x="11463" y="4690"/>
                    <a:pt x="11446" y="4680"/>
                    <a:pt x="11429" y="4673"/>
                  </a:cubicBezTo>
                  <a:cubicBezTo>
                    <a:pt x="11434" y="4668"/>
                    <a:pt x="11441" y="4663"/>
                    <a:pt x="11446" y="4657"/>
                  </a:cubicBezTo>
                  <a:cubicBezTo>
                    <a:pt x="11452" y="4652"/>
                    <a:pt x="11455" y="4643"/>
                    <a:pt x="11460" y="4638"/>
                  </a:cubicBezTo>
                  <a:close/>
                  <a:moveTo>
                    <a:pt x="12615" y="4496"/>
                  </a:moveTo>
                  <a:lnTo>
                    <a:pt x="12713" y="4585"/>
                  </a:lnTo>
                  <a:cubicBezTo>
                    <a:pt x="12691" y="4620"/>
                    <a:pt x="12677" y="4663"/>
                    <a:pt x="12666" y="4701"/>
                  </a:cubicBezTo>
                  <a:cubicBezTo>
                    <a:pt x="12657" y="4728"/>
                    <a:pt x="12649" y="4755"/>
                    <a:pt x="12640" y="4766"/>
                  </a:cubicBezTo>
                  <a:cubicBezTo>
                    <a:pt x="12614" y="4797"/>
                    <a:pt x="12576" y="4815"/>
                    <a:pt x="12535" y="4815"/>
                  </a:cubicBezTo>
                  <a:cubicBezTo>
                    <a:pt x="12506" y="4815"/>
                    <a:pt x="12478" y="4806"/>
                    <a:pt x="12455" y="4787"/>
                  </a:cubicBezTo>
                  <a:cubicBezTo>
                    <a:pt x="12428" y="4767"/>
                    <a:pt x="12412" y="4737"/>
                    <a:pt x="12408" y="4702"/>
                  </a:cubicBezTo>
                  <a:cubicBezTo>
                    <a:pt x="12404" y="4665"/>
                    <a:pt x="12417" y="4629"/>
                    <a:pt x="12441" y="4599"/>
                  </a:cubicBezTo>
                  <a:cubicBezTo>
                    <a:pt x="12451" y="4585"/>
                    <a:pt x="12482" y="4571"/>
                    <a:pt x="12513" y="4557"/>
                  </a:cubicBezTo>
                  <a:cubicBezTo>
                    <a:pt x="12546" y="4539"/>
                    <a:pt x="12585" y="4521"/>
                    <a:pt x="12615" y="4496"/>
                  </a:cubicBezTo>
                  <a:close/>
                  <a:moveTo>
                    <a:pt x="12390" y="4781"/>
                  </a:moveTo>
                  <a:cubicBezTo>
                    <a:pt x="12401" y="4797"/>
                    <a:pt x="12412" y="4812"/>
                    <a:pt x="12428" y="4824"/>
                  </a:cubicBezTo>
                  <a:cubicBezTo>
                    <a:pt x="12444" y="4836"/>
                    <a:pt x="12460" y="4845"/>
                    <a:pt x="12478" y="4852"/>
                  </a:cubicBezTo>
                  <a:lnTo>
                    <a:pt x="12462" y="4868"/>
                  </a:lnTo>
                  <a:cubicBezTo>
                    <a:pt x="12457" y="4874"/>
                    <a:pt x="12455" y="4881"/>
                    <a:pt x="12450" y="4887"/>
                  </a:cubicBezTo>
                  <a:cubicBezTo>
                    <a:pt x="12440" y="4871"/>
                    <a:pt x="12428" y="4857"/>
                    <a:pt x="12412" y="4845"/>
                  </a:cubicBezTo>
                  <a:cubicBezTo>
                    <a:pt x="12397" y="4833"/>
                    <a:pt x="12380" y="4826"/>
                    <a:pt x="12361" y="4818"/>
                  </a:cubicBezTo>
                  <a:cubicBezTo>
                    <a:pt x="12366" y="4813"/>
                    <a:pt x="12372" y="4807"/>
                    <a:pt x="12377" y="4801"/>
                  </a:cubicBezTo>
                  <a:cubicBezTo>
                    <a:pt x="12382" y="4795"/>
                    <a:pt x="12385" y="4789"/>
                    <a:pt x="12390" y="4781"/>
                  </a:cubicBezTo>
                  <a:close/>
                  <a:moveTo>
                    <a:pt x="11361" y="4705"/>
                  </a:moveTo>
                  <a:cubicBezTo>
                    <a:pt x="11392" y="4705"/>
                    <a:pt x="11423" y="4716"/>
                    <a:pt x="11446" y="4737"/>
                  </a:cubicBezTo>
                  <a:cubicBezTo>
                    <a:pt x="11471" y="4759"/>
                    <a:pt x="11485" y="4791"/>
                    <a:pt x="11487" y="4824"/>
                  </a:cubicBezTo>
                  <a:cubicBezTo>
                    <a:pt x="11489" y="4861"/>
                    <a:pt x="11475" y="4896"/>
                    <a:pt x="11449" y="4924"/>
                  </a:cubicBezTo>
                  <a:cubicBezTo>
                    <a:pt x="11438" y="4936"/>
                    <a:pt x="11407" y="4949"/>
                    <a:pt x="11379" y="4961"/>
                  </a:cubicBezTo>
                  <a:cubicBezTo>
                    <a:pt x="11343" y="4977"/>
                    <a:pt x="11304" y="4994"/>
                    <a:pt x="11272" y="5018"/>
                  </a:cubicBezTo>
                  <a:lnTo>
                    <a:pt x="11178" y="4926"/>
                  </a:lnTo>
                  <a:cubicBezTo>
                    <a:pt x="11201" y="4892"/>
                    <a:pt x="11215" y="4852"/>
                    <a:pt x="11230" y="4815"/>
                  </a:cubicBezTo>
                  <a:cubicBezTo>
                    <a:pt x="11241" y="4787"/>
                    <a:pt x="11251" y="4758"/>
                    <a:pt x="11260" y="4748"/>
                  </a:cubicBezTo>
                  <a:cubicBezTo>
                    <a:pt x="11287" y="4720"/>
                    <a:pt x="11324" y="4705"/>
                    <a:pt x="11361" y="4705"/>
                  </a:cubicBezTo>
                  <a:close/>
                  <a:moveTo>
                    <a:pt x="6878" y="4439"/>
                  </a:moveTo>
                  <a:lnTo>
                    <a:pt x="6878" y="5179"/>
                  </a:lnTo>
                  <a:lnTo>
                    <a:pt x="6836" y="5179"/>
                  </a:lnTo>
                  <a:lnTo>
                    <a:pt x="6836" y="4439"/>
                  </a:lnTo>
                  <a:close/>
                  <a:moveTo>
                    <a:pt x="12314" y="4858"/>
                  </a:moveTo>
                  <a:cubicBezTo>
                    <a:pt x="12339" y="4858"/>
                    <a:pt x="12364" y="4865"/>
                    <a:pt x="12385" y="4881"/>
                  </a:cubicBezTo>
                  <a:cubicBezTo>
                    <a:pt x="12441" y="4926"/>
                    <a:pt x="12454" y="5006"/>
                    <a:pt x="12411" y="5065"/>
                  </a:cubicBezTo>
                  <a:cubicBezTo>
                    <a:pt x="12403" y="5077"/>
                    <a:pt x="12378" y="5091"/>
                    <a:pt x="12354" y="5107"/>
                  </a:cubicBezTo>
                  <a:cubicBezTo>
                    <a:pt x="12320" y="5128"/>
                    <a:pt x="12282" y="5153"/>
                    <a:pt x="12255" y="5182"/>
                  </a:cubicBezTo>
                  <a:lnTo>
                    <a:pt x="12144" y="5110"/>
                  </a:lnTo>
                  <a:cubicBezTo>
                    <a:pt x="12160" y="5075"/>
                    <a:pt x="12169" y="5033"/>
                    <a:pt x="12176" y="4996"/>
                  </a:cubicBezTo>
                  <a:cubicBezTo>
                    <a:pt x="12183" y="4964"/>
                    <a:pt x="12190" y="4929"/>
                    <a:pt x="12200" y="4916"/>
                  </a:cubicBezTo>
                  <a:cubicBezTo>
                    <a:pt x="12227" y="4878"/>
                    <a:pt x="12271" y="4858"/>
                    <a:pt x="12314" y="4858"/>
                  </a:cubicBezTo>
                  <a:close/>
                  <a:moveTo>
                    <a:pt x="6790" y="4441"/>
                  </a:moveTo>
                  <a:lnTo>
                    <a:pt x="6790" y="5179"/>
                  </a:lnTo>
                  <a:cubicBezTo>
                    <a:pt x="6629" y="5182"/>
                    <a:pt x="6474" y="5203"/>
                    <a:pt x="6322" y="5239"/>
                  </a:cubicBezTo>
                  <a:lnTo>
                    <a:pt x="6131" y="4525"/>
                  </a:lnTo>
                  <a:cubicBezTo>
                    <a:pt x="6343" y="4475"/>
                    <a:pt x="6564" y="4446"/>
                    <a:pt x="6790" y="4441"/>
                  </a:cubicBezTo>
                  <a:close/>
                  <a:moveTo>
                    <a:pt x="6923" y="4442"/>
                  </a:moveTo>
                  <a:cubicBezTo>
                    <a:pt x="7150" y="4447"/>
                    <a:pt x="7371" y="4476"/>
                    <a:pt x="7582" y="4527"/>
                  </a:cubicBezTo>
                  <a:lnTo>
                    <a:pt x="7392" y="5240"/>
                  </a:lnTo>
                  <a:cubicBezTo>
                    <a:pt x="7241" y="5205"/>
                    <a:pt x="7084" y="5184"/>
                    <a:pt x="6923" y="5180"/>
                  </a:cubicBezTo>
                  <a:lnTo>
                    <a:pt x="6923" y="4442"/>
                  </a:lnTo>
                  <a:close/>
                  <a:moveTo>
                    <a:pt x="6086" y="4538"/>
                  </a:moveTo>
                  <a:lnTo>
                    <a:pt x="6277" y="5251"/>
                  </a:lnTo>
                  <a:cubicBezTo>
                    <a:pt x="6264" y="5255"/>
                    <a:pt x="6251" y="5259"/>
                    <a:pt x="6237" y="5263"/>
                  </a:cubicBezTo>
                  <a:lnTo>
                    <a:pt x="6045" y="4548"/>
                  </a:lnTo>
                  <a:cubicBezTo>
                    <a:pt x="6060" y="4544"/>
                    <a:pt x="6073" y="4542"/>
                    <a:pt x="6086" y="4538"/>
                  </a:cubicBezTo>
                  <a:close/>
                  <a:moveTo>
                    <a:pt x="7627" y="4538"/>
                  </a:moveTo>
                  <a:cubicBezTo>
                    <a:pt x="7640" y="4542"/>
                    <a:pt x="7653" y="4544"/>
                    <a:pt x="7668" y="4549"/>
                  </a:cubicBezTo>
                  <a:lnTo>
                    <a:pt x="7477" y="5264"/>
                  </a:lnTo>
                  <a:cubicBezTo>
                    <a:pt x="7463" y="5260"/>
                    <a:pt x="7451" y="5256"/>
                    <a:pt x="7436" y="5253"/>
                  </a:cubicBezTo>
                  <a:lnTo>
                    <a:pt x="7627" y="4538"/>
                  </a:lnTo>
                  <a:close/>
                  <a:moveTo>
                    <a:pt x="11144" y="4959"/>
                  </a:moveTo>
                  <a:lnTo>
                    <a:pt x="11239" y="5050"/>
                  </a:lnTo>
                  <a:cubicBezTo>
                    <a:pt x="11215" y="5082"/>
                    <a:pt x="11200" y="5123"/>
                    <a:pt x="11185" y="5159"/>
                  </a:cubicBezTo>
                  <a:cubicBezTo>
                    <a:pt x="11173" y="5187"/>
                    <a:pt x="11162" y="5218"/>
                    <a:pt x="11149" y="5230"/>
                  </a:cubicBezTo>
                  <a:cubicBezTo>
                    <a:pt x="11122" y="5256"/>
                    <a:pt x="11086" y="5269"/>
                    <a:pt x="11052" y="5269"/>
                  </a:cubicBezTo>
                  <a:cubicBezTo>
                    <a:pt x="11018" y="5269"/>
                    <a:pt x="10986" y="5257"/>
                    <a:pt x="10962" y="5233"/>
                  </a:cubicBezTo>
                  <a:cubicBezTo>
                    <a:pt x="10915" y="5182"/>
                    <a:pt x="10917" y="5098"/>
                    <a:pt x="10969" y="5047"/>
                  </a:cubicBezTo>
                  <a:cubicBezTo>
                    <a:pt x="10979" y="5037"/>
                    <a:pt x="11009" y="5024"/>
                    <a:pt x="11035" y="5013"/>
                  </a:cubicBezTo>
                  <a:cubicBezTo>
                    <a:pt x="11071" y="5000"/>
                    <a:pt x="11112" y="4984"/>
                    <a:pt x="11144" y="4959"/>
                  </a:cubicBezTo>
                  <a:close/>
                  <a:moveTo>
                    <a:pt x="10900" y="5217"/>
                  </a:moveTo>
                  <a:cubicBezTo>
                    <a:pt x="10909" y="5234"/>
                    <a:pt x="10919" y="5250"/>
                    <a:pt x="10932" y="5264"/>
                  </a:cubicBezTo>
                  <a:cubicBezTo>
                    <a:pt x="10946" y="5279"/>
                    <a:pt x="10961" y="5290"/>
                    <a:pt x="10978" y="5297"/>
                  </a:cubicBezTo>
                  <a:cubicBezTo>
                    <a:pt x="10972" y="5302"/>
                    <a:pt x="10964" y="5307"/>
                    <a:pt x="10959" y="5312"/>
                  </a:cubicBezTo>
                  <a:cubicBezTo>
                    <a:pt x="10954" y="5317"/>
                    <a:pt x="10949" y="5323"/>
                    <a:pt x="10946" y="5329"/>
                  </a:cubicBezTo>
                  <a:cubicBezTo>
                    <a:pt x="10937" y="5312"/>
                    <a:pt x="10927" y="5296"/>
                    <a:pt x="10914" y="5281"/>
                  </a:cubicBezTo>
                  <a:cubicBezTo>
                    <a:pt x="10900" y="5267"/>
                    <a:pt x="10883" y="5256"/>
                    <a:pt x="10866" y="5249"/>
                  </a:cubicBezTo>
                  <a:cubicBezTo>
                    <a:pt x="10872" y="5245"/>
                    <a:pt x="10878" y="5240"/>
                    <a:pt x="10884" y="5235"/>
                  </a:cubicBezTo>
                  <a:cubicBezTo>
                    <a:pt x="10890" y="5230"/>
                    <a:pt x="10895" y="5223"/>
                    <a:pt x="10900" y="5217"/>
                  </a:cubicBezTo>
                  <a:close/>
                  <a:moveTo>
                    <a:pt x="6003" y="4562"/>
                  </a:moveTo>
                  <a:lnTo>
                    <a:pt x="6195" y="5275"/>
                  </a:lnTo>
                  <a:cubicBezTo>
                    <a:pt x="6042" y="5321"/>
                    <a:pt x="5896" y="5381"/>
                    <a:pt x="5758" y="5455"/>
                  </a:cubicBezTo>
                  <a:lnTo>
                    <a:pt x="5389" y="4816"/>
                  </a:lnTo>
                  <a:cubicBezTo>
                    <a:pt x="5581" y="4711"/>
                    <a:pt x="5787" y="4625"/>
                    <a:pt x="6003" y="4562"/>
                  </a:cubicBezTo>
                  <a:close/>
                  <a:moveTo>
                    <a:pt x="7711" y="4562"/>
                  </a:moveTo>
                  <a:cubicBezTo>
                    <a:pt x="7926" y="4625"/>
                    <a:pt x="8132" y="4711"/>
                    <a:pt x="8326" y="4816"/>
                  </a:cubicBezTo>
                  <a:lnTo>
                    <a:pt x="7957" y="5455"/>
                  </a:lnTo>
                  <a:cubicBezTo>
                    <a:pt x="7820" y="5381"/>
                    <a:pt x="7673" y="5321"/>
                    <a:pt x="7520" y="5275"/>
                  </a:cubicBezTo>
                  <a:lnTo>
                    <a:pt x="7711" y="4562"/>
                  </a:lnTo>
                  <a:close/>
                  <a:moveTo>
                    <a:pt x="12118" y="5148"/>
                  </a:moveTo>
                  <a:lnTo>
                    <a:pt x="12181" y="5190"/>
                  </a:lnTo>
                  <a:lnTo>
                    <a:pt x="12231" y="5221"/>
                  </a:lnTo>
                  <a:cubicBezTo>
                    <a:pt x="12213" y="5259"/>
                    <a:pt x="12208" y="5302"/>
                    <a:pt x="12203" y="5342"/>
                  </a:cubicBezTo>
                  <a:cubicBezTo>
                    <a:pt x="12198" y="5370"/>
                    <a:pt x="12196" y="5398"/>
                    <a:pt x="12188" y="5411"/>
                  </a:cubicBezTo>
                  <a:cubicBezTo>
                    <a:pt x="12164" y="5453"/>
                    <a:pt x="12118" y="5480"/>
                    <a:pt x="12071" y="5480"/>
                  </a:cubicBezTo>
                  <a:cubicBezTo>
                    <a:pt x="12050" y="5480"/>
                    <a:pt x="12029" y="5474"/>
                    <a:pt x="12011" y="5464"/>
                  </a:cubicBezTo>
                  <a:cubicBezTo>
                    <a:pt x="11981" y="5448"/>
                    <a:pt x="11960" y="5422"/>
                    <a:pt x="11951" y="5388"/>
                  </a:cubicBezTo>
                  <a:cubicBezTo>
                    <a:pt x="11940" y="5353"/>
                    <a:pt x="11945" y="5314"/>
                    <a:pt x="11965" y="5280"/>
                  </a:cubicBezTo>
                  <a:cubicBezTo>
                    <a:pt x="11974" y="5265"/>
                    <a:pt x="12001" y="5245"/>
                    <a:pt x="12027" y="5226"/>
                  </a:cubicBezTo>
                  <a:cubicBezTo>
                    <a:pt x="12059" y="5203"/>
                    <a:pt x="12093" y="5179"/>
                    <a:pt x="12118" y="5148"/>
                  </a:cubicBezTo>
                  <a:close/>
                  <a:moveTo>
                    <a:pt x="5348" y="4838"/>
                  </a:moveTo>
                  <a:lnTo>
                    <a:pt x="5718" y="5480"/>
                  </a:lnTo>
                  <a:cubicBezTo>
                    <a:pt x="5706" y="5486"/>
                    <a:pt x="5695" y="5492"/>
                    <a:pt x="5683" y="5501"/>
                  </a:cubicBezTo>
                  <a:lnTo>
                    <a:pt x="5312" y="4859"/>
                  </a:lnTo>
                  <a:cubicBezTo>
                    <a:pt x="5325" y="4852"/>
                    <a:pt x="5336" y="4845"/>
                    <a:pt x="5348" y="4838"/>
                  </a:cubicBezTo>
                  <a:close/>
                  <a:moveTo>
                    <a:pt x="8365" y="4838"/>
                  </a:moveTo>
                  <a:cubicBezTo>
                    <a:pt x="8378" y="4845"/>
                    <a:pt x="8389" y="4852"/>
                    <a:pt x="8402" y="4859"/>
                  </a:cubicBezTo>
                  <a:lnTo>
                    <a:pt x="8032" y="5501"/>
                  </a:lnTo>
                  <a:cubicBezTo>
                    <a:pt x="8020" y="5493"/>
                    <a:pt x="8009" y="5486"/>
                    <a:pt x="7996" y="5480"/>
                  </a:cubicBezTo>
                  <a:lnTo>
                    <a:pt x="8365" y="4838"/>
                  </a:lnTo>
                  <a:close/>
                  <a:moveTo>
                    <a:pt x="11943" y="5467"/>
                  </a:moveTo>
                  <a:cubicBezTo>
                    <a:pt x="11956" y="5482"/>
                    <a:pt x="11971" y="5493"/>
                    <a:pt x="11987" y="5503"/>
                  </a:cubicBezTo>
                  <a:cubicBezTo>
                    <a:pt x="12005" y="5512"/>
                    <a:pt x="12023" y="5518"/>
                    <a:pt x="12043" y="5520"/>
                  </a:cubicBezTo>
                  <a:cubicBezTo>
                    <a:pt x="12039" y="5527"/>
                    <a:pt x="12034" y="5533"/>
                    <a:pt x="12030" y="5540"/>
                  </a:cubicBezTo>
                  <a:cubicBezTo>
                    <a:pt x="12026" y="5546"/>
                    <a:pt x="12024" y="5554"/>
                    <a:pt x="12021" y="5561"/>
                  </a:cubicBezTo>
                  <a:cubicBezTo>
                    <a:pt x="12009" y="5549"/>
                    <a:pt x="11995" y="5538"/>
                    <a:pt x="11976" y="5528"/>
                  </a:cubicBezTo>
                  <a:cubicBezTo>
                    <a:pt x="11959" y="5519"/>
                    <a:pt x="11940" y="5513"/>
                    <a:pt x="11921" y="5511"/>
                  </a:cubicBezTo>
                  <a:cubicBezTo>
                    <a:pt x="11924" y="5504"/>
                    <a:pt x="11929" y="5498"/>
                    <a:pt x="11934" y="5489"/>
                  </a:cubicBezTo>
                  <a:cubicBezTo>
                    <a:pt x="11938" y="5483"/>
                    <a:pt x="11940" y="5475"/>
                    <a:pt x="11943" y="5467"/>
                  </a:cubicBezTo>
                  <a:close/>
                  <a:moveTo>
                    <a:pt x="10788" y="5277"/>
                  </a:moveTo>
                  <a:cubicBezTo>
                    <a:pt x="10822" y="5277"/>
                    <a:pt x="10855" y="5289"/>
                    <a:pt x="10879" y="5314"/>
                  </a:cubicBezTo>
                  <a:cubicBezTo>
                    <a:pt x="10903" y="5338"/>
                    <a:pt x="10915" y="5370"/>
                    <a:pt x="10915" y="5404"/>
                  </a:cubicBezTo>
                  <a:cubicBezTo>
                    <a:pt x="10914" y="5441"/>
                    <a:pt x="10899" y="5475"/>
                    <a:pt x="10872" y="5501"/>
                  </a:cubicBezTo>
                  <a:cubicBezTo>
                    <a:pt x="10859" y="5511"/>
                    <a:pt x="10831" y="5523"/>
                    <a:pt x="10801" y="5533"/>
                  </a:cubicBezTo>
                  <a:cubicBezTo>
                    <a:pt x="10764" y="5546"/>
                    <a:pt x="10724" y="5562"/>
                    <a:pt x="10692" y="5585"/>
                  </a:cubicBezTo>
                  <a:lnTo>
                    <a:pt x="10634" y="5524"/>
                  </a:lnTo>
                  <a:lnTo>
                    <a:pt x="10600" y="5488"/>
                  </a:lnTo>
                  <a:cubicBezTo>
                    <a:pt x="10625" y="5458"/>
                    <a:pt x="10642" y="5418"/>
                    <a:pt x="10658" y="5381"/>
                  </a:cubicBezTo>
                  <a:cubicBezTo>
                    <a:pt x="10669" y="5354"/>
                    <a:pt x="10682" y="5325"/>
                    <a:pt x="10692" y="5314"/>
                  </a:cubicBezTo>
                  <a:cubicBezTo>
                    <a:pt x="10719" y="5289"/>
                    <a:pt x="10754" y="5277"/>
                    <a:pt x="10788" y="5277"/>
                  </a:cubicBezTo>
                  <a:close/>
                  <a:moveTo>
                    <a:pt x="8441" y="4882"/>
                  </a:moveTo>
                  <a:cubicBezTo>
                    <a:pt x="8631" y="5000"/>
                    <a:pt x="8807" y="5135"/>
                    <a:pt x="8966" y="5288"/>
                  </a:cubicBezTo>
                  <a:lnTo>
                    <a:pt x="8444" y="5810"/>
                  </a:lnTo>
                  <a:cubicBezTo>
                    <a:pt x="8329" y="5702"/>
                    <a:pt x="8205" y="5606"/>
                    <a:pt x="8072" y="5523"/>
                  </a:cubicBezTo>
                  <a:lnTo>
                    <a:pt x="8441" y="4882"/>
                  </a:lnTo>
                  <a:close/>
                  <a:moveTo>
                    <a:pt x="5273" y="4884"/>
                  </a:moveTo>
                  <a:lnTo>
                    <a:pt x="5642" y="5524"/>
                  </a:lnTo>
                  <a:cubicBezTo>
                    <a:pt x="5507" y="5607"/>
                    <a:pt x="5383" y="5703"/>
                    <a:pt x="5269" y="5812"/>
                  </a:cubicBezTo>
                  <a:lnTo>
                    <a:pt x="4747" y="5290"/>
                  </a:lnTo>
                  <a:cubicBezTo>
                    <a:pt x="4908" y="5135"/>
                    <a:pt x="5083" y="5000"/>
                    <a:pt x="5273" y="4884"/>
                  </a:cubicBezTo>
                  <a:close/>
                  <a:moveTo>
                    <a:pt x="10566" y="5522"/>
                  </a:moveTo>
                  <a:lnTo>
                    <a:pt x="10657" y="5618"/>
                  </a:lnTo>
                  <a:cubicBezTo>
                    <a:pt x="10631" y="5648"/>
                    <a:pt x="10614" y="5688"/>
                    <a:pt x="10599" y="5724"/>
                  </a:cubicBezTo>
                  <a:cubicBezTo>
                    <a:pt x="10587" y="5752"/>
                    <a:pt x="10573" y="5781"/>
                    <a:pt x="10562" y="5793"/>
                  </a:cubicBezTo>
                  <a:cubicBezTo>
                    <a:pt x="10536" y="5818"/>
                    <a:pt x="10501" y="5830"/>
                    <a:pt x="10468" y="5830"/>
                  </a:cubicBezTo>
                  <a:cubicBezTo>
                    <a:pt x="10432" y="5830"/>
                    <a:pt x="10398" y="5817"/>
                    <a:pt x="10374" y="5791"/>
                  </a:cubicBezTo>
                  <a:cubicBezTo>
                    <a:pt x="10329" y="5738"/>
                    <a:pt x="10332" y="5655"/>
                    <a:pt x="10387" y="5603"/>
                  </a:cubicBezTo>
                  <a:cubicBezTo>
                    <a:pt x="10397" y="5592"/>
                    <a:pt x="10427" y="5582"/>
                    <a:pt x="10455" y="5572"/>
                  </a:cubicBezTo>
                  <a:cubicBezTo>
                    <a:pt x="10492" y="5560"/>
                    <a:pt x="10534" y="5545"/>
                    <a:pt x="10566" y="5522"/>
                  </a:cubicBezTo>
                  <a:close/>
                  <a:moveTo>
                    <a:pt x="9001" y="5319"/>
                  </a:moveTo>
                  <a:cubicBezTo>
                    <a:pt x="9011" y="5329"/>
                    <a:pt x="9021" y="5339"/>
                    <a:pt x="9029" y="5349"/>
                  </a:cubicBezTo>
                  <a:lnTo>
                    <a:pt x="8506" y="5872"/>
                  </a:lnTo>
                  <a:cubicBezTo>
                    <a:pt x="8497" y="5861"/>
                    <a:pt x="8486" y="5852"/>
                    <a:pt x="8478" y="5843"/>
                  </a:cubicBezTo>
                  <a:lnTo>
                    <a:pt x="9001" y="5319"/>
                  </a:lnTo>
                  <a:close/>
                  <a:moveTo>
                    <a:pt x="4713" y="5319"/>
                  </a:moveTo>
                  <a:lnTo>
                    <a:pt x="5236" y="5843"/>
                  </a:lnTo>
                  <a:cubicBezTo>
                    <a:pt x="5226" y="5852"/>
                    <a:pt x="5216" y="5862"/>
                    <a:pt x="5207" y="5873"/>
                  </a:cubicBezTo>
                  <a:lnTo>
                    <a:pt x="4683" y="5350"/>
                  </a:lnTo>
                  <a:cubicBezTo>
                    <a:pt x="4693" y="5339"/>
                    <a:pt x="4704" y="5329"/>
                    <a:pt x="4713" y="5319"/>
                  </a:cubicBezTo>
                  <a:close/>
                  <a:moveTo>
                    <a:pt x="11900" y="5555"/>
                  </a:moveTo>
                  <a:cubicBezTo>
                    <a:pt x="11918" y="5555"/>
                    <a:pt x="11937" y="5560"/>
                    <a:pt x="11955" y="5569"/>
                  </a:cubicBezTo>
                  <a:cubicBezTo>
                    <a:pt x="12018" y="5602"/>
                    <a:pt x="12043" y="5680"/>
                    <a:pt x="12012" y="5745"/>
                  </a:cubicBezTo>
                  <a:cubicBezTo>
                    <a:pt x="12005" y="5759"/>
                    <a:pt x="11984" y="5777"/>
                    <a:pt x="11963" y="5796"/>
                  </a:cubicBezTo>
                  <a:cubicBezTo>
                    <a:pt x="11933" y="5822"/>
                    <a:pt x="11900" y="5851"/>
                    <a:pt x="11879" y="5887"/>
                  </a:cubicBezTo>
                  <a:lnTo>
                    <a:pt x="11755" y="5834"/>
                  </a:lnTo>
                  <a:cubicBezTo>
                    <a:pt x="11766" y="5797"/>
                    <a:pt x="11768" y="5753"/>
                    <a:pt x="11769" y="5715"/>
                  </a:cubicBezTo>
                  <a:cubicBezTo>
                    <a:pt x="11770" y="5682"/>
                    <a:pt x="11771" y="5649"/>
                    <a:pt x="11779" y="5634"/>
                  </a:cubicBezTo>
                  <a:cubicBezTo>
                    <a:pt x="11801" y="5585"/>
                    <a:pt x="11851" y="5555"/>
                    <a:pt x="11900" y="5555"/>
                  </a:cubicBezTo>
                  <a:close/>
                  <a:moveTo>
                    <a:pt x="10313" y="5773"/>
                  </a:moveTo>
                  <a:cubicBezTo>
                    <a:pt x="10320" y="5791"/>
                    <a:pt x="10330" y="5808"/>
                    <a:pt x="10342" y="5822"/>
                  </a:cubicBezTo>
                  <a:cubicBezTo>
                    <a:pt x="10356" y="5836"/>
                    <a:pt x="10372" y="5847"/>
                    <a:pt x="10389" y="5856"/>
                  </a:cubicBezTo>
                  <a:cubicBezTo>
                    <a:pt x="10382" y="5861"/>
                    <a:pt x="10376" y="5866"/>
                    <a:pt x="10371" y="5871"/>
                  </a:cubicBezTo>
                  <a:cubicBezTo>
                    <a:pt x="10363" y="5876"/>
                    <a:pt x="10360" y="5882"/>
                    <a:pt x="10355" y="5888"/>
                  </a:cubicBezTo>
                  <a:cubicBezTo>
                    <a:pt x="10347" y="5871"/>
                    <a:pt x="10337" y="5854"/>
                    <a:pt x="10324" y="5839"/>
                  </a:cubicBezTo>
                  <a:cubicBezTo>
                    <a:pt x="10311" y="5824"/>
                    <a:pt x="10295" y="5814"/>
                    <a:pt x="10278" y="5804"/>
                  </a:cubicBezTo>
                  <a:cubicBezTo>
                    <a:pt x="10283" y="5799"/>
                    <a:pt x="10290" y="5796"/>
                    <a:pt x="10297" y="5791"/>
                  </a:cubicBezTo>
                  <a:cubicBezTo>
                    <a:pt x="10303" y="5785"/>
                    <a:pt x="10306" y="5778"/>
                    <a:pt x="10313" y="5773"/>
                  </a:cubicBezTo>
                  <a:close/>
                  <a:moveTo>
                    <a:pt x="10195" y="5830"/>
                  </a:moveTo>
                  <a:cubicBezTo>
                    <a:pt x="10230" y="5830"/>
                    <a:pt x="10265" y="5844"/>
                    <a:pt x="10290" y="5870"/>
                  </a:cubicBezTo>
                  <a:cubicBezTo>
                    <a:pt x="10313" y="5894"/>
                    <a:pt x="10324" y="5926"/>
                    <a:pt x="10323" y="5960"/>
                  </a:cubicBezTo>
                  <a:cubicBezTo>
                    <a:pt x="10321" y="5997"/>
                    <a:pt x="10305" y="6031"/>
                    <a:pt x="10278" y="6056"/>
                  </a:cubicBezTo>
                  <a:cubicBezTo>
                    <a:pt x="10266" y="6067"/>
                    <a:pt x="10236" y="6078"/>
                    <a:pt x="10208" y="6087"/>
                  </a:cubicBezTo>
                  <a:cubicBezTo>
                    <a:pt x="10171" y="6100"/>
                    <a:pt x="10129" y="6113"/>
                    <a:pt x="10097" y="6136"/>
                  </a:cubicBezTo>
                  <a:lnTo>
                    <a:pt x="10008" y="6036"/>
                  </a:lnTo>
                  <a:cubicBezTo>
                    <a:pt x="10031" y="6008"/>
                    <a:pt x="10050" y="5967"/>
                    <a:pt x="10066" y="5931"/>
                  </a:cubicBezTo>
                  <a:cubicBezTo>
                    <a:pt x="10078" y="5904"/>
                    <a:pt x="10091" y="5876"/>
                    <a:pt x="10103" y="5866"/>
                  </a:cubicBezTo>
                  <a:cubicBezTo>
                    <a:pt x="10128" y="5842"/>
                    <a:pt x="10162" y="5830"/>
                    <a:pt x="10195" y="5830"/>
                  </a:cubicBezTo>
                  <a:close/>
                  <a:moveTo>
                    <a:pt x="11737" y="5875"/>
                  </a:moveTo>
                  <a:lnTo>
                    <a:pt x="11860" y="5928"/>
                  </a:lnTo>
                  <a:cubicBezTo>
                    <a:pt x="11848" y="5967"/>
                    <a:pt x="11849" y="6012"/>
                    <a:pt x="11850" y="6051"/>
                  </a:cubicBezTo>
                  <a:cubicBezTo>
                    <a:pt x="11852" y="6079"/>
                    <a:pt x="11853" y="6108"/>
                    <a:pt x="11848" y="6121"/>
                  </a:cubicBezTo>
                  <a:cubicBezTo>
                    <a:pt x="11828" y="6174"/>
                    <a:pt x="11775" y="6208"/>
                    <a:pt x="11720" y="6208"/>
                  </a:cubicBezTo>
                  <a:cubicBezTo>
                    <a:pt x="11707" y="6208"/>
                    <a:pt x="11694" y="6206"/>
                    <a:pt x="11681" y="6202"/>
                  </a:cubicBezTo>
                  <a:cubicBezTo>
                    <a:pt x="11649" y="6191"/>
                    <a:pt x="11624" y="6167"/>
                    <a:pt x="11610" y="6137"/>
                  </a:cubicBezTo>
                  <a:cubicBezTo>
                    <a:pt x="11594" y="6103"/>
                    <a:pt x="11592" y="6065"/>
                    <a:pt x="11607" y="6029"/>
                  </a:cubicBezTo>
                  <a:cubicBezTo>
                    <a:pt x="11613" y="6013"/>
                    <a:pt x="11637" y="5989"/>
                    <a:pt x="11659" y="5966"/>
                  </a:cubicBezTo>
                  <a:cubicBezTo>
                    <a:pt x="11687" y="5938"/>
                    <a:pt x="11717" y="5908"/>
                    <a:pt x="11737" y="5875"/>
                  </a:cubicBezTo>
                  <a:close/>
                  <a:moveTo>
                    <a:pt x="4653" y="5383"/>
                  </a:moveTo>
                  <a:lnTo>
                    <a:pt x="5175" y="5905"/>
                  </a:lnTo>
                  <a:cubicBezTo>
                    <a:pt x="5067" y="6020"/>
                    <a:pt x="4971" y="6145"/>
                    <a:pt x="4888" y="6278"/>
                  </a:cubicBezTo>
                  <a:lnTo>
                    <a:pt x="4247" y="5909"/>
                  </a:lnTo>
                  <a:cubicBezTo>
                    <a:pt x="4363" y="5719"/>
                    <a:pt x="4499" y="5543"/>
                    <a:pt x="4653" y="5383"/>
                  </a:cubicBezTo>
                  <a:close/>
                  <a:moveTo>
                    <a:pt x="9060" y="5383"/>
                  </a:moveTo>
                  <a:cubicBezTo>
                    <a:pt x="9214" y="5543"/>
                    <a:pt x="9351" y="5719"/>
                    <a:pt x="9466" y="5909"/>
                  </a:cubicBezTo>
                  <a:lnTo>
                    <a:pt x="8826" y="6278"/>
                  </a:lnTo>
                  <a:cubicBezTo>
                    <a:pt x="8743" y="6144"/>
                    <a:pt x="8645" y="6018"/>
                    <a:pt x="8538" y="5905"/>
                  </a:cubicBezTo>
                  <a:lnTo>
                    <a:pt x="9060" y="5383"/>
                  </a:lnTo>
                  <a:close/>
                  <a:moveTo>
                    <a:pt x="11615" y="6216"/>
                  </a:moveTo>
                  <a:cubicBezTo>
                    <a:pt x="11629" y="6227"/>
                    <a:pt x="11647" y="6238"/>
                    <a:pt x="11665" y="6245"/>
                  </a:cubicBezTo>
                  <a:cubicBezTo>
                    <a:pt x="11684" y="6252"/>
                    <a:pt x="11702" y="6254"/>
                    <a:pt x="11722" y="6254"/>
                  </a:cubicBezTo>
                  <a:cubicBezTo>
                    <a:pt x="11719" y="6262"/>
                    <a:pt x="11715" y="6268"/>
                    <a:pt x="11712" y="6276"/>
                  </a:cubicBezTo>
                  <a:cubicBezTo>
                    <a:pt x="11710" y="6282"/>
                    <a:pt x="11708" y="6292"/>
                    <a:pt x="11707" y="6298"/>
                  </a:cubicBezTo>
                  <a:cubicBezTo>
                    <a:pt x="11692" y="6286"/>
                    <a:pt x="11675" y="6277"/>
                    <a:pt x="11657" y="6269"/>
                  </a:cubicBezTo>
                  <a:cubicBezTo>
                    <a:pt x="11639" y="6265"/>
                    <a:pt x="11621" y="6261"/>
                    <a:pt x="11605" y="6261"/>
                  </a:cubicBezTo>
                  <a:lnTo>
                    <a:pt x="11600" y="6261"/>
                  </a:lnTo>
                  <a:cubicBezTo>
                    <a:pt x="11603" y="6253"/>
                    <a:pt x="11607" y="6247"/>
                    <a:pt x="11610" y="6240"/>
                  </a:cubicBezTo>
                  <a:cubicBezTo>
                    <a:pt x="11612" y="6231"/>
                    <a:pt x="11613" y="6224"/>
                    <a:pt x="11615" y="6216"/>
                  </a:cubicBezTo>
                  <a:close/>
                  <a:moveTo>
                    <a:pt x="4224" y="5949"/>
                  </a:moveTo>
                  <a:lnTo>
                    <a:pt x="4864" y="6319"/>
                  </a:lnTo>
                  <a:cubicBezTo>
                    <a:pt x="4857" y="6331"/>
                    <a:pt x="4850" y="6342"/>
                    <a:pt x="4843" y="6355"/>
                  </a:cubicBezTo>
                  <a:lnTo>
                    <a:pt x="4203" y="5984"/>
                  </a:lnTo>
                  <a:cubicBezTo>
                    <a:pt x="4209" y="5972"/>
                    <a:pt x="4215" y="5960"/>
                    <a:pt x="4224" y="5949"/>
                  </a:cubicBezTo>
                  <a:close/>
                  <a:moveTo>
                    <a:pt x="9490" y="5947"/>
                  </a:moveTo>
                  <a:cubicBezTo>
                    <a:pt x="9498" y="5960"/>
                    <a:pt x="9504" y="5972"/>
                    <a:pt x="9511" y="5984"/>
                  </a:cubicBezTo>
                  <a:lnTo>
                    <a:pt x="8870" y="6355"/>
                  </a:lnTo>
                  <a:cubicBezTo>
                    <a:pt x="8864" y="6342"/>
                    <a:pt x="8857" y="6331"/>
                    <a:pt x="8849" y="6318"/>
                  </a:cubicBezTo>
                  <a:lnTo>
                    <a:pt x="9490" y="5947"/>
                  </a:lnTo>
                  <a:close/>
                  <a:moveTo>
                    <a:pt x="9972" y="6068"/>
                  </a:moveTo>
                  <a:lnTo>
                    <a:pt x="10061" y="6167"/>
                  </a:lnTo>
                  <a:cubicBezTo>
                    <a:pt x="10034" y="6198"/>
                    <a:pt x="10015" y="6237"/>
                    <a:pt x="10000" y="6273"/>
                  </a:cubicBezTo>
                  <a:cubicBezTo>
                    <a:pt x="9987" y="6300"/>
                    <a:pt x="9973" y="6330"/>
                    <a:pt x="9962" y="6340"/>
                  </a:cubicBezTo>
                  <a:cubicBezTo>
                    <a:pt x="9936" y="6362"/>
                    <a:pt x="9904" y="6376"/>
                    <a:pt x="9870" y="6376"/>
                  </a:cubicBezTo>
                  <a:cubicBezTo>
                    <a:pt x="9833" y="6376"/>
                    <a:pt x="9798" y="6360"/>
                    <a:pt x="9775" y="6334"/>
                  </a:cubicBezTo>
                  <a:cubicBezTo>
                    <a:pt x="9727" y="6279"/>
                    <a:pt x="9735" y="6197"/>
                    <a:pt x="9791" y="6146"/>
                  </a:cubicBezTo>
                  <a:cubicBezTo>
                    <a:pt x="9802" y="6136"/>
                    <a:pt x="9831" y="6126"/>
                    <a:pt x="9859" y="6118"/>
                  </a:cubicBezTo>
                  <a:cubicBezTo>
                    <a:pt x="9897" y="6105"/>
                    <a:pt x="9938" y="6091"/>
                    <a:pt x="9972" y="6068"/>
                  </a:cubicBezTo>
                  <a:close/>
                  <a:moveTo>
                    <a:pt x="9743" y="6366"/>
                  </a:moveTo>
                  <a:lnTo>
                    <a:pt x="9743" y="6366"/>
                  </a:lnTo>
                  <a:cubicBezTo>
                    <a:pt x="9755" y="6379"/>
                    <a:pt x="9770" y="6390"/>
                    <a:pt x="9785" y="6398"/>
                  </a:cubicBezTo>
                  <a:cubicBezTo>
                    <a:pt x="9778" y="6403"/>
                    <a:pt x="9772" y="6408"/>
                    <a:pt x="9765" y="6413"/>
                  </a:cubicBezTo>
                  <a:cubicBezTo>
                    <a:pt x="9764" y="6414"/>
                    <a:pt x="9762" y="6415"/>
                    <a:pt x="9762" y="6416"/>
                  </a:cubicBezTo>
                  <a:cubicBezTo>
                    <a:pt x="9756" y="6399"/>
                    <a:pt x="9750" y="6383"/>
                    <a:pt x="9743" y="6366"/>
                  </a:cubicBezTo>
                  <a:close/>
                  <a:moveTo>
                    <a:pt x="11606" y="6308"/>
                  </a:moveTo>
                  <a:cubicBezTo>
                    <a:pt x="11618" y="6308"/>
                    <a:pt x="11631" y="6310"/>
                    <a:pt x="11643" y="6314"/>
                  </a:cubicBezTo>
                  <a:cubicBezTo>
                    <a:pt x="11710" y="6337"/>
                    <a:pt x="11747" y="6410"/>
                    <a:pt x="11726" y="6479"/>
                  </a:cubicBezTo>
                  <a:cubicBezTo>
                    <a:pt x="11722" y="6493"/>
                    <a:pt x="11703" y="6516"/>
                    <a:pt x="11685" y="6537"/>
                  </a:cubicBezTo>
                  <a:cubicBezTo>
                    <a:pt x="11659" y="6568"/>
                    <a:pt x="11631" y="6602"/>
                    <a:pt x="11615" y="6641"/>
                  </a:cubicBezTo>
                  <a:lnTo>
                    <a:pt x="11485" y="6608"/>
                  </a:lnTo>
                  <a:cubicBezTo>
                    <a:pt x="11491" y="6569"/>
                    <a:pt x="11485" y="6526"/>
                    <a:pt x="11480" y="6488"/>
                  </a:cubicBezTo>
                  <a:cubicBezTo>
                    <a:pt x="11476" y="6456"/>
                    <a:pt x="11473" y="6421"/>
                    <a:pt x="11478" y="6405"/>
                  </a:cubicBezTo>
                  <a:cubicBezTo>
                    <a:pt x="11495" y="6347"/>
                    <a:pt x="11550" y="6308"/>
                    <a:pt x="11606" y="6308"/>
                  </a:cubicBezTo>
                  <a:close/>
                  <a:moveTo>
                    <a:pt x="4180" y="6025"/>
                  </a:moveTo>
                  <a:lnTo>
                    <a:pt x="4820" y="6394"/>
                  </a:lnTo>
                  <a:cubicBezTo>
                    <a:pt x="4744" y="6531"/>
                    <a:pt x="4685" y="6678"/>
                    <a:pt x="4638" y="6830"/>
                  </a:cubicBezTo>
                  <a:lnTo>
                    <a:pt x="3925" y="6640"/>
                  </a:lnTo>
                  <a:cubicBezTo>
                    <a:pt x="3989" y="6423"/>
                    <a:pt x="4075" y="6218"/>
                    <a:pt x="4180" y="6025"/>
                  </a:cubicBezTo>
                  <a:close/>
                  <a:moveTo>
                    <a:pt x="9533" y="6025"/>
                  </a:moveTo>
                  <a:cubicBezTo>
                    <a:pt x="9640" y="6218"/>
                    <a:pt x="9724" y="6423"/>
                    <a:pt x="9788" y="6640"/>
                  </a:cubicBezTo>
                  <a:lnTo>
                    <a:pt x="9075" y="6830"/>
                  </a:lnTo>
                  <a:cubicBezTo>
                    <a:pt x="9028" y="6678"/>
                    <a:pt x="8967" y="6532"/>
                    <a:pt x="8893" y="6394"/>
                  </a:cubicBezTo>
                  <a:lnTo>
                    <a:pt x="9533" y="6025"/>
                  </a:lnTo>
                  <a:close/>
                  <a:moveTo>
                    <a:pt x="3913" y="6682"/>
                  </a:moveTo>
                  <a:lnTo>
                    <a:pt x="4627" y="6873"/>
                  </a:lnTo>
                  <a:cubicBezTo>
                    <a:pt x="4623" y="6887"/>
                    <a:pt x="4619" y="6900"/>
                    <a:pt x="4615" y="6914"/>
                  </a:cubicBezTo>
                  <a:lnTo>
                    <a:pt x="3902" y="6722"/>
                  </a:lnTo>
                  <a:cubicBezTo>
                    <a:pt x="3905" y="6709"/>
                    <a:pt x="3909" y="6695"/>
                    <a:pt x="3913" y="6682"/>
                  </a:cubicBezTo>
                  <a:close/>
                  <a:moveTo>
                    <a:pt x="9801" y="6682"/>
                  </a:moveTo>
                  <a:cubicBezTo>
                    <a:pt x="9804" y="6695"/>
                    <a:pt x="9809" y="6709"/>
                    <a:pt x="9812" y="6722"/>
                  </a:cubicBezTo>
                  <a:lnTo>
                    <a:pt x="9098" y="6914"/>
                  </a:lnTo>
                  <a:cubicBezTo>
                    <a:pt x="9095" y="6900"/>
                    <a:pt x="9091" y="6887"/>
                    <a:pt x="9086" y="6873"/>
                  </a:cubicBezTo>
                  <a:lnTo>
                    <a:pt x="9801" y="6682"/>
                  </a:lnTo>
                  <a:close/>
                  <a:moveTo>
                    <a:pt x="11474" y="6652"/>
                  </a:moveTo>
                  <a:lnTo>
                    <a:pt x="11490" y="6656"/>
                  </a:lnTo>
                  <a:lnTo>
                    <a:pt x="11601" y="6685"/>
                  </a:lnTo>
                  <a:cubicBezTo>
                    <a:pt x="11597" y="6726"/>
                    <a:pt x="11606" y="6769"/>
                    <a:pt x="11613" y="6809"/>
                  </a:cubicBezTo>
                  <a:cubicBezTo>
                    <a:pt x="11620" y="6836"/>
                    <a:pt x="11626" y="6864"/>
                    <a:pt x="11623" y="6879"/>
                  </a:cubicBezTo>
                  <a:cubicBezTo>
                    <a:pt x="11609" y="6941"/>
                    <a:pt x="11555" y="6987"/>
                    <a:pt x="11494" y="6987"/>
                  </a:cubicBezTo>
                  <a:cubicBezTo>
                    <a:pt x="11486" y="6987"/>
                    <a:pt x="11478" y="6986"/>
                    <a:pt x="11470" y="6984"/>
                  </a:cubicBezTo>
                  <a:cubicBezTo>
                    <a:pt x="11437" y="6979"/>
                    <a:pt x="11410" y="6959"/>
                    <a:pt x="11389" y="6932"/>
                  </a:cubicBezTo>
                  <a:cubicBezTo>
                    <a:pt x="11368" y="6901"/>
                    <a:pt x="11361" y="6863"/>
                    <a:pt x="11369" y="6825"/>
                  </a:cubicBezTo>
                  <a:cubicBezTo>
                    <a:pt x="11374" y="6807"/>
                    <a:pt x="11393" y="6781"/>
                    <a:pt x="11412" y="6755"/>
                  </a:cubicBezTo>
                  <a:cubicBezTo>
                    <a:pt x="11434" y="6724"/>
                    <a:pt x="11460" y="6689"/>
                    <a:pt x="11474" y="6652"/>
                  </a:cubicBezTo>
                  <a:close/>
                  <a:moveTo>
                    <a:pt x="11407" y="7009"/>
                  </a:moveTo>
                  <a:cubicBezTo>
                    <a:pt x="11425" y="7017"/>
                    <a:pt x="11442" y="7026"/>
                    <a:pt x="11462" y="7028"/>
                  </a:cubicBezTo>
                  <a:cubicBezTo>
                    <a:pt x="11473" y="7030"/>
                    <a:pt x="11483" y="7031"/>
                    <a:pt x="11492" y="7031"/>
                  </a:cubicBezTo>
                  <a:cubicBezTo>
                    <a:pt x="11501" y="7031"/>
                    <a:pt x="11510" y="7030"/>
                    <a:pt x="11518" y="7028"/>
                  </a:cubicBezTo>
                  <a:lnTo>
                    <a:pt x="11518" y="7028"/>
                  </a:lnTo>
                  <a:cubicBezTo>
                    <a:pt x="11517" y="7037"/>
                    <a:pt x="11513" y="7044"/>
                    <a:pt x="11512" y="7052"/>
                  </a:cubicBezTo>
                  <a:cubicBezTo>
                    <a:pt x="11511" y="7059"/>
                    <a:pt x="11511" y="7068"/>
                    <a:pt x="11511" y="7074"/>
                  </a:cubicBezTo>
                  <a:cubicBezTo>
                    <a:pt x="11495" y="7065"/>
                    <a:pt x="11476" y="7058"/>
                    <a:pt x="11457" y="7054"/>
                  </a:cubicBezTo>
                  <a:cubicBezTo>
                    <a:pt x="11449" y="7053"/>
                    <a:pt x="11441" y="7052"/>
                    <a:pt x="11433" y="7052"/>
                  </a:cubicBezTo>
                  <a:cubicBezTo>
                    <a:pt x="11421" y="7052"/>
                    <a:pt x="11410" y="7054"/>
                    <a:pt x="11399" y="7056"/>
                  </a:cubicBezTo>
                  <a:cubicBezTo>
                    <a:pt x="11401" y="7048"/>
                    <a:pt x="11404" y="7040"/>
                    <a:pt x="11405" y="7032"/>
                  </a:cubicBezTo>
                  <a:cubicBezTo>
                    <a:pt x="11406" y="7025"/>
                    <a:pt x="11406" y="7016"/>
                    <a:pt x="11407" y="7009"/>
                  </a:cubicBezTo>
                  <a:close/>
                  <a:moveTo>
                    <a:pt x="3891" y="6767"/>
                  </a:moveTo>
                  <a:lnTo>
                    <a:pt x="4605" y="6958"/>
                  </a:lnTo>
                  <a:cubicBezTo>
                    <a:pt x="4571" y="7109"/>
                    <a:pt x="4550" y="7265"/>
                    <a:pt x="4545" y="7426"/>
                  </a:cubicBezTo>
                  <a:lnTo>
                    <a:pt x="3807" y="7426"/>
                  </a:lnTo>
                  <a:cubicBezTo>
                    <a:pt x="3809" y="7200"/>
                    <a:pt x="3840" y="6979"/>
                    <a:pt x="3891" y="6767"/>
                  </a:cubicBezTo>
                  <a:close/>
                  <a:moveTo>
                    <a:pt x="9823" y="6767"/>
                  </a:moveTo>
                  <a:cubicBezTo>
                    <a:pt x="9875" y="6979"/>
                    <a:pt x="9905" y="7200"/>
                    <a:pt x="9909" y="7426"/>
                  </a:cubicBezTo>
                  <a:lnTo>
                    <a:pt x="9170" y="7426"/>
                  </a:lnTo>
                  <a:cubicBezTo>
                    <a:pt x="9165" y="7265"/>
                    <a:pt x="9144" y="7110"/>
                    <a:pt x="9108" y="6958"/>
                  </a:cubicBezTo>
                  <a:lnTo>
                    <a:pt x="9823" y="6767"/>
                  </a:lnTo>
                  <a:close/>
                  <a:moveTo>
                    <a:pt x="11430" y="7099"/>
                  </a:moveTo>
                  <a:cubicBezTo>
                    <a:pt x="11436" y="7099"/>
                    <a:pt x="11443" y="7099"/>
                    <a:pt x="11450" y="7100"/>
                  </a:cubicBezTo>
                  <a:cubicBezTo>
                    <a:pt x="11520" y="7112"/>
                    <a:pt x="11568" y="7180"/>
                    <a:pt x="11557" y="7252"/>
                  </a:cubicBezTo>
                  <a:cubicBezTo>
                    <a:pt x="11555" y="7267"/>
                    <a:pt x="11539" y="7291"/>
                    <a:pt x="11526" y="7316"/>
                  </a:cubicBezTo>
                  <a:cubicBezTo>
                    <a:pt x="11504" y="7349"/>
                    <a:pt x="11481" y="7388"/>
                    <a:pt x="11473" y="7427"/>
                  </a:cubicBezTo>
                  <a:lnTo>
                    <a:pt x="11341" y="7415"/>
                  </a:lnTo>
                  <a:cubicBezTo>
                    <a:pt x="11339" y="7375"/>
                    <a:pt x="11327" y="7334"/>
                    <a:pt x="11317" y="7297"/>
                  </a:cubicBezTo>
                  <a:cubicBezTo>
                    <a:pt x="11307" y="7265"/>
                    <a:pt x="11299" y="7233"/>
                    <a:pt x="11301" y="7216"/>
                  </a:cubicBezTo>
                  <a:cubicBezTo>
                    <a:pt x="11310" y="7149"/>
                    <a:pt x="11366" y="7099"/>
                    <a:pt x="11430" y="7099"/>
                  </a:cubicBezTo>
                  <a:close/>
                  <a:moveTo>
                    <a:pt x="4542" y="7471"/>
                  </a:moveTo>
                  <a:lnTo>
                    <a:pt x="4542" y="7492"/>
                  </a:lnTo>
                  <a:lnTo>
                    <a:pt x="4542" y="7513"/>
                  </a:lnTo>
                  <a:lnTo>
                    <a:pt x="3803" y="7513"/>
                  </a:lnTo>
                  <a:lnTo>
                    <a:pt x="3803" y="7492"/>
                  </a:lnTo>
                  <a:lnTo>
                    <a:pt x="3803" y="7471"/>
                  </a:lnTo>
                  <a:close/>
                  <a:moveTo>
                    <a:pt x="9912" y="7471"/>
                  </a:moveTo>
                  <a:lnTo>
                    <a:pt x="9912" y="7492"/>
                  </a:lnTo>
                  <a:cubicBezTo>
                    <a:pt x="9910" y="7500"/>
                    <a:pt x="9910" y="7506"/>
                    <a:pt x="9910" y="7513"/>
                  </a:cubicBezTo>
                  <a:lnTo>
                    <a:pt x="9172" y="7513"/>
                  </a:lnTo>
                  <a:lnTo>
                    <a:pt x="9172" y="7492"/>
                  </a:lnTo>
                  <a:lnTo>
                    <a:pt x="9172" y="7471"/>
                  </a:lnTo>
                  <a:close/>
                  <a:moveTo>
                    <a:pt x="11337" y="7459"/>
                  </a:moveTo>
                  <a:lnTo>
                    <a:pt x="11469" y="7473"/>
                  </a:lnTo>
                  <a:cubicBezTo>
                    <a:pt x="11470" y="7513"/>
                    <a:pt x="11485" y="7554"/>
                    <a:pt x="11498" y="7592"/>
                  </a:cubicBezTo>
                  <a:cubicBezTo>
                    <a:pt x="11507" y="7618"/>
                    <a:pt x="11517" y="7647"/>
                    <a:pt x="11516" y="7660"/>
                  </a:cubicBezTo>
                  <a:cubicBezTo>
                    <a:pt x="11512" y="7732"/>
                    <a:pt x="11454" y="7789"/>
                    <a:pt x="11384" y="7789"/>
                  </a:cubicBezTo>
                  <a:lnTo>
                    <a:pt x="11384" y="7811"/>
                  </a:lnTo>
                  <a:lnTo>
                    <a:pt x="11381" y="7789"/>
                  </a:lnTo>
                  <a:cubicBezTo>
                    <a:pt x="11348" y="7787"/>
                    <a:pt x="11318" y="7774"/>
                    <a:pt x="11295" y="7749"/>
                  </a:cubicBezTo>
                  <a:cubicBezTo>
                    <a:pt x="11269" y="7722"/>
                    <a:pt x="11256" y="7685"/>
                    <a:pt x="11259" y="7647"/>
                  </a:cubicBezTo>
                  <a:cubicBezTo>
                    <a:pt x="11260" y="7629"/>
                    <a:pt x="11276" y="7598"/>
                    <a:pt x="11290" y="7570"/>
                  </a:cubicBezTo>
                  <a:cubicBezTo>
                    <a:pt x="11307" y="7535"/>
                    <a:pt x="11327" y="7497"/>
                    <a:pt x="11337" y="7459"/>
                  </a:cubicBezTo>
                  <a:close/>
                  <a:moveTo>
                    <a:pt x="11325" y="7823"/>
                  </a:moveTo>
                  <a:lnTo>
                    <a:pt x="11325" y="7823"/>
                  </a:lnTo>
                  <a:cubicBezTo>
                    <a:pt x="11342" y="7829"/>
                    <a:pt x="11362" y="7834"/>
                    <a:pt x="11381" y="7834"/>
                  </a:cubicBezTo>
                  <a:lnTo>
                    <a:pt x="11385" y="7834"/>
                  </a:lnTo>
                  <a:cubicBezTo>
                    <a:pt x="11404" y="7834"/>
                    <a:pt x="11421" y="7831"/>
                    <a:pt x="11438" y="7826"/>
                  </a:cubicBezTo>
                  <a:lnTo>
                    <a:pt x="11438" y="7826"/>
                  </a:lnTo>
                  <a:cubicBezTo>
                    <a:pt x="11437" y="7833"/>
                    <a:pt x="11436" y="7842"/>
                    <a:pt x="11436" y="7849"/>
                  </a:cubicBezTo>
                  <a:cubicBezTo>
                    <a:pt x="11433" y="7858"/>
                    <a:pt x="11434" y="7865"/>
                    <a:pt x="11436" y="7873"/>
                  </a:cubicBezTo>
                  <a:cubicBezTo>
                    <a:pt x="11417" y="7866"/>
                    <a:pt x="11397" y="7861"/>
                    <a:pt x="11376" y="7861"/>
                  </a:cubicBezTo>
                  <a:cubicBezTo>
                    <a:pt x="11358" y="7861"/>
                    <a:pt x="11341" y="7865"/>
                    <a:pt x="11323" y="7870"/>
                  </a:cubicBezTo>
                  <a:cubicBezTo>
                    <a:pt x="11325" y="7863"/>
                    <a:pt x="11326" y="7854"/>
                    <a:pt x="11326" y="7847"/>
                  </a:cubicBezTo>
                  <a:cubicBezTo>
                    <a:pt x="11326" y="7839"/>
                    <a:pt x="11325" y="7831"/>
                    <a:pt x="11325" y="7823"/>
                  </a:cubicBezTo>
                  <a:close/>
                  <a:moveTo>
                    <a:pt x="4544" y="7559"/>
                  </a:moveTo>
                  <a:cubicBezTo>
                    <a:pt x="4547" y="7721"/>
                    <a:pt x="4569" y="7876"/>
                    <a:pt x="4604" y="8027"/>
                  </a:cubicBezTo>
                  <a:lnTo>
                    <a:pt x="3890" y="8218"/>
                  </a:lnTo>
                  <a:cubicBezTo>
                    <a:pt x="3840" y="8006"/>
                    <a:pt x="3809" y="7786"/>
                    <a:pt x="3806" y="7559"/>
                  </a:cubicBezTo>
                  <a:close/>
                  <a:moveTo>
                    <a:pt x="9908" y="7559"/>
                  </a:moveTo>
                  <a:cubicBezTo>
                    <a:pt x="9903" y="7786"/>
                    <a:pt x="9873" y="8006"/>
                    <a:pt x="9822" y="8218"/>
                  </a:cubicBezTo>
                  <a:lnTo>
                    <a:pt x="9108" y="8027"/>
                  </a:lnTo>
                  <a:cubicBezTo>
                    <a:pt x="9144" y="7877"/>
                    <a:pt x="9165" y="7719"/>
                    <a:pt x="9170" y="7559"/>
                  </a:cubicBezTo>
                  <a:close/>
                  <a:moveTo>
                    <a:pt x="11377" y="7906"/>
                  </a:moveTo>
                  <a:cubicBezTo>
                    <a:pt x="11450" y="7907"/>
                    <a:pt x="11507" y="7966"/>
                    <a:pt x="11508" y="8040"/>
                  </a:cubicBezTo>
                  <a:cubicBezTo>
                    <a:pt x="11508" y="8055"/>
                    <a:pt x="11497" y="8081"/>
                    <a:pt x="11485" y="8108"/>
                  </a:cubicBezTo>
                  <a:cubicBezTo>
                    <a:pt x="11470" y="8144"/>
                    <a:pt x="11454" y="8186"/>
                    <a:pt x="11450" y="8227"/>
                  </a:cubicBezTo>
                  <a:lnTo>
                    <a:pt x="11317" y="8233"/>
                  </a:lnTo>
                  <a:cubicBezTo>
                    <a:pt x="11310" y="8195"/>
                    <a:pt x="11291" y="8155"/>
                    <a:pt x="11276" y="8121"/>
                  </a:cubicBezTo>
                  <a:cubicBezTo>
                    <a:pt x="11263" y="8092"/>
                    <a:pt x="11248" y="8060"/>
                    <a:pt x="11248" y="8043"/>
                  </a:cubicBezTo>
                  <a:cubicBezTo>
                    <a:pt x="11248" y="8005"/>
                    <a:pt x="11261" y="7969"/>
                    <a:pt x="11287" y="7943"/>
                  </a:cubicBezTo>
                  <a:cubicBezTo>
                    <a:pt x="11311" y="7919"/>
                    <a:pt x="11342" y="7906"/>
                    <a:pt x="11377" y="7906"/>
                  </a:cubicBezTo>
                  <a:close/>
                  <a:moveTo>
                    <a:pt x="4615" y="8071"/>
                  </a:moveTo>
                  <a:cubicBezTo>
                    <a:pt x="4619" y="8085"/>
                    <a:pt x="4623" y="8098"/>
                    <a:pt x="4627" y="8112"/>
                  </a:cubicBezTo>
                  <a:lnTo>
                    <a:pt x="3913" y="8303"/>
                  </a:lnTo>
                  <a:cubicBezTo>
                    <a:pt x="3908" y="8290"/>
                    <a:pt x="3904" y="8276"/>
                    <a:pt x="3902" y="8262"/>
                  </a:cubicBezTo>
                  <a:lnTo>
                    <a:pt x="4615" y="8071"/>
                  </a:lnTo>
                  <a:close/>
                  <a:moveTo>
                    <a:pt x="9098" y="8071"/>
                  </a:moveTo>
                  <a:lnTo>
                    <a:pt x="9812" y="8262"/>
                  </a:lnTo>
                  <a:cubicBezTo>
                    <a:pt x="9808" y="8275"/>
                    <a:pt x="9803" y="8288"/>
                    <a:pt x="9801" y="8303"/>
                  </a:cubicBezTo>
                  <a:lnTo>
                    <a:pt x="9086" y="8112"/>
                  </a:lnTo>
                  <a:cubicBezTo>
                    <a:pt x="9091" y="8098"/>
                    <a:pt x="9095" y="8085"/>
                    <a:pt x="9098" y="8071"/>
                  </a:cubicBezTo>
                  <a:close/>
                  <a:moveTo>
                    <a:pt x="3849" y="8244"/>
                  </a:moveTo>
                  <a:lnTo>
                    <a:pt x="3851" y="8253"/>
                  </a:lnTo>
                  <a:cubicBezTo>
                    <a:pt x="3854" y="8255"/>
                    <a:pt x="3854" y="8259"/>
                    <a:pt x="3855" y="8262"/>
                  </a:cubicBezTo>
                  <a:cubicBezTo>
                    <a:pt x="3857" y="8270"/>
                    <a:pt x="3859" y="8277"/>
                    <a:pt x="3861" y="8286"/>
                  </a:cubicBezTo>
                  <a:cubicBezTo>
                    <a:pt x="3866" y="8303"/>
                    <a:pt x="3870" y="8320"/>
                    <a:pt x="3876" y="8337"/>
                  </a:cubicBezTo>
                  <a:lnTo>
                    <a:pt x="3882" y="8359"/>
                  </a:lnTo>
                  <a:cubicBezTo>
                    <a:pt x="3902" y="8424"/>
                    <a:pt x="3922" y="8490"/>
                    <a:pt x="3945" y="8554"/>
                  </a:cubicBezTo>
                  <a:cubicBezTo>
                    <a:pt x="3936" y="8560"/>
                    <a:pt x="3927" y="8565"/>
                    <a:pt x="3919" y="8572"/>
                  </a:cubicBezTo>
                  <a:lnTo>
                    <a:pt x="3760" y="8412"/>
                  </a:lnTo>
                  <a:cubicBezTo>
                    <a:pt x="3799" y="8366"/>
                    <a:pt x="3825" y="8302"/>
                    <a:pt x="3849" y="8244"/>
                  </a:cubicBezTo>
                  <a:close/>
                  <a:moveTo>
                    <a:pt x="11454" y="8274"/>
                  </a:moveTo>
                  <a:cubicBezTo>
                    <a:pt x="11462" y="8313"/>
                    <a:pt x="11483" y="8353"/>
                    <a:pt x="11501" y="8388"/>
                  </a:cubicBezTo>
                  <a:cubicBezTo>
                    <a:pt x="11513" y="8411"/>
                    <a:pt x="11528" y="8438"/>
                    <a:pt x="11529" y="8451"/>
                  </a:cubicBezTo>
                  <a:cubicBezTo>
                    <a:pt x="11536" y="8524"/>
                    <a:pt x="11484" y="8588"/>
                    <a:pt x="11414" y="8598"/>
                  </a:cubicBezTo>
                  <a:cubicBezTo>
                    <a:pt x="11408" y="8599"/>
                    <a:pt x="11403" y="8599"/>
                    <a:pt x="11398" y="8599"/>
                  </a:cubicBezTo>
                  <a:cubicBezTo>
                    <a:pt x="11333" y="8599"/>
                    <a:pt x="11278" y="8545"/>
                    <a:pt x="11272" y="8476"/>
                  </a:cubicBezTo>
                  <a:cubicBezTo>
                    <a:pt x="11270" y="8459"/>
                    <a:pt x="11281" y="8427"/>
                    <a:pt x="11291" y="8397"/>
                  </a:cubicBezTo>
                  <a:cubicBezTo>
                    <a:pt x="11304" y="8360"/>
                    <a:pt x="11318" y="8318"/>
                    <a:pt x="11321" y="8281"/>
                  </a:cubicBezTo>
                  <a:lnTo>
                    <a:pt x="11454" y="8274"/>
                  </a:lnTo>
                  <a:close/>
                  <a:moveTo>
                    <a:pt x="11473" y="8624"/>
                  </a:moveTo>
                  <a:cubicBezTo>
                    <a:pt x="11474" y="8634"/>
                    <a:pt x="11474" y="8641"/>
                    <a:pt x="11474" y="8650"/>
                  </a:cubicBezTo>
                  <a:cubicBezTo>
                    <a:pt x="11475" y="8657"/>
                    <a:pt x="11478" y="8665"/>
                    <a:pt x="11479" y="8672"/>
                  </a:cubicBezTo>
                  <a:cubicBezTo>
                    <a:pt x="11465" y="8669"/>
                    <a:pt x="11450" y="8667"/>
                    <a:pt x="11436" y="8667"/>
                  </a:cubicBezTo>
                  <a:cubicBezTo>
                    <a:pt x="11431" y="8667"/>
                    <a:pt x="11427" y="8667"/>
                    <a:pt x="11422" y="8668"/>
                  </a:cubicBezTo>
                  <a:cubicBezTo>
                    <a:pt x="11402" y="8671"/>
                    <a:pt x="11384" y="8677"/>
                    <a:pt x="11368" y="8685"/>
                  </a:cubicBezTo>
                  <a:cubicBezTo>
                    <a:pt x="11368" y="8677"/>
                    <a:pt x="11368" y="8670"/>
                    <a:pt x="11367" y="8661"/>
                  </a:cubicBezTo>
                  <a:cubicBezTo>
                    <a:pt x="11365" y="8654"/>
                    <a:pt x="11363" y="8646"/>
                    <a:pt x="11362" y="8639"/>
                  </a:cubicBezTo>
                  <a:lnTo>
                    <a:pt x="11362" y="8639"/>
                  </a:lnTo>
                  <a:cubicBezTo>
                    <a:pt x="11374" y="8641"/>
                    <a:pt x="11385" y="8643"/>
                    <a:pt x="11399" y="8643"/>
                  </a:cubicBezTo>
                  <a:cubicBezTo>
                    <a:pt x="11405" y="8643"/>
                    <a:pt x="11412" y="8643"/>
                    <a:pt x="11418" y="8641"/>
                  </a:cubicBezTo>
                  <a:cubicBezTo>
                    <a:pt x="11438" y="8639"/>
                    <a:pt x="11457" y="8632"/>
                    <a:pt x="11473" y="8624"/>
                  </a:cubicBezTo>
                  <a:close/>
                  <a:moveTo>
                    <a:pt x="3728" y="8445"/>
                  </a:moveTo>
                  <a:lnTo>
                    <a:pt x="3781" y="8498"/>
                  </a:lnTo>
                  <a:lnTo>
                    <a:pt x="3887" y="8604"/>
                  </a:lnTo>
                  <a:cubicBezTo>
                    <a:pt x="3846" y="8654"/>
                    <a:pt x="3820" y="8720"/>
                    <a:pt x="3794" y="8780"/>
                  </a:cubicBezTo>
                  <a:cubicBezTo>
                    <a:pt x="3777" y="8828"/>
                    <a:pt x="3759" y="8872"/>
                    <a:pt x="3739" y="8890"/>
                  </a:cubicBezTo>
                  <a:cubicBezTo>
                    <a:pt x="3693" y="8935"/>
                    <a:pt x="3635" y="8960"/>
                    <a:pt x="3575" y="8960"/>
                  </a:cubicBezTo>
                  <a:cubicBezTo>
                    <a:pt x="3519" y="8960"/>
                    <a:pt x="3469" y="8939"/>
                    <a:pt x="3430" y="8900"/>
                  </a:cubicBezTo>
                  <a:cubicBezTo>
                    <a:pt x="3391" y="8861"/>
                    <a:pt x="3369" y="8807"/>
                    <a:pt x="3371" y="8749"/>
                  </a:cubicBezTo>
                  <a:cubicBezTo>
                    <a:pt x="3375" y="8692"/>
                    <a:pt x="3398" y="8636"/>
                    <a:pt x="3442" y="8594"/>
                  </a:cubicBezTo>
                  <a:cubicBezTo>
                    <a:pt x="3461" y="8574"/>
                    <a:pt x="3504" y="8557"/>
                    <a:pt x="3553" y="8538"/>
                  </a:cubicBezTo>
                  <a:cubicBezTo>
                    <a:pt x="3612" y="8514"/>
                    <a:pt x="3680" y="8486"/>
                    <a:pt x="3728" y="8445"/>
                  </a:cubicBezTo>
                  <a:close/>
                  <a:moveTo>
                    <a:pt x="9075" y="8155"/>
                  </a:moveTo>
                  <a:lnTo>
                    <a:pt x="9788" y="8346"/>
                  </a:lnTo>
                  <a:cubicBezTo>
                    <a:pt x="9724" y="8561"/>
                    <a:pt x="9639" y="8767"/>
                    <a:pt x="9533" y="8961"/>
                  </a:cubicBezTo>
                  <a:lnTo>
                    <a:pt x="8894" y="8592"/>
                  </a:lnTo>
                  <a:cubicBezTo>
                    <a:pt x="8968" y="8455"/>
                    <a:pt x="9028" y="8308"/>
                    <a:pt x="9075" y="8155"/>
                  </a:cubicBezTo>
                  <a:close/>
                  <a:moveTo>
                    <a:pt x="4640" y="8156"/>
                  </a:moveTo>
                  <a:cubicBezTo>
                    <a:pt x="4687" y="8309"/>
                    <a:pt x="4747" y="8455"/>
                    <a:pt x="4821" y="8593"/>
                  </a:cubicBezTo>
                  <a:lnTo>
                    <a:pt x="4181" y="8962"/>
                  </a:lnTo>
                  <a:cubicBezTo>
                    <a:pt x="4075" y="8770"/>
                    <a:pt x="3991" y="8564"/>
                    <a:pt x="3927" y="8348"/>
                  </a:cubicBezTo>
                  <a:lnTo>
                    <a:pt x="4640" y="8156"/>
                  </a:lnTo>
                  <a:close/>
                  <a:moveTo>
                    <a:pt x="4843" y="8630"/>
                  </a:moveTo>
                  <a:cubicBezTo>
                    <a:pt x="4850" y="8641"/>
                    <a:pt x="4856" y="8653"/>
                    <a:pt x="4864" y="8666"/>
                  </a:cubicBezTo>
                  <a:lnTo>
                    <a:pt x="4224" y="9037"/>
                  </a:lnTo>
                  <a:cubicBezTo>
                    <a:pt x="4217" y="9025"/>
                    <a:pt x="4209" y="9013"/>
                    <a:pt x="4203" y="9000"/>
                  </a:cubicBezTo>
                  <a:lnTo>
                    <a:pt x="4843" y="8630"/>
                  </a:lnTo>
                  <a:close/>
                  <a:moveTo>
                    <a:pt x="8871" y="8631"/>
                  </a:moveTo>
                  <a:lnTo>
                    <a:pt x="9512" y="9002"/>
                  </a:lnTo>
                  <a:cubicBezTo>
                    <a:pt x="9506" y="9013"/>
                    <a:pt x="9499" y="9025"/>
                    <a:pt x="9491" y="9039"/>
                  </a:cubicBezTo>
                  <a:lnTo>
                    <a:pt x="8850" y="8668"/>
                  </a:lnTo>
                  <a:cubicBezTo>
                    <a:pt x="8857" y="8656"/>
                    <a:pt x="8865" y="8644"/>
                    <a:pt x="8871" y="8631"/>
                  </a:cubicBezTo>
                  <a:close/>
                  <a:moveTo>
                    <a:pt x="11442" y="8713"/>
                  </a:moveTo>
                  <a:cubicBezTo>
                    <a:pt x="11510" y="8713"/>
                    <a:pt x="11565" y="8762"/>
                    <a:pt x="11575" y="8829"/>
                  </a:cubicBezTo>
                  <a:cubicBezTo>
                    <a:pt x="11578" y="8844"/>
                    <a:pt x="11570" y="8872"/>
                    <a:pt x="11562" y="8902"/>
                  </a:cubicBezTo>
                  <a:cubicBezTo>
                    <a:pt x="11552" y="8940"/>
                    <a:pt x="11541" y="8983"/>
                    <a:pt x="11542" y="9023"/>
                  </a:cubicBezTo>
                  <a:lnTo>
                    <a:pt x="11411" y="9045"/>
                  </a:lnTo>
                  <a:cubicBezTo>
                    <a:pt x="11399" y="9007"/>
                    <a:pt x="11376" y="8971"/>
                    <a:pt x="11355" y="8939"/>
                  </a:cubicBezTo>
                  <a:cubicBezTo>
                    <a:pt x="11338" y="8912"/>
                    <a:pt x="11321" y="8884"/>
                    <a:pt x="11318" y="8867"/>
                  </a:cubicBezTo>
                  <a:cubicBezTo>
                    <a:pt x="11312" y="8829"/>
                    <a:pt x="11322" y="8792"/>
                    <a:pt x="11343" y="8762"/>
                  </a:cubicBezTo>
                  <a:cubicBezTo>
                    <a:pt x="11364" y="8735"/>
                    <a:pt x="11393" y="8718"/>
                    <a:pt x="11426" y="8714"/>
                  </a:cubicBezTo>
                  <a:cubicBezTo>
                    <a:pt x="11432" y="8713"/>
                    <a:pt x="11437" y="8713"/>
                    <a:pt x="11442" y="8713"/>
                  </a:cubicBezTo>
                  <a:close/>
                  <a:moveTo>
                    <a:pt x="3344" y="8849"/>
                  </a:moveTo>
                  <a:cubicBezTo>
                    <a:pt x="3356" y="8881"/>
                    <a:pt x="3375" y="8908"/>
                    <a:pt x="3400" y="8933"/>
                  </a:cubicBezTo>
                  <a:cubicBezTo>
                    <a:pt x="3423" y="8956"/>
                    <a:pt x="3453" y="8975"/>
                    <a:pt x="3484" y="8988"/>
                  </a:cubicBezTo>
                  <a:cubicBezTo>
                    <a:pt x="3470" y="8999"/>
                    <a:pt x="3456" y="9010"/>
                    <a:pt x="3443" y="9024"/>
                  </a:cubicBezTo>
                  <a:cubicBezTo>
                    <a:pt x="3430" y="9037"/>
                    <a:pt x="3418" y="9050"/>
                    <a:pt x="3407" y="9065"/>
                  </a:cubicBezTo>
                  <a:cubicBezTo>
                    <a:pt x="3396" y="9035"/>
                    <a:pt x="3377" y="9005"/>
                    <a:pt x="3353" y="8981"/>
                  </a:cubicBezTo>
                  <a:cubicBezTo>
                    <a:pt x="3327" y="8955"/>
                    <a:pt x="3297" y="8936"/>
                    <a:pt x="3264" y="8925"/>
                  </a:cubicBezTo>
                  <a:cubicBezTo>
                    <a:pt x="3279" y="8913"/>
                    <a:pt x="3295" y="8904"/>
                    <a:pt x="3308" y="8889"/>
                  </a:cubicBezTo>
                  <a:cubicBezTo>
                    <a:pt x="3322" y="8876"/>
                    <a:pt x="3334" y="8863"/>
                    <a:pt x="3344" y="8849"/>
                  </a:cubicBezTo>
                  <a:close/>
                  <a:moveTo>
                    <a:pt x="14155" y="1406"/>
                  </a:moveTo>
                  <a:lnTo>
                    <a:pt x="14155" y="1406"/>
                  </a:lnTo>
                  <a:cubicBezTo>
                    <a:pt x="14107" y="2041"/>
                    <a:pt x="14557" y="2619"/>
                    <a:pt x="15198" y="2718"/>
                  </a:cubicBezTo>
                  <a:cubicBezTo>
                    <a:pt x="15261" y="2726"/>
                    <a:pt x="15325" y="2732"/>
                    <a:pt x="15388" y="2732"/>
                  </a:cubicBezTo>
                  <a:cubicBezTo>
                    <a:pt x="15566" y="2732"/>
                    <a:pt x="15734" y="2692"/>
                    <a:pt x="15888" y="2624"/>
                  </a:cubicBezTo>
                  <a:lnTo>
                    <a:pt x="15888" y="2624"/>
                  </a:lnTo>
                  <a:cubicBezTo>
                    <a:pt x="15867" y="2651"/>
                    <a:pt x="15856" y="2686"/>
                    <a:pt x="15852" y="2721"/>
                  </a:cubicBezTo>
                  <a:cubicBezTo>
                    <a:pt x="15839" y="2739"/>
                    <a:pt x="15826" y="2749"/>
                    <a:pt x="15812" y="2757"/>
                  </a:cubicBezTo>
                  <a:cubicBezTo>
                    <a:pt x="15798" y="2765"/>
                    <a:pt x="15782" y="2771"/>
                    <a:pt x="15766" y="2776"/>
                  </a:cubicBezTo>
                  <a:cubicBezTo>
                    <a:pt x="15741" y="2764"/>
                    <a:pt x="15714" y="2758"/>
                    <a:pt x="15687" y="2758"/>
                  </a:cubicBezTo>
                  <a:cubicBezTo>
                    <a:pt x="15663" y="2758"/>
                    <a:pt x="15638" y="2763"/>
                    <a:pt x="15615" y="2774"/>
                  </a:cubicBezTo>
                  <a:cubicBezTo>
                    <a:pt x="15596" y="2783"/>
                    <a:pt x="15577" y="2804"/>
                    <a:pt x="15555" y="2828"/>
                  </a:cubicBezTo>
                  <a:cubicBezTo>
                    <a:pt x="15526" y="2860"/>
                    <a:pt x="15493" y="2896"/>
                    <a:pt x="15456" y="2909"/>
                  </a:cubicBezTo>
                  <a:cubicBezTo>
                    <a:pt x="15440" y="2915"/>
                    <a:pt x="15416" y="2917"/>
                    <a:pt x="15389" y="2917"/>
                  </a:cubicBezTo>
                  <a:cubicBezTo>
                    <a:pt x="15370" y="2917"/>
                    <a:pt x="15350" y="2916"/>
                    <a:pt x="15330" y="2914"/>
                  </a:cubicBezTo>
                  <a:cubicBezTo>
                    <a:pt x="15312" y="2913"/>
                    <a:pt x="15295" y="2912"/>
                    <a:pt x="15281" y="2912"/>
                  </a:cubicBezTo>
                  <a:cubicBezTo>
                    <a:pt x="15264" y="2912"/>
                    <a:pt x="15250" y="2913"/>
                    <a:pt x="15240" y="2917"/>
                  </a:cubicBezTo>
                  <a:cubicBezTo>
                    <a:pt x="15186" y="2935"/>
                    <a:pt x="15146" y="2976"/>
                    <a:pt x="15128" y="3025"/>
                  </a:cubicBezTo>
                  <a:cubicBezTo>
                    <a:pt x="15113" y="3034"/>
                    <a:pt x="15097" y="3042"/>
                    <a:pt x="15080" y="3049"/>
                  </a:cubicBezTo>
                  <a:cubicBezTo>
                    <a:pt x="15065" y="3053"/>
                    <a:pt x="15048" y="3056"/>
                    <a:pt x="15030" y="3059"/>
                  </a:cubicBezTo>
                  <a:cubicBezTo>
                    <a:pt x="15001" y="3039"/>
                    <a:pt x="14967" y="3029"/>
                    <a:pt x="14930" y="3029"/>
                  </a:cubicBezTo>
                  <a:cubicBezTo>
                    <a:pt x="14911" y="3029"/>
                    <a:pt x="14891" y="3031"/>
                    <a:pt x="14872" y="3037"/>
                  </a:cubicBezTo>
                  <a:cubicBezTo>
                    <a:pt x="14848" y="3046"/>
                    <a:pt x="14823" y="3068"/>
                    <a:pt x="14795" y="3093"/>
                  </a:cubicBezTo>
                  <a:cubicBezTo>
                    <a:pt x="14763" y="3120"/>
                    <a:pt x="14727" y="3154"/>
                    <a:pt x="14691" y="3166"/>
                  </a:cubicBezTo>
                  <a:cubicBezTo>
                    <a:pt x="14674" y="3171"/>
                    <a:pt x="14648" y="3173"/>
                    <a:pt x="14619" y="3173"/>
                  </a:cubicBezTo>
                  <a:cubicBezTo>
                    <a:pt x="14602" y="3173"/>
                    <a:pt x="14583" y="3172"/>
                    <a:pt x="14566" y="3171"/>
                  </a:cubicBezTo>
                  <a:cubicBezTo>
                    <a:pt x="14547" y="3170"/>
                    <a:pt x="14530" y="3169"/>
                    <a:pt x="14514" y="3169"/>
                  </a:cubicBezTo>
                  <a:cubicBezTo>
                    <a:pt x="14495" y="3169"/>
                    <a:pt x="14480" y="3170"/>
                    <a:pt x="14469" y="3174"/>
                  </a:cubicBezTo>
                  <a:cubicBezTo>
                    <a:pt x="14421" y="3192"/>
                    <a:pt x="14383" y="3227"/>
                    <a:pt x="14363" y="3271"/>
                  </a:cubicBezTo>
                  <a:cubicBezTo>
                    <a:pt x="14360" y="3277"/>
                    <a:pt x="14359" y="3282"/>
                    <a:pt x="14358" y="3288"/>
                  </a:cubicBezTo>
                  <a:cubicBezTo>
                    <a:pt x="14343" y="3299"/>
                    <a:pt x="14328" y="3308"/>
                    <a:pt x="14311" y="3315"/>
                  </a:cubicBezTo>
                  <a:cubicBezTo>
                    <a:pt x="14294" y="3321"/>
                    <a:pt x="14276" y="3325"/>
                    <a:pt x="14259" y="3327"/>
                  </a:cubicBezTo>
                  <a:cubicBezTo>
                    <a:pt x="14233" y="3313"/>
                    <a:pt x="14204" y="3304"/>
                    <a:pt x="14172" y="3304"/>
                  </a:cubicBezTo>
                  <a:cubicBezTo>
                    <a:pt x="14147" y="3304"/>
                    <a:pt x="14122" y="3309"/>
                    <a:pt x="14099" y="3320"/>
                  </a:cubicBezTo>
                  <a:cubicBezTo>
                    <a:pt x="14073" y="3330"/>
                    <a:pt x="14049" y="3356"/>
                    <a:pt x="14022" y="3385"/>
                  </a:cubicBezTo>
                  <a:cubicBezTo>
                    <a:pt x="13993" y="3416"/>
                    <a:pt x="13959" y="3452"/>
                    <a:pt x="13927" y="3467"/>
                  </a:cubicBezTo>
                  <a:cubicBezTo>
                    <a:pt x="13894" y="3483"/>
                    <a:pt x="13847" y="3485"/>
                    <a:pt x="13804" y="3489"/>
                  </a:cubicBezTo>
                  <a:cubicBezTo>
                    <a:pt x="13763" y="3491"/>
                    <a:pt x="13727" y="3494"/>
                    <a:pt x="13704" y="3505"/>
                  </a:cubicBezTo>
                  <a:cubicBezTo>
                    <a:pt x="13659" y="3530"/>
                    <a:pt x="13625" y="3570"/>
                    <a:pt x="13611" y="3617"/>
                  </a:cubicBezTo>
                  <a:cubicBezTo>
                    <a:pt x="13610" y="3622"/>
                    <a:pt x="13609" y="3630"/>
                    <a:pt x="13609" y="3635"/>
                  </a:cubicBezTo>
                  <a:cubicBezTo>
                    <a:pt x="13596" y="3647"/>
                    <a:pt x="13583" y="3659"/>
                    <a:pt x="13566" y="3669"/>
                  </a:cubicBezTo>
                  <a:cubicBezTo>
                    <a:pt x="13550" y="3678"/>
                    <a:pt x="13532" y="3684"/>
                    <a:pt x="13514" y="3690"/>
                  </a:cubicBezTo>
                  <a:cubicBezTo>
                    <a:pt x="13495" y="3684"/>
                    <a:pt x="13478" y="3679"/>
                    <a:pt x="13457" y="3679"/>
                  </a:cubicBezTo>
                  <a:cubicBezTo>
                    <a:pt x="13422" y="3679"/>
                    <a:pt x="13387" y="3690"/>
                    <a:pt x="13355" y="3711"/>
                  </a:cubicBezTo>
                  <a:cubicBezTo>
                    <a:pt x="13332" y="3726"/>
                    <a:pt x="13313" y="3756"/>
                    <a:pt x="13290" y="3792"/>
                  </a:cubicBezTo>
                  <a:cubicBezTo>
                    <a:pt x="13268" y="3827"/>
                    <a:pt x="13241" y="3867"/>
                    <a:pt x="13213" y="3889"/>
                  </a:cubicBezTo>
                  <a:cubicBezTo>
                    <a:pt x="13183" y="3910"/>
                    <a:pt x="13137" y="3924"/>
                    <a:pt x="13097" y="3936"/>
                  </a:cubicBezTo>
                  <a:cubicBezTo>
                    <a:pt x="13056" y="3947"/>
                    <a:pt x="13021" y="3957"/>
                    <a:pt x="13000" y="3974"/>
                  </a:cubicBezTo>
                  <a:cubicBezTo>
                    <a:pt x="12961" y="4006"/>
                    <a:pt x="12937" y="4053"/>
                    <a:pt x="12933" y="4103"/>
                  </a:cubicBezTo>
                  <a:lnTo>
                    <a:pt x="12933" y="4122"/>
                  </a:lnTo>
                  <a:cubicBezTo>
                    <a:pt x="12924" y="4136"/>
                    <a:pt x="12912" y="4149"/>
                    <a:pt x="12899" y="4162"/>
                  </a:cubicBezTo>
                  <a:cubicBezTo>
                    <a:pt x="12884" y="4175"/>
                    <a:pt x="12868" y="4185"/>
                    <a:pt x="12851" y="4194"/>
                  </a:cubicBezTo>
                  <a:cubicBezTo>
                    <a:pt x="12845" y="4193"/>
                    <a:pt x="12838" y="4193"/>
                    <a:pt x="12831" y="4193"/>
                  </a:cubicBezTo>
                  <a:cubicBezTo>
                    <a:pt x="12785" y="4193"/>
                    <a:pt x="12737" y="4210"/>
                    <a:pt x="12702" y="4245"/>
                  </a:cubicBezTo>
                  <a:cubicBezTo>
                    <a:pt x="12682" y="4265"/>
                    <a:pt x="12671" y="4297"/>
                    <a:pt x="12656" y="4336"/>
                  </a:cubicBezTo>
                  <a:cubicBezTo>
                    <a:pt x="12641" y="4375"/>
                    <a:pt x="12624" y="4419"/>
                    <a:pt x="12599" y="4447"/>
                  </a:cubicBezTo>
                  <a:cubicBezTo>
                    <a:pt x="12575" y="4475"/>
                    <a:pt x="12533" y="4496"/>
                    <a:pt x="12494" y="4514"/>
                  </a:cubicBezTo>
                  <a:cubicBezTo>
                    <a:pt x="12457" y="4533"/>
                    <a:pt x="12425" y="4548"/>
                    <a:pt x="12408" y="4568"/>
                  </a:cubicBezTo>
                  <a:cubicBezTo>
                    <a:pt x="12376" y="4607"/>
                    <a:pt x="12361" y="4658"/>
                    <a:pt x="12366" y="4707"/>
                  </a:cubicBezTo>
                  <a:lnTo>
                    <a:pt x="12370" y="4727"/>
                  </a:lnTo>
                  <a:cubicBezTo>
                    <a:pt x="12362" y="4742"/>
                    <a:pt x="12354" y="4756"/>
                    <a:pt x="12343" y="4771"/>
                  </a:cubicBezTo>
                  <a:cubicBezTo>
                    <a:pt x="12332" y="4786"/>
                    <a:pt x="12318" y="4797"/>
                    <a:pt x="12303" y="4809"/>
                  </a:cubicBezTo>
                  <a:cubicBezTo>
                    <a:pt x="12248" y="4812"/>
                    <a:pt x="12196" y="4841"/>
                    <a:pt x="12164" y="4887"/>
                  </a:cubicBezTo>
                  <a:cubicBezTo>
                    <a:pt x="12148" y="4909"/>
                    <a:pt x="12140" y="4944"/>
                    <a:pt x="12133" y="4983"/>
                  </a:cubicBezTo>
                  <a:cubicBezTo>
                    <a:pt x="12125" y="5024"/>
                    <a:pt x="12116" y="5071"/>
                    <a:pt x="12096" y="5102"/>
                  </a:cubicBezTo>
                  <a:cubicBezTo>
                    <a:pt x="12076" y="5133"/>
                    <a:pt x="12038" y="5161"/>
                    <a:pt x="12003" y="5185"/>
                  </a:cubicBezTo>
                  <a:cubicBezTo>
                    <a:pt x="11971" y="5209"/>
                    <a:pt x="11942" y="5230"/>
                    <a:pt x="11928" y="5254"/>
                  </a:cubicBezTo>
                  <a:cubicBezTo>
                    <a:pt x="11903" y="5297"/>
                    <a:pt x="11896" y="5350"/>
                    <a:pt x="11908" y="5397"/>
                  </a:cubicBezTo>
                  <a:cubicBezTo>
                    <a:pt x="11910" y="5404"/>
                    <a:pt x="11914" y="5409"/>
                    <a:pt x="11917" y="5415"/>
                  </a:cubicBezTo>
                  <a:cubicBezTo>
                    <a:pt x="11911" y="5431"/>
                    <a:pt x="11906" y="5449"/>
                    <a:pt x="11897" y="5465"/>
                  </a:cubicBezTo>
                  <a:cubicBezTo>
                    <a:pt x="11889" y="5481"/>
                    <a:pt x="11879" y="5494"/>
                    <a:pt x="11866" y="5509"/>
                  </a:cubicBezTo>
                  <a:cubicBezTo>
                    <a:pt x="11812" y="5521"/>
                    <a:pt x="11765" y="5557"/>
                    <a:pt x="11740" y="5608"/>
                  </a:cubicBezTo>
                  <a:cubicBezTo>
                    <a:pt x="11728" y="5631"/>
                    <a:pt x="11727" y="5667"/>
                    <a:pt x="11726" y="5708"/>
                  </a:cubicBezTo>
                  <a:cubicBezTo>
                    <a:pt x="11724" y="5751"/>
                    <a:pt x="11723" y="5798"/>
                    <a:pt x="11708" y="5832"/>
                  </a:cubicBezTo>
                  <a:cubicBezTo>
                    <a:pt x="11694" y="5867"/>
                    <a:pt x="11659" y="5899"/>
                    <a:pt x="11629" y="5930"/>
                  </a:cubicBezTo>
                  <a:cubicBezTo>
                    <a:pt x="11600" y="5958"/>
                    <a:pt x="11575" y="5984"/>
                    <a:pt x="11566" y="6009"/>
                  </a:cubicBezTo>
                  <a:cubicBezTo>
                    <a:pt x="11548" y="6056"/>
                    <a:pt x="11549" y="6109"/>
                    <a:pt x="11570" y="6153"/>
                  </a:cubicBezTo>
                  <a:cubicBezTo>
                    <a:pt x="11573" y="6159"/>
                    <a:pt x="11575" y="6164"/>
                    <a:pt x="11579" y="6168"/>
                  </a:cubicBezTo>
                  <a:cubicBezTo>
                    <a:pt x="11576" y="6187"/>
                    <a:pt x="11575" y="6205"/>
                    <a:pt x="11569" y="6222"/>
                  </a:cubicBezTo>
                  <a:cubicBezTo>
                    <a:pt x="11562" y="6240"/>
                    <a:pt x="11554" y="6256"/>
                    <a:pt x="11547" y="6269"/>
                  </a:cubicBezTo>
                  <a:cubicBezTo>
                    <a:pt x="11495" y="6289"/>
                    <a:pt x="11453" y="6333"/>
                    <a:pt x="11436" y="6389"/>
                  </a:cubicBezTo>
                  <a:cubicBezTo>
                    <a:pt x="11427" y="6414"/>
                    <a:pt x="11432" y="6449"/>
                    <a:pt x="11437" y="6490"/>
                  </a:cubicBezTo>
                  <a:cubicBezTo>
                    <a:pt x="11442" y="6532"/>
                    <a:pt x="11449" y="6579"/>
                    <a:pt x="11439" y="6615"/>
                  </a:cubicBezTo>
                  <a:cubicBezTo>
                    <a:pt x="11431" y="6651"/>
                    <a:pt x="11402" y="6689"/>
                    <a:pt x="11378" y="6723"/>
                  </a:cubicBezTo>
                  <a:cubicBezTo>
                    <a:pt x="11354" y="6757"/>
                    <a:pt x="11333" y="6784"/>
                    <a:pt x="11327" y="6810"/>
                  </a:cubicBezTo>
                  <a:cubicBezTo>
                    <a:pt x="11317" y="6860"/>
                    <a:pt x="11326" y="6911"/>
                    <a:pt x="11354" y="6953"/>
                  </a:cubicBezTo>
                  <a:cubicBezTo>
                    <a:pt x="11358" y="6958"/>
                    <a:pt x="11362" y="6963"/>
                    <a:pt x="11367" y="6969"/>
                  </a:cubicBezTo>
                  <a:cubicBezTo>
                    <a:pt x="11367" y="6986"/>
                    <a:pt x="11367" y="7002"/>
                    <a:pt x="11363" y="7021"/>
                  </a:cubicBezTo>
                  <a:cubicBezTo>
                    <a:pt x="11360" y="7038"/>
                    <a:pt x="11355" y="7055"/>
                    <a:pt x="11348" y="7071"/>
                  </a:cubicBezTo>
                  <a:cubicBezTo>
                    <a:pt x="11301" y="7097"/>
                    <a:pt x="11267" y="7147"/>
                    <a:pt x="11258" y="7206"/>
                  </a:cubicBezTo>
                  <a:cubicBezTo>
                    <a:pt x="11253" y="7232"/>
                    <a:pt x="11263" y="7266"/>
                    <a:pt x="11275" y="7305"/>
                  </a:cubicBezTo>
                  <a:cubicBezTo>
                    <a:pt x="11286" y="7345"/>
                    <a:pt x="11300" y="7390"/>
                    <a:pt x="11296" y="7427"/>
                  </a:cubicBezTo>
                  <a:cubicBezTo>
                    <a:pt x="11291" y="7464"/>
                    <a:pt x="11270" y="7506"/>
                    <a:pt x="11251" y="7543"/>
                  </a:cubicBezTo>
                  <a:cubicBezTo>
                    <a:pt x="11232" y="7580"/>
                    <a:pt x="11217" y="7611"/>
                    <a:pt x="11214" y="7638"/>
                  </a:cubicBezTo>
                  <a:cubicBezTo>
                    <a:pt x="11211" y="7688"/>
                    <a:pt x="11228" y="7738"/>
                    <a:pt x="11262" y="7774"/>
                  </a:cubicBezTo>
                  <a:cubicBezTo>
                    <a:pt x="11265" y="7777"/>
                    <a:pt x="11269" y="7782"/>
                    <a:pt x="11275" y="7786"/>
                  </a:cubicBezTo>
                  <a:cubicBezTo>
                    <a:pt x="11278" y="7803"/>
                    <a:pt x="11281" y="7820"/>
                    <a:pt x="11281" y="7840"/>
                  </a:cubicBezTo>
                  <a:cubicBezTo>
                    <a:pt x="11281" y="7857"/>
                    <a:pt x="11279" y="7875"/>
                    <a:pt x="11275" y="7891"/>
                  </a:cubicBezTo>
                  <a:cubicBezTo>
                    <a:pt x="11269" y="7896"/>
                    <a:pt x="11263" y="7901"/>
                    <a:pt x="11258" y="7906"/>
                  </a:cubicBezTo>
                  <a:cubicBezTo>
                    <a:pt x="11223" y="7940"/>
                    <a:pt x="11205" y="7987"/>
                    <a:pt x="11205" y="8038"/>
                  </a:cubicBezTo>
                  <a:cubicBezTo>
                    <a:pt x="11205" y="8064"/>
                    <a:pt x="11220" y="8097"/>
                    <a:pt x="11237" y="8134"/>
                  </a:cubicBezTo>
                  <a:cubicBezTo>
                    <a:pt x="11253" y="8172"/>
                    <a:pt x="11273" y="8215"/>
                    <a:pt x="11276" y="8252"/>
                  </a:cubicBezTo>
                  <a:cubicBezTo>
                    <a:pt x="11278" y="8289"/>
                    <a:pt x="11263" y="8334"/>
                    <a:pt x="11248" y="8375"/>
                  </a:cubicBezTo>
                  <a:cubicBezTo>
                    <a:pt x="11236" y="8413"/>
                    <a:pt x="11225" y="8446"/>
                    <a:pt x="11226" y="8474"/>
                  </a:cubicBezTo>
                  <a:cubicBezTo>
                    <a:pt x="11231" y="8534"/>
                    <a:pt x="11263" y="8583"/>
                    <a:pt x="11307" y="8613"/>
                  </a:cubicBezTo>
                  <a:cubicBezTo>
                    <a:pt x="11312" y="8629"/>
                    <a:pt x="11320" y="8644"/>
                    <a:pt x="11322" y="8663"/>
                  </a:cubicBezTo>
                  <a:cubicBezTo>
                    <a:pt x="11325" y="8681"/>
                    <a:pt x="11325" y="8699"/>
                    <a:pt x="11322" y="8716"/>
                  </a:cubicBezTo>
                  <a:cubicBezTo>
                    <a:pt x="11317" y="8721"/>
                    <a:pt x="11312" y="8726"/>
                    <a:pt x="11309" y="8731"/>
                  </a:cubicBezTo>
                  <a:cubicBezTo>
                    <a:pt x="11279" y="8771"/>
                    <a:pt x="11267" y="8819"/>
                    <a:pt x="11275" y="8869"/>
                  </a:cubicBezTo>
                  <a:cubicBezTo>
                    <a:pt x="11279" y="8895"/>
                    <a:pt x="11297" y="8925"/>
                    <a:pt x="11318" y="8958"/>
                  </a:cubicBezTo>
                  <a:cubicBezTo>
                    <a:pt x="11341" y="8993"/>
                    <a:pt x="11365" y="9035"/>
                    <a:pt x="11373" y="9069"/>
                  </a:cubicBezTo>
                  <a:cubicBezTo>
                    <a:pt x="11373" y="9074"/>
                    <a:pt x="11373" y="9078"/>
                    <a:pt x="11374" y="9080"/>
                  </a:cubicBezTo>
                  <a:lnTo>
                    <a:pt x="10157" y="8122"/>
                  </a:lnTo>
                  <a:lnTo>
                    <a:pt x="10151" y="8118"/>
                  </a:lnTo>
                  <a:lnTo>
                    <a:pt x="9899" y="8078"/>
                  </a:lnTo>
                  <a:cubicBezTo>
                    <a:pt x="9933" y="7908"/>
                    <a:pt x="9951" y="7733"/>
                    <a:pt x="9955" y="7554"/>
                  </a:cubicBezTo>
                  <a:lnTo>
                    <a:pt x="9956" y="7512"/>
                  </a:lnTo>
                  <a:lnTo>
                    <a:pt x="9956" y="7486"/>
                  </a:lnTo>
                  <a:lnTo>
                    <a:pt x="9956" y="7461"/>
                  </a:lnTo>
                  <a:lnTo>
                    <a:pt x="9955" y="7419"/>
                  </a:lnTo>
                  <a:cubicBezTo>
                    <a:pt x="9950" y="7189"/>
                    <a:pt x="9920" y="6964"/>
                    <a:pt x="9867" y="6748"/>
                  </a:cubicBezTo>
                  <a:lnTo>
                    <a:pt x="9868" y="6748"/>
                  </a:lnTo>
                  <a:lnTo>
                    <a:pt x="9862" y="6726"/>
                  </a:lnTo>
                  <a:cubicBezTo>
                    <a:pt x="9861" y="6723"/>
                    <a:pt x="9861" y="6721"/>
                    <a:pt x="9860" y="6718"/>
                  </a:cubicBezTo>
                  <a:cubicBezTo>
                    <a:pt x="9857" y="6709"/>
                    <a:pt x="9855" y="6700"/>
                    <a:pt x="9852" y="6689"/>
                  </a:cubicBezTo>
                  <a:cubicBezTo>
                    <a:pt x="9849" y="6675"/>
                    <a:pt x="9846" y="6663"/>
                    <a:pt x="9841" y="6649"/>
                  </a:cubicBezTo>
                  <a:lnTo>
                    <a:pt x="9833" y="6620"/>
                  </a:lnTo>
                  <a:cubicBezTo>
                    <a:pt x="9817" y="6565"/>
                    <a:pt x="9799" y="6511"/>
                    <a:pt x="9781" y="6458"/>
                  </a:cubicBezTo>
                  <a:cubicBezTo>
                    <a:pt x="9787" y="6452"/>
                    <a:pt x="9791" y="6446"/>
                    <a:pt x="9797" y="6440"/>
                  </a:cubicBezTo>
                  <a:cubicBezTo>
                    <a:pt x="9810" y="6428"/>
                    <a:pt x="9826" y="6420"/>
                    <a:pt x="9841" y="6411"/>
                  </a:cubicBezTo>
                  <a:cubicBezTo>
                    <a:pt x="9851" y="6412"/>
                    <a:pt x="9861" y="6414"/>
                    <a:pt x="9871" y="6414"/>
                  </a:cubicBezTo>
                  <a:cubicBezTo>
                    <a:pt x="9915" y="6414"/>
                    <a:pt x="9959" y="6396"/>
                    <a:pt x="9993" y="6366"/>
                  </a:cubicBezTo>
                  <a:cubicBezTo>
                    <a:pt x="10012" y="6349"/>
                    <a:pt x="10026" y="6319"/>
                    <a:pt x="10042" y="6284"/>
                  </a:cubicBezTo>
                  <a:cubicBezTo>
                    <a:pt x="10061" y="6246"/>
                    <a:pt x="10081" y="6203"/>
                    <a:pt x="10108" y="6178"/>
                  </a:cubicBezTo>
                  <a:cubicBezTo>
                    <a:pt x="10136" y="6152"/>
                    <a:pt x="10182" y="6137"/>
                    <a:pt x="10221" y="6124"/>
                  </a:cubicBezTo>
                  <a:cubicBezTo>
                    <a:pt x="10258" y="6111"/>
                    <a:pt x="10289" y="6101"/>
                    <a:pt x="10309" y="6084"/>
                  </a:cubicBezTo>
                  <a:cubicBezTo>
                    <a:pt x="10345" y="6051"/>
                    <a:pt x="10367" y="6005"/>
                    <a:pt x="10369" y="5956"/>
                  </a:cubicBezTo>
                  <a:cubicBezTo>
                    <a:pt x="10369" y="5950"/>
                    <a:pt x="10369" y="5943"/>
                    <a:pt x="10368" y="5935"/>
                  </a:cubicBezTo>
                  <a:cubicBezTo>
                    <a:pt x="10377" y="5920"/>
                    <a:pt x="10389" y="5908"/>
                    <a:pt x="10402" y="5895"/>
                  </a:cubicBezTo>
                  <a:cubicBezTo>
                    <a:pt x="10415" y="5883"/>
                    <a:pt x="10431" y="5874"/>
                    <a:pt x="10446" y="5866"/>
                  </a:cubicBezTo>
                  <a:cubicBezTo>
                    <a:pt x="10453" y="5867"/>
                    <a:pt x="10461" y="5868"/>
                    <a:pt x="10471" y="5868"/>
                  </a:cubicBezTo>
                  <a:cubicBezTo>
                    <a:pt x="10516" y="5868"/>
                    <a:pt x="10562" y="5851"/>
                    <a:pt x="10595" y="5818"/>
                  </a:cubicBezTo>
                  <a:cubicBezTo>
                    <a:pt x="10614" y="5800"/>
                    <a:pt x="10627" y="5771"/>
                    <a:pt x="10643" y="5735"/>
                  </a:cubicBezTo>
                  <a:cubicBezTo>
                    <a:pt x="10661" y="5695"/>
                    <a:pt x="10679" y="5651"/>
                    <a:pt x="10706" y="5625"/>
                  </a:cubicBezTo>
                  <a:cubicBezTo>
                    <a:pt x="10735" y="5600"/>
                    <a:pt x="10779" y="5583"/>
                    <a:pt x="10819" y="5568"/>
                  </a:cubicBezTo>
                  <a:cubicBezTo>
                    <a:pt x="10854" y="5556"/>
                    <a:pt x="10885" y="5544"/>
                    <a:pt x="10904" y="5526"/>
                  </a:cubicBezTo>
                  <a:cubicBezTo>
                    <a:pt x="10940" y="5492"/>
                    <a:pt x="10961" y="5446"/>
                    <a:pt x="10962" y="5397"/>
                  </a:cubicBezTo>
                  <a:cubicBezTo>
                    <a:pt x="10962" y="5391"/>
                    <a:pt x="10961" y="5384"/>
                    <a:pt x="10961" y="5377"/>
                  </a:cubicBezTo>
                  <a:cubicBezTo>
                    <a:pt x="10970" y="5363"/>
                    <a:pt x="10980" y="5350"/>
                    <a:pt x="10993" y="5338"/>
                  </a:cubicBezTo>
                  <a:cubicBezTo>
                    <a:pt x="11006" y="5326"/>
                    <a:pt x="11021" y="5317"/>
                    <a:pt x="11036" y="5307"/>
                  </a:cubicBezTo>
                  <a:cubicBezTo>
                    <a:pt x="11043" y="5308"/>
                    <a:pt x="11049" y="5308"/>
                    <a:pt x="11056" y="5308"/>
                  </a:cubicBezTo>
                  <a:cubicBezTo>
                    <a:pt x="11105" y="5308"/>
                    <a:pt x="11151" y="5288"/>
                    <a:pt x="11185" y="5254"/>
                  </a:cubicBezTo>
                  <a:cubicBezTo>
                    <a:pt x="11204" y="5235"/>
                    <a:pt x="11215" y="5203"/>
                    <a:pt x="11230" y="5166"/>
                  </a:cubicBezTo>
                  <a:cubicBezTo>
                    <a:pt x="11246" y="5127"/>
                    <a:pt x="11263" y="5082"/>
                    <a:pt x="11289" y="5056"/>
                  </a:cubicBezTo>
                  <a:cubicBezTo>
                    <a:pt x="11316" y="5029"/>
                    <a:pt x="11359" y="5011"/>
                    <a:pt x="11399" y="4993"/>
                  </a:cubicBezTo>
                  <a:cubicBezTo>
                    <a:pt x="11434" y="4978"/>
                    <a:pt x="11465" y="4965"/>
                    <a:pt x="11483" y="4946"/>
                  </a:cubicBezTo>
                  <a:cubicBezTo>
                    <a:pt x="11517" y="4909"/>
                    <a:pt x="11536" y="4862"/>
                    <a:pt x="11533" y="4813"/>
                  </a:cubicBezTo>
                  <a:cubicBezTo>
                    <a:pt x="11533" y="4808"/>
                    <a:pt x="11532" y="4801"/>
                    <a:pt x="11531" y="4796"/>
                  </a:cubicBezTo>
                  <a:cubicBezTo>
                    <a:pt x="11539" y="4780"/>
                    <a:pt x="11549" y="4765"/>
                    <a:pt x="11560" y="4751"/>
                  </a:cubicBezTo>
                  <a:cubicBezTo>
                    <a:pt x="11573" y="4738"/>
                    <a:pt x="11587" y="4728"/>
                    <a:pt x="11601" y="4718"/>
                  </a:cubicBezTo>
                  <a:cubicBezTo>
                    <a:pt x="11605" y="4718"/>
                    <a:pt x="11607" y="4719"/>
                    <a:pt x="11611" y="4719"/>
                  </a:cubicBezTo>
                  <a:cubicBezTo>
                    <a:pt x="11663" y="4719"/>
                    <a:pt x="11712" y="4697"/>
                    <a:pt x="11748" y="4658"/>
                  </a:cubicBezTo>
                  <a:cubicBezTo>
                    <a:pt x="11765" y="4638"/>
                    <a:pt x="11775" y="4606"/>
                    <a:pt x="11787" y="4569"/>
                  </a:cubicBezTo>
                  <a:cubicBezTo>
                    <a:pt x="11801" y="4528"/>
                    <a:pt x="11816" y="4484"/>
                    <a:pt x="11840" y="4455"/>
                  </a:cubicBezTo>
                  <a:cubicBezTo>
                    <a:pt x="11864" y="4427"/>
                    <a:pt x="11907" y="4405"/>
                    <a:pt x="11945" y="4386"/>
                  </a:cubicBezTo>
                  <a:cubicBezTo>
                    <a:pt x="11980" y="4369"/>
                    <a:pt x="12011" y="4354"/>
                    <a:pt x="12027" y="4334"/>
                  </a:cubicBezTo>
                  <a:cubicBezTo>
                    <a:pt x="12059" y="4296"/>
                    <a:pt x="12075" y="4249"/>
                    <a:pt x="12071" y="4200"/>
                  </a:cubicBezTo>
                  <a:cubicBezTo>
                    <a:pt x="12071" y="4194"/>
                    <a:pt x="12069" y="4187"/>
                    <a:pt x="12067" y="4180"/>
                  </a:cubicBezTo>
                  <a:cubicBezTo>
                    <a:pt x="12075" y="4165"/>
                    <a:pt x="12084" y="4150"/>
                    <a:pt x="12095" y="4137"/>
                  </a:cubicBezTo>
                  <a:cubicBezTo>
                    <a:pt x="12107" y="4123"/>
                    <a:pt x="12119" y="4112"/>
                    <a:pt x="12134" y="4101"/>
                  </a:cubicBezTo>
                  <a:cubicBezTo>
                    <a:pt x="12190" y="4101"/>
                    <a:pt x="12241" y="4076"/>
                    <a:pt x="12276" y="4033"/>
                  </a:cubicBezTo>
                  <a:cubicBezTo>
                    <a:pt x="12292" y="4013"/>
                    <a:pt x="12302" y="3980"/>
                    <a:pt x="12312" y="3943"/>
                  </a:cubicBezTo>
                  <a:cubicBezTo>
                    <a:pt x="12323" y="3902"/>
                    <a:pt x="12335" y="3857"/>
                    <a:pt x="12359" y="3827"/>
                  </a:cubicBezTo>
                  <a:cubicBezTo>
                    <a:pt x="12382" y="3799"/>
                    <a:pt x="12423" y="3774"/>
                    <a:pt x="12461" y="3754"/>
                  </a:cubicBezTo>
                  <a:cubicBezTo>
                    <a:pt x="12496" y="3736"/>
                    <a:pt x="12524" y="3721"/>
                    <a:pt x="12540" y="3699"/>
                  </a:cubicBezTo>
                  <a:cubicBezTo>
                    <a:pt x="12571" y="3659"/>
                    <a:pt x="12583" y="3611"/>
                    <a:pt x="12577" y="3563"/>
                  </a:cubicBezTo>
                  <a:cubicBezTo>
                    <a:pt x="12576" y="3557"/>
                    <a:pt x="12575" y="3551"/>
                    <a:pt x="12572" y="3543"/>
                  </a:cubicBezTo>
                  <a:cubicBezTo>
                    <a:pt x="12578" y="3528"/>
                    <a:pt x="12587" y="3514"/>
                    <a:pt x="12598" y="3499"/>
                  </a:cubicBezTo>
                  <a:cubicBezTo>
                    <a:pt x="12609" y="3484"/>
                    <a:pt x="12623" y="3473"/>
                    <a:pt x="12636" y="3462"/>
                  </a:cubicBezTo>
                  <a:cubicBezTo>
                    <a:pt x="12691" y="3459"/>
                    <a:pt x="12741" y="3433"/>
                    <a:pt x="12776" y="3388"/>
                  </a:cubicBezTo>
                  <a:cubicBezTo>
                    <a:pt x="12792" y="3367"/>
                    <a:pt x="12798" y="3336"/>
                    <a:pt x="12808" y="3298"/>
                  </a:cubicBezTo>
                  <a:cubicBezTo>
                    <a:pt x="12817" y="3257"/>
                    <a:pt x="12829" y="3209"/>
                    <a:pt x="12850" y="3178"/>
                  </a:cubicBezTo>
                  <a:cubicBezTo>
                    <a:pt x="12872" y="3148"/>
                    <a:pt x="12913" y="3125"/>
                    <a:pt x="12950" y="3103"/>
                  </a:cubicBezTo>
                  <a:cubicBezTo>
                    <a:pt x="12983" y="3083"/>
                    <a:pt x="13012" y="3066"/>
                    <a:pt x="13026" y="3045"/>
                  </a:cubicBezTo>
                  <a:cubicBezTo>
                    <a:pt x="13056" y="3003"/>
                    <a:pt x="13067" y="2955"/>
                    <a:pt x="13060" y="2907"/>
                  </a:cubicBezTo>
                  <a:cubicBezTo>
                    <a:pt x="13058" y="2900"/>
                    <a:pt x="13056" y="2894"/>
                    <a:pt x="13055" y="2887"/>
                  </a:cubicBezTo>
                  <a:cubicBezTo>
                    <a:pt x="13061" y="2872"/>
                    <a:pt x="13068" y="2856"/>
                    <a:pt x="13079" y="2842"/>
                  </a:cubicBezTo>
                  <a:cubicBezTo>
                    <a:pt x="13089" y="2828"/>
                    <a:pt x="13102" y="2816"/>
                    <a:pt x="13114" y="2804"/>
                  </a:cubicBezTo>
                  <a:cubicBezTo>
                    <a:pt x="13169" y="2802"/>
                    <a:pt x="13220" y="2774"/>
                    <a:pt x="13253" y="2726"/>
                  </a:cubicBezTo>
                  <a:cubicBezTo>
                    <a:pt x="13268" y="2705"/>
                    <a:pt x="13274" y="2673"/>
                    <a:pt x="13282" y="2635"/>
                  </a:cubicBezTo>
                  <a:cubicBezTo>
                    <a:pt x="13290" y="2593"/>
                    <a:pt x="13300" y="2546"/>
                    <a:pt x="13321" y="2515"/>
                  </a:cubicBezTo>
                  <a:cubicBezTo>
                    <a:pt x="13343" y="2486"/>
                    <a:pt x="13384" y="2459"/>
                    <a:pt x="13421" y="2436"/>
                  </a:cubicBezTo>
                  <a:cubicBezTo>
                    <a:pt x="13453" y="2417"/>
                    <a:pt x="13482" y="2398"/>
                    <a:pt x="13495" y="2378"/>
                  </a:cubicBezTo>
                  <a:cubicBezTo>
                    <a:pt x="13524" y="2338"/>
                    <a:pt x="13534" y="2288"/>
                    <a:pt x="13525" y="2240"/>
                  </a:cubicBezTo>
                  <a:cubicBezTo>
                    <a:pt x="13524" y="2234"/>
                    <a:pt x="13521" y="2227"/>
                    <a:pt x="13520" y="2220"/>
                  </a:cubicBezTo>
                  <a:cubicBezTo>
                    <a:pt x="13526" y="2204"/>
                    <a:pt x="13532" y="2190"/>
                    <a:pt x="13543" y="2175"/>
                  </a:cubicBezTo>
                  <a:cubicBezTo>
                    <a:pt x="13553" y="2159"/>
                    <a:pt x="13567" y="2146"/>
                    <a:pt x="13580" y="2134"/>
                  </a:cubicBezTo>
                  <a:cubicBezTo>
                    <a:pt x="13635" y="2129"/>
                    <a:pt x="13684" y="2102"/>
                    <a:pt x="13715" y="2055"/>
                  </a:cubicBezTo>
                  <a:cubicBezTo>
                    <a:pt x="13730" y="2034"/>
                    <a:pt x="13735" y="2003"/>
                    <a:pt x="13742" y="1965"/>
                  </a:cubicBezTo>
                  <a:cubicBezTo>
                    <a:pt x="13751" y="1922"/>
                    <a:pt x="13759" y="1875"/>
                    <a:pt x="13780" y="1844"/>
                  </a:cubicBezTo>
                  <a:cubicBezTo>
                    <a:pt x="13801" y="1814"/>
                    <a:pt x="13842" y="1788"/>
                    <a:pt x="13878" y="1765"/>
                  </a:cubicBezTo>
                  <a:cubicBezTo>
                    <a:pt x="13911" y="1744"/>
                    <a:pt x="13938" y="1727"/>
                    <a:pt x="13952" y="1706"/>
                  </a:cubicBezTo>
                  <a:cubicBezTo>
                    <a:pt x="13985" y="1658"/>
                    <a:pt x="13991" y="1601"/>
                    <a:pt x="13975" y="1549"/>
                  </a:cubicBezTo>
                  <a:cubicBezTo>
                    <a:pt x="13983" y="1533"/>
                    <a:pt x="13989" y="1518"/>
                    <a:pt x="14000" y="1503"/>
                  </a:cubicBezTo>
                  <a:cubicBezTo>
                    <a:pt x="14010" y="1489"/>
                    <a:pt x="14022" y="1475"/>
                    <a:pt x="14033" y="1465"/>
                  </a:cubicBezTo>
                  <a:cubicBezTo>
                    <a:pt x="14081" y="1463"/>
                    <a:pt x="14123" y="1441"/>
                    <a:pt x="14155" y="1406"/>
                  </a:cubicBezTo>
                  <a:close/>
                  <a:moveTo>
                    <a:pt x="9413" y="9236"/>
                  </a:moveTo>
                  <a:cubicBezTo>
                    <a:pt x="9413" y="9237"/>
                    <a:pt x="9414" y="9238"/>
                    <a:pt x="9414" y="9239"/>
                  </a:cubicBezTo>
                  <a:lnTo>
                    <a:pt x="9414" y="9239"/>
                  </a:lnTo>
                  <a:cubicBezTo>
                    <a:pt x="9413" y="9238"/>
                    <a:pt x="9413" y="9238"/>
                    <a:pt x="9412" y="9238"/>
                  </a:cubicBezTo>
                  <a:cubicBezTo>
                    <a:pt x="9412" y="9237"/>
                    <a:pt x="9413" y="9237"/>
                    <a:pt x="9413" y="9236"/>
                  </a:cubicBezTo>
                  <a:close/>
                  <a:moveTo>
                    <a:pt x="9482" y="9174"/>
                  </a:moveTo>
                  <a:cubicBezTo>
                    <a:pt x="9483" y="9176"/>
                    <a:pt x="9486" y="9186"/>
                    <a:pt x="9481" y="9199"/>
                  </a:cubicBezTo>
                  <a:lnTo>
                    <a:pt x="9455" y="9256"/>
                  </a:lnTo>
                  <a:lnTo>
                    <a:pt x="9455" y="9256"/>
                  </a:lnTo>
                  <a:cubicBezTo>
                    <a:pt x="9450" y="9253"/>
                    <a:pt x="9445" y="9251"/>
                    <a:pt x="9440" y="9249"/>
                  </a:cubicBezTo>
                  <a:lnTo>
                    <a:pt x="9440" y="9249"/>
                  </a:lnTo>
                  <a:lnTo>
                    <a:pt x="9465" y="9193"/>
                  </a:lnTo>
                  <a:cubicBezTo>
                    <a:pt x="9470" y="9179"/>
                    <a:pt x="9480" y="9174"/>
                    <a:pt x="9482" y="9174"/>
                  </a:cubicBezTo>
                  <a:close/>
                  <a:moveTo>
                    <a:pt x="9601" y="9247"/>
                  </a:moveTo>
                  <a:cubicBezTo>
                    <a:pt x="9602" y="9250"/>
                    <a:pt x="9602" y="9259"/>
                    <a:pt x="9592" y="9270"/>
                  </a:cubicBezTo>
                  <a:lnTo>
                    <a:pt x="9553" y="9319"/>
                  </a:lnTo>
                  <a:lnTo>
                    <a:pt x="9553" y="9319"/>
                  </a:lnTo>
                  <a:cubicBezTo>
                    <a:pt x="9549" y="9316"/>
                    <a:pt x="9545" y="9312"/>
                    <a:pt x="9540" y="9309"/>
                  </a:cubicBezTo>
                  <a:lnTo>
                    <a:pt x="9540" y="9309"/>
                  </a:lnTo>
                  <a:lnTo>
                    <a:pt x="9580" y="9259"/>
                  </a:lnTo>
                  <a:cubicBezTo>
                    <a:pt x="9587" y="9251"/>
                    <a:pt x="9597" y="9247"/>
                    <a:pt x="9601" y="9247"/>
                  </a:cubicBezTo>
                  <a:close/>
                  <a:moveTo>
                    <a:pt x="11550" y="9068"/>
                  </a:moveTo>
                  <a:cubicBezTo>
                    <a:pt x="11562" y="9106"/>
                    <a:pt x="11587" y="9144"/>
                    <a:pt x="11610" y="9177"/>
                  </a:cubicBezTo>
                  <a:cubicBezTo>
                    <a:pt x="11626" y="9200"/>
                    <a:pt x="11643" y="9225"/>
                    <a:pt x="11645" y="9240"/>
                  </a:cubicBezTo>
                  <a:cubicBezTo>
                    <a:pt x="11658" y="9312"/>
                    <a:pt x="11613" y="9383"/>
                    <a:pt x="11543" y="9396"/>
                  </a:cubicBezTo>
                  <a:cubicBezTo>
                    <a:pt x="11536" y="9398"/>
                    <a:pt x="11528" y="9399"/>
                    <a:pt x="11520" y="9399"/>
                  </a:cubicBezTo>
                  <a:cubicBezTo>
                    <a:pt x="11458" y="9399"/>
                    <a:pt x="11404" y="9352"/>
                    <a:pt x="11391" y="9289"/>
                  </a:cubicBezTo>
                  <a:cubicBezTo>
                    <a:pt x="11388" y="9273"/>
                    <a:pt x="11395" y="9241"/>
                    <a:pt x="11401" y="9211"/>
                  </a:cubicBezTo>
                  <a:cubicBezTo>
                    <a:pt x="11411" y="9173"/>
                    <a:pt x="11420" y="9131"/>
                    <a:pt x="11418" y="9091"/>
                  </a:cubicBezTo>
                  <a:lnTo>
                    <a:pt x="11550" y="9068"/>
                  </a:lnTo>
                  <a:close/>
                  <a:moveTo>
                    <a:pt x="9698" y="9347"/>
                  </a:moveTo>
                  <a:cubicBezTo>
                    <a:pt x="9698" y="9350"/>
                    <a:pt x="9696" y="9360"/>
                    <a:pt x="9683" y="9368"/>
                  </a:cubicBezTo>
                  <a:lnTo>
                    <a:pt x="9631" y="9405"/>
                  </a:lnTo>
                  <a:lnTo>
                    <a:pt x="9631" y="9405"/>
                  </a:lnTo>
                  <a:cubicBezTo>
                    <a:pt x="9629" y="9401"/>
                    <a:pt x="9626" y="9397"/>
                    <a:pt x="9623" y="9393"/>
                  </a:cubicBezTo>
                  <a:lnTo>
                    <a:pt x="9623" y="9393"/>
                  </a:lnTo>
                  <a:lnTo>
                    <a:pt x="9675" y="9355"/>
                  </a:lnTo>
                  <a:cubicBezTo>
                    <a:pt x="9681" y="9350"/>
                    <a:pt x="9688" y="9347"/>
                    <a:pt x="9698" y="9347"/>
                  </a:cubicBezTo>
                  <a:close/>
                  <a:moveTo>
                    <a:pt x="9888" y="8128"/>
                  </a:moveTo>
                  <a:lnTo>
                    <a:pt x="10130" y="8165"/>
                  </a:lnTo>
                  <a:lnTo>
                    <a:pt x="11367" y="9140"/>
                  </a:lnTo>
                  <a:cubicBezTo>
                    <a:pt x="11364" y="9159"/>
                    <a:pt x="11359" y="9179"/>
                    <a:pt x="11355" y="9198"/>
                  </a:cubicBezTo>
                  <a:cubicBezTo>
                    <a:pt x="11346" y="9236"/>
                    <a:pt x="11339" y="9269"/>
                    <a:pt x="11343" y="9294"/>
                  </a:cubicBezTo>
                  <a:cubicBezTo>
                    <a:pt x="11354" y="9351"/>
                    <a:pt x="11389" y="9396"/>
                    <a:pt x="11437" y="9422"/>
                  </a:cubicBezTo>
                  <a:cubicBezTo>
                    <a:pt x="11441" y="9427"/>
                    <a:pt x="11441" y="9431"/>
                    <a:pt x="11442" y="9434"/>
                  </a:cubicBezTo>
                  <a:lnTo>
                    <a:pt x="10084" y="8363"/>
                  </a:lnTo>
                  <a:lnTo>
                    <a:pt x="10079" y="8360"/>
                  </a:lnTo>
                  <a:lnTo>
                    <a:pt x="9841" y="8323"/>
                  </a:lnTo>
                  <a:lnTo>
                    <a:pt x="9850" y="8291"/>
                  </a:lnTo>
                  <a:cubicBezTo>
                    <a:pt x="9852" y="8281"/>
                    <a:pt x="9856" y="8270"/>
                    <a:pt x="9859" y="8258"/>
                  </a:cubicBezTo>
                  <a:cubicBezTo>
                    <a:pt x="9859" y="8255"/>
                    <a:pt x="9860" y="8254"/>
                    <a:pt x="9860" y="8251"/>
                  </a:cubicBezTo>
                  <a:lnTo>
                    <a:pt x="9866" y="8229"/>
                  </a:lnTo>
                  <a:lnTo>
                    <a:pt x="9865" y="8229"/>
                  </a:lnTo>
                  <a:cubicBezTo>
                    <a:pt x="9872" y="8196"/>
                    <a:pt x="9880" y="8161"/>
                    <a:pt x="9888" y="8128"/>
                  </a:cubicBezTo>
                  <a:close/>
                  <a:moveTo>
                    <a:pt x="3175" y="8955"/>
                  </a:moveTo>
                  <a:cubicBezTo>
                    <a:pt x="3231" y="8955"/>
                    <a:pt x="3282" y="8977"/>
                    <a:pt x="3320" y="9015"/>
                  </a:cubicBezTo>
                  <a:cubicBezTo>
                    <a:pt x="3402" y="9097"/>
                    <a:pt x="3398" y="9235"/>
                    <a:pt x="3310" y="9321"/>
                  </a:cubicBezTo>
                  <a:cubicBezTo>
                    <a:pt x="3290" y="9341"/>
                    <a:pt x="3247" y="9358"/>
                    <a:pt x="3200" y="9378"/>
                  </a:cubicBezTo>
                  <a:cubicBezTo>
                    <a:pt x="3140" y="9402"/>
                    <a:pt x="3073" y="9430"/>
                    <a:pt x="3024" y="9470"/>
                  </a:cubicBezTo>
                  <a:lnTo>
                    <a:pt x="2864" y="9311"/>
                  </a:lnTo>
                  <a:cubicBezTo>
                    <a:pt x="2904" y="9259"/>
                    <a:pt x="2932" y="9194"/>
                    <a:pt x="2955" y="9135"/>
                  </a:cubicBezTo>
                  <a:cubicBezTo>
                    <a:pt x="2974" y="9087"/>
                    <a:pt x="2992" y="9042"/>
                    <a:pt x="3012" y="9024"/>
                  </a:cubicBezTo>
                  <a:cubicBezTo>
                    <a:pt x="3056" y="8979"/>
                    <a:pt x="3114" y="8955"/>
                    <a:pt x="3175" y="8955"/>
                  </a:cubicBezTo>
                  <a:close/>
                  <a:moveTo>
                    <a:pt x="11606" y="9421"/>
                  </a:moveTo>
                  <a:cubicBezTo>
                    <a:pt x="11607" y="9429"/>
                    <a:pt x="11607" y="9436"/>
                    <a:pt x="11608" y="9445"/>
                  </a:cubicBezTo>
                  <a:cubicBezTo>
                    <a:pt x="11610" y="9452"/>
                    <a:pt x="11613" y="9458"/>
                    <a:pt x="11615" y="9467"/>
                  </a:cubicBezTo>
                  <a:cubicBezTo>
                    <a:pt x="11606" y="9465"/>
                    <a:pt x="11597" y="9465"/>
                    <a:pt x="11588" y="9465"/>
                  </a:cubicBezTo>
                  <a:cubicBezTo>
                    <a:pt x="11578" y="9465"/>
                    <a:pt x="11568" y="9466"/>
                    <a:pt x="11558" y="9468"/>
                  </a:cubicBezTo>
                  <a:cubicBezTo>
                    <a:pt x="11538" y="9472"/>
                    <a:pt x="11521" y="9480"/>
                    <a:pt x="11505" y="9489"/>
                  </a:cubicBezTo>
                  <a:cubicBezTo>
                    <a:pt x="11504" y="9482"/>
                    <a:pt x="11504" y="9473"/>
                    <a:pt x="11502" y="9466"/>
                  </a:cubicBezTo>
                  <a:cubicBezTo>
                    <a:pt x="11501" y="9457"/>
                    <a:pt x="11497" y="9451"/>
                    <a:pt x="11496" y="9443"/>
                  </a:cubicBezTo>
                  <a:lnTo>
                    <a:pt x="11496" y="9443"/>
                  </a:lnTo>
                  <a:cubicBezTo>
                    <a:pt x="11504" y="9445"/>
                    <a:pt x="11512" y="9446"/>
                    <a:pt x="11519" y="9446"/>
                  </a:cubicBezTo>
                  <a:cubicBezTo>
                    <a:pt x="11530" y="9446"/>
                    <a:pt x="11542" y="9445"/>
                    <a:pt x="11553" y="9442"/>
                  </a:cubicBezTo>
                  <a:cubicBezTo>
                    <a:pt x="11572" y="9437"/>
                    <a:pt x="11590" y="9430"/>
                    <a:pt x="11606" y="9421"/>
                  </a:cubicBezTo>
                  <a:close/>
                  <a:moveTo>
                    <a:pt x="9756" y="9468"/>
                  </a:moveTo>
                  <a:cubicBezTo>
                    <a:pt x="9762" y="9468"/>
                    <a:pt x="9765" y="9469"/>
                    <a:pt x="9765" y="9469"/>
                  </a:cubicBezTo>
                  <a:cubicBezTo>
                    <a:pt x="9765" y="9472"/>
                    <a:pt x="9760" y="9481"/>
                    <a:pt x="9745" y="9486"/>
                  </a:cubicBezTo>
                  <a:lnTo>
                    <a:pt x="9686" y="9510"/>
                  </a:lnTo>
                  <a:lnTo>
                    <a:pt x="9686" y="9510"/>
                  </a:lnTo>
                  <a:cubicBezTo>
                    <a:pt x="9683" y="9502"/>
                    <a:pt x="9680" y="9495"/>
                    <a:pt x="9677" y="9487"/>
                  </a:cubicBezTo>
                  <a:lnTo>
                    <a:pt x="9677" y="9487"/>
                  </a:lnTo>
                  <a:lnTo>
                    <a:pt x="9680" y="9494"/>
                  </a:lnTo>
                  <a:lnTo>
                    <a:pt x="9741" y="9470"/>
                  </a:lnTo>
                  <a:cubicBezTo>
                    <a:pt x="9746" y="9469"/>
                    <a:pt x="9752" y="9468"/>
                    <a:pt x="9756" y="9468"/>
                  </a:cubicBezTo>
                  <a:close/>
                  <a:moveTo>
                    <a:pt x="4888" y="8708"/>
                  </a:moveTo>
                  <a:cubicBezTo>
                    <a:pt x="4971" y="8842"/>
                    <a:pt x="5067" y="8967"/>
                    <a:pt x="5175" y="9080"/>
                  </a:cubicBezTo>
                  <a:lnTo>
                    <a:pt x="4653" y="9602"/>
                  </a:lnTo>
                  <a:cubicBezTo>
                    <a:pt x="4499" y="9443"/>
                    <a:pt x="4363" y="9267"/>
                    <a:pt x="4247" y="9077"/>
                  </a:cubicBezTo>
                  <a:lnTo>
                    <a:pt x="4888" y="8708"/>
                  </a:lnTo>
                  <a:close/>
                  <a:moveTo>
                    <a:pt x="8826" y="8708"/>
                  </a:moveTo>
                  <a:lnTo>
                    <a:pt x="9466" y="9077"/>
                  </a:lnTo>
                  <a:cubicBezTo>
                    <a:pt x="9350" y="9267"/>
                    <a:pt x="9214" y="9443"/>
                    <a:pt x="9060" y="9602"/>
                  </a:cubicBezTo>
                  <a:lnTo>
                    <a:pt x="8538" y="9080"/>
                  </a:lnTo>
                  <a:cubicBezTo>
                    <a:pt x="8647" y="8966"/>
                    <a:pt x="8743" y="8840"/>
                    <a:pt x="8826" y="8708"/>
                  </a:cubicBezTo>
                  <a:close/>
                  <a:moveTo>
                    <a:pt x="5207" y="9114"/>
                  </a:moveTo>
                  <a:cubicBezTo>
                    <a:pt x="5216" y="9124"/>
                    <a:pt x="5227" y="9134"/>
                    <a:pt x="5236" y="9142"/>
                  </a:cubicBezTo>
                  <a:lnTo>
                    <a:pt x="4713" y="9666"/>
                  </a:lnTo>
                  <a:cubicBezTo>
                    <a:pt x="4702" y="9657"/>
                    <a:pt x="4693" y="9646"/>
                    <a:pt x="4683" y="9636"/>
                  </a:cubicBezTo>
                  <a:lnTo>
                    <a:pt x="5207" y="9114"/>
                  </a:lnTo>
                  <a:close/>
                  <a:moveTo>
                    <a:pt x="8506" y="9114"/>
                  </a:moveTo>
                  <a:lnTo>
                    <a:pt x="9029" y="9637"/>
                  </a:lnTo>
                  <a:cubicBezTo>
                    <a:pt x="9021" y="9647"/>
                    <a:pt x="9010" y="9657"/>
                    <a:pt x="9001" y="9666"/>
                  </a:cubicBezTo>
                  <a:lnTo>
                    <a:pt x="8478" y="9142"/>
                  </a:lnTo>
                  <a:cubicBezTo>
                    <a:pt x="8487" y="9133"/>
                    <a:pt x="8497" y="9123"/>
                    <a:pt x="8506" y="9114"/>
                  </a:cubicBezTo>
                  <a:close/>
                  <a:moveTo>
                    <a:pt x="6857" y="5223"/>
                  </a:moveTo>
                  <a:cubicBezTo>
                    <a:pt x="8109" y="5223"/>
                    <a:pt x="9126" y="6241"/>
                    <a:pt x="9126" y="7492"/>
                  </a:cubicBezTo>
                  <a:cubicBezTo>
                    <a:pt x="9126" y="8743"/>
                    <a:pt x="8109" y="9761"/>
                    <a:pt x="6857" y="9761"/>
                  </a:cubicBezTo>
                  <a:cubicBezTo>
                    <a:pt x="5606" y="9761"/>
                    <a:pt x="4589" y="8743"/>
                    <a:pt x="4589" y="7492"/>
                  </a:cubicBezTo>
                  <a:cubicBezTo>
                    <a:pt x="4587" y="6241"/>
                    <a:pt x="5606" y="5223"/>
                    <a:pt x="6857" y="5223"/>
                  </a:cubicBezTo>
                  <a:close/>
                  <a:moveTo>
                    <a:pt x="11592" y="9510"/>
                  </a:moveTo>
                  <a:cubicBezTo>
                    <a:pt x="11653" y="9510"/>
                    <a:pt x="11707" y="9555"/>
                    <a:pt x="11722" y="9617"/>
                  </a:cubicBezTo>
                  <a:cubicBezTo>
                    <a:pt x="11724" y="9631"/>
                    <a:pt x="11719" y="9662"/>
                    <a:pt x="11712" y="9690"/>
                  </a:cubicBezTo>
                  <a:cubicBezTo>
                    <a:pt x="11704" y="9730"/>
                    <a:pt x="11696" y="9773"/>
                    <a:pt x="11700" y="9813"/>
                  </a:cubicBezTo>
                  <a:lnTo>
                    <a:pt x="11570" y="9842"/>
                  </a:lnTo>
                  <a:cubicBezTo>
                    <a:pt x="11557" y="9805"/>
                    <a:pt x="11531" y="9770"/>
                    <a:pt x="11508" y="9738"/>
                  </a:cubicBezTo>
                  <a:cubicBezTo>
                    <a:pt x="11490" y="9714"/>
                    <a:pt x="11471" y="9687"/>
                    <a:pt x="11469" y="9673"/>
                  </a:cubicBezTo>
                  <a:cubicBezTo>
                    <a:pt x="11460" y="9636"/>
                    <a:pt x="11466" y="9599"/>
                    <a:pt x="11487" y="9567"/>
                  </a:cubicBezTo>
                  <a:cubicBezTo>
                    <a:pt x="11505" y="9538"/>
                    <a:pt x="11534" y="9520"/>
                    <a:pt x="11568" y="9513"/>
                  </a:cubicBezTo>
                  <a:cubicBezTo>
                    <a:pt x="11575" y="9511"/>
                    <a:pt x="11585" y="9510"/>
                    <a:pt x="11592" y="9510"/>
                  </a:cubicBezTo>
                  <a:close/>
                  <a:moveTo>
                    <a:pt x="2832" y="9341"/>
                  </a:moveTo>
                  <a:lnTo>
                    <a:pt x="2965" y="9473"/>
                  </a:lnTo>
                  <a:lnTo>
                    <a:pt x="2991" y="9500"/>
                  </a:lnTo>
                  <a:cubicBezTo>
                    <a:pt x="2950" y="9548"/>
                    <a:pt x="2923" y="9616"/>
                    <a:pt x="2898" y="9675"/>
                  </a:cubicBezTo>
                  <a:cubicBezTo>
                    <a:pt x="2880" y="9722"/>
                    <a:pt x="2862" y="9767"/>
                    <a:pt x="2842" y="9785"/>
                  </a:cubicBezTo>
                  <a:cubicBezTo>
                    <a:pt x="2797" y="9831"/>
                    <a:pt x="2739" y="9854"/>
                    <a:pt x="2679" y="9854"/>
                  </a:cubicBezTo>
                  <a:cubicBezTo>
                    <a:pt x="2623" y="9854"/>
                    <a:pt x="2572" y="9833"/>
                    <a:pt x="2533" y="9795"/>
                  </a:cubicBezTo>
                  <a:cubicBezTo>
                    <a:pt x="2494" y="9756"/>
                    <a:pt x="2473" y="9701"/>
                    <a:pt x="2474" y="9643"/>
                  </a:cubicBezTo>
                  <a:cubicBezTo>
                    <a:pt x="2478" y="9588"/>
                    <a:pt x="2502" y="9532"/>
                    <a:pt x="2546" y="9490"/>
                  </a:cubicBezTo>
                  <a:cubicBezTo>
                    <a:pt x="2565" y="9470"/>
                    <a:pt x="2608" y="9453"/>
                    <a:pt x="2657" y="9434"/>
                  </a:cubicBezTo>
                  <a:cubicBezTo>
                    <a:pt x="2716" y="9410"/>
                    <a:pt x="2783" y="9383"/>
                    <a:pt x="2832" y="9341"/>
                  </a:cubicBezTo>
                  <a:close/>
                  <a:moveTo>
                    <a:pt x="9265" y="9462"/>
                  </a:moveTo>
                  <a:cubicBezTo>
                    <a:pt x="9275" y="9462"/>
                    <a:pt x="9286" y="9463"/>
                    <a:pt x="9296" y="9464"/>
                  </a:cubicBezTo>
                  <a:cubicBezTo>
                    <a:pt x="9350" y="9472"/>
                    <a:pt x="9397" y="9501"/>
                    <a:pt x="9429" y="9546"/>
                  </a:cubicBezTo>
                  <a:cubicBezTo>
                    <a:pt x="9461" y="9589"/>
                    <a:pt x="9474" y="9643"/>
                    <a:pt x="9466" y="9698"/>
                  </a:cubicBezTo>
                  <a:cubicBezTo>
                    <a:pt x="9451" y="9793"/>
                    <a:pt x="9370" y="9864"/>
                    <a:pt x="9275" y="9870"/>
                  </a:cubicBezTo>
                  <a:cubicBezTo>
                    <a:pt x="9271" y="9870"/>
                    <a:pt x="9267" y="9871"/>
                    <a:pt x="9263" y="9871"/>
                  </a:cubicBezTo>
                  <a:cubicBezTo>
                    <a:pt x="9253" y="9871"/>
                    <a:pt x="9243" y="9869"/>
                    <a:pt x="9233" y="9868"/>
                  </a:cubicBezTo>
                  <a:cubicBezTo>
                    <a:pt x="9134" y="9852"/>
                    <a:pt x="9063" y="9767"/>
                    <a:pt x="9060" y="9669"/>
                  </a:cubicBezTo>
                  <a:cubicBezTo>
                    <a:pt x="9068" y="9663"/>
                    <a:pt x="9074" y="9658"/>
                    <a:pt x="9079" y="9653"/>
                  </a:cubicBezTo>
                  <a:lnTo>
                    <a:pt x="9095" y="9637"/>
                  </a:lnTo>
                  <a:lnTo>
                    <a:pt x="9093" y="9636"/>
                  </a:lnTo>
                  <a:cubicBezTo>
                    <a:pt x="9147" y="9580"/>
                    <a:pt x="9198" y="9522"/>
                    <a:pt x="9248" y="9463"/>
                  </a:cubicBezTo>
                  <a:cubicBezTo>
                    <a:pt x="9253" y="9463"/>
                    <a:pt x="9259" y="9462"/>
                    <a:pt x="9265" y="9462"/>
                  </a:cubicBezTo>
                  <a:close/>
                  <a:moveTo>
                    <a:pt x="9308" y="9393"/>
                  </a:moveTo>
                  <a:cubicBezTo>
                    <a:pt x="9379" y="9404"/>
                    <a:pt x="9443" y="9443"/>
                    <a:pt x="9486" y="9501"/>
                  </a:cubicBezTo>
                  <a:cubicBezTo>
                    <a:pt x="9529" y="9561"/>
                    <a:pt x="9546" y="9631"/>
                    <a:pt x="9534" y="9703"/>
                  </a:cubicBezTo>
                  <a:cubicBezTo>
                    <a:pt x="9515" y="9836"/>
                    <a:pt x="9401" y="9933"/>
                    <a:pt x="9268" y="9933"/>
                  </a:cubicBezTo>
                  <a:cubicBezTo>
                    <a:pt x="9253" y="9933"/>
                    <a:pt x="9238" y="9932"/>
                    <a:pt x="9223" y="9930"/>
                  </a:cubicBezTo>
                  <a:cubicBezTo>
                    <a:pt x="9112" y="9912"/>
                    <a:pt x="9027" y="9830"/>
                    <a:pt x="9001" y="9725"/>
                  </a:cubicBezTo>
                  <a:lnTo>
                    <a:pt x="9016" y="9711"/>
                  </a:lnTo>
                  <a:lnTo>
                    <a:pt x="9021" y="9705"/>
                  </a:lnTo>
                  <a:cubicBezTo>
                    <a:pt x="9040" y="9811"/>
                    <a:pt x="9121" y="9894"/>
                    <a:pt x="9228" y="9911"/>
                  </a:cubicBezTo>
                  <a:cubicBezTo>
                    <a:pt x="9240" y="9914"/>
                    <a:pt x="9253" y="9914"/>
                    <a:pt x="9266" y="9914"/>
                  </a:cubicBezTo>
                  <a:cubicBezTo>
                    <a:pt x="9356" y="9914"/>
                    <a:pt x="9440" y="9862"/>
                    <a:pt x="9483" y="9785"/>
                  </a:cubicBezTo>
                  <a:cubicBezTo>
                    <a:pt x="9498" y="9761"/>
                    <a:pt x="9508" y="9732"/>
                    <a:pt x="9512" y="9701"/>
                  </a:cubicBezTo>
                  <a:cubicBezTo>
                    <a:pt x="9523" y="9636"/>
                    <a:pt x="9507" y="9569"/>
                    <a:pt x="9467" y="9515"/>
                  </a:cubicBezTo>
                  <a:cubicBezTo>
                    <a:pt x="9428" y="9462"/>
                    <a:pt x="9370" y="9426"/>
                    <a:pt x="9304" y="9416"/>
                  </a:cubicBezTo>
                  <a:cubicBezTo>
                    <a:pt x="9300" y="9416"/>
                    <a:pt x="9297" y="9416"/>
                    <a:pt x="9294" y="9416"/>
                  </a:cubicBezTo>
                  <a:cubicBezTo>
                    <a:pt x="9291" y="9416"/>
                    <a:pt x="9288" y="9416"/>
                    <a:pt x="9285" y="9415"/>
                  </a:cubicBezTo>
                  <a:cubicBezTo>
                    <a:pt x="9290" y="9408"/>
                    <a:pt x="9296" y="9400"/>
                    <a:pt x="9301" y="9393"/>
                  </a:cubicBezTo>
                  <a:close/>
                  <a:moveTo>
                    <a:pt x="2447" y="9742"/>
                  </a:moveTo>
                  <a:cubicBezTo>
                    <a:pt x="2458" y="9775"/>
                    <a:pt x="2477" y="9804"/>
                    <a:pt x="2502" y="9830"/>
                  </a:cubicBezTo>
                  <a:cubicBezTo>
                    <a:pt x="2527" y="9854"/>
                    <a:pt x="2557" y="9873"/>
                    <a:pt x="2590" y="9885"/>
                  </a:cubicBezTo>
                  <a:cubicBezTo>
                    <a:pt x="2575" y="9896"/>
                    <a:pt x="2560" y="9906"/>
                    <a:pt x="2546" y="9920"/>
                  </a:cubicBezTo>
                  <a:cubicBezTo>
                    <a:pt x="2532" y="9933"/>
                    <a:pt x="2521" y="9947"/>
                    <a:pt x="2510" y="9962"/>
                  </a:cubicBezTo>
                  <a:cubicBezTo>
                    <a:pt x="2498" y="9931"/>
                    <a:pt x="2479" y="9901"/>
                    <a:pt x="2454" y="9877"/>
                  </a:cubicBezTo>
                  <a:cubicBezTo>
                    <a:pt x="2431" y="9853"/>
                    <a:pt x="2401" y="9835"/>
                    <a:pt x="2370" y="9821"/>
                  </a:cubicBezTo>
                  <a:cubicBezTo>
                    <a:pt x="2384" y="9811"/>
                    <a:pt x="2399" y="9799"/>
                    <a:pt x="2412" y="9785"/>
                  </a:cubicBezTo>
                  <a:cubicBezTo>
                    <a:pt x="2426" y="9773"/>
                    <a:pt x="2436" y="9757"/>
                    <a:pt x="2447" y="9742"/>
                  </a:cubicBezTo>
                  <a:close/>
                  <a:moveTo>
                    <a:pt x="9830" y="8367"/>
                  </a:moveTo>
                  <a:lnTo>
                    <a:pt x="10061" y="8403"/>
                  </a:lnTo>
                  <a:lnTo>
                    <a:pt x="11462" y="9508"/>
                  </a:lnTo>
                  <a:lnTo>
                    <a:pt x="11462" y="9527"/>
                  </a:lnTo>
                  <a:cubicBezTo>
                    <a:pt x="11458" y="9532"/>
                    <a:pt x="11453" y="9538"/>
                    <a:pt x="11449" y="9543"/>
                  </a:cubicBezTo>
                  <a:cubicBezTo>
                    <a:pt x="11422" y="9583"/>
                    <a:pt x="11413" y="9632"/>
                    <a:pt x="11423" y="9681"/>
                  </a:cubicBezTo>
                  <a:cubicBezTo>
                    <a:pt x="11429" y="9706"/>
                    <a:pt x="11449" y="9734"/>
                    <a:pt x="11471" y="9765"/>
                  </a:cubicBezTo>
                  <a:cubicBezTo>
                    <a:pt x="11496" y="9800"/>
                    <a:pt x="11523" y="9839"/>
                    <a:pt x="11532" y="9875"/>
                  </a:cubicBezTo>
                  <a:cubicBezTo>
                    <a:pt x="11539" y="9911"/>
                    <a:pt x="11532" y="9958"/>
                    <a:pt x="11523" y="9999"/>
                  </a:cubicBezTo>
                  <a:lnTo>
                    <a:pt x="9923" y="8736"/>
                  </a:lnTo>
                  <a:lnTo>
                    <a:pt x="9917" y="8732"/>
                  </a:lnTo>
                  <a:lnTo>
                    <a:pt x="9712" y="8701"/>
                  </a:lnTo>
                  <a:cubicBezTo>
                    <a:pt x="9757" y="8593"/>
                    <a:pt x="9797" y="8481"/>
                    <a:pt x="9830" y="8367"/>
                  </a:cubicBezTo>
                  <a:close/>
                  <a:moveTo>
                    <a:pt x="4864" y="9863"/>
                  </a:moveTo>
                  <a:cubicBezTo>
                    <a:pt x="4911" y="9902"/>
                    <a:pt x="4960" y="9943"/>
                    <a:pt x="5010" y="9979"/>
                  </a:cubicBezTo>
                  <a:cubicBezTo>
                    <a:pt x="4977" y="9990"/>
                    <a:pt x="4942" y="10001"/>
                    <a:pt x="4913" y="10020"/>
                  </a:cubicBezTo>
                  <a:lnTo>
                    <a:pt x="4861" y="9958"/>
                  </a:lnTo>
                  <a:lnTo>
                    <a:pt x="4826" y="9918"/>
                  </a:lnTo>
                  <a:cubicBezTo>
                    <a:pt x="4841" y="9902"/>
                    <a:pt x="4853" y="9883"/>
                    <a:pt x="4864" y="9863"/>
                  </a:cubicBezTo>
                  <a:close/>
                  <a:moveTo>
                    <a:pt x="9382" y="9286"/>
                  </a:moveTo>
                  <a:cubicBezTo>
                    <a:pt x="9567" y="9344"/>
                    <a:pt x="9688" y="9528"/>
                    <a:pt x="9659" y="9726"/>
                  </a:cubicBezTo>
                  <a:cubicBezTo>
                    <a:pt x="9628" y="9918"/>
                    <a:pt x="9460" y="10064"/>
                    <a:pt x="9265" y="10064"/>
                  </a:cubicBezTo>
                  <a:cubicBezTo>
                    <a:pt x="9243" y="10064"/>
                    <a:pt x="9223" y="10063"/>
                    <a:pt x="9202" y="10059"/>
                  </a:cubicBezTo>
                  <a:cubicBezTo>
                    <a:pt x="9097" y="10043"/>
                    <a:pt x="9005" y="9986"/>
                    <a:pt x="8942" y="9900"/>
                  </a:cubicBezTo>
                  <a:cubicBezTo>
                    <a:pt x="8923" y="9875"/>
                    <a:pt x="8908" y="9849"/>
                    <a:pt x="8896" y="9821"/>
                  </a:cubicBezTo>
                  <a:cubicBezTo>
                    <a:pt x="8919" y="9801"/>
                    <a:pt x="8940" y="9783"/>
                    <a:pt x="8961" y="9763"/>
                  </a:cubicBezTo>
                  <a:cubicBezTo>
                    <a:pt x="9001" y="9872"/>
                    <a:pt x="9095" y="9959"/>
                    <a:pt x="9217" y="9978"/>
                  </a:cubicBezTo>
                  <a:cubicBezTo>
                    <a:pt x="9234" y="9980"/>
                    <a:pt x="9250" y="9982"/>
                    <a:pt x="9266" y="9982"/>
                  </a:cubicBezTo>
                  <a:cubicBezTo>
                    <a:pt x="9423" y="9982"/>
                    <a:pt x="9555" y="9869"/>
                    <a:pt x="9580" y="9713"/>
                  </a:cubicBezTo>
                  <a:cubicBezTo>
                    <a:pt x="9592" y="9628"/>
                    <a:pt x="9571" y="9546"/>
                    <a:pt x="9522" y="9477"/>
                  </a:cubicBezTo>
                  <a:cubicBezTo>
                    <a:pt x="9475" y="9414"/>
                    <a:pt x="9408" y="9372"/>
                    <a:pt x="9332" y="9356"/>
                  </a:cubicBezTo>
                  <a:cubicBezTo>
                    <a:pt x="9349" y="9333"/>
                    <a:pt x="9366" y="9310"/>
                    <a:pt x="9382" y="9286"/>
                  </a:cubicBezTo>
                  <a:close/>
                  <a:moveTo>
                    <a:pt x="5269" y="9174"/>
                  </a:moveTo>
                  <a:cubicBezTo>
                    <a:pt x="5384" y="9282"/>
                    <a:pt x="5509" y="9378"/>
                    <a:pt x="5642" y="9462"/>
                  </a:cubicBezTo>
                  <a:lnTo>
                    <a:pt x="5273" y="10102"/>
                  </a:lnTo>
                  <a:cubicBezTo>
                    <a:pt x="5083" y="9986"/>
                    <a:pt x="4908" y="9851"/>
                    <a:pt x="4747" y="9696"/>
                  </a:cubicBezTo>
                  <a:lnTo>
                    <a:pt x="5269" y="9174"/>
                  </a:lnTo>
                  <a:close/>
                  <a:moveTo>
                    <a:pt x="8444" y="9176"/>
                  </a:moveTo>
                  <a:lnTo>
                    <a:pt x="8966" y="9698"/>
                  </a:lnTo>
                  <a:cubicBezTo>
                    <a:pt x="8807" y="9851"/>
                    <a:pt x="8631" y="9988"/>
                    <a:pt x="8441" y="10104"/>
                  </a:cubicBezTo>
                  <a:lnTo>
                    <a:pt x="8072" y="9463"/>
                  </a:lnTo>
                  <a:cubicBezTo>
                    <a:pt x="8206" y="9379"/>
                    <a:pt x="8331" y="9283"/>
                    <a:pt x="8444" y="9176"/>
                  </a:cubicBezTo>
                  <a:close/>
                  <a:moveTo>
                    <a:pt x="8032" y="9485"/>
                  </a:moveTo>
                  <a:lnTo>
                    <a:pt x="8402" y="10126"/>
                  </a:lnTo>
                  <a:cubicBezTo>
                    <a:pt x="8390" y="10132"/>
                    <a:pt x="8379" y="10141"/>
                    <a:pt x="8365" y="10147"/>
                  </a:cubicBezTo>
                  <a:lnTo>
                    <a:pt x="7995" y="9506"/>
                  </a:lnTo>
                  <a:cubicBezTo>
                    <a:pt x="8006" y="9500"/>
                    <a:pt x="8019" y="9493"/>
                    <a:pt x="8032" y="9485"/>
                  </a:cubicBezTo>
                  <a:close/>
                  <a:moveTo>
                    <a:pt x="5681" y="9487"/>
                  </a:moveTo>
                  <a:cubicBezTo>
                    <a:pt x="5694" y="9493"/>
                    <a:pt x="5705" y="9501"/>
                    <a:pt x="5718" y="9508"/>
                  </a:cubicBezTo>
                  <a:lnTo>
                    <a:pt x="5348" y="10148"/>
                  </a:lnTo>
                  <a:cubicBezTo>
                    <a:pt x="5336" y="10142"/>
                    <a:pt x="5325" y="10136"/>
                    <a:pt x="5311" y="10127"/>
                  </a:cubicBezTo>
                  <a:lnTo>
                    <a:pt x="5681" y="9487"/>
                  </a:lnTo>
                  <a:close/>
                  <a:moveTo>
                    <a:pt x="9778" y="9599"/>
                  </a:moveTo>
                  <a:cubicBezTo>
                    <a:pt x="9791" y="9599"/>
                    <a:pt x="9797" y="9602"/>
                    <a:pt x="9798" y="9604"/>
                  </a:cubicBezTo>
                  <a:cubicBezTo>
                    <a:pt x="9798" y="9606"/>
                    <a:pt x="9791" y="9612"/>
                    <a:pt x="9776" y="9615"/>
                  </a:cubicBezTo>
                  <a:lnTo>
                    <a:pt x="9712" y="9621"/>
                  </a:lnTo>
                  <a:lnTo>
                    <a:pt x="9713" y="9642"/>
                  </a:lnTo>
                  <a:cubicBezTo>
                    <a:pt x="9713" y="9660"/>
                    <a:pt x="9713" y="9679"/>
                    <a:pt x="9712" y="9700"/>
                  </a:cubicBezTo>
                  <a:lnTo>
                    <a:pt x="9710" y="9721"/>
                  </a:lnTo>
                  <a:lnTo>
                    <a:pt x="9775" y="9732"/>
                  </a:lnTo>
                  <a:cubicBezTo>
                    <a:pt x="9789" y="9734"/>
                    <a:pt x="9796" y="9741"/>
                    <a:pt x="9797" y="9742"/>
                  </a:cubicBezTo>
                  <a:cubicBezTo>
                    <a:pt x="9796" y="9743"/>
                    <a:pt x="9789" y="9748"/>
                    <a:pt x="9778" y="9748"/>
                  </a:cubicBezTo>
                  <a:cubicBezTo>
                    <a:pt x="9776" y="9748"/>
                    <a:pt x="9774" y="9748"/>
                    <a:pt x="9772" y="9747"/>
                  </a:cubicBezTo>
                  <a:lnTo>
                    <a:pt x="9707" y="9737"/>
                  </a:lnTo>
                  <a:lnTo>
                    <a:pt x="9702" y="9758"/>
                  </a:lnTo>
                  <a:cubicBezTo>
                    <a:pt x="9698" y="9776"/>
                    <a:pt x="9693" y="9796"/>
                    <a:pt x="9686" y="9813"/>
                  </a:cubicBezTo>
                  <a:lnTo>
                    <a:pt x="9680" y="9833"/>
                  </a:lnTo>
                  <a:lnTo>
                    <a:pt x="9739" y="9859"/>
                  </a:lnTo>
                  <a:cubicBezTo>
                    <a:pt x="9752" y="9864"/>
                    <a:pt x="9757" y="9874"/>
                    <a:pt x="9757" y="9876"/>
                  </a:cubicBezTo>
                  <a:cubicBezTo>
                    <a:pt x="9756" y="9877"/>
                    <a:pt x="9753" y="9878"/>
                    <a:pt x="9748" y="9878"/>
                  </a:cubicBezTo>
                  <a:cubicBezTo>
                    <a:pt x="9744" y="9878"/>
                    <a:pt x="9738" y="9877"/>
                    <a:pt x="9733" y="9875"/>
                  </a:cubicBezTo>
                  <a:lnTo>
                    <a:pt x="9673" y="9849"/>
                  </a:lnTo>
                  <a:lnTo>
                    <a:pt x="9664" y="9868"/>
                  </a:lnTo>
                  <a:cubicBezTo>
                    <a:pt x="9655" y="9883"/>
                    <a:pt x="9645" y="9900"/>
                    <a:pt x="9634" y="9916"/>
                  </a:cubicBezTo>
                  <a:lnTo>
                    <a:pt x="9622" y="9933"/>
                  </a:lnTo>
                  <a:lnTo>
                    <a:pt x="9673" y="9974"/>
                  </a:lnTo>
                  <a:cubicBezTo>
                    <a:pt x="9683" y="9984"/>
                    <a:pt x="9686" y="9994"/>
                    <a:pt x="9683" y="9995"/>
                  </a:cubicBezTo>
                  <a:cubicBezTo>
                    <a:pt x="9678" y="9995"/>
                    <a:pt x="9671" y="9992"/>
                    <a:pt x="9662" y="9986"/>
                  </a:cubicBezTo>
                  <a:lnTo>
                    <a:pt x="9611" y="9945"/>
                  </a:lnTo>
                  <a:lnTo>
                    <a:pt x="9597" y="9960"/>
                  </a:lnTo>
                  <a:cubicBezTo>
                    <a:pt x="9583" y="9975"/>
                    <a:pt x="9568" y="9989"/>
                    <a:pt x="9555" y="10001"/>
                  </a:cubicBezTo>
                  <a:lnTo>
                    <a:pt x="9539" y="10013"/>
                  </a:lnTo>
                  <a:lnTo>
                    <a:pt x="9577" y="10066"/>
                  </a:lnTo>
                  <a:cubicBezTo>
                    <a:pt x="9584" y="10079"/>
                    <a:pt x="9584" y="10089"/>
                    <a:pt x="9584" y="10090"/>
                  </a:cubicBezTo>
                  <a:cubicBezTo>
                    <a:pt x="9581" y="10090"/>
                    <a:pt x="9571" y="10086"/>
                    <a:pt x="9563" y="10075"/>
                  </a:cubicBezTo>
                  <a:lnTo>
                    <a:pt x="9525" y="10023"/>
                  </a:lnTo>
                  <a:lnTo>
                    <a:pt x="9507" y="10034"/>
                  </a:lnTo>
                  <a:cubicBezTo>
                    <a:pt x="9489" y="10045"/>
                    <a:pt x="9472" y="10054"/>
                    <a:pt x="9456" y="10063"/>
                  </a:cubicBezTo>
                  <a:lnTo>
                    <a:pt x="9436" y="10071"/>
                  </a:lnTo>
                  <a:lnTo>
                    <a:pt x="9461" y="10132"/>
                  </a:lnTo>
                  <a:cubicBezTo>
                    <a:pt x="9466" y="10145"/>
                    <a:pt x="9463" y="10156"/>
                    <a:pt x="9462" y="10158"/>
                  </a:cubicBezTo>
                  <a:cubicBezTo>
                    <a:pt x="9460" y="10158"/>
                    <a:pt x="9450" y="10152"/>
                    <a:pt x="9445" y="10138"/>
                  </a:cubicBezTo>
                  <a:lnTo>
                    <a:pt x="9422" y="10076"/>
                  </a:lnTo>
                  <a:lnTo>
                    <a:pt x="9401" y="10084"/>
                  </a:lnTo>
                  <a:cubicBezTo>
                    <a:pt x="9382" y="10089"/>
                    <a:pt x="9362" y="10094"/>
                    <a:pt x="9344" y="10098"/>
                  </a:cubicBezTo>
                  <a:lnTo>
                    <a:pt x="9323" y="10102"/>
                  </a:lnTo>
                  <a:lnTo>
                    <a:pt x="9329" y="10166"/>
                  </a:lnTo>
                  <a:cubicBezTo>
                    <a:pt x="9330" y="10180"/>
                    <a:pt x="9325" y="10189"/>
                    <a:pt x="9324" y="10190"/>
                  </a:cubicBezTo>
                  <a:cubicBezTo>
                    <a:pt x="9321" y="10189"/>
                    <a:pt x="9314" y="10181"/>
                    <a:pt x="9313" y="10168"/>
                  </a:cubicBezTo>
                  <a:lnTo>
                    <a:pt x="9307" y="10103"/>
                  </a:lnTo>
                  <a:lnTo>
                    <a:pt x="9286" y="10105"/>
                  </a:lnTo>
                  <a:cubicBezTo>
                    <a:pt x="9281" y="10105"/>
                    <a:pt x="9275" y="10105"/>
                    <a:pt x="9270" y="10105"/>
                  </a:cubicBezTo>
                  <a:cubicBezTo>
                    <a:pt x="9256" y="10105"/>
                    <a:pt x="9243" y="10104"/>
                    <a:pt x="9229" y="10103"/>
                  </a:cubicBezTo>
                  <a:lnTo>
                    <a:pt x="9208" y="10101"/>
                  </a:lnTo>
                  <a:lnTo>
                    <a:pt x="9197" y="10165"/>
                  </a:lnTo>
                  <a:cubicBezTo>
                    <a:pt x="9195" y="10180"/>
                    <a:pt x="9188" y="10186"/>
                    <a:pt x="9185" y="10187"/>
                  </a:cubicBezTo>
                  <a:cubicBezTo>
                    <a:pt x="9182" y="10186"/>
                    <a:pt x="9179" y="10177"/>
                    <a:pt x="9180" y="10163"/>
                  </a:cubicBezTo>
                  <a:lnTo>
                    <a:pt x="9191" y="10098"/>
                  </a:lnTo>
                  <a:lnTo>
                    <a:pt x="9170" y="10094"/>
                  </a:lnTo>
                  <a:cubicBezTo>
                    <a:pt x="9149" y="10089"/>
                    <a:pt x="9130" y="10085"/>
                    <a:pt x="9114" y="10079"/>
                  </a:cubicBezTo>
                  <a:lnTo>
                    <a:pt x="9095" y="10070"/>
                  </a:lnTo>
                  <a:lnTo>
                    <a:pt x="9068" y="10129"/>
                  </a:lnTo>
                  <a:cubicBezTo>
                    <a:pt x="9063" y="10143"/>
                    <a:pt x="9054" y="10148"/>
                    <a:pt x="9050" y="10148"/>
                  </a:cubicBezTo>
                  <a:cubicBezTo>
                    <a:pt x="9049" y="10147"/>
                    <a:pt x="9047" y="10137"/>
                    <a:pt x="9053" y="10123"/>
                  </a:cubicBezTo>
                  <a:lnTo>
                    <a:pt x="9079" y="10064"/>
                  </a:lnTo>
                  <a:lnTo>
                    <a:pt x="9060" y="10053"/>
                  </a:lnTo>
                  <a:cubicBezTo>
                    <a:pt x="9043" y="10044"/>
                    <a:pt x="9026" y="10033"/>
                    <a:pt x="9011" y="10023"/>
                  </a:cubicBezTo>
                  <a:lnTo>
                    <a:pt x="8995" y="10011"/>
                  </a:lnTo>
                  <a:lnTo>
                    <a:pt x="8953" y="10063"/>
                  </a:lnTo>
                  <a:cubicBezTo>
                    <a:pt x="8945" y="10071"/>
                    <a:pt x="8937" y="10075"/>
                    <a:pt x="8932" y="10075"/>
                  </a:cubicBezTo>
                  <a:cubicBezTo>
                    <a:pt x="8931" y="10073"/>
                    <a:pt x="8931" y="10063"/>
                    <a:pt x="8940" y="10052"/>
                  </a:cubicBezTo>
                  <a:lnTo>
                    <a:pt x="8981" y="10002"/>
                  </a:lnTo>
                  <a:lnTo>
                    <a:pt x="8965" y="9987"/>
                  </a:lnTo>
                  <a:cubicBezTo>
                    <a:pt x="8952" y="9974"/>
                    <a:pt x="8939" y="9960"/>
                    <a:pt x="8926" y="9945"/>
                  </a:cubicBezTo>
                  <a:lnTo>
                    <a:pt x="8912" y="9928"/>
                  </a:lnTo>
                  <a:lnTo>
                    <a:pt x="8860" y="9968"/>
                  </a:lnTo>
                  <a:cubicBezTo>
                    <a:pt x="8853" y="9973"/>
                    <a:pt x="8847" y="9975"/>
                    <a:pt x="8836" y="9975"/>
                  </a:cubicBezTo>
                  <a:cubicBezTo>
                    <a:pt x="8836" y="9973"/>
                    <a:pt x="8838" y="9963"/>
                    <a:pt x="8850" y="9954"/>
                  </a:cubicBezTo>
                  <a:lnTo>
                    <a:pt x="8903" y="9916"/>
                  </a:lnTo>
                  <a:lnTo>
                    <a:pt x="8891" y="9897"/>
                  </a:lnTo>
                  <a:cubicBezTo>
                    <a:pt x="8881" y="9880"/>
                    <a:pt x="8871" y="9864"/>
                    <a:pt x="8864" y="9848"/>
                  </a:cubicBezTo>
                  <a:lnTo>
                    <a:pt x="8865" y="9847"/>
                  </a:lnTo>
                  <a:cubicBezTo>
                    <a:pt x="8876" y="9873"/>
                    <a:pt x="8891" y="9897"/>
                    <a:pt x="8908" y="9921"/>
                  </a:cubicBezTo>
                  <a:cubicBezTo>
                    <a:pt x="8979" y="10017"/>
                    <a:pt x="9082" y="10080"/>
                    <a:pt x="9198" y="10098"/>
                  </a:cubicBezTo>
                  <a:cubicBezTo>
                    <a:pt x="9221" y="10102"/>
                    <a:pt x="9244" y="10103"/>
                    <a:pt x="9267" y="10103"/>
                  </a:cubicBezTo>
                  <a:cubicBezTo>
                    <a:pt x="9485" y="10103"/>
                    <a:pt x="9673" y="9941"/>
                    <a:pt x="9706" y="9726"/>
                  </a:cubicBezTo>
                  <a:cubicBezTo>
                    <a:pt x="9713" y="9685"/>
                    <a:pt x="9713" y="9643"/>
                    <a:pt x="9708" y="9603"/>
                  </a:cubicBezTo>
                  <a:lnTo>
                    <a:pt x="9708" y="9603"/>
                  </a:lnTo>
                  <a:lnTo>
                    <a:pt x="9708" y="9606"/>
                  </a:lnTo>
                  <a:lnTo>
                    <a:pt x="9778" y="9599"/>
                  </a:lnTo>
                  <a:close/>
                  <a:moveTo>
                    <a:pt x="11709" y="9859"/>
                  </a:moveTo>
                  <a:cubicBezTo>
                    <a:pt x="11723" y="9896"/>
                    <a:pt x="11749" y="9932"/>
                    <a:pt x="11772" y="9964"/>
                  </a:cubicBezTo>
                  <a:cubicBezTo>
                    <a:pt x="11790" y="9988"/>
                    <a:pt x="11808" y="10012"/>
                    <a:pt x="11812" y="10027"/>
                  </a:cubicBezTo>
                  <a:cubicBezTo>
                    <a:pt x="11829" y="10100"/>
                    <a:pt x="11786" y="10172"/>
                    <a:pt x="11717" y="10188"/>
                  </a:cubicBezTo>
                  <a:cubicBezTo>
                    <a:pt x="11708" y="10190"/>
                    <a:pt x="11700" y="10191"/>
                    <a:pt x="11688" y="10191"/>
                  </a:cubicBezTo>
                  <a:cubicBezTo>
                    <a:pt x="11628" y="10191"/>
                    <a:pt x="11574" y="10147"/>
                    <a:pt x="11560" y="10086"/>
                  </a:cubicBezTo>
                  <a:cubicBezTo>
                    <a:pt x="11556" y="10070"/>
                    <a:pt x="11563" y="10041"/>
                    <a:pt x="11569" y="10010"/>
                  </a:cubicBezTo>
                  <a:cubicBezTo>
                    <a:pt x="11575" y="9972"/>
                    <a:pt x="11582" y="9928"/>
                    <a:pt x="11580" y="9889"/>
                  </a:cubicBezTo>
                  <a:lnTo>
                    <a:pt x="11691" y="9863"/>
                  </a:lnTo>
                  <a:lnTo>
                    <a:pt x="11709" y="9859"/>
                  </a:lnTo>
                  <a:close/>
                  <a:moveTo>
                    <a:pt x="5057" y="10014"/>
                  </a:moveTo>
                  <a:cubicBezTo>
                    <a:pt x="5105" y="10049"/>
                    <a:pt x="5156" y="10083"/>
                    <a:pt x="5207" y="10115"/>
                  </a:cubicBezTo>
                  <a:cubicBezTo>
                    <a:pt x="5079" y="10136"/>
                    <a:pt x="4957" y="10170"/>
                    <a:pt x="4841" y="10220"/>
                  </a:cubicBezTo>
                  <a:cubicBezTo>
                    <a:pt x="4848" y="10206"/>
                    <a:pt x="4853" y="10191"/>
                    <a:pt x="4861" y="10178"/>
                  </a:cubicBezTo>
                  <a:cubicBezTo>
                    <a:pt x="4878" y="10138"/>
                    <a:pt x="4895" y="10093"/>
                    <a:pt x="4925" y="10068"/>
                  </a:cubicBezTo>
                  <a:cubicBezTo>
                    <a:pt x="4952" y="10043"/>
                    <a:pt x="4999" y="10030"/>
                    <a:pt x="5040" y="10020"/>
                  </a:cubicBezTo>
                  <a:cubicBezTo>
                    <a:pt x="5046" y="10017"/>
                    <a:pt x="5050" y="10015"/>
                    <a:pt x="5057" y="10014"/>
                  </a:cubicBezTo>
                  <a:close/>
                  <a:moveTo>
                    <a:pt x="4790" y="9949"/>
                  </a:moveTo>
                  <a:lnTo>
                    <a:pt x="4879" y="10049"/>
                  </a:lnTo>
                  <a:cubicBezTo>
                    <a:pt x="4851" y="10081"/>
                    <a:pt x="4834" y="10122"/>
                    <a:pt x="4818" y="10159"/>
                  </a:cubicBezTo>
                  <a:cubicBezTo>
                    <a:pt x="4808" y="10184"/>
                    <a:pt x="4795" y="10210"/>
                    <a:pt x="4787" y="10220"/>
                  </a:cubicBezTo>
                  <a:cubicBezTo>
                    <a:pt x="4761" y="10244"/>
                    <a:pt x="4727" y="10256"/>
                    <a:pt x="4692" y="10256"/>
                  </a:cubicBezTo>
                  <a:cubicBezTo>
                    <a:pt x="4659" y="10256"/>
                    <a:pt x="4626" y="10245"/>
                    <a:pt x="4600" y="10222"/>
                  </a:cubicBezTo>
                  <a:cubicBezTo>
                    <a:pt x="4577" y="10200"/>
                    <a:pt x="4563" y="10169"/>
                    <a:pt x="4562" y="10136"/>
                  </a:cubicBezTo>
                  <a:cubicBezTo>
                    <a:pt x="4562" y="10099"/>
                    <a:pt x="4578" y="10062"/>
                    <a:pt x="4605" y="10033"/>
                  </a:cubicBezTo>
                  <a:cubicBezTo>
                    <a:pt x="4619" y="10022"/>
                    <a:pt x="4651" y="10010"/>
                    <a:pt x="4682" y="9997"/>
                  </a:cubicBezTo>
                  <a:cubicBezTo>
                    <a:pt x="4717" y="9985"/>
                    <a:pt x="4758" y="9970"/>
                    <a:pt x="4790" y="9949"/>
                  </a:cubicBezTo>
                  <a:close/>
                  <a:moveTo>
                    <a:pt x="11781" y="10209"/>
                  </a:moveTo>
                  <a:cubicBezTo>
                    <a:pt x="11782" y="10217"/>
                    <a:pt x="11782" y="10225"/>
                    <a:pt x="11783" y="10233"/>
                  </a:cubicBezTo>
                  <a:cubicBezTo>
                    <a:pt x="11785" y="10241"/>
                    <a:pt x="11788" y="10247"/>
                    <a:pt x="11791" y="10255"/>
                  </a:cubicBezTo>
                  <a:cubicBezTo>
                    <a:pt x="11785" y="10255"/>
                    <a:pt x="11779" y="10254"/>
                    <a:pt x="11773" y="10254"/>
                  </a:cubicBezTo>
                  <a:cubicBezTo>
                    <a:pt x="11760" y="10254"/>
                    <a:pt x="11747" y="10255"/>
                    <a:pt x="11733" y="10258"/>
                  </a:cubicBezTo>
                  <a:cubicBezTo>
                    <a:pt x="11713" y="10261"/>
                    <a:pt x="11696" y="10270"/>
                    <a:pt x="11681" y="10281"/>
                  </a:cubicBezTo>
                  <a:cubicBezTo>
                    <a:pt x="11679" y="10274"/>
                    <a:pt x="11679" y="10265"/>
                    <a:pt x="11677" y="10258"/>
                  </a:cubicBezTo>
                  <a:cubicBezTo>
                    <a:pt x="11676" y="10249"/>
                    <a:pt x="11673" y="10243"/>
                    <a:pt x="11670" y="10235"/>
                  </a:cubicBezTo>
                  <a:lnTo>
                    <a:pt x="11670" y="10235"/>
                  </a:lnTo>
                  <a:cubicBezTo>
                    <a:pt x="11676" y="10237"/>
                    <a:pt x="11682" y="10237"/>
                    <a:pt x="11688" y="10237"/>
                  </a:cubicBezTo>
                  <a:cubicBezTo>
                    <a:pt x="11702" y="10237"/>
                    <a:pt x="11714" y="10235"/>
                    <a:pt x="11728" y="10233"/>
                  </a:cubicBezTo>
                  <a:cubicBezTo>
                    <a:pt x="11748" y="10228"/>
                    <a:pt x="11765" y="10220"/>
                    <a:pt x="11781" y="10209"/>
                  </a:cubicBezTo>
                  <a:close/>
                  <a:moveTo>
                    <a:pt x="9513" y="9082"/>
                  </a:moveTo>
                  <a:cubicBezTo>
                    <a:pt x="9617" y="9125"/>
                    <a:pt x="9706" y="9196"/>
                    <a:pt x="9773" y="9289"/>
                  </a:cubicBezTo>
                  <a:cubicBezTo>
                    <a:pt x="9873" y="9425"/>
                    <a:pt x="9914" y="9591"/>
                    <a:pt x="9888" y="9759"/>
                  </a:cubicBezTo>
                  <a:cubicBezTo>
                    <a:pt x="9840" y="10070"/>
                    <a:pt x="9577" y="10296"/>
                    <a:pt x="9263" y="10296"/>
                  </a:cubicBezTo>
                  <a:cubicBezTo>
                    <a:pt x="9230" y="10296"/>
                    <a:pt x="9197" y="10293"/>
                    <a:pt x="9165" y="10287"/>
                  </a:cubicBezTo>
                  <a:cubicBezTo>
                    <a:pt x="8998" y="10261"/>
                    <a:pt x="8852" y="10173"/>
                    <a:pt x="8752" y="10036"/>
                  </a:cubicBezTo>
                  <a:cubicBezTo>
                    <a:pt x="8736" y="10015"/>
                    <a:pt x="8722" y="9992"/>
                    <a:pt x="8711" y="9970"/>
                  </a:cubicBezTo>
                  <a:cubicBezTo>
                    <a:pt x="8745" y="9949"/>
                    <a:pt x="8775" y="9925"/>
                    <a:pt x="8806" y="9900"/>
                  </a:cubicBezTo>
                  <a:lnTo>
                    <a:pt x="8807" y="9900"/>
                  </a:lnTo>
                  <a:lnTo>
                    <a:pt x="8828" y="9892"/>
                  </a:lnTo>
                  <a:cubicBezTo>
                    <a:pt x="8831" y="9899"/>
                    <a:pt x="8834" y="9905"/>
                    <a:pt x="8838" y="9911"/>
                  </a:cubicBezTo>
                  <a:lnTo>
                    <a:pt x="8821" y="9924"/>
                  </a:lnTo>
                  <a:cubicBezTo>
                    <a:pt x="8789" y="9948"/>
                    <a:pt x="8778" y="9985"/>
                    <a:pt x="8796" y="10008"/>
                  </a:cubicBezTo>
                  <a:cubicBezTo>
                    <a:pt x="8805" y="10021"/>
                    <a:pt x="8821" y="10027"/>
                    <a:pt x="8838" y="10027"/>
                  </a:cubicBezTo>
                  <a:cubicBezTo>
                    <a:pt x="8853" y="10027"/>
                    <a:pt x="8870" y="10022"/>
                    <a:pt x="8885" y="10011"/>
                  </a:cubicBezTo>
                  <a:lnTo>
                    <a:pt x="8903" y="9997"/>
                  </a:lnTo>
                  <a:cubicBezTo>
                    <a:pt x="8908" y="10003"/>
                    <a:pt x="8912" y="10008"/>
                    <a:pt x="8918" y="10014"/>
                  </a:cubicBezTo>
                  <a:lnTo>
                    <a:pt x="8903" y="10031"/>
                  </a:lnTo>
                  <a:cubicBezTo>
                    <a:pt x="8890" y="10048"/>
                    <a:pt x="8882" y="10068"/>
                    <a:pt x="8885" y="10086"/>
                  </a:cubicBezTo>
                  <a:cubicBezTo>
                    <a:pt x="8886" y="10100"/>
                    <a:pt x="8892" y="10111"/>
                    <a:pt x="8902" y="10118"/>
                  </a:cubicBezTo>
                  <a:cubicBezTo>
                    <a:pt x="8910" y="10124"/>
                    <a:pt x="8920" y="10127"/>
                    <a:pt x="8930" y="10127"/>
                  </a:cubicBezTo>
                  <a:cubicBezTo>
                    <a:pt x="8950" y="10127"/>
                    <a:pt x="8972" y="10117"/>
                    <a:pt x="8987" y="10099"/>
                  </a:cubicBezTo>
                  <a:lnTo>
                    <a:pt x="9002" y="10080"/>
                  </a:lnTo>
                  <a:cubicBezTo>
                    <a:pt x="9007" y="10084"/>
                    <a:pt x="9014" y="10088"/>
                    <a:pt x="9019" y="10090"/>
                  </a:cubicBezTo>
                  <a:lnTo>
                    <a:pt x="9010" y="10111"/>
                  </a:lnTo>
                  <a:cubicBezTo>
                    <a:pt x="9001" y="10131"/>
                    <a:pt x="9000" y="10152"/>
                    <a:pt x="9006" y="10169"/>
                  </a:cubicBezTo>
                  <a:cubicBezTo>
                    <a:pt x="9011" y="10181"/>
                    <a:pt x="9019" y="10191"/>
                    <a:pt x="9031" y="10196"/>
                  </a:cubicBezTo>
                  <a:cubicBezTo>
                    <a:pt x="9037" y="10198"/>
                    <a:pt x="9042" y="10199"/>
                    <a:pt x="9048" y="10199"/>
                  </a:cubicBezTo>
                  <a:cubicBezTo>
                    <a:pt x="9071" y="10199"/>
                    <a:pt x="9096" y="10181"/>
                    <a:pt x="9108" y="10153"/>
                  </a:cubicBezTo>
                  <a:lnTo>
                    <a:pt x="9118" y="10132"/>
                  </a:lnTo>
                  <a:cubicBezTo>
                    <a:pt x="9124" y="10133"/>
                    <a:pt x="9132" y="10137"/>
                    <a:pt x="9138" y="10138"/>
                  </a:cubicBezTo>
                  <a:lnTo>
                    <a:pt x="9134" y="10160"/>
                  </a:lnTo>
                  <a:cubicBezTo>
                    <a:pt x="9130" y="10181"/>
                    <a:pt x="9135" y="10202"/>
                    <a:pt x="9145" y="10218"/>
                  </a:cubicBezTo>
                  <a:cubicBezTo>
                    <a:pt x="9154" y="10228"/>
                    <a:pt x="9164" y="10235"/>
                    <a:pt x="9176" y="10238"/>
                  </a:cubicBezTo>
                  <a:lnTo>
                    <a:pt x="9184" y="10238"/>
                  </a:lnTo>
                  <a:cubicBezTo>
                    <a:pt x="9212" y="10238"/>
                    <a:pt x="9235" y="10212"/>
                    <a:pt x="9240" y="10177"/>
                  </a:cubicBezTo>
                  <a:lnTo>
                    <a:pt x="9244" y="10154"/>
                  </a:lnTo>
                  <a:cubicBezTo>
                    <a:pt x="9251" y="10154"/>
                    <a:pt x="9259" y="10154"/>
                    <a:pt x="9266" y="10156"/>
                  </a:cubicBezTo>
                  <a:lnTo>
                    <a:pt x="9269" y="10179"/>
                  </a:lnTo>
                  <a:cubicBezTo>
                    <a:pt x="9272" y="10214"/>
                    <a:pt x="9296" y="10242"/>
                    <a:pt x="9325" y="10242"/>
                  </a:cubicBezTo>
                  <a:lnTo>
                    <a:pt x="9330" y="10242"/>
                  </a:lnTo>
                  <a:cubicBezTo>
                    <a:pt x="9343" y="10240"/>
                    <a:pt x="9354" y="10234"/>
                    <a:pt x="9362" y="10223"/>
                  </a:cubicBezTo>
                  <a:cubicBezTo>
                    <a:pt x="9374" y="10208"/>
                    <a:pt x="9379" y="10187"/>
                    <a:pt x="9376" y="10166"/>
                  </a:cubicBezTo>
                  <a:lnTo>
                    <a:pt x="9374" y="10144"/>
                  </a:lnTo>
                  <a:cubicBezTo>
                    <a:pt x="9381" y="10143"/>
                    <a:pt x="9387" y="10142"/>
                    <a:pt x="9393" y="10139"/>
                  </a:cubicBezTo>
                  <a:lnTo>
                    <a:pt x="9402" y="10160"/>
                  </a:lnTo>
                  <a:cubicBezTo>
                    <a:pt x="9412" y="10189"/>
                    <a:pt x="9438" y="10208"/>
                    <a:pt x="9461" y="10208"/>
                  </a:cubicBezTo>
                  <a:cubicBezTo>
                    <a:pt x="9466" y="10208"/>
                    <a:pt x="9472" y="10207"/>
                    <a:pt x="9476" y="10205"/>
                  </a:cubicBezTo>
                  <a:cubicBezTo>
                    <a:pt x="9491" y="10200"/>
                    <a:pt x="9502" y="10185"/>
                    <a:pt x="9506" y="10168"/>
                  </a:cubicBezTo>
                  <a:cubicBezTo>
                    <a:pt x="9508" y="10153"/>
                    <a:pt x="9507" y="10137"/>
                    <a:pt x="9502" y="10121"/>
                  </a:cubicBezTo>
                  <a:lnTo>
                    <a:pt x="9493" y="10100"/>
                  </a:lnTo>
                  <a:cubicBezTo>
                    <a:pt x="9501" y="10096"/>
                    <a:pt x="9506" y="10092"/>
                    <a:pt x="9512" y="10089"/>
                  </a:cubicBezTo>
                  <a:lnTo>
                    <a:pt x="9525" y="10107"/>
                  </a:lnTo>
                  <a:cubicBezTo>
                    <a:pt x="9541" y="10128"/>
                    <a:pt x="9564" y="10139"/>
                    <a:pt x="9584" y="10139"/>
                  </a:cubicBezTo>
                  <a:cubicBezTo>
                    <a:pt x="9593" y="10139"/>
                    <a:pt x="9602" y="10137"/>
                    <a:pt x="9609" y="10131"/>
                  </a:cubicBezTo>
                  <a:cubicBezTo>
                    <a:pt x="9623" y="10122"/>
                    <a:pt x="9629" y="10106"/>
                    <a:pt x="9629" y="10087"/>
                  </a:cubicBezTo>
                  <a:cubicBezTo>
                    <a:pt x="9629" y="10073"/>
                    <a:pt x="9623" y="10057"/>
                    <a:pt x="9613" y="10043"/>
                  </a:cubicBezTo>
                  <a:lnTo>
                    <a:pt x="9599" y="10024"/>
                  </a:lnTo>
                  <a:cubicBezTo>
                    <a:pt x="9604" y="10020"/>
                    <a:pt x="9609" y="10015"/>
                    <a:pt x="9615" y="10010"/>
                  </a:cubicBezTo>
                  <a:lnTo>
                    <a:pt x="9634" y="10024"/>
                  </a:lnTo>
                  <a:cubicBezTo>
                    <a:pt x="9648" y="10036"/>
                    <a:pt x="9666" y="10042"/>
                    <a:pt x="9683" y="10042"/>
                  </a:cubicBezTo>
                  <a:cubicBezTo>
                    <a:pt x="9698" y="10042"/>
                    <a:pt x="9713" y="10037"/>
                    <a:pt x="9722" y="10026"/>
                  </a:cubicBezTo>
                  <a:cubicBezTo>
                    <a:pt x="9730" y="10016"/>
                    <a:pt x="9733" y="10003"/>
                    <a:pt x="9731" y="9990"/>
                  </a:cubicBezTo>
                  <a:cubicBezTo>
                    <a:pt x="9730" y="9971"/>
                    <a:pt x="9718" y="9953"/>
                    <a:pt x="9701" y="9940"/>
                  </a:cubicBezTo>
                  <a:lnTo>
                    <a:pt x="9682" y="9926"/>
                  </a:lnTo>
                  <a:cubicBezTo>
                    <a:pt x="9686" y="9920"/>
                    <a:pt x="9691" y="9914"/>
                    <a:pt x="9693" y="9909"/>
                  </a:cubicBezTo>
                  <a:lnTo>
                    <a:pt x="9714" y="9917"/>
                  </a:lnTo>
                  <a:cubicBezTo>
                    <a:pt x="9725" y="9922"/>
                    <a:pt x="9737" y="9925"/>
                    <a:pt x="9747" y="9925"/>
                  </a:cubicBezTo>
                  <a:cubicBezTo>
                    <a:pt x="9771" y="9925"/>
                    <a:pt x="9791" y="9914"/>
                    <a:pt x="9799" y="9896"/>
                  </a:cubicBezTo>
                  <a:cubicBezTo>
                    <a:pt x="9804" y="9886"/>
                    <a:pt x="9804" y="9873"/>
                    <a:pt x="9799" y="9859"/>
                  </a:cubicBezTo>
                  <a:cubicBezTo>
                    <a:pt x="9793" y="9842"/>
                    <a:pt x="9777" y="9827"/>
                    <a:pt x="9757" y="9819"/>
                  </a:cubicBezTo>
                  <a:lnTo>
                    <a:pt x="9736" y="9810"/>
                  </a:lnTo>
                  <a:cubicBezTo>
                    <a:pt x="9738" y="9803"/>
                    <a:pt x="9740" y="9796"/>
                    <a:pt x="9741" y="9790"/>
                  </a:cubicBezTo>
                  <a:lnTo>
                    <a:pt x="9764" y="9794"/>
                  </a:lnTo>
                  <a:cubicBezTo>
                    <a:pt x="9769" y="9795"/>
                    <a:pt x="9774" y="9795"/>
                    <a:pt x="9779" y="9795"/>
                  </a:cubicBezTo>
                  <a:cubicBezTo>
                    <a:pt x="9811" y="9795"/>
                    <a:pt x="9837" y="9777"/>
                    <a:pt x="9840" y="9752"/>
                  </a:cubicBezTo>
                  <a:cubicBezTo>
                    <a:pt x="9845" y="9721"/>
                    <a:pt x="9818" y="9694"/>
                    <a:pt x="9780" y="9688"/>
                  </a:cubicBezTo>
                  <a:lnTo>
                    <a:pt x="9757" y="9684"/>
                  </a:lnTo>
                  <a:cubicBezTo>
                    <a:pt x="9757" y="9678"/>
                    <a:pt x="9757" y="9669"/>
                    <a:pt x="9759" y="9663"/>
                  </a:cubicBezTo>
                  <a:lnTo>
                    <a:pt x="9781" y="9660"/>
                  </a:lnTo>
                  <a:cubicBezTo>
                    <a:pt x="9803" y="9658"/>
                    <a:pt x="9822" y="9648"/>
                    <a:pt x="9834" y="9634"/>
                  </a:cubicBezTo>
                  <a:cubicBezTo>
                    <a:pt x="9841" y="9624"/>
                    <a:pt x="9846" y="9611"/>
                    <a:pt x="9845" y="9600"/>
                  </a:cubicBezTo>
                  <a:cubicBezTo>
                    <a:pt x="9842" y="9573"/>
                    <a:pt x="9814" y="9553"/>
                    <a:pt x="9780" y="9553"/>
                  </a:cubicBezTo>
                  <a:cubicBezTo>
                    <a:pt x="9776" y="9553"/>
                    <a:pt x="9773" y="9553"/>
                    <a:pt x="9770" y="9553"/>
                  </a:cubicBezTo>
                  <a:lnTo>
                    <a:pt x="9745" y="9557"/>
                  </a:lnTo>
                  <a:cubicBezTo>
                    <a:pt x="9744" y="9549"/>
                    <a:pt x="9743" y="9543"/>
                    <a:pt x="9740" y="9537"/>
                  </a:cubicBezTo>
                  <a:lnTo>
                    <a:pt x="9761" y="9528"/>
                  </a:lnTo>
                  <a:cubicBezTo>
                    <a:pt x="9781" y="9521"/>
                    <a:pt x="9798" y="9506"/>
                    <a:pt x="9804" y="9489"/>
                  </a:cubicBezTo>
                  <a:cubicBezTo>
                    <a:pt x="9810" y="9477"/>
                    <a:pt x="9810" y="9464"/>
                    <a:pt x="9807" y="9453"/>
                  </a:cubicBezTo>
                  <a:cubicBezTo>
                    <a:pt x="9799" y="9434"/>
                    <a:pt x="9776" y="9423"/>
                    <a:pt x="9752" y="9423"/>
                  </a:cubicBezTo>
                  <a:cubicBezTo>
                    <a:pt x="9742" y="9423"/>
                    <a:pt x="9732" y="9424"/>
                    <a:pt x="9722" y="9428"/>
                  </a:cubicBezTo>
                  <a:lnTo>
                    <a:pt x="9701" y="9436"/>
                  </a:lnTo>
                  <a:cubicBezTo>
                    <a:pt x="9697" y="9430"/>
                    <a:pt x="9694" y="9425"/>
                    <a:pt x="9691" y="9417"/>
                  </a:cubicBezTo>
                  <a:lnTo>
                    <a:pt x="9708" y="9405"/>
                  </a:lnTo>
                  <a:cubicBezTo>
                    <a:pt x="9725" y="9391"/>
                    <a:pt x="9738" y="9374"/>
                    <a:pt x="9740" y="9356"/>
                  </a:cubicBezTo>
                  <a:cubicBezTo>
                    <a:pt x="9741" y="9342"/>
                    <a:pt x="9739" y="9331"/>
                    <a:pt x="9733" y="9320"/>
                  </a:cubicBezTo>
                  <a:cubicBezTo>
                    <a:pt x="9723" y="9308"/>
                    <a:pt x="9708" y="9301"/>
                    <a:pt x="9691" y="9301"/>
                  </a:cubicBezTo>
                  <a:cubicBezTo>
                    <a:pt x="9676" y="9301"/>
                    <a:pt x="9659" y="9307"/>
                    <a:pt x="9644" y="9317"/>
                  </a:cubicBezTo>
                  <a:lnTo>
                    <a:pt x="9625" y="9331"/>
                  </a:lnTo>
                  <a:cubicBezTo>
                    <a:pt x="9620" y="9326"/>
                    <a:pt x="9617" y="9320"/>
                    <a:pt x="9611" y="9315"/>
                  </a:cubicBezTo>
                  <a:lnTo>
                    <a:pt x="9625" y="9296"/>
                  </a:lnTo>
                  <a:cubicBezTo>
                    <a:pt x="9639" y="9279"/>
                    <a:pt x="9646" y="9259"/>
                    <a:pt x="9644" y="9241"/>
                  </a:cubicBezTo>
                  <a:cubicBezTo>
                    <a:pt x="9643" y="9228"/>
                    <a:pt x="9636" y="9216"/>
                    <a:pt x="9627" y="9210"/>
                  </a:cubicBezTo>
                  <a:cubicBezTo>
                    <a:pt x="9619" y="9203"/>
                    <a:pt x="9609" y="9200"/>
                    <a:pt x="9598" y="9200"/>
                  </a:cubicBezTo>
                  <a:cubicBezTo>
                    <a:pt x="9578" y="9200"/>
                    <a:pt x="9557" y="9210"/>
                    <a:pt x="9541" y="9230"/>
                  </a:cubicBezTo>
                  <a:lnTo>
                    <a:pt x="9527" y="9248"/>
                  </a:lnTo>
                  <a:cubicBezTo>
                    <a:pt x="9522" y="9243"/>
                    <a:pt x="9514" y="9240"/>
                    <a:pt x="9509" y="9237"/>
                  </a:cubicBezTo>
                  <a:lnTo>
                    <a:pt x="9519" y="9216"/>
                  </a:lnTo>
                  <a:cubicBezTo>
                    <a:pt x="9534" y="9180"/>
                    <a:pt x="9525" y="9143"/>
                    <a:pt x="9498" y="9131"/>
                  </a:cubicBezTo>
                  <a:cubicBezTo>
                    <a:pt x="9493" y="9129"/>
                    <a:pt x="9488" y="9129"/>
                    <a:pt x="9483" y="9127"/>
                  </a:cubicBezTo>
                  <a:cubicBezTo>
                    <a:pt x="9490" y="9117"/>
                    <a:pt x="9497" y="9108"/>
                    <a:pt x="9503" y="9098"/>
                  </a:cubicBezTo>
                  <a:lnTo>
                    <a:pt x="9504" y="9098"/>
                  </a:lnTo>
                  <a:lnTo>
                    <a:pt x="9513" y="9082"/>
                  </a:lnTo>
                  <a:close/>
                  <a:moveTo>
                    <a:pt x="4536" y="10210"/>
                  </a:moveTo>
                  <a:cubicBezTo>
                    <a:pt x="4545" y="10227"/>
                    <a:pt x="4556" y="10243"/>
                    <a:pt x="4571" y="10257"/>
                  </a:cubicBezTo>
                  <a:cubicBezTo>
                    <a:pt x="4584" y="10269"/>
                    <a:pt x="4600" y="10280"/>
                    <a:pt x="4618" y="10287"/>
                  </a:cubicBezTo>
                  <a:cubicBezTo>
                    <a:pt x="4613" y="10293"/>
                    <a:pt x="4605" y="10297"/>
                    <a:pt x="4600" y="10302"/>
                  </a:cubicBezTo>
                  <a:cubicBezTo>
                    <a:pt x="4595" y="10307"/>
                    <a:pt x="4592" y="10314"/>
                    <a:pt x="4587" y="10321"/>
                  </a:cubicBezTo>
                  <a:cubicBezTo>
                    <a:pt x="4578" y="10305"/>
                    <a:pt x="4566" y="10289"/>
                    <a:pt x="4552" y="10276"/>
                  </a:cubicBezTo>
                  <a:cubicBezTo>
                    <a:pt x="4537" y="10263"/>
                    <a:pt x="4521" y="10253"/>
                    <a:pt x="4503" y="10246"/>
                  </a:cubicBezTo>
                  <a:cubicBezTo>
                    <a:pt x="4508" y="10241"/>
                    <a:pt x="4515" y="10236"/>
                    <a:pt x="4520" y="10230"/>
                  </a:cubicBezTo>
                  <a:cubicBezTo>
                    <a:pt x="4526" y="10223"/>
                    <a:pt x="4531" y="10216"/>
                    <a:pt x="4536" y="10210"/>
                  </a:cubicBezTo>
                  <a:close/>
                  <a:moveTo>
                    <a:pt x="2279" y="9852"/>
                  </a:moveTo>
                  <a:cubicBezTo>
                    <a:pt x="2335" y="9852"/>
                    <a:pt x="2386" y="9873"/>
                    <a:pt x="2424" y="9911"/>
                  </a:cubicBezTo>
                  <a:cubicBezTo>
                    <a:pt x="2506" y="9993"/>
                    <a:pt x="2502" y="10131"/>
                    <a:pt x="2414" y="10218"/>
                  </a:cubicBezTo>
                  <a:cubicBezTo>
                    <a:pt x="2394" y="10238"/>
                    <a:pt x="2351" y="10255"/>
                    <a:pt x="2303" y="10275"/>
                  </a:cubicBezTo>
                  <a:cubicBezTo>
                    <a:pt x="2243" y="10298"/>
                    <a:pt x="2177" y="10326"/>
                    <a:pt x="2127" y="10366"/>
                  </a:cubicBezTo>
                  <a:lnTo>
                    <a:pt x="1968" y="10207"/>
                  </a:lnTo>
                  <a:cubicBezTo>
                    <a:pt x="2008" y="10156"/>
                    <a:pt x="2035" y="10090"/>
                    <a:pt x="2059" y="10031"/>
                  </a:cubicBezTo>
                  <a:cubicBezTo>
                    <a:pt x="2078" y="9984"/>
                    <a:pt x="2096" y="9938"/>
                    <a:pt x="2116" y="9920"/>
                  </a:cubicBezTo>
                  <a:cubicBezTo>
                    <a:pt x="2160" y="9875"/>
                    <a:pt x="2218" y="9852"/>
                    <a:pt x="2279" y="9852"/>
                  </a:cubicBezTo>
                  <a:close/>
                  <a:moveTo>
                    <a:pt x="5758" y="9530"/>
                  </a:moveTo>
                  <a:cubicBezTo>
                    <a:pt x="5895" y="9605"/>
                    <a:pt x="6042" y="9664"/>
                    <a:pt x="6195" y="9711"/>
                  </a:cubicBezTo>
                  <a:lnTo>
                    <a:pt x="6003" y="10423"/>
                  </a:lnTo>
                  <a:cubicBezTo>
                    <a:pt x="5787" y="10360"/>
                    <a:pt x="5581" y="10275"/>
                    <a:pt x="5389" y="10169"/>
                  </a:cubicBezTo>
                  <a:lnTo>
                    <a:pt x="5758" y="9530"/>
                  </a:lnTo>
                  <a:close/>
                  <a:moveTo>
                    <a:pt x="7957" y="9530"/>
                  </a:moveTo>
                  <a:lnTo>
                    <a:pt x="8326" y="10169"/>
                  </a:lnTo>
                  <a:cubicBezTo>
                    <a:pt x="8133" y="10276"/>
                    <a:pt x="7927" y="10360"/>
                    <a:pt x="7711" y="10423"/>
                  </a:cubicBezTo>
                  <a:lnTo>
                    <a:pt x="7520" y="9711"/>
                  </a:lnTo>
                  <a:cubicBezTo>
                    <a:pt x="7673" y="9664"/>
                    <a:pt x="7819" y="9604"/>
                    <a:pt x="7957" y="9530"/>
                  </a:cubicBezTo>
                  <a:close/>
                  <a:moveTo>
                    <a:pt x="4436" y="10396"/>
                  </a:moveTo>
                  <a:cubicBezTo>
                    <a:pt x="4439" y="10396"/>
                    <a:pt x="4442" y="10396"/>
                    <a:pt x="4445" y="10399"/>
                  </a:cubicBezTo>
                  <a:cubicBezTo>
                    <a:pt x="4453" y="10404"/>
                    <a:pt x="4453" y="10416"/>
                    <a:pt x="4447" y="10422"/>
                  </a:cubicBezTo>
                  <a:cubicBezTo>
                    <a:pt x="4444" y="10426"/>
                    <a:pt x="4439" y="10430"/>
                    <a:pt x="4434" y="10430"/>
                  </a:cubicBezTo>
                  <a:cubicBezTo>
                    <a:pt x="4431" y="10430"/>
                    <a:pt x="4428" y="10429"/>
                    <a:pt x="4424" y="10427"/>
                  </a:cubicBezTo>
                  <a:cubicBezTo>
                    <a:pt x="4421" y="10423"/>
                    <a:pt x="4419" y="10419"/>
                    <a:pt x="4419" y="10416"/>
                  </a:cubicBezTo>
                  <a:cubicBezTo>
                    <a:pt x="4419" y="10411"/>
                    <a:pt x="4420" y="10407"/>
                    <a:pt x="4423" y="10402"/>
                  </a:cubicBezTo>
                  <a:cubicBezTo>
                    <a:pt x="4426" y="10399"/>
                    <a:pt x="4430" y="10396"/>
                    <a:pt x="4436" y="10396"/>
                  </a:cubicBezTo>
                  <a:close/>
                  <a:moveTo>
                    <a:pt x="6238" y="9722"/>
                  </a:moveTo>
                  <a:cubicBezTo>
                    <a:pt x="6251" y="9726"/>
                    <a:pt x="6264" y="9731"/>
                    <a:pt x="6279" y="9734"/>
                  </a:cubicBezTo>
                  <a:lnTo>
                    <a:pt x="6087" y="10448"/>
                  </a:lnTo>
                  <a:cubicBezTo>
                    <a:pt x="6074" y="10443"/>
                    <a:pt x="6061" y="10439"/>
                    <a:pt x="6047" y="10437"/>
                  </a:cubicBezTo>
                  <a:lnTo>
                    <a:pt x="6238" y="9722"/>
                  </a:lnTo>
                  <a:close/>
                  <a:moveTo>
                    <a:pt x="7477" y="9722"/>
                  </a:moveTo>
                  <a:lnTo>
                    <a:pt x="7668" y="10437"/>
                  </a:lnTo>
                  <a:cubicBezTo>
                    <a:pt x="7655" y="10441"/>
                    <a:pt x="7642" y="10445"/>
                    <a:pt x="7627" y="10449"/>
                  </a:cubicBezTo>
                  <a:lnTo>
                    <a:pt x="7436" y="9734"/>
                  </a:lnTo>
                  <a:cubicBezTo>
                    <a:pt x="7450" y="9731"/>
                    <a:pt x="7462" y="9726"/>
                    <a:pt x="7477" y="9722"/>
                  </a:cubicBezTo>
                  <a:close/>
                  <a:moveTo>
                    <a:pt x="5310" y="10372"/>
                  </a:moveTo>
                  <a:cubicBezTo>
                    <a:pt x="5312" y="10372"/>
                    <a:pt x="5316" y="10374"/>
                    <a:pt x="5319" y="10375"/>
                  </a:cubicBezTo>
                  <a:cubicBezTo>
                    <a:pt x="5310" y="10395"/>
                    <a:pt x="5301" y="10415"/>
                    <a:pt x="5293" y="10438"/>
                  </a:cubicBezTo>
                  <a:cubicBezTo>
                    <a:pt x="5286" y="10455"/>
                    <a:pt x="5279" y="10472"/>
                    <a:pt x="5271" y="10490"/>
                  </a:cubicBezTo>
                  <a:lnTo>
                    <a:pt x="5269" y="10460"/>
                  </a:lnTo>
                  <a:cubicBezTo>
                    <a:pt x="5267" y="10432"/>
                    <a:pt x="5273" y="10402"/>
                    <a:pt x="5286" y="10385"/>
                  </a:cubicBezTo>
                  <a:cubicBezTo>
                    <a:pt x="5290" y="10380"/>
                    <a:pt x="5297" y="10372"/>
                    <a:pt x="5310" y="10372"/>
                  </a:cubicBezTo>
                  <a:close/>
                  <a:moveTo>
                    <a:pt x="6322" y="9745"/>
                  </a:moveTo>
                  <a:cubicBezTo>
                    <a:pt x="6472" y="9780"/>
                    <a:pt x="6629" y="9801"/>
                    <a:pt x="6790" y="9805"/>
                  </a:cubicBezTo>
                  <a:lnTo>
                    <a:pt x="6790" y="10544"/>
                  </a:lnTo>
                  <a:cubicBezTo>
                    <a:pt x="6563" y="10538"/>
                    <a:pt x="6343" y="10510"/>
                    <a:pt x="6131" y="10458"/>
                  </a:cubicBezTo>
                  <a:lnTo>
                    <a:pt x="6322" y="9745"/>
                  </a:lnTo>
                  <a:close/>
                  <a:moveTo>
                    <a:pt x="6878" y="9806"/>
                  </a:moveTo>
                  <a:lnTo>
                    <a:pt x="6878" y="10545"/>
                  </a:lnTo>
                  <a:lnTo>
                    <a:pt x="6836" y="10545"/>
                  </a:lnTo>
                  <a:lnTo>
                    <a:pt x="6836" y="9806"/>
                  </a:lnTo>
                  <a:close/>
                  <a:moveTo>
                    <a:pt x="7392" y="9745"/>
                  </a:moveTo>
                  <a:lnTo>
                    <a:pt x="7582" y="10459"/>
                  </a:lnTo>
                  <a:cubicBezTo>
                    <a:pt x="7371" y="10511"/>
                    <a:pt x="7150" y="10542"/>
                    <a:pt x="6923" y="10545"/>
                  </a:cubicBezTo>
                  <a:lnTo>
                    <a:pt x="6923" y="9805"/>
                  </a:lnTo>
                  <a:cubicBezTo>
                    <a:pt x="7084" y="9801"/>
                    <a:pt x="7240" y="9780"/>
                    <a:pt x="7392" y="9745"/>
                  </a:cubicBezTo>
                  <a:close/>
                  <a:moveTo>
                    <a:pt x="4440" y="10281"/>
                  </a:moveTo>
                  <a:cubicBezTo>
                    <a:pt x="4470" y="10281"/>
                    <a:pt x="4498" y="10291"/>
                    <a:pt x="4520" y="10311"/>
                  </a:cubicBezTo>
                  <a:cubicBezTo>
                    <a:pt x="4540" y="10328"/>
                    <a:pt x="4551" y="10353"/>
                    <a:pt x="4557" y="10376"/>
                  </a:cubicBezTo>
                  <a:cubicBezTo>
                    <a:pt x="4544" y="10385"/>
                    <a:pt x="4532" y="10395"/>
                    <a:pt x="4520" y="10405"/>
                  </a:cubicBezTo>
                  <a:cubicBezTo>
                    <a:pt x="4519" y="10381"/>
                    <a:pt x="4509" y="10359"/>
                    <a:pt x="4492" y="10344"/>
                  </a:cubicBezTo>
                  <a:cubicBezTo>
                    <a:pt x="4477" y="10332"/>
                    <a:pt x="4458" y="10326"/>
                    <a:pt x="4439" y="10326"/>
                  </a:cubicBezTo>
                  <a:cubicBezTo>
                    <a:pt x="4412" y="10326"/>
                    <a:pt x="4385" y="10338"/>
                    <a:pt x="4367" y="10360"/>
                  </a:cubicBezTo>
                  <a:cubicBezTo>
                    <a:pt x="4351" y="10379"/>
                    <a:pt x="4345" y="10404"/>
                    <a:pt x="4349" y="10428"/>
                  </a:cubicBezTo>
                  <a:cubicBezTo>
                    <a:pt x="4351" y="10450"/>
                    <a:pt x="4363" y="10471"/>
                    <a:pt x="4382" y="10485"/>
                  </a:cubicBezTo>
                  <a:cubicBezTo>
                    <a:pt x="4389" y="10491"/>
                    <a:pt x="4400" y="10495"/>
                    <a:pt x="4409" y="10497"/>
                  </a:cubicBezTo>
                  <a:cubicBezTo>
                    <a:pt x="4383" y="10521"/>
                    <a:pt x="4358" y="10547"/>
                    <a:pt x="4333" y="10571"/>
                  </a:cubicBezTo>
                  <a:lnTo>
                    <a:pt x="4268" y="10532"/>
                  </a:lnTo>
                  <a:cubicBezTo>
                    <a:pt x="4284" y="10497"/>
                    <a:pt x="4294" y="10458"/>
                    <a:pt x="4303" y="10421"/>
                  </a:cubicBezTo>
                  <a:cubicBezTo>
                    <a:pt x="4310" y="10385"/>
                    <a:pt x="4320" y="10349"/>
                    <a:pt x="4331" y="10334"/>
                  </a:cubicBezTo>
                  <a:cubicBezTo>
                    <a:pt x="4359" y="10299"/>
                    <a:pt x="4400" y="10281"/>
                    <a:pt x="4440" y="10281"/>
                  </a:cubicBezTo>
                  <a:close/>
                  <a:moveTo>
                    <a:pt x="5822" y="10415"/>
                  </a:moveTo>
                  <a:cubicBezTo>
                    <a:pt x="5847" y="10423"/>
                    <a:pt x="5871" y="10432"/>
                    <a:pt x="5896" y="10439"/>
                  </a:cubicBezTo>
                  <a:cubicBezTo>
                    <a:pt x="5871" y="10454"/>
                    <a:pt x="5848" y="10479"/>
                    <a:pt x="5834" y="10511"/>
                  </a:cubicBezTo>
                  <a:lnTo>
                    <a:pt x="5802" y="10584"/>
                  </a:lnTo>
                  <a:cubicBezTo>
                    <a:pt x="5797" y="10582"/>
                    <a:pt x="5791" y="10579"/>
                    <a:pt x="5784" y="10578"/>
                  </a:cubicBezTo>
                  <a:cubicBezTo>
                    <a:pt x="5796" y="10549"/>
                    <a:pt x="5804" y="10517"/>
                    <a:pt x="5804" y="10486"/>
                  </a:cubicBezTo>
                  <a:cubicBezTo>
                    <a:pt x="5804" y="10473"/>
                    <a:pt x="5802" y="10459"/>
                    <a:pt x="5801" y="10447"/>
                  </a:cubicBezTo>
                  <a:cubicBezTo>
                    <a:pt x="5808" y="10436"/>
                    <a:pt x="5815" y="10426"/>
                    <a:pt x="5822" y="10415"/>
                  </a:cubicBezTo>
                  <a:close/>
                  <a:moveTo>
                    <a:pt x="11773" y="10299"/>
                  </a:moveTo>
                  <a:cubicBezTo>
                    <a:pt x="11833" y="10300"/>
                    <a:pt x="11886" y="10342"/>
                    <a:pt x="11901" y="10405"/>
                  </a:cubicBezTo>
                  <a:cubicBezTo>
                    <a:pt x="11905" y="10420"/>
                    <a:pt x="11900" y="10452"/>
                    <a:pt x="11895" y="10481"/>
                  </a:cubicBezTo>
                  <a:cubicBezTo>
                    <a:pt x="11887" y="10520"/>
                    <a:pt x="11880" y="10564"/>
                    <a:pt x="11884" y="10603"/>
                  </a:cubicBezTo>
                  <a:lnTo>
                    <a:pt x="11754" y="10633"/>
                  </a:lnTo>
                  <a:cubicBezTo>
                    <a:pt x="11740" y="10596"/>
                    <a:pt x="11713" y="10561"/>
                    <a:pt x="11690" y="10529"/>
                  </a:cubicBezTo>
                  <a:cubicBezTo>
                    <a:pt x="11671" y="10506"/>
                    <a:pt x="11653" y="10480"/>
                    <a:pt x="11649" y="10465"/>
                  </a:cubicBezTo>
                  <a:cubicBezTo>
                    <a:pt x="11632" y="10392"/>
                    <a:pt x="11674" y="10320"/>
                    <a:pt x="11744" y="10302"/>
                  </a:cubicBezTo>
                  <a:cubicBezTo>
                    <a:pt x="11753" y="10300"/>
                    <a:pt x="11763" y="10299"/>
                    <a:pt x="11773" y="10299"/>
                  </a:cubicBezTo>
                  <a:close/>
                  <a:moveTo>
                    <a:pt x="1935" y="10237"/>
                  </a:moveTo>
                  <a:lnTo>
                    <a:pt x="2094" y="10396"/>
                  </a:lnTo>
                  <a:cubicBezTo>
                    <a:pt x="2053" y="10445"/>
                    <a:pt x="2026" y="10512"/>
                    <a:pt x="2002" y="10571"/>
                  </a:cubicBezTo>
                  <a:cubicBezTo>
                    <a:pt x="1984" y="10619"/>
                    <a:pt x="1966" y="10664"/>
                    <a:pt x="1946" y="10682"/>
                  </a:cubicBezTo>
                  <a:cubicBezTo>
                    <a:pt x="1900" y="10727"/>
                    <a:pt x="1842" y="10750"/>
                    <a:pt x="1782" y="10750"/>
                  </a:cubicBezTo>
                  <a:cubicBezTo>
                    <a:pt x="1726" y="10750"/>
                    <a:pt x="1676" y="10729"/>
                    <a:pt x="1637" y="10691"/>
                  </a:cubicBezTo>
                  <a:cubicBezTo>
                    <a:pt x="1557" y="10612"/>
                    <a:pt x="1561" y="10474"/>
                    <a:pt x="1649" y="10385"/>
                  </a:cubicBezTo>
                  <a:cubicBezTo>
                    <a:pt x="1668" y="10365"/>
                    <a:pt x="1712" y="10349"/>
                    <a:pt x="1760" y="10328"/>
                  </a:cubicBezTo>
                  <a:cubicBezTo>
                    <a:pt x="1819" y="10305"/>
                    <a:pt x="1887" y="10278"/>
                    <a:pt x="1935" y="10237"/>
                  </a:cubicBezTo>
                  <a:close/>
                  <a:moveTo>
                    <a:pt x="5505" y="10283"/>
                  </a:moveTo>
                  <a:cubicBezTo>
                    <a:pt x="5580" y="10319"/>
                    <a:pt x="5657" y="10353"/>
                    <a:pt x="5734" y="10383"/>
                  </a:cubicBezTo>
                  <a:cubicBezTo>
                    <a:pt x="5750" y="10412"/>
                    <a:pt x="5759" y="10446"/>
                    <a:pt x="5758" y="10485"/>
                  </a:cubicBezTo>
                  <a:cubicBezTo>
                    <a:pt x="5757" y="10543"/>
                    <a:pt x="5732" y="10597"/>
                    <a:pt x="5690" y="10642"/>
                  </a:cubicBezTo>
                  <a:cubicBezTo>
                    <a:pt x="5669" y="10661"/>
                    <a:pt x="5626" y="10679"/>
                    <a:pt x="5579" y="10698"/>
                  </a:cubicBezTo>
                  <a:cubicBezTo>
                    <a:pt x="5520" y="10722"/>
                    <a:pt x="5452" y="10749"/>
                    <a:pt x="5404" y="10790"/>
                  </a:cubicBezTo>
                  <a:lnTo>
                    <a:pt x="5243" y="10630"/>
                  </a:lnTo>
                  <a:cubicBezTo>
                    <a:pt x="5285" y="10582"/>
                    <a:pt x="5311" y="10515"/>
                    <a:pt x="5336" y="10455"/>
                  </a:cubicBezTo>
                  <a:cubicBezTo>
                    <a:pt x="5354" y="10408"/>
                    <a:pt x="5373" y="10363"/>
                    <a:pt x="5393" y="10344"/>
                  </a:cubicBezTo>
                  <a:cubicBezTo>
                    <a:pt x="5425" y="10313"/>
                    <a:pt x="5464" y="10292"/>
                    <a:pt x="5505" y="10283"/>
                  </a:cubicBezTo>
                  <a:close/>
                  <a:moveTo>
                    <a:pt x="1551" y="10639"/>
                  </a:moveTo>
                  <a:cubicBezTo>
                    <a:pt x="1563" y="10670"/>
                    <a:pt x="1582" y="10701"/>
                    <a:pt x="1607" y="10726"/>
                  </a:cubicBezTo>
                  <a:cubicBezTo>
                    <a:pt x="1630" y="10749"/>
                    <a:pt x="1660" y="10768"/>
                    <a:pt x="1692" y="10781"/>
                  </a:cubicBezTo>
                  <a:cubicBezTo>
                    <a:pt x="1677" y="10791"/>
                    <a:pt x="1663" y="10803"/>
                    <a:pt x="1651" y="10817"/>
                  </a:cubicBezTo>
                  <a:cubicBezTo>
                    <a:pt x="1637" y="10829"/>
                    <a:pt x="1625" y="10843"/>
                    <a:pt x="1615" y="10858"/>
                  </a:cubicBezTo>
                  <a:cubicBezTo>
                    <a:pt x="1603" y="10826"/>
                    <a:pt x="1584" y="10798"/>
                    <a:pt x="1560" y="10774"/>
                  </a:cubicBezTo>
                  <a:cubicBezTo>
                    <a:pt x="1536" y="10749"/>
                    <a:pt x="1507" y="10731"/>
                    <a:pt x="1475" y="10718"/>
                  </a:cubicBezTo>
                  <a:cubicBezTo>
                    <a:pt x="1488" y="10707"/>
                    <a:pt x="1503" y="10695"/>
                    <a:pt x="1516" y="10682"/>
                  </a:cubicBezTo>
                  <a:cubicBezTo>
                    <a:pt x="1529" y="10669"/>
                    <a:pt x="1540" y="10653"/>
                    <a:pt x="1551" y="10639"/>
                  </a:cubicBezTo>
                  <a:close/>
                  <a:moveTo>
                    <a:pt x="4245" y="10569"/>
                  </a:moveTo>
                  <a:lnTo>
                    <a:pt x="4303" y="10604"/>
                  </a:lnTo>
                  <a:cubicBezTo>
                    <a:pt x="4279" y="10630"/>
                    <a:pt x="4256" y="10659"/>
                    <a:pt x="4234" y="10686"/>
                  </a:cubicBezTo>
                  <a:cubicBezTo>
                    <a:pt x="4229" y="10685"/>
                    <a:pt x="4223" y="10684"/>
                    <a:pt x="4218" y="10684"/>
                  </a:cubicBezTo>
                  <a:cubicBezTo>
                    <a:pt x="4185" y="10684"/>
                    <a:pt x="4151" y="10703"/>
                    <a:pt x="4135" y="10736"/>
                  </a:cubicBezTo>
                  <a:cubicBezTo>
                    <a:pt x="4125" y="10759"/>
                    <a:pt x="4125" y="10785"/>
                    <a:pt x="4134" y="10807"/>
                  </a:cubicBezTo>
                  <a:cubicBezTo>
                    <a:pt x="4136" y="10813"/>
                    <a:pt x="4139" y="10817"/>
                    <a:pt x="4144" y="10820"/>
                  </a:cubicBezTo>
                  <a:cubicBezTo>
                    <a:pt x="4134" y="10835"/>
                    <a:pt x="4125" y="10849"/>
                    <a:pt x="4117" y="10864"/>
                  </a:cubicBezTo>
                  <a:cubicBezTo>
                    <a:pt x="4109" y="10855"/>
                    <a:pt x="4099" y="10845"/>
                    <a:pt x="4094" y="10833"/>
                  </a:cubicBezTo>
                  <a:cubicBezTo>
                    <a:pt x="4078" y="10797"/>
                    <a:pt x="4080" y="10756"/>
                    <a:pt x="4097" y="10718"/>
                  </a:cubicBezTo>
                  <a:cubicBezTo>
                    <a:pt x="4105" y="10699"/>
                    <a:pt x="4135" y="10672"/>
                    <a:pt x="4165" y="10648"/>
                  </a:cubicBezTo>
                  <a:cubicBezTo>
                    <a:pt x="4192" y="10624"/>
                    <a:pt x="4223" y="10597"/>
                    <a:pt x="4245" y="10569"/>
                  </a:cubicBezTo>
                  <a:close/>
                  <a:moveTo>
                    <a:pt x="11895" y="10648"/>
                  </a:moveTo>
                  <a:cubicBezTo>
                    <a:pt x="11908" y="10686"/>
                    <a:pt x="11937" y="10722"/>
                    <a:pt x="11960" y="10753"/>
                  </a:cubicBezTo>
                  <a:cubicBezTo>
                    <a:pt x="11977" y="10776"/>
                    <a:pt x="11996" y="10798"/>
                    <a:pt x="12000" y="10813"/>
                  </a:cubicBezTo>
                  <a:cubicBezTo>
                    <a:pt x="12018" y="10884"/>
                    <a:pt x="11976" y="10956"/>
                    <a:pt x="11908" y="10976"/>
                  </a:cubicBezTo>
                  <a:cubicBezTo>
                    <a:pt x="11898" y="10979"/>
                    <a:pt x="11887" y="10980"/>
                    <a:pt x="11877" y="10980"/>
                  </a:cubicBezTo>
                  <a:cubicBezTo>
                    <a:pt x="11819" y="10980"/>
                    <a:pt x="11765" y="10938"/>
                    <a:pt x="11749" y="10877"/>
                  </a:cubicBezTo>
                  <a:cubicBezTo>
                    <a:pt x="11745" y="10861"/>
                    <a:pt x="11750" y="10828"/>
                    <a:pt x="11755" y="10797"/>
                  </a:cubicBezTo>
                  <a:cubicBezTo>
                    <a:pt x="11763" y="10759"/>
                    <a:pt x="11769" y="10717"/>
                    <a:pt x="11765" y="10679"/>
                  </a:cubicBezTo>
                  <a:lnTo>
                    <a:pt x="11895" y="10648"/>
                  </a:lnTo>
                  <a:close/>
                  <a:moveTo>
                    <a:pt x="11972" y="10993"/>
                  </a:moveTo>
                  <a:cubicBezTo>
                    <a:pt x="11974" y="11001"/>
                    <a:pt x="11974" y="11009"/>
                    <a:pt x="11976" y="11017"/>
                  </a:cubicBezTo>
                  <a:cubicBezTo>
                    <a:pt x="11979" y="11025"/>
                    <a:pt x="11981" y="11032"/>
                    <a:pt x="11984" y="11039"/>
                  </a:cubicBezTo>
                  <a:cubicBezTo>
                    <a:pt x="11965" y="11039"/>
                    <a:pt x="11945" y="11039"/>
                    <a:pt x="11926" y="11045"/>
                  </a:cubicBezTo>
                  <a:cubicBezTo>
                    <a:pt x="11907" y="11050"/>
                    <a:pt x="11890" y="11059"/>
                    <a:pt x="11875" y="11070"/>
                  </a:cubicBezTo>
                  <a:cubicBezTo>
                    <a:pt x="11874" y="11061"/>
                    <a:pt x="11874" y="11054"/>
                    <a:pt x="11870" y="11046"/>
                  </a:cubicBezTo>
                  <a:cubicBezTo>
                    <a:pt x="11868" y="11038"/>
                    <a:pt x="11865" y="11032"/>
                    <a:pt x="11863" y="11023"/>
                  </a:cubicBezTo>
                  <a:lnTo>
                    <a:pt x="11863" y="11023"/>
                  </a:lnTo>
                  <a:cubicBezTo>
                    <a:pt x="11866" y="11023"/>
                    <a:pt x="11870" y="11025"/>
                    <a:pt x="11876" y="11025"/>
                  </a:cubicBezTo>
                  <a:cubicBezTo>
                    <a:pt x="11890" y="11025"/>
                    <a:pt x="11906" y="11022"/>
                    <a:pt x="11921" y="11018"/>
                  </a:cubicBezTo>
                  <a:cubicBezTo>
                    <a:pt x="11939" y="11013"/>
                    <a:pt x="11956" y="11003"/>
                    <a:pt x="11972" y="10993"/>
                  </a:cubicBezTo>
                  <a:close/>
                  <a:moveTo>
                    <a:pt x="4815" y="10921"/>
                  </a:moveTo>
                  <a:lnTo>
                    <a:pt x="4815" y="10921"/>
                  </a:lnTo>
                  <a:cubicBezTo>
                    <a:pt x="4813" y="10935"/>
                    <a:pt x="4810" y="10950"/>
                    <a:pt x="4810" y="10964"/>
                  </a:cubicBezTo>
                  <a:cubicBezTo>
                    <a:pt x="4810" y="10979"/>
                    <a:pt x="4811" y="10992"/>
                    <a:pt x="4813" y="11006"/>
                  </a:cubicBezTo>
                  <a:cubicBezTo>
                    <a:pt x="4796" y="11029"/>
                    <a:pt x="4779" y="11053"/>
                    <a:pt x="4758" y="11074"/>
                  </a:cubicBezTo>
                  <a:cubicBezTo>
                    <a:pt x="4737" y="11095"/>
                    <a:pt x="4714" y="11112"/>
                    <a:pt x="4689" y="11128"/>
                  </a:cubicBezTo>
                  <a:cubicBezTo>
                    <a:pt x="4678" y="11127"/>
                    <a:pt x="4668" y="11125"/>
                    <a:pt x="4657" y="11125"/>
                  </a:cubicBezTo>
                  <a:cubicBezTo>
                    <a:pt x="4652" y="11125"/>
                    <a:pt x="4647" y="11127"/>
                    <a:pt x="4641" y="11127"/>
                  </a:cubicBezTo>
                  <a:cubicBezTo>
                    <a:pt x="4690" y="11050"/>
                    <a:pt x="4748" y="10981"/>
                    <a:pt x="4815" y="10921"/>
                  </a:cubicBezTo>
                  <a:close/>
                  <a:moveTo>
                    <a:pt x="5210" y="10659"/>
                  </a:moveTo>
                  <a:lnTo>
                    <a:pt x="5369" y="10818"/>
                  </a:lnTo>
                  <a:cubicBezTo>
                    <a:pt x="5330" y="10871"/>
                    <a:pt x="5304" y="10937"/>
                    <a:pt x="5279" y="10996"/>
                  </a:cubicBezTo>
                  <a:cubicBezTo>
                    <a:pt x="5261" y="11044"/>
                    <a:pt x="5242" y="11088"/>
                    <a:pt x="5222" y="11107"/>
                  </a:cubicBezTo>
                  <a:cubicBezTo>
                    <a:pt x="5178" y="11151"/>
                    <a:pt x="5120" y="11175"/>
                    <a:pt x="5059" y="11175"/>
                  </a:cubicBezTo>
                  <a:cubicBezTo>
                    <a:pt x="5004" y="11175"/>
                    <a:pt x="4952" y="11154"/>
                    <a:pt x="4914" y="11116"/>
                  </a:cubicBezTo>
                  <a:cubicBezTo>
                    <a:pt x="4874" y="11076"/>
                    <a:pt x="4853" y="11022"/>
                    <a:pt x="4855" y="10964"/>
                  </a:cubicBezTo>
                  <a:cubicBezTo>
                    <a:pt x="4856" y="10906"/>
                    <a:pt x="4882" y="10851"/>
                    <a:pt x="4924" y="10807"/>
                  </a:cubicBezTo>
                  <a:cubicBezTo>
                    <a:pt x="4943" y="10787"/>
                    <a:pt x="4987" y="10770"/>
                    <a:pt x="5035" y="10750"/>
                  </a:cubicBezTo>
                  <a:cubicBezTo>
                    <a:pt x="5094" y="10727"/>
                    <a:pt x="5161" y="10700"/>
                    <a:pt x="5210" y="10659"/>
                  </a:cubicBezTo>
                  <a:close/>
                  <a:moveTo>
                    <a:pt x="4040" y="11014"/>
                  </a:moveTo>
                  <a:lnTo>
                    <a:pt x="4040" y="11014"/>
                  </a:lnTo>
                  <a:cubicBezTo>
                    <a:pt x="4015" y="11074"/>
                    <a:pt x="3993" y="11135"/>
                    <a:pt x="3976" y="11199"/>
                  </a:cubicBezTo>
                  <a:cubicBezTo>
                    <a:pt x="3967" y="11165"/>
                    <a:pt x="3961" y="11129"/>
                    <a:pt x="3965" y="11111"/>
                  </a:cubicBezTo>
                  <a:cubicBezTo>
                    <a:pt x="3976" y="11066"/>
                    <a:pt x="4004" y="11032"/>
                    <a:pt x="4040" y="11014"/>
                  </a:cubicBezTo>
                  <a:close/>
                  <a:moveTo>
                    <a:pt x="4997" y="10448"/>
                  </a:moveTo>
                  <a:cubicBezTo>
                    <a:pt x="5018" y="10448"/>
                    <a:pt x="5048" y="10470"/>
                    <a:pt x="5063" y="10511"/>
                  </a:cubicBezTo>
                  <a:lnTo>
                    <a:pt x="5108" y="10626"/>
                  </a:lnTo>
                  <a:lnTo>
                    <a:pt x="5127" y="10619"/>
                  </a:lnTo>
                  <a:cubicBezTo>
                    <a:pt x="5156" y="10609"/>
                    <a:pt x="5183" y="10603"/>
                    <a:pt x="5210" y="10596"/>
                  </a:cubicBezTo>
                  <a:lnTo>
                    <a:pt x="5210" y="10596"/>
                  </a:lnTo>
                  <a:cubicBezTo>
                    <a:pt x="5205" y="10602"/>
                    <a:pt x="5200" y="10608"/>
                    <a:pt x="5196" y="10613"/>
                  </a:cubicBezTo>
                  <a:cubicBezTo>
                    <a:pt x="5153" y="10656"/>
                    <a:pt x="5082" y="10686"/>
                    <a:pt x="5020" y="10711"/>
                  </a:cubicBezTo>
                  <a:cubicBezTo>
                    <a:pt x="4966" y="10732"/>
                    <a:pt x="4920" y="10751"/>
                    <a:pt x="4893" y="10777"/>
                  </a:cubicBezTo>
                  <a:cubicBezTo>
                    <a:pt x="4879" y="10791"/>
                    <a:pt x="4866" y="10808"/>
                    <a:pt x="4855" y="10827"/>
                  </a:cubicBezTo>
                  <a:cubicBezTo>
                    <a:pt x="4743" y="10910"/>
                    <a:pt x="4650" y="11015"/>
                    <a:pt x="4579" y="11138"/>
                  </a:cubicBezTo>
                  <a:cubicBezTo>
                    <a:pt x="4537" y="11151"/>
                    <a:pt x="4497" y="11173"/>
                    <a:pt x="4463" y="11207"/>
                  </a:cubicBezTo>
                  <a:cubicBezTo>
                    <a:pt x="4456" y="11214"/>
                    <a:pt x="4447" y="11225"/>
                    <a:pt x="4441" y="11236"/>
                  </a:cubicBezTo>
                  <a:lnTo>
                    <a:pt x="4346" y="11194"/>
                  </a:lnTo>
                  <a:cubicBezTo>
                    <a:pt x="4302" y="11175"/>
                    <a:pt x="4281" y="11138"/>
                    <a:pt x="4288" y="11117"/>
                  </a:cubicBezTo>
                  <a:cubicBezTo>
                    <a:pt x="4294" y="11103"/>
                    <a:pt x="4313" y="11096"/>
                    <a:pt x="4336" y="11096"/>
                  </a:cubicBezTo>
                  <a:cubicBezTo>
                    <a:pt x="4351" y="11096"/>
                    <a:pt x="4368" y="11099"/>
                    <a:pt x="4384" y="11107"/>
                  </a:cubicBezTo>
                  <a:lnTo>
                    <a:pt x="4497" y="11155"/>
                  </a:lnTo>
                  <a:lnTo>
                    <a:pt x="4507" y="11136"/>
                  </a:lnTo>
                  <a:cubicBezTo>
                    <a:pt x="4528" y="11097"/>
                    <a:pt x="4552" y="11057"/>
                    <a:pt x="4578" y="11021"/>
                  </a:cubicBezTo>
                  <a:lnTo>
                    <a:pt x="4590" y="11003"/>
                  </a:lnTo>
                  <a:lnTo>
                    <a:pt x="4495" y="10926"/>
                  </a:lnTo>
                  <a:cubicBezTo>
                    <a:pt x="4477" y="10912"/>
                    <a:pt x="4462" y="10892"/>
                    <a:pt x="4457" y="10874"/>
                  </a:cubicBezTo>
                  <a:cubicBezTo>
                    <a:pt x="4455" y="10864"/>
                    <a:pt x="4450" y="10847"/>
                    <a:pt x="4460" y="10835"/>
                  </a:cubicBezTo>
                  <a:cubicBezTo>
                    <a:pt x="4467" y="10826"/>
                    <a:pt x="4481" y="10823"/>
                    <a:pt x="4489" y="10823"/>
                  </a:cubicBezTo>
                  <a:cubicBezTo>
                    <a:pt x="4511" y="10823"/>
                    <a:pt x="4535" y="10833"/>
                    <a:pt x="4556" y="10849"/>
                  </a:cubicBezTo>
                  <a:lnTo>
                    <a:pt x="4651" y="10926"/>
                  </a:lnTo>
                  <a:lnTo>
                    <a:pt x="4666" y="10911"/>
                  </a:lnTo>
                  <a:cubicBezTo>
                    <a:pt x="4693" y="10880"/>
                    <a:pt x="4725" y="10851"/>
                    <a:pt x="4766" y="10817"/>
                  </a:cubicBezTo>
                  <a:lnTo>
                    <a:pt x="4782" y="10803"/>
                  </a:lnTo>
                  <a:lnTo>
                    <a:pt x="4709" y="10705"/>
                  </a:lnTo>
                  <a:cubicBezTo>
                    <a:pt x="4692" y="10681"/>
                    <a:pt x="4682" y="10653"/>
                    <a:pt x="4687" y="10630"/>
                  </a:cubicBezTo>
                  <a:cubicBezTo>
                    <a:pt x="4688" y="10624"/>
                    <a:pt x="4690" y="10613"/>
                    <a:pt x="4698" y="10608"/>
                  </a:cubicBezTo>
                  <a:cubicBezTo>
                    <a:pt x="4703" y="10605"/>
                    <a:pt x="4709" y="10603"/>
                    <a:pt x="4715" y="10603"/>
                  </a:cubicBezTo>
                  <a:cubicBezTo>
                    <a:pt x="4737" y="10603"/>
                    <a:pt x="4767" y="10621"/>
                    <a:pt x="4787" y="10648"/>
                  </a:cubicBezTo>
                  <a:lnTo>
                    <a:pt x="4859" y="10746"/>
                  </a:lnTo>
                  <a:lnTo>
                    <a:pt x="4878" y="10735"/>
                  </a:lnTo>
                  <a:cubicBezTo>
                    <a:pt x="4920" y="10708"/>
                    <a:pt x="4959" y="10686"/>
                    <a:pt x="4998" y="10669"/>
                  </a:cubicBezTo>
                  <a:lnTo>
                    <a:pt x="5017" y="10660"/>
                  </a:lnTo>
                  <a:lnTo>
                    <a:pt x="4973" y="10546"/>
                  </a:lnTo>
                  <a:cubicBezTo>
                    <a:pt x="4963" y="10518"/>
                    <a:pt x="4962" y="10488"/>
                    <a:pt x="4971" y="10469"/>
                  </a:cubicBezTo>
                  <a:cubicBezTo>
                    <a:pt x="4973" y="10461"/>
                    <a:pt x="4979" y="10454"/>
                    <a:pt x="4988" y="10450"/>
                  </a:cubicBezTo>
                  <a:cubicBezTo>
                    <a:pt x="4991" y="10449"/>
                    <a:pt x="4994" y="10448"/>
                    <a:pt x="4997" y="10448"/>
                  </a:cubicBezTo>
                  <a:close/>
                  <a:moveTo>
                    <a:pt x="1383" y="10747"/>
                  </a:moveTo>
                  <a:cubicBezTo>
                    <a:pt x="1439" y="10747"/>
                    <a:pt x="1489" y="10768"/>
                    <a:pt x="1527" y="10806"/>
                  </a:cubicBezTo>
                  <a:cubicBezTo>
                    <a:pt x="1567" y="10845"/>
                    <a:pt x="1588" y="10900"/>
                    <a:pt x="1587" y="10958"/>
                  </a:cubicBezTo>
                  <a:cubicBezTo>
                    <a:pt x="1585" y="11016"/>
                    <a:pt x="1561" y="11071"/>
                    <a:pt x="1519" y="11114"/>
                  </a:cubicBezTo>
                  <a:cubicBezTo>
                    <a:pt x="1499" y="11134"/>
                    <a:pt x="1455" y="11151"/>
                    <a:pt x="1408" y="11171"/>
                  </a:cubicBezTo>
                  <a:cubicBezTo>
                    <a:pt x="1348" y="11194"/>
                    <a:pt x="1281" y="11223"/>
                    <a:pt x="1233" y="11263"/>
                  </a:cubicBezTo>
                  <a:lnTo>
                    <a:pt x="1073" y="11104"/>
                  </a:lnTo>
                  <a:cubicBezTo>
                    <a:pt x="1112" y="11052"/>
                    <a:pt x="1139" y="10987"/>
                    <a:pt x="1162" y="10926"/>
                  </a:cubicBezTo>
                  <a:cubicBezTo>
                    <a:pt x="1181" y="10879"/>
                    <a:pt x="1199" y="10834"/>
                    <a:pt x="1219" y="10816"/>
                  </a:cubicBezTo>
                  <a:cubicBezTo>
                    <a:pt x="1263" y="10770"/>
                    <a:pt x="1321" y="10747"/>
                    <a:pt x="1383" y="10747"/>
                  </a:cubicBezTo>
                  <a:close/>
                  <a:moveTo>
                    <a:pt x="4827" y="11066"/>
                  </a:moveTo>
                  <a:cubicBezTo>
                    <a:pt x="4840" y="11097"/>
                    <a:pt x="4857" y="11125"/>
                    <a:pt x="4883" y="11150"/>
                  </a:cubicBezTo>
                  <a:cubicBezTo>
                    <a:pt x="4908" y="11175"/>
                    <a:pt x="4938" y="11193"/>
                    <a:pt x="4971" y="11206"/>
                  </a:cubicBezTo>
                  <a:cubicBezTo>
                    <a:pt x="4957" y="11218"/>
                    <a:pt x="4941" y="11227"/>
                    <a:pt x="4926" y="11241"/>
                  </a:cubicBezTo>
                  <a:cubicBezTo>
                    <a:pt x="4913" y="11254"/>
                    <a:pt x="4901" y="11267"/>
                    <a:pt x="4890" y="11282"/>
                  </a:cubicBezTo>
                  <a:cubicBezTo>
                    <a:pt x="4879" y="11250"/>
                    <a:pt x="4861" y="11223"/>
                    <a:pt x="4835" y="11197"/>
                  </a:cubicBezTo>
                  <a:cubicBezTo>
                    <a:pt x="4811" y="11174"/>
                    <a:pt x="4783" y="11155"/>
                    <a:pt x="4751" y="11143"/>
                  </a:cubicBezTo>
                  <a:cubicBezTo>
                    <a:pt x="4766" y="11132"/>
                    <a:pt x="4778" y="11119"/>
                    <a:pt x="4792" y="11107"/>
                  </a:cubicBezTo>
                  <a:cubicBezTo>
                    <a:pt x="4805" y="11093"/>
                    <a:pt x="4816" y="11080"/>
                    <a:pt x="4827" y="11066"/>
                  </a:cubicBezTo>
                  <a:close/>
                  <a:moveTo>
                    <a:pt x="11975" y="11087"/>
                  </a:moveTo>
                  <a:cubicBezTo>
                    <a:pt x="12032" y="11087"/>
                    <a:pt x="12083" y="11128"/>
                    <a:pt x="12100" y="11186"/>
                  </a:cubicBezTo>
                  <a:cubicBezTo>
                    <a:pt x="12103" y="11202"/>
                    <a:pt x="12100" y="11232"/>
                    <a:pt x="12095" y="11263"/>
                  </a:cubicBezTo>
                  <a:cubicBezTo>
                    <a:pt x="12090" y="11302"/>
                    <a:pt x="12082" y="11345"/>
                    <a:pt x="12088" y="11385"/>
                  </a:cubicBezTo>
                  <a:lnTo>
                    <a:pt x="11959" y="11419"/>
                  </a:lnTo>
                  <a:cubicBezTo>
                    <a:pt x="11943" y="11382"/>
                    <a:pt x="11917" y="11348"/>
                    <a:pt x="11891" y="11318"/>
                  </a:cubicBezTo>
                  <a:cubicBezTo>
                    <a:pt x="11874" y="11293"/>
                    <a:pt x="11853" y="11270"/>
                    <a:pt x="11849" y="11255"/>
                  </a:cubicBezTo>
                  <a:cubicBezTo>
                    <a:pt x="11839" y="11220"/>
                    <a:pt x="11844" y="11182"/>
                    <a:pt x="11861" y="11150"/>
                  </a:cubicBezTo>
                  <a:cubicBezTo>
                    <a:pt x="11879" y="11119"/>
                    <a:pt x="11905" y="11098"/>
                    <a:pt x="11938" y="11091"/>
                  </a:cubicBezTo>
                  <a:cubicBezTo>
                    <a:pt x="11948" y="11088"/>
                    <a:pt x="11960" y="11087"/>
                    <a:pt x="11971" y="11087"/>
                  </a:cubicBezTo>
                  <a:cubicBezTo>
                    <a:pt x="11972" y="11087"/>
                    <a:pt x="11973" y="11087"/>
                    <a:pt x="11975" y="11087"/>
                  </a:cubicBezTo>
                  <a:close/>
                  <a:moveTo>
                    <a:pt x="4265" y="11397"/>
                  </a:moveTo>
                  <a:cubicBezTo>
                    <a:pt x="4272" y="11397"/>
                    <a:pt x="4279" y="11398"/>
                    <a:pt x="4287" y="11399"/>
                  </a:cubicBezTo>
                  <a:lnTo>
                    <a:pt x="4363" y="11412"/>
                  </a:lnTo>
                  <a:cubicBezTo>
                    <a:pt x="4347" y="11444"/>
                    <a:pt x="4330" y="11474"/>
                    <a:pt x="4308" y="11499"/>
                  </a:cubicBezTo>
                  <a:lnTo>
                    <a:pt x="4272" y="11494"/>
                  </a:lnTo>
                  <a:cubicBezTo>
                    <a:pt x="4224" y="11486"/>
                    <a:pt x="4193" y="11456"/>
                    <a:pt x="4196" y="11434"/>
                  </a:cubicBezTo>
                  <a:cubicBezTo>
                    <a:pt x="4199" y="11412"/>
                    <a:pt x="4228" y="11397"/>
                    <a:pt x="4265" y="11397"/>
                  </a:cubicBezTo>
                  <a:close/>
                  <a:moveTo>
                    <a:pt x="12081" y="11610"/>
                  </a:moveTo>
                  <a:cubicBezTo>
                    <a:pt x="12090" y="11610"/>
                    <a:pt x="12096" y="11615"/>
                    <a:pt x="12097" y="11624"/>
                  </a:cubicBezTo>
                  <a:cubicBezTo>
                    <a:pt x="12098" y="11629"/>
                    <a:pt x="12097" y="11634"/>
                    <a:pt x="12095" y="11638"/>
                  </a:cubicBezTo>
                  <a:cubicBezTo>
                    <a:pt x="12092" y="11641"/>
                    <a:pt x="12090" y="11645"/>
                    <a:pt x="12085" y="11645"/>
                  </a:cubicBezTo>
                  <a:cubicBezTo>
                    <a:pt x="12084" y="11645"/>
                    <a:pt x="12083" y="11645"/>
                    <a:pt x="12082" y="11645"/>
                  </a:cubicBezTo>
                  <a:cubicBezTo>
                    <a:pt x="12074" y="11645"/>
                    <a:pt x="12066" y="11639"/>
                    <a:pt x="12065" y="11631"/>
                  </a:cubicBezTo>
                  <a:cubicBezTo>
                    <a:pt x="12064" y="11622"/>
                    <a:pt x="12070" y="11613"/>
                    <a:pt x="12081" y="11610"/>
                  </a:cubicBezTo>
                  <a:close/>
                  <a:moveTo>
                    <a:pt x="1038" y="11133"/>
                  </a:moveTo>
                  <a:lnTo>
                    <a:pt x="1197" y="11292"/>
                  </a:lnTo>
                  <a:cubicBezTo>
                    <a:pt x="1156" y="11341"/>
                    <a:pt x="1130" y="11408"/>
                    <a:pt x="1104" y="11467"/>
                  </a:cubicBezTo>
                  <a:cubicBezTo>
                    <a:pt x="1086" y="11515"/>
                    <a:pt x="1067" y="11560"/>
                    <a:pt x="1048" y="11578"/>
                  </a:cubicBezTo>
                  <a:cubicBezTo>
                    <a:pt x="1036" y="11591"/>
                    <a:pt x="1023" y="11601"/>
                    <a:pt x="1009" y="11609"/>
                  </a:cubicBezTo>
                  <a:cubicBezTo>
                    <a:pt x="978" y="11619"/>
                    <a:pt x="948" y="11630"/>
                    <a:pt x="918" y="11644"/>
                  </a:cubicBezTo>
                  <a:cubicBezTo>
                    <a:pt x="909" y="11645"/>
                    <a:pt x="901" y="11646"/>
                    <a:pt x="892" y="11646"/>
                  </a:cubicBezTo>
                  <a:lnTo>
                    <a:pt x="891" y="11655"/>
                  </a:lnTo>
                  <a:lnTo>
                    <a:pt x="890" y="11655"/>
                  </a:lnTo>
                  <a:lnTo>
                    <a:pt x="890" y="11646"/>
                  </a:lnTo>
                  <a:cubicBezTo>
                    <a:pt x="834" y="11646"/>
                    <a:pt x="782" y="11625"/>
                    <a:pt x="739" y="11587"/>
                  </a:cubicBezTo>
                  <a:cubicBezTo>
                    <a:pt x="701" y="11553"/>
                    <a:pt x="680" y="11498"/>
                    <a:pt x="682" y="11439"/>
                  </a:cubicBezTo>
                  <a:cubicBezTo>
                    <a:pt x="685" y="11381"/>
                    <a:pt x="709" y="11324"/>
                    <a:pt x="751" y="11282"/>
                  </a:cubicBezTo>
                  <a:cubicBezTo>
                    <a:pt x="771" y="11262"/>
                    <a:pt x="814" y="11245"/>
                    <a:pt x="862" y="11225"/>
                  </a:cubicBezTo>
                  <a:cubicBezTo>
                    <a:pt x="922" y="11202"/>
                    <a:pt x="988" y="11174"/>
                    <a:pt x="1038" y="11133"/>
                  </a:cubicBezTo>
                  <a:close/>
                  <a:moveTo>
                    <a:pt x="4658" y="11170"/>
                  </a:moveTo>
                  <a:cubicBezTo>
                    <a:pt x="4714" y="11170"/>
                    <a:pt x="4766" y="11191"/>
                    <a:pt x="4804" y="11229"/>
                  </a:cubicBezTo>
                  <a:cubicBezTo>
                    <a:pt x="4843" y="11269"/>
                    <a:pt x="4864" y="11323"/>
                    <a:pt x="4863" y="11381"/>
                  </a:cubicBezTo>
                  <a:cubicBezTo>
                    <a:pt x="4862" y="11439"/>
                    <a:pt x="4836" y="11494"/>
                    <a:pt x="4794" y="11538"/>
                  </a:cubicBezTo>
                  <a:cubicBezTo>
                    <a:pt x="4774" y="11557"/>
                    <a:pt x="4731" y="11575"/>
                    <a:pt x="4683" y="11594"/>
                  </a:cubicBezTo>
                  <a:cubicBezTo>
                    <a:pt x="4624" y="11618"/>
                    <a:pt x="4557" y="11646"/>
                    <a:pt x="4508" y="11687"/>
                  </a:cubicBezTo>
                  <a:lnTo>
                    <a:pt x="4349" y="11526"/>
                  </a:lnTo>
                  <a:cubicBezTo>
                    <a:pt x="4389" y="11478"/>
                    <a:pt x="4416" y="11412"/>
                    <a:pt x="4441" y="11351"/>
                  </a:cubicBezTo>
                  <a:cubicBezTo>
                    <a:pt x="4460" y="11304"/>
                    <a:pt x="4478" y="11260"/>
                    <a:pt x="4498" y="11241"/>
                  </a:cubicBezTo>
                  <a:cubicBezTo>
                    <a:pt x="4540" y="11195"/>
                    <a:pt x="4598" y="11170"/>
                    <a:pt x="4658" y="11170"/>
                  </a:cubicBezTo>
                  <a:close/>
                  <a:moveTo>
                    <a:pt x="5268" y="10152"/>
                  </a:moveTo>
                  <a:lnTo>
                    <a:pt x="5270" y="10153"/>
                  </a:lnTo>
                  <a:cubicBezTo>
                    <a:pt x="5295" y="10169"/>
                    <a:pt x="5321" y="10184"/>
                    <a:pt x="5347" y="10197"/>
                  </a:cubicBezTo>
                  <a:lnTo>
                    <a:pt x="5367" y="10207"/>
                  </a:lnTo>
                  <a:cubicBezTo>
                    <a:pt x="5393" y="10222"/>
                    <a:pt x="5421" y="10237"/>
                    <a:pt x="5448" y="10249"/>
                  </a:cubicBezTo>
                  <a:cubicBezTo>
                    <a:pt x="5416" y="10264"/>
                    <a:pt x="5386" y="10284"/>
                    <a:pt x="5362" y="10310"/>
                  </a:cubicBezTo>
                  <a:cubicBezTo>
                    <a:pt x="5354" y="10316"/>
                    <a:pt x="5349" y="10323"/>
                    <a:pt x="5343" y="10332"/>
                  </a:cubicBezTo>
                  <a:cubicBezTo>
                    <a:pt x="5333" y="10327"/>
                    <a:pt x="5323" y="10323"/>
                    <a:pt x="5312" y="10323"/>
                  </a:cubicBezTo>
                  <a:lnTo>
                    <a:pt x="5305" y="10323"/>
                  </a:lnTo>
                  <a:cubicBezTo>
                    <a:pt x="5285" y="10326"/>
                    <a:pt x="5267" y="10337"/>
                    <a:pt x="5252" y="10354"/>
                  </a:cubicBezTo>
                  <a:cubicBezTo>
                    <a:pt x="5231" y="10380"/>
                    <a:pt x="5220" y="10421"/>
                    <a:pt x="5224" y="10463"/>
                  </a:cubicBezTo>
                  <a:lnTo>
                    <a:pt x="5233" y="10544"/>
                  </a:lnTo>
                  <a:cubicBezTo>
                    <a:pt x="5201" y="10550"/>
                    <a:pt x="5170" y="10558"/>
                    <a:pt x="5136" y="10567"/>
                  </a:cubicBezTo>
                  <a:lnTo>
                    <a:pt x="5106" y="10492"/>
                  </a:lnTo>
                  <a:cubicBezTo>
                    <a:pt x="5084" y="10438"/>
                    <a:pt x="5039" y="10401"/>
                    <a:pt x="4997" y="10401"/>
                  </a:cubicBezTo>
                  <a:cubicBezTo>
                    <a:pt x="4989" y="10401"/>
                    <a:pt x="4980" y="10402"/>
                    <a:pt x="4972" y="10405"/>
                  </a:cubicBezTo>
                  <a:cubicBezTo>
                    <a:pt x="4953" y="10412"/>
                    <a:pt x="4940" y="10428"/>
                    <a:pt x="4930" y="10448"/>
                  </a:cubicBezTo>
                  <a:cubicBezTo>
                    <a:pt x="4915" y="10479"/>
                    <a:pt x="4917" y="10521"/>
                    <a:pt x="4931" y="10561"/>
                  </a:cubicBezTo>
                  <a:lnTo>
                    <a:pt x="4961" y="10634"/>
                  </a:lnTo>
                  <a:cubicBezTo>
                    <a:pt x="4932" y="10649"/>
                    <a:pt x="4904" y="10665"/>
                    <a:pt x="4873" y="10683"/>
                  </a:cubicBezTo>
                  <a:lnTo>
                    <a:pt x="4826" y="10619"/>
                  </a:lnTo>
                  <a:cubicBezTo>
                    <a:pt x="4797" y="10580"/>
                    <a:pt x="4754" y="10556"/>
                    <a:pt x="4717" y="10556"/>
                  </a:cubicBezTo>
                  <a:cubicBezTo>
                    <a:pt x="4700" y="10556"/>
                    <a:pt x="4685" y="10561"/>
                    <a:pt x="4673" y="10570"/>
                  </a:cubicBezTo>
                  <a:cubicBezTo>
                    <a:pt x="4657" y="10582"/>
                    <a:pt x="4647" y="10601"/>
                    <a:pt x="4642" y="10623"/>
                  </a:cubicBezTo>
                  <a:cubicBezTo>
                    <a:pt x="4637" y="10656"/>
                    <a:pt x="4650" y="10697"/>
                    <a:pt x="4674" y="10731"/>
                  </a:cubicBezTo>
                  <a:lnTo>
                    <a:pt x="4721" y="10796"/>
                  </a:lnTo>
                  <a:cubicBezTo>
                    <a:pt x="4694" y="10819"/>
                    <a:pt x="4671" y="10841"/>
                    <a:pt x="4650" y="10864"/>
                  </a:cubicBezTo>
                  <a:lnTo>
                    <a:pt x="4587" y="10814"/>
                  </a:lnTo>
                  <a:cubicBezTo>
                    <a:pt x="4558" y="10790"/>
                    <a:pt x="4523" y="10779"/>
                    <a:pt x="4492" y="10779"/>
                  </a:cubicBezTo>
                  <a:cubicBezTo>
                    <a:pt x="4465" y="10779"/>
                    <a:pt x="4441" y="10788"/>
                    <a:pt x="4426" y="10806"/>
                  </a:cubicBezTo>
                  <a:cubicBezTo>
                    <a:pt x="4409" y="10827"/>
                    <a:pt x="4405" y="10856"/>
                    <a:pt x="4416" y="10886"/>
                  </a:cubicBezTo>
                  <a:cubicBezTo>
                    <a:pt x="4425" y="10914"/>
                    <a:pt x="4444" y="10940"/>
                    <a:pt x="4468" y="10961"/>
                  </a:cubicBezTo>
                  <a:lnTo>
                    <a:pt x="4531" y="11012"/>
                  </a:lnTo>
                  <a:cubicBezTo>
                    <a:pt x="4513" y="11039"/>
                    <a:pt x="4495" y="11069"/>
                    <a:pt x="4479" y="11097"/>
                  </a:cubicBezTo>
                  <a:lnTo>
                    <a:pt x="4405" y="11066"/>
                  </a:lnTo>
                  <a:cubicBezTo>
                    <a:pt x="4384" y="11056"/>
                    <a:pt x="4361" y="11052"/>
                    <a:pt x="4340" y="11052"/>
                  </a:cubicBezTo>
                  <a:cubicBezTo>
                    <a:pt x="4299" y="11052"/>
                    <a:pt x="4263" y="11069"/>
                    <a:pt x="4249" y="11100"/>
                  </a:cubicBezTo>
                  <a:cubicBezTo>
                    <a:pt x="4228" y="11149"/>
                    <a:pt x="4263" y="11209"/>
                    <a:pt x="4329" y="11239"/>
                  </a:cubicBezTo>
                  <a:lnTo>
                    <a:pt x="4402" y="11270"/>
                  </a:lnTo>
                  <a:cubicBezTo>
                    <a:pt x="4391" y="11301"/>
                    <a:pt x="4383" y="11332"/>
                    <a:pt x="4373" y="11366"/>
                  </a:cubicBezTo>
                  <a:lnTo>
                    <a:pt x="4294" y="11355"/>
                  </a:lnTo>
                  <a:cubicBezTo>
                    <a:pt x="4285" y="11353"/>
                    <a:pt x="4275" y="11352"/>
                    <a:pt x="4266" y="11352"/>
                  </a:cubicBezTo>
                  <a:cubicBezTo>
                    <a:pt x="4207" y="11352"/>
                    <a:pt x="4158" y="11384"/>
                    <a:pt x="4151" y="11427"/>
                  </a:cubicBezTo>
                  <a:cubicBezTo>
                    <a:pt x="4144" y="11478"/>
                    <a:pt x="4192" y="11529"/>
                    <a:pt x="4263" y="11540"/>
                  </a:cubicBezTo>
                  <a:cubicBezTo>
                    <a:pt x="4223" y="11568"/>
                    <a:pt x="4170" y="11589"/>
                    <a:pt x="4122" y="11609"/>
                  </a:cubicBezTo>
                  <a:cubicBezTo>
                    <a:pt x="4068" y="11631"/>
                    <a:pt x="4022" y="11650"/>
                    <a:pt x="3996" y="11675"/>
                  </a:cubicBezTo>
                  <a:cubicBezTo>
                    <a:pt x="3982" y="11688"/>
                    <a:pt x="3972" y="11702"/>
                    <a:pt x="3961" y="11715"/>
                  </a:cubicBezTo>
                  <a:cubicBezTo>
                    <a:pt x="3956" y="11610"/>
                    <a:pt x="3960" y="11504"/>
                    <a:pt x="3977" y="11399"/>
                  </a:cubicBezTo>
                  <a:cubicBezTo>
                    <a:pt x="4081" y="10729"/>
                    <a:pt x="4611" y="10230"/>
                    <a:pt x="5268" y="10152"/>
                  </a:cubicBezTo>
                  <a:close/>
                  <a:moveTo>
                    <a:pt x="655" y="11540"/>
                  </a:moveTo>
                  <a:cubicBezTo>
                    <a:pt x="667" y="11572"/>
                    <a:pt x="687" y="11601"/>
                    <a:pt x="712" y="11624"/>
                  </a:cubicBezTo>
                  <a:cubicBezTo>
                    <a:pt x="736" y="11647"/>
                    <a:pt x="766" y="11665"/>
                    <a:pt x="797" y="11676"/>
                  </a:cubicBezTo>
                  <a:cubicBezTo>
                    <a:pt x="785" y="11687"/>
                    <a:pt x="772" y="11698"/>
                    <a:pt x="760" y="11712"/>
                  </a:cubicBezTo>
                  <a:cubicBezTo>
                    <a:pt x="751" y="11723"/>
                    <a:pt x="744" y="11733"/>
                    <a:pt x="735" y="11745"/>
                  </a:cubicBezTo>
                  <a:cubicBezTo>
                    <a:pt x="733" y="11746"/>
                    <a:pt x="730" y="11747"/>
                    <a:pt x="728" y="11750"/>
                  </a:cubicBezTo>
                  <a:cubicBezTo>
                    <a:pt x="712" y="11723"/>
                    <a:pt x="692" y="11697"/>
                    <a:pt x="667" y="11675"/>
                  </a:cubicBezTo>
                  <a:cubicBezTo>
                    <a:pt x="640" y="11651"/>
                    <a:pt x="609" y="11636"/>
                    <a:pt x="574" y="11628"/>
                  </a:cubicBezTo>
                  <a:cubicBezTo>
                    <a:pt x="590" y="11613"/>
                    <a:pt x="603" y="11601"/>
                    <a:pt x="618" y="11586"/>
                  </a:cubicBezTo>
                  <a:cubicBezTo>
                    <a:pt x="632" y="11571"/>
                    <a:pt x="643" y="11555"/>
                    <a:pt x="655" y="11540"/>
                  </a:cubicBezTo>
                  <a:close/>
                  <a:moveTo>
                    <a:pt x="12097" y="11426"/>
                  </a:moveTo>
                  <a:cubicBezTo>
                    <a:pt x="12112" y="11463"/>
                    <a:pt x="12138" y="11498"/>
                    <a:pt x="12161" y="11529"/>
                  </a:cubicBezTo>
                  <a:cubicBezTo>
                    <a:pt x="12185" y="11555"/>
                    <a:pt x="12204" y="11581"/>
                    <a:pt x="12208" y="11597"/>
                  </a:cubicBezTo>
                  <a:cubicBezTo>
                    <a:pt x="12217" y="11634"/>
                    <a:pt x="12211" y="11673"/>
                    <a:pt x="12191" y="11704"/>
                  </a:cubicBezTo>
                  <a:cubicBezTo>
                    <a:pt x="12172" y="11733"/>
                    <a:pt x="12145" y="11752"/>
                    <a:pt x="12112" y="11760"/>
                  </a:cubicBezTo>
                  <a:cubicBezTo>
                    <a:pt x="12106" y="11761"/>
                    <a:pt x="12098" y="11761"/>
                    <a:pt x="12092" y="11762"/>
                  </a:cubicBezTo>
                  <a:lnTo>
                    <a:pt x="12072" y="11714"/>
                  </a:lnTo>
                  <a:cubicBezTo>
                    <a:pt x="12076" y="11714"/>
                    <a:pt x="12079" y="11715"/>
                    <a:pt x="12082" y="11715"/>
                  </a:cubicBezTo>
                  <a:cubicBezTo>
                    <a:pt x="12090" y="11715"/>
                    <a:pt x="12096" y="11714"/>
                    <a:pt x="12101" y="11713"/>
                  </a:cubicBezTo>
                  <a:cubicBezTo>
                    <a:pt x="12123" y="11708"/>
                    <a:pt x="12142" y="11694"/>
                    <a:pt x="12154" y="11675"/>
                  </a:cubicBezTo>
                  <a:cubicBezTo>
                    <a:pt x="12167" y="11655"/>
                    <a:pt x="12170" y="11630"/>
                    <a:pt x="12165" y="11607"/>
                  </a:cubicBezTo>
                  <a:cubicBezTo>
                    <a:pt x="12155" y="11567"/>
                    <a:pt x="12121" y="11538"/>
                    <a:pt x="12080" y="11538"/>
                  </a:cubicBezTo>
                  <a:cubicBezTo>
                    <a:pt x="12073" y="11538"/>
                    <a:pt x="12065" y="11539"/>
                    <a:pt x="12059" y="11540"/>
                  </a:cubicBezTo>
                  <a:cubicBezTo>
                    <a:pt x="12038" y="11545"/>
                    <a:pt x="12020" y="11559"/>
                    <a:pt x="12009" y="11577"/>
                  </a:cubicBezTo>
                  <a:cubicBezTo>
                    <a:pt x="11996" y="11552"/>
                    <a:pt x="11984" y="11528"/>
                    <a:pt x="11969" y="11503"/>
                  </a:cubicBezTo>
                  <a:cubicBezTo>
                    <a:pt x="11969" y="11489"/>
                    <a:pt x="11971" y="11474"/>
                    <a:pt x="11969" y="11461"/>
                  </a:cubicBezTo>
                  <a:lnTo>
                    <a:pt x="12024" y="11446"/>
                  </a:lnTo>
                  <a:lnTo>
                    <a:pt x="12097" y="11426"/>
                  </a:lnTo>
                  <a:close/>
                  <a:moveTo>
                    <a:pt x="12175" y="11782"/>
                  </a:moveTo>
                  <a:cubicBezTo>
                    <a:pt x="12176" y="11789"/>
                    <a:pt x="12176" y="11798"/>
                    <a:pt x="12177" y="11805"/>
                  </a:cubicBezTo>
                  <a:cubicBezTo>
                    <a:pt x="12179" y="11813"/>
                    <a:pt x="12183" y="11820"/>
                    <a:pt x="12185" y="11827"/>
                  </a:cubicBezTo>
                  <a:cubicBezTo>
                    <a:pt x="12178" y="11827"/>
                    <a:pt x="12172" y="11826"/>
                    <a:pt x="12165" y="11826"/>
                  </a:cubicBezTo>
                  <a:cubicBezTo>
                    <a:pt x="12153" y="11826"/>
                    <a:pt x="12140" y="11827"/>
                    <a:pt x="12128" y="11830"/>
                  </a:cubicBezTo>
                  <a:cubicBezTo>
                    <a:pt x="12123" y="11831"/>
                    <a:pt x="12121" y="11833"/>
                    <a:pt x="12117" y="11833"/>
                  </a:cubicBezTo>
                  <a:lnTo>
                    <a:pt x="12109" y="11805"/>
                  </a:lnTo>
                  <a:cubicBezTo>
                    <a:pt x="12113" y="11805"/>
                    <a:pt x="12118" y="11805"/>
                    <a:pt x="12122" y="11804"/>
                  </a:cubicBezTo>
                  <a:cubicBezTo>
                    <a:pt x="12142" y="11800"/>
                    <a:pt x="12159" y="11792"/>
                    <a:pt x="12175" y="11782"/>
                  </a:cubicBezTo>
                  <a:close/>
                  <a:moveTo>
                    <a:pt x="508" y="11851"/>
                  </a:moveTo>
                  <a:cubicBezTo>
                    <a:pt x="516" y="11851"/>
                    <a:pt x="522" y="11852"/>
                    <a:pt x="527" y="11857"/>
                  </a:cubicBezTo>
                  <a:cubicBezTo>
                    <a:pt x="540" y="11866"/>
                    <a:pt x="545" y="11883"/>
                    <a:pt x="542" y="11899"/>
                  </a:cubicBezTo>
                  <a:lnTo>
                    <a:pt x="534" y="11907"/>
                  </a:lnTo>
                  <a:cubicBezTo>
                    <a:pt x="527" y="11914"/>
                    <a:pt x="521" y="11921"/>
                    <a:pt x="514" y="11928"/>
                  </a:cubicBezTo>
                  <a:cubicBezTo>
                    <a:pt x="511" y="11929"/>
                    <a:pt x="507" y="11930"/>
                    <a:pt x="503" y="11930"/>
                  </a:cubicBezTo>
                  <a:cubicBezTo>
                    <a:pt x="497" y="11930"/>
                    <a:pt x="491" y="11928"/>
                    <a:pt x="485" y="11925"/>
                  </a:cubicBezTo>
                  <a:cubicBezTo>
                    <a:pt x="477" y="11921"/>
                    <a:pt x="472" y="11914"/>
                    <a:pt x="469" y="11904"/>
                  </a:cubicBezTo>
                  <a:cubicBezTo>
                    <a:pt x="466" y="11893"/>
                    <a:pt x="469" y="11882"/>
                    <a:pt x="475" y="11871"/>
                  </a:cubicBezTo>
                  <a:cubicBezTo>
                    <a:pt x="482" y="11860"/>
                    <a:pt x="496" y="11851"/>
                    <a:pt x="508" y="11851"/>
                  </a:cubicBezTo>
                  <a:close/>
                  <a:moveTo>
                    <a:pt x="12159" y="11992"/>
                  </a:moveTo>
                  <a:lnTo>
                    <a:pt x="12159" y="11992"/>
                  </a:lnTo>
                  <a:cubicBezTo>
                    <a:pt x="12167" y="11992"/>
                    <a:pt x="12174" y="11998"/>
                    <a:pt x="12175" y="12005"/>
                  </a:cubicBezTo>
                  <a:cubicBezTo>
                    <a:pt x="12176" y="12011"/>
                    <a:pt x="12175" y="12016"/>
                    <a:pt x="12172" y="12020"/>
                  </a:cubicBezTo>
                  <a:cubicBezTo>
                    <a:pt x="12170" y="12021"/>
                    <a:pt x="12169" y="12023"/>
                    <a:pt x="12166" y="12024"/>
                  </a:cubicBezTo>
                  <a:cubicBezTo>
                    <a:pt x="12164" y="12014"/>
                    <a:pt x="12161" y="12001"/>
                    <a:pt x="12159" y="11992"/>
                  </a:cubicBezTo>
                  <a:close/>
                  <a:moveTo>
                    <a:pt x="4314" y="11557"/>
                  </a:moveTo>
                  <a:lnTo>
                    <a:pt x="4474" y="11717"/>
                  </a:lnTo>
                  <a:cubicBezTo>
                    <a:pt x="4432" y="11766"/>
                    <a:pt x="4405" y="11833"/>
                    <a:pt x="4382" y="11892"/>
                  </a:cubicBezTo>
                  <a:cubicBezTo>
                    <a:pt x="4363" y="11940"/>
                    <a:pt x="4345" y="11984"/>
                    <a:pt x="4325" y="12003"/>
                  </a:cubicBezTo>
                  <a:cubicBezTo>
                    <a:pt x="4281" y="12047"/>
                    <a:pt x="4223" y="12072"/>
                    <a:pt x="4161" y="12072"/>
                  </a:cubicBezTo>
                  <a:cubicBezTo>
                    <a:pt x="4107" y="12072"/>
                    <a:pt x="4055" y="12051"/>
                    <a:pt x="4017" y="12013"/>
                  </a:cubicBezTo>
                  <a:cubicBezTo>
                    <a:pt x="3977" y="11973"/>
                    <a:pt x="3956" y="11919"/>
                    <a:pt x="3957" y="11861"/>
                  </a:cubicBezTo>
                  <a:cubicBezTo>
                    <a:pt x="3961" y="11804"/>
                    <a:pt x="3986" y="11749"/>
                    <a:pt x="4029" y="11707"/>
                  </a:cubicBezTo>
                  <a:cubicBezTo>
                    <a:pt x="4049" y="11687"/>
                    <a:pt x="4092" y="11670"/>
                    <a:pt x="4139" y="11650"/>
                  </a:cubicBezTo>
                  <a:cubicBezTo>
                    <a:pt x="4198" y="11626"/>
                    <a:pt x="4266" y="11598"/>
                    <a:pt x="4314" y="11557"/>
                  </a:cubicBezTo>
                  <a:close/>
                  <a:moveTo>
                    <a:pt x="5443" y="11129"/>
                  </a:moveTo>
                  <a:cubicBezTo>
                    <a:pt x="5468" y="11129"/>
                    <a:pt x="5494" y="11132"/>
                    <a:pt x="5520" y="11135"/>
                  </a:cubicBezTo>
                  <a:cubicBezTo>
                    <a:pt x="5652" y="11155"/>
                    <a:pt x="5768" y="11227"/>
                    <a:pt x="5845" y="11334"/>
                  </a:cubicBezTo>
                  <a:cubicBezTo>
                    <a:pt x="5924" y="11441"/>
                    <a:pt x="5955" y="11572"/>
                    <a:pt x="5934" y="11704"/>
                  </a:cubicBezTo>
                  <a:cubicBezTo>
                    <a:pt x="5897" y="11945"/>
                    <a:pt x="5685" y="12125"/>
                    <a:pt x="5443" y="12125"/>
                  </a:cubicBezTo>
                  <a:cubicBezTo>
                    <a:pt x="5417" y="12125"/>
                    <a:pt x="5391" y="12123"/>
                    <a:pt x="5367" y="12119"/>
                  </a:cubicBezTo>
                  <a:cubicBezTo>
                    <a:pt x="5235" y="12099"/>
                    <a:pt x="5119" y="12028"/>
                    <a:pt x="5041" y="11921"/>
                  </a:cubicBezTo>
                  <a:cubicBezTo>
                    <a:pt x="5037" y="11915"/>
                    <a:pt x="5033" y="11908"/>
                    <a:pt x="5027" y="11902"/>
                  </a:cubicBezTo>
                  <a:cubicBezTo>
                    <a:pt x="4961" y="11800"/>
                    <a:pt x="4934" y="11678"/>
                    <a:pt x="4951" y="11557"/>
                  </a:cubicBezTo>
                  <a:lnTo>
                    <a:pt x="4951" y="11551"/>
                  </a:lnTo>
                  <a:cubicBezTo>
                    <a:pt x="4975" y="11401"/>
                    <a:pt x="5066" y="11272"/>
                    <a:pt x="5190" y="11199"/>
                  </a:cubicBezTo>
                  <a:cubicBezTo>
                    <a:pt x="5265" y="11154"/>
                    <a:pt x="5351" y="11129"/>
                    <a:pt x="5443" y="11129"/>
                  </a:cubicBezTo>
                  <a:close/>
                  <a:moveTo>
                    <a:pt x="519" y="11666"/>
                  </a:moveTo>
                  <a:cubicBezTo>
                    <a:pt x="564" y="11666"/>
                    <a:pt x="603" y="11680"/>
                    <a:pt x="636" y="11709"/>
                  </a:cubicBezTo>
                  <a:cubicBezTo>
                    <a:pt x="659" y="11729"/>
                    <a:pt x="676" y="11751"/>
                    <a:pt x="689" y="11776"/>
                  </a:cubicBezTo>
                  <a:cubicBezTo>
                    <a:pt x="662" y="11794"/>
                    <a:pt x="638" y="11814"/>
                    <a:pt x="613" y="11834"/>
                  </a:cubicBezTo>
                  <a:cubicBezTo>
                    <a:pt x="604" y="11815"/>
                    <a:pt x="593" y="11800"/>
                    <a:pt x="576" y="11787"/>
                  </a:cubicBezTo>
                  <a:cubicBezTo>
                    <a:pt x="557" y="11773"/>
                    <a:pt x="535" y="11767"/>
                    <a:pt x="512" y="11767"/>
                  </a:cubicBezTo>
                  <a:cubicBezTo>
                    <a:pt x="471" y="11767"/>
                    <a:pt x="429" y="11788"/>
                    <a:pt x="405" y="11826"/>
                  </a:cubicBezTo>
                  <a:cubicBezTo>
                    <a:pt x="385" y="11857"/>
                    <a:pt x="380" y="11895"/>
                    <a:pt x="387" y="11928"/>
                  </a:cubicBezTo>
                  <a:cubicBezTo>
                    <a:pt x="396" y="11958"/>
                    <a:pt x="416" y="11983"/>
                    <a:pt x="442" y="11998"/>
                  </a:cubicBezTo>
                  <a:cubicBezTo>
                    <a:pt x="443" y="11999"/>
                    <a:pt x="445" y="11999"/>
                    <a:pt x="447" y="12000"/>
                  </a:cubicBezTo>
                  <a:cubicBezTo>
                    <a:pt x="407" y="12050"/>
                    <a:pt x="373" y="12100"/>
                    <a:pt x="343" y="12155"/>
                  </a:cubicBezTo>
                  <a:lnTo>
                    <a:pt x="260" y="12121"/>
                  </a:lnTo>
                  <a:cubicBezTo>
                    <a:pt x="276" y="12069"/>
                    <a:pt x="285" y="12007"/>
                    <a:pt x="291" y="11947"/>
                  </a:cubicBezTo>
                  <a:cubicBezTo>
                    <a:pt x="300" y="11878"/>
                    <a:pt x="307" y="11812"/>
                    <a:pt x="328" y="11779"/>
                  </a:cubicBezTo>
                  <a:cubicBezTo>
                    <a:pt x="372" y="11708"/>
                    <a:pt x="444" y="11666"/>
                    <a:pt x="519" y="11666"/>
                  </a:cubicBezTo>
                  <a:close/>
                  <a:moveTo>
                    <a:pt x="3929" y="11960"/>
                  </a:moveTo>
                  <a:cubicBezTo>
                    <a:pt x="3941" y="11993"/>
                    <a:pt x="3960" y="12021"/>
                    <a:pt x="3985" y="12046"/>
                  </a:cubicBezTo>
                  <a:cubicBezTo>
                    <a:pt x="4009" y="12071"/>
                    <a:pt x="4038" y="12089"/>
                    <a:pt x="4070" y="12102"/>
                  </a:cubicBezTo>
                  <a:cubicBezTo>
                    <a:pt x="4055" y="12113"/>
                    <a:pt x="4041" y="12125"/>
                    <a:pt x="4029" y="12137"/>
                  </a:cubicBezTo>
                  <a:cubicBezTo>
                    <a:pt x="4017" y="12151"/>
                    <a:pt x="4004" y="12163"/>
                    <a:pt x="3994" y="12178"/>
                  </a:cubicBezTo>
                  <a:cubicBezTo>
                    <a:pt x="3982" y="12148"/>
                    <a:pt x="3964" y="12119"/>
                    <a:pt x="3939" y="12094"/>
                  </a:cubicBezTo>
                  <a:cubicBezTo>
                    <a:pt x="3915" y="12071"/>
                    <a:pt x="3886" y="12052"/>
                    <a:pt x="3855" y="12039"/>
                  </a:cubicBezTo>
                  <a:cubicBezTo>
                    <a:pt x="3869" y="12028"/>
                    <a:pt x="3882" y="12015"/>
                    <a:pt x="3896" y="12003"/>
                  </a:cubicBezTo>
                  <a:cubicBezTo>
                    <a:pt x="3908" y="11989"/>
                    <a:pt x="3919" y="11974"/>
                    <a:pt x="3929" y="11960"/>
                  </a:cubicBezTo>
                  <a:close/>
                  <a:moveTo>
                    <a:pt x="12160" y="11872"/>
                  </a:moveTo>
                  <a:cubicBezTo>
                    <a:pt x="12223" y="11872"/>
                    <a:pt x="12276" y="11921"/>
                    <a:pt x="12287" y="11988"/>
                  </a:cubicBezTo>
                  <a:cubicBezTo>
                    <a:pt x="12290" y="12005"/>
                    <a:pt x="12281" y="12040"/>
                    <a:pt x="12271" y="12073"/>
                  </a:cubicBezTo>
                  <a:cubicBezTo>
                    <a:pt x="12261" y="12110"/>
                    <a:pt x="12250" y="12151"/>
                    <a:pt x="12249" y="12189"/>
                  </a:cubicBezTo>
                  <a:lnTo>
                    <a:pt x="12189" y="12194"/>
                  </a:lnTo>
                  <a:cubicBezTo>
                    <a:pt x="12187" y="12159"/>
                    <a:pt x="12184" y="12127"/>
                    <a:pt x="12178" y="12093"/>
                  </a:cubicBezTo>
                  <a:cubicBezTo>
                    <a:pt x="12197" y="12089"/>
                    <a:pt x="12214" y="12078"/>
                    <a:pt x="12228" y="12062"/>
                  </a:cubicBezTo>
                  <a:cubicBezTo>
                    <a:pt x="12243" y="12042"/>
                    <a:pt x="12248" y="12019"/>
                    <a:pt x="12245" y="11995"/>
                  </a:cubicBezTo>
                  <a:cubicBezTo>
                    <a:pt x="12237" y="11951"/>
                    <a:pt x="12200" y="11920"/>
                    <a:pt x="12158" y="11920"/>
                  </a:cubicBezTo>
                  <a:cubicBezTo>
                    <a:pt x="12154" y="11920"/>
                    <a:pt x="12149" y="11920"/>
                    <a:pt x="12145" y="11921"/>
                  </a:cubicBezTo>
                  <a:lnTo>
                    <a:pt x="12144" y="11921"/>
                  </a:lnTo>
                  <a:cubicBezTo>
                    <a:pt x="12139" y="11905"/>
                    <a:pt x="12134" y="11890"/>
                    <a:pt x="12130" y="11877"/>
                  </a:cubicBezTo>
                  <a:cubicBezTo>
                    <a:pt x="12133" y="11877"/>
                    <a:pt x="12134" y="11875"/>
                    <a:pt x="12136" y="11875"/>
                  </a:cubicBezTo>
                  <a:cubicBezTo>
                    <a:pt x="12145" y="11873"/>
                    <a:pt x="12152" y="11872"/>
                    <a:pt x="12160" y="11872"/>
                  </a:cubicBezTo>
                  <a:close/>
                  <a:moveTo>
                    <a:pt x="5443" y="10972"/>
                  </a:moveTo>
                  <a:cubicBezTo>
                    <a:pt x="5478" y="10972"/>
                    <a:pt x="5510" y="10975"/>
                    <a:pt x="5544" y="10980"/>
                  </a:cubicBezTo>
                  <a:cubicBezTo>
                    <a:pt x="5717" y="11007"/>
                    <a:pt x="5870" y="11100"/>
                    <a:pt x="5973" y="11241"/>
                  </a:cubicBezTo>
                  <a:cubicBezTo>
                    <a:pt x="6075" y="11382"/>
                    <a:pt x="6118" y="11556"/>
                    <a:pt x="6091" y="11729"/>
                  </a:cubicBezTo>
                  <a:cubicBezTo>
                    <a:pt x="6043" y="12045"/>
                    <a:pt x="5764" y="12284"/>
                    <a:pt x="5444" y="12284"/>
                  </a:cubicBezTo>
                  <a:cubicBezTo>
                    <a:pt x="5411" y="12284"/>
                    <a:pt x="5376" y="12281"/>
                    <a:pt x="5344" y="12275"/>
                  </a:cubicBezTo>
                  <a:cubicBezTo>
                    <a:pt x="5009" y="12224"/>
                    <a:pt x="4773" y="11925"/>
                    <a:pt x="4789" y="11594"/>
                  </a:cubicBezTo>
                  <a:cubicBezTo>
                    <a:pt x="4803" y="11587"/>
                    <a:pt x="4815" y="11578"/>
                    <a:pt x="4825" y="11570"/>
                  </a:cubicBezTo>
                  <a:cubicBezTo>
                    <a:pt x="4876" y="11518"/>
                    <a:pt x="4905" y="11452"/>
                    <a:pt x="4906" y="11382"/>
                  </a:cubicBezTo>
                  <a:cubicBezTo>
                    <a:pt x="4906" y="11368"/>
                    <a:pt x="4905" y="11356"/>
                    <a:pt x="4904" y="11342"/>
                  </a:cubicBezTo>
                  <a:cubicBezTo>
                    <a:pt x="4920" y="11318"/>
                    <a:pt x="4937" y="11294"/>
                    <a:pt x="4958" y="11273"/>
                  </a:cubicBezTo>
                  <a:cubicBezTo>
                    <a:pt x="4979" y="11252"/>
                    <a:pt x="5003" y="11235"/>
                    <a:pt x="5027" y="11220"/>
                  </a:cubicBezTo>
                  <a:cubicBezTo>
                    <a:pt x="5038" y="11221"/>
                    <a:pt x="5048" y="11223"/>
                    <a:pt x="5059" y="11223"/>
                  </a:cubicBezTo>
                  <a:cubicBezTo>
                    <a:pt x="5068" y="11223"/>
                    <a:pt x="5078" y="11221"/>
                    <a:pt x="5085" y="11220"/>
                  </a:cubicBezTo>
                  <a:lnTo>
                    <a:pt x="5085" y="11220"/>
                  </a:lnTo>
                  <a:cubicBezTo>
                    <a:pt x="4992" y="11302"/>
                    <a:pt x="4926" y="11415"/>
                    <a:pt x="4906" y="11544"/>
                  </a:cubicBezTo>
                  <a:cubicBezTo>
                    <a:pt x="4884" y="11688"/>
                    <a:pt x="4920" y="11831"/>
                    <a:pt x="5005" y="11948"/>
                  </a:cubicBezTo>
                  <a:cubicBezTo>
                    <a:pt x="5091" y="12066"/>
                    <a:pt x="5217" y="12142"/>
                    <a:pt x="5362" y="12165"/>
                  </a:cubicBezTo>
                  <a:cubicBezTo>
                    <a:pt x="5389" y="12169"/>
                    <a:pt x="5416" y="12172"/>
                    <a:pt x="5446" y="12172"/>
                  </a:cubicBezTo>
                  <a:cubicBezTo>
                    <a:pt x="5715" y="12172"/>
                    <a:pt x="5942" y="11978"/>
                    <a:pt x="5982" y="11710"/>
                  </a:cubicBezTo>
                  <a:cubicBezTo>
                    <a:pt x="6005" y="11567"/>
                    <a:pt x="5969" y="11423"/>
                    <a:pt x="5884" y="11305"/>
                  </a:cubicBezTo>
                  <a:cubicBezTo>
                    <a:pt x="5797" y="11188"/>
                    <a:pt x="5671" y="11112"/>
                    <a:pt x="5527" y="11089"/>
                  </a:cubicBezTo>
                  <a:cubicBezTo>
                    <a:pt x="5500" y="11086"/>
                    <a:pt x="5470" y="11083"/>
                    <a:pt x="5443" y="11083"/>
                  </a:cubicBezTo>
                  <a:cubicBezTo>
                    <a:pt x="5385" y="11083"/>
                    <a:pt x="5328" y="11093"/>
                    <a:pt x="5275" y="11112"/>
                  </a:cubicBezTo>
                  <a:cubicBezTo>
                    <a:pt x="5291" y="11086"/>
                    <a:pt x="5306" y="11051"/>
                    <a:pt x="5320" y="11014"/>
                  </a:cubicBezTo>
                  <a:cubicBezTo>
                    <a:pt x="5324" y="11003"/>
                    <a:pt x="5330" y="10993"/>
                    <a:pt x="5333" y="10981"/>
                  </a:cubicBezTo>
                  <a:cubicBezTo>
                    <a:pt x="5369" y="10975"/>
                    <a:pt x="5406" y="10972"/>
                    <a:pt x="5443" y="10972"/>
                  </a:cubicBezTo>
                  <a:close/>
                  <a:moveTo>
                    <a:pt x="12195" y="12410"/>
                  </a:moveTo>
                  <a:cubicBezTo>
                    <a:pt x="12204" y="12410"/>
                    <a:pt x="12211" y="12419"/>
                    <a:pt x="12211" y="12427"/>
                  </a:cubicBezTo>
                  <a:cubicBezTo>
                    <a:pt x="12211" y="12437"/>
                    <a:pt x="12204" y="12445"/>
                    <a:pt x="12195" y="12445"/>
                  </a:cubicBezTo>
                  <a:lnTo>
                    <a:pt x="12193" y="12445"/>
                  </a:lnTo>
                  <a:cubicBezTo>
                    <a:pt x="12195" y="12432"/>
                    <a:pt x="12195" y="12421"/>
                    <a:pt x="12195" y="12410"/>
                  </a:cubicBezTo>
                  <a:close/>
                  <a:moveTo>
                    <a:pt x="4092" y="12341"/>
                  </a:moveTo>
                  <a:cubicBezTo>
                    <a:pt x="4114" y="12382"/>
                    <a:pt x="4137" y="12422"/>
                    <a:pt x="4163" y="12462"/>
                  </a:cubicBezTo>
                  <a:cubicBezTo>
                    <a:pt x="4138" y="12448"/>
                    <a:pt x="4114" y="12427"/>
                    <a:pt x="4101" y="12397"/>
                  </a:cubicBezTo>
                  <a:cubicBezTo>
                    <a:pt x="4096" y="12385"/>
                    <a:pt x="4093" y="12364"/>
                    <a:pt x="4092" y="12341"/>
                  </a:cubicBezTo>
                  <a:close/>
                  <a:moveTo>
                    <a:pt x="12255" y="12235"/>
                  </a:moveTo>
                  <a:cubicBezTo>
                    <a:pt x="12264" y="12272"/>
                    <a:pt x="12281" y="12309"/>
                    <a:pt x="12296" y="12343"/>
                  </a:cubicBezTo>
                  <a:cubicBezTo>
                    <a:pt x="12311" y="12375"/>
                    <a:pt x="12327" y="12409"/>
                    <a:pt x="12327" y="12428"/>
                  </a:cubicBezTo>
                  <a:cubicBezTo>
                    <a:pt x="12324" y="12466"/>
                    <a:pt x="12311" y="12500"/>
                    <a:pt x="12287" y="12525"/>
                  </a:cubicBezTo>
                  <a:cubicBezTo>
                    <a:pt x="12264" y="12549"/>
                    <a:pt x="12235" y="12564"/>
                    <a:pt x="12203" y="12564"/>
                  </a:cubicBezTo>
                  <a:cubicBezTo>
                    <a:pt x="12199" y="12564"/>
                    <a:pt x="12195" y="12564"/>
                    <a:pt x="12191" y="12563"/>
                  </a:cubicBezTo>
                  <a:cubicBezTo>
                    <a:pt x="12188" y="12563"/>
                    <a:pt x="12186" y="12562"/>
                    <a:pt x="12183" y="12560"/>
                  </a:cubicBezTo>
                  <a:cubicBezTo>
                    <a:pt x="12186" y="12544"/>
                    <a:pt x="12186" y="12530"/>
                    <a:pt x="12188" y="12515"/>
                  </a:cubicBezTo>
                  <a:cubicBezTo>
                    <a:pt x="12191" y="12515"/>
                    <a:pt x="12192" y="12516"/>
                    <a:pt x="12195" y="12516"/>
                  </a:cubicBezTo>
                  <a:lnTo>
                    <a:pt x="12197" y="12516"/>
                  </a:lnTo>
                  <a:cubicBezTo>
                    <a:pt x="12244" y="12516"/>
                    <a:pt x="12282" y="12476"/>
                    <a:pt x="12282" y="12427"/>
                  </a:cubicBezTo>
                  <a:cubicBezTo>
                    <a:pt x="12282" y="12404"/>
                    <a:pt x="12272" y="12380"/>
                    <a:pt x="12256" y="12364"/>
                  </a:cubicBezTo>
                  <a:cubicBezTo>
                    <a:pt x="12241" y="12348"/>
                    <a:pt x="12222" y="12341"/>
                    <a:pt x="12197" y="12341"/>
                  </a:cubicBezTo>
                  <a:cubicBezTo>
                    <a:pt x="12197" y="12306"/>
                    <a:pt x="12197" y="12273"/>
                    <a:pt x="12196" y="12240"/>
                  </a:cubicBezTo>
                  <a:lnTo>
                    <a:pt x="12232" y="12237"/>
                  </a:lnTo>
                  <a:lnTo>
                    <a:pt x="12255" y="12235"/>
                  </a:lnTo>
                  <a:close/>
                  <a:moveTo>
                    <a:pt x="5668" y="10706"/>
                  </a:moveTo>
                  <a:cubicBezTo>
                    <a:pt x="5885" y="10759"/>
                    <a:pt x="6074" y="10883"/>
                    <a:pt x="6207" y="11066"/>
                  </a:cubicBezTo>
                  <a:cubicBezTo>
                    <a:pt x="6356" y="11270"/>
                    <a:pt x="6418" y="11520"/>
                    <a:pt x="6379" y="11769"/>
                  </a:cubicBezTo>
                  <a:cubicBezTo>
                    <a:pt x="6308" y="12227"/>
                    <a:pt x="5906" y="12573"/>
                    <a:pt x="5444" y="12573"/>
                  </a:cubicBezTo>
                  <a:cubicBezTo>
                    <a:pt x="5395" y="12573"/>
                    <a:pt x="5347" y="12568"/>
                    <a:pt x="5298" y="12560"/>
                  </a:cubicBezTo>
                  <a:cubicBezTo>
                    <a:pt x="4873" y="12495"/>
                    <a:pt x="4560" y="12156"/>
                    <a:pt x="4504" y="11750"/>
                  </a:cubicBezTo>
                  <a:cubicBezTo>
                    <a:pt x="4511" y="11746"/>
                    <a:pt x="4516" y="11737"/>
                    <a:pt x="4521" y="11733"/>
                  </a:cubicBezTo>
                  <a:cubicBezTo>
                    <a:pt x="4565" y="11689"/>
                    <a:pt x="4636" y="11660"/>
                    <a:pt x="4698" y="11635"/>
                  </a:cubicBezTo>
                  <a:cubicBezTo>
                    <a:pt x="4714" y="11629"/>
                    <a:pt x="4729" y="11624"/>
                    <a:pt x="4743" y="11617"/>
                  </a:cubicBezTo>
                  <a:lnTo>
                    <a:pt x="4743" y="11617"/>
                  </a:lnTo>
                  <a:cubicBezTo>
                    <a:pt x="4737" y="11961"/>
                    <a:pt x="4987" y="12266"/>
                    <a:pt x="5336" y="12320"/>
                  </a:cubicBezTo>
                  <a:cubicBezTo>
                    <a:pt x="5372" y="12325"/>
                    <a:pt x="5409" y="12327"/>
                    <a:pt x="5444" y="12327"/>
                  </a:cubicBezTo>
                  <a:cubicBezTo>
                    <a:pt x="5787" y="12327"/>
                    <a:pt x="6084" y="12072"/>
                    <a:pt x="6137" y="11733"/>
                  </a:cubicBezTo>
                  <a:cubicBezTo>
                    <a:pt x="6165" y="11549"/>
                    <a:pt x="6121" y="11362"/>
                    <a:pt x="6010" y="11212"/>
                  </a:cubicBezTo>
                  <a:cubicBezTo>
                    <a:pt x="5899" y="11060"/>
                    <a:pt x="5737" y="10961"/>
                    <a:pt x="5551" y="10933"/>
                  </a:cubicBezTo>
                  <a:cubicBezTo>
                    <a:pt x="5516" y="10927"/>
                    <a:pt x="5479" y="10924"/>
                    <a:pt x="5443" y="10924"/>
                  </a:cubicBezTo>
                  <a:cubicBezTo>
                    <a:pt x="5414" y="10924"/>
                    <a:pt x="5385" y="10927"/>
                    <a:pt x="5356" y="10930"/>
                  </a:cubicBezTo>
                  <a:cubicBezTo>
                    <a:pt x="5373" y="10894"/>
                    <a:pt x="5393" y="10860"/>
                    <a:pt x="5417" y="10835"/>
                  </a:cubicBezTo>
                  <a:cubicBezTo>
                    <a:pt x="5462" y="10791"/>
                    <a:pt x="5532" y="10762"/>
                    <a:pt x="5595" y="10738"/>
                  </a:cubicBezTo>
                  <a:cubicBezTo>
                    <a:pt x="5622" y="10727"/>
                    <a:pt x="5647" y="10717"/>
                    <a:pt x="5668" y="10706"/>
                  </a:cubicBezTo>
                  <a:close/>
                  <a:moveTo>
                    <a:pt x="3764" y="12067"/>
                  </a:moveTo>
                  <a:cubicBezTo>
                    <a:pt x="3819" y="12067"/>
                    <a:pt x="3870" y="12089"/>
                    <a:pt x="3908" y="12127"/>
                  </a:cubicBezTo>
                  <a:cubicBezTo>
                    <a:pt x="3989" y="12208"/>
                    <a:pt x="3983" y="12346"/>
                    <a:pt x="3897" y="12432"/>
                  </a:cubicBezTo>
                  <a:cubicBezTo>
                    <a:pt x="3877" y="12452"/>
                    <a:pt x="3833" y="12469"/>
                    <a:pt x="3786" y="12489"/>
                  </a:cubicBezTo>
                  <a:cubicBezTo>
                    <a:pt x="3727" y="12513"/>
                    <a:pt x="3659" y="12541"/>
                    <a:pt x="3611" y="12581"/>
                  </a:cubicBezTo>
                  <a:lnTo>
                    <a:pt x="3517" y="12488"/>
                  </a:lnTo>
                  <a:lnTo>
                    <a:pt x="3451" y="12422"/>
                  </a:lnTo>
                  <a:cubicBezTo>
                    <a:pt x="3492" y="12373"/>
                    <a:pt x="3518" y="12306"/>
                    <a:pt x="3543" y="12247"/>
                  </a:cubicBezTo>
                  <a:cubicBezTo>
                    <a:pt x="3561" y="12199"/>
                    <a:pt x="3580" y="12155"/>
                    <a:pt x="3600" y="12136"/>
                  </a:cubicBezTo>
                  <a:cubicBezTo>
                    <a:pt x="3645" y="12092"/>
                    <a:pt x="3703" y="12067"/>
                    <a:pt x="3764" y="12067"/>
                  </a:cubicBezTo>
                  <a:close/>
                  <a:moveTo>
                    <a:pt x="12243" y="12604"/>
                  </a:moveTo>
                  <a:cubicBezTo>
                    <a:pt x="12243" y="12612"/>
                    <a:pt x="12239" y="12619"/>
                    <a:pt x="12238" y="12627"/>
                  </a:cubicBezTo>
                  <a:cubicBezTo>
                    <a:pt x="12237" y="12636"/>
                    <a:pt x="12238" y="12644"/>
                    <a:pt x="12238" y="12653"/>
                  </a:cubicBezTo>
                  <a:cubicBezTo>
                    <a:pt x="12222" y="12643"/>
                    <a:pt x="12203" y="12637"/>
                    <a:pt x="12183" y="12636"/>
                  </a:cubicBezTo>
                  <a:lnTo>
                    <a:pt x="12171" y="12636"/>
                  </a:lnTo>
                  <a:cubicBezTo>
                    <a:pt x="12172" y="12626"/>
                    <a:pt x="12175" y="12617"/>
                    <a:pt x="12176" y="12607"/>
                  </a:cubicBezTo>
                  <a:cubicBezTo>
                    <a:pt x="12179" y="12607"/>
                    <a:pt x="12183" y="12610"/>
                    <a:pt x="12186" y="12610"/>
                  </a:cubicBezTo>
                  <a:cubicBezTo>
                    <a:pt x="12191" y="12610"/>
                    <a:pt x="12196" y="12611"/>
                    <a:pt x="12202" y="12611"/>
                  </a:cubicBezTo>
                  <a:cubicBezTo>
                    <a:pt x="12216" y="12611"/>
                    <a:pt x="12229" y="12607"/>
                    <a:pt x="12243" y="12604"/>
                  </a:cubicBezTo>
                  <a:close/>
                  <a:moveTo>
                    <a:pt x="244" y="12166"/>
                  </a:moveTo>
                  <a:lnTo>
                    <a:pt x="321" y="12195"/>
                  </a:lnTo>
                  <a:cubicBezTo>
                    <a:pt x="289" y="12255"/>
                    <a:pt x="263" y="12316"/>
                    <a:pt x="242" y="12380"/>
                  </a:cubicBezTo>
                  <a:cubicBezTo>
                    <a:pt x="196" y="12390"/>
                    <a:pt x="157" y="12430"/>
                    <a:pt x="148" y="12482"/>
                  </a:cubicBezTo>
                  <a:cubicBezTo>
                    <a:pt x="141" y="12519"/>
                    <a:pt x="149" y="12554"/>
                    <a:pt x="171" y="12583"/>
                  </a:cubicBezTo>
                  <a:cubicBezTo>
                    <a:pt x="176" y="12590"/>
                    <a:pt x="183" y="12594"/>
                    <a:pt x="188" y="12599"/>
                  </a:cubicBezTo>
                  <a:cubicBezTo>
                    <a:pt x="183" y="12637"/>
                    <a:pt x="179" y="12675"/>
                    <a:pt x="176" y="12714"/>
                  </a:cubicBezTo>
                  <a:cubicBezTo>
                    <a:pt x="147" y="12701"/>
                    <a:pt x="118" y="12682"/>
                    <a:pt x="97" y="12653"/>
                  </a:cubicBezTo>
                  <a:cubicBezTo>
                    <a:pt x="60" y="12601"/>
                    <a:pt x="47" y="12532"/>
                    <a:pt x="58" y="12464"/>
                  </a:cubicBezTo>
                  <a:cubicBezTo>
                    <a:pt x="64" y="12427"/>
                    <a:pt x="102" y="12372"/>
                    <a:pt x="139" y="12322"/>
                  </a:cubicBezTo>
                  <a:lnTo>
                    <a:pt x="159" y="12295"/>
                  </a:lnTo>
                  <a:cubicBezTo>
                    <a:pt x="190" y="12253"/>
                    <a:pt x="223" y="12210"/>
                    <a:pt x="244" y="12166"/>
                  </a:cubicBezTo>
                  <a:close/>
                  <a:moveTo>
                    <a:pt x="12156" y="12795"/>
                  </a:moveTo>
                  <a:cubicBezTo>
                    <a:pt x="12161" y="12796"/>
                    <a:pt x="12165" y="12798"/>
                    <a:pt x="12167" y="12801"/>
                  </a:cubicBezTo>
                  <a:cubicBezTo>
                    <a:pt x="12169" y="12805"/>
                    <a:pt x="12171" y="12810"/>
                    <a:pt x="12170" y="12816"/>
                  </a:cubicBezTo>
                  <a:cubicBezTo>
                    <a:pt x="12167" y="12826"/>
                    <a:pt x="12160" y="12831"/>
                    <a:pt x="12154" y="12831"/>
                  </a:cubicBezTo>
                  <a:lnTo>
                    <a:pt x="12150" y="12831"/>
                  </a:lnTo>
                  <a:cubicBezTo>
                    <a:pt x="12140" y="12828"/>
                    <a:pt x="12137" y="12819"/>
                    <a:pt x="12138" y="12810"/>
                  </a:cubicBezTo>
                  <a:cubicBezTo>
                    <a:pt x="12139" y="12801"/>
                    <a:pt x="12146" y="12795"/>
                    <a:pt x="12156" y="12795"/>
                  </a:cubicBezTo>
                  <a:close/>
                  <a:moveTo>
                    <a:pt x="4292" y="12637"/>
                  </a:moveTo>
                  <a:cubicBezTo>
                    <a:pt x="4307" y="12654"/>
                    <a:pt x="4323" y="12670"/>
                    <a:pt x="4339" y="12685"/>
                  </a:cubicBezTo>
                  <a:cubicBezTo>
                    <a:pt x="4341" y="12699"/>
                    <a:pt x="4346" y="12712"/>
                    <a:pt x="4355" y="12724"/>
                  </a:cubicBezTo>
                  <a:cubicBezTo>
                    <a:pt x="4368" y="12740"/>
                    <a:pt x="4386" y="12749"/>
                    <a:pt x="4404" y="12753"/>
                  </a:cubicBezTo>
                  <a:cubicBezTo>
                    <a:pt x="4440" y="12786"/>
                    <a:pt x="4477" y="12816"/>
                    <a:pt x="4514" y="12846"/>
                  </a:cubicBezTo>
                  <a:lnTo>
                    <a:pt x="4504" y="12857"/>
                  </a:lnTo>
                  <a:cubicBezTo>
                    <a:pt x="4476" y="12835"/>
                    <a:pt x="4439" y="12817"/>
                    <a:pt x="4405" y="12801"/>
                  </a:cubicBezTo>
                  <a:cubicBezTo>
                    <a:pt x="4371" y="12785"/>
                    <a:pt x="4335" y="12768"/>
                    <a:pt x="4323" y="12752"/>
                  </a:cubicBezTo>
                  <a:cubicBezTo>
                    <a:pt x="4296" y="12720"/>
                    <a:pt x="4286" y="12679"/>
                    <a:pt x="4291" y="12641"/>
                  </a:cubicBezTo>
                  <a:cubicBezTo>
                    <a:pt x="4291" y="12640"/>
                    <a:pt x="4292" y="12638"/>
                    <a:pt x="4292" y="12637"/>
                  </a:cubicBezTo>
                  <a:close/>
                  <a:moveTo>
                    <a:pt x="141" y="12747"/>
                  </a:moveTo>
                  <a:lnTo>
                    <a:pt x="141" y="12747"/>
                  </a:lnTo>
                  <a:cubicBezTo>
                    <a:pt x="152" y="12752"/>
                    <a:pt x="164" y="12756"/>
                    <a:pt x="175" y="12759"/>
                  </a:cubicBezTo>
                  <a:cubicBezTo>
                    <a:pt x="175" y="12791"/>
                    <a:pt x="176" y="12823"/>
                    <a:pt x="178" y="12853"/>
                  </a:cubicBezTo>
                  <a:cubicBezTo>
                    <a:pt x="166" y="12857"/>
                    <a:pt x="155" y="12862"/>
                    <a:pt x="145" y="12868"/>
                  </a:cubicBezTo>
                  <a:cubicBezTo>
                    <a:pt x="147" y="12848"/>
                    <a:pt x="148" y="12827"/>
                    <a:pt x="148" y="12807"/>
                  </a:cubicBezTo>
                  <a:cubicBezTo>
                    <a:pt x="147" y="12786"/>
                    <a:pt x="144" y="12766"/>
                    <a:pt x="141" y="12747"/>
                  </a:cubicBezTo>
                  <a:close/>
                  <a:moveTo>
                    <a:pt x="5948" y="10462"/>
                  </a:moveTo>
                  <a:cubicBezTo>
                    <a:pt x="5952" y="10462"/>
                    <a:pt x="5955" y="10462"/>
                    <a:pt x="5958" y="10463"/>
                  </a:cubicBezTo>
                  <a:cubicBezTo>
                    <a:pt x="5980" y="10473"/>
                    <a:pt x="5988" y="10515"/>
                    <a:pt x="5969" y="10559"/>
                  </a:cubicBezTo>
                  <a:lnTo>
                    <a:pt x="5918" y="10671"/>
                  </a:lnTo>
                  <a:lnTo>
                    <a:pt x="5934" y="10690"/>
                  </a:lnTo>
                  <a:cubicBezTo>
                    <a:pt x="5974" y="10709"/>
                    <a:pt x="6012" y="10733"/>
                    <a:pt x="6052" y="10761"/>
                  </a:cubicBezTo>
                  <a:lnTo>
                    <a:pt x="6069" y="10772"/>
                  </a:lnTo>
                  <a:lnTo>
                    <a:pt x="6145" y="10677"/>
                  </a:lnTo>
                  <a:cubicBezTo>
                    <a:pt x="6166" y="10651"/>
                    <a:pt x="6196" y="10636"/>
                    <a:pt x="6218" y="10636"/>
                  </a:cubicBezTo>
                  <a:cubicBezTo>
                    <a:pt x="6225" y="10636"/>
                    <a:pt x="6231" y="10637"/>
                    <a:pt x="6236" y="10641"/>
                  </a:cubicBezTo>
                  <a:cubicBezTo>
                    <a:pt x="6254" y="10655"/>
                    <a:pt x="6252" y="10698"/>
                    <a:pt x="6220" y="10738"/>
                  </a:cubicBezTo>
                  <a:lnTo>
                    <a:pt x="6144" y="10833"/>
                  </a:lnTo>
                  <a:lnTo>
                    <a:pt x="6160" y="10846"/>
                  </a:lnTo>
                  <a:cubicBezTo>
                    <a:pt x="6189" y="10873"/>
                    <a:pt x="6219" y="10904"/>
                    <a:pt x="6254" y="10945"/>
                  </a:cubicBezTo>
                  <a:lnTo>
                    <a:pt x="6266" y="10961"/>
                  </a:lnTo>
                  <a:lnTo>
                    <a:pt x="6366" y="10890"/>
                  </a:lnTo>
                  <a:cubicBezTo>
                    <a:pt x="6386" y="10875"/>
                    <a:pt x="6409" y="10865"/>
                    <a:pt x="6429" y="10865"/>
                  </a:cubicBezTo>
                  <a:cubicBezTo>
                    <a:pt x="6438" y="10865"/>
                    <a:pt x="6454" y="10866"/>
                    <a:pt x="6461" y="10879"/>
                  </a:cubicBezTo>
                  <a:cubicBezTo>
                    <a:pt x="6467" y="10886"/>
                    <a:pt x="6467" y="10897"/>
                    <a:pt x="6466" y="10903"/>
                  </a:cubicBezTo>
                  <a:cubicBezTo>
                    <a:pt x="6461" y="10926"/>
                    <a:pt x="6446" y="10950"/>
                    <a:pt x="6420" y="10969"/>
                  </a:cubicBezTo>
                  <a:lnTo>
                    <a:pt x="6322" y="11040"/>
                  </a:lnTo>
                  <a:lnTo>
                    <a:pt x="6334" y="11059"/>
                  </a:lnTo>
                  <a:cubicBezTo>
                    <a:pt x="6360" y="11102"/>
                    <a:pt x="6382" y="11139"/>
                    <a:pt x="6401" y="11177"/>
                  </a:cubicBezTo>
                  <a:lnTo>
                    <a:pt x="6410" y="11197"/>
                  </a:lnTo>
                  <a:lnTo>
                    <a:pt x="6524" y="11154"/>
                  </a:lnTo>
                  <a:cubicBezTo>
                    <a:pt x="6539" y="11149"/>
                    <a:pt x="6554" y="11146"/>
                    <a:pt x="6568" y="11146"/>
                  </a:cubicBezTo>
                  <a:cubicBezTo>
                    <a:pt x="6593" y="11146"/>
                    <a:pt x="6614" y="11154"/>
                    <a:pt x="6620" y="11169"/>
                  </a:cubicBezTo>
                  <a:cubicBezTo>
                    <a:pt x="6628" y="11190"/>
                    <a:pt x="6605" y="11227"/>
                    <a:pt x="6557" y="11245"/>
                  </a:cubicBezTo>
                  <a:lnTo>
                    <a:pt x="6444" y="11289"/>
                  </a:lnTo>
                  <a:lnTo>
                    <a:pt x="6450" y="11309"/>
                  </a:lnTo>
                  <a:cubicBezTo>
                    <a:pt x="6465" y="11355"/>
                    <a:pt x="6475" y="11399"/>
                    <a:pt x="6483" y="11441"/>
                  </a:cubicBezTo>
                  <a:lnTo>
                    <a:pt x="6487" y="11462"/>
                  </a:lnTo>
                  <a:lnTo>
                    <a:pt x="6609" y="11450"/>
                  </a:lnTo>
                  <a:cubicBezTo>
                    <a:pt x="6614" y="11449"/>
                    <a:pt x="6619" y="11449"/>
                    <a:pt x="6624" y="11449"/>
                  </a:cubicBezTo>
                  <a:cubicBezTo>
                    <a:pt x="6664" y="11449"/>
                    <a:pt x="6695" y="11467"/>
                    <a:pt x="6698" y="11489"/>
                  </a:cubicBezTo>
                  <a:cubicBezTo>
                    <a:pt x="6700" y="11512"/>
                    <a:pt x="6668" y="11540"/>
                    <a:pt x="6620" y="11545"/>
                  </a:cubicBezTo>
                  <a:lnTo>
                    <a:pt x="6498" y="11558"/>
                  </a:lnTo>
                  <a:lnTo>
                    <a:pt x="6499" y="11579"/>
                  </a:lnTo>
                  <a:cubicBezTo>
                    <a:pt x="6502" y="11620"/>
                    <a:pt x="6499" y="11666"/>
                    <a:pt x="6496" y="11716"/>
                  </a:cubicBezTo>
                  <a:lnTo>
                    <a:pt x="6494" y="11737"/>
                  </a:lnTo>
                  <a:lnTo>
                    <a:pt x="6615" y="11756"/>
                  </a:lnTo>
                  <a:cubicBezTo>
                    <a:pt x="6665" y="11764"/>
                    <a:pt x="6695" y="11794"/>
                    <a:pt x="6692" y="11817"/>
                  </a:cubicBezTo>
                  <a:cubicBezTo>
                    <a:pt x="6689" y="11838"/>
                    <a:pt x="6658" y="11854"/>
                    <a:pt x="6622" y="11854"/>
                  </a:cubicBezTo>
                  <a:cubicBezTo>
                    <a:pt x="6615" y="11854"/>
                    <a:pt x="6609" y="11853"/>
                    <a:pt x="6602" y="11852"/>
                  </a:cubicBezTo>
                  <a:lnTo>
                    <a:pt x="6478" y="11834"/>
                  </a:lnTo>
                  <a:lnTo>
                    <a:pt x="6473" y="11856"/>
                  </a:lnTo>
                  <a:cubicBezTo>
                    <a:pt x="6463" y="11905"/>
                    <a:pt x="6450" y="11947"/>
                    <a:pt x="6436" y="11987"/>
                  </a:cubicBezTo>
                  <a:lnTo>
                    <a:pt x="6430" y="12007"/>
                  </a:lnTo>
                  <a:lnTo>
                    <a:pt x="6542" y="12056"/>
                  </a:lnTo>
                  <a:cubicBezTo>
                    <a:pt x="6588" y="12076"/>
                    <a:pt x="6609" y="12114"/>
                    <a:pt x="6600" y="12135"/>
                  </a:cubicBezTo>
                  <a:cubicBezTo>
                    <a:pt x="6593" y="12148"/>
                    <a:pt x="6574" y="12155"/>
                    <a:pt x="6552" y="12155"/>
                  </a:cubicBezTo>
                  <a:cubicBezTo>
                    <a:pt x="6537" y="12155"/>
                    <a:pt x="6520" y="12152"/>
                    <a:pt x="6504" y="12146"/>
                  </a:cubicBezTo>
                  <a:lnTo>
                    <a:pt x="6392" y="12095"/>
                  </a:lnTo>
                  <a:lnTo>
                    <a:pt x="6382" y="12114"/>
                  </a:lnTo>
                  <a:cubicBezTo>
                    <a:pt x="6362" y="12151"/>
                    <a:pt x="6340" y="12189"/>
                    <a:pt x="6312" y="12230"/>
                  </a:cubicBezTo>
                  <a:lnTo>
                    <a:pt x="6299" y="12247"/>
                  </a:lnTo>
                  <a:lnTo>
                    <a:pt x="6396" y="12325"/>
                  </a:lnTo>
                  <a:cubicBezTo>
                    <a:pt x="6418" y="12343"/>
                    <a:pt x="6434" y="12368"/>
                    <a:pt x="6436" y="12389"/>
                  </a:cubicBezTo>
                  <a:cubicBezTo>
                    <a:pt x="6438" y="12395"/>
                    <a:pt x="6436" y="12406"/>
                    <a:pt x="6431" y="12414"/>
                  </a:cubicBezTo>
                  <a:cubicBezTo>
                    <a:pt x="6424" y="12423"/>
                    <a:pt x="6412" y="12426"/>
                    <a:pt x="6401" y="12426"/>
                  </a:cubicBezTo>
                  <a:cubicBezTo>
                    <a:pt x="6380" y="12426"/>
                    <a:pt x="6355" y="12415"/>
                    <a:pt x="6335" y="12400"/>
                  </a:cubicBezTo>
                  <a:lnTo>
                    <a:pt x="6240" y="12323"/>
                  </a:lnTo>
                  <a:lnTo>
                    <a:pt x="6225" y="12340"/>
                  </a:lnTo>
                  <a:cubicBezTo>
                    <a:pt x="6198" y="12369"/>
                    <a:pt x="6165" y="12400"/>
                    <a:pt x="6127" y="12432"/>
                  </a:cubicBezTo>
                  <a:lnTo>
                    <a:pt x="6110" y="12446"/>
                  </a:lnTo>
                  <a:lnTo>
                    <a:pt x="6182" y="12545"/>
                  </a:lnTo>
                  <a:cubicBezTo>
                    <a:pt x="6212" y="12585"/>
                    <a:pt x="6212" y="12627"/>
                    <a:pt x="6193" y="12642"/>
                  </a:cubicBezTo>
                  <a:cubicBezTo>
                    <a:pt x="6188" y="12646"/>
                    <a:pt x="6182" y="12647"/>
                    <a:pt x="6175" y="12647"/>
                  </a:cubicBezTo>
                  <a:cubicBezTo>
                    <a:pt x="6153" y="12647"/>
                    <a:pt x="6123" y="12630"/>
                    <a:pt x="6104" y="12603"/>
                  </a:cubicBezTo>
                  <a:lnTo>
                    <a:pt x="6032" y="12502"/>
                  </a:lnTo>
                  <a:lnTo>
                    <a:pt x="6013" y="12515"/>
                  </a:lnTo>
                  <a:cubicBezTo>
                    <a:pt x="5971" y="12542"/>
                    <a:pt x="5932" y="12563"/>
                    <a:pt x="5893" y="12580"/>
                  </a:cubicBezTo>
                  <a:lnTo>
                    <a:pt x="5874" y="12590"/>
                  </a:lnTo>
                  <a:lnTo>
                    <a:pt x="5918" y="12703"/>
                  </a:lnTo>
                  <a:cubicBezTo>
                    <a:pt x="5937" y="12749"/>
                    <a:pt x="5925" y="12791"/>
                    <a:pt x="5904" y="12799"/>
                  </a:cubicBezTo>
                  <a:cubicBezTo>
                    <a:pt x="5901" y="12800"/>
                    <a:pt x="5898" y="12801"/>
                    <a:pt x="5895" y="12801"/>
                  </a:cubicBezTo>
                  <a:cubicBezTo>
                    <a:pt x="5873" y="12801"/>
                    <a:pt x="5843" y="12779"/>
                    <a:pt x="5828" y="12738"/>
                  </a:cubicBezTo>
                  <a:lnTo>
                    <a:pt x="5782" y="12623"/>
                  </a:lnTo>
                  <a:lnTo>
                    <a:pt x="5763" y="12631"/>
                  </a:lnTo>
                  <a:cubicBezTo>
                    <a:pt x="5718" y="12644"/>
                    <a:pt x="5674" y="12655"/>
                    <a:pt x="5629" y="12663"/>
                  </a:cubicBezTo>
                  <a:lnTo>
                    <a:pt x="5608" y="12668"/>
                  </a:lnTo>
                  <a:lnTo>
                    <a:pt x="5622" y="12789"/>
                  </a:lnTo>
                  <a:cubicBezTo>
                    <a:pt x="5627" y="12837"/>
                    <a:pt x="5605" y="12875"/>
                    <a:pt x="5582" y="12878"/>
                  </a:cubicBezTo>
                  <a:lnTo>
                    <a:pt x="5580" y="12900"/>
                  </a:lnTo>
                  <a:lnTo>
                    <a:pt x="5580" y="12878"/>
                  </a:lnTo>
                  <a:cubicBezTo>
                    <a:pt x="5558" y="12878"/>
                    <a:pt x="5531" y="12847"/>
                    <a:pt x="5526" y="12799"/>
                  </a:cubicBezTo>
                  <a:lnTo>
                    <a:pt x="5512" y="12678"/>
                  </a:lnTo>
                  <a:lnTo>
                    <a:pt x="5491" y="12679"/>
                  </a:lnTo>
                  <a:cubicBezTo>
                    <a:pt x="5481" y="12679"/>
                    <a:pt x="5471" y="12680"/>
                    <a:pt x="5461" y="12680"/>
                  </a:cubicBezTo>
                  <a:cubicBezTo>
                    <a:pt x="5429" y="12680"/>
                    <a:pt x="5395" y="12678"/>
                    <a:pt x="5354" y="12675"/>
                  </a:cubicBezTo>
                  <a:lnTo>
                    <a:pt x="5333" y="12674"/>
                  </a:lnTo>
                  <a:lnTo>
                    <a:pt x="5315" y="12795"/>
                  </a:lnTo>
                  <a:cubicBezTo>
                    <a:pt x="5308" y="12842"/>
                    <a:pt x="5280" y="12870"/>
                    <a:pt x="5254" y="12870"/>
                  </a:cubicBezTo>
                  <a:cubicBezTo>
                    <a:pt x="5244" y="12869"/>
                    <a:pt x="5237" y="12861"/>
                    <a:pt x="5233" y="12855"/>
                  </a:cubicBezTo>
                  <a:cubicBezTo>
                    <a:pt x="5220" y="12837"/>
                    <a:pt x="5215" y="12808"/>
                    <a:pt x="5220" y="12779"/>
                  </a:cubicBezTo>
                  <a:lnTo>
                    <a:pt x="5238" y="12658"/>
                  </a:lnTo>
                  <a:lnTo>
                    <a:pt x="5217" y="12653"/>
                  </a:lnTo>
                  <a:cubicBezTo>
                    <a:pt x="5165" y="12641"/>
                    <a:pt x="5123" y="12630"/>
                    <a:pt x="5085" y="12616"/>
                  </a:cubicBezTo>
                  <a:lnTo>
                    <a:pt x="5065" y="12607"/>
                  </a:lnTo>
                  <a:lnTo>
                    <a:pt x="5016" y="12720"/>
                  </a:lnTo>
                  <a:cubicBezTo>
                    <a:pt x="4998" y="12758"/>
                    <a:pt x="4971" y="12779"/>
                    <a:pt x="4949" y="12779"/>
                  </a:cubicBezTo>
                  <a:cubicBezTo>
                    <a:pt x="4945" y="12779"/>
                    <a:pt x="4940" y="12778"/>
                    <a:pt x="4937" y="12776"/>
                  </a:cubicBezTo>
                  <a:cubicBezTo>
                    <a:pt x="4927" y="12773"/>
                    <a:pt x="4922" y="12764"/>
                    <a:pt x="4920" y="12757"/>
                  </a:cubicBezTo>
                  <a:cubicBezTo>
                    <a:pt x="4911" y="12736"/>
                    <a:pt x="4914" y="12707"/>
                    <a:pt x="4926" y="12679"/>
                  </a:cubicBezTo>
                  <a:lnTo>
                    <a:pt x="4976" y="12567"/>
                  </a:lnTo>
                  <a:lnTo>
                    <a:pt x="4958" y="12557"/>
                  </a:lnTo>
                  <a:cubicBezTo>
                    <a:pt x="4918" y="12536"/>
                    <a:pt x="4879" y="12511"/>
                    <a:pt x="4842" y="12485"/>
                  </a:cubicBezTo>
                  <a:lnTo>
                    <a:pt x="4825" y="12474"/>
                  </a:lnTo>
                  <a:lnTo>
                    <a:pt x="4748" y="12568"/>
                  </a:lnTo>
                  <a:cubicBezTo>
                    <a:pt x="4727" y="12594"/>
                    <a:pt x="4698" y="12610"/>
                    <a:pt x="4676" y="12610"/>
                  </a:cubicBezTo>
                  <a:cubicBezTo>
                    <a:pt x="4669" y="12610"/>
                    <a:pt x="4662" y="12608"/>
                    <a:pt x="4657" y="12604"/>
                  </a:cubicBezTo>
                  <a:cubicBezTo>
                    <a:pt x="4649" y="12598"/>
                    <a:pt x="4647" y="12588"/>
                    <a:pt x="4647" y="12580"/>
                  </a:cubicBezTo>
                  <a:cubicBezTo>
                    <a:pt x="4643" y="12558"/>
                    <a:pt x="4655" y="12530"/>
                    <a:pt x="4673" y="12508"/>
                  </a:cubicBezTo>
                  <a:lnTo>
                    <a:pt x="4749" y="12413"/>
                  </a:lnTo>
                  <a:lnTo>
                    <a:pt x="4733" y="12399"/>
                  </a:lnTo>
                  <a:cubicBezTo>
                    <a:pt x="4701" y="12369"/>
                    <a:pt x="4672" y="12337"/>
                    <a:pt x="4640" y="12298"/>
                  </a:cubicBezTo>
                  <a:lnTo>
                    <a:pt x="4627" y="12283"/>
                  </a:lnTo>
                  <a:lnTo>
                    <a:pt x="4527" y="12355"/>
                  </a:lnTo>
                  <a:cubicBezTo>
                    <a:pt x="4508" y="12369"/>
                    <a:pt x="4484" y="12379"/>
                    <a:pt x="4463" y="12379"/>
                  </a:cubicBezTo>
                  <a:cubicBezTo>
                    <a:pt x="4454" y="12379"/>
                    <a:pt x="4440" y="12378"/>
                    <a:pt x="4430" y="12366"/>
                  </a:cubicBezTo>
                  <a:cubicBezTo>
                    <a:pt x="4424" y="12357"/>
                    <a:pt x="4425" y="12347"/>
                    <a:pt x="4425" y="12341"/>
                  </a:cubicBezTo>
                  <a:cubicBezTo>
                    <a:pt x="4429" y="12317"/>
                    <a:pt x="4445" y="12294"/>
                    <a:pt x="4469" y="12277"/>
                  </a:cubicBezTo>
                  <a:lnTo>
                    <a:pt x="4569" y="12205"/>
                  </a:lnTo>
                  <a:lnTo>
                    <a:pt x="4557" y="12187"/>
                  </a:lnTo>
                  <a:cubicBezTo>
                    <a:pt x="4531" y="12144"/>
                    <a:pt x="4508" y="12105"/>
                    <a:pt x="4489" y="12066"/>
                  </a:cubicBezTo>
                  <a:lnTo>
                    <a:pt x="4480" y="12046"/>
                  </a:lnTo>
                  <a:lnTo>
                    <a:pt x="4367" y="12090"/>
                  </a:lnTo>
                  <a:cubicBezTo>
                    <a:pt x="4353" y="12095"/>
                    <a:pt x="4338" y="12098"/>
                    <a:pt x="4325" y="12098"/>
                  </a:cubicBezTo>
                  <a:cubicBezTo>
                    <a:pt x="4306" y="12098"/>
                    <a:pt x="4290" y="12093"/>
                    <a:pt x="4280" y="12084"/>
                  </a:cubicBezTo>
                  <a:cubicBezTo>
                    <a:pt x="4310" y="12072"/>
                    <a:pt x="4338" y="12052"/>
                    <a:pt x="4363" y="12028"/>
                  </a:cubicBezTo>
                  <a:cubicBezTo>
                    <a:pt x="4377" y="12015"/>
                    <a:pt x="4388" y="11997"/>
                    <a:pt x="4399" y="11974"/>
                  </a:cubicBezTo>
                  <a:lnTo>
                    <a:pt x="4447" y="11956"/>
                  </a:lnTo>
                  <a:lnTo>
                    <a:pt x="4441" y="11936"/>
                  </a:lnTo>
                  <a:cubicBezTo>
                    <a:pt x="4437" y="11923"/>
                    <a:pt x="4436" y="11910"/>
                    <a:pt x="4431" y="11898"/>
                  </a:cubicBezTo>
                  <a:cubicBezTo>
                    <a:pt x="4445" y="11866"/>
                    <a:pt x="4458" y="11833"/>
                    <a:pt x="4474" y="11802"/>
                  </a:cubicBezTo>
                  <a:cubicBezTo>
                    <a:pt x="4548" y="12204"/>
                    <a:pt x="4869" y="12535"/>
                    <a:pt x="5296" y="12600"/>
                  </a:cubicBezTo>
                  <a:cubicBezTo>
                    <a:pt x="5347" y="12608"/>
                    <a:pt x="5400" y="12612"/>
                    <a:pt x="5449" y="12612"/>
                  </a:cubicBezTo>
                  <a:cubicBezTo>
                    <a:pt x="5933" y="12612"/>
                    <a:pt x="6355" y="12251"/>
                    <a:pt x="6429" y="11771"/>
                  </a:cubicBezTo>
                  <a:cubicBezTo>
                    <a:pt x="6470" y="11509"/>
                    <a:pt x="6405" y="11246"/>
                    <a:pt x="6250" y="11033"/>
                  </a:cubicBezTo>
                  <a:cubicBezTo>
                    <a:pt x="6118" y="10854"/>
                    <a:pt x="5934" y="10727"/>
                    <a:pt x="5724" y="10666"/>
                  </a:cubicBezTo>
                  <a:lnTo>
                    <a:pt x="5726" y="10665"/>
                  </a:lnTo>
                  <a:cubicBezTo>
                    <a:pt x="5742" y="10649"/>
                    <a:pt x="5755" y="10631"/>
                    <a:pt x="5767" y="10611"/>
                  </a:cubicBezTo>
                  <a:cubicBezTo>
                    <a:pt x="5781" y="10615"/>
                    <a:pt x="5797" y="10621"/>
                    <a:pt x="5811" y="10626"/>
                  </a:cubicBezTo>
                  <a:lnTo>
                    <a:pt x="5830" y="10633"/>
                  </a:lnTo>
                  <a:lnTo>
                    <a:pt x="5879" y="10521"/>
                  </a:lnTo>
                  <a:cubicBezTo>
                    <a:pt x="5897" y="10482"/>
                    <a:pt x="5927" y="10462"/>
                    <a:pt x="5948" y="10462"/>
                  </a:cubicBezTo>
                  <a:close/>
                  <a:moveTo>
                    <a:pt x="3418" y="12452"/>
                  </a:moveTo>
                  <a:lnTo>
                    <a:pt x="3577" y="12612"/>
                  </a:lnTo>
                  <a:cubicBezTo>
                    <a:pt x="3537" y="12663"/>
                    <a:pt x="3511" y="12730"/>
                    <a:pt x="3487" y="12789"/>
                  </a:cubicBezTo>
                  <a:cubicBezTo>
                    <a:pt x="3469" y="12836"/>
                    <a:pt x="3450" y="12881"/>
                    <a:pt x="3430" y="12900"/>
                  </a:cubicBezTo>
                  <a:cubicBezTo>
                    <a:pt x="3385" y="12944"/>
                    <a:pt x="3327" y="12968"/>
                    <a:pt x="3266" y="12968"/>
                  </a:cubicBezTo>
                  <a:cubicBezTo>
                    <a:pt x="3211" y="12968"/>
                    <a:pt x="3160" y="12947"/>
                    <a:pt x="3122" y="12909"/>
                  </a:cubicBezTo>
                  <a:cubicBezTo>
                    <a:pt x="3039" y="12827"/>
                    <a:pt x="3044" y="12689"/>
                    <a:pt x="3132" y="12601"/>
                  </a:cubicBezTo>
                  <a:cubicBezTo>
                    <a:pt x="3152" y="12582"/>
                    <a:pt x="3195" y="12564"/>
                    <a:pt x="3243" y="12545"/>
                  </a:cubicBezTo>
                  <a:cubicBezTo>
                    <a:pt x="3302" y="12521"/>
                    <a:pt x="3369" y="12494"/>
                    <a:pt x="3418" y="12452"/>
                  </a:cubicBezTo>
                  <a:close/>
                  <a:moveTo>
                    <a:pt x="4718" y="12973"/>
                  </a:moveTo>
                  <a:cubicBezTo>
                    <a:pt x="4719" y="12973"/>
                    <a:pt x="4719" y="12974"/>
                    <a:pt x="4720" y="12974"/>
                  </a:cubicBezTo>
                  <a:cubicBezTo>
                    <a:pt x="4719" y="12974"/>
                    <a:pt x="4719" y="12974"/>
                    <a:pt x="4718" y="12973"/>
                  </a:cubicBezTo>
                  <a:close/>
                  <a:moveTo>
                    <a:pt x="12180" y="12679"/>
                  </a:moveTo>
                  <a:cubicBezTo>
                    <a:pt x="12213" y="12683"/>
                    <a:pt x="12241" y="12700"/>
                    <a:pt x="12261" y="12728"/>
                  </a:cubicBezTo>
                  <a:cubicBezTo>
                    <a:pt x="12281" y="12761"/>
                    <a:pt x="12288" y="12801"/>
                    <a:pt x="12280" y="12843"/>
                  </a:cubicBezTo>
                  <a:cubicBezTo>
                    <a:pt x="12274" y="12864"/>
                    <a:pt x="12249" y="12896"/>
                    <a:pt x="12224" y="12927"/>
                  </a:cubicBezTo>
                  <a:cubicBezTo>
                    <a:pt x="12200" y="12956"/>
                    <a:pt x="12176" y="12986"/>
                    <a:pt x="12159" y="13018"/>
                  </a:cubicBezTo>
                  <a:lnTo>
                    <a:pt x="12071" y="12981"/>
                  </a:lnTo>
                  <a:cubicBezTo>
                    <a:pt x="12084" y="12949"/>
                    <a:pt x="12097" y="12920"/>
                    <a:pt x="12108" y="12886"/>
                  </a:cubicBezTo>
                  <a:cubicBezTo>
                    <a:pt x="12114" y="12891"/>
                    <a:pt x="12122" y="12895"/>
                    <a:pt x="12130" y="12897"/>
                  </a:cubicBezTo>
                  <a:cubicBezTo>
                    <a:pt x="12137" y="12901"/>
                    <a:pt x="12145" y="12901"/>
                    <a:pt x="12153" y="12901"/>
                  </a:cubicBezTo>
                  <a:cubicBezTo>
                    <a:pt x="12192" y="12901"/>
                    <a:pt x="12227" y="12873"/>
                    <a:pt x="12237" y="12832"/>
                  </a:cubicBezTo>
                  <a:cubicBezTo>
                    <a:pt x="12243" y="12809"/>
                    <a:pt x="12238" y="12782"/>
                    <a:pt x="12225" y="12762"/>
                  </a:cubicBezTo>
                  <a:cubicBezTo>
                    <a:pt x="12212" y="12742"/>
                    <a:pt x="12193" y="12731"/>
                    <a:pt x="12171" y="12726"/>
                  </a:cubicBezTo>
                  <a:cubicBezTo>
                    <a:pt x="12169" y="12725"/>
                    <a:pt x="12167" y="12725"/>
                    <a:pt x="12165" y="12725"/>
                  </a:cubicBezTo>
                  <a:cubicBezTo>
                    <a:pt x="12161" y="12725"/>
                    <a:pt x="12158" y="12726"/>
                    <a:pt x="12154" y="12726"/>
                  </a:cubicBezTo>
                  <a:cubicBezTo>
                    <a:pt x="12158" y="12711"/>
                    <a:pt x="12160" y="12695"/>
                    <a:pt x="12164" y="12680"/>
                  </a:cubicBezTo>
                  <a:cubicBezTo>
                    <a:pt x="12169" y="12680"/>
                    <a:pt x="12174" y="12679"/>
                    <a:pt x="12180" y="12679"/>
                  </a:cubicBezTo>
                  <a:close/>
                  <a:moveTo>
                    <a:pt x="3034" y="12858"/>
                  </a:moveTo>
                  <a:cubicBezTo>
                    <a:pt x="3047" y="12889"/>
                    <a:pt x="3065" y="12917"/>
                    <a:pt x="3090" y="12943"/>
                  </a:cubicBezTo>
                  <a:cubicBezTo>
                    <a:pt x="3115" y="12968"/>
                    <a:pt x="3145" y="12986"/>
                    <a:pt x="3179" y="12999"/>
                  </a:cubicBezTo>
                  <a:cubicBezTo>
                    <a:pt x="3163" y="13010"/>
                    <a:pt x="3147" y="13020"/>
                    <a:pt x="3133" y="13033"/>
                  </a:cubicBezTo>
                  <a:cubicBezTo>
                    <a:pt x="3121" y="13047"/>
                    <a:pt x="3108" y="13060"/>
                    <a:pt x="3097" y="13075"/>
                  </a:cubicBezTo>
                  <a:cubicBezTo>
                    <a:pt x="3086" y="13044"/>
                    <a:pt x="3068" y="13016"/>
                    <a:pt x="3043" y="12990"/>
                  </a:cubicBezTo>
                  <a:cubicBezTo>
                    <a:pt x="3018" y="12967"/>
                    <a:pt x="2990" y="12948"/>
                    <a:pt x="2958" y="12935"/>
                  </a:cubicBezTo>
                  <a:cubicBezTo>
                    <a:pt x="2973" y="12925"/>
                    <a:pt x="2986" y="12912"/>
                    <a:pt x="2999" y="12900"/>
                  </a:cubicBezTo>
                  <a:cubicBezTo>
                    <a:pt x="3012" y="12886"/>
                    <a:pt x="3024" y="12873"/>
                    <a:pt x="3034" y="12858"/>
                  </a:cubicBezTo>
                  <a:close/>
                  <a:moveTo>
                    <a:pt x="4553" y="12870"/>
                  </a:moveTo>
                  <a:cubicBezTo>
                    <a:pt x="4583" y="12891"/>
                    <a:pt x="4613" y="12912"/>
                    <a:pt x="4644" y="12932"/>
                  </a:cubicBezTo>
                  <a:cubicBezTo>
                    <a:pt x="4640" y="12944"/>
                    <a:pt x="4639" y="12956"/>
                    <a:pt x="4640" y="12968"/>
                  </a:cubicBezTo>
                  <a:cubicBezTo>
                    <a:pt x="4642" y="12991"/>
                    <a:pt x="4656" y="13014"/>
                    <a:pt x="4676" y="13030"/>
                  </a:cubicBezTo>
                  <a:cubicBezTo>
                    <a:pt x="4692" y="13042"/>
                    <a:pt x="4710" y="13048"/>
                    <a:pt x="4730" y="13048"/>
                  </a:cubicBezTo>
                  <a:cubicBezTo>
                    <a:pt x="4756" y="13048"/>
                    <a:pt x="4782" y="13036"/>
                    <a:pt x="4795" y="13014"/>
                  </a:cubicBezTo>
                  <a:cubicBezTo>
                    <a:pt x="4810" y="13021"/>
                    <a:pt x="4825" y="13026"/>
                    <a:pt x="4840" y="13032"/>
                  </a:cubicBezTo>
                  <a:cubicBezTo>
                    <a:pt x="4837" y="13033"/>
                    <a:pt x="4837" y="13037"/>
                    <a:pt x="4836" y="13038"/>
                  </a:cubicBezTo>
                  <a:cubicBezTo>
                    <a:pt x="4817" y="13073"/>
                    <a:pt x="4777" y="13092"/>
                    <a:pt x="4735" y="13092"/>
                  </a:cubicBezTo>
                  <a:cubicBezTo>
                    <a:pt x="4706" y="13092"/>
                    <a:pt x="4676" y="13083"/>
                    <a:pt x="4651" y="13064"/>
                  </a:cubicBezTo>
                  <a:cubicBezTo>
                    <a:pt x="4635" y="13052"/>
                    <a:pt x="4615" y="13018"/>
                    <a:pt x="4598" y="12984"/>
                  </a:cubicBezTo>
                  <a:cubicBezTo>
                    <a:pt x="4581" y="12952"/>
                    <a:pt x="4561" y="12915"/>
                    <a:pt x="4537" y="12888"/>
                  </a:cubicBezTo>
                  <a:lnTo>
                    <a:pt x="4553" y="12870"/>
                  </a:lnTo>
                  <a:close/>
                  <a:moveTo>
                    <a:pt x="6015" y="10474"/>
                  </a:moveTo>
                  <a:lnTo>
                    <a:pt x="6038" y="10480"/>
                  </a:lnTo>
                  <a:cubicBezTo>
                    <a:pt x="6048" y="10484"/>
                    <a:pt x="6060" y="10487"/>
                    <a:pt x="6070" y="10490"/>
                  </a:cubicBezTo>
                  <a:cubicBezTo>
                    <a:pt x="6077" y="10491"/>
                    <a:pt x="6085" y="10494"/>
                    <a:pt x="6091" y="10495"/>
                  </a:cubicBezTo>
                  <a:cubicBezTo>
                    <a:pt x="6094" y="10496"/>
                    <a:pt x="6098" y="10496"/>
                    <a:pt x="6101" y="10497"/>
                  </a:cubicBezTo>
                  <a:lnTo>
                    <a:pt x="6123" y="10503"/>
                  </a:lnTo>
                  <a:lnTo>
                    <a:pt x="6123" y="10501"/>
                  </a:lnTo>
                  <a:cubicBezTo>
                    <a:pt x="6243" y="10531"/>
                    <a:pt x="6364" y="10553"/>
                    <a:pt x="6488" y="10568"/>
                  </a:cubicBezTo>
                  <a:cubicBezTo>
                    <a:pt x="6545" y="10623"/>
                    <a:pt x="6599" y="10683"/>
                    <a:pt x="6646" y="10748"/>
                  </a:cubicBezTo>
                  <a:cubicBezTo>
                    <a:pt x="6881" y="11069"/>
                    <a:pt x="6976" y="11461"/>
                    <a:pt x="6915" y="11852"/>
                  </a:cubicBezTo>
                  <a:cubicBezTo>
                    <a:pt x="6804" y="12569"/>
                    <a:pt x="6175" y="13110"/>
                    <a:pt x="5449" y="13110"/>
                  </a:cubicBezTo>
                  <a:cubicBezTo>
                    <a:pt x="5373" y="13110"/>
                    <a:pt x="5296" y="13104"/>
                    <a:pt x="5220" y="13094"/>
                  </a:cubicBezTo>
                  <a:cubicBezTo>
                    <a:pt x="4825" y="13033"/>
                    <a:pt x="4479" y="12825"/>
                    <a:pt x="4246" y="12504"/>
                  </a:cubicBezTo>
                  <a:cubicBezTo>
                    <a:pt x="4170" y="12400"/>
                    <a:pt x="4109" y="12287"/>
                    <a:pt x="4062" y="12169"/>
                  </a:cubicBezTo>
                  <a:cubicBezTo>
                    <a:pt x="4083" y="12148"/>
                    <a:pt x="4108" y="12131"/>
                    <a:pt x="4131" y="12115"/>
                  </a:cubicBezTo>
                  <a:cubicBezTo>
                    <a:pt x="4141" y="12116"/>
                    <a:pt x="4152" y="12118"/>
                    <a:pt x="4163" y="12118"/>
                  </a:cubicBezTo>
                  <a:cubicBezTo>
                    <a:pt x="4187" y="12118"/>
                    <a:pt x="4209" y="12114"/>
                    <a:pt x="4230" y="12109"/>
                  </a:cubicBezTo>
                  <a:cubicBezTo>
                    <a:pt x="4247" y="12135"/>
                    <a:pt x="4282" y="12151"/>
                    <a:pt x="4322" y="12151"/>
                  </a:cubicBezTo>
                  <a:cubicBezTo>
                    <a:pt x="4340" y="12151"/>
                    <a:pt x="4360" y="12148"/>
                    <a:pt x="4379" y="12140"/>
                  </a:cubicBezTo>
                  <a:lnTo>
                    <a:pt x="4453" y="12111"/>
                  </a:lnTo>
                  <a:cubicBezTo>
                    <a:pt x="4467" y="12140"/>
                    <a:pt x="4483" y="12168"/>
                    <a:pt x="4502" y="12198"/>
                  </a:cubicBezTo>
                  <a:lnTo>
                    <a:pt x="4437" y="12246"/>
                  </a:lnTo>
                  <a:cubicBezTo>
                    <a:pt x="4403" y="12270"/>
                    <a:pt x="4381" y="12305"/>
                    <a:pt x="4376" y="12340"/>
                  </a:cubicBezTo>
                  <a:cubicBezTo>
                    <a:pt x="4371" y="12362"/>
                    <a:pt x="4377" y="12383"/>
                    <a:pt x="4388" y="12399"/>
                  </a:cubicBezTo>
                  <a:cubicBezTo>
                    <a:pt x="4403" y="12419"/>
                    <a:pt x="4430" y="12429"/>
                    <a:pt x="4459" y="12429"/>
                  </a:cubicBezTo>
                  <a:cubicBezTo>
                    <a:pt x="4488" y="12429"/>
                    <a:pt x="4521" y="12419"/>
                    <a:pt x="4550" y="12399"/>
                  </a:cubicBezTo>
                  <a:lnTo>
                    <a:pt x="4614" y="12351"/>
                  </a:lnTo>
                  <a:cubicBezTo>
                    <a:pt x="4636" y="12378"/>
                    <a:pt x="4660" y="12402"/>
                    <a:pt x="4682" y="12423"/>
                  </a:cubicBezTo>
                  <a:lnTo>
                    <a:pt x="4632" y="12485"/>
                  </a:lnTo>
                  <a:cubicBezTo>
                    <a:pt x="4605" y="12519"/>
                    <a:pt x="4593" y="12558"/>
                    <a:pt x="4597" y="12593"/>
                  </a:cubicBezTo>
                  <a:cubicBezTo>
                    <a:pt x="4599" y="12615"/>
                    <a:pt x="4609" y="12633"/>
                    <a:pt x="4624" y="12646"/>
                  </a:cubicBezTo>
                  <a:cubicBezTo>
                    <a:pt x="4637" y="12657"/>
                    <a:pt x="4653" y="12662"/>
                    <a:pt x="4671" y="12662"/>
                  </a:cubicBezTo>
                  <a:cubicBezTo>
                    <a:pt x="4707" y="12662"/>
                    <a:pt x="4750" y="12641"/>
                    <a:pt x="4779" y="12604"/>
                  </a:cubicBezTo>
                  <a:lnTo>
                    <a:pt x="4830" y="12542"/>
                  </a:lnTo>
                  <a:cubicBezTo>
                    <a:pt x="4857" y="12560"/>
                    <a:pt x="4887" y="12578"/>
                    <a:pt x="4915" y="12594"/>
                  </a:cubicBezTo>
                  <a:lnTo>
                    <a:pt x="4884" y="12668"/>
                  </a:lnTo>
                  <a:cubicBezTo>
                    <a:pt x="4867" y="12706"/>
                    <a:pt x="4864" y="12748"/>
                    <a:pt x="4878" y="12779"/>
                  </a:cubicBezTo>
                  <a:cubicBezTo>
                    <a:pt x="4885" y="12800"/>
                    <a:pt x="4900" y="12816"/>
                    <a:pt x="4919" y="12824"/>
                  </a:cubicBezTo>
                  <a:cubicBezTo>
                    <a:pt x="4927" y="12828"/>
                    <a:pt x="4937" y="12830"/>
                    <a:pt x="4946" y="12830"/>
                  </a:cubicBezTo>
                  <a:cubicBezTo>
                    <a:pt x="4988" y="12830"/>
                    <a:pt x="5035" y="12795"/>
                    <a:pt x="5057" y="12743"/>
                  </a:cubicBezTo>
                  <a:lnTo>
                    <a:pt x="5089" y="12671"/>
                  </a:lnTo>
                  <a:cubicBezTo>
                    <a:pt x="5119" y="12680"/>
                    <a:pt x="5151" y="12690"/>
                    <a:pt x="5185" y="12699"/>
                  </a:cubicBezTo>
                  <a:lnTo>
                    <a:pt x="5174" y="12778"/>
                  </a:lnTo>
                  <a:cubicBezTo>
                    <a:pt x="5168" y="12818"/>
                    <a:pt x="5175" y="12859"/>
                    <a:pt x="5196" y="12887"/>
                  </a:cubicBezTo>
                  <a:cubicBezTo>
                    <a:pt x="5210" y="12906"/>
                    <a:pt x="5228" y="12917"/>
                    <a:pt x="5248" y="12921"/>
                  </a:cubicBezTo>
                  <a:cubicBezTo>
                    <a:pt x="5251" y="12921"/>
                    <a:pt x="5254" y="12921"/>
                    <a:pt x="5258" y="12921"/>
                  </a:cubicBezTo>
                  <a:cubicBezTo>
                    <a:pt x="5306" y="12921"/>
                    <a:pt x="5352" y="12872"/>
                    <a:pt x="5362" y="12807"/>
                  </a:cubicBezTo>
                  <a:lnTo>
                    <a:pt x="5373" y="12728"/>
                  </a:lnTo>
                  <a:cubicBezTo>
                    <a:pt x="5401" y="12730"/>
                    <a:pt x="5426" y="12731"/>
                    <a:pt x="5450" y="12731"/>
                  </a:cubicBezTo>
                  <a:cubicBezTo>
                    <a:pt x="5458" y="12731"/>
                    <a:pt x="5465" y="12731"/>
                    <a:pt x="5473" y="12731"/>
                  </a:cubicBezTo>
                  <a:lnTo>
                    <a:pt x="5483" y="12810"/>
                  </a:lnTo>
                  <a:cubicBezTo>
                    <a:pt x="5490" y="12878"/>
                    <a:pt x="5532" y="12929"/>
                    <a:pt x="5583" y="12929"/>
                  </a:cubicBezTo>
                  <a:lnTo>
                    <a:pt x="5590" y="12929"/>
                  </a:lnTo>
                  <a:cubicBezTo>
                    <a:pt x="5643" y="12924"/>
                    <a:pt x="5679" y="12863"/>
                    <a:pt x="5671" y="12790"/>
                  </a:cubicBezTo>
                  <a:lnTo>
                    <a:pt x="5662" y="12711"/>
                  </a:lnTo>
                  <a:cubicBezTo>
                    <a:pt x="5694" y="12704"/>
                    <a:pt x="5726" y="12696"/>
                    <a:pt x="5759" y="12687"/>
                  </a:cubicBezTo>
                  <a:lnTo>
                    <a:pt x="5789" y="12762"/>
                  </a:lnTo>
                  <a:cubicBezTo>
                    <a:pt x="5809" y="12817"/>
                    <a:pt x="5854" y="12854"/>
                    <a:pt x="5897" y="12854"/>
                  </a:cubicBezTo>
                  <a:cubicBezTo>
                    <a:pt x="5906" y="12854"/>
                    <a:pt x="5914" y="12852"/>
                    <a:pt x="5923" y="12849"/>
                  </a:cubicBezTo>
                  <a:cubicBezTo>
                    <a:pt x="5971" y="12830"/>
                    <a:pt x="5990" y="12762"/>
                    <a:pt x="5964" y="12694"/>
                  </a:cubicBezTo>
                  <a:lnTo>
                    <a:pt x="5934" y="12620"/>
                  </a:lnTo>
                  <a:cubicBezTo>
                    <a:pt x="5963" y="12605"/>
                    <a:pt x="5991" y="12590"/>
                    <a:pt x="6022" y="12572"/>
                  </a:cubicBezTo>
                  <a:lnTo>
                    <a:pt x="6069" y="12636"/>
                  </a:lnTo>
                  <a:cubicBezTo>
                    <a:pt x="6098" y="12675"/>
                    <a:pt x="6141" y="12698"/>
                    <a:pt x="6178" y="12698"/>
                  </a:cubicBezTo>
                  <a:cubicBezTo>
                    <a:pt x="6195" y="12698"/>
                    <a:pt x="6210" y="12694"/>
                    <a:pt x="6222" y="12684"/>
                  </a:cubicBezTo>
                  <a:cubicBezTo>
                    <a:pt x="6264" y="12653"/>
                    <a:pt x="6264" y="12583"/>
                    <a:pt x="6221" y="12524"/>
                  </a:cubicBezTo>
                  <a:lnTo>
                    <a:pt x="6174" y="12459"/>
                  </a:lnTo>
                  <a:cubicBezTo>
                    <a:pt x="6201" y="12436"/>
                    <a:pt x="6224" y="12413"/>
                    <a:pt x="6245" y="12390"/>
                  </a:cubicBezTo>
                  <a:lnTo>
                    <a:pt x="6308" y="12441"/>
                  </a:lnTo>
                  <a:cubicBezTo>
                    <a:pt x="6336" y="12464"/>
                    <a:pt x="6371" y="12476"/>
                    <a:pt x="6403" y="12476"/>
                  </a:cubicBezTo>
                  <a:cubicBezTo>
                    <a:pt x="6430" y="12476"/>
                    <a:pt x="6454" y="12467"/>
                    <a:pt x="6469" y="12448"/>
                  </a:cubicBezTo>
                  <a:cubicBezTo>
                    <a:pt x="6482" y="12432"/>
                    <a:pt x="6487" y="12412"/>
                    <a:pt x="6485" y="12389"/>
                  </a:cubicBezTo>
                  <a:cubicBezTo>
                    <a:pt x="6480" y="12354"/>
                    <a:pt x="6459" y="12320"/>
                    <a:pt x="6427" y="12293"/>
                  </a:cubicBezTo>
                  <a:lnTo>
                    <a:pt x="6363" y="12243"/>
                  </a:lnTo>
                  <a:cubicBezTo>
                    <a:pt x="6382" y="12214"/>
                    <a:pt x="6400" y="12185"/>
                    <a:pt x="6416" y="12157"/>
                  </a:cubicBezTo>
                  <a:lnTo>
                    <a:pt x="6490" y="12190"/>
                  </a:lnTo>
                  <a:cubicBezTo>
                    <a:pt x="6512" y="12200"/>
                    <a:pt x="6535" y="12205"/>
                    <a:pt x="6556" y="12205"/>
                  </a:cubicBezTo>
                  <a:cubicBezTo>
                    <a:pt x="6597" y="12205"/>
                    <a:pt x="6632" y="12187"/>
                    <a:pt x="6646" y="12156"/>
                  </a:cubicBezTo>
                  <a:cubicBezTo>
                    <a:pt x="6667" y="12107"/>
                    <a:pt x="6632" y="12046"/>
                    <a:pt x="6566" y="12018"/>
                  </a:cubicBezTo>
                  <a:lnTo>
                    <a:pt x="6493" y="11986"/>
                  </a:lnTo>
                  <a:cubicBezTo>
                    <a:pt x="6503" y="11957"/>
                    <a:pt x="6512" y="11925"/>
                    <a:pt x="6522" y="11889"/>
                  </a:cubicBezTo>
                  <a:lnTo>
                    <a:pt x="6602" y="11902"/>
                  </a:lnTo>
                  <a:cubicBezTo>
                    <a:pt x="6611" y="11903"/>
                    <a:pt x="6621" y="11904"/>
                    <a:pt x="6630" y="11904"/>
                  </a:cubicBezTo>
                  <a:cubicBezTo>
                    <a:pt x="6690" y="11904"/>
                    <a:pt x="6737" y="11872"/>
                    <a:pt x="6744" y="11828"/>
                  </a:cubicBezTo>
                  <a:cubicBezTo>
                    <a:pt x="6751" y="11776"/>
                    <a:pt x="6701" y="11726"/>
                    <a:pt x="6629" y="11714"/>
                  </a:cubicBezTo>
                  <a:lnTo>
                    <a:pt x="6550" y="11703"/>
                  </a:lnTo>
                  <a:cubicBezTo>
                    <a:pt x="6553" y="11667"/>
                    <a:pt x="6554" y="11634"/>
                    <a:pt x="6553" y="11602"/>
                  </a:cubicBezTo>
                  <a:lnTo>
                    <a:pt x="6632" y="11594"/>
                  </a:lnTo>
                  <a:cubicBezTo>
                    <a:pt x="6704" y="11587"/>
                    <a:pt x="6757" y="11539"/>
                    <a:pt x="6750" y="11486"/>
                  </a:cubicBezTo>
                  <a:cubicBezTo>
                    <a:pt x="6746" y="11440"/>
                    <a:pt x="6695" y="11406"/>
                    <a:pt x="6634" y="11406"/>
                  </a:cubicBezTo>
                  <a:cubicBezTo>
                    <a:pt x="6626" y="11406"/>
                    <a:pt x="6619" y="11406"/>
                    <a:pt x="6611" y="11407"/>
                  </a:cubicBezTo>
                  <a:lnTo>
                    <a:pt x="6530" y="11415"/>
                  </a:lnTo>
                  <a:cubicBezTo>
                    <a:pt x="6524" y="11383"/>
                    <a:pt x="6516" y="11350"/>
                    <a:pt x="6507" y="11318"/>
                  </a:cubicBezTo>
                  <a:lnTo>
                    <a:pt x="6582" y="11288"/>
                  </a:lnTo>
                  <a:cubicBezTo>
                    <a:pt x="6649" y="11262"/>
                    <a:pt x="6687" y="11203"/>
                    <a:pt x="6669" y="11153"/>
                  </a:cubicBezTo>
                  <a:cubicBezTo>
                    <a:pt x="6656" y="11120"/>
                    <a:pt x="6617" y="11101"/>
                    <a:pt x="6573" y="11101"/>
                  </a:cubicBezTo>
                  <a:cubicBezTo>
                    <a:pt x="6553" y="11101"/>
                    <a:pt x="6533" y="11104"/>
                    <a:pt x="6513" y="11112"/>
                  </a:cubicBezTo>
                  <a:lnTo>
                    <a:pt x="6439" y="11141"/>
                  </a:lnTo>
                  <a:cubicBezTo>
                    <a:pt x="6425" y="11113"/>
                    <a:pt x="6409" y="11085"/>
                    <a:pt x="6391" y="11054"/>
                  </a:cubicBezTo>
                  <a:lnTo>
                    <a:pt x="6455" y="11007"/>
                  </a:lnTo>
                  <a:cubicBezTo>
                    <a:pt x="6490" y="10981"/>
                    <a:pt x="6512" y="10946"/>
                    <a:pt x="6517" y="10913"/>
                  </a:cubicBezTo>
                  <a:cubicBezTo>
                    <a:pt x="6522" y="10891"/>
                    <a:pt x="6516" y="10871"/>
                    <a:pt x="6504" y="10854"/>
                  </a:cubicBezTo>
                  <a:cubicBezTo>
                    <a:pt x="6489" y="10833"/>
                    <a:pt x="6463" y="10823"/>
                    <a:pt x="6434" y="10823"/>
                  </a:cubicBezTo>
                  <a:cubicBezTo>
                    <a:pt x="6405" y="10823"/>
                    <a:pt x="6372" y="10833"/>
                    <a:pt x="6343" y="10854"/>
                  </a:cubicBezTo>
                  <a:lnTo>
                    <a:pt x="6279" y="10901"/>
                  </a:lnTo>
                  <a:cubicBezTo>
                    <a:pt x="6255" y="10873"/>
                    <a:pt x="6233" y="10849"/>
                    <a:pt x="6210" y="10828"/>
                  </a:cubicBezTo>
                  <a:lnTo>
                    <a:pt x="6260" y="10766"/>
                  </a:lnTo>
                  <a:cubicBezTo>
                    <a:pt x="6306" y="10709"/>
                    <a:pt x="6309" y="10640"/>
                    <a:pt x="6268" y="10607"/>
                  </a:cubicBezTo>
                  <a:cubicBezTo>
                    <a:pt x="6255" y="10597"/>
                    <a:pt x="6239" y="10592"/>
                    <a:pt x="6221" y="10592"/>
                  </a:cubicBezTo>
                  <a:cubicBezTo>
                    <a:pt x="6184" y="10592"/>
                    <a:pt x="6142" y="10613"/>
                    <a:pt x="6112" y="10649"/>
                  </a:cubicBezTo>
                  <a:lnTo>
                    <a:pt x="6063" y="10711"/>
                  </a:lnTo>
                  <a:cubicBezTo>
                    <a:pt x="6033" y="10691"/>
                    <a:pt x="6006" y="10674"/>
                    <a:pt x="5976" y="10660"/>
                  </a:cubicBezTo>
                  <a:lnTo>
                    <a:pt x="6010" y="10586"/>
                  </a:lnTo>
                  <a:cubicBezTo>
                    <a:pt x="6028" y="10545"/>
                    <a:pt x="6027" y="10504"/>
                    <a:pt x="6015" y="10474"/>
                  </a:cubicBezTo>
                  <a:close/>
                  <a:moveTo>
                    <a:pt x="4885" y="13051"/>
                  </a:moveTo>
                  <a:cubicBezTo>
                    <a:pt x="4894" y="13055"/>
                    <a:pt x="4902" y="13059"/>
                    <a:pt x="4911" y="13063"/>
                  </a:cubicBezTo>
                  <a:cubicBezTo>
                    <a:pt x="4908" y="13065"/>
                    <a:pt x="4904" y="13069"/>
                    <a:pt x="4901" y="13075"/>
                  </a:cubicBezTo>
                  <a:cubicBezTo>
                    <a:pt x="4890" y="13091"/>
                    <a:pt x="4885" y="13110"/>
                    <a:pt x="4883" y="13128"/>
                  </a:cubicBezTo>
                  <a:cubicBezTo>
                    <a:pt x="4876" y="13123"/>
                    <a:pt x="4869" y="13118"/>
                    <a:pt x="4863" y="13115"/>
                  </a:cubicBezTo>
                  <a:cubicBezTo>
                    <a:pt x="4855" y="13110"/>
                    <a:pt x="4848" y="13106"/>
                    <a:pt x="4841" y="13104"/>
                  </a:cubicBezTo>
                  <a:cubicBezTo>
                    <a:pt x="4855" y="13091"/>
                    <a:pt x="4869" y="13079"/>
                    <a:pt x="4880" y="13062"/>
                  </a:cubicBezTo>
                  <a:cubicBezTo>
                    <a:pt x="4883" y="13058"/>
                    <a:pt x="4884" y="13054"/>
                    <a:pt x="4885" y="13051"/>
                  </a:cubicBezTo>
                  <a:close/>
                  <a:moveTo>
                    <a:pt x="5060" y="13142"/>
                  </a:moveTo>
                  <a:cubicBezTo>
                    <a:pt x="5063" y="13142"/>
                    <a:pt x="5065" y="13142"/>
                    <a:pt x="5068" y="13143"/>
                  </a:cubicBezTo>
                  <a:cubicBezTo>
                    <a:pt x="5077" y="13147"/>
                    <a:pt x="5080" y="13158"/>
                    <a:pt x="5078" y="13165"/>
                  </a:cubicBezTo>
                  <a:cubicBezTo>
                    <a:pt x="5075" y="13173"/>
                    <a:pt x="5068" y="13175"/>
                    <a:pt x="5063" y="13175"/>
                  </a:cubicBezTo>
                  <a:cubicBezTo>
                    <a:pt x="5060" y="13175"/>
                    <a:pt x="5058" y="13175"/>
                    <a:pt x="5056" y="13174"/>
                  </a:cubicBezTo>
                  <a:cubicBezTo>
                    <a:pt x="5052" y="13173"/>
                    <a:pt x="5047" y="13168"/>
                    <a:pt x="5046" y="13163"/>
                  </a:cubicBezTo>
                  <a:cubicBezTo>
                    <a:pt x="5044" y="13159"/>
                    <a:pt x="5044" y="13155"/>
                    <a:pt x="5046" y="13152"/>
                  </a:cubicBezTo>
                  <a:cubicBezTo>
                    <a:pt x="5048" y="13146"/>
                    <a:pt x="5054" y="13142"/>
                    <a:pt x="5060" y="13142"/>
                  </a:cubicBezTo>
                  <a:close/>
                  <a:moveTo>
                    <a:pt x="11995" y="13184"/>
                  </a:moveTo>
                  <a:cubicBezTo>
                    <a:pt x="11997" y="13184"/>
                    <a:pt x="12000" y="13185"/>
                    <a:pt x="12002" y="13186"/>
                  </a:cubicBezTo>
                  <a:cubicBezTo>
                    <a:pt x="12006" y="13190"/>
                    <a:pt x="12009" y="13194"/>
                    <a:pt x="12009" y="13196"/>
                  </a:cubicBezTo>
                  <a:cubicBezTo>
                    <a:pt x="12011" y="13201"/>
                    <a:pt x="12009" y="13206"/>
                    <a:pt x="12006" y="13211"/>
                  </a:cubicBezTo>
                  <a:cubicBezTo>
                    <a:pt x="12003" y="13216"/>
                    <a:pt x="11997" y="13219"/>
                    <a:pt x="11991" y="13219"/>
                  </a:cubicBezTo>
                  <a:cubicBezTo>
                    <a:pt x="11989" y="13219"/>
                    <a:pt x="11986" y="13219"/>
                    <a:pt x="11984" y="13217"/>
                  </a:cubicBezTo>
                  <a:cubicBezTo>
                    <a:pt x="11976" y="13212"/>
                    <a:pt x="11975" y="13201"/>
                    <a:pt x="11980" y="13194"/>
                  </a:cubicBezTo>
                  <a:cubicBezTo>
                    <a:pt x="11982" y="13187"/>
                    <a:pt x="11987" y="13184"/>
                    <a:pt x="11995" y="13184"/>
                  </a:cubicBezTo>
                  <a:close/>
                  <a:moveTo>
                    <a:pt x="3962" y="8602"/>
                  </a:moveTo>
                  <a:cubicBezTo>
                    <a:pt x="4014" y="8735"/>
                    <a:pt x="4073" y="8864"/>
                    <a:pt x="4141" y="8988"/>
                  </a:cubicBezTo>
                  <a:lnTo>
                    <a:pt x="4140" y="8988"/>
                  </a:lnTo>
                  <a:lnTo>
                    <a:pt x="4151" y="9008"/>
                  </a:lnTo>
                  <a:cubicBezTo>
                    <a:pt x="4166" y="9032"/>
                    <a:pt x="4179" y="9059"/>
                    <a:pt x="4194" y="9084"/>
                  </a:cubicBezTo>
                  <a:lnTo>
                    <a:pt x="4206" y="9104"/>
                  </a:lnTo>
                  <a:lnTo>
                    <a:pt x="4208" y="9104"/>
                  </a:lnTo>
                  <a:cubicBezTo>
                    <a:pt x="4325" y="9298"/>
                    <a:pt x="4464" y="9477"/>
                    <a:pt x="4620" y="9639"/>
                  </a:cubicBezTo>
                  <a:lnTo>
                    <a:pt x="4619" y="9641"/>
                  </a:lnTo>
                  <a:lnTo>
                    <a:pt x="4635" y="9657"/>
                  </a:lnTo>
                  <a:cubicBezTo>
                    <a:pt x="4654" y="9678"/>
                    <a:pt x="4675" y="9699"/>
                    <a:pt x="4696" y="9720"/>
                  </a:cubicBezTo>
                  <a:lnTo>
                    <a:pt x="4712" y="9736"/>
                  </a:lnTo>
                  <a:lnTo>
                    <a:pt x="4714" y="9734"/>
                  </a:lnTo>
                  <a:cubicBezTo>
                    <a:pt x="4751" y="9770"/>
                    <a:pt x="4789" y="9804"/>
                    <a:pt x="4828" y="9838"/>
                  </a:cubicBezTo>
                  <a:cubicBezTo>
                    <a:pt x="4814" y="9864"/>
                    <a:pt x="4798" y="9890"/>
                    <a:pt x="4779" y="9906"/>
                  </a:cubicBezTo>
                  <a:cubicBezTo>
                    <a:pt x="4752" y="9929"/>
                    <a:pt x="4707" y="9947"/>
                    <a:pt x="4668" y="9959"/>
                  </a:cubicBezTo>
                  <a:cubicBezTo>
                    <a:pt x="4628" y="9974"/>
                    <a:pt x="4595" y="9986"/>
                    <a:pt x="4575" y="10005"/>
                  </a:cubicBezTo>
                  <a:cubicBezTo>
                    <a:pt x="4538" y="10040"/>
                    <a:pt x="4517" y="10089"/>
                    <a:pt x="4517" y="10139"/>
                  </a:cubicBezTo>
                  <a:cubicBezTo>
                    <a:pt x="4517" y="10144"/>
                    <a:pt x="4519" y="10150"/>
                    <a:pt x="4519" y="10156"/>
                  </a:cubicBezTo>
                  <a:cubicBezTo>
                    <a:pt x="4509" y="10171"/>
                    <a:pt x="4500" y="10187"/>
                    <a:pt x="4487" y="10202"/>
                  </a:cubicBezTo>
                  <a:cubicBezTo>
                    <a:pt x="4476" y="10216"/>
                    <a:pt x="4459" y="10226"/>
                    <a:pt x="4445" y="10237"/>
                  </a:cubicBezTo>
                  <a:lnTo>
                    <a:pt x="4441" y="10237"/>
                  </a:lnTo>
                  <a:cubicBezTo>
                    <a:pt x="4385" y="10237"/>
                    <a:pt x="4332" y="10263"/>
                    <a:pt x="4297" y="10308"/>
                  </a:cubicBezTo>
                  <a:cubicBezTo>
                    <a:pt x="4279" y="10332"/>
                    <a:pt x="4269" y="10370"/>
                    <a:pt x="4260" y="10414"/>
                  </a:cubicBezTo>
                  <a:cubicBezTo>
                    <a:pt x="4250" y="10455"/>
                    <a:pt x="4238" y="10500"/>
                    <a:pt x="4219" y="10532"/>
                  </a:cubicBezTo>
                  <a:cubicBezTo>
                    <a:pt x="4199" y="10561"/>
                    <a:pt x="4167" y="10591"/>
                    <a:pt x="4134" y="10619"/>
                  </a:cubicBezTo>
                  <a:cubicBezTo>
                    <a:pt x="4098" y="10650"/>
                    <a:pt x="4067" y="10677"/>
                    <a:pt x="4055" y="10704"/>
                  </a:cubicBezTo>
                  <a:cubicBezTo>
                    <a:pt x="4032" y="10753"/>
                    <a:pt x="4031" y="10808"/>
                    <a:pt x="4052" y="10856"/>
                  </a:cubicBezTo>
                  <a:cubicBezTo>
                    <a:pt x="4055" y="10861"/>
                    <a:pt x="4058" y="10866"/>
                    <a:pt x="4061" y="10872"/>
                  </a:cubicBezTo>
                  <a:cubicBezTo>
                    <a:pt x="4058" y="10891"/>
                    <a:pt x="4055" y="10907"/>
                    <a:pt x="4050" y="10925"/>
                  </a:cubicBezTo>
                  <a:cubicBezTo>
                    <a:pt x="4043" y="10944"/>
                    <a:pt x="4035" y="10960"/>
                    <a:pt x="4028" y="10976"/>
                  </a:cubicBezTo>
                  <a:cubicBezTo>
                    <a:pt x="3976" y="10998"/>
                    <a:pt x="3935" y="11046"/>
                    <a:pt x="3920" y="11107"/>
                  </a:cubicBezTo>
                  <a:cubicBezTo>
                    <a:pt x="3914" y="11135"/>
                    <a:pt x="3922" y="11173"/>
                    <a:pt x="3932" y="11219"/>
                  </a:cubicBezTo>
                  <a:cubicBezTo>
                    <a:pt x="3940" y="11254"/>
                    <a:pt x="3946" y="11292"/>
                    <a:pt x="3946" y="11325"/>
                  </a:cubicBezTo>
                  <a:cubicBezTo>
                    <a:pt x="3941" y="11347"/>
                    <a:pt x="3936" y="11370"/>
                    <a:pt x="3934" y="11394"/>
                  </a:cubicBezTo>
                  <a:cubicBezTo>
                    <a:pt x="3925" y="11415"/>
                    <a:pt x="3917" y="11436"/>
                    <a:pt x="3907" y="11456"/>
                  </a:cubicBezTo>
                  <a:cubicBezTo>
                    <a:pt x="3887" y="11497"/>
                    <a:pt x="3871" y="11534"/>
                    <a:pt x="3871" y="11562"/>
                  </a:cubicBezTo>
                  <a:cubicBezTo>
                    <a:pt x="3871" y="11609"/>
                    <a:pt x="3887" y="11652"/>
                    <a:pt x="3916" y="11685"/>
                  </a:cubicBezTo>
                  <a:cubicBezTo>
                    <a:pt x="3918" y="11725"/>
                    <a:pt x="3921" y="11766"/>
                    <a:pt x="3925" y="11805"/>
                  </a:cubicBezTo>
                  <a:cubicBezTo>
                    <a:pt x="3919" y="11820"/>
                    <a:pt x="3915" y="11841"/>
                    <a:pt x="3914" y="11862"/>
                  </a:cubicBezTo>
                  <a:cubicBezTo>
                    <a:pt x="3914" y="11871"/>
                    <a:pt x="3915" y="11879"/>
                    <a:pt x="3915" y="11887"/>
                  </a:cubicBezTo>
                  <a:cubicBezTo>
                    <a:pt x="3913" y="11895"/>
                    <a:pt x="3912" y="11903"/>
                    <a:pt x="3909" y="11912"/>
                  </a:cubicBezTo>
                  <a:cubicBezTo>
                    <a:pt x="3896" y="11934"/>
                    <a:pt x="3881" y="11953"/>
                    <a:pt x="3862" y="11972"/>
                  </a:cubicBezTo>
                  <a:cubicBezTo>
                    <a:pt x="3841" y="11993"/>
                    <a:pt x="3818" y="12009"/>
                    <a:pt x="3793" y="12025"/>
                  </a:cubicBezTo>
                  <a:cubicBezTo>
                    <a:pt x="3783" y="12024"/>
                    <a:pt x="3772" y="12023"/>
                    <a:pt x="3762" y="12023"/>
                  </a:cubicBezTo>
                  <a:cubicBezTo>
                    <a:pt x="3690" y="12023"/>
                    <a:pt x="3619" y="12052"/>
                    <a:pt x="3567" y="12104"/>
                  </a:cubicBezTo>
                  <a:cubicBezTo>
                    <a:pt x="3540" y="12131"/>
                    <a:pt x="3522" y="12177"/>
                    <a:pt x="3501" y="12231"/>
                  </a:cubicBezTo>
                  <a:cubicBezTo>
                    <a:pt x="3476" y="12294"/>
                    <a:pt x="3448" y="12366"/>
                    <a:pt x="3403" y="12408"/>
                  </a:cubicBezTo>
                  <a:cubicBezTo>
                    <a:pt x="3360" y="12451"/>
                    <a:pt x="3289" y="12479"/>
                    <a:pt x="3227" y="12505"/>
                  </a:cubicBezTo>
                  <a:cubicBezTo>
                    <a:pt x="3173" y="12526"/>
                    <a:pt x="3127" y="12546"/>
                    <a:pt x="3101" y="12572"/>
                  </a:cubicBezTo>
                  <a:cubicBezTo>
                    <a:pt x="3037" y="12634"/>
                    <a:pt x="3011" y="12719"/>
                    <a:pt x="3021" y="12799"/>
                  </a:cubicBezTo>
                  <a:cubicBezTo>
                    <a:pt x="3006" y="12824"/>
                    <a:pt x="2989" y="12847"/>
                    <a:pt x="2968" y="12868"/>
                  </a:cubicBezTo>
                  <a:cubicBezTo>
                    <a:pt x="2947" y="12889"/>
                    <a:pt x="2922" y="12906"/>
                    <a:pt x="2899" y="12922"/>
                  </a:cubicBezTo>
                  <a:cubicBezTo>
                    <a:pt x="2889" y="12921"/>
                    <a:pt x="2878" y="12920"/>
                    <a:pt x="2867" y="12920"/>
                  </a:cubicBezTo>
                  <a:cubicBezTo>
                    <a:pt x="2795" y="12920"/>
                    <a:pt x="2725" y="12948"/>
                    <a:pt x="2672" y="13001"/>
                  </a:cubicBezTo>
                  <a:cubicBezTo>
                    <a:pt x="2646" y="13027"/>
                    <a:pt x="2627" y="13074"/>
                    <a:pt x="2606" y="13127"/>
                  </a:cubicBezTo>
                  <a:cubicBezTo>
                    <a:pt x="2586" y="13178"/>
                    <a:pt x="2564" y="13232"/>
                    <a:pt x="2533" y="13274"/>
                  </a:cubicBezTo>
                  <a:cubicBezTo>
                    <a:pt x="2731" y="12823"/>
                    <a:pt x="2647" y="12276"/>
                    <a:pt x="2278" y="11908"/>
                  </a:cubicBezTo>
                  <a:cubicBezTo>
                    <a:pt x="2046" y="11676"/>
                    <a:pt x="1736" y="11547"/>
                    <a:pt x="1407" y="11547"/>
                  </a:cubicBezTo>
                  <a:cubicBezTo>
                    <a:pt x="1304" y="11547"/>
                    <a:pt x="1202" y="11561"/>
                    <a:pt x="1104" y="11586"/>
                  </a:cubicBezTo>
                  <a:cubicBezTo>
                    <a:pt x="1120" y="11559"/>
                    <a:pt x="1135" y="11524"/>
                    <a:pt x="1150" y="11487"/>
                  </a:cubicBezTo>
                  <a:cubicBezTo>
                    <a:pt x="1175" y="11424"/>
                    <a:pt x="1203" y="11355"/>
                    <a:pt x="1247" y="11311"/>
                  </a:cubicBezTo>
                  <a:cubicBezTo>
                    <a:pt x="1291" y="11267"/>
                    <a:pt x="1362" y="11239"/>
                    <a:pt x="1424" y="11213"/>
                  </a:cubicBezTo>
                  <a:cubicBezTo>
                    <a:pt x="1478" y="11192"/>
                    <a:pt x="1524" y="11172"/>
                    <a:pt x="1550" y="11148"/>
                  </a:cubicBezTo>
                  <a:cubicBezTo>
                    <a:pt x="1602" y="11096"/>
                    <a:pt x="1630" y="11030"/>
                    <a:pt x="1632" y="10960"/>
                  </a:cubicBezTo>
                  <a:cubicBezTo>
                    <a:pt x="1632" y="10948"/>
                    <a:pt x="1630" y="10934"/>
                    <a:pt x="1629" y="10921"/>
                  </a:cubicBezTo>
                  <a:cubicBezTo>
                    <a:pt x="1645" y="10897"/>
                    <a:pt x="1662" y="10874"/>
                    <a:pt x="1683" y="10853"/>
                  </a:cubicBezTo>
                  <a:cubicBezTo>
                    <a:pt x="1704" y="10832"/>
                    <a:pt x="1729" y="10814"/>
                    <a:pt x="1753" y="10798"/>
                  </a:cubicBezTo>
                  <a:cubicBezTo>
                    <a:pt x="1763" y="10800"/>
                    <a:pt x="1774" y="10801"/>
                    <a:pt x="1784" y="10801"/>
                  </a:cubicBezTo>
                  <a:cubicBezTo>
                    <a:pt x="1857" y="10801"/>
                    <a:pt x="1927" y="10771"/>
                    <a:pt x="1980" y="10719"/>
                  </a:cubicBezTo>
                  <a:cubicBezTo>
                    <a:pt x="2006" y="10692"/>
                    <a:pt x="2025" y="10647"/>
                    <a:pt x="2046" y="10592"/>
                  </a:cubicBezTo>
                  <a:cubicBezTo>
                    <a:pt x="2071" y="10529"/>
                    <a:pt x="2100" y="10458"/>
                    <a:pt x="2143" y="10416"/>
                  </a:cubicBezTo>
                  <a:cubicBezTo>
                    <a:pt x="2186" y="10373"/>
                    <a:pt x="2258" y="10343"/>
                    <a:pt x="2320" y="10318"/>
                  </a:cubicBezTo>
                  <a:cubicBezTo>
                    <a:pt x="2374" y="10297"/>
                    <a:pt x="2420" y="10278"/>
                    <a:pt x="2447" y="10253"/>
                  </a:cubicBezTo>
                  <a:cubicBezTo>
                    <a:pt x="2510" y="10189"/>
                    <a:pt x="2536" y="10105"/>
                    <a:pt x="2526" y="10026"/>
                  </a:cubicBezTo>
                  <a:cubicBezTo>
                    <a:pt x="2542" y="10001"/>
                    <a:pt x="2559" y="9978"/>
                    <a:pt x="2580" y="9957"/>
                  </a:cubicBezTo>
                  <a:cubicBezTo>
                    <a:pt x="2601" y="9936"/>
                    <a:pt x="2625" y="9918"/>
                    <a:pt x="2649" y="9902"/>
                  </a:cubicBezTo>
                  <a:cubicBezTo>
                    <a:pt x="2660" y="9905"/>
                    <a:pt x="2670" y="9906"/>
                    <a:pt x="2681" y="9906"/>
                  </a:cubicBezTo>
                  <a:cubicBezTo>
                    <a:pt x="2754" y="9906"/>
                    <a:pt x="2823" y="9876"/>
                    <a:pt x="2876" y="9823"/>
                  </a:cubicBezTo>
                  <a:cubicBezTo>
                    <a:pt x="2902" y="9797"/>
                    <a:pt x="2921" y="9752"/>
                    <a:pt x="2942" y="9697"/>
                  </a:cubicBezTo>
                  <a:cubicBezTo>
                    <a:pt x="2967" y="9634"/>
                    <a:pt x="2996" y="9564"/>
                    <a:pt x="3039" y="9521"/>
                  </a:cubicBezTo>
                  <a:cubicBezTo>
                    <a:pt x="3083" y="9477"/>
                    <a:pt x="3154" y="9449"/>
                    <a:pt x="3217" y="9423"/>
                  </a:cubicBezTo>
                  <a:cubicBezTo>
                    <a:pt x="3270" y="9402"/>
                    <a:pt x="3317" y="9383"/>
                    <a:pt x="3343" y="9357"/>
                  </a:cubicBezTo>
                  <a:cubicBezTo>
                    <a:pt x="3406" y="9294"/>
                    <a:pt x="3433" y="9210"/>
                    <a:pt x="3422" y="9129"/>
                  </a:cubicBezTo>
                  <a:cubicBezTo>
                    <a:pt x="3438" y="9104"/>
                    <a:pt x="3455" y="9082"/>
                    <a:pt x="3476" y="9061"/>
                  </a:cubicBezTo>
                  <a:cubicBezTo>
                    <a:pt x="3497" y="9040"/>
                    <a:pt x="3520" y="9022"/>
                    <a:pt x="3545" y="9006"/>
                  </a:cubicBezTo>
                  <a:cubicBezTo>
                    <a:pt x="3555" y="9008"/>
                    <a:pt x="3566" y="9009"/>
                    <a:pt x="3576" y="9009"/>
                  </a:cubicBezTo>
                  <a:cubicBezTo>
                    <a:pt x="3649" y="9009"/>
                    <a:pt x="3719" y="8980"/>
                    <a:pt x="3771" y="8927"/>
                  </a:cubicBezTo>
                  <a:cubicBezTo>
                    <a:pt x="3798" y="8901"/>
                    <a:pt x="3816" y="8855"/>
                    <a:pt x="3837" y="8800"/>
                  </a:cubicBezTo>
                  <a:cubicBezTo>
                    <a:pt x="3862" y="8737"/>
                    <a:pt x="3891" y="8666"/>
                    <a:pt x="3935" y="8624"/>
                  </a:cubicBezTo>
                  <a:cubicBezTo>
                    <a:pt x="3942" y="8616"/>
                    <a:pt x="3953" y="8610"/>
                    <a:pt x="3962" y="8602"/>
                  </a:cubicBezTo>
                  <a:close/>
                  <a:moveTo>
                    <a:pt x="4956" y="13078"/>
                  </a:moveTo>
                  <a:cubicBezTo>
                    <a:pt x="4971" y="13082"/>
                    <a:pt x="4988" y="13087"/>
                    <a:pt x="5004" y="13091"/>
                  </a:cubicBezTo>
                  <a:cubicBezTo>
                    <a:pt x="4995" y="13100"/>
                    <a:pt x="4987" y="13107"/>
                    <a:pt x="4980" y="13120"/>
                  </a:cubicBezTo>
                  <a:cubicBezTo>
                    <a:pt x="4969" y="13139"/>
                    <a:pt x="4968" y="13163"/>
                    <a:pt x="4977" y="13184"/>
                  </a:cubicBezTo>
                  <a:cubicBezTo>
                    <a:pt x="4984" y="13206"/>
                    <a:pt x="5001" y="13226"/>
                    <a:pt x="5024" y="13236"/>
                  </a:cubicBezTo>
                  <a:cubicBezTo>
                    <a:pt x="5036" y="13240"/>
                    <a:pt x="5048" y="13243"/>
                    <a:pt x="5062" y="13243"/>
                  </a:cubicBezTo>
                  <a:cubicBezTo>
                    <a:pt x="5098" y="13243"/>
                    <a:pt x="5127" y="13223"/>
                    <a:pt x="5141" y="13192"/>
                  </a:cubicBezTo>
                  <a:cubicBezTo>
                    <a:pt x="5151" y="13170"/>
                    <a:pt x="5149" y="13146"/>
                    <a:pt x="5140" y="13125"/>
                  </a:cubicBezTo>
                  <a:lnTo>
                    <a:pt x="5140" y="13125"/>
                  </a:lnTo>
                  <a:cubicBezTo>
                    <a:pt x="5162" y="13128"/>
                    <a:pt x="5184" y="13135"/>
                    <a:pt x="5209" y="13139"/>
                  </a:cubicBezTo>
                  <a:cubicBezTo>
                    <a:pt x="5212" y="13139"/>
                    <a:pt x="5215" y="13141"/>
                    <a:pt x="5219" y="13141"/>
                  </a:cubicBezTo>
                  <a:cubicBezTo>
                    <a:pt x="5231" y="13149"/>
                    <a:pt x="5242" y="13159"/>
                    <a:pt x="5256" y="13165"/>
                  </a:cubicBezTo>
                  <a:lnTo>
                    <a:pt x="5214" y="13292"/>
                  </a:lnTo>
                  <a:cubicBezTo>
                    <a:pt x="5177" y="13284"/>
                    <a:pt x="5136" y="13284"/>
                    <a:pt x="5099" y="13284"/>
                  </a:cubicBezTo>
                  <a:cubicBezTo>
                    <a:pt x="5062" y="13284"/>
                    <a:pt x="5025" y="13284"/>
                    <a:pt x="5006" y="13276"/>
                  </a:cubicBezTo>
                  <a:cubicBezTo>
                    <a:pt x="4969" y="13259"/>
                    <a:pt x="4942" y="13229"/>
                    <a:pt x="4930" y="13192"/>
                  </a:cubicBezTo>
                  <a:cubicBezTo>
                    <a:pt x="4920" y="13159"/>
                    <a:pt x="4924" y="13126"/>
                    <a:pt x="4940" y="13099"/>
                  </a:cubicBezTo>
                  <a:cubicBezTo>
                    <a:pt x="4943" y="13090"/>
                    <a:pt x="4950" y="13084"/>
                    <a:pt x="4956" y="13078"/>
                  </a:cubicBezTo>
                  <a:close/>
                  <a:moveTo>
                    <a:pt x="12052" y="13022"/>
                  </a:moveTo>
                  <a:lnTo>
                    <a:pt x="12140" y="13058"/>
                  </a:lnTo>
                  <a:cubicBezTo>
                    <a:pt x="12132" y="13094"/>
                    <a:pt x="12128" y="13132"/>
                    <a:pt x="12123" y="13168"/>
                  </a:cubicBezTo>
                  <a:cubicBezTo>
                    <a:pt x="12119" y="13210"/>
                    <a:pt x="12114" y="13251"/>
                    <a:pt x="12102" y="13270"/>
                  </a:cubicBezTo>
                  <a:cubicBezTo>
                    <a:pt x="12076" y="13312"/>
                    <a:pt x="12033" y="13338"/>
                    <a:pt x="11986" y="13338"/>
                  </a:cubicBezTo>
                  <a:cubicBezTo>
                    <a:pt x="11960" y="13338"/>
                    <a:pt x="11935" y="13329"/>
                    <a:pt x="11916" y="13313"/>
                  </a:cubicBezTo>
                  <a:cubicBezTo>
                    <a:pt x="11910" y="13308"/>
                    <a:pt x="11906" y="13302"/>
                    <a:pt x="11901" y="13296"/>
                  </a:cubicBezTo>
                  <a:cubicBezTo>
                    <a:pt x="11910" y="13283"/>
                    <a:pt x="11917" y="13270"/>
                    <a:pt x="11926" y="13258"/>
                  </a:cubicBezTo>
                  <a:cubicBezTo>
                    <a:pt x="11932" y="13264"/>
                    <a:pt x="11937" y="13271"/>
                    <a:pt x="11943" y="13275"/>
                  </a:cubicBezTo>
                  <a:cubicBezTo>
                    <a:pt x="11956" y="13284"/>
                    <a:pt x="11973" y="13290"/>
                    <a:pt x="11991" y="13290"/>
                  </a:cubicBezTo>
                  <a:cubicBezTo>
                    <a:pt x="12020" y="13290"/>
                    <a:pt x="12049" y="13274"/>
                    <a:pt x="12065" y="13247"/>
                  </a:cubicBezTo>
                  <a:cubicBezTo>
                    <a:pt x="12079" y="13225"/>
                    <a:pt x="12082" y="13199"/>
                    <a:pt x="12076" y="13175"/>
                  </a:cubicBezTo>
                  <a:cubicBezTo>
                    <a:pt x="12070" y="13153"/>
                    <a:pt x="12056" y="13134"/>
                    <a:pt x="12037" y="13123"/>
                  </a:cubicBezTo>
                  <a:cubicBezTo>
                    <a:pt x="12027" y="13118"/>
                    <a:pt x="12018" y="13116"/>
                    <a:pt x="12007" y="13115"/>
                  </a:cubicBezTo>
                  <a:cubicBezTo>
                    <a:pt x="12023" y="13084"/>
                    <a:pt x="12039" y="13054"/>
                    <a:pt x="12052" y="13022"/>
                  </a:cubicBezTo>
                  <a:close/>
                  <a:moveTo>
                    <a:pt x="5639" y="13286"/>
                  </a:moveTo>
                  <a:lnTo>
                    <a:pt x="5639" y="13286"/>
                  </a:lnTo>
                  <a:cubicBezTo>
                    <a:pt x="5647" y="13289"/>
                    <a:pt x="5654" y="13291"/>
                    <a:pt x="5662" y="13293"/>
                  </a:cubicBezTo>
                  <a:cubicBezTo>
                    <a:pt x="5669" y="13295"/>
                    <a:pt x="5676" y="13295"/>
                    <a:pt x="5684" y="13296"/>
                  </a:cubicBezTo>
                  <a:cubicBezTo>
                    <a:pt x="5673" y="13313"/>
                    <a:pt x="5664" y="13331"/>
                    <a:pt x="5660" y="13349"/>
                  </a:cubicBezTo>
                  <a:cubicBezTo>
                    <a:pt x="5657" y="13368"/>
                    <a:pt x="5655" y="13387"/>
                    <a:pt x="5658" y="13406"/>
                  </a:cubicBezTo>
                  <a:cubicBezTo>
                    <a:pt x="5649" y="13403"/>
                    <a:pt x="5643" y="13400"/>
                    <a:pt x="5636" y="13397"/>
                  </a:cubicBezTo>
                  <a:cubicBezTo>
                    <a:pt x="5627" y="13396"/>
                    <a:pt x="5621" y="13395"/>
                    <a:pt x="5613" y="13395"/>
                  </a:cubicBezTo>
                  <a:cubicBezTo>
                    <a:pt x="5623" y="13379"/>
                    <a:pt x="5632" y="13361"/>
                    <a:pt x="5636" y="13342"/>
                  </a:cubicBezTo>
                  <a:cubicBezTo>
                    <a:pt x="5639" y="13322"/>
                    <a:pt x="5640" y="13303"/>
                    <a:pt x="5639" y="13286"/>
                  </a:cubicBezTo>
                  <a:close/>
                  <a:moveTo>
                    <a:pt x="11872" y="13333"/>
                  </a:moveTo>
                  <a:cubicBezTo>
                    <a:pt x="11877" y="13337"/>
                    <a:pt x="11881" y="13342"/>
                    <a:pt x="11886" y="13347"/>
                  </a:cubicBezTo>
                  <a:cubicBezTo>
                    <a:pt x="11901" y="13359"/>
                    <a:pt x="11918" y="13368"/>
                    <a:pt x="11936" y="13374"/>
                  </a:cubicBezTo>
                  <a:cubicBezTo>
                    <a:pt x="11932" y="13380"/>
                    <a:pt x="11924" y="13386"/>
                    <a:pt x="11919" y="13392"/>
                  </a:cubicBezTo>
                  <a:cubicBezTo>
                    <a:pt x="11914" y="13398"/>
                    <a:pt x="11910" y="13406"/>
                    <a:pt x="11905" y="13412"/>
                  </a:cubicBezTo>
                  <a:cubicBezTo>
                    <a:pt x="11896" y="13395"/>
                    <a:pt x="11884" y="13380"/>
                    <a:pt x="11869" y="13368"/>
                  </a:cubicBezTo>
                  <a:cubicBezTo>
                    <a:pt x="11865" y="13364"/>
                    <a:pt x="11860" y="13360"/>
                    <a:pt x="11855" y="13357"/>
                  </a:cubicBezTo>
                  <a:cubicBezTo>
                    <a:pt x="11861" y="13349"/>
                    <a:pt x="11866" y="13341"/>
                    <a:pt x="11872" y="13333"/>
                  </a:cubicBezTo>
                  <a:close/>
                  <a:moveTo>
                    <a:pt x="5479" y="13171"/>
                  </a:moveTo>
                  <a:cubicBezTo>
                    <a:pt x="5485" y="13171"/>
                    <a:pt x="5490" y="13172"/>
                    <a:pt x="5493" y="13173"/>
                  </a:cubicBezTo>
                  <a:cubicBezTo>
                    <a:pt x="5563" y="13192"/>
                    <a:pt x="5606" y="13263"/>
                    <a:pt x="5589" y="13332"/>
                  </a:cubicBezTo>
                  <a:cubicBezTo>
                    <a:pt x="5576" y="13389"/>
                    <a:pt x="5521" y="13428"/>
                    <a:pt x="5461" y="13428"/>
                  </a:cubicBezTo>
                  <a:cubicBezTo>
                    <a:pt x="5449" y="13428"/>
                    <a:pt x="5437" y="13426"/>
                    <a:pt x="5425" y="13423"/>
                  </a:cubicBezTo>
                  <a:cubicBezTo>
                    <a:pt x="5407" y="13417"/>
                    <a:pt x="5381" y="13396"/>
                    <a:pt x="5354" y="13375"/>
                  </a:cubicBezTo>
                  <a:cubicBezTo>
                    <a:pt x="5326" y="13350"/>
                    <a:pt x="5293" y="13323"/>
                    <a:pt x="5257" y="13307"/>
                  </a:cubicBezTo>
                  <a:lnTo>
                    <a:pt x="5280" y="13237"/>
                  </a:lnTo>
                  <a:lnTo>
                    <a:pt x="5300" y="13180"/>
                  </a:lnTo>
                  <a:cubicBezTo>
                    <a:pt x="5312" y="13182"/>
                    <a:pt x="5325" y="13183"/>
                    <a:pt x="5339" y="13183"/>
                  </a:cubicBezTo>
                  <a:cubicBezTo>
                    <a:pt x="5367" y="13183"/>
                    <a:pt x="5398" y="13179"/>
                    <a:pt x="5425" y="13176"/>
                  </a:cubicBezTo>
                  <a:cubicBezTo>
                    <a:pt x="5445" y="13174"/>
                    <a:pt x="5465" y="13171"/>
                    <a:pt x="5479" y="13171"/>
                  </a:cubicBezTo>
                  <a:close/>
                  <a:moveTo>
                    <a:pt x="182" y="12901"/>
                  </a:moveTo>
                  <a:cubicBezTo>
                    <a:pt x="186" y="12941"/>
                    <a:pt x="191" y="12979"/>
                    <a:pt x="199" y="13017"/>
                  </a:cubicBezTo>
                  <a:cubicBezTo>
                    <a:pt x="195" y="13022"/>
                    <a:pt x="189" y="13025"/>
                    <a:pt x="186" y="13031"/>
                  </a:cubicBezTo>
                  <a:cubicBezTo>
                    <a:pt x="166" y="13061"/>
                    <a:pt x="160" y="13099"/>
                    <a:pt x="171" y="13135"/>
                  </a:cubicBezTo>
                  <a:cubicBezTo>
                    <a:pt x="183" y="13181"/>
                    <a:pt x="218" y="13216"/>
                    <a:pt x="261" y="13226"/>
                  </a:cubicBezTo>
                  <a:cubicBezTo>
                    <a:pt x="286" y="13292"/>
                    <a:pt x="319" y="13355"/>
                    <a:pt x="356" y="13417"/>
                  </a:cubicBezTo>
                  <a:lnTo>
                    <a:pt x="307" y="13447"/>
                  </a:lnTo>
                  <a:cubicBezTo>
                    <a:pt x="280" y="13408"/>
                    <a:pt x="247" y="13372"/>
                    <a:pt x="213" y="13337"/>
                  </a:cubicBezTo>
                  <a:lnTo>
                    <a:pt x="178" y="13297"/>
                  </a:lnTo>
                  <a:cubicBezTo>
                    <a:pt x="141" y="13258"/>
                    <a:pt x="92" y="13199"/>
                    <a:pt x="81" y="13158"/>
                  </a:cubicBezTo>
                  <a:cubicBezTo>
                    <a:pt x="63" y="13089"/>
                    <a:pt x="73" y="13017"/>
                    <a:pt x="108" y="12964"/>
                  </a:cubicBezTo>
                  <a:cubicBezTo>
                    <a:pt x="127" y="12934"/>
                    <a:pt x="153" y="12914"/>
                    <a:pt x="182" y="12901"/>
                  </a:cubicBezTo>
                  <a:close/>
                  <a:moveTo>
                    <a:pt x="2867" y="12965"/>
                  </a:moveTo>
                  <a:cubicBezTo>
                    <a:pt x="2922" y="12965"/>
                    <a:pt x="2974" y="12986"/>
                    <a:pt x="3012" y="13025"/>
                  </a:cubicBezTo>
                  <a:cubicBezTo>
                    <a:pt x="3092" y="13104"/>
                    <a:pt x="3087" y="13242"/>
                    <a:pt x="3000" y="13331"/>
                  </a:cubicBezTo>
                  <a:cubicBezTo>
                    <a:pt x="2980" y="13350"/>
                    <a:pt x="2937" y="13368"/>
                    <a:pt x="2890" y="13387"/>
                  </a:cubicBezTo>
                  <a:cubicBezTo>
                    <a:pt x="2831" y="13411"/>
                    <a:pt x="2763" y="13438"/>
                    <a:pt x="2715" y="13480"/>
                  </a:cubicBezTo>
                  <a:lnTo>
                    <a:pt x="2685" y="13450"/>
                  </a:lnTo>
                  <a:lnTo>
                    <a:pt x="2554" y="13319"/>
                  </a:lnTo>
                  <a:cubicBezTo>
                    <a:pt x="2595" y="13271"/>
                    <a:pt x="2622" y="13204"/>
                    <a:pt x="2647" y="13144"/>
                  </a:cubicBezTo>
                  <a:cubicBezTo>
                    <a:pt x="2665" y="13097"/>
                    <a:pt x="2684" y="13052"/>
                    <a:pt x="2704" y="13033"/>
                  </a:cubicBezTo>
                  <a:cubicBezTo>
                    <a:pt x="2748" y="12989"/>
                    <a:pt x="2806" y="12965"/>
                    <a:pt x="2867" y="12965"/>
                  </a:cubicBezTo>
                  <a:close/>
                  <a:moveTo>
                    <a:pt x="11748" y="13482"/>
                  </a:moveTo>
                  <a:cubicBezTo>
                    <a:pt x="11752" y="13485"/>
                    <a:pt x="11755" y="13485"/>
                    <a:pt x="11759" y="13487"/>
                  </a:cubicBezTo>
                  <a:cubicBezTo>
                    <a:pt x="11761" y="13490"/>
                    <a:pt x="11763" y="13494"/>
                    <a:pt x="11763" y="13497"/>
                  </a:cubicBezTo>
                  <a:cubicBezTo>
                    <a:pt x="11763" y="13503"/>
                    <a:pt x="11760" y="13507"/>
                    <a:pt x="11755" y="13511"/>
                  </a:cubicBezTo>
                  <a:cubicBezTo>
                    <a:pt x="11752" y="13514"/>
                    <a:pt x="11748" y="13516"/>
                    <a:pt x="11744" y="13516"/>
                  </a:cubicBezTo>
                  <a:cubicBezTo>
                    <a:pt x="11740" y="13516"/>
                    <a:pt x="11735" y="13514"/>
                    <a:pt x="11732" y="13511"/>
                  </a:cubicBezTo>
                  <a:cubicBezTo>
                    <a:pt x="11729" y="13508"/>
                    <a:pt x="11729" y="13506"/>
                    <a:pt x="11729" y="13503"/>
                  </a:cubicBezTo>
                  <a:cubicBezTo>
                    <a:pt x="11736" y="13496"/>
                    <a:pt x="11742" y="13490"/>
                    <a:pt x="11748" y="13482"/>
                  </a:cubicBezTo>
                  <a:close/>
                  <a:moveTo>
                    <a:pt x="5835" y="13259"/>
                  </a:moveTo>
                  <a:cubicBezTo>
                    <a:pt x="5845" y="13259"/>
                    <a:pt x="5855" y="13260"/>
                    <a:pt x="5865" y="13262"/>
                  </a:cubicBezTo>
                  <a:cubicBezTo>
                    <a:pt x="5879" y="13264"/>
                    <a:pt x="5904" y="13283"/>
                    <a:pt x="5928" y="13298"/>
                  </a:cubicBezTo>
                  <a:cubicBezTo>
                    <a:pt x="5961" y="13321"/>
                    <a:pt x="5996" y="13348"/>
                    <a:pt x="6034" y="13359"/>
                  </a:cubicBezTo>
                  <a:lnTo>
                    <a:pt x="6008" y="13491"/>
                  </a:lnTo>
                  <a:cubicBezTo>
                    <a:pt x="6003" y="13491"/>
                    <a:pt x="5997" y="13491"/>
                    <a:pt x="5992" y="13491"/>
                  </a:cubicBezTo>
                  <a:cubicBezTo>
                    <a:pt x="5958" y="13491"/>
                    <a:pt x="5922" y="13499"/>
                    <a:pt x="5889" y="13506"/>
                  </a:cubicBezTo>
                  <a:cubicBezTo>
                    <a:pt x="5861" y="13511"/>
                    <a:pt x="5837" y="13516"/>
                    <a:pt x="5820" y="13516"/>
                  </a:cubicBezTo>
                  <a:cubicBezTo>
                    <a:pt x="5816" y="13516"/>
                    <a:pt x="5813" y="13516"/>
                    <a:pt x="5810" y="13515"/>
                  </a:cubicBezTo>
                  <a:cubicBezTo>
                    <a:pt x="5773" y="13507"/>
                    <a:pt x="5741" y="13486"/>
                    <a:pt x="5721" y="13454"/>
                  </a:cubicBezTo>
                  <a:cubicBezTo>
                    <a:pt x="5702" y="13425"/>
                    <a:pt x="5697" y="13392"/>
                    <a:pt x="5705" y="13359"/>
                  </a:cubicBezTo>
                  <a:cubicBezTo>
                    <a:pt x="5719" y="13300"/>
                    <a:pt x="5772" y="13259"/>
                    <a:pt x="5835" y="13259"/>
                  </a:cubicBezTo>
                  <a:close/>
                  <a:moveTo>
                    <a:pt x="6429" y="13443"/>
                  </a:moveTo>
                  <a:lnTo>
                    <a:pt x="6429" y="13443"/>
                  </a:lnTo>
                  <a:cubicBezTo>
                    <a:pt x="6437" y="13444"/>
                    <a:pt x="6444" y="13448"/>
                    <a:pt x="6451" y="13449"/>
                  </a:cubicBezTo>
                  <a:cubicBezTo>
                    <a:pt x="6459" y="13450"/>
                    <a:pt x="6467" y="13450"/>
                    <a:pt x="6475" y="13450"/>
                  </a:cubicBezTo>
                  <a:cubicBezTo>
                    <a:pt x="6466" y="13468"/>
                    <a:pt x="6459" y="13485"/>
                    <a:pt x="6455" y="13505"/>
                  </a:cubicBezTo>
                  <a:cubicBezTo>
                    <a:pt x="6453" y="13524"/>
                    <a:pt x="6453" y="13543"/>
                    <a:pt x="6456" y="13561"/>
                  </a:cubicBezTo>
                  <a:cubicBezTo>
                    <a:pt x="6448" y="13560"/>
                    <a:pt x="6440" y="13557"/>
                    <a:pt x="6433" y="13555"/>
                  </a:cubicBezTo>
                  <a:cubicBezTo>
                    <a:pt x="6425" y="13554"/>
                    <a:pt x="6417" y="13554"/>
                    <a:pt x="6411" y="13554"/>
                  </a:cubicBezTo>
                  <a:cubicBezTo>
                    <a:pt x="6419" y="13539"/>
                    <a:pt x="6427" y="13521"/>
                    <a:pt x="6430" y="13501"/>
                  </a:cubicBezTo>
                  <a:cubicBezTo>
                    <a:pt x="6434" y="13481"/>
                    <a:pt x="6433" y="13463"/>
                    <a:pt x="6429" y="13443"/>
                  </a:cubicBezTo>
                  <a:close/>
                  <a:moveTo>
                    <a:pt x="6262" y="13341"/>
                  </a:moveTo>
                  <a:cubicBezTo>
                    <a:pt x="6265" y="13341"/>
                    <a:pt x="6269" y="13342"/>
                    <a:pt x="6272" y="13342"/>
                  </a:cubicBezTo>
                  <a:cubicBezTo>
                    <a:pt x="6344" y="13355"/>
                    <a:pt x="6395" y="13423"/>
                    <a:pt x="6382" y="13492"/>
                  </a:cubicBezTo>
                  <a:cubicBezTo>
                    <a:pt x="6373" y="13553"/>
                    <a:pt x="6316" y="13599"/>
                    <a:pt x="6251" y="13599"/>
                  </a:cubicBezTo>
                  <a:cubicBezTo>
                    <a:pt x="6243" y="13599"/>
                    <a:pt x="6235" y="13598"/>
                    <a:pt x="6227" y="13597"/>
                  </a:cubicBezTo>
                  <a:cubicBezTo>
                    <a:pt x="6212" y="13593"/>
                    <a:pt x="6185" y="13576"/>
                    <a:pt x="6159" y="13559"/>
                  </a:cubicBezTo>
                  <a:cubicBezTo>
                    <a:pt x="6126" y="13538"/>
                    <a:pt x="6090" y="13512"/>
                    <a:pt x="6052" y="13501"/>
                  </a:cubicBezTo>
                  <a:lnTo>
                    <a:pt x="6077" y="13370"/>
                  </a:lnTo>
                  <a:cubicBezTo>
                    <a:pt x="6082" y="13370"/>
                    <a:pt x="6087" y="13370"/>
                    <a:pt x="6092" y="13370"/>
                  </a:cubicBezTo>
                  <a:cubicBezTo>
                    <a:pt x="6128" y="13370"/>
                    <a:pt x="6165" y="13361"/>
                    <a:pt x="6198" y="13353"/>
                  </a:cubicBezTo>
                  <a:cubicBezTo>
                    <a:pt x="6223" y="13348"/>
                    <a:pt x="6245" y="13341"/>
                    <a:pt x="6262" y="13341"/>
                  </a:cubicBezTo>
                  <a:close/>
                  <a:moveTo>
                    <a:pt x="6632" y="13404"/>
                  </a:moveTo>
                  <a:cubicBezTo>
                    <a:pt x="6640" y="13404"/>
                    <a:pt x="6646" y="13404"/>
                    <a:pt x="6654" y="13406"/>
                  </a:cubicBezTo>
                  <a:cubicBezTo>
                    <a:pt x="6670" y="13408"/>
                    <a:pt x="6696" y="13425"/>
                    <a:pt x="6722" y="13441"/>
                  </a:cubicBezTo>
                  <a:cubicBezTo>
                    <a:pt x="6755" y="13462"/>
                    <a:pt x="6792" y="13486"/>
                    <a:pt x="6830" y="13497"/>
                  </a:cubicBezTo>
                  <a:lnTo>
                    <a:pt x="6820" y="13550"/>
                  </a:lnTo>
                  <a:lnTo>
                    <a:pt x="6808" y="13629"/>
                  </a:lnTo>
                  <a:cubicBezTo>
                    <a:pt x="6770" y="13629"/>
                    <a:pt x="6725" y="13639"/>
                    <a:pt x="6688" y="13649"/>
                  </a:cubicBezTo>
                  <a:cubicBezTo>
                    <a:pt x="6662" y="13656"/>
                    <a:pt x="6635" y="13662"/>
                    <a:pt x="6620" y="13662"/>
                  </a:cubicBezTo>
                  <a:lnTo>
                    <a:pt x="6613" y="13662"/>
                  </a:lnTo>
                  <a:cubicBezTo>
                    <a:pt x="6576" y="13656"/>
                    <a:pt x="6545" y="13636"/>
                    <a:pt x="6523" y="13607"/>
                  </a:cubicBezTo>
                  <a:cubicBezTo>
                    <a:pt x="6503" y="13580"/>
                    <a:pt x="6495" y="13546"/>
                    <a:pt x="6500" y="13512"/>
                  </a:cubicBezTo>
                  <a:cubicBezTo>
                    <a:pt x="6510" y="13450"/>
                    <a:pt x="6566" y="13404"/>
                    <a:pt x="6632" y="13404"/>
                  </a:cubicBezTo>
                  <a:close/>
                  <a:moveTo>
                    <a:pt x="2369" y="13588"/>
                  </a:moveTo>
                  <a:cubicBezTo>
                    <a:pt x="2380" y="13588"/>
                    <a:pt x="2393" y="13593"/>
                    <a:pt x="2399" y="13603"/>
                  </a:cubicBezTo>
                  <a:cubicBezTo>
                    <a:pt x="2405" y="13609"/>
                    <a:pt x="2407" y="13619"/>
                    <a:pt x="2406" y="13629"/>
                  </a:cubicBezTo>
                  <a:cubicBezTo>
                    <a:pt x="2405" y="13640"/>
                    <a:pt x="2397" y="13650"/>
                    <a:pt x="2388" y="13658"/>
                  </a:cubicBezTo>
                  <a:cubicBezTo>
                    <a:pt x="2379" y="13662"/>
                    <a:pt x="2371" y="13665"/>
                    <a:pt x="2362" y="13665"/>
                  </a:cubicBezTo>
                  <a:cubicBezTo>
                    <a:pt x="2351" y="13665"/>
                    <a:pt x="2338" y="13660"/>
                    <a:pt x="2333" y="13649"/>
                  </a:cubicBezTo>
                  <a:cubicBezTo>
                    <a:pt x="2321" y="13632"/>
                    <a:pt x="2326" y="13608"/>
                    <a:pt x="2345" y="13597"/>
                  </a:cubicBezTo>
                  <a:cubicBezTo>
                    <a:pt x="2352" y="13591"/>
                    <a:pt x="2361" y="13588"/>
                    <a:pt x="2369" y="13588"/>
                  </a:cubicBezTo>
                  <a:close/>
                  <a:moveTo>
                    <a:pt x="11827" y="13397"/>
                  </a:moveTo>
                  <a:cubicBezTo>
                    <a:pt x="11831" y="13400"/>
                    <a:pt x="11837" y="13402"/>
                    <a:pt x="11840" y="13406"/>
                  </a:cubicBezTo>
                  <a:cubicBezTo>
                    <a:pt x="11865" y="13427"/>
                    <a:pt x="11880" y="13456"/>
                    <a:pt x="11881" y="13490"/>
                  </a:cubicBezTo>
                  <a:cubicBezTo>
                    <a:pt x="11882" y="13526"/>
                    <a:pt x="11866" y="13565"/>
                    <a:pt x="11837" y="13592"/>
                  </a:cubicBezTo>
                  <a:cubicBezTo>
                    <a:pt x="11822" y="13607"/>
                    <a:pt x="11785" y="13621"/>
                    <a:pt x="11749" y="13632"/>
                  </a:cubicBezTo>
                  <a:cubicBezTo>
                    <a:pt x="11715" y="13644"/>
                    <a:pt x="11676" y="13658"/>
                    <a:pt x="11645" y="13676"/>
                  </a:cubicBezTo>
                  <a:lnTo>
                    <a:pt x="11605" y="13622"/>
                  </a:lnTo>
                  <a:cubicBezTo>
                    <a:pt x="11629" y="13601"/>
                    <a:pt x="11654" y="13577"/>
                    <a:pt x="11678" y="13554"/>
                  </a:cubicBezTo>
                  <a:cubicBezTo>
                    <a:pt x="11679" y="13555"/>
                    <a:pt x="11679" y="13559"/>
                    <a:pt x="11681" y="13560"/>
                  </a:cubicBezTo>
                  <a:cubicBezTo>
                    <a:pt x="11696" y="13577"/>
                    <a:pt x="11719" y="13587"/>
                    <a:pt x="11743" y="13587"/>
                  </a:cubicBezTo>
                  <a:cubicBezTo>
                    <a:pt x="11766" y="13587"/>
                    <a:pt x="11787" y="13578"/>
                    <a:pt x="11805" y="13562"/>
                  </a:cubicBezTo>
                  <a:cubicBezTo>
                    <a:pt x="11822" y="13545"/>
                    <a:pt x="11832" y="13522"/>
                    <a:pt x="11832" y="13497"/>
                  </a:cubicBezTo>
                  <a:cubicBezTo>
                    <a:pt x="11832" y="13474"/>
                    <a:pt x="11823" y="13453"/>
                    <a:pt x="11807" y="13438"/>
                  </a:cubicBezTo>
                  <a:cubicBezTo>
                    <a:pt x="11805" y="13435"/>
                    <a:pt x="11800" y="13434"/>
                    <a:pt x="11797" y="13432"/>
                  </a:cubicBezTo>
                  <a:cubicBezTo>
                    <a:pt x="11807" y="13421"/>
                    <a:pt x="11817" y="13409"/>
                    <a:pt x="11827" y="13397"/>
                  </a:cubicBezTo>
                  <a:close/>
                  <a:moveTo>
                    <a:pt x="7227" y="13570"/>
                  </a:moveTo>
                  <a:cubicBezTo>
                    <a:pt x="7236" y="13571"/>
                    <a:pt x="7242" y="13576"/>
                    <a:pt x="7251" y="13576"/>
                  </a:cubicBezTo>
                  <a:cubicBezTo>
                    <a:pt x="7259" y="13577"/>
                    <a:pt x="7267" y="13577"/>
                    <a:pt x="7275" y="13577"/>
                  </a:cubicBezTo>
                  <a:cubicBezTo>
                    <a:pt x="7266" y="13593"/>
                    <a:pt x="7259" y="13611"/>
                    <a:pt x="7257" y="13631"/>
                  </a:cubicBezTo>
                  <a:cubicBezTo>
                    <a:pt x="7253" y="13650"/>
                    <a:pt x="7256" y="13669"/>
                    <a:pt x="7258" y="13687"/>
                  </a:cubicBezTo>
                  <a:cubicBezTo>
                    <a:pt x="7249" y="13686"/>
                    <a:pt x="7241" y="13684"/>
                    <a:pt x="7233" y="13682"/>
                  </a:cubicBezTo>
                  <a:cubicBezTo>
                    <a:pt x="7225" y="13681"/>
                    <a:pt x="7218" y="13681"/>
                    <a:pt x="7210" y="13681"/>
                  </a:cubicBezTo>
                  <a:cubicBezTo>
                    <a:pt x="7220" y="13665"/>
                    <a:pt x="7225" y="13646"/>
                    <a:pt x="7229" y="13627"/>
                  </a:cubicBezTo>
                  <a:cubicBezTo>
                    <a:pt x="7231" y="13607"/>
                    <a:pt x="7230" y="13588"/>
                    <a:pt x="7227" y="13570"/>
                  </a:cubicBezTo>
                  <a:close/>
                  <a:moveTo>
                    <a:pt x="7065" y="13472"/>
                  </a:moveTo>
                  <a:cubicBezTo>
                    <a:pt x="7067" y="13472"/>
                    <a:pt x="7069" y="13472"/>
                    <a:pt x="7071" y="13472"/>
                  </a:cubicBezTo>
                  <a:cubicBezTo>
                    <a:pt x="7145" y="13485"/>
                    <a:pt x="7197" y="13550"/>
                    <a:pt x="7184" y="13620"/>
                  </a:cubicBezTo>
                  <a:cubicBezTo>
                    <a:pt x="7173" y="13684"/>
                    <a:pt x="7118" y="13729"/>
                    <a:pt x="7052" y="13729"/>
                  </a:cubicBezTo>
                  <a:cubicBezTo>
                    <a:pt x="7046" y="13729"/>
                    <a:pt x="7038" y="13729"/>
                    <a:pt x="7030" y="13728"/>
                  </a:cubicBezTo>
                  <a:cubicBezTo>
                    <a:pt x="7014" y="13725"/>
                    <a:pt x="6988" y="13708"/>
                    <a:pt x="6962" y="13693"/>
                  </a:cubicBezTo>
                  <a:cubicBezTo>
                    <a:pt x="6930" y="13671"/>
                    <a:pt x="6893" y="13648"/>
                    <a:pt x="6854" y="13638"/>
                  </a:cubicBezTo>
                  <a:lnTo>
                    <a:pt x="6875" y="13506"/>
                  </a:lnTo>
                  <a:cubicBezTo>
                    <a:pt x="6915" y="13506"/>
                    <a:pt x="6957" y="13495"/>
                    <a:pt x="6996" y="13486"/>
                  </a:cubicBezTo>
                  <a:cubicBezTo>
                    <a:pt x="7022" y="13478"/>
                    <a:pt x="7047" y="13472"/>
                    <a:pt x="7065" y="13472"/>
                  </a:cubicBezTo>
                  <a:close/>
                  <a:moveTo>
                    <a:pt x="11426" y="13754"/>
                  </a:moveTo>
                  <a:cubicBezTo>
                    <a:pt x="11427" y="13754"/>
                    <a:pt x="11427" y="13755"/>
                    <a:pt x="11427" y="13758"/>
                  </a:cubicBezTo>
                  <a:cubicBezTo>
                    <a:pt x="11426" y="13763"/>
                    <a:pt x="11423" y="13766"/>
                    <a:pt x="11418" y="13770"/>
                  </a:cubicBezTo>
                  <a:cubicBezTo>
                    <a:pt x="11415" y="13771"/>
                    <a:pt x="11412" y="13771"/>
                    <a:pt x="11410" y="13771"/>
                  </a:cubicBezTo>
                  <a:cubicBezTo>
                    <a:pt x="11407" y="13771"/>
                    <a:pt x="11404" y="13771"/>
                    <a:pt x="11401" y="13770"/>
                  </a:cubicBezTo>
                  <a:cubicBezTo>
                    <a:pt x="11410" y="13764"/>
                    <a:pt x="11417" y="13759"/>
                    <a:pt x="11426" y="13754"/>
                  </a:cubicBezTo>
                  <a:close/>
                  <a:moveTo>
                    <a:pt x="7432" y="13529"/>
                  </a:moveTo>
                  <a:cubicBezTo>
                    <a:pt x="7439" y="13529"/>
                    <a:pt x="7446" y="13529"/>
                    <a:pt x="7453" y="13531"/>
                  </a:cubicBezTo>
                  <a:cubicBezTo>
                    <a:pt x="7469" y="13533"/>
                    <a:pt x="7495" y="13549"/>
                    <a:pt x="7520" y="13566"/>
                  </a:cubicBezTo>
                  <a:cubicBezTo>
                    <a:pt x="7553" y="13587"/>
                    <a:pt x="7592" y="13611"/>
                    <a:pt x="7630" y="13622"/>
                  </a:cubicBezTo>
                  <a:lnTo>
                    <a:pt x="7619" y="13686"/>
                  </a:lnTo>
                  <a:lnTo>
                    <a:pt x="7610" y="13753"/>
                  </a:lnTo>
                  <a:cubicBezTo>
                    <a:pt x="7607" y="13753"/>
                    <a:pt x="7604" y="13752"/>
                    <a:pt x="7601" y="13752"/>
                  </a:cubicBezTo>
                  <a:cubicBezTo>
                    <a:pt x="7566" y="13752"/>
                    <a:pt x="7524" y="13764"/>
                    <a:pt x="7490" y="13774"/>
                  </a:cubicBezTo>
                  <a:cubicBezTo>
                    <a:pt x="7462" y="13780"/>
                    <a:pt x="7437" y="13787"/>
                    <a:pt x="7421" y="13787"/>
                  </a:cubicBezTo>
                  <a:lnTo>
                    <a:pt x="7415" y="13787"/>
                  </a:lnTo>
                  <a:cubicBezTo>
                    <a:pt x="7379" y="13782"/>
                    <a:pt x="7347" y="13764"/>
                    <a:pt x="7325" y="13735"/>
                  </a:cubicBezTo>
                  <a:cubicBezTo>
                    <a:pt x="7304" y="13707"/>
                    <a:pt x="7295" y="13674"/>
                    <a:pt x="7300" y="13639"/>
                  </a:cubicBezTo>
                  <a:cubicBezTo>
                    <a:pt x="7309" y="13577"/>
                    <a:pt x="7366" y="13529"/>
                    <a:pt x="7432" y="13529"/>
                  </a:cubicBezTo>
                  <a:close/>
                  <a:moveTo>
                    <a:pt x="8030" y="13690"/>
                  </a:moveTo>
                  <a:cubicBezTo>
                    <a:pt x="8037" y="13692"/>
                    <a:pt x="8043" y="13694"/>
                    <a:pt x="8052" y="13696"/>
                  </a:cubicBezTo>
                  <a:cubicBezTo>
                    <a:pt x="8059" y="13697"/>
                    <a:pt x="8068" y="13697"/>
                    <a:pt x="8075" y="13697"/>
                  </a:cubicBezTo>
                  <a:cubicBezTo>
                    <a:pt x="8065" y="13714"/>
                    <a:pt x="8059" y="13732"/>
                    <a:pt x="8057" y="13751"/>
                  </a:cubicBezTo>
                  <a:cubicBezTo>
                    <a:pt x="8054" y="13771"/>
                    <a:pt x="8056" y="13790"/>
                    <a:pt x="8058" y="13808"/>
                  </a:cubicBezTo>
                  <a:cubicBezTo>
                    <a:pt x="8051" y="13806"/>
                    <a:pt x="8042" y="13803"/>
                    <a:pt x="8035" y="13802"/>
                  </a:cubicBezTo>
                  <a:cubicBezTo>
                    <a:pt x="8026" y="13801"/>
                    <a:pt x="8019" y="13801"/>
                    <a:pt x="8012" y="13801"/>
                  </a:cubicBezTo>
                  <a:cubicBezTo>
                    <a:pt x="8021" y="13784"/>
                    <a:pt x="8026" y="13766"/>
                    <a:pt x="8031" y="13746"/>
                  </a:cubicBezTo>
                  <a:cubicBezTo>
                    <a:pt x="8033" y="13727"/>
                    <a:pt x="8032" y="13708"/>
                    <a:pt x="8030" y="13690"/>
                  </a:cubicBezTo>
                  <a:close/>
                  <a:moveTo>
                    <a:pt x="2523" y="13350"/>
                  </a:moveTo>
                  <a:lnTo>
                    <a:pt x="2683" y="13510"/>
                  </a:lnTo>
                  <a:cubicBezTo>
                    <a:pt x="2646" y="13553"/>
                    <a:pt x="2614" y="13607"/>
                    <a:pt x="2585" y="13660"/>
                  </a:cubicBezTo>
                  <a:cubicBezTo>
                    <a:pt x="2551" y="13719"/>
                    <a:pt x="2519" y="13777"/>
                    <a:pt x="2488" y="13798"/>
                  </a:cubicBezTo>
                  <a:cubicBezTo>
                    <a:pt x="2444" y="13829"/>
                    <a:pt x="2396" y="13844"/>
                    <a:pt x="2347" y="13844"/>
                  </a:cubicBezTo>
                  <a:cubicBezTo>
                    <a:pt x="2271" y="13844"/>
                    <a:pt x="2205" y="13806"/>
                    <a:pt x="2175" y="13744"/>
                  </a:cubicBezTo>
                  <a:cubicBezTo>
                    <a:pt x="2174" y="13743"/>
                    <a:pt x="2174" y="13741"/>
                    <a:pt x="2174" y="13740"/>
                  </a:cubicBezTo>
                  <a:cubicBezTo>
                    <a:pt x="2201" y="13718"/>
                    <a:pt x="2226" y="13696"/>
                    <a:pt x="2253" y="13670"/>
                  </a:cubicBezTo>
                  <a:cubicBezTo>
                    <a:pt x="2256" y="13679"/>
                    <a:pt x="2257" y="13687"/>
                    <a:pt x="2262" y="13695"/>
                  </a:cubicBezTo>
                  <a:cubicBezTo>
                    <a:pt x="2282" y="13728"/>
                    <a:pt x="2318" y="13748"/>
                    <a:pt x="2361" y="13748"/>
                  </a:cubicBezTo>
                  <a:cubicBezTo>
                    <a:pt x="2388" y="13748"/>
                    <a:pt x="2414" y="13740"/>
                    <a:pt x="2436" y="13724"/>
                  </a:cubicBezTo>
                  <a:cubicBezTo>
                    <a:pt x="2467" y="13703"/>
                    <a:pt x="2486" y="13671"/>
                    <a:pt x="2490" y="13638"/>
                  </a:cubicBezTo>
                  <a:cubicBezTo>
                    <a:pt x="2494" y="13606"/>
                    <a:pt x="2486" y="13576"/>
                    <a:pt x="2467" y="13550"/>
                  </a:cubicBezTo>
                  <a:cubicBezTo>
                    <a:pt x="2448" y="13528"/>
                    <a:pt x="2421" y="13515"/>
                    <a:pt x="2394" y="13510"/>
                  </a:cubicBezTo>
                  <a:cubicBezTo>
                    <a:pt x="2426" y="13468"/>
                    <a:pt x="2454" y="13424"/>
                    <a:pt x="2479" y="13378"/>
                  </a:cubicBezTo>
                  <a:cubicBezTo>
                    <a:pt x="2495" y="13370"/>
                    <a:pt x="2510" y="13360"/>
                    <a:pt x="2523" y="13350"/>
                  </a:cubicBezTo>
                  <a:close/>
                  <a:moveTo>
                    <a:pt x="7861" y="13591"/>
                  </a:moveTo>
                  <a:cubicBezTo>
                    <a:pt x="7864" y="13591"/>
                    <a:pt x="7867" y="13591"/>
                    <a:pt x="7869" y="13591"/>
                  </a:cubicBezTo>
                  <a:cubicBezTo>
                    <a:pt x="7906" y="13597"/>
                    <a:pt x="7940" y="13617"/>
                    <a:pt x="7961" y="13645"/>
                  </a:cubicBezTo>
                  <a:cubicBezTo>
                    <a:pt x="7980" y="13673"/>
                    <a:pt x="7990" y="13706"/>
                    <a:pt x="7984" y="13739"/>
                  </a:cubicBezTo>
                  <a:cubicBezTo>
                    <a:pt x="7975" y="13804"/>
                    <a:pt x="7919" y="13850"/>
                    <a:pt x="7854" y="13850"/>
                  </a:cubicBezTo>
                  <a:cubicBezTo>
                    <a:pt x="7847" y="13850"/>
                    <a:pt x="7840" y="13850"/>
                    <a:pt x="7832" y="13849"/>
                  </a:cubicBezTo>
                  <a:cubicBezTo>
                    <a:pt x="7817" y="13846"/>
                    <a:pt x="7790" y="13830"/>
                    <a:pt x="7764" y="13813"/>
                  </a:cubicBezTo>
                  <a:cubicBezTo>
                    <a:pt x="7731" y="13792"/>
                    <a:pt x="7693" y="13770"/>
                    <a:pt x="7655" y="13757"/>
                  </a:cubicBezTo>
                  <a:lnTo>
                    <a:pt x="7674" y="13625"/>
                  </a:lnTo>
                  <a:lnTo>
                    <a:pt x="7677" y="13625"/>
                  </a:lnTo>
                  <a:cubicBezTo>
                    <a:pt x="7716" y="13625"/>
                    <a:pt x="7758" y="13615"/>
                    <a:pt x="7794" y="13604"/>
                  </a:cubicBezTo>
                  <a:cubicBezTo>
                    <a:pt x="7820" y="13598"/>
                    <a:pt x="7845" y="13591"/>
                    <a:pt x="7861" y="13591"/>
                  </a:cubicBezTo>
                  <a:close/>
                  <a:moveTo>
                    <a:pt x="377" y="13455"/>
                  </a:moveTo>
                  <a:cubicBezTo>
                    <a:pt x="416" y="13512"/>
                    <a:pt x="459" y="13566"/>
                    <a:pt x="507" y="13618"/>
                  </a:cubicBezTo>
                  <a:cubicBezTo>
                    <a:pt x="503" y="13628"/>
                    <a:pt x="501" y="13640"/>
                    <a:pt x="501" y="13653"/>
                  </a:cubicBezTo>
                  <a:cubicBezTo>
                    <a:pt x="501" y="13687"/>
                    <a:pt x="518" y="13723"/>
                    <a:pt x="545" y="13747"/>
                  </a:cubicBezTo>
                  <a:cubicBezTo>
                    <a:pt x="571" y="13769"/>
                    <a:pt x="601" y="13780"/>
                    <a:pt x="632" y="13780"/>
                  </a:cubicBezTo>
                  <a:cubicBezTo>
                    <a:pt x="649" y="13780"/>
                    <a:pt x="664" y="13776"/>
                    <a:pt x="679" y="13770"/>
                  </a:cubicBezTo>
                  <a:cubicBezTo>
                    <a:pt x="709" y="13792"/>
                    <a:pt x="739" y="13812"/>
                    <a:pt x="771" y="13832"/>
                  </a:cubicBezTo>
                  <a:cubicBezTo>
                    <a:pt x="746" y="13858"/>
                    <a:pt x="712" y="13875"/>
                    <a:pt x="674" y="13880"/>
                  </a:cubicBezTo>
                  <a:cubicBezTo>
                    <a:pt x="665" y="13882"/>
                    <a:pt x="656" y="13882"/>
                    <a:pt x="647" y="13882"/>
                  </a:cubicBezTo>
                  <a:cubicBezTo>
                    <a:pt x="592" y="13882"/>
                    <a:pt x="531" y="13858"/>
                    <a:pt x="485" y="13817"/>
                  </a:cubicBezTo>
                  <a:cubicBezTo>
                    <a:pt x="460" y="13794"/>
                    <a:pt x="431" y="13743"/>
                    <a:pt x="402" y="13665"/>
                  </a:cubicBezTo>
                  <a:lnTo>
                    <a:pt x="382" y="13613"/>
                  </a:lnTo>
                  <a:cubicBezTo>
                    <a:pt x="366" y="13569"/>
                    <a:pt x="349" y="13524"/>
                    <a:pt x="328" y="13485"/>
                  </a:cubicBezTo>
                  <a:lnTo>
                    <a:pt x="377" y="13455"/>
                  </a:lnTo>
                  <a:close/>
                  <a:moveTo>
                    <a:pt x="11569" y="13650"/>
                  </a:moveTo>
                  <a:lnTo>
                    <a:pt x="11608" y="13703"/>
                  </a:lnTo>
                  <a:cubicBezTo>
                    <a:pt x="11581" y="13729"/>
                    <a:pt x="11558" y="13763"/>
                    <a:pt x="11537" y="13793"/>
                  </a:cubicBezTo>
                  <a:cubicBezTo>
                    <a:pt x="11516" y="13823"/>
                    <a:pt x="11494" y="13855"/>
                    <a:pt x="11476" y="13866"/>
                  </a:cubicBezTo>
                  <a:cubicBezTo>
                    <a:pt x="11454" y="13879"/>
                    <a:pt x="11427" y="13886"/>
                    <a:pt x="11402" y="13886"/>
                  </a:cubicBezTo>
                  <a:cubicBezTo>
                    <a:pt x="11357" y="13886"/>
                    <a:pt x="11318" y="13861"/>
                    <a:pt x="11297" y="13827"/>
                  </a:cubicBezTo>
                  <a:cubicBezTo>
                    <a:pt x="11311" y="13819"/>
                    <a:pt x="11325" y="13812"/>
                    <a:pt x="11339" y="13803"/>
                  </a:cubicBezTo>
                  <a:cubicBezTo>
                    <a:pt x="11355" y="13827"/>
                    <a:pt x="11380" y="13840"/>
                    <a:pt x="11410" y="13840"/>
                  </a:cubicBezTo>
                  <a:cubicBezTo>
                    <a:pt x="11425" y="13840"/>
                    <a:pt x="11440" y="13837"/>
                    <a:pt x="11455" y="13829"/>
                  </a:cubicBezTo>
                  <a:cubicBezTo>
                    <a:pt x="11476" y="13817"/>
                    <a:pt x="11492" y="13796"/>
                    <a:pt x="11497" y="13772"/>
                  </a:cubicBezTo>
                  <a:cubicBezTo>
                    <a:pt x="11502" y="13751"/>
                    <a:pt x="11499" y="13729"/>
                    <a:pt x="11489" y="13712"/>
                  </a:cubicBezTo>
                  <a:cubicBezTo>
                    <a:pt x="11516" y="13692"/>
                    <a:pt x="11542" y="13671"/>
                    <a:pt x="11569" y="13650"/>
                  </a:cubicBezTo>
                  <a:close/>
                  <a:moveTo>
                    <a:pt x="9692" y="8748"/>
                  </a:moveTo>
                  <a:lnTo>
                    <a:pt x="9898" y="8779"/>
                  </a:lnTo>
                  <a:lnTo>
                    <a:pt x="11516" y="10054"/>
                  </a:lnTo>
                  <a:cubicBezTo>
                    <a:pt x="11515" y="10071"/>
                    <a:pt x="11513" y="10087"/>
                    <a:pt x="11517" y="10101"/>
                  </a:cubicBezTo>
                  <a:cubicBezTo>
                    <a:pt x="11531" y="10156"/>
                    <a:pt x="11568" y="10201"/>
                    <a:pt x="11615" y="10223"/>
                  </a:cubicBezTo>
                  <a:cubicBezTo>
                    <a:pt x="11621" y="10235"/>
                    <a:pt x="11629" y="10249"/>
                    <a:pt x="11633" y="10268"/>
                  </a:cubicBezTo>
                  <a:cubicBezTo>
                    <a:pt x="11637" y="10285"/>
                    <a:pt x="11638" y="10302"/>
                    <a:pt x="11638" y="10319"/>
                  </a:cubicBezTo>
                  <a:cubicBezTo>
                    <a:pt x="11606" y="10362"/>
                    <a:pt x="11591" y="10418"/>
                    <a:pt x="11605" y="10475"/>
                  </a:cubicBezTo>
                  <a:cubicBezTo>
                    <a:pt x="11610" y="10498"/>
                    <a:pt x="11629" y="10527"/>
                    <a:pt x="11653" y="10556"/>
                  </a:cubicBezTo>
                  <a:cubicBezTo>
                    <a:pt x="11678" y="10591"/>
                    <a:pt x="11707" y="10629"/>
                    <a:pt x="11716" y="10666"/>
                  </a:cubicBezTo>
                  <a:cubicBezTo>
                    <a:pt x="11724" y="10702"/>
                    <a:pt x="11716" y="10748"/>
                    <a:pt x="11710" y="10790"/>
                  </a:cubicBezTo>
                  <a:cubicBezTo>
                    <a:pt x="11703" y="10829"/>
                    <a:pt x="11697" y="10864"/>
                    <a:pt x="11705" y="10888"/>
                  </a:cubicBezTo>
                  <a:cubicBezTo>
                    <a:pt x="11719" y="10945"/>
                    <a:pt x="11759" y="10991"/>
                    <a:pt x="11808" y="11012"/>
                  </a:cubicBezTo>
                  <a:cubicBezTo>
                    <a:pt x="11817" y="11028"/>
                    <a:pt x="11823" y="11044"/>
                    <a:pt x="11828" y="11059"/>
                  </a:cubicBezTo>
                  <a:cubicBezTo>
                    <a:pt x="11832" y="11076"/>
                    <a:pt x="11835" y="11093"/>
                    <a:pt x="11837" y="11110"/>
                  </a:cubicBezTo>
                  <a:cubicBezTo>
                    <a:pt x="11832" y="11115"/>
                    <a:pt x="11828" y="11120"/>
                    <a:pt x="11824" y="11128"/>
                  </a:cubicBezTo>
                  <a:cubicBezTo>
                    <a:pt x="11801" y="11170"/>
                    <a:pt x="11794" y="11220"/>
                    <a:pt x="11807" y="11267"/>
                  </a:cubicBezTo>
                  <a:cubicBezTo>
                    <a:pt x="11808" y="11271"/>
                    <a:pt x="11811" y="11276"/>
                    <a:pt x="11812" y="11279"/>
                  </a:cubicBezTo>
                  <a:cubicBezTo>
                    <a:pt x="11560" y="10976"/>
                    <a:pt x="11204" y="10759"/>
                    <a:pt x="10784" y="10693"/>
                  </a:cubicBezTo>
                  <a:cubicBezTo>
                    <a:pt x="10699" y="10681"/>
                    <a:pt x="10613" y="10674"/>
                    <a:pt x="10527" y="10674"/>
                  </a:cubicBezTo>
                  <a:cubicBezTo>
                    <a:pt x="9699" y="10674"/>
                    <a:pt x="9006" y="11268"/>
                    <a:pt x="8879" y="12089"/>
                  </a:cubicBezTo>
                  <a:cubicBezTo>
                    <a:pt x="8810" y="12528"/>
                    <a:pt x="8918" y="12970"/>
                    <a:pt x="9180" y="13330"/>
                  </a:cubicBezTo>
                  <a:cubicBezTo>
                    <a:pt x="9340" y="13550"/>
                    <a:pt x="9549" y="13723"/>
                    <a:pt x="9787" y="13840"/>
                  </a:cubicBezTo>
                  <a:cubicBezTo>
                    <a:pt x="9757" y="13849"/>
                    <a:pt x="9733" y="13864"/>
                    <a:pt x="9712" y="13886"/>
                  </a:cubicBezTo>
                  <a:cubicBezTo>
                    <a:pt x="9703" y="13886"/>
                    <a:pt x="9694" y="13886"/>
                    <a:pt x="9685" y="13886"/>
                  </a:cubicBezTo>
                  <a:cubicBezTo>
                    <a:pt x="9677" y="13886"/>
                    <a:pt x="9668" y="13886"/>
                    <a:pt x="9660" y="13886"/>
                  </a:cubicBezTo>
                  <a:cubicBezTo>
                    <a:pt x="9643" y="13882"/>
                    <a:pt x="9625" y="13878"/>
                    <a:pt x="9609" y="13872"/>
                  </a:cubicBezTo>
                  <a:cubicBezTo>
                    <a:pt x="9582" y="13825"/>
                    <a:pt x="9536" y="13793"/>
                    <a:pt x="9478" y="13783"/>
                  </a:cubicBezTo>
                  <a:cubicBezTo>
                    <a:pt x="9475" y="13783"/>
                    <a:pt x="9472" y="13783"/>
                    <a:pt x="9469" y="13783"/>
                  </a:cubicBezTo>
                  <a:cubicBezTo>
                    <a:pt x="9447" y="13783"/>
                    <a:pt x="9418" y="13790"/>
                    <a:pt x="9386" y="13799"/>
                  </a:cubicBezTo>
                  <a:cubicBezTo>
                    <a:pt x="9351" y="13810"/>
                    <a:pt x="9311" y="13820"/>
                    <a:pt x="9277" y="13820"/>
                  </a:cubicBezTo>
                  <a:cubicBezTo>
                    <a:pt x="9271" y="13820"/>
                    <a:pt x="9266" y="13820"/>
                    <a:pt x="9260" y="13819"/>
                  </a:cubicBezTo>
                  <a:cubicBezTo>
                    <a:pt x="9223" y="13814"/>
                    <a:pt x="9182" y="13789"/>
                    <a:pt x="9145" y="13766"/>
                  </a:cubicBezTo>
                  <a:cubicBezTo>
                    <a:pt x="9113" y="13746"/>
                    <a:pt x="9085" y="13729"/>
                    <a:pt x="9061" y="13725"/>
                  </a:cubicBezTo>
                  <a:cubicBezTo>
                    <a:pt x="9053" y="13724"/>
                    <a:pt x="9045" y="13724"/>
                    <a:pt x="9037" y="13724"/>
                  </a:cubicBezTo>
                  <a:cubicBezTo>
                    <a:pt x="8987" y="13724"/>
                    <a:pt x="8943" y="13743"/>
                    <a:pt x="8910" y="13773"/>
                  </a:cubicBezTo>
                  <a:cubicBezTo>
                    <a:pt x="8902" y="13774"/>
                    <a:pt x="8894" y="13774"/>
                    <a:pt x="8887" y="13774"/>
                  </a:cubicBezTo>
                  <a:cubicBezTo>
                    <a:pt x="8878" y="13774"/>
                    <a:pt x="8868" y="13773"/>
                    <a:pt x="8859" y="13772"/>
                  </a:cubicBezTo>
                  <a:cubicBezTo>
                    <a:pt x="8840" y="13770"/>
                    <a:pt x="8824" y="13762"/>
                    <a:pt x="8807" y="13756"/>
                  </a:cubicBezTo>
                  <a:cubicBezTo>
                    <a:pt x="8780" y="13712"/>
                    <a:pt x="8734" y="13677"/>
                    <a:pt x="8676" y="13669"/>
                  </a:cubicBezTo>
                  <a:cubicBezTo>
                    <a:pt x="8672" y="13669"/>
                    <a:pt x="8668" y="13668"/>
                    <a:pt x="8663" y="13668"/>
                  </a:cubicBezTo>
                  <a:cubicBezTo>
                    <a:pt x="8642" y="13668"/>
                    <a:pt x="8614" y="13676"/>
                    <a:pt x="8583" y="13683"/>
                  </a:cubicBezTo>
                  <a:cubicBezTo>
                    <a:pt x="8548" y="13692"/>
                    <a:pt x="8510" y="13703"/>
                    <a:pt x="8476" y="13703"/>
                  </a:cubicBezTo>
                  <a:cubicBezTo>
                    <a:pt x="8470" y="13703"/>
                    <a:pt x="8464" y="13703"/>
                    <a:pt x="8459" y="13702"/>
                  </a:cubicBezTo>
                  <a:cubicBezTo>
                    <a:pt x="8422" y="13697"/>
                    <a:pt x="8381" y="13670"/>
                    <a:pt x="8346" y="13648"/>
                  </a:cubicBezTo>
                  <a:cubicBezTo>
                    <a:pt x="8312" y="13628"/>
                    <a:pt x="8285" y="13609"/>
                    <a:pt x="8260" y="13607"/>
                  </a:cubicBezTo>
                  <a:cubicBezTo>
                    <a:pt x="8250" y="13606"/>
                    <a:pt x="8241" y="13605"/>
                    <a:pt x="8232" y="13605"/>
                  </a:cubicBezTo>
                  <a:cubicBezTo>
                    <a:pt x="8184" y="13605"/>
                    <a:pt x="8141" y="13625"/>
                    <a:pt x="8109" y="13655"/>
                  </a:cubicBezTo>
                  <a:cubicBezTo>
                    <a:pt x="8101" y="13655"/>
                    <a:pt x="8094" y="13655"/>
                    <a:pt x="8087" y="13655"/>
                  </a:cubicBezTo>
                  <a:cubicBezTo>
                    <a:pt x="8077" y="13655"/>
                    <a:pt x="8066" y="13655"/>
                    <a:pt x="8056" y="13654"/>
                  </a:cubicBezTo>
                  <a:cubicBezTo>
                    <a:pt x="8038" y="13650"/>
                    <a:pt x="8022" y="13645"/>
                    <a:pt x="8006" y="13640"/>
                  </a:cubicBezTo>
                  <a:cubicBezTo>
                    <a:pt x="8003" y="13635"/>
                    <a:pt x="8000" y="13628"/>
                    <a:pt x="7996" y="13623"/>
                  </a:cubicBezTo>
                  <a:cubicBezTo>
                    <a:pt x="7967" y="13583"/>
                    <a:pt x="7924" y="13559"/>
                    <a:pt x="7875" y="13550"/>
                  </a:cubicBezTo>
                  <a:cubicBezTo>
                    <a:pt x="7871" y="13550"/>
                    <a:pt x="7867" y="13549"/>
                    <a:pt x="7862" y="13549"/>
                  </a:cubicBezTo>
                  <a:cubicBezTo>
                    <a:pt x="7840" y="13549"/>
                    <a:pt x="7813" y="13557"/>
                    <a:pt x="7782" y="13565"/>
                  </a:cubicBezTo>
                  <a:cubicBezTo>
                    <a:pt x="7747" y="13574"/>
                    <a:pt x="7709" y="13584"/>
                    <a:pt x="7676" y="13584"/>
                  </a:cubicBezTo>
                  <a:cubicBezTo>
                    <a:pt x="7670" y="13584"/>
                    <a:pt x="7663" y="13584"/>
                    <a:pt x="7657" y="13583"/>
                  </a:cubicBezTo>
                  <a:cubicBezTo>
                    <a:pt x="7620" y="13578"/>
                    <a:pt x="7579" y="13551"/>
                    <a:pt x="7542" y="13529"/>
                  </a:cubicBezTo>
                  <a:cubicBezTo>
                    <a:pt x="7511" y="13509"/>
                    <a:pt x="7482" y="13492"/>
                    <a:pt x="7458" y="13488"/>
                  </a:cubicBezTo>
                  <a:cubicBezTo>
                    <a:pt x="7449" y="13487"/>
                    <a:pt x="7439" y="13486"/>
                    <a:pt x="7430" y="13486"/>
                  </a:cubicBezTo>
                  <a:cubicBezTo>
                    <a:pt x="7382" y="13486"/>
                    <a:pt x="7339" y="13504"/>
                    <a:pt x="7305" y="13535"/>
                  </a:cubicBezTo>
                  <a:cubicBezTo>
                    <a:pt x="7298" y="13536"/>
                    <a:pt x="7291" y="13537"/>
                    <a:pt x="7283" y="13537"/>
                  </a:cubicBezTo>
                  <a:cubicBezTo>
                    <a:pt x="7274" y="13537"/>
                    <a:pt x="7265" y="13536"/>
                    <a:pt x="7256" y="13534"/>
                  </a:cubicBezTo>
                  <a:cubicBezTo>
                    <a:pt x="7239" y="13532"/>
                    <a:pt x="7221" y="13527"/>
                    <a:pt x="7205" y="13520"/>
                  </a:cubicBezTo>
                  <a:cubicBezTo>
                    <a:pt x="7179" y="13474"/>
                    <a:pt x="7133" y="13438"/>
                    <a:pt x="7075" y="13430"/>
                  </a:cubicBezTo>
                  <a:cubicBezTo>
                    <a:pt x="7071" y="13429"/>
                    <a:pt x="7067" y="13429"/>
                    <a:pt x="7063" y="13429"/>
                  </a:cubicBezTo>
                  <a:cubicBezTo>
                    <a:pt x="7041" y="13429"/>
                    <a:pt x="7013" y="13436"/>
                    <a:pt x="6981" y="13445"/>
                  </a:cubicBezTo>
                  <a:cubicBezTo>
                    <a:pt x="6948" y="13453"/>
                    <a:pt x="6912" y="13464"/>
                    <a:pt x="6879" y="13464"/>
                  </a:cubicBezTo>
                  <a:cubicBezTo>
                    <a:pt x="6871" y="13464"/>
                    <a:pt x="6863" y="13463"/>
                    <a:pt x="6856" y="13462"/>
                  </a:cubicBezTo>
                  <a:cubicBezTo>
                    <a:pt x="6819" y="13456"/>
                    <a:pt x="6778" y="13430"/>
                    <a:pt x="6743" y="13407"/>
                  </a:cubicBezTo>
                  <a:cubicBezTo>
                    <a:pt x="6711" y="13386"/>
                    <a:pt x="6683" y="13369"/>
                    <a:pt x="6659" y="13365"/>
                  </a:cubicBezTo>
                  <a:cubicBezTo>
                    <a:pt x="6649" y="13363"/>
                    <a:pt x="6639" y="13362"/>
                    <a:pt x="6629" y="13362"/>
                  </a:cubicBezTo>
                  <a:cubicBezTo>
                    <a:pt x="6582" y="13362"/>
                    <a:pt x="6538" y="13380"/>
                    <a:pt x="6507" y="13409"/>
                  </a:cubicBezTo>
                  <a:cubicBezTo>
                    <a:pt x="6502" y="13410"/>
                    <a:pt x="6497" y="13410"/>
                    <a:pt x="6493" y="13410"/>
                  </a:cubicBezTo>
                  <a:cubicBezTo>
                    <a:pt x="6481" y="13410"/>
                    <a:pt x="6469" y="13408"/>
                    <a:pt x="6455" y="13407"/>
                  </a:cubicBezTo>
                  <a:cubicBezTo>
                    <a:pt x="6438" y="13404"/>
                    <a:pt x="6422" y="13398"/>
                    <a:pt x="6407" y="13392"/>
                  </a:cubicBezTo>
                  <a:cubicBezTo>
                    <a:pt x="6381" y="13346"/>
                    <a:pt x="6335" y="13309"/>
                    <a:pt x="6279" y="13300"/>
                  </a:cubicBezTo>
                  <a:cubicBezTo>
                    <a:pt x="6274" y="13299"/>
                    <a:pt x="6269" y="13299"/>
                    <a:pt x="6264" y="13299"/>
                  </a:cubicBezTo>
                  <a:cubicBezTo>
                    <a:pt x="6242" y="13299"/>
                    <a:pt x="6215" y="13305"/>
                    <a:pt x="6186" y="13312"/>
                  </a:cubicBezTo>
                  <a:cubicBezTo>
                    <a:pt x="6155" y="13319"/>
                    <a:pt x="6122" y="13327"/>
                    <a:pt x="6090" y="13327"/>
                  </a:cubicBezTo>
                  <a:cubicBezTo>
                    <a:pt x="6080" y="13327"/>
                    <a:pt x="6070" y="13327"/>
                    <a:pt x="6061" y="13325"/>
                  </a:cubicBezTo>
                  <a:cubicBezTo>
                    <a:pt x="6024" y="13318"/>
                    <a:pt x="5985" y="13290"/>
                    <a:pt x="5950" y="13265"/>
                  </a:cubicBezTo>
                  <a:cubicBezTo>
                    <a:pt x="5920" y="13244"/>
                    <a:pt x="5894" y="13226"/>
                    <a:pt x="5870" y="13221"/>
                  </a:cubicBezTo>
                  <a:cubicBezTo>
                    <a:pt x="5857" y="13218"/>
                    <a:pt x="5845" y="13217"/>
                    <a:pt x="5832" y="13217"/>
                  </a:cubicBezTo>
                  <a:cubicBezTo>
                    <a:pt x="5789" y="13217"/>
                    <a:pt x="5748" y="13233"/>
                    <a:pt x="5717" y="13258"/>
                  </a:cubicBezTo>
                  <a:cubicBezTo>
                    <a:pt x="5701" y="13258"/>
                    <a:pt x="5684" y="13256"/>
                    <a:pt x="5668" y="13253"/>
                  </a:cubicBezTo>
                  <a:cubicBezTo>
                    <a:pt x="5652" y="13249"/>
                    <a:pt x="5637" y="13240"/>
                    <a:pt x="5621" y="13233"/>
                  </a:cubicBezTo>
                  <a:cubicBezTo>
                    <a:pt x="5606" y="13201"/>
                    <a:pt x="5584" y="13175"/>
                    <a:pt x="5553" y="13156"/>
                  </a:cubicBezTo>
                  <a:cubicBezTo>
                    <a:pt x="6254" y="13105"/>
                    <a:pt x="6846" y="12567"/>
                    <a:pt x="6955" y="11864"/>
                  </a:cubicBezTo>
                  <a:cubicBezTo>
                    <a:pt x="7018" y="11460"/>
                    <a:pt x="6919" y="11056"/>
                    <a:pt x="6678" y="10725"/>
                  </a:cubicBezTo>
                  <a:cubicBezTo>
                    <a:pt x="6640" y="10674"/>
                    <a:pt x="6599" y="10625"/>
                    <a:pt x="6555" y="10579"/>
                  </a:cubicBezTo>
                  <a:lnTo>
                    <a:pt x="6555" y="10579"/>
                  </a:lnTo>
                  <a:cubicBezTo>
                    <a:pt x="6631" y="10587"/>
                    <a:pt x="6709" y="10591"/>
                    <a:pt x="6788" y="10592"/>
                  </a:cubicBezTo>
                  <a:lnTo>
                    <a:pt x="6830" y="10593"/>
                  </a:lnTo>
                  <a:lnTo>
                    <a:pt x="6882" y="10593"/>
                  </a:lnTo>
                  <a:lnTo>
                    <a:pt x="6923" y="10592"/>
                  </a:lnTo>
                  <a:cubicBezTo>
                    <a:pt x="7154" y="10587"/>
                    <a:pt x="7378" y="10558"/>
                    <a:pt x="7594" y="10504"/>
                  </a:cubicBezTo>
                  <a:lnTo>
                    <a:pt x="7594" y="10506"/>
                  </a:lnTo>
                  <a:lnTo>
                    <a:pt x="7616" y="10500"/>
                  </a:lnTo>
                  <a:cubicBezTo>
                    <a:pt x="7619" y="10498"/>
                    <a:pt x="7624" y="10498"/>
                    <a:pt x="7626" y="10497"/>
                  </a:cubicBezTo>
                  <a:cubicBezTo>
                    <a:pt x="7632" y="10496"/>
                    <a:pt x="7639" y="10493"/>
                    <a:pt x="7646" y="10492"/>
                  </a:cubicBezTo>
                  <a:cubicBezTo>
                    <a:pt x="7658" y="10488"/>
                    <a:pt x="7672" y="10486"/>
                    <a:pt x="7685" y="10481"/>
                  </a:cubicBezTo>
                  <a:lnTo>
                    <a:pt x="7724" y="10471"/>
                  </a:lnTo>
                  <a:cubicBezTo>
                    <a:pt x="7942" y="10407"/>
                    <a:pt x="8152" y="10319"/>
                    <a:pt x="8348" y="10211"/>
                  </a:cubicBezTo>
                  <a:lnTo>
                    <a:pt x="8368" y="10201"/>
                  </a:lnTo>
                  <a:cubicBezTo>
                    <a:pt x="8393" y="10186"/>
                    <a:pt x="8420" y="10171"/>
                    <a:pt x="8444" y="10158"/>
                  </a:cubicBezTo>
                  <a:lnTo>
                    <a:pt x="8464" y="10145"/>
                  </a:lnTo>
                  <a:cubicBezTo>
                    <a:pt x="8537" y="10101"/>
                    <a:pt x="8608" y="10053"/>
                    <a:pt x="8676" y="10003"/>
                  </a:cubicBezTo>
                  <a:cubicBezTo>
                    <a:pt x="8690" y="10026"/>
                    <a:pt x="8702" y="10048"/>
                    <a:pt x="8718" y="10069"/>
                  </a:cubicBezTo>
                  <a:cubicBezTo>
                    <a:pt x="8826" y="10216"/>
                    <a:pt x="8984" y="10312"/>
                    <a:pt x="9163" y="10339"/>
                  </a:cubicBezTo>
                  <a:cubicBezTo>
                    <a:pt x="9197" y="10344"/>
                    <a:pt x="9233" y="10347"/>
                    <a:pt x="9269" y="10347"/>
                  </a:cubicBezTo>
                  <a:cubicBezTo>
                    <a:pt x="9604" y="10347"/>
                    <a:pt x="9887" y="10106"/>
                    <a:pt x="9938" y="9773"/>
                  </a:cubicBezTo>
                  <a:cubicBezTo>
                    <a:pt x="9966" y="9593"/>
                    <a:pt x="9923" y="9414"/>
                    <a:pt x="9815" y="9268"/>
                  </a:cubicBezTo>
                  <a:cubicBezTo>
                    <a:pt x="9744" y="9170"/>
                    <a:pt x="9649" y="9095"/>
                    <a:pt x="9541" y="9047"/>
                  </a:cubicBezTo>
                  <a:cubicBezTo>
                    <a:pt x="9549" y="9035"/>
                    <a:pt x="9557" y="9021"/>
                    <a:pt x="9564" y="9008"/>
                  </a:cubicBezTo>
                  <a:lnTo>
                    <a:pt x="9575" y="8988"/>
                  </a:lnTo>
                  <a:lnTo>
                    <a:pt x="9572" y="8988"/>
                  </a:lnTo>
                  <a:cubicBezTo>
                    <a:pt x="9617" y="8910"/>
                    <a:pt x="9656" y="8830"/>
                    <a:pt x="9692" y="8748"/>
                  </a:cubicBezTo>
                  <a:close/>
                  <a:moveTo>
                    <a:pt x="2136" y="13767"/>
                  </a:moveTo>
                  <a:cubicBezTo>
                    <a:pt x="2151" y="13798"/>
                    <a:pt x="2175" y="13823"/>
                    <a:pt x="2201" y="13844"/>
                  </a:cubicBezTo>
                  <a:cubicBezTo>
                    <a:pt x="2183" y="13850"/>
                    <a:pt x="2163" y="13856"/>
                    <a:pt x="2145" y="13866"/>
                  </a:cubicBezTo>
                  <a:cubicBezTo>
                    <a:pt x="2126" y="13875"/>
                    <a:pt x="2109" y="13886"/>
                    <a:pt x="2092" y="13896"/>
                  </a:cubicBezTo>
                  <a:cubicBezTo>
                    <a:pt x="2093" y="13866"/>
                    <a:pt x="2088" y="13837"/>
                    <a:pt x="2079" y="13809"/>
                  </a:cubicBezTo>
                  <a:cubicBezTo>
                    <a:pt x="2099" y="13796"/>
                    <a:pt x="2117" y="13781"/>
                    <a:pt x="2136" y="13767"/>
                  </a:cubicBezTo>
                  <a:close/>
                  <a:moveTo>
                    <a:pt x="11258" y="13848"/>
                  </a:moveTo>
                  <a:cubicBezTo>
                    <a:pt x="11265" y="13860"/>
                    <a:pt x="11273" y="13872"/>
                    <a:pt x="11284" y="13882"/>
                  </a:cubicBezTo>
                  <a:cubicBezTo>
                    <a:pt x="11276" y="13887"/>
                    <a:pt x="11268" y="13890"/>
                    <a:pt x="11260" y="13892"/>
                  </a:cubicBezTo>
                  <a:cubicBezTo>
                    <a:pt x="11252" y="13896"/>
                    <a:pt x="11246" y="13900"/>
                    <a:pt x="11239" y="13904"/>
                  </a:cubicBezTo>
                  <a:cubicBezTo>
                    <a:pt x="11238" y="13890"/>
                    <a:pt x="11236" y="13874"/>
                    <a:pt x="11229" y="13859"/>
                  </a:cubicBezTo>
                  <a:lnTo>
                    <a:pt x="11258" y="13848"/>
                  </a:lnTo>
                  <a:close/>
                  <a:moveTo>
                    <a:pt x="8233" y="13648"/>
                  </a:moveTo>
                  <a:cubicBezTo>
                    <a:pt x="8241" y="13648"/>
                    <a:pt x="8248" y="13648"/>
                    <a:pt x="8254" y="13649"/>
                  </a:cubicBezTo>
                  <a:cubicBezTo>
                    <a:pt x="8270" y="13653"/>
                    <a:pt x="8296" y="13668"/>
                    <a:pt x="8322" y="13685"/>
                  </a:cubicBezTo>
                  <a:cubicBezTo>
                    <a:pt x="8354" y="13706"/>
                    <a:pt x="8391" y="13728"/>
                    <a:pt x="8431" y="13740"/>
                  </a:cubicBezTo>
                  <a:lnTo>
                    <a:pt x="8411" y="13872"/>
                  </a:lnTo>
                  <a:cubicBezTo>
                    <a:pt x="8410" y="13872"/>
                    <a:pt x="8408" y="13872"/>
                    <a:pt x="8406" y="13872"/>
                  </a:cubicBezTo>
                  <a:cubicBezTo>
                    <a:pt x="8370" y="13872"/>
                    <a:pt x="8326" y="13883"/>
                    <a:pt x="8291" y="13892"/>
                  </a:cubicBezTo>
                  <a:cubicBezTo>
                    <a:pt x="8265" y="13899"/>
                    <a:pt x="8239" y="13906"/>
                    <a:pt x="8222" y="13906"/>
                  </a:cubicBezTo>
                  <a:cubicBezTo>
                    <a:pt x="8220" y="13906"/>
                    <a:pt x="8218" y="13906"/>
                    <a:pt x="8216" y="13906"/>
                  </a:cubicBezTo>
                  <a:cubicBezTo>
                    <a:pt x="8180" y="13900"/>
                    <a:pt x="8149" y="13881"/>
                    <a:pt x="8127" y="13854"/>
                  </a:cubicBezTo>
                  <a:cubicBezTo>
                    <a:pt x="8106" y="13827"/>
                    <a:pt x="8096" y="13792"/>
                    <a:pt x="8101" y="13758"/>
                  </a:cubicBezTo>
                  <a:cubicBezTo>
                    <a:pt x="8111" y="13696"/>
                    <a:pt x="8168" y="13648"/>
                    <a:pt x="8233" y="13648"/>
                  </a:cubicBezTo>
                  <a:close/>
                  <a:moveTo>
                    <a:pt x="8828" y="13811"/>
                  </a:moveTo>
                  <a:lnTo>
                    <a:pt x="8828" y="13811"/>
                  </a:lnTo>
                  <a:cubicBezTo>
                    <a:pt x="8835" y="13812"/>
                    <a:pt x="8843" y="13814"/>
                    <a:pt x="8850" y="13816"/>
                  </a:cubicBezTo>
                  <a:cubicBezTo>
                    <a:pt x="8859" y="13817"/>
                    <a:pt x="8866" y="13817"/>
                    <a:pt x="8874" y="13817"/>
                  </a:cubicBezTo>
                  <a:cubicBezTo>
                    <a:pt x="8865" y="13834"/>
                    <a:pt x="8859" y="13851"/>
                    <a:pt x="8855" y="13871"/>
                  </a:cubicBezTo>
                  <a:cubicBezTo>
                    <a:pt x="8853" y="13891"/>
                    <a:pt x="8854" y="13909"/>
                    <a:pt x="8859" y="13928"/>
                  </a:cubicBezTo>
                  <a:cubicBezTo>
                    <a:pt x="8852" y="13926"/>
                    <a:pt x="8845" y="13924"/>
                    <a:pt x="8836" y="13922"/>
                  </a:cubicBezTo>
                  <a:cubicBezTo>
                    <a:pt x="8828" y="13921"/>
                    <a:pt x="8821" y="13921"/>
                    <a:pt x="8813" y="13921"/>
                  </a:cubicBezTo>
                  <a:cubicBezTo>
                    <a:pt x="8822" y="13905"/>
                    <a:pt x="8828" y="13887"/>
                    <a:pt x="8830" y="13867"/>
                  </a:cubicBezTo>
                  <a:cubicBezTo>
                    <a:pt x="8833" y="13847"/>
                    <a:pt x="8832" y="13829"/>
                    <a:pt x="8828" y="13811"/>
                  </a:cubicBezTo>
                  <a:close/>
                  <a:moveTo>
                    <a:pt x="11069" y="13924"/>
                  </a:moveTo>
                  <a:cubicBezTo>
                    <a:pt x="11067" y="13927"/>
                    <a:pt x="11065" y="13929"/>
                    <a:pt x="11063" y="13929"/>
                  </a:cubicBezTo>
                  <a:cubicBezTo>
                    <a:pt x="11062" y="13929"/>
                    <a:pt x="11060" y="13929"/>
                    <a:pt x="11059" y="13929"/>
                  </a:cubicBezTo>
                  <a:cubicBezTo>
                    <a:pt x="11057" y="13929"/>
                    <a:pt x="11055" y="13929"/>
                    <a:pt x="11053" y="13929"/>
                  </a:cubicBezTo>
                  <a:cubicBezTo>
                    <a:pt x="11058" y="13928"/>
                    <a:pt x="11064" y="13925"/>
                    <a:pt x="11069" y="13924"/>
                  </a:cubicBezTo>
                  <a:close/>
                  <a:moveTo>
                    <a:pt x="813" y="13856"/>
                  </a:moveTo>
                  <a:cubicBezTo>
                    <a:pt x="840" y="13871"/>
                    <a:pt x="866" y="13882"/>
                    <a:pt x="893" y="13896"/>
                  </a:cubicBezTo>
                  <a:cubicBezTo>
                    <a:pt x="892" y="13911"/>
                    <a:pt x="891" y="13925"/>
                    <a:pt x="892" y="13939"/>
                  </a:cubicBezTo>
                  <a:cubicBezTo>
                    <a:pt x="872" y="13930"/>
                    <a:pt x="855" y="13919"/>
                    <a:pt x="837" y="13911"/>
                  </a:cubicBezTo>
                  <a:cubicBezTo>
                    <a:pt x="818" y="13901"/>
                    <a:pt x="798" y="13895"/>
                    <a:pt x="779" y="13887"/>
                  </a:cubicBezTo>
                  <a:cubicBezTo>
                    <a:pt x="791" y="13877"/>
                    <a:pt x="803" y="13869"/>
                    <a:pt x="813" y="13856"/>
                  </a:cubicBezTo>
                  <a:close/>
                  <a:moveTo>
                    <a:pt x="1405" y="11593"/>
                  </a:moveTo>
                  <a:cubicBezTo>
                    <a:pt x="1721" y="11593"/>
                    <a:pt x="2020" y="11716"/>
                    <a:pt x="2243" y="11940"/>
                  </a:cubicBezTo>
                  <a:cubicBezTo>
                    <a:pt x="2706" y="12401"/>
                    <a:pt x="2706" y="13154"/>
                    <a:pt x="2243" y="13617"/>
                  </a:cubicBezTo>
                  <a:cubicBezTo>
                    <a:pt x="2020" y="13840"/>
                    <a:pt x="1721" y="13965"/>
                    <a:pt x="1405" y="13965"/>
                  </a:cubicBezTo>
                  <a:cubicBezTo>
                    <a:pt x="1088" y="13965"/>
                    <a:pt x="791" y="13840"/>
                    <a:pt x="566" y="13617"/>
                  </a:cubicBezTo>
                  <a:cubicBezTo>
                    <a:pt x="103" y="13154"/>
                    <a:pt x="103" y="12401"/>
                    <a:pt x="566" y="11940"/>
                  </a:cubicBezTo>
                  <a:cubicBezTo>
                    <a:pt x="791" y="11715"/>
                    <a:pt x="1088" y="11593"/>
                    <a:pt x="1405" y="11593"/>
                  </a:cubicBezTo>
                  <a:close/>
                  <a:moveTo>
                    <a:pt x="10526" y="10717"/>
                  </a:moveTo>
                  <a:cubicBezTo>
                    <a:pt x="10609" y="10717"/>
                    <a:pt x="10693" y="10723"/>
                    <a:pt x="10777" y="10736"/>
                  </a:cubicBezTo>
                  <a:cubicBezTo>
                    <a:pt x="11663" y="10874"/>
                    <a:pt x="12270" y="11705"/>
                    <a:pt x="12133" y="12591"/>
                  </a:cubicBezTo>
                  <a:cubicBezTo>
                    <a:pt x="12009" y="13389"/>
                    <a:pt x="11336" y="13967"/>
                    <a:pt x="10530" y="13967"/>
                  </a:cubicBezTo>
                  <a:cubicBezTo>
                    <a:pt x="10447" y="13967"/>
                    <a:pt x="10362" y="13960"/>
                    <a:pt x="10278" y="13948"/>
                  </a:cubicBezTo>
                  <a:cubicBezTo>
                    <a:pt x="9850" y="13881"/>
                    <a:pt x="9472" y="13653"/>
                    <a:pt x="9216" y="13301"/>
                  </a:cubicBezTo>
                  <a:cubicBezTo>
                    <a:pt x="8960" y="12950"/>
                    <a:pt x="8854" y="12522"/>
                    <a:pt x="8922" y="12093"/>
                  </a:cubicBezTo>
                  <a:cubicBezTo>
                    <a:pt x="9043" y="11308"/>
                    <a:pt x="9733" y="10717"/>
                    <a:pt x="10526" y="10717"/>
                  </a:cubicBezTo>
                  <a:close/>
                  <a:moveTo>
                    <a:pt x="8663" y="13711"/>
                  </a:moveTo>
                  <a:cubicBezTo>
                    <a:pt x="8666" y="13711"/>
                    <a:pt x="8668" y="13711"/>
                    <a:pt x="8671" y="13712"/>
                  </a:cubicBezTo>
                  <a:cubicBezTo>
                    <a:pt x="8745" y="13722"/>
                    <a:pt x="8796" y="13789"/>
                    <a:pt x="8786" y="13859"/>
                  </a:cubicBezTo>
                  <a:cubicBezTo>
                    <a:pt x="8776" y="13924"/>
                    <a:pt x="8719" y="13970"/>
                    <a:pt x="8652" y="13970"/>
                  </a:cubicBezTo>
                  <a:cubicBezTo>
                    <a:pt x="8645" y="13970"/>
                    <a:pt x="8639" y="13970"/>
                    <a:pt x="8633" y="13969"/>
                  </a:cubicBezTo>
                  <a:cubicBezTo>
                    <a:pt x="8617" y="13966"/>
                    <a:pt x="8591" y="13950"/>
                    <a:pt x="8565" y="13933"/>
                  </a:cubicBezTo>
                  <a:cubicBezTo>
                    <a:pt x="8533" y="13912"/>
                    <a:pt x="8495" y="13888"/>
                    <a:pt x="8457" y="13877"/>
                  </a:cubicBezTo>
                  <a:lnTo>
                    <a:pt x="8476" y="13745"/>
                  </a:lnTo>
                  <a:lnTo>
                    <a:pt x="8479" y="13745"/>
                  </a:lnTo>
                  <a:cubicBezTo>
                    <a:pt x="8518" y="13745"/>
                    <a:pt x="8559" y="13735"/>
                    <a:pt x="8596" y="13724"/>
                  </a:cubicBezTo>
                  <a:cubicBezTo>
                    <a:pt x="8622" y="13718"/>
                    <a:pt x="8646" y="13711"/>
                    <a:pt x="8663" y="13711"/>
                  </a:cubicBezTo>
                  <a:close/>
                  <a:moveTo>
                    <a:pt x="10664" y="14007"/>
                  </a:moveTo>
                  <a:cubicBezTo>
                    <a:pt x="10664" y="14010"/>
                    <a:pt x="10664" y="14014"/>
                    <a:pt x="10662" y="14017"/>
                  </a:cubicBezTo>
                  <a:cubicBezTo>
                    <a:pt x="10659" y="14021"/>
                    <a:pt x="10653" y="14024"/>
                    <a:pt x="10650" y="14024"/>
                  </a:cubicBezTo>
                  <a:lnTo>
                    <a:pt x="10647" y="14024"/>
                  </a:lnTo>
                  <a:cubicBezTo>
                    <a:pt x="10638" y="14024"/>
                    <a:pt x="10631" y="14017"/>
                    <a:pt x="10630" y="14010"/>
                  </a:cubicBezTo>
                  <a:lnTo>
                    <a:pt x="10630" y="14008"/>
                  </a:lnTo>
                  <a:cubicBezTo>
                    <a:pt x="10642" y="14008"/>
                    <a:pt x="10652" y="14008"/>
                    <a:pt x="10664" y="14007"/>
                  </a:cubicBezTo>
                  <a:close/>
                  <a:moveTo>
                    <a:pt x="9035" y="13769"/>
                  </a:moveTo>
                  <a:cubicBezTo>
                    <a:pt x="9042" y="13769"/>
                    <a:pt x="9048" y="13769"/>
                    <a:pt x="9056" y="13770"/>
                  </a:cubicBezTo>
                  <a:cubicBezTo>
                    <a:pt x="9072" y="13772"/>
                    <a:pt x="9098" y="13787"/>
                    <a:pt x="9123" y="13803"/>
                  </a:cubicBezTo>
                  <a:cubicBezTo>
                    <a:pt x="9156" y="13824"/>
                    <a:pt x="9195" y="13848"/>
                    <a:pt x="9233" y="13858"/>
                  </a:cubicBezTo>
                  <a:lnTo>
                    <a:pt x="9214" y="13990"/>
                  </a:lnTo>
                  <a:lnTo>
                    <a:pt x="9213" y="13990"/>
                  </a:lnTo>
                  <a:cubicBezTo>
                    <a:pt x="9172" y="13990"/>
                    <a:pt x="9130" y="14002"/>
                    <a:pt x="9093" y="14011"/>
                  </a:cubicBezTo>
                  <a:cubicBezTo>
                    <a:pt x="9065" y="14018"/>
                    <a:pt x="9040" y="14025"/>
                    <a:pt x="9023" y="14025"/>
                  </a:cubicBezTo>
                  <a:lnTo>
                    <a:pt x="9018" y="14025"/>
                  </a:lnTo>
                  <a:cubicBezTo>
                    <a:pt x="8982" y="14020"/>
                    <a:pt x="8950" y="14002"/>
                    <a:pt x="8928" y="13974"/>
                  </a:cubicBezTo>
                  <a:cubicBezTo>
                    <a:pt x="8907" y="13946"/>
                    <a:pt x="8898" y="13912"/>
                    <a:pt x="8903" y="13877"/>
                  </a:cubicBezTo>
                  <a:cubicBezTo>
                    <a:pt x="8912" y="13814"/>
                    <a:pt x="8968" y="13769"/>
                    <a:pt x="9035" y="13769"/>
                  </a:cubicBezTo>
                  <a:close/>
                  <a:moveTo>
                    <a:pt x="11186" y="13876"/>
                  </a:moveTo>
                  <a:lnTo>
                    <a:pt x="11186" y="13876"/>
                  </a:lnTo>
                  <a:cubicBezTo>
                    <a:pt x="11195" y="13906"/>
                    <a:pt x="11195" y="13934"/>
                    <a:pt x="11184" y="13960"/>
                  </a:cubicBezTo>
                  <a:cubicBezTo>
                    <a:pt x="11168" y="13996"/>
                    <a:pt x="11137" y="14023"/>
                    <a:pt x="11098" y="14035"/>
                  </a:cubicBezTo>
                  <a:cubicBezTo>
                    <a:pt x="11091" y="14038"/>
                    <a:pt x="11083" y="14038"/>
                    <a:pt x="11070" y="14038"/>
                  </a:cubicBezTo>
                  <a:cubicBezTo>
                    <a:pt x="11052" y="14038"/>
                    <a:pt x="11030" y="14035"/>
                    <a:pt x="11007" y="14033"/>
                  </a:cubicBezTo>
                  <a:cubicBezTo>
                    <a:pt x="10979" y="14030"/>
                    <a:pt x="10952" y="14027"/>
                    <a:pt x="10924" y="14027"/>
                  </a:cubicBezTo>
                  <a:cubicBezTo>
                    <a:pt x="10912" y="14027"/>
                    <a:pt x="10901" y="14027"/>
                    <a:pt x="10893" y="14028"/>
                  </a:cubicBezTo>
                  <a:lnTo>
                    <a:pt x="10879" y="13972"/>
                  </a:lnTo>
                  <a:cubicBezTo>
                    <a:pt x="10914" y="13966"/>
                    <a:pt x="10947" y="13959"/>
                    <a:pt x="10979" y="13950"/>
                  </a:cubicBezTo>
                  <a:cubicBezTo>
                    <a:pt x="10994" y="13977"/>
                    <a:pt x="11022" y="13997"/>
                    <a:pt x="11056" y="13997"/>
                  </a:cubicBezTo>
                  <a:cubicBezTo>
                    <a:pt x="11067" y="13997"/>
                    <a:pt x="11075" y="13996"/>
                    <a:pt x="11085" y="13992"/>
                  </a:cubicBezTo>
                  <a:cubicBezTo>
                    <a:pt x="11109" y="13985"/>
                    <a:pt x="11127" y="13967"/>
                    <a:pt x="11137" y="13946"/>
                  </a:cubicBezTo>
                  <a:cubicBezTo>
                    <a:pt x="11146" y="13929"/>
                    <a:pt x="11146" y="13912"/>
                    <a:pt x="11143" y="13895"/>
                  </a:cubicBezTo>
                  <a:cubicBezTo>
                    <a:pt x="11157" y="13890"/>
                    <a:pt x="11172" y="13882"/>
                    <a:pt x="11186" y="13876"/>
                  </a:cubicBezTo>
                  <a:close/>
                  <a:moveTo>
                    <a:pt x="9630" y="13924"/>
                  </a:moveTo>
                  <a:lnTo>
                    <a:pt x="9630" y="13924"/>
                  </a:lnTo>
                  <a:cubicBezTo>
                    <a:pt x="9639" y="13925"/>
                    <a:pt x="9645" y="13928"/>
                    <a:pt x="9653" y="13929"/>
                  </a:cubicBezTo>
                  <a:cubicBezTo>
                    <a:pt x="9657" y="13929"/>
                    <a:pt x="9661" y="13929"/>
                    <a:pt x="9665" y="13929"/>
                  </a:cubicBezTo>
                  <a:cubicBezTo>
                    <a:pt x="9669" y="13929"/>
                    <a:pt x="9673" y="13929"/>
                    <a:pt x="9677" y="13930"/>
                  </a:cubicBezTo>
                  <a:cubicBezTo>
                    <a:pt x="9667" y="13948"/>
                    <a:pt x="9662" y="13966"/>
                    <a:pt x="9660" y="13985"/>
                  </a:cubicBezTo>
                  <a:cubicBezTo>
                    <a:pt x="9657" y="14004"/>
                    <a:pt x="9658" y="14023"/>
                    <a:pt x="9662" y="14041"/>
                  </a:cubicBezTo>
                  <a:cubicBezTo>
                    <a:pt x="9655" y="14040"/>
                    <a:pt x="9648" y="14037"/>
                    <a:pt x="9639" y="14035"/>
                  </a:cubicBezTo>
                  <a:cubicBezTo>
                    <a:pt x="9630" y="14034"/>
                    <a:pt x="9623" y="14034"/>
                    <a:pt x="9617" y="14034"/>
                  </a:cubicBezTo>
                  <a:cubicBezTo>
                    <a:pt x="9624" y="14017"/>
                    <a:pt x="9630" y="14001"/>
                    <a:pt x="9634" y="13980"/>
                  </a:cubicBezTo>
                  <a:cubicBezTo>
                    <a:pt x="9636" y="13960"/>
                    <a:pt x="9635" y="13943"/>
                    <a:pt x="9630" y="13924"/>
                  </a:cubicBezTo>
                  <a:close/>
                  <a:moveTo>
                    <a:pt x="10261" y="14018"/>
                  </a:moveTo>
                  <a:cubicBezTo>
                    <a:pt x="10271" y="14018"/>
                    <a:pt x="10278" y="14025"/>
                    <a:pt x="10278" y="14034"/>
                  </a:cubicBezTo>
                  <a:cubicBezTo>
                    <a:pt x="10278" y="14038"/>
                    <a:pt x="10277" y="14043"/>
                    <a:pt x="10274" y="14045"/>
                  </a:cubicBezTo>
                  <a:cubicBezTo>
                    <a:pt x="10271" y="14049"/>
                    <a:pt x="10266" y="14050"/>
                    <a:pt x="10261" y="14050"/>
                  </a:cubicBezTo>
                  <a:cubicBezTo>
                    <a:pt x="10256" y="14050"/>
                    <a:pt x="10252" y="14049"/>
                    <a:pt x="10247" y="14045"/>
                  </a:cubicBezTo>
                  <a:cubicBezTo>
                    <a:pt x="10245" y="14042"/>
                    <a:pt x="10244" y="14038"/>
                    <a:pt x="10244" y="14034"/>
                  </a:cubicBezTo>
                  <a:cubicBezTo>
                    <a:pt x="10244" y="14025"/>
                    <a:pt x="10252" y="14018"/>
                    <a:pt x="10261" y="14018"/>
                  </a:cubicBezTo>
                  <a:close/>
                  <a:moveTo>
                    <a:pt x="9472" y="13828"/>
                  </a:moveTo>
                  <a:cubicBezTo>
                    <a:pt x="9546" y="13838"/>
                    <a:pt x="9598" y="13904"/>
                    <a:pt x="9588" y="13973"/>
                  </a:cubicBezTo>
                  <a:cubicBezTo>
                    <a:pt x="9581" y="14037"/>
                    <a:pt x="9524" y="14085"/>
                    <a:pt x="9458" y="14085"/>
                  </a:cubicBezTo>
                  <a:cubicBezTo>
                    <a:pt x="9451" y="14085"/>
                    <a:pt x="9444" y="14085"/>
                    <a:pt x="9437" y="14084"/>
                  </a:cubicBezTo>
                  <a:cubicBezTo>
                    <a:pt x="9422" y="14082"/>
                    <a:pt x="9395" y="14066"/>
                    <a:pt x="9369" y="14050"/>
                  </a:cubicBezTo>
                  <a:cubicBezTo>
                    <a:pt x="9335" y="14030"/>
                    <a:pt x="9297" y="14007"/>
                    <a:pt x="9259" y="13996"/>
                  </a:cubicBezTo>
                  <a:lnTo>
                    <a:pt x="9277" y="13864"/>
                  </a:lnTo>
                  <a:cubicBezTo>
                    <a:pt x="9317" y="13864"/>
                    <a:pt x="9360" y="13852"/>
                    <a:pt x="9398" y="13841"/>
                  </a:cubicBezTo>
                  <a:cubicBezTo>
                    <a:pt x="9425" y="13834"/>
                    <a:pt x="9450" y="13828"/>
                    <a:pt x="9471" y="13828"/>
                  </a:cubicBezTo>
                  <a:close/>
                  <a:moveTo>
                    <a:pt x="10437" y="14009"/>
                  </a:moveTo>
                  <a:cubicBezTo>
                    <a:pt x="10448" y="14009"/>
                    <a:pt x="10457" y="14011"/>
                    <a:pt x="10468" y="14011"/>
                  </a:cubicBezTo>
                  <a:cubicBezTo>
                    <a:pt x="10468" y="14016"/>
                    <a:pt x="10467" y="14022"/>
                    <a:pt x="10468" y="14028"/>
                  </a:cubicBezTo>
                  <a:cubicBezTo>
                    <a:pt x="10469" y="14048"/>
                    <a:pt x="10474" y="14066"/>
                    <a:pt x="10483" y="14083"/>
                  </a:cubicBezTo>
                  <a:cubicBezTo>
                    <a:pt x="10473" y="14082"/>
                    <a:pt x="10466" y="14082"/>
                    <a:pt x="10457" y="14082"/>
                  </a:cubicBezTo>
                  <a:cubicBezTo>
                    <a:pt x="10450" y="14082"/>
                    <a:pt x="10441" y="14085"/>
                    <a:pt x="10434" y="14086"/>
                  </a:cubicBezTo>
                  <a:cubicBezTo>
                    <a:pt x="10439" y="14067"/>
                    <a:pt x="10441" y="14049"/>
                    <a:pt x="10440" y="14029"/>
                  </a:cubicBezTo>
                  <a:cubicBezTo>
                    <a:pt x="10440" y="14023"/>
                    <a:pt x="10437" y="14016"/>
                    <a:pt x="10437" y="14009"/>
                  </a:cubicBezTo>
                  <a:close/>
                  <a:moveTo>
                    <a:pt x="2038" y="13832"/>
                  </a:moveTo>
                  <a:lnTo>
                    <a:pt x="2038" y="13832"/>
                  </a:lnTo>
                  <a:cubicBezTo>
                    <a:pt x="2052" y="13875"/>
                    <a:pt x="2050" y="13921"/>
                    <a:pt x="2030" y="13964"/>
                  </a:cubicBezTo>
                  <a:cubicBezTo>
                    <a:pt x="2003" y="14024"/>
                    <a:pt x="1946" y="14069"/>
                    <a:pt x="1874" y="14088"/>
                  </a:cubicBezTo>
                  <a:cubicBezTo>
                    <a:pt x="1866" y="14091"/>
                    <a:pt x="1852" y="14092"/>
                    <a:pt x="1837" y="14092"/>
                  </a:cubicBezTo>
                  <a:cubicBezTo>
                    <a:pt x="1798" y="14092"/>
                    <a:pt x="1748" y="14083"/>
                    <a:pt x="1695" y="14072"/>
                  </a:cubicBezTo>
                  <a:cubicBezTo>
                    <a:pt x="1637" y="14062"/>
                    <a:pt x="1578" y="14050"/>
                    <a:pt x="1524" y="14049"/>
                  </a:cubicBezTo>
                  <a:lnTo>
                    <a:pt x="1521" y="14003"/>
                  </a:lnTo>
                  <a:cubicBezTo>
                    <a:pt x="1591" y="13996"/>
                    <a:pt x="1660" y="13983"/>
                    <a:pt x="1726" y="13965"/>
                  </a:cubicBezTo>
                  <a:cubicBezTo>
                    <a:pt x="1750" y="13988"/>
                    <a:pt x="1779" y="14004"/>
                    <a:pt x="1815" y="14004"/>
                  </a:cubicBezTo>
                  <a:cubicBezTo>
                    <a:pt x="1827" y="14004"/>
                    <a:pt x="1839" y="14003"/>
                    <a:pt x="1851" y="13998"/>
                  </a:cubicBezTo>
                  <a:cubicBezTo>
                    <a:pt x="1887" y="13990"/>
                    <a:pt x="1915" y="13966"/>
                    <a:pt x="1931" y="13935"/>
                  </a:cubicBezTo>
                  <a:cubicBezTo>
                    <a:pt x="1941" y="13918"/>
                    <a:pt x="1943" y="13901"/>
                    <a:pt x="1943" y="13882"/>
                  </a:cubicBezTo>
                  <a:cubicBezTo>
                    <a:pt x="1976" y="13867"/>
                    <a:pt x="2006" y="13850"/>
                    <a:pt x="2038" y="13832"/>
                  </a:cubicBezTo>
                  <a:close/>
                  <a:moveTo>
                    <a:pt x="939" y="13917"/>
                  </a:moveTo>
                  <a:lnTo>
                    <a:pt x="939" y="13917"/>
                  </a:lnTo>
                  <a:cubicBezTo>
                    <a:pt x="976" y="13932"/>
                    <a:pt x="1013" y="13946"/>
                    <a:pt x="1050" y="13956"/>
                  </a:cubicBezTo>
                  <a:cubicBezTo>
                    <a:pt x="1054" y="13964"/>
                    <a:pt x="1055" y="13970"/>
                    <a:pt x="1057" y="13976"/>
                  </a:cubicBezTo>
                  <a:cubicBezTo>
                    <a:pt x="1076" y="14007"/>
                    <a:pt x="1107" y="14028"/>
                    <a:pt x="1144" y="14034"/>
                  </a:cubicBezTo>
                  <a:cubicBezTo>
                    <a:pt x="1154" y="14035"/>
                    <a:pt x="1161" y="14037"/>
                    <a:pt x="1171" y="14037"/>
                  </a:cubicBezTo>
                  <a:cubicBezTo>
                    <a:pt x="1207" y="14037"/>
                    <a:pt x="1236" y="14023"/>
                    <a:pt x="1259" y="13998"/>
                  </a:cubicBezTo>
                  <a:cubicBezTo>
                    <a:pt x="1308" y="14004"/>
                    <a:pt x="1356" y="14008"/>
                    <a:pt x="1405" y="14008"/>
                  </a:cubicBezTo>
                  <a:cubicBezTo>
                    <a:pt x="1429" y="14008"/>
                    <a:pt x="1451" y="14006"/>
                    <a:pt x="1475" y="14004"/>
                  </a:cubicBezTo>
                  <a:lnTo>
                    <a:pt x="1478" y="14050"/>
                  </a:lnTo>
                  <a:cubicBezTo>
                    <a:pt x="1428" y="14057"/>
                    <a:pt x="1376" y="14074"/>
                    <a:pt x="1326" y="14088"/>
                  </a:cubicBezTo>
                  <a:lnTo>
                    <a:pt x="1293" y="14098"/>
                  </a:lnTo>
                  <a:cubicBezTo>
                    <a:pt x="1252" y="14110"/>
                    <a:pt x="1194" y="14126"/>
                    <a:pt x="1151" y="14126"/>
                  </a:cubicBezTo>
                  <a:cubicBezTo>
                    <a:pt x="1142" y="14126"/>
                    <a:pt x="1135" y="14125"/>
                    <a:pt x="1127" y="14124"/>
                  </a:cubicBezTo>
                  <a:cubicBezTo>
                    <a:pt x="1057" y="14111"/>
                    <a:pt x="997" y="14071"/>
                    <a:pt x="964" y="14017"/>
                  </a:cubicBezTo>
                  <a:cubicBezTo>
                    <a:pt x="944" y="13986"/>
                    <a:pt x="938" y="13951"/>
                    <a:pt x="939" y="13917"/>
                  </a:cubicBezTo>
                  <a:close/>
                  <a:moveTo>
                    <a:pt x="9839" y="13876"/>
                  </a:moveTo>
                  <a:cubicBezTo>
                    <a:pt x="9845" y="13876"/>
                    <a:pt x="9851" y="13876"/>
                    <a:pt x="9856" y="13877"/>
                  </a:cubicBezTo>
                  <a:cubicBezTo>
                    <a:pt x="9871" y="13878"/>
                    <a:pt x="9896" y="13893"/>
                    <a:pt x="9919" y="13908"/>
                  </a:cubicBezTo>
                  <a:cubicBezTo>
                    <a:pt x="9954" y="13928"/>
                    <a:pt x="9992" y="13950"/>
                    <a:pt x="10033" y="13957"/>
                  </a:cubicBezTo>
                  <a:lnTo>
                    <a:pt x="10024" y="14091"/>
                  </a:lnTo>
                  <a:cubicBezTo>
                    <a:pt x="9983" y="14093"/>
                    <a:pt x="9942" y="14107"/>
                    <a:pt x="9905" y="14118"/>
                  </a:cubicBezTo>
                  <a:cubicBezTo>
                    <a:pt x="9875" y="14127"/>
                    <a:pt x="9847" y="14134"/>
                    <a:pt x="9829" y="14134"/>
                  </a:cubicBezTo>
                  <a:lnTo>
                    <a:pt x="9823" y="14134"/>
                  </a:lnTo>
                  <a:cubicBezTo>
                    <a:pt x="9787" y="14129"/>
                    <a:pt x="9754" y="14110"/>
                    <a:pt x="9731" y="14082"/>
                  </a:cubicBezTo>
                  <a:cubicBezTo>
                    <a:pt x="9710" y="14054"/>
                    <a:pt x="9701" y="14021"/>
                    <a:pt x="9706" y="13988"/>
                  </a:cubicBezTo>
                  <a:cubicBezTo>
                    <a:pt x="9714" y="13924"/>
                    <a:pt x="9772" y="13876"/>
                    <a:pt x="9839" y="13876"/>
                  </a:cubicBezTo>
                  <a:close/>
                  <a:moveTo>
                    <a:pt x="10833" y="13985"/>
                  </a:moveTo>
                  <a:lnTo>
                    <a:pt x="10846" y="14040"/>
                  </a:lnTo>
                  <a:cubicBezTo>
                    <a:pt x="10812" y="14053"/>
                    <a:pt x="10777" y="14075"/>
                    <a:pt x="10743" y="14096"/>
                  </a:cubicBezTo>
                  <a:cubicBezTo>
                    <a:pt x="10714" y="14114"/>
                    <a:pt x="10683" y="14134"/>
                    <a:pt x="10664" y="14138"/>
                  </a:cubicBezTo>
                  <a:cubicBezTo>
                    <a:pt x="10658" y="14139"/>
                    <a:pt x="10650" y="14139"/>
                    <a:pt x="10643" y="14139"/>
                  </a:cubicBezTo>
                  <a:cubicBezTo>
                    <a:pt x="10573" y="14139"/>
                    <a:pt x="10516" y="14088"/>
                    <a:pt x="10511" y="14024"/>
                  </a:cubicBezTo>
                  <a:lnTo>
                    <a:pt x="10511" y="14012"/>
                  </a:lnTo>
                  <a:lnTo>
                    <a:pt x="10529" y="14012"/>
                  </a:lnTo>
                  <a:cubicBezTo>
                    <a:pt x="10539" y="14012"/>
                    <a:pt x="10548" y="14011"/>
                    <a:pt x="10558" y="14011"/>
                  </a:cubicBezTo>
                  <a:cubicBezTo>
                    <a:pt x="10558" y="14013"/>
                    <a:pt x="10557" y="14016"/>
                    <a:pt x="10557" y="14018"/>
                  </a:cubicBezTo>
                  <a:cubicBezTo>
                    <a:pt x="10562" y="14062"/>
                    <a:pt x="10600" y="14093"/>
                    <a:pt x="10645" y="14093"/>
                  </a:cubicBezTo>
                  <a:cubicBezTo>
                    <a:pt x="10648" y="14093"/>
                    <a:pt x="10653" y="14093"/>
                    <a:pt x="10658" y="14092"/>
                  </a:cubicBezTo>
                  <a:cubicBezTo>
                    <a:pt x="10681" y="14090"/>
                    <a:pt x="10704" y="14076"/>
                    <a:pt x="10717" y="14056"/>
                  </a:cubicBezTo>
                  <a:cubicBezTo>
                    <a:pt x="10730" y="14040"/>
                    <a:pt x="10734" y="14018"/>
                    <a:pt x="10732" y="13997"/>
                  </a:cubicBezTo>
                  <a:cubicBezTo>
                    <a:pt x="10766" y="13993"/>
                    <a:pt x="10800" y="13990"/>
                    <a:pt x="10833" y="13985"/>
                  </a:cubicBezTo>
                  <a:close/>
                  <a:moveTo>
                    <a:pt x="10103" y="13956"/>
                  </a:moveTo>
                  <a:cubicBezTo>
                    <a:pt x="10132" y="13965"/>
                    <a:pt x="10163" y="13970"/>
                    <a:pt x="10195" y="13976"/>
                  </a:cubicBezTo>
                  <a:cubicBezTo>
                    <a:pt x="10182" y="13991"/>
                    <a:pt x="10173" y="14010"/>
                    <a:pt x="10171" y="14031"/>
                  </a:cubicBezTo>
                  <a:cubicBezTo>
                    <a:pt x="10171" y="14054"/>
                    <a:pt x="10179" y="14075"/>
                    <a:pt x="10195" y="14092"/>
                  </a:cubicBezTo>
                  <a:cubicBezTo>
                    <a:pt x="10212" y="14109"/>
                    <a:pt x="10235" y="14119"/>
                    <a:pt x="10259" y="14119"/>
                  </a:cubicBezTo>
                  <a:cubicBezTo>
                    <a:pt x="10284" y="14119"/>
                    <a:pt x="10306" y="14109"/>
                    <a:pt x="10324" y="14092"/>
                  </a:cubicBezTo>
                  <a:cubicBezTo>
                    <a:pt x="10340" y="14076"/>
                    <a:pt x="10349" y="14054"/>
                    <a:pt x="10348" y="14031"/>
                  </a:cubicBezTo>
                  <a:cubicBezTo>
                    <a:pt x="10348" y="14020"/>
                    <a:pt x="10345" y="14009"/>
                    <a:pt x="10341" y="14001"/>
                  </a:cubicBezTo>
                  <a:lnTo>
                    <a:pt x="10341" y="14001"/>
                  </a:lnTo>
                  <a:cubicBezTo>
                    <a:pt x="10358" y="14002"/>
                    <a:pt x="10374" y="14004"/>
                    <a:pt x="10391" y="14005"/>
                  </a:cubicBezTo>
                  <a:cubicBezTo>
                    <a:pt x="10394" y="14013"/>
                    <a:pt x="10395" y="14022"/>
                    <a:pt x="10395" y="14030"/>
                  </a:cubicBezTo>
                  <a:cubicBezTo>
                    <a:pt x="10397" y="14065"/>
                    <a:pt x="10387" y="14095"/>
                    <a:pt x="10362" y="14120"/>
                  </a:cubicBezTo>
                  <a:cubicBezTo>
                    <a:pt x="10337" y="14148"/>
                    <a:pt x="10299" y="14163"/>
                    <a:pt x="10261" y="14163"/>
                  </a:cubicBezTo>
                  <a:lnTo>
                    <a:pt x="10259" y="14163"/>
                  </a:lnTo>
                  <a:cubicBezTo>
                    <a:pt x="10241" y="14163"/>
                    <a:pt x="10209" y="14149"/>
                    <a:pt x="10178" y="14134"/>
                  </a:cubicBezTo>
                  <a:cubicBezTo>
                    <a:pt x="10143" y="14119"/>
                    <a:pt x="10104" y="14102"/>
                    <a:pt x="10067" y="14093"/>
                  </a:cubicBezTo>
                  <a:lnTo>
                    <a:pt x="10077" y="13960"/>
                  </a:lnTo>
                  <a:cubicBezTo>
                    <a:pt x="10086" y="13960"/>
                    <a:pt x="10094" y="13957"/>
                    <a:pt x="10103" y="13956"/>
                  </a:cubicBezTo>
                  <a:close/>
                  <a:moveTo>
                    <a:pt x="15615" y="0"/>
                  </a:moveTo>
                  <a:cubicBezTo>
                    <a:pt x="15581" y="0"/>
                    <a:pt x="15540" y="16"/>
                    <a:pt x="15496" y="34"/>
                  </a:cubicBezTo>
                  <a:cubicBezTo>
                    <a:pt x="15457" y="49"/>
                    <a:pt x="15419" y="62"/>
                    <a:pt x="15386" y="66"/>
                  </a:cubicBezTo>
                  <a:cubicBezTo>
                    <a:pt x="15378" y="67"/>
                    <a:pt x="15370" y="68"/>
                    <a:pt x="15361" y="68"/>
                  </a:cubicBezTo>
                  <a:cubicBezTo>
                    <a:pt x="15331" y="68"/>
                    <a:pt x="15299" y="63"/>
                    <a:pt x="15267" y="59"/>
                  </a:cubicBezTo>
                  <a:cubicBezTo>
                    <a:pt x="15237" y="54"/>
                    <a:pt x="15207" y="50"/>
                    <a:pt x="15182" y="50"/>
                  </a:cubicBezTo>
                  <a:cubicBezTo>
                    <a:pt x="15165" y="50"/>
                    <a:pt x="15151" y="52"/>
                    <a:pt x="15140" y="56"/>
                  </a:cubicBezTo>
                  <a:cubicBezTo>
                    <a:pt x="15086" y="73"/>
                    <a:pt x="15044" y="112"/>
                    <a:pt x="15024" y="159"/>
                  </a:cubicBezTo>
                  <a:cubicBezTo>
                    <a:pt x="15021" y="165"/>
                    <a:pt x="15021" y="170"/>
                    <a:pt x="15018" y="175"/>
                  </a:cubicBezTo>
                  <a:cubicBezTo>
                    <a:pt x="15002" y="187"/>
                    <a:pt x="14988" y="197"/>
                    <a:pt x="14970" y="207"/>
                  </a:cubicBezTo>
                  <a:cubicBezTo>
                    <a:pt x="14951" y="215"/>
                    <a:pt x="14933" y="220"/>
                    <a:pt x="14914" y="226"/>
                  </a:cubicBezTo>
                  <a:cubicBezTo>
                    <a:pt x="14894" y="219"/>
                    <a:pt x="14875" y="214"/>
                    <a:pt x="14854" y="214"/>
                  </a:cubicBezTo>
                  <a:cubicBezTo>
                    <a:pt x="14817" y="214"/>
                    <a:pt x="14781" y="225"/>
                    <a:pt x="14749" y="246"/>
                  </a:cubicBezTo>
                  <a:cubicBezTo>
                    <a:pt x="14724" y="262"/>
                    <a:pt x="14703" y="296"/>
                    <a:pt x="14679" y="334"/>
                  </a:cubicBezTo>
                  <a:cubicBezTo>
                    <a:pt x="14655" y="368"/>
                    <a:pt x="14632" y="408"/>
                    <a:pt x="14604" y="431"/>
                  </a:cubicBezTo>
                  <a:cubicBezTo>
                    <a:pt x="14575" y="453"/>
                    <a:pt x="14532" y="469"/>
                    <a:pt x="14494" y="484"/>
                  </a:cubicBezTo>
                  <a:cubicBezTo>
                    <a:pt x="14451" y="499"/>
                    <a:pt x="14416" y="513"/>
                    <a:pt x="14396" y="533"/>
                  </a:cubicBezTo>
                  <a:cubicBezTo>
                    <a:pt x="14357" y="572"/>
                    <a:pt x="14336" y="621"/>
                    <a:pt x="14338" y="673"/>
                  </a:cubicBezTo>
                  <a:cubicBezTo>
                    <a:pt x="14338" y="679"/>
                    <a:pt x="14339" y="688"/>
                    <a:pt x="14341" y="694"/>
                  </a:cubicBezTo>
                  <a:cubicBezTo>
                    <a:pt x="14333" y="710"/>
                    <a:pt x="14322" y="725"/>
                    <a:pt x="14312" y="739"/>
                  </a:cubicBezTo>
                  <a:cubicBezTo>
                    <a:pt x="14300" y="753"/>
                    <a:pt x="14286" y="766"/>
                    <a:pt x="14274" y="776"/>
                  </a:cubicBezTo>
                  <a:cubicBezTo>
                    <a:pt x="14217" y="776"/>
                    <a:pt x="14164" y="804"/>
                    <a:pt x="14128" y="851"/>
                  </a:cubicBezTo>
                  <a:cubicBezTo>
                    <a:pt x="14112" y="872"/>
                    <a:pt x="14105" y="905"/>
                    <a:pt x="14096" y="945"/>
                  </a:cubicBezTo>
                  <a:cubicBezTo>
                    <a:pt x="14086" y="985"/>
                    <a:pt x="14075" y="1032"/>
                    <a:pt x="14053" y="1062"/>
                  </a:cubicBezTo>
                  <a:cubicBezTo>
                    <a:pt x="14031" y="1093"/>
                    <a:pt x="13990" y="1117"/>
                    <a:pt x="13954" y="1139"/>
                  </a:cubicBezTo>
                  <a:cubicBezTo>
                    <a:pt x="13922" y="1159"/>
                    <a:pt x="13892" y="1178"/>
                    <a:pt x="13878" y="1199"/>
                  </a:cubicBezTo>
                  <a:cubicBezTo>
                    <a:pt x="13849" y="1240"/>
                    <a:pt x="13838" y="1289"/>
                    <a:pt x="13848" y="1337"/>
                  </a:cubicBezTo>
                  <a:cubicBezTo>
                    <a:pt x="13849" y="1344"/>
                    <a:pt x="13852" y="1350"/>
                    <a:pt x="13853" y="1357"/>
                  </a:cubicBezTo>
                  <a:cubicBezTo>
                    <a:pt x="13847" y="1373"/>
                    <a:pt x="13838" y="1389"/>
                    <a:pt x="13830" y="1402"/>
                  </a:cubicBezTo>
                  <a:cubicBezTo>
                    <a:pt x="13819" y="1417"/>
                    <a:pt x="13806" y="1429"/>
                    <a:pt x="13793" y="1442"/>
                  </a:cubicBezTo>
                  <a:cubicBezTo>
                    <a:pt x="13738" y="1447"/>
                    <a:pt x="13688" y="1474"/>
                    <a:pt x="13658" y="1521"/>
                  </a:cubicBezTo>
                  <a:cubicBezTo>
                    <a:pt x="13643" y="1542"/>
                    <a:pt x="13638" y="1573"/>
                    <a:pt x="13630" y="1611"/>
                  </a:cubicBezTo>
                  <a:cubicBezTo>
                    <a:pt x="13622" y="1654"/>
                    <a:pt x="13614" y="1700"/>
                    <a:pt x="13592" y="1732"/>
                  </a:cubicBezTo>
                  <a:cubicBezTo>
                    <a:pt x="13571" y="1761"/>
                    <a:pt x="13530" y="1788"/>
                    <a:pt x="13494" y="1811"/>
                  </a:cubicBezTo>
                  <a:cubicBezTo>
                    <a:pt x="13463" y="1830"/>
                    <a:pt x="13435" y="1849"/>
                    <a:pt x="13421" y="1870"/>
                  </a:cubicBezTo>
                  <a:cubicBezTo>
                    <a:pt x="13388" y="1918"/>
                    <a:pt x="13382" y="1976"/>
                    <a:pt x="13397" y="2027"/>
                  </a:cubicBezTo>
                  <a:cubicBezTo>
                    <a:pt x="13390" y="2043"/>
                    <a:pt x="13383" y="2059"/>
                    <a:pt x="13373" y="2071"/>
                  </a:cubicBezTo>
                  <a:cubicBezTo>
                    <a:pt x="13363" y="2086"/>
                    <a:pt x="13350" y="2099"/>
                    <a:pt x="13336" y="2111"/>
                  </a:cubicBezTo>
                  <a:cubicBezTo>
                    <a:pt x="13282" y="2114"/>
                    <a:pt x="13232" y="2143"/>
                    <a:pt x="13202" y="2188"/>
                  </a:cubicBezTo>
                  <a:cubicBezTo>
                    <a:pt x="13188" y="2209"/>
                    <a:pt x="13182" y="2241"/>
                    <a:pt x="13174" y="2278"/>
                  </a:cubicBezTo>
                  <a:cubicBezTo>
                    <a:pt x="13166" y="2320"/>
                    <a:pt x="13157" y="2366"/>
                    <a:pt x="13136" y="2398"/>
                  </a:cubicBezTo>
                  <a:cubicBezTo>
                    <a:pt x="13115" y="2429"/>
                    <a:pt x="13074" y="2454"/>
                    <a:pt x="13037" y="2476"/>
                  </a:cubicBezTo>
                  <a:cubicBezTo>
                    <a:pt x="13005" y="2496"/>
                    <a:pt x="12977" y="2513"/>
                    <a:pt x="12962" y="2533"/>
                  </a:cubicBezTo>
                  <a:cubicBezTo>
                    <a:pt x="12929" y="2581"/>
                    <a:pt x="12921" y="2639"/>
                    <a:pt x="12937" y="2689"/>
                  </a:cubicBezTo>
                  <a:cubicBezTo>
                    <a:pt x="12930" y="2705"/>
                    <a:pt x="12923" y="2720"/>
                    <a:pt x="12913" y="2735"/>
                  </a:cubicBezTo>
                  <a:cubicBezTo>
                    <a:pt x="12903" y="2749"/>
                    <a:pt x="12889" y="2761"/>
                    <a:pt x="12876" y="2772"/>
                  </a:cubicBezTo>
                  <a:cubicBezTo>
                    <a:pt x="12823" y="2777"/>
                    <a:pt x="12772" y="2803"/>
                    <a:pt x="12739" y="2847"/>
                  </a:cubicBezTo>
                  <a:cubicBezTo>
                    <a:pt x="12725" y="2867"/>
                    <a:pt x="12718" y="2899"/>
                    <a:pt x="12710" y="2936"/>
                  </a:cubicBezTo>
                  <a:cubicBezTo>
                    <a:pt x="12701" y="2977"/>
                    <a:pt x="12691" y="3025"/>
                    <a:pt x="12670" y="3055"/>
                  </a:cubicBezTo>
                  <a:cubicBezTo>
                    <a:pt x="12647" y="3085"/>
                    <a:pt x="12604" y="3109"/>
                    <a:pt x="12567" y="3130"/>
                  </a:cubicBezTo>
                  <a:cubicBezTo>
                    <a:pt x="12535" y="3148"/>
                    <a:pt x="12507" y="3166"/>
                    <a:pt x="12493" y="3185"/>
                  </a:cubicBezTo>
                  <a:cubicBezTo>
                    <a:pt x="12459" y="3231"/>
                    <a:pt x="12450" y="3288"/>
                    <a:pt x="12462" y="3338"/>
                  </a:cubicBezTo>
                  <a:cubicBezTo>
                    <a:pt x="12455" y="3354"/>
                    <a:pt x="12448" y="3371"/>
                    <a:pt x="12438" y="3384"/>
                  </a:cubicBezTo>
                  <a:cubicBezTo>
                    <a:pt x="12425" y="3400"/>
                    <a:pt x="12411" y="3412"/>
                    <a:pt x="12398" y="3422"/>
                  </a:cubicBezTo>
                  <a:cubicBezTo>
                    <a:pt x="12345" y="3425"/>
                    <a:pt x="12293" y="3448"/>
                    <a:pt x="12261" y="3491"/>
                  </a:cubicBezTo>
                  <a:cubicBezTo>
                    <a:pt x="12246" y="3511"/>
                    <a:pt x="12237" y="3542"/>
                    <a:pt x="12228" y="3578"/>
                  </a:cubicBezTo>
                  <a:cubicBezTo>
                    <a:pt x="12217" y="3619"/>
                    <a:pt x="12206" y="3667"/>
                    <a:pt x="12181" y="3695"/>
                  </a:cubicBezTo>
                  <a:cubicBezTo>
                    <a:pt x="12158" y="3725"/>
                    <a:pt x="12116" y="3747"/>
                    <a:pt x="12077" y="3768"/>
                  </a:cubicBezTo>
                  <a:cubicBezTo>
                    <a:pt x="12044" y="3785"/>
                    <a:pt x="12016" y="3801"/>
                    <a:pt x="12001" y="3820"/>
                  </a:cubicBezTo>
                  <a:cubicBezTo>
                    <a:pt x="11965" y="3864"/>
                    <a:pt x="11954" y="3920"/>
                    <a:pt x="11964" y="3970"/>
                  </a:cubicBezTo>
                  <a:cubicBezTo>
                    <a:pt x="11956" y="3986"/>
                    <a:pt x="11948" y="4002"/>
                    <a:pt x="11938" y="4016"/>
                  </a:cubicBezTo>
                  <a:cubicBezTo>
                    <a:pt x="11926" y="4031"/>
                    <a:pt x="11913" y="4042"/>
                    <a:pt x="11898" y="4053"/>
                  </a:cubicBezTo>
                  <a:cubicBezTo>
                    <a:pt x="11845" y="4053"/>
                    <a:pt x="11791" y="4074"/>
                    <a:pt x="11755" y="4116"/>
                  </a:cubicBezTo>
                  <a:cubicBezTo>
                    <a:pt x="11740" y="4134"/>
                    <a:pt x="11731" y="4166"/>
                    <a:pt x="11721" y="4201"/>
                  </a:cubicBezTo>
                  <a:cubicBezTo>
                    <a:pt x="11708" y="4243"/>
                    <a:pt x="11694" y="4289"/>
                    <a:pt x="11670" y="4317"/>
                  </a:cubicBezTo>
                  <a:cubicBezTo>
                    <a:pt x="11645" y="4345"/>
                    <a:pt x="11601" y="4366"/>
                    <a:pt x="11563" y="4385"/>
                  </a:cubicBezTo>
                  <a:cubicBezTo>
                    <a:pt x="11529" y="4401"/>
                    <a:pt x="11500" y="4413"/>
                    <a:pt x="11484" y="4432"/>
                  </a:cubicBezTo>
                  <a:cubicBezTo>
                    <a:pt x="11446" y="4476"/>
                    <a:pt x="11432" y="4532"/>
                    <a:pt x="11441" y="4584"/>
                  </a:cubicBezTo>
                  <a:cubicBezTo>
                    <a:pt x="11433" y="4598"/>
                    <a:pt x="11423" y="4613"/>
                    <a:pt x="11411" y="4626"/>
                  </a:cubicBezTo>
                  <a:cubicBezTo>
                    <a:pt x="11399" y="4639"/>
                    <a:pt x="11384" y="4651"/>
                    <a:pt x="11369" y="4660"/>
                  </a:cubicBezTo>
                  <a:cubicBezTo>
                    <a:pt x="11367" y="4660"/>
                    <a:pt x="11364" y="4660"/>
                    <a:pt x="11361" y="4660"/>
                  </a:cubicBezTo>
                  <a:cubicBezTo>
                    <a:pt x="11311" y="4660"/>
                    <a:pt x="11260" y="4678"/>
                    <a:pt x="11225" y="4716"/>
                  </a:cubicBezTo>
                  <a:cubicBezTo>
                    <a:pt x="11207" y="4734"/>
                    <a:pt x="11196" y="4764"/>
                    <a:pt x="11184" y="4798"/>
                  </a:cubicBezTo>
                  <a:cubicBezTo>
                    <a:pt x="11169" y="4838"/>
                    <a:pt x="11153" y="4885"/>
                    <a:pt x="11127" y="4911"/>
                  </a:cubicBezTo>
                  <a:cubicBezTo>
                    <a:pt x="11101" y="4938"/>
                    <a:pt x="11056" y="4955"/>
                    <a:pt x="11016" y="4971"/>
                  </a:cubicBezTo>
                  <a:cubicBezTo>
                    <a:pt x="10982" y="4985"/>
                    <a:pt x="10952" y="4997"/>
                    <a:pt x="10935" y="5013"/>
                  </a:cubicBezTo>
                  <a:cubicBezTo>
                    <a:pt x="10894" y="5055"/>
                    <a:pt x="10877" y="5109"/>
                    <a:pt x="10882" y="5161"/>
                  </a:cubicBezTo>
                  <a:cubicBezTo>
                    <a:pt x="10873" y="5176"/>
                    <a:pt x="10862" y="5189"/>
                    <a:pt x="10848" y="5201"/>
                  </a:cubicBezTo>
                  <a:cubicBezTo>
                    <a:pt x="10836" y="5214"/>
                    <a:pt x="10820" y="5223"/>
                    <a:pt x="10804" y="5233"/>
                  </a:cubicBezTo>
                  <a:cubicBezTo>
                    <a:pt x="10798" y="5232"/>
                    <a:pt x="10791" y="5232"/>
                    <a:pt x="10785" y="5232"/>
                  </a:cubicBezTo>
                  <a:cubicBezTo>
                    <a:pt x="10739" y="5232"/>
                    <a:pt x="10693" y="5248"/>
                    <a:pt x="10658" y="5280"/>
                  </a:cubicBezTo>
                  <a:cubicBezTo>
                    <a:pt x="10640" y="5297"/>
                    <a:pt x="10627" y="5328"/>
                    <a:pt x="10613" y="5361"/>
                  </a:cubicBezTo>
                  <a:cubicBezTo>
                    <a:pt x="10597" y="5402"/>
                    <a:pt x="10577" y="5445"/>
                    <a:pt x="10551" y="5471"/>
                  </a:cubicBezTo>
                  <a:cubicBezTo>
                    <a:pt x="10524" y="5496"/>
                    <a:pt x="10478" y="5513"/>
                    <a:pt x="10437" y="5528"/>
                  </a:cubicBezTo>
                  <a:cubicBezTo>
                    <a:pt x="10402" y="5541"/>
                    <a:pt x="10372" y="5551"/>
                    <a:pt x="10353" y="5568"/>
                  </a:cubicBezTo>
                  <a:cubicBezTo>
                    <a:pt x="10311" y="5608"/>
                    <a:pt x="10292" y="5663"/>
                    <a:pt x="10297" y="5716"/>
                  </a:cubicBezTo>
                  <a:cubicBezTo>
                    <a:pt x="10287" y="5730"/>
                    <a:pt x="10277" y="5744"/>
                    <a:pt x="10263" y="5756"/>
                  </a:cubicBezTo>
                  <a:cubicBezTo>
                    <a:pt x="10251" y="5769"/>
                    <a:pt x="10234" y="5778"/>
                    <a:pt x="10218" y="5786"/>
                  </a:cubicBezTo>
                  <a:cubicBezTo>
                    <a:pt x="10209" y="5785"/>
                    <a:pt x="10201" y="5785"/>
                    <a:pt x="10192" y="5785"/>
                  </a:cubicBezTo>
                  <a:cubicBezTo>
                    <a:pt x="10148" y="5785"/>
                    <a:pt x="10104" y="5800"/>
                    <a:pt x="10070" y="5831"/>
                  </a:cubicBezTo>
                  <a:cubicBezTo>
                    <a:pt x="10051" y="5848"/>
                    <a:pt x="10039" y="5877"/>
                    <a:pt x="10023" y="5911"/>
                  </a:cubicBezTo>
                  <a:cubicBezTo>
                    <a:pt x="10005" y="5950"/>
                    <a:pt x="9986" y="5994"/>
                    <a:pt x="9956" y="6020"/>
                  </a:cubicBezTo>
                  <a:cubicBezTo>
                    <a:pt x="9929" y="6045"/>
                    <a:pt x="9882" y="6059"/>
                    <a:pt x="9841" y="6073"/>
                  </a:cubicBezTo>
                  <a:cubicBezTo>
                    <a:pt x="9807" y="6085"/>
                    <a:pt x="9776" y="6095"/>
                    <a:pt x="9756" y="6111"/>
                  </a:cubicBezTo>
                  <a:cubicBezTo>
                    <a:pt x="9714" y="6150"/>
                    <a:pt x="9693" y="6203"/>
                    <a:pt x="9696" y="6256"/>
                  </a:cubicBezTo>
                  <a:cubicBezTo>
                    <a:pt x="9657" y="6168"/>
                    <a:pt x="9617" y="6083"/>
                    <a:pt x="9570" y="6001"/>
                  </a:cubicBezTo>
                  <a:lnTo>
                    <a:pt x="9560" y="5982"/>
                  </a:lnTo>
                  <a:cubicBezTo>
                    <a:pt x="9545" y="5955"/>
                    <a:pt x="9530" y="5930"/>
                    <a:pt x="9517" y="5905"/>
                  </a:cubicBezTo>
                  <a:lnTo>
                    <a:pt x="9504" y="5885"/>
                  </a:lnTo>
                  <a:lnTo>
                    <a:pt x="9503" y="5885"/>
                  </a:lnTo>
                  <a:cubicBezTo>
                    <a:pt x="9386" y="5692"/>
                    <a:pt x="9246" y="5512"/>
                    <a:pt x="9091" y="5350"/>
                  </a:cubicBezTo>
                  <a:lnTo>
                    <a:pt x="9092" y="5349"/>
                  </a:lnTo>
                  <a:lnTo>
                    <a:pt x="9076" y="5333"/>
                  </a:lnTo>
                  <a:cubicBezTo>
                    <a:pt x="9056" y="5312"/>
                    <a:pt x="9035" y="5291"/>
                    <a:pt x="9014" y="5271"/>
                  </a:cubicBezTo>
                  <a:lnTo>
                    <a:pt x="8998" y="5255"/>
                  </a:lnTo>
                  <a:lnTo>
                    <a:pt x="8997" y="5256"/>
                  </a:lnTo>
                  <a:cubicBezTo>
                    <a:pt x="8833" y="5101"/>
                    <a:pt x="8655" y="4961"/>
                    <a:pt x="8462" y="4844"/>
                  </a:cubicBezTo>
                  <a:lnTo>
                    <a:pt x="8462" y="4843"/>
                  </a:lnTo>
                  <a:lnTo>
                    <a:pt x="8442" y="4830"/>
                  </a:lnTo>
                  <a:cubicBezTo>
                    <a:pt x="8420" y="4817"/>
                    <a:pt x="8397" y="4804"/>
                    <a:pt x="8374" y="4792"/>
                  </a:cubicBezTo>
                  <a:lnTo>
                    <a:pt x="8346" y="4775"/>
                  </a:lnTo>
                  <a:lnTo>
                    <a:pt x="8346" y="4776"/>
                  </a:lnTo>
                  <a:cubicBezTo>
                    <a:pt x="8148" y="4666"/>
                    <a:pt x="7937" y="4580"/>
                    <a:pt x="7715" y="4516"/>
                  </a:cubicBezTo>
                  <a:lnTo>
                    <a:pt x="7694" y="4508"/>
                  </a:lnTo>
                  <a:lnTo>
                    <a:pt x="7651" y="4497"/>
                  </a:lnTo>
                  <a:cubicBezTo>
                    <a:pt x="7642" y="4495"/>
                    <a:pt x="7632" y="4491"/>
                    <a:pt x="7625" y="4489"/>
                  </a:cubicBezTo>
                  <a:cubicBezTo>
                    <a:pt x="7621" y="4487"/>
                    <a:pt x="7618" y="4487"/>
                    <a:pt x="7615" y="4486"/>
                  </a:cubicBezTo>
                  <a:lnTo>
                    <a:pt x="7593" y="4481"/>
                  </a:lnTo>
                  <a:lnTo>
                    <a:pt x="7593" y="4482"/>
                  </a:lnTo>
                  <a:cubicBezTo>
                    <a:pt x="7371" y="4428"/>
                    <a:pt x="7139" y="4398"/>
                    <a:pt x="6899" y="4394"/>
                  </a:cubicBezTo>
                  <a:lnTo>
                    <a:pt x="6883" y="4394"/>
                  </a:lnTo>
                  <a:cubicBezTo>
                    <a:pt x="6875" y="4394"/>
                    <a:pt x="6865" y="4392"/>
                    <a:pt x="6856" y="4392"/>
                  </a:cubicBezTo>
                  <a:cubicBezTo>
                    <a:pt x="6846" y="4392"/>
                    <a:pt x="6838" y="4392"/>
                    <a:pt x="6828" y="4394"/>
                  </a:cubicBezTo>
                  <a:lnTo>
                    <a:pt x="6813" y="4394"/>
                  </a:lnTo>
                  <a:cubicBezTo>
                    <a:pt x="6574" y="4397"/>
                    <a:pt x="6342" y="4427"/>
                    <a:pt x="6118" y="4482"/>
                  </a:cubicBezTo>
                  <a:lnTo>
                    <a:pt x="6118" y="4481"/>
                  </a:lnTo>
                  <a:lnTo>
                    <a:pt x="6096" y="4486"/>
                  </a:lnTo>
                  <a:cubicBezTo>
                    <a:pt x="6092" y="4487"/>
                    <a:pt x="6090" y="4487"/>
                    <a:pt x="6086" y="4489"/>
                  </a:cubicBezTo>
                  <a:cubicBezTo>
                    <a:pt x="6075" y="4491"/>
                    <a:pt x="6066" y="4495"/>
                    <a:pt x="6055" y="4497"/>
                  </a:cubicBezTo>
                  <a:cubicBezTo>
                    <a:pt x="6043" y="4501"/>
                    <a:pt x="6029" y="4503"/>
                    <a:pt x="6016" y="4507"/>
                  </a:cubicBezTo>
                  <a:lnTo>
                    <a:pt x="5987" y="4516"/>
                  </a:lnTo>
                  <a:cubicBezTo>
                    <a:pt x="5769" y="4579"/>
                    <a:pt x="5559" y="4666"/>
                    <a:pt x="5363" y="4775"/>
                  </a:cubicBezTo>
                  <a:lnTo>
                    <a:pt x="5363" y="4774"/>
                  </a:lnTo>
                  <a:lnTo>
                    <a:pt x="5331" y="4792"/>
                  </a:lnTo>
                  <a:cubicBezTo>
                    <a:pt x="5310" y="4804"/>
                    <a:pt x="5289" y="4816"/>
                    <a:pt x="5268" y="4829"/>
                  </a:cubicBezTo>
                  <a:lnTo>
                    <a:pt x="5248" y="4841"/>
                  </a:lnTo>
                  <a:cubicBezTo>
                    <a:pt x="5054" y="4959"/>
                    <a:pt x="4874" y="5098"/>
                    <a:pt x="4713" y="5254"/>
                  </a:cubicBezTo>
                  <a:lnTo>
                    <a:pt x="4711" y="5252"/>
                  </a:lnTo>
                  <a:lnTo>
                    <a:pt x="4695" y="5268"/>
                  </a:lnTo>
                  <a:cubicBezTo>
                    <a:pt x="4674" y="5288"/>
                    <a:pt x="4653" y="5309"/>
                    <a:pt x="4633" y="5330"/>
                  </a:cubicBezTo>
                  <a:lnTo>
                    <a:pt x="4617" y="5346"/>
                  </a:lnTo>
                  <a:lnTo>
                    <a:pt x="4619" y="5347"/>
                  </a:lnTo>
                  <a:cubicBezTo>
                    <a:pt x="4463" y="5510"/>
                    <a:pt x="4324" y="5688"/>
                    <a:pt x="4206" y="5882"/>
                  </a:cubicBezTo>
                  <a:lnTo>
                    <a:pt x="4205" y="5882"/>
                  </a:lnTo>
                  <a:lnTo>
                    <a:pt x="4193" y="5902"/>
                  </a:lnTo>
                  <a:cubicBezTo>
                    <a:pt x="4178" y="5927"/>
                    <a:pt x="4164" y="5953"/>
                    <a:pt x="4150" y="5978"/>
                  </a:cubicBezTo>
                  <a:lnTo>
                    <a:pt x="4139" y="5998"/>
                  </a:lnTo>
                  <a:lnTo>
                    <a:pt x="4140" y="5998"/>
                  </a:lnTo>
                  <a:cubicBezTo>
                    <a:pt x="4032" y="6195"/>
                    <a:pt x="3945" y="6404"/>
                    <a:pt x="3881" y="6623"/>
                  </a:cubicBezTo>
                  <a:lnTo>
                    <a:pt x="3871" y="6658"/>
                  </a:lnTo>
                  <a:cubicBezTo>
                    <a:pt x="3867" y="6670"/>
                    <a:pt x="3863" y="6684"/>
                    <a:pt x="3861" y="6699"/>
                  </a:cubicBezTo>
                  <a:cubicBezTo>
                    <a:pt x="3858" y="6706"/>
                    <a:pt x="3857" y="6714"/>
                    <a:pt x="3855" y="6722"/>
                  </a:cubicBezTo>
                  <a:cubicBezTo>
                    <a:pt x="3852" y="6725"/>
                    <a:pt x="3852" y="6727"/>
                    <a:pt x="3851" y="6731"/>
                  </a:cubicBezTo>
                  <a:lnTo>
                    <a:pt x="3846" y="6753"/>
                  </a:lnTo>
                  <a:lnTo>
                    <a:pt x="3847" y="6753"/>
                  </a:lnTo>
                  <a:cubicBezTo>
                    <a:pt x="3794" y="6970"/>
                    <a:pt x="3765" y="7194"/>
                    <a:pt x="3760" y="7424"/>
                  </a:cubicBezTo>
                  <a:lnTo>
                    <a:pt x="3758" y="7464"/>
                  </a:lnTo>
                  <a:lnTo>
                    <a:pt x="3758" y="7491"/>
                  </a:lnTo>
                  <a:lnTo>
                    <a:pt x="3758" y="7517"/>
                  </a:lnTo>
                  <a:lnTo>
                    <a:pt x="3760" y="7556"/>
                  </a:lnTo>
                  <a:cubicBezTo>
                    <a:pt x="3763" y="7765"/>
                    <a:pt x="3788" y="7967"/>
                    <a:pt x="3831" y="8162"/>
                  </a:cubicBezTo>
                  <a:cubicBezTo>
                    <a:pt x="3824" y="8180"/>
                    <a:pt x="3818" y="8197"/>
                    <a:pt x="3809" y="8217"/>
                  </a:cubicBezTo>
                  <a:cubicBezTo>
                    <a:pt x="3784" y="8281"/>
                    <a:pt x="3755" y="8351"/>
                    <a:pt x="3712" y="8393"/>
                  </a:cubicBezTo>
                  <a:cubicBezTo>
                    <a:pt x="3668" y="8437"/>
                    <a:pt x="3597" y="8465"/>
                    <a:pt x="3535" y="8491"/>
                  </a:cubicBezTo>
                  <a:cubicBezTo>
                    <a:pt x="3481" y="8513"/>
                    <a:pt x="3435" y="8532"/>
                    <a:pt x="3408" y="8557"/>
                  </a:cubicBezTo>
                  <a:cubicBezTo>
                    <a:pt x="3357" y="8608"/>
                    <a:pt x="3328" y="8674"/>
                    <a:pt x="3327" y="8745"/>
                  </a:cubicBezTo>
                  <a:cubicBezTo>
                    <a:pt x="3327" y="8757"/>
                    <a:pt x="3328" y="8771"/>
                    <a:pt x="3329" y="8784"/>
                  </a:cubicBezTo>
                  <a:cubicBezTo>
                    <a:pt x="3314" y="8808"/>
                    <a:pt x="3297" y="8831"/>
                    <a:pt x="3276" y="8852"/>
                  </a:cubicBezTo>
                  <a:cubicBezTo>
                    <a:pt x="3255" y="8873"/>
                    <a:pt x="3230" y="8890"/>
                    <a:pt x="3206" y="8906"/>
                  </a:cubicBezTo>
                  <a:cubicBezTo>
                    <a:pt x="3195" y="8905"/>
                    <a:pt x="3185" y="8904"/>
                    <a:pt x="3174" y="8904"/>
                  </a:cubicBezTo>
                  <a:cubicBezTo>
                    <a:pt x="3102" y="8904"/>
                    <a:pt x="3032" y="8932"/>
                    <a:pt x="2979" y="8985"/>
                  </a:cubicBezTo>
                  <a:cubicBezTo>
                    <a:pt x="2953" y="9011"/>
                    <a:pt x="2934" y="9058"/>
                    <a:pt x="2913" y="9112"/>
                  </a:cubicBezTo>
                  <a:cubicBezTo>
                    <a:pt x="2889" y="9175"/>
                    <a:pt x="2859" y="9247"/>
                    <a:pt x="2816" y="9289"/>
                  </a:cubicBezTo>
                  <a:cubicBezTo>
                    <a:pt x="2773" y="9332"/>
                    <a:pt x="2701" y="9359"/>
                    <a:pt x="2639" y="9386"/>
                  </a:cubicBezTo>
                  <a:cubicBezTo>
                    <a:pt x="2585" y="9409"/>
                    <a:pt x="2538" y="9427"/>
                    <a:pt x="2512" y="9452"/>
                  </a:cubicBezTo>
                  <a:cubicBezTo>
                    <a:pt x="2461" y="9504"/>
                    <a:pt x="2432" y="9569"/>
                    <a:pt x="2431" y="9639"/>
                  </a:cubicBezTo>
                  <a:cubicBezTo>
                    <a:pt x="2431" y="9653"/>
                    <a:pt x="2432" y="9665"/>
                    <a:pt x="2433" y="9679"/>
                  </a:cubicBezTo>
                  <a:cubicBezTo>
                    <a:pt x="2417" y="9704"/>
                    <a:pt x="2400" y="9726"/>
                    <a:pt x="2379" y="9747"/>
                  </a:cubicBezTo>
                  <a:cubicBezTo>
                    <a:pt x="2358" y="9769"/>
                    <a:pt x="2335" y="9785"/>
                    <a:pt x="2311" y="9801"/>
                  </a:cubicBezTo>
                  <a:cubicBezTo>
                    <a:pt x="2300" y="9800"/>
                    <a:pt x="2290" y="9799"/>
                    <a:pt x="2279" y="9799"/>
                  </a:cubicBezTo>
                  <a:cubicBezTo>
                    <a:pt x="2206" y="9799"/>
                    <a:pt x="2137" y="9828"/>
                    <a:pt x="2084" y="9880"/>
                  </a:cubicBezTo>
                  <a:cubicBezTo>
                    <a:pt x="2058" y="9907"/>
                    <a:pt x="2040" y="9953"/>
                    <a:pt x="2019" y="10007"/>
                  </a:cubicBezTo>
                  <a:cubicBezTo>
                    <a:pt x="1993" y="10070"/>
                    <a:pt x="1964" y="10141"/>
                    <a:pt x="1920" y="10184"/>
                  </a:cubicBezTo>
                  <a:cubicBezTo>
                    <a:pt x="1877" y="10227"/>
                    <a:pt x="1806" y="10255"/>
                    <a:pt x="1744" y="10281"/>
                  </a:cubicBezTo>
                  <a:cubicBezTo>
                    <a:pt x="1690" y="10302"/>
                    <a:pt x="1644" y="10322"/>
                    <a:pt x="1618" y="10347"/>
                  </a:cubicBezTo>
                  <a:cubicBezTo>
                    <a:pt x="1555" y="10411"/>
                    <a:pt x="1528" y="10495"/>
                    <a:pt x="1539" y="10574"/>
                  </a:cubicBezTo>
                  <a:cubicBezTo>
                    <a:pt x="1523" y="10600"/>
                    <a:pt x="1505" y="10623"/>
                    <a:pt x="1484" y="10644"/>
                  </a:cubicBezTo>
                  <a:cubicBezTo>
                    <a:pt x="1463" y="10665"/>
                    <a:pt x="1440" y="10682"/>
                    <a:pt x="1414" y="10698"/>
                  </a:cubicBezTo>
                  <a:cubicBezTo>
                    <a:pt x="1404" y="10697"/>
                    <a:pt x="1393" y="10695"/>
                    <a:pt x="1383" y="10695"/>
                  </a:cubicBezTo>
                  <a:cubicBezTo>
                    <a:pt x="1310" y="10695"/>
                    <a:pt x="1240" y="10724"/>
                    <a:pt x="1188" y="10777"/>
                  </a:cubicBezTo>
                  <a:cubicBezTo>
                    <a:pt x="1161" y="10803"/>
                    <a:pt x="1143" y="10849"/>
                    <a:pt x="1122" y="10903"/>
                  </a:cubicBezTo>
                  <a:cubicBezTo>
                    <a:pt x="1097" y="10967"/>
                    <a:pt x="1067" y="11038"/>
                    <a:pt x="1024" y="11081"/>
                  </a:cubicBezTo>
                  <a:cubicBezTo>
                    <a:pt x="981" y="11125"/>
                    <a:pt x="909" y="11153"/>
                    <a:pt x="848" y="11180"/>
                  </a:cubicBezTo>
                  <a:cubicBezTo>
                    <a:pt x="793" y="11201"/>
                    <a:pt x="748" y="11220"/>
                    <a:pt x="721" y="11245"/>
                  </a:cubicBezTo>
                  <a:cubicBezTo>
                    <a:pt x="670" y="11297"/>
                    <a:pt x="640" y="11362"/>
                    <a:pt x="639" y="11433"/>
                  </a:cubicBezTo>
                  <a:cubicBezTo>
                    <a:pt x="638" y="11446"/>
                    <a:pt x="639" y="11460"/>
                    <a:pt x="642" y="11473"/>
                  </a:cubicBezTo>
                  <a:cubicBezTo>
                    <a:pt x="627" y="11498"/>
                    <a:pt x="608" y="11524"/>
                    <a:pt x="585" y="11550"/>
                  </a:cubicBezTo>
                  <a:cubicBezTo>
                    <a:pt x="564" y="11573"/>
                    <a:pt x="540" y="11596"/>
                    <a:pt x="516" y="11615"/>
                  </a:cubicBezTo>
                  <a:cubicBezTo>
                    <a:pt x="427" y="11618"/>
                    <a:pt x="343" y="11667"/>
                    <a:pt x="291" y="11749"/>
                  </a:cubicBezTo>
                  <a:cubicBezTo>
                    <a:pt x="265" y="11791"/>
                    <a:pt x="255" y="11861"/>
                    <a:pt x="248" y="11936"/>
                  </a:cubicBezTo>
                  <a:cubicBezTo>
                    <a:pt x="240" y="12000"/>
                    <a:pt x="232" y="12069"/>
                    <a:pt x="212" y="12120"/>
                  </a:cubicBezTo>
                  <a:cubicBezTo>
                    <a:pt x="194" y="12167"/>
                    <a:pt x="158" y="12215"/>
                    <a:pt x="123" y="12262"/>
                  </a:cubicBezTo>
                  <a:lnTo>
                    <a:pt x="105" y="12288"/>
                  </a:lnTo>
                  <a:cubicBezTo>
                    <a:pt x="57" y="12353"/>
                    <a:pt x="22" y="12406"/>
                    <a:pt x="15" y="12450"/>
                  </a:cubicBezTo>
                  <a:cubicBezTo>
                    <a:pt x="0" y="12530"/>
                    <a:pt x="18" y="12614"/>
                    <a:pt x="62" y="12673"/>
                  </a:cubicBezTo>
                  <a:cubicBezTo>
                    <a:pt x="71" y="12684"/>
                    <a:pt x="81" y="12695"/>
                    <a:pt x="92" y="12704"/>
                  </a:cubicBezTo>
                  <a:cubicBezTo>
                    <a:pt x="97" y="12736"/>
                    <a:pt x="101" y="12768"/>
                    <a:pt x="102" y="12801"/>
                  </a:cubicBezTo>
                  <a:cubicBezTo>
                    <a:pt x="105" y="12835"/>
                    <a:pt x="101" y="12868"/>
                    <a:pt x="97" y="12901"/>
                  </a:cubicBezTo>
                  <a:cubicBezTo>
                    <a:pt x="87" y="12911"/>
                    <a:pt x="78" y="12922"/>
                    <a:pt x="70" y="12935"/>
                  </a:cubicBezTo>
                  <a:cubicBezTo>
                    <a:pt x="29" y="12999"/>
                    <a:pt x="17" y="13084"/>
                    <a:pt x="38" y="13164"/>
                  </a:cubicBezTo>
                  <a:cubicBezTo>
                    <a:pt x="49" y="13204"/>
                    <a:pt x="81" y="13253"/>
                    <a:pt x="145" y="13323"/>
                  </a:cubicBezTo>
                  <a:cubicBezTo>
                    <a:pt x="157" y="13337"/>
                    <a:pt x="169" y="13350"/>
                    <a:pt x="182" y="13364"/>
                  </a:cubicBezTo>
                  <a:cubicBezTo>
                    <a:pt x="217" y="13403"/>
                    <a:pt x="255" y="13443"/>
                    <a:pt x="280" y="13484"/>
                  </a:cubicBezTo>
                  <a:cubicBezTo>
                    <a:pt x="303" y="13523"/>
                    <a:pt x="322" y="13573"/>
                    <a:pt x="342" y="13624"/>
                  </a:cubicBezTo>
                  <a:cubicBezTo>
                    <a:pt x="348" y="13642"/>
                    <a:pt x="354" y="13660"/>
                    <a:pt x="361" y="13677"/>
                  </a:cubicBezTo>
                  <a:cubicBezTo>
                    <a:pt x="395" y="13763"/>
                    <a:pt x="426" y="13818"/>
                    <a:pt x="458" y="13846"/>
                  </a:cubicBezTo>
                  <a:cubicBezTo>
                    <a:pt x="513" y="13895"/>
                    <a:pt x="582" y="13922"/>
                    <a:pt x="650" y="13922"/>
                  </a:cubicBezTo>
                  <a:cubicBezTo>
                    <a:pt x="660" y="13922"/>
                    <a:pt x="671" y="13921"/>
                    <a:pt x="681" y="13919"/>
                  </a:cubicBezTo>
                  <a:cubicBezTo>
                    <a:pt x="696" y="13918"/>
                    <a:pt x="711" y="13913"/>
                    <a:pt x="725" y="13909"/>
                  </a:cubicBezTo>
                  <a:cubicBezTo>
                    <a:pt x="756" y="13919"/>
                    <a:pt x="788" y="13932"/>
                    <a:pt x="818" y="13946"/>
                  </a:cubicBezTo>
                  <a:cubicBezTo>
                    <a:pt x="850" y="13960"/>
                    <a:pt x="880" y="13977"/>
                    <a:pt x="907" y="13995"/>
                  </a:cubicBezTo>
                  <a:cubicBezTo>
                    <a:pt x="912" y="14008"/>
                    <a:pt x="918" y="14023"/>
                    <a:pt x="925" y="14034"/>
                  </a:cubicBezTo>
                  <a:cubicBezTo>
                    <a:pt x="965" y="14101"/>
                    <a:pt x="1038" y="14148"/>
                    <a:pt x="1119" y="14162"/>
                  </a:cubicBezTo>
                  <a:cubicBezTo>
                    <a:pt x="1129" y="14164"/>
                    <a:pt x="1139" y="14165"/>
                    <a:pt x="1150" y="14165"/>
                  </a:cubicBezTo>
                  <a:cubicBezTo>
                    <a:pt x="1187" y="14165"/>
                    <a:pt x="1235" y="14156"/>
                    <a:pt x="1307" y="14136"/>
                  </a:cubicBezTo>
                  <a:lnTo>
                    <a:pt x="1340" y="14125"/>
                  </a:lnTo>
                  <a:cubicBezTo>
                    <a:pt x="1396" y="14109"/>
                    <a:pt x="1452" y="14092"/>
                    <a:pt x="1503" y="14088"/>
                  </a:cubicBezTo>
                  <a:lnTo>
                    <a:pt x="1518" y="14088"/>
                  </a:lnTo>
                  <a:cubicBezTo>
                    <a:pt x="1570" y="14088"/>
                    <a:pt x="1629" y="14101"/>
                    <a:pt x="1688" y="14111"/>
                  </a:cubicBezTo>
                  <a:cubicBezTo>
                    <a:pt x="1744" y="14122"/>
                    <a:pt x="1795" y="14130"/>
                    <a:pt x="1839" y="14130"/>
                  </a:cubicBezTo>
                  <a:cubicBezTo>
                    <a:pt x="1858" y="14130"/>
                    <a:pt x="1874" y="14129"/>
                    <a:pt x="1889" y="14124"/>
                  </a:cubicBezTo>
                  <a:cubicBezTo>
                    <a:pt x="1973" y="14102"/>
                    <a:pt x="2041" y="14046"/>
                    <a:pt x="2073" y="13974"/>
                  </a:cubicBezTo>
                  <a:cubicBezTo>
                    <a:pt x="2078" y="13965"/>
                    <a:pt x="2080" y="13956"/>
                    <a:pt x="2083" y="13948"/>
                  </a:cubicBezTo>
                  <a:cubicBezTo>
                    <a:pt x="2109" y="13929"/>
                    <a:pt x="2137" y="13913"/>
                    <a:pt x="2167" y="13898"/>
                  </a:cubicBezTo>
                  <a:cubicBezTo>
                    <a:pt x="2198" y="13885"/>
                    <a:pt x="2227" y="13874"/>
                    <a:pt x="2259" y="13864"/>
                  </a:cubicBezTo>
                  <a:cubicBezTo>
                    <a:pt x="2287" y="13875"/>
                    <a:pt x="2317" y="13882"/>
                    <a:pt x="2349" y="13882"/>
                  </a:cubicBezTo>
                  <a:cubicBezTo>
                    <a:pt x="2407" y="13882"/>
                    <a:pt x="2465" y="13864"/>
                    <a:pt x="2515" y="13829"/>
                  </a:cubicBezTo>
                  <a:cubicBezTo>
                    <a:pt x="2556" y="13801"/>
                    <a:pt x="2590" y="13740"/>
                    <a:pt x="2627" y="13675"/>
                  </a:cubicBezTo>
                  <a:cubicBezTo>
                    <a:pt x="2660" y="13617"/>
                    <a:pt x="2693" y="13558"/>
                    <a:pt x="2733" y="13518"/>
                  </a:cubicBezTo>
                  <a:cubicBezTo>
                    <a:pt x="2776" y="13474"/>
                    <a:pt x="2847" y="13445"/>
                    <a:pt x="2910" y="13421"/>
                  </a:cubicBezTo>
                  <a:cubicBezTo>
                    <a:pt x="2963" y="13399"/>
                    <a:pt x="3010" y="13379"/>
                    <a:pt x="3036" y="13354"/>
                  </a:cubicBezTo>
                  <a:cubicBezTo>
                    <a:pt x="3099" y="13291"/>
                    <a:pt x="3126" y="13206"/>
                    <a:pt x="3115" y="13127"/>
                  </a:cubicBezTo>
                  <a:cubicBezTo>
                    <a:pt x="3131" y="13102"/>
                    <a:pt x="3148" y="13080"/>
                    <a:pt x="3169" y="13059"/>
                  </a:cubicBezTo>
                  <a:cubicBezTo>
                    <a:pt x="3190" y="13038"/>
                    <a:pt x="3213" y="13021"/>
                    <a:pt x="3239" y="13005"/>
                  </a:cubicBezTo>
                  <a:cubicBezTo>
                    <a:pt x="3249" y="13006"/>
                    <a:pt x="3260" y="13007"/>
                    <a:pt x="3270" y="13007"/>
                  </a:cubicBezTo>
                  <a:cubicBezTo>
                    <a:pt x="3343" y="13007"/>
                    <a:pt x="3413" y="12979"/>
                    <a:pt x="3465" y="12926"/>
                  </a:cubicBezTo>
                  <a:cubicBezTo>
                    <a:pt x="3492" y="12900"/>
                    <a:pt x="3510" y="12853"/>
                    <a:pt x="3531" y="12799"/>
                  </a:cubicBezTo>
                  <a:cubicBezTo>
                    <a:pt x="3556" y="12736"/>
                    <a:pt x="3586" y="12664"/>
                    <a:pt x="3629" y="12622"/>
                  </a:cubicBezTo>
                  <a:cubicBezTo>
                    <a:pt x="3672" y="12579"/>
                    <a:pt x="3744" y="12552"/>
                    <a:pt x="3805" y="12525"/>
                  </a:cubicBezTo>
                  <a:cubicBezTo>
                    <a:pt x="3860" y="12504"/>
                    <a:pt x="3905" y="12484"/>
                    <a:pt x="3932" y="12459"/>
                  </a:cubicBezTo>
                  <a:cubicBezTo>
                    <a:pt x="3995" y="12395"/>
                    <a:pt x="4021" y="12311"/>
                    <a:pt x="4011" y="12232"/>
                  </a:cubicBezTo>
                  <a:cubicBezTo>
                    <a:pt x="4018" y="12221"/>
                    <a:pt x="4024" y="12211"/>
                    <a:pt x="4032" y="12202"/>
                  </a:cubicBezTo>
                  <a:cubicBezTo>
                    <a:pt x="4037" y="12214"/>
                    <a:pt x="4041" y="12226"/>
                    <a:pt x="4047" y="12237"/>
                  </a:cubicBezTo>
                  <a:cubicBezTo>
                    <a:pt x="4049" y="12257"/>
                    <a:pt x="4049" y="12277"/>
                    <a:pt x="4049" y="12297"/>
                  </a:cubicBezTo>
                  <a:cubicBezTo>
                    <a:pt x="4049" y="12345"/>
                    <a:pt x="4050" y="12384"/>
                    <a:pt x="4062" y="12411"/>
                  </a:cubicBezTo>
                  <a:cubicBezTo>
                    <a:pt x="4089" y="12467"/>
                    <a:pt x="4139" y="12504"/>
                    <a:pt x="4194" y="12514"/>
                  </a:cubicBezTo>
                  <a:cubicBezTo>
                    <a:pt x="4207" y="12526"/>
                    <a:pt x="4218" y="12541"/>
                    <a:pt x="4230" y="12558"/>
                  </a:cubicBezTo>
                  <a:cubicBezTo>
                    <a:pt x="4241" y="12575"/>
                    <a:pt x="4249" y="12593"/>
                    <a:pt x="4255" y="12608"/>
                  </a:cubicBezTo>
                  <a:cubicBezTo>
                    <a:pt x="4254" y="12615"/>
                    <a:pt x="4251" y="12620"/>
                    <a:pt x="4250" y="12626"/>
                  </a:cubicBezTo>
                  <a:cubicBezTo>
                    <a:pt x="4242" y="12678"/>
                    <a:pt x="4256" y="12731"/>
                    <a:pt x="4291" y="12773"/>
                  </a:cubicBezTo>
                  <a:cubicBezTo>
                    <a:pt x="4310" y="12796"/>
                    <a:pt x="4346" y="12815"/>
                    <a:pt x="4388" y="12836"/>
                  </a:cubicBezTo>
                  <a:cubicBezTo>
                    <a:pt x="4426" y="12854"/>
                    <a:pt x="4466" y="12874"/>
                    <a:pt x="4493" y="12898"/>
                  </a:cubicBezTo>
                  <a:cubicBezTo>
                    <a:pt x="4518" y="12923"/>
                    <a:pt x="4539" y="12963"/>
                    <a:pt x="4560" y="13000"/>
                  </a:cubicBezTo>
                  <a:cubicBezTo>
                    <a:pt x="4582" y="13041"/>
                    <a:pt x="4600" y="13076"/>
                    <a:pt x="4625" y="13095"/>
                  </a:cubicBezTo>
                  <a:cubicBezTo>
                    <a:pt x="4660" y="13120"/>
                    <a:pt x="4698" y="13133"/>
                    <a:pt x="4739" y="13133"/>
                  </a:cubicBezTo>
                  <a:cubicBezTo>
                    <a:pt x="4756" y="13133"/>
                    <a:pt x="4773" y="13131"/>
                    <a:pt x="4789" y="13125"/>
                  </a:cubicBezTo>
                  <a:cubicBezTo>
                    <a:pt x="4806" y="13132"/>
                    <a:pt x="4825" y="13138"/>
                    <a:pt x="4842" y="13147"/>
                  </a:cubicBezTo>
                  <a:cubicBezTo>
                    <a:pt x="4859" y="13157"/>
                    <a:pt x="4872" y="13170"/>
                    <a:pt x="4887" y="13181"/>
                  </a:cubicBezTo>
                  <a:cubicBezTo>
                    <a:pt x="4888" y="13186"/>
                    <a:pt x="4888" y="13192"/>
                    <a:pt x="4890" y="13197"/>
                  </a:cubicBezTo>
                  <a:cubicBezTo>
                    <a:pt x="4906" y="13247"/>
                    <a:pt x="4943" y="13287"/>
                    <a:pt x="4990" y="13310"/>
                  </a:cubicBezTo>
                  <a:cubicBezTo>
                    <a:pt x="5017" y="13322"/>
                    <a:pt x="5057" y="13322"/>
                    <a:pt x="5101" y="13322"/>
                  </a:cubicBezTo>
                  <a:cubicBezTo>
                    <a:pt x="5142" y="13322"/>
                    <a:pt x="5190" y="13322"/>
                    <a:pt x="5223" y="13334"/>
                  </a:cubicBezTo>
                  <a:cubicBezTo>
                    <a:pt x="5259" y="13347"/>
                    <a:pt x="5296" y="13376"/>
                    <a:pt x="5328" y="13405"/>
                  </a:cubicBezTo>
                  <a:cubicBezTo>
                    <a:pt x="5359" y="13431"/>
                    <a:pt x="5389" y="13454"/>
                    <a:pt x="5413" y="13461"/>
                  </a:cubicBezTo>
                  <a:cubicBezTo>
                    <a:pt x="5431" y="13465"/>
                    <a:pt x="5448" y="13468"/>
                    <a:pt x="5464" y="13468"/>
                  </a:cubicBezTo>
                  <a:cubicBezTo>
                    <a:pt x="5505" y="13468"/>
                    <a:pt x="5544" y="13454"/>
                    <a:pt x="5575" y="13431"/>
                  </a:cubicBezTo>
                  <a:cubicBezTo>
                    <a:pt x="5591" y="13431"/>
                    <a:pt x="5608" y="13433"/>
                    <a:pt x="5626" y="13437"/>
                  </a:cubicBezTo>
                  <a:cubicBezTo>
                    <a:pt x="5643" y="13442"/>
                    <a:pt x="5660" y="13449"/>
                    <a:pt x="5676" y="13457"/>
                  </a:cubicBezTo>
                  <a:lnTo>
                    <a:pt x="5684" y="13473"/>
                  </a:lnTo>
                  <a:cubicBezTo>
                    <a:pt x="5711" y="13513"/>
                    <a:pt x="5753" y="13544"/>
                    <a:pt x="5801" y="13553"/>
                  </a:cubicBezTo>
                  <a:cubicBezTo>
                    <a:pt x="5808" y="13554"/>
                    <a:pt x="5814" y="13554"/>
                    <a:pt x="5821" y="13554"/>
                  </a:cubicBezTo>
                  <a:cubicBezTo>
                    <a:pt x="5843" y="13554"/>
                    <a:pt x="5870" y="13549"/>
                    <a:pt x="5898" y="13543"/>
                  </a:cubicBezTo>
                  <a:cubicBezTo>
                    <a:pt x="5930" y="13536"/>
                    <a:pt x="5963" y="13529"/>
                    <a:pt x="5994" y="13529"/>
                  </a:cubicBezTo>
                  <a:cubicBezTo>
                    <a:pt x="6004" y="13529"/>
                    <a:pt x="6014" y="13529"/>
                    <a:pt x="6024" y="13531"/>
                  </a:cubicBezTo>
                  <a:cubicBezTo>
                    <a:pt x="6061" y="13538"/>
                    <a:pt x="6101" y="13565"/>
                    <a:pt x="6136" y="13589"/>
                  </a:cubicBezTo>
                  <a:cubicBezTo>
                    <a:pt x="6169" y="13610"/>
                    <a:pt x="6197" y="13629"/>
                    <a:pt x="6222" y="13634"/>
                  </a:cubicBezTo>
                  <a:cubicBezTo>
                    <a:pt x="6233" y="13635"/>
                    <a:pt x="6244" y="13637"/>
                    <a:pt x="6255" y="13637"/>
                  </a:cubicBezTo>
                  <a:cubicBezTo>
                    <a:pt x="6301" y="13637"/>
                    <a:pt x="6344" y="13619"/>
                    <a:pt x="6376" y="13590"/>
                  </a:cubicBezTo>
                  <a:cubicBezTo>
                    <a:pt x="6380" y="13590"/>
                    <a:pt x="6385" y="13590"/>
                    <a:pt x="6389" y="13590"/>
                  </a:cubicBezTo>
                  <a:cubicBezTo>
                    <a:pt x="6401" y="13590"/>
                    <a:pt x="6414" y="13591"/>
                    <a:pt x="6428" y="13592"/>
                  </a:cubicBezTo>
                  <a:cubicBezTo>
                    <a:pt x="6446" y="13596"/>
                    <a:pt x="6461" y="13603"/>
                    <a:pt x="6478" y="13610"/>
                  </a:cubicBezTo>
                  <a:cubicBezTo>
                    <a:pt x="6482" y="13616"/>
                    <a:pt x="6484" y="13621"/>
                    <a:pt x="6488" y="13626"/>
                  </a:cubicBezTo>
                  <a:cubicBezTo>
                    <a:pt x="6517" y="13665"/>
                    <a:pt x="6560" y="13692"/>
                    <a:pt x="6608" y="13700"/>
                  </a:cubicBezTo>
                  <a:cubicBezTo>
                    <a:pt x="6612" y="13701"/>
                    <a:pt x="6618" y="13701"/>
                    <a:pt x="6623" y="13701"/>
                  </a:cubicBezTo>
                  <a:cubicBezTo>
                    <a:pt x="6645" y="13701"/>
                    <a:pt x="6672" y="13695"/>
                    <a:pt x="6703" y="13686"/>
                  </a:cubicBezTo>
                  <a:cubicBezTo>
                    <a:pt x="6736" y="13678"/>
                    <a:pt x="6772" y="13669"/>
                    <a:pt x="6805" y="13669"/>
                  </a:cubicBezTo>
                  <a:cubicBezTo>
                    <a:pt x="6813" y="13669"/>
                    <a:pt x="6821" y="13669"/>
                    <a:pt x="6828" y="13670"/>
                  </a:cubicBezTo>
                  <a:cubicBezTo>
                    <a:pt x="6865" y="13676"/>
                    <a:pt x="6905" y="13702"/>
                    <a:pt x="6941" y="13724"/>
                  </a:cubicBezTo>
                  <a:cubicBezTo>
                    <a:pt x="6974" y="13745"/>
                    <a:pt x="7002" y="13763"/>
                    <a:pt x="7027" y="13766"/>
                  </a:cubicBezTo>
                  <a:cubicBezTo>
                    <a:pt x="7036" y="13769"/>
                    <a:pt x="7047" y="13770"/>
                    <a:pt x="7056" y="13770"/>
                  </a:cubicBezTo>
                  <a:cubicBezTo>
                    <a:pt x="7105" y="13770"/>
                    <a:pt x="7148" y="13751"/>
                    <a:pt x="7180" y="13721"/>
                  </a:cubicBezTo>
                  <a:cubicBezTo>
                    <a:pt x="7187" y="13720"/>
                    <a:pt x="7194" y="13720"/>
                    <a:pt x="7202" y="13720"/>
                  </a:cubicBezTo>
                  <a:cubicBezTo>
                    <a:pt x="7211" y="13720"/>
                    <a:pt x="7221" y="13720"/>
                    <a:pt x="7230" y="13722"/>
                  </a:cubicBezTo>
                  <a:cubicBezTo>
                    <a:pt x="7248" y="13724"/>
                    <a:pt x="7264" y="13732"/>
                    <a:pt x="7282" y="13738"/>
                  </a:cubicBezTo>
                  <a:cubicBezTo>
                    <a:pt x="7285" y="13744"/>
                    <a:pt x="7288" y="13750"/>
                    <a:pt x="7294" y="13756"/>
                  </a:cubicBezTo>
                  <a:cubicBezTo>
                    <a:pt x="7322" y="13795"/>
                    <a:pt x="7364" y="13818"/>
                    <a:pt x="7412" y="13827"/>
                  </a:cubicBezTo>
                  <a:cubicBezTo>
                    <a:pt x="7416" y="13827"/>
                    <a:pt x="7420" y="13828"/>
                    <a:pt x="7425" y="13828"/>
                  </a:cubicBezTo>
                  <a:cubicBezTo>
                    <a:pt x="7447" y="13828"/>
                    <a:pt x="7475" y="13821"/>
                    <a:pt x="7505" y="13812"/>
                  </a:cubicBezTo>
                  <a:cubicBezTo>
                    <a:pt x="7540" y="13803"/>
                    <a:pt x="7579" y="13792"/>
                    <a:pt x="7612" y="13792"/>
                  </a:cubicBezTo>
                  <a:cubicBezTo>
                    <a:pt x="7618" y="13792"/>
                    <a:pt x="7624" y="13792"/>
                    <a:pt x="7630" y="13793"/>
                  </a:cubicBezTo>
                  <a:cubicBezTo>
                    <a:pt x="7667" y="13798"/>
                    <a:pt x="7707" y="13824"/>
                    <a:pt x="7744" y="13848"/>
                  </a:cubicBezTo>
                  <a:cubicBezTo>
                    <a:pt x="7778" y="13867"/>
                    <a:pt x="7805" y="13885"/>
                    <a:pt x="7830" y="13888"/>
                  </a:cubicBezTo>
                  <a:cubicBezTo>
                    <a:pt x="7839" y="13890"/>
                    <a:pt x="7848" y="13891"/>
                    <a:pt x="7858" y="13891"/>
                  </a:cubicBezTo>
                  <a:cubicBezTo>
                    <a:pt x="7906" y="13891"/>
                    <a:pt x="7949" y="13872"/>
                    <a:pt x="7983" y="13840"/>
                  </a:cubicBezTo>
                  <a:cubicBezTo>
                    <a:pt x="7989" y="13840"/>
                    <a:pt x="7995" y="13840"/>
                    <a:pt x="8001" y="13840"/>
                  </a:cubicBezTo>
                  <a:cubicBezTo>
                    <a:pt x="8011" y="13840"/>
                    <a:pt x="8022" y="13840"/>
                    <a:pt x="8033" y="13842"/>
                  </a:cubicBezTo>
                  <a:cubicBezTo>
                    <a:pt x="8052" y="13844"/>
                    <a:pt x="8068" y="13851"/>
                    <a:pt x="8083" y="13858"/>
                  </a:cubicBezTo>
                  <a:cubicBezTo>
                    <a:pt x="8087" y="13864"/>
                    <a:pt x="8090" y="13871"/>
                    <a:pt x="8095" y="13876"/>
                  </a:cubicBezTo>
                  <a:cubicBezTo>
                    <a:pt x="8123" y="13913"/>
                    <a:pt x="8166" y="13938"/>
                    <a:pt x="8213" y="13946"/>
                  </a:cubicBezTo>
                  <a:cubicBezTo>
                    <a:pt x="8217" y="13946"/>
                    <a:pt x="8222" y="13948"/>
                    <a:pt x="8227" y="13948"/>
                  </a:cubicBezTo>
                  <a:cubicBezTo>
                    <a:pt x="8249" y="13948"/>
                    <a:pt x="8276" y="13940"/>
                    <a:pt x="8307" y="13932"/>
                  </a:cubicBezTo>
                  <a:cubicBezTo>
                    <a:pt x="8342" y="13923"/>
                    <a:pt x="8380" y="13912"/>
                    <a:pt x="8414" y="13912"/>
                  </a:cubicBezTo>
                  <a:cubicBezTo>
                    <a:pt x="8420" y="13912"/>
                    <a:pt x="8426" y="13912"/>
                    <a:pt x="8431" y="13913"/>
                  </a:cubicBezTo>
                  <a:cubicBezTo>
                    <a:pt x="8468" y="13918"/>
                    <a:pt x="8508" y="13945"/>
                    <a:pt x="8545" y="13967"/>
                  </a:cubicBezTo>
                  <a:cubicBezTo>
                    <a:pt x="8579" y="13987"/>
                    <a:pt x="8606" y="14006"/>
                    <a:pt x="8632" y="14008"/>
                  </a:cubicBezTo>
                  <a:cubicBezTo>
                    <a:pt x="8640" y="14009"/>
                    <a:pt x="8650" y="14011"/>
                    <a:pt x="8659" y="14011"/>
                  </a:cubicBezTo>
                  <a:cubicBezTo>
                    <a:pt x="8708" y="14011"/>
                    <a:pt x="8751" y="13992"/>
                    <a:pt x="8785" y="13960"/>
                  </a:cubicBezTo>
                  <a:cubicBezTo>
                    <a:pt x="8791" y="13960"/>
                    <a:pt x="8798" y="13960"/>
                    <a:pt x="8805" y="13960"/>
                  </a:cubicBezTo>
                  <a:cubicBezTo>
                    <a:pt x="8814" y="13960"/>
                    <a:pt x="8824" y="13960"/>
                    <a:pt x="8834" y="13962"/>
                  </a:cubicBezTo>
                  <a:cubicBezTo>
                    <a:pt x="8851" y="13965"/>
                    <a:pt x="8869" y="13970"/>
                    <a:pt x="8885" y="13975"/>
                  </a:cubicBezTo>
                  <a:cubicBezTo>
                    <a:pt x="8888" y="13982"/>
                    <a:pt x="8892" y="13988"/>
                    <a:pt x="8898" y="13995"/>
                  </a:cubicBezTo>
                  <a:cubicBezTo>
                    <a:pt x="8927" y="14032"/>
                    <a:pt x="8969" y="14056"/>
                    <a:pt x="9017" y="14064"/>
                  </a:cubicBezTo>
                  <a:cubicBezTo>
                    <a:pt x="9020" y="14064"/>
                    <a:pt x="9024" y="14065"/>
                    <a:pt x="9028" y="14065"/>
                  </a:cubicBezTo>
                  <a:cubicBezTo>
                    <a:pt x="9050" y="14065"/>
                    <a:pt x="9078" y="14056"/>
                    <a:pt x="9109" y="14049"/>
                  </a:cubicBezTo>
                  <a:cubicBezTo>
                    <a:pt x="9144" y="14040"/>
                    <a:pt x="9183" y="14029"/>
                    <a:pt x="9216" y="14029"/>
                  </a:cubicBezTo>
                  <a:cubicBezTo>
                    <a:pt x="9222" y="14029"/>
                    <a:pt x="9228" y="14029"/>
                    <a:pt x="9234" y="14030"/>
                  </a:cubicBezTo>
                  <a:cubicBezTo>
                    <a:pt x="9271" y="14035"/>
                    <a:pt x="9312" y="14061"/>
                    <a:pt x="9349" y="14083"/>
                  </a:cubicBezTo>
                  <a:cubicBezTo>
                    <a:pt x="9382" y="14103"/>
                    <a:pt x="9410" y="14120"/>
                    <a:pt x="9435" y="14124"/>
                  </a:cubicBezTo>
                  <a:cubicBezTo>
                    <a:pt x="9445" y="14125"/>
                    <a:pt x="9452" y="14125"/>
                    <a:pt x="9461" y="14125"/>
                  </a:cubicBezTo>
                  <a:cubicBezTo>
                    <a:pt x="9509" y="14125"/>
                    <a:pt x="9555" y="14106"/>
                    <a:pt x="9587" y="14074"/>
                  </a:cubicBezTo>
                  <a:cubicBezTo>
                    <a:pt x="9596" y="14073"/>
                    <a:pt x="9604" y="14073"/>
                    <a:pt x="9613" y="14073"/>
                  </a:cubicBezTo>
                  <a:cubicBezTo>
                    <a:pt x="9621" y="14073"/>
                    <a:pt x="9630" y="14073"/>
                    <a:pt x="9639" y="14074"/>
                  </a:cubicBezTo>
                  <a:cubicBezTo>
                    <a:pt x="9657" y="14076"/>
                    <a:pt x="9674" y="14083"/>
                    <a:pt x="9690" y="14088"/>
                  </a:cubicBezTo>
                  <a:cubicBezTo>
                    <a:pt x="9693" y="14093"/>
                    <a:pt x="9695" y="14099"/>
                    <a:pt x="9699" y="14103"/>
                  </a:cubicBezTo>
                  <a:cubicBezTo>
                    <a:pt x="9730" y="14141"/>
                    <a:pt x="9773" y="14166"/>
                    <a:pt x="9823" y="14172"/>
                  </a:cubicBezTo>
                  <a:lnTo>
                    <a:pt x="9834" y="14172"/>
                  </a:lnTo>
                  <a:cubicBezTo>
                    <a:pt x="9858" y="14172"/>
                    <a:pt x="9889" y="14164"/>
                    <a:pt x="9924" y="14153"/>
                  </a:cubicBezTo>
                  <a:cubicBezTo>
                    <a:pt x="9961" y="14141"/>
                    <a:pt x="10003" y="14129"/>
                    <a:pt x="10038" y="14129"/>
                  </a:cubicBezTo>
                  <a:lnTo>
                    <a:pt x="10048" y="14129"/>
                  </a:lnTo>
                  <a:cubicBezTo>
                    <a:pt x="10084" y="14132"/>
                    <a:pt x="10126" y="14151"/>
                    <a:pt x="10164" y="14169"/>
                  </a:cubicBezTo>
                  <a:cubicBezTo>
                    <a:pt x="10203" y="14186"/>
                    <a:pt x="10237" y="14202"/>
                    <a:pt x="10264" y="14202"/>
                  </a:cubicBezTo>
                  <a:lnTo>
                    <a:pt x="10266" y="14202"/>
                  </a:lnTo>
                  <a:cubicBezTo>
                    <a:pt x="10317" y="14202"/>
                    <a:pt x="10368" y="14181"/>
                    <a:pt x="10401" y="14144"/>
                  </a:cubicBezTo>
                  <a:cubicBezTo>
                    <a:pt x="10406" y="14140"/>
                    <a:pt x="10409" y="14134"/>
                    <a:pt x="10412" y="14130"/>
                  </a:cubicBezTo>
                  <a:cubicBezTo>
                    <a:pt x="10430" y="14125"/>
                    <a:pt x="10448" y="14122"/>
                    <a:pt x="10467" y="14120"/>
                  </a:cubicBezTo>
                  <a:cubicBezTo>
                    <a:pt x="10471" y="14119"/>
                    <a:pt x="10476" y="14119"/>
                    <a:pt x="10480" y="14119"/>
                  </a:cubicBezTo>
                  <a:cubicBezTo>
                    <a:pt x="10494" y="14119"/>
                    <a:pt x="10508" y="14120"/>
                    <a:pt x="10521" y="14123"/>
                  </a:cubicBezTo>
                  <a:cubicBezTo>
                    <a:pt x="10553" y="14156"/>
                    <a:pt x="10599" y="14177"/>
                    <a:pt x="10649" y="14177"/>
                  </a:cubicBezTo>
                  <a:cubicBezTo>
                    <a:pt x="10659" y="14177"/>
                    <a:pt x="10668" y="14177"/>
                    <a:pt x="10676" y="14176"/>
                  </a:cubicBezTo>
                  <a:cubicBezTo>
                    <a:pt x="10705" y="14171"/>
                    <a:pt x="10737" y="14151"/>
                    <a:pt x="10774" y="14128"/>
                  </a:cubicBezTo>
                  <a:cubicBezTo>
                    <a:pt x="10809" y="14106"/>
                    <a:pt x="10848" y="14081"/>
                    <a:pt x="10884" y="14072"/>
                  </a:cubicBezTo>
                  <a:cubicBezTo>
                    <a:pt x="10896" y="14070"/>
                    <a:pt x="10909" y="14069"/>
                    <a:pt x="10924" y="14069"/>
                  </a:cubicBezTo>
                  <a:cubicBezTo>
                    <a:pt x="10950" y="14069"/>
                    <a:pt x="10979" y="14072"/>
                    <a:pt x="11007" y="14074"/>
                  </a:cubicBezTo>
                  <a:cubicBezTo>
                    <a:pt x="11032" y="14076"/>
                    <a:pt x="11055" y="14080"/>
                    <a:pt x="11075" y="14080"/>
                  </a:cubicBezTo>
                  <a:cubicBezTo>
                    <a:pt x="11092" y="14080"/>
                    <a:pt x="11107" y="14078"/>
                    <a:pt x="11117" y="14074"/>
                  </a:cubicBezTo>
                  <a:cubicBezTo>
                    <a:pt x="11169" y="14056"/>
                    <a:pt x="11210" y="14020"/>
                    <a:pt x="11229" y="13974"/>
                  </a:cubicBezTo>
                  <a:cubicBezTo>
                    <a:pt x="11232" y="13969"/>
                    <a:pt x="11233" y="13964"/>
                    <a:pt x="11234" y="13958"/>
                  </a:cubicBezTo>
                  <a:cubicBezTo>
                    <a:pt x="11250" y="13948"/>
                    <a:pt x="11266" y="13935"/>
                    <a:pt x="11284" y="13928"/>
                  </a:cubicBezTo>
                  <a:cubicBezTo>
                    <a:pt x="11301" y="13919"/>
                    <a:pt x="11321" y="13916"/>
                    <a:pt x="11339" y="13911"/>
                  </a:cubicBezTo>
                  <a:cubicBezTo>
                    <a:pt x="11360" y="13919"/>
                    <a:pt x="11382" y="13927"/>
                    <a:pt x="11407" y="13927"/>
                  </a:cubicBezTo>
                  <a:cubicBezTo>
                    <a:pt x="11440" y="13927"/>
                    <a:pt x="11475" y="13917"/>
                    <a:pt x="11503" y="13900"/>
                  </a:cubicBezTo>
                  <a:cubicBezTo>
                    <a:pt x="11530" y="13886"/>
                    <a:pt x="11553" y="13853"/>
                    <a:pt x="11579" y="13814"/>
                  </a:cubicBezTo>
                  <a:cubicBezTo>
                    <a:pt x="11603" y="13780"/>
                    <a:pt x="11629" y="13742"/>
                    <a:pt x="11658" y="13721"/>
                  </a:cubicBezTo>
                  <a:cubicBezTo>
                    <a:pt x="11687" y="13700"/>
                    <a:pt x="11728" y="13685"/>
                    <a:pt x="11769" y="13670"/>
                  </a:cubicBezTo>
                  <a:cubicBezTo>
                    <a:pt x="11813" y="13655"/>
                    <a:pt x="11850" y="13642"/>
                    <a:pt x="11872" y="13621"/>
                  </a:cubicBezTo>
                  <a:cubicBezTo>
                    <a:pt x="11913" y="13584"/>
                    <a:pt x="11934" y="13532"/>
                    <a:pt x="11930" y="13481"/>
                  </a:cubicBezTo>
                  <a:cubicBezTo>
                    <a:pt x="11930" y="13475"/>
                    <a:pt x="11929" y="13470"/>
                    <a:pt x="11928" y="13465"/>
                  </a:cubicBezTo>
                  <a:cubicBezTo>
                    <a:pt x="11938" y="13448"/>
                    <a:pt x="11946" y="13432"/>
                    <a:pt x="11959" y="13417"/>
                  </a:cubicBezTo>
                  <a:cubicBezTo>
                    <a:pt x="11971" y="13403"/>
                    <a:pt x="11986" y="13390"/>
                    <a:pt x="12001" y="13378"/>
                  </a:cubicBezTo>
                  <a:cubicBezTo>
                    <a:pt x="12059" y="13374"/>
                    <a:pt x="12112" y="13342"/>
                    <a:pt x="12145" y="13290"/>
                  </a:cubicBezTo>
                  <a:cubicBezTo>
                    <a:pt x="12161" y="13262"/>
                    <a:pt x="12167" y="13217"/>
                    <a:pt x="12172" y="13168"/>
                  </a:cubicBezTo>
                  <a:cubicBezTo>
                    <a:pt x="12176" y="13126"/>
                    <a:pt x="12181" y="13084"/>
                    <a:pt x="12194" y="13051"/>
                  </a:cubicBezTo>
                  <a:cubicBezTo>
                    <a:pt x="12208" y="13018"/>
                    <a:pt x="12235" y="12984"/>
                    <a:pt x="12262" y="12951"/>
                  </a:cubicBezTo>
                  <a:cubicBezTo>
                    <a:pt x="12292" y="12912"/>
                    <a:pt x="12320" y="12880"/>
                    <a:pt x="12326" y="12848"/>
                  </a:cubicBezTo>
                  <a:cubicBezTo>
                    <a:pt x="12340" y="12794"/>
                    <a:pt x="12329" y="12740"/>
                    <a:pt x="12300" y="12698"/>
                  </a:cubicBezTo>
                  <a:cubicBezTo>
                    <a:pt x="12297" y="12693"/>
                    <a:pt x="12292" y="12690"/>
                    <a:pt x="12289" y="12684"/>
                  </a:cubicBezTo>
                  <a:cubicBezTo>
                    <a:pt x="12288" y="12666"/>
                    <a:pt x="12287" y="12646"/>
                    <a:pt x="12288" y="12626"/>
                  </a:cubicBezTo>
                  <a:cubicBezTo>
                    <a:pt x="12291" y="12608"/>
                    <a:pt x="12296" y="12590"/>
                    <a:pt x="12302" y="12573"/>
                  </a:cubicBezTo>
                  <a:cubicBezTo>
                    <a:pt x="12309" y="12566"/>
                    <a:pt x="12319" y="12559"/>
                    <a:pt x="12325" y="12552"/>
                  </a:cubicBezTo>
                  <a:cubicBezTo>
                    <a:pt x="12357" y="12517"/>
                    <a:pt x="12376" y="12471"/>
                    <a:pt x="12373" y="12424"/>
                  </a:cubicBezTo>
                  <a:cubicBezTo>
                    <a:pt x="12373" y="12394"/>
                    <a:pt x="12358" y="12359"/>
                    <a:pt x="12340" y="12318"/>
                  </a:cubicBezTo>
                  <a:cubicBezTo>
                    <a:pt x="12323" y="12282"/>
                    <a:pt x="12303" y="12237"/>
                    <a:pt x="12300" y="12202"/>
                  </a:cubicBezTo>
                  <a:cubicBezTo>
                    <a:pt x="12297" y="12166"/>
                    <a:pt x="12309" y="12120"/>
                    <a:pt x="12320" y="12079"/>
                  </a:cubicBezTo>
                  <a:cubicBezTo>
                    <a:pt x="12330" y="12039"/>
                    <a:pt x="12341" y="12003"/>
                    <a:pt x="12335" y="11976"/>
                  </a:cubicBezTo>
                  <a:cubicBezTo>
                    <a:pt x="12326" y="11916"/>
                    <a:pt x="12291" y="11868"/>
                    <a:pt x="12244" y="11842"/>
                  </a:cubicBezTo>
                  <a:cubicBezTo>
                    <a:pt x="12236" y="11826"/>
                    <a:pt x="12229" y="11809"/>
                    <a:pt x="12225" y="11791"/>
                  </a:cubicBezTo>
                  <a:cubicBezTo>
                    <a:pt x="12220" y="11772"/>
                    <a:pt x="12219" y="11755"/>
                    <a:pt x="12219" y="11738"/>
                  </a:cubicBezTo>
                  <a:cubicBezTo>
                    <a:pt x="12224" y="11733"/>
                    <a:pt x="12228" y="11729"/>
                    <a:pt x="12231" y="11723"/>
                  </a:cubicBezTo>
                  <a:cubicBezTo>
                    <a:pt x="12257" y="11682"/>
                    <a:pt x="12266" y="11629"/>
                    <a:pt x="12254" y="11580"/>
                  </a:cubicBezTo>
                  <a:cubicBezTo>
                    <a:pt x="12247" y="11555"/>
                    <a:pt x="12228" y="11528"/>
                    <a:pt x="12203" y="11496"/>
                  </a:cubicBezTo>
                  <a:cubicBezTo>
                    <a:pt x="12177" y="11462"/>
                    <a:pt x="12149" y="11424"/>
                    <a:pt x="12138" y="11388"/>
                  </a:cubicBezTo>
                  <a:cubicBezTo>
                    <a:pt x="12129" y="11354"/>
                    <a:pt x="12135" y="11304"/>
                    <a:pt x="12140" y="11264"/>
                  </a:cubicBezTo>
                  <a:cubicBezTo>
                    <a:pt x="12146" y="11225"/>
                    <a:pt x="12151" y="11192"/>
                    <a:pt x="12145" y="11167"/>
                  </a:cubicBezTo>
                  <a:cubicBezTo>
                    <a:pt x="12130" y="11113"/>
                    <a:pt x="12091" y="11071"/>
                    <a:pt x="12043" y="11050"/>
                  </a:cubicBezTo>
                  <a:cubicBezTo>
                    <a:pt x="12035" y="11034"/>
                    <a:pt x="12025" y="11018"/>
                    <a:pt x="12020" y="11001"/>
                  </a:cubicBezTo>
                  <a:cubicBezTo>
                    <a:pt x="12017" y="10984"/>
                    <a:pt x="12014" y="10967"/>
                    <a:pt x="12013" y="10950"/>
                  </a:cubicBezTo>
                  <a:cubicBezTo>
                    <a:pt x="12044" y="10907"/>
                    <a:pt x="12057" y="10851"/>
                    <a:pt x="12044" y="10796"/>
                  </a:cubicBezTo>
                  <a:cubicBezTo>
                    <a:pt x="12038" y="10771"/>
                    <a:pt x="12019" y="10748"/>
                    <a:pt x="11997" y="10719"/>
                  </a:cubicBezTo>
                  <a:cubicBezTo>
                    <a:pt x="11971" y="10685"/>
                    <a:pt x="11941" y="10647"/>
                    <a:pt x="11933" y="10608"/>
                  </a:cubicBezTo>
                  <a:cubicBezTo>
                    <a:pt x="11924" y="10571"/>
                    <a:pt x="11933" y="10524"/>
                    <a:pt x="11940" y="10484"/>
                  </a:cubicBezTo>
                  <a:cubicBezTo>
                    <a:pt x="11946" y="10445"/>
                    <a:pt x="11952" y="10413"/>
                    <a:pt x="11946" y="10389"/>
                  </a:cubicBezTo>
                  <a:cubicBezTo>
                    <a:pt x="11934" y="10332"/>
                    <a:pt x="11896" y="10286"/>
                    <a:pt x="11846" y="10264"/>
                  </a:cubicBezTo>
                  <a:cubicBezTo>
                    <a:pt x="11839" y="10249"/>
                    <a:pt x="11833" y="10234"/>
                    <a:pt x="11829" y="10217"/>
                  </a:cubicBezTo>
                  <a:cubicBezTo>
                    <a:pt x="11825" y="10200"/>
                    <a:pt x="11824" y="10183"/>
                    <a:pt x="11824" y="10167"/>
                  </a:cubicBezTo>
                  <a:cubicBezTo>
                    <a:pt x="11857" y="10125"/>
                    <a:pt x="11872" y="10069"/>
                    <a:pt x="11860" y="10012"/>
                  </a:cubicBezTo>
                  <a:cubicBezTo>
                    <a:pt x="11855" y="9989"/>
                    <a:pt x="11835" y="9963"/>
                    <a:pt x="11812" y="9931"/>
                  </a:cubicBezTo>
                  <a:cubicBezTo>
                    <a:pt x="11787" y="9896"/>
                    <a:pt x="11759" y="9858"/>
                    <a:pt x="11750" y="9821"/>
                  </a:cubicBezTo>
                  <a:cubicBezTo>
                    <a:pt x="11743" y="9784"/>
                    <a:pt x="11751" y="9737"/>
                    <a:pt x="11760" y="9696"/>
                  </a:cubicBezTo>
                  <a:cubicBezTo>
                    <a:pt x="11767" y="9659"/>
                    <a:pt x="11772" y="9627"/>
                    <a:pt x="11769" y="9604"/>
                  </a:cubicBezTo>
                  <a:cubicBezTo>
                    <a:pt x="11756" y="9548"/>
                    <a:pt x="11720" y="9505"/>
                    <a:pt x="11674" y="9480"/>
                  </a:cubicBezTo>
                  <a:cubicBezTo>
                    <a:pt x="11666" y="9464"/>
                    <a:pt x="11659" y="9448"/>
                    <a:pt x="11655" y="9430"/>
                  </a:cubicBezTo>
                  <a:cubicBezTo>
                    <a:pt x="11651" y="9413"/>
                    <a:pt x="11651" y="9395"/>
                    <a:pt x="11651" y="9379"/>
                  </a:cubicBezTo>
                  <a:cubicBezTo>
                    <a:pt x="11686" y="9339"/>
                    <a:pt x="11703" y="9283"/>
                    <a:pt x="11692" y="9226"/>
                  </a:cubicBezTo>
                  <a:cubicBezTo>
                    <a:pt x="11688" y="9203"/>
                    <a:pt x="11670" y="9177"/>
                    <a:pt x="11649" y="9145"/>
                  </a:cubicBezTo>
                  <a:cubicBezTo>
                    <a:pt x="11625" y="9109"/>
                    <a:pt x="11597" y="9070"/>
                    <a:pt x="11592" y="9033"/>
                  </a:cubicBezTo>
                  <a:cubicBezTo>
                    <a:pt x="11586" y="8997"/>
                    <a:pt x="11598" y="8949"/>
                    <a:pt x="11609" y="8908"/>
                  </a:cubicBezTo>
                  <a:cubicBezTo>
                    <a:pt x="11618" y="8872"/>
                    <a:pt x="11627" y="8842"/>
                    <a:pt x="11624" y="8818"/>
                  </a:cubicBezTo>
                  <a:cubicBezTo>
                    <a:pt x="11616" y="8762"/>
                    <a:pt x="11581" y="8715"/>
                    <a:pt x="11535" y="8689"/>
                  </a:cubicBezTo>
                  <a:cubicBezTo>
                    <a:pt x="11530" y="8673"/>
                    <a:pt x="11524" y="8656"/>
                    <a:pt x="11522" y="8639"/>
                  </a:cubicBezTo>
                  <a:cubicBezTo>
                    <a:pt x="11519" y="8623"/>
                    <a:pt x="11521" y="8606"/>
                    <a:pt x="11522" y="8588"/>
                  </a:cubicBezTo>
                  <a:cubicBezTo>
                    <a:pt x="11559" y="8552"/>
                    <a:pt x="11581" y="8499"/>
                    <a:pt x="11576" y="8443"/>
                  </a:cubicBezTo>
                  <a:cubicBezTo>
                    <a:pt x="11574" y="8419"/>
                    <a:pt x="11559" y="8391"/>
                    <a:pt x="11542" y="8360"/>
                  </a:cubicBezTo>
                  <a:cubicBezTo>
                    <a:pt x="11522" y="8323"/>
                    <a:pt x="11498" y="8279"/>
                    <a:pt x="11497" y="8243"/>
                  </a:cubicBezTo>
                  <a:cubicBezTo>
                    <a:pt x="11495" y="8206"/>
                    <a:pt x="11513" y="8160"/>
                    <a:pt x="11530" y="8121"/>
                  </a:cubicBezTo>
                  <a:cubicBezTo>
                    <a:pt x="11543" y="8088"/>
                    <a:pt x="11555" y="8059"/>
                    <a:pt x="11555" y="8035"/>
                  </a:cubicBezTo>
                  <a:cubicBezTo>
                    <a:pt x="11554" y="7979"/>
                    <a:pt x="11528" y="7928"/>
                    <a:pt x="11487" y="7896"/>
                  </a:cubicBezTo>
                  <a:cubicBezTo>
                    <a:pt x="11482" y="7880"/>
                    <a:pt x="11481" y="7863"/>
                    <a:pt x="11481" y="7845"/>
                  </a:cubicBezTo>
                  <a:cubicBezTo>
                    <a:pt x="11481" y="7829"/>
                    <a:pt x="11484" y="7812"/>
                    <a:pt x="11490" y="7796"/>
                  </a:cubicBezTo>
                  <a:cubicBezTo>
                    <a:pt x="11533" y="7766"/>
                    <a:pt x="11561" y="7716"/>
                    <a:pt x="11565" y="7659"/>
                  </a:cubicBezTo>
                  <a:cubicBezTo>
                    <a:pt x="11566" y="7636"/>
                    <a:pt x="11555" y="7607"/>
                    <a:pt x="11543" y="7573"/>
                  </a:cubicBezTo>
                  <a:cubicBezTo>
                    <a:pt x="11529" y="7533"/>
                    <a:pt x="11513" y="7486"/>
                    <a:pt x="11517" y="7450"/>
                  </a:cubicBezTo>
                  <a:cubicBezTo>
                    <a:pt x="11521" y="7413"/>
                    <a:pt x="11546" y="7370"/>
                    <a:pt x="11567" y="7336"/>
                  </a:cubicBezTo>
                  <a:cubicBezTo>
                    <a:pt x="11586" y="7305"/>
                    <a:pt x="11601" y="7278"/>
                    <a:pt x="11606" y="7253"/>
                  </a:cubicBezTo>
                  <a:cubicBezTo>
                    <a:pt x="11613" y="7196"/>
                    <a:pt x="11593" y="7143"/>
                    <a:pt x="11558" y="7105"/>
                  </a:cubicBezTo>
                  <a:cubicBezTo>
                    <a:pt x="11556" y="7089"/>
                    <a:pt x="11558" y="7073"/>
                    <a:pt x="11560" y="7056"/>
                  </a:cubicBezTo>
                  <a:cubicBezTo>
                    <a:pt x="11563" y="7040"/>
                    <a:pt x="11569" y="7025"/>
                    <a:pt x="11575" y="7009"/>
                  </a:cubicBezTo>
                  <a:cubicBezTo>
                    <a:pt x="11623" y="6984"/>
                    <a:pt x="11658" y="6940"/>
                    <a:pt x="11670" y="6884"/>
                  </a:cubicBezTo>
                  <a:cubicBezTo>
                    <a:pt x="11675" y="6862"/>
                    <a:pt x="11669" y="6830"/>
                    <a:pt x="11662" y="6796"/>
                  </a:cubicBezTo>
                  <a:cubicBezTo>
                    <a:pt x="11654" y="6753"/>
                    <a:pt x="11645" y="6706"/>
                    <a:pt x="11654" y="6671"/>
                  </a:cubicBezTo>
                  <a:cubicBezTo>
                    <a:pt x="11664" y="6634"/>
                    <a:pt x="11695" y="6597"/>
                    <a:pt x="11722" y="6564"/>
                  </a:cubicBezTo>
                  <a:cubicBezTo>
                    <a:pt x="11744" y="6536"/>
                    <a:pt x="11764" y="6513"/>
                    <a:pt x="11771" y="6490"/>
                  </a:cubicBezTo>
                  <a:cubicBezTo>
                    <a:pt x="11788" y="6435"/>
                    <a:pt x="11778" y="6379"/>
                    <a:pt x="11748" y="6336"/>
                  </a:cubicBezTo>
                  <a:cubicBezTo>
                    <a:pt x="11749" y="6319"/>
                    <a:pt x="11751" y="6303"/>
                    <a:pt x="11756" y="6287"/>
                  </a:cubicBezTo>
                  <a:cubicBezTo>
                    <a:pt x="11762" y="6272"/>
                    <a:pt x="11770" y="6257"/>
                    <a:pt x="11779" y="6242"/>
                  </a:cubicBezTo>
                  <a:cubicBezTo>
                    <a:pt x="11829" y="6225"/>
                    <a:pt x="11871" y="6187"/>
                    <a:pt x="11891" y="6134"/>
                  </a:cubicBezTo>
                  <a:cubicBezTo>
                    <a:pt x="11900" y="6112"/>
                    <a:pt x="11900" y="6082"/>
                    <a:pt x="11898" y="6046"/>
                  </a:cubicBezTo>
                  <a:cubicBezTo>
                    <a:pt x="11897" y="6004"/>
                    <a:pt x="11896" y="5955"/>
                    <a:pt x="11910" y="5920"/>
                  </a:cubicBezTo>
                  <a:cubicBezTo>
                    <a:pt x="11924" y="5887"/>
                    <a:pt x="11961" y="5855"/>
                    <a:pt x="11993" y="5825"/>
                  </a:cubicBezTo>
                  <a:cubicBezTo>
                    <a:pt x="12019" y="5802"/>
                    <a:pt x="12043" y="5782"/>
                    <a:pt x="12054" y="5761"/>
                  </a:cubicBezTo>
                  <a:cubicBezTo>
                    <a:pt x="12078" y="5709"/>
                    <a:pt x="12077" y="5654"/>
                    <a:pt x="12055" y="5604"/>
                  </a:cubicBezTo>
                  <a:cubicBezTo>
                    <a:pt x="12059" y="5588"/>
                    <a:pt x="12064" y="5574"/>
                    <a:pt x="12072" y="5559"/>
                  </a:cubicBezTo>
                  <a:cubicBezTo>
                    <a:pt x="12080" y="5544"/>
                    <a:pt x="12091" y="5529"/>
                    <a:pt x="12101" y="5516"/>
                  </a:cubicBezTo>
                  <a:cubicBezTo>
                    <a:pt x="12154" y="5507"/>
                    <a:pt x="12202" y="5476"/>
                    <a:pt x="12229" y="5429"/>
                  </a:cubicBezTo>
                  <a:cubicBezTo>
                    <a:pt x="12241" y="5409"/>
                    <a:pt x="12245" y="5379"/>
                    <a:pt x="12249" y="5344"/>
                  </a:cubicBezTo>
                  <a:cubicBezTo>
                    <a:pt x="12254" y="5301"/>
                    <a:pt x="12261" y="5254"/>
                    <a:pt x="12281" y="5222"/>
                  </a:cubicBezTo>
                  <a:lnTo>
                    <a:pt x="12281" y="5221"/>
                  </a:lnTo>
                  <a:cubicBezTo>
                    <a:pt x="12301" y="5190"/>
                    <a:pt x="12341" y="5164"/>
                    <a:pt x="12378" y="5140"/>
                  </a:cubicBezTo>
                  <a:cubicBezTo>
                    <a:pt x="12408" y="5122"/>
                    <a:pt x="12435" y="5105"/>
                    <a:pt x="12447" y="5086"/>
                  </a:cubicBezTo>
                  <a:cubicBezTo>
                    <a:pt x="12481" y="5040"/>
                    <a:pt x="12488" y="4984"/>
                    <a:pt x="12474" y="4932"/>
                  </a:cubicBezTo>
                  <a:cubicBezTo>
                    <a:pt x="12481" y="4917"/>
                    <a:pt x="12488" y="4903"/>
                    <a:pt x="12499" y="4889"/>
                  </a:cubicBezTo>
                  <a:cubicBezTo>
                    <a:pt x="12509" y="4875"/>
                    <a:pt x="12523" y="4865"/>
                    <a:pt x="12536" y="4854"/>
                  </a:cubicBezTo>
                  <a:cubicBezTo>
                    <a:pt x="12590" y="4854"/>
                    <a:pt x="12641" y="4831"/>
                    <a:pt x="12676" y="4789"/>
                  </a:cubicBezTo>
                  <a:cubicBezTo>
                    <a:pt x="12690" y="4770"/>
                    <a:pt x="12699" y="4741"/>
                    <a:pt x="12710" y="4708"/>
                  </a:cubicBezTo>
                  <a:cubicBezTo>
                    <a:pt x="12721" y="4668"/>
                    <a:pt x="12736" y="4621"/>
                    <a:pt x="12761" y="4594"/>
                  </a:cubicBezTo>
                  <a:cubicBezTo>
                    <a:pt x="12787" y="4565"/>
                    <a:pt x="12831" y="4547"/>
                    <a:pt x="12871" y="4532"/>
                  </a:cubicBezTo>
                  <a:cubicBezTo>
                    <a:pt x="12904" y="4518"/>
                    <a:pt x="12932" y="4506"/>
                    <a:pt x="12948" y="4490"/>
                  </a:cubicBezTo>
                  <a:cubicBezTo>
                    <a:pt x="12989" y="4449"/>
                    <a:pt x="13006" y="4395"/>
                    <a:pt x="13001" y="4343"/>
                  </a:cubicBezTo>
                  <a:cubicBezTo>
                    <a:pt x="13010" y="4330"/>
                    <a:pt x="13020" y="4316"/>
                    <a:pt x="13033" y="4306"/>
                  </a:cubicBezTo>
                  <a:cubicBezTo>
                    <a:pt x="13045" y="4294"/>
                    <a:pt x="13061" y="4286"/>
                    <a:pt x="13077" y="4278"/>
                  </a:cubicBezTo>
                  <a:cubicBezTo>
                    <a:pt x="13087" y="4279"/>
                    <a:pt x="13098" y="4281"/>
                    <a:pt x="13108" y="4281"/>
                  </a:cubicBezTo>
                  <a:cubicBezTo>
                    <a:pt x="13151" y="4281"/>
                    <a:pt x="13193" y="4267"/>
                    <a:pt x="13224" y="4238"/>
                  </a:cubicBezTo>
                  <a:cubicBezTo>
                    <a:pt x="13241" y="4225"/>
                    <a:pt x="13256" y="4198"/>
                    <a:pt x="13272" y="4167"/>
                  </a:cubicBezTo>
                  <a:cubicBezTo>
                    <a:pt x="13291" y="4128"/>
                    <a:pt x="13314" y="4085"/>
                    <a:pt x="13344" y="4063"/>
                  </a:cubicBezTo>
                  <a:cubicBezTo>
                    <a:pt x="13374" y="4041"/>
                    <a:pt x="13422" y="4032"/>
                    <a:pt x="13464" y="4025"/>
                  </a:cubicBezTo>
                  <a:cubicBezTo>
                    <a:pt x="13499" y="4019"/>
                    <a:pt x="13528" y="4014"/>
                    <a:pt x="13547" y="4001"/>
                  </a:cubicBezTo>
                  <a:cubicBezTo>
                    <a:pt x="13595" y="3969"/>
                    <a:pt x="13622" y="3921"/>
                    <a:pt x="13627" y="3868"/>
                  </a:cubicBezTo>
                  <a:cubicBezTo>
                    <a:pt x="13639" y="3858"/>
                    <a:pt x="13653" y="3847"/>
                    <a:pt x="13665" y="3838"/>
                  </a:cubicBezTo>
                  <a:cubicBezTo>
                    <a:pt x="13680" y="3829"/>
                    <a:pt x="13696" y="3824"/>
                    <a:pt x="13713" y="3819"/>
                  </a:cubicBezTo>
                  <a:cubicBezTo>
                    <a:pt x="13734" y="3827"/>
                    <a:pt x="13758" y="3834"/>
                    <a:pt x="13781" y="3834"/>
                  </a:cubicBezTo>
                  <a:cubicBezTo>
                    <a:pt x="13811" y="3834"/>
                    <a:pt x="13841" y="3826"/>
                    <a:pt x="13868" y="3813"/>
                  </a:cubicBezTo>
                  <a:cubicBezTo>
                    <a:pt x="13889" y="3803"/>
                    <a:pt x="13907" y="3779"/>
                    <a:pt x="13929" y="3751"/>
                  </a:cubicBezTo>
                  <a:cubicBezTo>
                    <a:pt x="13955" y="3718"/>
                    <a:pt x="13987" y="3679"/>
                    <a:pt x="14022" y="3664"/>
                  </a:cubicBezTo>
                  <a:cubicBezTo>
                    <a:pt x="14053" y="3650"/>
                    <a:pt x="14096" y="3648"/>
                    <a:pt x="14139" y="3648"/>
                  </a:cubicBezTo>
                  <a:lnTo>
                    <a:pt x="14154" y="3648"/>
                  </a:lnTo>
                  <a:cubicBezTo>
                    <a:pt x="14187" y="3648"/>
                    <a:pt x="14216" y="3647"/>
                    <a:pt x="14235" y="3639"/>
                  </a:cubicBezTo>
                  <a:cubicBezTo>
                    <a:pt x="14286" y="3616"/>
                    <a:pt x="14322" y="3574"/>
                    <a:pt x="14338" y="3524"/>
                  </a:cubicBezTo>
                  <a:cubicBezTo>
                    <a:pt x="14353" y="3514"/>
                    <a:pt x="14367" y="3504"/>
                    <a:pt x="14382" y="3498"/>
                  </a:cubicBezTo>
                  <a:cubicBezTo>
                    <a:pt x="14398" y="3492"/>
                    <a:pt x="14416" y="3489"/>
                    <a:pt x="14432" y="3486"/>
                  </a:cubicBezTo>
                  <a:cubicBezTo>
                    <a:pt x="14459" y="3503"/>
                    <a:pt x="14491" y="3513"/>
                    <a:pt x="14525" y="3513"/>
                  </a:cubicBezTo>
                  <a:cubicBezTo>
                    <a:pt x="14546" y="3513"/>
                    <a:pt x="14567" y="3509"/>
                    <a:pt x="14587" y="3502"/>
                  </a:cubicBezTo>
                  <a:cubicBezTo>
                    <a:pt x="14609" y="3494"/>
                    <a:pt x="14633" y="3472"/>
                    <a:pt x="14660" y="3446"/>
                  </a:cubicBezTo>
                  <a:cubicBezTo>
                    <a:pt x="14691" y="3418"/>
                    <a:pt x="14725" y="3384"/>
                    <a:pt x="14762" y="3373"/>
                  </a:cubicBezTo>
                  <a:cubicBezTo>
                    <a:pt x="14778" y="3367"/>
                    <a:pt x="14799" y="3365"/>
                    <a:pt x="14823" y="3365"/>
                  </a:cubicBezTo>
                  <a:cubicBezTo>
                    <a:pt x="14844" y="3365"/>
                    <a:pt x="14867" y="3367"/>
                    <a:pt x="14887" y="3368"/>
                  </a:cubicBezTo>
                  <a:cubicBezTo>
                    <a:pt x="14908" y="3370"/>
                    <a:pt x="14926" y="3372"/>
                    <a:pt x="14942" y="3372"/>
                  </a:cubicBezTo>
                  <a:cubicBezTo>
                    <a:pt x="14957" y="3372"/>
                    <a:pt x="14971" y="3370"/>
                    <a:pt x="14981" y="3367"/>
                  </a:cubicBezTo>
                  <a:cubicBezTo>
                    <a:pt x="15035" y="3350"/>
                    <a:pt x="15076" y="3308"/>
                    <a:pt x="15094" y="3260"/>
                  </a:cubicBezTo>
                  <a:cubicBezTo>
                    <a:pt x="15109" y="3250"/>
                    <a:pt x="15125" y="3241"/>
                    <a:pt x="15142" y="3235"/>
                  </a:cubicBezTo>
                  <a:cubicBezTo>
                    <a:pt x="15157" y="3230"/>
                    <a:pt x="15175" y="3228"/>
                    <a:pt x="15192" y="3225"/>
                  </a:cubicBezTo>
                  <a:cubicBezTo>
                    <a:pt x="15221" y="3244"/>
                    <a:pt x="15254" y="3255"/>
                    <a:pt x="15291" y="3255"/>
                  </a:cubicBezTo>
                  <a:cubicBezTo>
                    <a:pt x="15310" y="3255"/>
                    <a:pt x="15331" y="3251"/>
                    <a:pt x="15352" y="3245"/>
                  </a:cubicBezTo>
                  <a:cubicBezTo>
                    <a:pt x="15377" y="3236"/>
                    <a:pt x="15402" y="3213"/>
                    <a:pt x="15431" y="3187"/>
                  </a:cubicBezTo>
                  <a:cubicBezTo>
                    <a:pt x="15462" y="3157"/>
                    <a:pt x="15498" y="3126"/>
                    <a:pt x="15532" y="3113"/>
                  </a:cubicBezTo>
                  <a:cubicBezTo>
                    <a:pt x="15566" y="3102"/>
                    <a:pt x="15611" y="3102"/>
                    <a:pt x="15654" y="3102"/>
                  </a:cubicBezTo>
                  <a:cubicBezTo>
                    <a:pt x="15698" y="3102"/>
                    <a:pt x="15736" y="3102"/>
                    <a:pt x="15763" y="3088"/>
                  </a:cubicBezTo>
                  <a:cubicBezTo>
                    <a:pt x="15812" y="3066"/>
                    <a:pt x="15848" y="3025"/>
                    <a:pt x="15863" y="2976"/>
                  </a:cubicBezTo>
                  <a:cubicBezTo>
                    <a:pt x="15865" y="2970"/>
                    <a:pt x="15866" y="2964"/>
                    <a:pt x="15867" y="2957"/>
                  </a:cubicBezTo>
                  <a:cubicBezTo>
                    <a:pt x="15880" y="2945"/>
                    <a:pt x="15895" y="2935"/>
                    <a:pt x="15911" y="2924"/>
                  </a:cubicBezTo>
                  <a:cubicBezTo>
                    <a:pt x="15929" y="2915"/>
                    <a:pt x="15946" y="2909"/>
                    <a:pt x="15964" y="2902"/>
                  </a:cubicBezTo>
                  <a:cubicBezTo>
                    <a:pt x="15980" y="2907"/>
                    <a:pt x="15998" y="2910"/>
                    <a:pt x="16015" y="2910"/>
                  </a:cubicBezTo>
                  <a:cubicBezTo>
                    <a:pt x="16056" y="2910"/>
                    <a:pt x="16095" y="2897"/>
                    <a:pt x="16128" y="2871"/>
                  </a:cubicBezTo>
                  <a:cubicBezTo>
                    <a:pt x="16153" y="2852"/>
                    <a:pt x="16173" y="2815"/>
                    <a:pt x="16195" y="2772"/>
                  </a:cubicBezTo>
                  <a:cubicBezTo>
                    <a:pt x="16215" y="2735"/>
                    <a:pt x="16236" y="2697"/>
                    <a:pt x="16262" y="2671"/>
                  </a:cubicBezTo>
                  <a:cubicBezTo>
                    <a:pt x="16286" y="2646"/>
                    <a:pt x="16326" y="2627"/>
                    <a:pt x="16363" y="2607"/>
                  </a:cubicBezTo>
                  <a:cubicBezTo>
                    <a:pt x="16406" y="2585"/>
                    <a:pt x="16443" y="2565"/>
                    <a:pt x="16462" y="2539"/>
                  </a:cubicBezTo>
                  <a:cubicBezTo>
                    <a:pt x="16495" y="2495"/>
                    <a:pt x="16507" y="2440"/>
                    <a:pt x="16498" y="2390"/>
                  </a:cubicBezTo>
                  <a:cubicBezTo>
                    <a:pt x="16496" y="2384"/>
                    <a:pt x="16494" y="2379"/>
                    <a:pt x="16493" y="2374"/>
                  </a:cubicBezTo>
                  <a:cubicBezTo>
                    <a:pt x="16499" y="2355"/>
                    <a:pt x="16504" y="2337"/>
                    <a:pt x="16515" y="2319"/>
                  </a:cubicBezTo>
                  <a:cubicBezTo>
                    <a:pt x="16525" y="2302"/>
                    <a:pt x="16537" y="2286"/>
                    <a:pt x="16548" y="2272"/>
                  </a:cubicBezTo>
                  <a:cubicBezTo>
                    <a:pt x="16603" y="2258"/>
                    <a:pt x="16651" y="2218"/>
                    <a:pt x="16673" y="2161"/>
                  </a:cubicBezTo>
                  <a:cubicBezTo>
                    <a:pt x="16684" y="2132"/>
                    <a:pt x="16682" y="2092"/>
                    <a:pt x="16679" y="2045"/>
                  </a:cubicBezTo>
                  <a:cubicBezTo>
                    <a:pt x="16677" y="2003"/>
                    <a:pt x="16674" y="1958"/>
                    <a:pt x="16683" y="1924"/>
                  </a:cubicBezTo>
                  <a:cubicBezTo>
                    <a:pt x="16693" y="1891"/>
                    <a:pt x="16716" y="1854"/>
                    <a:pt x="16738" y="1818"/>
                  </a:cubicBezTo>
                  <a:cubicBezTo>
                    <a:pt x="16765" y="1778"/>
                    <a:pt x="16788" y="1742"/>
                    <a:pt x="16791" y="1712"/>
                  </a:cubicBezTo>
                  <a:cubicBezTo>
                    <a:pt x="16798" y="1662"/>
                    <a:pt x="16783" y="1607"/>
                    <a:pt x="16748" y="1568"/>
                  </a:cubicBezTo>
                  <a:cubicBezTo>
                    <a:pt x="16744" y="1564"/>
                    <a:pt x="16740" y="1560"/>
                    <a:pt x="16736" y="1558"/>
                  </a:cubicBezTo>
                  <a:cubicBezTo>
                    <a:pt x="16732" y="1538"/>
                    <a:pt x="16728" y="1518"/>
                    <a:pt x="16728" y="1500"/>
                  </a:cubicBezTo>
                  <a:cubicBezTo>
                    <a:pt x="16728" y="1481"/>
                    <a:pt x="16731" y="1462"/>
                    <a:pt x="16735" y="1442"/>
                  </a:cubicBezTo>
                  <a:cubicBezTo>
                    <a:pt x="16738" y="1437"/>
                    <a:pt x="16742" y="1435"/>
                    <a:pt x="16746" y="1431"/>
                  </a:cubicBezTo>
                  <a:cubicBezTo>
                    <a:pt x="16779" y="1391"/>
                    <a:pt x="16794" y="1337"/>
                    <a:pt x="16786" y="1282"/>
                  </a:cubicBezTo>
                  <a:cubicBezTo>
                    <a:pt x="16783" y="1251"/>
                    <a:pt x="16758" y="1216"/>
                    <a:pt x="16732" y="1175"/>
                  </a:cubicBezTo>
                  <a:cubicBezTo>
                    <a:pt x="16709" y="1140"/>
                    <a:pt x="16684" y="1104"/>
                    <a:pt x="16674" y="1069"/>
                  </a:cubicBezTo>
                  <a:cubicBezTo>
                    <a:pt x="16663" y="1036"/>
                    <a:pt x="16664" y="990"/>
                    <a:pt x="16664" y="948"/>
                  </a:cubicBezTo>
                  <a:cubicBezTo>
                    <a:pt x="16667" y="901"/>
                    <a:pt x="16667" y="861"/>
                    <a:pt x="16653" y="831"/>
                  </a:cubicBezTo>
                  <a:cubicBezTo>
                    <a:pt x="16628" y="776"/>
                    <a:pt x="16579" y="737"/>
                    <a:pt x="16524" y="727"/>
                  </a:cubicBezTo>
                  <a:cubicBezTo>
                    <a:pt x="16510" y="713"/>
                    <a:pt x="16498" y="698"/>
                    <a:pt x="16487" y="681"/>
                  </a:cubicBezTo>
                  <a:cubicBezTo>
                    <a:pt x="16477" y="663"/>
                    <a:pt x="16469" y="646"/>
                    <a:pt x="16463" y="629"/>
                  </a:cubicBezTo>
                  <a:cubicBezTo>
                    <a:pt x="16464" y="623"/>
                    <a:pt x="16467" y="618"/>
                    <a:pt x="16467" y="613"/>
                  </a:cubicBezTo>
                  <a:cubicBezTo>
                    <a:pt x="16477" y="561"/>
                    <a:pt x="16461" y="507"/>
                    <a:pt x="16426" y="463"/>
                  </a:cubicBezTo>
                  <a:cubicBezTo>
                    <a:pt x="16408" y="441"/>
                    <a:pt x="16372" y="421"/>
                    <a:pt x="16325" y="399"/>
                  </a:cubicBezTo>
                  <a:lnTo>
                    <a:pt x="16319" y="397"/>
                  </a:lnTo>
                  <a:cubicBezTo>
                    <a:pt x="16282" y="379"/>
                    <a:pt x="16245" y="362"/>
                    <a:pt x="16218" y="340"/>
                  </a:cubicBezTo>
                  <a:cubicBezTo>
                    <a:pt x="16193" y="317"/>
                    <a:pt x="16169" y="282"/>
                    <a:pt x="16147" y="247"/>
                  </a:cubicBezTo>
                  <a:cubicBezTo>
                    <a:pt x="16119" y="205"/>
                    <a:pt x="16093" y="165"/>
                    <a:pt x="16063" y="147"/>
                  </a:cubicBezTo>
                  <a:cubicBezTo>
                    <a:pt x="16032" y="129"/>
                    <a:pt x="15998" y="119"/>
                    <a:pt x="15963" y="119"/>
                  </a:cubicBezTo>
                  <a:cubicBezTo>
                    <a:pt x="15937" y="119"/>
                    <a:pt x="15914" y="126"/>
                    <a:pt x="15891" y="136"/>
                  </a:cubicBezTo>
                  <a:cubicBezTo>
                    <a:pt x="15871" y="133"/>
                    <a:pt x="15851" y="130"/>
                    <a:pt x="15830" y="122"/>
                  </a:cubicBezTo>
                  <a:cubicBezTo>
                    <a:pt x="15812" y="115"/>
                    <a:pt x="15793" y="107"/>
                    <a:pt x="15775" y="97"/>
                  </a:cubicBezTo>
                  <a:cubicBezTo>
                    <a:pt x="15772" y="93"/>
                    <a:pt x="15771" y="88"/>
                    <a:pt x="15768" y="83"/>
                  </a:cubicBezTo>
                  <a:cubicBezTo>
                    <a:pt x="15739" y="38"/>
                    <a:pt x="15688" y="7"/>
                    <a:pt x="15629" y="1"/>
                  </a:cubicBezTo>
                  <a:cubicBezTo>
                    <a:pt x="15624" y="0"/>
                    <a:pt x="15620" y="0"/>
                    <a:pt x="156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7455092" y="2402105"/>
              <a:ext cx="8670" cy="7808"/>
            </a:xfrm>
            <a:custGeom>
              <a:avLst/>
              <a:gdLst/>
              <a:ahLst/>
              <a:cxnLst/>
              <a:rect l="l" t="t" r="r" b="b"/>
              <a:pathLst>
                <a:path w="191" h="172" extrusionOk="0">
                  <a:moveTo>
                    <a:pt x="99" y="70"/>
                  </a:moveTo>
                  <a:cubicBezTo>
                    <a:pt x="101" y="70"/>
                    <a:pt x="105" y="71"/>
                    <a:pt x="107" y="72"/>
                  </a:cubicBezTo>
                  <a:cubicBezTo>
                    <a:pt x="113" y="75"/>
                    <a:pt x="116" y="80"/>
                    <a:pt x="117" y="83"/>
                  </a:cubicBezTo>
                  <a:cubicBezTo>
                    <a:pt x="117" y="86"/>
                    <a:pt x="118" y="91"/>
                    <a:pt x="116" y="94"/>
                  </a:cubicBezTo>
                  <a:cubicBezTo>
                    <a:pt x="113" y="99"/>
                    <a:pt x="107" y="102"/>
                    <a:pt x="101" y="102"/>
                  </a:cubicBezTo>
                  <a:cubicBezTo>
                    <a:pt x="98" y="102"/>
                    <a:pt x="95" y="101"/>
                    <a:pt x="91" y="99"/>
                  </a:cubicBezTo>
                  <a:cubicBezTo>
                    <a:pt x="84" y="94"/>
                    <a:pt x="81" y="84"/>
                    <a:pt x="85" y="77"/>
                  </a:cubicBezTo>
                  <a:cubicBezTo>
                    <a:pt x="88" y="72"/>
                    <a:pt x="94" y="70"/>
                    <a:pt x="99" y="70"/>
                  </a:cubicBezTo>
                  <a:close/>
                  <a:moveTo>
                    <a:pt x="99" y="0"/>
                  </a:moveTo>
                  <a:cubicBezTo>
                    <a:pt x="67" y="0"/>
                    <a:pt x="36" y="17"/>
                    <a:pt x="23" y="45"/>
                  </a:cubicBezTo>
                  <a:cubicBezTo>
                    <a:pt x="1" y="86"/>
                    <a:pt x="17" y="136"/>
                    <a:pt x="57" y="160"/>
                  </a:cubicBezTo>
                  <a:cubicBezTo>
                    <a:pt x="69" y="168"/>
                    <a:pt x="85" y="172"/>
                    <a:pt x="101" y="172"/>
                  </a:cubicBezTo>
                  <a:cubicBezTo>
                    <a:pt x="130" y="172"/>
                    <a:pt x="158" y="157"/>
                    <a:pt x="174" y="134"/>
                  </a:cubicBezTo>
                  <a:cubicBezTo>
                    <a:pt x="186" y="115"/>
                    <a:pt x="191" y="93"/>
                    <a:pt x="186" y="71"/>
                  </a:cubicBezTo>
                  <a:cubicBezTo>
                    <a:pt x="181" y="46"/>
                    <a:pt x="165" y="25"/>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7438976" y="2396521"/>
              <a:ext cx="8216" cy="7853"/>
            </a:xfrm>
            <a:custGeom>
              <a:avLst/>
              <a:gdLst/>
              <a:ahLst/>
              <a:cxnLst/>
              <a:rect l="l" t="t" r="r" b="b"/>
              <a:pathLst>
                <a:path w="181" h="173" extrusionOk="0">
                  <a:moveTo>
                    <a:pt x="91" y="71"/>
                  </a:moveTo>
                  <a:cubicBezTo>
                    <a:pt x="96" y="71"/>
                    <a:pt x="102" y="73"/>
                    <a:pt x="104" y="78"/>
                  </a:cubicBezTo>
                  <a:cubicBezTo>
                    <a:pt x="107" y="80"/>
                    <a:pt x="108" y="84"/>
                    <a:pt x="107" y="88"/>
                  </a:cubicBezTo>
                  <a:cubicBezTo>
                    <a:pt x="106" y="96"/>
                    <a:pt x="97" y="103"/>
                    <a:pt x="90" y="103"/>
                  </a:cubicBezTo>
                  <a:lnTo>
                    <a:pt x="88" y="103"/>
                  </a:lnTo>
                  <a:cubicBezTo>
                    <a:pt x="79" y="101"/>
                    <a:pt x="72" y="93"/>
                    <a:pt x="72" y="84"/>
                  </a:cubicBezTo>
                  <a:cubicBezTo>
                    <a:pt x="72" y="77"/>
                    <a:pt x="79" y="71"/>
                    <a:pt x="91" y="71"/>
                  </a:cubicBezTo>
                  <a:close/>
                  <a:moveTo>
                    <a:pt x="88" y="0"/>
                  </a:moveTo>
                  <a:cubicBezTo>
                    <a:pt x="40" y="0"/>
                    <a:pt x="2" y="35"/>
                    <a:pt x="1" y="82"/>
                  </a:cubicBezTo>
                  <a:cubicBezTo>
                    <a:pt x="0" y="127"/>
                    <a:pt x="35" y="167"/>
                    <a:pt x="80" y="172"/>
                  </a:cubicBezTo>
                  <a:lnTo>
                    <a:pt x="90" y="172"/>
                  </a:lnTo>
                  <a:cubicBezTo>
                    <a:pt x="132" y="172"/>
                    <a:pt x="169" y="142"/>
                    <a:pt x="176" y="100"/>
                  </a:cubicBezTo>
                  <a:cubicBezTo>
                    <a:pt x="181" y="78"/>
                    <a:pt x="176" y="55"/>
                    <a:pt x="162" y="36"/>
                  </a:cubicBezTo>
                  <a:cubicBezTo>
                    <a:pt x="148" y="16"/>
                    <a:pt x="124" y="4"/>
                    <a:pt x="98" y="1"/>
                  </a:cubicBezTo>
                  <a:cubicBezTo>
                    <a:pt x="95" y="0"/>
                    <a:pt x="9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7366481" y="2447318"/>
              <a:ext cx="8943" cy="7990"/>
            </a:xfrm>
            <a:custGeom>
              <a:avLst/>
              <a:gdLst/>
              <a:ahLst/>
              <a:cxnLst/>
              <a:rect l="l" t="t" r="r" b="b"/>
              <a:pathLst>
                <a:path w="197" h="176" extrusionOk="0">
                  <a:moveTo>
                    <a:pt x="100" y="71"/>
                  </a:moveTo>
                  <a:cubicBezTo>
                    <a:pt x="102" y="71"/>
                    <a:pt x="105" y="71"/>
                    <a:pt x="107" y="73"/>
                  </a:cubicBezTo>
                  <a:cubicBezTo>
                    <a:pt x="113" y="76"/>
                    <a:pt x="116" y="81"/>
                    <a:pt x="116" y="84"/>
                  </a:cubicBezTo>
                  <a:cubicBezTo>
                    <a:pt x="117" y="88"/>
                    <a:pt x="116" y="93"/>
                    <a:pt x="111" y="98"/>
                  </a:cubicBezTo>
                  <a:cubicBezTo>
                    <a:pt x="108" y="102"/>
                    <a:pt x="102" y="105"/>
                    <a:pt x="96" y="105"/>
                  </a:cubicBezTo>
                  <a:cubicBezTo>
                    <a:pt x="93" y="105"/>
                    <a:pt x="90" y="105"/>
                    <a:pt x="87" y="103"/>
                  </a:cubicBezTo>
                  <a:cubicBezTo>
                    <a:pt x="85" y="100"/>
                    <a:pt x="82" y="98"/>
                    <a:pt x="81" y="93"/>
                  </a:cubicBezTo>
                  <a:cubicBezTo>
                    <a:pt x="80" y="88"/>
                    <a:pt x="81" y="84"/>
                    <a:pt x="85" y="79"/>
                  </a:cubicBezTo>
                  <a:cubicBezTo>
                    <a:pt x="89" y="73"/>
                    <a:pt x="95" y="71"/>
                    <a:pt x="100" y="71"/>
                  </a:cubicBezTo>
                  <a:close/>
                  <a:moveTo>
                    <a:pt x="103" y="1"/>
                  </a:moveTo>
                  <a:cubicBezTo>
                    <a:pt x="74" y="1"/>
                    <a:pt x="45" y="14"/>
                    <a:pt x="28" y="40"/>
                  </a:cubicBezTo>
                  <a:cubicBezTo>
                    <a:pt x="1" y="81"/>
                    <a:pt x="10" y="134"/>
                    <a:pt x="49" y="161"/>
                  </a:cubicBezTo>
                  <a:cubicBezTo>
                    <a:pt x="64" y="170"/>
                    <a:pt x="80" y="176"/>
                    <a:pt x="97" y="176"/>
                  </a:cubicBezTo>
                  <a:cubicBezTo>
                    <a:pt x="126" y="176"/>
                    <a:pt x="154" y="161"/>
                    <a:pt x="169" y="137"/>
                  </a:cubicBezTo>
                  <a:cubicBezTo>
                    <a:pt x="197" y="98"/>
                    <a:pt x="187" y="42"/>
                    <a:pt x="149" y="15"/>
                  </a:cubicBezTo>
                  <a:cubicBezTo>
                    <a:pt x="136" y="5"/>
                    <a:pt x="119"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7356948" y="2461890"/>
              <a:ext cx="8625" cy="8035"/>
            </a:xfrm>
            <a:custGeom>
              <a:avLst/>
              <a:gdLst/>
              <a:ahLst/>
              <a:cxnLst/>
              <a:rect l="l" t="t" r="r" b="b"/>
              <a:pathLst>
                <a:path w="190" h="177" extrusionOk="0">
                  <a:moveTo>
                    <a:pt x="91" y="71"/>
                  </a:moveTo>
                  <a:cubicBezTo>
                    <a:pt x="95" y="71"/>
                    <a:pt x="97" y="72"/>
                    <a:pt x="100" y="73"/>
                  </a:cubicBezTo>
                  <a:cubicBezTo>
                    <a:pt x="107" y="78"/>
                    <a:pt x="109" y="89"/>
                    <a:pt x="104" y="97"/>
                  </a:cubicBezTo>
                  <a:cubicBezTo>
                    <a:pt x="101" y="102"/>
                    <a:pt x="95" y="105"/>
                    <a:pt x="89" y="105"/>
                  </a:cubicBezTo>
                  <a:cubicBezTo>
                    <a:pt x="86" y="105"/>
                    <a:pt x="83" y="104"/>
                    <a:pt x="80" y="102"/>
                  </a:cubicBezTo>
                  <a:cubicBezTo>
                    <a:pt x="73" y="97"/>
                    <a:pt x="70" y="87"/>
                    <a:pt x="76" y="78"/>
                  </a:cubicBezTo>
                  <a:cubicBezTo>
                    <a:pt x="80" y="73"/>
                    <a:pt x="85" y="71"/>
                    <a:pt x="91" y="71"/>
                  </a:cubicBezTo>
                  <a:close/>
                  <a:moveTo>
                    <a:pt x="94" y="1"/>
                  </a:moveTo>
                  <a:cubicBezTo>
                    <a:pt x="65" y="1"/>
                    <a:pt x="37" y="15"/>
                    <a:pt x="20" y="40"/>
                  </a:cubicBezTo>
                  <a:cubicBezTo>
                    <a:pt x="6" y="60"/>
                    <a:pt x="1" y="82"/>
                    <a:pt x="5" y="106"/>
                  </a:cubicBezTo>
                  <a:cubicBezTo>
                    <a:pt x="9" y="129"/>
                    <a:pt x="21" y="148"/>
                    <a:pt x="41" y="161"/>
                  </a:cubicBezTo>
                  <a:cubicBezTo>
                    <a:pt x="55" y="171"/>
                    <a:pt x="70" y="176"/>
                    <a:pt x="88" y="176"/>
                  </a:cubicBezTo>
                  <a:cubicBezTo>
                    <a:pt x="117" y="176"/>
                    <a:pt x="144" y="161"/>
                    <a:pt x="162" y="136"/>
                  </a:cubicBezTo>
                  <a:cubicBezTo>
                    <a:pt x="190" y="97"/>
                    <a:pt x="179" y="41"/>
                    <a:pt x="141" y="15"/>
                  </a:cubicBezTo>
                  <a:cubicBezTo>
                    <a:pt x="127" y="5"/>
                    <a:pt x="111"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7345780" y="2477778"/>
              <a:ext cx="9034" cy="7990"/>
            </a:xfrm>
            <a:custGeom>
              <a:avLst/>
              <a:gdLst/>
              <a:ahLst/>
              <a:cxnLst/>
              <a:rect l="l" t="t" r="r" b="b"/>
              <a:pathLst>
                <a:path w="199" h="176" extrusionOk="0">
                  <a:moveTo>
                    <a:pt x="99" y="70"/>
                  </a:moveTo>
                  <a:cubicBezTo>
                    <a:pt x="103" y="70"/>
                    <a:pt x="108" y="71"/>
                    <a:pt x="109" y="72"/>
                  </a:cubicBezTo>
                  <a:cubicBezTo>
                    <a:pt x="116" y="77"/>
                    <a:pt x="118" y="88"/>
                    <a:pt x="113" y="96"/>
                  </a:cubicBezTo>
                  <a:cubicBezTo>
                    <a:pt x="109" y="101"/>
                    <a:pt x="103" y="104"/>
                    <a:pt x="98" y="104"/>
                  </a:cubicBezTo>
                  <a:cubicBezTo>
                    <a:pt x="95" y="104"/>
                    <a:pt x="92" y="102"/>
                    <a:pt x="89" y="101"/>
                  </a:cubicBezTo>
                  <a:cubicBezTo>
                    <a:pt x="84" y="98"/>
                    <a:pt x="83" y="96"/>
                    <a:pt x="82" y="91"/>
                  </a:cubicBezTo>
                  <a:cubicBezTo>
                    <a:pt x="80" y="86"/>
                    <a:pt x="82" y="81"/>
                    <a:pt x="84" y="77"/>
                  </a:cubicBezTo>
                  <a:cubicBezTo>
                    <a:pt x="89" y="72"/>
                    <a:pt x="94" y="70"/>
                    <a:pt x="99" y="70"/>
                  </a:cubicBezTo>
                  <a:close/>
                  <a:moveTo>
                    <a:pt x="103" y="0"/>
                  </a:moveTo>
                  <a:cubicBezTo>
                    <a:pt x="75" y="0"/>
                    <a:pt x="45" y="14"/>
                    <a:pt x="29" y="39"/>
                  </a:cubicBezTo>
                  <a:cubicBezTo>
                    <a:pt x="0" y="79"/>
                    <a:pt x="10" y="133"/>
                    <a:pt x="50" y="161"/>
                  </a:cubicBezTo>
                  <a:cubicBezTo>
                    <a:pt x="63" y="170"/>
                    <a:pt x="79" y="175"/>
                    <a:pt x="97" y="175"/>
                  </a:cubicBezTo>
                  <a:cubicBezTo>
                    <a:pt x="126" y="175"/>
                    <a:pt x="153" y="161"/>
                    <a:pt x="171" y="135"/>
                  </a:cubicBezTo>
                  <a:cubicBezTo>
                    <a:pt x="198" y="95"/>
                    <a:pt x="188" y="40"/>
                    <a:pt x="150" y="14"/>
                  </a:cubicBezTo>
                  <a:cubicBezTo>
                    <a:pt x="136" y="4"/>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7335839" y="2492305"/>
              <a:ext cx="8534" cy="7990"/>
            </a:xfrm>
            <a:custGeom>
              <a:avLst/>
              <a:gdLst/>
              <a:ahLst/>
              <a:cxnLst/>
              <a:rect l="l" t="t" r="r" b="b"/>
              <a:pathLst>
                <a:path w="188" h="176" extrusionOk="0">
                  <a:moveTo>
                    <a:pt x="101" y="70"/>
                  </a:moveTo>
                  <a:cubicBezTo>
                    <a:pt x="103" y="70"/>
                    <a:pt x="107" y="71"/>
                    <a:pt x="108" y="73"/>
                  </a:cubicBezTo>
                  <a:cubicBezTo>
                    <a:pt x="113" y="76"/>
                    <a:pt x="116" y="79"/>
                    <a:pt x="116" y="83"/>
                  </a:cubicBezTo>
                  <a:cubicBezTo>
                    <a:pt x="117" y="87"/>
                    <a:pt x="116" y="93"/>
                    <a:pt x="113" y="97"/>
                  </a:cubicBezTo>
                  <a:cubicBezTo>
                    <a:pt x="108" y="101"/>
                    <a:pt x="103" y="104"/>
                    <a:pt x="98" y="104"/>
                  </a:cubicBezTo>
                  <a:cubicBezTo>
                    <a:pt x="96" y="104"/>
                    <a:pt x="91" y="103"/>
                    <a:pt x="88" y="102"/>
                  </a:cubicBezTo>
                  <a:cubicBezTo>
                    <a:pt x="81" y="97"/>
                    <a:pt x="80" y="86"/>
                    <a:pt x="86" y="78"/>
                  </a:cubicBezTo>
                  <a:cubicBezTo>
                    <a:pt x="90" y="73"/>
                    <a:pt x="96" y="70"/>
                    <a:pt x="101" y="70"/>
                  </a:cubicBezTo>
                  <a:close/>
                  <a:moveTo>
                    <a:pt x="101" y="0"/>
                  </a:moveTo>
                  <a:cubicBezTo>
                    <a:pt x="73" y="0"/>
                    <a:pt x="44" y="14"/>
                    <a:pt x="27" y="39"/>
                  </a:cubicBezTo>
                  <a:cubicBezTo>
                    <a:pt x="1" y="79"/>
                    <a:pt x="10" y="134"/>
                    <a:pt x="49" y="161"/>
                  </a:cubicBezTo>
                  <a:cubicBezTo>
                    <a:pt x="64" y="171"/>
                    <a:pt x="80" y="176"/>
                    <a:pt x="97" y="176"/>
                  </a:cubicBezTo>
                  <a:cubicBezTo>
                    <a:pt x="126" y="176"/>
                    <a:pt x="154" y="161"/>
                    <a:pt x="170" y="136"/>
                  </a:cubicBezTo>
                  <a:cubicBezTo>
                    <a:pt x="182" y="116"/>
                    <a:pt x="187" y="93"/>
                    <a:pt x="184" y="68"/>
                  </a:cubicBezTo>
                  <a:cubicBezTo>
                    <a:pt x="180" y="46"/>
                    <a:pt x="166" y="26"/>
                    <a:pt x="148" y="15"/>
                  </a:cubicBezTo>
                  <a:cubicBezTo>
                    <a:pt x="134" y="5"/>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7324944" y="2508057"/>
              <a:ext cx="8988" cy="7944"/>
            </a:xfrm>
            <a:custGeom>
              <a:avLst/>
              <a:gdLst/>
              <a:ahLst/>
              <a:cxnLst/>
              <a:rect l="l" t="t" r="r" b="b"/>
              <a:pathLst>
                <a:path w="198" h="175" extrusionOk="0">
                  <a:moveTo>
                    <a:pt x="99" y="69"/>
                  </a:moveTo>
                  <a:cubicBezTo>
                    <a:pt x="103" y="69"/>
                    <a:pt x="105" y="69"/>
                    <a:pt x="109" y="72"/>
                  </a:cubicBezTo>
                  <a:cubicBezTo>
                    <a:pt x="111" y="75"/>
                    <a:pt x="114" y="79"/>
                    <a:pt x="115" y="83"/>
                  </a:cubicBezTo>
                  <a:cubicBezTo>
                    <a:pt x="116" y="88"/>
                    <a:pt x="115" y="92"/>
                    <a:pt x="113" y="96"/>
                  </a:cubicBezTo>
                  <a:cubicBezTo>
                    <a:pt x="110" y="101"/>
                    <a:pt x="104" y="104"/>
                    <a:pt x="98" y="104"/>
                  </a:cubicBezTo>
                  <a:cubicBezTo>
                    <a:pt x="94" y="104"/>
                    <a:pt x="91" y="103"/>
                    <a:pt x="89" y="101"/>
                  </a:cubicBezTo>
                  <a:cubicBezTo>
                    <a:pt x="87" y="99"/>
                    <a:pt x="84" y="96"/>
                    <a:pt x="83" y="90"/>
                  </a:cubicBezTo>
                  <a:cubicBezTo>
                    <a:pt x="82" y="85"/>
                    <a:pt x="83" y="82"/>
                    <a:pt x="85" y="78"/>
                  </a:cubicBezTo>
                  <a:cubicBezTo>
                    <a:pt x="89" y="72"/>
                    <a:pt x="94" y="69"/>
                    <a:pt x="99" y="69"/>
                  </a:cubicBezTo>
                  <a:close/>
                  <a:moveTo>
                    <a:pt x="103" y="0"/>
                  </a:moveTo>
                  <a:cubicBezTo>
                    <a:pt x="74" y="0"/>
                    <a:pt x="46" y="14"/>
                    <a:pt x="29" y="38"/>
                  </a:cubicBezTo>
                  <a:cubicBezTo>
                    <a:pt x="0" y="78"/>
                    <a:pt x="9" y="132"/>
                    <a:pt x="48" y="159"/>
                  </a:cubicBezTo>
                  <a:cubicBezTo>
                    <a:pt x="63" y="169"/>
                    <a:pt x="78" y="175"/>
                    <a:pt x="97" y="175"/>
                  </a:cubicBezTo>
                  <a:cubicBezTo>
                    <a:pt x="126" y="175"/>
                    <a:pt x="152" y="161"/>
                    <a:pt x="169" y="137"/>
                  </a:cubicBezTo>
                  <a:cubicBezTo>
                    <a:pt x="198" y="98"/>
                    <a:pt x="188" y="42"/>
                    <a:pt x="150" y="14"/>
                  </a:cubicBezTo>
                  <a:cubicBezTo>
                    <a:pt x="136" y="5"/>
                    <a:pt x="119"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7315093" y="2522492"/>
              <a:ext cx="8171" cy="7899"/>
            </a:xfrm>
            <a:custGeom>
              <a:avLst/>
              <a:gdLst/>
              <a:ahLst/>
              <a:cxnLst/>
              <a:rect l="l" t="t" r="r" b="b"/>
              <a:pathLst>
                <a:path w="180" h="174" extrusionOk="0">
                  <a:moveTo>
                    <a:pt x="93" y="68"/>
                  </a:moveTo>
                  <a:cubicBezTo>
                    <a:pt x="95" y="68"/>
                    <a:pt x="97" y="68"/>
                    <a:pt x="101" y="71"/>
                  </a:cubicBezTo>
                  <a:cubicBezTo>
                    <a:pt x="105" y="75"/>
                    <a:pt x="107" y="78"/>
                    <a:pt x="107" y="81"/>
                  </a:cubicBezTo>
                  <a:cubicBezTo>
                    <a:pt x="109" y="87"/>
                    <a:pt x="107" y="91"/>
                    <a:pt x="105" y="94"/>
                  </a:cubicBezTo>
                  <a:cubicBezTo>
                    <a:pt x="101" y="99"/>
                    <a:pt x="97" y="103"/>
                    <a:pt x="91" y="103"/>
                  </a:cubicBezTo>
                  <a:cubicBezTo>
                    <a:pt x="88" y="103"/>
                    <a:pt x="85" y="102"/>
                    <a:pt x="80" y="99"/>
                  </a:cubicBezTo>
                  <a:cubicBezTo>
                    <a:pt x="74" y="94"/>
                    <a:pt x="73" y="83"/>
                    <a:pt x="78" y="76"/>
                  </a:cubicBezTo>
                  <a:cubicBezTo>
                    <a:pt x="81" y="71"/>
                    <a:pt x="88" y="68"/>
                    <a:pt x="93" y="68"/>
                  </a:cubicBezTo>
                  <a:close/>
                  <a:moveTo>
                    <a:pt x="94" y="0"/>
                  </a:moveTo>
                  <a:cubicBezTo>
                    <a:pt x="66" y="0"/>
                    <a:pt x="37" y="13"/>
                    <a:pt x="20" y="36"/>
                  </a:cubicBezTo>
                  <a:cubicBezTo>
                    <a:pt x="5" y="56"/>
                    <a:pt x="0" y="80"/>
                    <a:pt x="4" y="102"/>
                  </a:cubicBezTo>
                  <a:cubicBezTo>
                    <a:pt x="9" y="125"/>
                    <a:pt x="20" y="145"/>
                    <a:pt x="38" y="157"/>
                  </a:cubicBezTo>
                  <a:cubicBezTo>
                    <a:pt x="53" y="168"/>
                    <a:pt x="70" y="173"/>
                    <a:pt x="88" y="173"/>
                  </a:cubicBezTo>
                  <a:cubicBezTo>
                    <a:pt x="115" y="173"/>
                    <a:pt x="142" y="159"/>
                    <a:pt x="159" y="136"/>
                  </a:cubicBezTo>
                  <a:cubicBezTo>
                    <a:pt x="174" y="117"/>
                    <a:pt x="179" y="93"/>
                    <a:pt x="175" y="71"/>
                  </a:cubicBezTo>
                  <a:cubicBezTo>
                    <a:pt x="172" y="49"/>
                    <a:pt x="159" y="29"/>
                    <a:pt x="141" y="15"/>
                  </a:cubicBezTo>
                  <a:cubicBezTo>
                    <a:pt x="127" y="5"/>
                    <a:pt x="111"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7303382" y="2537927"/>
              <a:ext cx="8580" cy="7899"/>
            </a:xfrm>
            <a:custGeom>
              <a:avLst/>
              <a:gdLst/>
              <a:ahLst/>
              <a:cxnLst/>
              <a:rect l="l" t="t" r="r" b="b"/>
              <a:pathLst>
                <a:path w="189" h="174" extrusionOk="0">
                  <a:moveTo>
                    <a:pt x="100" y="68"/>
                  </a:moveTo>
                  <a:cubicBezTo>
                    <a:pt x="103" y="68"/>
                    <a:pt x="105" y="68"/>
                    <a:pt x="109" y="70"/>
                  </a:cubicBezTo>
                  <a:cubicBezTo>
                    <a:pt x="117" y="78"/>
                    <a:pt x="119" y="88"/>
                    <a:pt x="112" y="96"/>
                  </a:cubicBezTo>
                  <a:cubicBezTo>
                    <a:pt x="108" y="100"/>
                    <a:pt x="104" y="104"/>
                    <a:pt x="99" y="104"/>
                  </a:cubicBezTo>
                  <a:cubicBezTo>
                    <a:pt x="96" y="104"/>
                    <a:pt x="92" y="103"/>
                    <a:pt x="88" y="100"/>
                  </a:cubicBezTo>
                  <a:cubicBezTo>
                    <a:pt x="82" y="95"/>
                    <a:pt x="80" y="84"/>
                    <a:pt x="85" y="76"/>
                  </a:cubicBezTo>
                  <a:cubicBezTo>
                    <a:pt x="89" y="70"/>
                    <a:pt x="95" y="68"/>
                    <a:pt x="100" y="68"/>
                  </a:cubicBezTo>
                  <a:close/>
                  <a:moveTo>
                    <a:pt x="103" y="0"/>
                  </a:moveTo>
                  <a:cubicBezTo>
                    <a:pt x="75" y="0"/>
                    <a:pt x="47" y="13"/>
                    <a:pt x="30" y="36"/>
                  </a:cubicBezTo>
                  <a:cubicBezTo>
                    <a:pt x="1" y="74"/>
                    <a:pt x="8" y="128"/>
                    <a:pt x="46" y="157"/>
                  </a:cubicBezTo>
                  <a:cubicBezTo>
                    <a:pt x="61" y="167"/>
                    <a:pt x="78" y="174"/>
                    <a:pt x="96" y="174"/>
                  </a:cubicBezTo>
                  <a:cubicBezTo>
                    <a:pt x="124" y="174"/>
                    <a:pt x="151" y="160"/>
                    <a:pt x="167" y="138"/>
                  </a:cubicBezTo>
                  <a:cubicBezTo>
                    <a:pt x="182" y="118"/>
                    <a:pt x="189" y="96"/>
                    <a:pt x="184" y="73"/>
                  </a:cubicBezTo>
                  <a:cubicBezTo>
                    <a:pt x="181" y="49"/>
                    <a:pt x="170" y="30"/>
                    <a:pt x="152" y="16"/>
                  </a:cubicBezTo>
                  <a:cubicBezTo>
                    <a:pt x="137" y="5"/>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7292804" y="2551863"/>
              <a:ext cx="8897" cy="7944"/>
            </a:xfrm>
            <a:custGeom>
              <a:avLst/>
              <a:gdLst/>
              <a:ahLst/>
              <a:cxnLst/>
              <a:rect l="l" t="t" r="r" b="b"/>
              <a:pathLst>
                <a:path w="196" h="175" extrusionOk="0">
                  <a:moveTo>
                    <a:pt x="100" y="71"/>
                  </a:moveTo>
                  <a:cubicBezTo>
                    <a:pt x="102" y="71"/>
                    <a:pt x="105" y="71"/>
                    <a:pt x="109" y="73"/>
                  </a:cubicBezTo>
                  <a:cubicBezTo>
                    <a:pt x="113" y="78"/>
                    <a:pt x="115" y="82"/>
                    <a:pt x="115" y="84"/>
                  </a:cubicBezTo>
                  <a:cubicBezTo>
                    <a:pt x="115" y="89"/>
                    <a:pt x="113" y="93"/>
                    <a:pt x="110" y="98"/>
                  </a:cubicBezTo>
                  <a:cubicBezTo>
                    <a:pt x="106" y="101"/>
                    <a:pt x="101" y="104"/>
                    <a:pt x="96" y="104"/>
                  </a:cubicBezTo>
                  <a:cubicBezTo>
                    <a:pt x="94" y="104"/>
                    <a:pt x="89" y="104"/>
                    <a:pt x="86" y="101"/>
                  </a:cubicBezTo>
                  <a:cubicBezTo>
                    <a:pt x="84" y="99"/>
                    <a:pt x="81" y="95"/>
                    <a:pt x="81" y="90"/>
                  </a:cubicBezTo>
                  <a:cubicBezTo>
                    <a:pt x="81" y="85"/>
                    <a:pt x="83" y="82"/>
                    <a:pt x="85" y="78"/>
                  </a:cubicBezTo>
                  <a:cubicBezTo>
                    <a:pt x="89" y="73"/>
                    <a:pt x="95" y="71"/>
                    <a:pt x="100" y="71"/>
                  </a:cubicBezTo>
                  <a:close/>
                  <a:moveTo>
                    <a:pt x="101" y="0"/>
                  </a:moveTo>
                  <a:cubicBezTo>
                    <a:pt x="75" y="0"/>
                    <a:pt x="47" y="12"/>
                    <a:pt x="29" y="34"/>
                  </a:cubicBezTo>
                  <a:cubicBezTo>
                    <a:pt x="1" y="75"/>
                    <a:pt x="6" y="129"/>
                    <a:pt x="44" y="158"/>
                  </a:cubicBezTo>
                  <a:cubicBezTo>
                    <a:pt x="59" y="169"/>
                    <a:pt x="78" y="175"/>
                    <a:pt x="96" y="175"/>
                  </a:cubicBezTo>
                  <a:cubicBezTo>
                    <a:pt x="123" y="175"/>
                    <a:pt x="148" y="162"/>
                    <a:pt x="165" y="140"/>
                  </a:cubicBezTo>
                  <a:cubicBezTo>
                    <a:pt x="196" y="101"/>
                    <a:pt x="190" y="46"/>
                    <a:pt x="150" y="17"/>
                  </a:cubicBezTo>
                  <a:cubicBezTo>
                    <a:pt x="137" y="6"/>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7281002" y="2567025"/>
              <a:ext cx="8443" cy="7853"/>
            </a:xfrm>
            <a:custGeom>
              <a:avLst/>
              <a:gdLst/>
              <a:ahLst/>
              <a:cxnLst/>
              <a:rect l="l" t="t" r="r" b="b"/>
              <a:pathLst>
                <a:path w="186" h="173" extrusionOk="0">
                  <a:moveTo>
                    <a:pt x="98" y="70"/>
                  </a:moveTo>
                  <a:cubicBezTo>
                    <a:pt x="102" y="70"/>
                    <a:pt x="106" y="70"/>
                    <a:pt x="108" y="72"/>
                  </a:cubicBezTo>
                  <a:cubicBezTo>
                    <a:pt x="111" y="75"/>
                    <a:pt x="113" y="78"/>
                    <a:pt x="113" y="82"/>
                  </a:cubicBezTo>
                  <a:cubicBezTo>
                    <a:pt x="113" y="87"/>
                    <a:pt x="112" y="92"/>
                    <a:pt x="109" y="96"/>
                  </a:cubicBezTo>
                  <a:cubicBezTo>
                    <a:pt x="106" y="100"/>
                    <a:pt x="101" y="104"/>
                    <a:pt x="96" y="104"/>
                  </a:cubicBezTo>
                  <a:cubicBezTo>
                    <a:pt x="93" y="104"/>
                    <a:pt x="90" y="103"/>
                    <a:pt x="86" y="99"/>
                  </a:cubicBezTo>
                  <a:cubicBezTo>
                    <a:pt x="83" y="97"/>
                    <a:pt x="80" y="93"/>
                    <a:pt x="80" y="89"/>
                  </a:cubicBezTo>
                  <a:cubicBezTo>
                    <a:pt x="80" y="85"/>
                    <a:pt x="81" y="80"/>
                    <a:pt x="85" y="76"/>
                  </a:cubicBezTo>
                  <a:cubicBezTo>
                    <a:pt x="88" y="72"/>
                    <a:pt x="93" y="70"/>
                    <a:pt x="98" y="70"/>
                  </a:cubicBezTo>
                  <a:close/>
                  <a:moveTo>
                    <a:pt x="100" y="0"/>
                  </a:moveTo>
                  <a:cubicBezTo>
                    <a:pt x="74" y="0"/>
                    <a:pt x="47" y="12"/>
                    <a:pt x="29" y="34"/>
                  </a:cubicBezTo>
                  <a:cubicBezTo>
                    <a:pt x="0" y="71"/>
                    <a:pt x="6" y="124"/>
                    <a:pt x="40" y="155"/>
                  </a:cubicBezTo>
                  <a:cubicBezTo>
                    <a:pt x="55" y="167"/>
                    <a:pt x="75" y="173"/>
                    <a:pt x="93" y="173"/>
                  </a:cubicBezTo>
                  <a:cubicBezTo>
                    <a:pt x="119" y="173"/>
                    <a:pt x="146" y="161"/>
                    <a:pt x="163" y="140"/>
                  </a:cubicBezTo>
                  <a:cubicBezTo>
                    <a:pt x="180" y="122"/>
                    <a:pt x="186" y="98"/>
                    <a:pt x="183" y="75"/>
                  </a:cubicBezTo>
                  <a:cubicBezTo>
                    <a:pt x="181" y="52"/>
                    <a:pt x="170" y="31"/>
                    <a:pt x="151" y="18"/>
                  </a:cubicBezTo>
                  <a:cubicBezTo>
                    <a:pt x="136" y="6"/>
                    <a:pt x="118"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7270198" y="2580598"/>
              <a:ext cx="8126" cy="7899"/>
            </a:xfrm>
            <a:custGeom>
              <a:avLst/>
              <a:gdLst/>
              <a:ahLst/>
              <a:cxnLst/>
              <a:rect l="l" t="t" r="r" b="b"/>
              <a:pathLst>
                <a:path w="179" h="174" extrusionOk="0">
                  <a:moveTo>
                    <a:pt x="91" y="69"/>
                  </a:moveTo>
                  <a:cubicBezTo>
                    <a:pt x="93" y="69"/>
                    <a:pt x="97" y="69"/>
                    <a:pt x="99" y="73"/>
                  </a:cubicBezTo>
                  <a:cubicBezTo>
                    <a:pt x="102" y="76"/>
                    <a:pt x="104" y="80"/>
                    <a:pt x="104" y="84"/>
                  </a:cubicBezTo>
                  <a:cubicBezTo>
                    <a:pt x="104" y="89"/>
                    <a:pt x="103" y="93"/>
                    <a:pt x="101" y="97"/>
                  </a:cubicBezTo>
                  <a:cubicBezTo>
                    <a:pt x="98" y="101"/>
                    <a:pt x="94" y="105"/>
                    <a:pt x="88" y="105"/>
                  </a:cubicBezTo>
                  <a:cubicBezTo>
                    <a:pt x="85" y="105"/>
                    <a:pt x="81" y="103"/>
                    <a:pt x="77" y="100"/>
                  </a:cubicBezTo>
                  <a:cubicBezTo>
                    <a:pt x="71" y="94"/>
                    <a:pt x="70" y="83"/>
                    <a:pt x="76" y="76"/>
                  </a:cubicBezTo>
                  <a:cubicBezTo>
                    <a:pt x="80" y="72"/>
                    <a:pt x="85" y="69"/>
                    <a:pt x="91" y="69"/>
                  </a:cubicBezTo>
                  <a:close/>
                  <a:moveTo>
                    <a:pt x="92" y="0"/>
                  </a:moveTo>
                  <a:cubicBezTo>
                    <a:pt x="66" y="0"/>
                    <a:pt x="40" y="11"/>
                    <a:pt x="23" y="31"/>
                  </a:cubicBezTo>
                  <a:cubicBezTo>
                    <a:pt x="7" y="50"/>
                    <a:pt x="1" y="72"/>
                    <a:pt x="2" y="95"/>
                  </a:cubicBezTo>
                  <a:cubicBezTo>
                    <a:pt x="3" y="120"/>
                    <a:pt x="14" y="140"/>
                    <a:pt x="31" y="153"/>
                  </a:cubicBezTo>
                  <a:cubicBezTo>
                    <a:pt x="46" y="167"/>
                    <a:pt x="65" y="173"/>
                    <a:pt x="86" y="173"/>
                  </a:cubicBezTo>
                  <a:cubicBezTo>
                    <a:pt x="113" y="173"/>
                    <a:pt x="138" y="162"/>
                    <a:pt x="155" y="142"/>
                  </a:cubicBezTo>
                  <a:cubicBezTo>
                    <a:pt x="171" y="124"/>
                    <a:pt x="178" y="100"/>
                    <a:pt x="176" y="76"/>
                  </a:cubicBezTo>
                  <a:cubicBezTo>
                    <a:pt x="173" y="53"/>
                    <a:pt x="162" y="32"/>
                    <a:pt x="145" y="19"/>
                  </a:cubicBezTo>
                  <a:cubicBezTo>
                    <a:pt x="131" y="7"/>
                    <a:pt x="111"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7257306" y="2595079"/>
              <a:ext cx="8353" cy="7899"/>
            </a:xfrm>
            <a:custGeom>
              <a:avLst/>
              <a:gdLst/>
              <a:ahLst/>
              <a:cxnLst/>
              <a:rect l="l" t="t" r="r" b="b"/>
              <a:pathLst>
                <a:path w="184" h="174" extrusionOk="0">
                  <a:moveTo>
                    <a:pt x="97" y="70"/>
                  </a:moveTo>
                  <a:cubicBezTo>
                    <a:pt x="100" y="70"/>
                    <a:pt x="104" y="71"/>
                    <a:pt x="108" y="74"/>
                  </a:cubicBezTo>
                  <a:cubicBezTo>
                    <a:pt x="114" y="78"/>
                    <a:pt x="114" y="91"/>
                    <a:pt x="108" y="97"/>
                  </a:cubicBezTo>
                  <a:cubicBezTo>
                    <a:pt x="104" y="101"/>
                    <a:pt x="98" y="103"/>
                    <a:pt x="95" y="103"/>
                  </a:cubicBezTo>
                  <a:cubicBezTo>
                    <a:pt x="92" y="103"/>
                    <a:pt x="88" y="102"/>
                    <a:pt x="85" y="100"/>
                  </a:cubicBezTo>
                  <a:cubicBezTo>
                    <a:pt x="77" y="93"/>
                    <a:pt x="77" y="82"/>
                    <a:pt x="85" y="76"/>
                  </a:cubicBezTo>
                  <a:cubicBezTo>
                    <a:pt x="88" y="72"/>
                    <a:pt x="92" y="70"/>
                    <a:pt x="97" y="70"/>
                  </a:cubicBezTo>
                  <a:close/>
                  <a:moveTo>
                    <a:pt x="98" y="0"/>
                  </a:moveTo>
                  <a:cubicBezTo>
                    <a:pt x="73" y="0"/>
                    <a:pt x="48" y="10"/>
                    <a:pt x="32" y="29"/>
                  </a:cubicBezTo>
                  <a:cubicBezTo>
                    <a:pt x="0" y="66"/>
                    <a:pt x="2" y="121"/>
                    <a:pt x="37" y="153"/>
                  </a:cubicBezTo>
                  <a:cubicBezTo>
                    <a:pt x="53" y="167"/>
                    <a:pt x="72" y="174"/>
                    <a:pt x="93" y="174"/>
                  </a:cubicBezTo>
                  <a:cubicBezTo>
                    <a:pt x="118" y="174"/>
                    <a:pt x="144" y="163"/>
                    <a:pt x="161" y="143"/>
                  </a:cubicBezTo>
                  <a:cubicBezTo>
                    <a:pt x="176" y="124"/>
                    <a:pt x="184" y="102"/>
                    <a:pt x="183" y="79"/>
                  </a:cubicBezTo>
                  <a:cubicBezTo>
                    <a:pt x="182" y="56"/>
                    <a:pt x="171" y="35"/>
                    <a:pt x="154" y="21"/>
                  </a:cubicBezTo>
                  <a:cubicBezTo>
                    <a:pt x="138" y="7"/>
                    <a:pt x="118"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7245457" y="2608062"/>
              <a:ext cx="8761" cy="7944"/>
            </a:xfrm>
            <a:custGeom>
              <a:avLst/>
              <a:gdLst/>
              <a:ahLst/>
              <a:cxnLst/>
              <a:rect l="l" t="t" r="r" b="b"/>
              <a:pathLst>
                <a:path w="193" h="175" extrusionOk="0">
                  <a:moveTo>
                    <a:pt x="98" y="69"/>
                  </a:moveTo>
                  <a:cubicBezTo>
                    <a:pt x="100" y="70"/>
                    <a:pt x="104" y="72"/>
                    <a:pt x="108" y="75"/>
                  </a:cubicBezTo>
                  <a:cubicBezTo>
                    <a:pt x="110" y="78"/>
                    <a:pt x="114" y="81"/>
                    <a:pt x="114" y="85"/>
                  </a:cubicBezTo>
                  <a:cubicBezTo>
                    <a:pt x="114" y="90"/>
                    <a:pt x="111" y="95"/>
                    <a:pt x="108" y="99"/>
                  </a:cubicBezTo>
                  <a:cubicBezTo>
                    <a:pt x="105" y="102"/>
                    <a:pt x="101" y="105"/>
                    <a:pt x="96" y="105"/>
                  </a:cubicBezTo>
                  <a:cubicBezTo>
                    <a:pt x="92" y="105"/>
                    <a:pt x="88" y="104"/>
                    <a:pt x="84" y="100"/>
                  </a:cubicBezTo>
                  <a:cubicBezTo>
                    <a:pt x="78" y="95"/>
                    <a:pt x="78" y="83"/>
                    <a:pt x="84" y="76"/>
                  </a:cubicBezTo>
                  <a:cubicBezTo>
                    <a:pt x="88" y="72"/>
                    <a:pt x="93" y="69"/>
                    <a:pt x="98" y="69"/>
                  </a:cubicBezTo>
                  <a:close/>
                  <a:moveTo>
                    <a:pt x="100" y="1"/>
                  </a:moveTo>
                  <a:cubicBezTo>
                    <a:pt x="76" y="1"/>
                    <a:pt x="51" y="10"/>
                    <a:pt x="35" y="27"/>
                  </a:cubicBezTo>
                  <a:cubicBezTo>
                    <a:pt x="1" y="63"/>
                    <a:pt x="3" y="118"/>
                    <a:pt x="36" y="149"/>
                  </a:cubicBezTo>
                  <a:cubicBezTo>
                    <a:pt x="50" y="167"/>
                    <a:pt x="71" y="175"/>
                    <a:pt x="94" y="175"/>
                  </a:cubicBezTo>
                  <a:cubicBezTo>
                    <a:pt x="119" y="175"/>
                    <a:pt x="142" y="164"/>
                    <a:pt x="159" y="146"/>
                  </a:cubicBezTo>
                  <a:cubicBezTo>
                    <a:pt x="193" y="110"/>
                    <a:pt x="191" y="55"/>
                    <a:pt x="157" y="22"/>
                  </a:cubicBezTo>
                  <a:cubicBezTo>
                    <a:pt x="142" y="8"/>
                    <a:pt x="121"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7232066" y="2621907"/>
              <a:ext cx="8353" cy="7899"/>
            </a:xfrm>
            <a:custGeom>
              <a:avLst/>
              <a:gdLst/>
              <a:ahLst/>
              <a:cxnLst/>
              <a:rect l="l" t="t" r="r" b="b"/>
              <a:pathLst>
                <a:path w="184" h="174" extrusionOk="0">
                  <a:moveTo>
                    <a:pt x="99" y="69"/>
                  </a:moveTo>
                  <a:cubicBezTo>
                    <a:pt x="103" y="69"/>
                    <a:pt x="106" y="70"/>
                    <a:pt x="109" y="73"/>
                  </a:cubicBezTo>
                  <a:cubicBezTo>
                    <a:pt x="111" y="75"/>
                    <a:pt x="112" y="80"/>
                    <a:pt x="112" y="84"/>
                  </a:cubicBezTo>
                  <a:cubicBezTo>
                    <a:pt x="112" y="89"/>
                    <a:pt x="110" y="92"/>
                    <a:pt x="107" y="96"/>
                  </a:cubicBezTo>
                  <a:cubicBezTo>
                    <a:pt x="104" y="100"/>
                    <a:pt x="100" y="103"/>
                    <a:pt x="95" y="103"/>
                  </a:cubicBezTo>
                  <a:cubicBezTo>
                    <a:pt x="91" y="103"/>
                    <a:pt x="88" y="101"/>
                    <a:pt x="84" y="98"/>
                  </a:cubicBezTo>
                  <a:cubicBezTo>
                    <a:pt x="77" y="91"/>
                    <a:pt x="79" y="81"/>
                    <a:pt x="85" y="74"/>
                  </a:cubicBezTo>
                  <a:cubicBezTo>
                    <a:pt x="89" y="70"/>
                    <a:pt x="93" y="69"/>
                    <a:pt x="99" y="69"/>
                  </a:cubicBezTo>
                  <a:close/>
                  <a:moveTo>
                    <a:pt x="99" y="0"/>
                  </a:moveTo>
                  <a:cubicBezTo>
                    <a:pt x="76" y="0"/>
                    <a:pt x="53" y="9"/>
                    <a:pt x="36" y="26"/>
                  </a:cubicBezTo>
                  <a:cubicBezTo>
                    <a:pt x="3" y="60"/>
                    <a:pt x="0" y="115"/>
                    <a:pt x="34" y="148"/>
                  </a:cubicBezTo>
                  <a:cubicBezTo>
                    <a:pt x="50" y="164"/>
                    <a:pt x="71" y="173"/>
                    <a:pt x="94" y="173"/>
                  </a:cubicBezTo>
                  <a:cubicBezTo>
                    <a:pt x="119" y="173"/>
                    <a:pt x="141" y="164"/>
                    <a:pt x="158" y="147"/>
                  </a:cubicBezTo>
                  <a:cubicBezTo>
                    <a:pt x="174" y="129"/>
                    <a:pt x="184" y="107"/>
                    <a:pt x="184" y="84"/>
                  </a:cubicBezTo>
                  <a:cubicBezTo>
                    <a:pt x="184" y="61"/>
                    <a:pt x="174" y="40"/>
                    <a:pt x="159" y="24"/>
                  </a:cubicBezTo>
                  <a:cubicBezTo>
                    <a:pt x="143" y="8"/>
                    <a:pt x="121"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7219310" y="2634164"/>
              <a:ext cx="8443" cy="7899"/>
            </a:xfrm>
            <a:custGeom>
              <a:avLst/>
              <a:gdLst/>
              <a:ahLst/>
              <a:cxnLst/>
              <a:rect l="l" t="t" r="r" b="b"/>
              <a:pathLst>
                <a:path w="186" h="174" extrusionOk="0">
                  <a:moveTo>
                    <a:pt x="100" y="69"/>
                  </a:moveTo>
                  <a:cubicBezTo>
                    <a:pt x="104" y="69"/>
                    <a:pt x="107" y="70"/>
                    <a:pt x="112" y="73"/>
                  </a:cubicBezTo>
                  <a:cubicBezTo>
                    <a:pt x="115" y="75"/>
                    <a:pt x="116" y="80"/>
                    <a:pt x="116" y="85"/>
                  </a:cubicBezTo>
                  <a:cubicBezTo>
                    <a:pt x="116" y="90"/>
                    <a:pt x="113" y="94"/>
                    <a:pt x="111" y="96"/>
                  </a:cubicBezTo>
                  <a:cubicBezTo>
                    <a:pt x="107" y="100"/>
                    <a:pt x="103" y="102"/>
                    <a:pt x="99" y="102"/>
                  </a:cubicBezTo>
                  <a:cubicBezTo>
                    <a:pt x="95" y="102"/>
                    <a:pt x="90" y="100"/>
                    <a:pt x="86" y="96"/>
                  </a:cubicBezTo>
                  <a:cubicBezTo>
                    <a:pt x="80" y="91"/>
                    <a:pt x="80" y="81"/>
                    <a:pt x="86" y="74"/>
                  </a:cubicBezTo>
                  <a:cubicBezTo>
                    <a:pt x="91" y="70"/>
                    <a:pt x="95" y="69"/>
                    <a:pt x="100" y="69"/>
                  </a:cubicBezTo>
                  <a:close/>
                  <a:moveTo>
                    <a:pt x="100" y="0"/>
                  </a:moveTo>
                  <a:cubicBezTo>
                    <a:pt x="78" y="0"/>
                    <a:pt x="55" y="8"/>
                    <a:pt x="38" y="25"/>
                  </a:cubicBezTo>
                  <a:cubicBezTo>
                    <a:pt x="2" y="58"/>
                    <a:pt x="1" y="114"/>
                    <a:pt x="34" y="148"/>
                  </a:cubicBezTo>
                  <a:cubicBezTo>
                    <a:pt x="52" y="164"/>
                    <a:pt x="73" y="173"/>
                    <a:pt x="96" y="173"/>
                  </a:cubicBezTo>
                  <a:cubicBezTo>
                    <a:pt x="120" y="173"/>
                    <a:pt x="141" y="164"/>
                    <a:pt x="158" y="148"/>
                  </a:cubicBezTo>
                  <a:cubicBezTo>
                    <a:pt x="175" y="131"/>
                    <a:pt x="186" y="110"/>
                    <a:pt x="186" y="86"/>
                  </a:cubicBezTo>
                  <a:cubicBezTo>
                    <a:pt x="186" y="64"/>
                    <a:pt x="178" y="42"/>
                    <a:pt x="162" y="26"/>
                  </a:cubicBezTo>
                  <a:cubicBezTo>
                    <a:pt x="146" y="9"/>
                    <a:pt x="123"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7205873" y="2647328"/>
              <a:ext cx="8035" cy="7853"/>
            </a:xfrm>
            <a:custGeom>
              <a:avLst/>
              <a:gdLst/>
              <a:ahLst/>
              <a:cxnLst/>
              <a:rect l="l" t="t" r="r" b="b"/>
              <a:pathLst>
                <a:path w="177" h="173" extrusionOk="0">
                  <a:moveTo>
                    <a:pt x="89" y="68"/>
                  </a:moveTo>
                  <a:cubicBezTo>
                    <a:pt x="91" y="68"/>
                    <a:pt x="97" y="68"/>
                    <a:pt x="101" y="73"/>
                  </a:cubicBezTo>
                  <a:cubicBezTo>
                    <a:pt x="107" y="80"/>
                    <a:pt x="106" y="90"/>
                    <a:pt x="100" y="96"/>
                  </a:cubicBezTo>
                  <a:cubicBezTo>
                    <a:pt x="96" y="100"/>
                    <a:pt x="91" y="102"/>
                    <a:pt x="87" y="102"/>
                  </a:cubicBezTo>
                  <a:cubicBezTo>
                    <a:pt x="82" y="102"/>
                    <a:pt x="78" y="100"/>
                    <a:pt x="76" y="96"/>
                  </a:cubicBezTo>
                  <a:cubicBezTo>
                    <a:pt x="69" y="90"/>
                    <a:pt x="70" y="80"/>
                    <a:pt x="77" y="73"/>
                  </a:cubicBezTo>
                  <a:cubicBezTo>
                    <a:pt x="81" y="70"/>
                    <a:pt x="85" y="68"/>
                    <a:pt x="89" y="68"/>
                  </a:cubicBezTo>
                  <a:close/>
                  <a:moveTo>
                    <a:pt x="90" y="0"/>
                  </a:moveTo>
                  <a:cubicBezTo>
                    <a:pt x="69" y="0"/>
                    <a:pt x="47" y="7"/>
                    <a:pt x="31" y="23"/>
                  </a:cubicBezTo>
                  <a:cubicBezTo>
                    <a:pt x="13" y="38"/>
                    <a:pt x="3" y="61"/>
                    <a:pt x="2" y="85"/>
                  </a:cubicBezTo>
                  <a:cubicBezTo>
                    <a:pt x="1" y="107"/>
                    <a:pt x="8" y="129"/>
                    <a:pt x="24" y="146"/>
                  </a:cubicBezTo>
                  <a:cubicBezTo>
                    <a:pt x="39" y="163"/>
                    <a:pt x="61" y="172"/>
                    <a:pt x="86" y="172"/>
                  </a:cubicBezTo>
                  <a:cubicBezTo>
                    <a:pt x="108" y="172"/>
                    <a:pt x="131" y="163"/>
                    <a:pt x="147" y="148"/>
                  </a:cubicBezTo>
                  <a:cubicBezTo>
                    <a:pt x="164" y="132"/>
                    <a:pt x="175" y="110"/>
                    <a:pt x="176" y="86"/>
                  </a:cubicBezTo>
                  <a:cubicBezTo>
                    <a:pt x="177" y="64"/>
                    <a:pt x="169" y="42"/>
                    <a:pt x="154" y="26"/>
                  </a:cubicBezTo>
                  <a:cubicBezTo>
                    <a:pt x="137" y="9"/>
                    <a:pt x="11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7192890" y="2659177"/>
              <a:ext cx="8035" cy="7990"/>
            </a:xfrm>
            <a:custGeom>
              <a:avLst/>
              <a:gdLst/>
              <a:ahLst/>
              <a:cxnLst/>
              <a:rect l="l" t="t" r="r" b="b"/>
              <a:pathLst>
                <a:path w="177" h="176" extrusionOk="0">
                  <a:moveTo>
                    <a:pt x="90" y="71"/>
                  </a:moveTo>
                  <a:cubicBezTo>
                    <a:pt x="94" y="71"/>
                    <a:pt x="99" y="72"/>
                    <a:pt x="102" y="76"/>
                  </a:cubicBezTo>
                  <a:cubicBezTo>
                    <a:pt x="104" y="78"/>
                    <a:pt x="105" y="82"/>
                    <a:pt x="105" y="86"/>
                  </a:cubicBezTo>
                  <a:cubicBezTo>
                    <a:pt x="105" y="92"/>
                    <a:pt x="103" y="96"/>
                    <a:pt x="99" y="99"/>
                  </a:cubicBezTo>
                  <a:cubicBezTo>
                    <a:pt x="96" y="103"/>
                    <a:pt x="91" y="105"/>
                    <a:pt x="87" y="105"/>
                  </a:cubicBezTo>
                  <a:cubicBezTo>
                    <a:pt x="83" y="105"/>
                    <a:pt x="78" y="103"/>
                    <a:pt x="76" y="99"/>
                  </a:cubicBezTo>
                  <a:cubicBezTo>
                    <a:pt x="69" y="93"/>
                    <a:pt x="70" y="82"/>
                    <a:pt x="78" y="76"/>
                  </a:cubicBezTo>
                  <a:cubicBezTo>
                    <a:pt x="82" y="73"/>
                    <a:pt x="86" y="71"/>
                    <a:pt x="90" y="71"/>
                  </a:cubicBezTo>
                  <a:close/>
                  <a:moveTo>
                    <a:pt x="90" y="1"/>
                  </a:moveTo>
                  <a:cubicBezTo>
                    <a:pt x="69" y="1"/>
                    <a:pt x="47" y="8"/>
                    <a:pt x="30" y="23"/>
                  </a:cubicBezTo>
                  <a:cubicBezTo>
                    <a:pt x="12" y="39"/>
                    <a:pt x="3" y="61"/>
                    <a:pt x="2" y="85"/>
                  </a:cubicBezTo>
                  <a:cubicBezTo>
                    <a:pt x="1" y="108"/>
                    <a:pt x="8" y="130"/>
                    <a:pt x="23" y="146"/>
                  </a:cubicBezTo>
                  <a:cubicBezTo>
                    <a:pt x="39" y="164"/>
                    <a:pt x="62" y="175"/>
                    <a:pt x="86" y="175"/>
                  </a:cubicBezTo>
                  <a:cubicBezTo>
                    <a:pt x="108" y="175"/>
                    <a:pt x="130" y="167"/>
                    <a:pt x="146" y="151"/>
                  </a:cubicBezTo>
                  <a:cubicBezTo>
                    <a:pt x="165" y="135"/>
                    <a:pt x="176" y="113"/>
                    <a:pt x="176" y="89"/>
                  </a:cubicBezTo>
                  <a:cubicBezTo>
                    <a:pt x="177" y="66"/>
                    <a:pt x="170" y="44"/>
                    <a:pt x="154" y="27"/>
                  </a:cubicBezTo>
                  <a:cubicBezTo>
                    <a:pt x="138" y="10"/>
                    <a:pt x="114"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7178227" y="2672069"/>
              <a:ext cx="8897" cy="7853"/>
            </a:xfrm>
            <a:custGeom>
              <a:avLst/>
              <a:gdLst/>
              <a:ahLst/>
              <a:cxnLst/>
              <a:rect l="l" t="t" r="r" b="b"/>
              <a:pathLst>
                <a:path w="196" h="173" extrusionOk="0">
                  <a:moveTo>
                    <a:pt x="99" y="67"/>
                  </a:moveTo>
                  <a:cubicBezTo>
                    <a:pt x="102" y="67"/>
                    <a:pt x="108" y="68"/>
                    <a:pt x="111" y="72"/>
                  </a:cubicBezTo>
                  <a:cubicBezTo>
                    <a:pt x="116" y="79"/>
                    <a:pt x="116" y="89"/>
                    <a:pt x="109" y="97"/>
                  </a:cubicBezTo>
                  <a:cubicBezTo>
                    <a:pt x="104" y="99"/>
                    <a:pt x="100" y="102"/>
                    <a:pt x="97" y="102"/>
                  </a:cubicBezTo>
                  <a:cubicBezTo>
                    <a:pt x="94" y="102"/>
                    <a:pt x="89" y="100"/>
                    <a:pt x="84" y="97"/>
                  </a:cubicBezTo>
                  <a:cubicBezTo>
                    <a:pt x="78" y="91"/>
                    <a:pt x="79" y="79"/>
                    <a:pt x="88" y="72"/>
                  </a:cubicBezTo>
                  <a:cubicBezTo>
                    <a:pt x="92" y="70"/>
                    <a:pt x="95" y="67"/>
                    <a:pt x="99" y="67"/>
                  </a:cubicBezTo>
                  <a:close/>
                  <a:moveTo>
                    <a:pt x="100" y="1"/>
                  </a:moveTo>
                  <a:cubicBezTo>
                    <a:pt x="79" y="1"/>
                    <a:pt x="57" y="8"/>
                    <a:pt x="40" y="23"/>
                  </a:cubicBezTo>
                  <a:cubicBezTo>
                    <a:pt x="4" y="56"/>
                    <a:pt x="0" y="109"/>
                    <a:pt x="31" y="145"/>
                  </a:cubicBezTo>
                  <a:cubicBezTo>
                    <a:pt x="48" y="162"/>
                    <a:pt x="71" y="173"/>
                    <a:pt x="95" y="173"/>
                  </a:cubicBezTo>
                  <a:cubicBezTo>
                    <a:pt x="118" y="173"/>
                    <a:pt x="139" y="165"/>
                    <a:pt x="155" y="150"/>
                  </a:cubicBezTo>
                  <a:cubicBezTo>
                    <a:pt x="190" y="118"/>
                    <a:pt x="195" y="63"/>
                    <a:pt x="164" y="28"/>
                  </a:cubicBezTo>
                  <a:cubicBezTo>
                    <a:pt x="148" y="10"/>
                    <a:pt x="124"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6943581" y="2848292"/>
              <a:ext cx="8443" cy="7944"/>
            </a:xfrm>
            <a:custGeom>
              <a:avLst/>
              <a:gdLst/>
              <a:ahLst/>
              <a:cxnLst/>
              <a:rect l="l" t="t" r="r" b="b"/>
              <a:pathLst>
                <a:path w="186" h="175" extrusionOk="0">
                  <a:moveTo>
                    <a:pt x="89" y="70"/>
                  </a:moveTo>
                  <a:cubicBezTo>
                    <a:pt x="93" y="70"/>
                    <a:pt x="97" y="71"/>
                    <a:pt x="100" y="75"/>
                  </a:cubicBezTo>
                  <a:cubicBezTo>
                    <a:pt x="106" y="82"/>
                    <a:pt x="105" y="92"/>
                    <a:pt x="99" y="99"/>
                  </a:cubicBezTo>
                  <a:cubicBezTo>
                    <a:pt x="95" y="102"/>
                    <a:pt x="90" y="104"/>
                    <a:pt x="86" y="104"/>
                  </a:cubicBezTo>
                  <a:cubicBezTo>
                    <a:pt x="81" y="104"/>
                    <a:pt x="77" y="102"/>
                    <a:pt x="74" y="99"/>
                  </a:cubicBezTo>
                  <a:cubicBezTo>
                    <a:pt x="70" y="96"/>
                    <a:pt x="70" y="91"/>
                    <a:pt x="70" y="88"/>
                  </a:cubicBezTo>
                  <a:cubicBezTo>
                    <a:pt x="70" y="83"/>
                    <a:pt x="73" y="80"/>
                    <a:pt x="78" y="75"/>
                  </a:cubicBezTo>
                  <a:cubicBezTo>
                    <a:pt x="81" y="71"/>
                    <a:pt x="85" y="70"/>
                    <a:pt x="89" y="70"/>
                  </a:cubicBezTo>
                  <a:close/>
                  <a:moveTo>
                    <a:pt x="90" y="1"/>
                  </a:moveTo>
                  <a:cubicBezTo>
                    <a:pt x="68" y="1"/>
                    <a:pt x="45" y="9"/>
                    <a:pt x="28" y="25"/>
                  </a:cubicBezTo>
                  <a:cubicBezTo>
                    <a:pt x="10" y="43"/>
                    <a:pt x="1" y="65"/>
                    <a:pt x="1" y="88"/>
                  </a:cubicBezTo>
                  <a:cubicBezTo>
                    <a:pt x="1" y="111"/>
                    <a:pt x="9" y="133"/>
                    <a:pt x="26" y="149"/>
                  </a:cubicBezTo>
                  <a:cubicBezTo>
                    <a:pt x="42" y="165"/>
                    <a:pt x="63" y="175"/>
                    <a:pt x="86" y="175"/>
                  </a:cubicBezTo>
                  <a:cubicBezTo>
                    <a:pt x="110" y="175"/>
                    <a:pt x="131" y="165"/>
                    <a:pt x="148" y="149"/>
                  </a:cubicBezTo>
                  <a:cubicBezTo>
                    <a:pt x="183" y="114"/>
                    <a:pt x="185" y="62"/>
                    <a:pt x="153" y="27"/>
                  </a:cubicBezTo>
                  <a:cubicBezTo>
                    <a:pt x="136" y="10"/>
                    <a:pt x="11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7141185" y="2881612"/>
              <a:ext cx="142495" cy="142359"/>
            </a:xfrm>
            <a:custGeom>
              <a:avLst/>
              <a:gdLst/>
              <a:ahLst/>
              <a:cxnLst/>
              <a:rect l="l" t="t" r="r" b="b"/>
              <a:pathLst>
                <a:path w="3139" h="3136" extrusionOk="0">
                  <a:moveTo>
                    <a:pt x="1664" y="78"/>
                  </a:moveTo>
                  <a:lnTo>
                    <a:pt x="1770" y="240"/>
                  </a:lnTo>
                  <a:lnTo>
                    <a:pt x="1921" y="118"/>
                  </a:lnTo>
                  <a:lnTo>
                    <a:pt x="1997" y="296"/>
                  </a:lnTo>
                  <a:lnTo>
                    <a:pt x="2168" y="202"/>
                  </a:lnTo>
                  <a:lnTo>
                    <a:pt x="2212" y="391"/>
                  </a:lnTo>
                  <a:lnTo>
                    <a:pt x="2396" y="328"/>
                  </a:lnTo>
                  <a:lnTo>
                    <a:pt x="2407" y="520"/>
                  </a:lnTo>
                  <a:lnTo>
                    <a:pt x="2600" y="491"/>
                  </a:lnTo>
                  <a:lnTo>
                    <a:pt x="2577" y="683"/>
                  </a:lnTo>
                  <a:lnTo>
                    <a:pt x="2771" y="687"/>
                  </a:lnTo>
                  <a:lnTo>
                    <a:pt x="2716" y="873"/>
                  </a:lnTo>
                  <a:lnTo>
                    <a:pt x="2908" y="909"/>
                  </a:lnTo>
                  <a:lnTo>
                    <a:pt x="2822" y="1083"/>
                  </a:lnTo>
                  <a:lnTo>
                    <a:pt x="3002" y="1152"/>
                  </a:lnTo>
                  <a:lnTo>
                    <a:pt x="2886" y="1308"/>
                  </a:lnTo>
                  <a:lnTo>
                    <a:pt x="3052" y="1408"/>
                  </a:lnTo>
                  <a:lnTo>
                    <a:pt x="2912" y="1541"/>
                  </a:lnTo>
                  <a:lnTo>
                    <a:pt x="3057" y="1669"/>
                  </a:lnTo>
                  <a:lnTo>
                    <a:pt x="2896" y="1776"/>
                  </a:lnTo>
                  <a:lnTo>
                    <a:pt x="3018" y="1926"/>
                  </a:lnTo>
                  <a:lnTo>
                    <a:pt x="2840" y="2003"/>
                  </a:lnTo>
                  <a:lnTo>
                    <a:pt x="2934" y="2173"/>
                  </a:lnTo>
                  <a:lnTo>
                    <a:pt x="2745" y="2217"/>
                  </a:lnTo>
                  <a:lnTo>
                    <a:pt x="2808" y="2401"/>
                  </a:lnTo>
                  <a:lnTo>
                    <a:pt x="2614" y="2412"/>
                  </a:lnTo>
                  <a:lnTo>
                    <a:pt x="2645" y="2603"/>
                  </a:lnTo>
                  <a:lnTo>
                    <a:pt x="2453" y="2581"/>
                  </a:lnTo>
                  <a:lnTo>
                    <a:pt x="2449" y="2775"/>
                  </a:lnTo>
                  <a:lnTo>
                    <a:pt x="2263" y="2719"/>
                  </a:lnTo>
                  <a:lnTo>
                    <a:pt x="2226" y="2911"/>
                  </a:lnTo>
                  <a:lnTo>
                    <a:pt x="2052" y="2824"/>
                  </a:lnTo>
                  <a:lnTo>
                    <a:pt x="1981" y="3006"/>
                  </a:lnTo>
                  <a:lnTo>
                    <a:pt x="1826" y="2890"/>
                  </a:lnTo>
                  <a:lnTo>
                    <a:pt x="1726" y="3056"/>
                  </a:lnTo>
                  <a:lnTo>
                    <a:pt x="1593" y="2914"/>
                  </a:lnTo>
                  <a:lnTo>
                    <a:pt x="1465" y="3061"/>
                  </a:lnTo>
                  <a:lnTo>
                    <a:pt x="1358" y="2899"/>
                  </a:lnTo>
                  <a:lnTo>
                    <a:pt x="1208" y="3022"/>
                  </a:lnTo>
                  <a:lnTo>
                    <a:pt x="1131" y="2844"/>
                  </a:lnTo>
                  <a:lnTo>
                    <a:pt x="962" y="2938"/>
                  </a:lnTo>
                  <a:lnTo>
                    <a:pt x="916" y="2749"/>
                  </a:lnTo>
                  <a:lnTo>
                    <a:pt x="734" y="2812"/>
                  </a:lnTo>
                  <a:lnTo>
                    <a:pt x="721" y="2618"/>
                  </a:lnTo>
                  <a:lnTo>
                    <a:pt x="530" y="2649"/>
                  </a:lnTo>
                  <a:lnTo>
                    <a:pt x="552" y="2456"/>
                  </a:lnTo>
                  <a:lnTo>
                    <a:pt x="359" y="2452"/>
                  </a:lnTo>
                  <a:lnTo>
                    <a:pt x="414" y="2266"/>
                  </a:lnTo>
                  <a:lnTo>
                    <a:pt x="224" y="2229"/>
                  </a:lnTo>
                  <a:lnTo>
                    <a:pt x="312" y="2055"/>
                  </a:lnTo>
                  <a:lnTo>
                    <a:pt x="130" y="1985"/>
                  </a:lnTo>
                  <a:lnTo>
                    <a:pt x="246" y="1830"/>
                  </a:lnTo>
                  <a:lnTo>
                    <a:pt x="80" y="1730"/>
                  </a:lnTo>
                  <a:lnTo>
                    <a:pt x="220" y="1596"/>
                  </a:lnTo>
                  <a:lnTo>
                    <a:pt x="75" y="1469"/>
                  </a:lnTo>
                  <a:lnTo>
                    <a:pt x="236" y="1362"/>
                  </a:lnTo>
                  <a:lnTo>
                    <a:pt x="114" y="1211"/>
                  </a:lnTo>
                  <a:lnTo>
                    <a:pt x="292" y="1135"/>
                  </a:lnTo>
                  <a:lnTo>
                    <a:pt x="197" y="966"/>
                  </a:lnTo>
                  <a:lnTo>
                    <a:pt x="386" y="920"/>
                  </a:lnTo>
                  <a:lnTo>
                    <a:pt x="323" y="737"/>
                  </a:lnTo>
                  <a:lnTo>
                    <a:pt x="516" y="725"/>
                  </a:lnTo>
                  <a:lnTo>
                    <a:pt x="486" y="534"/>
                  </a:lnTo>
                  <a:lnTo>
                    <a:pt x="678" y="556"/>
                  </a:lnTo>
                  <a:lnTo>
                    <a:pt x="681" y="362"/>
                  </a:lnTo>
                  <a:lnTo>
                    <a:pt x="867" y="418"/>
                  </a:lnTo>
                  <a:lnTo>
                    <a:pt x="904" y="227"/>
                  </a:lnTo>
                  <a:lnTo>
                    <a:pt x="1078" y="314"/>
                  </a:lnTo>
                  <a:lnTo>
                    <a:pt x="1147" y="133"/>
                  </a:lnTo>
                  <a:lnTo>
                    <a:pt x="1303" y="249"/>
                  </a:lnTo>
                  <a:lnTo>
                    <a:pt x="1403" y="83"/>
                  </a:lnTo>
                  <a:lnTo>
                    <a:pt x="1536" y="224"/>
                  </a:lnTo>
                  <a:lnTo>
                    <a:pt x="1664" y="78"/>
                  </a:lnTo>
                  <a:close/>
                  <a:moveTo>
                    <a:pt x="1672" y="1"/>
                  </a:moveTo>
                  <a:lnTo>
                    <a:pt x="1538" y="155"/>
                  </a:lnTo>
                  <a:lnTo>
                    <a:pt x="1399" y="7"/>
                  </a:lnTo>
                  <a:lnTo>
                    <a:pt x="1294" y="182"/>
                  </a:lnTo>
                  <a:lnTo>
                    <a:pt x="1130" y="61"/>
                  </a:lnTo>
                  <a:lnTo>
                    <a:pt x="1058" y="251"/>
                  </a:lnTo>
                  <a:lnTo>
                    <a:pt x="876" y="160"/>
                  </a:lnTo>
                  <a:lnTo>
                    <a:pt x="837" y="360"/>
                  </a:lnTo>
                  <a:lnTo>
                    <a:pt x="642" y="302"/>
                  </a:lnTo>
                  <a:lnTo>
                    <a:pt x="639" y="507"/>
                  </a:lnTo>
                  <a:lnTo>
                    <a:pt x="435" y="483"/>
                  </a:lnTo>
                  <a:lnTo>
                    <a:pt x="467" y="684"/>
                  </a:lnTo>
                  <a:lnTo>
                    <a:pt x="265" y="697"/>
                  </a:lnTo>
                  <a:lnTo>
                    <a:pt x="330" y="889"/>
                  </a:lnTo>
                  <a:lnTo>
                    <a:pt x="131" y="936"/>
                  </a:lnTo>
                  <a:lnTo>
                    <a:pt x="230" y="1114"/>
                  </a:lnTo>
                  <a:lnTo>
                    <a:pt x="43" y="1194"/>
                  </a:lnTo>
                  <a:lnTo>
                    <a:pt x="171" y="1353"/>
                  </a:lnTo>
                  <a:lnTo>
                    <a:pt x="1" y="1464"/>
                  </a:lnTo>
                  <a:lnTo>
                    <a:pt x="155" y="1599"/>
                  </a:lnTo>
                  <a:lnTo>
                    <a:pt x="7" y="1740"/>
                  </a:lnTo>
                  <a:lnTo>
                    <a:pt x="182" y="1845"/>
                  </a:lnTo>
                  <a:lnTo>
                    <a:pt x="61" y="2008"/>
                  </a:lnTo>
                  <a:lnTo>
                    <a:pt x="252" y="2080"/>
                  </a:lnTo>
                  <a:lnTo>
                    <a:pt x="161" y="2263"/>
                  </a:lnTo>
                  <a:lnTo>
                    <a:pt x="362" y="2301"/>
                  </a:lnTo>
                  <a:lnTo>
                    <a:pt x="304" y="2496"/>
                  </a:lnTo>
                  <a:lnTo>
                    <a:pt x="508" y="2500"/>
                  </a:lnTo>
                  <a:lnTo>
                    <a:pt x="484" y="2702"/>
                  </a:lnTo>
                  <a:lnTo>
                    <a:pt x="686" y="2671"/>
                  </a:lnTo>
                  <a:lnTo>
                    <a:pt x="698" y="2874"/>
                  </a:lnTo>
                  <a:lnTo>
                    <a:pt x="890" y="2808"/>
                  </a:lnTo>
                  <a:lnTo>
                    <a:pt x="937" y="3006"/>
                  </a:lnTo>
                  <a:lnTo>
                    <a:pt x="1116" y="2907"/>
                  </a:lnTo>
                  <a:lnTo>
                    <a:pt x="1196" y="3094"/>
                  </a:lnTo>
                  <a:lnTo>
                    <a:pt x="1354" y="2966"/>
                  </a:lnTo>
                  <a:lnTo>
                    <a:pt x="1467" y="3136"/>
                  </a:lnTo>
                  <a:lnTo>
                    <a:pt x="1600" y="2982"/>
                  </a:lnTo>
                  <a:lnTo>
                    <a:pt x="1739" y="3130"/>
                  </a:lnTo>
                  <a:lnTo>
                    <a:pt x="1844" y="2954"/>
                  </a:lnTo>
                  <a:lnTo>
                    <a:pt x="2008" y="3076"/>
                  </a:lnTo>
                  <a:lnTo>
                    <a:pt x="2081" y="2885"/>
                  </a:lnTo>
                  <a:lnTo>
                    <a:pt x="2263" y="2977"/>
                  </a:lnTo>
                  <a:lnTo>
                    <a:pt x="2302" y="2776"/>
                  </a:lnTo>
                  <a:lnTo>
                    <a:pt x="2497" y="2834"/>
                  </a:lnTo>
                  <a:lnTo>
                    <a:pt x="2501" y="2630"/>
                  </a:lnTo>
                  <a:lnTo>
                    <a:pt x="2704" y="2654"/>
                  </a:lnTo>
                  <a:lnTo>
                    <a:pt x="2672" y="2452"/>
                  </a:lnTo>
                  <a:lnTo>
                    <a:pt x="2876" y="2440"/>
                  </a:lnTo>
                  <a:lnTo>
                    <a:pt x="2809" y="2248"/>
                  </a:lnTo>
                  <a:lnTo>
                    <a:pt x="3009" y="2200"/>
                  </a:lnTo>
                  <a:lnTo>
                    <a:pt x="2909" y="2022"/>
                  </a:lnTo>
                  <a:lnTo>
                    <a:pt x="3097" y="1942"/>
                  </a:lnTo>
                  <a:lnTo>
                    <a:pt x="2967" y="1784"/>
                  </a:lnTo>
                  <a:lnTo>
                    <a:pt x="3138" y="1672"/>
                  </a:lnTo>
                  <a:lnTo>
                    <a:pt x="2983" y="1537"/>
                  </a:lnTo>
                  <a:lnTo>
                    <a:pt x="3131" y="1398"/>
                  </a:lnTo>
                  <a:lnTo>
                    <a:pt x="2956" y="1292"/>
                  </a:lnTo>
                  <a:lnTo>
                    <a:pt x="3077" y="1129"/>
                  </a:lnTo>
                  <a:lnTo>
                    <a:pt x="2886" y="1056"/>
                  </a:lnTo>
                  <a:lnTo>
                    <a:pt x="2977" y="874"/>
                  </a:lnTo>
                  <a:lnTo>
                    <a:pt x="2777" y="836"/>
                  </a:lnTo>
                  <a:lnTo>
                    <a:pt x="2835" y="641"/>
                  </a:lnTo>
                  <a:lnTo>
                    <a:pt x="2630" y="638"/>
                  </a:lnTo>
                  <a:lnTo>
                    <a:pt x="2654" y="434"/>
                  </a:lnTo>
                  <a:lnTo>
                    <a:pt x="2453" y="466"/>
                  </a:lnTo>
                  <a:lnTo>
                    <a:pt x="2440" y="263"/>
                  </a:lnTo>
                  <a:lnTo>
                    <a:pt x="2248" y="329"/>
                  </a:lnTo>
                  <a:lnTo>
                    <a:pt x="2201" y="129"/>
                  </a:lnTo>
                  <a:lnTo>
                    <a:pt x="2023" y="228"/>
                  </a:lnTo>
                  <a:lnTo>
                    <a:pt x="1942" y="41"/>
                  </a:lnTo>
                  <a:lnTo>
                    <a:pt x="1784" y="170"/>
                  </a:lnTo>
                  <a:lnTo>
                    <a:pt x="1672"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7147540" y="2892416"/>
              <a:ext cx="126788" cy="120705"/>
            </a:xfrm>
            <a:custGeom>
              <a:avLst/>
              <a:gdLst/>
              <a:ahLst/>
              <a:cxnLst/>
              <a:rect l="l" t="t" r="r" b="b"/>
              <a:pathLst>
                <a:path w="2793" h="2659" extrusionOk="0">
                  <a:moveTo>
                    <a:pt x="1424" y="45"/>
                  </a:moveTo>
                  <a:cubicBezTo>
                    <a:pt x="1490" y="45"/>
                    <a:pt x="1557" y="50"/>
                    <a:pt x="1622" y="62"/>
                  </a:cubicBezTo>
                  <a:cubicBezTo>
                    <a:pt x="1961" y="115"/>
                    <a:pt x="2258" y="295"/>
                    <a:pt x="2460" y="571"/>
                  </a:cubicBezTo>
                  <a:cubicBezTo>
                    <a:pt x="2663" y="850"/>
                    <a:pt x="2746" y="1188"/>
                    <a:pt x="2693" y="1526"/>
                  </a:cubicBezTo>
                  <a:cubicBezTo>
                    <a:pt x="2595" y="2156"/>
                    <a:pt x="2063" y="2612"/>
                    <a:pt x="1427" y="2612"/>
                  </a:cubicBezTo>
                  <a:cubicBezTo>
                    <a:pt x="1361" y="2612"/>
                    <a:pt x="1295" y="2607"/>
                    <a:pt x="1229" y="2596"/>
                  </a:cubicBezTo>
                  <a:cubicBezTo>
                    <a:pt x="531" y="2489"/>
                    <a:pt x="49" y="1831"/>
                    <a:pt x="157" y="1131"/>
                  </a:cubicBezTo>
                  <a:cubicBezTo>
                    <a:pt x="254" y="502"/>
                    <a:pt x="787" y="45"/>
                    <a:pt x="1424" y="45"/>
                  </a:cubicBezTo>
                  <a:close/>
                  <a:moveTo>
                    <a:pt x="1424" y="1"/>
                  </a:moveTo>
                  <a:cubicBezTo>
                    <a:pt x="765" y="1"/>
                    <a:pt x="214" y="474"/>
                    <a:pt x="112" y="1126"/>
                  </a:cubicBezTo>
                  <a:cubicBezTo>
                    <a:pt x="0" y="1851"/>
                    <a:pt x="498" y="2531"/>
                    <a:pt x="1222" y="2643"/>
                  </a:cubicBezTo>
                  <a:cubicBezTo>
                    <a:pt x="1290" y="2653"/>
                    <a:pt x="1359" y="2658"/>
                    <a:pt x="1427" y="2658"/>
                  </a:cubicBezTo>
                  <a:cubicBezTo>
                    <a:pt x="2086" y="2658"/>
                    <a:pt x="2637" y="2185"/>
                    <a:pt x="2738" y="1533"/>
                  </a:cubicBezTo>
                  <a:cubicBezTo>
                    <a:pt x="2793" y="1182"/>
                    <a:pt x="2706" y="831"/>
                    <a:pt x="2497" y="545"/>
                  </a:cubicBezTo>
                  <a:cubicBezTo>
                    <a:pt x="2289" y="259"/>
                    <a:pt x="1981" y="73"/>
                    <a:pt x="1629" y="17"/>
                  </a:cubicBezTo>
                  <a:cubicBezTo>
                    <a:pt x="1561" y="6"/>
                    <a:pt x="1492" y="1"/>
                    <a:pt x="142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7150582" y="2895321"/>
              <a:ext cx="120932" cy="115122"/>
            </a:xfrm>
            <a:custGeom>
              <a:avLst/>
              <a:gdLst/>
              <a:ahLst/>
              <a:cxnLst/>
              <a:rect l="l" t="t" r="r" b="b"/>
              <a:pathLst>
                <a:path w="2664" h="2536" extrusionOk="0">
                  <a:moveTo>
                    <a:pt x="1357" y="43"/>
                  </a:moveTo>
                  <a:cubicBezTo>
                    <a:pt x="1420" y="43"/>
                    <a:pt x="1483" y="49"/>
                    <a:pt x="1546" y="58"/>
                  </a:cubicBezTo>
                  <a:cubicBezTo>
                    <a:pt x="1868" y="108"/>
                    <a:pt x="2152" y="281"/>
                    <a:pt x="2344" y="544"/>
                  </a:cubicBezTo>
                  <a:cubicBezTo>
                    <a:pt x="2537" y="808"/>
                    <a:pt x="2616" y="1132"/>
                    <a:pt x="2565" y="1452"/>
                  </a:cubicBezTo>
                  <a:cubicBezTo>
                    <a:pt x="2475" y="2042"/>
                    <a:pt x="1957" y="2488"/>
                    <a:pt x="1361" y="2488"/>
                  </a:cubicBezTo>
                  <a:cubicBezTo>
                    <a:pt x="1298" y="2488"/>
                    <a:pt x="1234" y="2483"/>
                    <a:pt x="1172" y="2473"/>
                  </a:cubicBezTo>
                  <a:cubicBezTo>
                    <a:pt x="507" y="2371"/>
                    <a:pt x="49" y="1744"/>
                    <a:pt x="152" y="1079"/>
                  </a:cubicBezTo>
                  <a:cubicBezTo>
                    <a:pt x="245" y="479"/>
                    <a:pt x="751" y="43"/>
                    <a:pt x="1357" y="43"/>
                  </a:cubicBezTo>
                  <a:close/>
                  <a:moveTo>
                    <a:pt x="1358" y="0"/>
                  </a:moveTo>
                  <a:cubicBezTo>
                    <a:pt x="729" y="0"/>
                    <a:pt x="203" y="452"/>
                    <a:pt x="107" y="1074"/>
                  </a:cubicBezTo>
                  <a:cubicBezTo>
                    <a:pt x="1" y="1764"/>
                    <a:pt x="475" y="2413"/>
                    <a:pt x="1166" y="2520"/>
                  </a:cubicBezTo>
                  <a:cubicBezTo>
                    <a:pt x="1230" y="2530"/>
                    <a:pt x="1297" y="2535"/>
                    <a:pt x="1361" y="2535"/>
                  </a:cubicBezTo>
                  <a:cubicBezTo>
                    <a:pt x="1979" y="2535"/>
                    <a:pt x="2517" y="2073"/>
                    <a:pt x="2612" y="1462"/>
                  </a:cubicBezTo>
                  <a:cubicBezTo>
                    <a:pt x="2663" y="1128"/>
                    <a:pt x="2583" y="792"/>
                    <a:pt x="2383" y="520"/>
                  </a:cubicBezTo>
                  <a:cubicBezTo>
                    <a:pt x="2183" y="246"/>
                    <a:pt x="1887" y="67"/>
                    <a:pt x="1553" y="15"/>
                  </a:cubicBezTo>
                  <a:cubicBezTo>
                    <a:pt x="1489" y="4"/>
                    <a:pt x="1423" y="0"/>
                    <a:pt x="13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7191801" y="2933635"/>
              <a:ext cx="40084" cy="38132"/>
            </a:xfrm>
            <a:custGeom>
              <a:avLst/>
              <a:gdLst/>
              <a:ahLst/>
              <a:cxnLst/>
              <a:rect l="l" t="t" r="r" b="b"/>
              <a:pathLst>
                <a:path w="883" h="840" extrusionOk="0">
                  <a:moveTo>
                    <a:pt x="450" y="48"/>
                  </a:moveTo>
                  <a:cubicBezTo>
                    <a:pt x="470" y="48"/>
                    <a:pt x="489" y="50"/>
                    <a:pt x="508" y="53"/>
                  </a:cubicBezTo>
                  <a:cubicBezTo>
                    <a:pt x="607" y="68"/>
                    <a:pt x="695" y="121"/>
                    <a:pt x="753" y="201"/>
                  </a:cubicBezTo>
                  <a:cubicBezTo>
                    <a:pt x="812" y="282"/>
                    <a:pt x="835" y="381"/>
                    <a:pt x="819" y="480"/>
                  </a:cubicBezTo>
                  <a:cubicBezTo>
                    <a:pt x="792" y="660"/>
                    <a:pt x="633" y="796"/>
                    <a:pt x="452" y="796"/>
                  </a:cubicBezTo>
                  <a:cubicBezTo>
                    <a:pt x="432" y="796"/>
                    <a:pt x="413" y="795"/>
                    <a:pt x="394" y="792"/>
                  </a:cubicBezTo>
                  <a:cubicBezTo>
                    <a:pt x="190" y="760"/>
                    <a:pt x="49" y="569"/>
                    <a:pt x="81" y="365"/>
                  </a:cubicBezTo>
                  <a:cubicBezTo>
                    <a:pt x="109" y="184"/>
                    <a:pt x="267" y="48"/>
                    <a:pt x="450" y="48"/>
                  </a:cubicBezTo>
                  <a:close/>
                  <a:moveTo>
                    <a:pt x="450" y="1"/>
                  </a:moveTo>
                  <a:cubicBezTo>
                    <a:pt x="242" y="1"/>
                    <a:pt x="68" y="150"/>
                    <a:pt x="36" y="355"/>
                  </a:cubicBezTo>
                  <a:cubicBezTo>
                    <a:pt x="1" y="584"/>
                    <a:pt x="158" y="798"/>
                    <a:pt x="387" y="834"/>
                  </a:cubicBezTo>
                  <a:cubicBezTo>
                    <a:pt x="408" y="837"/>
                    <a:pt x="431" y="839"/>
                    <a:pt x="452" y="839"/>
                  </a:cubicBezTo>
                  <a:cubicBezTo>
                    <a:pt x="454" y="839"/>
                    <a:pt x="456" y="839"/>
                    <a:pt x="458" y="839"/>
                  </a:cubicBezTo>
                  <a:cubicBezTo>
                    <a:pt x="663" y="839"/>
                    <a:pt x="834" y="690"/>
                    <a:pt x="865" y="486"/>
                  </a:cubicBezTo>
                  <a:cubicBezTo>
                    <a:pt x="882" y="375"/>
                    <a:pt x="856" y="265"/>
                    <a:pt x="789" y="174"/>
                  </a:cubicBezTo>
                  <a:cubicBezTo>
                    <a:pt x="723" y="83"/>
                    <a:pt x="626" y="25"/>
                    <a:pt x="515" y="6"/>
                  </a:cubicBezTo>
                  <a:cubicBezTo>
                    <a:pt x="494" y="2"/>
                    <a:pt x="471" y="1"/>
                    <a:pt x="45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7197747" y="2938719"/>
              <a:ext cx="29053" cy="28145"/>
            </a:xfrm>
            <a:custGeom>
              <a:avLst/>
              <a:gdLst/>
              <a:ahLst/>
              <a:cxnLst/>
              <a:rect l="l" t="t" r="r" b="b"/>
              <a:pathLst>
                <a:path w="640" h="620" extrusionOk="0">
                  <a:moveTo>
                    <a:pt x="319" y="45"/>
                  </a:moveTo>
                  <a:cubicBezTo>
                    <a:pt x="333" y="45"/>
                    <a:pt x="345" y="46"/>
                    <a:pt x="360" y="47"/>
                  </a:cubicBezTo>
                  <a:cubicBezTo>
                    <a:pt x="430" y="58"/>
                    <a:pt x="492" y="97"/>
                    <a:pt x="533" y="153"/>
                  </a:cubicBezTo>
                  <a:cubicBezTo>
                    <a:pt x="575" y="211"/>
                    <a:pt x="592" y="281"/>
                    <a:pt x="580" y="351"/>
                  </a:cubicBezTo>
                  <a:cubicBezTo>
                    <a:pt x="560" y="479"/>
                    <a:pt x="451" y="575"/>
                    <a:pt x="321" y="575"/>
                  </a:cubicBezTo>
                  <a:cubicBezTo>
                    <a:pt x="307" y="575"/>
                    <a:pt x="293" y="573"/>
                    <a:pt x="279" y="571"/>
                  </a:cubicBezTo>
                  <a:cubicBezTo>
                    <a:pt x="208" y="561"/>
                    <a:pt x="148" y="524"/>
                    <a:pt x="106" y="466"/>
                  </a:cubicBezTo>
                  <a:cubicBezTo>
                    <a:pt x="64" y="409"/>
                    <a:pt x="47" y="339"/>
                    <a:pt x="58" y="269"/>
                  </a:cubicBezTo>
                  <a:cubicBezTo>
                    <a:pt x="78" y="141"/>
                    <a:pt x="190" y="45"/>
                    <a:pt x="319" y="45"/>
                  </a:cubicBezTo>
                  <a:close/>
                  <a:moveTo>
                    <a:pt x="318" y="0"/>
                  </a:moveTo>
                  <a:cubicBezTo>
                    <a:pt x="166" y="0"/>
                    <a:pt x="36" y="110"/>
                    <a:pt x="13" y="262"/>
                  </a:cubicBezTo>
                  <a:cubicBezTo>
                    <a:pt x="0" y="344"/>
                    <a:pt x="21" y="426"/>
                    <a:pt x="70" y="493"/>
                  </a:cubicBezTo>
                  <a:cubicBezTo>
                    <a:pt x="118" y="561"/>
                    <a:pt x="191" y="604"/>
                    <a:pt x="273" y="616"/>
                  </a:cubicBezTo>
                  <a:cubicBezTo>
                    <a:pt x="289" y="619"/>
                    <a:pt x="305" y="620"/>
                    <a:pt x="321" y="620"/>
                  </a:cubicBezTo>
                  <a:cubicBezTo>
                    <a:pt x="475" y="620"/>
                    <a:pt x="603" y="509"/>
                    <a:pt x="627" y="357"/>
                  </a:cubicBezTo>
                  <a:cubicBezTo>
                    <a:pt x="639" y="275"/>
                    <a:pt x="619" y="194"/>
                    <a:pt x="570" y="126"/>
                  </a:cubicBezTo>
                  <a:cubicBezTo>
                    <a:pt x="521" y="61"/>
                    <a:pt x="449" y="18"/>
                    <a:pt x="366" y="4"/>
                  </a:cubicBezTo>
                  <a:cubicBezTo>
                    <a:pt x="350" y="1"/>
                    <a:pt x="334" y="0"/>
                    <a:pt x="31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7204965" y="2945755"/>
              <a:ext cx="14572" cy="14027"/>
            </a:xfrm>
            <a:custGeom>
              <a:avLst/>
              <a:gdLst/>
              <a:ahLst/>
              <a:cxnLst/>
              <a:rect l="l" t="t" r="r" b="b"/>
              <a:pathLst>
                <a:path w="321" h="309" extrusionOk="0">
                  <a:moveTo>
                    <a:pt x="160" y="45"/>
                  </a:moveTo>
                  <a:cubicBezTo>
                    <a:pt x="165" y="45"/>
                    <a:pt x="172" y="45"/>
                    <a:pt x="178" y="47"/>
                  </a:cubicBezTo>
                  <a:cubicBezTo>
                    <a:pt x="206" y="50"/>
                    <a:pt x="232" y="66"/>
                    <a:pt x="248" y="90"/>
                  </a:cubicBezTo>
                  <a:cubicBezTo>
                    <a:pt x="265" y="114"/>
                    <a:pt x="274" y="143"/>
                    <a:pt x="268" y="172"/>
                  </a:cubicBezTo>
                  <a:cubicBezTo>
                    <a:pt x="260" y="226"/>
                    <a:pt x="215" y="264"/>
                    <a:pt x="161" y="264"/>
                  </a:cubicBezTo>
                  <a:cubicBezTo>
                    <a:pt x="155" y="264"/>
                    <a:pt x="149" y="263"/>
                    <a:pt x="143" y="262"/>
                  </a:cubicBezTo>
                  <a:cubicBezTo>
                    <a:pt x="114" y="259"/>
                    <a:pt x="89" y="243"/>
                    <a:pt x="72" y="219"/>
                  </a:cubicBezTo>
                  <a:cubicBezTo>
                    <a:pt x="54" y="196"/>
                    <a:pt x="48" y="166"/>
                    <a:pt x="52" y="138"/>
                  </a:cubicBezTo>
                  <a:cubicBezTo>
                    <a:pt x="60" y="85"/>
                    <a:pt x="106" y="45"/>
                    <a:pt x="160" y="45"/>
                  </a:cubicBezTo>
                  <a:close/>
                  <a:moveTo>
                    <a:pt x="161" y="0"/>
                  </a:moveTo>
                  <a:cubicBezTo>
                    <a:pt x="86" y="0"/>
                    <a:pt x="19" y="56"/>
                    <a:pt x="7" y="130"/>
                  </a:cubicBezTo>
                  <a:cubicBezTo>
                    <a:pt x="1" y="172"/>
                    <a:pt x="11" y="213"/>
                    <a:pt x="35" y="245"/>
                  </a:cubicBezTo>
                  <a:cubicBezTo>
                    <a:pt x="60" y="279"/>
                    <a:pt x="96" y="301"/>
                    <a:pt x="137" y="308"/>
                  </a:cubicBezTo>
                  <a:cubicBezTo>
                    <a:pt x="144" y="309"/>
                    <a:pt x="152" y="309"/>
                    <a:pt x="160" y="309"/>
                  </a:cubicBezTo>
                  <a:cubicBezTo>
                    <a:pt x="237" y="309"/>
                    <a:pt x="301" y="254"/>
                    <a:pt x="313" y="177"/>
                  </a:cubicBezTo>
                  <a:cubicBezTo>
                    <a:pt x="320" y="137"/>
                    <a:pt x="310" y="96"/>
                    <a:pt x="285" y="63"/>
                  </a:cubicBezTo>
                  <a:cubicBezTo>
                    <a:pt x="262" y="31"/>
                    <a:pt x="225" y="8"/>
                    <a:pt x="184" y="2"/>
                  </a:cubicBezTo>
                  <a:cubicBezTo>
                    <a:pt x="176" y="1"/>
                    <a:pt x="169" y="0"/>
                    <a:pt x="16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7161204" y="2938310"/>
              <a:ext cx="16251" cy="15797"/>
            </a:xfrm>
            <a:custGeom>
              <a:avLst/>
              <a:gdLst/>
              <a:ahLst/>
              <a:cxnLst/>
              <a:rect l="l" t="t" r="r" b="b"/>
              <a:pathLst>
                <a:path w="358" h="348" extrusionOk="0">
                  <a:moveTo>
                    <a:pt x="179" y="46"/>
                  </a:moveTo>
                  <a:cubicBezTo>
                    <a:pt x="185" y="46"/>
                    <a:pt x="193" y="46"/>
                    <a:pt x="199" y="48"/>
                  </a:cubicBezTo>
                  <a:cubicBezTo>
                    <a:pt x="233" y="53"/>
                    <a:pt x="262" y="71"/>
                    <a:pt x="282" y="97"/>
                  </a:cubicBezTo>
                  <a:cubicBezTo>
                    <a:pt x="301" y="125"/>
                    <a:pt x="311" y="159"/>
                    <a:pt x="305" y="192"/>
                  </a:cubicBezTo>
                  <a:cubicBezTo>
                    <a:pt x="296" y="254"/>
                    <a:pt x="242" y="300"/>
                    <a:pt x="178" y="300"/>
                  </a:cubicBezTo>
                  <a:cubicBezTo>
                    <a:pt x="172" y="300"/>
                    <a:pt x="166" y="300"/>
                    <a:pt x="159" y="299"/>
                  </a:cubicBezTo>
                  <a:cubicBezTo>
                    <a:pt x="125" y="293"/>
                    <a:pt x="96" y="275"/>
                    <a:pt x="77" y="249"/>
                  </a:cubicBezTo>
                  <a:cubicBezTo>
                    <a:pt x="57" y="222"/>
                    <a:pt x="48" y="188"/>
                    <a:pt x="53" y="154"/>
                  </a:cubicBezTo>
                  <a:cubicBezTo>
                    <a:pt x="63" y="92"/>
                    <a:pt x="117" y="46"/>
                    <a:pt x="179" y="46"/>
                  </a:cubicBezTo>
                  <a:close/>
                  <a:moveTo>
                    <a:pt x="179" y="0"/>
                  </a:moveTo>
                  <a:cubicBezTo>
                    <a:pt x="94" y="0"/>
                    <a:pt x="21" y="64"/>
                    <a:pt x="8" y="147"/>
                  </a:cubicBezTo>
                  <a:cubicBezTo>
                    <a:pt x="1" y="193"/>
                    <a:pt x="11" y="239"/>
                    <a:pt x="40" y="276"/>
                  </a:cubicBezTo>
                  <a:cubicBezTo>
                    <a:pt x="67" y="313"/>
                    <a:pt x="106" y="339"/>
                    <a:pt x="153" y="345"/>
                  </a:cubicBezTo>
                  <a:cubicBezTo>
                    <a:pt x="162" y="346"/>
                    <a:pt x="172" y="347"/>
                    <a:pt x="179" y="347"/>
                  </a:cubicBezTo>
                  <a:cubicBezTo>
                    <a:pt x="263" y="347"/>
                    <a:pt x="337" y="285"/>
                    <a:pt x="351" y="202"/>
                  </a:cubicBezTo>
                  <a:cubicBezTo>
                    <a:pt x="357" y="154"/>
                    <a:pt x="347" y="108"/>
                    <a:pt x="319" y="71"/>
                  </a:cubicBezTo>
                  <a:cubicBezTo>
                    <a:pt x="291" y="34"/>
                    <a:pt x="252" y="9"/>
                    <a:pt x="205" y="2"/>
                  </a:cubicBezTo>
                  <a:cubicBezTo>
                    <a:pt x="196" y="1"/>
                    <a:pt x="188" y="0"/>
                    <a:pt x="17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7246774" y="2951657"/>
              <a:ext cx="16569" cy="15752"/>
            </a:xfrm>
            <a:custGeom>
              <a:avLst/>
              <a:gdLst/>
              <a:ahLst/>
              <a:cxnLst/>
              <a:rect l="l" t="t" r="r" b="b"/>
              <a:pathLst>
                <a:path w="365" h="347" extrusionOk="0">
                  <a:moveTo>
                    <a:pt x="187" y="46"/>
                  </a:moveTo>
                  <a:cubicBezTo>
                    <a:pt x="193" y="46"/>
                    <a:pt x="201" y="46"/>
                    <a:pt x="207" y="47"/>
                  </a:cubicBezTo>
                  <a:cubicBezTo>
                    <a:pt x="239" y="51"/>
                    <a:pt x="269" y="70"/>
                    <a:pt x="288" y="97"/>
                  </a:cubicBezTo>
                  <a:cubicBezTo>
                    <a:pt x="308" y="125"/>
                    <a:pt x="318" y="158"/>
                    <a:pt x="312" y="192"/>
                  </a:cubicBezTo>
                  <a:cubicBezTo>
                    <a:pt x="303" y="255"/>
                    <a:pt x="248" y="300"/>
                    <a:pt x="186" y="300"/>
                  </a:cubicBezTo>
                  <a:cubicBezTo>
                    <a:pt x="180" y="300"/>
                    <a:pt x="173" y="300"/>
                    <a:pt x="167" y="299"/>
                  </a:cubicBezTo>
                  <a:cubicBezTo>
                    <a:pt x="97" y="288"/>
                    <a:pt x="50" y="223"/>
                    <a:pt x="60" y="154"/>
                  </a:cubicBezTo>
                  <a:cubicBezTo>
                    <a:pt x="70" y="92"/>
                    <a:pt x="124" y="46"/>
                    <a:pt x="187" y="46"/>
                  </a:cubicBezTo>
                  <a:close/>
                  <a:moveTo>
                    <a:pt x="183" y="0"/>
                  </a:moveTo>
                  <a:cubicBezTo>
                    <a:pt x="100" y="0"/>
                    <a:pt x="27" y="61"/>
                    <a:pt x="14" y="146"/>
                  </a:cubicBezTo>
                  <a:cubicBezTo>
                    <a:pt x="0" y="241"/>
                    <a:pt x="65" y="329"/>
                    <a:pt x="159" y="343"/>
                  </a:cubicBezTo>
                  <a:cubicBezTo>
                    <a:pt x="169" y="345"/>
                    <a:pt x="177" y="346"/>
                    <a:pt x="186" y="346"/>
                  </a:cubicBezTo>
                  <a:cubicBezTo>
                    <a:pt x="271" y="346"/>
                    <a:pt x="344" y="284"/>
                    <a:pt x="357" y="200"/>
                  </a:cubicBezTo>
                  <a:cubicBezTo>
                    <a:pt x="364" y="154"/>
                    <a:pt x="354" y="109"/>
                    <a:pt x="325" y="71"/>
                  </a:cubicBezTo>
                  <a:cubicBezTo>
                    <a:pt x="298" y="34"/>
                    <a:pt x="259" y="9"/>
                    <a:pt x="212" y="3"/>
                  </a:cubicBezTo>
                  <a:cubicBezTo>
                    <a:pt x="203" y="1"/>
                    <a:pt x="193" y="0"/>
                    <a:pt x="18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7177002" y="2978803"/>
              <a:ext cx="16887" cy="15797"/>
            </a:xfrm>
            <a:custGeom>
              <a:avLst/>
              <a:gdLst/>
              <a:ahLst/>
              <a:cxnLst/>
              <a:rect l="l" t="t" r="r" b="b"/>
              <a:pathLst>
                <a:path w="372" h="348" extrusionOk="0">
                  <a:moveTo>
                    <a:pt x="178" y="46"/>
                  </a:moveTo>
                  <a:cubicBezTo>
                    <a:pt x="206" y="46"/>
                    <a:pt x="235" y="55"/>
                    <a:pt x="258" y="74"/>
                  </a:cubicBezTo>
                  <a:cubicBezTo>
                    <a:pt x="312" y="117"/>
                    <a:pt x="320" y="198"/>
                    <a:pt x="277" y="253"/>
                  </a:cubicBezTo>
                  <a:cubicBezTo>
                    <a:pt x="253" y="284"/>
                    <a:pt x="215" y="300"/>
                    <a:pt x="177" y="300"/>
                  </a:cubicBezTo>
                  <a:cubicBezTo>
                    <a:pt x="148" y="300"/>
                    <a:pt x="120" y="291"/>
                    <a:pt x="98" y="272"/>
                  </a:cubicBezTo>
                  <a:cubicBezTo>
                    <a:pt x="71" y="251"/>
                    <a:pt x="53" y="222"/>
                    <a:pt x="50" y="187"/>
                  </a:cubicBezTo>
                  <a:cubicBezTo>
                    <a:pt x="46" y="153"/>
                    <a:pt x="57" y="120"/>
                    <a:pt x="78" y="93"/>
                  </a:cubicBezTo>
                  <a:cubicBezTo>
                    <a:pt x="101" y="64"/>
                    <a:pt x="138" y="46"/>
                    <a:pt x="178" y="46"/>
                  </a:cubicBezTo>
                  <a:close/>
                  <a:moveTo>
                    <a:pt x="178" y="0"/>
                  </a:moveTo>
                  <a:cubicBezTo>
                    <a:pt x="125" y="0"/>
                    <a:pt x="77" y="24"/>
                    <a:pt x="43" y="65"/>
                  </a:cubicBezTo>
                  <a:cubicBezTo>
                    <a:pt x="14" y="101"/>
                    <a:pt x="1" y="147"/>
                    <a:pt x="6" y="192"/>
                  </a:cubicBezTo>
                  <a:cubicBezTo>
                    <a:pt x="11" y="239"/>
                    <a:pt x="34" y="280"/>
                    <a:pt x="69" y="308"/>
                  </a:cubicBezTo>
                  <a:cubicBezTo>
                    <a:pt x="100" y="334"/>
                    <a:pt x="139" y="347"/>
                    <a:pt x="178" y="347"/>
                  </a:cubicBezTo>
                  <a:cubicBezTo>
                    <a:pt x="231" y="347"/>
                    <a:pt x="279" y="323"/>
                    <a:pt x="312" y="282"/>
                  </a:cubicBezTo>
                  <a:cubicBezTo>
                    <a:pt x="372" y="207"/>
                    <a:pt x="359" y="97"/>
                    <a:pt x="285" y="38"/>
                  </a:cubicBezTo>
                  <a:cubicBezTo>
                    <a:pt x="256" y="13"/>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7231430" y="2911119"/>
              <a:ext cx="16161" cy="15797"/>
            </a:xfrm>
            <a:custGeom>
              <a:avLst/>
              <a:gdLst/>
              <a:ahLst/>
              <a:cxnLst/>
              <a:rect l="l" t="t" r="r" b="b"/>
              <a:pathLst>
                <a:path w="356" h="348" extrusionOk="0">
                  <a:moveTo>
                    <a:pt x="180" y="46"/>
                  </a:moveTo>
                  <a:cubicBezTo>
                    <a:pt x="209" y="46"/>
                    <a:pt x="236" y="54"/>
                    <a:pt x="260" y="73"/>
                  </a:cubicBezTo>
                  <a:cubicBezTo>
                    <a:pt x="287" y="94"/>
                    <a:pt x="303" y="125"/>
                    <a:pt x="307" y="158"/>
                  </a:cubicBezTo>
                  <a:cubicBezTo>
                    <a:pt x="308" y="193"/>
                    <a:pt x="298" y="226"/>
                    <a:pt x="277" y="252"/>
                  </a:cubicBezTo>
                  <a:cubicBezTo>
                    <a:pt x="253" y="283"/>
                    <a:pt x="214" y="299"/>
                    <a:pt x="176" y="299"/>
                  </a:cubicBezTo>
                  <a:cubicBezTo>
                    <a:pt x="148" y="299"/>
                    <a:pt x="120" y="290"/>
                    <a:pt x="98" y="272"/>
                  </a:cubicBezTo>
                  <a:cubicBezTo>
                    <a:pt x="71" y="251"/>
                    <a:pt x="55" y="221"/>
                    <a:pt x="51" y="186"/>
                  </a:cubicBezTo>
                  <a:cubicBezTo>
                    <a:pt x="48" y="152"/>
                    <a:pt x="59" y="119"/>
                    <a:pt x="80" y="93"/>
                  </a:cubicBezTo>
                  <a:cubicBezTo>
                    <a:pt x="103" y="62"/>
                    <a:pt x="140" y="46"/>
                    <a:pt x="180" y="46"/>
                  </a:cubicBezTo>
                  <a:close/>
                  <a:moveTo>
                    <a:pt x="178" y="0"/>
                  </a:moveTo>
                  <a:cubicBezTo>
                    <a:pt x="125" y="0"/>
                    <a:pt x="77" y="24"/>
                    <a:pt x="43" y="65"/>
                  </a:cubicBezTo>
                  <a:cubicBezTo>
                    <a:pt x="13" y="100"/>
                    <a:pt x="1" y="147"/>
                    <a:pt x="6" y="193"/>
                  </a:cubicBezTo>
                  <a:cubicBezTo>
                    <a:pt x="11" y="239"/>
                    <a:pt x="33" y="280"/>
                    <a:pt x="69" y="309"/>
                  </a:cubicBezTo>
                  <a:cubicBezTo>
                    <a:pt x="99" y="333"/>
                    <a:pt x="139" y="347"/>
                    <a:pt x="177" y="347"/>
                  </a:cubicBezTo>
                  <a:cubicBezTo>
                    <a:pt x="230" y="347"/>
                    <a:pt x="278" y="323"/>
                    <a:pt x="312" y="283"/>
                  </a:cubicBezTo>
                  <a:cubicBezTo>
                    <a:pt x="341" y="246"/>
                    <a:pt x="355" y="200"/>
                    <a:pt x="350" y="154"/>
                  </a:cubicBezTo>
                  <a:cubicBezTo>
                    <a:pt x="345" y="109"/>
                    <a:pt x="322" y="68"/>
                    <a:pt x="287" y="38"/>
                  </a:cubicBezTo>
                  <a:cubicBezTo>
                    <a:pt x="256" y="14"/>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7219038" y="2985476"/>
              <a:ext cx="17795" cy="15707"/>
            </a:xfrm>
            <a:custGeom>
              <a:avLst/>
              <a:gdLst/>
              <a:ahLst/>
              <a:cxnLst/>
              <a:rect l="l" t="t" r="r" b="b"/>
              <a:pathLst>
                <a:path w="392" h="346" extrusionOk="0">
                  <a:moveTo>
                    <a:pt x="197" y="45"/>
                  </a:moveTo>
                  <a:cubicBezTo>
                    <a:pt x="250" y="45"/>
                    <a:pt x="297" y="78"/>
                    <a:pt x="316" y="128"/>
                  </a:cubicBezTo>
                  <a:cubicBezTo>
                    <a:pt x="340" y="192"/>
                    <a:pt x="309" y="266"/>
                    <a:pt x="243" y="292"/>
                  </a:cubicBezTo>
                  <a:cubicBezTo>
                    <a:pt x="229" y="298"/>
                    <a:pt x="214" y="300"/>
                    <a:pt x="199" y="300"/>
                  </a:cubicBezTo>
                  <a:cubicBezTo>
                    <a:pt x="147" y="300"/>
                    <a:pt x="97" y="268"/>
                    <a:pt x="79" y="219"/>
                  </a:cubicBezTo>
                  <a:cubicBezTo>
                    <a:pt x="53" y="154"/>
                    <a:pt x="85" y="80"/>
                    <a:pt x="150" y="55"/>
                  </a:cubicBezTo>
                  <a:cubicBezTo>
                    <a:pt x="165" y="50"/>
                    <a:pt x="181" y="45"/>
                    <a:pt x="197" y="45"/>
                  </a:cubicBezTo>
                  <a:close/>
                  <a:moveTo>
                    <a:pt x="194" y="0"/>
                  </a:moveTo>
                  <a:cubicBezTo>
                    <a:pt x="174" y="0"/>
                    <a:pt x="153" y="4"/>
                    <a:pt x="134" y="12"/>
                  </a:cubicBezTo>
                  <a:cubicBezTo>
                    <a:pt x="44" y="45"/>
                    <a:pt x="1" y="148"/>
                    <a:pt x="34" y="235"/>
                  </a:cubicBezTo>
                  <a:cubicBezTo>
                    <a:pt x="60" y="302"/>
                    <a:pt x="126" y="346"/>
                    <a:pt x="197" y="346"/>
                  </a:cubicBezTo>
                  <a:cubicBezTo>
                    <a:pt x="218" y="346"/>
                    <a:pt x="239" y="343"/>
                    <a:pt x="259" y="334"/>
                  </a:cubicBezTo>
                  <a:cubicBezTo>
                    <a:pt x="348" y="301"/>
                    <a:pt x="392" y="198"/>
                    <a:pt x="358" y="111"/>
                  </a:cubicBezTo>
                  <a:cubicBezTo>
                    <a:pt x="332" y="44"/>
                    <a:pt x="265" y="0"/>
                    <a:pt x="1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7187624" y="2904400"/>
              <a:ext cx="17069" cy="15797"/>
            </a:xfrm>
            <a:custGeom>
              <a:avLst/>
              <a:gdLst/>
              <a:ahLst/>
              <a:cxnLst/>
              <a:rect l="l" t="t" r="r" b="b"/>
              <a:pathLst>
                <a:path w="376" h="348" extrusionOk="0">
                  <a:moveTo>
                    <a:pt x="197" y="45"/>
                  </a:moveTo>
                  <a:cubicBezTo>
                    <a:pt x="250" y="45"/>
                    <a:pt x="297" y="76"/>
                    <a:pt x="315" y="127"/>
                  </a:cubicBezTo>
                  <a:cubicBezTo>
                    <a:pt x="328" y="159"/>
                    <a:pt x="328" y="195"/>
                    <a:pt x="313" y="224"/>
                  </a:cubicBezTo>
                  <a:cubicBezTo>
                    <a:pt x="299" y="256"/>
                    <a:pt x="275" y="280"/>
                    <a:pt x="241" y="292"/>
                  </a:cubicBezTo>
                  <a:cubicBezTo>
                    <a:pt x="227" y="297"/>
                    <a:pt x="212" y="300"/>
                    <a:pt x="197" y="300"/>
                  </a:cubicBezTo>
                  <a:cubicBezTo>
                    <a:pt x="146" y="300"/>
                    <a:pt x="96" y="268"/>
                    <a:pt x="77" y="220"/>
                  </a:cubicBezTo>
                  <a:cubicBezTo>
                    <a:pt x="51" y="155"/>
                    <a:pt x="85" y="80"/>
                    <a:pt x="151" y="54"/>
                  </a:cubicBezTo>
                  <a:cubicBezTo>
                    <a:pt x="165" y="49"/>
                    <a:pt x="181" y="45"/>
                    <a:pt x="197" y="45"/>
                  </a:cubicBezTo>
                  <a:close/>
                  <a:moveTo>
                    <a:pt x="196" y="1"/>
                  </a:moveTo>
                  <a:cubicBezTo>
                    <a:pt x="175" y="1"/>
                    <a:pt x="154" y="5"/>
                    <a:pt x="134" y="12"/>
                  </a:cubicBezTo>
                  <a:cubicBezTo>
                    <a:pt x="44" y="47"/>
                    <a:pt x="1" y="147"/>
                    <a:pt x="35" y="237"/>
                  </a:cubicBezTo>
                  <a:cubicBezTo>
                    <a:pt x="61" y="303"/>
                    <a:pt x="124" y="348"/>
                    <a:pt x="197" y="348"/>
                  </a:cubicBezTo>
                  <a:cubicBezTo>
                    <a:pt x="218" y="348"/>
                    <a:pt x="239" y="343"/>
                    <a:pt x="259" y="336"/>
                  </a:cubicBezTo>
                  <a:cubicBezTo>
                    <a:pt x="302" y="318"/>
                    <a:pt x="336" y="286"/>
                    <a:pt x="355" y="244"/>
                  </a:cubicBezTo>
                  <a:cubicBezTo>
                    <a:pt x="373" y="202"/>
                    <a:pt x="375" y="155"/>
                    <a:pt x="357" y="111"/>
                  </a:cubicBezTo>
                  <a:cubicBezTo>
                    <a:pt x="331" y="44"/>
                    <a:pt x="268" y="1"/>
                    <a:pt x="1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6968094" y="2907351"/>
              <a:ext cx="27282" cy="25966"/>
            </a:xfrm>
            <a:custGeom>
              <a:avLst/>
              <a:gdLst/>
              <a:ahLst/>
              <a:cxnLst/>
              <a:rect l="l" t="t" r="r" b="b"/>
              <a:pathLst>
                <a:path w="601" h="572" extrusionOk="0">
                  <a:moveTo>
                    <a:pt x="295" y="46"/>
                  </a:moveTo>
                  <a:cubicBezTo>
                    <a:pt x="306" y="46"/>
                    <a:pt x="319" y="47"/>
                    <a:pt x="332" y="49"/>
                  </a:cubicBezTo>
                  <a:cubicBezTo>
                    <a:pt x="462" y="68"/>
                    <a:pt x="552" y="193"/>
                    <a:pt x="532" y="322"/>
                  </a:cubicBezTo>
                  <a:cubicBezTo>
                    <a:pt x="515" y="438"/>
                    <a:pt x="412" y="525"/>
                    <a:pt x="295" y="525"/>
                  </a:cubicBezTo>
                  <a:cubicBezTo>
                    <a:pt x="283" y="525"/>
                    <a:pt x="271" y="524"/>
                    <a:pt x="259" y="522"/>
                  </a:cubicBezTo>
                  <a:cubicBezTo>
                    <a:pt x="197" y="513"/>
                    <a:pt x="141" y="479"/>
                    <a:pt x="103" y="427"/>
                  </a:cubicBezTo>
                  <a:cubicBezTo>
                    <a:pt x="65" y="376"/>
                    <a:pt x="49" y="313"/>
                    <a:pt x="60" y="250"/>
                  </a:cubicBezTo>
                  <a:cubicBezTo>
                    <a:pt x="78" y="134"/>
                    <a:pt x="179" y="46"/>
                    <a:pt x="295" y="46"/>
                  </a:cubicBezTo>
                  <a:close/>
                  <a:moveTo>
                    <a:pt x="296" y="1"/>
                  </a:moveTo>
                  <a:cubicBezTo>
                    <a:pt x="157" y="1"/>
                    <a:pt x="34" y="103"/>
                    <a:pt x="13" y="242"/>
                  </a:cubicBezTo>
                  <a:cubicBezTo>
                    <a:pt x="1" y="318"/>
                    <a:pt x="20" y="393"/>
                    <a:pt x="64" y="455"/>
                  </a:cubicBezTo>
                  <a:cubicBezTo>
                    <a:pt x="110" y="516"/>
                    <a:pt x="177" y="555"/>
                    <a:pt x="252" y="567"/>
                  </a:cubicBezTo>
                  <a:cubicBezTo>
                    <a:pt x="266" y="569"/>
                    <a:pt x="281" y="571"/>
                    <a:pt x="295" y="571"/>
                  </a:cubicBezTo>
                  <a:cubicBezTo>
                    <a:pt x="434" y="571"/>
                    <a:pt x="555" y="467"/>
                    <a:pt x="577" y="330"/>
                  </a:cubicBezTo>
                  <a:cubicBezTo>
                    <a:pt x="601" y="174"/>
                    <a:pt x="494" y="28"/>
                    <a:pt x="338" y="4"/>
                  </a:cubicBezTo>
                  <a:cubicBezTo>
                    <a:pt x="324" y="2"/>
                    <a:pt x="310" y="1"/>
                    <a:pt x="2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7382142" y="2410003"/>
              <a:ext cx="101503" cy="101367"/>
            </a:xfrm>
            <a:custGeom>
              <a:avLst/>
              <a:gdLst/>
              <a:ahLst/>
              <a:cxnLst/>
              <a:rect l="l" t="t" r="r" b="b"/>
              <a:pathLst>
                <a:path w="2236" h="2233" extrusionOk="0">
                  <a:moveTo>
                    <a:pt x="1187" y="54"/>
                  </a:moveTo>
                  <a:lnTo>
                    <a:pt x="1368" y="81"/>
                  </a:lnTo>
                  <a:lnTo>
                    <a:pt x="1361" y="123"/>
                  </a:lnTo>
                  <a:cubicBezTo>
                    <a:pt x="1331" y="115"/>
                    <a:pt x="1301" y="109"/>
                    <a:pt x="1271" y="103"/>
                  </a:cubicBezTo>
                  <a:cubicBezTo>
                    <a:pt x="1243" y="99"/>
                    <a:pt x="1212" y="96"/>
                    <a:pt x="1181" y="94"/>
                  </a:cubicBezTo>
                  <a:lnTo>
                    <a:pt x="1187" y="54"/>
                  </a:lnTo>
                  <a:close/>
                  <a:moveTo>
                    <a:pt x="814" y="93"/>
                  </a:moveTo>
                  <a:lnTo>
                    <a:pt x="831" y="133"/>
                  </a:lnTo>
                  <a:cubicBezTo>
                    <a:pt x="774" y="150"/>
                    <a:pt x="716" y="172"/>
                    <a:pt x="660" y="198"/>
                  </a:cubicBezTo>
                  <a:lnTo>
                    <a:pt x="644" y="159"/>
                  </a:lnTo>
                  <a:lnTo>
                    <a:pt x="814" y="93"/>
                  </a:lnTo>
                  <a:close/>
                  <a:moveTo>
                    <a:pt x="1711" y="231"/>
                  </a:moveTo>
                  <a:lnTo>
                    <a:pt x="1853" y="346"/>
                  </a:lnTo>
                  <a:lnTo>
                    <a:pt x="1827" y="379"/>
                  </a:lnTo>
                  <a:cubicBezTo>
                    <a:pt x="1782" y="335"/>
                    <a:pt x="1734" y="297"/>
                    <a:pt x="1685" y="265"/>
                  </a:cubicBezTo>
                  <a:lnTo>
                    <a:pt x="1711" y="231"/>
                  </a:lnTo>
                  <a:close/>
                  <a:moveTo>
                    <a:pt x="342" y="381"/>
                  </a:moveTo>
                  <a:lnTo>
                    <a:pt x="375" y="407"/>
                  </a:lnTo>
                  <a:cubicBezTo>
                    <a:pt x="332" y="451"/>
                    <a:pt x="294" y="499"/>
                    <a:pt x="261" y="549"/>
                  </a:cubicBezTo>
                  <a:lnTo>
                    <a:pt x="227" y="523"/>
                  </a:lnTo>
                  <a:lnTo>
                    <a:pt x="342" y="381"/>
                  </a:lnTo>
                  <a:close/>
                  <a:moveTo>
                    <a:pt x="2073" y="647"/>
                  </a:moveTo>
                  <a:lnTo>
                    <a:pt x="2139" y="818"/>
                  </a:lnTo>
                  <a:lnTo>
                    <a:pt x="2099" y="832"/>
                  </a:lnTo>
                  <a:cubicBezTo>
                    <a:pt x="2082" y="776"/>
                    <a:pt x="2060" y="718"/>
                    <a:pt x="2033" y="662"/>
                  </a:cubicBezTo>
                  <a:lnTo>
                    <a:pt x="2073" y="647"/>
                  </a:lnTo>
                  <a:close/>
                  <a:moveTo>
                    <a:pt x="78" y="866"/>
                  </a:moveTo>
                  <a:lnTo>
                    <a:pt x="120" y="872"/>
                  </a:lnTo>
                  <a:cubicBezTo>
                    <a:pt x="111" y="903"/>
                    <a:pt x="105" y="932"/>
                    <a:pt x="100" y="962"/>
                  </a:cubicBezTo>
                  <a:cubicBezTo>
                    <a:pt x="95" y="989"/>
                    <a:pt x="93" y="1020"/>
                    <a:pt x="90" y="1052"/>
                  </a:cubicBezTo>
                  <a:lnTo>
                    <a:pt x="50" y="1046"/>
                  </a:lnTo>
                  <a:lnTo>
                    <a:pt x="78" y="866"/>
                  </a:lnTo>
                  <a:close/>
                  <a:moveTo>
                    <a:pt x="2139" y="1184"/>
                  </a:moveTo>
                  <a:lnTo>
                    <a:pt x="2180" y="1191"/>
                  </a:lnTo>
                  <a:lnTo>
                    <a:pt x="2152" y="1372"/>
                  </a:lnTo>
                  <a:lnTo>
                    <a:pt x="2112" y="1365"/>
                  </a:lnTo>
                  <a:cubicBezTo>
                    <a:pt x="2119" y="1333"/>
                    <a:pt x="2126" y="1303"/>
                    <a:pt x="2130" y="1275"/>
                  </a:cubicBezTo>
                  <a:cubicBezTo>
                    <a:pt x="2134" y="1247"/>
                    <a:pt x="2138" y="1217"/>
                    <a:pt x="2139" y="1184"/>
                  </a:cubicBezTo>
                  <a:close/>
                  <a:moveTo>
                    <a:pt x="129" y="1404"/>
                  </a:moveTo>
                  <a:cubicBezTo>
                    <a:pt x="146" y="1462"/>
                    <a:pt x="168" y="1517"/>
                    <a:pt x="196" y="1573"/>
                  </a:cubicBezTo>
                  <a:lnTo>
                    <a:pt x="156" y="1588"/>
                  </a:lnTo>
                  <a:lnTo>
                    <a:pt x="89" y="1417"/>
                  </a:lnTo>
                  <a:lnTo>
                    <a:pt x="129" y="1404"/>
                  </a:lnTo>
                  <a:close/>
                  <a:moveTo>
                    <a:pt x="1967" y="1689"/>
                  </a:moveTo>
                  <a:lnTo>
                    <a:pt x="2001" y="1715"/>
                  </a:lnTo>
                  <a:lnTo>
                    <a:pt x="1886" y="1857"/>
                  </a:lnTo>
                  <a:lnTo>
                    <a:pt x="1853" y="1831"/>
                  </a:lnTo>
                  <a:cubicBezTo>
                    <a:pt x="1897" y="1785"/>
                    <a:pt x="1935" y="1738"/>
                    <a:pt x="1967" y="1689"/>
                  </a:cubicBezTo>
                  <a:close/>
                  <a:moveTo>
                    <a:pt x="403" y="1857"/>
                  </a:moveTo>
                  <a:cubicBezTo>
                    <a:pt x="448" y="1900"/>
                    <a:pt x="495" y="1938"/>
                    <a:pt x="546" y="1971"/>
                  </a:cubicBezTo>
                  <a:lnTo>
                    <a:pt x="519" y="2005"/>
                  </a:lnTo>
                  <a:lnTo>
                    <a:pt x="377" y="1890"/>
                  </a:lnTo>
                  <a:lnTo>
                    <a:pt x="403" y="1857"/>
                  </a:lnTo>
                  <a:close/>
                  <a:moveTo>
                    <a:pt x="1170" y="138"/>
                  </a:moveTo>
                  <a:cubicBezTo>
                    <a:pt x="1202" y="139"/>
                    <a:pt x="1232" y="143"/>
                    <a:pt x="1261" y="147"/>
                  </a:cubicBezTo>
                  <a:cubicBezTo>
                    <a:pt x="1290" y="151"/>
                    <a:pt x="1319" y="157"/>
                    <a:pt x="1350" y="165"/>
                  </a:cubicBezTo>
                  <a:lnTo>
                    <a:pt x="1331" y="292"/>
                  </a:lnTo>
                  <a:lnTo>
                    <a:pt x="1350" y="297"/>
                  </a:lnTo>
                  <a:cubicBezTo>
                    <a:pt x="1424" y="318"/>
                    <a:pt x="1493" y="348"/>
                    <a:pt x="1555" y="387"/>
                  </a:cubicBezTo>
                  <a:lnTo>
                    <a:pt x="1572" y="398"/>
                  </a:lnTo>
                  <a:lnTo>
                    <a:pt x="1652" y="297"/>
                  </a:lnTo>
                  <a:cubicBezTo>
                    <a:pt x="1702" y="330"/>
                    <a:pt x="1749" y="368"/>
                    <a:pt x="1793" y="411"/>
                  </a:cubicBezTo>
                  <a:lnTo>
                    <a:pt x="1713" y="512"/>
                  </a:lnTo>
                  <a:lnTo>
                    <a:pt x="1727" y="526"/>
                  </a:lnTo>
                  <a:cubicBezTo>
                    <a:pt x="1778" y="581"/>
                    <a:pt x="1822" y="641"/>
                    <a:pt x="1859" y="708"/>
                  </a:cubicBezTo>
                  <a:lnTo>
                    <a:pt x="1867" y="724"/>
                  </a:lnTo>
                  <a:lnTo>
                    <a:pt x="1987" y="678"/>
                  </a:lnTo>
                  <a:cubicBezTo>
                    <a:pt x="2015" y="734"/>
                    <a:pt x="2038" y="792"/>
                    <a:pt x="2055" y="848"/>
                  </a:cubicBezTo>
                  <a:lnTo>
                    <a:pt x="1935" y="894"/>
                  </a:lnTo>
                  <a:lnTo>
                    <a:pt x="1940" y="914"/>
                  </a:lnTo>
                  <a:cubicBezTo>
                    <a:pt x="1957" y="985"/>
                    <a:pt x="1965" y="1061"/>
                    <a:pt x="1964" y="1137"/>
                  </a:cubicBezTo>
                  <a:lnTo>
                    <a:pt x="1964" y="1157"/>
                  </a:lnTo>
                  <a:lnTo>
                    <a:pt x="2091" y="1176"/>
                  </a:lnTo>
                  <a:cubicBezTo>
                    <a:pt x="2092" y="1211"/>
                    <a:pt x="2089" y="1241"/>
                    <a:pt x="2085" y="1269"/>
                  </a:cubicBezTo>
                  <a:cubicBezTo>
                    <a:pt x="2081" y="1296"/>
                    <a:pt x="2075" y="1326"/>
                    <a:pt x="2066" y="1358"/>
                  </a:cubicBezTo>
                  <a:lnTo>
                    <a:pt x="1939" y="1338"/>
                  </a:lnTo>
                  <a:lnTo>
                    <a:pt x="1934" y="1358"/>
                  </a:lnTo>
                  <a:cubicBezTo>
                    <a:pt x="1913" y="1432"/>
                    <a:pt x="1882" y="1501"/>
                    <a:pt x="1844" y="1563"/>
                  </a:cubicBezTo>
                  <a:lnTo>
                    <a:pt x="1833" y="1580"/>
                  </a:lnTo>
                  <a:lnTo>
                    <a:pt x="1934" y="1660"/>
                  </a:lnTo>
                  <a:cubicBezTo>
                    <a:pt x="1901" y="1710"/>
                    <a:pt x="1862" y="1758"/>
                    <a:pt x="1819" y="1801"/>
                  </a:cubicBezTo>
                  <a:lnTo>
                    <a:pt x="1718" y="1721"/>
                  </a:lnTo>
                  <a:lnTo>
                    <a:pt x="1704" y="1734"/>
                  </a:lnTo>
                  <a:cubicBezTo>
                    <a:pt x="1650" y="1785"/>
                    <a:pt x="1590" y="1831"/>
                    <a:pt x="1523" y="1865"/>
                  </a:cubicBezTo>
                  <a:lnTo>
                    <a:pt x="1506" y="1875"/>
                  </a:lnTo>
                  <a:lnTo>
                    <a:pt x="1553" y="1995"/>
                  </a:lnTo>
                  <a:cubicBezTo>
                    <a:pt x="1497" y="2023"/>
                    <a:pt x="1440" y="2045"/>
                    <a:pt x="1382" y="2063"/>
                  </a:cubicBezTo>
                  <a:lnTo>
                    <a:pt x="1337" y="1942"/>
                  </a:lnTo>
                  <a:lnTo>
                    <a:pt x="1317" y="1948"/>
                  </a:lnTo>
                  <a:cubicBezTo>
                    <a:pt x="1252" y="1964"/>
                    <a:pt x="1185" y="1971"/>
                    <a:pt x="1116" y="1971"/>
                  </a:cubicBezTo>
                  <a:lnTo>
                    <a:pt x="1074" y="1970"/>
                  </a:lnTo>
                  <a:lnTo>
                    <a:pt x="1054" y="2097"/>
                  </a:lnTo>
                  <a:cubicBezTo>
                    <a:pt x="1021" y="2096"/>
                    <a:pt x="992" y="2092"/>
                    <a:pt x="963" y="2089"/>
                  </a:cubicBezTo>
                  <a:cubicBezTo>
                    <a:pt x="934" y="2085"/>
                    <a:pt x="905" y="2078"/>
                    <a:pt x="874" y="2070"/>
                  </a:cubicBezTo>
                  <a:lnTo>
                    <a:pt x="894" y="1942"/>
                  </a:lnTo>
                  <a:lnTo>
                    <a:pt x="874" y="1937"/>
                  </a:lnTo>
                  <a:cubicBezTo>
                    <a:pt x="800" y="1916"/>
                    <a:pt x="731" y="1886"/>
                    <a:pt x="669" y="1848"/>
                  </a:cubicBezTo>
                  <a:lnTo>
                    <a:pt x="652" y="1837"/>
                  </a:lnTo>
                  <a:lnTo>
                    <a:pt x="572" y="1937"/>
                  </a:lnTo>
                  <a:cubicBezTo>
                    <a:pt x="522" y="1904"/>
                    <a:pt x="474" y="1865"/>
                    <a:pt x="431" y="1822"/>
                  </a:cubicBezTo>
                  <a:lnTo>
                    <a:pt x="511" y="1722"/>
                  </a:lnTo>
                  <a:lnTo>
                    <a:pt x="498" y="1707"/>
                  </a:lnTo>
                  <a:cubicBezTo>
                    <a:pt x="447" y="1654"/>
                    <a:pt x="401" y="1593"/>
                    <a:pt x="367" y="1528"/>
                  </a:cubicBezTo>
                  <a:lnTo>
                    <a:pt x="357" y="1511"/>
                  </a:lnTo>
                  <a:lnTo>
                    <a:pt x="237" y="1558"/>
                  </a:lnTo>
                  <a:cubicBezTo>
                    <a:pt x="209" y="1502"/>
                    <a:pt x="187" y="1446"/>
                    <a:pt x="169" y="1388"/>
                  </a:cubicBezTo>
                  <a:lnTo>
                    <a:pt x="290" y="1341"/>
                  </a:lnTo>
                  <a:lnTo>
                    <a:pt x="284" y="1321"/>
                  </a:lnTo>
                  <a:cubicBezTo>
                    <a:pt x="267" y="1249"/>
                    <a:pt x="259" y="1175"/>
                    <a:pt x="261" y="1100"/>
                  </a:cubicBezTo>
                  <a:lnTo>
                    <a:pt x="261" y="1080"/>
                  </a:lnTo>
                  <a:lnTo>
                    <a:pt x="132" y="1061"/>
                  </a:lnTo>
                  <a:cubicBezTo>
                    <a:pt x="135" y="1027"/>
                    <a:pt x="138" y="998"/>
                    <a:pt x="142" y="969"/>
                  </a:cubicBezTo>
                  <a:cubicBezTo>
                    <a:pt x="146" y="941"/>
                    <a:pt x="152" y="911"/>
                    <a:pt x="161" y="879"/>
                  </a:cubicBezTo>
                  <a:lnTo>
                    <a:pt x="288" y="899"/>
                  </a:lnTo>
                  <a:lnTo>
                    <a:pt x="294" y="879"/>
                  </a:lnTo>
                  <a:cubicBezTo>
                    <a:pt x="315" y="806"/>
                    <a:pt x="345" y="737"/>
                    <a:pt x="383" y="676"/>
                  </a:cubicBezTo>
                  <a:lnTo>
                    <a:pt x="394" y="658"/>
                  </a:lnTo>
                  <a:lnTo>
                    <a:pt x="294" y="578"/>
                  </a:lnTo>
                  <a:cubicBezTo>
                    <a:pt x="326" y="529"/>
                    <a:pt x="364" y="482"/>
                    <a:pt x="409" y="435"/>
                  </a:cubicBezTo>
                  <a:lnTo>
                    <a:pt x="509" y="516"/>
                  </a:lnTo>
                  <a:lnTo>
                    <a:pt x="523" y="502"/>
                  </a:lnTo>
                  <a:cubicBezTo>
                    <a:pt x="575" y="450"/>
                    <a:pt x="636" y="407"/>
                    <a:pt x="702" y="370"/>
                  </a:cubicBezTo>
                  <a:lnTo>
                    <a:pt x="720" y="361"/>
                  </a:lnTo>
                  <a:lnTo>
                    <a:pt x="673" y="240"/>
                  </a:lnTo>
                  <a:cubicBezTo>
                    <a:pt x="728" y="213"/>
                    <a:pt x="785" y="190"/>
                    <a:pt x="843" y="173"/>
                  </a:cubicBezTo>
                  <a:lnTo>
                    <a:pt x="890" y="293"/>
                  </a:lnTo>
                  <a:lnTo>
                    <a:pt x="910" y="288"/>
                  </a:lnTo>
                  <a:cubicBezTo>
                    <a:pt x="972" y="272"/>
                    <a:pt x="1039" y="265"/>
                    <a:pt x="1108" y="265"/>
                  </a:cubicBezTo>
                  <a:lnTo>
                    <a:pt x="1150" y="266"/>
                  </a:lnTo>
                  <a:lnTo>
                    <a:pt x="1170" y="138"/>
                  </a:lnTo>
                  <a:close/>
                  <a:moveTo>
                    <a:pt x="1569" y="2037"/>
                  </a:moveTo>
                  <a:lnTo>
                    <a:pt x="1585" y="2076"/>
                  </a:lnTo>
                  <a:lnTo>
                    <a:pt x="1414" y="2143"/>
                  </a:lnTo>
                  <a:lnTo>
                    <a:pt x="1398" y="2103"/>
                  </a:lnTo>
                  <a:cubicBezTo>
                    <a:pt x="1456" y="2087"/>
                    <a:pt x="1513" y="2065"/>
                    <a:pt x="1569" y="2037"/>
                  </a:cubicBezTo>
                  <a:close/>
                  <a:moveTo>
                    <a:pt x="868" y="2113"/>
                  </a:moveTo>
                  <a:cubicBezTo>
                    <a:pt x="898" y="2122"/>
                    <a:pt x="929" y="2128"/>
                    <a:pt x="958" y="2133"/>
                  </a:cubicBezTo>
                  <a:cubicBezTo>
                    <a:pt x="987" y="2138"/>
                    <a:pt x="1017" y="2142"/>
                    <a:pt x="1049" y="2143"/>
                  </a:cubicBezTo>
                  <a:lnTo>
                    <a:pt x="1042" y="2184"/>
                  </a:lnTo>
                  <a:lnTo>
                    <a:pt x="861" y="2155"/>
                  </a:lnTo>
                  <a:lnTo>
                    <a:pt x="868" y="2113"/>
                  </a:lnTo>
                  <a:close/>
                  <a:moveTo>
                    <a:pt x="1150" y="1"/>
                  </a:moveTo>
                  <a:lnTo>
                    <a:pt x="1116" y="219"/>
                  </a:lnTo>
                  <a:cubicBezTo>
                    <a:pt x="1098" y="219"/>
                    <a:pt x="1083" y="219"/>
                    <a:pt x="1066" y="220"/>
                  </a:cubicBezTo>
                  <a:cubicBezTo>
                    <a:pt x="1064" y="220"/>
                    <a:pt x="1059" y="220"/>
                    <a:pt x="1056" y="222"/>
                  </a:cubicBezTo>
                  <a:cubicBezTo>
                    <a:pt x="1011" y="225"/>
                    <a:pt x="966" y="231"/>
                    <a:pt x="922" y="240"/>
                  </a:cubicBezTo>
                  <a:lnTo>
                    <a:pt x="876" y="119"/>
                  </a:lnTo>
                  <a:lnTo>
                    <a:pt x="843" y="34"/>
                  </a:lnTo>
                  <a:lnTo>
                    <a:pt x="587" y="133"/>
                  </a:lnTo>
                  <a:lnTo>
                    <a:pt x="668" y="340"/>
                  </a:lnTo>
                  <a:cubicBezTo>
                    <a:pt x="611" y="372"/>
                    <a:pt x="558" y="410"/>
                    <a:pt x="511" y="454"/>
                  </a:cubicBezTo>
                  <a:lnTo>
                    <a:pt x="338" y="315"/>
                  </a:lnTo>
                  <a:lnTo>
                    <a:pt x="167" y="529"/>
                  </a:lnTo>
                  <a:lnTo>
                    <a:pt x="238" y="586"/>
                  </a:lnTo>
                  <a:lnTo>
                    <a:pt x="339" y="666"/>
                  </a:lnTo>
                  <a:cubicBezTo>
                    <a:pt x="307" y="721"/>
                    <a:pt x="281" y="781"/>
                    <a:pt x="262" y="846"/>
                  </a:cubicBezTo>
                  <a:lnTo>
                    <a:pt x="43" y="811"/>
                  </a:lnTo>
                  <a:lnTo>
                    <a:pt x="1" y="1082"/>
                  </a:lnTo>
                  <a:lnTo>
                    <a:pt x="220" y="1116"/>
                  </a:lnTo>
                  <a:cubicBezTo>
                    <a:pt x="220" y="1182"/>
                    <a:pt x="226" y="1246"/>
                    <a:pt x="239" y="1310"/>
                  </a:cubicBezTo>
                  <a:lnTo>
                    <a:pt x="33" y="1389"/>
                  </a:lnTo>
                  <a:lnTo>
                    <a:pt x="132" y="1644"/>
                  </a:lnTo>
                  <a:lnTo>
                    <a:pt x="339" y="1564"/>
                  </a:lnTo>
                  <a:cubicBezTo>
                    <a:pt x="356" y="1593"/>
                    <a:pt x="374" y="1620"/>
                    <a:pt x="394" y="1646"/>
                  </a:cubicBezTo>
                  <a:cubicBezTo>
                    <a:pt x="413" y="1672"/>
                    <a:pt x="433" y="1697"/>
                    <a:pt x="456" y="1721"/>
                  </a:cubicBezTo>
                  <a:lnTo>
                    <a:pt x="317" y="1894"/>
                  </a:lnTo>
                  <a:lnTo>
                    <a:pt x="531" y="2065"/>
                  </a:lnTo>
                  <a:lnTo>
                    <a:pt x="588" y="1994"/>
                  </a:lnTo>
                  <a:lnTo>
                    <a:pt x="669" y="1894"/>
                  </a:lnTo>
                  <a:cubicBezTo>
                    <a:pt x="725" y="1926"/>
                    <a:pt x="785" y="1952"/>
                    <a:pt x="848" y="1971"/>
                  </a:cubicBezTo>
                  <a:lnTo>
                    <a:pt x="828" y="2100"/>
                  </a:lnTo>
                  <a:lnTo>
                    <a:pt x="815" y="2190"/>
                  </a:lnTo>
                  <a:lnTo>
                    <a:pt x="1085" y="2232"/>
                  </a:lnTo>
                  <a:lnTo>
                    <a:pt x="1118" y="2013"/>
                  </a:lnTo>
                  <a:lnTo>
                    <a:pt x="1122" y="2013"/>
                  </a:lnTo>
                  <a:cubicBezTo>
                    <a:pt x="1187" y="2013"/>
                    <a:pt x="1250" y="2007"/>
                    <a:pt x="1312" y="1992"/>
                  </a:cubicBezTo>
                  <a:lnTo>
                    <a:pt x="1393" y="2198"/>
                  </a:lnTo>
                  <a:lnTo>
                    <a:pt x="1649" y="2099"/>
                  </a:lnTo>
                  <a:lnTo>
                    <a:pt x="1569" y="1892"/>
                  </a:lnTo>
                  <a:cubicBezTo>
                    <a:pt x="1625" y="1859"/>
                    <a:pt x="1677" y="1821"/>
                    <a:pt x="1725" y="1778"/>
                  </a:cubicBezTo>
                  <a:lnTo>
                    <a:pt x="1898" y="1916"/>
                  </a:lnTo>
                  <a:lnTo>
                    <a:pt x="2070" y="1702"/>
                  </a:lnTo>
                  <a:lnTo>
                    <a:pt x="1998" y="1646"/>
                  </a:lnTo>
                  <a:lnTo>
                    <a:pt x="1897" y="1565"/>
                  </a:lnTo>
                  <a:cubicBezTo>
                    <a:pt x="1918" y="1530"/>
                    <a:pt x="1935" y="1491"/>
                    <a:pt x="1950" y="1452"/>
                  </a:cubicBezTo>
                  <a:cubicBezTo>
                    <a:pt x="1959" y="1431"/>
                    <a:pt x="1967" y="1408"/>
                    <a:pt x="1975" y="1386"/>
                  </a:cubicBezTo>
                  <a:lnTo>
                    <a:pt x="2102" y="1406"/>
                  </a:lnTo>
                  <a:lnTo>
                    <a:pt x="2193" y="1420"/>
                  </a:lnTo>
                  <a:lnTo>
                    <a:pt x="2235" y="1149"/>
                  </a:lnTo>
                  <a:lnTo>
                    <a:pt x="2017" y="1116"/>
                  </a:lnTo>
                  <a:cubicBezTo>
                    <a:pt x="2014" y="1052"/>
                    <a:pt x="2006" y="987"/>
                    <a:pt x="1993" y="925"/>
                  </a:cubicBezTo>
                  <a:lnTo>
                    <a:pt x="2114" y="878"/>
                  </a:lnTo>
                  <a:lnTo>
                    <a:pt x="2199" y="846"/>
                  </a:lnTo>
                  <a:lnTo>
                    <a:pt x="2101" y="589"/>
                  </a:lnTo>
                  <a:lnTo>
                    <a:pt x="1894" y="671"/>
                  </a:lnTo>
                  <a:cubicBezTo>
                    <a:pt x="1861" y="614"/>
                    <a:pt x="1823" y="561"/>
                    <a:pt x="1780" y="512"/>
                  </a:cubicBezTo>
                  <a:lnTo>
                    <a:pt x="1918" y="340"/>
                  </a:lnTo>
                  <a:lnTo>
                    <a:pt x="1704" y="168"/>
                  </a:lnTo>
                  <a:lnTo>
                    <a:pt x="1646" y="239"/>
                  </a:lnTo>
                  <a:lnTo>
                    <a:pt x="1566" y="340"/>
                  </a:lnTo>
                  <a:cubicBezTo>
                    <a:pt x="1510" y="308"/>
                    <a:pt x="1451" y="282"/>
                    <a:pt x="1386" y="261"/>
                  </a:cubicBezTo>
                  <a:lnTo>
                    <a:pt x="1420" y="43"/>
                  </a:lnTo>
                  <a:lnTo>
                    <a:pt x="115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7394308" y="2424984"/>
              <a:ext cx="76808" cy="71633"/>
            </a:xfrm>
            <a:custGeom>
              <a:avLst/>
              <a:gdLst/>
              <a:ahLst/>
              <a:cxnLst/>
              <a:rect l="l" t="t" r="r" b="b"/>
              <a:pathLst>
                <a:path w="1692" h="1578" extrusionOk="0">
                  <a:moveTo>
                    <a:pt x="847" y="45"/>
                  </a:moveTo>
                  <a:cubicBezTo>
                    <a:pt x="885" y="45"/>
                    <a:pt x="923" y="47"/>
                    <a:pt x="961" y="54"/>
                  </a:cubicBezTo>
                  <a:cubicBezTo>
                    <a:pt x="1365" y="117"/>
                    <a:pt x="1643" y="497"/>
                    <a:pt x="1581" y="902"/>
                  </a:cubicBezTo>
                  <a:cubicBezTo>
                    <a:pt x="1524" y="1267"/>
                    <a:pt x="1216" y="1530"/>
                    <a:pt x="848" y="1530"/>
                  </a:cubicBezTo>
                  <a:cubicBezTo>
                    <a:pt x="810" y="1530"/>
                    <a:pt x="771" y="1528"/>
                    <a:pt x="733" y="1522"/>
                  </a:cubicBezTo>
                  <a:cubicBezTo>
                    <a:pt x="328" y="1458"/>
                    <a:pt x="51" y="1079"/>
                    <a:pt x="112" y="674"/>
                  </a:cubicBezTo>
                  <a:cubicBezTo>
                    <a:pt x="168" y="315"/>
                    <a:pt x="483" y="45"/>
                    <a:pt x="847" y="45"/>
                  </a:cubicBezTo>
                  <a:close/>
                  <a:moveTo>
                    <a:pt x="845" y="0"/>
                  </a:moveTo>
                  <a:cubicBezTo>
                    <a:pt x="460" y="0"/>
                    <a:pt x="126" y="288"/>
                    <a:pt x="66" y="669"/>
                  </a:cubicBezTo>
                  <a:cubicBezTo>
                    <a:pt x="0" y="1098"/>
                    <a:pt x="296" y="1502"/>
                    <a:pt x="725" y="1569"/>
                  </a:cubicBezTo>
                  <a:cubicBezTo>
                    <a:pt x="766" y="1576"/>
                    <a:pt x="807" y="1578"/>
                    <a:pt x="847" y="1578"/>
                  </a:cubicBezTo>
                  <a:cubicBezTo>
                    <a:pt x="1238" y="1578"/>
                    <a:pt x="1565" y="1297"/>
                    <a:pt x="1626" y="910"/>
                  </a:cubicBezTo>
                  <a:cubicBezTo>
                    <a:pt x="1692" y="480"/>
                    <a:pt x="1397" y="75"/>
                    <a:pt x="966" y="10"/>
                  </a:cubicBezTo>
                  <a:cubicBezTo>
                    <a:pt x="926" y="3"/>
                    <a:pt x="885" y="0"/>
                    <a:pt x="84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7406564" y="2436333"/>
              <a:ext cx="52386" cy="48800"/>
            </a:xfrm>
            <a:custGeom>
              <a:avLst/>
              <a:gdLst/>
              <a:ahLst/>
              <a:cxnLst/>
              <a:rect l="l" t="t" r="r" b="b"/>
              <a:pathLst>
                <a:path w="1154" h="1075" extrusionOk="0">
                  <a:moveTo>
                    <a:pt x="575" y="46"/>
                  </a:moveTo>
                  <a:cubicBezTo>
                    <a:pt x="600" y="46"/>
                    <a:pt x="627" y="50"/>
                    <a:pt x="652" y="52"/>
                  </a:cubicBezTo>
                  <a:cubicBezTo>
                    <a:pt x="920" y="94"/>
                    <a:pt x="1105" y="346"/>
                    <a:pt x="1062" y="614"/>
                  </a:cubicBezTo>
                  <a:cubicBezTo>
                    <a:pt x="1025" y="851"/>
                    <a:pt x="817" y="1030"/>
                    <a:pt x="577" y="1030"/>
                  </a:cubicBezTo>
                  <a:cubicBezTo>
                    <a:pt x="552" y="1030"/>
                    <a:pt x="526" y="1029"/>
                    <a:pt x="500" y="1025"/>
                  </a:cubicBezTo>
                  <a:cubicBezTo>
                    <a:pt x="232" y="984"/>
                    <a:pt x="48" y="732"/>
                    <a:pt x="90" y="463"/>
                  </a:cubicBezTo>
                  <a:cubicBezTo>
                    <a:pt x="127" y="222"/>
                    <a:pt x="332" y="46"/>
                    <a:pt x="575" y="46"/>
                  </a:cubicBezTo>
                  <a:close/>
                  <a:moveTo>
                    <a:pt x="575" y="1"/>
                  </a:moveTo>
                  <a:cubicBezTo>
                    <a:pt x="309" y="1"/>
                    <a:pt x="87" y="192"/>
                    <a:pt x="46" y="456"/>
                  </a:cubicBezTo>
                  <a:cubicBezTo>
                    <a:pt x="0" y="748"/>
                    <a:pt x="201" y="1024"/>
                    <a:pt x="494" y="1068"/>
                  </a:cubicBezTo>
                  <a:cubicBezTo>
                    <a:pt x="521" y="1072"/>
                    <a:pt x="549" y="1075"/>
                    <a:pt x="577" y="1075"/>
                  </a:cubicBezTo>
                  <a:cubicBezTo>
                    <a:pt x="839" y="1075"/>
                    <a:pt x="1066" y="879"/>
                    <a:pt x="1107" y="620"/>
                  </a:cubicBezTo>
                  <a:cubicBezTo>
                    <a:pt x="1153" y="328"/>
                    <a:pt x="952" y="54"/>
                    <a:pt x="658" y="7"/>
                  </a:cubicBezTo>
                  <a:cubicBezTo>
                    <a:pt x="631" y="3"/>
                    <a:pt x="604" y="1"/>
                    <a:pt x="57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7410287" y="2439828"/>
              <a:ext cx="44850" cy="41854"/>
            </a:xfrm>
            <a:custGeom>
              <a:avLst/>
              <a:gdLst/>
              <a:ahLst/>
              <a:cxnLst/>
              <a:rect l="l" t="t" r="r" b="b"/>
              <a:pathLst>
                <a:path w="988" h="922" extrusionOk="0">
                  <a:moveTo>
                    <a:pt x="486" y="47"/>
                  </a:moveTo>
                  <a:lnTo>
                    <a:pt x="434" y="379"/>
                  </a:lnTo>
                  <a:lnTo>
                    <a:pt x="102" y="327"/>
                  </a:lnTo>
                  <a:cubicBezTo>
                    <a:pt x="158" y="163"/>
                    <a:pt x="309" y="52"/>
                    <a:pt x="486" y="47"/>
                  </a:cubicBezTo>
                  <a:close/>
                  <a:moveTo>
                    <a:pt x="628" y="70"/>
                  </a:moveTo>
                  <a:cubicBezTo>
                    <a:pt x="792" y="125"/>
                    <a:pt x="903" y="279"/>
                    <a:pt x="908" y="452"/>
                  </a:cubicBezTo>
                  <a:lnTo>
                    <a:pt x="576" y="401"/>
                  </a:lnTo>
                  <a:lnTo>
                    <a:pt x="628" y="70"/>
                  </a:lnTo>
                  <a:close/>
                  <a:moveTo>
                    <a:pt x="91" y="373"/>
                  </a:moveTo>
                  <a:lnTo>
                    <a:pt x="428" y="426"/>
                  </a:lnTo>
                  <a:lnTo>
                    <a:pt x="419" y="478"/>
                  </a:lnTo>
                  <a:lnTo>
                    <a:pt x="84" y="426"/>
                  </a:lnTo>
                  <a:cubicBezTo>
                    <a:pt x="85" y="415"/>
                    <a:pt x="84" y="406"/>
                    <a:pt x="85" y="399"/>
                  </a:cubicBezTo>
                  <a:cubicBezTo>
                    <a:pt x="86" y="389"/>
                    <a:pt x="89" y="381"/>
                    <a:pt x="91" y="373"/>
                  </a:cubicBezTo>
                  <a:close/>
                  <a:moveTo>
                    <a:pt x="569" y="446"/>
                  </a:moveTo>
                  <a:lnTo>
                    <a:pt x="904" y="499"/>
                  </a:lnTo>
                  <a:cubicBezTo>
                    <a:pt x="903" y="507"/>
                    <a:pt x="904" y="516"/>
                    <a:pt x="903" y="525"/>
                  </a:cubicBezTo>
                  <a:cubicBezTo>
                    <a:pt x="902" y="534"/>
                    <a:pt x="899" y="542"/>
                    <a:pt x="897" y="549"/>
                  </a:cubicBezTo>
                  <a:lnTo>
                    <a:pt x="561" y="497"/>
                  </a:lnTo>
                  <a:lnTo>
                    <a:pt x="569" y="446"/>
                  </a:lnTo>
                  <a:close/>
                  <a:moveTo>
                    <a:pt x="81" y="470"/>
                  </a:moveTo>
                  <a:lnTo>
                    <a:pt x="412" y="522"/>
                  </a:lnTo>
                  <a:lnTo>
                    <a:pt x="360" y="853"/>
                  </a:lnTo>
                  <a:cubicBezTo>
                    <a:pt x="226" y="807"/>
                    <a:pt x="126" y="696"/>
                    <a:pt x="91" y="563"/>
                  </a:cubicBezTo>
                  <a:cubicBezTo>
                    <a:pt x="87" y="542"/>
                    <a:pt x="85" y="520"/>
                    <a:pt x="84" y="499"/>
                  </a:cubicBezTo>
                  <a:cubicBezTo>
                    <a:pt x="84" y="496"/>
                    <a:pt x="82" y="493"/>
                    <a:pt x="82" y="490"/>
                  </a:cubicBezTo>
                  <a:lnTo>
                    <a:pt x="82" y="489"/>
                  </a:lnTo>
                  <a:cubicBezTo>
                    <a:pt x="82" y="486"/>
                    <a:pt x="81" y="485"/>
                    <a:pt x="81" y="482"/>
                  </a:cubicBezTo>
                  <a:cubicBezTo>
                    <a:pt x="81" y="479"/>
                    <a:pt x="82" y="474"/>
                    <a:pt x="81" y="470"/>
                  </a:cubicBezTo>
                  <a:close/>
                  <a:moveTo>
                    <a:pt x="532" y="48"/>
                  </a:moveTo>
                  <a:cubicBezTo>
                    <a:pt x="541" y="51"/>
                    <a:pt x="549" y="51"/>
                    <a:pt x="559" y="52"/>
                  </a:cubicBezTo>
                  <a:cubicBezTo>
                    <a:pt x="567" y="53"/>
                    <a:pt x="575" y="57"/>
                    <a:pt x="583" y="58"/>
                  </a:cubicBezTo>
                  <a:lnTo>
                    <a:pt x="456" y="873"/>
                  </a:lnTo>
                  <a:cubicBezTo>
                    <a:pt x="449" y="871"/>
                    <a:pt x="439" y="871"/>
                    <a:pt x="432" y="870"/>
                  </a:cubicBezTo>
                  <a:cubicBezTo>
                    <a:pt x="422" y="869"/>
                    <a:pt x="414" y="865"/>
                    <a:pt x="406" y="864"/>
                  </a:cubicBezTo>
                  <a:lnTo>
                    <a:pt x="532" y="48"/>
                  </a:lnTo>
                  <a:close/>
                  <a:moveTo>
                    <a:pt x="554" y="543"/>
                  </a:moveTo>
                  <a:lnTo>
                    <a:pt x="886" y="595"/>
                  </a:lnTo>
                  <a:cubicBezTo>
                    <a:pt x="886" y="596"/>
                    <a:pt x="886" y="596"/>
                    <a:pt x="885" y="597"/>
                  </a:cubicBezTo>
                  <a:cubicBezTo>
                    <a:pt x="881" y="607"/>
                    <a:pt x="877" y="617"/>
                    <a:pt x="873" y="626"/>
                  </a:cubicBezTo>
                  <a:cubicBezTo>
                    <a:pt x="873" y="627"/>
                    <a:pt x="872" y="628"/>
                    <a:pt x="872" y="631"/>
                  </a:cubicBezTo>
                  <a:lnTo>
                    <a:pt x="860" y="654"/>
                  </a:lnTo>
                  <a:cubicBezTo>
                    <a:pt x="859" y="657"/>
                    <a:pt x="857" y="659"/>
                    <a:pt x="855" y="662"/>
                  </a:cubicBezTo>
                  <a:cubicBezTo>
                    <a:pt x="851" y="669"/>
                    <a:pt x="849" y="674"/>
                    <a:pt x="844" y="680"/>
                  </a:cubicBezTo>
                  <a:cubicBezTo>
                    <a:pt x="841" y="684"/>
                    <a:pt x="839" y="689"/>
                    <a:pt x="835" y="694"/>
                  </a:cubicBezTo>
                  <a:lnTo>
                    <a:pt x="827" y="705"/>
                  </a:lnTo>
                  <a:cubicBezTo>
                    <a:pt x="823" y="711"/>
                    <a:pt x="818" y="717"/>
                    <a:pt x="814" y="722"/>
                  </a:cubicBezTo>
                  <a:cubicBezTo>
                    <a:pt x="813" y="725"/>
                    <a:pt x="810" y="727"/>
                    <a:pt x="808" y="729"/>
                  </a:cubicBezTo>
                  <a:cubicBezTo>
                    <a:pt x="802" y="736"/>
                    <a:pt x="797" y="742"/>
                    <a:pt x="791" y="749"/>
                  </a:cubicBezTo>
                  <a:lnTo>
                    <a:pt x="788" y="750"/>
                  </a:lnTo>
                  <a:cubicBezTo>
                    <a:pt x="718" y="821"/>
                    <a:pt x="622" y="868"/>
                    <a:pt x="517" y="873"/>
                  </a:cubicBezTo>
                  <a:cubicBezTo>
                    <a:pt x="513" y="873"/>
                    <a:pt x="508" y="874"/>
                    <a:pt x="504" y="874"/>
                  </a:cubicBezTo>
                  <a:cubicBezTo>
                    <a:pt x="504" y="875"/>
                    <a:pt x="504" y="875"/>
                    <a:pt x="503" y="875"/>
                  </a:cubicBezTo>
                  <a:lnTo>
                    <a:pt x="554" y="543"/>
                  </a:lnTo>
                  <a:close/>
                  <a:moveTo>
                    <a:pt x="493" y="1"/>
                  </a:moveTo>
                  <a:cubicBezTo>
                    <a:pt x="265" y="1"/>
                    <a:pt x="74" y="164"/>
                    <a:pt x="39" y="391"/>
                  </a:cubicBezTo>
                  <a:cubicBezTo>
                    <a:pt x="1" y="642"/>
                    <a:pt x="171" y="878"/>
                    <a:pt x="424" y="916"/>
                  </a:cubicBezTo>
                  <a:cubicBezTo>
                    <a:pt x="448" y="921"/>
                    <a:pt x="471" y="922"/>
                    <a:pt x="495" y="922"/>
                  </a:cubicBezTo>
                  <a:cubicBezTo>
                    <a:pt x="723" y="922"/>
                    <a:pt x="914" y="758"/>
                    <a:pt x="950" y="532"/>
                  </a:cubicBezTo>
                  <a:cubicBezTo>
                    <a:pt x="988" y="280"/>
                    <a:pt x="815" y="46"/>
                    <a:pt x="565" y="6"/>
                  </a:cubicBezTo>
                  <a:cubicBezTo>
                    <a:pt x="541" y="3"/>
                    <a:pt x="517" y="1"/>
                    <a:pt x="4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7148494" y="2825005"/>
              <a:ext cx="12847" cy="12438"/>
            </a:xfrm>
            <a:custGeom>
              <a:avLst/>
              <a:gdLst/>
              <a:ahLst/>
              <a:cxnLst/>
              <a:rect l="l" t="t" r="r" b="b"/>
              <a:pathLst>
                <a:path w="283" h="274" extrusionOk="0">
                  <a:moveTo>
                    <a:pt x="143" y="45"/>
                  </a:moveTo>
                  <a:cubicBezTo>
                    <a:pt x="148" y="45"/>
                    <a:pt x="152" y="45"/>
                    <a:pt x="157" y="46"/>
                  </a:cubicBezTo>
                  <a:cubicBezTo>
                    <a:pt x="181" y="51"/>
                    <a:pt x="202" y="63"/>
                    <a:pt x="216" y="82"/>
                  </a:cubicBezTo>
                  <a:cubicBezTo>
                    <a:pt x="231" y="102"/>
                    <a:pt x="236" y="126"/>
                    <a:pt x="233" y="150"/>
                  </a:cubicBezTo>
                  <a:cubicBezTo>
                    <a:pt x="227" y="193"/>
                    <a:pt x="189" y="227"/>
                    <a:pt x="144" y="227"/>
                  </a:cubicBezTo>
                  <a:cubicBezTo>
                    <a:pt x="139" y="227"/>
                    <a:pt x="134" y="227"/>
                    <a:pt x="129" y="226"/>
                  </a:cubicBezTo>
                  <a:cubicBezTo>
                    <a:pt x="106" y="221"/>
                    <a:pt x="85" y="209"/>
                    <a:pt x="70" y="190"/>
                  </a:cubicBezTo>
                  <a:cubicBezTo>
                    <a:pt x="54" y="172"/>
                    <a:pt x="49" y="147"/>
                    <a:pt x="53" y="123"/>
                  </a:cubicBezTo>
                  <a:cubicBezTo>
                    <a:pt x="59" y="79"/>
                    <a:pt x="98" y="45"/>
                    <a:pt x="143" y="45"/>
                  </a:cubicBezTo>
                  <a:close/>
                  <a:moveTo>
                    <a:pt x="140" y="0"/>
                  </a:moveTo>
                  <a:cubicBezTo>
                    <a:pt x="74" y="0"/>
                    <a:pt x="16" y="50"/>
                    <a:pt x="5" y="116"/>
                  </a:cubicBezTo>
                  <a:cubicBezTo>
                    <a:pt x="0" y="152"/>
                    <a:pt x="9" y="189"/>
                    <a:pt x="31" y="218"/>
                  </a:cubicBezTo>
                  <a:cubicBezTo>
                    <a:pt x="54" y="248"/>
                    <a:pt x="86" y="267"/>
                    <a:pt x="121" y="272"/>
                  </a:cubicBezTo>
                  <a:cubicBezTo>
                    <a:pt x="128" y="273"/>
                    <a:pt x="136" y="273"/>
                    <a:pt x="143" y="273"/>
                  </a:cubicBezTo>
                  <a:cubicBezTo>
                    <a:pt x="210" y="273"/>
                    <a:pt x="267" y="225"/>
                    <a:pt x="278" y="157"/>
                  </a:cubicBezTo>
                  <a:cubicBezTo>
                    <a:pt x="283" y="121"/>
                    <a:pt x="274" y="84"/>
                    <a:pt x="252" y="56"/>
                  </a:cubicBezTo>
                  <a:cubicBezTo>
                    <a:pt x="231" y="26"/>
                    <a:pt x="200" y="7"/>
                    <a:pt x="163" y="2"/>
                  </a:cubicBezTo>
                  <a:cubicBezTo>
                    <a:pt x="155" y="1"/>
                    <a:pt x="148"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7044721" y="2970314"/>
              <a:ext cx="16842" cy="15979"/>
            </a:xfrm>
            <a:custGeom>
              <a:avLst/>
              <a:gdLst/>
              <a:ahLst/>
              <a:cxnLst/>
              <a:rect l="l" t="t" r="r" b="b"/>
              <a:pathLst>
                <a:path w="371" h="352" extrusionOk="0">
                  <a:moveTo>
                    <a:pt x="188" y="45"/>
                  </a:moveTo>
                  <a:cubicBezTo>
                    <a:pt x="194" y="45"/>
                    <a:pt x="201" y="45"/>
                    <a:pt x="209" y="46"/>
                  </a:cubicBezTo>
                  <a:cubicBezTo>
                    <a:pt x="244" y="51"/>
                    <a:pt x="273" y="70"/>
                    <a:pt x="293" y="98"/>
                  </a:cubicBezTo>
                  <a:cubicBezTo>
                    <a:pt x="314" y="126"/>
                    <a:pt x="323" y="162"/>
                    <a:pt x="317" y="196"/>
                  </a:cubicBezTo>
                  <a:cubicBezTo>
                    <a:pt x="308" y="260"/>
                    <a:pt x="253" y="306"/>
                    <a:pt x="189" y="306"/>
                  </a:cubicBezTo>
                  <a:cubicBezTo>
                    <a:pt x="182" y="306"/>
                    <a:pt x="175" y="306"/>
                    <a:pt x="168" y="304"/>
                  </a:cubicBezTo>
                  <a:cubicBezTo>
                    <a:pt x="97" y="294"/>
                    <a:pt x="48" y="226"/>
                    <a:pt x="60" y="156"/>
                  </a:cubicBezTo>
                  <a:cubicBezTo>
                    <a:pt x="70" y="92"/>
                    <a:pt x="124" y="45"/>
                    <a:pt x="188" y="45"/>
                  </a:cubicBezTo>
                  <a:close/>
                  <a:moveTo>
                    <a:pt x="187" y="1"/>
                  </a:moveTo>
                  <a:cubicBezTo>
                    <a:pt x="102" y="1"/>
                    <a:pt x="28" y="65"/>
                    <a:pt x="15" y="149"/>
                  </a:cubicBezTo>
                  <a:cubicBezTo>
                    <a:pt x="1" y="245"/>
                    <a:pt x="66" y="335"/>
                    <a:pt x="161" y="350"/>
                  </a:cubicBezTo>
                  <a:cubicBezTo>
                    <a:pt x="171" y="351"/>
                    <a:pt x="180" y="352"/>
                    <a:pt x="189" y="352"/>
                  </a:cubicBezTo>
                  <a:cubicBezTo>
                    <a:pt x="275" y="352"/>
                    <a:pt x="350" y="288"/>
                    <a:pt x="363" y="203"/>
                  </a:cubicBezTo>
                  <a:cubicBezTo>
                    <a:pt x="370" y="157"/>
                    <a:pt x="360" y="109"/>
                    <a:pt x="331" y="72"/>
                  </a:cubicBezTo>
                  <a:cubicBezTo>
                    <a:pt x="303" y="34"/>
                    <a:pt x="261" y="9"/>
                    <a:pt x="215" y="3"/>
                  </a:cubicBezTo>
                  <a:cubicBezTo>
                    <a:pt x="206" y="1"/>
                    <a:pt x="196" y="1"/>
                    <a:pt x="18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7121211" y="2982162"/>
              <a:ext cx="16751" cy="16024"/>
            </a:xfrm>
            <a:custGeom>
              <a:avLst/>
              <a:gdLst/>
              <a:ahLst/>
              <a:cxnLst/>
              <a:rect l="l" t="t" r="r" b="b"/>
              <a:pathLst>
                <a:path w="369" h="353" extrusionOk="0">
                  <a:moveTo>
                    <a:pt x="189" y="48"/>
                  </a:moveTo>
                  <a:cubicBezTo>
                    <a:pt x="195" y="48"/>
                    <a:pt x="202" y="48"/>
                    <a:pt x="209" y="49"/>
                  </a:cubicBezTo>
                  <a:cubicBezTo>
                    <a:pt x="243" y="54"/>
                    <a:pt x="273" y="73"/>
                    <a:pt x="293" y="100"/>
                  </a:cubicBezTo>
                  <a:cubicBezTo>
                    <a:pt x="314" y="128"/>
                    <a:pt x="323" y="163"/>
                    <a:pt x="318" y="196"/>
                  </a:cubicBezTo>
                  <a:cubicBezTo>
                    <a:pt x="308" y="260"/>
                    <a:pt x="252" y="307"/>
                    <a:pt x="188" y="307"/>
                  </a:cubicBezTo>
                  <a:cubicBezTo>
                    <a:pt x="182" y="307"/>
                    <a:pt x="175" y="307"/>
                    <a:pt x="169" y="306"/>
                  </a:cubicBezTo>
                  <a:cubicBezTo>
                    <a:pt x="98" y="295"/>
                    <a:pt x="49" y="228"/>
                    <a:pt x="61" y="157"/>
                  </a:cubicBezTo>
                  <a:cubicBezTo>
                    <a:pt x="70" y="94"/>
                    <a:pt x="126" y="48"/>
                    <a:pt x="189" y="48"/>
                  </a:cubicBezTo>
                  <a:close/>
                  <a:moveTo>
                    <a:pt x="187" y="0"/>
                  </a:moveTo>
                  <a:cubicBezTo>
                    <a:pt x="101" y="0"/>
                    <a:pt x="28" y="64"/>
                    <a:pt x="15" y="149"/>
                  </a:cubicBezTo>
                  <a:cubicBezTo>
                    <a:pt x="0" y="245"/>
                    <a:pt x="67" y="334"/>
                    <a:pt x="161" y="349"/>
                  </a:cubicBezTo>
                  <a:cubicBezTo>
                    <a:pt x="170" y="350"/>
                    <a:pt x="179" y="352"/>
                    <a:pt x="188" y="352"/>
                  </a:cubicBezTo>
                  <a:cubicBezTo>
                    <a:pt x="274" y="352"/>
                    <a:pt x="348" y="289"/>
                    <a:pt x="362" y="203"/>
                  </a:cubicBezTo>
                  <a:cubicBezTo>
                    <a:pt x="368" y="157"/>
                    <a:pt x="358" y="110"/>
                    <a:pt x="330" y="73"/>
                  </a:cubicBezTo>
                  <a:cubicBezTo>
                    <a:pt x="302" y="34"/>
                    <a:pt x="262" y="10"/>
                    <a:pt x="215" y="2"/>
                  </a:cubicBezTo>
                  <a:cubicBezTo>
                    <a:pt x="206" y="1"/>
                    <a:pt x="196" y="0"/>
                    <a:pt x="1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7062243" y="2955515"/>
              <a:ext cx="11893" cy="11530"/>
            </a:xfrm>
            <a:custGeom>
              <a:avLst/>
              <a:gdLst/>
              <a:ahLst/>
              <a:cxnLst/>
              <a:rect l="l" t="t" r="r" b="b"/>
              <a:pathLst>
                <a:path w="262" h="254" extrusionOk="0">
                  <a:moveTo>
                    <a:pt x="132" y="46"/>
                  </a:moveTo>
                  <a:cubicBezTo>
                    <a:pt x="135" y="46"/>
                    <a:pt x="139" y="46"/>
                    <a:pt x="144" y="47"/>
                  </a:cubicBezTo>
                  <a:cubicBezTo>
                    <a:pt x="165" y="50"/>
                    <a:pt x="185" y="62"/>
                    <a:pt x="197" y="79"/>
                  </a:cubicBezTo>
                  <a:cubicBezTo>
                    <a:pt x="211" y="97"/>
                    <a:pt x="216" y="118"/>
                    <a:pt x="212" y="140"/>
                  </a:cubicBezTo>
                  <a:cubicBezTo>
                    <a:pt x="206" y="179"/>
                    <a:pt x="172" y="209"/>
                    <a:pt x="132" y="209"/>
                  </a:cubicBezTo>
                  <a:cubicBezTo>
                    <a:pt x="128" y="209"/>
                    <a:pt x="123" y="208"/>
                    <a:pt x="119" y="208"/>
                  </a:cubicBezTo>
                  <a:cubicBezTo>
                    <a:pt x="98" y="203"/>
                    <a:pt x="79" y="193"/>
                    <a:pt x="66" y="176"/>
                  </a:cubicBezTo>
                  <a:cubicBezTo>
                    <a:pt x="55" y="159"/>
                    <a:pt x="48" y="138"/>
                    <a:pt x="53" y="115"/>
                  </a:cubicBezTo>
                  <a:cubicBezTo>
                    <a:pt x="59" y="76"/>
                    <a:pt x="93" y="46"/>
                    <a:pt x="132" y="46"/>
                  </a:cubicBezTo>
                  <a:close/>
                  <a:moveTo>
                    <a:pt x="131" y="0"/>
                  </a:moveTo>
                  <a:cubicBezTo>
                    <a:pt x="69" y="0"/>
                    <a:pt x="16" y="45"/>
                    <a:pt x="6" y="107"/>
                  </a:cubicBezTo>
                  <a:cubicBezTo>
                    <a:pt x="1" y="140"/>
                    <a:pt x="8" y="175"/>
                    <a:pt x="28" y="202"/>
                  </a:cubicBezTo>
                  <a:cubicBezTo>
                    <a:pt x="48" y="230"/>
                    <a:pt x="79" y="247"/>
                    <a:pt x="112" y="252"/>
                  </a:cubicBezTo>
                  <a:cubicBezTo>
                    <a:pt x="118" y="254"/>
                    <a:pt x="124" y="254"/>
                    <a:pt x="132" y="254"/>
                  </a:cubicBezTo>
                  <a:cubicBezTo>
                    <a:pt x="195" y="254"/>
                    <a:pt x="248" y="209"/>
                    <a:pt x="256" y="146"/>
                  </a:cubicBezTo>
                  <a:cubicBezTo>
                    <a:pt x="261" y="114"/>
                    <a:pt x="254" y="79"/>
                    <a:pt x="234" y="53"/>
                  </a:cubicBezTo>
                  <a:cubicBezTo>
                    <a:pt x="214" y="25"/>
                    <a:pt x="184" y="7"/>
                    <a:pt x="151" y="2"/>
                  </a:cubicBezTo>
                  <a:cubicBezTo>
                    <a:pt x="144" y="1"/>
                    <a:pt x="137" y="0"/>
                    <a:pt x="13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6979670" y="2863318"/>
              <a:ext cx="12347" cy="11122"/>
            </a:xfrm>
            <a:custGeom>
              <a:avLst/>
              <a:gdLst/>
              <a:ahLst/>
              <a:cxnLst/>
              <a:rect l="l" t="t" r="r" b="b"/>
              <a:pathLst>
                <a:path w="272" h="245" extrusionOk="0">
                  <a:moveTo>
                    <a:pt x="140" y="82"/>
                  </a:moveTo>
                  <a:cubicBezTo>
                    <a:pt x="149" y="82"/>
                    <a:pt x="159" y="85"/>
                    <a:pt x="165" y="92"/>
                  </a:cubicBezTo>
                  <a:cubicBezTo>
                    <a:pt x="172" y="99"/>
                    <a:pt x="176" y="108"/>
                    <a:pt x="176" y="117"/>
                  </a:cubicBezTo>
                  <a:cubicBezTo>
                    <a:pt x="176" y="127"/>
                    <a:pt x="172" y="138"/>
                    <a:pt x="162" y="147"/>
                  </a:cubicBezTo>
                  <a:cubicBezTo>
                    <a:pt x="154" y="156"/>
                    <a:pt x="143" y="160"/>
                    <a:pt x="133" y="160"/>
                  </a:cubicBezTo>
                  <a:cubicBezTo>
                    <a:pt x="124" y="160"/>
                    <a:pt x="115" y="156"/>
                    <a:pt x="108" y="150"/>
                  </a:cubicBezTo>
                  <a:cubicBezTo>
                    <a:pt x="93" y="135"/>
                    <a:pt x="95" y="110"/>
                    <a:pt x="110" y="95"/>
                  </a:cubicBezTo>
                  <a:cubicBezTo>
                    <a:pt x="118" y="87"/>
                    <a:pt x="128" y="82"/>
                    <a:pt x="140" y="82"/>
                  </a:cubicBezTo>
                  <a:close/>
                  <a:moveTo>
                    <a:pt x="141" y="0"/>
                  </a:moveTo>
                  <a:cubicBezTo>
                    <a:pt x="109" y="0"/>
                    <a:pt x="76" y="12"/>
                    <a:pt x="51" y="37"/>
                  </a:cubicBezTo>
                  <a:cubicBezTo>
                    <a:pt x="3" y="84"/>
                    <a:pt x="1" y="162"/>
                    <a:pt x="48" y="210"/>
                  </a:cubicBezTo>
                  <a:cubicBezTo>
                    <a:pt x="70" y="232"/>
                    <a:pt x="100" y="244"/>
                    <a:pt x="131" y="244"/>
                  </a:cubicBezTo>
                  <a:cubicBezTo>
                    <a:pt x="165" y="244"/>
                    <a:pt x="197" y="231"/>
                    <a:pt x="220" y="205"/>
                  </a:cubicBezTo>
                  <a:cubicBezTo>
                    <a:pt x="270" y="157"/>
                    <a:pt x="272" y="79"/>
                    <a:pt x="224" y="33"/>
                  </a:cubicBezTo>
                  <a:cubicBezTo>
                    <a:pt x="203"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6958561" y="2884472"/>
              <a:ext cx="11803" cy="11122"/>
            </a:xfrm>
            <a:custGeom>
              <a:avLst/>
              <a:gdLst/>
              <a:ahLst/>
              <a:cxnLst/>
              <a:rect l="l" t="t" r="r" b="b"/>
              <a:pathLst>
                <a:path w="260" h="245" extrusionOk="0">
                  <a:moveTo>
                    <a:pt x="139" y="82"/>
                  </a:moveTo>
                  <a:cubicBezTo>
                    <a:pt x="148" y="82"/>
                    <a:pt x="157" y="86"/>
                    <a:pt x="164" y="93"/>
                  </a:cubicBezTo>
                  <a:cubicBezTo>
                    <a:pt x="178" y="107"/>
                    <a:pt x="177" y="133"/>
                    <a:pt x="161" y="148"/>
                  </a:cubicBezTo>
                  <a:cubicBezTo>
                    <a:pt x="153" y="157"/>
                    <a:pt x="142" y="161"/>
                    <a:pt x="132" y="161"/>
                  </a:cubicBezTo>
                  <a:cubicBezTo>
                    <a:pt x="122" y="161"/>
                    <a:pt x="113" y="157"/>
                    <a:pt x="106" y="151"/>
                  </a:cubicBezTo>
                  <a:cubicBezTo>
                    <a:pt x="91" y="137"/>
                    <a:pt x="92" y="112"/>
                    <a:pt x="108" y="96"/>
                  </a:cubicBezTo>
                  <a:cubicBezTo>
                    <a:pt x="117" y="87"/>
                    <a:pt x="127" y="82"/>
                    <a:pt x="139" y="82"/>
                  </a:cubicBezTo>
                  <a:close/>
                  <a:moveTo>
                    <a:pt x="142" y="0"/>
                  </a:moveTo>
                  <a:cubicBezTo>
                    <a:pt x="109" y="0"/>
                    <a:pt x="75" y="13"/>
                    <a:pt x="50" y="38"/>
                  </a:cubicBezTo>
                  <a:cubicBezTo>
                    <a:pt x="2" y="86"/>
                    <a:pt x="1" y="164"/>
                    <a:pt x="46" y="211"/>
                  </a:cubicBezTo>
                  <a:cubicBezTo>
                    <a:pt x="69" y="233"/>
                    <a:pt x="98" y="244"/>
                    <a:pt x="129" y="244"/>
                  </a:cubicBezTo>
                  <a:cubicBezTo>
                    <a:pt x="164" y="244"/>
                    <a:pt x="196" y="232"/>
                    <a:pt x="219" y="207"/>
                  </a:cubicBezTo>
                  <a:cubicBezTo>
                    <a:pt x="243" y="182"/>
                    <a:pt x="256" y="153"/>
                    <a:pt x="257" y="119"/>
                  </a:cubicBezTo>
                  <a:cubicBezTo>
                    <a:pt x="259" y="86"/>
                    <a:pt x="246" y="56"/>
                    <a:pt x="223" y="32"/>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6939041" y="2903901"/>
              <a:ext cx="11712" cy="11122"/>
            </a:xfrm>
            <a:custGeom>
              <a:avLst/>
              <a:gdLst/>
              <a:ahLst/>
              <a:cxnLst/>
              <a:rect l="l" t="t" r="r" b="b"/>
              <a:pathLst>
                <a:path w="258" h="245" extrusionOk="0">
                  <a:moveTo>
                    <a:pt x="139" y="84"/>
                  </a:moveTo>
                  <a:cubicBezTo>
                    <a:pt x="148" y="84"/>
                    <a:pt x="158" y="87"/>
                    <a:pt x="164" y="95"/>
                  </a:cubicBezTo>
                  <a:cubicBezTo>
                    <a:pt x="170" y="101"/>
                    <a:pt x="174" y="111"/>
                    <a:pt x="174" y="119"/>
                  </a:cubicBezTo>
                  <a:cubicBezTo>
                    <a:pt x="174" y="130"/>
                    <a:pt x="170" y="140"/>
                    <a:pt x="161" y="150"/>
                  </a:cubicBezTo>
                  <a:cubicBezTo>
                    <a:pt x="153" y="158"/>
                    <a:pt x="142" y="162"/>
                    <a:pt x="132" y="162"/>
                  </a:cubicBezTo>
                  <a:cubicBezTo>
                    <a:pt x="122" y="162"/>
                    <a:pt x="113" y="159"/>
                    <a:pt x="107" y="153"/>
                  </a:cubicBezTo>
                  <a:cubicBezTo>
                    <a:pt x="101" y="145"/>
                    <a:pt x="96" y="137"/>
                    <a:pt x="96" y="128"/>
                  </a:cubicBezTo>
                  <a:cubicBezTo>
                    <a:pt x="96" y="116"/>
                    <a:pt x="101" y="105"/>
                    <a:pt x="109" y="97"/>
                  </a:cubicBezTo>
                  <a:cubicBezTo>
                    <a:pt x="116" y="90"/>
                    <a:pt x="127" y="84"/>
                    <a:pt x="139" y="84"/>
                  </a:cubicBezTo>
                  <a:close/>
                  <a:moveTo>
                    <a:pt x="141" y="0"/>
                  </a:moveTo>
                  <a:cubicBezTo>
                    <a:pt x="108" y="0"/>
                    <a:pt x="75" y="12"/>
                    <a:pt x="50" y="37"/>
                  </a:cubicBezTo>
                  <a:cubicBezTo>
                    <a:pt x="2" y="85"/>
                    <a:pt x="0" y="163"/>
                    <a:pt x="47" y="210"/>
                  </a:cubicBezTo>
                  <a:cubicBezTo>
                    <a:pt x="68" y="233"/>
                    <a:pt x="99" y="245"/>
                    <a:pt x="130" y="245"/>
                  </a:cubicBezTo>
                  <a:cubicBezTo>
                    <a:pt x="164" y="245"/>
                    <a:pt x="196" y="232"/>
                    <a:pt x="220" y="207"/>
                  </a:cubicBezTo>
                  <a:cubicBezTo>
                    <a:pt x="244" y="181"/>
                    <a:pt x="258" y="150"/>
                    <a:pt x="258" y="116"/>
                  </a:cubicBezTo>
                  <a:cubicBezTo>
                    <a:pt x="258" y="84"/>
                    <a:pt x="246" y="55"/>
                    <a:pt x="223" y="33"/>
                  </a:cubicBezTo>
                  <a:cubicBezTo>
                    <a:pt x="201" y="11"/>
                    <a:pt x="171"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6918432" y="2925146"/>
              <a:ext cx="11258" cy="11122"/>
            </a:xfrm>
            <a:custGeom>
              <a:avLst/>
              <a:gdLst/>
              <a:ahLst/>
              <a:cxnLst/>
              <a:rect l="l" t="t" r="r" b="b"/>
              <a:pathLst>
                <a:path w="248" h="245" extrusionOk="0">
                  <a:moveTo>
                    <a:pt x="126" y="82"/>
                  </a:moveTo>
                  <a:cubicBezTo>
                    <a:pt x="136" y="82"/>
                    <a:pt x="144" y="87"/>
                    <a:pt x="152" y="93"/>
                  </a:cubicBezTo>
                  <a:cubicBezTo>
                    <a:pt x="158" y="100"/>
                    <a:pt x="161" y="109"/>
                    <a:pt x="161" y="118"/>
                  </a:cubicBezTo>
                  <a:cubicBezTo>
                    <a:pt x="161" y="129"/>
                    <a:pt x="157" y="140"/>
                    <a:pt x="149" y="149"/>
                  </a:cubicBezTo>
                  <a:cubicBezTo>
                    <a:pt x="140" y="156"/>
                    <a:pt x="131" y="162"/>
                    <a:pt x="119" y="162"/>
                  </a:cubicBezTo>
                  <a:cubicBezTo>
                    <a:pt x="111" y="162"/>
                    <a:pt x="101" y="158"/>
                    <a:pt x="95" y="151"/>
                  </a:cubicBezTo>
                  <a:cubicBezTo>
                    <a:pt x="87" y="145"/>
                    <a:pt x="84" y="135"/>
                    <a:pt x="84" y="127"/>
                  </a:cubicBezTo>
                  <a:cubicBezTo>
                    <a:pt x="84" y="114"/>
                    <a:pt x="89" y="104"/>
                    <a:pt x="96" y="96"/>
                  </a:cubicBezTo>
                  <a:cubicBezTo>
                    <a:pt x="104" y="88"/>
                    <a:pt x="115" y="82"/>
                    <a:pt x="126" y="82"/>
                  </a:cubicBezTo>
                  <a:close/>
                  <a:moveTo>
                    <a:pt x="129" y="0"/>
                  </a:moveTo>
                  <a:cubicBezTo>
                    <a:pt x="97" y="0"/>
                    <a:pt x="63" y="12"/>
                    <a:pt x="39" y="36"/>
                  </a:cubicBezTo>
                  <a:cubicBezTo>
                    <a:pt x="15" y="61"/>
                    <a:pt x="1" y="93"/>
                    <a:pt x="1" y="128"/>
                  </a:cubicBezTo>
                  <a:cubicBezTo>
                    <a:pt x="1" y="159"/>
                    <a:pt x="13" y="188"/>
                    <a:pt x="36" y="210"/>
                  </a:cubicBezTo>
                  <a:cubicBezTo>
                    <a:pt x="55" y="232"/>
                    <a:pt x="85" y="245"/>
                    <a:pt x="117" y="245"/>
                  </a:cubicBezTo>
                  <a:cubicBezTo>
                    <a:pt x="152" y="245"/>
                    <a:pt x="183" y="232"/>
                    <a:pt x="208" y="207"/>
                  </a:cubicBezTo>
                  <a:cubicBezTo>
                    <a:pt x="232" y="183"/>
                    <a:pt x="245" y="153"/>
                    <a:pt x="247" y="119"/>
                  </a:cubicBezTo>
                  <a:cubicBezTo>
                    <a:pt x="248" y="87"/>
                    <a:pt x="236" y="56"/>
                    <a:pt x="212" y="33"/>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6898867" y="2944666"/>
              <a:ext cx="11712" cy="11122"/>
            </a:xfrm>
            <a:custGeom>
              <a:avLst/>
              <a:gdLst/>
              <a:ahLst/>
              <a:cxnLst/>
              <a:rect l="l" t="t" r="r" b="b"/>
              <a:pathLst>
                <a:path w="258" h="245" extrusionOk="0">
                  <a:moveTo>
                    <a:pt x="129" y="83"/>
                  </a:moveTo>
                  <a:cubicBezTo>
                    <a:pt x="138" y="83"/>
                    <a:pt x="147" y="87"/>
                    <a:pt x="154" y="93"/>
                  </a:cubicBezTo>
                  <a:cubicBezTo>
                    <a:pt x="161" y="100"/>
                    <a:pt x="164" y="109"/>
                    <a:pt x="164" y="119"/>
                  </a:cubicBezTo>
                  <a:cubicBezTo>
                    <a:pt x="162" y="128"/>
                    <a:pt x="158" y="140"/>
                    <a:pt x="150" y="147"/>
                  </a:cubicBezTo>
                  <a:cubicBezTo>
                    <a:pt x="142" y="155"/>
                    <a:pt x="131" y="161"/>
                    <a:pt x="121" y="161"/>
                  </a:cubicBezTo>
                  <a:cubicBezTo>
                    <a:pt x="111" y="161"/>
                    <a:pt x="103" y="157"/>
                    <a:pt x="96" y="150"/>
                  </a:cubicBezTo>
                  <a:cubicBezTo>
                    <a:pt x="82" y="135"/>
                    <a:pt x="83" y="110"/>
                    <a:pt x="99" y="95"/>
                  </a:cubicBezTo>
                  <a:cubicBezTo>
                    <a:pt x="106" y="88"/>
                    <a:pt x="117" y="83"/>
                    <a:pt x="129" y="83"/>
                  </a:cubicBezTo>
                  <a:close/>
                  <a:moveTo>
                    <a:pt x="130" y="0"/>
                  </a:moveTo>
                  <a:cubicBezTo>
                    <a:pt x="97" y="0"/>
                    <a:pt x="64" y="12"/>
                    <a:pt x="40" y="36"/>
                  </a:cubicBezTo>
                  <a:cubicBezTo>
                    <a:pt x="14" y="62"/>
                    <a:pt x="1" y="93"/>
                    <a:pt x="1" y="127"/>
                  </a:cubicBezTo>
                  <a:cubicBezTo>
                    <a:pt x="1" y="159"/>
                    <a:pt x="13" y="188"/>
                    <a:pt x="35" y="210"/>
                  </a:cubicBezTo>
                  <a:cubicBezTo>
                    <a:pt x="58" y="232"/>
                    <a:pt x="87" y="244"/>
                    <a:pt x="119" y="244"/>
                  </a:cubicBezTo>
                  <a:cubicBezTo>
                    <a:pt x="153" y="244"/>
                    <a:pt x="184" y="231"/>
                    <a:pt x="208" y="206"/>
                  </a:cubicBezTo>
                  <a:cubicBezTo>
                    <a:pt x="257" y="158"/>
                    <a:pt x="258" y="80"/>
                    <a:pt x="212" y="33"/>
                  </a:cubicBezTo>
                  <a:cubicBezTo>
                    <a:pt x="190" y="11"/>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6877077" y="2965820"/>
              <a:ext cx="12393" cy="11122"/>
            </a:xfrm>
            <a:custGeom>
              <a:avLst/>
              <a:gdLst/>
              <a:ahLst/>
              <a:cxnLst/>
              <a:rect l="l" t="t" r="r" b="b"/>
              <a:pathLst>
                <a:path w="273" h="245" extrusionOk="0">
                  <a:moveTo>
                    <a:pt x="142" y="83"/>
                  </a:moveTo>
                  <a:cubicBezTo>
                    <a:pt x="152" y="83"/>
                    <a:pt x="161" y="87"/>
                    <a:pt x="167" y="93"/>
                  </a:cubicBezTo>
                  <a:cubicBezTo>
                    <a:pt x="174" y="101"/>
                    <a:pt x="178" y="109"/>
                    <a:pt x="178" y="119"/>
                  </a:cubicBezTo>
                  <a:cubicBezTo>
                    <a:pt x="175" y="129"/>
                    <a:pt x="172" y="140"/>
                    <a:pt x="163" y="148"/>
                  </a:cubicBezTo>
                  <a:cubicBezTo>
                    <a:pt x="156" y="156"/>
                    <a:pt x="145" y="161"/>
                    <a:pt x="135" y="161"/>
                  </a:cubicBezTo>
                  <a:cubicBezTo>
                    <a:pt x="125" y="161"/>
                    <a:pt x="116" y="157"/>
                    <a:pt x="109" y="150"/>
                  </a:cubicBezTo>
                  <a:cubicBezTo>
                    <a:pt x="95" y="136"/>
                    <a:pt x="96" y="111"/>
                    <a:pt x="112" y="97"/>
                  </a:cubicBezTo>
                  <a:cubicBezTo>
                    <a:pt x="120" y="88"/>
                    <a:pt x="131" y="83"/>
                    <a:pt x="142" y="83"/>
                  </a:cubicBezTo>
                  <a:close/>
                  <a:moveTo>
                    <a:pt x="144" y="1"/>
                  </a:moveTo>
                  <a:cubicBezTo>
                    <a:pt x="111" y="1"/>
                    <a:pt x="77" y="13"/>
                    <a:pt x="53" y="37"/>
                  </a:cubicBezTo>
                  <a:cubicBezTo>
                    <a:pt x="4" y="86"/>
                    <a:pt x="1" y="164"/>
                    <a:pt x="48" y="209"/>
                  </a:cubicBezTo>
                  <a:cubicBezTo>
                    <a:pt x="72" y="230"/>
                    <a:pt x="100" y="244"/>
                    <a:pt x="132" y="244"/>
                  </a:cubicBezTo>
                  <a:cubicBezTo>
                    <a:pt x="166" y="244"/>
                    <a:pt x="198" y="230"/>
                    <a:pt x="222" y="206"/>
                  </a:cubicBezTo>
                  <a:cubicBezTo>
                    <a:pt x="272" y="157"/>
                    <a:pt x="273" y="80"/>
                    <a:pt x="227" y="33"/>
                  </a:cubicBezTo>
                  <a:cubicBezTo>
                    <a:pt x="204" y="12"/>
                    <a:pt x="174" y="1"/>
                    <a:pt x="14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6857648" y="2985340"/>
              <a:ext cx="11803" cy="11076"/>
            </a:xfrm>
            <a:custGeom>
              <a:avLst/>
              <a:gdLst/>
              <a:ahLst/>
              <a:cxnLst/>
              <a:rect l="l" t="t" r="r" b="b"/>
              <a:pathLst>
                <a:path w="260" h="244" extrusionOk="0">
                  <a:moveTo>
                    <a:pt x="141" y="82"/>
                  </a:moveTo>
                  <a:cubicBezTo>
                    <a:pt x="149" y="82"/>
                    <a:pt x="159" y="85"/>
                    <a:pt x="165" y="93"/>
                  </a:cubicBezTo>
                  <a:cubicBezTo>
                    <a:pt x="179" y="108"/>
                    <a:pt x="178" y="132"/>
                    <a:pt x="162" y="147"/>
                  </a:cubicBezTo>
                  <a:cubicBezTo>
                    <a:pt x="154" y="156"/>
                    <a:pt x="143" y="160"/>
                    <a:pt x="132" y="160"/>
                  </a:cubicBezTo>
                  <a:cubicBezTo>
                    <a:pt x="123" y="160"/>
                    <a:pt x="114" y="157"/>
                    <a:pt x="107" y="151"/>
                  </a:cubicBezTo>
                  <a:cubicBezTo>
                    <a:pt x="93" y="136"/>
                    <a:pt x="95" y="111"/>
                    <a:pt x="110" y="95"/>
                  </a:cubicBezTo>
                  <a:cubicBezTo>
                    <a:pt x="118" y="87"/>
                    <a:pt x="128" y="82"/>
                    <a:pt x="141" y="82"/>
                  </a:cubicBezTo>
                  <a:close/>
                  <a:moveTo>
                    <a:pt x="142" y="0"/>
                  </a:moveTo>
                  <a:cubicBezTo>
                    <a:pt x="109" y="0"/>
                    <a:pt x="76" y="12"/>
                    <a:pt x="51" y="37"/>
                  </a:cubicBezTo>
                  <a:cubicBezTo>
                    <a:pt x="2" y="85"/>
                    <a:pt x="1" y="163"/>
                    <a:pt x="47" y="210"/>
                  </a:cubicBezTo>
                  <a:cubicBezTo>
                    <a:pt x="69" y="232"/>
                    <a:pt x="99" y="243"/>
                    <a:pt x="130" y="243"/>
                  </a:cubicBezTo>
                  <a:cubicBezTo>
                    <a:pt x="164" y="243"/>
                    <a:pt x="196" y="231"/>
                    <a:pt x="220" y="205"/>
                  </a:cubicBezTo>
                  <a:cubicBezTo>
                    <a:pt x="243" y="182"/>
                    <a:pt x="257" y="152"/>
                    <a:pt x="258" y="119"/>
                  </a:cubicBezTo>
                  <a:cubicBezTo>
                    <a:pt x="259" y="85"/>
                    <a:pt x="247" y="56"/>
                    <a:pt x="223" y="31"/>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6769082" y="2905853"/>
              <a:ext cx="11803" cy="11122"/>
            </a:xfrm>
            <a:custGeom>
              <a:avLst/>
              <a:gdLst/>
              <a:ahLst/>
              <a:cxnLst/>
              <a:rect l="l" t="t" r="r" b="b"/>
              <a:pathLst>
                <a:path w="260" h="245" extrusionOk="0">
                  <a:moveTo>
                    <a:pt x="139" y="85"/>
                  </a:moveTo>
                  <a:cubicBezTo>
                    <a:pt x="148" y="85"/>
                    <a:pt x="158" y="89"/>
                    <a:pt x="164" y="95"/>
                  </a:cubicBezTo>
                  <a:cubicBezTo>
                    <a:pt x="171" y="101"/>
                    <a:pt x="175" y="111"/>
                    <a:pt x="175" y="120"/>
                  </a:cubicBezTo>
                  <a:cubicBezTo>
                    <a:pt x="175" y="131"/>
                    <a:pt x="171" y="142"/>
                    <a:pt x="162" y="150"/>
                  </a:cubicBezTo>
                  <a:cubicBezTo>
                    <a:pt x="154" y="158"/>
                    <a:pt x="143" y="164"/>
                    <a:pt x="131" y="164"/>
                  </a:cubicBezTo>
                  <a:cubicBezTo>
                    <a:pt x="122" y="164"/>
                    <a:pt x="113" y="159"/>
                    <a:pt x="106" y="153"/>
                  </a:cubicBezTo>
                  <a:cubicBezTo>
                    <a:pt x="100" y="147"/>
                    <a:pt x="96" y="137"/>
                    <a:pt x="96" y="128"/>
                  </a:cubicBezTo>
                  <a:cubicBezTo>
                    <a:pt x="97" y="116"/>
                    <a:pt x="102" y="106"/>
                    <a:pt x="110" y="98"/>
                  </a:cubicBezTo>
                  <a:cubicBezTo>
                    <a:pt x="118" y="90"/>
                    <a:pt x="128" y="85"/>
                    <a:pt x="139" y="85"/>
                  </a:cubicBezTo>
                  <a:close/>
                  <a:moveTo>
                    <a:pt x="140" y="1"/>
                  </a:moveTo>
                  <a:cubicBezTo>
                    <a:pt x="108" y="1"/>
                    <a:pt x="74" y="13"/>
                    <a:pt x="50" y="37"/>
                  </a:cubicBezTo>
                  <a:cubicBezTo>
                    <a:pt x="2" y="86"/>
                    <a:pt x="1" y="164"/>
                    <a:pt x="47" y="210"/>
                  </a:cubicBezTo>
                  <a:cubicBezTo>
                    <a:pt x="69" y="233"/>
                    <a:pt x="99" y="245"/>
                    <a:pt x="130" y="245"/>
                  </a:cubicBezTo>
                  <a:cubicBezTo>
                    <a:pt x="164" y="245"/>
                    <a:pt x="196" y="232"/>
                    <a:pt x="220" y="207"/>
                  </a:cubicBezTo>
                  <a:cubicBezTo>
                    <a:pt x="243" y="184"/>
                    <a:pt x="257" y="153"/>
                    <a:pt x="258" y="120"/>
                  </a:cubicBezTo>
                  <a:cubicBezTo>
                    <a:pt x="259" y="87"/>
                    <a:pt x="248" y="57"/>
                    <a:pt x="223" y="33"/>
                  </a:cubicBezTo>
                  <a:cubicBezTo>
                    <a:pt x="202" y="11"/>
                    <a:pt x="171" y="1"/>
                    <a:pt x="14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6790327" y="2884744"/>
              <a:ext cx="12257" cy="11076"/>
            </a:xfrm>
            <a:custGeom>
              <a:avLst/>
              <a:gdLst/>
              <a:ahLst/>
              <a:cxnLst/>
              <a:rect l="l" t="t" r="r" b="b"/>
              <a:pathLst>
                <a:path w="270" h="244" extrusionOk="0">
                  <a:moveTo>
                    <a:pt x="139" y="83"/>
                  </a:moveTo>
                  <a:cubicBezTo>
                    <a:pt x="149" y="83"/>
                    <a:pt x="158" y="87"/>
                    <a:pt x="164" y="94"/>
                  </a:cubicBezTo>
                  <a:cubicBezTo>
                    <a:pt x="171" y="100"/>
                    <a:pt x="175" y="110"/>
                    <a:pt x="175" y="118"/>
                  </a:cubicBezTo>
                  <a:cubicBezTo>
                    <a:pt x="175" y="129"/>
                    <a:pt x="171" y="139"/>
                    <a:pt x="161" y="149"/>
                  </a:cubicBezTo>
                  <a:cubicBezTo>
                    <a:pt x="154" y="156"/>
                    <a:pt x="143" y="161"/>
                    <a:pt x="132" y="161"/>
                  </a:cubicBezTo>
                  <a:cubicBezTo>
                    <a:pt x="122" y="161"/>
                    <a:pt x="113" y="158"/>
                    <a:pt x="106" y="152"/>
                  </a:cubicBezTo>
                  <a:cubicBezTo>
                    <a:pt x="92" y="136"/>
                    <a:pt x="93" y="112"/>
                    <a:pt x="109" y="96"/>
                  </a:cubicBezTo>
                  <a:cubicBezTo>
                    <a:pt x="117" y="89"/>
                    <a:pt x="128" y="83"/>
                    <a:pt x="139" y="83"/>
                  </a:cubicBezTo>
                  <a:close/>
                  <a:moveTo>
                    <a:pt x="141" y="0"/>
                  </a:moveTo>
                  <a:cubicBezTo>
                    <a:pt x="108" y="0"/>
                    <a:pt x="74" y="13"/>
                    <a:pt x="51" y="37"/>
                  </a:cubicBezTo>
                  <a:cubicBezTo>
                    <a:pt x="2" y="86"/>
                    <a:pt x="1" y="164"/>
                    <a:pt x="47" y="209"/>
                  </a:cubicBezTo>
                  <a:cubicBezTo>
                    <a:pt x="68" y="232"/>
                    <a:pt x="97" y="244"/>
                    <a:pt x="129" y="244"/>
                  </a:cubicBezTo>
                  <a:cubicBezTo>
                    <a:pt x="163" y="244"/>
                    <a:pt x="195" y="231"/>
                    <a:pt x="219" y="206"/>
                  </a:cubicBezTo>
                  <a:cubicBezTo>
                    <a:pt x="269" y="156"/>
                    <a:pt x="270" y="79"/>
                    <a:pt x="223" y="33"/>
                  </a:cubicBezTo>
                  <a:cubicBezTo>
                    <a:pt x="202"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6810392" y="2865224"/>
              <a:ext cx="11712" cy="11076"/>
            </a:xfrm>
            <a:custGeom>
              <a:avLst/>
              <a:gdLst/>
              <a:ahLst/>
              <a:cxnLst/>
              <a:rect l="l" t="t" r="r" b="b"/>
              <a:pathLst>
                <a:path w="258" h="244" extrusionOk="0">
                  <a:moveTo>
                    <a:pt x="127" y="83"/>
                  </a:moveTo>
                  <a:cubicBezTo>
                    <a:pt x="136" y="83"/>
                    <a:pt x="145" y="87"/>
                    <a:pt x="152" y="94"/>
                  </a:cubicBezTo>
                  <a:cubicBezTo>
                    <a:pt x="159" y="100"/>
                    <a:pt x="162" y="110"/>
                    <a:pt x="162" y="120"/>
                  </a:cubicBezTo>
                  <a:cubicBezTo>
                    <a:pt x="162" y="131"/>
                    <a:pt x="157" y="141"/>
                    <a:pt x="150" y="150"/>
                  </a:cubicBezTo>
                  <a:cubicBezTo>
                    <a:pt x="141" y="158"/>
                    <a:pt x="130" y="162"/>
                    <a:pt x="120" y="162"/>
                  </a:cubicBezTo>
                  <a:cubicBezTo>
                    <a:pt x="110" y="162"/>
                    <a:pt x="101" y="159"/>
                    <a:pt x="94" y="152"/>
                  </a:cubicBezTo>
                  <a:cubicBezTo>
                    <a:pt x="80" y="136"/>
                    <a:pt x="81" y="112"/>
                    <a:pt x="97" y="97"/>
                  </a:cubicBezTo>
                  <a:cubicBezTo>
                    <a:pt x="104" y="88"/>
                    <a:pt x="115" y="83"/>
                    <a:pt x="127" y="83"/>
                  </a:cubicBezTo>
                  <a:close/>
                  <a:moveTo>
                    <a:pt x="129" y="0"/>
                  </a:moveTo>
                  <a:cubicBezTo>
                    <a:pt x="96" y="0"/>
                    <a:pt x="63" y="12"/>
                    <a:pt x="39" y="37"/>
                  </a:cubicBezTo>
                  <a:cubicBezTo>
                    <a:pt x="13" y="62"/>
                    <a:pt x="1" y="94"/>
                    <a:pt x="1" y="127"/>
                  </a:cubicBezTo>
                  <a:cubicBezTo>
                    <a:pt x="1" y="159"/>
                    <a:pt x="12" y="189"/>
                    <a:pt x="35" y="211"/>
                  </a:cubicBezTo>
                  <a:cubicBezTo>
                    <a:pt x="56" y="232"/>
                    <a:pt x="85" y="243"/>
                    <a:pt x="117" y="243"/>
                  </a:cubicBezTo>
                  <a:cubicBezTo>
                    <a:pt x="151" y="243"/>
                    <a:pt x="182" y="231"/>
                    <a:pt x="208" y="206"/>
                  </a:cubicBezTo>
                  <a:cubicBezTo>
                    <a:pt x="256" y="157"/>
                    <a:pt x="257" y="79"/>
                    <a:pt x="212" y="33"/>
                  </a:cubicBezTo>
                  <a:cubicBezTo>
                    <a:pt x="190" y="11"/>
                    <a:pt x="159"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6831546" y="2844070"/>
              <a:ext cx="11757" cy="11076"/>
            </a:xfrm>
            <a:custGeom>
              <a:avLst/>
              <a:gdLst/>
              <a:ahLst/>
              <a:cxnLst/>
              <a:rect l="l" t="t" r="r" b="b"/>
              <a:pathLst>
                <a:path w="259" h="244" extrusionOk="0">
                  <a:moveTo>
                    <a:pt x="127" y="83"/>
                  </a:moveTo>
                  <a:cubicBezTo>
                    <a:pt x="137" y="83"/>
                    <a:pt x="146" y="86"/>
                    <a:pt x="153" y="94"/>
                  </a:cubicBezTo>
                  <a:cubicBezTo>
                    <a:pt x="168" y="107"/>
                    <a:pt x="165" y="133"/>
                    <a:pt x="150" y="148"/>
                  </a:cubicBezTo>
                  <a:cubicBezTo>
                    <a:pt x="141" y="157"/>
                    <a:pt x="130" y="161"/>
                    <a:pt x="120" y="161"/>
                  </a:cubicBezTo>
                  <a:cubicBezTo>
                    <a:pt x="111" y="161"/>
                    <a:pt x="102" y="158"/>
                    <a:pt x="96" y="152"/>
                  </a:cubicBezTo>
                  <a:cubicBezTo>
                    <a:pt x="80" y="136"/>
                    <a:pt x="81" y="112"/>
                    <a:pt x="97" y="96"/>
                  </a:cubicBezTo>
                  <a:cubicBezTo>
                    <a:pt x="105" y="88"/>
                    <a:pt x="116" y="83"/>
                    <a:pt x="127" y="83"/>
                  </a:cubicBezTo>
                  <a:close/>
                  <a:moveTo>
                    <a:pt x="129" y="0"/>
                  </a:moveTo>
                  <a:cubicBezTo>
                    <a:pt x="96" y="0"/>
                    <a:pt x="63" y="12"/>
                    <a:pt x="39" y="37"/>
                  </a:cubicBezTo>
                  <a:cubicBezTo>
                    <a:pt x="16" y="60"/>
                    <a:pt x="1" y="93"/>
                    <a:pt x="1" y="127"/>
                  </a:cubicBezTo>
                  <a:cubicBezTo>
                    <a:pt x="1" y="159"/>
                    <a:pt x="13" y="187"/>
                    <a:pt x="36" y="211"/>
                  </a:cubicBezTo>
                  <a:cubicBezTo>
                    <a:pt x="57" y="232"/>
                    <a:pt x="85" y="243"/>
                    <a:pt x="117" y="243"/>
                  </a:cubicBezTo>
                  <a:cubicBezTo>
                    <a:pt x="150" y="243"/>
                    <a:pt x="183" y="231"/>
                    <a:pt x="208" y="205"/>
                  </a:cubicBezTo>
                  <a:cubicBezTo>
                    <a:pt x="257" y="156"/>
                    <a:pt x="258" y="79"/>
                    <a:pt x="212" y="32"/>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6850521" y="2824505"/>
              <a:ext cx="12257" cy="11122"/>
            </a:xfrm>
            <a:custGeom>
              <a:avLst/>
              <a:gdLst/>
              <a:ahLst/>
              <a:cxnLst/>
              <a:rect l="l" t="t" r="r" b="b"/>
              <a:pathLst>
                <a:path w="270" h="245" extrusionOk="0">
                  <a:moveTo>
                    <a:pt x="138" y="84"/>
                  </a:moveTo>
                  <a:cubicBezTo>
                    <a:pt x="147" y="84"/>
                    <a:pt x="157" y="88"/>
                    <a:pt x="163" y="94"/>
                  </a:cubicBezTo>
                  <a:cubicBezTo>
                    <a:pt x="178" y="109"/>
                    <a:pt x="177" y="134"/>
                    <a:pt x="161" y="150"/>
                  </a:cubicBezTo>
                  <a:cubicBezTo>
                    <a:pt x="152" y="158"/>
                    <a:pt x="142" y="163"/>
                    <a:pt x="130" y="163"/>
                  </a:cubicBezTo>
                  <a:cubicBezTo>
                    <a:pt x="121" y="163"/>
                    <a:pt x="111" y="159"/>
                    <a:pt x="105" y="152"/>
                  </a:cubicBezTo>
                  <a:cubicBezTo>
                    <a:pt x="99" y="146"/>
                    <a:pt x="94" y="137"/>
                    <a:pt x="94" y="127"/>
                  </a:cubicBezTo>
                  <a:cubicBezTo>
                    <a:pt x="95" y="115"/>
                    <a:pt x="101" y="105"/>
                    <a:pt x="109" y="97"/>
                  </a:cubicBezTo>
                  <a:cubicBezTo>
                    <a:pt x="117" y="89"/>
                    <a:pt x="127" y="84"/>
                    <a:pt x="138" y="84"/>
                  </a:cubicBezTo>
                  <a:close/>
                  <a:moveTo>
                    <a:pt x="141" y="1"/>
                  </a:moveTo>
                  <a:cubicBezTo>
                    <a:pt x="109" y="1"/>
                    <a:pt x="76" y="13"/>
                    <a:pt x="51" y="37"/>
                  </a:cubicBezTo>
                  <a:cubicBezTo>
                    <a:pt x="2" y="86"/>
                    <a:pt x="1" y="164"/>
                    <a:pt x="47" y="210"/>
                  </a:cubicBezTo>
                  <a:cubicBezTo>
                    <a:pt x="68" y="232"/>
                    <a:pt x="98" y="244"/>
                    <a:pt x="129" y="244"/>
                  </a:cubicBezTo>
                  <a:cubicBezTo>
                    <a:pt x="163" y="244"/>
                    <a:pt x="195" y="231"/>
                    <a:pt x="220" y="206"/>
                  </a:cubicBezTo>
                  <a:cubicBezTo>
                    <a:pt x="268" y="158"/>
                    <a:pt x="269" y="80"/>
                    <a:pt x="224"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6871720" y="2803351"/>
              <a:ext cx="12257" cy="11076"/>
            </a:xfrm>
            <a:custGeom>
              <a:avLst/>
              <a:gdLst/>
              <a:ahLst/>
              <a:cxnLst/>
              <a:rect l="l" t="t" r="r" b="b"/>
              <a:pathLst>
                <a:path w="270" h="244" extrusionOk="0">
                  <a:moveTo>
                    <a:pt x="138" y="84"/>
                  </a:moveTo>
                  <a:cubicBezTo>
                    <a:pt x="147" y="84"/>
                    <a:pt x="156" y="87"/>
                    <a:pt x="163" y="94"/>
                  </a:cubicBezTo>
                  <a:cubicBezTo>
                    <a:pt x="177" y="108"/>
                    <a:pt x="176" y="133"/>
                    <a:pt x="160" y="149"/>
                  </a:cubicBezTo>
                  <a:cubicBezTo>
                    <a:pt x="153" y="157"/>
                    <a:pt x="142" y="163"/>
                    <a:pt x="129" y="163"/>
                  </a:cubicBezTo>
                  <a:cubicBezTo>
                    <a:pt x="121" y="163"/>
                    <a:pt x="111" y="159"/>
                    <a:pt x="105" y="152"/>
                  </a:cubicBezTo>
                  <a:cubicBezTo>
                    <a:pt x="91" y="136"/>
                    <a:pt x="92" y="112"/>
                    <a:pt x="108" y="96"/>
                  </a:cubicBezTo>
                  <a:cubicBezTo>
                    <a:pt x="117" y="89"/>
                    <a:pt x="127" y="84"/>
                    <a:pt x="138" y="84"/>
                  </a:cubicBezTo>
                  <a:close/>
                  <a:moveTo>
                    <a:pt x="141" y="1"/>
                  </a:moveTo>
                  <a:cubicBezTo>
                    <a:pt x="108" y="1"/>
                    <a:pt x="75" y="13"/>
                    <a:pt x="50" y="37"/>
                  </a:cubicBezTo>
                  <a:cubicBezTo>
                    <a:pt x="2" y="86"/>
                    <a:pt x="1" y="164"/>
                    <a:pt x="47" y="209"/>
                  </a:cubicBezTo>
                  <a:cubicBezTo>
                    <a:pt x="68" y="232"/>
                    <a:pt x="97" y="244"/>
                    <a:pt x="128" y="244"/>
                  </a:cubicBezTo>
                  <a:cubicBezTo>
                    <a:pt x="163" y="244"/>
                    <a:pt x="195" y="231"/>
                    <a:pt x="219" y="206"/>
                  </a:cubicBezTo>
                  <a:cubicBezTo>
                    <a:pt x="269" y="156"/>
                    <a:pt x="270" y="79"/>
                    <a:pt x="223"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6891694" y="2783831"/>
              <a:ext cx="11757" cy="11076"/>
            </a:xfrm>
            <a:custGeom>
              <a:avLst/>
              <a:gdLst/>
              <a:ahLst/>
              <a:cxnLst/>
              <a:rect l="l" t="t" r="r" b="b"/>
              <a:pathLst>
                <a:path w="259" h="244" extrusionOk="0">
                  <a:moveTo>
                    <a:pt x="129" y="83"/>
                  </a:moveTo>
                  <a:cubicBezTo>
                    <a:pt x="138" y="83"/>
                    <a:pt x="147" y="88"/>
                    <a:pt x="153" y="94"/>
                  </a:cubicBezTo>
                  <a:cubicBezTo>
                    <a:pt x="161" y="100"/>
                    <a:pt x="164" y="110"/>
                    <a:pt x="164" y="119"/>
                  </a:cubicBezTo>
                  <a:cubicBezTo>
                    <a:pt x="164" y="130"/>
                    <a:pt x="161" y="140"/>
                    <a:pt x="151" y="149"/>
                  </a:cubicBezTo>
                  <a:cubicBezTo>
                    <a:pt x="143" y="157"/>
                    <a:pt x="131" y="162"/>
                    <a:pt x="120" y="162"/>
                  </a:cubicBezTo>
                  <a:cubicBezTo>
                    <a:pt x="111" y="162"/>
                    <a:pt x="102" y="159"/>
                    <a:pt x="95" y="152"/>
                  </a:cubicBezTo>
                  <a:cubicBezTo>
                    <a:pt x="89" y="146"/>
                    <a:pt x="85" y="136"/>
                    <a:pt x="85" y="127"/>
                  </a:cubicBezTo>
                  <a:cubicBezTo>
                    <a:pt x="85" y="115"/>
                    <a:pt x="89" y="104"/>
                    <a:pt x="99" y="97"/>
                  </a:cubicBezTo>
                  <a:cubicBezTo>
                    <a:pt x="106" y="89"/>
                    <a:pt x="116" y="83"/>
                    <a:pt x="129" y="83"/>
                  </a:cubicBezTo>
                  <a:close/>
                  <a:moveTo>
                    <a:pt x="130" y="0"/>
                  </a:moveTo>
                  <a:cubicBezTo>
                    <a:pt x="98" y="0"/>
                    <a:pt x="64" y="13"/>
                    <a:pt x="41" y="37"/>
                  </a:cubicBezTo>
                  <a:cubicBezTo>
                    <a:pt x="16" y="61"/>
                    <a:pt x="4" y="91"/>
                    <a:pt x="3" y="125"/>
                  </a:cubicBezTo>
                  <a:cubicBezTo>
                    <a:pt x="0" y="157"/>
                    <a:pt x="12" y="188"/>
                    <a:pt x="36" y="211"/>
                  </a:cubicBezTo>
                  <a:cubicBezTo>
                    <a:pt x="57" y="232"/>
                    <a:pt x="87" y="244"/>
                    <a:pt x="119" y="244"/>
                  </a:cubicBezTo>
                  <a:cubicBezTo>
                    <a:pt x="152" y="244"/>
                    <a:pt x="184" y="231"/>
                    <a:pt x="209" y="206"/>
                  </a:cubicBezTo>
                  <a:cubicBezTo>
                    <a:pt x="258" y="157"/>
                    <a:pt x="259" y="79"/>
                    <a:pt x="214" y="33"/>
                  </a:cubicBezTo>
                  <a:cubicBezTo>
                    <a:pt x="191" y="11"/>
                    <a:pt x="161"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6"/>
            <p:cNvSpPr/>
            <p:nvPr/>
          </p:nvSpPr>
          <p:spPr>
            <a:xfrm>
              <a:off x="6748246" y="2922831"/>
              <a:ext cx="99687" cy="99370"/>
            </a:xfrm>
            <a:custGeom>
              <a:avLst/>
              <a:gdLst/>
              <a:ahLst/>
              <a:cxnLst/>
              <a:rect l="l" t="t" r="r" b="b"/>
              <a:pathLst>
                <a:path w="2196" h="2189" extrusionOk="0">
                  <a:moveTo>
                    <a:pt x="1103" y="47"/>
                  </a:moveTo>
                  <a:cubicBezTo>
                    <a:pt x="1120" y="47"/>
                    <a:pt x="1140" y="75"/>
                    <a:pt x="1140" y="114"/>
                  </a:cubicBezTo>
                  <a:lnTo>
                    <a:pt x="1140" y="221"/>
                  </a:lnTo>
                  <a:lnTo>
                    <a:pt x="1161" y="222"/>
                  </a:lnTo>
                  <a:cubicBezTo>
                    <a:pt x="1203" y="225"/>
                    <a:pt x="1240" y="228"/>
                    <a:pt x="1275" y="237"/>
                  </a:cubicBezTo>
                  <a:lnTo>
                    <a:pt x="1296" y="241"/>
                  </a:lnTo>
                  <a:lnTo>
                    <a:pt x="1323" y="139"/>
                  </a:lnTo>
                  <a:cubicBezTo>
                    <a:pt x="1332" y="107"/>
                    <a:pt x="1353" y="84"/>
                    <a:pt x="1372" y="84"/>
                  </a:cubicBezTo>
                  <a:cubicBezTo>
                    <a:pt x="1374" y="84"/>
                    <a:pt x="1375" y="84"/>
                    <a:pt x="1376" y="84"/>
                  </a:cubicBezTo>
                  <a:cubicBezTo>
                    <a:pt x="1393" y="87"/>
                    <a:pt x="1405" y="121"/>
                    <a:pt x="1394" y="158"/>
                  </a:cubicBezTo>
                  <a:lnTo>
                    <a:pt x="1367" y="260"/>
                  </a:lnTo>
                  <a:lnTo>
                    <a:pt x="1387" y="266"/>
                  </a:lnTo>
                  <a:cubicBezTo>
                    <a:pt x="1423" y="279"/>
                    <a:pt x="1457" y="293"/>
                    <a:pt x="1492" y="311"/>
                  </a:cubicBezTo>
                  <a:lnTo>
                    <a:pt x="1512" y="319"/>
                  </a:lnTo>
                  <a:lnTo>
                    <a:pt x="1565" y="227"/>
                  </a:lnTo>
                  <a:cubicBezTo>
                    <a:pt x="1582" y="198"/>
                    <a:pt x="1605" y="186"/>
                    <a:pt x="1620" y="186"/>
                  </a:cubicBezTo>
                  <a:cubicBezTo>
                    <a:pt x="1624" y="186"/>
                    <a:pt x="1627" y="186"/>
                    <a:pt x="1629" y="187"/>
                  </a:cubicBezTo>
                  <a:cubicBezTo>
                    <a:pt x="1645" y="197"/>
                    <a:pt x="1647" y="232"/>
                    <a:pt x="1628" y="264"/>
                  </a:cubicBezTo>
                  <a:lnTo>
                    <a:pt x="1575" y="355"/>
                  </a:lnTo>
                  <a:lnTo>
                    <a:pt x="1593" y="367"/>
                  </a:lnTo>
                  <a:cubicBezTo>
                    <a:pt x="1623" y="387"/>
                    <a:pt x="1651" y="409"/>
                    <a:pt x="1683" y="437"/>
                  </a:cubicBezTo>
                  <a:lnTo>
                    <a:pt x="1699" y="451"/>
                  </a:lnTo>
                  <a:lnTo>
                    <a:pt x="1774" y="376"/>
                  </a:lnTo>
                  <a:cubicBezTo>
                    <a:pt x="1792" y="359"/>
                    <a:pt x="1813" y="349"/>
                    <a:pt x="1830" y="349"/>
                  </a:cubicBezTo>
                  <a:cubicBezTo>
                    <a:pt x="1835" y="349"/>
                    <a:pt x="1842" y="350"/>
                    <a:pt x="1846" y="354"/>
                  </a:cubicBezTo>
                  <a:cubicBezTo>
                    <a:pt x="1858" y="365"/>
                    <a:pt x="1853" y="400"/>
                    <a:pt x="1825" y="428"/>
                  </a:cubicBezTo>
                  <a:lnTo>
                    <a:pt x="1751" y="503"/>
                  </a:lnTo>
                  <a:lnTo>
                    <a:pt x="1765" y="518"/>
                  </a:lnTo>
                  <a:cubicBezTo>
                    <a:pt x="1793" y="550"/>
                    <a:pt x="1816" y="581"/>
                    <a:pt x="1835" y="608"/>
                  </a:cubicBezTo>
                  <a:lnTo>
                    <a:pt x="1846" y="625"/>
                  </a:lnTo>
                  <a:lnTo>
                    <a:pt x="1937" y="572"/>
                  </a:lnTo>
                  <a:cubicBezTo>
                    <a:pt x="1952" y="564"/>
                    <a:pt x="1969" y="559"/>
                    <a:pt x="1984" y="559"/>
                  </a:cubicBezTo>
                  <a:cubicBezTo>
                    <a:pt x="1998" y="559"/>
                    <a:pt x="2010" y="563"/>
                    <a:pt x="2014" y="571"/>
                  </a:cubicBezTo>
                  <a:cubicBezTo>
                    <a:pt x="2018" y="577"/>
                    <a:pt x="2016" y="585"/>
                    <a:pt x="2015" y="590"/>
                  </a:cubicBezTo>
                  <a:cubicBezTo>
                    <a:pt x="2011" y="607"/>
                    <a:pt x="1995" y="624"/>
                    <a:pt x="1974" y="635"/>
                  </a:cubicBezTo>
                  <a:lnTo>
                    <a:pt x="1882" y="688"/>
                  </a:lnTo>
                  <a:lnTo>
                    <a:pt x="1892" y="708"/>
                  </a:lnTo>
                  <a:cubicBezTo>
                    <a:pt x="1908" y="740"/>
                    <a:pt x="1921" y="775"/>
                    <a:pt x="1935" y="814"/>
                  </a:cubicBezTo>
                  <a:lnTo>
                    <a:pt x="1941" y="834"/>
                  </a:lnTo>
                  <a:lnTo>
                    <a:pt x="2045" y="806"/>
                  </a:lnTo>
                  <a:cubicBezTo>
                    <a:pt x="2054" y="804"/>
                    <a:pt x="2063" y="803"/>
                    <a:pt x="2071" y="803"/>
                  </a:cubicBezTo>
                  <a:cubicBezTo>
                    <a:pt x="2095" y="803"/>
                    <a:pt x="2115" y="811"/>
                    <a:pt x="2119" y="824"/>
                  </a:cubicBezTo>
                  <a:cubicBezTo>
                    <a:pt x="2122" y="841"/>
                    <a:pt x="2100" y="866"/>
                    <a:pt x="2063" y="877"/>
                  </a:cubicBezTo>
                  <a:lnTo>
                    <a:pt x="1960" y="904"/>
                  </a:lnTo>
                  <a:lnTo>
                    <a:pt x="1964" y="925"/>
                  </a:lnTo>
                  <a:cubicBezTo>
                    <a:pt x="1971" y="960"/>
                    <a:pt x="1976" y="997"/>
                    <a:pt x="1978" y="1039"/>
                  </a:cubicBezTo>
                  <a:lnTo>
                    <a:pt x="1979" y="1060"/>
                  </a:lnTo>
                  <a:lnTo>
                    <a:pt x="2087" y="1060"/>
                  </a:lnTo>
                  <a:cubicBezTo>
                    <a:pt x="2125" y="1060"/>
                    <a:pt x="2153" y="1080"/>
                    <a:pt x="2153" y="1097"/>
                  </a:cubicBezTo>
                  <a:cubicBezTo>
                    <a:pt x="2153" y="1103"/>
                    <a:pt x="2151" y="1108"/>
                    <a:pt x="2146" y="1114"/>
                  </a:cubicBezTo>
                  <a:cubicBezTo>
                    <a:pt x="2134" y="1126"/>
                    <a:pt x="2111" y="1134"/>
                    <a:pt x="2088" y="1134"/>
                  </a:cubicBezTo>
                  <a:lnTo>
                    <a:pt x="1981" y="1134"/>
                  </a:lnTo>
                  <a:lnTo>
                    <a:pt x="1979" y="1155"/>
                  </a:lnTo>
                  <a:cubicBezTo>
                    <a:pt x="1977" y="1199"/>
                    <a:pt x="1973" y="1234"/>
                    <a:pt x="1966" y="1268"/>
                  </a:cubicBezTo>
                  <a:lnTo>
                    <a:pt x="1961" y="1289"/>
                  </a:lnTo>
                  <a:lnTo>
                    <a:pt x="2061" y="1315"/>
                  </a:lnTo>
                  <a:cubicBezTo>
                    <a:pt x="2097" y="1325"/>
                    <a:pt x="2120" y="1350"/>
                    <a:pt x="2115" y="1367"/>
                  </a:cubicBezTo>
                  <a:cubicBezTo>
                    <a:pt x="2112" y="1381"/>
                    <a:pt x="2091" y="1390"/>
                    <a:pt x="2068" y="1390"/>
                  </a:cubicBezTo>
                  <a:cubicBezTo>
                    <a:pt x="2059" y="1390"/>
                    <a:pt x="2050" y="1389"/>
                    <a:pt x="2042" y="1386"/>
                  </a:cubicBezTo>
                  <a:lnTo>
                    <a:pt x="1939" y="1358"/>
                  </a:lnTo>
                  <a:lnTo>
                    <a:pt x="1932" y="1378"/>
                  </a:lnTo>
                  <a:cubicBezTo>
                    <a:pt x="1920" y="1415"/>
                    <a:pt x="1906" y="1450"/>
                    <a:pt x="1889" y="1483"/>
                  </a:cubicBezTo>
                  <a:lnTo>
                    <a:pt x="1879" y="1503"/>
                  </a:lnTo>
                  <a:lnTo>
                    <a:pt x="1972" y="1556"/>
                  </a:lnTo>
                  <a:cubicBezTo>
                    <a:pt x="2005" y="1574"/>
                    <a:pt x="2019" y="1606"/>
                    <a:pt x="2011" y="1620"/>
                  </a:cubicBezTo>
                  <a:cubicBezTo>
                    <a:pt x="2007" y="1628"/>
                    <a:pt x="1996" y="1632"/>
                    <a:pt x="1982" y="1632"/>
                  </a:cubicBezTo>
                  <a:cubicBezTo>
                    <a:pt x="1968" y="1632"/>
                    <a:pt x="1951" y="1628"/>
                    <a:pt x="1935" y="1619"/>
                  </a:cubicBezTo>
                  <a:lnTo>
                    <a:pt x="1844" y="1567"/>
                  </a:lnTo>
                  <a:lnTo>
                    <a:pt x="1832" y="1585"/>
                  </a:lnTo>
                  <a:cubicBezTo>
                    <a:pt x="1814" y="1613"/>
                    <a:pt x="1792" y="1641"/>
                    <a:pt x="1762" y="1674"/>
                  </a:cubicBezTo>
                  <a:lnTo>
                    <a:pt x="1747" y="1690"/>
                  </a:lnTo>
                  <a:lnTo>
                    <a:pt x="1823" y="1766"/>
                  </a:lnTo>
                  <a:cubicBezTo>
                    <a:pt x="1840" y="1783"/>
                    <a:pt x="1851" y="1804"/>
                    <a:pt x="1851" y="1821"/>
                  </a:cubicBezTo>
                  <a:cubicBezTo>
                    <a:pt x="1851" y="1826"/>
                    <a:pt x="1850" y="1834"/>
                    <a:pt x="1844" y="1840"/>
                  </a:cubicBezTo>
                  <a:cubicBezTo>
                    <a:pt x="1839" y="1845"/>
                    <a:pt x="1832" y="1846"/>
                    <a:pt x="1826" y="1846"/>
                  </a:cubicBezTo>
                  <a:cubicBezTo>
                    <a:pt x="1810" y="1846"/>
                    <a:pt x="1788" y="1836"/>
                    <a:pt x="1772" y="1819"/>
                  </a:cubicBezTo>
                  <a:lnTo>
                    <a:pt x="1697" y="1743"/>
                  </a:lnTo>
                  <a:lnTo>
                    <a:pt x="1681" y="1757"/>
                  </a:lnTo>
                  <a:cubicBezTo>
                    <a:pt x="1649" y="1785"/>
                    <a:pt x="1620" y="1809"/>
                    <a:pt x="1591" y="1827"/>
                  </a:cubicBezTo>
                  <a:lnTo>
                    <a:pt x="1573" y="1840"/>
                  </a:lnTo>
                  <a:lnTo>
                    <a:pt x="1626" y="1930"/>
                  </a:lnTo>
                  <a:cubicBezTo>
                    <a:pt x="1645" y="1963"/>
                    <a:pt x="1642" y="1998"/>
                    <a:pt x="1628" y="2006"/>
                  </a:cubicBezTo>
                  <a:cubicBezTo>
                    <a:pt x="1625" y="2008"/>
                    <a:pt x="1621" y="2009"/>
                    <a:pt x="1617" y="2009"/>
                  </a:cubicBezTo>
                  <a:cubicBezTo>
                    <a:pt x="1601" y="2009"/>
                    <a:pt x="1579" y="1996"/>
                    <a:pt x="1563" y="1967"/>
                  </a:cubicBezTo>
                  <a:lnTo>
                    <a:pt x="1510" y="1875"/>
                  </a:lnTo>
                  <a:lnTo>
                    <a:pt x="1491" y="1884"/>
                  </a:lnTo>
                  <a:cubicBezTo>
                    <a:pt x="1456" y="1901"/>
                    <a:pt x="1420" y="1916"/>
                    <a:pt x="1386" y="1927"/>
                  </a:cubicBezTo>
                  <a:lnTo>
                    <a:pt x="1366" y="1935"/>
                  </a:lnTo>
                  <a:lnTo>
                    <a:pt x="1393" y="2037"/>
                  </a:lnTo>
                  <a:cubicBezTo>
                    <a:pt x="1404" y="2074"/>
                    <a:pt x="1392" y="2107"/>
                    <a:pt x="1371" y="2112"/>
                  </a:cubicBezTo>
                  <a:cubicBezTo>
                    <a:pt x="1355" y="2112"/>
                    <a:pt x="1331" y="2091"/>
                    <a:pt x="1322" y="2057"/>
                  </a:cubicBezTo>
                  <a:lnTo>
                    <a:pt x="1294" y="1956"/>
                  </a:lnTo>
                  <a:lnTo>
                    <a:pt x="1273" y="1959"/>
                  </a:lnTo>
                  <a:cubicBezTo>
                    <a:pt x="1239" y="1966"/>
                    <a:pt x="1202" y="1969"/>
                    <a:pt x="1160" y="1974"/>
                  </a:cubicBezTo>
                  <a:lnTo>
                    <a:pt x="1139" y="1975"/>
                  </a:lnTo>
                  <a:lnTo>
                    <a:pt x="1139" y="2082"/>
                  </a:lnTo>
                  <a:cubicBezTo>
                    <a:pt x="1139" y="2100"/>
                    <a:pt x="1134" y="2119"/>
                    <a:pt x="1125" y="2132"/>
                  </a:cubicBezTo>
                  <a:cubicBezTo>
                    <a:pt x="1119" y="2142"/>
                    <a:pt x="1109" y="2148"/>
                    <a:pt x="1102" y="2148"/>
                  </a:cubicBezTo>
                  <a:cubicBezTo>
                    <a:pt x="1096" y="2148"/>
                    <a:pt x="1088" y="2143"/>
                    <a:pt x="1085" y="2140"/>
                  </a:cubicBezTo>
                  <a:cubicBezTo>
                    <a:pt x="1072" y="2128"/>
                    <a:pt x="1065" y="2105"/>
                    <a:pt x="1065" y="2082"/>
                  </a:cubicBezTo>
                  <a:lnTo>
                    <a:pt x="1065" y="1975"/>
                  </a:lnTo>
                  <a:lnTo>
                    <a:pt x="1044" y="1974"/>
                  </a:lnTo>
                  <a:cubicBezTo>
                    <a:pt x="1001" y="1972"/>
                    <a:pt x="965" y="1966"/>
                    <a:pt x="930" y="1959"/>
                  </a:cubicBezTo>
                  <a:lnTo>
                    <a:pt x="909" y="1956"/>
                  </a:lnTo>
                  <a:lnTo>
                    <a:pt x="882" y="2057"/>
                  </a:lnTo>
                  <a:cubicBezTo>
                    <a:pt x="872" y="2091"/>
                    <a:pt x="848" y="2112"/>
                    <a:pt x="829" y="2112"/>
                  </a:cubicBezTo>
                  <a:cubicBezTo>
                    <a:pt x="812" y="2107"/>
                    <a:pt x="801" y="2075"/>
                    <a:pt x="811" y="2038"/>
                  </a:cubicBezTo>
                  <a:lnTo>
                    <a:pt x="838" y="1936"/>
                  </a:lnTo>
                  <a:lnTo>
                    <a:pt x="818" y="1929"/>
                  </a:lnTo>
                  <a:cubicBezTo>
                    <a:pt x="781" y="1916"/>
                    <a:pt x="746" y="1901"/>
                    <a:pt x="713" y="1885"/>
                  </a:cubicBezTo>
                  <a:lnTo>
                    <a:pt x="693" y="1877"/>
                  </a:lnTo>
                  <a:lnTo>
                    <a:pt x="640" y="1968"/>
                  </a:lnTo>
                  <a:cubicBezTo>
                    <a:pt x="623" y="1997"/>
                    <a:pt x="600" y="2011"/>
                    <a:pt x="585" y="2011"/>
                  </a:cubicBezTo>
                  <a:cubicBezTo>
                    <a:pt x="581" y="2011"/>
                    <a:pt x="577" y="2010"/>
                    <a:pt x="575" y="2008"/>
                  </a:cubicBezTo>
                  <a:cubicBezTo>
                    <a:pt x="568" y="2004"/>
                    <a:pt x="565" y="1998"/>
                    <a:pt x="564" y="1993"/>
                  </a:cubicBezTo>
                  <a:cubicBezTo>
                    <a:pt x="560" y="1975"/>
                    <a:pt x="564" y="1953"/>
                    <a:pt x="576" y="1931"/>
                  </a:cubicBezTo>
                  <a:lnTo>
                    <a:pt x="628" y="1841"/>
                  </a:lnTo>
                  <a:lnTo>
                    <a:pt x="612" y="1829"/>
                  </a:lnTo>
                  <a:cubicBezTo>
                    <a:pt x="582" y="1809"/>
                    <a:pt x="554" y="1787"/>
                    <a:pt x="522" y="1759"/>
                  </a:cubicBezTo>
                  <a:lnTo>
                    <a:pt x="506" y="1745"/>
                  </a:lnTo>
                  <a:lnTo>
                    <a:pt x="431" y="1820"/>
                  </a:lnTo>
                  <a:cubicBezTo>
                    <a:pt x="413" y="1837"/>
                    <a:pt x="392" y="1847"/>
                    <a:pt x="375" y="1847"/>
                  </a:cubicBezTo>
                  <a:cubicBezTo>
                    <a:pt x="370" y="1847"/>
                    <a:pt x="363" y="1846"/>
                    <a:pt x="357" y="1841"/>
                  </a:cubicBezTo>
                  <a:cubicBezTo>
                    <a:pt x="352" y="1836"/>
                    <a:pt x="350" y="1829"/>
                    <a:pt x="350" y="1824"/>
                  </a:cubicBezTo>
                  <a:cubicBezTo>
                    <a:pt x="350" y="1806"/>
                    <a:pt x="361" y="1785"/>
                    <a:pt x="379" y="1768"/>
                  </a:cubicBezTo>
                  <a:lnTo>
                    <a:pt x="453" y="1693"/>
                  </a:lnTo>
                  <a:lnTo>
                    <a:pt x="439" y="1677"/>
                  </a:lnTo>
                  <a:cubicBezTo>
                    <a:pt x="411" y="1647"/>
                    <a:pt x="389" y="1616"/>
                    <a:pt x="369" y="1588"/>
                  </a:cubicBezTo>
                  <a:lnTo>
                    <a:pt x="357" y="1571"/>
                  </a:lnTo>
                  <a:lnTo>
                    <a:pt x="266" y="1624"/>
                  </a:lnTo>
                  <a:cubicBezTo>
                    <a:pt x="251" y="1632"/>
                    <a:pt x="234" y="1636"/>
                    <a:pt x="220" y="1636"/>
                  </a:cubicBezTo>
                  <a:cubicBezTo>
                    <a:pt x="206" y="1636"/>
                    <a:pt x="194" y="1632"/>
                    <a:pt x="190" y="1625"/>
                  </a:cubicBezTo>
                  <a:cubicBezTo>
                    <a:pt x="186" y="1618"/>
                    <a:pt x="187" y="1608"/>
                    <a:pt x="192" y="1597"/>
                  </a:cubicBezTo>
                  <a:cubicBezTo>
                    <a:pt x="199" y="1582"/>
                    <a:pt x="213" y="1569"/>
                    <a:pt x="229" y="1560"/>
                  </a:cubicBezTo>
                  <a:lnTo>
                    <a:pt x="322" y="1508"/>
                  </a:lnTo>
                  <a:lnTo>
                    <a:pt x="312" y="1488"/>
                  </a:lnTo>
                  <a:cubicBezTo>
                    <a:pt x="296" y="1455"/>
                    <a:pt x="282" y="1420"/>
                    <a:pt x="269" y="1382"/>
                  </a:cubicBezTo>
                  <a:lnTo>
                    <a:pt x="263" y="1362"/>
                  </a:lnTo>
                  <a:lnTo>
                    <a:pt x="159" y="1389"/>
                  </a:lnTo>
                  <a:cubicBezTo>
                    <a:pt x="151" y="1392"/>
                    <a:pt x="142" y="1393"/>
                    <a:pt x="133" y="1393"/>
                  </a:cubicBezTo>
                  <a:cubicBezTo>
                    <a:pt x="110" y="1393"/>
                    <a:pt x="88" y="1384"/>
                    <a:pt x="85" y="1372"/>
                  </a:cubicBezTo>
                  <a:cubicBezTo>
                    <a:pt x="84" y="1365"/>
                    <a:pt x="86" y="1358"/>
                    <a:pt x="90" y="1353"/>
                  </a:cubicBezTo>
                  <a:cubicBezTo>
                    <a:pt x="99" y="1337"/>
                    <a:pt x="118" y="1324"/>
                    <a:pt x="141" y="1319"/>
                  </a:cubicBezTo>
                  <a:lnTo>
                    <a:pt x="242" y="1291"/>
                  </a:lnTo>
                  <a:lnTo>
                    <a:pt x="238" y="1270"/>
                  </a:lnTo>
                  <a:cubicBezTo>
                    <a:pt x="232" y="1237"/>
                    <a:pt x="228" y="1200"/>
                    <a:pt x="226" y="1156"/>
                  </a:cubicBezTo>
                  <a:lnTo>
                    <a:pt x="224" y="1135"/>
                  </a:lnTo>
                  <a:lnTo>
                    <a:pt x="117" y="1135"/>
                  </a:lnTo>
                  <a:cubicBezTo>
                    <a:pt x="94" y="1135"/>
                    <a:pt x="71" y="1128"/>
                    <a:pt x="59" y="1115"/>
                  </a:cubicBezTo>
                  <a:cubicBezTo>
                    <a:pt x="55" y="1112"/>
                    <a:pt x="52" y="1107"/>
                    <a:pt x="52" y="1098"/>
                  </a:cubicBezTo>
                  <a:cubicBezTo>
                    <a:pt x="52" y="1092"/>
                    <a:pt x="55" y="1086"/>
                    <a:pt x="59" y="1082"/>
                  </a:cubicBezTo>
                  <a:cubicBezTo>
                    <a:pt x="71" y="1070"/>
                    <a:pt x="94" y="1061"/>
                    <a:pt x="117" y="1061"/>
                  </a:cubicBezTo>
                  <a:lnTo>
                    <a:pt x="224" y="1061"/>
                  </a:lnTo>
                  <a:lnTo>
                    <a:pt x="226" y="1040"/>
                  </a:lnTo>
                  <a:cubicBezTo>
                    <a:pt x="228" y="997"/>
                    <a:pt x="233" y="961"/>
                    <a:pt x="239" y="928"/>
                  </a:cubicBezTo>
                  <a:lnTo>
                    <a:pt x="244" y="906"/>
                  </a:lnTo>
                  <a:lnTo>
                    <a:pt x="142" y="878"/>
                  </a:lnTo>
                  <a:cubicBezTo>
                    <a:pt x="118" y="872"/>
                    <a:pt x="99" y="859"/>
                    <a:pt x="91" y="844"/>
                  </a:cubicBezTo>
                  <a:cubicBezTo>
                    <a:pt x="89" y="840"/>
                    <a:pt x="85" y="833"/>
                    <a:pt x="86" y="825"/>
                  </a:cubicBezTo>
                  <a:cubicBezTo>
                    <a:pt x="90" y="812"/>
                    <a:pt x="110" y="804"/>
                    <a:pt x="134" y="804"/>
                  </a:cubicBezTo>
                  <a:cubicBezTo>
                    <a:pt x="142" y="804"/>
                    <a:pt x="151" y="805"/>
                    <a:pt x="160" y="807"/>
                  </a:cubicBezTo>
                  <a:lnTo>
                    <a:pt x="264" y="835"/>
                  </a:lnTo>
                  <a:lnTo>
                    <a:pt x="270" y="815"/>
                  </a:lnTo>
                  <a:cubicBezTo>
                    <a:pt x="284" y="777"/>
                    <a:pt x="297" y="743"/>
                    <a:pt x="313" y="709"/>
                  </a:cubicBezTo>
                  <a:lnTo>
                    <a:pt x="323" y="690"/>
                  </a:lnTo>
                  <a:lnTo>
                    <a:pt x="231" y="638"/>
                  </a:lnTo>
                  <a:cubicBezTo>
                    <a:pt x="210" y="625"/>
                    <a:pt x="195" y="607"/>
                    <a:pt x="190" y="591"/>
                  </a:cubicBezTo>
                  <a:cubicBezTo>
                    <a:pt x="189" y="586"/>
                    <a:pt x="187" y="580"/>
                    <a:pt x="191" y="572"/>
                  </a:cubicBezTo>
                  <a:cubicBezTo>
                    <a:pt x="195" y="564"/>
                    <a:pt x="206" y="561"/>
                    <a:pt x="220" y="561"/>
                  </a:cubicBezTo>
                  <a:cubicBezTo>
                    <a:pt x="235" y="561"/>
                    <a:pt x="252" y="565"/>
                    <a:pt x="268" y="574"/>
                  </a:cubicBezTo>
                  <a:lnTo>
                    <a:pt x="358" y="627"/>
                  </a:lnTo>
                  <a:lnTo>
                    <a:pt x="370" y="608"/>
                  </a:lnTo>
                  <a:cubicBezTo>
                    <a:pt x="390" y="580"/>
                    <a:pt x="412" y="550"/>
                    <a:pt x="440" y="518"/>
                  </a:cubicBezTo>
                  <a:lnTo>
                    <a:pt x="454" y="503"/>
                  </a:lnTo>
                  <a:lnTo>
                    <a:pt x="380" y="428"/>
                  </a:lnTo>
                  <a:cubicBezTo>
                    <a:pt x="366" y="414"/>
                    <a:pt x="357" y="397"/>
                    <a:pt x="353" y="382"/>
                  </a:cubicBezTo>
                  <a:cubicBezTo>
                    <a:pt x="350" y="371"/>
                    <a:pt x="353" y="360"/>
                    <a:pt x="358" y="355"/>
                  </a:cubicBezTo>
                  <a:cubicBezTo>
                    <a:pt x="364" y="350"/>
                    <a:pt x="371" y="349"/>
                    <a:pt x="376" y="349"/>
                  </a:cubicBezTo>
                  <a:cubicBezTo>
                    <a:pt x="394" y="349"/>
                    <a:pt x="415" y="359"/>
                    <a:pt x="432" y="376"/>
                  </a:cubicBezTo>
                  <a:lnTo>
                    <a:pt x="507" y="451"/>
                  </a:lnTo>
                  <a:lnTo>
                    <a:pt x="523" y="437"/>
                  </a:lnTo>
                  <a:cubicBezTo>
                    <a:pt x="555" y="409"/>
                    <a:pt x="584" y="385"/>
                    <a:pt x="613" y="368"/>
                  </a:cubicBezTo>
                  <a:lnTo>
                    <a:pt x="632" y="355"/>
                  </a:lnTo>
                  <a:lnTo>
                    <a:pt x="579" y="264"/>
                  </a:lnTo>
                  <a:cubicBezTo>
                    <a:pt x="560" y="232"/>
                    <a:pt x="563" y="197"/>
                    <a:pt x="577" y="188"/>
                  </a:cubicBezTo>
                  <a:cubicBezTo>
                    <a:pt x="580" y="186"/>
                    <a:pt x="584" y="186"/>
                    <a:pt x="588" y="186"/>
                  </a:cubicBezTo>
                  <a:cubicBezTo>
                    <a:pt x="604" y="186"/>
                    <a:pt x="627" y="198"/>
                    <a:pt x="643" y="227"/>
                  </a:cubicBezTo>
                  <a:lnTo>
                    <a:pt x="696" y="320"/>
                  </a:lnTo>
                  <a:lnTo>
                    <a:pt x="716" y="311"/>
                  </a:lnTo>
                  <a:cubicBezTo>
                    <a:pt x="749" y="295"/>
                    <a:pt x="782" y="280"/>
                    <a:pt x="821" y="267"/>
                  </a:cubicBezTo>
                  <a:lnTo>
                    <a:pt x="840" y="260"/>
                  </a:lnTo>
                  <a:lnTo>
                    <a:pt x="813" y="158"/>
                  </a:lnTo>
                  <a:cubicBezTo>
                    <a:pt x="804" y="121"/>
                    <a:pt x="814" y="88"/>
                    <a:pt x="835" y="83"/>
                  </a:cubicBezTo>
                  <a:cubicBezTo>
                    <a:pt x="851" y="83"/>
                    <a:pt x="875" y="104"/>
                    <a:pt x="885" y="138"/>
                  </a:cubicBezTo>
                  <a:lnTo>
                    <a:pt x="912" y="241"/>
                  </a:lnTo>
                  <a:lnTo>
                    <a:pt x="933" y="237"/>
                  </a:lnTo>
                  <a:cubicBezTo>
                    <a:pt x="965" y="230"/>
                    <a:pt x="999" y="226"/>
                    <a:pt x="1045" y="222"/>
                  </a:cubicBezTo>
                  <a:lnTo>
                    <a:pt x="1066" y="221"/>
                  </a:lnTo>
                  <a:lnTo>
                    <a:pt x="1066" y="114"/>
                  </a:lnTo>
                  <a:cubicBezTo>
                    <a:pt x="1066" y="75"/>
                    <a:pt x="1086" y="47"/>
                    <a:pt x="1103" y="47"/>
                  </a:cubicBezTo>
                  <a:close/>
                  <a:moveTo>
                    <a:pt x="1098" y="1"/>
                  </a:moveTo>
                  <a:cubicBezTo>
                    <a:pt x="1051" y="1"/>
                    <a:pt x="1014" y="50"/>
                    <a:pt x="1014" y="112"/>
                  </a:cubicBezTo>
                  <a:lnTo>
                    <a:pt x="1014" y="176"/>
                  </a:lnTo>
                  <a:cubicBezTo>
                    <a:pt x="986" y="179"/>
                    <a:pt x="961" y="181"/>
                    <a:pt x="939" y="185"/>
                  </a:cubicBezTo>
                  <a:lnTo>
                    <a:pt x="923" y="124"/>
                  </a:lnTo>
                  <a:cubicBezTo>
                    <a:pt x="909" y="72"/>
                    <a:pt x="869" y="35"/>
                    <a:pt x="830" y="35"/>
                  </a:cubicBezTo>
                  <a:cubicBezTo>
                    <a:pt x="825" y="35"/>
                    <a:pt x="819" y="36"/>
                    <a:pt x="814" y="37"/>
                  </a:cubicBezTo>
                  <a:cubicBezTo>
                    <a:pt x="770" y="49"/>
                    <a:pt x="748" y="106"/>
                    <a:pt x="763" y="168"/>
                  </a:cubicBezTo>
                  <a:lnTo>
                    <a:pt x="780" y="229"/>
                  </a:lnTo>
                  <a:cubicBezTo>
                    <a:pt x="755" y="239"/>
                    <a:pt x="732" y="248"/>
                    <a:pt x="709" y="259"/>
                  </a:cubicBezTo>
                  <a:lnTo>
                    <a:pt x="677" y="203"/>
                  </a:lnTo>
                  <a:cubicBezTo>
                    <a:pt x="655" y="163"/>
                    <a:pt x="617" y="139"/>
                    <a:pt x="582" y="139"/>
                  </a:cubicBezTo>
                  <a:cubicBezTo>
                    <a:pt x="570" y="139"/>
                    <a:pt x="559" y="141"/>
                    <a:pt x="549" y="147"/>
                  </a:cubicBezTo>
                  <a:cubicBezTo>
                    <a:pt x="510" y="170"/>
                    <a:pt x="503" y="232"/>
                    <a:pt x="534" y="285"/>
                  </a:cubicBezTo>
                  <a:lnTo>
                    <a:pt x="565" y="339"/>
                  </a:lnTo>
                  <a:cubicBezTo>
                    <a:pt x="545" y="354"/>
                    <a:pt x="526" y="370"/>
                    <a:pt x="505" y="387"/>
                  </a:cubicBezTo>
                  <a:lnTo>
                    <a:pt x="460" y="342"/>
                  </a:lnTo>
                  <a:cubicBezTo>
                    <a:pt x="434" y="317"/>
                    <a:pt x="401" y="303"/>
                    <a:pt x="371" y="303"/>
                  </a:cubicBezTo>
                  <a:cubicBezTo>
                    <a:pt x="352" y="303"/>
                    <a:pt x="334" y="309"/>
                    <a:pt x="322" y="321"/>
                  </a:cubicBezTo>
                  <a:cubicBezTo>
                    <a:pt x="305" y="338"/>
                    <a:pt x="298" y="363"/>
                    <a:pt x="305" y="390"/>
                  </a:cubicBezTo>
                  <a:cubicBezTo>
                    <a:pt x="310" y="414"/>
                    <a:pt x="323" y="438"/>
                    <a:pt x="343" y="458"/>
                  </a:cubicBezTo>
                  <a:lnTo>
                    <a:pt x="387" y="503"/>
                  </a:lnTo>
                  <a:cubicBezTo>
                    <a:pt x="370" y="524"/>
                    <a:pt x="354" y="544"/>
                    <a:pt x="340" y="564"/>
                  </a:cubicBezTo>
                  <a:lnTo>
                    <a:pt x="286" y="532"/>
                  </a:lnTo>
                  <a:cubicBezTo>
                    <a:pt x="264" y="519"/>
                    <a:pt x="240" y="513"/>
                    <a:pt x="218" y="513"/>
                  </a:cubicBezTo>
                  <a:cubicBezTo>
                    <a:pt x="188" y="513"/>
                    <a:pt x="160" y="525"/>
                    <a:pt x="148" y="548"/>
                  </a:cubicBezTo>
                  <a:cubicBezTo>
                    <a:pt x="138" y="564"/>
                    <a:pt x="137" y="582"/>
                    <a:pt x="142" y="601"/>
                  </a:cubicBezTo>
                  <a:cubicBezTo>
                    <a:pt x="150" y="629"/>
                    <a:pt x="172" y="658"/>
                    <a:pt x="205" y="674"/>
                  </a:cubicBezTo>
                  <a:lnTo>
                    <a:pt x="259" y="706"/>
                  </a:lnTo>
                  <a:cubicBezTo>
                    <a:pt x="249" y="728"/>
                    <a:pt x="239" y="752"/>
                    <a:pt x="231" y="777"/>
                  </a:cubicBezTo>
                  <a:lnTo>
                    <a:pt x="169" y="760"/>
                  </a:lnTo>
                  <a:cubicBezTo>
                    <a:pt x="156" y="757"/>
                    <a:pt x="144" y="755"/>
                    <a:pt x="132" y="755"/>
                  </a:cubicBezTo>
                  <a:cubicBezTo>
                    <a:pt x="87" y="755"/>
                    <a:pt x="47" y="777"/>
                    <a:pt x="39" y="812"/>
                  </a:cubicBezTo>
                  <a:cubicBezTo>
                    <a:pt x="34" y="828"/>
                    <a:pt x="38" y="847"/>
                    <a:pt x="47" y="864"/>
                  </a:cubicBezTo>
                  <a:cubicBezTo>
                    <a:pt x="62" y="891"/>
                    <a:pt x="92" y="912"/>
                    <a:pt x="126" y="921"/>
                  </a:cubicBezTo>
                  <a:lnTo>
                    <a:pt x="187" y="937"/>
                  </a:lnTo>
                  <a:cubicBezTo>
                    <a:pt x="183" y="960"/>
                    <a:pt x="180" y="986"/>
                    <a:pt x="178" y="1013"/>
                  </a:cubicBezTo>
                  <a:lnTo>
                    <a:pt x="113" y="1013"/>
                  </a:lnTo>
                  <a:cubicBezTo>
                    <a:pt x="78" y="1013"/>
                    <a:pt x="43" y="1025"/>
                    <a:pt x="22" y="1046"/>
                  </a:cubicBezTo>
                  <a:cubicBezTo>
                    <a:pt x="7" y="1060"/>
                    <a:pt x="1" y="1077"/>
                    <a:pt x="1" y="1095"/>
                  </a:cubicBezTo>
                  <a:cubicBezTo>
                    <a:pt x="1" y="1113"/>
                    <a:pt x="9" y="1129"/>
                    <a:pt x="22" y="1144"/>
                  </a:cubicBezTo>
                  <a:cubicBezTo>
                    <a:pt x="43" y="1165"/>
                    <a:pt x="78" y="1176"/>
                    <a:pt x="113" y="1176"/>
                  </a:cubicBezTo>
                  <a:lnTo>
                    <a:pt x="176" y="1176"/>
                  </a:lnTo>
                  <a:cubicBezTo>
                    <a:pt x="179" y="1204"/>
                    <a:pt x="181" y="1229"/>
                    <a:pt x="186" y="1253"/>
                  </a:cubicBezTo>
                  <a:lnTo>
                    <a:pt x="125" y="1269"/>
                  </a:lnTo>
                  <a:cubicBezTo>
                    <a:pt x="91" y="1278"/>
                    <a:pt x="60" y="1299"/>
                    <a:pt x="46" y="1324"/>
                  </a:cubicBezTo>
                  <a:cubicBezTo>
                    <a:pt x="36" y="1341"/>
                    <a:pt x="33" y="1360"/>
                    <a:pt x="38" y="1377"/>
                  </a:cubicBezTo>
                  <a:cubicBezTo>
                    <a:pt x="47" y="1411"/>
                    <a:pt x="86" y="1432"/>
                    <a:pt x="131" y="1432"/>
                  </a:cubicBezTo>
                  <a:cubicBezTo>
                    <a:pt x="143" y="1432"/>
                    <a:pt x="156" y="1431"/>
                    <a:pt x="169" y="1427"/>
                  </a:cubicBezTo>
                  <a:lnTo>
                    <a:pt x="231" y="1409"/>
                  </a:lnTo>
                  <a:cubicBezTo>
                    <a:pt x="239" y="1435"/>
                    <a:pt x="249" y="1459"/>
                    <a:pt x="259" y="1481"/>
                  </a:cubicBezTo>
                  <a:lnTo>
                    <a:pt x="205" y="1513"/>
                  </a:lnTo>
                  <a:cubicBezTo>
                    <a:pt x="179" y="1528"/>
                    <a:pt x="160" y="1547"/>
                    <a:pt x="149" y="1570"/>
                  </a:cubicBezTo>
                  <a:cubicBezTo>
                    <a:pt x="137" y="1594"/>
                    <a:pt x="136" y="1620"/>
                    <a:pt x="148" y="1640"/>
                  </a:cubicBezTo>
                  <a:cubicBezTo>
                    <a:pt x="161" y="1663"/>
                    <a:pt x="188" y="1674"/>
                    <a:pt x="219" y="1674"/>
                  </a:cubicBezTo>
                  <a:cubicBezTo>
                    <a:pt x="241" y="1674"/>
                    <a:pt x="264" y="1668"/>
                    <a:pt x="286" y="1656"/>
                  </a:cubicBezTo>
                  <a:lnTo>
                    <a:pt x="340" y="1625"/>
                  </a:lnTo>
                  <a:cubicBezTo>
                    <a:pt x="354" y="1645"/>
                    <a:pt x="370" y="1665"/>
                    <a:pt x="387" y="1686"/>
                  </a:cubicBezTo>
                  <a:lnTo>
                    <a:pt x="343" y="1730"/>
                  </a:lnTo>
                  <a:cubicBezTo>
                    <a:pt x="317" y="1755"/>
                    <a:pt x="302" y="1788"/>
                    <a:pt x="302" y="1819"/>
                  </a:cubicBezTo>
                  <a:cubicBezTo>
                    <a:pt x="302" y="1839"/>
                    <a:pt x="308" y="1856"/>
                    <a:pt x="322" y="1868"/>
                  </a:cubicBezTo>
                  <a:cubicBezTo>
                    <a:pt x="334" y="1881"/>
                    <a:pt x="351" y="1887"/>
                    <a:pt x="371" y="1887"/>
                  </a:cubicBezTo>
                  <a:cubicBezTo>
                    <a:pt x="400" y="1887"/>
                    <a:pt x="434" y="1873"/>
                    <a:pt x="460" y="1847"/>
                  </a:cubicBezTo>
                  <a:lnTo>
                    <a:pt x="505" y="1803"/>
                  </a:lnTo>
                  <a:cubicBezTo>
                    <a:pt x="526" y="1820"/>
                    <a:pt x="545" y="1836"/>
                    <a:pt x="565" y="1850"/>
                  </a:cubicBezTo>
                  <a:lnTo>
                    <a:pt x="534" y="1904"/>
                  </a:lnTo>
                  <a:cubicBezTo>
                    <a:pt x="516" y="1935"/>
                    <a:pt x="510" y="1971"/>
                    <a:pt x="517" y="1999"/>
                  </a:cubicBezTo>
                  <a:cubicBezTo>
                    <a:pt x="522" y="2019"/>
                    <a:pt x="532" y="2034"/>
                    <a:pt x="548" y="2042"/>
                  </a:cubicBezTo>
                  <a:cubicBezTo>
                    <a:pt x="558" y="2048"/>
                    <a:pt x="569" y="2051"/>
                    <a:pt x="580" y="2051"/>
                  </a:cubicBezTo>
                  <a:cubicBezTo>
                    <a:pt x="614" y="2051"/>
                    <a:pt x="653" y="2026"/>
                    <a:pt x="676" y="1986"/>
                  </a:cubicBezTo>
                  <a:lnTo>
                    <a:pt x="708" y="1930"/>
                  </a:lnTo>
                  <a:cubicBezTo>
                    <a:pt x="730" y="1941"/>
                    <a:pt x="754" y="1950"/>
                    <a:pt x="779" y="1960"/>
                  </a:cubicBezTo>
                  <a:lnTo>
                    <a:pt x="763" y="2021"/>
                  </a:lnTo>
                  <a:cubicBezTo>
                    <a:pt x="747" y="2082"/>
                    <a:pt x="769" y="2139"/>
                    <a:pt x="813" y="2152"/>
                  </a:cubicBezTo>
                  <a:cubicBezTo>
                    <a:pt x="818" y="2153"/>
                    <a:pt x="823" y="2154"/>
                    <a:pt x="828" y="2154"/>
                  </a:cubicBezTo>
                  <a:cubicBezTo>
                    <a:pt x="868" y="2154"/>
                    <a:pt x="909" y="2117"/>
                    <a:pt x="923" y="2065"/>
                  </a:cubicBezTo>
                  <a:lnTo>
                    <a:pt x="939" y="2004"/>
                  </a:lnTo>
                  <a:cubicBezTo>
                    <a:pt x="962" y="2008"/>
                    <a:pt x="987" y="2011"/>
                    <a:pt x="1014" y="2014"/>
                  </a:cubicBezTo>
                  <a:lnTo>
                    <a:pt x="1014" y="2077"/>
                  </a:lnTo>
                  <a:cubicBezTo>
                    <a:pt x="1014" y="2113"/>
                    <a:pt x="1026" y="2147"/>
                    <a:pt x="1047" y="2168"/>
                  </a:cubicBezTo>
                  <a:cubicBezTo>
                    <a:pt x="1062" y="2182"/>
                    <a:pt x="1079" y="2189"/>
                    <a:pt x="1097" y="2189"/>
                  </a:cubicBezTo>
                  <a:cubicBezTo>
                    <a:pt x="1120" y="2189"/>
                    <a:pt x="1142" y="2176"/>
                    <a:pt x="1157" y="2152"/>
                  </a:cubicBezTo>
                  <a:cubicBezTo>
                    <a:pt x="1171" y="2131"/>
                    <a:pt x="1178" y="2104"/>
                    <a:pt x="1178" y="2077"/>
                  </a:cubicBezTo>
                  <a:lnTo>
                    <a:pt x="1178" y="2014"/>
                  </a:lnTo>
                  <a:cubicBezTo>
                    <a:pt x="1206" y="2011"/>
                    <a:pt x="1231" y="2008"/>
                    <a:pt x="1255" y="2004"/>
                  </a:cubicBezTo>
                  <a:lnTo>
                    <a:pt x="1271" y="2065"/>
                  </a:lnTo>
                  <a:cubicBezTo>
                    <a:pt x="1285" y="2117"/>
                    <a:pt x="1324" y="2154"/>
                    <a:pt x="1363" y="2154"/>
                  </a:cubicBezTo>
                  <a:cubicBezTo>
                    <a:pt x="1369" y="2154"/>
                    <a:pt x="1374" y="2153"/>
                    <a:pt x="1379" y="2152"/>
                  </a:cubicBezTo>
                  <a:cubicBezTo>
                    <a:pt x="1425" y="2140"/>
                    <a:pt x="1447" y="2083"/>
                    <a:pt x="1430" y="2021"/>
                  </a:cubicBezTo>
                  <a:lnTo>
                    <a:pt x="1413" y="1960"/>
                  </a:lnTo>
                  <a:cubicBezTo>
                    <a:pt x="1436" y="1950"/>
                    <a:pt x="1461" y="1941"/>
                    <a:pt x="1484" y="1930"/>
                  </a:cubicBezTo>
                  <a:lnTo>
                    <a:pt x="1515" y="1986"/>
                  </a:lnTo>
                  <a:cubicBezTo>
                    <a:pt x="1538" y="2026"/>
                    <a:pt x="1576" y="2050"/>
                    <a:pt x="1610" y="2050"/>
                  </a:cubicBezTo>
                  <a:cubicBezTo>
                    <a:pt x="1622" y="2050"/>
                    <a:pt x="1633" y="2047"/>
                    <a:pt x="1643" y="2041"/>
                  </a:cubicBezTo>
                  <a:cubicBezTo>
                    <a:pt x="1683" y="2018"/>
                    <a:pt x="1689" y="1957"/>
                    <a:pt x="1660" y="1903"/>
                  </a:cubicBezTo>
                  <a:lnTo>
                    <a:pt x="1628" y="1847"/>
                  </a:lnTo>
                  <a:cubicBezTo>
                    <a:pt x="1647" y="1833"/>
                    <a:pt x="1667" y="1819"/>
                    <a:pt x="1688" y="1800"/>
                  </a:cubicBezTo>
                  <a:lnTo>
                    <a:pt x="1734" y="1845"/>
                  </a:lnTo>
                  <a:cubicBezTo>
                    <a:pt x="1759" y="1871"/>
                    <a:pt x="1793" y="1885"/>
                    <a:pt x="1822" y="1885"/>
                  </a:cubicBezTo>
                  <a:cubicBezTo>
                    <a:pt x="1842" y="1885"/>
                    <a:pt x="1859" y="1879"/>
                    <a:pt x="1872" y="1866"/>
                  </a:cubicBezTo>
                  <a:cubicBezTo>
                    <a:pt x="1884" y="1852"/>
                    <a:pt x="1892" y="1836"/>
                    <a:pt x="1892" y="1815"/>
                  </a:cubicBezTo>
                  <a:cubicBezTo>
                    <a:pt x="1892" y="1786"/>
                    <a:pt x="1877" y="1754"/>
                    <a:pt x="1851" y="1728"/>
                  </a:cubicBezTo>
                  <a:lnTo>
                    <a:pt x="1805" y="1683"/>
                  </a:lnTo>
                  <a:cubicBezTo>
                    <a:pt x="1824" y="1662"/>
                    <a:pt x="1840" y="1641"/>
                    <a:pt x="1853" y="1623"/>
                  </a:cubicBezTo>
                  <a:lnTo>
                    <a:pt x="1908" y="1654"/>
                  </a:lnTo>
                  <a:cubicBezTo>
                    <a:pt x="1930" y="1667"/>
                    <a:pt x="1954" y="1673"/>
                    <a:pt x="1976" y="1673"/>
                  </a:cubicBezTo>
                  <a:cubicBezTo>
                    <a:pt x="2006" y="1673"/>
                    <a:pt x="2033" y="1661"/>
                    <a:pt x="2046" y="1638"/>
                  </a:cubicBezTo>
                  <a:cubicBezTo>
                    <a:pt x="2068" y="1597"/>
                    <a:pt x="2045" y="1541"/>
                    <a:pt x="1989" y="1510"/>
                  </a:cubicBezTo>
                  <a:lnTo>
                    <a:pt x="1934" y="1478"/>
                  </a:lnTo>
                  <a:cubicBezTo>
                    <a:pt x="1945" y="1456"/>
                    <a:pt x="1953" y="1431"/>
                    <a:pt x="1962" y="1407"/>
                  </a:cubicBezTo>
                  <a:lnTo>
                    <a:pt x="2025" y="1424"/>
                  </a:lnTo>
                  <a:cubicBezTo>
                    <a:pt x="2038" y="1428"/>
                    <a:pt x="2050" y="1429"/>
                    <a:pt x="2063" y="1429"/>
                  </a:cubicBezTo>
                  <a:cubicBezTo>
                    <a:pt x="2107" y="1429"/>
                    <a:pt x="2146" y="1408"/>
                    <a:pt x="2155" y="1373"/>
                  </a:cubicBezTo>
                  <a:cubicBezTo>
                    <a:pt x="2167" y="1328"/>
                    <a:pt x="2129" y="1281"/>
                    <a:pt x="2068" y="1264"/>
                  </a:cubicBezTo>
                  <a:lnTo>
                    <a:pt x="2008" y="1248"/>
                  </a:lnTo>
                  <a:cubicBezTo>
                    <a:pt x="2011" y="1224"/>
                    <a:pt x="2014" y="1199"/>
                    <a:pt x="2016" y="1171"/>
                  </a:cubicBezTo>
                  <a:lnTo>
                    <a:pt x="2084" y="1177"/>
                  </a:lnTo>
                  <a:cubicBezTo>
                    <a:pt x="2120" y="1177"/>
                    <a:pt x="2153" y="1165"/>
                    <a:pt x="2174" y="1145"/>
                  </a:cubicBezTo>
                  <a:cubicBezTo>
                    <a:pt x="2189" y="1130"/>
                    <a:pt x="2196" y="1113"/>
                    <a:pt x="2196" y="1096"/>
                  </a:cubicBezTo>
                  <a:cubicBezTo>
                    <a:pt x="2196" y="1050"/>
                    <a:pt x="2147" y="1013"/>
                    <a:pt x="2084" y="1013"/>
                  </a:cubicBezTo>
                  <a:lnTo>
                    <a:pt x="2020" y="1013"/>
                  </a:lnTo>
                  <a:cubicBezTo>
                    <a:pt x="2018" y="986"/>
                    <a:pt x="2015" y="960"/>
                    <a:pt x="2011" y="937"/>
                  </a:cubicBezTo>
                  <a:lnTo>
                    <a:pt x="2072" y="921"/>
                  </a:lnTo>
                  <a:cubicBezTo>
                    <a:pt x="2132" y="904"/>
                    <a:pt x="2171" y="856"/>
                    <a:pt x="2159" y="813"/>
                  </a:cubicBezTo>
                  <a:cubicBezTo>
                    <a:pt x="2150" y="779"/>
                    <a:pt x="2112" y="757"/>
                    <a:pt x="2068" y="757"/>
                  </a:cubicBezTo>
                  <a:cubicBezTo>
                    <a:pt x="2055" y="757"/>
                    <a:pt x="2042" y="759"/>
                    <a:pt x="2029" y="763"/>
                  </a:cubicBezTo>
                  <a:lnTo>
                    <a:pt x="1967" y="780"/>
                  </a:lnTo>
                  <a:cubicBezTo>
                    <a:pt x="1957" y="755"/>
                    <a:pt x="1948" y="730"/>
                    <a:pt x="1937" y="708"/>
                  </a:cubicBezTo>
                  <a:lnTo>
                    <a:pt x="1993" y="677"/>
                  </a:lnTo>
                  <a:cubicBezTo>
                    <a:pt x="2025" y="659"/>
                    <a:pt x="2047" y="631"/>
                    <a:pt x="2055" y="603"/>
                  </a:cubicBezTo>
                  <a:cubicBezTo>
                    <a:pt x="2061" y="583"/>
                    <a:pt x="2057" y="565"/>
                    <a:pt x="2050" y="549"/>
                  </a:cubicBezTo>
                  <a:cubicBezTo>
                    <a:pt x="2036" y="527"/>
                    <a:pt x="2009" y="515"/>
                    <a:pt x="1978" y="515"/>
                  </a:cubicBezTo>
                  <a:cubicBezTo>
                    <a:pt x="1956" y="515"/>
                    <a:pt x="1932" y="521"/>
                    <a:pt x="1911" y="533"/>
                  </a:cubicBezTo>
                  <a:lnTo>
                    <a:pt x="1856" y="565"/>
                  </a:lnTo>
                  <a:cubicBezTo>
                    <a:pt x="1841" y="545"/>
                    <a:pt x="1826" y="525"/>
                    <a:pt x="1809" y="504"/>
                  </a:cubicBezTo>
                  <a:lnTo>
                    <a:pt x="1853" y="459"/>
                  </a:lnTo>
                  <a:cubicBezTo>
                    <a:pt x="1898" y="414"/>
                    <a:pt x="1908" y="354"/>
                    <a:pt x="1874" y="321"/>
                  </a:cubicBezTo>
                  <a:cubicBezTo>
                    <a:pt x="1861" y="309"/>
                    <a:pt x="1844" y="303"/>
                    <a:pt x="1825" y="303"/>
                  </a:cubicBezTo>
                  <a:cubicBezTo>
                    <a:pt x="1796" y="303"/>
                    <a:pt x="1762" y="317"/>
                    <a:pt x="1737" y="342"/>
                  </a:cubicBezTo>
                  <a:lnTo>
                    <a:pt x="1693" y="387"/>
                  </a:lnTo>
                  <a:cubicBezTo>
                    <a:pt x="1671" y="370"/>
                    <a:pt x="1651" y="354"/>
                    <a:pt x="1631" y="339"/>
                  </a:cubicBezTo>
                  <a:lnTo>
                    <a:pt x="1663" y="285"/>
                  </a:lnTo>
                  <a:cubicBezTo>
                    <a:pt x="1695" y="232"/>
                    <a:pt x="1688" y="170"/>
                    <a:pt x="1647" y="147"/>
                  </a:cubicBezTo>
                  <a:cubicBezTo>
                    <a:pt x="1638" y="141"/>
                    <a:pt x="1627" y="139"/>
                    <a:pt x="1616" y="139"/>
                  </a:cubicBezTo>
                  <a:cubicBezTo>
                    <a:pt x="1582" y="139"/>
                    <a:pt x="1543" y="163"/>
                    <a:pt x="1520" y="203"/>
                  </a:cubicBezTo>
                  <a:lnTo>
                    <a:pt x="1488" y="259"/>
                  </a:lnTo>
                  <a:cubicBezTo>
                    <a:pt x="1465" y="248"/>
                    <a:pt x="1440" y="239"/>
                    <a:pt x="1417" y="229"/>
                  </a:cubicBezTo>
                  <a:lnTo>
                    <a:pt x="1434" y="168"/>
                  </a:lnTo>
                  <a:cubicBezTo>
                    <a:pt x="1450" y="107"/>
                    <a:pt x="1428" y="49"/>
                    <a:pt x="1382" y="37"/>
                  </a:cubicBezTo>
                  <a:cubicBezTo>
                    <a:pt x="1377" y="36"/>
                    <a:pt x="1372" y="35"/>
                    <a:pt x="1367" y="35"/>
                  </a:cubicBezTo>
                  <a:cubicBezTo>
                    <a:pt x="1328" y="35"/>
                    <a:pt x="1287" y="73"/>
                    <a:pt x="1274" y="124"/>
                  </a:cubicBezTo>
                  <a:lnTo>
                    <a:pt x="1257" y="185"/>
                  </a:lnTo>
                  <a:cubicBezTo>
                    <a:pt x="1234" y="181"/>
                    <a:pt x="1208" y="179"/>
                    <a:pt x="1181" y="176"/>
                  </a:cubicBezTo>
                  <a:lnTo>
                    <a:pt x="1181" y="112"/>
                  </a:lnTo>
                  <a:cubicBezTo>
                    <a:pt x="1181" y="49"/>
                    <a:pt x="1144" y="1"/>
                    <a:pt x="10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6"/>
            <p:cNvSpPr/>
            <p:nvPr/>
          </p:nvSpPr>
          <p:spPr>
            <a:xfrm>
              <a:off x="6756599" y="2934724"/>
              <a:ext cx="79350" cy="75628"/>
            </a:xfrm>
            <a:custGeom>
              <a:avLst/>
              <a:gdLst/>
              <a:ahLst/>
              <a:cxnLst/>
              <a:rect l="l" t="t" r="r" b="b"/>
              <a:pathLst>
                <a:path w="1748" h="1666" extrusionOk="0">
                  <a:moveTo>
                    <a:pt x="915" y="45"/>
                  </a:moveTo>
                  <a:cubicBezTo>
                    <a:pt x="1126" y="45"/>
                    <a:pt x="1324" y="128"/>
                    <a:pt x="1473" y="276"/>
                  </a:cubicBezTo>
                  <a:cubicBezTo>
                    <a:pt x="1621" y="425"/>
                    <a:pt x="1704" y="623"/>
                    <a:pt x="1704" y="834"/>
                  </a:cubicBezTo>
                  <a:cubicBezTo>
                    <a:pt x="1704" y="1044"/>
                    <a:pt x="1621" y="1241"/>
                    <a:pt x="1473" y="1390"/>
                  </a:cubicBezTo>
                  <a:cubicBezTo>
                    <a:pt x="1324" y="1539"/>
                    <a:pt x="1126" y="1621"/>
                    <a:pt x="915" y="1621"/>
                  </a:cubicBezTo>
                  <a:cubicBezTo>
                    <a:pt x="704" y="1621"/>
                    <a:pt x="507" y="1539"/>
                    <a:pt x="358" y="1390"/>
                  </a:cubicBezTo>
                  <a:cubicBezTo>
                    <a:pt x="50" y="1083"/>
                    <a:pt x="50" y="583"/>
                    <a:pt x="358" y="276"/>
                  </a:cubicBezTo>
                  <a:cubicBezTo>
                    <a:pt x="507" y="128"/>
                    <a:pt x="704" y="45"/>
                    <a:pt x="915" y="45"/>
                  </a:cubicBezTo>
                  <a:close/>
                  <a:moveTo>
                    <a:pt x="915" y="0"/>
                  </a:moveTo>
                  <a:cubicBezTo>
                    <a:pt x="692" y="0"/>
                    <a:pt x="482" y="87"/>
                    <a:pt x="325" y="244"/>
                  </a:cubicBezTo>
                  <a:cubicBezTo>
                    <a:pt x="0" y="570"/>
                    <a:pt x="0" y="1098"/>
                    <a:pt x="325" y="1422"/>
                  </a:cubicBezTo>
                  <a:cubicBezTo>
                    <a:pt x="483" y="1580"/>
                    <a:pt x="692" y="1665"/>
                    <a:pt x="915" y="1665"/>
                  </a:cubicBezTo>
                  <a:cubicBezTo>
                    <a:pt x="1138" y="1665"/>
                    <a:pt x="1347" y="1579"/>
                    <a:pt x="1504" y="1422"/>
                  </a:cubicBezTo>
                  <a:cubicBezTo>
                    <a:pt x="1661" y="1266"/>
                    <a:pt x="1748" y="1056"/>
                    <a:pt x="1748" y="832"/>
                  </a:cubicBezTo>
                  <a:cubicBezTo>
                    <a:pt x="1748" y="610"/>
                    <a:pt x="1661" y="400"/>
                    <a:pt x="1504" y="244"/>
                  </a:cubicBezTo>
                  <a:cubicBezTo>
                    <a:pt x="1347" y="87"/>
                    <a:pt x="1138" y="0"/>
                    <a:pt x="9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6768765" y="2945755"/>
              <a:ext cx="56199" cy="53611"/>
            </a:xfrm>
            <a:custGeom>
              <a:avLst/>
              <a:gdLst/>
              <a:ahLst/>
              <a:cxnLst/>
              <a:rect l="l" t="t" r="r" b="b"/>
              <a:pathLst>
                <a:path w="1238" h="1181" extrusionOk="0">
                  <a:moveTo>
                    <a:pt x="647" y="45"/>
                  </a:moveTo>
                  <a:cubicBezTo>
                    <a:pt x="792" y="45"/>
                    <a:pt x="929" y="102"/>
                    <a:pt x="1032" y="205"/>
                  </a:cubicBezTo>
                  <a:cubicBezTo>
                    <a:pt x="1135" y="308"/>
                    <a:pt x="1192" y="445"/>
                    <a:pt x="1192" y="590"/>
                  </a:cubicBezTo>
                  <a:cubicBezTo>
                    <a:pt x="1192" y="736"/>
                    <a:pt x="1135" y="873"/>
                    <a:pt x="1032" y="974"/>
                  </a:cubicBezTo>
                  <a:cubicBezTo>
                    <a:pt x="929" y="1077"/>
                    <a:pt x="792" y="1134"/>
                    <a:pt x="647" y="1134"/>
                  </a:cubicBezTo>
                  <a:cubicBezTo>
                    <a:pt x="502" y="1134"/>
                    <a:pt x="365" y="1077"/>
                    <a:pt x="262" y="974"/>
                  </a:cubicBezTo>
                  <a:cubicBezTo>
                    <a:pt x="50" y="762"/>
                    <a:pt x="50" y="417"/>
                    <a:pt x="262" y="205"/>
                  </a:cubicBezTo>
                  <a:cubicBezTo>
                    <a:pt x="365" y="102"/>
                    <a:pt x="502" y="45"/>
                    <a:pt x="647" y="45"/>
                  </a:cubicBezTo>
                  <a:close/>
                  <a:moveTo>
                    <a:pt x="647" y="1"/>
                  </a:moveTo>
                  <a:cubicBezTo>
                    <a:pt x="489" y="1"/>
                    <a:pt x="341" y="63"/>
                    <a:pt x="230" y="174"/>
                  </a:cubicBezTo>
                  <a:cubicBezTo>
                    <a:pt x="1" y="403"/>
                    <a:pt x="0" y="777"/>
                    <a:pt x="230" y="1008"/>
                  </a:cubicBezTo>
                  <a:cubicBezTo>
                    <a:pt x="343" y="1120"/>
                    <a:pt x="491" y="1181"/>
                    <a:pt x="649" y="1181"/>
                  </a:cubicBezTo>
                  <a:cubicBezTo>
                    <a:pt x="807" y="1181"/>
                    <a:pt x="955" y="1119"/>
                    <a:pt x="1065" y="1008"/>
                  </a:cubicBezTo>
                  <a:cubicBezTo>
                    <a:pt x="1177" y="897"/>
                    <a:pt x="1237" y="747"/>
                    <a:pt x="1237" y="591"/>
                  </a:cubicBezTo>
                  <a:cubicBezTo>
                    <a:pt x="1237" y="433"/>
                    <a:pt x="1176" y="285"/>
                    <a:pt x="1065" y="173"/>
                  </a:cubicBezTo>
                  <a:cubicBezTo>
                    <a:pt x="953" y="63"/>
                    <a:pt x="804" y="1"/>
                    <a:pt x="6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6775256" y="2951747"/>
              <a:ext cx="45758" cy="41718"/>
            </a:xfrm>
            <a:custGeom>
              <a:avLst/>
              <a:gdLst/>
              <a:ahLst/>
              <a:cxnLst/>
              <a:rect l="l" t="t" r="r" b="b"/>
              <a:pathLst>
                <a:path w="1008" h="919" extrusionOk="0">
                  <a:moveTo>
                    <a:pt x="504" y="46"/>
                  </a:moveTo>
                  <a:cubicBezTo>
                    <a:pt x="613" y="46"/>
                    <a:pt x="718" y="90"/>
                    <a:pt x="796" y="167"/>
                  </a:cubicBezTo>
                  <a:cubicBezTo>
                    <a:pt x="956" y="327"/>
                    <a:pt x="957" y="590"/>
                    <a:pt x="796" y="750"/>
                  </a:cubicBezTo>
                  <a:cubicBezTo>
                    <a:pt x="718" y="828"/>
                    <a:pt x="613" y="872"/>
                    <a:pt x="504" y="872"/>
                  </a:cubicBezTo>
                  <a:cubicBezTo>
                    <a:pt x="393" y="872"/>
                    <a:pt x="291" y="828"/>
                    <a:pt x="212" y="750"/>
                  </a:cubicBezTo>
                  <a:cubicBezTo>
                    <a:pt x="192" y="730"/>
                    <a:pt x="174" y="708"/>
                    <a:pt x="159" y="686"/>
                  </a:cubicBezTo>
                  <a:cubicBezTo>
                    <a:pt x="114" y="617"/>
                    <a:pt x="91" y="538"/>
                    <a:pt x="91" y="459"/>
                  </a:cubicBezTo>
                  <a:cubicBezTo>
                    <a:pt x="91" y="354"/>
                    <a:pt x="133" y="248"/>
                    <a:pt x="213" y="167"/>
                  </a:cubicBezTo>
                  <a:cubicBezTo>
                    <a:pt x="291" y="90"/>
                    <a:pt x="394" y="46"/>
                    <a:pt x="504" y="46"/>
                  </a:cubicBezTo>
                  <a:close/>
                  <a:moveTo>
                    <a:pt x="504" y="1"/>
                  </a:moveTo>
                  <a:cubicBezTo>
                    <a:pt x="381" y="1"/>
                    <a:pt x="267" y="48"/>
                    <a:pt x="180" y="134"/>
                  </a:cubicBezTo>
                  <a:cubicBezTo>
                    <a:pt x="1" y="314"/>
                    <a:pt x="1" y="604"/>
                    <a:pt x="180" y="783"/>
                  </a:cubicBezTo>
                  <a:cubicBezTo>
                    <a:pt x="267" y="871"/>
                    <a:pt x="381" y="918"/>
                    <a:pt x="504" y="918"/>
                  </a:cubicBezTo>
                  <a:cubicBezTo>
                    <a:pt x="626" y="918"/>
                    <a:pt x="741" y="871"/>
                    <a:pt x="829" y="783"/>
                  </a:cubicBezTo>
                  <a:cubicBezTo>
                    <a:pt x="1008" y="604"/>
                    <a:pt x="1008" y="314"/>
                    <a:pt x="829" y="134"/>
                  </a:cubicBezTo>
                  <a:cubicBezTo>
                    <a:pt x="741" y="48"/>
                    <a:pt x="627" y="1"/>
                    <a:pt x="5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6785924" y="2961416"/>
              <a:ext cx="24377" cy="22244"/>
            </a:xfrm>
            <a:custGeom>
              <a:avLst/>
              <a:gdLst/>
              <a:ahLst/>
              <a:cxnLst/>
              <a:rect l="l" t="t" r="r" b="b"/>
              <a:pathLst>
                <a:path w="537" h="490" extrusionOk="0">
                  <a:moveTo>
                    <a:pt x="269" y="46"/>
                  </a:moveTo>
                  <a:cubicBezTo>
                    <a:pt x="322" y="46"/>
                    <a:pt x="372" y="67"/>
                    <a:pt x="410" y="104"/>
                  </a:cubicBezTo>
                  <a:cubicBezTo>
                    <a:pt x="488" y="183"/>
                    <a:pt x="488" y="308"/>
                    <a:pt x="410" y="385"/>
                  </a:cubicBezTo>
                  <a:cubicBezTo>
                    <a:pt x="373" y="423"/>
                    <a:pt x="321" y="442"/>
                    <a:pt x="269" y="442"/>
                  </a:cubicBezTo>
                  <a:cubicBezTo>
                    <a:pt x="218" y="442"/>
                    <a:pt x="166" y="423"/>
                    <a:pt x="129" y="385"/>
                  </a:cubicBezTo>
                  <a:cubicBezTo>
                    <a:pt x="51" y="308"/>
                    <a:pt x="51" y="181"/>
                    <a:pt x="129" y="104"/>
                  </a:cubicBezTo>
                  <a:cubicBezTo>
                    <a:pt x="167" y="67"/>
                    <a:pt x="215" y="46"/>
                    <a:pt x="269" y="46"/>
                  </a:cubicBezTo>
                  <a:close/>
                  <a:moveTo>
                    <a:pt x="269" y="1"/>
                  </a:moveTo>
                  <a:cubicBezTo>
                    <a:pt x="203" y="1"/>
                    <a:pt x="142" y="26"/>
                    <a:pt x="97" y="72"/>
                  </a:cubicBezTo>
                  <a:cubicBezTo>
                    <a:pt x="1" y="167"/>
                    <a:pt x="1" y="322"/>
                    <a:pt x="97" y="418"/>
                  </a:cubicBezTo>
                  <a:cubicBezTo>
                    <a:pt x="142" y="465"/>
                    <a:pt x="204" y="490"/>
                    <a:pt x="269" y="490"/>
                  </a:cubicBezTo>
                  <a:cubicBezTo>
                    <a:pt x="335" y="490"/>
                    <a:pt x="395" y="465"/>
                    <a:pt x="442" y="418"/>
                  </a:cubicBezTo>
                  <a:cubicBezTo>
                    <a:pt x="537" y="323"/>
                    <a:pt x="537" y="168"/>
                    <a:pt x="442" y="72"/>
                  </a:cubicBezTo>
                  <a:cubicBezTo>
                    <a:pt x="395" y="26"/>
                    <a:pt x="334"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6"/>
            <p:cNvSpPr/>
            <p:nvPr/>
          </p:nvSpPr>
          <p:spPr>
            <a:xfrm>
              <a:off x="6946849" y="2634119"/>
              <a:ext cx="197559" cy="197150"/>
            </a:xfrm>
            <a:custGeom>
              <a:avLst/>
              <a:gdLst/>
              <a:ahLst/>
              <a:cxnLst/>
              <a:rect l="l" t="t" r="r" b="b"/>
              <a:pathLst>
                <a:path w="4352" h="4343" extrusionOk="0">
                  <a:moveTo>
                    <a:pt x="2374" y="50"/>
                  </a:moveTo>
                  <a:cubicBezTo>
                    <a:pt x="3460" y="150"/>
                    <a:pt x="4306" y="1077"/>
                    <a:pt x="4306" y="2171"/>
                  </a:cubicBezTo>
                  <a:cubicBezTo>
                    <a:pt x="4306" y="3265"/>
                    <a:pt x="3460" y="4192"/>
                    <a:pt x="2374" y="4293"/>
                  </a:cubicBezTo>
                  <a:lnTo>
                    <a:pt x="2374" y="4288"/>
                  </a:lnTo>
                  <a:cubicBezTo>
                    <a:pt x="2374" y="4179"/>
                    <a:pt x="2286" y="4091"/>
                    <a:pt x="2176" y="4091"/>
                  </a:cubicBezTo>
                  <a:cubicBezTo>
                    <a:pt x="2067" y="4091"/>
                    <a:pt x="1979" y="4179"/>
                    <a:pt x="1979" y="4288"/>
                  </a:cubicBezTo>
                  <a:lnTo>
                    <a:pt x="1979" y="4293"/>
                  </a:lnTo>
                  <a:cubicBezTo>
                    <a:pt x="893" y="4192"/>
                    <a:pt x="46" y="3265"/>
                    <a:pt x="46" y="2171"/>
                  </a:cubicBezTo>
                  <a:cubicBezTo>
                    <a:pt x="45" y="1076"/>
                    <a:pt x="893" y="150"/>
                    <a:pt x="1979" y="50"/>
                  </a:cubicBezTo>
                  <a:cubicBezTo>
                    <a:pt x="1981" y="158"/>
                    <a:pt x="2069" y="243"/>
                    <a:pt x="2176" y="243"/>
                  </a:cubicBezTo>
                  <a:cubicBezTo>
                    <a:pt x="2284" y="243"/>
                    <a:pt x="2371" y="158"/>
                    <a:pt x="2374" y="50"/>
                  </a:cubicBezTo>
                  <a:close/>
                  <a:moveTo>
                    <a:pt x="2030" y="0"/>
                  </a:moveTo>
                  <a:lnTo>
                    <a:pt x="2002" y="3"/>
                  </a:lnTo>
                  <a:cubicBezTo>
                    <a:pt x="881" y="92"/>
                    <a:pt x="1" y="1044"/>
                    <a:pt x="1" y="2171"/>
                  </a:cubicBezTo>
                  <a:cubicBezTo>
                    <a:pt x="0" y="3298"/>
                    <a:pt x="879" y="4250"/>
                    <a:pt x="2002" y="4340"/>
                  </a:cubicBezTo>
                  <a:lnTo>
                    <a:pt x="2031" y="4342"/>
                  </a:lnTo>
                  <a:lnTo>
                    <a:pt x="2026" y="4314"/>
                  </a:lnTo>
                  <a:cubicBezTo>
                    <a:pt x="2025" y="4305"/>
                    <a:pt x="2023" y="4297"/>
                    <a:pt x="2023" y="4288"/>
                  </a:cubicBezTo>
                  <a:cubicBezTo>
                    <a:pt x="2023" y="4204"/>
                    <a:pt x="2092" y="4136"/>
                    <a:pt x="2175" y="4136"/>
                  </a:cubicBezTo>
                  <a:cubicBezTo>
                    <a:pt x="2259" y="4136"/>
                    <a:pt x="2328" y="4205"/>
                    <a:pt x="2328" y="4288"/>
                  </a:cubicBezTo>
                  <a:cubicBezTo>
                    <a:pt x="2328" y="4298"/>
                    <a:pt x="2327" y="4305"/>
                    <a:pt x="2326" y="4314"/>
                  </a:cubicBezTo>
                  <a:lnTo>
                    <a:pt x="2320" y="4342"/>
                  </a:lnTo>
                  <a:lnTo>
                    <a:pt x="2349" y="4340"/>
                  </a:lnTo>
                  <a:cubicBezTo>
                    <a:pt x="3472" y="4251"/>
                    <a:pt x="4352" y="3298"/>
                    <a:pt x="4352" y="2171"/>
                  </a:cubicBezTo>
                  <a:cubicBezTo>
                    <a:pt x="4352" y="1044"/>
                    <a:pt x="3472" y="92"/>
                    <a:pt x="2350" y="3"/>
                  </a:cubicBezTo>
                  <a:lnTo>
                    <a:pt x="2323" y="0"/>
                  </a:lnTo>
                  <a:lnTo>
                    <a:pt x="2327" y="28"/>
                  </a:lnTo>
                  <a:lnTo>
                    <a:pt x="2328" y="34"/>
                  </a:lnTo>
                  <a:cubicBezTo>
                    <a:pt x="2328" y="38"/>
                    <a:pt x="2329" y="42"/>
                    <a:pt x="2329" y="45"/>
                  </a:cubicBezTo>
                  <a:cubicBezTo>
                    <a:pt x="2329" y="129"/>
                    <a:pt x="2260" y="197"/>
                    <a:pt x="2176" y="197"/>
                  </a:cubicBezTo>
                  <a:cubicBezTo>
                    <a:pt x="2092" y="197"/>
                    <a:pt x="2025" y="128"/>
                    <a:pt x="2025" y="45"/>
                  </a:cubicBezTo>
                  <a:cubicBezTo>
                    <a:pt x="2025" y="42"/>
                    <a:pt x="2025" y="38"/>
                    <a:pt x="2026" y="34"/>
                  </a:cubicBezTo>
                  <a:lnTo>
                    <a:pt x="203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6"/>
            <p:cNvSpPr/>
            <p:nvPr/>
          </p:nvSpPr>
          <p:spPr>
            <a:xfrm>
              <a:off x="6962238" y="2742522"/>
              <a:ext cx="74221" cy="72814"/>
            </a:xfrm>
            <a:custGeom>
              <a:avLst/>
              <a:gdLst/>
              <a:ahLst/>
              <a:cxnLst/>
              <a:rect l="l" t="t" r="r" b="b"/>
              <a:pathLst>
                <a:path w="1635" h="1604" extrusionOk="0">
                  <a:moveTo>
                    <a:pt x="871" y="337"/>
                  </a:moveTo>
                  <a:lnTo>
                    <a:pt x="870" y="338"/>
                  </a:lnTo>
                  <a:lnTo>
                    <a:pt x="870" y="338"/>
                  </a:lnTo>
                  <a:lnTo>
                    <a:pt x="871" y="337"/>
                  </a:lnTo>
                  <a:lnTo>
                    <a:pt x="871" y="337"/>
                  </a:lnTo>
                  <a:close/>
                  <a:moveTo>
                    <a:pt x="729" y="195"/>
                  </a:moveTo>
                  <a:lnTo>
                    <a:pt x="871" y="337"/>
                  </a:lnTo>
                  <a:lnTo>
                    <a:pt x="871" y="337"/>
                  </a:lnTo>
                  <a:lnTo>
                    <a:pt x="871" y="336"/>
                  </a:lnTo>
                  <a:lnTo>
                    <a:pt x="1013" y="479"/>
                  </a:lnTo>
                  <a:lnTo>
                    <a:pt x="991" y="490"/>
                  </a:lnTo>
                  <a:cubicBezTo>
                    <a:pt x="991" y="473"/>
                    <a:pt x="987" y="459"/>
                    <a:pt x="977" y="446"/>
                  </a:cubicBezTo>
                  <a:cubicBezTo>
                    <a:pt x="962" y="424"/>
                    <a:pt x="935" y="412"/>
                    <a:pt x="905" y="412"/>
                  </a:cubicBezTo>
                  <a:cubicBezTo>
                    <a:pt x="883" y="412"/>
                    <a:pt x="859" y="419"/>
                    <a:pt x="839" y="433"/>
                  </a:cubicBezTo>
                  <a:lnTo>
                    <a:pt x="793" y="466"/>
                  </a:lnTo>
                  <a:lnTo>
                    <a:pt x="793" y="466"/>
                  </a:lnTo>
                  <a:lnTo>
                    <a:pt x="822" y="418"/>
                  </a:lnTo>
                  <a:cubicBezTo>
                    <a:pt x="830" y="408"/>
                    <a:pt x="835" y="399"/>
                    <a:pt x="839" y="388"/>
                  </a:cubicBezTo>
                  <a:lnTo>
                    <a:pt x="870" y="338"/>
                  </a:lnTo>
                  <a:lnTo>
                    <a:pt x="870" y="338"/>
                  </a:lnTo>
                  <a:lnTo>
                    <a:pt x="849" y="348"/>
                  </a:lnTo>
                  <a:cubicBezTo>
                    <a:pt x="849" y="332"/>
                    <a:pt x="845" y="317"/>
                    <a:pt x="835" y="304"/>
                  </a:cubicBezTo>
                  <a:cubicBezTo>
                    <a:pt x="820" y="282"/>
                    <a:pt x="792" y="270"/>
                    <a:pt x="763" y="270"/>
                  </a:cubicBezTo>
                  <a:cubicBezTo>
                    <a:pt x="740" y="270"/>
                    <a:pt x="717" y="277"/>
                    <a:pt x="697" y="291"/>
                  </a:cubicBezTo>
                  <a:lnTo>
                    <a:pt x="651" y="324"/>
                  </a:lnTo>
                  <a:lnTo>
                    <a:pt x="680" y="275"/>
                  </a:lnTo>
                  <a:cubicBezTo>
                    <a:pt x="687" y="266"/>
                    <a:pt x="695" y="255"/>
                    <a:pt x="698" y="245"/>
                  </a:cubicBezTo>
                  <a:lnTo>
                    <a:pt x="729" y="195"/>
                  </a:lnTo>
                  <a:close/>
                  <a:moveTo>
                    <a:pt x="580" y="353"/>
                  </a:moveTo>
                  <a:lnTo>
                    <a:pt x="558" y="389"/>
                  </a:lnTo>
                  <a:lnTo>
                    <a:pt x="373" y="519"/>
                  </a:lnTo>
                  <a:lnTo>
                    <a:pt x="395" y="482"/>
                  </a:lnTo>
                  <a:lnTo>
                    <a:pt x="580" y="353"/>
                  </a:lnTo>
                  <a:close/>
                  <a:moveTo>
                    <a:pt x="623" y="174"/>
                  </a:moveTo>
                  <a:cubicBezTo>
                    <a:pt x="638" y="174"/>
                    <a:pt x="651" y="178"/>
                    <a:pt x="658" y="190"/>
                  </a:cubicBezTo>
                  <a:cubicBezTo>
                    <a:pt x="670" y="208"/>
                    <a:pt x="659" y="240"/>
                    <a:pt x="633" y="259"/>
                  </a:cubicBezTo>
                  <a:lnTo>
                    <a:pt x="202" y="562"/>
                  </a:lnTo>
                  <a:cubicBezTo>
                    <a:pt x="190" y="571"/>
                    <a:pt x="175" y="575"/>
                    <a:pt x="162" y="575"/>
                  </a:cubicBezTo>
                  <a:cubicBezTo>
                    <a:pt x="148" y="575"/>
                    <a:pt x="135" y="570"/>
                    <a:pt x="127" y="561"/>
                  </a:cubicBezTo>
                  <a:cubicBezTo>
                    <a:pt x="113" y="541"/>
                    <a:pt x="124" y="508"/>
                    <a:pt x="151" y="490"/>
                  </a:cubicBezTo>
                  <a:lnTo>
                    <a:pt x="582" y="187"/>
                  </a:lnTo>
                  <a:cubicBezTo>
                    <a:pt x="594" y="177"/>
                    <a:pt x="608" y="174"/>
                    <a:pt x="623" y="174"/>
                  </a:cubicBezTo>
                  <a:close/>
                  <a:moveTo>
                    <a:pt x="1014" y="480"/>
                  </a:moveTo>
                  <a:lnTo>
                    <a:pt x="1156" y="620"/>
                  </a:lnTo>
                  <a:lnTo>
                    <a:pt x="1134" y="633"/>
                  </a:lnTo>
                  <a:cubicBezTo>
                    <a:pt x="1132" y="617"/>
                    <a:pt x="1129" y="602"/>
                    <a:pt x="1120" y="588"/>
                  </a:cubicBezTo>
                  <a:cubicBezTo>
                    <a:pt x="1104" y="566"/>
                    <a:pt x="1077" y="555"/>
                    <a:pt x="1048" y="555"/>
                  </a:cubicBezTo>
                  <a:cubicBezTo>
                    <a:pt x="1026" y="555"/>
                    <a:pt x="1002" y="562"/>
                    <a:pt x="982" y="576"/>
                  </a:cubicBezTo>
                  <a:lnTo>
                    <a:pt x="937" y="607"/>
                  </a:lnTo>
                  <a:lnTo>
                    <a:pt x="937" y="607"/>
                  </a:lnTo>
                  <a:lnTo>
                    <a:pt x="969" y="556"/>
                  </a:lnTo>
                  <a:cubicBezTo>
                    <a:pt x="974" y="549"/>
                    <a:pt x="976" y="543"/>
                    <a:pt x="981" y="536"/>
                  </a:cubicBezTo>
                  <a:lnTo>
                    <a:pt x="1014" y="480"/>
                  </a:lnTo>
                  <a:close/>
                  <a:moveTo>
                    <a:pt x="721" y="494"/>
                  </a:moveTo>
                  <a:lnTo>
                    <a:pt x="698" y="530"/>
                  </a:lnTo>
                  <a:lnTo>
                    <a:pt x="513" y="661"/>
                  </a:lnTo>
                  <a:lnTo>
                    <a:pt x="513" y="661"/>
                  </a:lnTo>
                  <a:lnTo>
                    <a:pt x="537" y="624"/>
                  </a:lnTo>
                  <a:lnTo>
                    <a:pt x="721" y="494"/>
                  </a:lnTo>
                  <a:close/>
                  <a:moveTo>
                    <a:pt x="764" y="314"/>
                  </a:moveTo>
                  <a:cubicBezTo>
                    <a:pt x="779" y="314"/>
                    <a:pt x="792" y="320"/>
                    <a:pt x="798" y="330"/>
                  </a:cubicBezTo>
                  <a:cubicBezTo>
                    <a:pt x="813" y="350"/>
                    <a:pt x="801" y="383"/>
                    <a:pt x="775" y="402"/>
                  </a:cubicBezTo>
                  <a:lnTo>
                    <a:pt x="345" y="704"/>
                  </a:lnTo>
                  <a:cubicBezTo>
                    <a:pt x="332" y="714"/>
                    <a:pt x="317" y="718"/>
                    <a:pt x="304" y="718"/>
                  </a:cubicBezTo>
                  <a:cubicBezTo>
                    <a:pt x="290" y="718"/>
                    <a:pt x="277" y="713"/>
                    <a:pt x="270" y="703"/>
                  </a:cubicBezTo>
                  <a:cubicBezTo>
                    <a:pt x="255" y="682"/>
                    <a:pt x="266" y="650"/>
                    <a:pt x="292" y="631"/>
                  </a:cubicBezTo>
                  <a:lnTo>
                    <a:pt x="723" y="328"/>
                  </a:lnTo>
                  <a:cubicBezTo>
                    <a:pt x="735" y="318"/>
                    <a:pt x="750" y="314"/>
                    <a:pt x="764" y="314"/>
                  </a:cubicBezTo>
                  <a:close/>
                  <a:moveTo>
                    <a:pt x="1298" y="763"/>
                  </a:moveTo>
                  <a:lnTo>
                    <a:pt x="1297" y="764"/>
                  </a:lnTo>
                  <a:lnTo>
                    <a:pt x="1297" y="764"/>
                  </a:lnTo>
                  <a:lnTo>
                    <a:pt x="1298" y="764"/>
                  </a:lnTo>
                  <a:lnTo>
                    <a:pt x="1298" y="763"/>
                  </a:lnTo>
                  <a:close/>
                  <a:moveTo>
                    <a:pt x="866" y="636"/>
                  </a:moveTo>
                  <a:lnTo>
                    <a:pt x="844" y="673"/>
                  </a:lnTo>
                  <a:lnTo>
                    <a:pt x="659" y="803"/>
                  </a:lnTo>
                  <a:lnTo>
                    <a:pt x="659" y="803"/>
                  </a:lnTo>
                  <a:lnTo>
                    <a:pt x="681" y="766"/>
                  </a:lnTo>
                  <a:lnTo>
                    <a:pt x="866" y="636"/>
                  </a:lnTo>
                  <a:close/>
                  <a:moveTo>
                    <a:pt x="906" y="457"/>
                  </a:moveTo>
                  <a:cubicBezTo>
                    <a:pt x="919" y="457"/>
                    <a:pt x="933" y="462"/>
                    <a:pt x="939" y="472"/>
                  </a:cubicBezTo>
                  <a:cubicBezTo>
                    <a:pt x="946" y="482"/>
                    <a:pt x="946" y="494"/>
                    <a:pt x="945" y="502"/>
                  </a:cubicBezTo>
                  <a:cubicBezTo>
                    <a:pt x="943" y="518"/>
                    <a:pt x="932" y="534"/>
                    <a:pt x="916" y="545"/>
                  </a:cubicBezTo>
                  <a:lnTo>
                    <a:pt x="485" y="849"/>
                  </a:lnTo>
                  <a:cubicBezTo>
                    <a:pt x="472" y="858"/>
                    <a:pt x="458" y="862"/>
                    <a:pt x="444" y="862"/>
                  </a:cubicBezTo>
                  <a:cubicBezTo>
                    <a:pt x="429" y="862"/>
                    <a:pt x="416" y="857"/>
                    <a:pt x="409" y="847"/>
                  </a:cubicBezTo>
                  <a:cubicBezTo>
                    <a:pt x="397" y="825"/>
                    <a:pt x="408" y="792"/>
                    <a:pt x="434" y="773"/>
                  </a:cubicBezTo>
                  <a:lnTo>
                    <a:pt x="865" y="470"/>
                  </a:lnTo>
                  <a:cubicBezTo>
                    <a:pt x="876" y="461"/>
                    <a:pt x="891" y="457"/>
                    <a:pt x="906" y="457"/>
                  </a:cubicBezTo>
                  <a:close/>
                  <a:moveTo>
                    <a:pt x="1157" y="623"/>
                  </a:moveTo>
                  <a:lnTo>
                    <a:pt x="1298" y="763"/>
                  </a:lnTo>
                  <a:lnTo>
                    <a:pt x="1298" y="763"/>
                  </a:lnTo>
                  <a:lnTo>
                    <a:pt x="1298" y="762"/>
                  </a:lnTo>
                  <a:lnTo>
                    <a:pt x="1440" y="905"/>
                  </a:lnTo>
                  <a:lnTo>
                    <a:pt x="1418" y="916"/>
                  </a:lnTo>
                  <a:cubicBezTo>
                    <a:pt x="1418" y="901"/>
                    <a:pt x="1414" y="886"/>
                    <a:pt x="1405" y="873"/>
                  </a:cubicBezTo>
                  <a:cubicBezTo>
                    <a:pt x="1389" y="851"/>
                    <a:pt x="1362" y="840"/>
                    <a:pt x="1333" y="840"/>
                  </a:cubicBezTo>
                  <a:cubicBezTo>
                    <a:pt x="1310" y="840"/>
                    <a:pt x="1287" y="847"/>
                    <a:pt x="1266" y="861"/>
                  </a:cubicBezTo>
                  <a:lnTo>
                    <a:pt x="1218" y="894"/>
                  </a:lnTo>
                  <a:lnTo>
                    <a:pt x="1246" y="846"/>
                  </a:lnTo>
                  <a:cubicBezTo>
                    <a:pt x="1256" y="835"/>
                    <a:pt x="1262" y="824"/>
                    <a:pt x="1267" y="811"/>
                  </a:cubicBezTo>
                  <a:lnTo>
                    <a:pt x="1297" y="764"/>
                  </a:lnTo>
                  <a:lnTo>
                    <a:pt x="1297" y="764"/>
                  </a:lnTo>
                  <a:lnTo>
                    <a:pt x="1276" y="773"/>
                  </a:lnTo>
                  <a:cubicBezTo>
                    <a:pt x="1275" y="757"/>
                    <a:pt x="1272" y="743"/>
                    <a:pt x="1262" y="731"/>
                  </a:cubicBezTo>
                  <a:cubicBezTo>
                    <a:pt x="1247" y="709"/>
                    <a:pt x="1220" y="698"/>
                    <a:pt x="1191" y="698"/>
                  </a:cubicBezTo>
                  <a:cubicBezTo>
                    <a:pt x="1168" y="698"/>
                    <a:pt x="1144" y="704"/>
                    <a:pt x="1124" y="718"/>
                  </a:cubicBezTo>
                  <a:lnTo>
                    <a:pt x="1078" y="751"/>
                  </a:lnTo>
                  <a:lnTo>
                    <a:pt x="1108" y="702"/>
                  </a:lnTo>
                  <a:cubicBezTo>
                    <a:pt x="1115" y="694"/>
                    <a:pt x="1120" y="684"/>
                    <a:pt x="1124" y="676"/>
                  </a:cubicBezTo>
                  <a:lnTo>
                    <a:pt x="1157" y="623"/>
                  </a:lnTo>
                  <a:close/>
                  <a:moveTo>
                    <a:pt x="1007" y="780"/>
                  </a:moveTo>
                  <a:lnTo>
                    <a:pt x="985" y="817"/>
                  </a:lnTo>
                  <a:lnTo>
                    <a:pt x="800" y="946"/>
                  </a:lnTo>
                  <a:lnTo>
                    <a:pt x="800" y="946"/>
                  </a:lnTo>
                  <a:lnTo>
                    <a:pt x="822" y="909"/>
                  </a:lnTo>
                  <a:lnTo>
                    <a:pt x="1007" y="780"/>
                  </a:lnTo>
                  <a:close/>
                  <a:moveTo>
                    <a:pt x="1048" y="599"/>
                  </a:moveTo>
                  <a:cubicBezTo>
                    <a:pt x="1062" y="599"/>
                    <a:pt x="1076" y="604"/>
                    <a:pt x="1082" y="615"/>
                  </a:cubicBezTo>
                  <a:cubicBezTo>
                    <a:pt x="1088" y="625"/>
                    <a:pt x="1088" y="636"/>
                    <a:pt x="1087" y="644"/>
                  </a:cubicBezTo>
                  <a:cubicBezTo>
                    <a:pt x="1085" y="660"/>
                    <a:pt x="1074" y="676"/>
                    <a:pt x="1059" y="687"/>
                  </a:cubicBezTo>
                  <a:lnTo>
                    <a:pt x="628" y="989"/>
                  </a:lnTo>
                  <a:cubicBezTo>
                    <a:pt x="616" y="998"/>
                    <a:pt x="601" y="1003"/>
                    <a:pt x="588" y="1003"/>
                  </a:cubicBezTo>
                  <a:cubicBezTo>
                    <a:pt x="573" y="1003"/>
                    <a:pt x="560" y="997"/>
                    <a:pt x="554" y="987"/>
                  </a:cubicBezTo>
                  <a:cubicBezTo>
                    <a:pt x="546" y="978"/>
                    <a:pt x="546" y="966"/>
                    <a:pt x="548" y="958"/>
                  </a:cubicBezTo>
                  <a:cubicBezTo>
                    <a:pt x="550" y="942"/>
                    <a:pt x="563" y="926"/>
                    <a:pt x="577" y="915"/>
                  </a:cubicBezTo>
                  <a:lnTo>
                    <a:pt x="1007" y="613"/>
                  </a:lnTo>
                  <a:cubicBezTo>
                    <a:pt x="1019" y="603"/>
                    <a:pt x="1034" y="599"/>
                    <a:pt x="1048" y="599"/>
                  </a:cubicBezTo>
                  <a:close/>
                  <a:moveTo>
                    <a:pt x="1146" y="924"/>
                  </a:moveTo>
                  <a:lnTo>
                    <a:pt x="1124" y="961"/>
                  </a:lnTo>
                  <a:lnTo>
                    <a:pt x="939" y="1089"/>
                  </a:lnTo>
                  <a:lnTo>
                    <a:pt x="939" y="1089"/>
                  </a:lnTo>
                  <a:lnTo>
                    <a:pt x="962" y="1052"/>
                  </a:lnTo>
                  <a:lnTo>
                    <a:pt x="1146" y="924"/>
                  </a:lnTo>
                  <a:close/>
                  <a:moveTo>
                    <a:pt x="1190" y="741"/>
                  </a:moveTo>
                  <a:cubicBezTo>
                    <a:pt x="1204" y="741"/>
                    <a:pt x="1218" y="747"/>
                    <a:pt x="1224" y="757"/>
                  </a:cubicBezTo>
                  <a:cubicBezTo>
                    <a:pt x="1231" y="767"/>
                    <a:pt x="1231" y="778"/>
                    <a:pt x="1230" y="787"/>
                  </a:cubicBezTo>
                  <a:cubicBezTo>
                    <a:pt x="1227" y="803"/>
                    <a:pt x="1217" y="818"/>
                    <a:pt x="1201" y="829"/>
                  </a:cubicBezTo>
                  <a:lnTo>
                    <a:pt x="770" y="1132"/>
                  </a:lnTo>
                  <a:cubicBezTo>
                    <a:pt x="757" y="1141"/>
                    <a:pt x="742" y="1145"/>
                    <a:pt x="728" y="1145"/>
                  </a:cubicBezTo>
                  <a:cubicBezTo>
                    <a:pt x="714" y="1145"/>
                    <a:pt x="701" y="1140"/>
                    <a:pt x="695" y="1130"/>
                  </a:cubicBezTo>
                  <a:cubicBezTo>
                    <a:pt x="682" y="1109"/>
                    <a:pt x="693" y="1077"/>
                    <a:pt x="719" y="1058"/>
                  </a:cubicBezTo>
                  <a:lnTo>
                    <a:pt x="1149" y="755"/>
                  </a:lnTo>
                  <a:cubicBezTo>
                    <a:pt x="1161" y="746"/>
                    <a:pt x="1177" y="741"/>
                    <a:pt x="1190" y="741"/>
                  </a:cubicBezTo>
                  <a:close/>
                  <a:moveTo>
                    <a:pt x="1292" y="1065"/>
                  </a:moveTo>
                  <a:lnTo>
                    <a:pt x="1270" y="1101"/>
                  </a:lnTo>
                  <a:lnTo>
                    <a:pt x="1085" y="1231"/>
                  </a:lnTo>
                  <a:lnTo>
                    <a:pt x="1085" y="1231"/>
                  </a:lnTo>
                  <a:lnTo>
                    <a:pt x="1107" y="1194"/>
                  </a:lnTo>
                  <a:lnTo>
                    <a:pt x="1292" y="1065"/>
                  </a:lnTo>
                  <a:close/>
                  <a:moveTo>
                    <a:pt x="1334" y="886"/>
                  </a:moveTo>
                  <a:cubicBezTo>
                    <a:pt x="1349" y="886"/>
                    <a:pt x="1361" y="890"/>
                    <a:pt x="1368" y="902"/>
                  </a:cubicBezTo>
                  <a:cubicBezTo>
                    <a:pt x="1375" y="910"/>
                    <a:pt x="1376" y="923"/>
                    <a:pt x="1372" y="935"/>
                  </a:cubicBezTo>
                  <a:cubicBezTo>
                    <a:pt x="1368" y="950"/>
                    <a:pt x="1357" y="963"/>
                    <a:pt x="1344" y="973"/>
                  </a:cubicBezTo>
                  <a:lnTo>
                    <a:pt x="913" y="1277"/>
                  </a:lnTo>
                  <a:cubicBezTo>
                    <a:pt x="900" y="1286"/>
                    <a:pt x="885" y="1290"/>
                    <a:pt x="872" y="1290"/>
                  </a:cubicBezTo>
                  <a:cubicBezTo>
                    <a:pt x="857" y="1290"/>
                    <a:pt x="845" y="1285"/>
                    <a:pt x="838" y="1276"/>
                  </a:cubicBezTo>
                  <a:cubicBezTo>
                    <a:pt x="825" y="1252"/>
                    <a:pt x="835" y="1219"/>
                    <a:pt x="861" y="1200"/>
                  </a:cubicBezTo>
                  <a:lnTo>
                    <a:pt x="1293" y="898"/>
                  </a:lnTo>
                  <a:cubicBezTo>
                    <a:pt x="1304" y="889"/>
                    <a:pt x="1319" y="886"/>
                    <a:pt x="1334" y="886"/>
                  </a:cubicBezTo>
                  <a:close/>
                  <a:moveTo>
                    <a:pt x="1475" y="1026"/>
                  </a:moveTo>
                  <a:cubicBezTo>
                    <a:pt x="1489" y="1026"/>
                    <a:pt x="1503" y="1031"/>
                    <a:pt x="1509" y="1042"/>
                  </a:cubicBezTo>
                  <a:cubicBezTo>
                    <a:pt x="1515" y="1051"/>
                    <a:pt x="1515" y="1063"/>
                    <a:pt x="1514" y="1071"/>
                  </a:cubicBezTo>
                  <a:cubicBezTo>
                    <a:pt x="1512" y="1087"/>
                    <a:pt x="1502" y="1103"/>
                    <a:pt x="1486" y="1115"/>
                  </a:cubicBezTo>
                  <a:lnTo>
                    <a:pt x="1054" y="1418"/>
                  </a:lnTo>
                  <a:cubicBezTo>
                    <a:pt x="1042" y="1427"/>
                    <a:pt x="1027" y="1431"/>
                    <a:pt x="1014" y="1431"/>
                  </a:cubicBezTo>
                  <a:cubicBezTo>
                    <a:pt x="999" y="1431"/>
                    <a:pt x="986" y="1426"/>
                    <a:pt x="980" y="1415"/>
                  </a:cubicBezTo>
                  <a:cubicBezTo>
                    <a:pt x="972" y="1406"/>
                    <a:pt x="972" y="1394"/>
                    <a:pt x="974" y="1387"/>
                  </a:cubicBezTo>
                  <a:cubicBezTo>
                    <a:pt x="977" y="1369"/>
                    <a:pt x="990" y="1353"/>
                    <a:pt x="1004" y="1342"/>
                  </a:cubicBezTo>
                  <a:lnTo>
                    <a:pt x="1434" y="1040"/>
                  </a:lnTo>
                  <a:cubicBezTo>
                    <a:pt x="1446" y="1030"/>
                    <a:pt x="1460" y="1026"/>
                    <a:pt x="1475" y="1026"/>
                  </a:cubicBezTo>
                  <a:close/>
                  <a:moveTo>
                    <a:pt x="537" y="43"/>
                  </a:moveTo>
                  <a:cubicBezTo>
                    <a:pt x="564" y="43"/>
                    <a:pt x="589" y="54"/>
                    <a:pt x="608" y="73"/>
                  </a:cubicBezTo>
                  <a:lnTo>
                    <a:pt x="728" y="192"/>
                  </a:lnTo>
                  <a:lnTo>
                    <a:pt x="705" y="204"/>
                  </a:lnTo>
                  <a:cubicBezTo>
                    <a:pt x="705" y="188"/>
                    <a:pt x="701" y="174"/>
                    <a:pt x="692" y="160"/>
                  </a:cubicBezTo>
                  <a:cubicBezTo>
                    <a:pt x="676" y="138"/>
                    <a:pt x="649" y="126"/>
                    <a:pt x="619" y="126"/>
                  </a:cubicBezTo>
                  <a:cubicBezTo>
                    <a:pt x="597" y="126"/>
                    <a:pt x="574" y="133"/>
                    <a:pt x="554" y="148"/>
                  </a:cubicBezTo>
                  <a:lnTo>
                    <a:pt x="122" y="450"/>
                  </a:lnTo>
                  <a:cubicBezTo>
                    <a:pt x="75" y="483"/>
                    <a:pt x="59" y="544"/>
                    <a:pt x="88" y="586"/>
                  </a:cubicBezTo>
                  <a:cubicBezTo>
                    <a:pt x="104" y="608"/>
                    <a:pt x="131" y="620"/>
                    <a:pt x="160" y="620"/>
                  </a:cubicBezTo>
                  <a:cubicBezTo>
                    <a:pt x="184" y="620"/>
                    <a:pt x="208" y="613"/>
                    <a:pt x="228" y="598"/>
                  </a:cubicBezTo>
                  <a:lnTo>
                    <a:pt x="300" y="546"/>
                  </a:lnTo>
                  <a:lnTo>
                    <a:pt x="277" y="583"/>
                  </a:lnTo>
                  <a:lnTo>
                    <a:pt x="266" y="592"/>
                  </a:lnTo>
                  <a:cubicBezTo>
                    <a:pt x="218" y="625"/>
                    <a:pt x="202" y="687"/>
                    <a:pt x="232" y="727"/>
                  </a:cubicBezTo>
                  <a:cubicBezTo>
                    <a:pt x="248" y="750"/>
                    <a:pt x="274" y="761"/>
                    <a:pt x="303" y="761"/>
                  </a:cubicBezTo>
                  <a:cubicBezTo>
                    <a:pt x="327" y="761"/>
                    <a:pt x="350" y="753"/>
                    <a:pt x="370" y="739"/>
                  </a:cubicBezTo>
                  <a:lnTo>
                    <a:pt x="443" y="688"/>
                  </a:lnTo>
                  <a:lnTo>
                    <a:pt x="443" y="688"/>
                  </a:lnTo>
                  <a:lnTo>
                    <a:pt x="420" y="724"/>
                  </a:lnTo>
                  <a:lnTo>
                    <a:pt x="408" y="732"/>
                  </a:lnTo>
                  <a:cubicBezTo>
                    <a:pt x="361" y="767"/>
                    <a:pt x="345" y="827"/>
                    <a:pt x="372" y="868"/>
                  </a:cubicBezTo>
                  <a:cubicBezTo>
                    <a:pt x="388" y="890"/>
                    <a:pt x="414" y="903"/>
                    <a:pt x="444" y="903"/>
                  </a:cubicBezTo>
                  <a:cubicBezTo>
                    <a:pt x="467" y="903"/>
                    <a:pt x="491" y="894"/>
                    <a:pt x="511" y="880"/>
                  </a:cubicBezTo>
                  <a:lnTo>
                    <a:pt x="585" y="827"/>
                  </a:lnTo>
                  <a:lnTo>
                    <a:pt x="562" y="864"/>
                  </a:lnTo>
                  <a:lnTo>
                    <a:pt x="549" y="873"/>
                  </a:lnTo>
                  <a:cubicBezTo>
                    <a:pt x="524" y="892"/>
                    <a:pt x="506" y="919"/>
                    <a:pt x="502" y="946"/>
                  </a:cubicBezTo>
                  <a:cubicBezTo>
                    <a:pt x="498" y="968"/>
                    <a:pt x="502" y="990"/>
                    <a:pt x="515" y="1008"/>
                  </a:cubicBezTo>
                  <a:cubicBezTo>
                    <a:pt x="530" y="1030"/>
                    <a:pt x="557" y="1043"/>
                    <a:pt x="587" y="1043"/>
                  </a:cubicBezTo>
                  <a:cubicBezTo>
                    <a:pt x="612" y="1043"/>
                    <a:pt x="635" y="1036"/>
                    <a:pt x="655" y="1021"/>
                  </a:cubicBezTo>
                  <a:lnTo>
                    <a:pt x="728" y="969"/>
                  </a:lnTo>
                  <a:lnTo>
                    <a:pt x="704" y="1006"/>
                  </a:lnTo>
                  <a:lnTo>
                    <a:pt x="693" y="1014"/>
                  </a:lnTo>
                  <a:cubicBezTo>
                    <a:pt x="645" y="1047"/>
                    <a:pt x="629" y="1108"/>
                    <a:pt x="659" y="1151"/>
                  </a:cubicBezTo>
                  <a:cubicBezTo>
                    <a:pt x="675" y="1173"/>
                    <a:pt x="701" y="1184"/>
                    <a:pt x="730" y="1184"/>
                  </a:cubicBezTo>
                  <a:cubicBezTo>
                    <a:pt x="754" y="1184"/>
                    <a:pt x="777" y="1177"/>
                    <a:pt x="797" y="1162"/>
                  </a:cubicBezTo>
                  <a:lnTo>
                    <a:pt x="868" y="1112"/>
                  </a:lnTo>
                  <a:lnTo>
                    <a:pt x="868" y="1112"/>
                  </a:lnTo>
                  <a:lnTo>
                    <a:pt x="846" y="1148"/>
                  </a:lnTo>
                  <a:lnTo>
                    <a:pt x="836" y="1156"/>
                  </a:lnTo>
                  <a:cubicBezTo>
                    <a:pt x="789" y="1188"/>
                    <a:pt x="773" y="1249"/>
                    <a:pt x="802" y="1291"/>
                  </a:cubicBezTo>
                  <a:cubicBezTo>
                    <a:pt x="818" y="1314"/>
                    <a:pt x="845" y="1326"/>
                    <a:pt x="873" y="1326"/>
                  </a:cubicBezTo>
                  <a:cubicBezTo>
                    <a:pt x="897" y="1326"/>
                    <a:pt x="921" y="1317"/>
                    <a:pt x="941" y="1303"/>
                  </a:cubicBezTo>
                  <a:lnTo>
                    <a:pt x="1014" y="1252"/>
                  </a:lnTo>
                  <a:lnTo>
                    <a:pt x="992" y="1289"/>
                  </a:lnTo>
                  <a:lnTo>
                    <a:pt x="981" y="1298"/>
                  </a:lnTo>
                  <a:cubicBezTo>
                    <a:pt x="955" y="1316"/>
                    <a:pt x="936" y="1342"/>
                    <a:pt x="933" y="1370"/>
                  </a:cubicBezTo>
                  <a:cubicBezTo>
                    <a:pt x="929" y="1393"/>
                    <a:pt x="933" y="1415"/>
                    <a:pt x="946" y="1432"/>
                  </a:cubicBezTo>
                  <a:cubicBezTo>
                    <a:pt x="962" y="1454"/>
                    <a:pt x="988" y="1468"/>
                    <a:pt x="1019" y="1468"/>
                  </a:cubicBezTo>
                  <a:cubicBezTo>
                    <a:pt x="1042" y="1468"/>
                    <a:pt x="1066" y="1460"/>
                    <a:pt x="1086" y="1446"/>
                  </a:cubicBezTo>
                  <a:lnTo>
                    <a:pt x="1516" y="1142"/>
                  </a:lnTo>
                  <a:cubicBezTo>
                    <a:pt x="1542" y="1124"/>
                    <a:pt x="1559" y="1098"/>
                    <a:pt x="1564" y="1069"/>
                  </a:cubicBezTo>
                  <a:cubicBezTo>
                    <a:pt x="1568" y="1047"/>
                    <a:pt x="1563" y="1025"/>
                    <a:pt x="1551" y="1008"/>
                  </a:cubicBezTo>
                  <a:cubicBezTo>
                    <a:pt x="1536" y="985"/>
                    <a:pt x="1508" y="974"/>
                    <a:pt x="1478" y="974"/>
                  </a:cubicBezTo>
                  <a:cubicBezTo>
                    <a:pt x="1456" y="974"/>
                    <a:pt x="1433" y="980"/>
                    <a:pt x="1413" y="994"/>
                  </a:cubicBezTo>
                  <a:lnTo>
                    <a:pt x="1367" y="1026"/>
                  </a:lnTo>
                  <a:lnTo>
                    <a:pt x="1395" y="979"/>
                  </a:lnTo>
                  <a:cubicBezTo>
                    <a:pt x="1404" y="969"/>
                    <a:pt x="1409" y="961"/>
                    <a:pt x="1413" y="950"/>
                  </a:cubicBezTo>
                  <a:lnTo>
                    <a:pt x="1445" y="898"/>
                  </a:lnTo>
                  <a:lnTo>
                    <a:pt x="1547" y="1001"/>
                  </a:lnTo>
                  <a:cubicBezTo>
                    <a:pt x="1586" y="1050"/>
                    <a:pt x="1586" y="1115"/>
                    <a:pt x="1545" y="1154"/>
                  </a:cubicBezTo>
                  <a:lnTo>
                    <a:pt x="1172" y="1527"/>
                  </a:lnTo>
                  <a:cubicBezTo>
                    <a:pt x="1153" y="1546"/>
                    <a:pt x="1126" y="1555"/>
                    <a:pt x="1100" y="1555"/>
                  </a:cubicBezTo>
                  <a:cubicBezTo>
                    <a:pt x="1073" y="1555"/>
                    <a:pt x="1047" y="1546"/>
                    <a:pt x="1027" y="1527"/>
                  </a:cubicBezTo>
                  <a:lnTo>
                    <a:pt x="91" y="592"/>
                  </a:lnTo>
                  <a:cubicBezTo>
                    <a:pt x="52" y="552"/>
                    <a:pt x="52" y="487"/>
                    <a:pt x="91" y="446"/>
                  </a:cubicBezTo>
                  <a:lnTo>
                    <a:pt x="464" y="73"/>
                  </a:lnTo>
                  <a:cubicBezTo>
                    <a:pt x="484" y="54"/>
                    <a:pt x="508" y="43"/>
                    <a:pt x="537" y="43"/>
                  </a:cubicBezTo>
                  <a:close/>
                  <a:moveTo>
                    <a:pt x="538" y="0"/>
                  </a:moveTo>
                  <a:cubicBezTo>
                    <a:pt x="499" y="0"/>
                    <a:pt x="461" y="14"/>
                    <a:pt x="432" y="42"/>
                  </a:cubicBezTo>
                  <a:lnTo>
                    <a:pt x="59" y="414"/>
                  </a:lnTo>
                  <a:cubicBezTo>
                    <a:pt x="1" y="472"/>
                    <a:pt x="1" y="566"/>
                    <a:pt x="59" y="624"/>
                  </a:cubicBezTo>
                  <a:lnTo>
                    <a:pt x="995" y="1560"/>
                  </a:lnTo>
                  <a:cubicBezTo>
                    <a:pt x="1023" y="1588"/>
                    <a:pt x="1060" y="1604"/>
                    <a:pt x="1099" y="1604"/>
                  </a:cubicBezTo>
                  <a:cubicBezTo>
                    <a:pt x="1139" y="1604"/>
                    <a:pt x="1176" y="1588"/>
                    <a:pt x="1203" y="1560"/>
                  </a:cubicBezTo>
                  <a:lnTo>
                    <a:pt x="1576" y="1187"/>
                  </a:lnTo>
                  <a:cubicBezTo>
                    <a:pt x="1634" y="1129"/>
                    <a:pt x="1634" y="1036"/>
                    <a:pt x="1576" y="978"/>
                  </a:cubicBezTo>
                  <a:lnTo>
                    <a:pt x="642" y="42"/>
                  </a:lnTo>
                  <a:cubicBezTo>
                    <a:pt x="614" y="14"/>
                    <a:pt x="576" y="0"/>
                    <a:pt x="53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6"/>
            <p:cNvSpPr/>
            <p:nvPr/>
          </p:nvSpPr>
          <p:spPr>
            <a:xfrm>
              <a:off x="7054708" y="2742522"/>
              <a:ext cx="74130" cy="72814"/>
            </a:xfrm>
            <a:custGeom>
              <a:avLst/>
              <a:gdLst/>
              <a:ahLst/>
              <a:cxnLst/>
              <a:rect l="l" t="t" r="r" b="b"/>
              <a:pathLst>
                <a:path w="1633" h="1604" extrusionOk="0">
                  <a:moveTo>
                    <a:pt x="910" y="200"/>
                  </a:moveTo>
                  <a:lnTo>
                    <a:pt x="908" y="201"/>
                  </a:lnTo>
                  <a:lnTo>
                    <a:pt x="912" y="203"/>
                  </a:lnTo>
                  <a:lnTo>
                    <a:pt x="910" y="200"/>
                  </a:lnTo>
                  <a:close/>
                  <a:moveTo>
                    <a:pt x="912" y="203"/>
                  </a:moveTo>
                  <a:lnTo>
                    <a:pt x="912" y="203"/>
                  </a:lnTo>
                  <a:lnTo>
                    <a:pt x="912" y="203"/>
                  </a:lnTo>
                  <a:lnTo>
                    <a:pt x="912" y="203"/>
                  </a:lnTo>
                  <a:close/>
                  <a:moveTo>
                    <a:pt x="765" y="336"/>
                  </a:moveTo>
                  <a:lnTo>
                    <a:pt x="797" y="388"/>
                  </a:lnTo>
                  <a:cubicBezTo>
                    <a:pt x="801" y="399"/>
                    <a:pt x="807" y="409"/>
                    <a:pt x="815" y="419"/>
                  </a:cubicBezTo>
                  <a:lnTo>
                    <a:pt x="844" y="466"/>
                  </a:lnTo>
                  <a:lnTo>
                    <a:pt x="799" y="433"/>
                  </a:lnTo>
                  <a:cubicBezTo>
                    <a:pt x="778" y="420"/>
                    <a:pt x="755" y="413"/>
                    <a:pt x="732" y="413"/>
                  </a:cubicBezTo>
                  <a:cubicBezTo>
                    <a:pt x="703" y="413"/>
                    <a:pt x="675" y="424"/>
                    <a:pt x="659" y="446"/>
                  </a:cubicBezTo>
                  <a:cubicBezTo>
                    <a:pt x="651" y="460"/>
                    <a:pt x="648" y="476"/>
                    <a:pt x="647" y="489"/>
                  </a:cubicBezTo>
                  <a:lnTo>
                    <a:pt x="625" y="478"/>
                  </a:lnTo>
                  <a:lnTo>
                    <a:pt x="765" y="336"/>
                  </a:lnTo>
                  <a:close/>
                  <a:moveTo>
                    <a:pt x="1058" y="353"/>
                  </a:moveTo>
                  <a:lnTo>
                    <a:pt x="1243" y="482"/>
                  </a:lnTo>
                  <a:lnTo>
                    <a:pt x="1265" y="519"/>
                  </a:lnTo>
                  <a:lnTo>
                    <a:pt x="1265" y="519"/>
                  </a:lnTo>
                  <a:lnTo>
                    <a:pt x="1080" y="390"/>
                  </a:lnTo>
                  <a:lnTo>
                    <a:pt x="1058" y="353"/>
                  </a:lnTo>
                  <a:close/>
                  <a:moveTo>
                    <a:pt x="1100" y="53"/>
                  </a:moveTo>
                  <a:cubicBezTo>
                    <a:pt x="1128" y="53"/>
                    <a:pt x="1153" y="63"/>
                    <a:pt x="1172" y="82"/>
                  </a:cubicBezTo>
                  <a:lnTo>
                    <a:pt x="1545" y="456"/>
                  </a:lnTo>
                  <a:cubicBezTo>
                    <a:pt x="1579" y="483"/>
                    <a:pt x="1584" y="533"/>
                    <a:pt x="1560" y="573"/>
                  </a:cubicBezTo>
                  <a:lnTo>
                    <a:pt x="1560" y="573"/>
                  </a:lnTo>
                  <a:cubicBezTo>
                    <a:pt x="1572" y="535"/>
                    <a:pt x="1554" y="487"/>
                    <a:pt x="1515" y="460"/>
                  </a:cubicBezTo>
                  <a:lnTo>
                    <a:pt x="1084" y="156"/>
                  </a:lnTo>
                  <a:cubicBezTo>
                    <a:pt x="1064" y="142"/>
                    <a:pt x="1041" y="135"/>
                    <a:pt x="1019" y="135"/>
                  </a:cubicBezTo>
                  <a:cubicBezTo>
                    <a:pt x="989" y="135"/>
                    <a:pt x="961" y="147"/>
                    <a:pt x="944" y="170"/>
                  </a:cubicBezTo>
                  <a:cubicBezTo>
                    <a:pt x="935" y="182"/>
                    <a:pt x="933" y="197"/>
                    <a:pt x="931" y="213"/>
                  </a:cubicBezTo>
                  <a:lnTo>
                    <a:pt x="912" y="203"/>
                  </a:lnTo>
                  <a:lnTo>
                    <a:pt x="912" y="203"/>
                  </a:lnTo>
                  <a:lnTo>
                    <a:pt x="938" y="245"/>
                  </a:lnTo>
                  <a:cubicBezTo>
                    <a:pt x="942" y="255"/>
                    <a:pt x="948" y="266"/>
                    <a:pt x="956" y="275"/>
                  </a:cubicBezTo>
                  <a:lnTo>
                    <a:pt x="985" y="324"/>
                  </a:lnTo>
                  <a:lnTo>
                    <a:pt x="939" y="291"/>
                  </a:lnTo>
                  <a:cubicBezTo>
                    <a:pt x="919" y="276"/>
                    <a:pt x="896" y="270"/>
                    <a:pt x="874" y="270"/>
                  </a:cubicBezTo>
                  <a:cubicBezTo>
                    <a:pt x="844" y="270"/>
                    <a:pt x="816" y="282"/>
                    <a:pt x="801" y="304"/>
                  </a:cubicBezTo>
                  <a:cubicBezTo>
                    <a:pt x="791" y="317"/>
                    <a:pt x="789" y="332"/>
                    <a:pt x="788" y="347"/>
                  </a:cubicBezTo>
                  <a:lnTo>
                    <a:pt x="765" y="335"/>
                  </a:lnTo>
                  <a:lnTo>
                    <a:pt x="907" y="195"/>
                  </a:lnTo>
                  <a:lnTo>
                    <a:pt x="910" y="200"/>
                  </a:lnTo>
                  <a:lnTo>
                    <a:pt x="1027" y="82"/>
                  </a:lnTo>
                  <a:cubicBezTo>
                    <a:pt x="1047" y="63"/>
                    <a:pt x="1072" y="53"/>
                    <a:pt x="1100" y="53"/>
                  </a:cubicBezTo>
                  <a:close/>
                  <a:moveTo>
                    <a:pt x="1015" y="172"/>
                  </a:moveTo>
                  <a:cubicBezTo>
                    <a:pt x="1027" y="172"/>
                    <a:pt x="1042" y="177"/>
                    <a:pt x="1055" y="186"/>
                  </a:cubicBezTo>
                  <a:lnTo>
                    <a:pt x="1486" y="488"/>
                  </a:lnTo>
                  <a:cubicBezTo>
                    <a:pt x="1513" y="507"/>
                    <a:pt x="1524" y="540"/>
                    <a:pt x="1510" y="560"/>
                  </a:cubicBezTo>
                  <a:cubicBezTo>
                    <a:pt x="1503" y="569"/>
                    <a:pt x="1490" y="576"/>
                    <a:pt x="1476" y="576"/>
                  </a:cubicBezTo>
                  <a:cubicBezTo>
                    <a:pt x="1461" y="576"/>
                    <a:pt x="1447" y="571"/>
                    <a:pt x="1435" y="562"/>
                  </a:cubicBezTo>
                  <a:lnTo>
                    <a:pt x="1004" y="259"/>
                  </a:lnTo>
                  <a:cubicBezTo>
                    <a:pt x="978" y="240"/>
                    <a:pt x="965" y="208"/>
                    <a:pt x="980" y="188"/>
                  </a:cubicBezTo>
                  <a:cubicBezTo>
                    <a:pt x="986" y="177"/>
                    <a:pt x="1000" y="172"/>
                    <a:pt x="1015" y="172"/>
                  </a:cubicBezTo>
                  <a:close/>
                  <a:moveTo>
                    <a:pt x="621" y="480"/>
                  </a:moveTo>
                  <a:lnTo>
                    <a:pt x="654" y="535"/>
                  </a:lnTo>
                  <a:cubicBezTo>
                    <a:pt x="658" y="543"/>
                    <a:pt x="663" y="552"/>
                    <a:pt x="669" y="559"/>
                  </a:cubicBezTo>
                  <a:lnTo>
                    <a:pt x="699" y="607"/>
                  </a:lnTo>
                  <a:lnTo>
                    <a:pt x="654" y="576"/>
                  </a:lnTo>
                  <a:cubicBezTo>
                    <a:pt x="634" y="562"/>
                    <a:pt x="611" y="555"/>
                    <a:pt x="588" y="555"/>
                  </a:cubicBezTo>
                  <a:cubicBezTo>
                    <a:pt x="559" y="555"/>
                    <a:pt x="531" y="566"/>
                    <a:pt x="516" y="588"/>
                  </a:cubicBezTo>
                  <a:cubicBezTo>
                    <a:pt x="506" y="602"/>
                    <a:pt x="504" y="617"/>
                    <a:pt x="503" y="633"/>
                  </a:cubicBezTo>
                  <a:lnTo>
                    <a:pt x="480" y="620"/>
                  </a:lnTo>
                  <a:lnTo>
                    <a:pt x="621" y="480"/>
                  </a:lnTo>
                  <a:close/>
                  <a:moveTo>
                    <a:pt x="916" y="494"/>
                  </a:moveTo>
                  <a:lnTo>
                    <a:pt x="1100" y="624"/>
                  </a:lnTo>
                  <a:lnTo>
                    <a:pt x="1122" y="661"/>
                  </a:lnTo>
                  <a:lnTo>
                    <a:pt x="938" y="530"/>
                  </a:lnTo>
                  <a:lnTo>
                    <a:pt x="916" y="494"/>
                  </a:lnTo>
                  <a:close/>
                  <a:moveTo>
                    <a:pt x="872" y="314"/>
                  </a:moveTo>
                  <a:cubicBezTo>
                    <a:pt x="885" y="314"/>
                    <a:pt x="900" y="320"/>
                    <a:pt x="913" y="328"/>
                  </a:cubicBezTo>
                  <a:lnTo>
                    <a:pt x="1344" y="631"/>
                  </a:lnTo>
                  <a:cubicBezTo>
                    <a:pt x="1370" y="650"/>
                    <a:pt x="1381" y="682"/>
                    <a:pt x="1368" y="702"/>
                  </a:cubicBezTo>
                  <a:cubicBezTo>
                    <a:pt x="1361" y="712"/>
                    <a:pt x="1348" y="718"/>
                    <a:pt x="1333" y="718"/>
                  </a:cubicBezTo>
                  <a:cubicBezTo>
                    <a:pt x="1321" y="718"/>
                    <a:pt x="1305" y="713"/>
                    <a:pt x="1292" y="704"/>
                  </a:cubicBezTo>
                  <a:lnTo>
                    <a:pt x="862" y="402"/>
                  </a:lnTo>
                  <a:cubicBezTo>
                    <a:pt x="836" y="383"/>
                    <a:pt x="823" y="350"/>
                    <a:pt x="838" y="330"/>
                  </a:cubicBezTo>
                  <a:cubicBezTo>
                    <a:pt x="844" y="322"/>
                    <a:pt x="858" y="314"/>
                    <a:pt x="872" y="314"/>
                  </a:cubicBezTo>
                  <a:close/>
                  <a:moveTo>
                    <a:pt x="1337" y="555"/>
                  </a:moveTo>
                  <a:lnTo>
                    <a:pt x="1409" y="606"/>
                  </a:lnTo>
                  <a:cubicBezTo>
                    <a:pt x="1429" y="620"/>
                    <a:pt x="1454" y="629"/>
                    <a:pt x="1477" y="629"/>
                  </a:cubicBezTo>
                  <a:cubicBezTo>
                    <a:pt x="1491" y="629"/>
                    <a:pt x="1505" y="625"/>
                    <a:pt x="1517" y="620"/>
                  </a:cubicBezTo>
                  <a:lnTo>
                    <a:pt x="1517" y="620"/>
                  </a:lnTo>
                  <a:lnTo>
                    <a:pt x="1412" y="725"/>
                  </a:lnTo>
                  <a:lnTo>
                    <a:pt x="1412" y="725"/>
                  </a:lnTo>
                  <a:cubicBezTo>
                    <a:pt x="1432" y="685"/>
                    <a:pt x="1415" y="631"/>
                    <a:pt x="1371" y="599"/>
                  </a:cubicBezTo>
                  <a:lnTo>
                    <a:pt x="1360" y="592"/>
                  </a:lnTo>
                  <a:lnTo>
                    <a:pt x="1337" y="555"/>
                  </a:lnTo>
                  <a:close/>
                  <a:moveTo>
                    <a:pt x="480" y="622"/>
                  </a:moveTo>
                  <a:lnTo>
                    <a:pt x="511" y="672"/>
                  </a:lnTo>
                  <a:cubicBezTo>
                    <a:pt x="515" y="683"/>
                    <a:pt x="521" y="694"/>
                    <a:pt x="531" y="703"/>
                  </a:cubicBezTo>
                  <a:lnTo>
                    <a:pt x="559" y="751"/>
                  </a:lnTo>
                  <a:lnTo>
                    <a:pt x="514" y="718"/>
                  </a:lnTo>
                  <a:cubicBezTo>
                    <a:pt x="494" y="704"/>
                    <a:pt x="470" y="697"/>
                    <a:pt x="448" y="697"/>
                  </a:cubicBezTo>
                  <a:cubicBezTo>
                    <a:pt x="419" y="697"/>
                    <a:pt x="391" y="709"/>
                    <a:pt x="375" y="731"/>
                  </a:cubicBezTo>
                  <a:cubicBezTo>
                    <a:pt x="366" y="745"/>
                    <a:pt x="363" y="758"/>
                    <a:pt x="362" y="773"/>
                  </a:cubicBezTo>
                  <a:lnTo>
                    <a:pt x="340" y="762"/>
                  </a:lnTo>
                  <a:lnTo>
                    <a:pt x="480" y="622"/>
                  </a:lnTo>
                  <a:close/>
                  <a:moveTo>
                    <a:pt x="771" y="636"/>
                  </a:moveTo>
                  <a:lnTo>
                    <a:pt x="956" y="766"/>
                  </a:lnTo>
                  <a:lnTo>
                    <a:pt x="979" y="803"/>
                  </a:lnTo>
                  <a:lnTo>
                    <a:pt x="979" y="803"/>
                  </a:lnTo>
                  <a:lnTo>
                    <a:pt x="794" y="673"/>
                  </a:lnTo>
                  <a:lnTo>
                    <a:pt x="771" y="636"/>
                  </a:lnTo>
                  <a:close/>
                  <a:moveTo>
                    <a:pt x="730" y="457"/>
                  </a:moveTo>
                  <a:cubicBezTo>
                    <a:pt x="743" y="457"/>
                    <a:pt x="757" y="462"/>
                    <a:pt x="770" y="470"/>
                  </a:cubicBezTo>
                  <a:lnTo>
                    <a:pt x="1200" y="773"/>
                  </a:lnTo>
                  <a:cubicBezTo>
                    <a:pt x="1227" y="792"/>
                    <a:pt x="1238" y="825"/>
                    <a:pt x="1224" y="845"/>
                  </a:cubicBezTo>
                  <a:cubicBezTo>
                    <a:pt x="1217" y="854"/>
                    <a:pt x="1204" y="859"/>
                    <a:pt x="1189" y="859"/>
                  </a:cubicBezTo>
                  <a:cubicBezTo>
                    <a:pt x="1176" y="859"/>
                    <a:pt x="1161" y="855"/>
                    <a:pt x="1149" y="847"/>
                  </a:cubicBezTo>
                  <a:lnTo>
                    <a:pt x="720" y="544"/>
                  </a:lnTo>
                  <a:cubicBezTo>
                    <a:pt x="693" y="525"/>
                    <a:pt x="681" y="492"/>
                    <a:pt x="695" y="472"/>
                  </a:cubicBezTo>
                  <a:cubicBezTo>
                    <a:pt x="702" y="462"/>
                    <a:pt x="715" y="457"/>
                    <a:pt x="730" y="457"/>
                  </a:cubicBezTo>
                  <a:close/>
                  <a:moveTo>
                    <a:pt x="1195" y="696"/>
                  </a:moveTo>
                  <a:lnTo>
                    <a:pt x="1267" y="747"/>
                  </a:lnTo>
                  <a:cubicBezTo>
                    <a:pt x="1287" y="761"/>
                    <a:pt x="1311" y="770"/>
                    <a:pt x="1334" y="770"/>
                  </a:cubicBezTo>
                  <a:cubicBezTo>
                    <a:pt x="1350" y="770"/>
                    <a:pt x="1365" y="766"/>
                    <a:pt x="1377" y="760"/>
                  </a:cubicBezTo>
                  <a:lnTo>
                    <a:pt x="1377" y="760"/>
                  </a:lnTo>
                  <a:lnTo>
                    <a:pt x="1271" y="866"/>
                  </a:lnTo>
                  <a:lnTo>
                    <a:pt x="1271" y="866"/>
                  </a:lnTo>
                  <a:cubicBezTo>
                    <a:pt x="1291" y="826"/>
                    <a:pt x="1274" y="772"/>
                    <a:pt x="1229" y="740"/>
                  </a:cubicBezTo>
                  <a:lnTo>
                    <a:pt x="1217" y="733"/>
                  </a:lnTo>
                  <a:lnTo>
                    <a:pt x="1195" y="696"/>
                  </a:lnTo>
                  <a:close/>
                  <a:moveTo>
                    <a:pt x="338" y="762"/>
                  </a:moveTo>
                  <a:lnTo>
                    <a:pt x="364" y="807"/>
                  </a:lnTo>
                  <a:cubicBezTo>
                    <a:pt x="369" y="820"/>
                    <a:pt x="378" y="835"/>
                    <a:pt x="389" y="847"/>
                  </a:cubicBezTo>
                  <a:lnTo>
                    <a:pt x="419" y="894"/>
                  </a:lnTo>
                  <a:lnTo>
                    <a:pt x="369" y="861"/>
                  </a:lnTo>
                  <a:cubicBezTo>
                    <a:pt x="350" y="846"/>
                    <a:pt x="326" y="839"/>
                    <a:pt x="304" y="839"/>
                  </a:cubicBezTo>
                  <a:cubicBezTo>
                    <a:pt x="274" y="839"/>
                    <a:pt x="246" y="851"/>
                    <a:pt x="230" y="873"/>
                  </a:cubicBezTo>
                  <a:cubicBezTo>
                    <a:pt x="221" y="887"/>
                    <a:pt x="219" y="902"/>
                    <a:pt x="216" y="916"/>
                  </a:cubicBezTo>
                  <a:lnTo>
                    <a:pt x="194" y="905"/>
                  </a:lnTo>
                  <a:lnTo>
                    <a:pt x="338" y="762"/>
                  </a:lnTo>
                  <a:close/>
                  <a:moveTo>
                    <a:pt x="631" y="778"/>
                  </a:moveTo>
                  <a:lnTo>
                    <a:pt x="815" y="908"/>
                  </a:lnTo>
                  <a:lnTo>
                    <a:pt x="838" y="946"/>
                  </a:lnTo>
                  <a:lnTo>
                    <a:pt x="653" y="815"/>
                  </a:lnTo>
                  <a:lnTo>
                    <a:pt x="631" y="778"/>
                  </a:lnTo>
                  <a:close/>
                  <a:moveTo>
                    <a:pt x="588" y="599"/>
                  </a:moveTo>
                  <a:cubicBezTo>
                    <a:pt x="601" y="599"/>
                    <a:pt x="616" y="604"/>
                    <a:pt x="628" y="613"/>
                  </a:cubicBezTo>
                  <a:lnTo>
                    <a:pt x="1059" y="915"/>
                  </a:lnTo>
                  <a:cubicBezTo>
                    <a:pt x="1075" y="926"/>
                    <a:pt x="1085" y="942"/>
                    <a:pt x="1089" y="959"/>
                  </a:cubicBezTo>
                  <a:cubicBezTo>
                    <a:pt x="1090" y="967"/>
                    <a:pt x="1090" y="978"/>
                    <a:pt x="1083" y="988"/>
                  </a:cubicBezTo>
                  <a:cubicBezTo>
                    <a:pt x="1076" y="999"/>
                    <a:pt x="1063" y="1004"/>
                    <a:pt x="1049" y="1004"/>
                  </a:cubicBezTo>
                  <a:cubicBezTo>
                    <a:pt x="1036" y="1004"/>
                    <a:pt x="1020" y="999"/>
                    <a:pt x="1007" y="991"/>
                  </a:cubicBezTo>
                  <a:lnTo>
                    <a:pt x="577" y="687"/>
                  </a:lnTo>
                  <a:cubicBezTo>
                    <a:pt x="551" y="668"/>
                    <a:pt x="540" y="635"/>
                    <a:pt x="553" y="615"/>
                  </a:cubicBezTo>
                  <a:cubicBezTo>
                    <a:pt x="559" y="605"/>
                    <a:pt x="573" y="599"/>
                    <a:pt x="588" y="599"/>
                  </a:cubicBezTo>
                  <a:close/>
                  <a:moveTo>
                    <a:pt x="1051" y="836"/>
                  </a:moveTo>
                  <a:lnTo>
                    <a:pt x="1124" y="889"/>
                  </a:lnTo>
                  <a:cubicBezTo>
                    <a:pt x="1145" y="904"/>
                    <a:pt x="1169" y="912"/>
                    <a:pt x="1192" y="912"/>
                  </a:cubicBezTo>
                  <a:cubicBezTo>
                    <a:pt x="1208" y="912"/>
                    <a:pt x="1223" y="908"/>
                    <a:pt x="1235" y="902"/>
                  </a:cubicBezTo>
                  <a:lnTo>
                    <a:pt x="1235" y="902"/>
                  </a:lnTo>
                  <a:lnTo>
                    <a:pt x="1124" y="1013"/>
                  </a:lnTo>
                  <a:lnTo>
                    <a:pt x="1124" y="1013"/>
                  </a:lnTo>
                  <a:cubicBezTo>
                    <a:pt x="1134" y="996"/>
                    <a:pt x="1138" y="976"/>
                    <a:pt x="1134" y="955"/>
                  </a:cubicBezTo>
                  <a:cubicBezTo>
                    <a:pt x="1129" y="928"/>
                    <a:pt x="1112" y="900"/>
                    <a:pt x="1087" y="883"/>
                  </a:cubicBezTo>
                  <a:lnTo>
                    <a:pt x="1074" y="873"/>
                  </a:lnTo>
                  <a:lnTo>
                    <a:pt x="1051" y="836"/>
                  </a:lnTo>
                  <a:close/>
                  <a:moveTo>
                    <a:pt x="490" y="925"/>
                  </a:moveTo>
                  <a:lnTo>
                    <a:pt x="674" y="1055"/>
                  </a:lnTo>
                  <a:lnTo>
                    <a:pt x="696" y="1091"/>
                  </a:lnTo>
                  <a:lnTo>
                    <a:pt x="512" y="962"/>
                  </a:lnTo>
                  <a:lnTo>
                    <a:pt x="490" y="925"/>
                  </a:lnTo>
                  <a:close/>
                  <a:moveTo>
                    <a:pt x="445" y="741"/>
                  </a:moveTo>
                  <a:cubicBezTo>
                    <a:pt x="458" y="741"/>
                    <a:pt x="474" y="747"/>
                    <a:pt x="485" y="755"/>
                  </a:cubicBezTo>
                  <a:lnTo>
                    <a:pt x="917" y="1058"/>
                  </a:lnTo>
                  <a:cubicBezTo>
                    <a:pt x="943" y="1077"/>
                    <a:pt x="955" y="1109"/>
                    <a:pt x="941" y="1129"/>
                  </a:cubicBezTo>
                  <a:cubicBezTo>
                    <a:pt x="934" y="1139"/>
                    <a:pt x="921" y="1144"/>
                    <a:pt x="906" y="1144"/>
                  </a:cubicBezTo>
                  <a:cubicBezTo>
                    <a:pt x="892" y="1144"/>
                    <a:pt x="878" y="1140"/>
                    <a:pt x="865" y="1130"/>
                  </a:cubicBezTo>
                  <a:lnTo>
                    <a:pt x="435" y="829"/>
                  </a:lnTo>
                  <a:cubicBezTo>
                    <a:pt x="408" y="810"/>
                    <a:pt x="396" y="777"/>
                    <a:pt x="411" y="757"/>
                  </a:cubicBezTo>
                  <a:cubicBezTo>
                    <a:pt x="417" y="749"/>
                    <a:pt x="431" y="741"/>
                    <a:pt x="445" y="741"/>
                  </a:cubicBezTo>
                  <a:close/>
                  <a:moveTo>
                    <a:pt x="910" y="978"/>
                  </a:moveTo>
                  <a:lnTo>
                    <a:pt x="982" y="1029"/>
                  </a:lnTo>
                  <a:cubicBezTo>
                    <a:pt x="1002" y="1044"/>
                    <a:pt x="1026" y="1051"/>
                    <a:pt x="1050" y="1051"/>
                  </a:cubicBezTo>
                  <a:cubicBezTo>
                    <a:pt x="1068" y="1051"/>
                    <a:pt x="1085" y="1047"/>
                    <a:pt x="1099" y="1038"/>
                  </a:cubicBezTo>
                  <a:lnTo>
                    <a:pt x="1099" y="1038"/>
                  </a:lnTo>
                  <a:lnTo>
                    <a:pt x="978" y="1159"/>
                  </a:lnTo>
                  <a:lnTo>
                    <a:pt x="978" y="1159"/>
                  </a:lnTo>
                  <a:cubicBezTo>
                    <a:pt x="979" y="1159"/>
                    <a:pt x="979" y="1158"/>
                    <a:pt x="980" y="1157"/>
                  </a:cubicBezTo>
                  <a:cubicBezTo>
                    <a:pt x="1010" y="1116"/>
                    <a:pt x="994" y="1056"/>
                    <a:pt x="944" y="1023"/>
                  </a:cubicBezTo>
                  <a:lnTo>
                    <a:pt x="933" y="1014"/>
                  </a:lnTo>
                  <a:lnTo>
                    <a:pt x="910" y="978"/>
                  </a:lnTo>
                  <a:close/>
                  <a:moveTo>
                    <a:pt x="345" y="1065"/>
                  </a:moveTo>
                  <a:lnTo>
                    <a:pt x="530" y="1194"/>
                  </a:lnTo>
                  <a:lnTo>
                    <a:pt x="552" y="1231"/>
                  </a:lnTo>
                  <a:lnTo>
                    <a:pt x="552" y="1231"/>
                  </a:lnTo>
                  <a:lnTo>
                    <a:pt x="367" y="1102"/>
                  </a:lnTo>
                  <a:lnTo>
                    <a:pt x="345" y="1065"/>
                  </a:lnTo>
                  <a:close/>
                  <a:moveTo>
                    <a:pt x="303" y="884"/>
                  </a:moveTo>
                  <a:cubicBezTo>
                    <a:pt x="316" y="884"/>
                    <a:pt x="331" y="889"/>
                    <a:pt x="343" y="897"/>
                  </a:cubicBezTo>
                  <a:lnTo>
                    <a:pt x="774" y="1199"/>
                  </a:lnTo>
                  <a:cubicBezTo>
                    <a:pt x="790" y="1210"/>
                    <a:pt x="801" y="1225"/>
                    <a:pt x="804" y="1241"/>
                  </a:cubicBezTo>
                  <a:cubicBezTo>
                    <a:pt x="805" y="1250"/>
                    <a:pt x="805" y="1259"/>
                    <a:pt x="799" y="1271"/>
                  </a:cubicBezTo>
                  <a:cubicBezTo>
                    <a:pt x="791" y="1279"/>
                    <a:pt x="779" y="1287"/>
                    <a:pt x="764" y="1287"/>
                  </a:cubicBezTo>
                  <a:cubicBezTo>
                    <a:pt x="751" y="1287"/>
                    <a:pt x="735" y="1281"/>
                    <a:pt x="723" y="1273"/>
                  </a:cubicBezTo>
                  <a:lnTo>
                    <a:pt x="292" y="971"/>
                  </a:lnTo>
                  <a:cubicBezTo>
                    <a:pt x="266" y="952"/>
                    <a:pt x="253" y="920"/>
                    <a:pt x="268" y="900"/>
                  </a:cubicBezTo>
                  <a:cubicBezTo>
                    <a:pt x="274" y="889"/>
                    <a:pt x="288" y="884"/>
                    <a:pt x="303" y="884"/>
                  </a:cubicBezTo>
                  <a:close/>
                  <a:moveTo>
                    <a:pt x="161" y="1026"/>
                  </a:moveTo>
                  <a:cubicBezTo>
                    <a:pt x="174" y="1026"/>
                    <a:pt x="189" y="1031"/>
                    <a:pt x="201" y="1040"/>
                  </a:cubicBezTo>
                  <a:lnTo>
                    <a:pt x="632" y="1342"/>
                  </a:lnTo>
                  <a:cubicBezTo>
                    <a:pt x="648" y="1353"/>
                    <a:pt x="658" y="1369"/>
                    <a:pt x="662" y="1387"/>
                  </a:cubicBezTo>
                  <a:cubicBezTo>
                    <a:pt x="663" y="1394"/>
                    <a:pt x="663" y="1405"/>
                    <a:pt x="656" y="1415"/>
                  </a:cubicBezTo>
                  <a:cubicBezTo>
                    <a:pt x="649" y="1425"/>
                    <a:pt x="636" y="1430"/>
                    <a:pt x="621" y="1430"/>
                  </a:cubicBezTo>
                  <a:cubicBezTo>
                    <a:pt x="607" y="1430"/>
                    <a:pt x="593" y="1426"/>
                    <a:pt x="580" y="1418"/>
                  </a:cubicBezTo>
                  <a:lnTo>
                    <a:pt x="150" y="1115"/>
                  </a:lnTo>
                  <a:cubicBezTo>
                    <a:pt x="134" y="1104"/>
                    <a:pt x="124" y="1088"/>
                    <a:pt x="121" y="1071"/>
                  </a:cubicBezTo>
                  <a:cubicBezTo>
                    <a:pt x="119" y="1063"/>
                    <a:pt x="119" y="1052"/>
                    <a:pt x="126" y="1042"/>
                  </a:cubicBezTo>
                  <a:cubicBezTo>
                    <a:pt x="132" y="1031"/>
                    <a:pt x="146" y="1026"/>
                    <a:pt x="161" y="1026"/>
                  </a:cubicBezTo>
                  <a:close/>
                  <a:moveTo>
                    <a:pt x="193" y="908"/>
                  </a:moveTo>
                  <a:lnTo>
                    <a:pt x="226" y="961"/>
                  </a:lnTo>
                  <a:cubicBezTo>
                    <a:pt x="230" y="970"/>
                    <a:pt x="235" y="979"/>
                    <a:pt x="242" y="987"/>
                  </a:cubicBezTo>
                  <a:lnTo>
                    <a:pt x="272" y="1036"/>
                  </a:lnTo>
                  <a:lnTo>
                    <a:pt x="272" y="1036"/>
                  </a:lnTo>
                  <a:lnTo>
                    <a:pt x="226" y="1004"/>
                  </a:lnTo>
                  <a:cubicBezTo>
                    <a:pt x="206" y="990"/>
                    <a:pt x="182" y="983"/>
                    <a:pt x="160" y="983"/>
                  </a:cubicBezTo>
                  <a:cubicBezTo>
                    <a:pt x="130" y="983"/>
                    <a:pt x="103" y="995"/>
                    <a:pt x="88" y="1018"/>
                  </a:cubicBezTo>
                  <a:cubicBezTo>
                    <a:pt x="76" y="1035"/>
                    <a:pt x="71" y="1057"/>
                    <a:pt x="74" y="1079"/>
                  </a:cubicBezTo>
                  <a:cubicBezTo>
                    <a:pt x="79" y="1107"/>
                    <a:pt x="97" y="1134"/>
                    <a:pt x="122" y="1152"/>
                  </a:cubicBezTo>
                  <a:lnTo>
                    <a:pt x="553" y="1455"/>
                  </a:lnTo>
                  <a:cubicBezTo>
                    <a:pt x="573" y="1469"/>
                    <a:pt x="596" y="1477"/>
                    <a:pt x="620" y="1477"/>
                  </a:cubicBezTo>
                  <a:cubicBezTo>
                    <a:pt x="651" y="1477"/>
                    <a:pt x="677" y="1464"/>
                    <a:pt x="693" y="1442"/>
                  </a:cubicBezTo>
                  <a:cubicBezTo>
                    <a:pt x="705" y="1425"/>
                    <a:pt x="710" y="1403"/>
                    <a:pt x="706" y="1378"/>
                  </a:cubicBezTo>
                  <a:cubicBezTo>
                    <a:pt x="701" y="1351"/>
                    <a:pt x="684" y="1325"/>
                    <a:pt x="658" y="1306"/>
                  </a:cubicBezTo>
                  <a:lnTo>
                    <a:pt x="646" y="1297"/>
                  </a:lnTo>
                  <a:lnTo>
                    <a:pt x="623" y="1260"/>
                  </a:lnTo>
                  <a:lnTo>
                    <a:pt x="623" y="1260"/>
                  </a:lnTo>
                  <a:lnTo>
                    <a:pt x="696" y="1311"/>
                  </a:lnTo>
                  <a:cubicBezTo>
                    <a:pt x="716" y="1326"/>
                    <a:pt x="741" y="1334"/>
                    <a:pt x="764" y="1334"/>
                  </a:cubicBezTo>
                  <a:cubicBezTo>
                    <a:pt x="794" y="1334"/>
                    <a:pt x="821" y="1320"/>
                    <a:pt x="836" y="1299"/>
                  </a:cubicBezTo>
                  <a:cubicBezTo>
                    <a:pt x="847" y="1282"/>
                    <a:pt x="852" y="1260"/>
                    <a:pt x="848" y="1236"/>
                  </a:cubicBezTo>
                  <a:cubicBezTo>
                    <a:pt x="843" y="1209"/>
                    <a:pt x="826" y="1182"/>
                    <a:pt x="801" y="1163"/>
                  </a:cubicBezTo>
                  <a:lnTo>
                    <a:pt x="791" y="1157"/>
                  </a:lnTo>
                  <a:lnTo>
                    <a:pt x="769" y="1120"/>
                  </a:lnTo>
                  <a:lnTo>
                    <a:pt x="841" y="1171"/>
                  </a:lnTo>
                  <a:cubicBezTo>
                    <a:pt x="860" y="1184"/>
                    <a:pt x="884" y="1193"/>
                    <a:pt x="907" y="1193"/>
                  </a:cubicBezTo>
                  <a:cubicBezTo>
                    <a:pt x="929" y="1193"/>
                    <a:pt x="948" y="1186"/>
                    <a:pt x="963" y="1174"/>
                  </a:cubicBezTo>
                  <a:lnTo>
                    <a:pt x="963" y="1174"/>
                  </a:lnTo>
                  <a:lnTo>
                    <a:pt x="609" y="1529"/>
                  </a:lnTo>
                  <a:cubicBezTo>
                    <a:pt x="589" y="1548"/>
                    <a:pt x="563" y="1559"/>
                    <a:pt x="536" y="1559"/>
                  </a:cubicBezTo>
                  <a:cubicBezTo>
                    <a:pt x="509" y="1559"/>
                    <a:pt x="483" y="1548"/>
                    <a:pt x="463" y="1529"/>
                  </a:cubicBezTo>
                  <a:lnTo>
                    <a:pt x="90" y="1156"/>
                  </a:lnTo>
                  <a:cubicBezTo>
                    <a:pt x="51" y="1116"/>
                    <a:pt x="51" y="1051"/>
                    <a:pt x="90" y="1010"/>
                  </a:cubicBezTo>
                  <a:lnTo>
                    <a:pt x="193" y="908"/>
                  </a:lnTo>
                  <a:close/>
                  <a:moveTo>
                    <a:pt x="1099" y="0"/>
                  </a:moveTo>
                  <a:cubicBezTo>
                    <a:pt x="1061" y="0"/>
                    <a:pt x="1022" y="14"/>
                    <a:pt x="995" y="42"/>
                  </a:cubicBezTo>
                  <a:lnTo>
                    <a:pt x="58" y="978"/>
                  </a:lnTo>
                  <a:cubicBezTo>
                    <a:pt x="0" y="1036"/>
                    <a:pt x="0" y="1129"/>
                    <a:pt x="58" y="1187"/>
                  </a:cubicBezTo>
                  <a:lnTo>
                    <a:pt x="432" y="1560"/>
                  </a:lnTo>
                  <a:cubicBezTo>
                    <a:pt x="459" y="1588"/>
                    <a:pt x="496" y="1604"/>
                    <a:pt x="536" y="1604"/>
                  </a:cubicBezTo>
                  <a:cubicBezTo>
                    <a:pt x="575" y="1604"/>
                    <a:pt x="612" y="1588"/>
                    <a:pt x="639" y="1560"/>
                  </a:cubicBezTo>
                  <a:lnTo>
                    <a:pt x="1576" y="624"/>
                  </a:lnTo>
                  <a:cubicBezTo>
                    <a:pt x="1633" y="566"/>
                    <a:pt x="1633" y="472"/>
                    <a:pt x="1576" y="414"/>
                  </a:cubicBezTo>
                  <a:lnTo>
                    <a:pt x="1205" y="42"/>
                  </a:lnTo>
                  <a:cubicBezTo>
                    <a:pt x="1177" y="14"/>
                    <a:pt x="1138" y="0"/>
                    <a:pt x="10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6"/>
            <p:cNvSpPr/>
            <p:nvPr/>
          </p:nvSpPr>
          <p:spPr>
            <a:xfrm>
              <a:off x="7054662" y="2650052"/>
              <a:ext cx="74221" cy="72859"/>
            </a:xfrm>
            <a:custGeom>
              <a:avLst/>
              <a:gdLst/>
              <a:ahLst/>
              <a:cxnLst/>
              <a:rect l="l" t="t" r="r" b="b"/>
              <a:pathLst>
                <a:path w="1635" h="1605" extrusionOk="0">
                  <a:moveTo>
                    <a:pt x="553" y="372"/>
                  </a:moveTo>
                  <a:lnTo>
                    <a:pt x="531" y="409"/>
                  </a:lnTo>
                  <a:lnTo>
                    <a:pt x="346" y="537"/>
                  </a:lnTo>
                  <a:lnTo>
                    <a:pt x="346" y="537"/>
                  </a:lnTo>
                  <a:lnTo>
                    <a:pt x="368" y="500"/>
                  </a:lnTo>
                  <a:lnTo>
                    <a:pt x="553" y="372"/>
                  </a:lnTo>
                  <a:close/>
                  <a:moveTo>
                    <a:pt x="622" y="174"/>
                  </a:moveTo>
                  <a:cubicBezTo>
                    <a:pt x="637" y="174"/>
                    <a:pt x="650" y="179"/>
                    <a:pt x="657" y="189"/>
                  </a:cubicBezTo>
                  <a:cubicBezTo>
                    <a:pt x="664" y="199"/>
                    <a:pt x="665" y="210"/>
                    <a:pt x="660" y="224"/>
                  </a:cubicBezTo>
                  <a:cubicBezTo>
                    <a:pt x="657" y="236"/>
                    <a:pt x="647" y="251"/>
                    <a:pt x="633" y="260"/>
                  </a:cubicBezTo>
                  <a:lnTo>
                    <a:pt x="202" y="563"/>
                  </a:lnTo>
                  <a:cubicBezTo>
                    <a:pt x="189" y="571"/>
                    <a:pt x="174" y="576"/>
                    <a:pt x="161" y="576"/>
                  </a:cubicBezTo>
                  <a:cubicBezTo>
                    <a:pt x="146" y="576"/>
                    <a:pt x="133" y="570"/>
                    <a:pt x="127" y="561"/>
                  </a:cubicBezTo>
                  <a:cubicBezTo>
                    <a:pt x="120" y="551"/>
                    <a:pt x="120" y="540"/>
                    <a:pt x="122" y="532"/>
                  </a:cubicBezTo>
                  <a:cubicBezTo>
                    <a:pt x="125" y="516"/>
                    <a:pt x="135" y="499"/>
                    <a:pt x="151" y="489"/>
                  </a:cubicBezTo>
                  <a:lnTo>
                    <a:pt x="581" y="187"/>
                  </a:lnTo>
                  <a:cubicBezTo>
                    <a:pt x="594" y="178"/>
                    <a:pt x="608" y="174"/>
                    <a:pt x="622" y="174"/>
                  </a:cubicBezTo>
                  <a:close/>
                  <a:moveTo>
                    <a:pt x="699" y="164"/>
                  </a:moveTo>
                  <a:lnTo>
                    <a:pt x="1111" y="576"/>
                  </a:lnTo>
                  <a:lnTo>
                    <a:pt x="1111" y="576"/>
                  </a:lnTo>
                  <a:cubicBezTo>
                    <a:pt x="1096" y="563"/>
                    <a:pt x="1074" y="556"/>
                    <a:pt x="1052" y="556"/>
                  </a:cubicBezTo>
                  <a:cubicBezTo>
                    <a:pt x="1030" y="556"/>
                    <a:pt x="1006" y="563"/>
                    <a:pt x="986" y="577"/>
                  </a:cubicBezTo>
                  <a:lnTo>
                    <a:pt x="914" y="628"/>
                  </a:lnTo>
                  <a:lnTo>
                    <a:pt x="937" y="591"/>
                  </a:lnTo>
                  <a:lnTo>
                    <a:pt x="948" y="584"/>
                  </a:lnTo>
                  <a:cubicBezTo>
                    <a:pt x="974" y="565"/>
                    <a:pt x="992" y="538"/>
                    <a:pt x="996" y="511"/>
                  </a:cubicBezTo>
                  <a:cubicBezTo>
                    <a:pt x="1000" y="489"/>
                    <a:pt x="996" y="467"/>
                    <a:pt x="982" y="449"/>
                  </a:cubicBezTo>
                  <a:cubicBezTo>
                    <a:pt x="967" y="427"/>
                    <a:pt x="939" y="415"/>
                    <a:pt x="910" y="415"/>
                  </a:cubicBezTo>
                  <a:cubicBezTo>
                    <a:pt x="888" y="415"/>
                    <a:pt x="864" y="422"/>
                    <a:pt x="844" y="436"/>
                  </a:cubicBezTo>
                  <a:lnTo>
                    <a:pt x="773" y="486"/>
                  </a:lnTo>
                  <a:lnTo>
                    <a:pt x="795" y="449"/>
                  </a:lnTo>
                  <a:lnTo>
                    <a:pt x="806" y="442"/>
                  </a:lnTo>
                  <a:cubicBezTo>
                    <a:pt x="853" y="409"/>
                    <a:pt x="869" y="348"/>
                    <a:pt x="840" y="306"/>
                  </a:cubicBezTo>
                  <a:cubicBezTo>
                    <a:pt x="824" y="284"/>
                    <a:pt x="797" y="273"/>
                    <a:pt x="768" y="273"/>
                  </a:cubicBezTo>
                  <a:cubicBezTo>
                    <a:pt x="745" y="273"/>
                    <a:pt x="722" y="280"/>
                    <a:pt x="702" y="294"/>
                  </a:cubicBezTo>
                  <a:lnTo>
                    <a:pt x="628" y="345"/>
                  </a:lnTo>
                  <a:lnTo>
                    <a:pt x="628" y="345"/>
                  </a:lnTo>
                  <a:lnTo>
                    <a:pt x="650" y="309"/>
                  </a:lnTo>
                  <a:lnTo>
                    <a:pt x="664" y="299"/>
                  </a:lnTo>
                  <a:cubicBezTo>
                    <a:pt x="686" y="283"/>
                    <a:pt x="702" y="261"/>
                    <a:pt x="710" y="237"/>
                  </a:cubicBezTo>
                  <a:cubicBezTo>
                    <a:pt x="717" y="210"/>
                    <a:pt x="713" y="184"/>
                    <a:pt x="699" y="164"/>
                  </a:cubicBezTo>
                  <a:close/>
                  <a:moveTo>
                    <a:pt x="697" y="513"/>
                  </a:moveTo>
                  <a:lnTo>
                    <a:pt x="675" y="550"/>
                  </a:lnTo>
                  <a:lnTo>
                    <a:pt x="491" y="679"/>
                  </a:lnTo>
                  <a:lnTo>
                    <a:pt x="513" y="642"/>
                  </a:lnTo>
                  <a:lnTo>
                    <a:pt x="697" y="513"/>
                  </a:lnTo>
                  <a:close/>
                  <a:moveTo>
                    <a:pt x="210" y="690"/>
                  </a:moveTo>
                  <a:lnTo>
                    <a:pt x="199" y="695"/>
                  </a:lnTo>
                  <a:lnTo>
                    <a:pt x="199" y="695"/>
                  </a:lnTo>
                  <a:lnTo>
                    <a:pt x="204" y="700"/>
                  </a:lnTo>
                  <a:lnTo>
                    <a:pt x="210" y="690"/>
                  </a:lnTo>
                  <a:close/>
                  <a:moveTo>
                    <a:pt x="765" y="316"/>
                  </a:moveTo>
                  <a:cubicBezTo>
                    <a:pt x="780" y="316"/>
                    <a:pt x="792" y="321"/>
                    <a:pt x="799" y="332"/>
                  </a:cubicBezTo>
                  <a:cubicBezTo>
                    <a:pt x="812" y="351"/>
                    <a:pt x="802" y="383"/>
                    <a:pt x="775" y="402"/>
                  </a:cubicBezTo>
                  <a:lnTo>
                    <a:pt x="344" y="704"/>
                  </a:lnTo>
                  <a:cubicBezTo>
                    <a:pt x="331" y="713"/>
                    <a:pt x="317" y="717"/>
                    <a:pt x="303" y="717"/>
                  </a:cubicBezTo>
                  <a:cubicBezTo>
                    <a:pt x="289" y="717"/>
                    <a:pt x="276" y="712"/>
                    <a:pt x="269" y="702"/>
                  </a:cubicBezTo>
                  <a:cubicBezTo>
                    <a:pt x="254" y="683"/>
                    <a:pt x="266" y="649"/>
                    <a:pt x="292" y="631"/>
                  </a:cubicBezTo>
                  <a:lnTo>
                    <a:pt x="724" y="330"/>
                  </a:lnTo>
                  <a:cubicBezTo>
                    <a:pt x="735" y="320"/>
                    <a:pt x="751" y="316"/>
                    <a:pt x="765" y="316"/>
                  </a:cubicBezTo>
                  <a:close/>
                  <a:moveTo>
                    <a:pt x="1121" y="586"/>
                  </a:moveTo>
                  <a:lnTo>
                    <a:pt x="1248" y="713"/>
                  </a:lnTo>
                  <a:lnTo>
                    <a:pt x="1248" y="713"/>
                  </a:lnTo>
                  <a:cubicBezTo>
                    <a:pt x="1233" y="702"/>
                    <a:pt x="1214" y="697"/>
                    <a:pt x="1194" y="697"/>
                  </a:cubicBezTo>
                  <a:cubicBezTo>
                    <a:pt x="1172" y="697"/>
                    <a:pt x="1149" y="704"/>
                    <a:pt x="1129" y="718"/>
                  </a:cubicBezTo>
                  <a:lnTo>
                    <a:pt x="1055" y="770"/>
                  </a:lnTo>
                  <a:lnTo>
                    <a:pt x="1055" y="770"/>
                  </a:lnTo>
                  <a:lnTo>
                    <a:pt x="1077" y="734"/>
                  </a:lnTo>
                  <a:lnTo>
                    <a:pt x="1091" y="725"/>
                  </a:lnTo>
                  <a:cubicBezTo>
                    <a:pt x="1116" y="706"/>
                    <a:pt x="1133" y="680"/>
                    <a:pt x="1138" y="652"/>
                  </a:cubicBezTo>
                  <a:cubicBezTo>
                    <a:pt x="1142" y="630"/>
                    <a:pt x="1137" y="607"/>
                    <a:pt x="1124" y="590"/>
                  </a:cubicBezTo>
                  <a:cubicBezTo>
                    <a:pt x="1123" y="589"/>
                    <a:pt x="1122" y="587"/>
                    <a:pt x="1121" y="586"/>
                  </a:cubicBezTo>
                  <a:close/>
                  <a:moveTo>
                    <a:pt x="838" y="657"/>
                  </a:moveTo>
                  <a:lnTo>
                    <a:pt x="815" y="693"/>
                  </a:lnTo>
                  <a:lnTo>
                    <a:pt x="631" y="822"/>
                  </a:lnTo>
                  <a:lnTo>
                    <a:pt x="653" y="785"/>
                  </a:lnTo>
                  <a:lnTo>
                    <a:pt x="838" y="657"/>
                  </a:lnTo>
                  <a:close/>
                  <a:moveTo>
                    <a:pt x="538" y="45"/>
                  </a:moveTo>
                  <a:cubicBezTo>
                    <a:pt x="565" y="45"/>
                    <a:pt x="591" y="55"/>
                    <a:pt x="611" y="75"/>
                  </a:cubicBezTo>
                  <a:lnTo>
                    <a:pt x="684" y="148"/>
                  </a:lnTo>
                  <a:lnTo>
                    <a:pt x="684" y="148"/>
                  </a:lnTo>
                  <a:cubicBezTo>
                    <a:pt x="668" y="137"/>
                    <a:pt x="648" y="131"/>
                    <a:pt x="627" y="131"/>
                  </a:cubicBezTo>
                  <a:cubicBezTo>
                    <a:pt x="604" y="131"/>
                    <a:pt x="580" y="138"/>
                    <a:pt x="560" y="151"/>
                  </a:cubicBezTo>
                  <a:lnTo>
                    <a:pt x="130" y="454"/>
                  </a:lnTo>
                  <a:cubicBezTo>
                    <a:pt x="105" y="473"/>
                    <a:pt x="86" y="499"/>
                    <a:pt x="83" y="527"/>
                  </a:cubicBezTo>
                  <a:cubicBezTo>
                    <a:pt x="78" y="549"/>
                    <a:pt x="84" y="572"/>
                    <a:pt x="95" y="589"/>
                  </a:cubicBezTo>
                  <a:cubicBezTo>
                    <a:pt x="111" y="611"/>
                    <a:pt x="137" y="625"/>
                    <a:pt x="168" y="625"/>
                  </a:cubicBezTo>
                  <a:cubicBezTo>
                    <a:pt x="191" y="625"/>
                    <a:pt x="215" y="616"/>
                    <a:pt x="235" y="602"/>
                  </a:cubicBezTo>
                  <a:lnTo>
                    <a:pt x="281" y="570"/>
                  </a:lnTo>
                  <a:lnTo>
                    <a:pt x="252" y="620"/>
                  </a:lnTo>
                  <a:cubicBezTo>
                    <a:pt x="246" y="627"/>
                    <a:pt x="241" y="637"/>
                    <a:pt x="235" y="647"/>
                  </a:cubicBezTo>
                  <a:lnTo>
                    <a:pt x="210" y="690"/>
                  </a:lnTo>
                  <a:lnTo>
                    <a:pt x="210" y="690"/>
                  </a:lnTo>
                  <a:lnTo>
                    <a:pt x="221" y="684"/>
                  </a:lnTo>
                  <a:cubicBezTo>
                    <a:pt x="221" y="700"/>
                    <a:pt x="225" y="715"/>
                    <a:pt x="233" y="727"/>
                  </a:cubicBezTo>
                  <a:cubicBezTo>
                    <a:pt x="248" y="751"/>
                    <a:pt x="274" y="763"/>
                    <a:pt x="304" y="763"/>
                  </a:cubicBezTo>
                  <a:cubicBezTo>
                    <a:pt x="327" y="763"/>
                    <a:pt x="351" y="756"/>
                    <a:pt x="370" y="741"/>
                  </a:cubicBezTo>
                  <a:lnTo>
                    <a:pt x="420" y="706"/>
                  </a:lnTo>
                  <a:lnTo>
                    <a:pt x="420" y="706"/>
                  </a:lnTo>
                  <a:lnTo>
                    <a:pt x="390" y="754"/>
                  </a:lnTo>
                  <a:cubicBezTo>
                    <a:pt x="381" y="764"/>
                    <a:pt x="374" y="777"/>
                    <a:pt x="369" y="789"/>
                  </a:cubicBezTo>
                  <a:lnTo>
                    <a:pt x="341" y="838"/>
                  </a:lnTo>
                  <a:lnTo>
                    <a:pt x="199" y="696"/>
                  </a:lnTo>
                  <a:lnTo>
                    <a:pt x="199" y="695"/>
                  </a:lnTo>
                  <a:lnTo>
                    <a:pt x="199" y="695"/>
                  </a:lnTo>
                  <a:lnTo>
                    <a:pt x="100" y="596"/>
                  </a:lnTo>
                  <a:cubicBezTo>
                    <a:pt x="53" y="552"/>
                    <a:pt x="53" y="488"/>
                    <a:pt x="93" y="448"/>
                  </a:cubicBezTo>
                  <a:lnTo>
                    <a:pt x="465" y="75"/>
                  </a:lnTo>
                  <a:cubicBezTo>
                    <a:pt x="485" y="55"/>
                    <a:pt x="511" y="45"/>
                    <a:pt x="538" y="45"/>
                  </a:cubicBezTo>
                  <a:close/>
                  <a:moveTo>
                    <a:pt x="908" y="458"/>
                  </a:moveTo>
                  <a:cubicBezTo>
                    <a:pt x="923" y="458"/>
                    <a:pt x="937" y="464"/>
                    <a:pt x="943" y="474"/>
                  </a:cubicBezTo>
                  <a:cubicBezTo>
                    <a:pt x="949" y="484"/>
                    <a:pt x="949" y="495"/>
                    <a:pt x="948" y="504"/>
                  </a:cubicBezTo>
                  <a:cubicBezTo>
                    <a:pt x="944" y="518"/>
                    <a:pt x="934" y="534"/>
                    <a:pt x="918" y="545"/>
                  </a:cubicBezTo>
                  <a:lnTo>
                    <a:pt x="489" y="847"/>
                  </a:lnTo>
                  <a:cubicBezTo>
                    <a:pt x="476" y="857"/>
                    <a:pt x="461" y="861"/>
                    <a:pt x="448" y="861"/>
                  </a:cubicBezTo>
                  <a:cubicBezTo>
                    <a:pt x="433" y="861"/>
                    <a:pt x="420" y="856"/>
                    <a:pt x="413" y="846"/>
                  </a:cubicBezTo>
                  <a:cubicBezTo>
                    <a:pt x="406" y="837"/>
                    <a:pt x="406" y="825"/>
                    <a:pt x="407" y="817"/>
                  </a:cubicBezTo>
                  <a:cubicBezTo>
                    <a:pt x="410" y="801"/>
                    <a:pt x="421" y="785"/>
                    <a:pt x="437" y="775"/>
                  </a:cubicBezTo>
                  <a:lnTo>
                    <a:pt x="868" y="472"/>
                  </a:lnTo>
                  <a:cubicBezTo>
                    <a:pt x="880" y="463"/>
                    <a:pt x="895" y="458"/>
                    <a:pt x="908" y="458"/>
                  </a:cubicBezTo>
                  <a:close/>
                  <a:moveTo>
                    <a:pt x="1267" y="731"/>
                  </a:moveTo>
                  <a:lnTo>
                    <a:pt x="1392" y="856"/>
                  </a:lnTo>
                  <a:lnTo>
                    <a:pt x="1392" y="856"/>
                  </a:lnTo>
                  <a:cubicBezTo>
                    <a:pt x="1376" y="845"/>
                    <a:pt x="1357" y="840"/>
                    <a:pt x="1337" y="840"/>
                  </a:cubicBezTo>
                  <a:cubicBezTo>
                    <a:pt x="1314" y="840"/>
                    <a:pt x="1291" y="847"/>
                    <a:pt x="1271" y="861"/>
                  </a:cubicBezTo>
                  <a:lnTo>
                    <a:pt x="1198" y="912"/>
                  </a:lnTo>
                  <a:lnTo>
                    <a:pt x="1221" y="875"/>
                  </a:lnTo>
                  <a:lnTo>
                    <a:pt x="1233" y="867"/>
                  </a:lnTo>
                  <a:cubicBezTo>
                    <a:pt x="1258" y="848"/>
                    <a:pt x="1276" y="822"/>
                    <a:pt x="1280" y="795"/>
                  </a:cubicBezTo>
                  <a:cubicBezTo>
                    <a:pt x="1285" y="773"/>
                    <a:pt x="1280" y="750"/>
                    <a:pt x="1267" y="731"/>
                  </a:cubicBezTo>
                  <a:close/>
                  <a:moveTo>
                    <a:pt x="980" y="800"/>
                  </a:moveTo>
                  <a:lnTo>
                    <a:pt x="958" y="837"/>
                  </a:lnTo>
                  <a:lnTo>
                    <a:pt x="773" y="967"/>
                  </a:lnTo>
                  <a:lnTo>
                    <a:pt x="795" y="930"/>
                  </a:lnTo>
                  <a:lnTo>
                    <a:pt x="980" y="800"/>
                  </a:lnTo>
                  <a:close/>
                  <a:moveTo>
                    <a:pt x="362" y="830"/>
                  </a:moveTo>
                  <a:cubicBezTo>
                    <a:pt x="363" y="845"/>
                    <a:pt x="365" y="859"/>
                    <a:pt x="375" y="872"/>
                  </a:cubicBezTo>
                  <a:cubicBezTo>
                    <a:pt x="390" y="894"/>
                    <a:pt x="417" y="906"/>
                    <a:pt x="446" y="906"/>
                  </a:cubicBezTo>
                  <a:cubicBezTo>
                    <a:pt x="470" y="906"/>
                    <a:pt x="494" y="899"/>
                    <a:pt x="513" y="884"/>
                  </a:cubicBezTo>
                  <a:lnTo>
                    <a:pt x="559" y="852"/>
                  </a:lnTo>
                  <a:lnTo>
                    <a:pt x="531" y="899"/>
                  </a:lnTo>
                  <a:cubicBezTo>
                    <a:pt x="522" y="910"/>
                    <a:pt x="516" y="920"/>
                    <a:pt x="511" y="931"/>
                  </a:cubicBezTo>
                  <a:lnTo>
                    <a:pt x="480" y="980"/>
                  </a:lnTo>
                  <a:lnTo>
                    <a:pt x="339" y="840"/>
                  </a:lnTo>
                  <a:lnTo>
                    <a:pt x="362" y="830"/>
                  </a:lnTo>
                  <a:close/>
                  <a:moveTo>
                    <a:pt x="1050" y="600"/>
                  </a:moveTo>
                  <a:cubicBezTo>
                    <a:pt x="1064" y="600"/>
                    <a:pt x="1077" y="605"/>
                    <a:pt x="1084" y="615"/>
                  </a:cubicBezTo>
                  <a:cubicBezTo>
                    <a:pt x="1091" y="625"/>
                    <a:pt x="1091" y="637"/>
                    <a:pt x="1089" y="645"/>
                  </a:cubicBezTo>
                  <a:cubicBezTo>
                    <a:pt x="1086" y="661"/>
                    <a:pt x="1076" y="677"/>
                    <a:pt x="1060" y="687"/>
                  </a:cubicBezTo>
                  <a:lnTo>
                    <a:pt x="631" y="989"/>
                  </a:lnTo>
                  <a:cubicBezTo>
                    <a:pt x="618" y="997"/>
                    <a:pt x="603" y="1002"/>
                    <a:pt x="589" y="1002"/>
                  </a:cubicBezTo>
                  <a:cubicBezTo>
                    <a:pt x="575" y="1002"/>
                    <a:pt x="562" y="997"/>
                    <a:pt x="555" y="988"/>
                  </a:cubicBezTo>
                  <a:cubicBezTo>
                    <a:pt x="540" y="968"/>
                    <a:pt x="553" y="935"/>
                    <a:pt x="579" y="916"/>
                  </a:cubicBezTo>
                  <a:lnTo>
                    <a:pt x="1008" y="613"/>
                  </a:lnTo>
                  <a:cubicBezTo>
                    <a:pt x="1020" y="604"/>
                    <a:pt x="1036" y="600"/>
                    <a:pt x="1050" y="600"/>
                  </a:cubicBezTo>
                  <a:close/>
                  <a:moveTo>
                    <a:pt x="1409" y="874"/>
                  </a:moveTo>
                  <a:lnTo>
                    <a:pt x="1538" y="1003"/>
                  </a:lnTo>
                  <a:lnTo>
                    <a:pt x="1538" y="1003"/>
                  </a:lnTo>
                  <a:cubicBezTo>
                    <a:pt x="1523" y="990"/>
                    <a:pt x="1501" y="983"/>
                    <a:pt x="1478" y="983"/>
                  </a:cubicBezTo>
                  <a:cubicBezTo>
                    <a:pt x="1455" y="983"/>
                    <a:pt x="1432" y="990"/>
                    <a:pt x="1412" y="1004"/>
                  </a:cubicBezTo>
                  <a:lnTo>
                    <a:pt x="1340" y="1054"/>
                  </a:lnTo>
                  <a:lnTo>
                    <a:pt x="1362" y="1017"/>
                  </a:lnTo>
                  <a:lnTo>
                    <a:pt x="1375" y="1009"/>
                  </a:lnTo>
                  <a:cubicBezTo>
                    <a:pt x="1423" y="974"/>
                    <a:pt x="1439" y="914"/>
                    <a:pt x="1409" y="874"/>
                  </a:cubicBezTo>
                  <a:close/>
                  <a:moveTo>
                    <a:pt x="1123" y="942"/>
                  </a:moveTo>
                  <a:lnTo>
                    <a:pt x="1101" y="978"/>
                  </a:lnTo>
                  <a:lnTo>
                    <a:pt x="917" y="1108"/>
                  </a:lnTo>
                  <a:lnTo>
                    <a:pt x="917" y="1108"/>
                  </a:lnTo>
                  <a:lnTo>
                    <a:pt x="939" y="1071"/>
                  </a:lnTo>
                  <a:lnTo>
                    <a:pt x="1123" y="942"/>
                  </a:lnTo>
                  <a:close/>
                  <a:moveTo>
                    <a:pt x="504" y="970"/>
                  </a:moveTo>
                  <a:cubicBezTo>
                    <a:pt x="504" y="986"/>
                    <a:pt x="507" y="1000"/>
                    <a:pt x="517" y="1014"/>
                  </a:cubicBezTo>
                  <a:cubicBezTo>
                    <a:pt x="533" y="1036"/>
                    <a:pt x="559" y="1048"/>
                    <a:pt x="589" y="1048"/>
                  </a:cubicBezTo>
                  <a:cubicBezTo>
                    <a:pt x="612" y="1048"/>
                    <a:pt x="636" y="1040"/>
                    <a:pt x="655" y="1026"/>
                  </a:cubicBezTo>
                  <a:lnTo>
                    <a:pt x="700" y="994"/>
                  </a:lnTo>
                  <a:lnTo>
                    <a:pt x="670" y="1044"/>
                  </a:lnTo>
                  <a:cubicBezTo>
                    <a:pt x="665" y="1051"/>
                    <a:pt x="660" y="1057"/>
                    <a:pt x="657" y="1065"/>
                  </a:cubicBezTo>
                  <a:lnTo>
                    <a:pt x="622" y="1122"/>
                  </a:lnTo>
                  <a:lnTo>
                    <a:pt x="481" y="980"/>
                  </a:lnTo>
                  <a:lnTo>
                    <a:pt x="504" y="970"/>
                  </a:lnTo>
                  <a:close/>
                  <a:moveTo>
                    <a:pt x="1193" y="743"/>
                  </a:moveTo>
                  <a:cubicBezTo>
                    <a:pt x="1208" y="743"/>
                    <a:pt x="1221" y="748"/>
                    <a:pt x="1228" y="759"/>
                  </a:cubicBezTo>
                  <a:cubicBezTo>
                    <a:pt x="1234" y="768"/>
                    <a:pt x="1234" y="780"/>
                    <a:pt x="1233" y="788"/>
                  </a:cubicBezTo>
                  <a:cubicBezTo>
                    <a:pt x="1229" y="803"/>
                    <a:pt x="1218" y="819"/>
                    <a:pt x="1202" y="830"/>
                  </a:cubicBezTo>
                  <a:lnTo>
                    <a:pt x="773" y="1132"/>
                  </a:lnTo>
                  <a:cubicBezTo>
                    <a:pt x="761" y="1141"/>
                    <a:pt x="746" y="1146"/>
                    <a:pt x="732" y="1146"/>
                  </a:cubicBezTo>
                  <a:cubicBezTo>
                    <a:pt x="718" y="1146"/>
                    <a:pt x="704" y="1140"/>
                    <a:pt x="697" y="1131"/>
                  </a:cubicBezTo>
                  <a:cubicBezTo>
                    <a:pt x="691" y="1122"/>
                    <a:pt x="691" y="1110"/>
                    <a:pt x="692" y="1102"/>
                  </a:cubicBezTo>
                  <a:cubicBezTo>
                    <a:pt x="695" y="1086"/>
                    <a:pt x="706" y="1070"/>
                    <a:pt x="722" y="1059"/>
                  </a:cubicBezTo>
                  <a:lnTo>
                    <a:pt x="1153" y="757"/>
                  </a:lnTo>
                  <a:cubicBezTo>
                    <a:pt x="1164" y="747"/>
                    <a:pt x="1179" y="743"/>
                    <a:pt x="1193" y="743"/>
                  </a:cubicBezTo>
                  <a:close/>
                  <a:moveTo>
                    <a:pt x="647" y="1112"/>
                  </a:moveTo>
                  <a:cubicBezTo>
                    <a:pt x="647" y="1128"/>
                    <a:pt x="650" y="1144"/>
                    <a:pt x="659" y="1156"/>
                  </a:cubicBezTo>
                  <a:cubicBezTo>
                    <a:pt x="661" y="1158"/>
                    <a:pt x="662" y="1160"/>
                    <a:pt x="663" y="1161"/>
                  </a:cubicBezTo>
                  <a:lnTo>
                    <a:pt x="663" y="1161"/>
                  </a:lnTo>
                  <a:lnTo>
                    <a:pt x="624" y="1122"/>
                  </a:lnTo>
                  <a:lnTo>
                    <a:pt x="647" y="1112"/>
                  </a:lnTo>
                  <a:close/>
                  <a:moveTo>
                    <a:pt x="1265" y="1084"/>
                  </a:moveTo>
                  <a:lnTo>
                    <a:pt x="1243" y="1121"/>
                  </a:lnTo>
                  <a:lnTo>
                    <a:pt x="1058" y="1249"/>
                  </a:lnTo>
                  <a:lnTo>
                    <a:pt x="1080" y="1212"/>
                  </a:lnTo>
                  <a:lnTo>
                    <a:pt x="1265" y="1084"/>
                  </a:lnTo>
                  <a:close/>
                  <a:moveTo>
                    <a:pt x="844" y="1135"/>
                  </a:moveTo>
                  <a:lnTo>
                    <a:pt x="815" y="1183"/>
                  </a:lnTo>
                  <a:cubicBezTo>
                    <a:pt x="806" y="1193"/>
                    <a:pt x="799" y="1204"/>
                    <a:pt x="795" y="1215"/>
                  </a:cubicBezTo>
                  <a:lnTo>
                    <a:pt x="766" y="1264"/>
                  </a:lnTo>
                  <a:lnTo>
                    <a:pt x="672" y="1170"/>
                  </a:lnTo>
                  <a:lnTo>
                    <a:pt x="672" y="1170"/>
                  </a:lnTo>
                  <a:cubicBezTo>
                    <a:pt x="688" y="1183"/>
                    <a:pt x="708" y="1190"/>
                    <a:pt x="731" y="1190"/>
                  </a:cubicBezTo>
                  <a:cubicBezTo>
                    <a:pt x="754" y="1190"/>
                    <a:pt x="779" y="1183"/>
                    <a:pt x="798" y="1168"/>
                  </a:cubicBezTo>
                  <a:lnTo>
                    <a:pt x="844" y="1135"/>
                  </a:lnTo>
                  <a:close/>
                  <a:moveTo>
                    <a:pt x="1334" y="884"/>
                  </a:moveTo>
                  <a:cubicBezTo>
                    <a:pt x="1349" y="884"/>
                    <a:pt x="1362" y="890"/>
                    <a:pt x="1369" y="900"/>
                  </a:cubicBezTo>
                  <a:cubicBezTo>
                    <a:pt x="1383" y="920"/>
                    <a:pt x="1371" y="953"/>
                    <a:pt x="1345" y="972"/>
                  </a:cubicBezTo>
                  <a:lnTo>
                    <a:pt x="914" y="1275"/>
                  </a:lnTo>
                  <a:cubicBezTo>
                    <a:pt x="901" y="1283"/>
                    <a:pt x="886" y="1287"/>
                    <a:pt x="872" y="1287"/>
                  </a:cubicBezTo>
                  <a:cubicBezTo>
                    <a:pt x="858" y="1287"/>
                    <a:pt x="845" y="1283"/>
                    <a:pt x="839" y="1273"/>
                  </a:cubicBezTo>
                  <a:cubicBezTo>
                    <a:pt x="832" y="1264"/>
                    <a:pt x="830" y="1252"/>
                    <a:pt x="834" y="1239"/>
                  </a:cubicBezTo>
                  <a:cubicBezTo>
                    <a:pt x="839" y="1224"/>
                    <a:pt x="849" y="1211"/>
                    <a:pt x="863" y="1201"/>
                  </a:cubicBezTo>
                  <a:lnTo>
                    <a:pt x="1293" y="897"/>
                  </a:lnTo>
                  <a:cubicBezTo>
                    <a:pt x="1306" y="889"/>
                    <a:pt x="1320" y="884"/>
                    <a:pt x="1334" y="884"/>
                  </a:cubicBezTo>
                  <a:close/>
                  <a:moveTo>
                    <a:pt x="789" y="1255"/>
                  </a:moveTo>
                  <a:cubicBezTo>
                    <a:pt x="789" y="1270"/>
                    <a:pt x="792" y="1285"/>
                    <a:pt x="802" y="1299"/>
                  </a:cubicBezTo>
                  <a:cubicBezTo>
                    <a:pt x="818" y="1321"/>
                    <a:pt x="844" y="1333"/>
                    <a:pt x="873" y="1333"/>
                  </a:cubicBezTo>
                  <a:cubicBezTo>
                    <a:pt x="897" y="1333"/>
                    <a:pt x="921" y="1325"/>
                    <a:pt x="940" y="1310"/>
                  </a:cubicBezTo>
                  <a:lnTo>
                    <a:pt x="986" y="1278"/>
                  </a:lnTo>
                  <a:lnTo>
                    <a:pt x="957" y="1325"/>
                  </a:lnTo>
                  <a:cubicBezTo>
                    <a:pt x="949" y="1334"/>
                    <a:pt x="943" y="1344"/>
                    <a:pt x="939" y="1355"/>
                  </a:cubicBezTo>
                  <a:lnTo>
                    <a:pt x="907" y="1406"/>
                  </a:lnTo>
                  <a:lnTo>
                    <a:pt x="766" y="1265"/>
                  </a:lnTo>
                  <a:lnTo>
                    <a:pt x="789" y="1255"/>
                  </a:lnTo>
                  <a:close/>
                  <a:moveTo>
                    <a:pt x="1477" y="1027"/>
                  </a:moveTo>
                  <a:cubicBezTo>
                    <a:pt x="1491" y="1027"/>
                    <a:pt x="1504" y="1032"/>
                    <a:pt x="1511" y="1043"/>
                  </a:cubicBezTo>
                  <a:cubicBezTo>
                    <a:pt x="1525" y="1063"/>
                    <a:pt x="1514" y="1095"/>
                    <a:pt x="1487" y="1114"/>
                  </a:cubicBezTo>
                  <a:lnTo>
                    <a:pt x="1056" y="1417"/>
                  </a:lnTo>
                  <a:cubicBezTo>
                    <a:pt x="1043" y="1426"/>
                    <a:pt x="1029" y="1430"/>
                    <a:pt x="1016" y="1430"/>
                  </a:cubicBezTo>
                  <a:cubicBezTo>
                    <a:pt x="1001" y="1430"/>
                    <a:pt x="988" y="1425"/>
                    <a:pt x="981" y="1415"/>
                  </a:cubicBezTo>
                  <a:cubicBezTo>
                    <a:pt x="968" y="1395"/>
                    <a:pt x="979" y="1362"/>
                    <a:pt x="1005" y="1343"/>
                  </a:cubicBezTo>
                  <a:lnTo>
                    <a:pt x="1436" y="1040"/>
                  </a:lnTo>
                  <a:cubicBezTo>
                    <a:pt x="1448" y="1031"/>
                    <a:pt x="1462" y="1027"/>
                    <a:pt x="1477" y="1027"/>
                  </a:cubicBezTo>
                  <a:close/>
                  <a:moveTo>
                    <a:pt x="1547" y="1012"/>
                  </a:moveTo>
                  <a:lnTo>
                    <a:pt x="1547" y="1012"/>
                  </a:lnTo>
                  <a:cubicBezTo>
                    <a:pt x="1586" y="1052"/>
                    <a:pt x="1586" y="1116"/>
                    <a:pt x="1546" y="1156"/>
                  </a:cubicBezTo>
                  <a:lnTo>
                    <a:pt x="1174" y="1529"/>
                  </a:lnTo>
                  <a:cubicBezTo>
                    <a:pt x="1154" y="1548"/>
                    <a:pt x="1128" y="1558"/>
                    <a:pt x="1101" y="1558"/>
                  </a:cubicBezTo>
                  <a:cubicBezTo>
                    <a:pt x="1074" y="1558"/>
                    <a:pt x="1047" y="1548"/>
                    <a:pt x="1028" y="1529"/>
                  </a:cubicBezTo>
                  <a:lnTo>
                    <a:pt x="910" y="1411"/>
                  </a:lnTo>
                  <a:lnTo>
                    <a:pt x="932" y="1399"/>
                  </a:lnTo>
                  <a:cubicBezTo>
                    <a:pt x="932" y="1415"/>
                    <a:pt x="937" y="1429"/>
                    <a:pt x="945" y="1442"/>
                  </a:cubicBezTo>
                  <a:cubicBezTo>
                    <a:pt x="961" y="1464"/>
                    <a:pt x="987" y="1478"/>
                    <a:pt x="1018" y="1478"/>
                  </a:cubicBezTo>
                  <a:cubicBezTo>
                    <a:pt x="1042" y="1478"/>
                    <a:pt x="1065" y="1470"/>
                    <a:pt x="1085" y="1455"/>
                  </a:cubicBezTo>
                  <a:lnTo>
                    <a:pt x="1517" y="1152"/>
                  </a:lnTo>
                  <a:cubicBezTo>
                    <a:pt x="1564" y="1117"/>
                    <a:pt x="1580" y="1058"/>
                    <a:pt x="1550" y="1016"/>
                  </a:cubicBezTo>
                  <a:cubicBezTo>
                    <a:pt x="1549" y="1015"/>
                    <a:pt x="1548" y="1013"/>
                    <a:pt x="1547" y="1012"/>
                  </a:cubicBezTo>
                  <a:close/>
                  <a:moveTo>
                    <a:pt x="536" y="1"/>
                  </a:moveTo>
                  <a:cubicBezTo>
                    <a:pt x="498" y="1"/>
                    <a:pt x="460" y="14"/>
                    <a:pt x="432" y="42"/>
                  </a:cubicBezTo>
                  <a:lnTo>
                    <a:pt x="58" y="415"/>
                  </a:lnTo>
                  <a:cubicBezTo>
                    <a:pt x="0" y="473"/>
                    <a:pt x="0" y="567"/>
                    <a:pt x="58" y="625"/>
                  </a:cubicBezTo>
                  <a:lnTo>
                    <a:pt x="996" y="1560"/>
                  </a:lnTo>
                  <a:cubicBezTo>
                    <a:pt x="1023" y="1589"/>
                    <a:pt x="1060" y="1605"/>
                    <a:pt x="1100" y="1605"/>
                  </a:cubicBezTo>
                  <a:cubicBezTo>
                    <a:pt x="1139" y="1605"/>
                    <a:pt x="1176" y="1589"/>
                    <a:pt x="1204" y="1560"/>
                  </a:cubicBezTo>
                  <a:lnTo>
                    <a:pt x="1577" y="1188"/>
                  </a:lnTo>
                  <a:cubicBezTo>
                    <a:pt x="1635" y="1130"/>
                    <a:pt x="1635" y="1036"/>
                    <a:pt x="1577" y="978"/>
                  </a:cubicBezTo>
                  <a:lnTo>
                    <a:pt x="640" y="42"/>
                  </a:lnTo>
                  <a:cubicBezTo>
                    <a:pt x="613" y="14"/>
                    <a:pt x="575" y="1"/>
                    <a:pt x="53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6"/>
            <p:cNvSpPr/>
            <p:nvPr/>
          </p:nvSpPr>
          <p:spPr>
            <a:xfrm>
              <a:off x="6962193" y="2650052"/>
              <a:ext cx="74266" cy="72859"/>
            </a:xfrm>
            <a:custGeom>
              <a:avLst/>
              <a:gdLst/>
              <a:ahLst/>
              <a:cxnLst/>
              <a:rect l="l" t="t" r="r" b="b"/>
              <a:pathLst>
                <a:path w="1636" h="1605" extrusionOk="0">
                  <a:moveTo>
                    <a:pt x="1086" y="372"/>
                  </a:moveTo>
                  <a:lnTo>
                    <a:pt x="1271" y="500"/>
                  </a:lnTo>
                  <a:lnTo>
                    <a:pt x="1293" y="537"/>
                  </a:lnTo>
                  <a:lnTo>
                    <a:pt x="1108" y="409"/>
                  </a:lnTo>
                  <a:lnTo>
                    <a:pt x="1086" y="372"/>
                  </a:lnTo>
                  <a:close/>
                  <a:moveTo>
                    <a:pt x="1015" y="173"/>
                  </a:moveTo>
                  <a:cubicBezTo>
                    <a:pt x="1029" y="173"/>
                    <a:pt x="1045" y="178"/>
                    <a:pt x="1056" y="186"/>
                  </a:cubicBezTo>
                  <a:lnTo>
                    <a:pt x="1488" y="488"/>
                  </a:lnTo>
                  <a:cubicBezTo>
                    <a:pt x="1504" y="498"/>
                    <a:pt x="1514" y="514"/>
                    <a:pt x="1516" y="531"/>
                  </a:cubicBezTo>
                  <a:cubicBezTo>
                    <a:pt x="1518" y="540"/>
                    <a:pt x="1518" y="550"/>
                    <a:pt x="1511" y="561"/>
                  </a:cubicBezTo>
                  <a:cubicBezTo>
                    <a:pt x="1505" y="571"/>
                    <a:pt x="1492" y="576"/>
                    <a:pt x="1477" y="576"/>
                  </a:cubicBezTo>
                  <a:cubicBezTo>
                    <a:pt x="1464" y="576"/>
                    <a:pt x="1450" y="571"/>
                    <a:pt x="1436" y="563"/>
                  </a:cubicBezTo>
                  <a:lnTo>
                    <a:pt x="1007" y="260"/>
                  </a:lnTo>
                  <a:cubicBezTo>
                    <a:pt x="978" y="241"/>
                    <a:pt x="968" y="208"/>
                    <a:pt x="982" y="188"/>
                  </a:cubicBezTo>
                  <a:cubicBezTo>
                    <a:pt x="988" y="178"/>
                    <a:pt x="1002" y="173"/>
                    <a:pt x="1015" y="173"/>
                  </a:cubicBezTo>
                  <a:close/>
                  <a:moveTo>
                    <a:pt x="940" y="513"/>
                  </a:moveTo>
                  <a:lnTo>
                    <a:pt x="1125" y="642"/>
                  </a:lnTo>
                  <a:lnTo>
                    <a:pt x="1147" y="679"/>
                  </a:lnTo>
                  <a:lnTo>
                    <a:pt x="963" y="548"/>
                  </a:lnTo>
                  <a:lnTo>
                    <a:pt x="940" y="513"/>
                  </a:lnTo>
                  <a:close/>
                  <a:moveTo>
                    <a:pt x="873" y="318"/>
                  </a:moveTo>
                  <a:cubicBezTo>
                    <a:pt x="888" y="318"/>
                    <a:pt x="903" y="323"/>
                    <a:pt x="914" y="331"/>
                  </a:cubicBezTo>
                  <a:lnTo>
                    <a:pt x="1345" y="631"/>
                  </a:lnTo>
                  <a:cubicBezTo>
                    <a:pt x="1361" y="642"/>
                    <a:pt x="1372" y="658"/>
                    <a:pt x="1374" y="674"/>
                  </a:cubicBezTo>
                  <a:cubicBezTo>
                    <a:pt x="1376" y="683"/>
                    <a:pt x="1376" y="693"/>
                    <a:pt x="1369" y="704"/>
                  </a:cubicBezTo>
                  <a:cubicBezTo>
                    <a:pt x="1362" y="715"/>
                    <a:pt x="1350" y="720"/>
                    <a:pt x="1335" y="720"/>
                  </a:cubicBezTo>
                  <a:cubicBezTo>
                    <a:pt x="1321" y="720"/>
                    <a:pt x="1307" y="715"/>
                    <a:pt x="1294" y="706"/>
                  </a:cubicBezTo>
                  <a:lnTo>
                    <a:pt x="862" y="405"/>
                  </a:lnTo>
                  <a:cubicBezTo>
                    <a:pt x="836" y="387"/>
                    <a:pt x="826" y="353"/>
                    <a:pt x="839" y="334"/>
                  </a:cubicBezTo>
                  <a:cubicBezTo>
                    <a:pt x="846" y="324"/>
                    <a:pt x="859" y="318"/>
                    <a:pt x="873" y="318"/>
                  </a:cubicBezTo>
                  <a:close/>
                  <a:moveTo>
                    <a:pt x="801" y="657"/>
                  </a:moveTo>
                  <a:lnTo>
                    <a:pt x="986" y="785"/>
                  </a:lnTo>
                  <a:lnTo>
                    <a:pt x="1008" y="822"/>
                  </a:lnTo>
                  <a:lnTo>
                    <a:pt x="823" y="693"/>
                  </a:lnTo>
                  <a:lnTo>
                    <a:pt x="801" y="657"/>
                  </a:lnTo>
                  <a:close/>
                  <a:moveTo>
                    <a:pt x="733" y="456"/>
                  </a:moveTo>
                  <a:cubicBezTo>
                    <a:pt x="745" y="456"/>
                    <a:pt x="760" y="461"/>
                    <a:pt x="773" y="469"/>
                  </a:cubicBezTo>
                  <a:lnTo>
                    <a:pt x="1203" y="774"/>
                  </a:lnTo>
                  <a:cubicBezTo>
                    <a:pt x="1219" y="784"/>
                    <a:pt x="1229" y="800"/>
                    <a:pt x="1232" y="816"/>
                  </a:cubicBezTo>
                  <a:cubicBezTo>
                    <a:pt x="1234" y="824"/>
                    <a:pt x="1234" y="834"/>
                    <a:pt x="1226" y="844"/>
                  </a:cubicBezTo>
                  <a:cubicBezTo>
                    <a:pt x="1220" y="854"/>
                    <a:pt x="1206" y="859"/>
                    <a:pt x="1192" y="859"/>
                  </a:cubicBezTo>
                  <a:cubicBezTo>
                    <a:pt x="1178" y="859"/>
                    <a:pt x="1164" y="855"/>
                    <a:pt x="1151" y="846"/>
                  </a:cubicBezTo>
                  <a:lnTo>
                    <a:pt x="722" y="543"/>
                  </a:lnTo>
                  <a:cubicBezTo>
                    <a:pt x="696" y="525"/>
                    <a:pt x="683" y="492"/>
                    <a:pt x="698" y="472"/>
                  </a:cubicBezTo>
                  <a:cubicBezTo>
                    <a:pt x="704" y="461"/>
                    <a:pt x="718" y="456"/>
                    <a:pt x="733" y="456"/>
                  </a:cubicBezTo>
                  <a:close/>
                  <a:moveTo>
                    <a:pt x="660" y="800"/>
                  </a:moveTo>
                  <a:lnTo>
                    <a:pt x="845" y="930"/>
                  </a:lnTo>
                  <a:lnTo>
                    <a:pt x="867" y="967"/>
                  </a:lnTo>
                  <a:lnTo>
                    <a:pt x="682" y="837"/>
                  </a:lnTo>
                  <a:lnTo>
                    <a:pt x="660" y="800"/>
                  </a:lnTo>
                  <a:close/>
                  <a:moveTo>
                    <a:pt x="1420" y="684"/>
                  </a:moveTo>
                  <a:lnTo>
                    <a:pt x="1442" y="696"/>
                  </a:lnTo>
                  <a:lnTo>
                    <a:pt x="1299" y="840"/>
                  </a:lnTo>
                  <a:lnTo>
                    <a:pt x="1158" y="980"/>
                  </a:lnTo>
                  <a:lnTo>
                    <a:pt x="1126" y="928"/>
                  </a:lnTo>
                  <a:cubicBezTo>
                    <a:pt x="1123" y="917"/>
                    <a:pt x="1118" y="910"/>
                    <a:pt x="1109" y="900"/>
                  </a:cubicBezTo>
                  <a:lnTo>
                    <a:pt x="1079" y="852"/>
                  </a:lnTo>
                  <a:lnTo>
                    <a:pt x="1125" y="884"/>
                  </a:lnTo>
                  <a:cubicBezTo>
                    <a:pt x="1145" y="899"/>
                    <a:pt x="1168" y="906"/>
                    <a:pt x="1193" y="906"/>
                  </a:cubicBezTo>
                  <a:cubicBezTo>
                    <a:pt x="1223" y="906"/>
                    <a:pt x="1249" y="894"/>
                    <a:pt x="1263" y="872"/>
                  </a:cubicBezTo>
                  <a:cubicBezTo>
                    <a:pt x="1273" y="859"/>
                    <a:pt x="1276" y="843"/>
                    <a:pt x="1277" y="830"/>
                  </a:cubicBezTo>
                  <a:lnTo>
                    <a:pt x="1299" y="840"/>
                  </a:lnTo>
                  <a:lnTo>
                    <a:pt x="1271" y="790"/>
                  </a:lnTo>
                  <a:cubicBezTo>
                    <a:pt x="1265" y="778"/>
                    <a:pt x="1258" y="766"/>
                    <a:pt x="1249" y="756"/>
                  </a:cubicBezTo>
                  <a:lnTo>
                    <a:pt x="1220" y="706"/>
                  </a:lnTo>
                  <a:lnTo>
                    <a:pt x="1268" y="741"/>
                  </a:lnTo>
                  <a:cubicBezTo>
                    <a:pt x="1289" y="756"/>
                    <a:pt x="1312" y="763"/>
                    <a:pt x="1336" y="763"/>
                  </a:cubicBezTo>
                  <a:cubicBezTo>
                    <a:pt x="1367" y="763"/>
                    <a:pt x="1393" y="750"/>
                    <a:pt x="1408" y="727"/>
                  </a:cubicBezTo>
                  <a:cubicBezTo>
                    <a:pt x="1416" y="715"/>
                    <a:pt x="1419" y="700"/>
                    <a:pt x="1420" y="684"/>
                  </a:cubicBezTo>
                  <a:close/>
                  <a:moveTo>
                    <a:pt x="588" y="599"/>
                  </a:moveTo>
                  <a:cubicBezTo>
                    <a:pt x="602" y="599"/>
                    <a:pt x="618" y="604"/>
                    <a:pt x="629" y="611"/>
                  </a:cubicBezTo>
                  <a:lnTo>
                    <a:pt x="1061" y="916"/>
                  </a:lnTo>
                  <a:cubicBezTo>
                    <a:pt x="1077" y="927"/>
                    <a:pt x="1087" y="942"/>
                    <a:pt x="1089" y="958"/>
                  </a:cubicBezTo>
                  <a:cubicBezTo>
                    <a:pt x="1091" y="967"/>
                    <a:pt x="1091" y="976"/>
                    <a:pt x="1084" y="988"/>
                  </a:cubicBezTo>
                  <a:cubicBezTo>
                    <a:pt x="1077" y="997"/>
                    <a:pt x="1065" y="1002"/>
                    <a:pt x="1050" y="1002"/>
                  </a:cubicBezTo>
                  <a:cubicBezTo>
                    <a:pt x="1037" y="1002"/>
                    <a:pt x="1022" y="997"/>
                    <a:pt x="1009" y="989"/>
                  </a:cubicBezTo>
                  <a:lnTo>
                    <a:pt x="578" y="685"/>
                  </a:lnTo>
                  <a:cubicBezTo>
                    <a:pt x="562" y="674"/>
                    <a:pt x="551" y="659"/>
                    <a:pt x="549" y="643"/>
                  </a:cubicBezTo>
                  <a:cubicBezTo>
                    <a:pt x="547" y="635"/>
                    <a:pt x="547" y="625"/>
                    <a:pt x="555" y="614"/>
                  </a:cubicBezTo>
                  <a:cubicBezTo>
                    <a:pt x="561" y="604"/>
                    <a:pt x="574" y="599"/>
                    <a:pt x="588" y="599"/>
                  </a:cubicBezTo>
                  <a:close/>
                  <a:moveTo>
                    <a:pt x="517" y="941"/>
                  </a:moveTo>
                  <a:lnTo>
                    <a:pt x="701" y="1070"/>
                  </a:lnTo>
                  <a:lnTo>
                    <a:pt x="723" y="1107"/>
                  </a:lnTo>
                  <a:lnTo>
                    <a:pt x="539" y="977"/>
                  </a:lnTo>
                  <a:lnTo>
                    <a:pt x="517" y="941"/>
                  </a:lnTo>
                  <a:close/>
                  <a:moveTo>
                    <a:pt x="1133" y="971"/>
                  </a:moveTo>
                  <a:lnTo>
                    <a:pt x="1156" y="983"/>
                  </a:lnTo>
                  <a:lnTo>
                    <a:pt x="1015" y="1123"/>
                  </a:lnTo>
                  <a:lnTo>
                    <a:pt x="982" y="1067"/>
                  </a:lnTo>
                  <a:cubicBezTo>
                    <a:pt x="977" y="1058"/>
                    <a:pt x="973" y="1052"/>
                    <a:pt x="968" y="1045"/>
                  </a:cubicBezTo>
                  <a:lnTo>
                    <a:pt x="936" y="995"/>
                  </a:lnTo>
                  <a:lnTo>
                    <a:pt x="982" y="1027"/>
                  </a:lnTo>
                  <a:cubicBezTo>
                    <a:pt x="1002" y="1041"/>
                    <a:pt x="1025" y="1049"/>
                    <a:pt x="1049" y="1049"/>
                  </a:cubicBezTo>
                  <a:cubicBezTo>
                    <a:pt x="1079" y="1049"/>
                    <a:pt x="1105" y="1036"/>
                    <a:pt x="1120" y="1015"/>
                  </a:cubicBezTo>
                  <a:cubicBezTo>
                    <a:pt x="1129" y="1002"/>
                    <a:pt x="1131" y="987"/>
                    <a:pt x="1133" y="971"/>
                  </a:cubicBezTo>
                  <a:close/>
                  <a:moveTo>
                    <a:pt x="448" y="742"/>
                  </a:moveTo>
                  <a:cubicBezTo>
                    <a:pt x="461" y="742"/>
                    <a:pt x="475" y="747"/>
                    <a:pt x="488" y="756"/>
                  </a:cubicBezTo>
                  <a:lnTo>
                    <a:pt x="918" y="1058"/>
                  </a:lnTo>
                  <a:cubicBezTo>
                    <a:pt x="934" y="1069"/>
                    <a:pt x="945" y="1085"/>
                    <a:pt x="947" y="1102"/>
                  </a:cubicBezTo>
                  <a:cubicBezTo>
                    <a:pt x="949" y="1110"/>
                    <a:pt x="949" y="1121"/>
                    <a:pt x="942" y="1131"/>
                  </a:cubicBezTo>
                  <a:cubicBezTo>
                    <a:pt x="935" y="1140"/>
                    <a:pt x="922" y="1146"/>
                    <a:pt x="907" y="1146"/>
                  </a:cubicBezTo>
                  <a:cubicBezTo>
                    <a:pt x="894" y="1146"/>
                    <a:pt x="879" y="1141"/>
                    <a:pt x="867" y="1132"/>
                  </a:cubicBezTo>
                  <a:lnTo>
                    <a:pt x="437" y="830"/>
                  </a:lnTo>
                  <a:cubicBezTo>
                    <a:pt x="411" y="811"/>
                    <a:pt x="398" y="778"/>
                    <a:pt x="413" y="758"/>
                  </a:cubicBezTo>
                  <a:cubicBezTo>
                    <a:pt x="420" y="747"/>
                    <a:pt x="433" y="742"/>
                    <a:pt x="448" y="742"/>
                  </a:cubicBezTo>
                  <a:close/>
                  <a:moveTo>
                    <a:pt x="374" y="1084"/>
                  </a:moveTo>
                  <a:lnTo>
                    <a:pt x="559" y="1212"/>
                  </a:lnTo>
                  <a:lnTo>
                    <a:pt x="581" y="1249"/>
                  </a:lnTo>
                  <a:lnTo>
                    <a:pt x="396" y="1121"/>
                  </a:lnTo>
                  <a:lnTo>
                    <a:pt x="374" y="1084"/>
                  </a:lnTo>
                  <a:close/>
                  <a:moveTo>
                    <a:pt x="992" y="1114"/>
                  </a:moveTo>
                  <a:lnTo>
                    <a:pt x="1014" y="1126"/>
                  </a:lnTo>
                  <a:lnTo>
                    <a:pt x="873" y="1265"/>
                  </a:lnTo>
                  <a:lnTo>
                    <a:pt x="841" y="1214"/>
                  </a:lnTo>
                  <a:cubicBezTo>
                    <a:pt x="838" y="1204"/>
                    <a:pt x="831" y="1194"/>
                    <a:pt x="824" y="1185"/>
                  </a:cubicBezTo>
                  <a:lnTo>
                    <a:pt x="794" y="1136"/>
                  </a:lnTo>
                  <a:lnTo>
                    <a:pt x="794" y="1136"/>
                  </a:lnTo>
                  <a:lnTo>
                    <a:pt x="840" y="1169"/>
                  </a:lnTo>
                  <a:cubicBezTo>
                    <a:pt x="860" y="1184"/>
                    <a:pt x="884" y="1191"/>
                    <a:pt x="908" y="1191"/>
                  </a:cubicBezTo>
                  <a:cubicBezTo>
                    <a:pt x="938" y="1191"/>
                    <a:pt x="965" y="1179"/>
                    <a:pt x="978" y="1157"/>
                  </a:cubicBezTo>
                  <a:cubicBezTo>
                    <a:pt x="988" y="1144"/>
                    <a:pt x="991" y="1130"/>
                    <a:pt x="992" y="1114"/>
                  </a:cubicBezTo>
                  <a:close/>
                  <a:moveTo>
                    <a:pt x="304" y="884"/>
                  </a:moveTo>
                  <a:cubicBezTo>
                    <a:pt x="317" y="884"/>
                    <a:pt x="331" y="890"/>
                    <a:pt x="345" y="898"/>
                  </a:cubicBezTo>
                  <a:lnTo>
                    <a:pt x="776" y="1201"/>
                  </a:lnTo>
                  <a:cubicBezTo>
                    <a:pt x="802" y="1220"/>
                    <a:pt x="814" y="1252"/>
                    <a:pt x="799" y="1272"/>
                  </a:cubicBezTo>
                  <a:cubicBezTo>
                    <a:pt x="793" y="1281"/>
                    <a:pt x="779" y="1288"/>
                    <a:pt x="765" y="1288"/>
                  </a:cubicBezTo>
                  <a:cubicBezTo>
                    <a:pt x="751" y="1288"/>
                    <a:pt x="736" y="1283"/>
                    <a:pt x="724" y="1275"/>
                  </a:cubicBezTo>
                  <a:lnTo>
                    <a:pt x="293" y="972"/>
                  </a:lnTo>
                  <a:cubicBezTo>
                    <a:pt x="267" y="953"/>
                    <a:pt x="255" y="920"/>
                    <a:pt x="270" y="900"/>
                  </a:cubicBezTo>
                  <a:cubicBezTo>
                    <a:pt x="276" y="890"/>
                    <a:pt x="289" y="884"/>
                    <a:pt x="304" y="884"/>
                  </a:cubicBezTo>
                  <a:close/>
                  <a:moveTo>
                    <a:pt x="851" y="1256"/>
                  </a:moveTo>
                  <a:lnTo>
                    <a:pt x="873" y="1268"/>
                  </a:lnTo>
                  <a:lnTo>
                    <a:pt x="731" y="1407"/>
                  </a:lnTo>
                  <a:lnTo>
                    <a:pt x="701" y="1358"/>
                  </a:lnTo>
                  <a:cubicBezTo>
                    <a:pt x="697" y="1347"/>
                    <a:pt x="691" y="1337"/>
                    <a:pt x="682" y="1327"/>
                  </a:cubicBezTo>
                  <a:lnTo>
                    <a:pt x="654" y="1279"/>
                  </a:lnTo>
                  <a:lnTo>
                    <a:pt x="699" y="1311"/>
                  </a:lnTo>
                  <a:cubicBezTo>
                    <a:pt x="719" y="1326"/>
                    <a:pt x="743" y="1334"/>
                    <a:pt x="766" y="1334"/>
                  </a:cubicBezTo>
                  <a:cubicBezTo>
                    <a:pt x="797" y="1334"/>
                    <a:pt x="823" y="1321"/>
                    <a:pt x="838" y="1300"/>
                  </a:cubicBezTo>
                  <a:cubicBezTo>
                    <a:pt x="847" y="1286"/>
                    <a:pt x="850" y="1271"/>
                    <a:pt x="851" y="1256"/>
                  </a:cubicBezTo>
                  <a:close/>
                  <a:moveTo>
                    <a:pt x="161" y="1027"/>
                  </a:moveTo>
                  <a:cubicBezTo>
                    <a:pt x="175" y="1027"/>
                    <a:pt x="190" y="1032"/>
                    <a:pt x="202" y="1040"/>
                  </a:cubicBezTo>
                  <a:lnTo>
                    <a:pt x="634" y="1343"/>
                  </a:lnTo>
                  <a:cubicBezTo>
                    <a:pt x="660" y="1362"/>
                    <a:pt x="672" y="1395"/>
                    <a:pt x="657" y="1415"/>
                  </a:cubicBezTo>
                  <a:cubicBezTo>
                    <a:pt x="650" y="1425"/>
                    <a:pt x="638" y="1431"/>
                    <a:pt x="623" y="1431"/>
                  </a:cubicBezTo>
                  <a:cubicBezTo>
                    <a:pt x="609" y="1431"/>
                    <a:pt x="595" y="1425"/>
                    <a:pt x="582" y="1417"/>
                  </a:cubicBezTo>
                  <a:lnTo>
                    <a:pt x="151" y="1114"/>
                  </a:lnTo>
                  <a:cubicBezTo>
                    <a:pt x="124" y="1095"/>
                    <a:pt x="113" y="1063"/>
                    <a:pt x="127" y="1043"/>
                  </a:cubicBezTo>
                  <a:cubicBezTo>
                    <a:pt x="134" y="1032"/>
                    <a:pt x="146" y="1027"/>
                    <a:pt x="161" y="1027"/>
                  </a:cubicBezTo>
                  <a:close/>
                  <a:moveTo>
                    <a:pt x="1102" y="44"/>
                  </a:moveTo>
                  <a:cubicBezTo>
                    <a:pt x="1129" y="44"/>
                    <a:pt x="1155" y="54"/>
                    <a:pt x="1174" y="73"/>
                  </a:cubicBezTo>
                  <a:lnTo>
                    <a:pt x="1547" y="447"/>
                  </a:lnTo>
                  <a:cubicBezTo>
                    <a:pt x="1587" y="487"/>
                    <a:pt x="1587" y="551"/>
                    <a:pt x="1547" y="592"/>
                  </a:cubicBezTo>
                  <a:lnTo>
                    <a:pt x="1445" y="695"/>
                  </a:lnTo>
                  <a:lnTo>
                    <a:pt x="1411" y="641"/>
                  </a:lnTo>
                  <a:cubicBezTo>
                    <a:pt x="1408" y="632"/>
                    <a:pt x="1403" y="625"/>
                    <a:pt x="1397" y="616"/>
                  </a:cubicBezTo>
                  <a:lnTo>
                    <a:pt x="1367" y="567"/>
                  </a:lnTo>
                  <a:lnTo>
                    <a:pt x="1367" y="567"/>
                  </a:lnTo>
                  <a:lnTo>
                    <a:pt x="1413" y="599"/>
                  </a:lnTo>
                  <a:cubicBezTo>
                    <a:pt x="1432" y="613"/>
                    <a:pt x="1456" y="621"/>
                    <a:pt x="1479" y="621"/>
                  </a:cubicBezTo>
                  <a:cubicBezTo>
                    <a:pt x="1510" y="621"/>
                    <a:pt x="1536" y="607"/>
                    <a:pt x="1551" y="585"/>
                  </a:cubicBezTo>
                  <a:cubicBezTo>
                    <a:pt x="1563" y="568"/>
                    <a:pt x="1568" y="546"/>
                    <a:pt x="1564" y="524"/>
                  </a:cubicBezTo>
                  <a:cubicBezTo>
                    <a:pt x="1558" y="495"/>
                    <a:pt x="1542" y="469"/>
                    <a:pt x="1516" y="451"/>
                  </a:cubicBezTo>
                  <a:lnTo>
                    <a:pt x="1086" y="147"/>
                  </a:lnTo>
                  <a:cubicBezTo>
                    <a:pt x="1066" y="133"/>
                    <a:pt x="1042" y="127"/>
                    <a:pt x="1020" y="127"/>
                  </a:cubicBezTo>
                  <a:cubicBezTo>
                    <a:pt x="991" y="127"/>
                    <a:pt x="963" y="138"/>
                    <a:pt x="947" y="161"/>
                  </a:cubicBezTo>
                  <a:cubicBezTo>
                    <a:pt x="918" y="202"/>
                    <a:pt x="934" y="262"/>
                    <a:pt x="983" y="295"/>
                  </a:cubicBezTo>
                  <a:lnTo>
                    <a:pt x="994" y="304"/>
                  </a:lnTo>
                  <a:lnTo>
                    <a:pt x="1017" y="341"/>
                  </a:lnTo>
                  <a:lnTo>
                    <a:pt x="944" y="290"/>
                  </a:lnTo>
                  <a:cubicBezTo>
                    <a:pt x="924" y="275"/>
                    <a:pt x="900" y="269"/>
                    <a:pt x="878" y="269"/>
                  </a:cubicBezTo>
                  <a:cubicBezTo>
                    <a:pt x="848" y="269"/>
                    <a:pt x="821" y="280"/>
                    <a:pt x="804" y="303"/>
                  </a:cubicBezTo>
                  <a:cubicBezTo>
                    <a:pt x="776" y="344"/>
                    <a:pt x="792" y="405"/>
                    <a:pt x="839" y="439"/>
                  </a:cubicBezTo>
                  <a:lnTo>
                    <a:pt x="850" y="446"/>
                  </a:lnTo>
                  <a:lnTo>
                    <a:pt x="872" y="483"/>
                  </a:lnTo>
                  <a:lnTo>
                    <a:pt x="872" y="483"/>
                  </a:lnTo>
                  <a:lnTo>
                    <a:pt x="801" y="432"/>
                  </a:lnTo>
                  <a:cubicBezTo>
                    <a:pt x="781" y="418"/>
                    <a:pt x="758" y="411"/>
                    <a:pt x="736" y="411"/>
                  </a:cubicBezTo>
                  <a:cubicBezTo>
                    <a:pt x="706" y="411"/>
                    <a:pt x="678" y="423"/>
                    <a:pt x="662" y="446"/>
                  </a:cubicBezTo>
                  <a:cubicBezTo>
                    <a:pt x="634" y="487"/>
                    <a:pt x="649" y="547"/>
                    <a:pt x="697" y="580"/>
                  </a:cubicBezTo>
                  <a:lnTo>
                    <a:pt x="708" y="588"/>
                  </a:lnTo>
                  <a:lnTo>
                    <a:pt x="731" y="625"/>
                  </a:lnTo>
                  <a:lnTo>
                    <a:pt x="659" y="573"/>
                  </a:lnTo>
                  <a:cubicBezTo>
                    <a:pt x="639" y="559"/>
                    <a:pt x="616" y="552"/>
                    <a:pt x="593" y="552"/>
                  </a:cubicBezTo>
                  <a:cubicBezTo>
                    <a:pt x="564" y="552"/>
                    <a:pt x="536" y="564"/>
                    <a:pt x="520" y="587"/>
                  </a:cubicBezTo>
                  <a:cubicBezTo>
                    <a:pt x="508" y="604"/>
                    <a:pt x="503" y="626"/>
                    <a:pt x="507" y="650"/>
                  </a:cubicBezTo>
                  <a:cubicBezTo>
                    <a:pt x="512" y="678"/>
                    <a:pt x="529" y="704"/>
                    <a:pt x="555" y="722"/>
                  </a:cubicBezTo>
                  <a:lnTo>
                    <a:pt x="567" y="731"/>
                  </a:lnTo>
                  <a:lnTo>
                    <a:pt x="590" y="768"/>
                  </a:lnTo>
                  <a:lnTo>
                    <a:pt x="517" y="716"/>
                  </a:lnTo>
                  <a:cubicBezTo>
                    <a:pt x="497" y="702"/>
                    <a:pt x="473" y="695"/>
                    <a:pt x="451" y="695"/>
                  </a:cubicBezTo>
                  <a:cubicBezTo>
                    <a:pt x="421" y="695"/>
                    <a:pt x="394" y="707"/>
                    <a:pt x="377" y="729"/>
                  </a:cubicBezTo>
                  <a:cubicBezTo>
                    <a:pt x="349" y="769"/>
                    <a:pt x="365" y="831"/>
                    <a:pt x="413" y="863"/>
                  </a:cubicBezTo>
                  <a:lnTo>
                    <a:pt x="425" y="872"/>
                  </a:lnTo>
                  <a:lnTo>
                    <a:pt x="448" y="909"/>
                  </a:lnTo>
                  <a:lnTo>
                    <a:pt x="375" y="857"/>
                  </a:lnTo>
                  <a:cubicBezTo>
                    <a:pt x="355" y="843"/>
                    <a:pt x="332" y="836"/>
                    <a:pt x="309" y="836"/>
                  </a:cubicBezTo>
                  <a:cubicBezTo>
                    <a:pt x="280" y="836"/>
                    <a:pt x="253" y="848"/>
                    <a:pt x="237" y="870"/>
                  </a:cubicBezTo>
                  <a:cubicBezTo>
                    <a:pt x="208" y="911"/>
                    <a:pt x="223" y="972"/>
                    <a:pt x="271" y="1006"/>
                  </a:cubicBezTo>
                  <a:lnTo>
                    <a:pt x="282" y="1015"/>
                  </a:lnTo>
                  <a:lnTo>
                    <a:pt x="306" y="1052"/>
                  </a:lnTo>
                  <a:lnTo>
                    <a:pt x="232" y="1000"/>
                  </a:lnTo>
                  <a:cubicBezTo>
                    <a:pt x="212" y="986"/>
                    <a:pt x="188" y="979"/>
                    <a:pt x="166" y="979"/>
                  </a:cubicBezTo>
                  <a:cubicBezTo>
                    <a:pt x="137" y="979"/>
                    <a:pt x="109" y="991"/>
                    <a:pt x="93" y="1014"/>
                  </a:cubicBezTo>
                  <a:cubicBezTo>
                    <a:pt x="64" y="1054"/>
                    <a:pt x="80" y="1115"/>
                    <a:pt x="127" y="1149"/>
                  </a:cubicBezTo>
                  <a:lnTo>
                    <a:pt x="559" y="1453"/>
                  </a:lnTo>
                  <a:cubicBezTo>
                    <a:pt x="578" y="1468"/>
                    <a:pt x="602" y="1475"/>
                    <a:pt x="625" y="1475"/>
                  </a:cubicBezTo>
                  <a:cubicBezTo>
                    <a:pt x="656" y="1475"/>
                    <a:pt x="682" y="1462"/>
                    <a:pt x="697" y="1441"/>
                  </a:cubicBezTo>
                  <a:cubicBezTo>
                    <a:pt x="706" y="1427"/>
                    <a:pt x="708" y="1413"/>
                    <a:pt x="710" y="1397"/>
                  </a:cubicBezTo>
                  <a:lnTo>
                    <a:pt x="733" y="1410"/>
                  </a:lnTo>
                  <a:lnTo>
                    <a:pt x="614" y="1528"/>
                  </a:lnTo>
                  <a:cubicBezTo>
                    <a:pt x="595" y="1547"/>
                    <a:pt x="568" y="1556"/>
                    <a:pt x="542" y="1556"/>
                  </a:cubicBezTo>
                  <a:cubicBezTo>
                    <a:pt x="515" y="1556"/>
                    <a:pt x="489" y="1547"/>
                    <a:pt x="469" y="1528"/>
                  </a:cubicBezTo>
                  <a:lnTo>
                    <a:pt x="96" y="1154"/>
                  </a:lnTo>
                  <a:cubicBezTo>
                    <a:pt x="54" y="1115"/>
                    <a:pt x="54" y="1051"/>
                    <a:pt x="93" y="1010"/>
                  </a:cubicBezTo>
                  <a:lnTo>
                    <a:pt x="1029" y="73"/>
                  </a:lnTo>
                  <a:cubicBezTo>
                    <a:pt x="1049" y="54"/>
                    <a:pt x="1073" y="44"/>
                    <a:pt x="1102" y="44"/>
                  </a:cubicBezTo>
                  <a:close/>
                  <a:moveTo>
                    <a:pt x="1100" y="1"/>
                  </a:moveTo>
                  <a:cubicBezTo>
                    <a:pt x="1061" y="1"/>
                    <a:pt x="1023" y="14"/>
                    <a:pt x="994" y="42"/>
                  </a:cubicBezTo>
                  <a:lnTo>
                    <a:pt x="59" y="978"/>
                  </a:lnTo>
                  <a:cubicBezTo>
                    <a:pt x="1" y="1036"/>
                    <a:pt x="1" y="1130"/>
                    <a:pt x="59" y="1188"/>
                  </a:cubicBezTo>
                  <a:lnTo>
                    <a:pt x="433" y="1560"/>
                  </a:lnTo>
                  <a:cubicBezTo>
                    <a:pt x="461" y="1589"/>
                    <a:pt x="498" y="1605"/>
                    <a:pt x="538" y="1605"/>
                  </a:cubicBezTo>
                  <a:cubicBezTo>
                    <a:pt x="577" y="1605"/>
                    <a:pt x="614" y="1589"/>
                    <a:pt x="641" y="1560"/>
                  </a:cubicBezTo>
                  <a:lnTo>
                    <a:pt x="1577" y="625"/>
                  </a:lnTo>
                  <a:cubicBezTo>
                    <a:pt x="1635" y="567"/>
                    <a:pt x="1635" y="473"/>
                    <a:pt x="1577" y="415"/>
                  </a:cubicBezTo>
                  <a:lnTo>
                    <a:pt x="1204" y="42"/>
                  </a:lnTo>
                  <a:cubicBezTo>
                    <a:pt x="1176" y="14"/>
                    <a:pt x="1138" y="1"/>
                    <a:pt x="1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7110317" y="2724909"/>
              <a:ext cx="15389" cy="15389"/>
            </a:xfrm>
            <a:custGeom>
              <a:avLst/>
              <a:gdLst/>
              <a:ahLst/>
              <a:cxnLst/>
              <a:rect l="l" t="t" r="r" b="b"/>
              <a:pathLst>
                <a:path w="339" h="339" extrusionOk="0">
                  <a:moveTo>
                    <a:pt x="169" y="47"/>
                  </a:moveTo>
                  <a:cubicBezTo>
                    <a:pt x="236" y="47"/>
                    <a:pt x="292" y="103"/>
                    <a:pt x="292" y="170"/>
                  </a:cubicBezTo>
                  <a:cubicBezTo>
                    <a:pt x="292" y="237"/>
                    <a:pt x="236" y="293"/>
                    <a:pt x="169" y="293"/>
                  </a:cubicBezTo>
                  <a:cubicBezTo>
                    <a:pt x="169" y="293"/>
                    <a:pt x="168" y="293"/>
                    <a:pt x="168" y="293"/>
                  </a:cubicBezTo>
                  <a:cubicBezTo>
                    <a:pt x="101" y="293"/>
                    <a:pt x="46" y="238"/>
                    <a:pt x="46" y="170"/>
                  </a:cubicBezTo>
                  <a:cubicBezTo>
                    <a:pt x="46" y="103"/>
                    <a:pt x="102" y="47"/>
                    <a:pt x="169" y="47"/>
                  </a:cubicBezTo>
                  <a:close/>
                  <a:moveTo>
                    <a:pt x="169" y="1"/>
                  </a:moveTo>
                  <a:cubicBezTo>
                    <a:pt x="77" y="1"/>
                    <a:pt x="1" y="77"/>
                    <a:pt x="1" y="170"/>
                  </a:cubicBezTo>
                  <a:cubicBezTo>
                    <a:pt x="1" y="263"/>
                    <a:pt x="76" y="338"/>
                    <a:pt x="169" y="338"/>
                  </a:cubicBezTo>
                  <a:cubicBezTo>
                    <a:pt x="261" y="338"/>
                    <a:pt x="338" y="264"/>
                    <a:pt x="338" y="170"/>
                  </a:cubicBezTo>
                  <a:cubicBezTo>
                    <a:pt x="338" y="78"/>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6965552" y="2724909"/>
              <a:ext cx="15389" cy="15389"/>
            </a:xfrm>
            <a:custGeom>
              <a:avLst/>
              <a:gdLst/>
              <a:ahLst/>
              <a:cxnLst/>
              <a:rect l="l" t="t" r="r" b="b"/>
              <a:pathLst>
                <a:path w="339" h="339" extrusionOk="0">
                  <a:moveTo>
                    <a:pt x="169" y="47"/>
                  </a:moveTo>
                  <a:cubicBezTo>
                    <a:pt x="237" y="47"/>
                    <a:pt x="292" y="103"/>
                    <a:pt x="292" y="170"/>
                  </a:cubicBezTo>
                  <a:cubicBezTo>
                    <a:pt x="292" y="237"/>
                    <a:pt x="236" y="293"/>
                    <a:pt x="169" y="293"/>
                  </a:cubicBezTo>
                  <a:cubicBezTo>
                    <a:pt x="169" y="293"/>
                    <a:pt x="168" y="293"/>
                    <a:pt x="168" y="293"/>
                  </a:cubicBezTo>
                  <a:cubicBezTo>
                    <a:pt x="101" y="293"/>
                    <a:pt x="47" y="238"/>
                    <a:pt x="47" y="170"/>
                  </a:cubicBezTo>
                  <a:cubicBezTo>
                    <a:pt x="47" y="103"/>
                    <a:pt x="102" y="47"/>
                    <a:pt x="169" y="47"/>
                  </a:cubicBezTo>
                  <a:close/>
                  <a:moveTo>
                    <a:pt x="169" y="1"/>
                  </a:moveTo>
                  <a:cubicBezTo>
                    <a:pt x="77" y="1"/>
                    <a:pt x="1" y="77"/>
                    <a:pt x="1" y="170"/>
                  </a:cubicBezTo>
                  <a:cubicBezTo>
                    <a:pt x="1" y="263"/>
                    <a:pt x="76" y="338"/>
                    <a:pt x="169" y="338"/>
                  </a:cubicBezTo>
                  <a:cubicBezTo>
                    <a:pt x="263" y="338"/>
                    <a:pt x="338" y="264"/>
                    <a:pt x="338" y="170"/>
                  </a:cubicBezTo>
                  <a:cubicBezTo>
                    <a:pt x="338" y="78"/>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6"/>
            <p:cNvSpPr/>
            <p:nvPr/>
          </p:nvSpPr>
          <p:spPr>
            <a:xfrm>
              <a:off x="7037957" y="2652594"/>
              <a:ext cx="15344" cy="15344"/>
            </a:xfrm>
            <a:custGeom>
              <a:avLst/>
              <a:gdLst/>
              <a:ahLst/>
              <a:cxnLst/>
              <a:rect l="l" t="t" r="r" b="b"/>
              <a:pathLst>
                <a:path w="338" h="338" extrusionOk="0">
                  <a:moveTo>
                    <a:pt x="169" y="47"/>
                  </a:moveTo>
                  <a:cubicBezTo>
                    <a:pt x="236" y="47"/>
                    <a:pt x="292" y="102"/>
                    <a:pt x="292" y="169"/>
                  </a:cubicBezTo>
                  <a:cubicBezTo>
                    <a:pt x="292" y="237"/>
                    <a:pt x="236" y="292"/>
                    <a:pt x="169" y="292"/>
                  </a:cubicBezTo>
                  <a:cubicBezTo>
                    <a:pt x="102" y="292"/>
                    <a:pt x="47" y="237"/>
                    <a:pt x="47" y="169"/>
                  </a:cubicBezTo>
                  <a:cubicBezTo>
                    <a:pt x="46" y="102"/>
                    <a:pt x="100" y="47"/>
                    <a:pt x="169" y="47"/>
                  </a:cubicBezTo>
                  <a:close/>
                  <a:moveTo>
                    <a:pt x="169" y="1"/>
                  </a:moveTo>
                  <a:cubicBezTo>
                    <a:pt x="77" y="1"/>
                    <a:pt x="0" y="75"/>
                    <a:pt x="0" y="169"/>
                  </a:cubicBezTo>
                  <a:cubicBezTo>
                    <a:pt x="0" y="263"/>
                    <a:pt x="76" y="338"/>
                    <a:pt x="169" y="338"/>
                  </a:cubicBezTo>
                  <a:cubicBezTo>
                    <a:pt x="262" y="338"/>
                    <a:pt x="338" y="263"/>
                    <a:pt x="338" y="169"/>
                  </a:cubicBezTo>
                  <a:cubicBezTo>
                    <a:pt x="338" y="77"/>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7037957" y="2797359"/>
              <a:ext cx="15344" cy="15344"/>
            </a:xfrm>
            <a:custGeom>
              <a:avLst/>
              <a:gdLst/>
              <a:ahLst/>
              <a:cxnLst/>
              <a:rect l="l" t="t" r="r" b="b"/>
              <a:pathLst>
                <a:path w="338" h="338" extrusionOk="0">
                  <a:moveTo>
                    <a:pt x="169" y="47"/>
                  </a:moveTo>
                  <a:cubicBezTo>
                    <a:pt x="236" y="47"/>
                    <a:pt x="292" y="102"/>
                    <a:pt x="292" y="169"/>
                  </a:cubicBezTo>
                  <a:cubicBezTo>
                    <a:pt x="292" y="236"/>
                    <a:pt x="236" y="292"/>
                    <a:pt x="169" y="292"/>
                  </a:cubicBezTo>
                  <a:cubicBezTo>
                    <a:pt x="102" y="292"/>
                    <a:pt x="47" y="236"/>
                    <a:pt x="47" y="169"/>
                  </a:cubicBezTo>
                  <a:cubicBezTo>
                    <a:pt x="47" y="102"/>
                    <a:pt x="102" y="47"/>
                    <a:pt x="169" y="47"/>
                  </a:cubicBezTo>
                  <a:close/>
                  <a:moveTo>
                    <a:pt x="169" y="1"/>
                  </a:moveTo>
                  <a:cubicBezTo>
                    <a:pt x="77" y="1"/>
                    <a:pt x="0" y="75"/>
                    <a:pt x="0" y="169"/>
                  </a:cubicBezTo>
                  <a:cubicBezTo>
                    <a:pt x="0" y="261"/>
                    <a:pt x="76" y="338"/>
                    <a:pt x="169" y="338"/>
                  </a:cubicBezTo>
                  <a:cubicBezTo>
                    <a:pt x="263" y="338"/>
                    <a:pt x="338" y="262"/>
                    <a:pt x="338" y="169"/>
                  </a:cubicBezTo>
                  <a:cubicBezTo>
                    <a:pt x="337" y="75"/>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7002186" y="2689137"/>
              <a:ext cx="86931" cy="86931"/>
            </a:xfrm>
            <a:custGeom>
              <a:avLst/>
              <a:gdLst/>
              <a:ahLst/>
              <a:cxnLst/>
              <a:rect l="l" t="t" r="r" b="b"/>
              <a:pathLst>
                <a:path w="1915" h="1915" extrusionOk="0">
                  <a:moveTo>
                    <a:pt x="957" y="47"/>
                  </a:moveTo>
                  <a:cubicBezTo>
                    <a:pt x="986" y="47"/>
                    <a:pt x="1016" y="49"/>
                    <a:pt x="1049" y="53"/>
                  </a:cubicBezTo>
                  <a:lnTo>
                    <a:pt x="1049" y="217"/>
                  </a:lnTo>
                  <a:cubicBezTo>
                    <a:pt x="1015" y="213"/>
                    <a:pt x="986" y="210"/>
                    <a:pt x="957" y="210"/>
                  </a:cubicBezTo>
                  <a:cubicBezTo>
                    <a:pt x="927" y="210"/>
                    <a:pt x="898" y="213"/>
                    <a:pt x="865" y="217"/>
                  </a:cubicBezTo>
                  <a:lnTo>
                    <a:pt x="865" y="53"/>
                  </a:lnTo>
                  <a:cubicBezTo>
                    <a:pt x="898" y="49"/>
                    <a:pt x="927" y="47"/>
                    <a:pt x="957" y="47"/>
                  </a:cubicBezTo>
                  <a:close/>
                  <a:moveTo>
                    <a:pt x="820" y="59"/>
                  </a:moveTo>
                  <a:lnTo>
                    <a:pt x="820" y="225"/>
                  </a:lnTo>
                  <a:cubicBezTo>
                    <a:pt x="518" y="282"/>
                    <a:pt x="280" y="519"/>
                    <a:pt x="223" y="823"/>
                  </a:cubicBezTo>
                  <a:lnTo>
                    <a:pt x="57" y="823"/>
                  </a:lnTo>
                  <a:cubicBezTo>
                    <a:pt x="116" y="429"/>
                    <a:pt x="428" y="118"/>
                    <a:pt x="820" y="59"/>
                  </a:cubicBezTo>
                  <a:close/>
                  <a:moveTo>
                    <a:pt x="1094" y="59"/>
                  </a:moveTo>
                  <a:cubicBezTo>
                    <a:pt x="1286" y="88"/>
                    <a:pt x="1462" y="175"/>
                    <a:pt x="1602" y="314"/>
                  </a:cubicBezTo>
                  <a:cubicBezTo>
                    <a:pt x="1742" y="455"/>
                    <a:pt x="1829" y="631"/>
                    <a:pt x="1858" y="823"/>
                  </a:cubicBezTo>
                  <a:lnTo>
                    <a:pt x="1691" y="823"/>
                  </a:lnTo>
                  <a:cubicBezTo>
                    <a:pt x="1635" y="520"/>
                    <a:pt x="1397" y="282"/>
                    <a:pt x="1094" y="225"/>
                  </a:cubicBezTo>
                  <a:lnTo>
                    <a:pt x="1094" y="59"/>
                  </a:lnTo>
                  <a:close/>
                  <a:moveTo>
                    <a:pt x="217" y="867"/>
                  </a:moveTo>
                  <a:cubicBezTo>
                    <a:pt x="212" y="900"/>
                    <a:pt x="210" y="930"/>
                    <a:pt x="210" y="960"/>
                  </a:cubicBezTo>
                  <a:cubicBezTo>
                    <a:pt x="210" y="987"/>
                    <a:pt x="211" y="1018"/>
                    <a:pt x="217" y="1051"/>
                  </a:cubicBezTo>
                  <a:lnTo>
                    <a:pt x="52" y="1051"/>
                  </a:lnTo>
                  <a:cubicBezTo>
                    <a:pt x="48" y="1018"/>
                    <a:pt x="47" y="987"/>
                    <a:pt x="47" y="960"/>
                  </a:cubicBezTo>
                  <a:cubicBezTo>
                    <a:pt x="47" y="930"/>
                    <a:pt x="48" y="902"/>
                    <a:pt x="52" y="867"/>
                  </a:cubicBezTo>
                  <a:close/>
                  <a:moveTo>
                    <a:pt x="1862" y="867"/>
                  </a:moveTo>
                  <a:cubicBezTo>
                    <a:pt x="1866" y="900"/>
                    <a:pt x="1867" y="930"/>
                    <a:pt x="1867" y="960"/>
                  </a:cubicBezTo>
                  <a:cubicBezTo>
                    <a:pt x="1867" y="988"/>
                    <a:pt x="1866" y="1019"/>
                    <a:pt x="1862" y="1051"/>
                  </a:cubicBezTo>
                  <a:lnTo>
                    <a:pt x="1697" y="1051"/>
                  </a:lnTo>
                  <a:cubicBezTo>
                    <a:pt x="1700" y="1018"/>
                    <a:pt x="1704" y="987"/>
                    <a:pt x="1704" y="960"/>
                  </a:cubicBezTo>
                  <a:cubicBezTo>
                    <a:pt x="1704" y="930"/>
                    <a:pt x="1703" y="900"/>
                    <a:pt x="1697" y="867"/>
                  </a:cubicBezTo>
                  <a:close/>
                  <a:moveTo>
                    <a:pt x="970" y="259"/>
                  </a:moveTo>
                  <a:cubicBezTo>
                    <a:pt x="985" y="259"/>
                    <a:pt x="999" y="260"/>
                    <a:pt x="1015" y="261"/>
                  </a:cubicBezTo>
                  <a:cubicBezTo>
                    <a:pt x="1033" y="262"/>
                    <a:pt x="1050" y="265"/>
                    <a:pt x="1068" y="267"/>
                  </a:cubicBezTo>
                  <a:lnTo>
                    <a:pt x="1094" y="271"/>
                  </a:lnTo>
                  <a:cubicBezTo>
                    <a:pt x="1371" y="327"/>
                    <a:pt x="1590" y="545"/>
                    <a:pt x="1646" y="823"/>
                  </a:cubicBezTo>
                  <a:lnTo>
                    <a:pt x="1650" y="849"/>
                  </a:lnTo>
                  <a:cubicBezTo>
                    <a:pt x="1652" y="868"/>
                    <a:pt x="1655" y="887"/>
                    <a:pt x="1656" y="904"/>
                  </a:cubicBezTo>
                  <a:cubicBezTo>
                    <a:pt x="1657" y="923"/>
                    <a:pt x="1658" y="941"/>
                    <a:pt x="1658" y="960"/>
                  </a:cubicBezTo>
                  <a:lnTo>
                    <a:pt x="1658" y="961"/>
                  </a:lnTo>
                  <a:cubicBezTo>
                    <a:pt x="1658" y="979"/>
                    <a:pt x="1657" y="998"/>
                    <a:pt x="1656" y="1016"/>
                  </a:cubicBezTo>
                  <a:cubicBezTo>
                    <a:pt x="1655" y="1034"/>
                    <a:pt x="1652" y="1052"/>
                    <a:pt x="1650" y="1072"/>
                  </a:cubicBezTo>
                  <a:lnTo>
                    <a:pt x="1646" y="1098"/>
                  </a:lnTo>
                  <a:cubicBezTo>
                    <a:pt x="1590" y="1374"/>
                    <a:pt x="1371" y="1594"/>
                    <a:pt x="1094" y="1648"/>
                  </a:cubicBezTo>
                  <a:lnTo>
                    <a:pt x="1068" y="1653"/>
                  </a:lnTo>
                  <a:cubicBezTo>
                    <a:pt x="1051" y="1656"/>
                    <a:pt x="1034" y="1658"/>
                    <a:pt x="1017" y="1659"/>
                  </a:cubicBezTo>
                  <a:cubicBezTo>
                    <a:pt x="999" y="1661"/>
                    <a:pt x="981" y="1662"/>
                    <a:pt x="962" y="1662"/>
                  </a:cubicBezTo>
                  <a:lnTo>
                    <a:pt x="940" y="1662"/>
                  </a:lnTo>
                  <a:cubicBezTo>
                    <a:pt x="927" y="1662"/>
                    <a:pt x="913" y="1661"/>
                    <a:pt x="899" y="1659"/>
                  </a:cubicBezTo>
                  <a:cubicBezTo>
                    <a:pt x="882" y="1658"/>
                    <a:pt x="865" y="1656"/>
                    <a:pt x="845" y="1653"/>
                  </a:cubicBezTo>
                  <a:lnTo>
                    <a:pt x="819" y="1648"/>
                  </a:lnTo>
                  <a:cubicBezTo>
                    <a:pt x="542" y="1594"/>
                    <a:pt x="323" y="1374"/>
                    <a:pt x="268" y="1098"/>
                  </a:cubicBezTo>
                  <a:lnTo>
                    <a:pt x="264" y="1072"/>
                  </a:lnTo>
                  <a:cubicBezTo>
                    <a:pt x="261" y="1053"/>
                    <a:pt x="259" y="1035"/>
                    <a:pt x="258" y="1018"/>
                  </a:cubicBezTo>
                  <a:cubicBezTo>
                    <a:pt x="256" y="999"/>
                    <a:pt x="255" y="979"/>
                    <a:pt x="255" y="960"/>
                  </a:cubicBezTo>
                  <a:lnTo>
                    <a:pt x="255" y="958"/>
                  </a:lnTo>
                  <a:cubicBezTo>
                    <a:pt x="255" y="940"/>
                    <a:pt x="256" y="920"/>
                    <a:pt x="258" y="902"/>
                  </a:cubicBezTo>
                  <a:cubicBezTo>
                    <a:pt x="259" y="884"/>
                    <a:pt x="261" y="867"/>
                    <a:pt x="264" y="847"/>
                  </a:cubicBezTo>
                  <a:lnTo>
                    <a:pt x="268" y="821"/>
                  </a:lnTo>
                  <a:cubicBezTo>
                    <a:pt x="323" y="544"/>
                    <a:pt x="542" y="325"/>
                    <a:pt x="819" y="270"/>
                  </a:cubicBezTo>
                  <a:lnTo>
                    <a:pt x="846" y="267"/>
                  </a:lnTo>
                  <a:cubicBezTo>
                    <a:pt x="865" y="265"/>
                    <a:pt x="882" y="262"/>
                    <a:pt x="899" y="261"/>
                  </a:cubicBezTo>
                  <a:cubicBezTo>
                    <a:pt x="915" y="260"/>
                    <a:pt x="931" y="259"/>
                    <a:pt x="946" y="259"/>
                  </a:cubicBezTo>
                  <a:close/>
                  <a:moveTo>
                    <a:pt x="224" y="1095"/>
                  </a:moveTo>
                  <a:cubicBezTo>
                    <a:pt x="281" y="1397"/>
                    <a:pt x="519" y="1636"/>
                    <a:pt x="822" y="1693"/>
                  </a:cubicBezTo>
                  <a:lnTo>
                    <a:pt x="822" y="1858"/>
                  </a:lnTo>
                  <a:lnTo>
                    <a:pt x="820" y="1858"/>
                  </a:lnTo>
                  <a:cubicBezTo>
                    <a:pt x="428" y="1799"/>
                    <a:pt x="117" y="1488"/>
                    <a:pt x="58" y="1095"/>
                  </a:cubicBezTo>
                  <a:close/>
                  <a:moveTo>
                    <a:pt x="1858" y="1095"/>
                  </a:moveTo>
                  <a:cubicBezTo>
                    <a:pt x="1797" y="1488"/>
                    <a:pt x="1486" y="1799"/>
                    <a:pt x="1094" y="1858"/>
                  </a:cubicBezTo>
                  <a:lnTo>
                    <a:pt x="1094" y="1693"/>
                  </a:lnTo>
                  <a:cubicBezTo>
                    <a:pt x="1397" y="1636"/>
                    <a:pt x="1635" y="1397"/>
                    <a:pt x="1691" y="1095"/>
                  </a:cubicBezTo>
                  <a:close/>
                  <a:moveTo>
                    <a:pt x="1049" y="1700"/>
                  </a:moveTo>
                  <a:lnTo>
                    <a:pt x="1049" y="1865"/>
                  </a:lnTo>
                  <a:cubicBezTo>
                    <a:pt x="1015" y="1868"/>
                    <a:pt x="986" y="1870"/>
                    <a:pt x="957" y="1870"/>
                  </a:cubicBezTo>
                  <a:cubicBezTo>
                    <a:pt x="927" y="1870"/>
                    <a:pt x="898" y="1868"/>
                    <a:pt x="865" y="1865"/>
                  </a:cubicBezTo>
                  <a:lnTo>
                    <a:pt x="865" y="1700"/>
                  </a:lnTo>
                  <a:cubicBezTo>
                    <a:pt x="897" y="1705"/>
                    <a:pt x="926" y="1707"/>
                    <a:pt x="955" y="1707"/>
                  </a:cubicBezTo>
                  <a:cubicBezTo>
                    <a:pt x="986" y="1707"/>
                    <a:pt x="1016" y="1704"/>
                    <a:pt x="1049" y="1700"/>
                  </a:cubicBezTo>
                  <a:close/>
                  <a:moveTo>
                    <a:pt x="955" y="1"/>
                  </a:moveTo>
                  <a:cubicBezTo>
                    <a:pt x="931" y="1"/>
                    <a:pt x="907" y="2"/>
                    <a:pt x="881" y="3"/>
                  </a:cubicBezTo>
                  <a:cubicBezTo>
                    <a:pt x="867" y="5"/>
                    <a:pt x="853" y="6"/>
                    <a:pt x="839" y="8"/>
                  </a:cubicBezTo>
                  <a:lnTo>
                    <a:pt x="834" y="8"/>
                  </a:lnTo>
                  <a:lnTo>
                    <a:pt x="819" y="9"/>
                  </a:lnTo>
                  <a:cubicBezTo>
                    <a:pt x="402" y="74"/>
                    <a:pt x="71" y="403"/>
                    <a:pt x="11" y="821"/>
                  </a:cubicBezTo>
                  <a:lnTo>
                    <a:pt x="8" y="841"/>
                  </a:lnTo>
                  <a:lnTo>
                    <a:pt x="8" y="842"/>
                  </a:lnTo>
                  <a:cubicBezTo>
                    <a:pt x="7" y="856"/>
                    <a:pt x="6" y="870"/>
                    <a:pt x="5" y="883"/>
                  </a:cubicBezTo>
                  <a:cubicBezTo>
                    <a:pt x="1" y="909"/>
                    <a:pt x="0" y="934"/>
                    <a:pt x="0" y="958"/>
                  </a:cubicBezTo>
                  <a:cubicBezTo>
                    <a:pt x="0" y="982"/>
                    <a:pt x="1" y="1007"/>
                    <a:pt x="5" y="1034"/>
                  </a:cubicBezTo>
                  <a:lnTo>
                    <a:pt x="8" y="1073"/>
                  </a:lnTo>
                  <a:lnTo>
                    <a:pt x="8" y="1074"/>
                  </a:lnTo>
                  <a:lnTo>
                    <a:pt x="11" y="1094"/>
                  </a:lnTo>
                  <a:cubicBezTo>
                    <a:pt x="71" y="1511"/>
                    <a:pt x="402" y="1842"/>
                    <a:pt x="819" y="1904"/>
                  </a:cubicBezTo>
                  <a:lnTo>
                    <a:pt x="838" y="1906"/>
                  </a:lnTo>
                  <a:lnTo>
                    <a:pt x="839" y="1906"/>
                  </a:lnTo>
                  <a:lnTo>
                    <a:pt x="882" y="1910"/>
                  </a:lnTo>
                  <a:cubicBezTo>
                    <a:pt x="908" y="1912"/>
                    <a:pt x="934" y="1914"/>
                    <a:pt x="956" y="1914"/>
                  </a:cubicBezTo>
                  <a:cubicBezTo>
                    <a:pt x="979" y="1914"/>
                    <a:pt x="1004" y="1912"/>
                    <a:pt x="1030" y="1910"/>
                  </a:cubicBezTo>
                  <a:cubicBezTo>
                    <a:pt x="1044" y="1909"/>
                    <a:pt x="1057" y="1907"/>
                    <a:pt x="1073" y="1906"/>
                  </a:cubicBezTo>
                  <a:lnTo>
                    <a:pt x="1076" y="1906"/>
                  </a:lnTo>
                  <a:lnTo>
                    <a:pt x="1094" y="1904"/>
                  </a:lnTo>
                  <a:cubicBezTo>
                    <a:pt x="1513" y="1842"/>
                    <a:pt x="1843" y="1511"/>
                    <a:pt x="1902" y="1094"/>
                  </a:cubicBezTo>
                  <a:lnTo>
                    <a:pt x="1904" y="1094"/>
                  </a:lnTo>
                  <a:lnTo>
                    <a:pt x="1906" y="1074"/>
                  </a:lnTo>
                  <a:lnTo>
                    <a:pt x="1906" y="1071"/>
                  </a:lnTo>
                  <a:lnTo>
                    <a:pt x="1910" y="1035"/>
                  </a:lnTo>
                  <a:cubicBezTo>
                    <a:pt x="1913" y="1007"/>
                    <a:pt x="1914" y="982"/>
                    <a:pt x="1914" y="957"/>
                  </a:cubicBezTo>
                  <a:cubicBezTo>
                    <a:pt x="1914" y="933"/>
                    <a:pt x="1912" y="908"/>
                    <a:pt x="1910" y="883"/>
                  </a:cubicBezTo>
                  <a:lnTo>
                    <a:pt x="1906" y="844"/>
                  </a:lnTo>
                  <a:lnTo>
                    <a:pt x="1906" y="840"/>
                  </a:lnTo>
                  <a:lnTo>
                    <a:pt x="1904" y="820"/>
                  </a:lnTo>
                  <a:lnTo>
                    <a:pt x="1902" y="820"/>
                  </a:lnTo>
                  <a:cubicBezTo>
                    <a:pt x="1873" y="617"/>
                    <a:pt x="1781" y="428"/>
                    <a:pt x="1634" y="281"/>
                  </a:cubicBezTo>
                  <a:cubicBezTo>
                    <a:pt x="1485" y="133"/>
                    <a:pt x="1298" y="40"/>
                    <a:pt x="1094" y="12"/>
                  </a:cubicBezTo>
                  <a:lnTo>
                    <a:pt x="1082" y="11"/>
                  </a:lnTo>
                  <a:lnTo>
                    <a:pt x="1075" y="9"/>
                  </a:lnTo>
                  <a:cubicBezTo>
                    <a:pt x="1072" y="9"/>
                    <a:pt x="1068" y="8"/>
                    <a:pt x="1066" y="8"/>
                  </a:cubicBezTo>
                  <a:cubicBezTo>
                    <a:pt x="1061" y="8"/>
                    <a:pt x="1057" y="6"/>
                    <a:pt x="1052" y="6"/>
                  </a:cubicBezTo>
                  <a:cubicBezTo>
                    <a:pt x="1044" y="5"/>
                    <a:pt x="1036" y="5"/>
                    <a:pt x="1029" y="3"/>
                  </a:cubicBezTo>
                  <a:cubicBezTo>
                    <a:pt x="1003" y="2"/>
                    <a:pt x="979" y="1"/>
                    <a:pt x="95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7018074" y="2705162"/>
              <a:ext cx="55110" cy="55110"/>
            </a:xfrm>
            <a:custGeom>
              <a:avLst/>
              <a:gdLst/>
              <a:ahLst/>
              <a:cxnLst/>
              <a:rect l="l" t="t" r="r" b="b"/>
              <a:pathLst>
                <a:path w="1214" h="1214" extrusionOk="0">
                  <a:moveTo>
                    <a:pt x="739" y="55"/>
                  </a:moveTo>
                  <a:cubicBezTo>
                    <a:pt x="943" y="104"/>
                    <a:pt x="1107" y="267"/>
                    <a:pt x="1155" y="473"/>
                  </a:cubicBezTo>
                  <a:lnTo>
                    <a:pt x="1091" y="473"/>
                  </a:lnTo>
                  <a:lnTo>
                    <a:pt x="1091" y="739"/>
                  </a:lnTo>
                  <a:lnTo>
                    <a:pt x="1155" y="739"/>
                  </a:lnTo>
                  <a:cubicBezTo>
                    <a:pt x="1107" y="942"/>
                    <a:pt x="943" y="1106"/>
                    <a:pt x="739" y="1156"/>
                  </a:cubicBezTo>
                  <a:lnTo>
                    <a:pt x="739" y="1092"/>
                  </a:lnTo>
                  <a:lnTo>
                    <a:pt x="474" y="1092"/>
                  </a:lnTo>
                  <a:lnTo>
                    <a:pt x="474" y="1156"/>
                  </a:lnTo>
                  <a:cubicBezTo>
                    <a:pt x="269" y="1107"/>
                    <a:pt x="106" y="944"/>
                    <a:pt x="58" y="739"/>
                  </a:cubicBezTo>
                  <a:lnTo>
                    <a:pt x="122" y="739"/>
                  </a:lnTo>
                  <a:lnTo>
                    <a:pt x="122" y="473"/>
                  </a:lnTo>
                  <a:lnTo>
                    <a:pt x="58" y="473"/>
                  </a:lnTo>
                  <a:cubicBezTo>
                    <a:pt x="106" y="269"/>
                    <a:pt x="269" y="106"/>
                    <a:pt x="474" y="55"/>
                  </a:cubicBezTo>
                  <a:lnTo>
                    <a:pt x="474" y="120"/>
                  </a:lnTo>
                  <a:lnTo>
                    <a:pt x="739" y="120"/>
                  </a:lnTo>
                  <a:lnTo>
                    <a:pt x="739" y="55"/>
                  </a:lnTo>
                  <a:close/>
                  <a:moveTo>
                    <a:pt x="520" y="0"/>
                  </a:moveTo>
                  <a:lnTo>
                    <a:pt x="493" y="6"/>
                  </a:lnTo>
                  <a:cubicBezTo>
                    <a:pt x="248" y="51"/>
                    <a:pt x="52" y="246"/>
                    <a:pt x="6" y="492"/>
                  </a:cubicBezTo>
                  <a:lnTo>
                    <a:pt x="1" y="519"/>
                  </a:lnTo>
                  <a:lnTo>
                    <a:pt x="76" y="519"/>
                  </a:lnTo>
                  <a:lnTo>
                    <a:pt x="76" y="693"/>
                  </a:lnTo>
                  <a:lnTo>
                    <a:pt x="1" y="693"/>
                  </a:lnTo>
                  <a:lnTo>
                    <a:pt x="6" y="721"/>
                  </a:lnTo>
                  <a:cubicBezTo>
                    <a:pt x="52" y="966"/>
                    <a:pt x="247" y="1162"/>
                    <a:pt x="493" y="1208"/>
                  </a:cubicBezTo>
                  <a:lnTo>
                    <a:pt x="520" y="1213"/>
                  </a:lnTo>
                  <a:lnTo>
                    <a:pt x="520" y="1137"/>
                  </a:lnTo>
                  <a:lnTo>
                    <a:pt x="694" y="1137"/>
                  </a:lnTo>
                  <a:lnTo>
                    <a:pt x="694" y="1213"/>
                  </a:lnTo>
                  <a:lnTo>
                    <a:pt x="722" y="1208"/>
                  </a:lnTo>
                  <a:cubicBezTo>
                    <a:pt x="968" y="1162"/>
                    <a:pt x="1163" y="966"/>
                    <a:pt x="1208" y="721"/>
                  </a:cubicBezTo>
                  <a:lnTo>
                    <a:pt x="1213" y="693"/>
                  </a:lnTo>
                  <a:lnTo>
                    <a:pt x="1138" y="693"/>
                  </a:lnTo>
                  <a:lnTo>
                    <a:pt x="1138" y="519"/>
                  </a:lnTo>
                  <a:lnTo>
                    <a:pt x="1213" y="519"/>
                  </a:lnTo>
                  <a:lnTo>
                    <a:pt x="1208" y="492"/>
                  </a:lnTo>
                  <a:cubicBezTo>
                    <a:pt x="1163" y="246"/>
                    <a:pt x="968" y="51"/>
                    <a:pt x="722" y="6"/>
                  </a:cubicBezTo>
                  <a:lnTo>
                    <a:pt x="694" y="0"/>
                  </a:lnTo>
                  <a:lnTo>
                    <a:pt x="694" y="75"/>
                  </a:lnTo>
                  <a:lnTo>
                    <a:pt x="520" y="75"/>
                  </a:lnTo>
                  <a:lnTo>
                    <a:pt x="52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a:off x="7024656" y="2711653"/>
              <a:ext cx="41990" cy="42036"/>
            </a:xfrm>
            <a:custGeom>
              <a:avLst/>
              <a:gdLst/>
              <a:ahLst/>
              <a:cxnLst/>
              <a:rect l="l" t="t" r="r" b="b"/>
              <a:pathLst>
                <a:path w="925" h="926" extrusionOk="0">
                  <a:moveTo>
                    <a:pt x="462" y="45"/>
                  </a:moveTo>
                  <a:cubicBezTo>
                    <a:pt x="692" y="45"/>
                    <a:pt x="878" y="233"/>
                    <a:pt x="878" y="462"/>
                  </a:cubicBezTo>
                  <a:cubicBezTo>
                    <a:pt x="878" y="692"/>
                    <a:pt x="692" y="878"/>
                    <a:pt x="462" y="878"/>
                  </a:cubicBezTo>
                  <a:cubicBezTo>
                    <a:pt x="233" y="878"/>
                    <a:pt x="45" y="692"/>
                    <a:pt x="45" y="462"/>
                  </a:cubicBezTo>
                  <a:cubicBezTo>
                    <a:pt x="44" y="233"/>
                    <a:pt x="232" y="45"/>
                    <a:pt x="462" y="45"/>
                  </a:cubicBezTo>
                  <a:close/>
                  <a:moveTo>
                    <a:pt x="462" y="1"/>
                  </a:moveTo>
                  <a:cubicBezTo>
                    <a:pt x="207" y="1"/>
                    <a:pt x="0" y="208"/>
                    <a:pt x="0" y="463"/>
                  </a:cubicBezTo>
                  <a:cubicBezTo>
                    <a:pt x="0" y="719"/>
                    <a:pt x="207" y="926"/>
                    <a:pt x="462" y="926"/>
                  </a:cubicBezTo>
                  <a:cubicBezTo>
                    <a:pt x="718" y="926"/>
                    <a:pt x="925" y="719"/>
                    <a:pt x="925" y="463"/>
                  </a:cubicBezTo>
                  <a:cubicBezTo>
                    <a:pt x="925" y="208"/>
                    <a:pt x="718" y="1"/>
                    <a:pt x="4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a:off x="7028469" y="2715466"/>
              <a:ext cx="34364" cy="34364"/>
            </a:xfrm>
            <a:custGeom>
              <a:avLst/>
              <a:gdLst/>
              <a:ahLst/>
              <a:cxnLst/>
              <a:rect l="l" t="t" r="r" b="b"/>
              <a:pathLst>
                <a:path w="757" h="757" extrusionOk="0">
                  <a:moveTo>
                    <a:pt x="378" y="46"/>
                  </a:moveTo>
                  <a:cubicBezTo>
                    <a:pt x="561" y="46"/>
                    <a:pt x="710" y="195"/>
                    <a:pt x="710" y="378"/>
                  </a:cubicBezTo>
                  <a:cubicBezTo>
                    <a:pt x="710" y="561"/>
                    <a:pt x="561" y="710"/>
                    <a:pt x="378" y="710"/>
                  </a:cubicBezTo>
                  <a:cubicBezTo>
                    <a:pt x="195" y="710"/>
                    <a:pt x="46" y="561"/>
                    <a:pt x="46" y="378"/>
                  </a:cubicBezTo>
                  <a:cubicBezTo>
                    <a:pt x="46" y="196"/>
                    <a:pt x="195" y="46"/>
                    <a:pt x="378" y="46"/>
                  </a:cubicBezTo>
                  <a:close/>
                  <a:moveTo>
                    <a:pt x="378" y="0"/>
                  </a:moveTo>
                  <a:cubicBezTo>
                    <a:pt x="170" y="0"/>
                    <a:pt x="0" y="170"/>
                    <a:pt x="0" y="378"/>
                  </a:cubicBezTo>
                  <a:cubicBezTo>
                    <a:pt x="0" y="588"/>
                    <a:pt x="170" y="756"/>
                    <a:pt x="378" y="756"/>
                  </a:cubicBezTo>
                  <a:cubicBezTo>
                    <a:pt x="587" y="756"/>
                    <a:pt x="757" y="587"/>
                    <a:pt x="757" y="378"/>
                  </a:cubicBezTo>
                  <a:cubicBezTo>
                    <a:pt x="757" y="170"/>
                    <a:pt x="587" y="0"/>
                    <a:pt x="3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7031919" y="2718689"/>
              <a:ext cx="27509" cy="27736"/>
            </a:xfrm>
            <a:custGeom>
              <a:avLst/>
              <a:gdLst/>
              <a:ahLst/>
              <a:cxnLst/>
              <a:rect l="l" t="t" r="r" b="b"/>
              <a:pathLst>
                <a:path w="606" h="611" extrusionOk="0">
                  <a:moveTo>
                    <a:pt x="304" y="101"/>
                  </a:moveTo>
                  <a:lnTo>
                    <a:pt x="317" y="103"/>
                  </a:lnTo>
                  <a:cubicBezTo>
                    <a:pt x="326" y="103"/>
                    <a:pt x="334" y="104"/>
                    <a:pt x="343" y="105"/>
                  </a:cubicBezTo>
                  <a:lnTo>
                    <a:pt x="370" y="114"/>
                  </a:lnTo>
                  <a:cubicBezTo>
                    <a:pt x="379" y="116"/>
                    <a:pt x="386" y="120"/>
                    <a:pt x="395" y="122"/>
                  </a:cubicBezTo>
                  <a:lnTo>
                    <a:pt x="418" y="137"/>
                  </a:lnTo>
                  <a:cubicBezTo>
                    <a:pt x="425" y="142"/>
                    <a:pt x="433" y="147"/>
                    <a:pt x="438" y="153"/>
                  </a:cubicBezTo>
                  <a:lnTo>
                    <a:pt x="458" y="173"/>
                  </a:lnTo>
                  <a:lnTo>
                    <a:pt x="474" y="193"/>
                  </a:lnTo>
                  <a:lnTo>
                    <a:pt x="486" y="216"/>
                  </a:lnTo>
                  <a:cubicBezTo>
                    <a:pt x="491" y="224"/>
                    <a:pt x="494" y="232"/>
                    <a:pt x="497" y="240"/>
                  </a:cubicBezTo>
                  <a:lnTo>
                    <a:pt x="505" y="268"/>
                  </a:lnTo>
                  <a:cubicBezTo>
                    <a:pt x="507" y="275"/>
                    <a:pt x="508" y="285"/>
                    <a:pt x="508" y="293"/>
                  </a:cubicBezTo>
                  <a:lnTo>
                    <a:pt x="510" y="307"/>
                  </a:lnTo>
                  <a:lnTo>
                    <a:pt x="508" y="321"/>
                  </a:lnTo>
                  <a:cubicBezTo>
                    <a:pt x="508" y="331"/>
                    <a:pt x="507" y="338"/>
                    <a:pt x="505" y="347"/>
                  </a:cubicBezTo>
                  <a:lnTo>
                    <a:pt x="497" y="374"/>
                  </a:lnTo>
                  <a:cubicBezTo>
                    <a:pt x="495" y="383"/>
                    <a:pt x="491" y="390"/>
                    <a:pt x="489" y="398"/>
                  </a:cubicBezTo>
                  <a:lnTo>
                    <a:pt x="475" y="422"/>
                  </a:lnTo>
                  <a:lnTo>
                    <a:pt x="459" y="442"/>
                  </a:lnTo>
                  <a:lnTo>
                    <a:pt x="439" y="462"/>
                  </a:lnTo>
                  <a:lnTo>
                    <a:pt x="420" y="478"/>
                  </a:lnTo>
                  <a:lnTo>
                    <a:pt x="396" y="490"/>
                  </a:lnTo>
                  <a:cubicBezTo>
                    <a:pt x="388" y="494"/>
                    <a:pt x="380" y="497"/>
                    <a:pt x="373" y="501"/>
                  </a:cubicBezTo>
                  <a:lnTo>
                    <a:pt x="344" y="507"/>
                  </a:lnTo>
                  <a:cubicBezTo>
                    <a:pt x="337" y="509"/>
                    <a:pt x="327" y="510"/>
                    <a:pt x="320" y="510"/>
                  </a:cubicBezTo>
                  <a:lnTo>
                    <a:pt x="305" y="511"/>
                  </a:lnTo>
                  <a:lnTo>
                    <a:pt x="290" y="510"/>
                  </a:lnTo>
                  <a:cubicBezTo>
                    <a:pt x="281" y="510"/>
                    <a:pt x="273" y="509"/>
                    <a:pt x="265" y="507"/>
                  </a:cubicBezTo>
                  <a:lnTo>
                    <a:pt x="249" y="505"/>
                  </a:lnTo>
                  <a:lnTo>
                    <a:pt x="239" y="501"/>
                  </a:lnTo>
                  <a:cubicBezTo>
                    <a:pt x="231" y="499"/>
                    <a:pt x="223" y="494"/>
                    <a:pt x="215" y="490"/>
                  </a:cubicBezTo>
                  <a:lnTo>
                    <a:pt x="191" y="478"/>
                  </a:lnTo>
                  <a:lnTo>
                    <a:pt x="172" y="462"/>
                  </a:lnTo>
                  <a:lnTo>
                    <a:pt x="152" y="442"/>
                  </a:lnTo>
                  <a:lnTo>
                    <a:pt x="136" y="422"/>
                  </a:lnTo>
                  <a:lnTo>
                    <a:pt x="122" y="396"/>
                  </a:lnTo>
                  <a:cubicBezTo>
                    <a:pt x="117" y="389"/>
                    <a:pt x="115" y="381"/>
                    <a:pt x="112" y="373"/>
                  </a:cubicBezTo>
                  <a:lnTo>
                    <a:pt x="105" y="346"/>
                  </a:lnTo>
                  <a:cubicBezTo>
                    <a:pt x="104" y="337"/>
                    <a:pt x="102" y="328"/>
                    <a:pt x="102" y="320"/>
                  </a:cubicBezTo>
                  <a:lnTo>
                    <a:pt x="101" y="306"/>
                  </a:lnTo>
                  <a:lnTo>
                    <a:pt x="96" y="294"/>
                  </a:lnTo>
                  <a:cubicBezTo>
                    <a:pt x="96" y="285"/>
                    <a:pt x="98" y="277"/>
                    <a:pt x="99" y="269"/>
                  </a:cubicBezTo>
                  <a:lnTo>
                    <a:pt x="107" y="241"/>
                  </a:lnTo>
                  <a:cubicBezTo>
                    <a:pt x="110" y="233"/>
                    <a:pt x="114" y="225"/>
                    <a:pt x="116" y="217"/>
                  </a:cubicBezTo>
                  <a:lnTo>
                    <a:pt x="131" y="193"/>
                  </a:lnTo>
                  <a:cubicBezTo>
                    <a:pt x="136" y="185"/>
                    <a:pt x="142" y="178"/>
                    <a:pt x="147" y="173"/>
                  </a:cubicBezTo>
                  <a:lnTo>
                    <a:pt x="167" y="153"/>
                  </a:lnTo>
                  <a:cubicBezTo>
                    <a:pt x="173" y="147"/>
                    <a:pt x="180" y="142"/>
                    <a:pt x="188" y="137"/>
                  </a:cubicBezTo>
                  <a:lnTo>
                    <a:pt x="211" y="124"/>
                  </a:lnTo>
                  <a:cubicBezTo>
                    <a:pt x="220" y="120"/>
                    <a:pt x="227" y="117"/>
                    <a:pt x="235" y="114"/>
                  </a:cubicBezTo>
                  <a:lnTo>
                    <a:pt x="263" y="105"/>
                  </a:lnTo>
                  <a:cubicBezTo>
                    <a:pt x="270" y="104"/>
                    <a:pt x="280" y="103"/>
                    <a:pt x="289" y="103"/>
                  </a:cubicBezTo>
                  <a:lnTo>
                    <a:pt x="304" y="101"/>
                  </a:lnTo>
                  <a:close/>
                  <a:moveTo>
                    <a:pt x="304" y="1"/>
                  </a:moveTo>
                  <a:cubicBezTo>
                    <a:pt x="286" y="1"/>
                    <a:pt x="273" y="14"/>
                    <a:pt x="268" y="31"/>
                  </a:cubicBezTo>
                  <a:cubicBezTo>
                    <a:pt x="260" y="19"/>
                    <a:pt x="247" y="10"/>
                    <a:pt x="233" y="10"/>
                  </a:cubicBezTo>
                  <a:lnTo>
                    <a:pt x="225" y="11"/>
                  </a:lnTo>
                  <a:cubicBezTo>
                    <a:pt x="209" y="16"/>
                    <a:pt x="199" y="31"/>
                    <a:pt x="199" y="50"/>
                  </a:cubicBezTo>
                  <a:cubicBezTo>
                    <a:pt x="190" y="42"/>
                    <a:pt x="178" y="38"/>
                    <a:pt x="167" y="38"/>
                  </a:cubicBezTo>
                  <a:cubicBezTo>
                    <a:pt x="162" y="38"/>
                    <a:pt x="156" y="39"/>
                    <a:pt x="152" y="42"/>
                  </a:cubicBezTo>
                  <a:cubicBezTo>
                    <a:pt x="144" y="46"/>
                    <a:pt x="138" y="54"/>
                    <a:pt x="135" y="63"/>
                  </a:cubicBezTo>
                  <a:cubicBezTo>
                    <a:pt x="132" y="69"/>
                    <a:pt x="132" y="78"/>
                    <a:pt x="135" y="85"/>
                  </a:cubicBezTo>
                  <a:cubicBezTo>
                    <a:pt x="129" y="82"/>
                    <a:pt x="121" y="80"/>
                    <a:pt x="114" y="80"/>
                  </a:cubicBezTo>
                  <a:cubicBezTo>
                    <a:pt x="104" y="80"/>
                    <a:pt x="95" y="83"/>
                    <a:pt x="89" y="89"/>
                  </a:cubicBezTo>
                  <a:cubicBezTo>
                    <a:pt x="77" y="101"/>
                    <a:pt x="75" y="120"/>
                    <a:pt x="85" y="136"/>
                  </a:cubicBezTo>
                  <a:cubicBezTo>
                    <a:pt x="81" y="135"/>
                    <a:pt x="77" y="135"/>
                    <a:pt x="74" y="135"/>
                  </a:cubicBezTo>
                  <a:cubicBezTo>
                    <a:pt x="60" y="135"/>
                    <a:pt x="47" y="141"/>
                    <a:pt x="41" y="152"/>
                  </a:cubicBezTo>
                  <a:cubicBezTo>
                    <a:pt x="33" y="166"/>
                    <a:pt x="37" y="184"/>
                    <a:pt x="49" y="198"/>
                  </a:cubicBezTo>
                  <a:cubicBezTo>
                    <a:pt x="31" y="198"/>
                    <a:pt x="15" y="209"/>
                    <a:pt x="11" y="224"/>
                  </a:cubicBezTo>
                  <a:cubicBezTo>
                    <a:pt x="9" y="233"/>
                    <a:pt x="10" y="242"/>
                    <a:pt x="15" y="251"/>
                  </a:cubicBezTo>
                  <a:cubicBezTo>
                    <a:pt x="19" y="257"/>
                    <a:pt x="25" y="262"/>
                    <a:pt x="31" y="267"/>
                  </a:cubicBezTo>
                  <a:cubicBezTo>
                    <a:pt x="14" y="272"/>
                    <a:pt x="0" y="286"/>
                    <a:pt x="0" y="301"/>
                  </a:cubicBezTo>
                  <a:cubicBezTo>
                    <a:pt x="0" y="319"/>
                    <a:pt x="12" y="332"/>
                    <a:pt x="31" y="337"/>
                  </a:cubicBezTo>
                  <a:cubicBezTo>
                    <a:pt x="15" y="348"/>
                    <a:pt x="7" y="364"/>
                    <a:pt x="11" y="379"/>
                  </a:cubicBezTo>
                  <a:cubicBezTo>
                    <a:pt x="15" y="395"/>
                    <a:pt x="31" y="406"/>
                    <a:pt x="49" y="407"/>
                  </a:cubicBezTo>
                  <a:cubicBezTo>
                    <a:pt x="44" y="412"/>
                    <a:pt x="40" y="421"/>
                    <a:pt x="37" y="427"/>
                  </a:cubicBezTo>
                  <a:cubicBezTo>
                    <a:pt x="35" y="436"/>
                    <a:pt x="36" y="446"/>
                    <a:pt x="40" y="453"/>
                  </a:cubicBezTo>
                  <a:cubicBezTo>
                    <a:pt x="45" y="469"/>
                    <a:pt x="58" y="477"/>
                    <a:pt x="72" y="477"/>
                  </a:cubicBezTo>
                  <a:cubicBezTo>
                    <a:pt x="76" y="477"/>
                    <a:pt x="79" y="476"/>
                    <a:pt x="83" y="475"/>
                  </a:cubicBezTo>
                  <a:lnTo>
                    <a:pt x="83" y="475"/>
                  </a:lnTo>
                  <a:cubicBezTo>
                    <a:pt x="79" y="480"/>
                    <a:pt x="78" y="485"/>
                    <a:pt x="77" y="489"/>
                  </a:cubicBezTo>
                  <a:cubicBezTo>
                    <a:pt x="74" y="502"/>
                    <a:pt x="78" y="514"/>
                    <a:pt x="86" y="522"/>
                  </a:cubicBezTo>
                  <a:cubicBezTo>
                    <a:pt x="93" y="528"/>
                    <a:pt x="102" y="532"/>
                    <a:pt x="112" y="532"/>
                  </a:cubicBezTo>
                  <a:cubicBezTo>
                    <a:pt x="119" y="532"/>
                    <a:pt x="126" y="530"/>
                    <a:pt x="133" y="526"/>
                  </a:cubicBezTo>
                  <a:lnTo>
                    <a:pt x="133" y="526"/>
                  </a:lnTo>
                  <a:cubicBezTo>
                    <a:pt x="132" y="533"/>
                    <a:pt x="132" y="542"/>
                    <a:pt x="133" y="548"/>
                  </a:cubicBezTo>
                  <a:cubicBezTo>
                    <a:pt x="136" y="558"/>
                    <a:pt x="142" y="565"/>
                    <a:pt x="149" y="569"/>
                  </a:cubicBezTo>
                  <a:lnTo>
                    <a:pt x="160" y="574"/>
                  </a:lnTo>
                  <a:lnTo>
                    <a:pt x="167" y="574"/>
                  </a:lnTo>
                  <a:cubicBezTo>
                    <a:pt x="177" y="574"/>
                    <a:pt x="188" y="569"/>
                    <a:pt x="195" y="562"/>
                  </a:cubicBezTo>
                  <a:cubicBezTo>
                    <a:pt x="196" y="580"/>
                    <a:pt x="206" y="596"/>
                    <a:pt x="223" y="600"/>
                  </a:cubicBezTo>
                  <a:lnTo>
                    <a:pt x="231" y="601"/>
                  </a:lnTo>
                  <a:cubicBezTo>
                    <a:pt x="244" y="601"/>
                    <a:pt x="258" y="594"/>
                    <a:pt x="265" y="580"/>
                  </a:cubicBezTo>
                  <a:cubicBezTo>
                    <a:pt x="270" y="597"/>
                    <a:pt x="285" y="610"/>
                    <a:pt x="301" y="610"/>
                  </a:cubicBezTo>
                  <a:cubicBezTo>
                    <a:pt x="318" y="610"/>
                    <a:pt x="331" y="599"/>
                    <a:pt x="337" y="580"/>
                  </a:cubicBezTo>
                  <a:cubicBezTo>
                    <a:pt x="344" y="594"/>
                    <a:pt x="358" y="601"/>
                    <a:pt x="370" y="601"/>
                  </a:cubicBezTo>
                  <a:lnTo>
                    <a:pt x="380" y="600"/>
                  </a:lnTo>
                  <a:cubicBezTo>
                    <a:pt x="396" y="596"/>
                    <a:pt x="406" y="580"/>
                    <a:pt x="406" y="562"/>
                  </a:cubicBezTo>
                  <a:cubicBezTo>
                    <a:pt x="415" y="569"/>
                    <a:pt x="426" y="574"/>
                    <a:pt x="436" y="574"/>
                  </a:cubicBezTo>
                  <a:cubicBezTo>
                    <a:pt x="442" y="574"/>
                    <a:pt x="447" y="572"/>
                    <a:pt x="453" y="569"/>
                  </a:cubicBezTo>
                  <a:cubicBezTo>
                    <a:pt x="460" y="564"/>
                    <a:pt x="465" y="558"/>
                    <a:pt x="469" y="547"/>
                  </a:cubicBezTo>
                  <a:cubicBezTo>
                    <a:pt x="470" y="541"/>
                    <a:pt x="470" y="532"/>
                    <a:pt x="469" y="525"/>
                  </a:cubicBezTo>
                  <a:lnTo>
                    <a:pt x="469" y="525"/>
                  </a:lnTo>
                  <a:cubicBezTo>
                    <a:pt x="475" y="528"/>
                    <a:pt x="482" y="530"/>
                    <a:pt x="490" y="530"/>
                  </a:cubicBezTo>
                  <a:cubicBezTo>
                    <a:pt x="500" y="530"/>
                    <a:pt x="509" y="526"/>
                    <a:pt x="516" y="520"/>
                  </a:cubicBezTo>
                  <a:cubicBezTo>
                    <a:pt x="528" y="507"/>
                    <a:pt x="528" y="489"/>
                    <a:pt x="520" y="473"/>
                  </a:cubicBezTo>
                  <a:lnTo>
                    <a:pt x="520" y="473"/>
                  </a:lnTo>
                  <a:cubicBezTo>
                    <a:pt x="524" y="474"/>
                    <a:pt x="527" y="475"/>
                    <a:pt x="530" y="475"/>
                  </a:cubicBezTo>
                  <a:cubicBezTo>
                    <a:pt x="544" y="475"/>
                    <a:pt x="557" y="468"/>
                    <a:pt x="565" y="456"/>
                  </a:cubicBezTo>
                  <a:cubicBezTo>
                    <a:pt x="573" y="442"/>
                    <a:pt x="570" y="423"/>
                    <a:pt x="557" y="410"/>
                  </a:cubicBezTo>
                  <a:cubicBezTo>
                    <a:pt x="575" y="409"/>
                    <a:pt x="591" y="398"/>
                    <a:pt x="595" y="383"/>
                  </a:cubicBezTo>
                  <a:cubicBezTo>
                    <a:pt x="599" y="367"/>
                    <a:pt x="591" y="349"/>
                    <a:pt x="575" y="340"/>
                  </a:cubicBezTo>
                  <a:cubicBezTo>
                    <a:pt x="592" y="335"/>
                    <a:pt x="606" y="320"/>
                    <a:pt x="606" y="305"/>
                  </a:cubicBezTo>
                  <a:cubicBezTo>
                    <a:pt x="606" y="288"/>
                    <a:pt x="594" y="274"/>
                    <a:pt x="575" y="269"/>
                  </a:cubicBezTo>
                  <a:cubicBezTo>
                    <a:pt x="579" y="267"/>
                    <a:pt x="584" y="263"/>
                    <a:pt x="586" y="259"/>
                  </a:cubicBezTo>
                  <a:cubicBezTo>
                    <a:pt x="594" y="251"/>
                    <a:pt x="597" y="237"/>
                    <a:pt x="595" y="227"/>
                  </a:cubicBezTo>
                  <a:cubicBezTo>
                    <a:pt x="591" y="211"/>
                    <a:pt x="575" y="200"/>
                    <a:pt x="557" y="199"/>
                  </a:cubicBezTo>
                  <a:cubicBezTo>
                    <a:pt x="562" y="194"/>
                    <a:pt x="566" y="188"/>
                    <a:pt x="568" y="179"/>
                  </a:cubicBezTo>
                  <a:cubicBezTo>
                    <a:pt x="570" y="170"/>
                    <a:pt x="569" y="161"/>
                    <a:pt x="565" y="153"/>
                  </a:cubicBezTo>
                  <a:cubicBezTo>
                    <a:pt x="559" y="141"/>
                    <a:pt x="546" y="135"/>
                    <a:pt x="532" y="135"/>
                  </a:cubicBezTo>
                  <a:cubicBezTo>
                    <a:pt x="529" y="135"/>
                    <a:pt x="525" y="135"/>
                    <a:pt x="521" y="136"/>
                  </a:cubicBezTo>
                  <a:cubicBezTo>
                    <a:pt x="531" y="120"/>
                    <a:pt x="529" y="101"/>
                    <a:pt x="517" y="89"/>
                  </a:cubicBezTo>
                  <a:cubicBezTo>
                    <a:pt x="511" y="83"/>
                    <a:pt x="502" y="80"/>
                    <a:pt x="492" y="80"/>
                  </a:cubicBezTo>
                  <a:cubicBezTo>
                    <a:pt x="485" y="80"/>
                    <a:pt x="478" y="82"/>
                    <a:pt x="471" y="85"/>
                  </a:cubicBezTo>
                  <a:cubicBezTo>
                    <a:pt x="473" y="78"/>
                    <a:pt x="473" y="69"/>
                    <a:pt x="471" y="63"/>
                  </a:cubicBezTo>
                  <a:cubicBezTo>
                    <a:pt x="469" y="54"/>
                    <a:pt x="463" y="46"/>
                    <a:pt x="455" y="42"/>
                  </a:cubicBezTo>
                  <a:cubicBezTo>
                    <a:pt x="450" y="39"/>
                    <a:pt x="444" y="38"/>
                    <a:pt x="439" y="38"/>
                  </a:cubicBezTo>
                  <a:cubicBezTo>
                    <a:pt x="428" y="38"/>
                    <a:pt x="418" y="42"/>
                    <a:pt x="410" y="50"/>
                  </a:cubicBezTo>
                  <a:cubicBezTo>
                    <a:pt x="410" y="31"/>
                    <a:pt x="399" y="17"/>
                    <a:pt x="381" y="11"/>
                  </a:cubicBezTo>
                  <a:lnTo>
                    <a:pt x="374" y="10"/>
                  </a:lnTo>
                  <a:cubicBezTo>
                    <a:pt x="360" y="10"/>
                    <a:pt x="347" y="19"/>
                    <a:pt x="339" y="31"/>
                  </a:cubicBezTo>
                  <a:cubicBezTo>
                    <a:pt x="334" y="15"/>
                    <a:pt x="320" y="1"/>
                    <a:pt x="3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300"/>
        <p:cNvGrpSpPr/>
        <p:nvPr/>
      </p:nvGrpSpPr>
      <p:grpSpPr>
        <a:xfrm>
          <a:off x="0" y="0"/>
          <a:ext cx="0" cy="0"/>
          <a:chOff x="0" y="0"/>
          <a:chExt cx="0" cy="0"/>
        </a:xfrm>
      </p:grpSpPr>
      <p:pic>
        <p:nvPicPr>
          <p:cNvPr id="1301" name="Google Shape;1301;p17"/>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302" name="Google Shape;1302;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303"/>
        <p:cNvGrpSpPr/>
        <p:nvPr/>
      </p:nvGrpSpPr>
      <p:grpSpPr>
        <a:xfrm>
          <a:off x="0" y="0"/>
          <a:ext cx="0" cy="0"/>
          <a:chOff x="0" y="0"/>
          <a:chExt cx="0" cy="0"/>
        </a:xfrm>
      </p:grpSpPr>
      <p:pic>
        <p:nvPicPr>
          <p:cNvPr id="1304" name="Google Shape;1304;p18"/>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305" name="Google Shape;1305;p1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306" name="Google Shape;1306;p18"/>
          <p:cNvGrpSpPr/>
          <p:nvPr/>
        </p:nvGrpSpPr>
        <p:grpSpPr>
          <a:xfrm rot="870074">
            <a:off x="4625136" y="-1097654"/>
            <a:ext cx="5110241" cy="6276943"/>
            <a:chOff x="3911694" y="4619106"/>
            <a:chExt cx="1012989" cy="1244232"/>
          </a:xfrm>
        </p:grpSpPr>
        <p:sp>
          <p:nvSpPr>
            <p:cNvPr id="1307" name="Google Shape;1307;p18"/>
            <p:cNvSpPr/>
            <p:nvPr/>
          </p:nvSpPr>
          <p:spPr>
            <a:xfrm>
              <a:off x="4093592" y="5082634"/>
              <a:ext cx="16478" cy="16478"/>
            </a:xfrm>
            <a:custGeom>
              <a:avLst/>
              <a:gdLst/>
              <a:ahLst/>
              <a:cxnLst/>
              <a:rect l="l" t="t" r="r" b="b"/>
              <a:pathLst>
                <a:path w="363" h="363" extrusionOk="0">
                  <a:moveTo>
                    <a:pt x="182" y="47"/>
                  </a:moveTo>
                  <a:cubicBezTo>
                    <a:pt x="256" y="47"/>
                    <a:pt x="316" y="107"/>
                    <a:pt x="316" y="181"/>
                  </a:cubicBezTo>
                  <a:cubicBezTo>
                    <a:pt x="316" y="257"/>
                    <a:pt x="256" y="316"/>
                    <a:pt x="182" y="316"/>
                  </a:cubicBezTo>
                  <a:cubicBezTo>
                    <a:pt x="108" y="316"/>
                    <a:pt x="47" y="256"/>
                    <a:pt x="47" y="181"/>
                  </a:cubicBezTo>
                  <a:cubicBezTo>
                    <a:pt x="47" y="107"/>
                    <a:pt x="108" y="47"/>
                    <a:pt x="182" y="47"/>
                  </a:cubicBezTo>
                  <a:close/>
                  <a:moveTo>
                    <a:pt x="182" y="1"/>
                  </a:moveTo>
                  <a:cubicBezTo>
                    <a:pt x="82" y="1"/>
                    <a:pt x="1" y="82"/>
                    <a:pt x="1" y="182"/>
                  </a:cubicBezTo>
                  <a:cubicBezTo>
                    <a:pt x="1" y="280"/>
                    <a:pt x="82" y="362"/>
                    <a:pt x="182" y="362"/>
                  </a:cubicBezTo>
                  <a:cubicBezTo>
                    <a:pt x="281" y="362"/>
                    <a:pt x="363" y="282"/>
                    <a:pt x="363" y="182"/>
                  </a:cubicBezTo>
                  <a:cubicBezTo>
                    <a:pt x="363" y="83"/>
                    <a:pt x="282" y="1"/>
                    <a:pt x="18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4115472" y="5028069"/>
              <a:ext cx="18022" cy="16433"/>
            </a:xfrm>
            <a:custGeom>
              <a:avLst/>
              <a:gdLst/>
              <a:ahLst/>
              <a:cxnLst/>
              <a:rect l="l" t="t" r="r" b="b"/>
              <a:pathLst>
                <a:path w="397" h="362" extrusionOk="0">
                  <a:moveTo>
                    <a:pt x="198" y="46"/>
                  </a:moveTo>
                  <a:cubicBezTo>
                    <a:pt x="234" y="46"/>
                    <a:pt x="269" y="61"/>
                    <a:pt x="293" y="85"/>
                  </a:cubicBezTo>
                  <a:cubicBezTo>
                    <a:pt x="346" y="138"/>
                    <a:pt x="346" y="224"/>
                    <a:pt x="293" y="277"/>
                  </a:cubicBezTo>
                  <a:cubicBezTo>
                    <a:pt x="268" y="302"/>
                    <a:pt x="233" y="314"/>
                    <a:pt x="198" y="314"/>
                  </a:cubicBezTo>
                  <a:cubicBezTo>
                    <a:pt x="163" y="314"/>
                    <a:pt x="128" y="302"/>
                    <a:pt x="102" y="277"/>
                  </a:cubicBezTo>
                  <a:cubicBezTo>
                    <a:pt x="50" y="224"/>
                    <a:pt x="50" y="138"/>
                    <a:pt x="103" y="85"/>
                  </a:cubicBezTo>
                  <a:cubicBezTo>
                    <a:pt x="128" y="61"/>
                    <a:pt x="163" y="46"/>
                    <a:pt x="198" y="46"/>
                  </a:cubicBezTo>
                  <a:close/>
                  <a:moveTo>
                    <a:pt x="198" y="1"/>
                  </a:moveTo>
                  <a:cubicBezTo>
                    <a:pt x="151" y="1"/>
                    <a:pt x="105" y="18"/>
                    <a:pt x="70" y="52"/>
                  </a:cubicBezTo>
                  <a:cubicBezTo>
                    <a:pt x="1" y="122"/>
                    <a:pt x="1" y="237"/>
                    <a:pt x="70" y="308"/>
                  </a:cubicBezTo>
                  <a:cubicBezTo>
                    <a:pt x="105" y="342"/>
                    <a:pt x="151" y="361"/>
                    <a:pt x="198" y="361"/>
                  </a:cubicBezTo>
                  <a:cubicBezTo>
                    <a:pt x="248" y="361"/>
                    <a:pt x="292" y="342"/>
                    <a:pt x="327" y="308"/>
                  </a:cubicBezTo>
                  <a:cubicBezTo>
                    <a:pt x="396" y="238"/>
                    <a:pt x="396" y="124"/>
                    <a:pt x="327" y="52"/>
                  </a:cubicBezTo>
                  <a:cubicBezTo>
                    <a:pt x="292" y="18"/>
                    <a:pt x="245" y="1"/>
                    <a:pt x="1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4115472" y="5137426"/>
              <a:ext cx="18022" cy="16297"/>
            </a:xfrm>
            <a:custGeom>
              <a:avLst/>
              <a:gdLst/>
              <a:ahLst/>
              <a:cxnLst/>
              <a:rect l="l" t="t" r="r" b="b"/>
              <a:pathLst>
                <a:path w="397" h="359" extrusionOk="0">
                  <a:moveTo>
                    <a:pt x="198" y="43"/>
                  </a:moveTo>
                  <a:cubicBezTo>
                    <a:pt x="234" y="43"/>
                    <a:pt x="268" y="58"/>
                    <a:pt x="293" y="83"/>
                  </a:cubicBezTo>
                  <a:cubicBezTo>
                    <a:pt x="346" y="136"/>
                    <a:pt x="346" y="222"/>
                    <a:pt x="293" y="273"/>
                  </a:cubicBezTo>
                  <a:cubicBezTo>
                    <a:pt x="268" y="299"/>
                    <a:pt x="233" y="312"/>
                    <a:pt x="198" y="312"/>
                  </a:cubicBezTo>
                  <a:cubicBezTo>
                    <a:pt x="163" y="312"/>
                    <a:pt x="128" y="299"/>
                    <a:pt x="102" y="273"/>
                  </a:cubicBezTo>
                  <a:cubicBezTo>
                    <a:pt x="49" y="221"/>
                    <a:pt x="49" y="135"/>
                    <a:pt x="102" y="83"/>
                  </a:cubicBezTo>
                  <a:cubicBezTo>
                    <a:pt x="128" y="58"/>
                    <a:pt x="163" y="43"/>
                    <a:pt x="198" y="43"/>
                  </a:cubicBezTo>
                  <a:close/>
                  <a:moveTo>
                    <a:pt x="199" y="0"/>
                  </a:moveTo>
                  <a:cubicBezTo>
                    <a:pt x="152" y="0"/>
                    <a:pt x="105" y="18"/>
                    <a:pt x="70" y="52"/>
                  </a:cubicBezTo>
                  <a:cubicBezTo>
                    <a:pt x="1" y="121"/>
                    <a:pt x="1" y="236"/>
                    <a:pt x="70" y="306"/>
                  </a:cubicBezTo>
                  <a:cubicBezTo>
                    <a:pt x="105" y="341"/>
                    <a:pt x="149" y="359"/>
                    <a:pt x="198" y="359"/>
                  </a:cubicBezTo>
                  <a:cubicBezTo>
                    <a:pt x="248" y="359"/>
                    <a:pt x="292" y="341"/>
                    <a:pt x="327" y="306"/>
                  </a:cubicBezTo>
                  <a:cubicBezTo>
                    <a:pt x="396" y="236"/>
                    <a:pt x="396" y="121"/>
                    <a:pt x="327" y="52"/>
                  </a:cubicBezTo>
                  <a:cubicBezTo>
                    <a:pt x="292" y="18"/>
                    <a:pt x="245" y="0"/>
                    <a:pt x="1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4145251" y="5087037"/>
              <a:ext cx="7717" cy="7717"/>
            </a:xfrm>
            <a:custGeom>
              <a:avLst/>
              <a:gdLst/>
              <a:ahLst/>
              <a:cxnLst/>
              <a:rect l="l" t="t" r="r" b="b"/>
              <a:pathLst>
                <a:path w="170" h="170" extrusionOk="0">
                  <a:moveTo>
                    <a:pt x="85" y="46"/>
                  </a:moveTo>
                  <a:cubicBezTo>
                    <a:pt x="106" y="46"/>
                    <a:pt x="124" y="64"/>
                    <a:pt x="124" y="85"/>
                  </a:cubicBezTo>
                  <a:cubicBezTo>
                    <a:pt x="124" y="106"/>
                    <a:pt x="106" y="123"/>
                    <a:pt x="85" y="123"/>
                  </a:cubicBezTo>
                  <a:cubicBezTo>
                    <a:pt x="64" y="123"/>
                    <a:pt x="47" y="106"/>
                    <a:pt x="47" y="85"/>
                  </a:cubicBezTo>
                  <a:cubicBezTo>
                    <a:pt x="47" y="64"/>
                    <a:pt x="64" y="46"/>
                    <a:pt x="85" y="46"/>
                  </a:cubicBezTo>
                  <a:close/>
                  <a:moveTo>
                    <a:pt x="85" y="1"/>
                  </a:moveTo>
                  <a:cubicBezTo>
                    <a:pt x="40" y="1"/>
                    <a:pt x="1" y="39"/>
                    <a:pt x="1" y="85"/>
                  </a:cubicBezTo>
                  <a:cubicBezTo>
                    <a:pt x="1" y="130"/>
                    <a:pt x="40" y="169"/>
                    <a:pt x="85" y="169"/>
                  </a:cubicBezTo>
                  <a:cubicBezTo>
                    <a:pt x="132" y="169"/>
                    <a:pt x="169" y="130"/>
                    <a:pt x="169" y="85"/>
                  </a:cubicBezTo>
                  <a:cubicBezTo>
                    <a:pt x="169" y="39"/>
                    <a:pt x="132"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4153740" y="5065929"/>
              <a:ext cx="8035" cy="7626"/>
            </a:xfrm>
            <a:custGeom>
              <a:avLst/>
              <a:gdLst/>
              <a:ahLst/>
              <a:cxnLst/>
              <a:rect l="l" t="t" r="r" b="b"/>
              <a:pathLst>
                <a:path w="177" h="168" extrusionOk="0">
                  <a:moveTo>
                    <a:pt x="92" y="44"/>
                  </a:moveTo>
                  <a:cubicBezTo>
                    <a:pt x="103" y="44"/>
                    <a:pt x="112" y="47"/>
                    <a:pt x="119" y="54"/>
                  </a:cubicBezTo>
                  <a:cubicBezTo>
                    <a:pt x="127" y="62"/>
                    <a:pt x="130" y="71"/>
                    <a:pt x="130" y="82"/>
                  </a:cubicBezTo>
                  <a:cubicBezTo>
                    <a:pt x="130" y="92"/>
                    <a:pt x="127" y="102"/>
                    <a:pt x="119" y="109"/>
                  </a:cubicBezTo>
                  <a:cubicBezTo>
                    <a:pt x="111" y="117"/>
                    <a:pt x="101" y="120"/>
                    <a:pt x="92" y="120"/>
                  </a:cubicBezTo>
                  <a:cubicBezTo>
                    <a:pt x="82" y="120"/>
                    <a:pt x="72" y="117"/>
                    <a:pt x="65" y="109"/>
                  </a:cubicBezTo>
                  <a:cubicBezTo>
                    <a:pt x="58" y="103"/>
                    <a:pt x="53" y="92"/>
                    <a:pt x="53" y="82"/>
                  </a:cubicBezTo>
                  <a:cubicBezTo>
                    <a:pt x="53" y="71"/>
                    <a:pt x="58" y="63"/>
                    <a:pt x="65" y="55"/>
                  </a:cubicBezTo>
                  <a:cubicBezTo>
                    <a:pt x="72" y="49"/>
                    <a:pt x="82" y="44"/>
                    <a:pt x="92" y="44"/>
                  </a:cubicBezTo>
                  <a:close/>
                  <a:moveTo>
                    <a:pt x="92" y="0"/>
                  </a:moveTo>
                  <a:cubicBezTo>
                    <a:pt x="71" y="0"/>
                    <a:pt x="49" y="8"/>
                    <a:pt x="33" y="24"/>
                  </a:cubicBezTo>
                  <a:cubicBezTo>
                    <a:pt x="0" y="57"/>
                    <a:pt x="0" y="109"/>
                    <a:pt x="33" y="142"/>
                  </a:cubicBezTo>
                  <a:cubicBezTo>
                    <a:pt x="49" y="158"/>
                    <a:pt x="70" y="167"/>
                    <a:pt x="92" y="167"/>
                  </a:cubicBezTo>
                  <a:cubicBezTo>
                    <a:pt x="114" y="167"/>
                    <a:pt x="135" y="158"/>
                    <a:pt x="151" y="142"/>
                  </a:cubicBezTo>
                  <a:cubicBezTo>
                    <a:pt x="167" y="126"/>
                    <a:pt x="177" y="105"/>
                    <a:pt x="177" y="83"/>
                  </a:cubicBezTo>
                  <a:cubicBezTo>
                    <a:pt x="177" y="61"/>
                    <a:pt x="167" y="40"/>
                    <a:pt x="151" y="24"/>
                  </a:cubicBezTo>
                  <a:cubicBezTo>
                    <a:pt x="135" y="8"/>
                    <a:pt x="114"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4154058" y="5108328"/>
              <a:ext cx="7717" cy="7626"/>
            </a:xfrm>
            <a:custGeom>
              <a:avLst/>
              <a:gdLst/>
              <a:ahLst/>
              <a:cxnLst/>
              <a:rect l="l" t="t" r="r" b="b"/>
              <a:pathLst>
                <a:path w="170" h="168" extrusionOk="0">
                  <a:moveTo>
                    <a:pt x="85" y="45"/>
                  </a:moveTo>
                  <a:cubicBezTo>
                    <a:pt x="96" y="45"/>
                    <a:pt x="105" y="50"/>
                    <a:pt x="112" y="56"/>
                  </a:cubicBezTo>
                  <a:cubicBezTo>
                    <a:pt x="120" y="64"/>
                    <a:pt x="123" y="73"/>
                    <a:pt x="123" y="83"/>
                  </a:cubicBezTo>
                  <a:cubicBezTo>
                    <a:pt x="123" y="93"/>
                    <a:pt x="119" y="103"/>
                    <a:pt x="112" y="110"/>
                  </a:cubicBezTo>
                  <a:cubicBezTo>
                    <a:pt x="104" y="117"/>
                    <a:pt x="94" y="121"/>
                    <a:pt x="85" y="121"/>
                  </a:cubicBezTo>
                  <a:cubicBezTo>
                    <a:pt x="75" y="121"/>
                    <a:pt x="65" y="117"/>
                    <a:pt x="58" y="110"/>
                  </a:cubicBezTo>
                  <a:cubicBezTo>
                    <a:pt x="51" y="103"/>
                    <a:pt x="47" y="93"/>
                    <a:pt x="47" y="83"/>
                  </a:cubicBezTo>
                  <a:cubicBezTo>
                    <a:pt x="47" y="73"/>
                    <a:pt x="51" y="64"/>
                    <a:pt x="58" y="56"/>
                  </a:cubicBezTo>
                  <a:cubicBezTo>
                    <a:pt x="64" y="50"/>
                    <a:pt x="75" y="45"/>
                    <a:pt x="85" y="45"/>
                  </a:cubicBezTo>
                  <a:close/>
                  <a:moveTo>
                    <a:pt x="85" y="0"/>
                  </a:moveTo>
                  <a:cubicBezTo>
                    <a:pt x="63" y="0"/>
                    <a:pt x="42" y="8"/>
                    <a:pt x="26" y="24"/>
                  </a:cubicBezTo>
                  <a:cubicBezTo>
                    <a:pt x="10" y="40"/>
                    <a:pt x="1" y="61"/>
                    <a:pt x="1" y="83"/>
                  </a:cubicBezTo>
                  <a:cubicBezTo>
                    <a:pt x="1" y="106"/>
                    <a:pt x="10" y="128"/>
                    <a:pt x="26" y="143"/>
                  </a:cubicBezTo>
                  <a:cubicBezTo>
                    <a:pt x="42" y="159"/>
                    <a:pt x="63" y="168"/>
                    <a:pt x="85" y="168"/>
                  </a:cubicBezTo>
                  <a:cubicBezTo>
                    <a:pt x="107" y="168"/>
                    <a:pt x="128" y="159"/>
                    <a:pt x="144" y="143"/>
                  </a:cubicBezTo>
                  <a:cubicBezTo>
                    <a:pt x="160" y="128"/>
                    <a:pt x="170" y="106"/>
                    <a:pt x="170" y="83"/>
                  </a:cubicBezTo>
                  <a:cubicBezTo>
                    <a:pt x="170" y="61"/>
                    <a:pt x="160" y="40"/>
                    <a:pt x="144" y="24"/>
                  </a:cubicBezTo>
                  <a:cubicBezTo>
                    <a:pt x="128" y="8"/>
                    <a:pt x="106" y="0"/>
                    <a:pt x="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4147521" y="5098568"/>
              <a:ext cx="8216" cy="7581"/>
            </a:xfrm>
            <a:custGeom>
              <a:avLst/>
              <a:gdLst/>
              <a:ahLst/>
              <a:cxnLst/>
              <a:rect l="l" t="t" r="r" b="b"/>
              <a:pathLst>
                <a:path w="181" h="167" extrusionOk="0">
                  <a:moveTo>
                    <a:pt x="86" y="45"/>
                  </a:moveTo>
                  <a:cubicBezTo>
                    <a:pt x="102" y="45"/>
                    <a:pt x="116" y="55"/>
                    <a:pt x="122" y="69"/>
                  </a:cubicBezTo>
                  <a:cubicBezTo>
                    <a:pt x="129" y="89"/>
                    <a:pt x="119" y="112"/>
                    <a:pt x="100" y="119"/>
                  </a:cubicBezTo>
                  <a:cubicBezTo>
                    <a:pt x="96" y="121"/>
                    <a:pt x="90" y="122"/>
                    <a:pt x="85" y="122"/>
                  </a:cubicBezTo>
                  <a:cubicBezTo>
                    <a:pt x="70" y="122"/>
                    <a:pt x="55" y="113"/>
                    <a:pt x="50" y="98"/>
                  </a:cubicBezTo>
                  <a:cubicBezTo>
                    <a:pt x="46" y="89"/>
                    <a:pt x="46" y="79"/>
                    <a:pt x="50" y="69"/>
                  </a:cubicBezTo>
                  <a:cubicBezTo>
                    <a:pt x="54" y="60"/>
                    <a:pt x="60" y="53"/>
                    <a:pt x="71" y="48"/>
                  </a:cubicBezTo>
                  <a:cubicBezTo>
                    <a:pt x="76" y="46"/>
                    <a:pt x="80" y="45"/>
                    <a:pt x="86" y="45"/>
                  </a:cubicBezTo>
                  <a:close/>
                  <a:moveTo>
                    <a:pt x="84" y="0"/>
                  </a:moveTo>
                  <a:cubicBezTo>
                    <a:pt x="74" y="0"/>
                    <a:pt x="64" y="2"/>
                    <a:pt x="54" y="6"/>
                  </a:cubicBezTo>
                  <a:cubicBezTo>
                    <a:pt x="33" y="16"/>
                    <a:pt x="17" y="31"/>
                    <a:pt x="9" y="50"/>
                  </a:cubicBezTo>
                  <a:cubicBezTo>
                    <a:pt x="0" y="72"/>
                    <a:pt x="0" y="94"/>
                    <a:pt x="9" y="116"/>
                  </a:cubicBezTo>
                  <a:cubicBezTo>
                    <a:pt x="22" y="146"/>
                    <a:pt x="53" y="166"/>
                    <a:pt x="87" y="166"/>
                  </a:cubicBezTo>
                  <a:cubicBezTo>
                    <a:pt x="97" y="166"/>
                    <a:pt x="108" y="164"/>
                    <a:pt x="118" y="160"/>
                  </a:cubicBezTo>
                  <a:cubicBezTo>
                    <a:pt x="161" y="144"/>
                    <a:pt x="181" y="95"/>
                    <a:pt x="164" y="53"/>
                  </a:cubicBezTo>
                  <a:cubicBezTo>
                    <a:pt x="150" y="20"/>
                    <a:pt x="118" y="0"/>
                    <a:pt x="8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4147430" y="5075643"/>
              <a:ext cx="8307" cy="7626"/>
            </a:xfrm>
            <a:custGeom>
              <a:avLst/>
              <a:gdLst/>
              <a:ahLst/>
              <a:cxnLst/>
              <a:rect l="l" t="t" r="r" b="b"/>
              <a:pathLst>
                <a:path w="183" h="168" extrusionOk="0">
                  <a:moveTo>
                    <a:pt x="89" y="44"/>
                  </a:moveTo>
                  <a:cubicBezTo>
                    <a:pt x="94" y="44"/>
                    <a:pt x="99" y="46"/>
                    <a:pt x="104" y="47"/>
                  </a:cubicBezTo>
                  <a:cubicBezTo>
                    <a:pt x="124" y="55"/>
                    <a:pt x="132" y="78"/>
                    <a:pt x="125" y="97"/>
                  </a:cubicBezTo>
                  <a:cubicBezTo>
                    <a:pt x="118" y="111"/>
                    <a:pt x="104" y="121"/>
                    <a:pt x="88" y="121"/>
                  </a:cubicBezTo>
                  <a:cubicBezTo>
                    <a:pt x="84" y="121"/>
                    <a:pt x="79" y="120"/>
                    <a:pt x="74" y="118"/>
                  </a:cubicBezTo>
                  <a:cubicBezTo>
                    <a:pt x="66" y="115"/>
                    <a:pt x="57" y="106"/>
                    <a:pt x="53" y="97"/>
                  </a:cubicBezTo>
                  <a:cubicBezTo>
                    <a:pt x="50" y="88"/>
                    <a:pt x="50" y="79"/>
                    <a:pt x="53" y="68"/>
                  </a:cubicBezTo>
                  <a:cubicBezTo>
                    <a:pt x="58" y="53"/>
                    <a:pt x="73" y="44"/>
                    <a:pt x="89" y="44"/>
                  </a:cubicBezTo>
                  <a:close/>
                  <a:moveTo>
                    <a:pt x="89" y="0"/>
                  </a:moveTo>
                  <a:cubicBezTo>
                    <a:pt x="55" y="0"/>
                    <a:pt x="23" y="20"/>
                    <a:pt x="10" y="52"/>
                  </a:cubicBezTo>
                  <a:cubicBezTo>
                    <a:pt x="0" y="73"/>
                    <a:pt x="0" y="96"/>
                    <a:pt x="10" y="117"/>
                  </a:cubicBezTo>
                  <a:cubicBezTo>
                    <a:pt x="19" y="136"/>
                    <a:pt x="35" y="153"/>
                    <a:pt x="56" y="160"/>
                  </a:cubicBezTo>
                  <a:cubicBezTo>
                    <a:pt x="67" y="164"/>
                    <a:pt x="77" y="167"/>
                    <a:pt x="88" y="167"/>
                  </a:cubicBezTo>
                  <a:cubicBezTo>
                    <a:pt x="121" y="167"/>
                    <a:pt x="152" y="147"/>
                    <a:pt x="165" y="116"/>
                  </a:cubicBezTo>
                  <a:cubicBezTo>
                    <a:pt x="183" y="73"/>
                    <a:pt x="163" y="23"/>
                    <a:pt x="119" y="6"/>
                  </a:cubicBezTo>
                  <a:cubicBezTo>
                    <a:pt x="109" y="2"/>
                    <a:pt x="99"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4096543" y="5085494"/>
              <a:ext cx="10668" cy="10759"/>
            </a:xfrm>
            <a:custGeom>
              <a:avLst/>
              <a:gdLst/>
              <a:ahLst/>
              <a:cxnLst/>
              <a:rect l="l" t="t" r="r" b="b"/>
              <a:pathLst>
                <a:path w="235" h="237" extrusionOk="0">
                  <a:moveTo>
                    <a:pt x="117" y="47"/>
                  </a:moveTo>
                  <a:cubicBezTo>
                    <a:pt x="156" y="47"/>
                    <a:pt x="188" y="80"/>
                    <a:pt x="188" y="120"/>
                  </a:cubicBezTo>
                  <a:cubicBezTo>
                    <a:pt x="188" y="158"/>
                    <a:pt x="156" y="191"/>
                    <a:pt x="117" y="191"/>
                  </a:cubicBezTo>
                  <a:cubicBezTo>
                    <a:pt x="77" y="191"/>
                    <a:pt x="46" y="159"/>
                    <a:pt x="46" y="120"/>
                  </a:cubicBezTo>
                  <a:cubicBezTo>
                    <a:pt x="46" y="80"/>
                    <a:pt x="77" y="47"/>
                    <a:pt x="117" y="47"/>
                  </a:cubicBezTo>
                  <a:close/>
                  <a:moveTo>
                    <a:pt x="117" y="1"/>
                  </a:moveTo>
                  <a:cubicBezTo>
                    <a:pt x="53" y="1"/>
                    <a:pt x="0" y="54"/>
                    <a:pt x="0" y="119"/>
                  </a:cubicBezTo>
                  <a:cubicBezTo>
                    <a:pt x="0" y="183"/>
                    <a:pt x="53" y="236"/>
                    <a:pt x="117" y="236"/>
                  </a:cubicBezTo>
                  <a:cubicBezTo>
                    <a:pt x="182" y="236"/>
                    <a:pt x="234" y="183"/>
                    <a:pt x="234" y="119"/>
                  </a:cubicBezTo>
                  <a:cubicBezTo>
                    <a:pt x="234" y="54"/>
                    <a:pt x="182" y="1"/>
                    <a:pt x="1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4118604" y="5030929"/>
              <a:ext cx="11757" cy="10668"/>
            </a:xfrm>
            <a:custGeom>
              <a:avLst/>
              <a:gdLst/>
              <a:ahLst/>
              <a:cxnLst/>
              <a:rect l="l" t="t" r="r" b="b"/>
              <a:pathLst>
                <a:path w="259" h="235" extrusionOk="0">
                  <a:moveTo>
                    <a:pt x="131" y="46"/>
                  </a:moveTo>
                  <a:cubicBezTo>
                    <a:pt x="150" y="46"/>
                    <a:pt x="167" y="53"/>
                    <a:pt x="181" y="67"/>
                  </a:cubicBezTo>
                  <a:cubicBezTo>
                    <a:pt x="208" y="95"/>
                    <a:pt x="208" y="141"/>
                    <a:pt x="181" y="168"/>
                  </a:cubicBezTo>
                  <a:cubicBezTo>
                    <a:pt x="168" y="182"/>
                    <a:pt x="149" y="189"/>
                    <a:pt x="130" y="189"/>
                  </a:cubicBezTo>
                  <a:cubicBezTo>
                    <a:pt x="112" y="189"/>
                    <a:pt x="93" y="182"/>
                    <a:pt x="79" y="168"/>
                  </a:cubicBezTo>
                  <a:cubicBezTo>
                    <a:pt x="52" y="140"/>
                    <a:pt x="52" y="95"/>
                    <a:pt x="79" y="67"/>
                  </a:cubicBezTo>
                  <a:cubicBezTo>
                    <a:pt x="92" y="53"/>
                    <a:pt x="111" y="46"/>
                    <a:pt x="131" y="46"/>
                  </a:cubicBezTo>
                  <a:close/>
                  <a:moveTo>
                    <a:pt x="130" y="0"/>
                  </a:moveTo>
                  <a:cubicBezTo>
                    <a:pt x="99" y="0"/>
                    <a:pt x="68" y="12"/>
                    <a:pt x="46" y="35"/>
                  </a:cubicBezTo>
                  <a:cubicBezTo>
                    <a:pt x="0" y="80"/>
                    <a:pt x="0" y="154"/>
                    <a:pt x="46" y="200"/>
                  </a:cubicBezTo>
                  <a:cubicBezTo>
                    <a:pt x="69" y="222"/>
                    <a:pt x="99" y="235"/>
                    <a:pt x="129" y="235"/>
                  </a:cubicBezTo>
                  <a:cubicBezTo>
                    <a:pt x="161" y="235"/>
                    <a:pt x="190" y="222"/>
                    <a:pt x="212" y="200"/>
                  </a:cubicBezTo>
                  <a:cubicBezTo>
                    <a:pt x="259" y="154"/>
                    <a:pt x="259" y="80"/>
                    <a:pt x="212" y="35"/>
                  </a:cubicBezTo>
                  <a:cubicBezTo>
                    <a:pt x="191" y="12"/>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4118650" y="5140195"/>
              <a:ext cx="11167" cy="10668"/>
            </a:xfrm>
            <a:custGeom>
              <a:avLst/>
              <a:gdLst/>
              <a:ahLst/>
              <a:cxnLst/>
              <a:rect l="l" t="t" r="r" b="b"/>
              <a:pathLst>
                <a:path w="246" h="235" extrusionOk="0">
                  <a:moveTo>
                    <a:pt x="130" y="46"/>
                  </a:moveTo>
                  <a:cubicBezTo>
                    <a:pt x="149" y="46"/>
                    <a:pt x="166" y="54"/>
                    <a:pt x="180" y="67"/>
                  </a:cubicBezTo>
                  <a:cubicBezTo>
                    <a:pt x="192" y="80"/>
                    <a:pt x="201" y="98"/>
                    <a:pt x="201" y="117"/>
                  </a:cubicBezTo>
                  <a:cubicBezTo>
                    <a:pt x="201" y="137"/>
                    <a:pt x="192" y="154"/>
                    <a:pt x="180" y="169"/>
                  </a:cubicBezTo>
                  <a:cubicBezTo>
                    <a:pt x="167" y="183"/>
                    <a:pt x="148" y="190"/>
                    <a:pt x="129" y="190"/>
                  </a:cubicBezTo>
                  <a:cubicBezTo>
                    <a:pt x="111" y="190"/>
                    <a:pt x="92" y="183"/>
                    <a:pt x="78" y="169"/>
                  </a:cubicBezTo>
                  <a:cubicBezTo>
                    <a:pt x="51" y="141"/>
                    <a:pt x="51" y="95"/>
                    <a:pt x="78" y="67"/>
                  </a:cubicBezTo>
                  <a:cubicBezTo>
                    <a:pt x="91" y="54"/>
                    <a:pt x="110" y="46"/>
                    <a:pt x="130" y="46"/>
                  </a:cubicBezTo>
                  <a:close/>
                  <a:moveTo>
                    <a:pt x="128" y="1"/>
                  </a:moveTo>
                  <a:cubicBezTo>
                    <a:pt x="98" y="1"/>
                    <a:pt x="67" y="12"/>
                    <a:pt x="45" y="34"/>
                  </a:cubicBezTo>
                  <a:cubicBezTo>
                    <a:pt x="0" y="80"/>
                    <a:pt x="0" y="155"/>
                    <a:pt x="46" y="201"/>
                  </a:cubicBezTo>
                  <a:cubicBezTo>
                    <a:pt x="68" y="223"/>
                    <a:pt x="96" y="234"/>
                    <a:pt x="128" y="234"/>
                  </a:cubicBezTo>
                  <a:cubicBezTo>
                    <a:pt x="160" y="234"/>
                    <a:pt x="189" y="223"/>
                    <a:pt x="211" y="201"/>
                  </a:cubicBezTo>
                  <a:cubicBezTo>
                    <a:pt x="233" y="177"/>
                    <a:pt x="245" y="149"/>
                    <a:pt x="245" y="117"/>
                  </a:cubicBezTo>
                  <a:cubicBezTo>
                    <a:pt x="245" y="86"/>
                    <a:pt x="233" y="56"/>
                    <a:pt x="211" y="34"/>
                  </a:cubicBezTo>
                  <a:cubicBezTo>
                    <a:pt x="189" y="12"/>
                    <a:pt x="158" y="1"/>
                    <a:pt x="12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4162501" y="5592828"/>
              <a:ext cx="54746" cy="54701"/>
            </a:xfrm>
            <a:custGeom>
              <a:avLst/>
              <a:gdLst/>
              <a:ahLst/>
              <a:cxnLst/>
              <a:rect l="l" t="t" r="r" b="b"/>
              <a:pathLst>
                <a:path w="1206" h="1205" extrusionOk="0">
                  <a:moveTo>
                    <a:pt x="182" y="45"/>
                  </a:moveTo>
                  <a:lnTo>
                    <a:pt x="182" y="444"/>
                  </a:lnTo>
                  <a:cubicBezTo>
                    <a:pt x="117" y="322"/>
                    <a:pt x="74" y="187"/>
                    <a:pt x="53" y="45"/>
                  </a:cubicBezTo>
                  <a:close/>
                  <a:moveTo>
                    <a:pt x="472" y="45"/>
                  </a:moveTo>
                  <a:lnTo>
                    <a:pt x="472" y="823"/>
                  </a:lnTo>
                  <a:cubicBezTo>
                    <a:pt x="377" y="736"/>
                    <a:pt x="295" y="636"/>
                    <a:pt x="227" y="525"/>
                  </a:cubicBezTo>
                  <a:lnTo>
                    <a:pt x="227" y="45"/>
                  </a:lnTo>
                  <a:close/>
                  <a:moveTo>
                    <a:pt x="884" y="45"/>
                  </a:moveTo>
                  <a:cubicBezTo>
                    <a:pt x="935" y="169"/>
                    <a:pt x="1036" y="269"/>
                    <a:pt x="1160" y="322"/>
                  </a:cubicBezTo>
                  <a:lnTo>
                    <a:pt x="1160" y="1152"/>
                  </a:lnTo>
                  <a:cubicBezTo>
                    <a:pt x="918" y="1115"/>
                    <a:pt x="697" y="1013"/>
                    <a:pt x="517" y="862"/>
                  </a:cubicBezTo>
                  <a:lnTo>
                    <a:pt x="517" y="45"/>
                  </a:lnTo>
                  <a:close/>
                  <a:moveTo>
                    <a:pt x="0" y="0"/>
                  </a:moveTo>
                  <a:lnTo>
                    <a:pt x="5" y="27"/>
                  </a:lnTo>
                  <a:cubicBezTo>
                    <a:pt x="84" y="636"/>
                    <a:pt x="568" y="1120"/>
                    <a:pt x="1179" y="1200"/>
                  </a:cubicBezTo>
                  <a:lnTo>
                    <a:pt x="1206" y="1205"/>
                  </a:lnTo>
                  <a:lnTo>
                    <a:pt x="1206" y="290"/>
                  </a:lnTo>
                  <a:lnTo>
                    <a:pt x="1191" y="285"/>
                  </a:lnTo>
                  <a:cubicBezTo>
                    <a:pt x="1067" y="238"/>
                    <a:pt x="968" y="138"/>
                    <a:pt x="921" y="14"/>
                  </a:cubicBezTo>
                  <a:lnTo>
                    <a:pt x="91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4211937" y="5573490"/>
              <a:ext cx="24559" cy="24559"/>
            </a:xfrm>
            <a:custGeom>
              <a:avLst/>
              <a:gdLst/>
              <a:ahLst/>
              <a:cxnLst/>
              <a:rect l="l" t="t" r="r" b="b"/>
              <a:pathLst>
                <a:path w="541" h="541" extrusionOk="0">
                  <a:moveTo>
                    <a:pt x="271" y="47"/>
                  </a:moveTo>
                  <a:cubicBezTo>
                    <a:pt x="395" y="47"/>
                    <a:pt x="495" y="147"/>
                    <a:pt x="495" y="270"/>
                  </a:cubicBezTo>
                  <a:cubicBezTo>
                    <a:pt x="495" y="395"/>
                    <a:pt x="395" y="495"/>
                    <a:pt x="271" y="495"/>
                  </a:cubicBezTo>
                  <a:cubicBezTo>
                    <a:pt x="147" y="495"/>
                    <a:pt x="47" y="395"/>
                    <a:pt x="47" y="270"/>
                  </a:cubicBezTo>
                  <a:cubicBezTo>
                    <a:pt x="47" y="147"/>
                    <a:pt x="147" y="47"/>
                    <a:pt x="271" y="47"/>
                  </a:cubicBezTo>
                  <a:close/>
                  <a:moveTo>
                    <a:pt x="271" y="0"/>
                  </a:moveTo>
                  <a:cubicBezTo>
                    <a:pt x="122" y="0"/>
                    <a:pt x="1" y="122"/>
                    <a:pt x="1" y="270"/>
                  </a:cubicBezTo>
                  <a:cubicBezTo>
                    <a:pt x="1" y="419"/>
                    <a:pt x="122" y="540"/>
                    <a:pt x="271" y="540"/>
                  </a:cubicBezTo>
                  <a:cubicBezTo>
                    <a:pt x="419" y="540"/>
                    <a:pt x="541" y="419"/>
                    <a:pt x="541" y="270"/>
                  </a:cubicBezTo>
                  <a:cubicBezTo>
                    <a:pt x="541" y="122"/>
                    <a:pt x="419" y="0"/>
                    <a:pt x="27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4488165" y="4994840"/>
              <a:ext cx="8716" cy="7853"/>
            </a:xfrm>
            <a:custGeom>
              <a:avLst/>
              <a:gdLst/>
              <a:ahLst/>
              <a:cxnLst/>
              <a:rect l="l" t="t" r="r" b="b"/>
              <a:pathLst>
                <a:path w="192" h="173" extrusionOk="0">
                  <a:moveTo>
                    <a:pt x="92" y="70"/>
                  </a:moveTo>
                  <a:cubicBezTo>
                    <a:pt x="100" y="70"/>
                    <a:pt x="105" y="72"/>
                    <a:pt x="107" y="78"/>
                  </a:cubicBezTo>
                  <a:cubicBezTo>
                    <a:pt x="111" y="86"/>
                    <a:pt x="108" y="97"/>
                    <a:pt x="100" y="100"/>
                  </a:cubicBezTo>
                  <a:cubicBezTo>
                    <a:pt x="97" y="101"/>
                    <a:pt x="94" y="102"/>
                    <a:pt x="90" y="102"/>
                  </a:cubicBezTo>
                  <a:cubicBezTo>
                    <a:pt x="84" y="102"/>
                    <a:pt x="78" y="99"/>
                    <a:pt x="76" y="94"/>
                  </a:cubicBezTo>
                  <a:cubicBezTo>
                    <a:pt x="74" y="91"/>
                    <a:pt x="73" y="87"/>
                    <a:pt x="74" y="83"/>
                  </a:cubicBezTo>
                  <a:cubicBezTo>
                    <a:pt x="76" y="78"/>
                    <a:pt x="79" y="75"/>
                    <a:pt x="84" y="72"/>
                  </a:cubicBezTo>
                  <a:cubicBezTo>
                    <a:pt x="86" y="71"/>
                    <a:pt x="90" y="70"/>
                    <a:pt x="92" y="70"/>
                  </a:cubicBezTo>
                  <a:close/>
                  <a:moveTo>
                    <a:pt x="92" y="1"/>
                  </a:moveTo>
                  <a:cubicBezTo>
                    <a:pt x="77" y="1"/>
                    <a:pt x="62" y="4"/>
                    <a:pt x="49" y="12"/>
                  </a:cubicBezTo>
                  <a:cubicBezTo>
                    <a:pt x="28" y="24"/>
                    <a:pt x="12" y="44"/>
                    <a:pt x="7" y="66"/>
                  </a:cubicBezTo>
                  <a:cubicBezTo>
                    <a:pt x="1" y="88"/>
                    <a:pt x="4" y="110"/>
                    <a:pt x="14" y="130"/>
                  </a:cubicBezTo>
                  <a:cubicBezTo>
                    <a:pt x="31" y="157"/>
                    <a:pt x="59" y="173"/>
                    <a:pt x="90" y="173"/>
                  </a:cubicBezTo>
                  <a:cubicBezTo>
                    <a:pt x="106" y="173"/>
                    <a:pt x="120" y="168"/>
                    <a:pt x="135" y="161"/>
                  </a:cubicBezTo>
                  <a:cubicBezTo>
                    <a:pt x="176" y="137"/>
                    <a:pt x="192" y="84"/>
                    <a:pt x="169" y="44"/>
                  </a:cubicBezTo>
                  <a:cubicBezTo>
                    <a:pt x="154" y="17"/>
                    <a:pt x="123"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4473094" y="5004055"/>
              <a:ext cx="8716" cy="7899"/>
            </a:xfrm>
            <a:custGeom>
              <a:avLst/>
              <a:gdLst/>
              <a:ahLst/>
              <a:cxnLst/>
              <a:rect l="l" t="t" r="r" b="b"/>
              <a:pathLst>
                <a:path w="192" h="174" extrusionOk="0">
                  <a:moveTo>
                    <a:pt x="94" y="70"/>
                  </a:moveTo>
                  <a:cubicBezTo>
                    <a:pt x="100" y="70"/>
                    <a:pt x="104" y="73"/>
                    <a:pt x="107" y="76"/>
                  </a:cubicBezTo>
                  <a:cubicBezTo>
                    <a:pt x="112" y="84"/>
                    <a:pt x="110" y="95"/>
                    <a:pt x="101" y="100"/>
                  </a:cubicBezTo>
                  <a:cubicBezTo>
                    <a:pt x="98" y="102"/>
                    <a:pt x="94" y="103"/>
                    <a:pt x="91" y="103"/>
                  </a:cubicBezTo>
                  <a:cubicBezTo>
                    <a:pt x="85" y="103"/>
                    <a:pt x="80" y="100"/>
                    <a:pt x="76" y="96"/>
                  </a:cubicBezTo>
                  <a:cubicBezTo>
                    <a:pt x="75" y="92"/>
                    <a:pt x="74" y="89"/>
                    <a:pt x="75" y="84"/>
                  </a:cubicBezTo>
                  <a:cubicBezTo>
                    <a:pt x="76" y="79"/>
                    <a:pt x="80" y="75"/>
                    <a:pt x="84" y="73"/>
                  </a:cubicBezTo>
                  <a:cubicBezTo>
                    <a:pt x="86" y="70"/>
                    <a:pt x="90" y="70"/>
                    <a:pt x="94" y="70"/>
                  </a:cubicBezTo>
                  <a:close/>
                  <a:moveTo>
                    <a:pt x="93" y="1"/>
                  </a:moveTo>
                  <a:cubicBezTo>
                    <a:pt x="77" y="1"/>
                    <a:pt x="59" y="5"/>
                    <a:pt x="45" y="15"/>
                  </a:cubicBezTo>
                  <a:cubicBezTo>
                    <a:pt x="26" y="28"/>
                    <a:pt x="11" y="48"/>
                    <a:pt x="6" y="71"/>
                  </a:cubicBezTo>
                  <a:cubicBezTo>
                    <a:pt x="0" y="94"/>
                    <a:pt x="6" y="116"/>
                    <a:pt x="17" y="136"/>
                  </a:cubicBezTo>
                  <a:cubicBezTo>
                    <a:pt x="34" y="159"/>
                    <a:pt x="61" y="173"/>
                    <a:pt x="90" y="173"/>
                  </a:cubicBezTo>
                  <a:cubicBezTo>
                    <a:pt x="107" y="173"/>
                    <a:pt x="124" y="168"/>
                    <a:pt x="139" y="158"/>
                  </a:cubicBezTo>
                  <a:cubicBezTo>
                    <a:pt x="180" y="132"/>
                    <a:pt x="191" y="78"/>
                    <a:pt x="166" y="38"/>
                  </a:cubicBezTo>
                  <a:cubicBezTo>
                    <a:pt x="151"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4457297" y="5014723"/>
              <a:ext cx="8670" cy="7899"/>
            </a:xfrm>
            <a:custGeom>
              <a:avLst/>
              <a:gdLst/>
              <a:ahLst/>
              <a:cxnLst/>
              <a:rect l="l" t="t" r="r" b="b"/>
              <a:pathLst>
                <a:path w="191" h="174" extrusionOk="0">
                  <a:moveTo>
                    <a:pt x="92" y="71"/>
                  </a:moveTo>
                  <a:cubicBezTo>
                    <a:pt x="97" y="71"/>
                    <a:pt x="103" y="73"/>
                    <a:pt x="106" y="77"/>
                  </a:cubicBezTo>
                  <a:cubicBezTo>
                    <a:pt x="108" y="80"/>
                    <a:pt x="108" y="86"/>
                    <a:pt x="108" y="89"/>
                  </a:cubicBezTo>
                  <a:cubicBezTo>
                    <a:pt x="107" y="94"/>
                    <a:pt x="105" y="98"/>
                    <a:pt x="101" y="101"/>
                  </a:cubicBezTo>
                  <a:cubicBezTo>
                    <a:pt x="97" y="104"/>
                    <a:pt x="94" y="104"/>
                    <a:pt x="90" y="104"/>
                  </a:cubicBezTo>
                  <a:cubicBezTo>
                    <a:pt x="85" y="104"/>
                    <a:pt x="80" y="101"/>
                    <a:pt x="76" y="97"/>
                  </a:cubicBezTo>
                  <a:cubicBezTo>
                    <a:pt x="74" y="94"/>
                    <a:pt x="74" y="91"/>
                    <a:pt x="74" y="86"/>
                  </a:cubicBezTo>
                  <a:cubicBezTo>
                    <a:pt x="74" y="81"/>
                    <a:pt x="78" y="77"/>
                    <a:pt x="82" y="75"/>
                  </a:cubicBezTo>
                  <a:cubicBezTo>
                    <a:pt x="85" y="72"/>
                    <a:pt x="89" y="71"/>
                    <a:pt x="92" y="71"/>
                  </a:cubicBezTo>
                  <a:close/>
                  <a:moveTo>
                    <a:pt x="92" y="1"/>
                  </a:moveTo>
                  <a:cubicBezTo>
                    <a:pt x="75" y="1"/>
                    <a:pt x="57" y="6"/>
                    <a:pt x="43" y="16"/>
                  </a:cubicBezTo>
                  <a:cubicBezTo>
                    <a:pt x="23" y="30"/>
                    <a:pt x="9" y="51"/>
                    <a:pt x="6" y="74"/>
                  </a:cubicBezTo>
                  <a:cubicBezTo>
                    <a:pt x="0" y="98"/>
                    <a:pt x="6" y="120"/>
                    <a:pt x="18" y="138"/>
                  </a:cubicBezTo>
                  <a:cubicBezTo>
                    <a:pt x="34" y="161"/>
                    <a:pt x="61" y="173"/>
                    <a:pt x="88" y="173"/>
                  </a:cubicBezTo>
                  <a:cubicBezTo>
                    <a:pt x="107" y="173"/>
                    <a:pt x="124" y="168"/>
                    <a:pt x="140" y="157"/>
                  </a:cubicBezTo>
                  <a:cubicBezTo>
                    <a:pt x="180" y="130"/>
                    <a:pt x="190" y="76"/>
                    <a:pt x="164" y="36"/>
                  </a:cubicBezTo>
                  <a:cubicBezTo>
                    <a:pt x="148" y="13"/>
                    <a:pt x="120"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4442952" y="5024937"/>
              <a:ext cx="8625" cy="7899"/>
            </a:xfrm>
            <a:custGeom>
              <a:avLst/>
              <a:gdLst/>
              <a:ahLst/>
              <a:cxnLst/>
              <a:rect l="l" t="t" r="r" b="b"/>
              <a:pathLst>
                <a:path w="190" h="174" extrusionOk="0">
                  <a:moveTo>
                    <a:pt x="91" y="69"/>
                  </a:moveTo>
                  <a:cubicBezTo>
                    <a:pt x="97" y="72"/>
                    <a:pt x="101" y="73"/>
                    <a:pt x="104" y="77"/>
                  </a:cubicBezTo>
                  <a:cubicBezTo>
                    <a:pt x="109" y="84"/>
                    <a:pt x="107" y="95"/>
                    <a:pt x="99" y="100"/>
                  </a:cubicBezTo>
                  <a:cubicBezTo>
                    <a:pt x="94" y="103"/>
                    <a:pt x="90" y="104"/>
                    <a:pt x="87" y="104"/>
                  </a:cubicBezTo>
                  <a:cubicBezTo>
                    <a:pt x="81" y="104"/>
                    <a:pt x="78" y="101"/>
                    <a:pt x="75" y="98"/>
                  </a:cubicBezTo>
                  <a:cubicBezTo>
                    <a:pt x="70" y="90"/>
                    <a:pt x="73" y="79"/>
                    <a:pt x="80" y="74"/>
                  </a:cubicBezTo>
                  <a:cubicBezTo>
                    <a:pt x="83" y="72"/>
                    <a:pt x="87" y="69"/>
                    <a:pt x="91" y="69"/>
                  </a:cubicBezTo>
                  <a:close/>
                  <a:moveTo>
                    <a:pt x="91" y="1"/>
                  </a:moveTo>
                  <a:cubicBezTo>
                    <a:pt x="73" y="1"/>
                    <a:pt x="55" y="6"/>
                    <a:pt x="39" y="17"/>
                  </a:cubicBezTo>
                  <a:cubicBezTo>
                    <a:pt x="20" y="32"/>
                    <a:pt x="6" y="53"/>
                    <a:pt x="3" y="75"/>
                  </a:cubicBezTo>
                  <a:cubicBezTo>
                    <a:pt x="0" y="98"/>
                    <a:pt x="5" y="120"/>
                    <a:pt x="18" y="138"/>
                  </a:cubicBezTo>
                  <a:cubicBezTo>
                    <a:pt x="34" y="161"/>
                    <a:pt x="60" y="174"/>
                    <a:pt x="88" y="174"/>
                  </a:cubicBezTo>
                  <a:cubicBezTo>
                    <a:pt x="107" y="174"/>
                    <a:pt x="125" y="169"/>
                    <a:pt x="140" y="157"/>
                  </a:cubicBezTo>
                  <a:cubicBezTo>
                    <a:pt x="180" y="127"/>
                    <a:pt x="190" y="74"/>
                    <a:pt x="161" y="36"/>
                  </a:cubicBezTo>
                  <a:cubicBezTo>
                    <a:pt x="145" y="13"/>
                    <a:pt x="118"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4427427" y="5036240"/>
              <a:ext cx="8625" cy="7853"/>
            </a:xfrm>
            <a:custGeom>
              <a:avLst/>
              <a:gdLst/>
              <a:ahLst/>
              <a:cxnLst/>
              <a:rect l="l" t="t" r="r" b="b"/>
              <a:pathLst>
                <a:path w="190" h="173" extrusionOk="0">
                  <a:moveTo>
                    <a:pt x="93" y="68"/>
                  </a:moveTo>
                  <a:cubicBezTo>
                    <a:pt x="98" y="68"/>
                    <a:pt x="104" y="71"/>
                    <a:pt x="106" y="76"/>
                  </a:cubicBezTo>
                  <a:cubicBezTo>
                    <a:pt x="110" y="83"/>
                    <a:pt x="108" y="94"/>
                    <a:pt x="101" y="99"/>
                  </a:cubicBezTo>
                  <a:cubicBezTo>
                    <a:pt x="96" y="102"/>
                    <a:pt x="92" y="104"/>
                    <a:pt x="89" y="104"/>
                  </a:cubicBezTo>
                  <a:cubicBezTo>
                    <a:pt x="83" y="104"/>
                    <a:pt x="79" y="100"/>
                    <a:pt x="77" y="96"/>
                  </a:cubicBezTo>
                  <a:cubicBezTo>
                    <a:pt x="74" y="94"/>
                    <a:pt x="73" y="89"/>
                    <a:pt x="74" y="84"/>
                  </a:cubicBezTo>
                  <a:cubicBezTo>
                    <a:pt x="75" y="79"/>
                    <a:pt x="78" y="75"/>
                    <a:pt x="83" y="73"/>
                  </a:cubicBezTo>
                  <a:cubicBezTo>
                    <a:pt x="86" y="69"/>
                    <a:pt x="90" y="68"/>
                    <a:pt x="93" y="68"/>
                  </a:cubicBezTo>
                  <a:close/>
                  <a:moveTo>
                    <a:pt x="92" y="1"/>
                  </a:moveTo>
                  <a:cubicBezTo>
                    <a:pt x="74" y="1"/>
                    <a:pt x="56" y="6"/>
                    <a:pt x="40" y="18"/>
                  </a:cubicBezTo>
                  <a:cubicBezTo>
                    <a:pt x="21" y="31"/>
                    <a:pt x="9" y="51"/>
                    <a:pt x="5" y="74"/>
                  </a:cubicBezTo>
                  <a:cubicBezTo>
                    <a:pt x="0" y="98"/>
                    <a:pt x="6" y="120"/>
                    <a:pt x="19" y="139"/>
                  </a:cubicBezTo>
                  <a:cubicBezTo>
                    <a:pt x="35" y="161"/>
                    <a:pt x="59" y="173"/>
                    <a:pt x="88" y="173"/>
                  </a:cubicBezTo>
                  <a:cubicBezTo>
                    <a:pt x="106" y="173"/>
                    <a:pt x="125" y="166"/>
                    <a:pt x="141" y="156"/>
                  </a:cubicBezTo>
                  <a:cubicBezTo>
                    <a:pt x="180" y="126"/>
                    <a:pt x="189" y="73"/>
                    <a:pt x="162" y="35"/>
                  </a:cubicBezTo>
                  <a:cubicBezTo>
                    <a:pt x="145"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4413218" y="5046636"/>
              <a:ext cx="8216" cy="7944"/>
            </a:xfrm>
            <a:custGeom>
              <a:avLst/>
              <a:gdLst/>
              <a:ahLst/>
              <a:cxnLst/>
              <a:rect l="l" t="t" r="r" b="b"/>
              <a:pathLst>
                <a:path w="181" h="175" extrusionOk="0">
                  <a:moveTo>
                    <a:pt x="92" y="70"/>
                  </a:moveTo>
                  <a:cubicBezTo>
                    <a:pt x="97" y="70"/>
                    <a:pt x="102" y="73"/>
                    <a:pt x="105" y="77"/>
                  </a:cubicBezTo>
                  <a:cubicBezTo>
                    <a:pt x="110" y="84"/>
                    <a:pt x="109" y="95"/>
                    <a:pt x="101" y="101"/>
                  </a:cubicBezTo>
                  <a:cubicBezTo>
                    <a:pt x="98" y="103"/>
                    <a:pt x="95" y="104"/>
                    <a:pt x="91" y="104"/>
                  </a:cubicBezTo>
                  <a:cubicBezTo>
                    <a:pt x="86" y="104"/>
                    <a:pt x="80" y="102"/>
                    <a:pt x="77" y="98"/>
                  </a:cubicBezTo>
                  <a:cubicBezTo>
                    <a:pt x="72" y="91"/>
                    <a:pt x="74" y="81"/>
                    <a:pt x="81" y="74"/>
                  </a:cubicBezTo>
                  <a:cubicBezTo>
                    <a:pt x="86" y="71"/>
                    <a:pt x="90" y="70"/>
                    <a:pt x="92" y="70"/>
                  </a:cubicBezTo>
                  <a:close/>
                  <a:moveTo>
                    <a:pt x="92" y="1"/>
                  </a:moveTo>
                  <a:cubicBezTo>
                    <a:pt x="73" y="1"/>
                    <a:pt x="55" y="6"/>
                    <a:pt x="39" y="18"/>
                  </a:cubicBezTo>
                  <a:cubicBezTo>
                    <a:pt x="21" y="31"/>
                    <a:pt x="8" y="52"/>
                    <a:pt x="3" y="74"/>
                  </a:cubicBezTo>
                  <a:cubicBezTo>
                    <a:pt x="0" y="98"/>
                    <a:pt x="5" y="121"/>
                    <a:pt x="19" y="139"/>
                  </a:cubicBezTo>
                  <a:cubicBezTo>
                    <a:pt x="37" y="161"/>
                    <a:pt x="61" y="175"/>
                    <a:pt x="88" y="175"/>
                  </a:cubicBezTo>
                  <a:cubicBezTo>
                    <a:pt x="108" y="175"/>
                    <a:pt x="127" y="168"/>
                    <a:pt x="143" y="158"/>
                  </a:cubicBezTo>
                  <a:cubicBezTo>
                    <a:pt x="162" y="143"/>
                    <a:pt x="174" y="122"/>
                    <a:pt x="177" y="98"/>
                  </a:cubicBezTo>
                  <a:cubicBezTo>
                    <a:pt x="181" y="76"/>
                    <a:pt x="175" y="53"/>
                    <a:pt x="162" y="34"/>
                  </a:cubicBezTo>
                  <a:cubicBezTo>
                    <a:pt x="145" y="12"/>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4397829" y="5058121"/>
              <a:ext cx="8216" cy="7899"/>
            </a:xfrm>
            <a:custGeom>
              <a:avLst/>
              <a:gdLst/>
              <a:ahLst/>
              <a:cxnLst/>
              <a:rect l="l" t="t" r="r" b="b"/>
              <a:pathLst>
                <a:path w="181" h="174" extrusionOk="0">
                  <a:moveTo>
                    <a:pt x="92" y="69"/>
                  </a:moveTo>
                  <a:cubicBezTo>
                    <a:pt x="98" y="69"/>
                    <a:pt x="101" y="71"/>
                    <a:pt x="105" y="76"/>
                  </a:cubicBezTo>
                  <a:cubicBezTo>
                    <a:pt x="108" y="79"/>
                    <a:pt x="109" y="84"/>
                    <a:pt x="108" y="87"/>
                  </a:cubicBezTo>
                  <a:cubicBezTo>
                    <a:pt x="106" y="93"/>
                    <a:pt x="105" y="97"/>
                    <a:pt x="100" y="100"/>
                  </a:cubicBezTo>
                  <a:cubicBezTo>
                    <a:pt x="97" y="102"/>
                    <a:pt x="94" y="103"/>
                    <a:pt x="90" y="103"/>
                  </a:cubicBezTo>
                  <a:cubicBezTo>
                    <a:pt x="85" y="103"/>
                    <a:pt x="80" y="101"/>
                    <a:pt x="77" y="97"/>
                  </a:cubicBezTo>
                  <a:cubicBezTo>
                    <a:pt x="71" y="89"/>
                    <a:pt x="73" y="79"/>
                    <a:pt x="82" y="74"/>
                  </a:cubicBezTo>
                  <a:cubicBezTo>
                    <a:pt x="85" y="70"/>
                    <a:pt x="89" y="69"/>
                    <a:pt x="92" y="69"/>
                  </a:cubicBezTo>
                  <a:close/>
                  <a:moveTo>
                    <a:pt x="92" y="0"/>
                  </a:moveTo>
                  <a:cubicBezTo>
                    <a:pt x="74" y="0"/>
                    <a:pt x="55" y="6"/>
                    <a:pt x="39" y="18"/>
                  </a:cubicBezTo>
                  <a:cubicBezTo>
                    <a:pt x="20" y="31"/>
                    <a:pt x="8" y="52"/>
                    <a:pt x="4" y="76"/>
                  </a:cubicBezTo>
                  <a:cubicBezTo>
                    <a:pt x="1" y="98"/>
                    <a:pt x="7" y="121"/>
                    <a:pt x="20" y="139"/>
                  </a:cubicBezTo>
                  <a:cubicBezTo>
                    <a:pt x="35" y="161"/>
                    <a:pt x="61" y="174"/>
                    <a:pt x="88" y="174"/>
                  </a:cubicBezTo>
                  <a:cubicBezTo>
                    <a:pt x="108" y="174"/>
                    <a:pt x="126" y="166"/>
                    <a:pt x="141" y="155"/>
                  </a:cubicBezTo>
                  <a:cubicBezTo>
                    <a:pt x="161" y="140"/>
                    <a:pt x="173" y="119"/>
                    <a:pt x="177" y="97"/>
                  </a:cubicBezTo>
                  <a:cubicBezTo>
                    <a:pt x="181" y="75"/>
                    <a:pt x="174" y="52"/>
                    <a:pt x="161" y="33"/>
                  </a:cubicBezTo>
                  <a:cubicBezTo>
                    <a:pt x="145" y="12"/>
                    <a:pt x="119"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4383666" y="5068562"/>
              <a:ext cx="8670" cy="7899"/>
            </a:xfrm>
            <a:custGeom>
              <a:avLst/>
              <a:gdLst/>
              <a:ahLst/>
              <a:cxnLst/>
              <a:rect l="l" t="t" r="r" b="b"/>
              <a:pathLst>
                <a:path w="191" h="174" extrusionOk="0">
                  <a:moveTo>
                    <a:pt x="92" y="70"/>
                  </a:moveTo>
                  <a:cubicBezTo>
                    <a:pt x="96" y="70"/>
                    <a:pt x="102" y="72"/>
                    <a:pt x="105" y="77"/>
                  </a:cubicBezTo>
                  <a:cubicBezTo>
                    <a:pt x="110" y="83"/>
                    <a:pt x="108" y="93"/>
                    <a:pt x="101" y="100"/>
                  </a:cubicBezTo>
                  <a:cubicBezTo>
                    <a:pt x="96" y="104"/>
                    <a:pt x="92" y="105"/>
                    <a:pt x="89" y="105"/>
                  </a:cubicBezTo>
                  <a:cubicBezTo>
                    <a:pt x="84" y="105"/>
                    <a:pt x="80" y="102"/>
                    <a:pt x="77" y="98"/>
                  </a:cubicBezTo>
                  <a:cubicBezTo>
                    <a:pt x="72" y="89"/>
                    <a:pt x="73" y="81"/>
                    <a:pt x="82" y="73"/>
                  </a:cubicBezTo>
                  <a:cubicBezTo>
                    <a:pt x="85" y="71"/>
                    <a:pt x="89" y="70"/>
                    <a:pt x="92" y="70"/>
                  </a:cubicBezTo>
                  <a:close/>
                  <a:moveTo>
                    <a:pt x="92" y="1"/>
                  </a:moveTo>
                  <a:cubicBezTo>
                    <a:pt x="73" y="1"/>
                    <a:pt x="55" y="6"/>
                    <a:pt x="41" y="18"/>
                  </a:cubicBezTo>
                  <a:cubicBezTo>
                    <a:pt x="21" y="31"/>
                    <a:pt x="9" y="52"/>
                    <a:pt x="5" y="77"/>
                  </a:cubicBezTo>
                  <a:cubicBezTo>
                    <a:pt x="1" y="99"/>
                    <a:pt x="8" y="121"/>
                    <a:pt x="21" y="140"/>
                  </a:cubicBezTo>
                  <a:cubicBezTo>
                    <a:pt x="36" y="162"/>
                    <a:pt x="62" y="174"/>
                    <a:pt x="89" y="174"/>
                  </a:cubicBezTo>
                  <a:cubicBezTo>
                    <a:pt x="109" y="174"/>
                    <a:pt x="127" y="167"/>
                    <a:pt x="143" y="157"/>
                  </a:cubicBezTo>
                  <a:cubicBezTo>
                    <a:pt x="183" y="128"/>
                    <a:pt x="190" y="73"/>
                    <a:pt x="163" y="35"/>
                  </a:cubicBezTo>
                  <a:cubicBezTo>
                    <a:pt x="146"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4367868" y="5079956"/>
              <a:ext cx="9034" cy="7899"/>
            </a:xfrm>
            <a:custGeom>
              <a:avLst/>
              <a:gdLst/>
              <a:ahLst/>
              <a:cxnLst/>
              <a:rect l="l" t="t" r="r" b="b"/>
              <a:pathLst>
                <a:path w="199" h="174" extrusionOk="0">
                  <a:moveTo>
                    <a:pt x="101" y="69"/>
                  </a:moveTo>
                  <a:cubicBezTo>
                    <a:pt x="106" y="69"/>
                    <a:pt x="111" y="72"/>
                    <a:pt x="114" y="76"/>
                  </a:cubicBezTo>
                  <a:cubicBezTo>
                    <a:pt x="117" y="80"/>
                    <a:pt x="118" y="84"/>
                    <a:pt x="117" y="88"/>
                  </a:cubicBezTo>
                  <a:cubicBezTo>
                    <a:pt x="115" y="93"/>
                    <a:pt x="114" y="97"/>
                    <a:pt x="109" y="100"/>
                  </a:cubicBezTo>
                  <a:cubicBezTo>
                    <a:pt x="105" y="103"/>
                    <a:pt x="101" y="105"/>
                    <a:pt x="97" y="105"/>
                  </a:cubicBezTo>
                  <a:cubicBezTo>
                    <a:pt x="92" y="105"/>
                    <a:pt x="87" y="101"/>
                    <a:pt x="85" y="97"/>
                  </a:cubicBezTo>
                  <a:cubicBezTo>
                    <a:pt x="83" y="93"/>
                    <a:pt x="83" y="89"/>
                    <a:pt x="83" y="85"/>
                  </a:cubicBezTo>
                  <a:cubicBezTo>
                    <a:pt x="84" y="80"/>
                    <a:pt x="86" y="76"/>
                    <a:pt x="90" y="73"/>
                  </a:cubicBezTo>
                  <a:cubicBezTo>
                    <a:pt x="94" y="70"/>
                    <a:pt x="99" y="69"/>
                    <a:pt x="101" y="69"/>
                  </a:cubicBezTo>
                  <a:close/>
                  <a:moveTo>
                    <a:pt x="102" y="0"/>
                  </a:moveTo>
                  <a:cubicBezTo>
                    <a:pt x="83" y="0"/>
                    <a:pt x="64" y="6"/>
                    <a:pt x="48" y="18"/>
                  </a:cubicBezTo>
                  <a:cubicBezTo>
                    <a:pt x="10" y="47"/>
                    <a:pt x="1" y="101"/>
                    <a:pt x="29" y="139"/>
                  </a:cubicBezTo>
                  <a:cubicBezTo>
                    <a:pt x="45" y="162"/>
                    <a:pt x="69" y="174"/>
                    <a:pt x="98" y="174"/>
                  </a:cubicBezTo>
                  <a:cubicBezTo>
                    <a:pt x="117" y="174"/>
                    <a:pt x="135" y="167"/>
                    <a:pt x="151" y="155"/>
                  </a:cubicBezTo>
                  <a:cubicBezTo>
                    <a:pt x="190" y="126"/>
                    <a:pt x="199" y="72"/>
                    <a:pt x="171" y="33"/>
                  </a:cubicBezTo>
                  <a:cubicBezTo>
                    <a:pt x="155" y="12"/>
                    <a:pt x="129"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4353751" y="5090442"/>
              <a:ext cx="8625" cy="7944"/>
            </a:xfrm>
            <a:custGeom>
              <a:avLst/>
              <a:gdLst/>
              <a:ahLst/>
              <a:cxnLst/>
              <a:rect l="l" t="t" r="r" b="b"/>
              <a:pathLst>
                <a:path w="190" h="175" extrusionOk="0">
                  <a:moveTo>
                    <a:pt x="101" y="70"/>
                  </a:moveTo>
                  <a:cubicBezTo>
                    <a:pt x="106" y="70"/>
                    <a:pt x="110" y="73"/>
                    <a:pt x="114" y="77"/>
                  </a:cubicBezTo>
                  <a:cubicBezTo>
                    <a:pt x="120" y="84"/>
                    <a:pt x="119" y="94"/>
                    <a:pt x="110" y="101"/>
                  </a:cubicBezTo>
                  <a:cubicBezTo>
                    <a:pt x="106" y="104"/>
                    <a:pt x="102" y="106"/>
                    <a:pt x="98" y="106"/>
                  </a:cubicBezTo>
                  <a:cubicBezTo>
                    <a:pt x="93" y="106"/>
                    <a:pt x="89" y="102"/>
                    <a:pt x="87" y="98"/>
                  </a:cubicBezTo>
                  <a:cubicBezTo>
                    <a:pt x="79" y="90"/>
                    <a:pt x="82" y="80"/>
                    <a:pt x="89" y="74"/>
                  </a:cubicBezTo>
                  <a:cubicBezTo>
                    <a:pt x="93" y="71"/>
                    <a:pt x="95" y="70"/>
                    <a:pt x="101" y="70"/>
                  </a:cubicBezTo>
                  <a:close/>
                  <a:moveTo>
                    <a:pt x="102" y="0"/>
                  </a:moveTo>
                  <a:cubicBezTo>
                    <a:pt x="83" y="0"/>
                    <a:pt x="64" y="6"/>
                    <a:pt x="48" y="17"/>
                  </a:cubicBezTo>
                  <a:cubicBezTo>
                    <a:pt x="9" y="47"/>
                    <a:pt x="0" y="101"/>
                    <a:pt x="29" y="140"/>
                  </a:cubicBezTo>
                  <a:cubicBezTo>
                    <a:pt x="44" y="161"/>
                    <a:pt x="69" y="175"/>
                    <a:pt x="96" y="175"/>
                  </a:cubicBezTo>
                  <a:cubicBezTo>
                    <a:pt x="116" y="175"/>
                    <a:pt x="135" y="168"/>
                    <a:pt x="151" y="156"/>
                  </a:cubicBezTo>
                  <a:cubicBezTo>
                    <a:pt x="171" y="142"/>
                    <a:pt x="183" y="121"/>
                    <a:pt x="187" y="97"/>
                  </a:cubicBezTo>
                  <a:cubicBezTo>
                    <a:pt x="189" y="74"/>
                    <a:pt x="184" y="52"/>
                    <a:pt x="171" y="33"/>
                  </a:cubicBezTo>
                  <a:cubicBezTo>
                    <a:pt x="155" y="12"/>
                    <a:pt x="128"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4338407" y="5101972"/>
              <a:ext cx="9079" cy="7899"/>
            </a:xfrm>
            <a:custGeom>
              <a:avLst/>
              <a:gdLst/>
              <a:ahLst/>
              <a:cxnLst/>
              <a:rect l="l" t="t" r="r" b="b"/>
              <a:pathLst>
                <a:path w="200" h="174" extrusionOk="0">
                  <a:moveTo>
                    <a:pt x="101" y="69"/>
                  </a:moveTo>
                  <a:cubicBezTo>
                    <a:pt x="106" y="69"/>
                    <a:pt x="111" y="72"/>
                    <a:pt x="115" y="76"/>
                  </a:cubicBezTo>
                  <a:cubicBezTo>
                    <a:pt x="117" y="79"/>
                    <a:pt x="118" y="84"/>
                    <a:pt x="117" y="88"/>
                  </a:cubicBezTo>
                  <a:cubicBezTo>
                    <a:pt x="117" y="94"/>
                    <a:pt x="115" y="97"/>
                    <a:pt x="111" y="100"/>
                  </a:cubicBezTo>
                  <a:cubicBezTo>
                    <a:pt x="106" y="104"/>
                    <a:pt x="102" y="105"/>
                    <a:pt x="99" y="105"/>
                  </a:cubicBezTo>
                  <a:cubicBezTo>
                    <a:pt x="93" y="105"/>
                    <a:pt x="89" y="101"/>
                    <a:pt x="87" y="97"/>
                  </a:cubicBezTo>
                  <a:cubicBezTo>
                    <a:pt x="80" y="90"/>
                    <a:pt x="83" y="80"/>
                    <a:pt x="91" y="74"/>
                  </a:cubicBezTo>
                  <a:cubicBezTo>
                    <a:pt x="95" y="70"/>
                    <a:pt x="99" y="69"/>
                    <a:pt x="101" y="69"/>
                  </a:cubicBezTo>
                  <a:close/>
                  <a:moveTo>
                    <a:pt x="102" y="1"/>
                  </a:moveTo>
                  <a:cubicBezTo>
                    <a:pt x="83" y="1"/>
                    <a:pt x="63" y="7"/>
                    <a:pt x="47" y="19"/>
                  </a:cubicBezTo>
                  <a:cubicBezTo>
                    <a:pt x="9" y="48"/>
                    <a:pt x="1" y="102"/>
                    <a:pt x="29" y="141"/>
                  </a:cubicBezTo>
                  <a:cubicBezTo>
                    <a:pt x="45" y="162"/>
                    <a:pt x="69" y="174"/>
                    <a:pt x="98" y="174"/>
                  </a:cubicBezTo>
                  <a:cubicBezTo>
                    <a:pt x="117" y="174"/>
                    <a:pt x="136" y="167"/>
                    <a:pt x="152" y="155"/>
                  </a:cubicBezTo>
                  <a:cubicBezTo>
                    <a:pt x="190" y="126"/>
                    <a:pt x="199" y="70"/>
                    <a:pt x="170" y="33"/>
                  </a:cubicBezTo>
                  <a:cubicBezTo>
                    <a:pt x="154" y="12"/>
                    <a:pt x="128" y="1"/>
                    <a:pt x="10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4324925" y="5112731"/>
              <a:ext cx="8625" cy="7853"/>
            </a:xfrm>
            <a:custGeom>
              <a:avLst/>
              <a:gdLst/>
              <a:ahLst/>
              <a:cxnLst/>
              <a:rect l="l" t="t" r="r" b="b"/>
              <a:pathLst>
                <a:path w="190" h="173" extrusionOk="0">
                  <a:moveTo>
                    <a:pt x="91" y="70"/>
                  </a:moveTo>
                  <a:cubicBezTo>
                    <a:pt x="97" y="70"/>
                    <a:pt x="101" y="73"/>
                    <a:pt x="103" y="75"/>
                  </a:cubicBezTo>
                  <a:cubicBezTo>
                    <a:pt x="108" y="81"/>
                    <a:pt x="107" y="94"/>
                    <a:pt x="99" y="99"/>
                  </a:cubicBezTo>
                  <a:cubicBezTo>
                    <a:pt x="95" y="102"/>
                    <a:pt x="91" y="103"/>
                    <a:pt x="87" y="103"/>
                  </a:cubicBezTo>
                  <a:cubicBezTo>
                    <a:pt x="83" y="103"/>
                    <a:pt x="78" y="101"/>
                    <a:pt x="75" y="97"/>
                  </a:cubicBezTo>
                  <a:cubicBezTo>
                    <a:pt x="72" y="95"/>
                    <a:pt x="71" y="91"/>
                    <a:pt x="72" y="85"/>
                  </a:cubicBezTo>
                  <a:cubicBezTo>
                    <a:pt x="72" y="81"/>
                    <a:pt x="75" y="76"/>
                    <a:pt x="80" y="74"/>
                  </a:cubicBezTo>
                  <a:cubicBezTo>
                    <a:pt x="83" y="70"/>
                    <a:pt x="87" y="70"/>
                    <a:pt x="91" y="70"/>
                  </a:cubicBezTo>
                  <a:close/>
                  <a:moveTo>
                    <a:pt x="92" y="0"/>
                  </a:moveTo>
                  <a:cubicBezTo>
                    <a:pt x="72" y="0"/>
                    <a:pt x="53" y="6"/>
                    <a:pt x="37" y="18"/>
                  </a:cubicBezTo>
                  <a:cubicBezTo>
                    <a:pt x="18" y="33"/>
                    <a:pt x="6" y="55"/>
                    <a:pt x="3" y="79"/>
                  </a:cubicBezTo>
                  <a:cubicBezTo>
                    <a:pt x="1" y="101"/>
                    <a:pt x="7" y="123"/>
                    <a:pt x="22" y="141"/>
                  </a:cubicBezTo>
                  <a:cubicBezTo>
                    <a:pt x="36" y="162"/>
                    <a:pt x="61" y="173"/>
                    <a:pt x="87" y="173"/>
                  </a:cubicBezTo>
                  <a:cubicBezTo>
                    <a:pt x="107" y="173"/>
                    <a:pt x="127" y="166"/>
                    <a:pt x="143" y="154"/>
                  </a:cubicBezTo>
                  <a:cubicBezTo>
                    <a:pt x="181" y="123"/>
                    <a:pt x="189" y="70"/>
                    <a:pt x="160" y="32"/>
                  </a:cubicBezTo>
                  <a:cubicBezTo>
                    <a:pt x="144" y="11"/>
                    <a:pt x="118"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4345307" y="5270706"/>
              <a:ext cx="9170" cy="7944"/>
            </a:xfrm>
            <a:custGeom>
              <a:avLst/>
              <a:gdLst/>
              <a:ahLst/>
              <a:cxnLst/>
              <a:rect l="l" t="t" r="r" b="b"/>
              <a:pathLst>
                <a:path w="202" h="175" extrusionOk="0">
                  <a:moveTo>
                    <a:pt x="100" y="70"/>
                  </a:moveTo>
                  <a:cubicBezTo>
                    <a:pt x="102" y="70"/>
                    <a:pt x="106" y="71"/>
                    <a:pt x="109" y="73"/>
                  </a:cubicBezTo>
                  <a:cubicBezTo>
                    <a:pt x="113" y="75"/>
                    <a:pt x="117" y="79"/>
                    <a:pt x="118" y="83"/>
                  </a:cubicBezTo>
                  <a:cubicBezTo>
                    <a:pt x="120" y="87"/>
                    <a:pt x="118" y="91"/>
                    <a:pt x="117" y="95"/>
                  </a:cubicBezTo>
                  <a:cubicBezTo>
                    <a:pt x="115" y="100"/>
                    <a:pt x="109" y="102"/>
                    <a:pt x="102" y="102"/>
                  </a:cubicBezTo>
                  <a:cubicBezTo>
                    <a:pt x="100" y="102"/>
                    <a:pt x="96" y="101"/>
                    <a:pt x="94" y="100"/>
                  </a:cubicBezTo>
                  <a:cubicBezTo>
                    <a:pt x="88" y="99"/>
                    <a:pt x="85" y="95"/>
                    <a:pt x="84" y="90"/>
                  </a:cubicBezTo>
                  <a:cubicBezTo>
                    <a:pt x="83" y="85"/>
                    <a:pt x="84" y="81"/>
                    <a:pt x="85" y="78"/>
                  </a:cubicBezTo>
                  <a:cubicBezTo>
                    <a:pt x="88" y="73"/>
                    <a:pt x="94" y="70"/>
                    <a:pt x="100" y="70"/>
                  </a:cubicBezTo>
                  <a:close/>
                  <a:moveTo>
                    <a:pt x="101" y="1"/>
                  </a:moveTo>
                  <a:cubicBezTo>
                    <a:pt x="70" y="1"/>
                    <a:pt x="40" y="17"/>
                    <a:pt x="25" y="43"/>
                  </a:cubicBezTo>
                  <a:cubicBezTo>
                    <a:pt x="1" y="84"/>
                    <a:pt x="17" y="138"/>
                    <a:pt x="59" y="162"/>
                  </a:cubicBezTo>
                  <a:cubicBezTo>
                    <a:pt x="73" y="170"/>
                    <a:pt x="88" y="174"/>
                    <a:pt x="104" y="174"/>
                  </a:cubicBezTo>
                  <a:cubicBezTo>
                    <a:pt x="136" y="174"/>
                    <a:pt x="163" y="157"/>
                    <a:pt x="179" y="131"/>
                  </a:cubicBezTo>
                  <a:cubicBezTo>
                    <a:pt x="201" y="90"/>
                    <a:pt x="185" y="37"/>
                    <a:pt x="143" y="12"/>
                  </a:cubicBezTo>
                  <a:cubicBezTo>
                    <a:pt x="130" y="4"/>
                    <a:pt x="116" y="1"/>
                    <a:pt x="10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4360605" y="5279512"/>
              <a:ext cx="8716" cy="7944"/>
            </a:xfrm>
            <a:custGeom>
              <a:avLst/>
              <a:gdLst/>
              <a:ahLst/>
              <a:cxnLst/>
              <a:rect l="l" t="t" r="r" b="b"/>
              <a:pathLst>
                <a:path w="192" h="175" extrusionOk="0">
                  <a:moveTo>
                    <a:pt x="99" y="70"/>
                  </a:moveTo>
                  <a:cubicBezTo>
                    <a:pt x="101" y="70"/>
                    <a:pt x="106" y="71"/>
                    <a:pt x="108" y="72"/>
                  </a:cubicBezTo>
                  <a:cubicBezTo>
                    <a:pt x="116" y="77"/>
                    <a:pt x="120" y="88"/>
                    <a:pt x="115" y="95"/>
                  </a:cubicBezTo>
                  <a:cubicBezTo>
                    <a:pt x="112" y="100"/>
                    <a:pt x="107" y="102"/>
                    <a:pt x="100" y="102"/>
                  </a:cubicBezTo>
                  <a:cubicBezTo>
                    <a:pt x="96" y="102"/>
                    <a:pt x="94" y="101"/>
                    <a:pt x="91" y="100"/>
                  </a:cubicBezTo>
                  <a:cubicBezTo>
                    <a:pt x="85" y="96"/>
                    <a:pt x="80" y="86"/>
                    <a:pt x="86" y="77"/>
                  </a:cubicBezTo>
                  <a:cubicBezTo>
                    <a:pt x="89" y="72"/>
                    <a:pt x="94" y="70"/>
                    <a:pt x="99" y="70"/>
                  </a:cubicBezTo>
                  <a:close/>
                  <a:moveTo>
                    <a:pt x="99" y="0"/>
                  </a:moveTo>
                  <a:cubicBezTo>
                    <a:pt x="69" y="0"/>
                    <a:pt x="39" y="16"/>
                    <a:pt x="23" y="42"/>
                  </a:cubicBezTo>
                  <a:cubicBezTo>
                    <a:pt x="0" y="82"/>
                    <a:pt x="14" y="135"/>
                    <a:pt x="55" y="160"/>
                  </a:cubicBezTo>
                  <a:cubicBezTo>
                    <a:pt x="70" y="169"/>
                    <a:pt x="86" y="174"/>
                    <a:pt x="101" y="174"/>
                  </a:cubicBezTo>
                  <a:cubicBezTo>
                    <a:pt x="132" y="174"/>
                    <a:pt x="159" y="158"/>
                    <a:pt x="175" y="133"/>
                  </a:cubicBezTo>
                  <a:cubicBezTo>
                    <a:pt x="187" y="114"/>
                    <a:pt x="191" y="91"/>
                    <a:pt x="186" y="70"/>
                  </a:cubicBezTo>
                  <a:cubicBezTo>
                    <a:pt x="181" y="45"/>
                    <a:pt x="165" y="24"/>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4377356" y="5289544"/>
              <a:ext cx="8216" cy="7853"/>
            </a:xfrm>
            <a:custGeom>
              <a:avLst/>
              <a:gdLst/>
              <a:ahLst/>
              <a:cxnLst/>
              <a:rect l="l" t="t" r="r" b="b"/>
              <a:pathLst>
                <a:path w="181" h="173" extrusionOk="0">
                  <a:moveTo>
                    <a:pt x="90" y="70"/>
                  </a:moveTo>
                  <a:cubicBezTo>
                    <a:pt x="94" y="70"/>
                    <a:pt x="96" y="71"/>
                    <a:pt x="100" y="72"/>
                  </a:cubicBezTo>
                  <a:cubicBezTo>
                    <a:pt x="104" y="75"/>
                    <a:pt x="107" y="80"/>
                    <a:pt x="108" y="83"/>
                  </a:cubicBezTo>
                  <a:cubicBezTo>
                    <a:pt x="110" y="87"/>
                    <a:pt x="108" y="91"/>
                    <a:pt x="107" y="95"/>
                  </a:cubicBezTo>
                  <a:cubicBezTo>
                    <a:pt x="103" y="100"/>
                    <a:pt x="98" y="102"/>
                    <a:pt x="92" y="102"/>
                  </a:cubicBezTo>
                  <a:cubicBezTo>
                    <a:pt x="89" y="102"/>
                    <a:pt x="86" y="102"/>
                    <a:pt x="84" y="101"/>
                  </a:cubicBezTo>
                  <a:cubicBezTo>
                    <a:pt x="75" y="95"/>
                    <a:pt x="71" y="85"/>
                    <a:pt x="76" y="78"/>
                  </a:cubicBezTo>
                  <a:cubicBezTo>
                    <a:pt x="79" y="74"/>
                    <a:pt x="85" y="70"/>
                    <a:pt x="90" y="70"/>
                  </a:cubicBezTo>
                  <a:close/>
                  <a:moveTo>
                    <a:pt x="90" y="0"/>
                  </a:moveTo>
                  <a:cubicBezTo>
                    <a:pt x="60" y="0"/>
                    <a:pt x="31" y="15"/>
                    <a:pt x="16" y="40"/>
                  </a:cubicBezTo>
                  <a:cubicBezTo>
                    <a:pt x="5" y="59"/>
                    <a:pt x="0" y="82"/>
                    <a:pt x="6" y="104"/>
                  </a:cubicBezTo>
                  <a:cubicBezTo>
                    <a:pt x="11" y="128"/>
                    <a:pt x="26" y="146"/>
                    <a:pt x="45" y="160"/>
                  </a:cubicBezTo>
                  <a:cubicBezTo>
                    <a:pt x="59" y="169"/>
                    <a:pt x="75" y="172"/>
                    <a:pt x="92" y="172"/>
                  </a:cubicBezTo>
                  <a:cubicBezTo>
                    <a:pt x="123" y="172"/>
                    <a:pt x="150" y="159"/>
                    <a:pt x="165" y="133"/>
                  </a:cubicBezTo>
                  <a:cubicBezTo>
                    <a:pt x="176" y="113"/>
                    <a:pt x="181" y="91"/>
                    <a:pt x="175" y="69"/>
                  </a:cubicBezTo>
                  <a:cubicBezTo>
                    <a:pt x="171" y="45"/>
                    <a:pt x="156" y="25"/>
                    <a:pt x="136" y="13"/>
                  </a:cubicBezTo>
                  <a:cubicBezTo>
                    <a:pt x="122" y="4"/>
                    <a:pt x="106"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4391837" y="5298805"/>
              <a:ext cx="8716" cy="7899"/>
            </a:xfrm>
            <a:custGeom>
              <a:avLst/>
              <a:gdLst/>
              <a:ahLst/>
              <a:cxnLst/>
              <a:rect l="l" t="t" r="r" b="b"/>
              <a:pathLst>
                <a:path w="192" h="174" extrusionOk="0">
                  <a:moveTo>
                    <a:pt x="100" y="71"/>
                  </a:moveTo>
                  <a:cubicBezTo>
                    <a:pt x="104" y="71"/>
                    <a:pt x="107" y="72"/>
                    <a:pt x="109" y="73"/>
                  </a:cubicBezTo>
                  <a:cubicBezTo>
                    <a:pt x="118" y="78"/>
                    <a:pt x="121" y="89"/>
                    <a:pt x="116" y="97"/>
                  </a:cubicBezTo>
                  <a:cubicBezTo>
                    <a:pt x="114" y="101"/>
                    <a:pt x="109" y="103"/>
                    <a:pt x="104" y="103"/>
                  </a:cubicBezTo>
                  <a:cubicBezTo>
                    <a:pt x="100" y="103"/>
                    <a:pt x="97" y="102"/>
                    <a:pt x="94" y="100"/>
                  </a:cubicBezTo>
                  <a:cubicBezTo>
                    <a:pt x="86" y="95"/>
                    <a:pt x="82" y="84"/>
                    <a:pt x="87" y="77"/>
                  </a:cubicBezTo>
                  <a:cubicBezTo>
                    <a:pt x="89" y="73"/>
                    <a:pt x="95" y="71"/>
                    <a:pt x="100" y="71"/>
                  </a:cubicBezTo>
                  <a:close/>
                  <a:moveTo>
                    <a:pt x="101" y="0"/>
                  </a:moveTo>
                  <a:cubicBezTo>
                    <a:pt x="72" y="0"/>
                    <a:pt x="42" y="14"/>
                    <a:pt x="26" y="40"/>
                  </a:cubicBezTo>
                  <a:cubicBezTo>
                    <a:pt x="1" y="79"/>
                    <a:pt x="15" y="134"/>
                    <a:pt x="56" y="160"/>
                  </a:cubicBezTo>
                  <a:cubicBezTo>
                    <a:pt x="70" y="169"/>
                    <a:pt x="85" y="173"/>
                    <a:pt x="103" y="173"/>
                  </a:cubicBezTo>
                  <a:cubicBezTo>
                    <a:pt x="133" y="173"/>
                    <a:pt x="159" y="158"/>
                    <a:pt x="176" y="134"/>
                  </a:cubicBezTo>
                  <a:cubicBezTo>
                    <a:pt x="188" y="114"/>
                    <a:pt x="192" y="90"/>
                    <a:pt x="185" y="68"/>
                  </a:cubicBezTo>
                  <a:cubicBezTo>
                    <a:pt x="182" y="45"/>
                    <a:pt x="167" y="25"/>
                    <a:pt x="147" y="14"/>
                  </a:cubicBezTo>
                  <a:cubicBezTo>
                    <a:pt x="133" y="5"/>
                    <a:pt x="117"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4408088" y="5309064"/>
              <a:ext cx="8716" cy="7853"/>
            </a:xfrm>
            <a:custGeom>
              <a:avLst/>
              <a:gdLst/>
              <a:ahLst/>
              <a:cxnLst/>
              <a:rect l="l" t="t" r="r" b="b"/>
              <a:pathLst>
                <a:path w="192" h="173" extrusionOk="0">
                  <a:moveTo>
                    <a:pt x="98" y="69"/>
                  </a:moveTo>
                  <a:cubicBezTo>
                    <a:pt x="103" y="69"/>
                    <a:pt x="105" y="71"/>
                    <a:pt x="109" y="73"/>
                  </a:cubicBezTo>
                  <a:cubicBezTo>
                    <a:pt x="116" y="78"/>
                    <a:pt x="120" y="88"/>
                    <a:pt x="115" y="95"/>
                  </a:cubicBezTo>
                  <a:cubicBezTo>
                    <a:pt x="112" y="99"/>
                    <a:pt x="106" y="102"/>
                    <a:pt x="101" y="102"/>
                  </a:cubicBezTo>
                  <a:cubicBezTo>
                    <a:pt x="98" y="102"/>
                    <a:pt x="95" y="101"/>
                    <a:pt x="92" y="99"/>
                  </a:cubicBezTo>
                  <a:cubicBezTo>
                    <a:pt x="88" y="98"/>
                    <a:pt x="85" y="94"/>
                    <a:pt x="84" y="88"/>
                  </a:cubicBezTo>
                  <a:cubicBezTo>
                    <a:pt x="83" y="84"/>
                    <a:pt x="84" y="80"/>
                    <a:pt x="85" y="77"/>
                  </a:cubicBezTo>
                  <a:cubicBezTo>
                    <a:pt x="88" y="73"/>
                    <a:pt x="93" y="69"/>
                    <a:pt x="98" y="69"/>
                  </a:cubicBezTo>
                  <a:close/>
                  <a:moveTo>
                    <a:pt x="99" y="0"/>
                  </a:moveTo>
                  <a:cubicBezTo>
                    <a:pt x="70" y="0"/>
                    <a:pt x="42" y="14"/>
                    <a:pt x="26" y="38"/>
                  </a:cubicBezTo>
                  <a:cubicBezTo>
                    <a:pt x="0" y="78"/>
                    <a:pt x="14" y="132"/>
                    <a:pt x="53" y="158"/>
                  </a:cubicBezTo>
                  <a:cubicBezTo>
                    <a:pt x="68" y="167"/>
                    <a:pt x="85" y="173"/>
                    <a:pt x="103" y="173"/>
                  </a:cubicBezTo>
                  <a:cubicBezTo>
                    <a:pt x="131" y="173"/>
                    <a:pt x="159" y="158"/>
                    <a:pt x="174" y="135"/>
                  </a:cubicBezTo>
                  <a:cubicBezTo>
                    <a:pt x="187" y="116"/>
                    <a:pt x="191" y="93"/>
                    <a:pt x="187" y="69"/>
                  </a:cubicBezTo>
                  <a:cubicBezTo>
                    <a:pt x="182" y="47"/>
                    <a:pt x="167" y="27"/>
                    <a:pt x="147" y="15"/>
                  </a:cubicBezTo>
                  <a:cubicBezTo>
                    <a:pt x="133" y="5"/>
                    <a:pt x="116"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4422842" y="5318824"/>
              <a:ext cx="8625" cy="7853"/>
            </a:xfrm>
            <a:custGeom>
              <a:avLst/>
              <a:gdLst/>
              <a:ahLst/>
              <a:cxnLst/>
              <a:rect l="l" t="t" r="r" b="b"/>
              <a:pathLst>
                <a:path w="190" h="173" extrusionOk="0">
                  <a:moveTo>
                    <a:pt x="97" y="70"/>
                  </a:moveTo>
                  <a:cubicBezTo>
                    <a:pt x="101" y="70"/>
                    <a:pt x="103" y="71"/>
                    <a:pt x="108" y="74"/>
                  </a:cubicBezTo>
                  <a:cubicBezTo>
                    <a:pt x="112" y="76"/>
                    <a:pt x="114" y="80"/>
                    <a:pt x="116" y="85"/>
                  </a:cubicBezTo>
                  <a:cubicBezTo>
                    <a:pt x="116" y="88"/>
                    <a:pt x="116" y="92"/>
                    <a:pt x="113" y="97"/>
                  </a:cubicBezTo>
                  <a:cubicBezTo>
                    <a:pt x="110" y="101"/>
                    <a:pt x="104" y="104"/>
                    <a:pt x="98" y="104"/>
                  </a:cubicBezTo>
                  <a:cubicBezTo>
                    <a:pt x="95" y="104"/>
                    <a:pt x="92" y="103"/>
                    <a:pt x="90" y="101"/>
                  </a:cubicBezTo>
                  <a:cubicBezTo>
                    <a:pt x="81" y="95"/>
                    <a:pt x="79" y="84"/>
                    <a:pt x="85" y="76"/>
                  </a:cubicBezTo>
                  <a:cubicBezTo>
                    <a:pt x="87" y="73"/>
                    <a:pt x="92" y="70"/>
                    <a:pt x="97" y="70"/>
                  </a:cubicBezTo>
                  <a:close/>
                  <a:moveTo>
                    <a:pt x="97" y="1"/>
                  </a:moveTo>
                  <a:cubicBezTo>
                    <a:pt x="69" y="1"/>
                    <a:pt x="42" y="13"/>
                    <a:pt x="27" y="37"/>
                  </a:cubicBezTo>
                  <a:cubicBezTo>
                    <a:pt x="0" y="76"/>
                    <a:pt x="11" y="129"/>
                    <a:pt x="51" y="157"/>
                  </a:cubicBezTo>
                  <a:cubicBezTo>
                    <a:pt x="66" y="168"/>
                    <a:pt x="85" y="173"/>
                    <a:pt x="102" y="173"/>
                  </a:cubicBezTo>
                  <a:cubicBezTo>
                    <a:pt x="132" y="173"/>
                    <a:pt x="158" y="159"/>
                    <a:pt x="172" y="136"/>
                  </a:cubicBezTo>
                  <a:cubicBezTo>
                    <a:pt x="186" y="117"/>
                    <a:pt x="190" y="95"/>
                    <a:pt x="186" y="73"/>
                  </a:cubicBezTo>
                  <a:cubicBezTo>
                    <a:pt x="180" y="49"/>
                    <a:pt x="168" y="28"/>
                    <a:pt x="148" y="16"/>
                  </a:cubicBezTo>
                  <a:cubicBezTo>
                    <a:pt x="132" y="6"/>
                    <a:pt x="115"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4510681" y="5411975"/>
              <a:ext cx="8625" cy="8080"/>
            </a:xfrm>
            <a:custGeom>
              <a:avLst/>
              <a:gdLst/>
              <a:ahLst/>
              <a:cxnLst/>
              <a:rect l="l" t="t" r="r" b="b"/>
              <a:pathLst>
                <a:path w="190" h="178" extrusionOk="0">
                  <a:moveTo>
                    <a:pt x="97" y="72"/>
                  </a:moveTo>
                  <a:cubicBezTo>
                    <a:pt x="104" y="72"/>
                    <a:pt x="109" y="75"/>
                    <a:pt x="113" y="82"/>
                  </a:cubicBezTo>
                  <a:cubicBezTo>
                    <a:pt x="116" y="86"/>
                    <a:pt x="116" y="90"/>
                    <a:pt x="115" y="95"/>
                  </a:cubicBezTo>
                  <a:cubicBezTo>
                    <a:pt x="113" y="99"/>
                    <a:pt x="111" y="103"/>
                    <a:pt x="107" y="105"/>
                  </a:cubicBezTo>
                  <a:cubicBezTo>
                    <a:pt x="105" y="106"/>
                    <a:pt x="102" y="106"/>
                    <a:pt x="100" y="106"/>
                  </a:cubicBezTo>
                  <a:cubicBezTo>
                    <a:pt x="94" y="106"/>
                    <a:pt x="88" y="102"/>
                    <a:pt x="85" y="96"/>
                  </a:cubicBezTo>
                  <a:cubicBezTo>
                    <a:pt x="79" y="88"/>
                    <a:pt x="83" y="78"/>
                    <a:pt x="91" y="73"/>
                  </a:cubicBezTo>
                  <a:cubicBezTo>
                    <a:pt x="93" y="72"/>
                    <a:pt x="95" y="72"/>
                    <a:pt x="97" y="72"/>
                  </a:cubicBezTo>
                  <a:close/>
                  <a:moveTo>
                    <a:pt x="96" y="1"/>
                  </a:moveTo>
                  <a:cubicBezTo>
                    <a:pt x="82" y="1"/>
                    <a:pt x="69" y="4"/>
                    <a:pt x="57" y="11"/>
                  </a:cubicBezTo>
                  <a:cubicBezTo>
                    <a:pt x="16" y="33"/>
                    <a:pt x="0" y="88"/>
                    <a:pt x="23" y="130"/>
                  </a:cubicBezTo>
                  <a:cubicBezTo>
                    <a:pt x="39" y="158"/>
                    <a:pt x="70" y="177"/>
                    <a:pt x="102" y="177"/>
                  </a:cubicBezTo>
                  <a:cubicBezTo>
                    <a:pt x="115" y="177"/>
                    <a:pt x="128" y="174"/>
                    <a:pt x="142" y="168"/>
                  </a:cubicBezTo>
                  <a:cubicBezTo>
                    <a:pt x="161" y="157"/>
                    <a:pt x="175" y="140"/>
                    <a:pt x="182" y="117"/>
                  </a:cubicBezTo>
                  <a:cubicBezTo>
                    <a:pt x="189" y="95"/>
                    <a:pt x="186" y="70"/>
                    <a:pt x="175" y="49"/>
                  </a:cubicBezTo>
                  <a:cubicBezTo>
                    <a:pt x="159" y="18"/>
                    <a:pt x="127"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4518444" y="5427818"/>
              <a:ext cx="8534" cy="8035"/>
            </a:xfrm>
            <a:custGeom>
              <a:avLst/>
              <a:gdLst/>
              <a:ahLst/>
              <a:cxnLst/>
              <a:rect l="l" t="t" r="r" b="b"/>
              <a:pathLst>
                <a:path w="188" h="177" extrusionOk="0">
                  <a:moveTo>
                    <a:pt x="98" y="72"/>
                  </a:moveTo>
                  <a:cubicBezTo>
                    <a:pt x="105" y="72"/>
                    <a:pt x="111" y="75"/>
                    <a:pt x="114" y="82"/>
                  </a:cubicBezTo>
                  <a:cubicBezTo>
                    <a:pt x="115" y="87"/>
                    <a:pt x="116" y="92"/>
                    <a:pt x="114" y="95"/>
                  </a:cubicBezTo>
                  <a:cubicBezTo>
                    <a:pt x="112" y="99"/>
                    <a:pt x="110" y="102"/>
                    <a:pt x="106" y="105"/>
                  </a:cubicBezTo>
                  <a:cubicBezTo>
                    <a:pt x="104" y="106"/>
                    <a:pt x="102" y="106"/>
                    <a:pt x="100" y="106"/>
                  </a:cubicBezTo>
                  <a:cubicBezTo>
                    <a:pt x="93" y="106"/>
                    <a:pt x="87" y="101"/>
                    <a:pt x="83" y="95"/>
                  </a:cubicBezTo>
                  <a:cubicBezTo>
                    <a:pt x="79" y="87"/>
                    <a:pt x="83" y="77"/>
                    <a:pt x="91" y="73"/>
                  </a:cubicBezTo>
                  <a:cubicBezTo>
                    <a:pt x="93" y="72"/>
                    <a:pt x="95" y="72"/>
                    <a:pt x="98" y="72"/>
                  </a:cubicBezTo>
                  <a:close/>
                  <a:moveTo>
                    <a:pt x="95" y="1"/>
                  </a:moveTo>
                  <a:cubicBezTo>
                    <a:pt x="84" y="1"/>
                    <a:pt x="73" y="3"/>
                    <a:pt x="62" y="8"/>
                  </a:cubicBezTo>
                  <a:cubicBezTo>
                    <a:pt x="19" y="27"/>
                    <a:pt x="0" y="78"/>
                    <a:pt x="20" y="124"/>
                  </a:cubicBezTo>
                  <a:cubicBezTo>
                    <a:pt x="35" y="155"/>
                    <a:pt x="67" y="176"/>
                    <a:pt x="100" y="176"/>
                  </a:cubicBezTo>
                  <a:cubicBezTo>
                    <a:pt x="112" y="176"/>
                    <a:pt x="124" y="173"/>
                    <a:pt x="133" y="169"/>
                  </a:cubicBezTo>
                  <a:cubicBezTo>
                    <a:pt x="155" y="160"/>
                    <a:pt x="170" y="145"/>
                    <a:pt x="178" y="124"/>
                  </a:cubicBezTo>
                  <a:cubicBezTo>
                    <a:pt x="188" y="100"/>
                    <a:pt x="186" y="76"/>
                    <a:pt x="177" y="53"/>
                  </a:cubicBezTo>
                  <a:cubicBezTo>
                    <a:pt x="162" y="21"/>
                    <a:pt x="128"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4525571" y="5445612"/>
              <a:ext cx="8443" cy="8035"/>
            </a:xfrm>
            <a:custGeom>
              <a:avLst/>
              <a:gdLst/>
              <a:ahLst/>
              <a:cxnLst/>
              <a:rect l="l" t="t" r="r" b="b"/>
              <a:pathLst>
                <a:path w="186" h="177" extrusionOk="0">
                  <a:moveTo>
                    <a:pt x="96" y="71"/>
                  </a:moveTo>
                  <a:cubicBezTo>
                    <a:pt x="104" y="71"/>
                    <a:pt x="110" y="76"/>
                    <a:pt x="112" y="83"/>
                  </a:cubicBezTo>
                  <a:cubicBezTo>
                    <a:pt x="115" y="92"/>
                    <a:pt x="111" y="102"/>
                    <a:pt x="104" y="106"/>
                  </a:cubicBezTo>
                  <a:cubicBezTo>
                    <a:pt x="102" y="106"/>
                    <a:pt x="101" y="106"/>
                    <a:pt x="100" y="106"/>
                  </a:cubicBezTo>
                  <a:cubicBezTo>
                    <a:pt x="92" y="106"/>
                    <a:pt x="84" y="102"/>
                    <a:pt x="81" y="95"/>
                  </a:cubicBezTo>
                  <a:cubicBezTo>
                    <a:pt x="79" y="86"/>
                    <a:pt x="84" y="75"/>
                    <a:pt x="96" y="71"/>
                  </a:cubicBezTo>
                  <a:close/>
                  <a:moveTo>
                    <a:pt x="95" y="1"/>
                  </a:moveTo>
                  <a:cubicBezTo>
                    <a:pt x="86" y="1"/>
                    <a:pt x="77" y="2"/>
                    <a:pt x="68" y="6"/>
                  </a:cubicBezTo>
                  <a:cubicBezTo>
                    <a:pt x="22" y="22"/>
                    <a:pt x="0" y="71"/>
                    <a:pt x="16" y="118"/>
                  </a:cubicBezTo>
                  <a:cubicBezTo>
                    <a:pt x="28" y="153"/>
                    <a:pt x="62" y="177"/>
                    <a:pt x="99" y="177"/>
                  </a:cubicBezTo>
                  <a:cubicBezTo>
                    <a:pt x="109" y="177"/>
                    <a:pt x="117" y="176"/>
                    <a:pt x="126" y="172"/>
                  </a:cubicBezTo>
                  <a:cubicBezTo>
                    <a:pt x="147" y="166"/>
                    <a:pt x="164" y="150"/>
                    <a:pt x="174" y="129"/>
                  </a:cubicBezTo>
                  <a:cubicBezTo>
                    <a:pt x="185" y="108"/>
                    <a:pt x="186" y="83"/>
                    <a:pt x="178" y="61"/>
                  </a:cubicBezTo>
                  <a:cubicBezTo>
                    <a:pt x="166" y="24"/>
                    <a:pt x="131"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4530836" y="5462454"/>
              <a:ext cx="8398" cy="7990"/>
            </a:xfrm>
            <a:custGeom>
              <a:avLst/>
              <a:gdLst/>
              <a:ahLst/>
              <a:cxnLst/>
              <a:rect l="l" t="t" r="r" b="b"/>
              <a:pathLst>
                <a:path w="185" h="176" extrusionOk="0">
                  <a:moveTo>
                    <a:pt x="95" y="69"/>
                  </a:moveTo>
                  <a:cubicBezTo>
                    <a:pt x="104" y="69"/>
                    <a:pt x="110" y="74"/>
                    <a:pt x="111" y="83"/>
                  </a:cubicBezTo>
                  <a:cubicBezTo>
                    <a:pt x="112" y="95"/>
                    <a:pt x="109" y="104"/>
                    <a:pt x="99" y="105"/>
                  </a:cubicBezTo>
                  <a:cubicBezTo>
                    <a:pt x="99" y="105"/>
                    <a:pt x="98" y="105"/>
                    <a:pt x="97" y="105"/>
                  </a:cubicBezTo>
                  <a:cubicBezTo>
                    <a:pt x="88" y="105"/>
                    <a:pt x="80" y="100"/>
                    <a:pt x="79" y="91"/>
                  </a:cubicBezTo>
                  <a:cubicBezTo>
                    <a:pt x="76" y="83"/>
                    <a:pt x="83" y="73"/>
                    <a:pt x="95" y="69"/>
                  </a:cubicBezTo>
                  <a:close/>
                  <a:moveTo>
                    <a:pt x="93" y="1"/>
                  </a:moveTo>
                  <a:cubicBezTo>
                    <a:pt x="86" y="1"/>
                    <a:pt x="78" y="2"/>
                    <a:pt x="71" y="4"/>
                  </a:cubicBezTo>
                  <a:cubicBezTo>
                    <a:pt x="27" y="15"/>
                    <a:pt x="0" y="64"/>
                    <a:pt x="12" y="110"/>
                  </a:cubicBezTo>
                  <a:cubicBezTo>
                    <a:pt x="22" y="149"/>
                    <a:pt x="57" y="176"/>
                    <a:pt x="96" y="176"/>
                  </a:cubicBezTo>
                  <a:cubicBezTo>
                    <a:pt x="103" y="176"/>
                    <a:pt x="110" y="175"/>
                    <a:pt x="116" y="174"/>
                  </a:cubicBezTo>
                  <a:cubicBezTo>
                    <a:pt x="138" y="168"/>
                    <a:pt x="157" y="154"/>
                    <a:pt x="169" y="134"/>
                  </a:cubicBezTo>
                  <a:cubicBezTo>
                    <a:pt x="181" y="112"/>
                    <a:pt x="185" y="89"/>
                    <a:pt x="178" y="65"/>
                  </a:cubicBezTo>
                  <a:cubicBezTo>
                    <a:pt x="167" y="28"/>
                    <a:pt x="13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4534922" y="5481111"/>
              <a:ext cx="8398" cy="8126"/>
            </a:xfrm>
            <a:custGeom>
              <a:avLst/>
              <a:gdLst/>
              <a:ahLst/>
              <a:cxnLst/>
              <a:rect l="l" t="t" r="r" b="b"/>
              <a:pathLst>
                <a:path w="185" h="179" extrusionOk="0">
                  <a:moveTo>
                    <a:pt x="94" y="73"/>
                  </a:moveTo>
                  <a:cubicBezTo>
                    <a:pt x="101" y="73"/>
                    <a:pt x="109" y="79"/>
                    <a:pt x="110" y="86"/>
                  </a:cubicBezTo>
                  <a:cubicBezTo>
                    <a:pt x="111" y="92"/>
                    <a:pt x="111" y="96"/>
                    <a:pt x="106" y="100"/>
                  </a:cubicBezTo>
                  <a:cubicBezTo>
                    <a:pt x="105" y="102"/>
                    <a:pt x="101" y="105"/>
                    <a:pt x="96" y="106"/>
                  </a:cubicBezTo>
                  <a:lnTo>
                    <a:pt x="94" y="106"/>
                  </a:lnTo>
                  <a:cubicBezTo>
                    <a:pt x="85" y="106"/>
                    <a:pt x="79" y="100"/>
                    <a:pt x="78" y="92"/>
                  </a:cubicBezTo>
                  <a:cubicBezTo>
                    <a:pt x="76" y="86"/>
                    <a:pt x="78" y="82"/>
                    <a:pt x="80" y="79"/>
                  </a:cubicBezTo>
                  <a:cubicBezTo>
                    <a:pt x="83" y="75"/>
                    <a:pt x="85" y="73"/>
                    <a:pt x="94" y="73"/>
                  </a:cubicBezTo>
                  <a:close/>
                  <a:moveTo>
                    <a:pt x="92" y="1"/>
                  </a:moveTo>
                  <a:cubicBezTo>
                    <a:pt x="88" y="1"/>
                    <a:pt x="83" y="1"/>
                    <a:pt x="79" y="2"/>
                  </a:cubicBezTo>
                  <a:cubicBezTo>
                    <a:pt x="33" y="12"/>
                    <a:pt x="1" y="57"/>
                    <a:pt x="10" y="104"/>
                  </a:cubicBezTo>
                  <a:cubicBezTo>
                    <a:pt x="17" y="146"/>
                    <a:pt x="54" y="178"/>
                    <a:pt x="96" y="178"/>
                  </a:cubicBezTo>
                  <a:cubicBezTo>
                    <a:pt x="100" y="178"/>
                    <a:pt x="105" y="178"/>
                    <a:pt x="110" y="176"/>
                  </a:cubicBezTo>
                  <a:cubicBezTo>
                    <a:pt x="132" y="173"/>
                    <a:pt x="152" y="160"/>
                    <a:pt x="164" y="142"/>
                  </a:cubicBezTo>
                  <a:cubicBezTo>
                    <a:pt x="179" y="122"/>
                    <a:pt x="184" y="99"/>
                    <a:pt x="180" y="74"/>
                  </a:cubicBezTo>
                  <a:cubicBezTo>
                    <a:pt x="173" y="32"/>
                    <a:pt x="13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4540687" y="5501857"/>
              <a:ext cx="1589" cy="2588"/>
            </a:xfrm>
            <a:custGeom>
              <a:avLst/>
              <a:gdLst/>
              <a:ahLst/>
              <a:cxnLst/>
              <a:rect l="l" t="t" r="r" b="b"/>
              <a:pathLst>
                <a:path w="35" h="57" extrusionOk="0">
                  <a:moveTo>
                    <a:pt x="17" y="1"/>
                  </a:moveTo>
                  <a:cubicBezTo>
                    <a:pt x="8" y="2"/>
                    <a:pt x="1" y="9"/>
                    <a:pt x="2" y="19"/>
                  </a:cubicBezTo>
                  <a:cubicBezTo>
                    <a:pt x="4" y="28"/>
                    <a:pt x="10" y="34"/>
                    <a:pt x="19" y="34"/>
                  </a:cubicBezTo>
                  <a:lnTo>
                    <a:pt x="19" y="56"/>
                  </a:lnTo>
                  <a:lnTo>
                    <a:pt x="21" y="34"/>
                  </a:lnTo>
                  <a:cubicBezTo>
                    <a:pt x="25" y="34"/>
                    <a:pt x="29" y="32"/>
                    <a:pt x="30" y="29"/>
                  </a:cubicBezTo>
                  <a:cubicBezTo>
                    <a:pt x="32" y="25"/>
                    <a:pt x="34" y="22"/>
                    <a:pt x="34" y="16"/>
                  </a:cubicBezTo>
                  <a:cubicBezTo>
                    <a:pt x="32" y="7"/>
                    <a:pt x="26" y="1"/>
                    <a:pt x="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4538417" y="5517745"/>
              <a:ext cx="7808" cy="8080"/>
            </a:xfrm>
            <a:custGeom>
              <a:avLst/>
              <a:gdLst/>
              <a:ahLst/>
              <a:cxnLst/>
              <a:rect l="l" t="t" r="r" b="b"/>
              <a:pathLst>
                <a:path w="172" h="178" extrusionOk="0">
                  <a:moveTo>
                    <a:pt x="86" y="70"/>
                  </a:moveTo>
                  <a:cubicBezTo>
                    <a:pt x="96" y="70"/>
                    <a:pt x="102" y="79"/>
                    <a:pt x="102" y="88"/>
                  </a:cubicBezTo>
                  <a:cubicBezTo>
                    <a:pt x="102" y="97"/>
                    <a:pt x="96" y="105"/>
                    <a:pt x="86" y="105"/>
                  </a:cubicBezTo>
                  <a:cubicBezTo>
                    <a:pt x="86" y="105"/>
                    <a:pt x="85" y="105"/>
                    <a:pt x="85" y="105"/>
                  </a:cubicBezTo>
                  <a:cubicBezTo>
                    <a:pt x="78" y="105"/>
                    <a:pt x="71" y="98"/>
                    <a:pt x="71" y="88"/>
                  </a:cubicBezTo>
                  <a:cubicBezTo>
                    <a:pt x="71" y="79"/>
                    <a:pt x="77" y="70"/>
                    <a:pt x="86" y="70"/>
                  </a:cubicBezTo>
                  <a:close/>
                  <a:moveTo>
                    <a:pt x="86" y="1"/>
                  </a:moveTo>
                  <a:cubicBezTo>
                    <a:pt x="39" y="2"/>
                    <a:pt x="1" y="42"/>
                    <a:pt x="1" y="89"/>
                  </a:cubicBezTo>
                  <a:cubicBezTo>
                    <a:pt x="1" y="138"/>
                    <a:pt x="39" y="178"/>
                    <a:pt x="85" y="178"/>
                  </a:cubicBezTo>
                  <a:lnTo>
                    <a:pt x="86" y="178"/>
                  </a:lnTo>
                  <a:cubicBezTo>
                    <a:pt x="133" y="178"/>
                    <a:pt x="172" y="138"/>
                    <a:pt x="172" y="89"/>
                  </a:cubicBezTo>
                  <a:cubicBezTo>
                    <a:pt x="172" y="41"/>
                    <a:pt x="134" y="1"/>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4537464" y="5535358"/>
              <a:ext cx="8171" cy="8035"/>
            </a:xfrm>
            <a:custGeom>
              <a:avLst/>
              <a:gdLst/>
              <a:ahLst/>
              <a:cxnLst/>
              <a:rect l="l" t="t" r="r" b="b"/>
              <a:pathLst>
                <a:path w="180" h="177" extrusionOk="0">
                  <a:moveTo>
                    <a:pt x="93" y="71"/>
                  </a:moveTo>
                  <a:cubicBezTo>
                    <a:pt x="98" y="71"/>
                    <a:pt x="101" y="75"/>
                    <a:pt x="103" y="77"/>
                  </a:cubicBezTo>
                  <a:cubicBezTo>
                    <a:pt x="106" y="81"/>
                    <a:pt x="108" y="86"/>
                    <a:pt x="107" y="91"/>
                  </a:cubicBezTo>
                  <a:cubicBezTo>
                    <a:pt x="106" y="99"/>
                    <a:pt x="100" y="106"/>
                    <a:pt x="90" y="106"/>
                  </a:cubicBezTo>
                  <a:lnTo>
                    <a:pt x="88" y="106"/>
                  </a:lnTo>
                  <a:cubicBezTo>
                    <a:pt x="80" y="104"/>
                    <a:pt x="73" y="97"/>
                    <a:pt x="75" y="87"/>
                  </a:cubicBezTo>
                  <a:cubicBezTo>
                    <a:pt x="76" y="78"/>
                    <a:pt x="82" y="71"/>
                    <a:pt x="93" y="71"/>
                  </a:cubicBezTo>
                  <a:close/>
                  <a:moveTo>
                    <a:pt x="92" y="1"/>
                  </a:moveTo>
                  <a:cubicBezTo>
                    <a:pt x="47" y="1"/>
                    <a:pt x="9" y="36"/>
                    <a:pt x="4" y="81"/>
                  </a:cubicBezTo>
                  <a:cubicBezTo>
                    <a:pt x="1" y="128"/>
                    <a:pt x="34" y="172"/>
                    <a:pt x="81" y="177"/>
                  </a:cubicBezTo>
                  <a:lnTo>
                    <a:pt x="90" y="177"/>
                  </a:lnTo>
                  <a:cubicBezTo>
                    <a:pt x="134" y="177"/>
                    <a:pt x="171" y="143"/>
                    <a:pt x="176" y="97"/>
                  </a:cubicBezTo>
                  <a:cubicBezTo>
                    <a:pt x="179" y="71"/>
                    <a:pt x="171" y="49"/>
                    <a:pt x="155" y="30"/>
                  </a:cubicBezTo>
                  <a:cubicBezTo>
                    <a:pt x="140" y="12"/>
                    <a:pt x="121" y="2"/>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4534468" y="5554243"/>
              <a:ext cx="8307" cy="8126"/>
            </a:xfrm>
            <a:custGeom>
              <a:avLst/>
              <a:gdLst/>
              <a:ahLst/>
              <a:cxnLst/>
              <a:rect l="l" t="t" r="r" b="b"/>
              <a:pathLst>
                <a:path w="183" h="179" extrusionOk="0">
                  <a:moveTo>
                    <a:pt x="96" y="72"/>
                  </a:moveTo>
                  <a:cubicBezTo>
                    <a:pt x="101" y="73"/>
                    <a:pt x="104" y="75"/>
                    <a:pt x="106" y="78"/>
                  </a:cubicBezTo>
                  <a:cubicBezTo>
                    <a:pt x="109" y="83"/>
                    <a:pt x="110" y="88"/>
                    <a:pt x="109" y="93"/>
                  </a:cubicBezTo>
                  <a:cubicBezTo>
                    <a:pt x="108" y="102"/>
                    <a:pt x="101" y="108"/>
                    <a:pt x="93" y="108"/>
                  </a:cubicBezTo>
                  <a:lnTo>
                    <a:pt x="90" y="108"/>
                  </a:lnTo>
                  <a:cubicBezTo>
                    <a:pt x="82" y="105"/>
                    <a:pt x="76" y="96"/>
                    <a:pt x="78" y="87"/>
                  </a:cubicBezTo>
                  <a:cubicBezTo>
                    <a:pt x="80" y="78"/>
                    <a:pt x="87" y="72"/>
                    <a:pt x="96" y="72"/>
                  </a:cubicBezTo>
                  <a:close/>
                  <a:moveTo>
                    <a:pt x="95" y="1"/>
                  </a:moveTo>
                  <a:cubicBezTo>
                    <a:pt x="54" y="1"/>
                    <a:pt x="19" y="31"/>
                    <a:pt x="10" y="72"/>
                  </a:cubicBezTo>
                  <a:cubicBezTo>
                    <a:pt x="0" y="118"/>
                    <a:pt x="30" y="166"/>
                    <a:pt x="74" y="176"/>
                  </a:cubicBezTo>
                  <a:cubicBezTo>
                    <a:pt x="81" y="177"/>
                    <a:pt x="86" y="179"/>
                    <a:pt x="93" y="179"/>
                  </a:cubicBezTo>
                  <a:cubicBezTo>
                    <a:pt x="133" y="179"/>
                    <a:pt x="169" y="149"/>
                    <a:pt x="178" y="108"/>
                  </a:cubicBezTo>
                  <a:cubicBezTo>
                    <a:pt x="183" y="84"/>
                    <a:pt x="178" y="59"/>
                    <a:pt x="164" y="39"/>
                  </a:cubicBezTo>
                  <a:cubicBezTo>
                    <a:pt x="152" y="19"/>
                    <a:pt x="132" y="8"/>
                    <a:pt x="111" y="2"/>
                  </a:cubicBezTo>
                  <a:cubicBezTo>
                    <a:pt x="106" y="1"/>
                    <a:pt x="10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4529883" y="5571357"/>
              <a:ext cx="8534" cy="7990"/>
            </a:xfrm>
            <a:custGeom>
              <a:avLst/>
              <a:gdLst/>
              <a:ahLst/>
              <a:cxnLst/>
              <a:rect l="l" t="t" r="r" b="b"/>
              <a:pathLst>
                <a:path w="188" h="176" extrusionOk="0">
                  <a:moveTo>
                    <a:pt x="101" y="73"/>
                  </a:moveTo>
                  <a:cubicBezTo>
                    <a:pt x="106" y="74"/>
                    <a:pt x="109" y="76"/>
                    <a:pt x="111" y="80"/>
                  </a:cubicBezTo>
                  <a:cubicBezTo>
                    <a:pt x="114" y="84"/>
                    <a:pt x="114" y="89"/>
                    <a:pt x="112" y="95"/>
                  </a:cubicBezTo>
                  <a:cubicBezTo>
                    <a:pt x="110" y="102"/>
                    <a:pt x="104" y="107"/>
                    <a:pt x="96" y="107"/>
                  </a:cubicBezTo>
                  <a:lnTo>
                    <a:pt x="93" y="107"/>
                  </a:lnTo>
                  <a:cubicBezTo>
                    <a:pt x="83" y="102"/>
                    <a:pt x="79" y="94"/>
                    <a:pt x="82" y="84"/>
                  </a:cubicBezTo>
                  <a:cubicBezTo>
                    <a:pt x="85" y="78"/>
                    <a:pt x="90" y="73"/>
                    <a:pt x="100" y="73"/>
                  </a:cubicBezTo>
                  <a:close/>
                  <a:moveTo>
                    <a:pt x="99" y="0"/>
                  </a:moveTo>
                  <a:cubicBezTo>
                    <a:pt x="62" y="0"/>
                    <a:pt x="27" y="26"/>
                    <a:pt x="15" y="63"/>
                  </a:cubicBezTo>
                  <a:cubicBezTo>
                    <a:pt x="0" y="109"/>
                    <a:pt x="25" y="158"/>
                    <a:pt x="70" y="172"/>
                  </a:cubicBezTo>
                  <a:cubicBezTo>
                    <a:pt x="78" y="175"/>
                    <a:pt x="88" y="176"/>
                    <a:pt x="95" y="176"/>
                  </a:cubicBezTo>
                  <a:cubicBezTo>
                    <a:pt x="133" y="176"/>
                    <a:pt x="167" y="151"/>
                    <a:pt x="178" y="113"/>
                  </a:cubicBezTo>
                  <a:cubicBezTo>
                    <a:pt x="188" y="90"/>
                    <a:pt x="185" y="65"/>
                    <a:pt x="173" y="44"/>
                  </a:cubicBezTo>
                  <a:cubicBezTo>
                    <a:pt x="163" y="25"/>
                    <a:pt x="144" y="10"/>
                    <a:pt x="123" y="4"/>
                  </a:cubicBezTo>
                  <a:cubicBezTo>
                    <a:pt x="115" y="2"/>
                    <a:pt x="107"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4523437" y="5589378"/>
              <a:ext cx="8534" cy="8035"/>
            </a:xfrm>
            <a:custGeom>
              <a:avLst/>
              <a:gdLst/>
              <a:ahLst/>
              <a:cxnLst/>
              <a:rect l="l" t="t" r="r" b="b"/>
              <a:pathLst>
                <a:path w="188" h="177" extrusionOk="0">
                  <a:moveTo>
                    <a:pt x="104" y="72"/>
                  </a:moveTo>
                  <a:cubicBezTo>
                    <a:pt x="107" y="73"/>
                    <a:pt x="111" y="76"/>
                    <a:pt x="114" y="79"/>
                  </a:cubicBezTo>
                  <a:cubicBezTo>
                    <a:pt x="115" y="84"/>
                    <a:pt x="115" y="89"/>
                    <a:pt x="114" y="94"/>
                  </a:cubicBezTo>
                  <a:cubicBezTo>
                    <a:pt x="110" y="102"/>
                    <a:pt x="104" y="106"/>
                    <a:pt x="98" y="106"/>
                  </a:cubicBezTo>
                  <a:cubicBezTo>
                    <a:pt x="96" y="106"/>
                    <a:pt x="94" y="105"/>
                    <a:pt x="93" y="105"/>
                  </a:cubicBezTo>
                  <a:cubicBezTo>
                    <a:pt x="83" y="101"/>
                    <a:pt x="79" y="92"/>
                    <a:pt x="83" y="83"/>
                  </a:cubicBezTo>
                  <a:cubicBezTo>
                    <a:pt x="85" y="76"/>
                    <a:pt x="90" y="72"/>
                    <a:pt x="101" y="72"/>
                  </a:cubicBezTo>
                  <a:close/>
                  <a:moveTo>
                    <a:pt x="102" y="0"/>
                  </a:moveTo>
                  <a:cubicBezTo>
                    <a:pt x="67" y="0"/>
                    <a:pt x="32" y="22"/>
                    <a:pt x="19" y="56"/>
                  </a:cubicBezTo>
                  <a:cubicBezTo>
                    <a:pt x="1" y="101"/>
                    <a:pt x="21" y="151"/>
                    <a:pt x="64" y="169"/>
                  </a:cubicBezTo>
                  <a:cubicBezTo>
                    <a:pt x="75" y="173"/>
                    <a:pt x="85" y="176"/>
                    <a:pt x="96" y="176"/>
                  </a:cubicBezTo>
                  <a:cubicBezTo>
                    <a:pt x="132" y="176"/>
                    <a:pt x="163" y="153"/>
                    <a:pt x="178" y="120"/>
                  </a:cubicBezTo>
                  <a:cubicBezTo>
                    <a:pt x="188" y="97"/>
                    <a:pt x="185" y="72"/>
                    <a:pt x="177" y="50"/>
                  </a:cubicBezTo>
                  <a:cubicBezTo>
                    <a:pt x="167" y="30"/>
                    <a:pt x="152" y="14"/>
                    <a:pt x="131" y="6"/>
                  </a:cubicBezTo>
                  <a:cubicBezTo>
                    <a:pt x="121" y="2"/>
                    <a:pt x="112"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4516310" y="5605539"/>
              <a:ext cx="8580" cy="7944"/>
            </a:xfrm>
            <a:custGeom>
              <a:avLst/>
              <a:gdLst/>
              <a:ahLst/>
              <a:cxnLst/>
              <a:rect l="l" t="t" r="r" b="b"/>
              <a:pathLst>
                <a:path w="189" h="175" extrusionOk="0">
                  <a:moveTo>
                    <a:pt x="100" y="70"/>
                  </a:moveTo>
                  <a:cubicBezTo>
                    <a:pt x="103" y="70"/>
                    <a:pt x="104" y="70"/>
                    <a:pt x="107" y="71"/>
                  </a:cubicBezTo>
                  <a:cubicBezTo>
                    <a:pt x="110" y="74"/>
                    <a:pt x="114" y="77"/>
                    <a:pt x="115" y="81"/>
                  </a:cubicBezTo>
                  <a:cubicBezTo>
                    <a:pt x="116" y="85"/>
                    <a:pt x="116" y="90"/>
                    <a:pt x="114" y="96"/>
                  </a:cubicBezTo>
                  <a:cubicBezTo>
                    <a:pt x="110" y="102"/>
                    <a:pt x="104" y="106"/>
                    <a:pt x="98" y="106"/>
                  </a:cubicBezTo>
                  <a:cubicBezTo>
                    <a:pt x="95" y="106"/>
                    <a:pt x="94" y="106"/>
                    <a:pt x="91" y="105"/>
                  </a:cubicBezTo>
                  <a:cubicBezTo>
                    <a:pt x="86" y="101"/>
                    <a:pt x="84" y="97"/>
                    <a:pt x="83" y="95"/>
                  </a:cubicBezTo>
                  <a:cubicBezTo>
                    <a:pt x="82" y="90"/>
                    <a:pt x="82" y="85"/>
                    <a:pt x="84" y="81"/>
                  </a:cubicBezTo>
                  <a:cubicBezTo>
                    <a:pt x="87" y="75"/>
                    <a:pt x="94" y="70"/>
                    <a:pt x="100" y="70"/>
                  </a:cubicBezTo>
                  <a:close/>
                  <a:moveTo>
                    <a:pt x="103" y="0"/>
                  </a:moveTo>
                  <a:cubicBezTo>
                    <a:pt x="70" y="0"/>
                    <a:pt x="37" y="19"/>
                    <a:pt x="22" y="50"/>
                  </a:cubicBezTo>
                  <a:cubicBezTo>
                    <a:pt x="1" y="94"/>
                    <a:pt x="20" y="146"/>
                    <a:pt x="62" y="166"/>
                  </a:cubicBezTo>
                  <a:cubicBezTo>
                    <a:pt x="73" y="172"/>
                    <a:pt x="85" y="175"/>
                    <a:pt x="98" y="175"/>
                  </a:cubicBezTo>
                  <a:cubicBezTo>
                    <a:pt x="99" y="175"/>
                    <a:pt x="99" y="175"/>
                    <a:pt x="100" y="175"/>
                  </a:cubicBezTo>
                  <a:cubicBezTo>
                    <a:pt x="132" y="175"/>
                    <a:pt x="162" y="155"/>
                    <a:pt x="177" y="124"/>
                  </a:cubicBezTo>
                  <a:cubicBezTo>
                    <a:pt x="187" y="102"/>
                    <a:pt x="188" y="79"/>
                    <a:pt x="180" y="56"/>
                  </a:cubicBezTo>
                  <a:cubicBezTo>
                    <a:pt x="173" y="35"/>
                    <a:pt x="157" y="18"/>
                    <a:pt x="137" y="7"/>
                  </a:cubicBezTo>
                  <a:cubicBezTo>
                    <a:pt x="126" y="3"/>
                    <a:pt x="115"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4508275" y="5622698"/>
              <a:ext cx="8534" cy="7990"/>
            </a:xfrm>
            <a:custGeom>
              <a:avLst/>
              <a:gdLst/>
              <a:ahLst/>
              <a:cxnLst/>
              <a:rect l="l" t="t" r="r" b="b"/>
              <a:pathLst>
                <a:path w="188" h="176" extrusionOk="0">
                  <a:moveTo>
                    <a:pt x="90" y="70"/>
                  </a:moveTo>
                  <a:cubicBezTo>
                    <a:pt x="92" y="70"/>
                    <a:pt x="95" y="70"/>
                    <a:pt x="97" y="71"/>
                  </a:cubicBezTo>
                  <a:cubicBezTo>
                    <a:pt x="105" y="75"/>
                    <a:pt x="107" y="86"/>
                    <a:pt x="103" y="94"/>
                  </a:cubicBezTo>
                  <a:cubicBezTo>
                    <a:pt x="101" y="101"/>
                    <a:pt x="95" y="105"/>
                    <a:pt x="88" y="105"/>
                  </a:cubicBezTo>
                  <a:cubicBezTo>
                    <a:pt x="86" y="105"/>
                    <a:pt x="83" y="105"/>
                    <a:pt x="81" y="104"/>
                  </a:cubicBezTo>
                  <a:cubicBezTo>
                    <a:pt x="72" y="99"/>
                    <a:pt x="70" y="89"/>
                    <a:pt x="74" y="80"/>
                  </a:cubicBezTo>
                  <a:cubicBezTo>
                    <a:pt x="76" y="73"/>
                    <a:pt x="84" y="70"/>
                    <a:pt x="90" y="70"/>
                  </a:cubicBezTo>
                  <a:close/>
                  <a:moveTo>
                    <a:pt x="93" y="0"/>
                  </a:moveTo>
                  <a:cubicBezTo>
                    <a:pt x="61" y="0"/>
                    <a:pt x="28" y="18"/>
                    <a:pt x="13" y="49"/>
                  </a:cubicBezTo>
                  <a:cubicBezTo>
                    <a:pt x="3" y="70"/>
                    <a:pt x="1" y="94"/>
                    <a:pt x="8" y="117"/>
                  </a:cubicBezTo>
                  <a:cubicBezTo>
                    <a:pt x="15" y="138"/>
                    <a:pt x="31" y="156"/>
                    <a:pt x="50" y="166"/>
                  </a:cubicBezTo>
                  <a:cubicBezTo>
                    <a:pt x="63" y="172"/>
                    <a:pt x="75" y="175"/>
                    <a:pt x="89" y="175"/>
                  </a:cubicBezTo>
                  <a:cubicBezTo>
                    <a:pt x="122" y="175"/>
                    <a:pt x="152" y="156"/>
                    <a:pt x="168" y="126"/>
                  </a:cubicBezTo>
                  <a:cubicBezTo>
                    <a:pt x="187" y="84"/>
                    <a:pt x="171" y="31"/>
                    <a:pt x="129" y="9"/>
                  </a:cubicBezTo>
                  <a:cubicBezTo>
                    <a:pt x="118" y="3"/>
                    <a:pt x="106"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4500331" y="5638450"/>
              <a:ext cx="8534" cy="7944"/>
            </a:xfrm>
            <a:custGeom>
              <a:avLst/>
              <a:gdLst/>
              <a:ahLst/>
              <a:cxnLst/>
              <a:rect l="l" t="t" r="r" b="b"/>
              <a:pathLst>
                <a:path w="188" h="175" extrusionOk="0">
                  <a:moveTo>
                    <a:pt x="91" y="69"/>
                  </a:moveTo>
                  <a:cubicBezTo>
                    <a:pt x="93" y="69"/>
                    <a:pt x="95" y="69"/>
                    <a:pt x="98" y="71"/>
                  </a:cubicBezTo>
                  <a:cubicBezTo>
                    <a:pt x="103" y="73"/>
                    <a:pt x="104" y="77"/>
                    <a:pt x="106" y="79"/>
                  </a:cubicBezTo>
                  <a:cubicBezTo>
                    <a:pt x="107" y="84"/>
                    <a:pt x="107" y="89"/>
                    <a:pt x="104" y="93"/>
                  </a:cubicBezTo>
                  <a:cubicBezTo>
                    <a:pt x="102" y="99"/>
                    <a:pt x="95" y="104"/>
                    <a:pt x="88" y="104"/>
                  </a:cubicBezTo>
                  <a:cubicBezTo>
                    <a:pt x="86" y="104"/>
                    <a:pt x="83" y="104"/>
                    <a:pt x="82" y="103"/>
                  </a:cubicBezTo>
                  <a:cubicBezTo>
                    <a:pt x="77" y="103"/>
                    <a:pt x="75" y="98"/>
                    <a:pt x="74" y="94"/>
                  </a:cubicBezTo>
                  <a:cubicBezTo>
                    <a:pt x="72" y="90"/>
                    <a:pt x="72" y="85"/>
                    <a:pt x="75" y="79"/>
                  </a:cubicBezTo>
                  <a:cubicBezTo>
                    <a:pt x="77" y="73"/>
                    <a:pt x="85" y="69"/>
                    <a:pt x="91" y="69"/>
                  </a:cubicBezTo>
                  <a:close/>
                  <a:moveTo>
                    <a:pt x="93" y="1"/>
                  </a:moveTo>
                  <a:cubicBezTo>
                    <a:pt x="60" y="1"/>
                    <a:pt x="27" y="19"/>
                    <a:pt x="12" y="50"/>
                  </a:cubicBezTo>
                  <a:cubicBezTo>
                    <a:pt x="2" y="72"/>
                    <a:pt x="1" y="95"/>
                    <a:pt x="7" y="118"/>
                  </a:cubicBezTo>
                  <a:cubicBezTo>
                    <a:pt x="14" y="139"/>
                    <a:pt x="29" y="157"/>
                    <a:pt x="50" y="167"/>
                  </a:cubicBezTo>
                  <a:cubicBezTo>
                    <a:pt x="62" y="172"/>
                    <a:pt x="74" y="174"/>
                    <a:pt x="87" y="174"/>
                  </a:cubicBezTo>
                  <a:cubicBezTo>
                    <a:pt x="120" y="174"/>
                    <a:pt x="151" y="155"/>
                    <a:pt x="166" y="125"/>
                  </a:cubicBezTo>
                  <a:cubicBezTo>
                    <a:pt x="187" y="83"/>
                    <a:pt x="170" y="30"/>
                    <a:pt x="128" y="9"/>
                  </a:cubicBezTo>
                  <a:cubicBezTo>
                    <a:pt x="117" y="3"/>
                    <a:pt x="10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4492523" y="5655927"/>
              <a:ext cx="8489" cy="7990"/>
            </a:xfrm>
            <a:custGeom>
              <a:avLst/>
              <a:gdLst/>
              <a:ahLst/>
              <a:cxnLst/>
              <a:rect l="l" t="t" r="r" b="b"/>
              <a:pathLst>
                <a:path w="187" h="176" extrusionOk="0">
                  <a:moveTo>
                    <a:pt x="96" y="71"/>
                  </a:moveTo>
                  <a:cubicBezTo>
                    <a:pt x="104" y="73"/>
                    <a:pt x="109" y="84"/>
                    <a:pt x="105" y="93"/>
                  </a:cubicBezTo>
                  <a:cubicBezTo>
                    <a:pt x="102" y="99"/>
                    <a:pt x="96" y="105"/>
                    <a:pt x="89" y="105"/>
                  </a:cubicBezTo>
                  <a:lnTo>
                    <a:pt x="84" y="104"/>
                  </a:lnTo>
                  <a:cubicBezTo>
                    <a:pt x="80" y="104"/>
                    <a:pt x="75" y="100"/>
                    <a:pt x="74" y="97"/>
                  </a:cubicBezTo>
                  <a:cubicBezTo>
                    <a:pt x="71" y="93"/>
                    <a:pt x="71" y="88"/>
                    <a:pt x="74" y="82"/>
                  </a:cubicBezTo>
                  <a:cubicBezTo>
                    <a:pt x="78" y="76"/>
                    <a:pt x="83" y="71"/>
                    <a:pt x="93" y="71"/>
                  </a:cubicBezTo>
                  <a:close/>
                  <a:moveTo>
                    <a:pt x="92" y="0"/>
                  </a:moveTo>
                  <a:cubicBezTo>
                    <a:pt x="57" y="0"/>
                    <a:pt x="22" y="23"/>
                    <a:pt x="9" y="58"/>
                  </a:cubicBezTo>
                  <a:cubicBezTo>
                    <a:pt x="1" y="82"/>
                    <a:pt x="1" y="108"/>
                    <a:pt x="11" y="128"/>
                  </a:cubicBezTo>
                  <a:cubicBezTo>
                    <a:pt x="22" y="150"/>
                    <a:pt x="39" y="164"/>
                    <a:pt x="60" y="172"/>
                  </a:cubicBezTo>
                  <a:cubicBezTo>
                    <a:pt x="69" y="174"/>
                    <a:pt x="78" y="175"/>
                    <a:pt x="86" y="175"/>
                  </a:cubicBezTo>
                  <a:cubicBezTo>
                    <a:pt x="123" y="175"/>
                    <a:pt x="157" y="152"/>
                    <a:pt x="169" y="117"/>
                  </a:cubicBezTo>
                  <a:cubicBezTo>
                    <a:pt x="186" y="72"/>
                    <a:pt x="164" y="23"/>
                    <a:pt x="121" y="5"/>
                  </a:cubicBezTo>
                  <a:cubicBezTo>
                    <a:pt x="112" y="2"/>
                    <a:pt x="102"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4488165" y="5672951"/>
              <a:ext cx="8216" cy="8035"/>
            </a:xfrm>
            <a:custGeom>
              <a:avLst/>
              <a:gdLst/>
              <a:ahLst/>
              <a:cxnLst/>
              <a:rect l="l" t="t" r="r" b="b"/>
              <a:pathLst>
                <a:path w="181" h="177" extrusionOk="0">
                  <a:moveTo>
                    <a:pt x="91" y="69"/>
                  </a:moveTo>
                  <a:cubicBezTo>
                    <a:pt x="101" y="71"/>
                    <a:pt x="107" y="80"/>
                    <a:pt x="106" y="89"/>
                  </a:cubicBezTo>
                  <a:cubicBezTo>
                    <a:pt x="105" y="100"/>
                    <a:pt x="97" y="105"/>
                    <a:pt x="88" y="105"/>
                  </a:cubicBezTo>
                  <a:lnTo>
                    <a:pt x="87" y="105"/>
                  </a:lnTo>
                  <a:cubicBezTo>
                    <a:pt x="84" y="105"/>
                    <a:pt x="80" y="103"/>
                    <a:pt x="77" y="100"/>
                  </a:cubicBezTo>
                  <a:cubicBezTo>
                    <a:pt x="74" y="97"/>
                    <a:pt x="73" y="91"/>
                    <a:pt x="74" y="86"/>
                  </a:cubicBezTo>
                  <a:cubicBezTo>
                    <a:pt x="76" y="77"/>
                    <a:pt x="84" y="69"/>
                    <a:pt x="91" y="69"/>
                  </a:cubicBezTo>
                  <a:close/>
                  <a:moveTo>
                    <a:pt x="91" y="0"/>
                  </a:moveTo>
                  <a:cubicBezTo>
                    <a:pt x="49" y="0"/>
                    <a:pt x="11" y="33"/>
                    <a:pt x="5" y="77"/>
                  </a:cubicBezTo>
                  <a:cubicBezTo>
                    <a:pt x="1" y="102"/>
                    <a:pt x="8" y="126"/>
                    <a:pt x="23" y="145"/>
                  </a:cubicBezTo>
                  <a:cubicBezTo>
                    <a:pt x="38" y="163"/>
                    <a:pt x="58" y="174"/>
                    <a:pt x="80" y="177"/>
                  </a:cubicBezTo>
                  <a:lnTo>
                    <a:pt x="87" y="177"/>
                  </a:lnTo>
                  <a:cubicBezTo>
                    <a:pt x="130" y="177"/>
                    <a:pt x="167" y="144"/>
                    <a:pt x="175" y="100"/>
                  </a:cubicBezTo>
                  <a:cubicBezTo>
                    <a:pt x="181" y="54"/>
                    <a:pt x="149" y="10"/>
                    <a:pt x="105" y="2"/>
                  </a:cubicBezTo>
                  <a:cubicBezTo>
                    <a:pt x="100" y="1"/>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4488165" y="5692062"/>
              <a:ext cx="8216" cy="8035"/>
            </a:xfrm>
            <a:custGeom>
              <a:avLst/>
              <a:gdLst/>
              <a:ahLst/>
              <a:cxnLst/>
              <a:rect l="l" t="t" r="r" b="b"/>
              <a:pathLst>
                <a:path w="181" h="177" extrusionOk="0">
                  <a:moveTo>
                    <a:pt x="88" y="71"/>
                  </a:moveTo>
                  <a:cubicBezTo>
                    <a:pt x="97" y="71"/>
                    <a:pt x="105" y="77"/>
                    <a:pt x="106" y="87"/>
                  </a:cubicBezTo>
                  <a:cubicBezTo>
                    <a:pt x="107" y="95"/>
                    <a:pt x="101" y="105"/>
                    <a:pt x="92" y="106"/>
                  </a:cubicBezTo>
                  <a:lnTo>
                    <a:pt x="90" y="106"/>
                  </a:lnTo>
                  <a:cubicBezTo>
                    <a:pt x="82" y="106"/>
                    <a:pt x="76" y="100"/>
                    <a:pt x="74" y="90"/>
                  </a:cubicBezTo>
                  <a:cubicBezTo>
                    <a:pt x="71" y="85"/>
                    <a:pt x="73" y="80"/>
                    <a:pt x="77" y="76"/>
                  </a:cubicBezTo>
                  <a:cubicBezTo>
                    <a:pt x="80" y="73"/>
                    <a:pt x="84" y="71"/>
                    <a:pt x="88" y="71"/>
                  </a:cubicBezTo>
                  <a:close/>
                  <a:moveTo>
                    <a:pt x="80" y="0"/>
                  </a:moveTo>
                  <a:cubicBezTo>
                    <a:pt x="57" y="3"/>
                    <a:pt x="38" y="14"/>
                    <a:pt x="23" y="31"/>
                  </a:cubicBezTo>
                  <a:cubicBezTo>
                    <a:pt x="7" y="49"/>
                    <a:pt x="1" y="75"/>
                    <a:pt x="5" y="100"/>
                  </a:cubicBezTo>
                  <a:cubicBezTo>
                    <a:pt x="9" y="143"/>
                    <a:pt x="47" y="177"/>
                    <a:pt x="88" y="177"/>
                  </a:cubicBezTo>
                  <a:cubicBezTo>
                    <a:pt x="93" y="177"/>
                    <a:pt x="99" y="177"/>
                    <a:pt x="105" y="174"/>
                  </a:cubicBezTo>
                  <a:cubicBezTo>
                    <a:pt x="150" y="166"/>
                    <a:pt x="181" y="122"/>
                    <a:pt x="175" y="76"/>
                  </a:cubicBezTo>
                  <a:cubicBezTo>
                    <a:pt x="167" y="32"/>
                    <a:pt x="131"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4567743" y="5749759"/>
              <a:ext cx="8443" cy="7899"/>
            </a:xfrm>
            <a:custGeom>
              <a:avLst/>
              <a:gdLst/>
              <a:ahLst/>
              <a:cxnLst/>
              <a:rect l="l" t="t" r="r" b="b"/>
              <a:pathLst>
                <a:path w="186" h="174" extrusionOk="0">
                  <a:moveTo>
                    <a:pt x="95" y="72"/>
                  </a:moveTo>
                  <a:cubicBezTo>
                    <a:pt x="104" y="72"/>
                    <a:pt x="110" y="77"/>
                    <a:pt x="112" y="83"/>
                  </a:cubicBezTo>
                  <a:cubicBezTo>
                    <a:pt x="114" y="88"/>
                    <a:pt x="112" y="92"/>
                    <a:pt x="111" y="95"/>
                  </a:cubicBezTo>
                  <a:cubicBezTo>
                    <a:pt x="108" y="98"/>
                    <a:pt x="104" y="102"/>
                    <a:pt x="99" y="104"/>
                  </a:cubicBezTo>
                  <a:cubicBezTo>
                    <a:pt x="98" y="104"/>
                    <a:pt x="96" y="104"/>
                    <a:pt x="95" y="104"/>
                  </a:cubicBezTo>
                  <a:cubicBezTo>
                    <a:pt x="86" y="104"/>
                    <a:pt x="79" y="99"/>
                    <a:pt x="78" y="93"/>
                  </a:cubicBezTo>
                  <a:cubicBezTo>
                    <a:pt x="77" y="83"/>
                    <a:pt x="83" y="74"/>
                    <a:pt x="95" y="72"/>
                  </a:cubicBezTo>
                  <a:close/>
                  <a:moveTo>
                    <a:pt x="93" y="1"/>
                  </a:moveTo>
                  <a:cubicBezTo>
                    <a:pt x="86" y="1"/>
                    <a:pt x="80" y="2"/>
                    <a:pt x="73" y="3"/>
                  </a:cubicBezTo>
                  <a:cubicBezTo>
                    <a:pt x="29" y="15"/>
                    <a:pt x="0" y="60"/>
                    <a:pt x="9" y="105"/>
                  </a:cubicBezTo>
                  <a:cubicBezTo>
                    <a:pt x="15" y="145"/>
                    <a:pt x="51" y="173"/>
                    <a:pt x="93" y="173"/>
                  </a:cubicBezTo>
                  <a:cubicBezTo>
                    <a:pt x="101" y="173"/>
                    <a:pt x="109" y="172"/>
                    <a:pt x="116" y="171"/>
                  </a:cubicBezTo>
                  <a:cubicBezTo>
                    <a:pt x="142" y="164"/>
                    <a:pt x="163" y="148"/>
                    <a:pt x="173" y="127"/>
                  </a:cubicBezTo>
                  <a:cubicBezTo>
                    <a:pt x="184" y="108"/>
                    <a:pt x="186" y="83"/>
                    <a:pt x="179" y="62"/>
                  </a:cubicBezTo>
                  <a:cubicBezTo>
                    <a:pt x="166" y="25"/>
                    <a:pt x="130"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4583313" y="5741996"/>
              <a:ext cx="8489" cy="7944"/>
            </a:xfrm>
            <a:custGeom>
              <a:avLst/>
              <a:gdLst/>
              <a:ahLst/>
              <a:cxnLst/>
              <a:rect l="l" t="t" r="r" b="b"/>
              <a:pathLst>
                <a:path w="187" h="175" extrusionOk="0">
                  <a:moveTo>
                    <a:pt x="97" y="70"/>
                  </a:moveTo>
                  <a:cubicBezTo>
                    <a:pt x="99" y="70"/>
                    <a:pt x="104" y="71"/>
                    <a:pt x="110" y="75"/>
                  </a:cubicBezTo>
                  <a:cubicBezTo>
                    <a:pt x="113" y="78"/>
                    <a:pt x="114" y="82"/>
                    <a:pt x="114" y="86"/>
                  </a:cubicBezTo>
                  <a:cubicBezTo>
                    <a:pt x="114" y="90"/>
                    <a:pt x="113" y="95"/>
                    <a:pt x="106" y="99"/>
                  </a:cubicBezTo>
                  <a:cubicBezTo>
                    <a:pt x="101" y="103"/>
                    <a:pt x="98" y="105"/>
                    <a:pt x="94" y="105"/>
                  </a:cubicBezTo>
                  <a:cubicBezTo>
                    <a:pt x="89" y="105"/>
                    <a:pt x="85" y="101"/>
                    <a:pt x="82" y="97"/>
                  </a:cubicBezTo>
                  <a:cubicBezTo>
                    <a:pt x="77" y="90"/>
                    <a:pt x="78" y="79"/>
                    <a:pt x="84" y="74"/>
                  </a:cubicBezTo>
                  <a:cubicBezTo>
                    <a:pt x="88" y="71"/>
                    <a:pt x="93" y="70"/>
                    <a:pt x="97" y="70"/>
                  </a:cubicBezTo>
                  <a:close/>
                  <a:moveTo>
                    <a:pt x="98" y="1"/>
                  </a:moveTo>
                  <a:cubicBezTo>
                    <a:pt x="78" y="1"/>
                    <a:pt x="58" y="7"/>
                    <a:pt x="42" y="20"/>
                  </a:cubicBezTo>
                  <a:cubicBezTo>
                    <a:pt x="6" y="49"/>
                    <a:pt x="0" y="101"/>
                    <a:pt x="25" y="138"/>
                  </a:cubicBezTo>
                  <a:cubicBezTo>
                    <a:pt x="40" y="161"/>
                    <a:pt x="67" y="174"/>
                    <a:pt x="94" y="174"/>
                  </a:cubicBezTo>
                  <a:cubicBezTo>
                    <a:pt x="115" y="174"/>
                    <a:pt x="135" y="166"/>
                    <a:pt x="151" y="153"/>
                  </a:cubicBezTo>
                  <a:cubicBezTo>
                    <a:pt x="171" y="137"/>
                    <a:pt x="184" y="113"/>
                    <a:pt x="185" y="90"/>
                  </a:cubicBezTo>
                  <a:cubicBezTo>
                    <a:pt x="187" y="68"/>
                    <a:pt x="178" y="44"/>
                    <a:pt x="162" y="28"/>
                  </a:cubicBezTo>
                  <a:cubicBezTo>
                    <a:pt x="145" y="10"/>
                    <a:pt x="122"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4598384" y="5655020"/>
              <a:ext cx="8307" cy="8035"/>
            </a:xfrm>
            <a:custGeom>
              <a:avLst/>
              <a:gdLst/>
              <a:ahLst/>
              <a:cxnLst/>
              <a:rect l="l" t="t" r="r" b="b"/>
              <a:pathLst>
                <a:path w="183" h="177" extrusionOk="0">
                  <a:moveTo>
                    <a:pt x="95" y="71"/>
                  </a:moveTo>
                  <a:cubicBezTo>
                    <a:pt x="100" y="71"/>
                    <a:pt x="108" y="76"/>
                    <a:pt x="110" y="86"/>
                  </a:cubicBezTo>
                  <a:cubicBezTo>
                    <a:pt x="111" y="91"/>
                    <a:pt x="110" y="94"/>
                    <a:pt x="108" y="98"/>
                  </a:cubicBezTo>
                  <a:cubicBezTo>
                    <a:pt x="105" y="102"/>
                    <a:pt x="103" y="104"/>
                    <a:pt x="98" y="105"/>
                  </a:cubicBezTo>
                  <a:lnTo>
                    <a:pt x="95" y="105"/>
                  </a:lnTo>
                  <a:cubicBezTo>
                    <a:pt x="88" y="105"/>
                    <a:pt x="80" y="98"/>
                    <a:pt x="79" y="91"/>
                  </a:cubicBezTo>
                  <a:cubicBezTo>
                    <a:pt x="78" y="86"/>
                    <a:pt x="79" y="80"/>
                    <a:pt x="83" y="77"/>
                  </a:cubicBezTo>
                  <a:cubicBezTo>
                    <a:pt x="84" y="74"/>
                    <a:pt x="88" y="72"/>
                    <a:pt x="95" y="71"/>
                  </a:cubicBezTo>
                  <a:close/>
                  <a:moveTo>
                    <a:pt x="95" y="1"/>
                  </a:moveTo>
                  <a:cubicBezTo>
                    <a:pt x="89" y="1"/>
                    <a:pt x="84" y="1"/>
                    <a:pt x="78" y="2"/>
                  </a:cubicBezTo>
                  <a:cubicBezTo>
                    <a:pt x="31" y="10"/>
                    <a:pt x="0" y="55"/>
                    <a:pt x="9" y="104"/>
                  </a:cubicBezTo>
                  <a:cubicBezTo>
                    <a:pt x="16" y="146"/>
                    <a:pt x="52" y="176"/>
                    <a:pt x="94" y="176"/>
                  </a:cubicBezTo>
                  <a:cubicBezTo>
                    <a:pt x="99" y="176"/>
                    <a:pt x="105" y="176"/>
                    <a:pt x="109" y="175"/>
                  </a:cubicBezTo>
                  <a:cubicBezTo>
                    <a:pt x="131" y="171"/>
                    <a:pt x="151" y="159"/>
                    <a:pt x="164" y="140"/>
                  </a:cubicBezTo>
                  <a:cubicBezTo>
                    <a:pt x="177" y="120"/>
                    <a:pt x="183" y="97"/>
                    <a:pt x="178" y="73"/>
                  </a:cubicBezTo>
                  <a:cubicBezTo>
                    <a:pt x="170" y="31"/>
                    <a:pt x="135"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4595161" y="5637633"/>
              <a:ext cx="8398" cy="8126"/>
            </a:xfrm>
            <a:custGeom>
              <a:avLst/>
              <a:gdLst/>
              <a:ahLst/>
              <a:cxnLst/>
              <a:rect l="l" t="t" r="r" b="b"/>
              <a:pathLst>
                <a:path w="185" h="179" extrusionOk="0">
                  <a:moveTo>
                    <a:pt x="91" y="73"/>
                  </a:moveTo>
                  <a:cubicBezTo>
                    <a:pt x="100" y="73"/>
                    <a:pt x="106" y="79"/>
                    <a:pt x="108" y="87"/>
                  </a:cubicBezTo>
                  <a:cubicBezTo>
                    <a:pt x="110" y="91"/>
                    <a:pt x="110" y="96"/>
                    <a:pt x="106" y="101"/>
                  </a:cubicBezTo>
                  <a:cubicBezTo>
                    <a:pt x="103" y="105"/>
                    <a:pt x="101" y="106"/>
                    <a:pt x="96" y="107"/>
                  </a:cubicBezTo>
                  <a:lnTo>
                    <a:pt x="92" y="107"/>
                  </a:lnTo>
                  <a:cubicBezTo>
                    <a:pt x="85" y="107"/>
                    <a:pt x="78" y="101"/>
                    <a:pt x="75" y="92"/>
                  </a:cubicBezTo>
                  <a:cubicBezTo>
                    <a:pt x="74" y="87"/>
                    <a:pt x="75" y="83"/>
                    <a:pt x="79" y="79"/>
                  </a:cubicBezTo>
                  <a:cubicBezTo>
                    <a:pt x="81" y="75"/>
                    <a:pt x="84" y="74"/>
                    <a:pt x="91" y="73"/>
                  </a:cubicBezTo>
                  <a:close/>
                  <a:moveTo>
                    <a:pt x="94" y="1"/>
                  </a:moveTo>
                  <a:cubicBezTo>
                    <a:pt x="88" y="1"/>
                    <a:pt x="83" y="1"/>
                    <a:pt x="77" y="2"/>
                  </a:cubicBezTo>
                  <a:cubicBezTo>
                    <a:pt x="31" y="12"/>
                    <a:pt x="1" y="58"/>
                    <a:pt x="10" y="106"/>
                  </a:cubicBezTo>
                  <a:cubicBezTo>
                    <a:pt x="17" y="148"/>
                    <a:pt x="53" y="179"/>
                    <a:pt x="96" y="179"/>
                  </a:cubicBezTo>
                  <a:cubicBezTo>
                    <a:pt x="101" y="179"/>
                    <a:pt x="106" y="179"/>
                    <a:pt x="111" y="176"/>
                  </a:cubicBezTo>
                  <a:cubicBezTo>
                    <a:pt x="133" y="173"/>
                    <a:pt x="152" y="160"/>
                    <a:pt x="165" y="141"/>
                  </a:cubicBezTo>
                  <a:cubicBezTo>
                    <a:pt x="179" y="122"/>
                    <a:pt x="184" y="97"/>
                    <a:pt x="179" y="74"/>
                  </a:cubicBezTo>
                  <a:cubicBezTo>
                    <a:pt x="170" y="32"/>
                    <a:pt x="136"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4591484" y="5618794"/>
              <a:ext cx="8307" cy="8126"/>
            </a:xfrm>
            <a:custGeom>
              <a:avLst/>
              <a:gdLst/>
              <a:ahLst/>
              <a:cxnLst/>
              <a:rect l="l" t="t" r="r" b="b"/>
              <a:pathLst>
                <a:path w="183" h="179" extrusionOk="0">
                  <a:moveTo>
                    <a:pt x="94" y="73"/>
                  </a:moveTo>
                  <a:cubicBezTo>
                    <a:pt x="103" y="73"/>
                    <a:pt x="109" y="79"/>
                    <a:pt x="111" y="87"/>
                  </a:cubicBezTo>
                  <a:cubicBezTo>
                    <a:pt x="113" y="98"/>
                    <a:pt x="108" y="105"/>
                    <a:pt x="100" y="108"/>
                  </a:cubicBezTo>
                  <a:lnTo>
                    <a:pt x="97" y="108"/>
                  </a:lnTo>
                  <a:cubicBezTo>
                    <a:pt x="89" y="108"/>
                    <a:pt x="83" y="101"/>
                    <a:pt x="79" y="94"/>
                  </a:cubicBezTo>
                  <a:cubicBezTo>
                    <a:pt x="78" y="88"/>
                    <a:pt x="79" y="84"/>
                    <a:pt x="83" y="80"/>
                  </a:cubicBezTo>
                  <a:cubicBezTo>
                    <a:pt x="84" y="75"/>
                    <a:pt x="88" y="73"/>
                    <a:pt x="94" y="73"/>
                  </a:cubicBezTo>
                  <a:close/>
                  <a:moveTo>
                    <a:pt x="91" y="1"/>
                  </a:moveTo>
                  <a:cubicBezTo>
                    <a:pt x="86" y="1"/>
                    <a:pt x="81" y="1"/>
                    <a:pt x="76" y="2"/>
                  </a:cubicBezTo>
                  <a:cubicBezTo>
                    <a:pt x="31" y="11"/>
                    <a:pt x="0" y="58"/>
                    <a:pt x="10" y="105"/>
                  </a:cubicBezTo>
                  <a:cubicBezTo>
                    <a:pt x="18" y="147"/>
                    <a:pt x="53" y="178"/>
                    <a:pt x="94" y="178"/>
                  </a:cubicBezTo>
                  <a:cubicBezTo>
                    <a:pt x="100" y="178"/>
                    <a:pt x="105" y="178"/>
                    <a:pt x="110" y="177"/>
                  </a:cubicBezTo>
                  <a:cubicBezTo>
                    <a:pt x="133" y="173"/>
                    <a:pt x="151" y="159"/>
                    <a:pt x="165" y="141"/>
                  </a:cubicBezTo>
                  <a:cubicBezTo>
                    <a:pt x="178" y="121"/>
                    <a:pt x="183" y="98"/>
                    <a:pt x="178" y="74"/>
                  </a:cubicBezTo>
                  <a:cubicBezTo>
                    <a:pt x="169" y="31"/>
                    <a:pt x="133"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4588534" y="5601544"/>
              <a:ext cx="8262" cy="8080"/>
            </a:xfrm>
            <a:custGeom>
              <a:avLst/>
              <a:gdLst/>
              <a:ahLst/>
              <a:cxnLst/>
              <a:rect l="l" t="t" r="r" b="b"/>
              <a:pathLst>
                <a:path w="182" h="178" extrusionOk="0">
                  <a:moveTo>
                    <a:pt x="88" y="70"/>
                  </a:moveTo>
                  <a:cubicBezTo>
                    <a:pt x="95" y="70"/>
                    <a:pt x="101" y="77"/>
                    <a:pt x="104" y="85"/>
                  </a:cubicBezTo>
                  <a:cubicBezTo>
                    <a:pt x="105" y="90"/>
                    <a:pt x="104" y="95"/>
                    <a:pt x="101" y="98"/>
                  </a:cubicBezTo>
                  <a:cubicBezTo>
                    <a:pt x="100" y="100"/>
                    <a:pt x="96" y="104"/>
                    <a:pt x="91" y="105"/>
                  </a:cubicBezTo>
                  <a:lnTo>
                    <a:pt x="89" y="105"/>
                  </a:lnTo>
                  <a:cubicBezTo>
                    <a:pt x="80" y="105"/>
                    <a:pt x="74" y="98"/>
                    <a:pt x="73" y="90"/>
                  </a:cubicBezTo>
                  <a:cubicBezTo>
                    <a:pt x="71" y="85"/>
                    <a:pt x="73" y="80"/>
                    <a:pt x="75" y="77"/>
                  </a:cubicBezTo>
                  <a:cubicBezTo>
                    <a:pt x="78" y="73"/>
                    <a:pt x="82" y="72"/>
                    <a:pt x="88" y="70"/>
                  </a:cubicBezTo>
                  <a:close/>
                  <a:moveTo>
                    <a:pt x="86" y="0"/>
                  </a:moveTo>
                  <a:cubicBezTo>
                    <a:pt x="81" y="0"/>
                    <a:pt x="77" y="1"/>
                    <a:pt x="73" y="1"/>
                  </a:cubicBezTo>
                  <a:cubicBezTo>
                    <a:pt x="50" y="5"/>
                    <a:pt x="32" y="17"/>
                    <a:pt x="18" y="37"/>
                  </a:cubicBezTo>
                  <a:cubicBezTo>
                    <a:pt x="5" y="57"/>
                    <a:pt x="0" y="80"/>
                    <a:pt x="4" y="105"/>
                  </a:cubicBezTo>
                  <a:cubicBezTo>
                    <a:pt x="12" y="147"/>
                    <a:pt x="47" y="177"/>
                    <a:pt x="89" y="177"/>
                  </a:cubicBezTo>
                  <a:cubicBezTo>
                    <a:pt x="94" y="177"/>
                    <a:pt x="99" y="177"/>
                    <a:pt x="104" y="175"/>
                  </a:cubicBezTo>
                  <a:cubicBezTo>
                    <a:pt x="150" y="168"/>
                    <a:pt x="181" y="121"/>
                    <a:pt x="173" y="73"/>
                  </a:cubicBezTo>
                  <a:cubicBezTo>
                    <a:pt x="164" y="30"/>
                    <a:pt x="126"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8"/>
            <p:cNvSpPr/>
            <p:nvPr/>
          </p:nvSpPr>
          <p:spPr>
            <a:xfrm>
              <a:off x="4584857" y="5582660"/>
              <a:ext cx="8534" cy="8080"/>
            </a:xfrm>
            <a:custGeom>
              <a:avLst/>
              <a:gdLst/>
              <a:ahLst/>
              <a:cxnLst/>
              <a:rect l="l" t="t" r="r" b="b"/>
              <a:pathLst>
                <a:path w="188" h="178" extrusionOk="0">
                  <a:moveTo>
                    <a:pt x="94" y="72"/>
                  </a:moveTo>
                  <a:cubicBezTo>
                    <a:pt x="102" y="72"/>
                    <a:pt x="109" y="78"/>
                    <a:pt x="111" y="87"/>
                  </a:cubicBezTo>
                  <a:cubicBezTo>
                    <a:pt x="112" y="92"/>
                    <a:pt x="111" y="96"/>
                    <a:pt x="107" y="100"/>
                  </a:cubicBezTo>
                  <a:cubicBezTo>
                    <a:pt x="104" y="104"/>
                    <a:pt x="101" y="106"/>
                    <a:pt x="97" y="106"/>
                  </a:cubicBezTo>
                  <a:lnTo>
                    <a:pt x="94" y="106"/>
                  </a:lnTo>
                  <a:cubicBezTo>
                    <a:pt x="86" y="106"/>
                    <a:pt x="80" y="100"/>
                    <a:pt x="78" y="92"/>
                  </a:cubicBezTo>
                  <a:cubicBezTo>
                    <a:pt x="77" y="87"/>
                    <a:pt x="78" y="83"/>
                    <a:pt x="81" y="79"/>
                  </a:cubicBezTo>
                  <a:cubicBezTo>
                    <a:pt x="84" y="75"/>
                    <a:pt x="87" y="72"/>
                    <a:pt x="93" y="72"/>
                  </a:cubicBezTo>
                  <a:cubicBezTo>
                    <a:pt x="93" y="72"/>
                    <a:pt x="94" y="72"/>
                    <a:pt x="94" y="72"/>
                  </a:cubicBezTo>
                  <a:close/>
                  <a:moveTo>
                    <a:pt x="93" y="1"/>
                  </a:moveTo>
                  <a:cubicBezTo>
                    <a:pt x="88" y="1"/>
                    <a:pt x="84" y="1"/>
                    <a:pt x="79" y="2"/>
                  </a:cubicBezTo>
                  <a:cubicBezTo>
                    <a:pt x="33" y="10"/>
                    <a:pt x="1" y="56"/>
                    <a:pt x="10" y="104"/>
                  </a:cubicBezTo>
                  <a:cubicBezTo>
                    <a:pt x="18" y="146"/>
                    <a:pt x="54" y="178"/>
                    <a:pt x="96" y="178"/>
                  </a:cubicBezTo>
                  <a:cubicBezTo>
                    <a:pt x="101" y="178"/>
                    <a:pt x="105" y="178"/>
                    <a:pt x="111" y="177"/>
                  </a:cubicBezTo>
                  <a:cubicBezTo>
                    <a:pt x="156" y="167"/>
                    <a:pt x="188" y="122"/>
                    <a:pt x="179" y="75"/>
                  </a:cubicBezTo>
                  <a:cubicBezTo>
                    <a:pt x="171" y="32"/>
                    <a:pt x="13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4582087" y="5565319"/>
              <a:ext cx="8262" cy="8080"/>
            </a:xfrm>
            <a:custGeom>
              <a:avLst/>
              <a:gdLst/>
              <a:ahLst/>
              <a:cxnLst/>
              <a:rect l="l" t="t" r="r" b="b"/>
              <a:pathLst>
                <a:path w="182" h="178" extrusionOk="0">
                  <a:moveTo>
                    <a:pt x="90" y="71"/>
                  </a:moveTo>
                  <a:cubicBezTo>
                    <a:pt x="98" y="71"/>
                    <a:pt x="105" y="77"/>
                    <a:pt x="106" y="85"/>
                  </a:cubicBezTo>
                  <a:cubicBezTo>
                    <a:pt x="108" y="91"/>
                    <a:pt x="106" y="96"/>
                    <a:pt x="104" y="98"/>
                  </a:cubicBezTo>
                  <a:cubicBezTo>
                    <a:pt x="102" y="101"/>
                    <a:pt x="99" y="103"/>
                    <a:pt x="94" y="105"/>
                  </a:cubicBezTo>
                  <a:lnTo>
                    <a:pt x="90" y="105"/>
                  </a:lnTo>
                  <a:cubicBezTo>
                    <a:pt x="83" y="105"/>
                    <a:pt x="76" y="98"/>
                    <a:pt x="75" y="91"/>
                  </a:cubicBezTo>
                  <a:cubicBezTo>
                    <a:pt x="73" y="81"/>
                    <a:pt x="79" y="72"/>
                    <a:pt x="90" y="71"/>
                  </a:cubicBezTo>
                  <a:close/>
                  <a:moveTo>
                    <a:pt x="87" y="0"/>
                  </a:moveTo>
                  <a:cubicBezTo>
                    <a:pt x="83" y="0"/>
                    <a:pt x="79" y="0"/>
                    <a:pt x="76" y="1"/>
                  </a:cubicBezTo>
                  <a:cubicBezTo>
                    <a:pt x="53" y="5"/>
                    <a:pt x="33" y="17"/>
                    <a:pt x="21" y="35"/>
                  </a:cubicBezTo>
                  <a:cubicBezTo>
                    <a:pt x="6" y="55"/>
                    <a:pt x="1" y="79"/>
                    <a:pt x="5" y="102"/>
                  </a:cubicBezTo>
                  <a:cubicBezTo>
                    <a:pt x="11" y="144"/>
                    <a:pt x="48" y="177"/>
                    <a:pt x="90" y="177"/>
                  </a:cubicBezTo>
                  <a:cubicBezTo>
                    <a:pt x="95" y="177"/>
                    <a:pt x="100" y="177"/>
                    <a:pt x="104" y="176"/>
                  </a:cubicBezTo>
                  <a:cubicBezTo>
                    <a:pt x="149" y="169"/>
                    <a:pt x="181" y="123"/>
                    <a:pt x="175" y="75"/>
                  </a:cubicBezTo>
                  <a:cubicBezTo>
                    <a:pt x="168" y="31"/>
                    <a:pt x="128"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4579228" y="5546389"/>
              <a:ext cx="8216" cy="8080"/>
            </a:xfrm>
            <a:custGeom>
              <a:avLst/>
              <a:gdLst/>
              <a:ahLst/>
              <a:cxnLst/>
              <a:rect l="l" t="t" r="r" b="b"/>
              <a:pathLst>
                <a:path w="181" h="178" extrusionOk="0">
                  <a:moveTo>
                    <a:pt x="88" y="70"/>
                  </a:moveTo>
                  <a:cubicBezTo>
                    <a:pt x="97" y="71"/>
                    <a:pt x="104" y="77"/>
                    <a:pt x="105" y="86"/>
                  </a:cubicBezTo>
                  <a:cubicBezTo>
                    <a:pt x="106" y="95"/>
                    <a:pt x="100" y="104"/>
                    <a:pt x="92" y="106"/>
                  </a:cubicBezTo>
                  <a:lnTo>
                    <a:pt x="89" y="128"/>
                  </a:lnTo>
                  <a:lnTo>
                    <a:pt x="89" y="106"/>
                  </a:lnTo>
                  <a:cubicBezTo>
                    <a:pt x="82" y="106"/>
                    <a:pt x="73" y="98"/>
                    <a:pt x="72" y="89"/>
                  </a:cubicBezTo>
                  <a:cubicBezTo>
                    <a:pt x="71" y="79"/>
                    <a:pt x="76" y="71"/>
                    <a:pt x="88" y="70"/>
                  </a:cubicBezTo>
                  <a:close/>
                  <a:moveTo>
                    <a:pt x="91" y="0"/>
                  </a:moveTo>
                  <a:cubicBezTo>
                    <a:pt x="86" y="0"/>
                    <a:pt x="81" y="1"/>
                    <a:pt x="76" y="1"/>
                  </a:cubicBezTo>
                  <a:cubicBezTo>
                    <a:pt x="53" y="4"/>
                    <a:pt x="33" y="17"/>
                    <a:pt x="20" y="35"/>
                  </a:cubicBezTo>
                  <a:cubicBezTo>
                    <a:pt x="6" y="54"/>
                    <a:pt x="0" y="77"/>
                    <a:pt x="5" y="102"/>
                  </a:cubicBezTo>
                  <a:cubicBezTo>
                    <a:pt x="11" y="145"/>
                    <a:pt x="48" y="178"/>
                    <a:pt x="90" y="178"/>
                  </a:cubicBezTo>
                  <a:cubicBezTo>
                    <a:pt x="94" y="178"/>
                    <a:pt x="99" y="178"/>
                    <a:pt x="102" y="176"/>
                  </a:cubicBezTo>
                  <a:cubicBezTo>
                    <a:pt x="148" y="170"/>
                    <a:pt x="181" y="125"/>
                    <a:pt x="174" y="76"/>
                  </a:cubicBezTo>
                  <a:cubicBezTo>
                    <a:pt x="168" y="34"/>
                    <a:pt x="133"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4576776" y="5528912"/>
              <a:ext cx="8171" cy="8080"/>
            </a:xfrm>
            <a:custGeom>
              <a:avLst/>
              <a:gdLst/>
              <a:ahLst/>
              <a:cxnLst/>
              <a:rect l="l" t="t" r="r" b="b"/>
              <a:pathLst>
                <a:path w="180" h="178" extrusionOk="0">
                  <a:moveTo>
                    <a:pt x="90" y="71"/>
                  </a:moveTo>
                  <a:cubicBezTo>
                    <a:pt x="99" y="71"/>
                    <a:pt x="105" y="77"/>
                    <a:pt x="106" y="87"/>
                  </a:cubicBezTo>
                  <a:cubicBezTo>
                    <a:pt x="107" y="92"/>
                    <a:pt x="106" y="96"/>
                    <a:pt x="102" y="101"/>
                  </a:cubicBezTo>
                  <a:cubicBezTo>
                    <a:pt x="100" y="104"/>
                    <a:pt x="96" y="106"/>
                    <a:pt x="91" y="107"/>
                  </a:cubicBezTo>
                  <a:lnTo>
                    <a:pt x="90" y="129"/>
                  </a:lnTo>
                  <a:lnTo>
                    <a:pt x="90" y="107"/>
                  </a:lnTo>
                  <a:cubicBezTo>
                    <a:pt x="83" y="107"/>
                    <a:pt x="76" y="101"/>
                    <a:pt x="74" y="91"/>
                  </a:cubicBezTo>
                  <a:cubicBezTo>
                    <a:pt x="73" y="86"/>
                    <a:pt x="74" y="82"/>
                    <a:pt x="79" y="77"/>
                  </a:cubicBezTo>
                  <a:cubicBezTo>
                    <a:pt x="81" y="74"/>
                    <a:pt x="85" y="72"/>
                    <a:pt x="90" y="71"/>
                  </a:cubicBezTo>
                  <a:close/>
                  <a:moveTo>
                    <a:pt x="90" y="1"/>
                  </a:moveTo>
                  <a:cubicBezTo>
                    <a:pt x="86" y="1"/>
                    <a:pt x="82" y="1"/>
                    <a:pt x="79" y="1"/>
                  </a:cubicBezTo>
                  <a:cubicBezTo>
                    <a:pt x="57" y="4"/>
                    <a:pt x="37" y="16"/>
                    <a:pt x="22" y="34"/>
                  </a:cubicBezTo>
                  <a:cubicBezTo>
                    <a:pt x="7" y="53"/>
                    <a:pt x="1" y="76"/>
                    <a:pt x="5" y="101"/>
                  </a:cubicBezTo>
                  <a:cubicBezTo>
                    <a:pt x="10" y="144"/>
                    <a:pt x="47" y="178"/>
                    <a:pt x="90" y="178"/>
                  </a:cubicBezTo>
                  <a:cubicBezTo>
                    <a:pt x="95" y="178"/>
                    <a:pt x="97" y="178"/>
                    <a:pt x="101" y="177"/>
                  </a:cubicBezTo>
                  <a:cubicBezTo>
                    <a:pt x="147" y="170"/>
                    <a:pt x="180" y="127"/>
                    <a:pt x="175" y="77"/>
                  </a:cubicBezTo>
                  <a:cubicBezTo>
                    <a:pt x="170" y="34"/>
                    <a:pt x="13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4574597" y="5509892"/>
              <a:ext cx="8126" cy="8080"/>
            </a:xfrm>
            <a:custGeom>
              <a:avLst/>
              <a:gdLst/>
              <a:ahLst/>
              <a:cxnLst/>
              <a:rect l="l" t="t" r="r" b="b"/>
              <a:pathLst>
                <a:path w="179" h="178" extrusionOk="0">
                  <a:moveTo>
                    <a:pt x="88" y="72"/>
                  </a:moveTo>
                  <a:cubicBezTo>
                    <a:pt x="96" y="72"/>
                    <a:pt x="105" y="79"/>
                    <a:pt x="105" y="88"/>
                  </a:cubicBezTo>
                  <a:cubicBezTo>
                    <a:pt x="106" y="96"/>
                    <a:pt x="99" y="105"/>
                    <a:pt x="91" y="106"/>
                  </a:cubicBezTo>
                  <a:lnTo>
                    <a:pt x="90" y="129"/>
                  </a:lnTo>
                  <a:lnTo>
                    <a:pt x="90" y="106"/>
                  </a:lnTo>
                  <a:cubicBezTo>
                    <a:pt x="81" y="106"/>
                    <a:pt x="74" y="100"/>
                    <a:pt x="73" y="90"/>
                  </a:cubicBezTo>
                  <a:cubicBezTo>
                    <a:pt x="73" y="85"/>
                    <a:pt x="74" y="81"/>
                    <a:pt x="76" y="78"/>
                  </a:cubicBezTo>
                  <a:cubicBezTo>
                    <a:pt x="79" y="74"/>
                    <a:pt x="82" y="72"/>
                    <a:pt x="88" y="72"/>
                  </a:cubicBezTo>
                  <a:close/>
                  <a:moveTo>
                    <a:pt x="85" y="1"/>
                  </a:moveTo>
                  <a:cubicBezTo>
                    <a:pt x="83" y="1"/>
                    <a:pt x="81" y="1"/>
                    <a:pt x="79" y="1"/>
                  </a:cubicBezTo>
                  <a:cubicBezTo>
                    <a:pt x="56" y="4"/>
                    <a:pt x="37" y="14"/>
                    <a:pt x="22" y="32"/>
                  </a:cubicBezTo>
                  <a:cubicBezTo>
                    <a:pt x="8" y="51"/>
                    <a:pt x="0" y="75"/>
                    <a:pt x="2" y="99"/>
                  </a:cubicBezTo>
                  <a:cubicBezTo>
                    <a:pt x="8" y="143"/>
                    <a:pt x="44" y="178"/>
                    <a:pt x="89" y="178"/>
                  </a:cubicBezTo>
                  <a:lnTo>
                    <a:pt x="97" y="178"/>
                  </a:lnTo>
                  <a:cubicBezTo>
                    <a:pt x="145" y="173"/>
                    <a:pt x="178" y="128"/>
                    <a:pt x="173" y="80"/>
                  </a:cubicBezTo>
                  <a:cubicBezTo>
                    <a:pt x="169" y="33"/>
                    <a:pt x="129"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4572918" y="5492369"/>
              <a:ext cx="8126" cy="8080"/>
            </a:xfrm>
            <a:custGeom>
              <a:avLst/>
              <a:gdLst/>
              <a:ahLst/>
              <a:cxnLst/>
              <a:rect l="l" t="t" r="r" b="b"/>
              <a:pathLst>
                <a:path w="179" h="178" extrusionOk="0">
                  <a:moveTo>
                    <a:pt x="89" y="70"/>
                  </a:moveTo>
                  <a:cubicBezTo>
                    <a:pt x="96" y="70"/>
                    <a:pt x="105" y="78"/>
                    <a:pt x="105" y="86"/>
                  </a:cubicBezTo>
                  <a:cubicBezTo>
                    <a:pt x="105" y="96"/>
                    <a:pt x="97" y="105"/>
                    <a:pt x="90" y="106"/>
                  </a:cubicBezTo>
                  <a:lnTo>
                    <a:pt x="89" y="128"/>
                  </a:lnTo>
                  <a:lnTo>
                    <a:pt x="89" y="106"/>
                  </a:lnTo>
                  <a:cubicBezTo>
                    <a:pt x="80" y="106"/>
                    <a:pt x="72" y="100"/>
                    <a:pt x="72" y="90"/>
                  </a:cubicBezTo>
                  <a:cubicBezTo>
                    <a:pt x="71" y="81"/>
                    <a:pt x="77" y="72"/>
                    <a:pt x="89" y="70"/>
                  </a:cubicBezTo>
                  <a:close/>
                  <a:moveTo>
                    <a:pt x="80" y="1"/>
                  </a:moveTo>
                  <a:cubicBezTo>
                    <a:pt x="58" y="2"/>
                    <a:pt x="37" y="12"/>
                    <a:pt x="22" y="31"/>
                  </a:cubicBezTo>
                  <a:cubicBezTo>
                    <a:pt x="7" y="49"/>
                    <a:pt x="0" y="72"/>
                    <a:pt x="2" y="97"/>
                  </a:cubicBezTo>
                  <a:cubicBezTo>
                    <a:pt x="7" y="143"/>
                    <a:pt x="43" y="178"/>
                    <a:pt x="89" y="178"/>
                  </a:cubicBezTo>
                  <a:lnTo>
                    <a:pt x="96" y="178"/>
                  </a:lnTo>
                  <a:cubicBezTo>
                    <a:pt x="144" y="174"/>
                    <a:pt x="178" y="130"/>
                    <a:pt x="174" y="83"/>
                  </a:cubicBezTo>
                  <a:cubicBezTo>
                    <a:pt x="170" y="38"/>
                    <a:pt x="133" y="2"/>
                    <a:pt x="89" y="2"/>
                  </a:cubicBezTo>
                  <a:lnTo>
                    <a:pt x="8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4571465" y="5473213"/>
              <a:ext cx="8035" cy="8126"/>
            </a:xfrm>
            <a:custGeom>
              <a:avLst/>
              <a:gdLst/>
              <a:ahLst/>
              <a:cxnLst/>
              <a:rect l="l" t="t" r="r" b="b"/>
              <a:pathLst>
                <a:path w="177" h="179" extrusionOk="0">
                  <a:moveTo>
                    <a:pt x="87" y="73"/>
                  </a:moveTo>
                  <a:cubicBezTo>
                    <a:pt x="96" y="73"/>
                    <a:pt x="103" y="80"/>
                    <a:pt x="104" y="90"/>
                  </a:cubicBezTo>
                  <a:cubicBezTo>
                    <a:pt x="104" y="99"/>
                    <a:pt x="98" y="107"/>
                    <a:pt x="88" y="107"/>
                  </a:cubicBezTo>
                  <a:lnTo>
                    <a:pt x="87" y="131"/>
                  </a:lnTo>
                  <a:lnTo>
                    <a:pt x="87" y="107"/>
                  </a:lnTo>
                  <a:cubicBezTo>
                    <a:pt x="81" y="106"/>
                    <a:pt x="74" y="100"/>
                    <a:pt x="72" y="91"/>
                  </a:cubicBezTo>
                  <a:cubicBezTo>
                    <a:pt x="72" y="85"/>
                    <a:pt x="74" y="80"/>
                    <a:pt x="77" y="78"/>
                  </a:cubicBezTo>
                  <a:cubicBezTo>
                    <a:pt x="78" y="75"/>
                    <a:pt x="82" y="73"/>
                    <a:pt x="87" y="73"/>
                  </a:cubicBezTo>
                  <a:close/>
                  <a:moveTo>
                    <a:pt x="85" y="1"/>
                  </a:moveTo>
                  <a:cubicBezTo>
                    <a:pt x="38" y="4"/>
                    <a:pt x="1" y="46"/>
                    <a:pt x="3" y="95"/>
                  </a:cubicBezTo>
                  <a:cubicBezTo>
                    <a:pt x="6" y="141"/>
                    <a:pt x="44" y="178"/>
                    <a:pt x="89" y="178"/>
                  </a:cubicBezTo>
                  <a:lnTo>
                    <a:pt x="94" y="178"/>
                  </a:lnTo>
                  <a:cubicBezTo>
                    <a:pt x="142" y="175"/>
                    <a:pt x="177" y="133"/>
                    <a:pt x="175" y="84"/>
                  </a:cubicBezTo>
                  <a:cubicBezTo>
                    <a:pt x="171" y="38"/>
                    <a:pt x="135"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4570739" y="5455645"/>
              <a:ext cx="7944" cy="8080"/>
            </a:xfrm>
            <a:custGeom>
              <a:avLst/>
              <a:gdLst/>
              <a:ahLst/>
              <a:cxnLst/>
              <a:rect l="l" t="t" r="r" b="b"/>
              <a:pathLst>
                <a:path w="175" h="178" extrusionOk="0">
                  <a:moveTo>
                    <a:pt x="87" y="72"/>
                  </a:moveTo>
                  <a:cubicBezTo>
                    <a:pt x="97" y="72"/>
                    <a:pt x="103" y="80"/>
                    <a:pt x="103" y="88"/>
                  </a:cubicBezTo>
                  <a:cubicBezTo>
                    <a:pt x="103" y="98"/>
                    <a:pt x="97" y="107"/>
                    <a:pt x="87" y="107"/>
                  </a:cubicBezTo>
                  <a:cubicBezTo>
                    <a:pt x="79" y="107"/>
                    <a:pt x="71" y="99"/>
                    <a:pt x="71" y="91"/>
                  </a:cubicBezTo>
                  <a:cubicBezTo>
                    <a:pt x="71" y="81"/>
                    <a:pt x="79" y="73"/>
                    <a:pt x="87" y="72"/>
                  </a:cubicBezTo>
                  <a:close/>
                  <a:moveTo>
                    <a:pt x="85" y="1"/>
                  </a:moveTo>
                  <a:cubicBezTo>
                    <a:pt x="62" y="1"/>
                    <a:pt x="42" y="11"/>
                    <a:pt x="26" y="27"/>
                  </a:cubicBezTo>
                  <a:cubicBezTo>
                    <a:pt x="9" y="44"/>
                    <a:pt x="1" y="66"/>
                    <a:pt x="2" y="92"/>
                  </a:cubicBezTo>
                  <a:cubicBezTo>
                    <a:pt x="3" y="139"/>
                    <a:pt x="42" y="177"/>
                    <a:pt x="87" y="177"/>
                  </a:cubicBezTo>
                  <a:lnTo>
                    <a:pt x="90" y="177"/>
                  </a:lnTo>
                  <a:cubicBezTo>
                    <a:pt x="138" y="176"/>
                    <a:pt x="175" y="135"/>
                    <a:pt x="174" y="86"/>
                  </a:cubicBezTo>
                  <a:cubicBezTo>
                    <a:pt x="172" y="38"/>
                    <a:pt x="134"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4570512" y="5436533"/>
              <a:ext cx="7853" cy="8035"/>
            </a:xfrm>
            <a:custGeom>
              <a:avLst/>
              <a:gdLst/>
              <a:ahLst/>
              <a:cxnLst/>
              <a:rect l="l" t="t" r="r" b="b"/>
              <a:pathLst>
                <a:path w="173" h="177" extrusionOk="0">
                  <a:moveTo>
                    <a:pt x="86" y="71"/>
                  </a:moveTo>
                  <a:cubicBezTo>
                    <a:pt x="95" y="71"/>
                    <a:pt x="102" y="79"/>
                    <a:pt x="102" y="90"/>
                  </a:cubicBezTo>
                  <a:cubicBezTo>
                    <a:pt x="102" y="93"/>
                    <a:pt x="101" y="97"/>
                    <a:pt x="98" y="101"/>
                  </a:cubicBezTo>
                  <a:cubicBezTo>
                    <a:pt x="94" y="105"/>
                    <a:pt x="90" y="106"/>
                    <a:pt x="86" y="106"/>
                  </a:cubicBezTo>
                  <a:cubicBezTo>
                    <a:pt x="82" y="106"/>
                    <a:pt x="79" y="105"/>
                    <a:pt x="75" y="101"/>
                  </a:cubicBezTo>
                  <a:cubicBezTo>
                    <a:pt x="71" y="97"/>
                    <a:pt x="70" y="93"/>
                    <a:pt x="70" y="88"/>
                  </a:cubicBezTo>
                  <a:cubicBezTo>
                    <a:pt x="70" y="77"/>
                    <a:pt x="76" y="71"/>
                    <a:pt x="86" y="71"/>
                  </a:cubicBezTo>
                  <a:close/>
                  <a:moveTo>
                    <a:pt x="86" y="0"/>
                  </a:moveTo>
                  <a:cubicBezTo>
                    <a:pt x="38" y="0"/>
                    <a:pt x="1" y="39"/>
                    <a:pt x="1" y="88"/>
                  </a:cubicBezTo>
                  <a:cubicBezTo>
                    <a:pt x="1" y="137"/>
                    <a:pt x="38" y="176"/>
                    <a:pt x="86" y="176"/>
                  </a:cubicBezTo>
                  <a:cubicBezTo>
                    <a:pt x="133" y="176"/>
                    <a:pt x="171" y="137"/>
                    <a:pt x="171" y="88"/>
                  </a:cubicBezTo>
                  <a:cubicBezTo>
                    <a:pt x="172" y="39"/>
                    <a:pt x="134"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4570739" y="5418829"/>
              <a:ext cx="7944" cy="8080"/>
            </a:xfrm>
            <a:custGeom>
              <a:avLst/>
              <a:gdLst/>
              <a:ahLst/>
              <a:cxnLst/>
              <a:rect l="l" t="t" r="r" b="b"/>
              <a:pathLst>
                <a:path w="175" h="178" extrusionOk="0">
                  <a:moveTo>
                    <a:pt x="86" y="72"/>
                  </a:moveTo>
                  <a:cubicBezTo>
                    <a:pt x="96" y="72"/>
                    <a:pt x="102" y="80"/>
                    <a:pt x="102" y="91"/>
                  </a:cubicBezTo>
                  <a:cubicBezTo>
                    <a:pt x="103" y="100"/>
                    <a:pt x="96" y="107"/>
                    <a:pt x="87" y="107"/>
                  </a:cubicBezTo>
                  <a:cubicBezTo>
                    <a:pt x="84" y="107"/>
                    <a:pt x="80" y="106"/>
                    <a:pt x="76" y="102"/>
                  </a:cubicBezTo>
                  <a:cubicBezTo>
                    <a:pt x="74" y="98"/>
                    <a:pt x="70" y="95"/>
                    <a:pt x="70" y="90"/>
                  </a:cubicBezTo>
                  <a:cubicBezTo>
                    <a:pt x="70" y="80"/>
                    <a:pt x="77" y="72"/>
                    <a:pt x="86" y="72"/>
                  </a:cubicBezTo>
                  <a:close/>
                  <a:moveTo>
                    <a:pt x="86" y="1"/>
                  </a:moveTo>
                  <a:cubicBezTo>
                    <a:pt x="40" y="1"/>
                    <a:pt x="2" y="39"/>
                    <a:pt x="1" y="87"/>
                  </a:cubicBezTo>
                  <a:cubicBezTo>
                    <a:pt x="1" y="112"/>
                    <a:pt x="8" y="134"/>
                    <a:pt x="26" y="151"/>
                  </a:cubicBezTo>
                  <a:cubicBezTo>
                    <a:pt x="42" y="169"/>
                    <a:pt x="62" y="177"/>
                    <a:pt x="85" y="177"/>
                  </a:cubicBezTo>
                  <a:lnTo>
                    <a:pt x="86" y="177"/>
                  </a:lnTo>
                  <a:cubicBezTo>
                    <a:pt x="134" y="177"/>
                    <a:pt x="171" y="139"/>
                    <a:pt x="172" y="92"/>
                  </a:cubicBezTo>
                  <a:cubicBezTo>
                    <a:pt x="175" y="43"/>
                    <a:pt x="137" y="2"/>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4577230" y="5308747"/>
              <a:ext cx="8126" cy="8035"/>
            </a:xfrm>
            <a:custGeom>
              <a:avLst/>
              <a:gdLst/>
              <a:ahLst/>
              <a:cxnLst/>
              <a:rect l="l" t="t" r="r" b="b"/>
              <a:pathLst>
                <a:path w="179" h="177" extrusionOk="0">
                  <a:moveTo>
                    <a:pt x="90" y="71"/>
                  </a:moveTo>
                  <a:cubicBezTo>
                    <a:pt x="99" y="73"/>
                    <a:pt x="106" y="81"/>
                    <a:pt x="105" y="90"/>
                  </a:cubicBezTo>
                  <a:cubicBezTo>
                    <a:pt x="102" y="100"/>
                    <a:pt x="96" y="106"/>
                    <a:pt x="89" y="106"/>
                  </a:cubicBezTo>
                  <a:lnTo>
                    <a:pt x="89" y="128"/>
                  </a:lnTo>
                  <a:lnTo>
                    <a:pt x="87" y="106"/>
                  </a:lnTo>
                  <a:cubicBezTo>
                    <a:pt x="83" y="106"/>
                    <a:pt x="79" y="103"/>
                    <a:pt x="76" y="101"/>
                  </a:cubicBezTo>
                  <a:cubicBezTo>
                    <a:pt x="74" y="96"/>
                    <a:pt x="73" y="92"/>
                    <a:pt x="73" y="87"/>
                  </a:cubicBezTo>
                  <a:cubicBezTo>
                    <a:pt x="73" y="78"/>
                    <a:pt x="80" y="71"/>
                    <a:pt x="90" y="71"/>
                  </a:cubicBezTo>
                  <a:close/>
                  <a:moveTo>
                    <a:pt x="89" y="0"/>
                  </a:moveTo>
                  <a:cubicBezTo>
                    <a:pt x="43" y="0"/>
                    <a:pt x="6" y="35"/>
                    <a:pt x="2" y="81"/>
                  </a:cubicBezTo>
                  <a:cubicBezTo>
                    <a:pt x="0" y="104"/>
                    <a:pt x="6" y="128"/>
                    <a:pt x="22" y="147"/>
                  </a:cubicBezTo>
                  <a:cubicBezTo>
                    <a:pt x="37" y="164"/>
                    <a:pt x="58" y="176"/>
                    <a:pt x="80" y="177"/>
                  </a:cubicBezTo>
                  <a:lnTo>
                    <a:pt x="89" y="177"/>
                  </a:lnTo>
                  <a:cubicBezTo>
                    <a:pt x="133" y="177"/>
                    <a:pt x="169" y="143"/>
                    <a:pt x="174" y="96"/>
                  </a:cubicBezTo>
                  <a:cubicBezTo>
                    <a:pt x="178" y="48"/>
                    <a:pt x="144" y="4"/>
                    <a:pt x="97" y="0"/>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4579182" y="5289681"/>
              <a:ext cx="8171" cy="8035"/>
            </a:xfrm>
            <a:custGeom>
              <a:avLst/>
              <a:gdLst/>
              <a:ahLst/>
              <a:cxnLst/>
              <a:rect l="l" t="t" r="r" b="b"/>
              <a:pathLst>
                <a:path w="180" h="177" extrusionOk="0">
                  <a:moveTo>
                    <a:pt x="91" y="72"/>
                  </a:moveTo>
                  <a:cubicBezTo>
                    <a:pt x="95" y="72"/>
                    <a:pt x="100" y="75"/>
                    <a:pt x="102" y="78"/>
                  </a:cubicBezTo>
                  <a:cubicBezTo>
                    <a:pt x="105" y="81"/>
                    <a:pt x="106" y="85"/>
                    <a:pt x="106" y="90"/>
                  </a:cubicBezTo>
                  <a:cubicBezTo>
                    <a:pt x="105" y="100"/>
                    <a:pt x="97" y="106"/>
                    <a:pt x="90" y="106"/>
                  </a:cubicBezTo>
                  <a:lnTo>
                    <a:pt x="89" y="106"/>
                  </a:lnTo>
                  <a:cubicBezTo>
                    <a:pt x="85" y="106"/>
                    <a:pt x="81" y="104"/>
                    <a:pt x="78" y="101"/>
                  </a:cubicBezTo>
                  <a:cubicBezTo>
                    <a:pt x="73" y="98"/>
                    <a:pt x="72" y="92"/>
                    <a:pt x="73" y="88"/>
                  </a:cubicBezTo>
                  <a:cubicBezTo>
                    <a:pt x="74" y="79"/>
                    <a:pt x="81" y="72"/>
                    <a:pt x="91" y="72"/>
                  </a:cubicBezTo>
                  <a:close/>
                  <a:moveTo>
                    <a:pt x="89" y="0"/>
                  </a:moveTo>
                  <a:cubicBezTo>
                    <a:pt x="46" y="0"/>
                    <a:pt x="8" y="34"/>
                    <a:pt x="4" y="79"/>
                  </a:cubicBezTo>
                  <a:cubicBezTo>
                    <a:pt x="0" y="102"/>
                    <a:pt x="7" y="126"/>
                    <a:pt x="21" y="145"/>
                  </a:cubicBezTo>
                  <a:cubicBezTo>
                    <a:pt x="36" y="163"/>
                    <a:pt x="56" y="174"/>
                    <a:pt x="78" y="177"/>
                  </a:cubicBezTo>
                  <a:lnTo>
                    <a:pt x="87" y="177"/>
                  </a:lnTo>
                  <a:cubicBezTo>
                    <a:pt x="131" y="177"/>
                    <a:pt x="168" y="142"/>
                    <a:pt x="173" y="98"/>
                  </a:cubicBezTo>
                  <a:cubicBezTo>
                    <a:pt x="180" y="50"/>
                    <a:pt x="146" y="6"/>
                    <a:pt x="98" y="1"/>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4586491" y="5235797"/>
              <a:ext cx="8307" cy="8126"/>
            </a:xfrm>
            <a:custGeom>
              <a:avLst/>
              <a:gdLst/>
              <a:ahLst/>
              <a:cxnLst/>
              <a:rect l="l" t="t" r="r" b="b"/>
              <a:pathLst>
                <a:path w="183" h="179" extrusionOk="0">
                  <a:moveTo>
                    <a:pt x="91" y="72"/>
                  </a:moveTo>
                  <a:cubicBezTo>
                    <a:pt x="95" y="72"/>
                    <a:pt x="99" y="74"/>
                    <a:pt x="102" y="78"/>
                  </a:cubicBezTo>
                  <a:cubicBezTo>
                    <a:pt x="104" y="81"/>
                    <a:pt x="105" y="88"/>
                    <a:pt x="104" y="91"/>
                  </a:cubicBezTo>
                  <a:cubicBezTo>
                    <a:pt x="103" y="100"/>
                    <a:pt x="97" y="106"/>
                    <a:pt x="88" y="106"/>
                  </a:cubicBezTo>
                  <a:lnTo>
                    <a:pt x="86" y="106"/>
                  </a:lnTo>
                  <a:cubicBezTo>
                    <a:pt x="82" y="106"/>
                    <a:pt x="78" y="103"/>
                    <a:pt x="76" y="99"/>
                  </a:cubicBezTo>
                  <a:cubicBezTo>
                    <a:pt x="72" y="95"/>
                    <a:pt x="71" y="90"/>
                    <a:pt x="72" y="86"/>
                  </a:cubicBezTo>
                  <a:cubicBezTo>
                    <a:pt x="75" y="78"/>
                    <a:pt x="81" y="72"/>
                    <a:pt x="91" y="72"/>
                  </a:cubicBezTo>
                  <a:close/>
                  <a:moveTo>
                    <a:pt x="90" y="0"/>
                  </a:moveTo>
                  <a:cubicBezTo>
                    <a:pt x="48" y="0"/>
                    <a:pt x="11" y="32"/>
                    <a:pt x="4" y="75"/>
                  </a:cubicBezTo>
                  <a:cubicBezTo>
                    <a:pt x="1" y="99"/>
                    <a:pt x="6" y="123"/>
                    <a:pt x="20" y="143"/>
                  </a:cubicBezTo>
                  <a:cubicBezTo>
                    <a:pt x="33" y="162"/>
                    <a:pt x="53" y="173"/>
                    <a:pt x="76" y="177"/>
                  </a:cubicBezTo>
                  <a:cubicBezTo>
                    <a:pt x="80" y="178"/>
                    <a:pt x="85" y="178"/>
                    <a:pt x="88" y="178"/>
                  </a:cubicBezTo>
                  <a:cubicBezTo>
                    <a:pt x="130" y="178"/>
                    <a:pt x="167" y="147"/>
                    <a:pt x="175" y="105"/>
                  </a:cubicBezTo>
                  <a:cubicBezTo>
                    <a:pt x="182" y="54"/>
                    <a:pt x="150" y="10"/>
                    <a:pt x="103" y="1"/>
                  </a:cubicBezTo>
                  <a:cubicBezTo>
                    <a:pt x="99" y="1"/>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4589578" y="5216958"/>
              <a:ext cx="8489" cy="8035"/>
            </a:xfrm>
            <a:custGeom>
              <a:avLst/>
              <a:gdLst/>
              <a:ahLst/>
              <a:cxnLst/>
              <a:rect l="l" t="t" r="r" b="b"/>
              <a:pathLst>
                <a:path w="187" h="177" extrusionOk="0">
                  <a:moveTo>
                    <a:pt x="95" y="71"/>
                  </a:moveTo>
                  <a:cubicBezTo>
                    <a:pt x="105" y="73"/>
                    <a:pt x="110" y="82"/>
                    <a:pt x="109" y="92"/>
                  </a:cubicBezTo>
                  <a:cubicBezTo>
                    <a:pt x="108" y="99"/>
                    <a:pt x="101" y="105"/>
                    <a:pt x="93" y="105"/>
                  </a:cubicBezTo>
                  <a:lnTo>
                    <a:pt x="91" y="105"/>
                  </a:lnTo>
                  <a:cubicBezTo>
                    <a:pt x="87" y="104"/>
                    <a:pt x="82" y="103"/>
                    <a:pt x="80" y="99"/>
                  </a:cubicBezTo>
                  <a:cubicBezTo>
                    <a:pt x="77" y="95"/>
                    <a:pt x="76" y="89"/>
                    <a:pt x="77" y="86"/>
                  </a:cubicBezTo>
                  <a:cubicBezTo>
                    <a:pt x="78" y="77"/>
                    <a:pt x="86" y="71"/>
                    <a:pt x="95" y="71"/>
                  </a:cubicBezTo>
                  <a:close/>
                  <a:moveTo>
                    <a:pt x="93" y="1"/>
                  </a:moveTo>
                  <a:cubicBezTo>
                    <a:pt x="52" y="1"/>
                    <a:pt x="15" y="30"/>
                    <a:pt x="9" y="73"/>
                  </a:cubicBezTo>
                  <a:cubicBezTo>
                    <a:pt x="0" y="120"/>
                    <a:pt x="31" y="166"/>
                    <a:pt x="77" y="175"/>
                  </a:cubicBezTo>
                  <a:cubicBezTo>
                    <a:pt x="82" y="177"/>
                    <a:pt x="87" y="177"/>
                    <a:pt x="92" y="177"/>
                  </a:cubicBezTo>
                  <a:cubicBezTo>
                    <a:pt x="134" y="177"/>
                    <a:pt x="170" y="146"/>
                    <a:pt x="177" y="104"/>
                  </a:cubicBezTo>
                  <a:cubicBezTo>
                    <a:pt x="187" y="56"/>
                    <a:pt x="155" y="9"/>
                    <a:pt x="109" y="2"/>
                  </a:cubicBezTo>
                  <a:cubicBezTo>
                    <a:pt x="104" y="1"/>
                    <a:pt x="99"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4593028" y="5199617"/>
              <a:ext cx="8353" cy="8035"/>
            </a:xfrm>
            <a:custGeom>
              <a:avLst/>
              <a:gdLst/>
              <a:ahLst/>
              <a:cxnLst/>
              <a:rect l="l" t="t" r="r" b="b"/>
              <a:pathLst>
                <a:path w="184" h="177" extrusionOk="0">
                  <a:moveTo>
                    <a:pt x="92" y="71"/>
                  </a:moveTo>
                  <a:cubicBezTo>
                    <a:pt x="101" y="73"/>
                    <a:pt x="107" y="81"/>
                    <a:pt x="103" y="92"/>
                  </a:cubicBezTo>
                  <a:cubicBezTo>
                    <a:pt x="102" y="100"/>
                    <a:pt x="95" y="107"/>
                    <a:pt x="88" y="107"/>
                  </a:cubicBezTo>
                  <a:lnTo>
                    <a:pt x="86" y="107"/>
                  </a:lnTo>
                  <a:cubicBezTo>
                    <a:pt x="78" y="104"/>
                    <a:pt x="72" y="95"/>
                    <a:pt x="74" y="85"/>
                  </a:cubicBezTo>
                  <a:cubicBezTo>
                    <a:pt x="75" y="78"/>
                    <a:pt x="81" y="71"/>
                    <a:pt x="92" y="71"/>
                  </a:cubicBezTo>
                  <a:close/>
                  <a:moveTo>
                    <a:pt x="92" y="1"/>
                  </a:moveTo>
                  <a:cubicBezTo>
                    <a:pt x="51" y="1"/>
                    <a:pt x="14" y="30"/>
                    <a:pt x="5" y="73"/>
                  </a:cubicBezTo>
                  <a:cubicBezTo>
                    <a:pt x="0" y="96"/>
                    <a:pt x="5" y="120"/>
                    <a:pt x="18" y="139"/>
                  </a:cubicBezTo>
                  <a:cubicBezTo>
                    <a:pt x="32" y="158"/>
                    <a:pt x="50" y="171"/>
                    <a:pt x="72" y="175"/>
                  </a:cubicBezTo>
                  <a:cubicBezTo>
                    <a:pt x="77" y="176"/>
                    <a:pt x="82" y="176"/>
                    <a:pt x="89" y="176"/>
                  </a:cubicBezTo>
                  <a:cubicBezTo>
                    <a:pt x="129" y="176"/>
                    <a:pt x="165" y="147"/>
                    <a:pt x="174" y="105"/>
                  </a:cubicBezTo>
                  <a:cubicBezTo>
                    <a:pt x="184" y="58"/>
                    <a:pt x="154" y="12"/>
                    <a:pt x="107" y="2"/>
                  </a:cubicBezTo>
                  <a:cubicBezTo>
                    <a:pt x="102" y="1"/>
                    <a:pt x="97"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4596705" y="5180869"/>
              <a:ext cx="8489" cy="7990"/>
            </a:xfrm>
            <a:custGeom>
              <a:avLst/>
              <a:gdLst/>
              <a:ahLst/>
              <a:cxnLst/>
              <a:rect l="l" t="t" r="r" b="b"/>
              <a:pathLst>
                <a:path w="187" h="176" extrusionOk="0">
                  <a:moveTo>
                    <a:pt x="96" y="71"/>
                  </a:moveTo>
                  <a:cubicBezTo>
                    <a:pt x="106" y="72"/>
                    <a:pt x="111" y="83"/>
                    <a:pt x="109" y="92"/>
                  </a:cubicBezTo>
                  <a:cubicBezTo>
                    <a:pt x="107" y="101"/>
                    <a:pt x="99" y="107"/>
                    <a:pt x="92" y="107"/>
                  </a:cubicBezTo>
                  <a:lnTo>
                    <a:pt x="89" y="107"/>
                  </a:lnTo>
                  <a:cubicBezTo>
                    <a:pt x="82" y="103"/>
                    <a:pt x="76" y="93"/>
                    <a:pt x="77" y="86"/>
                  </a:cubicBezTo>
                  <a:cubicBezTo>
                    <a:pt x="78" y="78"/>
                    <a:pt x="87" y="71"/>
                    <a:pt x="95" y="71"/>
                  </a:cubicBezTo>
                  <a:close/>
                  <a:moveTo>
                    <a:pt x="95" y="0"/>
                  </a:moveTo>
                  <a:cubicBezTo>
                    <a:pt x="55" y="0"/>
                    <a:pt x="18" y="29"/>
                    <a:pt x="10" y="70"/>
                  </a:cubicBezTo>
                  <a:cubicBezTo>
                    <a:pt x="0" y="118"/>
                    <a:pt x="30" y="165"/>
                    <a:pt x="75" y="175"/>
                  </a:cubicBezTo>
                  <a:cubicBezTo>
                    <a:pt x="80" y="176"/>
                    <a:pt x="86" y="176"/>
                    <a:pt x="93" y="176"/>
                  </a:cubicBezTo>
                  <a:cubicBezTo>
                    <a:pt x="133" y="176"/>
                    <a:pt x="169" y="145"/>
                    <a:pt x="179" y="104"/>
                  </a:cubicBezTo>
                  <a:cubicBezTo>
                    <a:pt x="187" y="59"/>
                    <a:pt x="157" y="11"/>
                    <a:pt x="111" y="2"/>
                  </a:cubicBezTo>
                  <a:cubicBezTo>
                    <a:pt x="106" y="1"/>
                    <a:pt x="100"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4600245" y="5163619"/>
              <a:ext cx="8580" cy="8035"/>
            </a:xfrm>
            <a:custGeom>
              <a:avLst/>
              <a:gdLst/>
              <a:ahLst/>
              <a:cxnLst/>
              <a:rect l="l" t="t" r="r" b="b"/>
              <a:pathLst>
                <a:path w="189" h="177" extrusionOk="0">
                  <a:moveTo>
                    <a:pt x="97" y="71"/>
                  </a:moveTo>
                  <a:cubicBezTo>
                    <a:pt x="102" y="72"/>
                    <a:pt x="106" y="73"/>
                    <a:pt x="107" y="77"/>
                  </a:cubicBezTo>
                  <a:cubicBezTo>
                    <a:pt x="110" y="81"/>
                    <a:pt x="111" y="86"/>
                    <a:pt x="110" y="91"/>
                  </a:cubicBezTo>
                  <a:cubicBezTo>
                    <a:pt x="109" y="98"/>
                    <a:pt x="101" y="104"/>
                    <a:pt x="93" y="104"/>
                  </a:cubicBezTo>
                  <a:lnTo>
                    <a:pt x="90" y="104"/>
                  </a:lnTo>
                  <a:cubicBezTo>
                    <a:pt x="83" y="103"/>
                    <a:pt x="77" y="94"/>
                    <a:pt x="78" y="85"/>
                  </a:cubicBezTo>
                  <a:cubicBezTo>
                    <a:pt x="79" y="77"/>
                    <a:pt x="86" y="71"/>
                    <a:pt x="96" y="71"/>
                  </a:cubicBezTo>
                  <a:close/>
                  <a:moveTo>
                    <a:pt x="95" y="0"/>
                  </a:moveTo>
                  <a:cubicBezTo>
                    <a:pt x="56" y="0"/>
                    <a:pt x="19" y="30"/>
                    <a:pt x="10" y="71"/>
                  </a:cubicBezTo>
                  <a:cubicBezTo>
                    <a:pt x="0" y="118"/>
                    <a:pt x="30" y="164"/>
                    <a:pt x="75" y="175"/>
                  </a:cubicBezTo>
                  <a:cubicBezTo>
                    <a:pt x="81" y="176"/>
                    <a:pt x="88" y="176"/>
                    <a:pt x="93" y="176"/>
                  </a:cubicBezTo>
                  <a:cubicBezTo>
                    <a:pt x="133" y="176"/>
                    <a:pt x="169" y="146"/>
                    <a:pt x="177" y="104"/>
                  </a:cubicBezTo>
                  <a:cubicBezTo>
                    <a:pt x="188" y="57"/>
                    <a:pt x="159" y="12"/>
                    <a:pt x="112" y="2"/>
                  </a:cubicBezTo>
                  <a:cubicBezTo>
                    <a:pt x="106" y="1"/>
                    <a:pt x="101"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4604104" y="5144825"/>
              <a:ext cx="8398" cy="7990"/>
            </a:xfrm>
            <a:custGeom>
              <a:avLst/>
              <a:gdLst/>
              <a:ahLst/>
              <a:cxnLst/>
              <a:rect l="l" t="t" r="r" b="b"/>
              <a:pathLst>
                <a:path w="185" h="176" extrusionOk="0">
                  <a:moveTo>
                    <a:pt x="99" y="70"/>
                  </a:moveTo>
                  <a:cubicBezTo>
                    <a:pt x="106" y="72"/>
                    <a:pt x="114" y="82"/>
                    <a:pt x="110" y="91"/>
                  </a:cubicBezTo>
                  <a:cubicBezTo>
                    <a:pt x="109" y="100"/>
                    <a:pt x="102" y="106"/>
                    <a:pt x="95" y="106"/>
                  </a:cubicBezTo>
                  <a:lnTo>
                    <a:pt x="92" y="106"/>
                  </a:lnTo>
                  <a:cubicBezTo>
                    <a:pt x="85" y="105"/>
                    <a:pt x="83" y="102"/>
                    <a:pt x="82" y="100"/>
                  </a:cubicBezTo>
                  <a:cubicBezTo>
                    <a:pt x="79" y="95"/>
                    <a:pt x="78" y="90"/>
                    <a:pt x="79" y="85"/>
                  </a:cubicBezTo>
                  <a:cubicBezTo>
                    <a:pt x="80" y="77"/>
                    <a:pt x="87" y="70"/>
                    <a:pt x="97" y="70"/>
                  </a:cubicBezTo>
                  <a:close/>
                  <a:moveTo>
                    <a:pt x="96" y="0"/>
                  </a:moveTo>
                  <a:cubicBezTo>
                    <a:pt x="55" y="0"/>
                    <a:pt x="19" y="30"/>
                    <a:pt x="10" y="72"/>
                  </a:cubicBezTo>
                  <a:cubicBezTo>
                    <a:pt x="1" y="120"/>
                    <a:pt x="31" y="165"/>
                    <a:pt x="78" y="175"/>
                  </a:cubicBezTo>
                  <a:cubicBezTo>
                    <a:pt x="83" y="176"/>
                    <a:pt x="89" y="176"/>
                    <a:pt x="95" y="176"/>
                  </a:cubicBezTo>
                  <a:cubicBezTo>
                    <a:pt x="136" y="176"/>
                    <a:pt x="171" y="146"/>
                    <a:pt x="179" y="105"/>
                  </a:cubicBezTo>
                  <a:cubicBezTo>
                    <a:pt x="184" y="81"/>
                    <a:pt x="179" y="58"/>
                    <a:pt x="165" y="37"/>
                  </a:cubicBezTo>
                  <a:cubicBezTo>
                    <a:pt x="153" y="20"/>
                    <a:pt x="135" y="7"/>
                    <a:pt x="112" y="2"/>
                  </a:cubicBezTo>
                  <a:cubicBezTo>
                    <a:pt x="106" y="1"/>
                    <a:pt x="101"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4607463" y="5127530"/>
              <a:ext cx="8398" cy="8035"/>
            </a:xfrm>
            <a:custGeom>
              <a:avLst/>
              <a:gdLst/>
              <a:ahLst/>
              <a:cxnLst/>
              <a:rect l="l" t="t" r="r" b="b"/>
              <a:pathLst>
                <a:path w="185" h="177" extrusionOk="0">
                  <a:moveTo>
                    <a:pt x="99" y="72"/>
                  </a:moveTo>
                  <a:cubicBezTo>
                    <a:pt x="104" y="74"/>
                    <a:pt x="106" y="76"/>
                    <a:pt x="107" y="79"/>
                  </a:cubicBezTo>
                  <a:cubicBezTo>
                    <a:pt x="110" y="82"/>
                    <a:pt x="111" y="86"/>
                    <a:pt x="110" y="92"/>
                  </a:cubicBezTo>
                  <a:cubicBezTo>
                    <a:pt x="109" y="100"/>
                    <a:pt x="102" y="106"/>
                    <a:pt x="94" y="106"/>
                  </a:cubicBezTo>
                  <a:lnTo>
                    <a:pt x="91" y="106"/>
                  </a:lnTo>
                  <a:cubicBezTo>
                    <a:pt x="88" y="105"/>
                    <a:pt x="84" y="103"/>
                    <a:pt x="81" y="100"/>
                  </a:cubicBezTo>
                  <a:cubicBezTo>
                    <a:pt x="79" y="96"/>
                    <a:pt x="78" y="92"/>
                    <a:pt x="79" y="86"/>
                  </a:cubicBezTo>
                  <a:cubicBezTo>
                    <a:pt x="80" y="79"/>
                    <a:pt x="86" y="72"/>
                    <a:pt x="97" y="72"/>
                  </a:cubicBezTo>
                  <a:close/>
                  <a:moveTo>
                    <a:pt x="97" y="1"/>
                  </a:moveTo>
                  <a:cubicBezTo>
                    <a:pt x="56" y="1"/>
                    <a:pt x="19" y="31"/>
                    <a:pt x="10" y="74"/>
                  </a:cubicBezTo>
                  <a:cubicBezTo>
                    <a:pt x="1" y="121"/>
                    <a:pt x="32" y="166"/>
                    <a:pt x="79" y="176"/>
                  </a:cubicBezTo>
                  <a:cubicBezTo>
                    <a:pt x="84" y="177"/>
                    <a:pt x="89" y="177"/>
                    <a:pt x="94" y="177"/>
                  </a:cubicBezTo>
                  <a:cubicBezTo>
                    <a:pt x="137" y="177"/>
                    <a:pt x="173" y="147"/>
                    <a:pt x="180" y="105"/>
                  </a:cubicBezTo>
                  <a:cubicBezTo>
                    <a:pt x="184" y="81"/>
                    <a:pt x="180" y="58"/>
                    <a:pt x="167" y="38"/>
                  </a:cubicBezTo>
                  <a:cubicBezTo>
                    <a:pt x="152" y="19"/>
                    <a:pt x="132" y="6"/>
                    <a:pt x="110" y="2"/>
                  </a:cubicBezTo>
                  <a:cubicBezTo>
                    <a:pt x="106" y="1"/>
                    <a:pt x="101"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4610822" y="5108645"/>
              <a:ext cx="8216" cy="8035"/>
            </a:xfrm>
            <a:custGeom>
              <a:avLst/>
              <a:gdLst/>
              <a:ahLst/>
              <a:cxnLst/>
              <a:rect l="l" t="t" r="r" b="b"/>
              <a:pathLst>
                <a:path w="181" h="177" extrusionOk="0">
                  <a:moveTo>
                    <a:pt x="95" y="73"/>
                  </a:moveTo>
                  <a:cubicBezTo>
                    <a:pt x="100" y="73"/>
                    <a:pt x="104" y="75"/>
                    <a:pt x="105" y="79"/>
                  </a:cubicBezTo>
                  <a:cubicBezTo>
                    <a:pt x="108" y="83"/>
                    <a:pt x="109" y="89"/>
                    <a:pt x="108" y="94"/>
                  </a:cubicBezTo>
                  <a:cubicBezTo>
                    <a:pt x="108" y="101"/>
                    <a:pt x="100" y="107"/>
                    <a:pt x="92" y="107"/>
                  </a:cubicBezTo>
                  <a:lnTo>
                    <a:pt x="90" y="107"/>
                  </a:lnTo>
                  <a:cubicBezTo>
                    <a:pt x="81" y="106"/>
                    <a:pt x="75" y="96"/>
                    <a:pt x="77" y="87"/>
                  </a:cubicBezTo>
                  <a:cubicBezTo>
                    <a:pt x="78" y="79"/>
                    <a:pt x="85" y="73"/>
                    <a:pt x="95" y="73"/>
                  </a:cubicBezTo>
                  <a:close/>
                  <a:moveTo>
                    <a:pt x="93" y="1"/>
                  </a:moveTo>
                  <a:cubicBezTo>
                    <a:pt x="50" y="1"/>
                    <a:pt x="14" y="33"/>
                    <a:pt x="8" y="75"/>
                  </a:cubicBezTo>
                  <a:cubicBezTo>
                    <a:pt x="0" y="123"/>
                    <a:pt x="32" y="168"/>
                    <a:pt x="78" y="175"/>
                  </a:cubicBezTo>
                  <a:cubicBezTo>
                    <a:pt x="83" y="176"/>
                    <a:pt x="88" y="176"/>
                    <a:pt x="92" y="176"/>
                  </a:cubicBezTo>
                  <a:cubicBezTo>
                    <a:pt x="134" y="176"/>
                    <a:pt x="171" y="144"/>
                    <a:pt x="178" y="102"/>
                  </a:cubicBezTo>
                  <a:cubicBezTo>
                    <a:pt x="181" y="78"/>
                    <a:pt x="177" y="54"/>
                    <a:pt x="162" y="34"/>
                  </a:cubicBezTo>
                  <a:cubicBezTo>
                    <a:pt x="147" y="17"/>
                    <a:pt x="127" y="6"/>
                    <a:pt x="105" y="1"/>
                  </a:cubicBezTo>
                  <a:cubicBezTo>
                    <a:pt x="101" y="1"/>
                    <a:pt x="97"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4613183" y="5091168"/>
              <a:ext cx="8126" cy="8035"/>
            </a:xfrm>
            <a:custGeom>
              <a:avLst/>
              <a:gdLst/>
              <a:ahLst/>
              <a:cxnLst/>
              <a:rect l="l" t="t" r="r" b="b"/>
              <a:pathLst>
                <a:path w="179" h="177" extrusionOk="0">
                  <a:moveTo>
                    <a:pt x="94" y="71"/>
                  </a:moveTo>
                  <a:cubicBezTo>
                    <a:pt x="98" y="71"/>
                    <a:pt x="101" y="74"/>
                    <a:pt x="105" y="76"/>
                  </a:cubicBezTo>
                  <a:cubicBezTo>
                    <a:pt x="107" y="81"/>
                    <a:pt x="108" y="85"/>
                    <a:pt x="108" y="90"/>
                  </a:cubicBezTo>
                  <a:cubicBezTo>
                    <a:pt x="107" y="100"/>
                    <a:pt x="100" y="106"/>
                    <a:pt x="92" y="106"/>
                  </a:cubicBezTo>
                  <a:lnTo>
                    <a:pt x="91" y="106"/>
                  </a:lnTo>
                  <a:cubicBezTo>
                    <a:pt x="80" y="106"/>
                    <a:pt x="74" y="96"/>
                    <a:pt x="75" y="87"/>
                  </a:cubicBezTo>
                  <a:cubicBezTo>
                    <a:pt x="77" y="78"/>
                    <a:pt x="83" y="71"/>
                    <a:pt x="94" y="71"/>
                  </a:cubicBezTo>
                  <a:close/>
                  <a:moveTo>
                    <a:pt x="91" y="1"/>
                  </a:moveTo>
                  <a:cubicBezTo>
                    <a:pt x="47" y="1"/>
                    <a:pt x="10" y="35"/>
                    <a:pt x="5" y="81"/>
                  </a:cubicBezTo>
                  <a:cubicBezTo>
                    <a:pt x="0" y="128"/>
                    <a:pt x="35" y="171"/>
                    <a:pt x="80" y="177"/>
                  </a:cubicBezTo>
                  <a:lnTo>
                    <a:pt x="90" y="177"/>
                  </a:lnTo>
                  <a:cubicBezTo>
                    <a:pt x="135" y="177"/>
                    <a:pt x="170" y="143"/>
                    <a:pt x="175" y="97"/>
                  </a:cubicBezTo>
                  <a:cubicBezTo>
                    <a:pt x="178" y="74"/>
                    <a:pt x="172" y="50"/>
                    <a:pt x="156" y="32"/>
                  </a:cubicBezTo>
                  <a:cubicBezTo>
                    <a:pt x="142" y="15"/>
                    <a:pt x="122" y="3"/>
                    <a:pt x="100" y="1"/>
                  </a:cubicBezTo>
                  <a:cubicBezTo>
                    <a:pt x="97" y="1"/>
                    <a:pt x="94"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4614545" y="5072057"/>
              <a:ext cx="7899" cy="8080"/>
            </a:xfrm>
            <a:custGeom>
              <a:avLst/>
              <a:gdLst/>
              <a:ahLst/>
              <a:cxnLst/>
              <a:rect l="l" t="t" r="r" b="b"/>
              <a:pathLst>
                <a:path w="174" h="178" extrusionOk="0">
                  <a:moveTo>
                    <a:pt x="90" y="72"/>
                  </a:moveTo>
                  <a:cubicBezTo>
                    <a:pt x="96" y="72"/>
                    <a:pt x="98" y="74"/>
                    <a:pt x="101" y="78"/>
                  </a:cubicBezTo>
                  <a:cubicBezTo>
                    <a:pt x="104" y="81"/>
                    <a:pt x="106" y="85"/>
                    <a:pt x="106" y="90"/>
                  </a:cubicBezTo>
                  <a:cubicBezTo>
                    <a:pt x="105" y="100"/>
                    <a:pt x="98" y="107"/>
                    <a:pt x="89" y="107"/>
                  </a:cubicBezTo>
                  <a:cubicBezTo>
                    <a:pt x="80" y="107"/>
                    <a:pt x="71" y="100"/>
                    <a:pt x="72" y="89"/>
                  </a:cubicBezTo>
                  <a:cubicBezTo>
                    <a:pt x="72" y="80"/>
                    <a:pt x="81" y="72"/>
                    <a:pt x="90" y="72"/>
                  </a:cubicBezTo>
                  <a:close/>
                  <a:moveTo>
                    <a:pt x="89" y="1"/>
                  </a:moveTo>
                  <a:cubicBezTo>
                    <a:pt x="42" y="1"/>
                    <a:pt x="3" y="39"/>
                    <a:pt x="2" y="88"/>
                  </a:cubicBezTo>
                  <a:cubicBezTo>
                    <a:pt x="1" y="137"/>
                    <a:pt x="38" y="176"/>
                    <a:pt x="85" y="178"/>
                  </a:cubicBezTo>
                  <a:lnTo>
                    <a:pt x="87" y="178"/>
                  </a:lnTo>
                  <a:cubicBezTo>
                    <a:pt x="134" y="178"/>
                    <a:pt x="172" y="138"/>
                    <a:pt x="174" y="90"/>
                  </a:cubicBezTo>
                  <a:cubicBezTo>
                    <a:pt x="174" y="65"/>
                    <a:pt x="164" y="43"/>
                    <a:pt x="148" y="26"/>
                  </a:cubicBezTo>
                  <a:cubicBezTo>
                    <a:pt x="134" y="10"/>
                    <a:pt x="112"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4288836" y="5120811"/>
              <a:ext cx="142722" cy="142722"/>
            </a:xfrm>
            <a:custGeom>
              <a:avLst/>
              <a:gdLst/>
              <a:ahLst/>
              <a:cxnLst/>
              <a:rect l="l" t="t" r="r" b="b"/>
              <a:pathLst>
                <a:path w="3144" h="3144" extrusionOk="0">
                  <a:moveTo>
                    <a:pt x="1541" y="76"/>
                  </a:moveTo>
                  <a:lnTo>
                    <a:pt x="1662" y="228"/>
                  </a:lnTo>
                  <a:lnTo>
                    <a:pt x="1803" y="93"/>
                  </a:lnTo>
                  <a:lnTo>
                    <a:pt x="1894" y="265"/>
                  </a:lnTo>
                  <a:lnTo>
                    <a:pt x="2056" y="156"/>
                  </a:lnTo>
                  <a:lnTo>
                    <a:pt x="2117" y="341"/>
                  </a:lnTo>
                  <a:lnTo>
                    <a:pt x="2295" y="262"/>
                  </a:lnTo>
                  <a:lnTo>
                    <a:pt x="2323" y="455"/>
                  </a:lnTo>
                  <a:lnTo>
                    <a:pt x="2511" y="407"/>
                  </a:lnTo>
                  <a:lnTo>
                    <a:pt x="2506" y="600"/>
                  </a:lnTo>
                  <a:lnTo>
                    <a:pt x="2700" y="588"/>
                  </a:lnTo>
                  <a:lnTo>
                    <a:pt x="2660" y="777"/>
                  </a:lnTo>
                  <a:lnTo>
                    <a:pt x="2853" y="797"/>
                  </a:lnTo>
                  <a:lnTo>
                    <a:pt x="2782" y="978"/>
                  </a:lnTo>
                  <a:lnTo>
                    <a:pt x="2969" y="1032"/>
                  </a:lnTo>
                  <a:lnTo>
                    <a:pt x="2867" y="1196"/>
                  </a:lnTo>
                  <a:lnTo>
                    <a:pt x="3042" y="1283"/>
                  </a:lnTo>
                  <a:lnTo>
                    <a:pt x="2912" y="1427"/>
                  </a:lnTo>
                  <a:lnTo>
                    <a:pt x="3069" y="1542"/>
                  </a:lnTo>
                  <a:lnTo>
                    <a:pt x="2916" y="1662"/>
                  </a:lnTo>
                  <a:lnTo>
                    <a:pt x="3051" y="1801"/>
                  </a:lnTo>
                  <a:lnTo>
                    <a:pt x="2879" y="1894"/>
                  </a:lnTo>
                  <a:lnTo>
                    <a:pt x="2988" y="2054"/>
                  </a:lnTo>
                  <a:lnTo>
                    <a:pt x="2803" y="2116"/>
                  </a:lnTo>
                  <a:lnTo>
                    <a:pt x="2883" y="2293"/>
                  </a:lnTo>
                  <a:lnTo>
                    <a:pt x="2690" y="2322"/>
                  </a:lnTo>
                  <a:lnTo>
                    <a:pt x="2737" y="2511"/>
                  </a:lnTo>
                  <a:lnTo>
                    <a:pt x="2543" y="2506"/>
                  </a:lnTo>
                  <a:lnTo>
                    <a:pt x="2557" y="2699"/>
                  </a:lnTo>
                  <a:lnTo>
                    <a:pt x="2367" y="2660"/>
                  </a:lnTo>
                  <a:lnTo>
                    <a:pt x="2347" y="2852"/>
                  </a:lnTo>
                  <a:lnTo>
                    <a:pt x="2166" y="2781"/>
                  </a:lnTo>
                  <a:lnTo>
                    <a:pt x="2113" y="2969"/>
                  </a:lnTo>
                  <a:lnTo>
                    <a:pt x="1947" y="2867"/>
                  </a:lnTo>
                  <a:lnTo>
                    <a:pt x="1862" y="3041"/>
                  </a:lnTo>
                  <a:lnTo>
                    <a:pt x="1717" y="2912"/>
                  </a:lnTo>
                  <a:lnTo>
                    <a:pt x="1602" y="3069"/>
                  </a:lnTo>
                  <a:lnTo>
                    <a:pt x="1485" y="2916"/>
                  </a:lnTo>
                  <a:lnTo>
                    <a:pt x="1345" y="3050"/>
                  </a:lnTo>
                  <a:lnTo>
                    <a:pt x="1253" y="2879"/>
                  </a:lnTo>
                  <a:lnTo>
                    <a:pt x="1092" y="2987"/>
                  </a:lnTo>
                  <a:lnTo>
                    <a:pt x="1031" y="2802"/>
                  </a:lnTo>
                  <a:lnTo>
                    <a:pt x="854" y="2881"/>
                  </a:lnTo>
                  <a:lnTo>
                    <a:pt x="824" y="2689"/>
                  </a:lnTo>
                  <a:lnTo>
                    <a:pt x="635" y="2737"/>
                  </a:lnTo>
                  <a:lnTo>
                    <a:pt x="641" y="2543"/>
                  </a:lnTo>
                  <a:lnTo>
                    <a:pt x="448" y="2555"/>
                  </a:lnTo>
                  <a:lnTo>
                    <a:pt x="487" y="2366"/>
                  </a:lnTo>
                  <a:lnTo>
                    <a:pt x="293" y="2347"/>
                  </a:lnTo>
                  <a:lnTo>
                    <a:pt x="364" y="2165"/>
                  </a:lnTo>
                  <a:lnTo>
                    <a:pt x="177" y="2111"/>
                  </a:lnTo>
                  <a:lnTo>
                    <a:pt x="279" y="1947"/>
                  </a:lnTo>
                  <a:lnTo>
                    <a:pt x="105" y="1862"/>
                  </a:lnTo>
                  <a:lnTo>
                    <a:pt x="233" y="1716"/>
                  </a:lnTo>
                  <a:lnTo>
                    <a:pt x="76" y="1601"/>
                  </a:lnTo>
                  <a:lnTo>
                    <a:pt x="228" y="1481"/>
                  </a:lnTo>
                  <a:lnTo>
                    <a:pt x="94" y="1342"/>
                  </a:lnTo>
                  <a:lnTo>
                    <a:pt x="265" y="1249"/>
                  </a:lnTo>
                  <a:lnTo>
                    <a:pt x="158" y="1089"/>
                  </a:lnTo>
                  <a:lnTo>
                    <a:pt x="342" y="1027"/>
                  </a:lnTo>
                  <a:lnTo>
                    <a:pt x="263" y="850"/>
                  </a:lnTo>
                  <a:lnTo>
                    <a:pt x="455" y="822"/>
                  </a:lnTo>
                  <a:lnTo>
                    <a:pt x="407" y="634"/>
                  </a:lnTo>
                  <a:lnTo>
                    <a:pt x="602" y="639"/>
                  </a:lnTo>
                  <a:lnTo>
                    <a:pt x="602" y="639"/>
                  </a:lnTo>
                  <a:lnTo>
                    <a:pt x="588" y="445"/>
                  </a:lnTo>
                  <a:lnTo>
                    <a:pt x="778" y="484"/>
                  </a:lnTo>
                  <a:lnTo>
                    <a:pt x="798" y="291"/>
                  </a:lnTo>
                  <a:lnTo>
                    <a:pt x="978" y="362"/>
                  </a:lnTo>
                  <a:lnTo>
                    <a:pt x="1033" y="176"/>
                  </a:lnTo>
                  <a:lnTo>
                    <a:pt x="1197" y="278"/>
                  </a:lnTo>
                  <a:lnTo>
                    <a:pt x="1283" y="104"/>
                  </a:lnTo>
                  <a:lnTo>
                    <a:pt x="1428" y="233"/>
                  </a:lnTo>
                  <a:lnTo>
                    <a:pt x="1541" y="76"/>
                  </a:lnTo>
                  <a:close/>
                  <a:moveTo>
                    <a:pt x="1540" y="0"/>
                  </a:moveTo>
                  <a:lnTo>
                    <a:pt x="1420" y="165"/>
                  </a:lnTo>
                  <a:lnTo>
                    <a:pt x="1267" y="29"/>
                  </a:lnTo>
                  <a:lnTo>
                    <a:pt x="1177" y="212"/>
                  </a:lnTo>
                  <a:lnTo>
                    <a:pt x="1003" y="106"/>
                  </a:lnTo>
                  <a:lnTo>
                    <a:pt x="947" y="302"/>
                  </a:lnTo>
                  <a:lnTo>
                    <a:pt x="758" y="227"/>
                  </a:lnTo>
                  <a:lnTo>
                    <a:pt x="736" y="429"/>
                  </a:lnTo>
                  <a:lnTo>
                    <a:pt x="536" y="388"/>
                  </a:lnTo>
                  <a:lnTo>
                    <a:pt x="550" y="592"/>
                  </a:lnTo>
                  <a:lnTo>
                    <a:pt x="346" y="587"/>
                  </a:lnTo>
                  <a:lnTo>
                    <a:pt x="396" y="784"/>
                  </a:lnTo>
                  <a:lnTo>
                    <a:pt x="194" y="814"/>
                  </a:lnTo>
                  <a:lnTo>
                    <a:pt x="278" y="1000"/>
                  </a:lnTo>
                  <a:lnTo>
                    <a:pt x="84" y="1064"/>
                  </a:lnTo>
                  <a:lnTo>
                    <a:pt x="199" y="1233"/>
                  </a:lnTo>
                  <a:lnTo>
                    <a:pt x="19" y="1331"/>
                  </a:lnTo>
                  <a:lnTo>
                    <a:pt x="160" y="1478"/>
                  </a:lnTo>
                  <a:lnTo>
                    <a:pt x="0" y="1604"/>
                  </a:lnTo>
                  <a:lnTo>
                    <a:pt x="165" y="1723"/>
                  </a:lnTo>
                  <a:lnTo>
                    <a:pt x="30" y="1876"/>
                  </a:lnTo>
                  <a:lnTo>
                    <a:pt x="212" y="1966"/>
                  </a:lnTo>
                  <a:lnTo>
                    <a:pt x="106" y="2140"/>
                  </a:lnTo>
                  <a:lnTo>
                    <a:pt x="302" y="2197"/>
                  </a:lnTo>
                  <a:lnTo>
                    <a:pt x="227" y="2387"/>
                  </a:lnTo>
                  <a:lnTo>
                    <a:pt x="431" y="2408"/>
                  </a:lnTo>
                  <a:lnTo>
                    <a:pt x="390" y="2608"/>
                  </a:lnTo>
                  <a:lnTo>
                    <a:pt x="592" y="2593"/>
                  </a:lnTo>
                  <a:lnTo>
                    <a:pt x="587" y="2798"/>
                  </a:lnTo>
                  <a:lnTo>
                    <a:pt x="587" y="2798"/>
                  </a:lnTo>
                  <a:lnTo>
                    <a:pt x="785" y="2749"/>
                  </a:lnTo>
                  <a:lnTo>
                    <a:pt x="815" y="2951"/>
                  </a:lnTo>
                  <a:lnTo>
                    <a:pt x="1001" y="2868"/>
                  </a:lnTo>
                  <a:lnTo>
                    <a:pt x="1066" y="3062"/>
                  </a:lnTo>
                  <a:lnTo>
                    <a:pt x="1234" y="2947"/>
                  </a:lnTo>
                  <a:lnTo>
                    <a:pt x="1331" y="3126"/>
                  </a:lnTo>
                  <a:lnTo>
                    <a:pt x="1478" y="2984"/>
                  </a:lnTo>
                  <a:lnTo>
                    <a:pt x="1604" y="3144"/>
                  </a:lnTo>
                  <a:lnTo>
                    <a:pt x="1726" y="2977"/>
                  </a:lnTo>
                  <a:lnTo>
                    <a:pt x="1878" y="3113"/>
                  </a:lnTo>
                  <a:lnTo>
                    <a:pt x="1967" y="2930"/>
                  </a:lnTo>
                  <a:lnTo>
                    <a:pt x="2141" y="3037"/>
                  </a:lnTo>
                  <a:lnTo>
                    <a:pt x="2198" y="2840"/>
                  </a:lnTo>
                  <a:lnTo>
                    <a:pt x="2388" y="2916"/>
                  </a:lnTo>
                  <a:lnTo>
                    <a:pt x="2409" y="2713"/>
                  </a:lnTo>
                  <a:lnTo>
                    <a:pt x="2609" y="2754"/>
                  </a:lnTo>
                  <a:lnTo>
                    <a:pt x="2595" y="2550"/>
                  </a:lnTo>
                  <a:lnTo>
                    <a:pt x="2595" y="2550"/>
                  </a:lnTo>
                  <a:lnTo>
                    <a:pt x="2799" y="2555"/>
                  </a:lnTo>
                  <a:lnTo>
                    <a:pt x="2749" y="2358"/>
                  </a:lnTo>
                  <a:lnTo>
                    <a:pt x="2950" y="2328"/>
                  </a:lnTo>
                  <a:lnTo>
                    <a:pt x="2868" y="2142"/>
                  </a:lnTo>
                  <a:lnTo>
                    <a:pt x="3062" y="2078"/>
                  </a:lnTo>
                  <a:lnTo>
                    <a:pt x="2947" y="1909"/>
                  </a:lnTo>
                  <a:lnTo>
                    <a:pt x="3126" y="1811"/>
                  </a:lnTo>
                  <a:lnTo>
                    <a:pt x="2984" y="1664"/>
                  </a:lnTo>
                  <a:lnTo>
                    <a:pt x="3143" y="1538"/>
                  </a:lnTo>
                  <a:lnTo>
                    <a:pt x="2979" y="1419"/>
                  </a:lnTo>
                  <a:lnTo>
                    <a:pt x="3115" y="1266"/>
                  </a:lnTo>
                  <a:lnTo>
                    <a:pt x="2931" y="1176"/>
                  </a:lnTo>
                  <a:lnTo>
                    <a:pt x="3038" y="1002"/>
                  </a:lnTo>
                  <a:lnTo>
                    <a:pt x="2841" y="945"/>
                  </a:lnTo>
                  <a:lnTo>
                    <a:pt x="2916" y="755"/>
                  </a:lnTo>
                  <a:lnTo>
                    <a:pt x="2714" y="734"/>
                  </a:lnTo>
                  <a:lnTo>
                    <a:pt x="2754" y="534"/>
                  </a:lnTo>
                  <a:lnTo>
                    <a:pt x="2551" y="549"/>
                  </a:lnTo>
                  <a:lnTo>
                    <a:pt x="2557" y="344"/>
                  </a:lnTo>
                  <a:lnTo>
                    <a:pt x="2358" y="394"/>
                  </a:lnTo>
                  <a:lnTo>
                    <a:pt x="2330" y="192"/>
                  </a:lnTo>
                  <a:lnTo>
                    <a:pt x="2144" y="275"/>
                  </a:lnTo>
                  <a:lnTo>
                    <a:pt x="2079" y="81"/>
                  </a:lnTo>
                  <a:lnTo>
                    <a:pt x="1910" y="196"/>
                  </a:lnTo>
                  <a:lnTo>
                    <a:pt x="1813" y="17"/>
                  </a:lnTo>
                  <a:lnTo>
                    <a:pt x="1667" y="159"/>
                  </a:lnTo>
                  <a:lnTo>
                    <a:pt x="154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4291923" y="5131797"/>
              <a:ext cx="136684" cy="120660"/>
            </a:xfrm>
            <a:custGeom>
              <a:avLst/>
              <a:gdLst/>
              <a:ahLst/>
              <a:cxnLst/>
              <a:rect l="l" t="t" r="r" b="b"/>
              <a:pathLst>
                <a:path w="3011" h="2658" extrusionOk="0">
                  <a:moveTo>
                    <a:pt x="1505" y="46"/>
                  </a:moveTo>
                  <a:cubicBezTo>
                    <a:pt x="1914" y="46"/>
                    <a:pt x="2301" y="243"/>
                    <a:pt x="2541" y="572"/>
                  </a:cubicBezTo>
                  <a:cubicBezTo>
                    <a:pt x="2959" y="1143"/>
                    <a:pt x="2834" y="1947"/>
                    <a:pt x="2263" y="2365"/>
                  </a:cubicBezTo>
                  <a:cubicBezTo>
                    <a:pt x="2042" y="2527"/>
                    <a:pt x="1781" y="2613"/>
                    <a:pt x="1507" y="2613"/>
                  </a:cubicBezTo>
                  <a:cubicBezTo>
                    <a:pt x="1098" y="2613"/>
                    <a:pt x="711" y="2417"/>
                    <a:pt x="470" y="2087"/>
                  </a:cubicBezTo>
                  <a:cubicBezTo>
                    <a:pt x="53" y="1516"/>
                    <a:pt x="177" y="713"/>
                    <a:pt x="749" y="294"/>
                  </a:cubicBezTo>
                  <a:cubicBezTo>
                    <a:pt x="970" y="133"/>
                    <a:pt x="1231" y="46"/>
                    <a:pt x="1505" y="46"/>
                  </a:cubicBezTo>
                  <a:close/>
                  <a:moveTo>
                    <a:pt x="1505" y="1"/>
                  </a:moveTo>
                  <a:cubicBezTo>
                    <a:pt x="1222" y="1"/>
                    <a:pt x="951" y="88"/>
                    <a:pt x="722" y="256"/>
                  </a:cubicBezTo>
                  <a:cubicBezTo>
                    <a:pt x="131" y="688"/>
                    <a:pt x="1" y="1521"/>
                    <a:pt x="434" y="2113"/>
                  </a:cubicBezTo>
                  <a:cubicBezTo>
                    <a:pt x="684" y="2454"/>
                    <a:pt x="1086" y="2657"/>
                    <a:pt x="1508" y="2657"/>
                  </a:cubicBezTo>
                  <a:cubicBezTo>
                    <a:pt x="1792" y="2657"/>
                    <a:pt x="2062" y="2570"/>
                    <a:pt x="2290" y="2402"/>
                  </a:cubicBezTo>
                  <a:cubicBezTo>
                    <a:pt x="2881" y="1970"/>
                    <a:pt x="3011" y="1137"/>
                    <a:pt x="2578" y="545"/>
                  </a:cubicBezTo>
                  <a:cubicBezTo>
                    <a:pt x="2329" y="204"/>
                    <a:pt x="1927" y="1"/>
                    <a:pt x="15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4301092" y="5134566"/>
              <a:ext cx="124382" cy="115167"/>
            </a:xfrm>
            <a:custGeom>
              <a:avLst/>
              <a:gdLst/>
              <a:ahLst/>
              <a:cxnLst/>
              <a:rect l="l" t="t" r="r" b="b"/>
              <a:pathLst>
                <a:path w="2740" h="2537" extrusionOk="0">
                  <a:moveTo>
                    <a:pt x="1303" y="46"/>
                  </a:moveTo>
                  <a:cubicBezTo>
                    <a:pt x="1692" y="46"/>
                    <a:pt x="2061" y="233"/>
                    <a:pt x="2289" y="547"/>
                  </a:cubicBezTo>
                  <a:cubicBezTo>
                    <a:pt x="2687" y="1091"/>
                    <a:pt x="2568" y="1857"/>
                    <a:pt x="2025" y="2255"/>
                  </a:cubicBezTo>
                  <a:cubicBezTo>
                    <a:pt x="1814" y="2408"/>
                    <a:pt x="1565" y="2490"/>
                    <a:pt x="1306" y="2490"/>
                  </a:cubicBezTo>
                  <a:cubicBezTo>
                    <a:pt x="917" y="2490"/>
                    <a:pt x="548" y="2303"/>
                    <a:pt x="319" y="1989"/>
                  </a:cubicBezTo>
                  <a:cubicBezTo>
                    <a:pt x="126" y="1725"/>
                    <a:pt x="47" y="1403"/>
                    <a:pt x="97" y="1081"/>
                  </a:cubicBezTo>
                  <a:cubicBezTo>
                    <a:pt x="147" y="758"/>
                    <a:pt x="320" y="474"/>
                    <a:pt x="584" y="282"/>
                  </a:cubicBezTo>
                  <a:cubicBezTo>
                    <a:pt x="794" y="127"/>
                    <a:pt x="1043" y="46"/>
                    <a:pt x="1303" y="46"/>
                  </a:cubicBezTo>
                  <a:close/>
                  <a:moveTo>
                    <a:pt x="1303" y="1"/>
                  </a:moveTo>
                  <a:cubicBezTo>
                    <a:pt x="1033" y="1"/>
                    <a:pt x="774" y="85"/>
                    <a:pt x="555" y="246"/>
                  </a:cubicBezTo>
                  <a:cubicBezTo>
                    <a:pt x="283" y="446"/>
                    <a:pt x="104" y="739"/>
                    <a:pt x="52" y="1074"/>
                  </a:cubicBezTo>
                  <a:cubicBezTo>
                    <a:pt x="0" y="1409"/>
                    <a:pt x="83" y="1744"/>
                    <a:pt x="281" y="2017"/>
                  </a:cubicBezTo>
                  <a:cubicBezTo>
                    <a:pt x="518" y="2342"/>
                    <a:pt x="902" y="2536"/>
                    <a:pt x="1306" y="2536"/>
                  </a:cubicBezTo>
                  <a:cubicBezTo>
                    <a:pt x="1576" y="2536"/>
                    <a:pt x="1834" y="2452"/>
                    <a:pt x="2053" y="2292"/>
                  </a:cubicBezTo>
                  <a:cubicBezTo>
                    <a:pt x="2616" y="1878"/>
                    <a:pt x="2739" y="1085"/>
                    <a:pt x="2326" y="521"/>
                  </a:cubicBezTo>
                  <a:cubicBezTo>
                    <a:pt x="2088" y="195"/>
                    <a:pt x="1705" y="1"/>
                    <a:pt x="13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4340586" y="5173061"/>
              <a:ext cx="41219" cy="38132"/>
            </a:xfrm>
            <a:custGeom>
              <a:avLst/>
              <a:gdLst/>
              <a:ahLst/>
              <a:cxnLst/>
              <a:rect l="l" t="t" r="r" b="b"/>
              <a:pathLst>
                <a:path w="908" h="840" extrusionOk="0">
                  <a:moveTo>
                    <a:pt x="435" y="47"/>
                  </a:moveTo>
                  <a:cubicBezTo>
                    <a:pt x="553" y="47"/>
                    <a:pt x="667" y="104"/>
                    <a:pt x="736" y="200"/>
                  </a:cubicBezTo>
                  <a:cubicBezTo>
                    <a:pt x="858" y="366"/>
                    <a:pt x="821" y="601"/>
                    <a:pt x="654" y="722"/>
                  </a:cubicBezTo>
                  <a:cubicBezTo>
                    <a:pt x="590" y="770"/>
                    <a:pt x="514" y="795"/>
                    <a:pt x="435" y="795"/>
                  </a:cubicBezTo>
                  <a:cubicBezTo>
                    <a:pt x="316" y="795"/>
                    <a:pt x="202" y="738"/>
                    <a:pt x="132" y="642"/>
                  </a:cubicBezTo>
                  <a:cubicBezTo>
                    <a:pt x="73" y="561"/>
                    <a:pt x="50" y="463"/>
                    <a:pt x="66" y="364"/>
                  </a:cubicBezTo>
                  <a:cubicBezTo>
                    <a:pt x="82" y="264"/>
                    <a:pt x="134" y="178"/>
                    <a:pt x="214" y="120"/>
                  </a:cubicBezTo>
                  <a:cubicBezTo>
                    <a:pt x="279" y="72"/>
                    <a:pt x="356" y="47"/>
                    <a:pt x="435" y="47"/>
                  </a:cubicBezTo>
                  <a:close/>
                  <a:moveTo>
                    <a:pt x="433" y="1"/>
                  </a:moveTo>
                  <a:cubicBezTo>
                    <a:pt x="343" y="1"/>
                    <a:pt x="258" y="28"/>
                    <a:pt x="185" y="81"/>
                  </a:cubicBezTo>
                  <a:cubicBezTo>
                    <a:pt x="94" y="147"/>
                    <a:pt x="35" y="244"/>
                    <a:pt x="17" y="355"/>
                  </a:cubicBezTo>
                  <a:cubicBezTo>
                    <a:pt x="0" y="466"/>
                    <a:pt x="27" y="577"/>
                    <a:pt x="94" y="668"/>
                  </a:cubicBezTo>
                  <a:cubicBezTo>
                    <a:pt x="173" y="776"/>
                    <a:pt x="300" y="839"/>
                    <a:pt x="433" y="839"/>
                  </a:cubicBezTo>
                  <a:cubicBezTo>
                    <a:pt x="522" y="839"/>
                    <a:pt x="608" y="812"/>
                    <a:pt x="681" y="759"/>
                  </a:cubicBezTo>
                  <a:cubicBezTo>
                    <a:pt x="868" y="623"/>
                    <a:pt x="907" y="359"/>
                    <a:pt x="771" y="174"/>
                  </a:cubicBezTo>
                  <a:cubicBezTo>
                    <a:pt x="694" y="65"/>
                    <a:pt x="568" y="1"/>
                    <a:pt x="43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4344263" y="5178054"/>
              <a:ext cx="31913" cy="28145"/>
            </a:xfrm>
            <a:custGeom>
              <a:avLst/>
              <a:gdLst/>
              <a:ahLst/>
              <a:cxnLst/>
              <a:rect l="l" t="t" r="r" b="b"/>
              <a:pathLst>
                <a:path w="703" h="620" extrusionOk="0">
                  <a:moveTo>
                    <a:pt x="354" y="47"/>
                  </a:moveTo>
                  <a:cubicBezTo>
                    <a:pt x="437" y="47"/>
                    <a:pt x="516" y="87"/>
                    <a:pt x="567" y="154"/>
                  </a:cubicBezTo>
                  <a:cubicBezTo>
                    <a:pt x="652" y="271"/>
                    <a:pt x="626" y="438"/>
                    <a:pt x="509" y="524"/>
                  </a:cubicBezTo>
                  <a:cubicBezTo>
                    <a:pt x="463" y="556"/>
                    <a:pt x="409" y="575"/>
                    <a:pt x="354" y="575"/>
                  </a:cubicBezTo>
                  <a:cubicBezTo>
                    <a:pt x="270" y="575"/>
                    <a:pt x="190" y="534"/>
                    <a:pt x="140" y="467"/>
                  </a:cubicBezTo>
                  <a:cubicBezTo>
                    <a:pt x="54" y="350"/>
                    <a:pt x="80" y="184"/>
                    <a:pt x="198" y="97"/>
                  </a:cubicBezTo>
                  <a:cubicBezTo>
                    <a:pt x="244" y="65"/>
                    <a:pt x="297" y="47"/>
                    <a:pt x="354" y="47"/>
                  </a:cubicBezTo>
                  <a:close/>
                  <a:moveTo>
                    <a:pt x="352" y="0"/>
                  </a:moveTo>
                  <a:cubicBezTo>
                    <a:pt x="286" y="0"/>
                    <a:pt x="223" y="22"/>
                    <a:pt x="169" y="60"/>
                  </a:cubicBezTo>
                  <a:cubicBezTo>
                    <a:pt x="30" y="160"/>
                    <a:pt x="1" y="355"/>
                    <a:pt x="102" y="493"/>
                  </a:cubicBezTo>
                  <a:cubicBezTo>
                    <a:pt x="160" y="572"/>
                    <a:pt x="253" y="619"/>
                    <a:pt x="352" y="619"/>
                  </a:cubicBezTo>
                  <a:cubicBezTo>
                    <a:pt x="418" y="619"/>
                    <a:pt x="481" y="598"/>
                    <a:pt x="535" y="560"/>
                  </a:cubicBezTo>
                  <a:cubicBezTo>
                    <a:pt x="673" y="459"/>
                    <a:pt x="703" y="265"/>
                    <a:pt x="603" y="128"/>
                  </a:cubicBezTo>
                  <a:cubicBezTo>
                    <a:pt x="545" y="48"/>
                    <a:pt x="451" y="0"/>
                    <a:pt x="3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4352253" y="5185181"/>
              <a:ext cx="15344" cy="14027"/>
            </a:xfrm>
            <a:custGeom>
              <a:avLst/>
              <a:gdLst/>
              <a:ahLst/>
              <a:cxnLst/>
              <a:rect l="l" t="t" r="r" b="b"/>
              <a:pathLst>
                <a:path w="338" h="309" extrusionOk="0">
                  <a:moveTo>
                    <a:pt x="178" y="44"/>
                  </a:moveTo>
                  <a:cubicBezTo>
                    <a:pt x="212" y="44"/>
                    <a:pt x="244" y="61"/>
                    <a:pt x="265" y="88"/>
                  </a:cubicBezTo>
                  <a:cubicBezTo>
                    <a:pt x="283" y="112"/>
                    <a:pt x="290" y="141"/>
                    <a:pt x="285" y="170"/>
                  </a:cubicBezTo>
                  <a:cubicBezTo>
                    <a:pt x="281" y="199"/>
                    <a:pt x="265" y="224"/>
                    <a:pt x="242" y="241"/>
                  </a:cubicBezTo>
                  <a:cubicBezTo>
                    <a:pt x="223" y="255"/>
                    <a:pt x="201" y="262"/>
                    <a:pt x="178" y="262"/>
                  </a:cubicBezTo>
                  <a:cubicBezTo>
                    <a:pt x="144" y="262"/>
                    <a:pt x="110" y="246"/>
                    <a:pt x="89" y="218"/>
                  </a:cubicBezTo>
                  <a:cubicBezTo>
                    <a:pt x="53" y="169"/>
                    <a:pt x="64" y="101"/>
                    <a:pt x="112" y="65"/>
                  </a:cubicBezTo>
                  <a:cubicBezTo>
                    <a:pt x="131" y="51"/>
                    <a:pt x="154" y="44"/>
                    <a:pt x="178" y="44"/>
                  </a:cubicBezTo>
                  <a:close/>
                  <a:moveTo>
                    <a:pt x="176" y="1"/>
                  </a:moveTo>
                  <a:cubicBezTo>
                    <a:pt x="144" y="1"/>
                    <a:pt x="112" y="10"/>
                    <a:pt x="85" y="29"/>
                  </a:cubicBezTo>
                  <a:cubicBezTo>
                    <a:pt x="17" y="80"/>
                    <a:pt x="1" y="177"/>
                    <a:pt x="52" y="245"/>
                  </a:cubicBezTo>
                  <a:cubicBezTo>
                    <a:pt x="81" y="285"/>
                    <a:pt x="127" y="309"/>
                    <a:pt x="178" y="309"/>
                  </a:cubicBezTo>
                  <a:cubicBezTo>
                    <a:pt x="211" y="309"/>
                    <a:pt x="242" y="298"/>
                    <a:pt x="269" y="278"/>
                  </a:cubicBezTo>
                  <a:cubicBezTo>
                    <a:pt x="301" y="254"/>
                    <a:pt x="323" y="218"/>
                    <a:pt x="331" y="177"/>
                  </a:cubicBezTo>
                  <a:cubicBezTo>
                    <a:pt x="337" y="136"/>
                    <a:pt x="327" y="94"/>
                    <a:pt x="302" y="62"/>
                  </a:cubicBezTo>
                  <a:cubicBezTo>
                    <a:pt x="273" y="22"/>
                    <a:pt x="224" y="1"/>
                    <a:pt x="17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4386390" y="5158716"/>
              <a:ext cx="17023" cy="15752"/>
            </a:xfrm>
            <a:custGeom>
              <a:avLst/>
              <a:gdLst/>
              <a:ahLst/>
              <a:cxnLst/>
              <a:rect l="l" t="t" r="r" b="b"/>
              <a:pathLst>
                <a:path w="375" h="347" extrusionOk="0">
                  <a:moveTo>
                    <a:pt x="197" y="44"/>
                  </a:moveTo>
                  <a:cubicBezTo>
                    <a:pt x="238" y="44"/>
                    <a:pt x="276" y="64"/>
                    <a:pt x="299" y="96"/>
                  </a:cubicBezTo>
                  <a:cubicBezTo>
                    <a:pt x="319" y="125"/>
                    <a:pt x="329" y="158"/>
                    <a:pt x="323" y="191"/>
                  </a:cubicBezTo>
                  <a:cubicBezTo>
                    <a:pt x="318" y="226"/>
                    <a:pt x="299" y="255"/>
                    <a:pt x="272" y="275"/>
                  </a:cubicBezTo>
                  <a:cubicBezTo>
                    <a:pt x="250" y="290"/>
                    <a:pt x="224" y="298"/>
                    <a:pt x="198" y="298"/>
                  </a:cubicBezTo>
                  <a:cubicBezTo>
                    <a:pt x="159" y="298"/>
                    <a:pt x="118" y="280"/>
                    <a:pt x="93" y="247"/>
                  </a:cubicBezTo>
                  <a:cubicBezTo>
                    <a:pt x="53" y="190"/>
                    <a:pt x="65" y="110"/>
                    <a:pt x="122" y="69"/>
                  </a:cubicBezTo>
                  <a:cubicBezTo>
                    <a:pt x="144" y="53"/>
                    <a:pt x="169" y="44"/>
                    <a:pt x="197" y="44"/>
                  </a:cubicBezTo>
                  <a:close/>
                  <a:moveTo>
                    <a:pt x="195" y="0"/>
                  </a:moveTo>
                  <a:cubicBezTo>
                    <a:pt x="159" y="0"/>
                    <a:pt x="123" y="10"/>
                    <a:pt x="93" y="32"/>
                  </a:cubicBezTo>
                  <a:cubicBezTo>
                    <a:pt x="17" y="89"/>
                    <a:pt x="1" y="197"/>
                    <a:pt x="55" y="275"/>
                  </a:cubicBezTo>
                  <a:cubicBezTo>
                    <a:pt x="88" y="320"/>
                    <a:pt x="140" y="346"/>
                    <a:pt x="196" y="346"/>
                  </a:cubicBezTo>
                  <a:cubicBezTo>
                    <a:pt x="235" y="344"/>
                    <a:pt x="271" y="334"/>
                    <a:pt x="299" y="312"/>
                  </a:cubicBezTo>
                  <a:cubicBezTo>
                    <a:pt x="336" y="284"/>
                    <a:pt x="361" y="244"/>
                    <a:pt x="368" y="199"/>
                  </a:cubicBezTo>
                  <a:cubicBezTo>
                    <a:pt x="375" y="152"/>
                    <a:pt x="364" y="107"/>
                    <a:pt x="336" y="69"/>
                  </a:cubicBezTo>
                  <a:cubicBezTo>
                    <a:pt x="303"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4316300" y="5210012"/>
              <a:ext cx="17886" cy="15707"/>
            </a:xfrm>
            <a:custGeom>
              <a:avLst/>
              <a:gdLst/>
              <a:ahLst/>
              <a:cxnLst/>
              <a:rect l="l" t="t" r="r" b="b"/>
              <a:pathLst>
                <a:path w="394" h="346" extrusionOk="0">
                  <a:moveTo>
                    <a:pt x="197" y="44"/>
                  </a:moveTo>
                  <a:cubicBezTo>
                    <a:pt x="238" y="44"/>
                    <a:pt x="276" y="63"/>
                    <a:pt x="300" y="97"/>
                  </a:cubicBezTo>
                  <a:cubicBezTo>
                    <a:pt x="340" y="153"/>
                    <a:pt x="329" y="234"/>
                    <a:pt x="272" y="274"/>
                  </a:cubicBezTo>
                  <a:cubicBezTo>
                    <a:pt x="250" y="290"/>
                    <a:pt x="224" y="297"/>
                    <a:pt x="198" y="297"/>
                  </a:cubicBezTo>
                  <a:cubicBezTo>
                    <a:pt x="158" y="297"/>
                    <a:pt x="118" y="279"/>
                    <a:pt x="95" y="247"/>
                  </a:cubicBezTo>
                  <a:cubicBezTo>
                    <a:pt x="51" y="190"/>
                    <a:pt x="65" y="110"/>
                    <a:pt x="122" y="68"/>
                  </a:cubicBezTo>
                  <a:cubicBezTo>
                    <a:pt x="144" y="53"/>
                    <a:pt x="169" y="44"/>
                    <a:pt x="197" y="44"/>
                  </a:cubicBezTo>
                  <a:close/>
                  <a:moveTo>
                    <a:pt x="195" y="0"/>
                  </a:moveTo>
                  <a:cubicBezTo>
                    <a:pt x="159" y="0"/>
                    <a:pt x="124" y="10"/>
                    <a:pt x="95" y="31"/>
                  </a:cubicBezTo>
                  <a:cubicBezTo>
                    <a:pt x="18" y="88"/>
                    <a:pt x="1" y="197"/>
                    <a:pt x="58" y="274"/>
                  </a:cubicBezTo>
                  <a:cubicBezTo>
                    <a:pt x="90" y="319"/>
                    <a:pt x="142" y="346"/>
                    <a:pt x="197" y="346"/>
                  </a:cubicBezTo>
                  <a:cubicBezTo>
                    <a:pt x="234" y="346"/>
                    <a:pt x="270" y="334"/>
                    <a:pt x="300" y="313"/>
                  </a:cubicBezTo>
                  <a:cubicBezTo>
                    <a:pt x="376" y="256"/>
                    <a:pt x="393" y="147"/>
                    <a:pt x="338" y="71"/>
                  </a:cubicBezTo>
                  <a:cubicBezTo>
                    <a:pt x="304"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4347531" y="5141012"/>
              <a:ext cx="16388" cy="15843"/>
            </a:xfrm>
            <a:custGeom>
              <a:avLst/>
              <a:gdLst/>
              <a:ahLst/>
              <a:cxnLst/>
              <a:rect l="l" t="t" r="r" b="b"/>
              <a:pathLst>
                <a:path w="361" h="349" extrusionOk="0">
                  <a:moveTo>
                    <a:pt x="179" y="47"/>
                  </a:moveTo>
                  <a:cubicBezTo>
                    <a:pt x="243" y="47"/>
                    <a:pt x="299" y="95"/>
                    <a:pt x="305" y="159"/>
                  </a:cubicBezTo>
                  <a:cubicBezTo>
                    <a:pt x="314" y="230"/>
                    <a:pt x="262" y="293"/>
                    <a:pt x="192" y="301"/>
                  </a:cubicBezTo>
                  <a:cubicBezTo>
                    <a:pt x="187" y="301"/>
                    <a:pt x="182" y="302"/>
                    <a:pt x="177" y="302"/>
                  </a:cubicBezTo>
                  <a:cubicBezTo>
                    <a:pt x="112" y="302"/>
                    <a:pt x="58" y="253"/>
                    <a:pt x="51" y="188"/>
                  </a:cubicBezTo>
                  <a:cubicBezTo>
                    <a:pt x="47" y="156"/>
                    <a:pt x="57" y="121"/>
                    <a:pt x="78" y="95"/>
                  </a:cubicBezTo>
                  <a:cubicBezTo>
                    <a:pt x="99" y="69"/>
                    <a:pt x="130" y="52"/>
                    <a:pt x="164" y="48"/>
                  </a:cubicBezTo>
                  <a:cubicBezTo>
                    <a:pt x="169" y="48"/>
                    <a:pt x="173" y="47"/>
                    <a:pt x="179" y="47"/>
                  </a:cubicBezTo>
                  <a:close/>
                  <a:moveTo>
                    <a:pt x="178" y="0"/>
                  </a:moveTo>
                  <a:cubicBezTo>
                    <a:pt x="172" y="0"/>
                    <a:pt x="165" y="1"/>
                    <a:pt x="158" y="1"/>
                  </a:cubicBezTo>
                  <a:cubicBezTo>
                    <a:pt x="113" y="7"/>
                    <a:pt x="72" y="29"/>
                    <a:pt x="42" y="65"/>
                  </a:cubicBezTo>
                  <a:cubicBezTo>
                    <a:pt x="14" y="100"/>
                    <a:pt x="0" y="147"/>
                    <a:pt x="6" y="191"/>
                  </a:cubicBezTo>
                  <a:cubicBezTo>
                    <a:pt x="15" y="283"/>
                    <a:pt x="89" y="348"/>
                    <a:pt x="179" y="348"/>
                  </a:cubicBezTo>
                  <a:cubicBezTo>
                    <a:pt x="185" y="348"/>
                    <a:pt x="190" y="348"/>
                    <a:pt x="198" y="347"/>
                  </a:cubicBezTo>
                  <a:cubicBezTo>
                    <a:pt x="292" y="337"/>
                    <a:pt x="361" y="251"/>
                    <a:pt x="350" y="156"/>
                  </a:cubicBezTo>
                  <a:cubicBezTo>
                    <a:pt x="341" y="67"/>
                    <a:pt x="26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4356928" y="5227535"/>
              <a:ext cx="16115" cy="15707"/>
            </a:xfrm>
            <a:custGeom>
              <a:avLst/>
              <a:gdLst/>
              <a:ahLst/>
              <a:cxnLst/>
              <a:rect l="l" t="t" r="r" b="b"/>
              <a:pathLst>
                <a:path w="355" h="346" extrusionOk="0">
                  <a:moveTo>
                    <a:pt x="177" y="44"/>
                  </a:moveTo>
                  <a:cubicBezTo>
                    <a:pt x="242" y="44"/>
                    <a:pt x="296" y="93"/>
                    <a:pt x="304" y="157"/>
                  </a:cubicBezTo>
                  <a:cubicBezTo>
                    <a:pt x="308" y="193"/>
                    <a:pt x="297" y="226"/>
                    <a:pt x="276" y="252"/>
                  </a:cubicBezTo>
                  <a:cubicBezTo>
                    <a:pt x="255" y="278"/>
                    <a:pt x="225" y="296"/>
                    <a:pt x="191" y="298"/>
                  </a:cubicBezTo>
                  <a:cubicBezTo>
                    <a:pt x="187" y="299"/>
                    <a:pt x="183" y="299"/>
                    <a:pt x="179" y="299"/>
                  </a:cubicBezTo>
                  <a:cubicBezTo>
                    <a:pt x="112" y="299"/>
                    <a:pt x="57" y="251"/>
                    <a:pt x="50" y="185"/>
                  </a:cubicBezTo>
                  <a:cubicBezTo>
                    <a:pt x="45" y="151"/>
                    <a:pt x="56" y="118"/>
                    <a:pt x="77" y="92"/>
                  </a:cubicBezTo>
                  <a:cubicBezTo>
                    <a:pt x="98" y="65"/>
                    <a:pt x="129" y="48"/>
                    <a:pt x="162" y="45"/>
                  </a:cubicBezTo>
                  <a:cubicBezTo>
                    <a:pt x="168" y="45"/>
                    <a:pt x="172" y="44"/>
                    <a:pt x="177" y="44"/>
                  </a:cubicBezTo>
                  <a:close/>
                  <a:moveTo>
                    <a:pt x="176" y="0"/>
                  </a:moveTo>
                  <a:cubicBezTo>
                    <a:pt x="170" y="0"/>
                    <a:pt x="164" y="0"/>
                    <a:pt x="158" y="1"/>
                  </a:cubicBezTo>
                  <a:cubicBezTo>
                    <a:pt x="113" y="6"/>
                    <a:pt x="72" y="28"/>
                    <a:pt x="43" y="64"/>
                  </a:cubicBezTo>
                  <a:cubicBezTo>
                    <a:pt x="14" y="99"/>
                    <a:pt x="0" y="145"/>
                    <a:pt x="6" y="192"/>
                  </a:cubicBezTo>
                  <a:cubicBezTo>
                    <a:pt x="15" y="280"/>
                    <a:pt x="89" y="346"/>
                    <a:pt x="177" y="346"/>
                  </a:cubicBezTo>
                  <a:cubicBezTo>
                    <a:pt x="184" y="346"/>
                    <a:pt x="191" y="346"/>
                    <a:pt x="196" y="345"/>
                  </a:cubicBezTo>
                  <a:cubicBezTo>
                    <a:pt x="242" y="339"/>
                    <a:pt x="283" y="317"/>
                    <a:pt x="312" y="281"/>
                  </a:cubicBezTo>
                  <a:cubicBezTo>
                    <a:pt x="341" y="246"/>
                    <a:pt x="354" y="199"/>
                    <a:pt x="348" y="154"/>
                  </a:cubicBezTo>
                  <a:cubicBezTo>
                    <a:pt x="340" y="66"/>
                    <a:pt x="264" y="0"/>
                    <a:pt x="17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4311579" y="5166796"/>
              <a:ext cx="17931" cy="15707"/>
            </a:xfrm>
            <a:custGeom>
              <a:avLst/>
              <a:gdLst/>
              <a:ahLst/>
              <a:cxnLst/>
              <a:rect l="l" t="t" r="r" b="b"/>
              <a:pathLst>
                <a:path w="395" h="346" extrusionOk="0">
                  <a:moveTo>
                    <a:pt x="196" y="44"/>
                  </a:moveTo>
                  <a:cubicBezTo>
                    <a:pt x="213" y="44"/>
                    <a:pt x="232" y="48"/>
                    <a:pt x="248" y="54"/>
                  </a:cubicBezTo>
                  <a:cubicBezTo>
                    <a:pt x="312" y="84"/>
                    <a:pt x="342" y="159"/>
                    <a:pt x="312" y="223"/>
                  </a:cubicBezTo>
                  <a:cubicBezTo>
                    <a:pt x="293" y="271"/>
                    <a:pt x="244" y="300"/>
                    <a:pt x="194" y="300"/>
                  </a:cubicBezTo>
                  <a:cubicBezTo>
                    <a:pt x="178" y="300"/>
                    <a:pt x="161" y="296"/>
                    <a:pt x="146" y="290"/>
                  </a:cubicBezTo>
                  <a:cubicBezTo>
                    <a:pt x="80" y="260"/>
                    <a:pt x="52" y="185"/>
                    <a:pt x="79" y="121"/>
                  </a:cubicBezTo>
                  <a:cubicBezTo>
                    <a:pt x="101" y="74"/>
                    <a:pt x="146" y="44"/>
                    <a:pt x="196" y="44"/>
                  </a:cubicBezTo>
                  <a:close/>
                  <a:moveTo>
                    <a:pt x="199" y="1"/>
                  </a:moveTo>
                  <a:cubicBezTo>
                    <a:pt x="129" y="1"/>
                    <a:pt x="68" y="42"/>
                    <a:pt x="38" y="103"/>
                  </a:cubicBezTo>
                  <a:cubicBezTo>
                    <a:pt x="0" y="190"/>
                    <a:pt x="40" y="293"/>
                    <a:pt x="127" y="331"/>
                  </a:cubicBezTo>
                  <a:cubicBezTo>
                    <a:pt x="149" y="340"/>
                    <a:pt x="173" y="345"/>
                    <a:pt x="196" y="345"/>
                  </a:cubicBezTo>
                  <a:cubicBezTo>
                    <a:pt x="265" y="345"/>
                    <a:pt x="328" y="305"/>
                    <a:pt x="357" y="243"/>
                  </a:cubicBezTo>
                  <a:cubicBezTo>
                    <a:pt x="395" y="156"/>
                    <a:pt x="355" y="53"/>
                    <a:pt x="268" y="15"/>
                  </a:cubicBezTo>
                  <a:cubicBezTo>
                    <a:pt x="245" y="6"/>
                    <a:pt x="222" y="1"/>
                    <a:pt x="1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4391928" y="5201796"/>
              <a:ext cx="17069" cy="15752"/>
            </a:xfrm>
            <a:custGeom>
              <a:avLst/>
              <a:gdLst/>
              <a:ahLst/>
              <a:cxnLst/>
              <a:rect l="l" t="t" r="r" b="b"/>
              <a:pathLst>
                <a:path w="376" h="347" extrusionOk="0">
                  <a:moveTo>
                    <a:pt x="179" y="46"/>
                  </a:moveTo>
                  <a:cubicBezTo>
                    <a:pt x="196" y="46"/>
                    <a:pt x="214" y="49"/>
                    <a:pt x="230" y="56"/>
                  </a:cubicBezTo>
                  <a:cubicBezTo>
                    <a:pt x="295" y="86"/>
                    <a:pt x="324" y="162"/>
                    <a:pt x="295" y="226"/>
                  </a:cubicBezTo>
                  <a:cubicBezTo>
                    <a:pt x="274" y="272"/>
                    <a:pt x="226" y="302"/>
                    <a:pt x="177" y="302"/>
                  </a:cubicBezTo>
                  <a:cubicBezTo>
                    <a:pt x="160" y="302"/>
                    <a:pt x="143" y="298"/>
                    <a:pt x="126" y="291"/>
                  </a:cubicBezTo>
                  <a:cubicBezTo>
                    <a:pt x="95" y="278"/>
                    <a:pt x="71" y="252"/>
                    <a:pt x="59" y="220"/>
                  </a:cubicBezTo>
                  <a:cubicBezTo>
                    <a:pt x="47" y="188"/>
                    <a:pt x="47" y="153"/>
                    <a:pt x="61" y="122"/>
                  </a:cubicBezTo>
                  <a:cubicBezTo>
                    <a:pt x="81" y="75"/>
                    <a:pt x="127" y="46"/>
                    <a:pt x="179" y="46"/>
                  </a:cubicBezTo>
                  <a:close/>
                  <a:moveTo>
                    <a:pt x="179" y="1"/>
                  </a:moveTo>
                  <a:cubicBezTo>
                    <a:pt x="111" y="1"/>
                    <a:pt x="48" y="42"/>
                    <a:pt x="21" y="104"/>
                  </a:cubicBezTo>
                  <a:cubicBezTo>
                    <a:pt x="2" y="146"/>
                    <a:pt x="1" y="192"/>
                    <a:pt x="18" y="236"/>
                  </a:cubicBezTo>
                  <a:cubicBezTo>
                    <a:pt x="35" y="279"/>
                    <a:pt x="66" y="313"/>
                    <a:pt x="111" y="332"/>
                  </a:cubicBezTo>
                  <a:cubicBezTo>
                    <a:pt x="133" y="341"/>
                    <a:pt x="156" y="346"/>
                    <a:pt x="180" y="346"/>
                  </a:cubicBezTo>
                  <a:cubicBezTo>
                    <a:pt x="249" y="346"/>
                    <a:pt x="310" y="305"/>
                    <a:pt x="338" y="243"/>
                  </a:cubicBezTo>
                  <a:cubicBezTo>
                    <a:pt x="375" y="158"/>
                    <a:pt x="335" y="54"/>
                    <a:pt x="249" y="15"/>
                  </a:cubicBezTo>
                  <a:cubicBezTo>
                    <a:pt x="227" y="6"/>
                    <a:pt x="202" y="1"/>
                    <a:pt x="1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4487166" y="4992843"/>
              <a:ext cx="118799" cy="118254"/>
            </a:xfrm>
            <a:custGeom>
              <a:avLst/>
              <a:gdLst/>
              <a:ahLst/>
              <a:cxnLst/>
              <a:rect l="l" t="t" r="r" b="b"/>
              <a:pathLst>
                <a:path w="2617" h="2605" extrusionOk="0">
                  <a:moveTo>
                    <a:pt x="1172" y="52"/>
                  </a:moveTo>
                  <a:cubicBezTo>
                    <a:pt x="1194" y="52"/>
                    <a:pt x="1222" y="84"/>
                    <a:pt x="1226" y="131"/>
                  </a:cubicBezTo>
                  <a:lnTo>
                    <a:pt x="1239" y="252"/>
                  </a:lnTo>
                  <a:lnTo>
                    <a:pt x="1260" y="251"/>
                  </a:lnTo>
                  <a:cubicBezTo>
                    <a:pt x="1282" y="248"/>
                    <a:pt x="1304" y="246"/>
                    <a:pt x="1326" y="246"/>
                  </a:cubicBezTo>
                  <a:cubicBezTo>
                    <a:pt x="1349" y="246"/>
                    <a:pt x="1372" y="248"/>
                    <a:pt x="1398" y="249"/>
                  </a:cubicBezTo>
                  <a:lnTo>
                    <a:pt x="1419" y="251"/>
                  </a:lnTo>
                  <a:lnTo>
                    <a:pt x="1437" y="130"/>
                  </a:lnTo>
                  <a:cubicBezTo>
                    <a:pt x="1443" y="85"/>
                    <a:pt x="1472" y="54"/>
                    <a:pt x="1498" y="54"/>
                  </a:cubicBezTo>
                  <a:cubicBezTo>
                    <a:pt x="1507" y="56"/>
                    <a:pt x="1515" y="64"/>
                    <a:pt x="1519" y="69"/>
                  </a:cubicBezTo>
                  <a:cubicBezTo>
                    <a:pt x="1532" y="88"/>
                    <a:pt x="1537" y="116"/>
                    <a:pt x="1532" y="146"/>
                  </a:cubicBezTo>
                  <a:lnTo>
                    <a:pt x="1514" y="267"/>
                  </a:lnTo>
                  <a:lnTo>
                    <a:pt x="1535" y="272"/>
                  </a:lnTo>
                  <a:cubicBezTo>
                    <a:pt x="1583" y="283"/>
                    <a:pt x="1627" y="295"/>
                    <a:pt x="1667" y="309"/>
                  </a:cubicBezTo>
                  <a:lnTo>
                    <a:pt x="1686" y="316"/>
                  </a:lnTo>
                  <a:lnTo>
                    <a:pt x="1735" y="204"/>
                  </a:lnTo>
                  <a:cubicBezTo>
                    <a:pt x="1753" y="165"/>
                    <a:pt x="1782" y="144"/>
                    <a:pt x="1803" y="144"/>
                  </a:cubicBezTo>
                  <a:cubicBezTo>
                    <a:pt x="1807" y="144"/>
                    <a:pt x="1811" y="144"/>
                    <a:pt x="1814" y="146"/>
                  </a:cubicBezTo>
                  <a:cubicBezTo>
                    <a:pt x="1823" y="149"/>
                    <a:pt x="1828" y="159"/>
                    <a:pt x="1831" y="165"/>
                  </a:cubicBezTo>
                  <a:cubicBezTo>
                    <a:pt x="1839" y="186"/>
                    <a:pt x="1837" y="215"/>
                    <a:pt x="1825" y="242"/>
                  </a:cubicBezTo>
                  <a:lnTo>
                    <a:pt x="1775" y="354"/>
                  </a:lnTo>
                  <a:lnTo>
                    <a:pt x="1794" y="364"/>
                  </a:lnTo>
                  <a:cubicBezTo>
                    <a:pt x="1837" y="386"/>
                    <a:pt x="1874" y="411"/>
                    <a:pt x="1911" y="435"/>
                  </a:cubicBezTo>
                  <a:lnTo>
                    <a:pt x="1928" y="447"/>
                  </a:lnTo>
                  <a:lnTo>
                    <a:pt x="2005" y="350"/>
                  </a:lnTo>
                  <a:cubicBezTo>
                    <a:pt x="2026" y="325"/>
                    <a:pt x="2055" y="310"/>
                    <a:pt x="2076" y="310"/>
                  </a:cubicBezTo>
                  <a:cubicBezTo>
                    <a:pt x="2084" y="310"/>
                    <a:pt x="2091" y="312"/>
                    <a:pt x="2096" y="316"/>
                  </a:cubicBezTo>
                  <a:cubicBezTo>
                    <a:pt x="2103" y="322"/>
                    <a:pt x="2106" y="331"/>
                    <a:pt x="2106" y="339"/>
                  </a:cubicBezTo>
                  <a:cubicBezTo>
                    <a:pt x="2109" y="361"/>
                    <a:pt x="2098" y="389"/>
                    <a:pt x="2080" y="412"/>
                  </a:cubicBezTo>
                  <a:lnTo>
                    <a:pt x="2003" y="507"/>
                  </a:lnTo>
                  <a:lnTo>
                    <a:pt x="2019" y="521"/>
                  </a:lnTo>
                  <a:cubicBezTo>
                    <a:pt x="2050" y="550"/>
                    <a:pt x="2081" y="582"/>
                    <a:pt x="2113" y="621"/>
                  </a:cubicBezTo>
                  <a:lnTo>
                    <a:pt x="2127" y="637"/>
                  </a:lnTo>
                  <a:lnTo>
                    <a:pt x="2225" y="565"/>
                  </a:lnTo>
                  <a:cubicBezTo>
                    <a:pt x="2245" y="550"/>
                    <a:pt x="2269" y="541"/>
                    <a:pt x="2290" y="541"/>
                  </a:cubicBezTo>
                  <a:cubicBezTo>
                    <a:pt x="2298" y="541"/>
                    <a:pt x="2314" y="542"/>
                    <a:pt x="2323" y="554"/>
                  </a:cubicBezTo>
                  <a:cubicBezTo>
                    <a:pt x="2332" y="566"/>
                    <a:pt x="2327" y="583"/>
                    <a:pt x="2324" y="592"/>
                  </a:cubicBezTo>
                  <a:cubicBezTo>
                    <a:pt x="2317" y="611"/>
                    <a:pt x="2303" y="629"/>
                    <a:pt x="2283" y="644"/>
                  </a:cubicBezTo>
                  <a:lnTo>
                    <a:pt x="2185" y="716"/>
                  </a:lnTo>
                  <a:lnTo>
                    <a:pt x="2196" y="734"/>
                  </a:lnTo>
                  <a:cubicBezTo>
                    <a:pt x="2222" y="776"/>
                    <a:pt x="2245" y="817"/>
                    <a:pt x="2264" y="855"/>
                  </a:cubicBezTo>
                  <a:lnTo>
                    <a:pt x="2272" y="875"/>
                  </a:lnTo>
                  <a:lnTo>
                    <a:pt x="2386" y="831"/>
                  </a:lnTo>
                  <a:cubicBezTo>
                    <a:pt x="2401" y="825"/>
                    <a:pt x="2417" y="822"/>
                    <a:pt x="2431" y="822"/>
                  </a:cubicBezTo>
                  <a:cubicBezTo>
                    <a:pt x="2456" y="822"/>
                    <a:pt x="2477" y="831"/>
                    <a:pt x="2482" y="845"/>
                  </a:cubicBezTo>
                  <a:cubicBezTo>
                    <a:pt x="2486" y="855"/>
                    <a:pt x="2483" y="865"/>
                    <a:pt x="2480" y="871"/>
                  </a:cubicBezTo>
                  <a:cubicBezTo>
                    <a:pt x="2470" y="891"/>
                    <a:pt x="2448" y="911"/>
                    <a:pt x="2420" y="922"/>
                  </a:cubicBezTo>
                  <a:lnTo>
                    <a:pt x="2306" y="966"/>
                  </a:lnTo>
                  <a:lnTo>
                    <a:pt x="2312" y="986"/>
                  </a:lnTo>
                  <a:cubicBezTo>
                    <a:pt x="2325" y="1030"/>
                    <a:pt x="2335" y="1074"/>
                    <a:pt x="2344" y="1119"/>
                  </a:cubicBezTo>
                  <a:lnTo>
                    <a:pt x="2348" y="1140"/>
                  </a:lnTo>
                  <a:lnTo>
                    <a:pt x="2470" y="1128"/>
                  </a:lnTo>
                  <a:cubicBezTo>
                    <a:pt x="2475" y="1127"/>
                    <a:pt x="2480" y="1127"/>
                    <a:pt x="2485" y="1127"/>
                  </a:cubicBezTo>
                  <a:cubicBezTo>
                    <a:pt x="2523" y="1127"/>
                    <a:pt x="2556" y="1145"/>
                    <a:pt x="2559" y="1167"/>
                  </a:cubicBezTo>
                  <a:cubicBezTo>
                    <a:pt x="2561" y="1190"/>
                    <a:pt x="2529" y="1219"/>
                    <a:pt x="2480" y="1225"/>
                  </a:cubicBezTo>
                  <a:lnTo>
                    <a:pt x="2359" y="1238"/>
                  </a:lnTo>
                  <a:lnTo>
                    <a:pt x="2360" y="1259"/>
                  </a:lnTo>
                  <a:cubicBezTo>
                    <a:pt x="2361" y="1301"/>
                    <a:pt x="2360" y="1344"/>
                    <a:pt x="2355" y="1397"/>
                  </a:cubicBezTo>
                  <a:lnTo>
                    <a:pt x="2354" y="1418"/>
                  </a:lnTo>
                  <a:lnTo>
                    <a:pt x="2476" y="1436"/>
                  </a:lnTo>
                  <a:cubicBezTo>
                    <a:pt x="2504" y="1440"/>
                    <a:pt x="2530" y="1455"/>
                    <a:pt x="2544" y="1471"/>
                  </a:cubicBezTo>
                  <a:cubicBezTo>
                    <a:pt x="2548" y="1477"/>
                    <a:pt x="2554" y="1486"/>
                    <a:pt x="2552" y="1497"/>
                  </a:cubicBezTo>
                  <a:cubicBezTo>
                    <a:pt x="2549" y="1518"/>
                    <a:pt x="2518" y="1534"/>
                    <a:pt x="2480" y="1534"/>
                  </a:cubicBezTo>
                  <a:cubicBezTo>
                    <a:pt x="2474" y="1534"/>
                    <a:pt x="2467" y="1534"/>
                    <a:pt x="2461" y="1533"/>
                  </a:cubicBezTo>
                  <a:lnTo>
                    <a:pt x="2340" y="1514"/>
                  </a:lnTo>
                  <a:lnTo>
                    <a:pt x="2334" y="1535"/>
                  </a:lnTo>
                  <a:cubicBezTo>
                    <a:pt x="2324" y="1583"/>
                    <a:pt x="2312" y="1628"/>
                    <a:pt x="2297" y="1667"/>
                  </a:cubicBezTo>
                  <a:lnTo>
                    <a:pt x="2290" y="1687"/>
                  </a:lnTo>
                  <a:lnTo>
                    <a:pt x="2402" y="1735"/>
                  </a:lnTo>
                  <a:cubicBezTo>
                    <a:pt x="2429" y="1747"/>
                    <a:pt x="2450" y="1767"/>
                    <a:pt x="2459" y="1788"/>
                  </a:cubicBezTo>
                  <a:cubicBezTo>
                    <a:pt x="2461" y="1794"/>
                    <a:pt x="2464" y="1804"/>
                    <a:pt x="2459" y="1813"/>
                  </a:cubicBezTo>
                  <a:cubicBezTo>
                    <a:pt x="2453" y="1826"/>
                    <a:pt x="2434" y="1834"/>
                    <a:pt x="2410" y="1834"/>
                  </a:cubicBezTo>
                  <a:cubicBezTo>
                    <a:pt x="2395" y="1834"/>
                    <a:pt x="2378" y="1830"/>
                    <a:pt x="2362" y="1824"/>
                  </a:cubicBezTo>
                  <a:lnTo>
                    <a:pt x="2250" y="1773"/>
                  </a:lnTo>
                  <a:lnTo>
                    <a:pt x="2239" y="1792"/>
                  </a:lnTo>
                  <a:cubicBezTo>
                    <a:pt x="2217" y="1835"/>
                    <a:pt x="2193" y="1873"/>
                    <a:pt x="2169" y="1909"/>
                  </a:cubicBezTo>
                  <a:lnTo>
                    <a:pt x="2157" y="1926"/>
                  </a:lnTo>
                  <a:lnTo>
                    <a:pt x="2253" y="2004"/>
                  </a:lnTo>
                  <a:cubicBezTo>
                    <a:pt x="2275" y="2023"/>
                    <a:pt x="2291" y="2047"/>
                    <a:pt x="2294" y="2070"/>
                  </a:cubicBezTo>
                  <a:cubicBezTo>
                    <a:pt x="2295" y="2077"/>
                    <a:pt x="2294" y="2087"/>
                    <a:pt x="2289" y="2095"/>
                  </a:cubicBezTo>
                  <a:cubicBezTo>
                    <a:pt x="2280" y="2105"/>
                    <a:pt x="2266" y="2106"/>
                    <a:pt x="2258" y="2106"/>
                  </a:cubicBezTo>
                  <a:cubicBezTo>
                    <a:pt x="2237" y="2106"/>
                    <a:pt x="2212" y="2097"/>
                    <a:pt x="2192" y="2080"/>
                  </a:cubicBezTo>
                  <a:lnTo>
                    <a:pt x="2097" y="2004"/>
                  </a:lnTo>
                  <a:lnTo>
                    <a:pt x="2083" y="2020"/>
                  </a:lnTo>
                  <a:cubicBezTo>
                    <a:pt x="2055" y="2050"/>
                    <a:pt x="2023" y="2079"/>
                    <a:pt x="1982" y="2114"/>
                  </a:cubicBezTo>
                  <a:lnTo>
                    <a:pt x="1966" y="2126"/>
                  </a:lnTo>
                  <a:lnTo>
                    <a:pt x="2039" y="2225"/>
                  </a:lnTo>
                  <a:cubicBezTo>
                    <a:pt x="2056" y="2250"/>
                    <a:pt x="2065" y="2277"/>
                    <a:pt x="2061" y="2299"/>
                  </a:cubicBezTo>
                  <a:cubicBezTo>
                    <a:pt x="2060" y="2306"/>
                    <a:pt x="2058" y="2316"/>
                    <a:pt x="2050" y="2321"/>
                  </a:cubicBezTo>
                  <a:cubicBezTo>
                    <a:pt x="2045" y="2325"/>
                    <a:pt x="2039" y="2327"/>
                    <a:pt x="2032" y="2327"/>
                  </a:cubicBezTo>
                  <a:cubicBezTo>
                    <a:pt x="2010" y="2327"/>
                    <a:pt x="1980" y="2310"/>
                    <a:pt x="1960" y="2282"/>
                  </a:cubicBezTo>
                  <a:lnTo>
                    <a:pt x="1888" y="2183"/>
                  </a:lnTo>
                  <a:lnTo>
                    <a:pt x="1869" y="2195"/>
                  </a:lnTo>
                  <a:cubicBezTo>
                    <a:pt x="1827" y="2223"/>
                    <a:pt x="1788" y="2244"/>
                    <a:pt x="1749" y="2261"/>
                  </a:cubicBezTo>
                  <a:lnTo>
                    <a:pt x="1730" y="2271"/>
                  </a:lnTo>
                  <a:lnTo>
                    <a:pt x="1773" y="2384"/>
                  </a:lnTo>
                  <a:cubicBezTo>
                    <a:pt x="1791" y="2430"/>
                    <a:pt x="1780" y="2472"/>
                    <a:pt x="1758" y="2480"/>
                  </a:cubicBezTo>
                  <a:cubicBezTo>
                    <a:pt x="1755" y="2481"/>
                    <a:pt x="1752" y="2481"/>
                    <a:pt x="1749" y="2481"/>
                  </a:cubicBezTo>
                  <a:cubicBezTo>
                    <a:pt x="1727" y="2481"/>
                    <a:pt x="1699" y="2460"/>
                    <a:pt x="1684" y="2420"/>
                  </a:cubicBezTo>
                  <a:lnTo>
                    <a:pt x="1638" y="2305"/>
                  </a:lnTo>
                  <a:lnTo>
                    <a:pt x="1618" y="2311"/>
                  </a:lnTo>
                  <a:cubicBezTo>
                    <a:pt x="1576" y="2325"/>
                    <a:pt x="1533" y="2335"/>
                    <a:pt x="1485" y="2343"/>
                  </a:cubicBezTo>
                  <a:lnTo>
                    <a:pt x="1464" y="2347"/>
                  </a:lnTo>
                  <a:lnTo>
                    <a:pt x="1478" y="2469"/>
                  </a:lnTo>
                  <a:cubicBezTo>
                    <a:pt x="1483" y="2520"/>
                    <a:pt x="1460" y="2557"/>
                    <a:pt x="1438" y="2559"/>
                  </a:cubicBezTo>
                  <a:lnTo>
                    <a:pt x="1436" y="2581"/>
                  </a:lnTo>
                  <a:lnTo>
                    <a:pt x="1436" y="2560"/>
                  </a:lnTo>
                  <a:cubicBezTo>
                    <a:pt x="1413" y="2560"/>
                    <a:pt x="1386" y="2528"/>
                    <a:pt x="1381" y="2481"/>
                  </a:cubicBezTo>
                  <a:lnTo>
                    <a:pt x="1368" y="2359"/>
                  </a:lnTo>
                  <a:lnTo>
                    <a:pt x="1347" y="2362"/>
                  </a:lnTo>
                  <a:cubicBezTo>
                    <a:pt x="1336" y="2362"/>
                    <a:pt x="1325" y="2362"/>
                    <a:pt x="1313" y="2362"/>
                  </a:cubicBezTo>
                  <a:cubicBezTo>
                    <a:pt x="1282" y="2362"/>
                    <a:pt x="1250" y="2360"/>
                    <a:pt x="1211" y="2357"/>
                  </a:cubicBezTo>
                  <a:lnTo>
                    <a:pt x="1190" y="2356"/>
                  </a:lnTo>
                  <a:lnTo>
                    <a:pt x="1172" y="2478"/>
                  </a:lnTo>
                  <a:cubicBezTo>
                    <a:pt x="1165" y="2522"/>
                    <a:pt x="1136" y="2552"/>
                    <a:pt x="1111" y="2552"/>
                  </a:cubicBezTo>
                  <a:cubicBezTo>
                    <a:pt x="1096" y="2550"/>
                    <a:pt x="1088" y="2536"/>
                    <a:pt x="1084" y="2526"/>
                  </a:cubicBezTo>
                  <a:cubicBezTo>
                    <a:pt x="1075" y="2508"/>
                    <a:pt x="1073" y="2484"/>
                    <a:pt x="1075" y="2462"/>
                  </a:cubicBezTo>
                  <a:lnTo>
                    <a:pt x="1094" y="2340"/>
                  </a:lnTo>
                  <a:lnTo>
                    <a:pt x="1073" y="2335"/>
                  </a:lnTo>
                  <a:cubicBezTo>
                    <a:pt x="1024" y="2325"/>
                    <a:pt x="980" y="2313"/>
                    <a:pt x="941" y="2298"/>
                  </a:cubicBezTo>
                  <a:lnTo>
                    <a:pt x="921" y="2292"/>
                  </a:lnTo>
                  <a:lnTo>
                    <a:pt x="873" y="2404"/>
                  </a:lnTo>
                  <a:cubicBezTo>
                    <a:pt x="855" y="2443"/>
                    <a:pt x="825" y="2464"/>
                    <a:pt x="805" y="2464"/>
                  </a:cubicBezTo>
                  <a:cubicBezTo>
                    <a:pt x="801" y="2464"/>
                    <a:pt x="798" y="2463"/>
                    <a:pt x="795" y="2462"/>
                  </a:cubicBezTo>
                  <a:cubicBezTo>
                    <a:pt x="773" y="2452"/>
                    <a:pt x="764" y="2410"/>
                    <a:pt x="784" y="2364"/>
                  </a:cubicBezTo>
                  <a:lnTo>
                    <a:pt x="835" y="2252"/>
                  </a:lnTo>
                  <a:lnTo>
                    <a:pt x="816" y="2241"/>
                  </a:lnTo>
                  <a:cubicBezTo>
                    <a:pt x="775" y="2220"/>
                    <a:pt x="736" y="2195"/>
                    <a:pt x="700" y="2171"/>
                  </a:cubicBezTo>
                  <a:lnTo>
                    <a:pt x="683" y="2158"/>
                  </a:lnTo>
                  <a:lnTo>
                    <a:pt x="605" y="2255"/>
                  </a:lnTo>
                  <a:cubicBezTo>
                    <a:pt x="584" y="2280"/>
                    <a:pt x="555" y="2295"/>
                    <a:pt x="533" y="2295"/>
                  </a:cubicBezTo>
                  <a:cubicBezTo>
                    <a:pt x="526" y="2295"/>
                    <a:pt x="519" y="2294"/>
                    <a:pt x="514" y="2290"/>
                  </a:cubicBezTo>
                  <a:cubicBezTo>
                    <a:pt x="495" y="2276"/>
                    <a:pt x="498" y="2232"/>
                    <a:pt x="529" y="2194"/>
                  </a:cubicBezTo>
                  <a:lnTo>
                    <a:pt x="605" y="2099"/>
                  </a:lnTo>
                  <a:lnTo>
                    <a:pt x="589" y="2084"/>
                  </a:lnTo>
                  <a:cubicBezTo>
                    <a:pt x="558" y="2057"/>
                    <a:pt x="529" y="2024"/>
                    <a:pt x="495" y="1984"/>
                  </a:cubicBezTo>
                  <a:lnTo>
                    <a:pt x="482" y="1968"/>
                  </a:lnTo>
                  <a:lnTo>
                    <a:pt x="382" y="2041"/>
                  </a:lnTo>
                  <a:cubicBezTo>
                    <a:pt x="362" y="2056"/>
                    <a:pt x="339" y="2065"/>
                    <a:pt x="318" y="2065"/>
                  </a:cubicBezTo>
                  <a:cubicBezTo>
                    <a:pt x="308" y="2065"/>
                    <a:pt x="294" y="2063"/>
                    <a:pt x="284" y="2051"/>
                  </a:cubicBezTo>
                  <a:cubicBezTo>
                    <a:pt x="272" y="2034"/>
                    <a:pt x="283" y="1992"/>
                    <a:pt x="324" y="1962"/>
                  </a:cubicBezTo>
                  <a:lnTo>
                    <a:pt x="424" y="1889"/>
                  </a:lnTo>
                  <a:lnTo>
                    <a:pt x="413" y="1871"/>
                  </a:lnTo>
                  <a:cubicBezTo>
                    <a:pt x="384" y="1828"/>
                    <a:pt x="363" y="1789"/>
                    <a:pt x="345" y="1751"/>
                  </a:cubicBezTo>
                  <a:lnTo>
                    <a:pt x="336" y="1731"/>
                  </a:lnTo>
                  <a:lnTo>
                    <a:pt x="223" y="1776"/>
                  </a:lnTo>
                  <a:cubicBezTo>
                    <a:pt x="208" y="1782"/>
                    <a:pt x="193" y="1784"/>
                    <a:pt x="179" y="1784"/>
                  </a:cubicBezTo>
                  <a:cubicBezTo>
                    <a:pt x="154" y="1784"/>
                    <a:pt x="132" y="1776"/>
                    <a:pt x="126" y="1761"/>
                  </a:cubicBezTo>
                  <a:cubicBezTo>
                    <a:pt x="123" y="1752"/>
                    <a:pt x="125" y="1744"/>
                    <a:pt x="129" y="1736"/>
                  </a:cubicBezTo>
                  <a:cubicBezTo>
                    <a:pt x="139" y="1717"/>
                    <a:pt x="161" y="1697"/>
                    <a:pt x="188" y="1687"/>
                  </a:cubicBezTo>
                  <a:lnTo>
                    <a:pt x="303" y="1641"/>
                  </a:lnTo>
                  <a:lnTo>
                    <a:pt x="297" y="1620"/>
                  </a:lnTo>
                  <a:cubicBezTo>
                    <a:pt x="283" y="1581"/>
                    <a:pt x="273" y="1538"/>
                    <a:pt x="265" y="1487"/>
                  </a:cubicBezTo>
                  <a:lnTo>
                    <a:pt x="261" y="1466"/>
                  </a:lnTo>
                  <a:lnTo>
                    <a:pt x="139" y="1480"/>
                  </a:lnTo>
                  <a:cubicBezTo>
                    <a:pt x="134" y="1480"/>
                    <a:pt x="129" y="1481"/>
                    <a:pt x="124" y="1481"/>
                  </a:cubicBezTo>
                  <a:cubicBezTo>
                    <a:pt x="85" y="1481"/>
                    <a:pt x="53" y="1462"/>
                    <a:pt x="50" y="1440"/>
                  </a:cubicBezTo>
                  <a:cubicBezTo>
                    <a:pt x="47" y="1418"/>
                    <a:pt x="80" y="1388"/>
                    <a:pt x="129" y="1383"/>
                  </a:cubicBezTo>
                  <a:lnTo>
                    <a:pt x="250" y="1370"/>
                  </a:lnTo>
                  <a:lnTo>
                    <a:pt x="249" y="1349"/>
                  </a:lnTo>
                  <a:cubicBezTo>
                    <a:pt x="247" y="1308"/>
                    <a:pt x="249" y="1264"/>
                    <a:pt x="253" y="1212"/>
                  </a:cubicBezTo>
                  <a:lnTo>
                    <a:pt x="255" y="1191"/>
                  </a:lnTo>
                  <a:lnTo>
                    <a:pt x="133" y="1172"/>
                  </a:lnTo>
                  <a:cubicBezTo>
                    <a:pt x="84" y="1165"/>
                    <a:pt x="54" y="1134"/>
                    <a:pt x="56" y="1111"/>
                  </a:cubicBezTo>
                  <a:cubicBezTo>
                    <a:pt x="60" y="1090"/>
                    <a:pt x="90" y="1074"/>
                    <a:pt x="126" y="1074"/>
                  </a:cubicBezTo>
                  <a:cubicBezTo>
                    <a:pt x="133" y="1074"/>
                    <a:pt x="140" y="1075"/>
                    <a:pt x="147" y="1076"/>
                  </a:cubicBezTo>
                  <a:lnTo>
                    <a:pt x="268" y="1095"/>
                  </a:lnTo>
                  <a:lnTo>
                    <a:pt x="274" y="1074"/>
                  </a:lnTo>
                  <a:cubicBezTo>
                    <a:pt x="284" y="1023"/>
                    <a:pt x="297" y="981"/>
                    <a:pt x="311" y="942"/>
                  </a:cubicBezTo>
                  <a:lnTo>
                    <a:pt x="319" y="922"/>
                  </a:lnTo>
                  <a:lnTo>
                    <a:pt x="207" y="872"/>
                  </a:lnTo>
                  <a:cubicBezTo>
                    <a:pt x="162" y="853"/>
                    <a:pt x="140" y="814"/>
                    <a:pt x="149" y="795"/>
                  </a:cubicBezTo>
                  <a:cubicBezTo>
                    <a:pt x="155" y="782"/>
                    <a:pt x="174" y="774"/>
                    <a:pt x="197" y="774"/>
                  </a:cubicBezTo>
                  <a:cubicBezTo>
                    <a:pt x="212" y="774"/>
                    <a:pt x="230" y="777"/>
                    <a:pt x="246" y="785"/>
                  </a:cubicBezTo>
                  <a:lnTo>
                    <a:pt x="358" y="834"/>
                  </a:lnTo>
                  <a:lnTo>
                    <a:pt x="369" y="817"/>
                  </a:lnTo>
                  <a:cubicBezTo>
                    <a:pt x="390" y="775"/>
                    <a:pt x="414" y="735"/>
                    <a:pt x="440" y="699"/>
                  </a:cubicBezTo>
                  <a:lnTo>
                    <a:pt x="452" y="682"/>
                  </a:lnTo>
                  <a:lnTo>
                    <a:pt x="357" y="606"/>
                  </a:lnTo>
                  <a:cubicBezTo>
                    <a:pt x="319" y="574"/>
                    <a:pt x="307" y="533"/>
                    <a:pt x="321" y="515"/>
                  </a:cubicBezTo>
                  <a:cubicBezTo>
                    <a:pt x="330" y="505"/>
                    <a:pt x="341" y="502"/>
                    <a:pt x="351" y="502"/>
                  </a:cubicBezTo>
                  <a:cubicBezTo>
                    <a:pt x="372" y="502"/>
                    <a:pt x="397" y="513"/>
                    <a:pt x="416" y="529"/>
                  </a:cubicBezTo>
                  <a:lnTo>
                    <a:pt x="511" y="606"/>
                  </a:lnTo>
                  <a:lnTo>
                    <a:pt x="526" y="590"/>
                  </a:lnTo>
                  <a:cubicBezTo>
                    <a:pt x="552" y="560"/>
                    <a:pt x="584" y="531"/>
                    <a:pt x="626" y="496"/>
                  </a:cubicBezTo>
                  <a:lnTo>
                    <a:pt x="642" y="483"/>
                  </a:lnTo>
                  <a:lnTo>
                    <a:pt x="569" y="384"/>
                  </a:lnTo>
                  <a:cubicBezTo>
                    <a:pt x="552" y="360"/>
                    <a:pt x="543" y="333"/>
                    <a:pt x="547" y="310"/>
                  </a:cubicBezTo>
                  <a:cubicBezTo>
                    <a:pt x="548" y="304"/>
                    <a:pt x="551" y="293"/>
                    <a:pt x="558" y="287"/>
                  </a:cubicBezTo>
                  <a:cubicBezTo>
                    <a:pt x="563" y="284"/>
                    <a:pt x="569" y="283"/>
                    <a:pt x="575" y="283"/>
                  </a:cubicBezTo>
                  <a:cubicBezTo>
                    <a:pt x="597" y="283"/>
                    <a:pt x="627" y="300"/>
                    <a:pt x="647" y="327"/>
                  </a:cubicBezTo>
                  <a:lnTo>
                    <a:pt x="720" y="426"/>
                  </a:lnTo>
                  <a:lnTo>
                    <a:pt x="738" y="415"/>
                  </a:lnTo>
                  <a:cubicBezTo>
                    <a:pt x="783" y="385"/>
                    <a:pt x="821" y="364"/>
                    <a:pt x="858" y="348"/>
                  </a:cubicBezTo>
                  <a:lnTo>
                    <a:pt x="878" y="339"/>
                  </a:lnTo>
                  <a:lnTo>
                    <a:pt x="835" y="224"/>
                  </a:lnTo>
                  <a:cubicBezTo>
                    <a:pt x="824" y="196"/>
                    <a:pt x="822" y="168"/>
                    <a:pt x="831" y="148"/>
                  </a:cubicBezTo>
                  <a:cubicBezTo>
                    <a:pt x="835" y="142"/>
                    <a:pt x="840" y="132"/>
                    <a:pt x="848" y="129"/>
                  </a:cubicBezTo>
                  <a:cubicBezTo>
                    <a:pt x="851" y="128"/>
                    <a:pt x="854" y="128"/>
                    <a:pt x="857" y="128"/>
                  </a:cubicBezTo>
                  <a:cubicBezTo>
                    <a:pt x="879" y="128"/>
                    <a:pt x="909" y="149"/>
                    <a:pt x="924" y="190"/>
                  </a:cubicBezTo>
                  <a:lnTo>
                    <a:pt x="969" y="305"/>
                  </a:lnTo>
                  <a:lnTo>
                    <a:pt x="989" y="299"/>
                  </a:lnTo>
                  <a:cubicBezTo>
                    <a:pt x="1031" y="285"/>
                    <a:pt x="1075" y="275"/>
                    <a:pt x="1122" y="267"/>
                  </a:cubicBezTo>
                  <a:lnTo>
                    <a:pt x="1143" y="263"/>
                  </a:lnTo>
                  <a:lnTo>
                    <a:pt x="1130" y="141"/>
                  </a:lnTo>
                  <a:cubicBezTo>
                    <a:pt x="1127" y="111"/>
                    <a:pt x="1133" y="83"/>
                    <a:pt x="1147" y="65"/>
                  </a:cubicBezTo>
                  <a:cubicBezTo>
                    <a:pt x="1151" y="59"/>
                    <a:pt x="1158" y="53"/>
                    <a:pt x="1172" y="52"/>
                  </a:cubicBezTo>
                  <a:close/>
                  <a:moveTo>
                    <a:pt x="1164" y="0"/>
                  </a:moveTo>
                  <a:cubicBezTo>
                    <a:pt x="1144" y="3"/>
                    <a:pt x="1126" y="14"/>
                    <a:pt x="1111" y="31"/>
                  </a:cubicBezTo>
                  <a:cubicBezTo>
                    <a:pt x="1090" y="57"/>
                    <a:pt x="1079" y="98"/>
                    <a:pt x="1084" y="140"/>
                  </a:cubicBezTo>
                  <a:lnTo>
                    <a:pt x="1091" y="221"/>
                  </a:lnTo>
                  <a:cubicBezTo>
                    <a:pt x="1058" y="227"/>
                    <a:pt x="1026" y="234"/>
                    <a:pt x="994" y="244"/>
                  </a:cubicBezTo>
                  <a:lnTo>
                    <a:pt x="964" y="169"/>
                  </a:lnTo>
                  <a:cubicBezTo>
                    <a:pt x="944" y="114"/>
                    <a:pt x="897" y="77"/>
                    <a:pt x="854" y="77"/>
                  </a:cubicBezTo>
                  <a:cubicBezTo>
                    <a:pt x="846" y="77"/>
                    <a:pt x="838" y="79"/>
                    <a:pt x="830" y="82"/>
                  </a:cubicBezTo>
                  <a:cubicBezTo>
                    <a:pt x="811" y="90"/>
                    <a:pt x="796" y="105"/>
                    <a:pt x="787" y="126"/>
                  </a:cubicBezTo>
                  <a:cubicBezTo>
                    <a:pt x="773" y="157"/>
                    <a:pt x="773" y="200"/>
                    <a:pt x="789" y="238"/>
                  </a:cubicBezTo>
                  <a:lnTo>
                    <a:pt x="819" y="312"/>
                  </a:lnTo>
                  <a:cubicBezTo>
                    <a:pt x="791" y="326"/>
                    <a:pt x="763" y="342"/>
                    <a:pt x="731" y="361"/>
                  </a:cubicBezTo>
                  <a:lnTo>
                    <a:pt x="684" y="297"/>
                  </a:lnTo>
                  <a:cubicBezTo>
                    <a:pt x="655" y="257"/>
                    <a:pt x="613" y="234"/>
                    <a:pt x="575" y="234"/>
                  </a:cubicBezTo>
                  <a:cubicBezTo>
                    <a:pt x="559" y="234"/>
                    <a:pt x="544" y="239"/>
                    <a:pt x="531" y="248"/>
                  </a:cubicBezTo>
                  <a:cubicBezTo>
                    <a:pt x="515" y="260"/>
                    <a:pt x="505" y="279"/>
                    <a:pt x="501" y="301"/>
                  </a:cubicBezTo>
                  <a:cubicBezTo>
                    <a:pt x="496" y="335"/>
                    <a:pt x="508" y="375"/>
                    <a:pt x="532" y="408"/>
                  </a:cubicBezTo>
                  <a:lnTo>
                    <a:pt x="581" y="474"/>
                  </a:lnTo>
                  <a:cubicBezTo>
                    <a:pt x="552" y="497"/>
                    <a:pt x="529" y="519"/>
                    <a:pt x="508" y="542"/>
                  </a:cubicBezTo>
                  <a:lnTo>
                    <a:pt x="446" y="492"/>
                  </a:lnTo>
                  <a:cubicBezTo>
                    <a:pt x="417" y="469"/>
                    <a:pt x="382" y="457"/>
                    <a:pt x="352" y="457"/>
                  </a:cubicBezTo>
                  <a:cubicBezTo>
                    <a:pt x="325" y="457"/>
                    <a:pt x="301" y="466"/>
                    <a:pt x="286" y="484"/>
                  </a:cubicBezTo>
                  <a:cubicBezTo>
                    <a:pt x="253" y="524"/>
                    <a:pt x="272" y="593"/>
                    <a:pt x="328" y="639"/>
                  </a:cubicBezTo>
                  <a:lnTo>
                    <a:pt x="391" y="690"/>
                  </a:lnTo>
                  <a:cubicBezTo>
                    <a:pt x="372" y="717"/>
                    <a:pt x="355" y="745"/>
                    <a:pt x="339" y="775"/>
                  </a:cubicBezTo>
                  <a:lnTo>
                    <a:pt x="265" y="743"/>
                  </a:lnTo>
                  <a:cubicBezTo>
                    <a:pt x="243" y="733"/>
                    <a:pt x="220" y="728"/>
                    <a:pt x="199" y="728"/>
                  </a:cubicBezTo>
                  <a:cubicBezTo>
                    <a:pt x="158" y="728"/>
                    <a:pt x="122" y="745"/>
                    <a:pt x="108" y="776"/>
                  </a:cubicBezTo>
                  <a:cubicBezTo>
                    <a:pt x="87" y="825"/>
                    <a:pt x="123" y="886"/>
                    <a:pt x="188" y="915"/>
                  </a:cubicBezTo>
                  <a:lnTo>
                    <a:pt x="261" y="946"/>
                  </a:lnTo>
                  <a:cubicBezTo>
                    <a:pt x="250" y="976"/>
                    <a:pt x="243" y="1008"/>
                    <a:pt x="234" y="1043"/>
                  </a:cubicBezTo>
                  <a:lnTo>
                    <a:pt x="154" y="1031"/>
                  </a:lnTo>
                  <a:cubicBezTo>
                    <a:pt x="145" y="1029"/>
                    <a:pt x="137" y="1029"/>
                    <a:pt x="128" y="1029"/>
                  </a:cubicBezTo>
                  <a:cubicBezTo>
                    <a:pt x="67" y="1029"/>
                    <a:pt x="18" y="1060"/>
                    <a:pt x="12" y="1104"/>
                  </a:cubicBezTo>
                  <a:cubicBezTo>
                    <a:pt x="4" y="1157"/>
                    <a:pt x="54" y="1207"/>
                    <a:pt x="127" y="1218"/>
                  </a:cubicBezTo>
                  <a:lnTo>
                    <a:pt x="206" y="1230"/>
                  </a:lnTo>
                  <a:cubicBezTo>
                    <a:pt x="203" y="1266"/>
                    <a:pt x="202" y="1298"/>
                    <a:pt x="203" y="1330"/>
                  </a:cubicBezTo>
                  <a:lnTo>
                    <a:pt x="124" y="1339"/>
                  </a:lnTo>
                  <a:cubicBezTo>
                    <a:pt x="51" y="1346"/>
                    <a:pt x="0" y="1393"/>
                    <a:pt x="6" y="1446"/>
                  </a:cubicBezTo>
                  <a:cubicBezTo>
                    <a:pt x="10" y="1492"/>
                    <a:pt x="60" y="1527"/>
                    <a:pt x="122" y="1527"/>
                  </a:cubicBezTo>
                  <a:cubicBezTo>
                    <a:pt x="130" y="1527"/>
                    <a:pt x="137" y="1526"/>
                    <a:pt x="145" y="1525"/>
                  </a:cubicBezTo>
                  <a:lnTo>
                    <a:pt x="225" y="1516"/>
                  </a:lnTo>
                  <a:cubicBezTo>
                    <a:pt x="232" y="1552"/>
                    <a:pt x="240" y="1583"/>
                    <a:pt x="249" y="1614"/>
                  </a:cubicBezTo>
                  <a:lnTo>
                    <a:pt x="174" y="1642"/>
                  </a:lnTo>
                  <a:cubicBezTo>
                    <a:pt x="134" y="1657"/>
                    <a:pt x="103" y="1684"/>
                    <a:pt x="90" y="1716"/>
                  </a:cubicBezTo>
                  <a:cubicBezTo>
                    <a:pt x="81" y="1737"/>
                    <a:pt x="80" y="1759"/>
                    <a:pt x="87" y="1777"/>
                  </a:cubicBezTo>
                  <a:cubicBezTo>
                    <a:pt x="100" y="1810"/>
                    <a:pt x="139" y="1829"/>
                    <a:pt x="184" y="1829"/>
                  </a:cubicBezTo>
                  <a:cubicBezTo>
                    <a:pt x="203" y="1829"/>
                    <a:pt x="223" y="1826"/>
                    <a:pt x="242" y="1818"/>
                  </a:cubicBezTo>
                  <a:lnTo>
                    <a:pt x="317" y="1789"/>
                  </a:lnTo>
                  <a:cubicBezTo>
                    <a:pt x="331" y="1816"/>
                    <a:pt x="346" y="1846"/>
                    <a:pt x="365" y="1876"/>
                  </a:cubicBezTo>
                  <a:lnTo>
                    <a:pt x="301" y="1924"/>
                  </a:lnTo>
                  <a:cubicBezTo>
                    <a:pt x="241" y="1967"/>
                    <a:pt x="220" y="2035"/>
                    <a:pt x="251" y="2077"/>
                  </a:cubicBezTo>
                  <a:cubicBezTo>
                    <a:pt x="267" y="2097"/>
                    <a:pt x="293" y="2107"/>
                    <a:pt x="322" y="2107"/>
                  </a:cubicBezTo>
                  <a:cubicBezTo>
                    <a:pt x="351" y="2107"/>
                    <a:pt x="384" y="2097"/>
                    <a:pt x="413" y="2076"/>
                  </a:cubicBezTo>
                  <a:lnTo>
                    <a:pt x="477" y="2027"/>
                  </a:lnTo>
                  <a:cubicBezTo>
                    <a:pt x="501" y="2056"/>
                    <a:pt x="524" y="2079"/>
                    <a:pt x="546" y="2100"/>
                  </a:cubicBezTo>
                  <a:lnTo>
                    <a:pt x="496" y="2162"/>
                  </a:lnTo>
                  <a:cubicBezTo>
                    <a:pt x="450" y="2219"/>
                    <a:pt x="447" y="2289"/>
                    <a:pt x="488" y="2324"/>
                  </a:cubicBezTo>
                  <a:cubicBezTo>
                    <a:pt x="501" y="2334"/>
                    <a:pt x="517" y="2339"/>
                    <a:pt x="535" y="2339"/>
                  </a:cubicBezTo>
                  <a:cubicBezTo>
                    <a:pt x="571" y="2339"/>
                    <a:pt x="613" y="2318"/>
                    <a:pt x="642" y="2281"/>
                  </a:cubicBezTo>
                  <a:lnTo>
                    <a:pt x="692" y="2218"/>
                  </a:lnTo>
                  <a:cubicBezTo>
                    <a:pt x="719" y="2236"/>
                    <a:pt x="747" y="2253"/>
                    <a:pt x="778" y="2269"/>
                  </a:cubicBezTo>
                  <a:lnTo>
                    <a:pt x="745" y="2343"/>
                  </a:lnTo>
                  <a:cubicBezTo>
                    <a:pt x="715" y="2410"/>
                    <a:pt x="730" y="2479"/>
                    <a:pt x="779" y="2500"/>
                  </a:cubicBezTo>
                  <a:cubicBezTo>
                    <a:pt x="788" y="2503"/>
                    <a:pt x="797" y="2505"/>
                    <a:pt x="806" y="2505"/>
                  </a:cubicBezTo>
                  <a:cubicBezTo>
                    <a:pt x="848" y="2505"/>
                    <a:pt x="895" y="2471"/>
                    <a:pt x="918" y="2418"/>
                  </a:cubicBezTo>
                  <a:lnTo>
                    <a:pt x="950" y="2346"/>
                  </a:lnTo>
                  <a:cubicBezTo>
                    <a:pt x="979" y="2356"/>
                    <a:pt x="1011" y="2364"/>
                    <a:pt x="1046" y="2373"/>
                  </a:cubicBezTo>
                  <a:lnTo>
                    <a:pt x="1034" y="2452"/>
                  </a:lnTo>
                  <a:cubicBezTo>
                    <a:pt x="1029" y="2485"/>
                    <a:pt x="1032" y="2517"/>
                    <a:pt x="1045" y="2543"/>
                  </a:cubicBezTo>
                  <a:cubicBezTo>
                    <a:pt x="1057" y="2572"/>
                    <a:pt x="1079" y="2590"/>
                    <a:pt x="1106" y="2595"/>
                  </a:cubicBezTo>
                  <a:cubicBezTo>
                    <a:pt x="1109" y="2595"/>
                    <a:pt x="1113" y="2595"/>
                    <a:pt x="1117" y="2595"/>
                  </a:cubicBezTo>
                  <a:cubicBezTo>
                    <a:pt x="1165" y="2595"/>
                    <a:pt x="1210" y="2546"/>
                    <a:pt x="1220" y="2481"/>
                  </a:cubicBezTo>
                  <a:lnTo>
                    <a:pt x="1231" y="2402"/>
                  </a:lnTo>
                  <a:cubicBezTo>
                    <a:pt x="1259" y="2404"/>
                    <a:pt x="1284" y="2405"/>
                    <a:pt x="1308" y="2405"/>
                  </a:cubicBezTo>
                  <a:cubicBezTo>
                    <a:pt x="1316" y="2405"/>
                    <a:pt x="1323" y="2405"/>
                    <a:pt x="1331" y="2405"/>
                  </a:cubicBezTo>
                  <a:lnTo>
                    <a:pt x="1341" y="2484"/>
                  </a:lnTo>
                  <a:cubicBezTo>
                    <a:pt x="1348" y="2552"/>
                    <a:pt x="1390" y="2604"/>
                    <a:pt x="1441" y="2604"/>
                  </a:cubicBezTo>
                  <a:lnTo>
                    <a:pt x="1448" y="2604"/>
                  </a:lnTo>
                  <a:cubicBezTo>
                    <a:pt x="1501" y="2599"/>
                    <a:pt x="1537" y="2537"/>
                    <a:pt x="1530" y="2464"/>
                  </a:cubicBezTo>
                  <a:lnTo>
                    <a:pt x="1520" y="2385"/>
                  </a:lnTo>
                  <a:cubicBezTo>
                    <a:pt x="1554" y="2378"/>
                    <a:pt x="1586" y="2370"/>
                    <a:pt x="1617" y="2362"/>
                  </a:cubicBezTo>
                  <a:lnTo>
                    <a:pt x="1647" y="2436"/>
                  </a:lnTo>
                  <a:cubicBezTo>
                    <a:pt x="1668" y="2492"/>
                    <a:pt x="1713" y="2529"/>
                    <a:pt x="1755" y="2529"/>
                  </a:cubicBezTo>
                  <a:cubicBezTo>
                    <a:pt x="1764" y="2529"/>
                    <a:pt x="1772" y="2527"/>
                    <a:pt x="1781" y="2524"/>
                  </a:cubicBezTo>
                  <a:cubicBezTo>
                    <a:pt x="1830" y="2504"/>
                    <a:pt x="1848" y="2435"/>
                    <a:pt x="1822" y="2368"/>
                  </a:cubicBezTo>
                  <a:lnTo>
                    <a:pt x="1793" y="2294"/>
                  </a:lnTo>
                  <a:cubicBezTo>
                    <a:pt x="1821" y="2281"/>
                    <a:pt x="1849" y="2263"/>
                    <a:pt x="1880" y="2246"/>
                  </a:cubicBezTo>
                  <a:lnTo>
                    <a:pt x="1927" y="2310"/>
                  </a:lnTo>
                  <a:cubicBezTo>
                    <a:pt x="1957" y="2350"/>
                    <a:pt x="1997" y="2373"/>
                    <a:pt x="2036" y="2373"/>
                  </a:cubicBezTo>
                  <a:cubicBezTo>
                    <a:pt x="2053" y="2373"/>
                    <a:pt x="2069" y="2368"/>
                    <a:pt x="2080" y="2358"/>
                  </a:cubicBezTo>
                  <a:cubicBezTo>
                    <a:pt x="2096" y="2347"/>
                    <a:pt x="2106" y="2329"/>
                    <a:pt x="2111" y="2306"/>
                  </a:cubicBezTo>
                  <a:cubicBezTo>
                    <a:pt x="2116" y="2272"/>
                    <a:pt x="2104" y="2232"/>
                    <a:pt x="2080" y="2198"/>
                  </a:cubicBezTo>
                  <a:lnTo>
                    <a:pt x="2033" y="2133"/>
                  </a:lnTo>
                  <a:cubicBezTo>
                    <a:pt x="2060" y="2109"/>
                    <a:pt x="2084" y="2087"/>
                    <a:pt x="2105" y="2064"/>
                  </a:cubicBezTo>
                  <a:lnTo>
                    <a:pt x="2168" y="2115"/>
                  </a:lnTo>
                  <a:cubicBezTo>
                    <a:pt x="2196" y="2138"/>
                    <a:pt x="2231" y="2150"/>
                    <a:pt x="2262" y="2150"/>
                  </a:cubicBezTo>
                  <a:cubicBezTo>
                    <a:pt x="2289" y="2150"/>
                    <a:pt x="2313" y="2141"/>
                    <a:pt x="2328" y="2122"/>
                  </a:cubicBezTo>
                  <a:cubicBezTo>
                    <a:pt x="2342" y="2106"/>
                    <a:pt x="2347" y="2087"/>
                    <a:pt x="2344" y="2064"/>
                  </a:cubicBezTo>
                  <a:cubicBezTo>
                    <a:pt x="2340" y="2030"/>
                    <a:pt x="2318" y="1995"/>
                    <a:pt x="2286" y="1968"/>
                  </a:cubicBezTo>
                  <a:lnTo>
                    <a:pt x="2224" y="1919"/>
                  </a:lnTo>
                  <a:cubicBezTo>
                    <a:pt x="2243" y="1892"/>
                    <a:pt x="2259" y="1863"/>
                    <a:pt x="2275" y="1833"/>
                  </a:cubicBezTo>
                  <a:lnTo>
                    <a:pt x="2349" y="1866"/>
                  </a:lnTo>
                  <a:cubicBezTo>
                    <a:pt x="2371" y="1875"/>
                    <a:pt x="2393" y="1880"/>
                    <a:pt x="2415" y="1880"/>
                  </a:cubicBezTo>
                  <a:cubicBezTo>
                    <a:pt x="2456" y="1880"/>
                    <a:pt x="2493" y="1862"/>
                    <a:pt x="2506" y="1831"/>
                  </a:cubicBezTo>
                  <a:cubicBezTo>
                    <a:pt x="2514" y="1813"/>
                    <a:pt x="2514" y="1792"/>
                    <a:pt x="2506" y="1771"/>
                  </a:cubicBezTo>
                  <a:cubicBezTo>
                    <a:pt x="2495" y="1739"/>
                    <a:pt x="2464" y="1709"/>
                    <a:pt x="2424" y="1692"/>
                  </a:cubicBezTo>
                  <a:lnTo>
                    <a:pt x="2352" y="1660"/>
                  </a:lnTo>
                  <a:cubicBezTo>
                    <a:pt x="2363" y="1630"/>
                    <a:pt x="2371" y="1598"/>
                    <a:pt x="2380" y="1564"/>
                  </a:cubicBezTo>
                  <a:lnTo>
                    <a:pt x="2459" y="1576"/>
                  </a:lnTo>
                  <a:cubicBezTo>
                    <a:pt x="2468" y="1577"/>
                    <a:pt x="2478" y="1578"/>
                    <a:pt x="2487" y="1578"/>
                  </a:cubicBezTo>
                  <a:cubicBezTo>
                    <a:pt x="2547" y="1578"/>
                    <a:pt x="2594" y="1546"/>
                    <a:pt x="2602" y="1502"/>
                  </a:cubicBezTo>
                  <a:cubicBezTo>
                    <a:pt x="2605" y="1482"/>
                    <a:pt x="2600" y="1461"/>
                    <a:pt x="2586" y="1443"/>
                  </a:cubicBezTo>
                  <a:cubicBezTo>
                    <a:pt x="2566" y="1414"/>
                    <a:pt x="2529" y="1394"/>
                    <a:pt x="2489" y="1388"/>
                  </a:cubicBezTo>
                  <a:lnTo>
                    <a:pt x="2410" y="1377"/>
                  </a:lnTo>
                  <a:cubicBezTo>
                    <a:pt x="2412" y="1340"/>
                    <a:pt x="2413" y="1308"/>
                    <a:pt x="2412" y="1276"/>
                  </a:cubicBezTo>
                  <a:lnTo>
                    <a:pt x="2491" y="1268"/>
                  </a:lnTo>
                  <a:cubicBezTo>
                    <a:pt x="2564" y="1261"/>
                    <a:pt x="2617" y="1213"/>
                    <a:pt x="2611" y="1160"/>
                  </a:cubicBezTo>
                  <a:cubicBezTo>
                    <a:pt x="2606" y="1114"/>
                    <a:pt x="2555" y="1080"/>
                    <a:pt x="2491" y="1080"/>
                  </a:cubicBezTo>
                  <a:cubicBezTo>
                    <a:pt x="2485" y="1080"/>
                    <a:pt x="2477" y="1080"/>
                    <a:pt x="2470" y="1081"/>
                  </a:cubicBezTo>
                  <a:lnTo>
                    <a:pt x="2390" y="1091"/>
                  </a:lnTo>
                  <a:cubicBezTo>
                    <a:pt x="2384" y="1057"/>
                    <a:pt x="2375" y="1025"/>
                    <a:pt x="2366" y="993"/>
                  </a:cubicBezTo>
                  <a:lnTo>
                    <a:pt x="2442" y="964"/>
                  </a:lnTo>
                  <a:cubicBezTo>
                    <a:pt x="2480" y="949"/>
                    <a:pt x="2511" y="922"/>
                    <a:pt x="2526" y="890"/>
                  </a:cubicBezTo>
                  <a:cubicBezTo>
                    <a:pt x="2535" y="869"/>
                    <a:pt x="2537" y="848"/>
                    <a:pt x="2528" y="829"/>
                  </a:cubicBezTo>
                  <a:cubicBezTo>
                    <a:pt x="2516" y="796"/>
                    <a:pt x="2477" y="777"/>
                    <a:pt x="2432" y="777"/>
                  </a:cubicBezTo>
                  <a:cubicBezTo>
                    <a:pt x="2413" y="777"/>
                    <a:pt x="2393" y="781"/>
                    <a:pt x="2373" y="788"/>
                  </a:cubicBezTo>
                  <a:lnTo>
                    <a:pt x="2299" y="818"/>
                  </a:lnTo>
                  <a:cubicBezTo>
                    <a:pt x="2285" y="788"/>
                    <a:pt x="2269" y="761"/>
                    <a:pt x="2250" y="730"/>
                  </a:cubicBezTo>
                  <a:lnTo>
                    <a:pt x="2315" y="683"/>
                  </a:lnTo>
                  <a:cubicBezTo>
                    <a:pt x="2342" y="664"/>
                    <a:pt x="2361" y="638"/>
                    <a:pt x="2371" y="611"/>
                  </a:cubicBezTo>
                  <a:cubicBezTo>
                    <a:pt x="2382" y="580"/>
                    <a:pt x="2380" y="551"/>
                    <a:pt x="2365" y="530"/>
                  </a:cubicBezTo>
                  <a:cubicBezTo>
                    <a:pt x="2350" y="510"/>
                    <a:pt x="2323" y="500"/>
                    <a:pt x="2294" y="500"/>
                  </a:cubicBezTo>
                  <a:cubicBezTo>
                    <a:pt x="2265" y="500"/>
                    <a:pt x="2232" y="510"/>
                    <a:pt x="2205" y="530"/>
                  </a:cubicBezTo>
                  <a:lnTo>
                    <a:pt x="2139" y="577"/>
                  </a:lnTo>
                  <a:cubicBezTo>
                    <a:pt x="2117" y="551"/>
                    <a:pt x="2094" y="527"/>
                    <a:pt x="2071" y="505"/>
                  </a:cubicBezTo>
                  <a:lnTo>
                    <a:pt x="2121" y="443"/>
                  </a:lnTo>
                  <a:cubicBezTo>
                    <a:pt x="2148" y="411"/>
                    <a:pt x="2160" y="370"/>
                    <a:pt x="2157" y="338"/>
                  </a:cubicBezTo>
                  <a:cubicBezTo>
                    <a:pt x="2154" y="316"/>
                    <a:pt x="2144" y="297"/>
                    <a:pt x="2129" y="284"/>
                  </a:cubicBezTo>
                  <a:cubicBezTo>
                    <a:pt x="2116" y="274"/>
                    <a:pt x="2099" y="269"/>
                    <a:pt x="2082" y="269"/>
                  </a:cubicBezTo>
                  <a:cubicBezTo>
                    <a:pt x="2045" y="269"/>
                    <a:pt x="2003" y="289"/>
                    <a:pt x="1974" y="326"/>
                  </a:cubicBezTo>
                  <a:lnTo>
                    <a:pt x="1923" y="387"/>
                  </a:lnTo>
                  <a:cubicBezTo>
                    <a:pt x="1897" y="369"/>
                    <a:pt x="1868" y="353"/>
                    <a:pt x="1838" y="337"/>
                  </a:cubicBezTo>
                  <a:lnTo>
                    <a:pt x="1869" y="263"/>
                  </a:lnTo>
                  <a:cubicBezTo>
                    <a:pt x="1886" y="224"/>
                    <a:pt x="1889" y="182"/>
                    <a:pt x="1878" y="150"/>
                  </a:cubicBezTo>
                  <a:cubicBezTo>
                    <a:pt x="1869" y="129"/>
                    <a:pt x="1854" y="113"/>
                    <a:pt x="1837" y="106"/>
                  </a:cubicBezTo>
                  <a:cubicBezTo>
                    <a:pt x="1827" y="102"/>
                    <a:pt x="1818" y="100"/>
                    <a:pt x="1808" y="100"/>
                  </a:cubicBezTo>
                  <a:cubicBezTo>
                    <a:pt x="1766" y="100"/>
                    <a:pt x="1721" y="134"/>
                    <a:pt x="1698" y="186"/>
                  </a:cubicBezTo>
                  <a:lnTo>
                    <a:pt x="1667" y="259"/>
                  </a:lnTo>
                  <a:cubicBezTo>
                    <a:pt x="1636" y="248"/>
                    <a:pt x="1604" y="240"/>
                    <a:pt x="1570" y="231"/>
                  </a:cubicBezTo>
                  <a:lnTo>
                    <a:pt x="1582" y="152"/>
                  </a:lnTo>
                  <a:cubicBezTo>
                    <a:pt x="1589" y="111"/>
                    <a:pt x="1580" y="69"/>
                    <a:pt x="1559" y="41"/>
                  </a:cubicBezTo>
                  <a:cubicBezTo>
                    <a:pt x="1546" y="22"/>
                    <a:pt x="1528" y="12"/>
                    <a:pt x="1509" y="8"/>
                  </a:cubicBezTo>
                  <a:cubicBezTo>
                    <a:pt x="1506" y="7"/>
                    <a:pt x="1503" y="7"/>
                    <a:pt x="1500" y="7"/>
                  </a:cubicBezTo>
                  <a:cubicBezTo>
                    <a:pt x="1451" y="7"/>
                    <a:pt x="1405" y="56"/>
                    <a:pt x="1395" y="122"/>
                  </a:cubicBezTo>
                  <a:lnTo>
                    <a:pt x="1383" y="201"/>
                  </a:lnTo>
                  <a:cubicBezTo>
                    <a:pt x="1356" y="198"/>
                    <a:pt x="1331" y="197"/>
                    <a:pt x="1307" y="197"/>
                  </a:cubicBezTo>
                  <a:cubicBezTo>
                    <a:pt x="1299" y="197"/>
                    <a:pt x="1291" y="197"/>
                    <a:pt x="1283" y="198"/>
                  </a:cubicBezTo>
                  <a:lnTo>
                    <a:pt x="1272" y="121"/>
                  </a:lnTo>
                  <a:cubicBezTo>
                    <a:pt x="1266" y="52"/>
                    <a:pt x="1222" y="0"/>
                    <a:pt x="117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4500013" y="5006915"/>
              <a:ext cx="92787" cy="90154"/>
            </a:xfrm>
            <a:custGeom>
              <a:avLst/>
              <a:gdLst/>
              <a:ahLst/>
              <a:cxnLst/>
              <a:rect l="l" t="t" r="r" b="b"/>
              <a:pathLst>
                <a:path w="2044" h="1986" extrusionOk="0">
                  <a:moveTo>
                    <a:pt x="1022" y="45"/>
                  </a:moveTo>
                  <a:cubicBezTo>
                    <a:pt x="1324" y="45"/>
                    <a:pt x="1610" y="190"/>
                    <a:pt x="1788" y="434"/>
                  </a:cubicBezTo>
                  <a:cubicBezTo>
                    <a:pt x="1936" y="638"/>
                    <a:pt x="1997" y="888"/>
                    <a:pt x="1960" y="1138"/>
                  </a:cubicBezTo>
                  <a:cubicBezTo>
                    <a:pt x="1922" y="1388"/>
                    <a:pt x="1787" y="1609"/>
                    <a:pt x="1582" y="1757"/>
                  </a:cubicBezTo>
                  <a:cubicBezTo>
                    <a:pt x="1419" y="1878"/>
                    <a:pt x="1227" y="1941"/>
                    <a:pt x="1023" y="1941"/>
                  </a:cubicBezTo>
                  <a:cubicBezTo>
                    <a:pt x="721" y="1941"/>
                    <a:pt x="436" y="1795"/>
                    <a:pt x="258" y="1553"/>
                  </a:cubicBezTo>
                  <a:cubicBezTo>
                    <a:pt x="110" y="1349"/>
                    <a:pt x="48" y="1098"/>
                    <a:pt x="88" y="849"/>
                  </a:cubicBezTo>
                  <a:cubicBezTo>
                    <a:pt x="126" y="598"/>
                    <a:pt x="261" y="379"/>
                    <a:pt x="464" y="229"/>
                  </a:cubicBezTo>
                  <a:cubicBezTo>
                    <a:pt x="627" y="108"/>
                    <a:pt x="820" y="45"/>
                    <a:pt x="1022" y="45"/>
                  </a:cubicBezTo>
                  <a:close/>
                  <a:moveTo>
                    <a:pt x="1021" y="0"/>
                  </a:moveTo>
                  <a:cubicBezTo>
                    <a:pt x="810" y="0"/>
                    <a:pt x="606" y="66"/>
                    <a:pt x="436" y="191"/>
                  </a:cubicBezTo>
                  <a:cubicBezTo>
                    <a:pt x="222" y="347"/>
                    <a:pt x="82" y="577"/>
                    <a:pt x="41" y="840"/>
                  </a:cubicBezTo>
                  <a:cubicBezTo>
                    <a:pt x="0" y="1102"/>
                    <a:pt x="64" y="1365"/>
                    <a:pt x="221" y="1578"/>
                  </a:cubicBezTo>
                  <a:cubicBezTo>
                    <a:pt x="406" y="1832"/>
                    <a:pt x="707" y="1984"/>
                    <a:pt x="1022" y="1985"/>
                  </a:cubicBezTo>
                  <a:cubicBezTo>
                    <a:pt x="1234" y="1985"/>
                    <a:pt x="1435" y="1920"/>
                    <a:pt x="1607" y="1794"/>
                  </a:cubicBezTo>
                  <a:cubicBezTo>
                    <a:pt x="1821" y="1637"/>
                    <a:pt x="1962" y="1407"/>
                    <a:pt x="2003" y="1146"/>
                  </a:cubicBezTo>
                  <a:cubicBezTo>
                    <a:pt x="2044" y="883"/>
                    <a:pt x="1980" y="622"/>
                    <a:pt x="1823" y="407"/>
                  </a:cubicBezTo>
                  <a:cubicBezTo>
                    <a:pt x="1638" y="153"/>
                    <a:pt x="1337" y="0"/>
                    <a:pt x="102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4510363" y="5020125"/>
              <a:ext cx="72178" cy="63689"/>
            </a:xfrm>
            <a:custGeom>
              <a:avLst/>
              <a:gdLst/>
              <a:ahLst/>
              <a:cxnLst/>
              <a:rect l="l" t="t" r="r" b="b"/>
              <a:pathLst>
                <a:path w="1590" h="1403" extrusionOk="0">
                  <a:moveTo>
                    <a:pt x="793" y="46"/>
                  </a:moveTo>
                  <a:cubicBezTo>
                    <a:pt x="1001" y="46"/>
                    <a:pt x="1200" y="146"/>
                    <a:pt x="1322" y="315"/>
                  </a:cubicBezTo>
                  <a:cubicBezTo>
                    <a:pt x="1536" y="606"/>
                    <a:pt x="1473" y="1017"/>
                    <a:pt x="1180" y="1230"/>
                  </a:cubicBezTo>
                  <a:cubicBezTo>
                    <a:pt x="1067" y="1313"/>
                    <a:pt x="934" y="1357"/>
                    <a:pt x="794" y="1357"/>
                  </a:cubicBezTo>
                  <a:cubicBezTo>
                    <a:pt x="586" y="1357"/>
                    <a:pt x="388" y="1256"/>
                    <a:pt x="265" y="1088"/>
                  </a:cubicBezTo>
                  <a:cubicBezTo>
                    <a:pt x="52" y="797"/>
                    <a:pt x="115" y="385"/>
                    <a:pt x="407" y="172"/>
                  </a:cubicBezTo>
                  <a:cubicBezTo>
                    <a:pt x="520" y="89"/>
                    <a:pt x="653" y="46"/>
                    <a:pt x="793" y="46"/>
                  </a:cubicBezTo>
                  <a:close/>
                  <a:moveTo>
                    <a:pt x="794" y="0"/>
                  </a:moveTo>
                  <a:cubicBezTo>
                    <a:pt x="645" y="0"/>
                    <a:pt x="501" y="47"/>
                    <a:pt x="381" y="136"/>
                  </a:cubicBezTo>
                  <a:cubicBezTo>
                    <a:pt x="67" y="363"/>
                    <a:pt x="1" y="803"/>
                    <a:pt x="229" y="1116"/>
                  </a:cubicBezTo>
                  <a:cubicBezTo>
                    <a:pt x="361" y="1295"/>
                    <a:pt x="571" y="1403"/>
                    <a:pt x="795" y="1403"/>
                  </a:cubicBezTo>
                  <a:cubicBezTo>
                    <a:pt x="944" y="1403"/>
                    <a:pt x="1088" y="1357"/>
                    <a:pt x="1209" y="1267"/>
                  </a:cubicBezTo>
                  <a:cubicBezTo>
                    <a:pt x="1522" y="1039"/>
                    <a:pt x="1589" y="599"/>
                    <a:pt x="1361" y="288"/>
                  </a:cubicBezTo>
                  <a:cubicBezTo>
                    <a:pt x="1230" y="109"/>
                    <a:pt x="1017" y="0"/>
                    <a:pt x="7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4518444" y="5027207"/>
              <a:ext cx="53339" cy="49435"/>
            </a:xfrm>
            <a:custGeom>
              <a:avLst/>
              <a:gdLst/>
              <a:ahLst/>
              <a:cxnLst/>
              <a:rect l="l" t="t" r="r" b="b"/>
              <a:pathLst>
                <a:path w="1175" h="1089" extrusionOk="0">
                  <a:moveTo>
                    <a:pt x="616" y="48"/>
                  </a:moveTo>
                  <a:cubicBezTo>
                    <a:pt x="774" y="48"/>
                    <a:pt x="926" y="124"/>
                    <a:pt x="1020" y="251"/>
                  </a:cubicBezTo>
                  <a:cubicBezTo>
                    <a:pt x="1099" y="359"/>
                    <a:pt x="1131" y="491"/>
                    <a:pt x="1108" y="623"/>
                  </a:cubicBezTo>
                  <a:cubicBezTo>
                    <a:pt x="1090" y="755"/>
                    <a:pt x="1018" y="871"/>
                    <a:pt x="911" y="948"/>
                  </a:cubicBezTo>
                  <a:cubicBezTo>
                    <a:pt x="826" y="1011"/>
                    <a:pt x="724" y="1045"/>
                    <a:pt x="617" y="1045"/>
                  </a:cubicBezTo>
                  <a:cubicBezTo>
                    <a:pt x="459" y="1045"/>
                    <a:pt x="308" y="968"/>
                    <a:pt x="215" y="840"/>
                  </a:cubicBezTo>
                  <a:cubicBezTo>
                    <a:pt x="52" y="618"/>
                    <a:pt x="100" y="306"/>
                    <a:pt x="322" y="144"/>
                  </a:cubicBezTo>
                  <a:cubicBezTo>
                    <a:pt x="408" y="81"/>
                    <a:pt x="509" y="48"/>
                    <a:pt x="616" y="48"/>
                  </a:cubicBezTo>
                  <a:close/>
                  <a:moveTo>
                    <a:pt x="613" y="0"/>
                  </a:moveTo>
                  <a:cubicBezTo>
                    <a:pt x="498" y="0"/>
                    <a:pt x="386" y="36"/>
                    <a:pt x="293" y="106"/>
                  </a:cubicBezTo>
                  <a:cubicBezTo>
                    <a:pt x="53" y="283"/>
                    <a:pt x="0" y="625"/>
                    <a:pt x="177" y="866"/>
                  </a:cubicBezTo>
                  <a:cubicBezTo>
                    <a:pt x="279" y="1006"/>
                    <a:pt x="443" y="1089"/>
                    <a:pt x="616" y="1089"/>
                  </a:cubicBezTo>
                  <a:cubicBezTo>
                    <a:pt x="732" y="1089"/>
                    <a:pt x="843" y="1052"/>
                    <a:pt x="937" y="983"/>
                  </a:cubicBezTo>
                  <a:cubicBezTo>
                    <a:pt x="1054" y="898"/>
                    <a:pt x="1131" y="771"/>
                    <a:pt x="1153" y="628"/>
                  </a:cubicBezTo>
                  <a:cubicBezTo>
                    <a:pt x="1175" y="483"/>
                    <a:pt x="1139" y="340"/>
                    <a:pt x="1054" y="223"/>
                  </a:cubicBezTo>
                  <a:cubicBezTo>
                    <a:pt x="950" y="83"/>
                    <a:pt x="787" y="0"/>
                    <a:pt x="61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4531744" y="5038964"/>
              <a:ext cx="29325" cy="25966"/>
            </a:xfrm>
            <a:custGeom>
              <a:avLst/>
              <a:gdLst/>
              <a:ahLst/>
              <a:cxnLst/>
              <a:rect l="l" t="t" r="r" b="b"/>
              <a:pathLst>
                <a:path w="646" h="572" extrusionOk="0">
                  <a:moveTo>
                    <a:pt x="323" y="47"/>
                  </a:moveTo>
                  <a:cubicBezTo>
                    <a:pt x="400" y="47"/>
                    <a:pt x="472" y="84"/>
                    <a:pt x="517" y="144"/>
                  </a:cubicBezTo>
                  <a:cubicBezTo>
                    <a:pt x="595" y="251"/>
                    <a:pt x="571" y="402"/>
                    <a:pt x="465" y="480"/>
                  </a:cubicBezTo>
                  <a:cubicBezTo>
                    <a:pt x="424" y="509"/>
                    <a:pt x="376" y="525"/>
                    <a:pt x="324" y="525"/>
                  </a:cubicBezTo>
                  <a:cubicBezTo>
                    <a:pt x="248" y="525"/>
                    <a:pt x="175" y="488"/>
                    <a:pt x="131" y="428"/>
                  </a:cubicBezTo>
                  <a:cubicBezTo>
                    <a:pt x="53" y="322"/>
                    <a:pt x="75" y="171"/>
                    <a:pt x="182" y="93"/>
                  </a:cubicBezTo>
                  <a:cubicBezTo>
                    <a:pt x="223" y="63"/>
                    <a:pt x="271" y="47"/>
                    <a:pt x="323" y="47"/>
                  </a:cubicBezTo>
                  <a:close/>
                  <a:moveTo>
                    <a:pt x="323" y="1"/>
                  </a:moveTo>
                  <a:cubicBezTo>
                    <a:pt x="262" y="1"/>
                    <a:pt x="205" y="19"/>
                    <a:pt x="154" y="56"/>
                  </a:cubicBezTo>
                  <a:cubicBezTo>
                    <a:pt x="28" y="149"/>
                    <a:pt x="0" y="328"/>
                    <a:pt x="92" y="454"/>
                  </a:cubicBezTo>
                  <a:cubicBezTo>
                    <a:pt x="147" y="528"/>
                    <a:pt x="233" y="571"/>
                    <a:pt x="323" y="571"/>
                  </a:cubicBezTo>
                  <a:cubicBezTo>
                    <a:pt x="384" y="571"/>
                    <a:pt x="442" y="554"/>
                    <a:pt x="492" y="517"/>
                  </a:cubicBezTo>
                  <a:cubicBezTo>
                    <a:pt x="618" y="424"/>
                    <a:pt x="646" y="245"/>
                    <a:pt x="554" y="118"/>
                  </a:cubicBezTo>
                  <a:cubicBezTo>
                    <a:pt x="501" y="44"/>
                    <a:pt x="414" y="1"/>
                    <a:pt x="32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4501511" y="5645305"/>
              <a:ext cx="101549" cy="101503"/>
            </a:xfrm>
            <a:custGeom>
              <a:avLst/>
              <a:gdLst/>
              <a:ahLst/>
              <a:cxnLst/>
              <a:rect l="l" t="t" r="r" b="b"/>
              <a:pathLst>
                <a:path w="2237" h="2236" extrusionOk="0">
                  <a:moveTo>
                    <a:pt x="1096" y="49"/>
                  </a:moveTo>
                  <a:lnTo>
                    <a:pt x="1100" y="91"/>
                  </a:lnTo>
                  <a:cubicBezTo>
                    <a:pt x="1038" y="92"/>
                    <a:pt x="977" y="99"/>
                    <a:pt x="918" y="111"/>
                  </a:cubicBezTo>
                  <a:lnTo>
                    <a:pt x="914" y="69"/>
                  </a:lnTo>
                  <a:lnTo>
                    <a:pt x="1096" y="49"/>
                  </a:lnTo>
                  <a:close/>
                  <a:moveTo>
                    <a:pt x="1465" y="107"/>
                  </a:moveTo>
                  <a:lnTo>
                    <a:pt x="1632" y="180"/>
                  </a:lnTo>
                  <a:lnTo>
                    <a:pt x="1615" y="218"/>
                  </a:lnTo>
                  <a:cubicBezTo>
                    <a:pt x="1563" y="190"/>
                    <a:pt x="1507" y="166"/>
                    <a:pt x="1448" y="147"/>
                  </a:cubicBezTo>
                  <a:lnTo>
                    <a:pt x="1465" y="107"/>
                  </a:lnTo>
                  <a:close/>
                  <a:moveTo>
                    <a:pt x="565" y="203"/>
                  </a:moveTo>
                  <a:lnTo>
                    <a:pt x="589" y="236"/>
                  </a:lnTo>
                  <a:cubicBezTo>
                    <a:pt x="562" y="253"/>
                    <a:pt x="536" y="269"/>
                    <a:pt x="513" y="286"/>
                  </a:cubicBezTo>
                  <a:cubicBezTo>
                    <a:pt x="489" y="303"/>
                    <a:pt x="467" y="323"/>
                    <a:pt x="442" y="344"/>
                  </a:cubicBezTo>
                  <a:lnTo>
                    <a:pt x="417" y="311"/>
                  </a:lnTo>
                  <a:lnTo>
                    <a:pt x="565" y="203"/>
                  </a:lnTo>
                  <a:close/>
                  <a:moveTo>
                    <a:pt x="1923" y="416"/>
                  </a:moveTo>
                  <a:lnTo>
                    <a:pt x="2032" y="563"/>
                  </a:lnTo>
                  <a:lnTo>
                    <a:pt x="1999" y="587"/>
                  </a:lnTo>
                  <a:cubicBezTo>
                    <a:pt x="1982" y="560"/>
                    <a:pt x="1966" y="535"/>
                    <a:pt x="1949" y="512"/>
                  </a:cubicBezTo>
                  <a:cubicBezTo>
                    <a:pt x="1932" y="489"/>
                    <a:pt x="1913" y="465"/>
                    <a:pt x="1891" y="442"/>
                  </a:cubicBezTo>
                  <a:lnTo>
                    <a:pt x="1923" y="416"/>
                  </a:lnTo>
                  <a:close/>
                  <a:moveTo>
                    <a:pt x="182" y="603"/>
                  </a:moveTo>
                  <a:lnTo>
                    <a:pt x="220" y="621"/>
                  </a:lnTo>
                  <a:cubicBezTo>
                    <a:pt x="192" y="674"/>
                    <a:pt x="166" y="730"/>
                    <a:pt x="149" y="788"/>
                  </a:cubicBezTo>
                  <a:lnTo>
                    <a:pt x="108" y="771"/>
                  </a:lnTo>
                  <a:lnTo>
                    <a:pt x="182" y="603"/>
                  </a:lnTo>
                  <a:close/>
                  <a:moveTo>
                    <a:pt x="2167" y="911"/>
                  </a:moveTo>
                  <a:lnTo>
                    <a:pt x="2187" y="1093"/>
                  </a:lnTo>
                  <a:lnTo>
                    <a:pt x="2145" y="1097"/>
                  </a:lnTo>
                  <a:cubicBezTo>
                    <a:pt x="2144" y="1034"/>
                    <a:pt x="2137" y="972"/>
                    <a:pt x="2127" y="914"/>
                  </a:cubicBezTo>
                  <a:lnTo>
                    <a:pt x="2167" y="911"/>
                  </a:lnTo>
                  <a:close/>
                  <a:moveTo>
                    <a:pt x="94" y="1135"/>
                  </a:moveTo>
                  <a:cubicBezTo>
                    <a:pt x="96" y="1198"/>
                    <a:pt x="102" y="1259"/>
                    <a:pt x="113" y="1317"/>
                  </a:cubicBezTo>
                  <a:lnTo>
                    <a:pt x="72" y="1323"/>
                  </a:lnTo>
                  <a:lnTo>
                    <a:pt x="51" y="1140"/>
                  </a:lnTo>
                  <a:lnTo>
                    <a:pt x="94" y="1135"/>
                  </a:lnTo>
                  <a:close/>
                  <a:moveTo>
                    <a:pt x="2090" y="1445"/>
                  </a:moveTo>
                  <a:lnTo>
                    <a:pt x="2129" y="1462"/>
                  </a:lnTo>
                  <a:lnTo>
                    <a:pt x="2055" y="1629"/>
                  </a:lnTo>
                  <a:lnTo>
                    <a:pt x="2017" y="1613"/>
                  </a:lnTo>
                  <a:cubicBezTo>
                    <a:pt x="2047" y="1560"/>
                    <a:pt x="2070" y="1504"/>
                    <a:pt x="2090" y="1445"/>
                  </a:cubicBezTo>
                  <a:close/>
                  <a:moveTo>
                    <a:pt x="239" y="1646"/>
                  </a:moveTo>
                  <a:cubicBezTo>
                    <a:pt x="256" y="1674"/>
                    <a:pt x="272" y="1700"/>
                    <a:pt x="289" y="1723"/>
                  </a:cubicBezTo>
                  <a:cubicBezTo>
                    <a:pt x="306" y="1746"/>
                    <a:pt x="326" y="1769"/>
                    <a:pt x="347" y="1794"/>
                  </a:cubicBezTo>
                  <a:lnTo>
                    <a:pt x="314" y="1819"/>
                  </a:lnTo>
                  <a:lnTo>
                    <a:pt x="207" y="1672"/>
                  </a:lnTo>
                  <a:lnTo>
                    <a:pt x="239" y="1646"/>
                  </a:lnTo>
                  <a:close/>
                  <a:moveTo>
                    <a:pt x="1796" y="1889"/>
                  </a:moveTo>
                  <a:lnTo>
                    <a:pt x="1821" y="1922"/>
                  </a:lnTo>
                  <a:lnTo>
                    <a:pt x="1673" y="2030"/>
                  </a:lnTo>
                  <a:lnTo>
                    <a:pt x="1648" y="1995"/>
                  </a:lnTo>
                  <a:cubicBezTo>
                    <a:pt x="1674" y="1980"/>
                    <a:pt x="1701" y="1964"/>
                    <a:pt x="1724" y="1947"/>
                  </a:cubicBezTo>
                  <a:cubicBezTo>
                    <a:pt x="1748" y="1930"/>
                    <a:pt x="1771" y="1910"/>
                    <a:pt x="1796" y="1889"/>
                  </a:cubicBezTo>
                  <a:close/>
                  <a:moveTo>
                    <a:pt x="1102" y="137"/>
                  </a:moveTo>
                  <a:lnTo>
                    <a:pt x="1117" y="265"/>
                  </a:lnTo>
                  <a:lnTo>
                    <a:pt x="1137" y="265"/>
                  </a:lnTo>
                  <a:cubicBezTo>
                    <a:pt x="1210" y="266"/>
                    <a:pt x="1284" y="278"/>
                    <a:pt x="1357" y="300"/>
                  </a:cubicBezTo>
                  <a:lnTo>
                    <a:pt x="1376" y="305"/>
                  </a:lnTo>
                  <a:lnTo>
                    <a:pt x="1428" y="187"/>
                  </a:lnTo>
                  <a:cubicBezTo>
                    <a:pt x="1487" y="207"/>
                    <a:pt x="1543" y="231"/>
                    <a:pt x="1595" y="260"/>
                  </a:cubicBezTo>
                  <a:lnTo>
                    <a:pt x="1544" y="377"/>
                  </a:lnTo>
                  <a:lnTo>
                    <a:pt x="1561" y="387"/>
                  </a:lnTo>
                  <a:cubicBezTo>
                    <a:pt x="1624" y="426"/>
                    <a:pt x="1683" y="474"/>
                    <a:pt x="1734" y="527"/>
                  </a:cubicBezTo>
                  <a:lnTo>
                    <a:pt x="1747" y="542"/>
                  </a:lnTo>
                  <a:lnTo>
                    <a:pt x="1851" y="465"/>
                  </a:lnTo>
                  <a:cubicBezTo>
                    <a:pt x="1874" y="490"/>
                    <a:pt x="1892" y="513"/>
                    <a:pt x="1909" y="537"/>
                  </a:cubicBezTo>
                  <a:cubicBezTo>
                    <a:pt x="1927" y="560"/>
                    <a:pt x="1943" y="585"/>
                    <a:pt x="1959" y="613"/>
                  </a:cubicBezTo>
                  <a:lnTo>
                    <a:pt x="1855" y="690"/>
                  </a:lnTo>
                  <a:lnTo>
                    <a:pt x="1867" y="707"/>
                  </a:lnTo>
                  <a:cubicBezTo>
                    <a:pt x="1903" y="774"/>
                    <a:pt x="1932" y="845"/>
                    <a:pt x="1949" y="914"/>
                  </a:cubicBezTo>
                  <a:lnTo>
                    <a:pt x="1954" y="934"/>
                  </a:lnTo>
                  <a:lnTo>
                    <a:pt x="2082" y="920"/>
                  </a:lnTo>
                  <a:cubicBezTo>
                    <a:pt x="2094" y="978"/>
                    <a:pt x="2101" y="1039"/>
                    <a:pt x="2101" y="1102"/>
                  </a:cubicBezTo>
                  <a:lnTo>
                    <a:pt x="1973" y="1117"/>
                  </a:lnTo>
                  <a:lnTo>
                    <a:pt x="1973" y="1136"/>
                  </a:lnTo>
                  <a:cubicBezTo>
                    <a:pt x="1971" y="1210"/>
                    <a:pt x="1959" y="1284"/>
                    <a:pt x="1938" y="1356"/>
                  </a:cubicBezTo>
                  <a:lnTo>
                    <a:pt x="1933" y="1376"/>
                  </a:lnTo>
                  <a:lnTo>
                    <a:pt x="2050" y="1428"/>
                  </a:lnTo>
                  <a:cubicBezTo>
                    <a:pt x="2031" y="1487"/>
                    <a:pt x="2006" y="1542"/>
                    <a:pt x="1978" y="1595"/>
                  </a:cubicBezTo>
                  <a:lnTo>
                    <a:pt x="1860" y="1544"/>
                  </a:lnTo>
                  <a:lnTo>
                    <a:pt x="1850" y="1561"/>
                  </a:lnTo>
                  <a:cubicBezTo>
                    <a:pt x="1812" y="1623"/>
                    <a:pt x="1764" y="1682"/>
                    <a:pt x="1709" y="1735"/>
                  </a:cubicBezTo>
                  <a:lnTo>
                    <a:pt x="1695" y="1750"/>
                  </a:lnTo>
                  <a:lnTo>
                    <a:pt x="1770" y="1853"/>
                  </a:lnTo>
                  <a:cubicBezTo>
                    <a:pt x="1747" y="1874"/>
                    <a:pt x="1723" y="1893"/>
                    <a:pt x="1700" y="1911"/>
                  </a:cubicBezTo>
                  <a:cubicBezTo>
                    <a:pt x="1676" y="1929"/>
                    <a:pt x="1650" y="1946"/>
                    <a:pt x="1623" y="1962"/>
                  </a:cubicBezTo>
                  <a:lnTo>
                    <a:pt x="1547" y="1857"/>
                  </a:lnTo>
                  <a:lnTo>
                    <a:pt x="1530" y="1867"/>
                  </a:lnTo>
                  <a:cubicBezTo>
                    <a:pt x="1463" y="1904"/>
                    <a:pt x="1393" y="1931"/>
                    <a:pt x="1321" y="1948"/>
                  </a:cubicBezTo>
                  <a:lnTo>
                    <a:pt x="1301" y="1953"/>
                  </a:lnTo>
                  <a:lnTo>
                    <a:pt x="1316" y="2082"/>
                  </a:lnTo>
                  <a:cubicBezTo>
                    <a:pt x="1258" y="2093"/>
                    <a:pt x="1198" y="2100"/>
                    <a:pt x="1135" y="2100"/>
                  </a:cubicBezTo>
                  <a:lnTo>
                    <a:pt x="1121" y="1972"/>
                  </a:lnTo>
                  <a:lnTo>
                    <a:pt x="1101" y="1972"/>
                  </a:lnTo>
                  <a:cubicBezTo>
                    <a:pt x="1027" y="1971"/>
                    <a:pt x="952" y="1958"/>
                    <a:pt x="881" y="1937"/>
                  </a:cubicBezTo>
                  <a:lnTo>
                    <a:pt x="861" y="1932"/>
                  </a:lnTo>
                  <a:lnTo>
                    <a:pt x="810" y="2050"/>
                  </a:lnTo>
                  <a:cubicBezTo>
                    <a:pt x="751" y="2030"/>
                    <a:pt x="694" y="2005"/>
                    <a:pt x="642" y="1977"/>
                  </a:cubicBezTo>
                  <a:lnTo>
                    <a:pt x="694" y="1860"/>
                  </a:lnTo>
                  <a:lnTo>
                    <a:pt x="677" y="1850"/>
                  </a:lnTo>
                  <a:cubicBezTo>
                    <a:pt x="614" y="1811"/>
                    <a:pt x="556" y="1763"/>
                    <a:pt x="503" y="1709"/>
                  </a:cubicBezTo>
                  <a:lnTo>
                    <a:pt x="489" y="1694"/>
                  </a:lnTo>
                  <a:lnTo>
                    <a:pt x="386" y="1771"/>
                  </a:lnTo>
                  <a:cubicBezTo>
                    <a:pt x="363" y="1745"/>
                    <a:pt x="345" y="1723"/>
                    <a:pt x="328" y="1699"/>
                  </a:cubicBezTo>
                  <a:cubicBezTo>
                    <a:pt x="310" y="1677"/>
                    <a:pt x="294" y="1652"/>
                    <a:pt x="277" y="1623"/>
                  </a:cubicBezTo>
                  <a:lnTo>
                    <a:pt x="382" y="1546"/>
                  </a:lnTo>
                  <a:lnTo>
                    <a:pt x="372" y="1529"/>
                  </a:lnTo>
                  <a:cubicBezTo>
                    <a:pt x="335" y="1462"/>
                    <a:pt x="308" y="1392"/>
                    <a:pt x="291" y="1320"/>
                  </a:cubicBezTo>
                  <a:lnTo>
                    <a:pt x="286" y="1301"/>
                  </a:lnTo>
                  <a:lnTo>
                    <a:pt x="157" y="1315"/>
                  </a:lnTo>
                  <a:cubicBezTo>
                    <a:pt x="145" y="1257"/>
                    <a:pt x="139" y="1197"/>
                    <a:pt x="139" y="1134"/>
                  </a:cubicBezTo>
                  <a:lnTo>
                    <a:pt x="266" y="1119"/>
                  </a:lnTo>
                  <a:lnTo>
                    <a:pt x="266" y="1099"/>
                  </a:lnTo>
                  <a:cubicBezTo>
                    <a:pt x="267" y="1024"/>
                    <a:pt x="278" y="950"/>
                    <a:pt x="299" y="880"/>
                  </a:cubicBezTo>
                  <a:lnTo>
                    <a:pt x="305" y="860"/>
                  </a:lnTo>
                  <a:lnTo>
                    <a:pt x="188" y="808"/>
                  </a:lnTo>
                  <a:cubicBezTo>
                    <a:pt x="208" y="750"/>
                    <a:pt x="231" y="693"/>
                    <a:pt x="260" y="640"/>
                  </a:cubicBezTo>
                  <a:lnTo>
                    <a:pt x="377" y="692"/>
                  </a:lnTo>
                  <a:lnTo>
                    <a:pt x="388" y="675"/>
                  </a:lnTo>
                  <a:cubicBezTo>
                    <a:pt x="426" y="612"/>
                    <a:pt x="473" y="554"/>
                    <a:pt x="528" y="501"/>
                  </a:cubicBezTo>
                  <a:lnTo>
                    <a:pt x="542" y="487"/>
                  </a:lnTo>
                  <a:lnTo>
                    <a:pt x="466" y="384"/>
                  </a:lnTo>
                  <a:cubicBezTo>
                    <a:pt x="489" y="361"/>
                    <a:pt x="513" y="343"/>
                    <a:pt x="537" y="326"/>
                  </a:cubicBezTo>
                  <a:cubicBezTo>
                    <a:pt x="560" y="308"/>
                    <a:pt x="584" y="292"/>
                    <a:pt x="614" y="275"/>
                  </a:cubicBezTo>
                  <a:lnTo>
                    <a:pt x="689" y="380"/>
                  </a:lnTo>
                  <a:lnTo>
                    <a:pt x="707" y="370"/>
                  </a:lnTo>
                  <a:cubicBezTo>
                    <a:pt x="774" y="333"/>
                    <a:pt x="845" y="306"/>
                    <a:pt x="915" y="289"/>
                  </a:cubicBezTo>
                  <a:lnTo>
                    <a:pt x="935" y="284"/>
                  </a:lnTo>
                  <a:lnTo>
                    <a:pt x="920" y="155"/>
                  </a:lnTo>
                  <a:cubicBezTo>
                    <a:pt x="980" y="144"/>
                    <a:pt x="1041" y="137"/>
                    <a:pt x="1102" y="137"/>
                  </a:cubicBezTo>
                  <a:close/>
                  <a:moveTo>
                    <a:pt x="622" y="2015"/>
                  </a:moveTo>
                  <a:cubicBezTo>
                    <a:pt x="674" y="2045"/>
                    <a:pt x="731" y="2068"/>
                    <a:pt x="790" y="2088"/>
                  </a:cubicBezTo>
                  <a:lnTo>
                    <a:pt x="773" y="2127"/>
                  </a:lnTo>
                  <a:lnTo>
                    <a:pt x="605" y="2053"/>
                  </a:lnTo>
                  <a:lnTo>
                    <a:pt x="622" y="2015"/>
                  </a:lnTo>
                  <a:close/>
                  <a:moveTo>
                    <a:pt x="1321" y="2122"/>
                  </a:moveTo>
                  <a:lnTo>
                    <a:pt x="1325" y="2164"/>
                  </a:lnTo>
                  <a:lnTo>
                    <a:pt x="1143" y="2184"/>
                  </a:lnTo>
                  <a:lnTo>
                    <a:pt x="1140" y="2142"/>
                  </a:lnTo>
                  <a:cubicBezTo>
                    <a:pt x="1201" y="2141"/>
                    <a:pt x="1262" y="2133"/>
                    <a:pt x="1321" y="2122"/>
                  </a:cubicBezTo>
                  <a:close/>
                  <a:moveTo>
                    <a:pt x="1136" y="0"/>
                  </a:moveTo>
                  <a:lnTo>
                    <a:pt x="862" y="29"/>
                  </a:lnTo>
                  <a:lnTo>
                    <a:pt x="887" y="249"/>
                  </a:lnTo>
                  <a:cubicBezTo>
                    <a:pt x="824" y="266"/>
                    <a:pt x="762" y="290"/>
                    <a:pt x="704" y="321"/>
                  </a:cubicBezTo>
                  <a:lnTo>
                    <a:pt x="628" y="215"/>
                  </a:lnTo>
                  <a:lnTo>
                    <a:pt x="573" y="141"/>
                  </a:lnTo>
                  <a:lnTo>
                    <a:pt x="352" y="303"/>
                  </a:lnTo>
                  <a:lnTo>
                    <a:pt x="407" y="377"/>
                  </a:lnTo>
                  <a:lnTo>
                    <a:pt x="483" y="481"/>
                  </a:lnTo>
                  <a:cubicBezTo>
                    <a:pt x="435" y="527"/>
                    <a:pt x="394" y="579"/>
                    <a:pt x="360" y="633"/>
                  </a:cubicBezTo>
                  <a:lnTo>
                    <a:pt x="159" y="544"/>
                  </a:lnTo>
                  <a:lnTo>
                    <a:pt x="48" y="795"/>
                  </a:lnTo>
                  <a:lnTo>
                    <a:pt x="251" y="885"/>
                  </a:lnTo>
                  <a:cubicBezTo>
                    <a:pt x="234" y="946"/>
                    <a:pt x="224" y="1011"/>
                    <a:pt x="220" y="1077"/>
                  </a:cubicBezTo>
                  <a:lnTo>
                    <a:pt x="1" y="1100"/>
                  </a:lnTo>
                  <a:lnTo>
                    <a:pt x="30" y="1373"/>
                  </a:lnTo>
                  <a:lnTo>
                    <a:pt x="122" y="1364"/>
                  </a:lnTo>
                  <a:lnTo>
                    <a:pt x="251" y="1350"/>
                  </a:lnTo>
                  <a:cubicBezTo>
                    <a:pt x="257" y="1373"/>
                    <a:pt x="266" y="1395"/>
                    <a:pt x="273" y="1418"/>
                  </a:cubicBezTo>
                  <a:cubicBezTo>
                    <a:pt x="287" y="1456"/>
                    <a:pt x="302" y="1494"/>
                    <a:pt x="323" y="1531"/>
                  </a:cubicBezTo>
                  <a:lnTo>
                    <a:pt x="217" y="1608"/>
                  </a:lnTo>
                  <a:lnTo>
                    <a:pt x="143" y="1662"/>
                  </a:lnTo>
                  <a:lnTo>
                    <a:pt x="305" y="1884"/>
                  </a:lnTo>
                  <a:lnTo>
                    <a:pt x="484" y="1753"/>
                  </a:lnTo>
                  <a:cubicBezTo>
                    <a:pt x="530" y="1800"/>
                    <a:pt x="582" y="1841"/>
                    <a:pt x="636" y="1875"/>
                  </a:cubicBezTo>
                  <a:lnTo>
                    <a:pt x="583" y="1994"/>
                  </a:lnTo>
                  <a:lnTo>
                    <a:pt x="546" y="2078"/>
                  </a:lnTo>
                  <a:lnTo>
                    <a:pt x="797" y="2188"/>
                  </a:lnTo>
                  <a:lnTo>
                    <a:pt x="887" y="1985"/>
                  </a:lnTo>
                  <a:cubicBezTo>
                    <a:pt x="950" y="2002"/>
                    <a:pt x="1014" y="2012"/>
                    <a:pt x="1079" y="2015"/>
                  </a:cubicBezTo>
                  <a:lnTo>
                    <a:pt x="1103" y="2236"/>
                  </a:lnTo>
                  <a:lnTo>
                    <a:pt x="1375" y="2206"/>
                  </a:lnTo>
                  <a:lnTo>
                    <a:pt x="1367" y="2116"/>
                  </a:lnTo>
                  <a:lnTo>
                    <a:pt x="1352" y="1988"/>
                  </a:lnTo>
                  <a:cubicBezTo>
                    <a:pt x="1414" y="1972"/>
                    <a:pt x="1474" y="1947"/>
                    <a:pt x="1533" y="1916"/>
                  </a:cubicBezTo>
                  <a:lnTo>
                    <a:pt x="1610" y="2021"/>
                  </a:lnTo>
                  <a:lnTo>
                    <a:pt x="1664" y="2094"/>
                  </a:lnTo>
                  <a:lnTo>
                    <a:pt x="1885" y="1932"/>
                  </a:lnTo>
                  <a:lnTo>
                    <a:pt x="1832" y="1858"/>
                  </a:lnTo>
                  <a:lnTo>
                    <a:pt x="1755" y="1754"/>
                  </a:lnTo>
                  <a:cubicBezTo>
                    <a:pt x="1802" y="1706"/>
                    <a:pt x="1843" y="1657"/>
                    <a:pt x="1877" y="1603"/>
                  </a:cubicBezTo>
                  <a:lnTo>
                    <a:pt x="2079" y="1693"/>
                  </a:lnTo>
                  <a:lnTo>
                    <a:pt x="2190" y="1442"/>
                  </a:lnTo>
                  <a:lnTo>
                    <a:pt x="1987" y="1352"/>
                  </a:lnTo>
                  <a:cubicBezTo>
                    <a:pt x="1995" y="1320"/>
                    <a:pt x="2002" y="1289"/>
                    <a:pt x="2007" y="1256"/>
                  </a:cubicBezTo>
                  <a:cubicBezTo>
                    <a:pt x="2012" y="1224"/>
                    <a:pt x="2014" y="1192"/>
                    <a:pt x="2016" y="1160"/>
                  </a:cubicBezTo>
                  <a:lnTo>
                    <a:pt x="2237" y="1136"/>
                  </a:lnTo>
                  <a:lnTo>
                    <a:pt x="2207" y="863"/>
                  </a:lnTo>
                  <a:lnTo>
                    <a:pt x="2116" y="872"/>
                  </a:lnTo>
                  <a:lnTo>
                    <a:pt x="1987" y="887"/>
                  </a:lnTo>
                  <a:cubicBezTo>
                    <a:pt x="1971" y="825"/>
                    <a:pt x="1947" y="765"/>
                    <a:pt x="1916" y="706"/>
                  </a:cubicBezTo>
                  <a:lnTo>
                    <a:pt x="2095" y="575"/>
                  </a:lnTo>
                  <a:lnTo>
                    <a:pt x="1934" y="350"/>
                  </a:lnTo>
                  <a:lnTo>
                    <a:pt x="1860" y="405"/>
                  </a:lnTo>
                  <a:lnTo>
                    <a:pt x="1755" y="481"/>
                  </a:lnTo>
                  <a:cubicBezTo>
                    <a:pt x="1709" y="435"/>
                    <a:pt x="1658" y="392"/>
                    <a:pt x="1604" y="359"/>
                  </a:cubicBezTo>
                  <a:lnTo>
                    <a:pt x="1657" y="239"/>
                  </a:lnTo>
                  <a:lnTo>
                    <a:pt x="1692" y="157"/>
                  </a:lnTo>
                  <a:lnTo>
                    <a:pt x="1442" y="46"/>
                  </a:lnTo>
                  <a:lnTo>
                    <a:pt x="1353" y="249"/>
                  </a:lnTo>
                  <a:cubicBezTo>
                    <a:pt x="1321" y="242"/>
                    <a:pt x="1290" y="233"/>
                    <a:pt x="1257" y="229"/>
                  </a:cubicBezTo>
                  <a:cubicBezTo>
                    <a:pt x="1224" y="226"/>
                    <a:pt x="1193" y="222"/>
                    <a:pt x="1159" y="220"/>
                  </a:cubicBezTo>
                  <a:lnTo>
                    <a:pt x="113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4511725" y="5660195"/>
              <a:ext cx="81075" cy="71588"/>
            </a:xfrm>
            <a:custGeom>
              <a:avLst/>
              <a:gdLst/>
              <a:ahLst/>
              <a:cxnLst/>
              <a:rect l="l" t="t" r="r" b="b"/>
              <a:pathLst>
                <a:path w="1786" h="1577" extrusionOk="0">
                  <a:moveTo>
                    <a:pt x="895" y="45"/>
                  </a:moveTo>
                  <a:cubicBezTo>
                    <a:pt x="1131" y="45"/>
                    <a:pt x="1356" y="158"/>
                    <a:pt x="1495" y="349"/>
                  </a:cubicBezTo>
                  <a:cubicBezTo>
                    <a:pt x="1735" y="680"/>
                    <a:pt x="1664" y="1145"/>
                    <a:pt x="1333" y="1388"/>
                  </a:cubicBezTo>
                  <a:cubicBezTo>
                    <a:pt x="1206" y="1482"/>
                    <a:pt x="1054" y="1532"/>
                    <a:pt x="896" y="1532"/>
                  </a:cubicBezTo>
                  <a:cubicBezTo>
                    <a:pt x="660" y="1532"/>
                    <a:pt x="435" y="1418"/>
                    <a:pt x="296" y="1228"/>
                  </a:cubicBezTo>
                  <a:cubicBezTo>
                    <a:pt x="55" y="896"/>
                    <a:pt x="126" y="431"/>
                    <a:pt x="457" y="189"/>
                  </a:cubicBezTo>
                  <a:cubicBezTo>
                    <a:pt x="585" y="95"/>
                    <a:pt x="737" y="45"/>
                    <a:pt x="895" y="45"/>
                  </a:cubicBezTo>
                  <a:close/>
                  <a:moveTo>
                    <a:pt x="894" y="0"/>
                  </a:moveTo>
                  <a:cubicBezTo>
                    <a:pt x="725" y="0"/>
                    <a:pt x="564" y="53"/>
                    <a:pt x="428" y="152"/>
                  </a:cubicBezTo>
                  <a:cubicBezTo>
                    <a:pt x="77" y="409"/>
                    <a:pt x="0" y="903"/>
                    <a:pt x="257" y="1254"/>
                  </a:cubicBezTo>
                  <a:cubicBezTo>
                    <a:pt x="404" y="1456"/>
                    <a:pt x="643" y="1577"/>
                    <a:pt x="894" y="1577"/>
                  </a:cubicBezTo>
                  <a:cubicBezTo>
                    <a:pt x="1062" y="1577"/>
                    <a:pt x="1222" y="1524"/>
                    <a:pt x="1359" y="1425"/>
                  </a:cubicBezTo>
                  <a:cubicBezTo>
                    <a:pt x="1709" y="1169"/>
                    <a:pt x="1786" y="674"/>
                    <a:pt x="1530" y="323"/>
                  </a:cubicBezTo>
                  <a:cubicBezTo>
                    <a:pt x="1382" y="120"/>
                    <a:pt x="1145" y="0"/>
                    <a:pt x="8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4524663" y="5671634"/>
              <a:ext cx="55291" cy="48800"/>
            </a:xfrm>
            <a:custGeom>
              <a:avLst/>
              <a:gdLst/>
              <a:ahLst/>
              <a:cxnLst/>
              <a:rect l="l" t="t" r="r" b="b"/>
              <a:pathLst>
                <a:path w="1218" h="1075" extrusionOk="0">
                  <a:moveTo>
                    <a:pt x="610" y="44"/>
                  </a:moveTo>
                  <a:cubicBezTo>
                    <a:pt x="766" y="44"/>
                    <a:pt x="915" y="120"/>
                    <a:pt x="1006" y="247"/>
                  </a:cubicBezTo>
                  <a:cubicBezTo>
                    <a:pt x="1166" y="465"/>
                    <a:pt x="1118" y="774"/>
                    <a:pt x="900" y="933"/>
                  </a:cubicBezTo>
                  <a:cubicBezTo>
                    <a:pt x="815" y="996"/>
                    <a:pt x="715" y="1028"/>
                    <a:pt x="610" y="1028"/>
                  </a:cubicBezTo>
                  <a:cubicBezTo>
                    <a:pt x="453" y="1028"/>
                    <a:pt x="305" y="953"/>
                    <a:pt x="212" y="827"/>
                  </a:cubicBezTo>
                  <a:cubicBezTo>
                    <a:pt x="53" y="608"/>
                    <a:pt x="100" y="300"/>
                    <a:pt x="320" y="139"/>
                  </a:cubicBezTo>
                  <a:cubicBezTo>
                    <a:pt x="404" y="78"/>
                    <a:pt x="504" y="44"/>
                    <a:pt x="610" y="44"/>
                  </a:cubicBezTo>
                  <a:close/>
                  <a:moveTo>
                    <a:pt x="609" y="0"/>
                  </a:moveTo>
                  <a:cubicBezTo>
                    <a:pt x="494" y="0"/>
                    <a:pt x="384" y="36"/>
                    <a:pt x="292" y="105"/>
                  </a:cubicBezTo>
                  <a:cubicBezTo>
                    <a:pt x="53" y="280"/>
                    <a:pt x="0" y="616"/>
                    <a:pt x="176" y="854"/>
                  </a:cubicBezTo>
                  <a:cubicBezTo>
                    <a:pt x="278" y="992"/>
                    <a:pt x="440" y="1075"/>
                    <a:pt x="610" y="1075"/>
                  </a:cubicBezTo>
                  <a:cubicBezTo>
                    <a:pt x="725" y="1075"/>
                    <a:pt x="833" y="1039"/>
                    <a:pt x="926" y="970"/>
                  </a:cubicBezTo>
                  <a:cubicBezTo>
                    <a:pt x="1164" y="795"/>
                    <a:pt x="1217" y="459"/>
                    <a:pt x="1042" y="218"/>
                  </a:cubicBezTo>
                  <a:cubicBezTo>
                    <a:pt x="942" y="81"/>
                    <a:pt x="780" y="0"/>
                    <a:pt x="60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4528658" y="5675084"/>
              <a:ext cx="47302" cy="41809"/>
            </a:xfrm>
            <a:custGeom>
              <a:avLst/>
              <a:gdLst/>
              <a:ahLst/>
              <a:cxnLst/>
              <a:rect l="l" t="t" r="r" b="b"/>
              <a:pathLst>
                <a:path w="1042" h="921" extrusionOk="0">
                  <a:moveTo>
                    <a:pt x="522" y="46"/>
                  </a:moveTo>
                  <a:cubicBezTo>
                    <a:pt x="596" y="46"/>
                    <a:pt x="666" y="66"/>
                    <a:pt x="730" y="103"/>
                  </a:cubicBezTo>
                  <a:cubicBezTo>
                    <a:pt x="735" y="105"/>
                    <a:pt x="740" y="110"/>
                    <a:pt x="745" y="113"/>
                  </a:cubicBezTo>
                  <a:cubicBezTo>
                    <a:pt x="745" y="113"/>
                    <a:pt x="747" y="113"/>
                    <a:pt x="747" y="114"/>
                  </a:cubicBezTo>
                  <a:cubicBezTo>
                    <a:pt x="752" y="116"/>
                    <a:pt x="757" y="120"/>
                    <a:pt x="761" y="124"/>
                  </a:cubicBezTo>
                  <a:lnTo>
                    <a:pt x="763" y="126"/>
                  </a:lnTo>
                  <a:cubicBezTo>
                    <a:pt x="766" y="130"/>
                    <a:pt x="772" y="132"/>
                    <a:pt x="776" y="136"/>
                  </a:cubicBezTo>
                  <a:cubicBezTo>
                    <a:pt x="777" y="136"/>
                    <a:pt x="777" y="137"/>
                    <a:pt x="779" y="139"/>
                  </a:cubicBezTo>
                  <a:cubicBezTo>
                    <a:pt x="782" y="142"/>
                    <a:pt x="786" y="146"/>
                    <a:pt x="792" y="150"/>
                  </a:cubicBezTo>
                  <a:cubicBezTo>
                    <a:pt x="793" y="151"/>
                    <a:pt x="795" y="151"/>
                    <a:pt x="795" y="152"/>
                  </a:cubicBezTo>
                  <a:cubicBezTo>
                    <a:pt x="798" y="156"/>
                    <a:pt x="802" y="160"/>
                    <a:pt x="806" y="162"/>
                  </a:cubicBezTo>
                  <a:lnTo>
                    <a:pt x="537" y="361"/>
                  </a:lnTo>
                  <a:lnTo>
                    <a:pt x="338" y="89"/>
                  </a:lnTo>
                  <a:cubicBezTo>
                    <a:pt x="345" y="87"/>
                    <a:pt x="350" y="84"/>
                    <a:pt x="356" y="82"/>
                  </a:cubicBezTo>
                  <a:cubicBezTo>
                    <a:pt x="408" y="60"/>
                    <a:pt x="464" y="46"/>
                    <a:pt x="522" y="46"/>
                  </a:cubicBezTo>
                  <a:close/>
                  <a:moveTo>
                    <a:pt x="840" y="195"/>
                  </a:moveTo>
                  <a:cubicBezTo>
                    <a:pt x="846" y="203"/>
                    <a:pt x="853" y="209"/>
                    <a:pt x="858" y="215"/>
                  </a:cubicBezTo>
                  <a:cubicBezTo>
                    <a:pt x="860" y="224"/>
                    <a:pt x="865" y="231"/>
                    <a:pt x="870" y="239"/>
                  </a:cubicBezTo>
                  <a:lnTo>
                    <a:pt x="596" y="440"/>
                  </a:lnTo>
                  <a:lnTo>
                    <a:pt x="565" y="398"/>
                  </a:lnTo>
                  <a:lnTo>
                    <a:pt x="840" y="195"/>
                  </a:lnTo>
                  <a:close/>
                  <a:moveTo>
                    <a:pt x="222" y="173"/>
                  </a:moveTo>
                  <a:lnTo>
                    <a:pt x="421" y="443"/>
                  </a:lnTo>
                  <a:lnTo>
                    <a:pt x="150" y="641"/>
                  </a:lnTo>
                  <a:cubicBezTo>
                    <a:pt x="148" y="637"/>
                    <a:pt x="146" y="635"/>
                    <a:pt x="144" y="632"/>
                  </a:cubicBezTo>
                  <a:lnTo>
                    <a:pt x="141" y="620"/>
                  </a:lnTo>
                  <a:cubicBezTo>
                    <a:pt x="132" y="600"/>
                    <a:pt x="125" y="579"/>
                    <a:pt x="120" y="558"/>
                  </a:cubicBezTo>
                  <a:cubicBezTo>
                    <a:pt x="120" y="557"/>
                    <a:pt x="120" y="555"/>
                    <a:pt x="118" y="554"/>
                  </a:cubicBezTo>
                  <a:cubicBezTo>
                    <a:pt x="118" y="552"/>
                    <a:pt x="117" y="547"/>
                    <a:pt x="117" y="545"/>
                  </a:cubicBezTo>
                  <a:cubicBezTo>
                    <a:pt x="115" y="530"/>
                    <a:pt x="112" y="516"/>
                    <a:pt x="110" y="501"/>
                  </a:cubicBezTo>
                  <a:cubicBezTo>
                    <a:pt x="109" y="490"/>
                    <a:pt x="109" y="482"/>
                    <a:pt x="109" y="471"/>
                  </a:cubicBezTo>
                  <a:cubicBezTo>
                    <a:pt x="109" y="467"/>
                    <a:pt x="110" y="463"/>
                    <a:pt x="110" y="459"/>
                  </a:cubicBezTo>
                  <a:cubicBezTo>
                    <a:pt x="110" y="432"/>
                    <a:pt x="113" y="405"/>
                    <a:pt x="118" y="379"/>
                  </a:cubicBezTo>
                  <a:cubicBezTo>
                    <a:pt x="122" y="356"/>
                    <a:pt x="128" y="334"/>
                    <a:pt x="137" y="313"/>
                  </a:cubicBezTo>
                  <a:cubicBezTo>
                    <a:pt x="142" y="293"/>
                    <a:pt x="152" y="273"/>
                    <a:pt x="162" y="255"/>
                  </a:cubicBezTo>
                  <a:lnTo>
                    <a:pt x="165" y="247"/>
                  </a:lnTo>
                  <a:cubicBezTo>
                    <a:pt x="177" y="227"/>
                    <a:pt x="192" y="210"/>
                    <a:pt x="206" y="192"/>
                  </a:cubicBezTo>
                  <a:cubicBezTo>
                    <a:pt x="210" y="189"/>
                    <a:pt x="212" y="185"/>
                    <a:pt x="215" y="181"/>
                  </a:cubicBezTo>
                  <a:lnTo>
                    <a:pt x="222" y="173"/>
                  </a:lnTo>
                  <a:close/>
                  <a:moveTo>
                    <a:pt x="448" y="483"/>
                  </a:moveTo>
                  <a:lnTo>
                    <a:pt x="479" y="525"/>
                  </a:lnTo>
                  <a:lnTo>
                    <a:pt x="204" y="726"/>
                  </a:lnTo>
                  <a:cubicBezTo>
                    <a:pt x="199" y="719"/>
                    <a:pt x="192" y="712"/>
                    <a:pt x="186" y="706"/>
                  </a:cubicBezTo>
                  <a:cubicBezTo>
                    <a:pt x="181" y="699"/>
                    <a:pt x="179" y="690"/>
                    <a:pt x="174" y="683"/>
                  </a:cubicBezTo>
                  <a:lnTo>
                    <a:pt x="448" y="483"/>
                  </a:lnTo>
                  <a:close/>
                  <a:moveTo>
                    <a:pt x="892" y="278"/>
                  </a:moveTo>
                  <a:cubicBezTo>
                    <a:pt x="969" y="435"/>
                    <a:pt x="939" y="621"/>
                    <a:pt x="819" y="747"/>
                  </a:cubicBezTo>
                  <a:lnTo>
                    <a:pt x="622" y="477"/>
                  </a:lnTo>
                  <a:lnTo>
                    <a:pt x="892" y="278"/>
                  </a:lnTo>
                  <a:close/>
                  <a:moveTo>
                    <a:pt x="299" y="111"/>
                  </a:moveTo>
                  <a:lnTo>
                    <a:pt x="785" y="775"/>
                  </a:lnTo>
                  <a:cubicBezTo>
                    <a:pt x="782" y="779"/>
                    <a:pt x="781" y="783"/>
                    <a:pt x="777" y="785"/>
                  </a:cubicBezTo>
                  <a:cubicBezTo>
                    <a:pt x="774" y="789"/>
                    <a:pt x="770" y="793"/>
                    <a:pt x="765" y="795"/>
                  </a:cubicBezTo>
                  <a:cubicBezTo>
                    <a:pt x="759" y="800"/>
                    <a:pt x="751" y="805"/>
                    <a:pt x="743" y="809"/>
                  </a:cubicBezTo>
                  <a:lnTo>
                    <a:pt x="257" y="142"/>
                  </a:lnTo>
                  <a:cubicBezTo>
                    <a:pt x="263" y="137"/>
                    <a:pt x="269" y="131"/>
                    <a:pt x="276" y="126"/>
                  </a:cubicBezTo>
                  <a:cubicBezTo>
                    <a:pt x="283" y="120"/>
                    <a:pt x="292" y="116"/>
                    <a:pt x="299" y="111"/>
                  </a:cubicBezTo>
                  <a:close/>
                  <a:moveTo>
                    <a:pt x="506" y="561"/>
                  </a:moveTo>
                  <a:lnTo>
                    <a:pt x="703" y="832"/>
                  </a:lnTo>
                  <a:cubicBezTo>
                    <a:pt x="663" y="852"/>
                    <a:pt x="619" y="865"/>
                    <a:pt x="573" y="872"/>
                  </a:cubicBezTo>
                  <a:cubicBezTo>
                    <a:pt x="570" y="872"/>
                    <a:pt x="568" y="872"/>
                    <a:pt x="565" y="873"/>
                  </a:cubicBezTo>
                  <a:cubicBezTo>
                    <a:pt x="559" y="874"/>
                    <a:pt x="553" y="874"/>
                    <a:pt x="547" y="874"/>
                  </a:cubicBezTo>
                  <a:lnTo>
                    <a:pt x="522" y="874"/>
                  </a:lnTo>
                  <a:cubicBezTo>
                    <a:pt x="413" y="874"/>
                    <a:pt x="312" y="832"/>
                    <a:pt x="235" y="758"/>
                  </a:cubicBezTo>
                  <a:lnTo>
                    <a:pt x="506" y="561"/>
                  </a:lnTo>
                  <a:close/>
                  <a:moveTo>
                    <a:pt x="522" y="0"/>
                  </a:moveTo>
                  <a:cubicBezTo>
                    <a:pt x="424" y="0"/>
                    <a:pt x="329" y="31"/>
                    <a:pt x="250" y="89"/>
                  </a:cubicBezTo>
                  <a:cubicBezTo>
                    <a:pt x="45" y="239"/>
                    <a:pt x="1" y="526"/>
                    <a:pt x="150" y="732"/>
                  </a:cubicBezTo>
                  <a:cubicBezTo>
                    <a:pt x="237" y="849"/>
                    <a:pt x="375" y="921"/>
                    <a:pt x="522" y="921"/>
                  </a:cubicBezTo>
                  <a:cubicBezTo>
                    <a:pt x="619" y="921"/>
                    <a:pt x="714" y="890"/>
                    <a:pt x="793" y="832"/>
                  </a:cubicBezTo>
                  <a:cubicBezTo>
                    <a:pt x="997" y="681"/>
                    <a:pt x="1042" y="393"/>
                    <a:pt x="893" y="189"/>
                  </a:cubicBezTo>
                  <a:cubicBezTo>
                    <a:pt x="806" y="72"/>
                    <a:pt x="668" y="0"/>
                    <a:pt x="52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4471914" y="5223132"/>
              <a:ext cx="31186" cy="28962"/>
            </a:xfrm>
            <a:custGeom>
              <a:avLst/>
              <a:gdLst/>
              <a:ahLst/>
              <a:cxnLst/>
              <a:rect l="l" t="t" r="r" b="b"/>
              <a:pathLst>
                <a:path w="687" h="638" extrusionOk="0">
                  <a:moveTo>
                    <a:pt x="327" y="46"/>
                  </a:moveTo>
                  <a:cubicBezTo>
                    <a:pt x="413" y="46"/>
                    <a:pt x="496" y="88"/>
                    <a:pt x="547" y="158"/>
                  </a:cubicBezTo>
                  <a:cubicBezTo>
                    <a:pt x="635" y="279"/>
                    <a:pt x="609" y="449"/>
                    <a:pt x="487" y="539"/>
                  </a:cubicBezTo>
                  <a:cubicBezTo>
                    <a:pt x="440" y="573"/>
                    <a:pt x="385" y="591"/>
                    <a:pt x="327" y="591"/>
                  </a:cubicBezTo>
                  <a:cubicBezTo>
                    <a:pt x="239" y="591"/>
                    <a:pt x="158" y="549"/>
                    <a:pt x="107" y="480"/>
                  </a:cubicBezTo>
                  <a:cubicBezTo>
                    <a:pt x="63" y="421"/>
                    <a:pt x="45" y="349"/>
                    <a:pt x="58" y="277"/>
                  </a:cubicBezTo>
                  <a:cubicBezTo>
                    <a:pt x="69" y="205"/>
                    <a:pt x="108" y="142"/>
                    <a:pt x="166" y="99"/>
                  </a:cubicBezTo>
                  <a:cubicBezTo>
                    <a:pt x="213" y="64"/>
                    <a:pt x="269" y="46"/>
                    <a:pt x="327" y="46"/>
                  </a:cubicBezTo>
                  <a:close/>
                  <a:moveTo>
                    <a:pt x="327" y="1"/>
                  </a:moveTo>
                  <a:cubicBezTo>
                    <a:pt x="260" y="1"/>
                    <a:pt x="194" y="22"/>
                    <a:pt x="139" y="63"/>
                  </a:cubicBezTo>
                  <a:cubicBezTo>
                    <a:pt x="71" y="114"/>
                    <a:pt x="26" y="188"/>
                    <a:pt x="13" y="270"/>
                  </a:cubicBezTo>
                  <a:cubicBezTo>
                    <a:pt x="0" y="354"/>
                    <a:pt x="21" y="439"/>
                    <a:pt x="71" y="507"/>
                  </a:cubicBezTo>
                  <a:cubicBezTo>
                    <a:pt x="130" y="589"/>
                    <a:pt x="227" y="638"/>
                    <a:pt x="328" y="638"/>
                  </a:cubicBezTo>
                  <a:cubicBezTo>
                    <a:pt x="396" y="638"/>
                    <a:pt x="461" y="617"/>
                    <a:pt x="516" y="578"/>
                  </a:cubicBezTo>
                  <a:cubicBezTo>
                    <a:pt x="656" y="472"/>
                    <a:pt x="687" y="273"/>
                    <a:pt x="584" y="132"/>
                  </a:cubicBezTo>
                  <a:cubicBezTo>
                    <a:pt x="524" y="50"/>
                    <a:pt x="428" y="1"/>
                    <a:pt x="32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4475046" y="5226218"/>
              <a:ext cx="24604" cy="22743"/>
            </a:xfrm>
            <a:custGeom>
              <a:avLst/>
              <a:gdLst/>
              <a:ahLst/>
              <a:cxnLst/>
              <a:rect l="l" t="t" r="r" b="b"/>
              <a:pathLst>
                <a:path w="542" h="501" extrusionOk="0">
                  <a:moveTo>
                    <a:pt x="258" y="48"/>
                  </a:moveTo>
                  <a:cubicBezTo>
                    <a:pt x="322" y="48"/>
                    <a:pt x="385" y="79"/>
                    <a:pt x="423" y="131"/>
                  </a:cubicBezTo>
                  <a:cubicBezTo>
                    <a:pt x="448" y="165"/>
                    <a:pt x="460" y="205"/>
                    <a:pt x="463" y="243"/>
                  </a:cubicBezTo>
                  <a:cubicBezTo>
                    <a:pt x="464" y="296"/>
                    <a:pt x="445" y="348"/>
                    <a:pt x="410" y="388"/>
                  </a:cubicBezTo>
                  <a:cubicBezTo>
                    <a:pt x="400" y="399"/>
                    <a:pt x="390" y="407"/>
                    <a:pt x="379" y="416"/>
                  </a:cubicBezTo>
                  <a:cubicBezTo>
                    <a:pt x="343" y="441"/>
                    <a:pt x="302" y="455"/>
                    <a:pt x="259" y="455"/>
                  </a:cubicBezTo>
                  <a:cubicBezTo>
                    <a:pt x="195" y="455"/>
                    <a:pt x="133" y="423"/>
                    <a:pt x="95" y="373"/>
                  </a:cubicBezTo>
                  <a:cubicBezTo>
                    <a:pt x="63" y="328"/>
                    <a:pt x="49" y="275"/>
                    <a:pt x="58" y="221"/>
                  </a:cubicBezTo>
                  <a:cubicBezTo>
                    <a:pt x="65" y="167"/>
                    <a:pt x="95" y="120"/>
                    <a:pt x="138" y="88"/>
                  </a:cubicBezTo>
                  <a:cubicBezTo>
                    <a:pt x="174" y="62"/>
                    <a:pt x="215" y="48"/>
                    <a:pt x="258" y="48"/>
                  </a:cubicBezTo>
                  <a:close/>
                  <a:moveTo>
                    <a:pt x="258" y="0"/>
                  </a:moveTo>
                  <a:cubicBezTo>
                    <a:pt x="244" y="0"/>
                    <a:pt x="232" y="1"/>
                    <a:pt x="218" y="4"/>
                  </a:cubicBezTo>
                  <a:cubicBezTo>
                    <a:pt x="180" y="10"/>
                    <a:pt x="143" y="25"/>
                    <a:pt x="110" y="48"/>
                  </a:cubicBezTo>
                  <a:cubicBezTo>
                    <a:pt x="57" y="88"/>
                    <a:pt x="22" y="146"/>
                    <a:pt x="11" y="211"/>
                  </a:cubicBezTo>
                  <a:cubicBezTo>
                    <a:pt x="1" y="278"/>
                    <a:pt x="17" y="343"/>
                    <a:pt x="57" y="397"/>
                  </a:cubicBezTo>
                  <a:cubicBezTo>
                    <a:pt x="102" y="462"/>
                    <a:pt x="179" y="500"/>
                    <a:pt x="258" y="500"/>
                  </a:cubicBezTo>
                  <a:cubicBezTo>
                    <a:pt x="311" y="500"/>
                    <a:pt x="361" y="483"/>
                    <a:pt x="406" y="453"/>
                  </a:cubicBezTo>
                  <a:cubicBezTo>
                    <a:pt x="516" y="371"/>
                    <a:pt x="542" y="215"/>
                    <a:pt x="459" y="104"/>
                  </a:cubicBezTo>
                  <a:cubicBezTo>
                    <a:pt x="412" y="38"/>
                    <a:pt x="337" y="0"/>
                    <a:pt x="2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479767" y="5231439"/>
              <a:ext cx="13982" cy="12438"/>
            </a:xfrm>
            <a:custGeom>
              <a:avLst/>
              <a:gdLst/>
              <a:ahLst/>
              <a:cxnLst/>
              <a:rect l="l" t="t" r="r" b="b"/>
              <a:pathLst>
                <a:path w="308" h="274" extrusionOk="0">
                  <a:moveTo>
                    <a:pt x="154" y="45"/>
                  </a:moveTo>
                  <a:cubicBezTo>
                    <a:pt x="182" y="45"/>
                    <a:pt x="210" y="59"/>
                    <a:pt x="228" y="82"/>
                  </a:cubicBezTo>
                  <a:cubicBezTo>
                    <a:pt x="258" y="123"/>
                    <a:pt x="249" y="180"/>
                    <a:pt x="208" y="210"/>
                  </a:cubicBezTo>
                  <a:cubicBezTo>
                    <a:pt x="192" y="221"/>
                    <a:pt x="173" y="227"/>
                    <a:pt x="155" y="227"/>
                  </a:cubicBezTo>
                  <a:cubicBezTo>
                    <a:pt x="126" y="227"/>
                    <a:pt x="97" y="214"/>
                    <a:pt x="80" y="190"/>
                  </a:cubicBezTo>
                  <a:cubicBezTo>
                    <a:pt x="50" y="149"/>
                    <a:pt x="59" y="92"/>
                    <a:pt x="99" y="63"/>
                  </a:cubicBezTo>
                  <a:cubicBezTo>
                    <a:pt x="115" y="50"/>
                    <a:pt x="134" y="45"/>
                    <a:pt x="154" y="45"/>
                  </a:cubicBezTo>
                  <a:close/>
                  <a:moveTo>
                    <a:pt x="154" y="1"/>
                  </a:moveTo>
                  <a:cubicBezTo>
                    <a:pt x="126" y="1"/>
                    <a:pt x="97" y="9"/>
                    <a:pt x="74" y="26"/>
                  </a:cubicBezTo>
                  <a:cubicBezTo>
                    <a:pt x="13" y="70"/>
                    <a:pt x="0" y="155"/>
                    <a:pt x="43" y="216"/>
                  </a:cubicBezTo>
                  <a:cubicBezTo>
                    <a:pt x="69" y="252"/>
                    <a:pt x="111" y="273"/>
                    <a:pt x="154" y="273"/>
                  </a:cubicBezTo>
                  <a:cubicBezTo>
                    <a:pt x="182" y="273"/>
                    <a:pt x="211" y="264"/>
                    <a:pt x="234" y="247"/>
                  </a:cubicBezTo>
                  <a:cubicBezTo>
                    <a:pt x="295" y="202"/>
                    <a:pt x="308" y="116"/>
                    <a:pt x="265" y="55"/>
                  </a:cubicBezTo>
                  <a:cubicBezTo>
                    <a:pt x="239" y="20"/>
                    <a:pt x="197" y="1"/>
                    <a:pt x="15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446493" y="5053808"/>
              <a:ext cx="16388" cy="15888"/>
            </a:xfrm>
            <a:custGeom>
              <a:avLst/>
              <a:gdLst/>
              <a:ahLst/>
              <a:cxnLst/>
              <a:rect l="l" t="t" r="r" b="b"/>
              <a:pathLst>
                <a:path w="361" h="350" extrusionOk="0">
                  <a:moveTo>
                    <a:pt x="179" y="44"/>
                  </a:moveTo>
                  <a:cubicBezTo>
                    <a:pt x="219" y="44"/>
                    <a:pt x="260" y="64"/>
                    <a:pt x="285" y="97"/>
                  </a:cubicBezTo>
                  <a:cubicBezTo>
                    <a:pt x="306" y="126"/>
                    <a:pt x="313" y="160"/>
                    <a:pt x="308" y="195"/>
                  </a:cubicBezTo>
                  <a:cubicBezTo>
                    <a:pt x="303" y="229"/>
                    <a:pt x="285" y="259"/>
                    <a:pt x="256" y="279"/>
                  </a:cubicBezTo>
                  <a:cubicBezTo>
                    <a:pt x="235" y="295"/>
                    <a:pt x="208" y="303"/>
                    <a:pt x="182" y="303"/>
                  </a:cubicBezTo>
                  <a:cubicBezTo>
                    <a:pt x="141" y="303"/>
                    <a:pt x="99" y="285"/>
                    <a:pt x="75" y="251"/>
                  </a:cubicBezTo>
                  <a:cubicBezTo>
                    <a:pt x="54" y="223"/>
                    <a:pt x="45" y="189"/>
                    <a:pt x="51" y="155"/>
                  </a:cubicBezTo>
                  <a:cubicBezTo>
                    <a:pt x="56" y="121"/>
                    <a:pt x="75" y="90"/>
                    <a:pt x="102" y="69"/>
                  </a:cubicBezTo>
                  <a:cubicBezTo>
                    <a:pt x="125" y="54"/>
                    <a:pt x="151" y="44"/>
                    <a:pt x="179" y="44"/>
                  </a:cubicBezTo>
                  <a:close/>
                  <a:moveTo>
                    <a:pt x="177" y="0"/>
                  </a:moveTo>
                  <a:cubicBezTo>
                    <a:pt x="141" y="0"/>
                    <a:pt x="105" y="11"/>
                    <a:pt x="76" y="32"/>
                  </a:cubicBezTo>
                  <a:cubicBezTo>
                    <a:pt x="38" y="60"/>
                    <a:pt x="13" y="101"/>
                    <a:pt x="6" y="147"/>
                  </a:cubicBezTo>
                  <a:cubicBezTo>
                    <a:pt x="0" y="193"/>
                    <a:pt x="11" y="239"/>
                    <a:pt x="38" y="277"/>
                  </a:cubicBezTo>
                  <a:cubicBezTo>
                    <a:pt x="71" y="322"/>
                    <a:pt x="123" y="350"/>
                    <a:pt x="180" y="350"/>
                  </a:cubicBezTo>
                  <a:cubicBezTo>
                    <a:pt x="217" y="350"/>
                    <a:pt x="254" y="338"/>
                    <a:pt x="285" y="316"/>
                  </a:cubicBezTo>
                  <a:cubicBezTo>
                    <a:pt x="323" y="288"/>
                    <a:pt x="347" y="248"/>
                    <a:pt x="354" y="201"/>
                  </a:cubicBezTo>
                  <a:cubicBezTo>
                    <a:pt x="361" y="155"/>
                    <a:pt x="350" y="107"/>
                    <a:pt x="323" y="70"/>
                  </a:cubicBezTo>
                  <a:cubicBezTo>
                    <a:pt x="289" y="25"/>
                    <a:pt x="233" y="0"/>
                    <a:pt x="1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383121" y="5099521"/>
              <a:ext cx="17295" cy="15934"/>
            </a:xfrm>
            <a:custGeom>
              <a:avLst/>
              <a:gdLst/>
              <a:ahLst/>
              <a:cxnLst/>
              <a:rect l="l" t="t" r="r" b="b"/>
              <a:pathLst>
                <a:path w="381" h="351" extrusionOk="0">
                  <a:moveTo>
                    <a:pt x="199" y="45"/>
                  </a:moveTo>
                  <a:cubicBezTo>
                    <a:pt x="239" y="45"/>
                    <a:pt x="279" y="65"/>
                    <a:pt x="305" y="100"/>
                  </a:cubicBezTo>
                  <a:cubicBezTo>
                    <a:pt x="326" y="126"/>
                    <a:pt x="334" y="160"/>
                    <a:pt x="328" y="195"/>
                  </a:cubicBezTo>
                  <a:cubicBezTo>
                    <a:pt x="323" y="229"/>
                    <a:pt x="305" y="259"/>
                    <a:pt x="276" y="280"/>
                  </a:cubicBezTo>
                  <a:cubicBezTo>
                    <a:pt x="255" y="297"/>
                    <a:pt x="228" y="304"/>
                    <a:pt x="201" y="304"/>
                  </a:cubicBezTo>
                  <a:cubicBezTo>
                    <a:pt x="160" y="304"/>
                    <a:pt x="119" y="286"/>
                    <a:pt x="95" y="253"/>
                  </a:cubicBezTo>
                  <a:cubicBezTo>
                    <a:pt x="53" y="195"/>
                    <a:pt x="64" y="113"/>
                    <a:pt x="122" y="71"/>
                  </a:cubicBezTo>
                  <a:cubicBezTo>
                    <a:pt x="144" y="55"/>
                    <a:pt x="171" y="45"/>
                    <a:pt x="199" y="45"/>
                  </a:cubicBezTo>
                  <a:close/>
                  <a:moveTo>
                    <a:pt x="197" y="0"/>
                  </a:moveTo>
                  <a:cubicBezTo>
                    <a:pt x="161" y="0"/>
                    <a:pt x="125" y="11"/>
                    <a:pt x="96" y="33"/>
                  </a:cubicBezTo>
                  <a:cubicBezTo>
                    <a:pt x="18" y="90"/>
                    <a:pt x="1" y="200"/>
                    <a:pt x="58" y="277"/>
                  </a:cubicBezTo>
                  <a:cubicBezTo>
                    <a:pt x="91" y="323"/>
                    <a:pt x="143" y="350"/>
                    <a:pt x="200" y="350"/>
                  </a:cubicBezTo>
                  <a:cubicBezTo>
                    <a:pt x="237" y="350"/>
                    <a:pt x="274" y="338"/>
                    <a:pt x="304" y="316"/>
                  </a:cubicBezTo>
                  <a:cubicBezTo>
                    <a:pt x="343" y="288"/>
                    <a:pt x="367" y="248"/>
                    <a:pt x="374" y="201"/>
                  </a:cubicBezTo>
                  <a:cubicBezTo>
                    <a:pt x="381" y="155"/>
                    <a:pt x="370" y="109"/>
                    <a:pt x="343" y="71"/>
                  </a:cubicBezTo>
                  <a:cubicBezTo>
                    <a:pt x="309" y="25"/>
                    <a:pt x="253" y="0"/>
                    <a:pt x="1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450215" y="5078594"/>
              <a:ext cx="11893" cy="11485"/>
            </a:xfrm>
            <a:custGeom>
              <a:avLst/>
              <a:gdLst/>
              <a:ahLst/>
              <a:cxnLst/>
              <a:rect l="l" t="t" r="r" b="b"/>
              <a:pathLst>
                <a:path w="262" h="253" extrusionOk="0">
                  <a:moveTo>
                    <a:pt x="131" y="46"/>
                  </a:moveTo>
                  <a:cubicBezTo>
                    <a:pt x="157" y="46"/>
                    <a:pt x="182" y="58"/>
                    <a:pt x="198" y="79"/>
                  </a:cubicBezTo>
                  <a:cubicBezTo>
                    <a:pt x="209" y="95"/>
                    <a:pt x="214" y="118"/>
                    <a:pt x="210" y="139"/>
                  </a:cubicBezTo>
                  <a:cubicBezTo>
                    <a:pt x="206" y="160"/>
                    <a:pt x="195" y="178"/>
                    <a:pt x="179" y="192"/>
                  </a:cubicBezTo>
                  <a:cubicBezTo>
                    <a:pt x="165" y="202"/>
                    <a:pt x="149" y="206"/>
                    <a:pt x="132" y="206"/>
                  </a:cubicBezTo>
                  <a:cubicBezTo>
                    <a:pt x="106" y="206"/>
                    <a:pt x="80" y="195"/>
                    <a:pt x="66" y="174"/>
                  </a:cubicBezTo>
                  <a:cubicBezTo>
                    <a:pt x="52" y="157"/>
                    <a:pt x="47" y="136"/>
                    <a:pt x="51" y="115"/>
                  </a:cubicBezTo>
                  <a:cubicBezTo>
                    <a:pt x="54" y="94"/>
                    <a:pt x="66" y="74"/>
                    <a:pt x="84" y="62"/>
                  </a:cubicBezTo>
                  <a:cubicBezTo>
                    <a:pt x="98" y="52"/>
                    <a:pt x="114" y="46"/>
                    <a:pt x="131" y="46"/>
                  </a:cubicBezTo>
                  <a:close/>
                  <a:moveTo>
                    <a:pt x="130" y="1"/>
                  </a:moveTo>
                  <a:cubicBezTo>
                    <a:pt x="104" y="1"/>
                    <a:pt x="78" y="8"/>
                    <a:pt x="56" y="24"/>
                  </a:cubicBezTo>
                  <a:cubicBezTo>
                    <a:pt x="28" y="44"/>
                    <a:pt x="11" y="74"/>
                    <a:pt x="6" y="108"/>
                  </a:cubicBezTo>
                  <a:cubicBezTo>
                    <a:pt x="0" y="140"/>
                    <a:pt x="9" y="174"/>
                    <a:pt x="29" y="200"/>
                  </a:cubicBezTo>
                  <a:cubicBezTo>
                    <a:pt x="52" y="234"/>
                    <a:pt x="90" y="252"/>
                    <a:pt x="131" y="252"/>
                  </a:cubicBezTo>
                  <a:cubicBezTo>
                    <a:pt x="159" y="252"/>
                    <a:pt x="184" y="244"/>
                    <a:pt x="206" y="227"/>
                  </a:cubicBezTo>
                  <a:cubicBezTo>
                    <a:pt x="234" y="208"/>
                    <a:pt x="251" y="178"/>
                    <a:pt x="257" y="145"/>
                  </a:cubicBezTo>
                  <a:cubicBezTo>
                    <a:pt x="262" y="111"/>
                    <a:pt x="253" y="77"/>
                    <a:pt x="234" y="51"/>
                  </a:cubicBezTo>
                  <a:cubicBezTo>
                    <a:pt x="210" y="18"/>
                    <a:pt x="170" y="1"/>
                    <a:pt x="13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560979" y="5188631"/>
              <a:ext cx="24377" cy="21472"/>
            </a:xfrm>
            <a:custGeom>
              <a:avLst/>
              <a:gdLst/>
              <a:ahLst/>
              <a:cxnLst/>
              <a:rect l="l" t="t" r="r" b="b"/>
              <a:pathLst>
                <a:path w="537" h="473" extrusionOk="0">
                  <a:moveTo>
                    <a:pt x="269" y="47"/>
                  </a:moveTo>
                  <a:cubicBezTo>
                    <a:pt x="329" y="47"/>
                    <a:pt x="387" y="75"/>
                    <a:pt x="422" y="125"/>
                  </a:cubicBezTo>
                  <a:cubicBezTo>
                    <a:pt x="485" y="209"/>
                    <a:pt x="466" y="328"/>
                    <a:pt x="381" y="391"/>
                  </a:cubicBezTo>
                  <a:cubicBezTo>
                    <a:pt x="349" y="415"/>
                    <a:pt x="310" y="426"/>
                    <a:pt x="272" y="426"/>
                  </a:cubicBezTo>
                  <a:cubicBezTo>
                    <a:pt x="212" y="426"/>
                    <a:pt x="152" y="399"/>
                    <a:pt x="116" y="350"/>
                  </a:cubicBezTo>
                  <a:cubicBezTo>
                    <a:pt x="53" y="264"/>
                    <a:pt x="72" y="146"/>
                    <a:pt x="157" y="84"/>
                  </a:cubicBezTo>
                  <a:cubicBezTo>
                    <a:pt x="189" y="60"/>
                    <a:pt x="227" y="47"/>
                    <a:pt x="269" y="47"/>
                  </a:cubicBezTo>
                  <a:close/>
                  <a:moveTo>
                    <a:pt x="269" y="1"/>
                  </a:moveTo>
                  <a:cubicBezTo>
                    <a:pt x="218" y="1"/>
                    <a:pt x="169" y="16"/>
                    <a:pt x="128" y="47"/>
                  </a:cubicBezTo>
                  <a:cubicBezTo>
                    <a:pt x="23" y="123"/>
                    <a:pt x="1" y="273"/>
                    <a:pt x="78" y="376"/>
                  </a:cubicBezTo>
                  <a:cubicBezTo>
                    <a:pt x="123" y="437"/>
                    <a:pt x="195" y="473"/>
                    <a:pt x="270" y="473"/>
                  </a:cubicBezTo>
                  <a:cubicBezTo>
                    <a:pt x="320" y="473"/>
                    <a:pt x="369" y="456"/>
                    <a:pt x="408" y="427"/>
                  </a:cubicBezTo>
                  <a:cubicBezTo>
                    <a:pt x="513" y="350"/>
                    <a:pt x="536" y="201"/>
                    <a:pt x="459" y="96"/>
                  </a:cubicBezTo>
                  <a:cubicBezTo>
                    <a:pt x="415" y="36"/>
                    <a:pt x="343"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4281527" y="5420282"/>
              <a:ext cx="182760" cy="183123"/>
            </a:xfrm>
            <a:custGeom>
              <a:avLst/>
              <a:gdLst/>
              <a:ahLst/>
              <a:cxnLst/>
              <a:rect l="l" t="t" r="r" b="b"/>
              <a:pathLst>
                <a:path w="4026" h="4034" extrusionOk="0">
                  <a:moveTo>
                    <a:pt x="2013" y="47"/>
                  </a:moveTo>
                  <a:cubicBezTo>
                    <a:pt x="3025" y="47"/>
                    <a:pt x="3882" y="828"/>
                    <a:pt x="3975" y="1832"/>
                  </a:cubicBezTo>
                  <a:cubicBezTo>
                    <a:pt x="3876" y="1837"/>
                    <a:pt x="3797" y="1919"/>
                    <a:pt x="3797" y="2017"/>
                  </a:cubicBezTo>
                  <a:cubicBezTo>
                    <a:pt x="3797" y="2116"/>
                    <a:pt x="3876" y="2198"/>
                    <a:pt x="3975" y="2201"/>
                  </a:cubicBezTo>
                  <a:cubicBezTo>
                    <a:pt x="3881" y="3205"/>
                    <a:pt x="3025" y="3988"/>
                    <a:pt x="2013" y="3988"/>
                  </a:cubicBezTo>
                  <a:cubicBezTo>
                    <a:pt x="1001" y="3987"/>
                    <a:pt x="146" y="3205"/>
                    <a:pt x="52" y="2201"/>
                  </a:cubicBezTo>
                  <a:lnTo>
                    <a:pt x="55" y="2201"/>
                  </a:lnTo>
                  <a:cubicBezTo>
                    <a:pt x="156" y="2201"/>
                    <a:pt x="239" y="2119"/>
                    <a:pt x="239" y="2017"/>
                  </a:cubicBezTo>
                  <a:cubicBezTo>
                    <a:pt x="239" y="1916"/>
                    <a:pt x="156" y="1832"/>
                    <a:pt x="55" y="1832"/>
                  </a:cubicBezTo>
                  <a:lnTo>
                    <a:pt x="52" y="1832"/>
                  </a:lnTo>
                  <a:cubicBezTo>
                    <a:pt x="146" y="829"/>
                    <a:pt x="1003" y="47"/>
                    <a:pt x="2013" y="47"/>
                  </a:cubicBezTo>
                  <a:close/>
                  <a:moveTo>
                    <a:pt x="2012" y="1"/>
                  </a:moveTo>
                  <a:cubicBezTo>
                    <a:pt x="968" y="1"/>
                    <a:pt x="84" y="815"/>
                    <a:pt x="3" y="1856"/>
                  </a:cubicBezTo>
                  <a:lnTo>
                    <a:pt x="0" y="1884"/>
                  </a:lnTo>
                  <a:lnTo>
                    <a:pt x="0" y="1884"/>
                  </a:lnTo>
                  <a:lnTo>
                    <a:pt x="30" y="1880"/>
                  </a:lnTo>
                  <a:cubicBezTo>
                    <a:pt x="38" y="1879"/>
                    <a:pt x="45" y="1878"/>
                    <a:pt x="53" y="1878"/>
                  </a:cubicBezTo>
                  <a:cubicBezTo>
                    <a:pt x="130" y="1878"/>
                    <a:pt x="192" y="1940"/>
                    <a:pt x="192" y="2016"/>
                  </a:cubicBezTo>
                  <a:cubicBezTo>
                    <a:pt x="192" y="2093"/>
                    <a:pt x="130" y="2156"/>
                    <a:pt x="53" y="2156"/>
                  </a:cubicBezTo>
                  <a:cubicBezTo>
                    <a:pt x="45" y="2156"/>
                    <a:pt x="37" y="2154"/>
                    <a:pt x="30" y="2153"/>
                  </a:cubicBezTo>
                  <a:lnTo>
                    <a:pt x="0" y="2148"/>
                  </a:lnTo>
                  <a:lnTo>
                    <a:pt x="3" y="2177"/>
                  </a:lnTo>
                  <a:cubicBezTo>
                    <a:pt x="85" y="3217"/>
                    <a:pt x="968" y="4033"/>
                    <a:pt x="2012" y="4033"/>
                  </a:cubicBezTo>
                  <a:cubicBezTo>
                    <a:pt x="3057" y="4033"/>
                    <a:pt x="3940" y="3218"/>
                    <a:pt x="4022" y="2178"/>
                  </a:cubicBezTo>
                  <a:lnTo>
                    <a:pt x="4025" y="2151"/>
                  </a:lnTo>
                  <a:lnTo>
                    <a:pt x="4025" y="2151"/>
                  </a:lnTo>
                  <a:lnTo>
                    <a:pt x="3998" y="2153"/>
                  </a:lnTo>
                  <a:lnTo>
                    <a:pt x="3991" y="2154"/>
                  </a:lnTo>
                  <a:cubicBezTo>
                    <a:pt x="3988" y="2154"/>
                    <a:pt x="3984" y="2156"/>
                    <a:pt x="3981" y="2156"/>
                  </a:cubicBezTo>
                  <a:cubicBezTo>
                    <a:pt x="3905" y="2156"/>
                    <a:pt x="3843" y="2094"/>
                    <a:pt x="3843" y="2016"/>
                  </a:cubicBezTo>
                  <a:cubicBezTo>
                    <a:pt x="3843" y="1940"/>
                    <a:pt x="3905" y="1877"/>
                    <a:pt x="3981" y="1877"/>
                  </a:cubicBezTo>
                  <a:cubicBezTo>
                    <a:pt x="3984" y="1877"/>
                    <a:pt x="3986" y="1877"/>
                    <a:pt x="3989" y="1878"/>
                  </a:cubicBezTo>
                  <a:lnTo>
                    <a:pt x="4024" y="1882"/>
                  </a:lnTo>
                  <a:lnTo>
                    <a:pt x="4021" y="1856"/>
                  </a:lnTo>
                  <a:cubicBezTo>
                    <a:pt x="3938" y="815"/>
                    <a:pt x="3056" y="1"/>
                    <a:pt x="201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4295645" y="5435308"/>
              <a:ext cx="68274" cy="67548"/>
            </a:xfrm>
            <a:custGeom>
              <a:avLst/>
              <a:gdLst/>
              <a:ahLst/>
              <a:cxnLst/>
              <a:rect l="l" t="t" r="r" b="b"/>
              <a:pathLst>
                <a:path w="1504" h="1488" extrusionOk="0">
                  <a:moveTo>
                    <a:pt x="943" y="82"/>
                  </a:moveTo>
                  <a:cubicBezTo>
                    <a:pt x="920" y="113"/>
                    <a:pt x="919" y="159"/>
                    <a:pt x="945" y="197"/>
                  </a:cubicBezTo>
                  <a:lnTo>
                    <a:pt x="987" y="257"/>
                  </a:lnTo>
                  <a:lnTo>
                    <a:pt x="987" y="257"/>
                  </a:lnTo>
                  <a:lnTo>
                    <a:pt x="959" y="240"/>
                  </a:lnTo>
                  <a:lnTo>
                    <a:pt x="951" y="230"/>
                  </a:lnTo>
                  <a:cubicBezTo>
                    <a:pt x="931" y="201"/>
                    <a:pt x="898" y="184"/>
                    <a:pt x="867" y="184"/>
                  </a:cubicBezTo>
                  <a:cubicBezTo>
                    <a:pt x="853" y="184"/>
                    <a:pt x="839" y="188"/>
                    <a:pt x="827" y="196"/>
                  </a:cubicBezTo>
                  <a:lnTo>
                    <a:pt x="943" y="82"/>
                  </a:lnTo>
                  <a:close/>
                  <a:moveTo>
                    <a:pt x="811" y="214"/>
                  </a:moveTo>
                  <a:lnTo>
                    <a:pt x="811" y="214"/>
                  </a:lnTo>
                  <a:cubicBezTo>
                    <a:pt x="788" y="244"/>
                    <a:pt x="787" y="292"/>
                    <a:pt x="813" y="330"/>
                  </a:cubicBezTo>
                  <a:lnTo>
                    <a:pt x="855" y="391"/>
                  </a:lnTo>
                  <a:lnTo>
                    <a:pt x="855" y="391"/>
                  </a:lnTo>
                  <a:lnTo>
                    <a:pt x="829" y="374"/>
                  </a:lnTo>
                  <a:lnTo>
                    <a:pt x="821" y="365"/>
                  </a:lnTo>
                  <a:cubicBezTo>
                    <a:pt x="800" y="335"/>
                    <a:pt x="767" y="319"/>
                    <a:pt x="736" y="319"/>
                  </a:cubicBezTo>
                  <a:cubicBezTo>
                    <a:pt x="722" y="319"/>
                    <a:pt x="708" y="322"/>
                    <a:pt x="695" y="330"/>
                  </a:cubicBezTo>
                  <a:lnTo>
                    <a:pt x="811" y="214"/>
                  </a:lnTo>
                  <a:close/>
                  <a:moveTo>
                    <a:pt x="1026" y="335"/>
                  </a:moveTo>
                  <a:lnTo>
                    <a:pt x="1054" y="352"/>
                  </a:lnTo>
                  <a:lnTo>
                    <a:pt x="1169" y="515"/>
                  </a:lnTo>
                  <a:lnTo>
                    <a:pt x="1141" y="498"/>
                  </a:lnTo>
                  <a:lnTo>
                    <a:pt x="1026" y="335"/>
                  </a:lnTo>
                  <a:close/>
                  <a:moveTo>
                    <a:pt x="679" y="346"/>
                  </a:moveTo>
                  <a:cubicBezTo>
                    <a:pt x="656" y="376"/>
                    <a:pt x="655" y="423"/>
                    <a:pt x="681" y="461"/>
                  </a:cubicBezTo>
                  <a:lnTo>
                    <a:pt x="725" y="523"/>
                  </a:lnTo>
                  <a:lnTo>
                    <a:pt x="698" y="507"/>
                  </a:lnTo>
                  <a:lnTo>
                    <a:pt x="689" y="494"/>
                  </a:lnTo>
                  <a:cubicBezTo>
                    <a:pt x="668" y="466"/>
                    <a:pt x="635" y="449"/>
                    <a:pt x="604" y="449"/>
                  </a:cubicBezTo>
                  <a:cubicBezTo>
                    <a:pt x="590" y="449"/>
                    <a:pt x="575" y="453"/>
                    <a:pt x="563" y="461"/>
                  </a:cubicBezTo>
                  <a:lnTo>
                    <a:pt x="679" y="346"/>
                  </a:lnTo>
                  <a:close/>
                  <a:moveTo>
                    <a:pt x="1003" y="99"/>
                  </a:moveTo>
                  <a:cubicBezTo>
                    <a:pt x="1020" y="99"/>
                    <a:pt x="1037" y="109"/>
                    <a:pt x="1048" y="125"/>
                  </a:cubicBezTo>
                  <a:lnTo>
                    <a:pt x="1329" y="524"/>
                  </a:lnTo>
                  <a:cubicBezTo>
                    <a:pt x="1347" y="547"/>
                    <a:pt x="1346" y="579"/>
                    <a:pt x="1328" y="591"/>
                  </a:cubicBezTo>
                  <a:cubicBezTo>
                    <a:pt x="1323" y="595"/>
                    <a:pt x="1316" y="596"/>
                    <a:pt x="1310" y="596"/>
                  </a:cubicBezTo>
                  <a:cubicBezTo>
                    <a:pt x="1293" y="596"/>
                    <a:pt x="1275" y="586"/>
                    <a:pt x="1262" y="570"/>
                  </a:cubicBezTo>
                  <a:lnTo>
                    <a:pt x="983" y="172"/>
                  </a:lnTo>
                  <a:cubicBezTo>
                    <a:pt x="966" y="148"/>
                    <a:pt x="967" y="116"/>
                    <a:pt x="984" y="104"/>
                  </a:cubicBezTo>
                  <a:cubicBezTo>
                    <a:pt x="989" y="101"/>
                    <a:pt x="995" y="99"/>
                    <a:pt x="1003" y="99"/>
                  </a:cubicBezTo>
                  <a:close/>
                  <a:moveTo>
                    <a:pt x="1020" y="44"/>
                  </a:moveTo>
                  <a:cubicBezTo>
                    <a:pt x="1045" y="44"/>
                    <a:pt x="1068" y="53"/>
                    <a:pt x="1085" y="71"/>
                  </a:cubicBezTo>
                  <a:lnTo>
                    <a:pt x="1431" y="417"/>
                  </a:lnTo>
                  <a:cubicBezTo>
                    <a:pt x="1448" y="434"/>
                    <a:pt x="1459" y="457"/>
                    <a:pt x="1459" y="483"/>
                  </a:cubicBezTo>
                  <a:cubicBezTo>
                    <a:pt x="1459" y="508"/>
                    <a:pt x="1449" y="530"/>
                    <a:pt x="1431" y="549"/>
                  </a:cubicBezTo>
                  <a:lnTo>
                    <a:pt x="1367" y="613"/>
                  </a:lnTo>
                  <a:cubicBezTo>
                    <a:pt x="1390" y="583"/>
                    <a:pt x="1391" y="535"/>
                    <a:pt x="1365" y="498"/>
                  </a:cubicBezTo>
                  <a:lnTo>
                    <a:pt x="1084" y="101"/>
                  </a:lnTo>
                  <a:cubicBezTo>
                    <a:pt x="1065" y="72"/>
                    <a:pt x="1032" y="56"/>
                    <a:pt x="1002" y="56"/>
                  </a:cubicBezTo>
                  <a:cubicBezTo>
                    <a:pt x="990" y="56"/>
                    <a:pt x="978" y="59"/>
                    <a:pt x="967" y="64"/>
                  </a:cubicBezTo>
                  <a:cubicBezTo>
                    <a:pt x="983" y="51"/>
                    <a:pt x="1001" y="44"/>
                    <a:pt x="1020" y="44"/>
                  </a:cubicBezTo>
                  <a:close/>
                  <a:moveTo>
                    <a:pt x="895" y="467"/>
                  </a:moveTo>
                  <a:lnTo>
                    <a:pt x="922" y="483"/>
                  </a:lnTo>
                  <a:lnTo>
                    <a:pt x="1038" y="647"/>
                  </a:lnTo>
                  <a:lnTo>
                    <a:pt x="1038" y="647"/>
                  </a:lnTo>
                  <a:lnTo>
                    <a:pt x="1011" y="630"/>
                  </a:lnTo>
                  <a:lnTo>
                    <a:pt x="895" y="467"/>
                  </a:lnTo>
                  <a:close/>
                  <a:moveTo>
                    <a:pt x="547" y="477"/>
                  </a:moveTo>
                  <a:cubicBezTo>
                    <a:pt x="524" y="508"/>
                    <a:pt x="523" y="555"/>
                    <a:pt x="550" y="592"/>
                  </a:cubicBezTo>
                  <a:lnTo>
                    <a:pt x="592" y="652"/>
                  </a:lnTo>
                  <a:lnTo>
                    <a:pt x="592" y="652"/>
                  </a:lnTo>
                  <a:lnTo>
                    <a:pt x="563" y="636"/>
                  </a:lnTo>
                  <a:lnTo>
                    <a:pt x="556" y="625"/>
                  </a:lnTo>
                  <a:cubicBezTo>
                    <a:pt x="536" y="596"/>
                    <a:pt x="503" y="580"/>
                    <a:pt x="472" y="580"/>
                  </a:cubicBezTo>
                  <a:cubicBezTo>
                    <a:pt x="457" y="580"/>
                    <a:pt x="443" y="584"/>
                    <a:pt x="431" y="591"/>
                  </a:cubicBezTo>
                  <a:lnTo>
                    <a:pt x="547" y="477"/>
                  </a:lnTo>
                  <a:close/>
                  <a:moveTo>
                    <a:pt x="1349" y="630"/>
                  </a:moveTo>
                  <a:lnTo>
                    <a:pt x="1323" y="657"/>
                  </a:lnTo>
                  <a:lnTo>
                    <a:pt x="1315" y="641"/>
                  </a:lnTo>
                  <a:cubicBezTo>
                    <a:pt x="1327" y="640"/>
                    <a:pt x="1338" y="637"/>
                    <a:pt x="1349" y="630"/>
                  </a:cubicBezTo>
                  <a:close/>
                  <a:moveTo>
                    <a:pt x="872" y="230"/>
                  </a:moveTo>
                  <a:cubicBezTo>
                    <a:pt x="889" y="230"/>
                    <a:pt x="906" y="240"/>
                    <a:pt x="919" y="256"/>
                  </a:cubicBezTo>
                  <a:lnTo>
                    <a:pt x="1196" y="656"/>
                  </a:lnTo>
                  <a:cubicBezTo>
                    <a:pt x="1206" y="667"/>
                    <a:pt x="1210" y="683"/>
                    <a:pt x="1209" y="697"/>
                  </a:cubicBezTo>
                  <a:cubicBezTo>
                    <a:pt x="1207" y="708"/>
                    <a:pt x="1203" y="718"/>
                    <a:pt x="1195" y="723"/>
                  </a:cubicBezTo>
                  <a:cubicBezTo>
                    <a:pt x="1190" y="726"/>
                    <a:pt x="1185" y="728"/>
                    <a:pt x="1178" y="728"/>
                  </a:cubicBezTo>
                  <a:cubicBezTo>
                    <a:pt x="1162" y="728"/>
                    <a:pt x="1143" y="717"/>
                    <a:pt x="1132" y="700"/>
                  </a:cubicBezTo>
                  <a:lnTo>
                    <a:pt x="852" y="302"/>
                  </a:lnTo>
                  <a:cubicBezTo>
                    <a:pt x="835" y="278"/>
                    <a:pt x="836" y="246"/>
                    <a:pt x="853" y="235"/>
                  </a:cubicBezTo>
                  <a:cubicBezTo>
                    <a:pt x="859" y="231"/>
                    <a:pt x="864" y="230"/>
                    <a:pt x="872" y="230"/>
                  </a:cubicBezTo>
                  <a:close/>
                  <a:moveTo>
                    <a:pt x="1210" y="592"/>
                  </a:moveTo>
                  <a:lnTo>
                    <a:pt x="1242" y="612"/>
                  </a:lnTo>
                  <a:cubicBezTo>
                    <a:pt x="1253" y="623"/>
                    <a:pt x="1267" y="630"/>
                    <a:pt x="1280" y="636"/>
                  </a:cubicBezTo>
                  <a:lnTo>
                    <a:pt x="1322" y="661"/>
                  </a:lnTo>
                  <a:lnTo>
                    <a:pt x="1235" y="745"/>
                  </a:lnTo>
                  <a:cubicBezTo>
                    <a:pt x="1245" y="732"/>
                    <a:pt x="1253" y="718"/>
                    <a:pt x="1254" y="699"/>
                  </a:cubicBezTo>
                  <a:cubicBezTo>
                    <a:pt x="1256" y="676"/>
                    <a:pt x="1249" y="650"/>
                    <a:pt x="1235" y="629"/>
                  </a:cubicBezTo>
                  <a:lnTo>
                    <a:pt x="1210" y="592"/>
                  </a:lnTo>
                  <a:close/>
                  <a:moveTo>
                    <a:pt x="764" y="600"/>
                  </a:moveTo>
                  <a:lnTo>
                    <a:pt x="790" y="618"/>
                  </a:lnTo>
                  <a:lnTo>
                    <a:pt x="905" y="781"/>
                  </a:lnTo>
                  <a:lnTo>
                    <a:pt x="879" y="763"/>
                  </a:lnTo>
                  <a:lnTo>
                    <a:pt x="764" y="600"/>
                  </a:lnTo>
                  <a:close/>
                  <a:moveTo>
                    <a:pt x="416" y="609"/>
                  </a:moveTo>
                  <a:cubicBezTo>
                    <a:pt x="392" y="640"/>
                    <a:pt x="391" y="686"/>
                    <a:pt x="418" y="724"/>
                  </a:cubicBezTo>
                  <a:lnTo>
                    <a:pt x="458" y="783"/>
                  </a:lnTo>
                  <a:lnTo>
                    <a:pt x="458" y="783"/>
                  </a:lnTo>
                  <a:lnTo>
                    <a:pt x="430" y="766"/>
                  </a:lnTo>
                  <a:lnTo>
                    <a:pt x="424" y="757"/>
                  </a:lnTo>
                  <a:cubicBezTo>
                    <a:pt x="404" y="728"/>
                    <a:pt x="371" y="712"/>
                    <a:pt x="340" y="712"/>
                  </a:cubicBezTo>
                  <a:cubicBezTo>
                    <a:pt x="325" y="712"/>
                    <a:pt x="311" y="715"/>
                    <a:pt x="300" y="723"/>
                  </a:cubicBezTo>
                  <a:lnTo>
                    <a:pt x="416" y="609"/>
                  </a:lnTo>
                  <a:close/>
                  <a:moveTo>
                    <a:pt x="1216" y="762"/>
                  </a:moveTo>
                  <a:lnTo>
                    <a:pt x="1190" y="789"/>
                  </a:lnTo>
                  <a:lnTo>
                    <a:pt x="1182" y="773"/>
                  </a:lnTo>
                  <a:cubicBezTo>
                    <a:pt x="1195" y="772"/>
                    <a:pt x="1207" y="768"/>
                    <a:pt x="1216" y="762"/>
                  </a:cubicBezTo>
                  <a:close/>
                  <a:moveTo>
                    <a:pt x="740" y="362"/>
                  </a:moveTo>
                  <a:cubicBezTo>
                    <a:pt x="757" y="362"/>
                    <a:pt x="774" y="373"/>
                    <a:pt x="787" y="389"/>
                  </a:cubicBezTo>
                  <a:lnTo>
                    <a:pt x="1064" y="787"/>
                  </a:lnTo>
                  <a:cubicBezTo>
                    <a:pt x="1082" y="811"/>
                    <a:pt x="1080" y="842"/>
                    <a:pt x="1063" y="855"/>
                  </a:cubicBezTo>
                  <a:cubicBezTo>
                    <a:pt x="1058" y="858"/>
                    <a:pt x="1053" y="860"/>
                    <a:pt x="1046" y="860"/>
                  </a:cubicBezTo>
                  <a:cubicBezTo>
                    <a:pt x="1030" y="860"/>
                    <a:pt x="1011" y="850"/>
                    <a:pt x="1000" y="834"/>
                  </a:cubicBezTo>
                  <a:lnTo>
                    <a:pt x="720" y="435"/>
                  </a:lnTo>
                  <a:cubicBezTo>
                    <a:pt x="704" y="412"/>
                    <a:pt x="705" y="379"/>
                    <a:pt x="721" y="368"/>
                  </a:cubicBezTo>
                  <a:cubicBezTo>
                    <a:pt x="727" y="365"/>
                    <a:pt x="732" y="362"/>
                    <a:pt x="740" y="362"/>
                  </a:cubicBezTo>
                  <a:close/>
                  <a:moveTo>
                    <a:pt x="1077" y="725"/>
                  </a:moveTo>
                  <a:lnTo>
                    <a:pt x="1110" y="745"/>
                  </a:lnTo>
                  <a:cubicBezTo>
                    <a:pt x="1120" y="756"/>
                    <a:pt x="1133" y="762"/>
                    <a:pt x="1146" y="767"/>
                  </a:cubicBezTo>
                  <a:lnTo>
                    <a:pt x="1188" y="793"/>
                  </a:lnTo>
                  <a:lnTo>
                    <a:pt x="1101" y="877"/>
                  </a:lnTo>
                  <a:cubicBezTo>
                    <a:pt x="1126" y="847"/>
                    <a:pt x="1127" y="799"/>
                    <a:pt x="1101" y="761"/>
                  </a:cubicBezTo>
                  <a:lnTo>
                    <a:pt x="1077" y="725"/>
                  </a:lnTo>
                  <a:close/>
                  <a:moveTo>
                    <a:pt x="632" y="730"/>
                  </a:moveTo>
                  <a:lnTo>
                    <a:pt x="658" y="747"/>
                  </a:lnTo>
                  <a:lnTo>
                    <a:pt x="773" y="911"/>
                  </a:lnTo>
                  <a:lnTo>
                    <a:pt x="773" y="911"/>
                  </a:lnTo>
                  <a:lnTo>
                    <a:pt x="747" y="894"/>
                  </a:lnTo>
                  <a:lnTo>
                    <a:pt x="632" y="730"/>
                  </a:lnTo>
                  <a:close/>
                  <a:moveTo>
                    <a:pt x="284" y="741"/>
                  </a:moveTo>
                  <a:cubicBezTo>
                    <a:pt x="261" y="772"/>
                    <a:pt x="260" y="819"/>
                    <a:pt x="286" y="856"/>
                  </a:cubicBezTo>
                  <a:lnTo>
                    <a:pt x="329" y="918"/>
                  </a:lnTo>
                  <a:lnTo>
                    <a:pt x="329" y="918"/>
                  </a:lnTo>
                  <a:lnTo>
                    <a:pt x="301" y="900"/>
                  </a:lnTo>
                  <a:lnTo>
                    <a:pt x="293" y="889"/>
                  </a:lnTo>
                  <a:cubicBezTo>
                    <a:pt x="273" y="860"/>
                    <a:pt x="240" y="844"/>
                    <a:pt x="209" y="844"/>
                  </a:cubicBezTo>
                  <a:cubicBezTo>
                    <a:pt x="194" y="844"/>
                    <a:pt x="180" y="847"/>
                    <a:pt x="168" y="855"/>
                  </a:cubicBezTo>
                  <a:lnTo>
                    <a:pt x="284" y="741"/>
                  </a:lnTo>
                  <a:close/>
                  <a:moveTo>
                    <a:pt x="1085" y="893"/>
                  </a:moveTo>
                  <a:lnTo>
                    <a:pt x="1058" y="920"/>
                  </a:lnTo>
                  <a:lnTo>
                    <a:pt x="1051" y="905"/>
                  </a:lnTo>
                  <a:cubicBezTo>
                    <a:pt x="1063" y="903"/>
                    <a:pt x="1075" y="899"/>
                    <a:pt x="1085" y="893"/>
                  </a:cubicBezTo>
                  <a:close/>
                  <a:moveTo>
                    <a:pt x="608" y="494"/>
                  </a:moveTo>
                  <a:cubicBezTo>
                    <a:pt x="623" y="494"/>
                    <a:pt x="641" y="505"/>
                    <a:pt x="653" y="521"/>
                  </a:cubicBezTo>
                  <a:lnTo>
                    <a:pt x="932" y="919"/>
                  </a:lnTo>
                  <a:cubicBezTo>
                    <a:pt x="950" y="942"/>
                    <a:pt x="948" y="974"/>
                    <a:pt x="931" y="987"/>
                  </a:cubicBezTo>
                  <a:cubicBezTo>
                    <a:pt x="926" y="990"/>
                    <a:pt x="920" y="992"/>
                    <a:pt x="914" y="992"/>
                  </a:cubicBezTo>
                  <a:cubicBezTo>
                    <a:pt x="898" y="992"/>
                    <a:pt x="879" y="982"/>
                    <a:pt x="867" y="966"/>
                  </a:cubicBezTo>
                  <a:lnTo>
                    <a:pt x="588" y="567"/>
                  </a:lnTo>
                  <a:cubicBezTo>
                    <a:pt x="571" y="544"/>
                    <a:pt x="572" y="511"/>
                    <a:pt x="589" y="500"/>
                  </a:cubicBezTo>
                  <a:cubicBezTo>
                    <a:pt x="594" y="496"/>
                    <a:pt x="599" y="494"/>
                    <a:pt x="608" y="494"/>
                  </a:cubicBezTo>
                  <a:close/>
                  <a:moveTo>
                    <a:pt x="945" y="858"/>
                  </a:moveTo>
                  <a:lnTo>
                    <a:pt x="978" y="878"/>
                  </a:lnTo>
                  <a:cubicBezTo>
                    <a:pt x="987" y="888"/>
                    <a:pt x="999" y="893"/>
                    <a:pt x="1009" y="898"/>
                  </a:cubicBezTo>
                  <a:lnTo>
                    <a:pt x="1053" y="925"/>
                  </a:lnTo>
                  <a:lnTo>
                    <a:pt x="971" y="1009"/>
                  </a:lnTo>
                  <a:cubicBezTo>
                    <a:pt x="995" y="978"/>
                    <a:pt x="998" y="931"/>
                    <a:pt x="969" y="893"/>
                  </a:cubicBezTo>
                  <a:lnTo>
                    <a:pt x="945" y="858"/>
                  </a:lnTo>
                  <a:close/>
                  <a:moveTo>
                    <a:pt x="498" y="860"/>
                  </a:moveTo>
                  <a:lnTo>
                    <a:pt x="525" y="877"/>
                  </a:lnTo>
                  <a:lnTo>
                    <a:pt x="640" y="1041"/>
                  </a:lnTo>
                  <a:lnTo>
                    <a:pt x="613" y="1024"/>
                  </a:lnTo>
                  <a:lnTo>
                    <a:pt x="498" y="860"/>
                  </a:lnTo>
                  <a:close/>
                  <a:moveTo>
                    <a:pt x="953" y="1026"/>
                  </a:moveTo>
                  <a:lnTo>
                    <a:pt x="927" y="1052"/>
                  </a:lnTo>
                  <a:lnTo>
                    <a:pt x="920" y="1036"/>
                  </a:lnTo>
                  <a:cubicBezTo>
                    <a:pt x="932" y="1035"/>
                    <a:pt x="945" y="1031"/>
                    <a:pt x="953" y="1026"/>
                  </a:cubicBezTo>
                  <a:close/>
                  <a:moveTo>
                    <a:pt x="476" y="626"/>
                  </a:moveTo>
                  <a:cubicBezTo>
                    <a:pt x="493" y="626"/>
                    <a:pt x="510" y="637"/>
                    <a:pt x="521" y="652"/>
                  </a:cubicBezTo>
                  <a:lnTo>
                    <a:pt x="801" y="1051"/>
                  </a:lnTo>
                  <a:cubicBezTo>
                    <a:pt x="819" y="1074"/>
                    <a:pt x="816" y="1106"/>
                    <a:pt x="800" y="1119"/>
                  </a:cubicBezTo>
                  <a:cubicBezTo>
                    <a:pt x="795" y="1122"/>
                    <a:pt x="789" y="1124"/>
                    <a:pt x="782" y="1124"/>
                  </a:cubicBezTo>
                  <a:cubicBezTo>
                    <a:pt x="766" y="1124"/>
                    <a:pt x="747" y="1114"/>
                    <a:pt x="736" y="1097"/>
                  </a:cubicBezTo>
                  <a:lnTo>
                    <a:pt x="456" y="699"/>
                  </a:lnTo>
                  <a:cubicBezTo>
                    <a:pt x="439" y="676"/>
                    <a:pt x="440" y="643"/>
                    <a:pt x="457" y="631"/>
                  </a:cubicBezTo>
                  <a:cubicBezTo>
                    <a:pt x="462" y="628"/>
                    <a:pt x="467" y="626"/>
                    <a:pt x="476" y="626"/>
                  </a:cubicBezTo>
                  <a:close/>
                  <a:moveTo>
                    <a:pt x="813" y="989"/>
                  </a:moveTo>
                  <a:lnTo>
                    <a:pt x="846" y="1009"/>
                  </a:lnTo>
                  <a:cubicBezTo>
                    <a:pt x="856" y="1019"/>
                    <a:pt x="869" y="1027"/>
                    <a:pt x="884" y="1031"/>
                  </a:cubicBezTo>
                  <a:lnTo>
                    <a:pt x="925" y="1056"/>
                  </a:lnTo>
                  <a:lnTo>
                    <a:pt x="840" y="1140"/>
                  </a:lnTo>
                  <a:cubicBezTo>
                    <a:pt x="863" y="1109"/>
                    <a:pt x="864" y="1062"/>
                    <a:pt x="837" y="1025"/>
                  </a:cubicBezTo>
                  <a:lnTo>
                    <a:pt x="813" y="989"/>
                  </a:lnTo>
                  <a:close/>
                  <a:moveTo>
                    <a:pt x="367" y="994"/>
                  </a:moveTo>
                  <a:lnTo>
                    <a:pt x="395" y="1011"/>
                  </a:lnTo>
                  <a:lnTo>
                    <a:pt x="510" y="1174"/>
                  </a:lnTo>
                  <a:lnTo>
                    <a:pt x="482" y="1158"/>
                  </a:lnTo>
                  <a:lnTo>
                    <a:pt x="367" y="994"/>
                  </a:lnTo>
                  <a:close/>
                  <a:moveTo>
                    <a:pt x="822" y="1157"/>
                  </a:moveTo>
                  <a:lnTo>
                    <a:pt x="795" y="1183"/>
                  </a:lnTo>
                  <a:lnTo>
                    <a:pt x="788" y="1167"/>
                  </a:lnTo>
                  <a:cubicBezTo>
                    <a:pt x="800" y="1165"/>
                    <a:pt x="811" y="1163"/>
                    <a:pt x="822" y="1157"/>
                  </a:cubicBezTo>
                  <a:close/>
                  <a:moveTo>
                    <a:pt x="345" y="758"/>
                  </a:moveTo>
                  <a:cubicBezTo>
                    <a:pt x="362" y="758"/>
                    <a:pt x="379" y="768"/>
                    <a:pt x="391" y="784"/>
                  </a:cubicBezTo>
                  <a:lnTo>
                    <a:pt x="669" y="1183"/>
                  </a:lnTo>
                  <a:cubicBezTo>
                    <a:pt x="678" y="1196"/>
                    <a:pt x="684" y="1213"/>
                    <a:pt x="681" y="1227"/>
                  </a:cubicBezTo>
                  <a:cubicBezTo>
                    <a:pt x="679" y="1235"/>
                    <a:pt x="677" y="1243"/>
                    <a:pt x="668" y="1250"/>
                  </a:cubicBezTo>
                  <a:cubicBezTo>
                    <a:pt x="663" y="1254"/>
                    <a:pt x="657" y="1255"/>
                    <a:pt x="651" y="1255"/>
                  </a:cubicBezTo>
                  <a:cubicBezTo>
                    <a:pt x="635" y="1255"/>
                    <a:pt x="616" y="1245"/>
                    <a:pt x="604" y="1229"/>
                  </a:cubicBezTo>
                  <a:lnTo>
                    <a:pt x="325" y="831"/>
                  </a:lnTo>
                  <a:cubicBezTo>
                    <a:pt x="308" y="807"/>
                    <a:pt x="309" y="775"/>
                    <a:pt x="326" y="763"/>
                  </a:cubicBezTo>
                  <a:cubicBezTo>
                    <a:pt x="331" y="760"/>
                    <a:pt x="337" y="758"/>
                    <a:pt x="345" y="758"/>
                  </a:cubicBezTo>
                  <a:close/>
                  <a:moveTo>
                    <a:pt x="678" y="1119"/>
                  </a:moveTo>
                  <a:lnTo>
                    <a:pt x="710" y="1138"/>
                  </a:lnTo>
                  <a:cubicBezTo>
                    <a:pt x="723" y="1151"/>
                    <a:pt x="739" y="1161"/>
                    <a:pt x="754" y="1166"/>
                  </a:cubicBezTo>
                  <a:lnTo>
                    <a:pt x="790" y="1188"/>
                  </a:lnTo>
                  <a:lnTo>
                    <a:pt x="714" y="1264"/>
                  </a:lnTo>
                  <a:cubicBezTo>
                    <a:pt x="719" y="1256"/>
                    <a:pt x="724" y="1246"/>
                    <a:pt x="725" y="1236"/>
                  </a:cubicBezTo>
                  <a:cubicBezTo>
                    <a:pt x="728" y="1209"/>
                    <a:pt x="721" y="1180"/>
                    <a:pt x="705" y="1157"/>
                  </a:cubicBezTo>
                  <a:lnTo>
                    <a:pt x="678" y="1119"/>
                  </a:lnTo>
                  <a:close/>
                  <a:moveTo>
                    <a:pt x="690" y="1288"/>
                  </a:moveTo>
                  <a:lnTo>
                    <a:pt x="662" y="1316"/>
                  </a:lnTo>
                  <a:lnTo>
                    <a:pt x="655" y="1300"/>
                  </a:lnTo>
                  <a:cubicBezTo>
                    <a:pt x="668" y="1299"/>
                    <a:pt x="679" y="1296"/>
                    <a:pt x="690" y="1288"/>
                  </a:cubicBezTo>
                  <a:close/>
                  <a:moveTo>
                    <a:pt x="210" y="890"/>
                  </a:moveTo>
                  <a:cubicBezTo>
                    <a:pt x="228" y="890"/>
                    <a:pt x="245" y="900"/>
                    <a:pt x="256" y="916"/>
                  </a:cubicBezTo>
                  <a:lnTo>
                    <a:pt x="536" y="1315"/>
                  </a:lnTo>
                  <a:cubicBezTo>
                    <a:pt x="546" y="1329"/>
                    <a:pt x="551" y="1345"/>
                    <a:pt x="547" y="1359"/>
                  </a:cubicBezTo>
                  <a:cubicBezTo>
                    <a:pt x="546" y="1366"/>
                    <a:pt x="544" y="1375"/>
                    <a:pt x="535" y="1382"/>
                  </a:cubicBezTo>
                  <a:cubicBezTo>
                    <a:pt x="530" y="1385"/>
                    <a:pt x="524" y="1387"/>
                    <a:pt x="518" y="1387"/>
                  </a:cubicBezTo>
                  <a:cubicBezTo>
                    <a:pt x="502" y="1387"/>
                    <a:pt x="483" y="1377"/>
                    <a:pt x="472" y="1361"/>
                  </a:cubicBezTo>
                  <a:lnTo>
                    <a:pt x="191" y="963"/>
                  </a:lnTo>
                  <a:cubicBezTo>
                    <a:pt x="173" y="939"/>
                    <a:pt x="175" y="907"/>
                    <a:pt x="192" y="895"/>
                  </a:cubicBezTo>
                  <a:cubicBezTo>
                    <a:pt x="197" y="892"/>
                    <a:pt x="203" y="890"/>
                    <a:pt x="210" y="890"/>
                  </a:cubicBezTo>
                  <a:close/>
                  <a:moveTo>
                    <a:pt x="547" y="1253"/>
                  </a:moveTo>
                  <a:lnTo>
                    <a:pt x="581" y="1273"/>
                  </a:lnTo>
                  <a:cubicBezTo>
                    <a:pt x="591" y="1282"/>
                    <a:pt x="603" y="1288"/>
                    <a:pt x="615" y="1294"/>
                  </a:cubicBezTo>
                  <a:lnTo>
                    <a:pt x="657" y="1320"/>
                  </a:lnTo>
                  <a:lnTo>
                    <a:pt x="582" y="1396"/>
                  </a:lnTo>
                  <a:cubicBezTo>
                    <a:pt x="588" y="1387"/>
                    <a:pt x="592" y="1378"/>
                    <a:pt x="593" y="1367"/>
                  </a:cubicBezTo>
                  <a:cubicBezTo>
                    <a:pt x="598" y="1341"/>
                    <a:pt x="590" y="1312"/>
                    <a:pt x="573" y="1288"/>
                  </a:cubicBezTo>
                  <a:lnTo>
                    <a:pt x="547" y="1253"/>
                  </a:lnTo>
                  <a:close/>
                  <a:moveTo>
                    <a:pt x="154" y="872"/>
                  </a:moveTo>
                  <a:lnTo>
                    <a:pt x="154" y="872"/>
                  </a:lnTo>
                  <a:cubicBezTo>
                    <a:pt x="129" y="901"/>
                    <a:pt x="128" y="950"/>
                    <a:pt x="154" y="988"/>
                  </a:cubicBezTo>
                  <a:lnTo>
                    <a:pt x="435" y="1385"/>
                  </a:lnTo>
                  <a:cubicBezTo>
                    <a:pt x="454" y="1415"/>
                    <a:pt x="485" y="1432"/>
                    <a:pt x="517" y="1432"/>
                  </a:cubicBezTo>
                  <a:cubicBezTo>
                    <a:pt x="526" y="1432"/>
                    <a:pt x="536" y="1429"/>
                    <a:pt x="545" y="1427"/>
                  </a:cubicBezTo>
                  <a:lnTo>
                    <a:pt x="545" y="1427"/>
                  </a:lnTo>
                  <a:cubicBezTo>
                    <a:pt x="531" y="1435"/>
                    <a:pt x="514" y="1439"/>
                    <a:pt x="498" y="1439"/>
                  </a:cubicBezTo>
                  <a:cubicBezTo>
                    <a:pt x="474" y="1439"/>
                    <a:pt x="451" y="1431"/>
                    <a:pt x="435" y="1414"/>
                  </a:cubicBezTo>
                  <a:lnTo>
                    <a:pt x="89" y="1068"/>
                  </a:lnTo>
                  <a:cubicBezTo>
                    <a:pt x="72" y="1051"/>
                    <a:pt x="61" y="1027"/>
                    <a:pt x="61" y="1003"/>
                  </a:cubicBezTo>
                  <a:cubicBezTo>
                    <a:pt x="61" y="978"/>
                    <a:pt x="71" y="955"/>
                    <a:pt x="88" y="937"/>
                  </a:cubicBezTo>
                  <a:lnTo>
                    <a:pt x="154" y="872"/>
                  </a:lnTo>
                  <a:close/>
                  <a:moveTo>
                    <a:pt x="1019" y="0"/>
                  </a:moveTo>
                  <a:cubicBezTo>
                    <a:pt x="983" y="0"/>
                    <a:pt x="947" y="13"/>
                    <a:pt x="921" y="40"/>
                  </a:cubicBezTo>
                  <a:lnTo>
                    <a:pt x="55" y="906"/>
                  </a:lnTo>
                  <a:cubicBezTo>
                    <a:pt x="0" y="960"/>
                    <a:pt x="0" y="1047"/>
                    <a:pt x="55" y="1103"/>
                  </a:cubicBezTo>
                  <a:lnTo>
                    <a:pt x="401" y="1447"/>
                  </a:lnTo>
                  <a:cubicBezTo>
                    <a:pt x="427" y="1473"/>
                    <a:pt x="462" y="1488"/>
                    <a:pt x="499" y="1488"/>
                  </a:cubicBezTo>
                  <a:cubicBezTo>
                    <a:pt x="536" y="1488"/>
                    <a:pt x="570" y="1473"/>
                    <a:pt x="596" y="1447"/>
                  </a:cubicBezTo>
                  <a:lnTo>
                    <a:pt x="1463" y="581"/>
                  </a:lnTo>
                  <a:cubicBezTo>
                    <a:pt x="1489" y="554"/>
                    <a:pt x="1504" y="520"/>
                    <a:pt x="1504" y="483"/>
                  </a:cubicBezTo>
                  <a:cubicBezTo>
                    <a:pt x="1504" y="446"/>
                    <a:pt x="1489" y="410"/>
                    <a:pt x="1463" y="386"/>
                  </a:cubicBezTo>
                  <a:lnTo>
                    <a:pt x="1117" y="40"/>
                  </a:lnTo>
                  <a:cubicBezTo>
                    <a:pt x="1091" y="13"/>
                    <a:pt x="1055" y="0"/>
                    <a:pt x="101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4296235" y="5520877"/>
              <a:ext cx="67593" cy="67548"/>
            </a:xfrm>
            <a:custGeom>
              <a:avLst/>
              <a:gdLst/>
              <a:ahLst/>
              <a:cxnLst/>
              <a:rect l="l" t="t" r="r" b="b"/>
              <a:pathLst>
                <a:path w="1489" h="1488" extrusionOk="0">
                  <a:moveTo>
                    <a:pt x="650" y="169"/>
                  </a:moveTo>
                  <a:lnTo>
                    <a:pt x="679" y="196"/>
                  </a:lnTo>
                  <a:cubicBezTo>
                    <a:pt x="666" y="190"/>
                    <a:pt x="655" y="188"/>
                    <a:pt x="642" y="186"/>
                  </a:cubicBezTo>
                  <a:lnTo>
                    <a:pt x="650" y="169"/>
                  </a:lnTo>
                  <a:close/>
                  <a:moveTo>
                    <a:pt x="570" y="90"/>
                  </a:moveTo>
                  <a:lnTo>
                    <a:pt x="645" y="167"/>
                  </a:lnTo>
                  <a:lnTo>
                    <a:pt x="592" y="200"/>
                  </a:lnTo>
                  <a:cubicBezTo>
                    <a:pt x="586" y="202"/>
                    <a:pt x="581" y="206"/>
                    <a:pt x="576" y="210"/>
                  </a:cubicBezTo>
                  <a:lnTo>
                    <a:pt x="537" y="233"/>
                  </a:lnTo>
                  <a:lnTo>
                    <a:pt x="537" y="233"/>
                  </a:lnTo>
                  <a:lnTo>
                    <a:pt x="561" y="197"/>
                  </a:lnTo>
                  <a:cubicBezTo>
                    <a:pt x="578" y="174"/>
                    <a:pt x="585" y="145"/>
                    <a:pt x="581" y="118"/>
                  </a:cubicBezTo>
                  <a:cubicBezTo>
                    <a:pt x="580" y="108"/>
                    <a:pt x="576" y="97"/>
                    <a:pt x="570" y="90"/>
                  </a:cubicBezTo>
                  <a:close/>
                  <a:moveTo>
                    <a:pt x="782" y="302"/>
                  </a:moveTo>
                  <a:lnTo>
                    <a:pt x="809" y="328"/>
                  </a:lnTo>
                  <a:cubicBezTo>
                    <a:pt x="798" y="322"/>
                    <a:pt x="787" y="320"/>
                    <a:pt x="775" y="318"/>
                  </a:cubicBezTo>
                  <a:lnTo>
                    <a:pt x="782" y="302"/>
                  </a:lnTo>
                  <a:close/>
                  <a:moveTo>
                    <a:pt x="702" y="221"/>
                  </a:moveTo>
                  <a:lnTo>
                    <a:pt x="779" y="299"/>
                  </a:lnTo>
                  <a:lnTo>
                    <a:pt x="734" y="326"/>
                  </a:lnTo>
                  <a:cubicBezTo>
                    <a:pt x="722" y="330"/>
                    <a:pt x="713" y="337"/>
                    <a:pt x="703" y="344"/>
                  </a:cubicBezTo>
                  <a:lnTo>
                    <a:pt x="666" y="367"/>
                  </a:lnTo>
                  <a:lnTo>
                    <a:pt x="666" y="367"/>
                  </a:lnTo>
                  <a:lnTo>
                    <a:pt x="693" y="328"/>
                  </a:lnTo>
                  <a:cubicBezTo>
                    <a:pt x="711" y="305"/>
                    <a:pt x="717" y="276"/>
                    <a:pt x="713" y="249"/>
                  </a:cubicBezTo>
                  <a:cubicBezTo>
                    <a:pt x="712" y="239"/>
                    <a:pt x="707" y="228"/>
                    <a:pt x="702" y="221"/>
                  </a:cubicBezTo>
                  <a:close/>
                  <a:moveTo>
                    <a:pt x="913" y="434"/>
                  </a:moveTo>
                  <a:lnTo>
                    <a:pt x="940" y="462"/>
                  </a:lnTo>
                  <a:cubicBezTo>
                    <a:pt x="930" y="454"/>
                    <a:pt x="918" y="452"/>
                    <a:pt x="906" y="452"/>
                  </a:cubicBezTo>
                  <a:lnTo>
                    <a:pt x="913" y="434"/>
                  </a:lnTo>
                  <a:close/>
                  <a:moveTo>
                    <a:pt x="497" y="310"/>
                  </a:moveTo>
                  <a:lnTo>
                    <a:pt x="381" y="474"/>
                  </a:lnTo>
                  <a:lnTo>
                    <a:pt x="354" y="491"/>
                  </a:lnTo>
                  <a:lnTo>
                    <a:pt x="469" y="327"/>
                  </a:lnTo>
                  <a:lnTo>
                    <a:pt x="497" y="310"/>
                  </a:lnTo>
                  <a:close/>
                  <a:moveTo>
                    <a:pt x="828" y="347"/>
                  </a:moveTo>
                  <a:lnTo>
                    <a:pt x="911" y="431"/>
                  </a:lnTo>
                  <a:lnTo>
                    <a:pt x="860" y="460"/>
                  </a:lnTo>
                  <a:cubicBezTo>
                    <a:pt x="853" y="464"/>
                    <a:pt x="845" y="468"/>
                    <a:pt x="838" y="475"/>
                  </a:cubicBezTo>
                  <a:lnTo>
                    <a:pt x="800" y="498"/>
                  </a:lnTo>
                  <a:lnTo>
                    <a:pt x="800" y="498"/>
                  </a:lnTo>
                  <a:lnTo>
                    <a:pt x="824" y="462"/>
                  </a:lnTo>
                  <a:cubicBezTo>
                    <a:pt x="851" y="423"/>
                    <a:pt x="850" y="378"/>
                    <a:pt x="828" y="347"/>
                  </a:cubicBezTo>
                  <a:close/>
                  <a:moveTo>
                    <a:pt x="1046" y="566"/>
                  </a:moveTo>
                  <a:lnTo>
                    <a:pt x="1074" y="594"/>
                  </a:lnTo>
                  <a:cubicBezTo>
                    <a:pt x="1062" y="586"/>
                    <a:pt x="1050" y="583"/>
                    <a:pt x="1038" y="583"/>
                  </a:cubicBezTo>
                  <a:lnTo>
                    <a:pt x="1046" y="566"/>
                  </a:lnTo>
                  <a:close/>
                  <a:moveTo>
                    <a:pt x="506" y="99"/>
                  </a:moveTo>
                  <a:cubicBezTo>
                    <a:pt x="512" y="99"/>
                    <a:pt x="519" y="100"/>
                    <a:pt x="524" y="105"/>
                  </a:cubicBezTo>
                  <a:cubicBezTo>
                    <a:pt x="533" y="111"/>
                    <a:pt x="536" y="120"/>
                    <a:pt x="538" y="127"/>
                  </a:cubicBezTo>
                  <a:cubicBezTo>
                    <a:pt x="538" y="141"/>
                    <a:pt x="533" y="157"/>
                    <a:pt x="523" y="172"/>
                  </a:cubicBezTo>
                  <a:lnTo>
                    <a:pt x="243" y="570"/>
                  </a:lnTo>
                  <a:cubicBezTo>
                    <a:pt x="232" y="587"/>
                    <a:pt x="214" y="596"/>
                    <a:pt x="198" y="596"/>
                  </a:cubicBezTo>
                  <a:cubicBezTo>
                    <a:pt x="191" y="596"/>
                    <a:pt x="185" y="594"/>
                    <a:pt x="180" y="591"/>
                  </a:cubicBezTo>
                  <a:cubicBezTo>
                    <a:pt x="163" y="579"/>
                    <a:pt x="162" y="548"/>
                    <a:pt x="179" y="523"/>
                  </a:cubicBezTo>
                  <a:lnTo>
                    <a:pt x="460" y="126"/>
                  </a:lnTo>
                  <a:cubicBezTo>
                    <a:pt x="471" y="110"/>
                    <a:pt x="489" y="99"/>
                    <a:pt x="506" y="99"/>
                  </a:cubicBezTo>
                  <a:close/>
                  <a:moveTo>
                    <a:pt x="486" y="43"/>
                  </a:moveTo>
                  <a:cubicBezTo>
                    <a:pt x="506" y="43"/>
                    <a:pt x="523" y="52"/>
                    <a:pt x="539" y="62"/>
                  </a:cubicBezTo>
                  <a:cubicBezTo>
                    <a:pt x="528" y="57"/>
                    <a:pt x="516" y="54"/>
                    <a:pt x="504" y="54"/>
                  </a:cubicBezTo>
                  <a:cubicBezTo>
                    <a:pt x="473" y="54"/>
                    <a:pt x="441" y="70"/>
                    <a:pt x="421" y="99"/>
                  </a:cubicBezTo>
                  <a:lnTo>
                    <a:pt x="139" y="497"/>
                  </a:lnTo>
                  <a:cubicBezTo>
                    <a:pt x="112" y="537"/>
                    <a:pt x="115" y="586"/>
                    <a:pt x="141" y="614"/>
                  </a:cubicBezTo>
                  <a:lnTo>
                    <a:pt x="75" y="549"/>
                  </a:lnTo>
                  <a:cubicBezTo>
                    <a:pt x="58" y="532"/>
                    <a:pt x="47" y="508"/>
                    <a:pt x="47" y="483"/>
                  </a:cubicBezTo>
                  <a:cubicBezTo>
                    <a:pt x="47" y="458"/>
                    <a:pt x="57" y="436"/>
                    <a:pt x="75" y="417"/>
                  </a:cubicBezTo>
                  <a:lnTo>
                    <a:pt x="421" y="71"/>
                  </a:lnTo>
                  <a:cubicBezTo>
                    <a:pt x="437" y="54"/>
                    <a:pt x="461" y="43"/>
                    <a:pt x="486" y="43"/>
                  </a:cubicBezTo>
                  <a:close/>
                  <a:moveTo>
                    <a:pt x="627" y="444"/>
                  </a:moveTo>
                  <a:lnTo>
                    <a:pt x="512" y="608"/>
                  </a:lnTo>
                  <a:lnTo>
                    <a:pt x="485" y="626"/>
                  </a:lnTo>
                  <a:lnTo>
                    <a:pt x="600" y="462"/>
                  </a:lnTo>
                  <a:lnTo>
                    <a:pt x="627" y="444"/>
                  </a:lnTo>
                  <a:close/>
                  <a:moveTo>
                    <a:pt x="956" y="476"/>
                  </a:moveTo>
                  <a:lnTo>
                    <a:pt x="1041" y="560"/>
                  </a:lnTo>
                  <a:lnTo>
                    <a:pt x="986" y="595"/>
                  </a:lnTo>
                  <a:cubicBezTo>
                    <a:pt x="981" y="597"/>
                    <a:pt x="975" y="600"/>
                    <a:pt x="971" y="605"/>
                  </a:cubicBezTo>
                  <a:lnTo>
                    <a:pt x="931" y="628"/>
                  </a:lnTo>
                  <a:lnTo>
                    <a:pt x="956" y="592"/>
                  </a:lnTo>
                  <a:cubicBezTo>
                    <a:pt x="983" y="554"/>
                    <a:pt x="982" y="506"/>
                    <a:pt x="956" y="476"/>
                  </a:cubicBezTo>
                  <a:close/>
                  <a:moveTo>
                    <a:pt x="1177" y="696"/>
                  </a:moveTo>
                  <a:lnTo>
                    <a:pt x="1204" y="724"/>
                  </a:lnTo>
                  <a:cubicBezTo>
                    <a:pt x="1194" y="717"/>
                    <a:pt x="1182" y="715"/>
                    <a:pt x="1169" y="713"/>
                  </a:cubicBezTo>
                  <a:lnTo>
                    <a:pt x="1177" y="696"/>
                  </a:lnTo>
                  <a:close/>
                  <a:moveTo>
                    <a:pt x="637" y="231"/>
                  </a:moveTo>
                  <a:cubicBezTo>
                    <a:pt x="643" y="231"/>
                    <a:pt x="649" y="232"/>
                    <a:pt x="654" y="236"/>
                  </a:cubicBezTo>
                  <a:cubicBezTo>
                    <a:pt x="663" y="243"/>
                    <a:pt x="665" y="252"/>
                    <a:pt x="666" y="259"/>
                  </a:cubicBezTo>
                  <a:cubicBezTo>
                    <a:pt x="669" y="273"/>
                    <a:pt x="665" y="290"/>
                    <a:pt x="655" y="304"/>
                  </a:cubicBezTo>
                  <a:lnTo>
                    <a:pt x="374" y="702"/>
                  </a:lnTo>
                  <a:cubicBezTo>
                    <a:pt x="363" y="719"/>
                    <a:pt x="345" y="728"/>
                    <a:pt x="329" y="728"/>
                  </a:cubicBezTo>
                  <a:cubicBezTo>
                    <a:pt x="322" y="728"/>
                    <a:pt x="316" y="726"/>
                    <a:pt x="311" y="723"/>
                  </a:cubicBezTo>
                  <a:cubicBezTo>
                    <a:pt x="294" y="711"/>
                    <a:pt x="292" y="679"/>
                    <a:pt x="310" y="655"/>
                  </a:cubicBezTo>
                  <a:lnTo>
                    <a:pt x="590" y="258"/>
                  </a:lnTo>
                  <a:cubicBezTo>
                    <a:pt x="602" y="241"/>
                    <a:pt x="619" y="231"/>
                    <a:pt x="637" y="231"/>
                  </a:cubicBezTo>
                  <a:close/>
                  <a:moveTo>
                    <a:pt x="316" y="568"/>
                  </a:moveTo>
                  <a:lnTo>
                    <a:pt x="273" y="629"/>
                  </a:lnTo>
                  <a:cubicBezTo>
                    <a:pt x="244" y="668"/>
                    <a:pt x="248" y="715"/>
                    <a:pt x="273" y="745"/>
                  </a:cubicBezTo>
                  <a:lnTo>
                    <a:pt x="157" y="631"/>
                  </a:lnTo>
                  <a:lnTo>
                    <a:pt x="157" y="631"/>
                  </a:lnTo>
                  <a:cubicBezTo>
                    <a:pt x="169" y="638"/>
                    <a:pt x="183" y="642"/>
                    <a:pt x="197" y="642"/>
                  </a:cubicBezTo>
                  <a:cubicBezTo>
                    <a:pt x="229" y="642"/>
                    <a:pt x="260" y="626"/>
                    <a:pt x="280" y="596"/>
                  </a:cubicBezTo>
                  <a:lnTo>
                    <a:pt x="289" y="584"/>
                  </a:lnTo>
                  <a:lnTo>
                    <a:pt x="316" y="568"/>
                  </a:lnTo>
                  <a:close/>
                  <a:moveTo>
                    <a:pt x="759" y="576"/>
                  </a:moveTo>
                  <a:lnTo>
                    <a:pt x="644" y="740"/>
                  </a:lnTo>
                  <a:lnTo>
                    <a:pt x="618" y="755"/>
                  </a:lnTo>
                  <a:lnTo>
                    <a:pt x="618" y="755"/>
                  </a:lnTo>
                  <a:lnTo>
                    <a:pt x="733" y="592"/>
                  </a:lnTo>
                  <a:lnTo>
                    <a:pt x="759" y="576"/>
                  </a:lnTo>
                  <a:close/>
                  <a:moveTo>
                    <a:pt x="1088" y="611"/>
                  </a:moveTo>
                  <a:lnTo>
                    <a:pt x="1175" y="694"/>
                  </a:lnTo>
                  <a:lnTo>
                    <a:pt x="1123" y="726"/>
                  </a:lnTo>
                  <a:cubicBezTo>
                    <a:pt x="1114" y="729"/>
                    <a:pt x="1108" y="733"/>
                    <a:pt x="1102" y="738"/>
                  </a:cubicBezTo>
                  <a:lnTo>
                    <a:pt x="1064" y="762"/>
                  </a:lnTo>
                  <a:lnTo>
                    <a:pt x="1064" y="762"/>
                  </a:lnTo>
                  <a:lnTo>
                    <a:pt x="1088" y="727"/>
                  </a:lnTo>
                  <a:cubicBezTo>
                    <a:pt x="1114" y="688"/>
                    <a:pt x="1113" y="640"/>
                    <a:pt x="1088" y="611"/>
                  </a:cubicBezTo>
                  <a:close/>
                  <a:moveTo>
                    <a:pt x="1309" y="829"/>
                  </a:moveTo>
                  <a:lnTo>
                    <a:pt x="1336" y="858"/>
                  </a:lnTo>
                  <a:cubicBezTo>
                    <a:pt x="1325" y="849"/>
                    <a:pt x="1314" y="847"/>
                    <a:pt x="1301" y="847"/>
                  </a:cubicBezTo>
                  <a:lnTo>
                    <a:pt x="1309" y="829"/>
                  </a:lnTo>
                  <a:close/>
                  <a:moveTo>
                    <a:pt x="769" y="363"/>
                  </a:moveTo>
                  <a:cubicBezTo>
                    <a:pt x="775" y="363"/>
                    <a:pt x="781" y="364"/>
                    <a:pt x="787" y="368"/>
                  </a:cubicBezTo>
                  <a:cubicBezTo>
                    <a:pt x="803" y="380"/>
                    <a:pt x="806" y="412"/>
                    <a:pt x="788" y="436"/>
                  </a:cubicBezTo>
                  <a:lnTo>
                    <a:pt x="507" y="833"/>
                  </a:lnTo>
                  <a:cubicBezTo>
                    <a:pt x="496" y="850"/>
                    <a:pt x="478" y="860"/>
                    <a:pt x="462" y="860"/>
                  </a:cubicBezTo>
                  <a:cubicBezTo>
                    <a:pt x="455" y="860"/>
                    <a:pt x="449" y="858"/>
                    <a:pt x="444" y="854"/>
                  </a:cubicBezTo>
                  <a:cubicBezTo>
                    <a:pt x="427" y="843"/>
                    <a:pt x="426" y="811"/>
                    <a:pt x="443" y="787"/>
                  </a:cubicBezTo>
                  <a:lnTo>
                    <a:pt x="722" y="389"/>
                  </a:lnTo>
                  <a:cubicBezTo>
                    <a:pt x="734" y="373"/>
                    <a:pt x="751" y="363"/>
                    <a:pt x="769" y="363"/>
                  </a:cubicBezTo>
                  <a:close/>
                  <a:moveTo>
                    <a:pt x="447" y="702"/>
                  </a:moveTo>
                  <a:lnTo>
                    <a:pt x="406" y="761"/>
                  </a:lnTo>
                  <a:cubicBezTo>
                    <a:pt x="378" y="800"/>
                    <a:pt x="381" y="847"/>
                    <a:pt x="406" y="877"/>
                  </a:cubicBezTo>
                  <a:lnTo>
                    <a:pt x="289" y="763"/>
                  </a:lnTo>
                  <a:lnTo>
                    <a:pt x="289" y="763"/>
                  </a:lnTo>
                  <a:cubicBezTo>
                    <a:pt x="300" y="770"/>
                    <a:pt x="315" y="774"/>
                    <a:pt x="329" y="774"/>
                  </a:cubicBezTo>
                  <a:cubicBezTo>
                    <a:pt x="360" y="774"/>
                    <a:pt x="392" y="755"/>
                    <a:pt x="412" y="728"/>
                  </a:cubicBezTo>
                  <a:lnTo>
                    <a:pt x="418" y="718"/>
                  </a:lnTo>
                  <a:lnTo>
                    <a:pt x="447" y="702"/>
                  </a:lnTo>
                  <a:close/>
                  <a:moveTo>
                    <a:pt x="892" y="707"/>
                  </a:moveTo>
                  <a:lnTo>
                    <a:pt x="777" y="870"/>
                  </a:lnTo>
                  <a:lnTo>
                    <a:pt x="751" y="886"/>
                  </a:lnTo>
                  <a:lnTo>
                    <a:pt x="866" y="723"/>
                  </a:lnTo>
                  <a:lnTo>
                    <a:pt x="892" y="707"/>
                  </a:lnTo>
                  <a:close/>
                  <a:moveTo>
                    <a:pt x="1229" y="749"/>
                  </a:moveTo>
                  <a:lnTo>
                    <a:pt x="1306" y="826"/>
                  </a:lnTo>
                  <a:lnTo>
                    <a:pt x="1255" y="858"/>
                  </a:lnTo>
                  <a:cubicBezTo>
                    <a:pt x="1246" y="861"/>
                    <a:pt x="1240" y="865"/>
                    <a:pt x="1234" y="870"/>
                  </a:cubicBezTo>
                  <a:lnTo>
                    <a:pt x="1196" y="893"/>
                  </a:lnTo>
                  <a:lnTo>
                    <a:pt x="1196" y="893"/>
                  </a:lnTo>
                  <a:lnTo>
                    <a:pt x="1220" y="858"/>
                  </a:lnTo>
                  <a:cubicBezTo>
                    <a:pt x="1237" y="833"/>
                    <a:pt x="1244" y="805"/>
                    <a:pt x="1240" y="779"/>
                  </a:cubicBezTo>
                  <a:cubicBezTo>
                    <a:pt x="1239" y="768"/>
                    <a:pt x="1235" y="756"/>
                    <a:pt x="1229" y="749"/>
                  </a:cubicBezTo>
                  <a:close/>
                  <a:moveTo>
                    <a:pt x="900" y="495"/>
                  </a:moveTo>
                  <a:cubicBezTo>
                    <a:pt x="907" y="495"/>
                    <a:pt x="913" y="496"/>
                    <a:pt x="918" y="500"/>
                  </a:cubicBezTo>
                  <a:cubicBezTo>
                    <a:pt x="935" y="512"/>
                    <a:pt x="937" y="543"/>
                    <a:pt x="919" y="568"/>
                  </a:cubicBezTo>
                  <a:lnTo>
                    <a:pt x="639" y="965"/>
                  </a:lnTo>
                  <a:cubicBezTo>
                    <a:pt x="628" y="982"/>
                    <a:pt x="609" y="991"/>
                    <a:pt x="593" y="991"/>
                  </a:cubicBezTo>
                  <a:cubicBezTo>
                    <a:pt x="586" y="991"/>
                    <a:pt x="580" y="990"/>
                    <a:pt x="576" y="986"/>
                  </a:cubicBezTo>
                  <a:cubicBezTo>
                    <a:pt x="566" y="980"/>
                    <a:pt x="564" y="970"/>
                    <a:pt x="563" y="964"/>
                  </a:cubicBezTo>
                  <a:cubicBezTo>
                    <a:pt x="560" y="949"/>
                    <a:pt x="564" y="932"/>
                    <a:pt x="575" y="918"/>
                  </a:cubicBezTo>
                  <a:lnTo>
                    <a:pt x="854" y="521"/>
                  </a:lnTo>
                  <a:cubicBezTo>
                    <a:pt x="866" y="504"/>
                    <a:pt x="882" y="495"/>
                    <a:pt x="900" y="495"/>
                  </a:cubicBezTo>
                  <a:close/>
                  <a:moveTo>
                    <a:pt x="580" y="832"/>
                  </a:moveTo>
                  <a:lnTo>
                    <a:pt x="538" y="892"/>
                  </a:lnTo>
                  <a:cubicBezTo>
                    <a:pt x="521" y="917"/>
                    <a:pt x="513" y="945"/>
                    <a:pt x="518" y="972"/>
                  </a:cubicBezTo>
                  <a:cubicBezTo>
                    <a:pt x="519" y="982"/>
                    <a:pt x="523" y="992"/>
                    <a:pt x="528" y="1001"/>
                  </a:cubicBezTo>
                  <a:lnTo>
                    <a:pt x="421" y="895"/>
                  </a:lnTo>
                  <a:lnTo>
                    <a:pt x="421" y="895"/>
                  </a:lnTo>
                  <a:cubicBezTo>
                    <a:pt x="432" y="902"/>
                    <a:pt x="447" y="906"/>
                    <a:pt x="461" y="906"/>
                  </a:cubicBezTo>
                  <a:cubicBezTo>
                    <a:pt x="492" y="906"/>
                    <a:pt x="524" y="889"/>
                    <a:pt x="544" y="860"/>
                  </a:cubicBezTo>
                  <a:lnTo>
                    <a:pt x="552" y="849"/>
                  </a:lnTo>
                  <a:lnTo>
                    <a:pt x="580" y="832"/>
                  </a:lnTo>
                  <a:close/>
                  <a:moveTo>
                    <a:pt x="1024" y="840"/>
                  </a:moveTo>
                  <a:lnTo>
                    <a:pt x="909" y="1003"/>
                  </a:lnTo>
                  <a:lnTo>
                    <a:pt x="881" y="1019"/>
                  </a:lnTo>
                  <a:lnTo>
                    <a:pt x="997" y="856"/>
                  </a:lnTo>
                  <a:lnTo>
                    <a:pt x="1024" y="840"/>
                  </a:lnTo>
                  <a:close/>
                  <a:moveTo>
                    <a:pt x="1032" y="627"/>
                  </a:moveTo>
                  <a:cubicBezTo>
                    <a:pt x="1039" y="627"/>
                    <a:pt x="1045" y="628"/>
                    <a:pt x="1050" y="632"/>
                  </a:cubicBezTo>
                  <a:cubicBezTo>
                    <a:pt x="1067" y="644"/>
                    <a:pt x="1069" y="675"/>
                    <a:pt x="1051" y="699"/>
                  </a:cubicBezTo>
                  <a:lnTo>
                    <a:pt x="771" y="1097"/>
                  </a:lnTo>
                  <a:cubicBezTo>
                    <a:pt x="759" y="1114"/>
                    <a:pt x="742" y="1124"/>
                    <a:pt x="724" y="1124"/>
                  </a:cubicBezTo>
                  <a:cubicBezTo>
                    <a:pt x="718" y="1124"/>
                    <a:pt x="712" y="1123"/>
                    <a:pt x="706" y="1119"/>
                  </a:cubicBezTo>
                  <a:cubicBezTo>
                    <a:pt x="689" y="1108"/>
                    <a:pt x="687" y="1076"/>
                    <a:pt x="705" y="1053"/>
                  </a:cubicBezTo>
                  <a:lnTo>
                    <a:pt x="986" y="653"/>
                  </a:lnTo>
                  <a:cubicBezTo>
                    <a:pt x="997" y="636"/>
                    <a:pt x="1014" y="627"/>
                    <a:pt x="1032" y="627"/>
                  </a:cubicBezTo>
                  <a:close/>
                  <a:moveTo>
                    <a:pt x="711" y="964"/>
                  </a:moveTo>
                  <a:lnTo>
                    <a:pt x="666" y="1026"/>
                  </a:lnTo>
                  <a:cubicBezTo>
                    <a:pt x="640" y="1064"/>
                    <a:pt x="642" y="1112"/>
                    <a:pt x="665" y="1142"/>
                  </a:cubicBezTo>
                  <a:lnTo>
                    <a:pt x="552" y="1026"/>
                  </a:lnTo>
                  <a:lnTo>
                    <a:pt x="552" y="1026"/>
                  </a:lnTo>
                  <a:cubicBezTo>
                    <a:pt x="564" y="1034"/>
                    <a:pt x="579" y="1038"/>
                    <a:pt x="592" y="1038"/>
                  </a:cubicBezTo>
                  <a:cubicBezTo>
                    <a:pt x="624" y="1038"/>
                    <a:pt x="656" y="1021"/>
                    <a:pt x="676" y="992"/>
                  </a:cubicBezTo>
                  <a:lnTo>
                    <a:pt x="684" y="980"/>
                  </a:lnTo>
                  <a:lnTo>
                    <a:pt x="711" y="964"/>
                  </a:lnTo>
                  <a:close/>
                  <a:moveTo>
                    <a:pt x="1156" y="969"/>
                  </a:moveTo>
                  <a:lnTo>
                    <a:pt x="1041" y="1133"/>
                  </a:lnTo>
                  <a:lnTo>
                    <a:pt x="1013" y="1150"/>
                  </a:lnTo>
                  <a:lnTo>
                    <a:pt x="1013" y="1150"/>
                  </a:lnTo>
                  <a:lnTo>
                    <a:pt x="1128" y="986"/>
                  </a:lnTo>
                  <a:lnTo>
                    <a:pt x="1156" y="969"/>
                  </a:lnTo>
                  <a:close/>
                  <a:moveTo>
                    <a:pt x="1164" y="758"/>
                  </a:moveTo>
                  <a:cubicBezTo>
                    <a:pt x="1170" y="758"/>
                    <a:pt x="1177" y="760"/>
                    <a:pt x="1182" y="764"/>
                  </a:cubicBezTo>
                  <a:cubicBezTo>
                    <a:pt x="1191" y="770"/>
                    <a:pt x="1194" y="780"/>
                    <a:pt x="1196" y="786"/>
                  </a:cubicBezTo>
                  <a:cubicBezTo>
                    <a:pt x="1198" y="801"/>
                    <a:pt x="1194" y="818"/>
                    <a:pt x="1183" y="831"/>
                  </a:cubicBezTo>
                  <a:lnTo>
                    <a:pt x="903" y="1229"/>
                  </a:lnTo>
                  <a:cubicBezTo>
                    <a:pt x="891" y="1246"/>
                    <a:pt x="873" y="1255"/>
                    <a:pt x="857" y="1255"/>
                  </a:cubicBezTo>
                  <a:cubicBezTo>
                    <a:pt x="850" y="1255"/>
                    <a:pt x="844" y="1253"/>
                    <a:pt x="839" y="1250"/>
                  </a:cubicBezTo>
                  <a:cubicBezTo>
                    <a:pt x="822" y="1238"/>
                    <a:pt x="821" y="1207"/>
                    <a:pt x="838" y="1182"/>
                  </a:cubicBezTo>
                  <a:lnTo>
                    <a:pt x="1118" y="785"/>
                  </a:lnTo>
                  <a:cubicBezTo>
                    <a:pt x="1129" y="768"/>
                    <a:pt x="1146" y="758"/>
                    <a:pt x="1164" y="758"/>
                  </a:cubicBezTo>
                  <a:close/>
                  <a:moveTo>
                    <a:pt x="842" y="1097"/>
                  </a:moveTo>
                  <a:lnTo>
                    <a:pt x="800" y="1158"/>
                  </a:lnTo>
                  <a:cubicBezTo>
                    <a:pt x="772" y="1196"/>
                    <a:pt x="775" y="1245"/>
                    <a:pt x="800" y="1274"/>
                  </a:cubicBezTo>
                  <a:lnTo>
                    <a:pt x="684" y="1158"/>
                  </a:lnTo>
                  <a:lnTo>
                    <a:pt x="684" y="1158"/>
                  </a:lnTo>
                  <a:cubicBezTo>
                    <a:pt x="696" y="1166"/>
                    <a:pt x="711" y="1170"/>
                    <a:pt x="724" y="1170"/>
                  </a:cubicBezTo>
                  <a:cubicBezTo>
                    <a:pt x="756" y="1170"/>
                    <a:pt x="788" y="1151"/>
                    <a:pt x="808" y="1123"/>
                  </a:cubicBezTo>
                  <a:lnTo>
                    <a:pt x="816" y="1113"/>
                  </a:lnTo>
                  <a:lnTo>
                    <a:pt x="842" y="1097"/>
                  </a:lnTo>
                  <a:close/>
                  <a:moveTo>
                    <a:pt x="1296" y="890"/>
                  </a:moveTo>
                  <a:cubicBezTo>
                    <a:pt x="1302" y="890"/>
                    <a:pt x="1309" y="891"/>
                    <a:pt x="1314" y="896"/>
                  </a:cubicBezTo>
                  <a:cubicBezTo>
                    <a:pt x="1331" y="908"/>
                    <a:pt x="1333" y="939"/>
                    <a:pt x="1315" y="963"/>
                  </a:cubicBezTo>
                  <a:lnTo>
                    <a:pt x="1034" y="1361"/>
                  </a:lnTo>
                  <a:cubicBezTo>
                    <a:pt x="1023" y="1378"/>
                    <a:pt x="1004" y="1387"/>
                    <a:pt x="989" y="1387"/>
                  </a:cubicBezTo>
                  <a:cubicBezTo>
                    <a:pt x="982" y="1387"/>
                    <a:pt x="976" y="1385"/>
                    <a:pt x="971" y="1382"/>
                  </a:cubicBezTo>
                  <a:cubicBezTo>
                    <a:pt x="954" y="1370"/>
                    <a:pt x="953" y="1339"/>
                    <a:pt x="970" y="1314"/>
                  </a:cubicBezTo>
                  <a:lnTo>
                    <a:pt x="1249" y="917"/>
                  </a:lnTo>
                  <a:cubicBezTo>
                    <a:pt x="1261" y="900"/>
                    <a:pt x="1278" y="890"/>
                    <a:pt x="1296" y="890"/>
                  </a:cubicBezTo>
                  <a:close/>
                  <a:moveTo>
                    <a:pt x="974" y="1228"/>
                  </a:moveTo>
                  <a:lnTo>
                    <a:pt x="932" y="1288"/>
                  </a:lnTo>
                  <a:cubicBezTo>
                    <a:pt x="904" y="1328"/>
                    <a:pt x="907" y="1375"/>
                    <a:pt x="932" y="1406"/>
                  </a:cubicBezTo>
                  <a:lnTo>
                    <a:pt x="816" y="1290"/>
                  </a:lnTo>
                  <a:lnTo>
                    <a:pt x="816" y="1290"/>
                  </a:lnTo>
                  <a:cubicBezTo>
                    <a:pt x="828" y="1297"/>
                    <a:pt x="842" y="1302"/>
                    <a:pt x="856" y="1302"/>
                  </a:cubicBezTo>
                  <a:cubicBezTo>
                    <a:pt x="888" y="1302"/>
                    <a:pt x="919" y="1285"/>
                    <a:pt x="939" y="1255"/>
                  </a:cubicBezTo>
                  <a:lnTo>
                    <a:pt x="948" y="1245"/>
                  </a:lnTo>
                  <a:lnTo>
                    <a:pt x="974" y="1228"/>
                  </a:lnTo>
                  <a:close/>
                  <a:moveTo>
                    <a:pt x="1355" y="874"/>
                  </a:moveTo>
                  <a:lnTo>
                    <a:pt x="1419" y="939"/>
                  </a:lnTo>
                  <a:cubicBezTo>
                    <a:pt x="1436" y="956"/>
                    <a:pt x="1447" y="980"/>
                    <a:pt x="1447" y="1004"/>
                  </a:cubicBezTo>
                  <a:cubicBezTo>
                    <a:pt x="1446" y="1028"/>
                    <a:pt x="1435" y="1051"/>
                    <a:pt x="1418" y="1070"/>
                  </a:cubicBezTo>
                  <a:lnTo>
                    <a:pt x="1072" y="1414"/>
                  </a:lnTo>
                  <a:cubicBezTo>
                    <a:pt x="1055" y="1432"/>
                    <a:pt x="1032" y="1441"/>
                    <a:pt x="1009" y="1441"/>
                  </a:cubicBezTo>
                  <a:cubicBezTo>
                    <a:pt x="993" y="1441"/>
                    <a:pt x="978" y="1437"/>
                    <a:pt x="964" y="1429"/>
                  </a:cubicBezTo>
                  <a:lnTo>
                    <a:pt x="964" y="1429"/>
                  </a:lnTo>
                  <a:cubicBezTo>
                    <a:pt x="971" y="1432"/>
                    <a:pt x="981" y="1433"/>
                    <a:pt x="990" y="1433"/>
                  </a:cubicBezTo>
                  <a:cubicBezTo>
                    <a:pt x="1021" y="1433"/>
                    <a:pt x="1052" y="1417"/>
                    <a:pt x="1072" y="1387"/>
                  </a:cubicBezTo>
                  <a:lnTo>
                    <a:pt x="1353" y="989"/>
                  </a:lnTo>
                  <a:cubicBezTo>
                    <a:pt x="1379" y="950"/>
                    <a:pt x="1378" y="905"/>
                    <a:pt x="1355" y="874"/>
                  </a:cubicBezTo>
                  <a:close/>
                  <a:moveTo>
                    <a:pt x="485" y="1"/>
                  </a:moveTo>
                  <a:cubicBezTo>
                    <a:pt x="449" y="1"/>
                    <a:pt x="413" y="14"/>
                    <a:pt x="387" y="40"/>
                  </a:cubicBezTo>
                  <a:lnTo>
                    <a:pt x="42" y="385"/>
                  </a:lnTo>
                  <a:cubicBezTo>
                    <a:pt x="16" y="412"/>
                    <a:pt x="1" y="446"/>
                    <a:pt x="1" y="483"/>
                  </a:cubicBezTo>
                  <a:cubicBezTo>
                    <a:pt x="1" y="520"/>
                    <a:pt x="16" y="555"/>
                    <a:pt x="42" y="580"/>
                  </a:cubicBezTo>
                  <a:lnTo>
                    <a:pt x="908" y="1446"/>
                  </a:lnTo>
                  <a:cubicBezTo>
                    <a:pt x="934" y="1472"/>
                    <a:pt x="969" y="1487"/>
                    <a:pt x="1006" y="1487"/>
                  </a:cubicBezTo>
                  <a:cubicBezTo>
                    <a:pt x="1043" y="1487"/>
                    <a:pt x="1077" y="1472"/>
                    <a:pt x="1103" y="1446"/>
                  </a:cubicBezTo>
                  <a:lnTo>
                    <a:pt x="1449" y="1101"/>
                  </a:lnTo>
                  <a:cubicBezTo>
                    <a:pt x="1475" y="1075"/>
                    <a:pt x="1489" y="1040"/>
                    <a:pt x="1489" y="1002"/>
                  </a:cubicBezTo>
                  <a:cubicBezTo>
                    <a:pt x="1489" y="965"/>
                    <a:pt x="1475" y="929"/>
                    <a:pt x="1449" y="905"/>
                  </a:cubicBezTo>
                  <a:lnTo>
                    <a:pt x="584" y="40"/>
                  </a:lnTo>
                  <a:cubicBezTo>
                    <a:pt x="558" y="14"/>
                    <a:pt x="522" y="1"/>
                    <a:pt x="4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4381895" y="5520877"/>
              <a:ext cx="68229" cy="67593"/>
            </a:xfrm>
            <a:custGeom>
              <a:avLst/>
              <a:gdLst/>
              <a:ahLst/>
              <a:cxnLst/>
              <a:rect l="l" t="t" r="r" b="b"/>
              <a:pathLst>
                <a:path w="1503" h="1489" extrusionOk="0">
                  <a:moveTo>
                    <a:pt x="841" y="169"/>
                  </a:moveTo>
                  <a:lnTo>
                    <a:pt x="850" y="186"/>
                  </a:lnTo>
                  <a:cubicBezTo>
                    <a:pt x="838" y="186"/>
                    <a:pt x="825" y="190"/>
                    <a:pt x="814" y="196"/>
                  </a:cubicBezTo>
                  <a:lnTo>
                    <a:pt x="841" y="169"/>
                  </a:lnTo>
                  <a:close/>
                  <a:moveTo>
                    <a:pt x="922" y="89"/>
                  </a:moveTo>
                  <a:lnTo>
                    <a:pt x="922" y="89"/>
                  </a:lnTo>
                  <a:cubicBezTo>
                    <a:pt x="917" y="98"/>
                    <a:pt x="913" y="107"/>
                    <a:pt x="912" y="117"/>
                  </a:cubicBezTo>
                  <a:cubicBezTo>
                    <a:pt x="906" y="144"/>
                    <a:pt x="914" y="173"/>
                    <a:pt x="931" y="196"/>
                  </a:cubicBezTo>
                  <a:lnTo>
                    <a:pt x="956" y="232"/>
                  </a:lnTo>
                  <a:lnTo>
                    <a:pt x="917" y="209"/>
                  </a:lnTo>
                  <a:cubicBezTo>
                    <a:pt x="910" y="204"/>
                    <a:pt x="904" y="201"/>
                    <a:pt x="898" y="196"/>
                  </a:cubicBezTo>
                  <a:lnTo>
                    <a:pt x="845" y="165"/>
                  </a:lnTo>
                  <a:lnTo>
                    <a:pt x="922" y="89"/>
                  </a:lnTo>
                  <a:close/>
                  <a:moveTo>
                    <a:pt x="709" y="302"/>
                  </a:moveTo>
                  <a:lnTo>
                    <a:pt x="718" y="318"/>
                  </a:lnTo>
                  <a:cubicBezTo>
                    <a:pt x="704" y="320"/>
                    <a:pt x="692" y="322"/>
                    <a:pt x="682" y="328"/>
                  </a:cubicBezTo>
                  <a:lnTo>
                    <a:pt x="709" y="302"/>
                  </a:lnTo>
                  <a:close/>
                  <a:moveTo>
                    <a:pt x="790" y="221"/>
                  </a:moveTo>
                  <a:cubicBezTo>
                    <a:pt x="785" y="230"/>
                    <a:pt x="781" y="239"/>
                    <a:pt x="780" y="249"/>
                  </a:cubicBezTo>
                  <a:cubicBezTo>
                    <a:pt x="776" y="276"/>
                    <a:pt x="782" y="305"/>
                    <a:pt x="799" y="328"/>
                  </a:cubicBezTo>
                  <a:lnTo>
                    <a:pt x="825" y="367"/>
                  </a:lnTo>
                  <a:lnTo>
                    <a:pt x="788" y="344"/>
                  </a:lnTo>
                  <a:cubicBezTo>
                    <a:pt x="780" y="337"/>
                    <a:pt x="769" y="330"/>
                    <a:pt x="757" y="326"/>
                  </a:cubicBezTo>
                  <a:lnTo>
                    <a:pt x="712" y="299"/>
                  </a:lnTo>
                  <a:lnTo>
                    <a:pt x="790" y="221"/>
                  </a:lnTo>
                  <a:close/>
                  <a:moveTo>
                    <a:pt x="577" y="434"/>
                  </a:moveTo>
                  <a:lnTo>
                    <a:pt x="586" y="452"/>
                  </a:lnTo>
                  <a:cubicBezTo>
                    <a:pt x="572" y="453"/>
                    <a:pt x="560" y="455"/>
                    <a:pt x="550" y="462"/>
                  </a:cubicBezTo>
                  <a:lnTo>
                    <a:pt x="577" y="434"/>
                  </a:lnTo>
                  <a:close/>
                  <a:moveTo>
                    <a:pt x="994" y="310"/>
                  </a:moveTo>
                  <a:lnTo>
                    <a:pt x="1022" y="327"/>
                  </a:lnTo>
                  <a:lnTo>
                    <a:pt x="1136" y="491"/>
                  </a:lnTo>
                  <a:lnTo>
                    <a:pt x="1136" y="491"/>
                  </a:lnTo>
                  <a:lnTo>
                    <a:pt x="1109" y="474"/>
                  </a:lnTo>
                  <a:lnTo>
                    <a:pt x="994" y="310"/>
                  </a:lnTo>
                  <a:close/>
                  <a:moveTo>
                    <a:pt x="659" y="352"/>
                  </a:moveTo>
                  <a:cubicBezTo>
                    <a:pt x="653" y="360"/>
                    <a:pt x="649" y="370"/>
                    <a:pt x="648" y="381"/>
                  </a:cubicBezTo>
                  <a:cubicBezTo>
                    <a:pt x="643" y="407"/>
                    <a:pt x="650" y="437"/>
                    <a:pt x="667" y="462"/>
                  </a:cubicBezTo>
                  <a:lnTo>
                    <a:pt x="692" y="499"/>
                  </a:lnTo>
                  <a:lnTo>
                    <a:pt x="692" y="499"/>
                  </a:lnTo>
                  <a:lnTo>
                    <a:pt x="654" y="475"/>
                  </a:lnTo>
                  <a:cubicBezTo>
                    <a:pt x="648" y="470"/>
                    <a:pt x="640" y="465"/>
                    <a:pt x="632" y="462"/>
                  </a:cubicBezTo>
                  <a:lnTo>
                    <a:pt x="582" y="432"/>
                  </a:lnTo>
                  <a:lnTo>
                    <a:pt x="659" y="352"/>
                  </a:lnTo>
                  <a:close/>
                  <a:moveTo>
                    <a:pt x="446" y="564"/>
                  </a:moveTo>
                  <a:lnTo>
                    <a:pt x="455" y="581"/>
                  </a:lnTo>
                  <a:cubicBezTo>
                    <a:pt x="442" y="581"/>
                    <a:pt x="429" y="586"/>
                    <a:pt x="418" y="592"/>
                  </a:cubicBezTo>
                  <a:lnTo>
                    <a:pt x="446" y="564"/>
                  </a:lnTo>
                  <a:close/>
                  <a:moveTo>
                    <a:pt x="987" y="98"/>
                  </a:moveTo>
                  <a:cubicBezTo>
                    <a:pt x="1002" y="98"/>
                    <a:pt x="1020" y="109"/>
                    <a:pt x="1032" y="125"/>
                  </a:cubicBezTo>
                  <a:lnTo>
                    <a:pt x="1312" y="522"/>
                  </a:lnTo>
                  <a:cubicBezTo>
                    <a:pt x="1329" y="547"/>
                    <a:pt x="1328" y="578"/>
                    <a:pt x="1310" y="590"/>
                  </a:cubicBezTo>
                  <a:cubicBezTo>
                    <a:pt x="1306" y="593"/>
                    <a:pt x="1300" y="595"/>
                    <a:pt x="1293" y="595"/>
                  </a:cubicBezTo>
                  <a:cubicBezTo>
                    <a:pt x="1277" y="595"/>
                    <a:pt x="1258" y="585"/>
                    <a:pt x="1247" y="569"/>
                  </a:cubicBezTo>
                  <a:lnTo>
                    <a:pt x="966" y="170"/>
                  </a:lnTo>
                  <a:cubicBezTo>
                    <a:pt x="959" y="157"/>
                    <a:pt x="953" y="141"/>
                    <a:pt x="956" y="126"/>
                  </a:cubicBezTo>
                  <a:cubicBezTo>
                    <a:pt x="957" y="119"/>
                    <a:pt x="960" y="110"/>
                    <a:pt x="970" y="104"/>
                  </a:cubicBezTo>
                  <a:cubicBezTo>
                    <a:pt x="975" y="99"/>
                    <a:pt x="979" y="98"/>
                    <a:pt x="987" y="98"/>
                  </a:cubicBezTo>
                  <a:close/>
                  <a:moveTo>
                    <a:pt x="1005" y="46"/>
                  </a:moveTo>
                  <a:cubicBezTo>
                    <a:pt x="1031" y="46"/>
                    <a:pt x="1055" y="54"/>
                    <a:pt x="1072" y="73"/>
                  </a:cubicBezTo>
                  <a:lnTo>
                    <a:pt x="1418" y="418"/>
                  </a:lnTo>
                  <a:cubicBezTo>
                    <a:pt x="1453" y="454"/>
                    <a:pt x="1453" y="512"/>
                    <a:pt x="1416" y="549"/>
                  </a:cubicBezTo>
                  <a:lnTo>
                    <a:pt x="1350" y="615"/>
                  </a:lnTo>
                  <a:cubicBezTo>
                    <a:pt x="1375" y="584"/>
                    <a:pt x="1377" y="537"/>
                    <a:pt x="1350" y="499"/>
                  </a:cubicBezTo>
                  <a:lnTo>
                    <a:pt x="1071" y="100"/>
                  </a:lnTo>
                  <a:cubicBezTo>
                    <a:pt x="1050" y="72"/>
                    <a:pt x="1017" y="57"/>
                    <a:pt x="986" y="57"/>
                  </a:cubicBezTo>
                  <a:cubicBezTo>
                    <a:pt x="974" y="57"/>
                    <a:pt x="963" y="59"/>
                    <a:pt x="953" y="64"/>
                  </a:cubicBezTo>
                  <a:cubicBezTo>
                    <a:pt x="970" y="53"/>
                    <a:pt x="987" y="46"/>
                    <a:pt x="1005" y="46"/>
                  </a:cubicBezTo>
                  <a:close/>
                  <a:moveTo>
                    <a:pt x="865" y="444"/>
                  </a:moveTo>
                  <a:lnTo>
                    <a:pt x="893" y="462"/>
                  </a:lnTo>
                  <a:lnTo>
                    <a:pt x="1008" y="625"/>
                  </a:lnTo>
                  <a:lnTo>
                    <a:pt x="979" y="608"/>
                  </a:lnTo>
                  <a:lnTo>
                    <a:pt x="865" y="444"/>
                  </a:lnTo>
                  <a:close/>
                  <a:moveTo>
                    <a:pt x="534" y="476"/>
                  </a:moveTo>
                  <a:lnTo>
                    <a:pt x="534" y="476"/>
                  </a:lnTo>
                  <a:cubicBezTo>
                    <a:pt x="509" y="506"/>
                    <a:pt x="508" y="554"/>
                    <a:pt x="534" y="592"/>
                  </a:cubicBezTo>
                  <a:lnTo>
                    <a:pt x="559" y="628"/>
                  </a:lnTo>
                  <a:lnTo>
                    <a:pt x="519" y="605"/>
                  </a:lnTo>
                  <a:cubicBezTo>
                    <a:pt x="514" y="600"/>
                    <a:pt x="510" y="597"/>
                    <a:pt x="505" y="595"/>
                  </a:cubicBezTo>
                  <a:lnTo>
                    <a:pt x="450" y="560"/>
                  </a:lnTo>
                  <a:lnTo>
                    <a:pt x="534" y="476"/>
                  </a:lnTo>
                  <a:close/>
                  <a:moveTo>
                    <a:pt x="314" y="697"/>
                  </a:moveTo>
                  <a:lnTo>
                    <a:pt x="322" y="715"/>
                  </a:lnTo>
                  <a:cubicBezTo>
                    <a:pt x="308" y="715"/>
                    <a:pt x="297" y="718"/>
                    <a:pt x="286" y="726"/>
                  </a:cubicBezTo>
                  <a:lnTo>
                    <a:pt x="314" y="697"/>
                  </a:lnTo>
                  <a:close/>
                  <a:moveTo>
                    <a:pt x="856" y="231"/>
                  </a:moveTo>
                  <a:cubicBezTo>
                    <a:pt x="873" y="231"/>
                    <a:pt x="891" y="242"/>
                    <a:pt x="902" y="258"/>
                  </a:cubicBezTo>
                  <a:lnTo>
                    <a:pt x="1182" y="655"/>
                  </a:lnTo>
                  <a:cubicBezTo>
                    <a:pt x="1198" y="679"/>
                    <a:pt x="1197" y="711"/>
                    <a:pt x="1181" y="723"/>
                  </a:cubicBezTo>
                  <a:cubicBezTo>
                    <a:pt x="1175" y="726"/>
                    <a:pt x="1169" y="728"/>
                    <a:pt x="1162" y="728"/>
                  </a:cubicBezTo>
                  <a:cubicBezTo>
                    <a:pt x="1146" y="728"/>
                    <a:pt x="1128" y="719"/>
                    <a:pt x="1117" y="702"/>
                  </a:cubicBezTo>
                  <a:lnTo>
                    <a:pt x="836" y="304"/>
                  </a:lnTo>
                  <a:cubicBezTo>
                    <a:pt x="825" y="289"/>
                    <a:pt x="821" y="273"/>
                    <a:pt x="824" y="259"/>
                  </a:cubicBezTo>
                  <a:cubicBezTo>
                    <a:pt x="825" y="252"/>
                    <a:pt x="828" y="243"/>
                    <a:pt x="838" y="236"/>
                  </a:cubicBezTo>
                  <a:cubicBezTo>
                    <a:pt x="843" y="232"/>
                    <a:pt x="847" y="231"/>
                    <a:pt x="856" y="231"/>
                  </a:cubicBezTo>
                  <a:close/>
                  <a:moveTo>
                    <a:pt x="1176" y="569"/>
                  </a:moveTo>
                  <a:lnTo>
                    <a:pt x="1204" y="586"/>
                  </a:lnTo>
                  <a:lnTo>
                    <a:pt x="1212" y="597"/>
                  </a:lnTo>
                  <a:cubicBezTo>
                    <a:pt x="1231" y="627"/>
                    <a:pt x="1263" y="644"/>
                    <a:pt x="1294" y="644"/>
                  </a:cubicBezTo>
                  <a:cubicBezTo>
                    <a:pt x="1309" y="644"/>
                    <a:pt x="1324" y="639"/>
                    <a:pt x="1336" y="632"/>
                  </a:cubicBezTo>
                  <a:lnTo>
                    <a:pt x="1336" y="632"/>
                  </a:lnTo>
                  <a:lnTo>
                    <a:pt x="1220" y="747"/>
                  </a:lnTo>
                  <a:cubicBezTo>
                    <a:pt x="1245" y="716"/>
                    <a:pt x="1246" y="669"/>
                    <a:pt x="1220" y="631"/>
                  </a:cubicBezTo>
                  <a:lnTo>
                    <a:pt x="1176" y="569"/>
                  </a:lnTo>
                  <a:close/>
                  <a:moveTo>
                    <a:pt x="730" y="575"/>
                  </a:moveTo>
                  <a:lnTo>
                    <a:pt x="759" y="592"/>
                  </a:lnTo>
                  <a:lnTo>
                    <a:pt x="873" y="755"/>
                  </a:lnTo>
                  <a:lnTo>
                    <a:pt x="873" y="755"/>
                  </a:lnTo>
                  <a:lnTo>
                    <a:pt x="846" y="738"/>
                  </a:lnTo>
                  <a:lnTo>
                    <a:pt x="730" y="575"/>
                  </a:lnTo>
                  <a:close/>
                  <a:moveTo>
                    <a:pt x="395" y="616"/>
                  </a:moveTo>
                  <a:cubicBezTo>
                    <a:pt x="390" y="626"/>
                    <a:pt x="385" y="634"/>
                    <a:pt x="384" y="645"/>
                  </a:cubicBezTo>
                  <a:cubicBezTo>
                    <a:pt x="379" y="671"/>
                    <a:pt x="386" y="700"/>
                    <a:pt x="403" y="724"/>
                  </a:cubicBezTo>
                  <a:lnTo>
                    <a:pt x="429" y="761"/>
                  </a:lnTo>
                  <a:lnTo>
                    <a:pt x="391" y="737"/>
                  </a:lnTo>
                  <a:cubicBezTo>
                    <a:pt x="384" y="732"/>
                    <a:pt x="376" y="728"/>
                    <a:pt x="370" y="724"/>
                  </a:cubicBezTo>
                  <a:lnTo>
                    <a:pt x="319" y="694"/>
                  </a:lnTo>
                  <a:lnTo>
                    <a:pt x="395" y="616"/>
                  </a:lnTo>
                  <a:close/>
                  <a:moveTo>
                    <a:pt x="182" y="829"/>
                  </a:moveTo>
                  <a:lnTo>
                    <a:pt x="191" y="847"/>
                  </a:lnTo>
                  <a:cubicBezTo>
                    <a:pt x="179" y="847"/>
                    <a:pt x="166" y="850"/>
                    <a:pt x="156" y="858"/>
                  </a:cubicBezTo>
                  <a:lnTo>
                    <a:pt x="182" y="829"/>
                  </a:lnTo>
                  <a:close/>
                  <a:moveTo>
                    <a:pt x="724" y="362"/>
                  </a:moveTo>
                  <a:cubicBezTo>
                    <a:pt x="741" y="362"/>
                    <a:pt x="759" y="373"/>
                    <a:pt x="770" y="388"/>
                  </a:cubicBezTo>
                  <a:lnTo>
                    <a:pt x="1051" y="786"/>
                  </a:lnTo>
                  <a:cubicBezTo>
                    <a:pt x="1060" y="800"/>
                    <a:pt x="1066" y="816"/>
                    <a:pt x="1062" y="831"/>
                  </a:cubicBezTo>
                  <a:cubicBezTo>
                    <a:pt x="1061" y="838"/>
                    <a:pt x="1058" y="847"/>
                    <a:pt x="1050" y="853"/>
                  </a:cubicBezTo>
                  <a:cubicBezTo>
                    <a:pt x="1045" y="857"/>
                    <a:pt x="1039" y="858"/>
                    <a:pt x="1033" y="858"/>
                  </a:cubicBezTo>
                  <a:cubicBezTo>
                    <a:pt x="1016" y="858"/>
                    <a:pt x="998" y="848"/>
                    <a:pt x="987" y="832"/>
                  </a:cubicBezTo>
                  <a:lnTo>
                    <a:pt x="704" y="436"/>
                  </a:lnTo>
                  <a:cubicBezTo>
                    <a:pt x="694" y="421"/>
                    <a:pt x="689" y="404"/>
                    <a:pt x="692" y="389"/>
                  </a:cubicBezTo>
                  <a:cubicBezTo>
                    <a:pt x="693" y="383"/>
                    <a:pt x="697" y="374"/>
                    <a:pt x="706" y="367"/>
                  </a:cubicBezTo>
                  <a:cubicBezTo>
                    <a:pt x="711" y="363"/>
                    <a:pt x="715" y="362"/>
                    <a:pt x="724" y="362"/>
                  </a:cubicBezTo>
                  <a:close/>
                  <a:moveTo>
                    <a:pt x="1045" y="703"/>
                  </a:moveTo>
                  <a:lnTo>
                    <a:pt x="1072" y="721"/>
                  </a:lnTo>
                  <a:lnTo>
                    <a:pt x="1078" y="729"/>
                  </a:lnTo>
                  <a:cubicBezTo>
                    <a:pt x="1098" y="758"/>
                    <a:pt x="1130" y="775"/>
                    <a:pt x="1162" y="775"/>
                  </a:cubicBezTo>
                  <a:cubicBezTo>
                    <a:pt x="1176" y="775"/>
                    <a:pt x="1190" y="771"/>
                    <a:pt x="1203" y="764"/>
                  </a:cubicBezTo>
                  <a:lnTo>
                    <a:pt x="1203" y="764"/>
                  </a:lnTo>
                  <a:lnTo>
                    <a:pt x="1096" y="870"/>
                  </a:lnTo>
                  <a:cubicBezTo>
                    <a:pt x="1101" y="861"/>
                    <a:pt x="1105" y="852"/>
                    <a:pt x="1107" y="842"/>
                  </a:cubicBezTo>
                  <a:cubicBezTo>
                    <a:pt x="1110" y="815"/>
                    <a:pt x="1104" y="786"/>
                    <a:pt x="1087" y="763"/>
                  </a:cubicBezTo>
                  <a:lnTo>
                    <a:pt x="1045" y="703"/>
                  </a:lnTo>
                  <a:close/>
                  <a:moveTo>
                    <a:pt x="598" y="706"/>
                  </a:moveTo>
                  <a:lnTo>
                    <a:pt x="627" y="723"/>
                  </a:lnTo>
                  <a:lnTo>
                    <a:pt x="741" y="886"/>
                  </a:lnTo>
                  <a:lnTo>
                    <a:pt x="741" y="886"/>
                  </a:lnTo>
                  <a:lnTo>
                    <a:pt x="713" y="869"/>
                  </a:lnTo>
                  <a:lnTo>
                    <a:pt x="598" y="706"/>
                  </a:lnTo>
                  <a:close/>
                  <a:moveTo>
                    <a:pt x="272" y="740"/>
                  </a:moveTo>
                  <a:cubicBezTo>
                    <a:pt x="261" y="753"/>
                    <a:pt x="253" y="769"/>
                    <a:pt x="250" y="787"/>
                  </a:cubicBezTo>
                  <a:cubicBezTo>
                    <a:pt x="249" y="811"/>
                    <a:pt x="256" y="837"/>
                    <a:pt x="270" y="858"/>
                  </a:cubicBezTo>
                  <a:lnTo>
                    <a:pt x="296" y="892"/>
                  </a:lnTo>
                  <a:lnTo>
                    <a:pt x="258" y="869"/>
                  </a:lnTo>
                  <a:cubicBezTo>
                    <a:pt x="250" y="864"/>
                    <a:pt x="244" y="860"/>
                    <a:pt x="237" y="856"/>
                  </a:cubicBezTo>
                  <a:lnTo>
                    <a:pt x="185" y="824"/>
                  </a:lnTo>
                  <a:lnTo>
                    <a:pt x="272" y="740"/>
                  </a:lnTo>
                  <a:close/>
                  <a:moveTo>
                    <a:pt x="592" y="495"/>
                  </a:moveTo>
                  <a:cubicBezTo>
                    <a:pt x="609" y="495"/>
                    <a:pt x="627" y="505"/>
                    <a:pt x="639" y="521"/>
                  </a:cubicBezTo>
                  <a:lnTo>
                    <a:pt x="919" y="919"/>
                  </a:lnTo>
                  <a:cubicBezTo>
                    <a:pt x="929" y="934"/>
                    <a:pt x="934" y="949"/>
                    <a:pt x="931" y="965"/>
                  </a:cubicBezTo>
                  <a:cubicBezTo>
                    <a:pt x="930" y="972"/>
                    <a:pt x="926" y="981"/>
                    <a:pt x="918" y="987"/>
                  </a:cubicBezTo>
                  <a:cubicBezTo>
                    <a:pt x="913" y="991"/>
                    <a:pt x="907" y="993"/>
                    <a:pt x="900" y="993"/>
                  </a:cubicBezTo>
                  <a:cubicBezTo>
                    <a:pt x="884" y="993"/>
                    <a:pt x="866" y="983"/>
                    <a:pt x="855" y="966"/>
                  </a:cubicBezTo>
                  <a:lnTo>
                    <a:pt x="572" y="568"/>
                  </a:lnTo>
                  <a:cubicBezTo>
                    <a:pt x="555" y="543"/>
                    <a:pt x="556" y="512"/>
                    <a:pt x="574" y="500"/>
                  </a:cubicBezTo>
                  <a:cubicBezTo>
                    <a:pt x="579" y="496"/>
                    <a:pt x="584" y="495"/>
                    <a:pt x="592" y="495"/>
                  </a:cubicBezTo>
                  <a:close/>
                  <a:moveTo>
                    <a:pt x="913" y="833"/>
                  </a:moveTo>
                  <a:lnTo>
                    <a:pt x="940" y="850"/>
                  </a:lnTo>
                  <a:lnTo>
                    <a:pt x="949" y="861"/>
                  </a:lnTo>
                  <a:cubicBezTo>
                    <a:pt x="968" y="890"/>
                    <a:pt x="1001" y="907"/>
                    <a:pt x="1031" y="907"/>
                  </a:cubicBezTo>
                  <a:cubicBezTo>
                    <a:pt x="1046" y="907"/>
                    <a:pt x="1060" y="903"/>
                    <a:pt x="1072" y="896"/>
                  </a:cubicBezTo>
                  <a:lnTo>
                    <a:pt x="1072" y="896"/>
                  </a:lnTo>
                  <a:lnTo>
                    <a:pt x="964" y="1002"/>
                  </a:lnTo>
                  <a:cubicBezTo>
                    <a:pt x="970" y="993"/>
                    <a:pt x="973" y="984"/>
                    <a:pt x="975" y="974"/>
                  </a:cubicBezTo>
                  <a:cubicBezTo>
                    <a:pt x="979" y="947"/>
                    <a:pt x="972" y="918"/>
                    <a:pt x="955" y="895"/>
                  </a:cubicBezTo>
                  <a:lnTo>
                    <a:pt x="913" y="833"/>
                  </a:lnTo>
                  <a:close/>
                  <a:moveTo>
                    <a:pt x="469" y="839"/>
                  </a:moveTo>
                  <a:lnTo>
                    <a:pt x="496" y="856"/>
                  </a:lnTo>
                  <a:lnTo>
                    <a:pt x="611" y="1019"/>
                  </a:lnTo>
                  <a:lnTo>
                    <a:pt x="583" y="1002"/>
                  </a:lnTo>
                  <a:lnTo>
                    <a:pt x="469" y="839"/>
                  </a:lnTo>
                  <a:close/>
                  <a:moveTo>
                    <a:pt x="460" y="627"/>
                  </a:moveTo>
                  <a:cubicBezTo>
                    <a:pt x="477" y="627"/>
                    <a:pt x="495" y="637"/>
                    <a:pt x="507" y="653"/>
                  </a:cubicBezTo>
                  <a:lnTo>
                    <a:pt x="786" y="1051"/>
                  </a:lnTo>
                  <a:cubicBezTo>
                    <a:pt x="803" y="1075"/>
                    <a:pt x="802" y="1107"/>
                    <a:pt x="785" y="1118"/>
                  </a:cubicBezTo>
                  <a:cubicBezTo>
                    <a:pt x="780" y="1121"/>
                    <a:pt x="774" y="1123"/>
                    <a:pt x="768" y="1123"/>
                  </a:cubicBezTo>
                  <a:cubicBezTo>
                    <a:pt x="752" y="1123"/>
                    <a:pt x="733" y="1113"/>
                    <a:pt x="722" y="1096"/>
                  </a:cubicBezTo>
                  <a:lnTo>
                    <a:pt x="440" y="699"/>
                  </a:lnTo>
                  <a:cubicBezTo>
                    <a:pt x="431" y="686"/>
                    <a:pt x="425" y="669"/>
                    <a:pt x="429" y="654"/>
                  </a:cubicBezTo>
                  <a:cubicBezTo>
                    <a:pt x="430" y="648"/>
                    <a:pt x="433" y="638"/>
                    <a:pt x="442" y="632"/>
                  </a:cubicBezTo>
                  <a:cubicBezTo>
                    <a:pt x="448" y="628"/>
                    <a:pt x="452" y="627"/>
                    <a:pt x="460" y="627"/>
                  </a:cubicBezTo>
                  <a:close/>
                  <a:moveTo>
                    <a:pt x="780" y="964"/>
                  </a:moveTo>
                  <a:lnTo>
                    <a:pt x="806" y="980"/>
                  </a:lnTo>
                  <a:lnTo>
                    <a:pt x="814" y="992"/>
                  </a:lnTo>
                  <a:cubicBezTo>
                    <a:pt x="834" y="1021"/>
                    <a:pt x="865" y="1038"/>
                    <a:pt x="897" y="1038"/>
                  </a:cubicBezTo>
                  <a:cubicBezTo>
                    <a:pt x="912" y="1038"/>
                    <a:pt x="925" y="1034"/>
                    <a:pt x="938" y="1026"/>
                  </a:cubicBezTo>
                  <a:lnTo>
                    <a:pt x="938" y="1026"/>
                  </a:lnTo>
                  <a:lnTo>
                    <a:pt x="823" y="1142"/>
                  </a:lnTo>
                  <a:cubicBezTo>
                    <a:pt x="847" y="1112"/>
                    <a:pt x="849" y="1064"/>
                    <a:pt x="823" y="1026"/>
                  </a:cubicBezTo>
                  <a:lnTo>
                    <a:pt x="780" y="964"/>
                  </a:lnTo>
                  <a:close/>
                  <a:moveTo>
                    <a:pt x="337" y="970"/>
                  </a:moveTo>
                  <a:lnTo>
                    <a:pt x="363" y="986"/>
                  </a:lnTo>
                  <a:lnTo>
                    <a:pt x="477" y="1150"/>
                  </a:lnTo>
                  <a:lnTo>
                    <a:pt x="451" y="1134"/>
                  </a:lnTo>
                  <a:lnTo>
                    <a:pt x="337" y="970"/>
                  </a:lnTo>
                  <a:close/>
                  <a:moveTo>
                    <a:pt x="328" y="758"/>
                  </a:moveTo>
                  <a:cubicBezTo>
                    <a:pt x="345" y="758"/>
                    <a:pt x="363" y="769"/>
                    <a:pt x="375" y="785"/>
                  </a:cubicBezTo>
                  <a:lnTo>
                    <a:pt x="654" y="1182"/>
                  </a:lnTo>
                  <a:cubicBezTo>
                    <a:pt x="671" y="1207"/>
                    <a:pt x="670" y="1238"/>
                    <a:pt x="653" y="1250"/>
                  </a:cubicBezTo>
                  <a:cubicBezTo>
                    <a:pt x="648" y="1253"/>
                    <a:pt x="642" y="1255"/>
                    <a:pt x="636" y="1255"/>
                  </a:cubicBezTo>
                  <a:cubicBezTo>
                    <a:pt x="620" y="1255"/>
                    <a:pt x="601" y="1245"/>
                    <a:pt x="590" y="1229"/>
                  </a:cubicBezTo>
                  <a:lnTo>
                    <a:pt x="308" y="831"/>
                  </a:lnTo>
                  <a:cubicBezTo>
                    <a:pt x="299" y="819"/>
                    <a:pt x="296" y="803"/>
                    <a:pt x="297" y="790"/>
                  </a:cubicBezTo>
                  <a:cubicBezTo>
                    <a:pt x="298" y="779"/>
                    <a:pt x="302" y="769"/>
                    <a:pt x="311" y="764"/>
                  </a:cubicBezTo>
                  <a:cubicBezTo>
                    <a:pt x="316" y="760"/>
                    <a:pt x="320" y="758"/>
                    <a:pt x="328" y="758"/>
                  </a:cubicBezTo>
                  <a:close/>
                  <a:moveTo>
                    <a:pt x="650" y="1097"/>
                  </a:moveTo>
                  <a:lnTo>
                    <a:pt x="678" y="1114"/>
                  </a:lnTo>
                  <a:lnTo>
                    <a:pt x="686" y="1124"/>
                  </a:lnTo>
                  <a:cubicBezTo>
                    <a:pt x="706" y="1154"/>
                    <a:pt x="738" y="1171"/>
                    <a:pt x="768" y="1171"/>
                  </a:cubicBezTo>
                  <a:cubicBezTo>
                    <a:pt x="783" y="1171"/>
                    <a:pt x="798" y="1167"/>
                    <a:pt x="809" y="1159"/>
                  </a:cubicBezTo>
                  <a:lnTo>
                    <a:pt x="809" y="1159"/>
                  </a:lnTo>
                  <a:lnTo>
                    <a:pt x="692" y="1274"/>
                  </a:lnTo>
                  <a:cubicBezTo>
                    <a:pt x="718" y="1244"/>
                    <a:pt x="719" y="1196"/>
                    <a:pt x="692" y="1158"/>
                  </a:cubicBezTo>
                  <a:lnTo>
                    <a:pt x="650" y="1097"/>
                  </a:lnTo>
                  <a:close/>
                  <a:moveTo>
                    <a:pt x="196" y="890"/>
                  </a:moveTo>
                  <a:cubicBezTo>
                    <a:pt x="212" y="890"/>
                    <a:pt x="231" y="900"/>
                    <a:pt x="243" y="917"/>
                  </a:cubicBezTo>
                  <a:lnTo>
                    <a:pt x="523" y="1314"/>
                  </a:lnTo>
                  <a:cubicBezTo>
                    <a:pt x="539" y="1339"/>
                    <a:pt x="538" y="1370"/>
                    <a:pt x="521" y="1382"/>
                  </a:cubicBezTo>
                  <a:cubicBezTo>
                    <a:pt x="516" y="1385"/>
                    <a:pt x="510" y="1387"/>
                    <a:pt x="504" y="1387"/>
                  </a:cubicBezTo>
                  <a:cubicBezTo>
                    <a:pt x="488" y="1387"/>
                    <a:pt x="469" y="1377"/>
                    <a:pt x="456" y="1361"/>
                  </a:cubicBezTo>
                  <a:lnTo>
                    <a:pt x="177" y="963"/>
                  </a:lnTo>
                  <a:cubicBezTo>
                    <a:pt x="167" y="948"/>
                    <a:pt x="162" y="932"/>
                    <a:pt x="165" y="918"/>
                  </a:cubicBezTo>
                  <a:cubicBezTo>
                    <a:pt x="166" y="911"/>
                    <a:pt x="169" y="902"/>
                    <a:pt x="179" y="896"/>
                  </a:cubicBezTo>
                  <a:cubicBezTo>
                    <a:pt x="184" y="891"/>
                    <a:pt x="188" y="890"/>
                    <a:pt x="196" y="890"/>
                  </a:cubicBezTo>
                  <a:close/>
                  <a:moveTo>
                    <a:pt x="516" y="1229"/>
                  </a:moveTo>
                  <a:lnTo>
                    <a:pt x="543" y="1245"/>
                  </a:lnTo>
                  <a:lnTo>
                    <a:pt x="550" y="1256"/>
                  </a:lnTo>
                  <a:cubicBezTo>
                    <a:pt x="570" y="1286"/>
                    <a:pt x="602" y="1303"/>
                    <a:pt x="633" y="1303"/>
                  </a:cubicBezTo>
                  <a:cubicBezTo>
                    <a:pt x="648" y="1303"/>
                    <a:pt x="662" y="1298"/>
                    <a:pt x="674" y="1291"/>
                  </a:cubicBezTo>
                  <a:lnTo>
                    <a:pt x="674" y="1291"/>
                  </a:lnTo>
                  <a:lnTo>
                    <a:pt x="560" y="1404"/>
                  </a:lnTo>
                  <a:cubicBezTo>
                    <a:pt x="584" y="1374"/>
                    <a:pt x="586" y="1327"/>
                    <a:pt x="559" y="1290"/>
                  </a:cubicBezTo>
                  <a:lnTo>
                    <a:pt x="516" y="1229"/>
                  </a:lnTo>
                  <a:close/>
                  <a:moveTo>
                    <a:pt x="132" y="880"/>
                  </a:moveTo>
                  <a:lnTo>
                    <a:pt x="132" y="880"/>
                  </a:lnTo>
                  <a:cubicBezTo>
                    <a:pt x="127" y="889"/>
                    <a:pt x="123" y="898"/>
                    <a:pt x="122" y="908"/>
                  </a:cubicBezTo>
                  <a:cubicBezTo>
                    <a:pt x="116" y="935"/>
                    <a:pt x="124" y="964"/>
                    <a:pt x="140" y="987"/>
                  </a:cubicBezTo>
                  <a:lnTo>
                    <a:pt x="420" y="1386"/>
                  </a:lnTo>
                  <a:cubicBezTo>
                    <a:pt x="440" y="1414"/>
                    <a:pt x="472" y="1432"/>
                    <a:pt x="504" y="1432"/>
                  </a:cubicBezTo>
                  <a:cubicBezTo>
                    <a:pt x="513" y="1432"/>
                    <a:pt x="520" y="1430"/>
                    <a:pt x="529" y="1428"/>
                  </a:cubicBezTo>
                  <a:lnTo>
                    <a:pt x="529" y="1428"/>
                  </a:lnTo>
                  <a:cubicBezTo>
                    <a:pt x="514" y="1435"/>
                    <a:pt x="498" y="1439"/>
                    <a:pt x="482" y="1439"/>
                  </a:cubicBezTo>
                  <a:cubicBezTo>
                    <a:pt x="459" y="1439"/>
                    <a:pt x="436" y="1431"/>
                    <a:pt x="419" y="1414"/>
                  </a:cubicBezTo>
                  <a:lnTo>
                    <a:pt x="74" y="1070"/>
                  </a:lnTo>
                  <a:cubicBezTo>
                    <a:pt x="56" y="1053"/>
                    <a:pt x="46" y="1028"/>
                    <a:pt x="46" y="1003"/>
                  </a:cubicBezTo>
                  <a:cubicBezTo>
                    <a:pt x="46" y="979"/>
                    <a:pt x="55" y="955"/>
                    <a:pt x="74" y="938"/>
                  </a:cubicBezTo>
                  <a:lnTo>
                    <a:pt x="132" y="880"/>
                  </a:lnTo>
                  <a:close/>
                  <a:moveTo>
                    <a:pt x="1005" y="1"/>
                  </a:moveTo>
                  <a:cubicBezTo>
                    <a:pt x="970" y="1"/>
                    <a:pt x="934" y="14"/>
                    <a:pt x="907" y="40"/>
                  </a:cubicBezTo>
                  <a:lnTo>
                    <a:pt x="42" y="906"/>
                  </a:lnTo>
                  <a:cubicBezTo>
                    <a:pt x="15" y="932"/>
                    <a:pt x="0" y="966"/>
                    <a:pt x="0" y="1003"/>
                  </a:cubicBezTo>
                  <a:cubicBezTo>
                    <a:pt x="0" y="1040"/>
                    <a:pt x="15" y="1076"/>
                    <a:pt x="42" y="1102"/>
                  </a:cubicBezTo>
                  <a:lnTo>
                    <a:pt x="386" y="1448"/>
                  </a:lnTo>
                  <a:cubicBezTo>
                    <a:pt x="413" y="1475"/>
                    <a:pt x="448" y="1488"/>
                    <a:pt x="485" y="1488"/>
                  </a:cubicBezTo>
                  <a:cubicBezTo>
                    <a:pt x="521" y="1488"/>
                    <a:pt x="556" y="1475"/>
                    <a:pt x="582" y="1448"/>
                  </a:cubicBezTo>
                  <a:lnTo>
                    <a:pt x="1447" y="581"/>
                  </a:lnTo>
                  <a:cubicBezTo>
                    <a:pt x="1502" y="528"/>
                    <a:pt x="1502" y="439"/>
                    <a:pt x="1447" y="385"/>
                  </a:cubicBezTo>
                  <a:lnTo>
                    <a:pt x="1104" y="40"/>
                  </a:lnTo>
                  <a:cubicBezTo>
                    <a:pt x="1077" y="14"/>
                    <a:pt x="1041" y="1"/>
                    <a:pt x="10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4381805" y="5435262"/>
              <a:ext cx="68319" cy="67593"/>
            </a:xfrm>
            <a:custGeom>
              <a:avLst/>
              <a:gdLst/>
              <a:ahLst/>
              <a:cxnLst/>
              <a:rect l="l" t="t" r="r" b="b"/>
              <a:pathLst>
                <a:path w="1505" h="1489" extrusionOk="0">
                  <a:moveTo>
                    <a:pt x="562" y="82"/>
                  </a:moveTo>
                  <a:lnTo>
                    <a:pt x="678" y="198"/>
                  </a:lnTo>
                  <a:cubicBezTo>
                    <a:pt x="666" y="190"/>
                    <a:pt x="652" y="186"/>
                    <a:pt x="637" y="186"/>
                  </a:cubicBezTo>
                  <a:cubicBezTo>
                    <a:pt x="607" y="186"/>
                    <a:pt x="574" y="202"/>
                    <a:pt x="553" y="231"/>
                  </a:cubicBezTo>
                  <a:lnTo>
                    <a:pt x="546" y="241"/>
                  </a:lnTo>
                  <a:lnTo>
                    <a:pt x="517" y="258"/>
                  </a:lnTo>
                  <a:lnTo>
                    <a:pt x="517" y="258"/>
                  </a:lnTo>
                  <a:lnTo>
                    <a:pt x="561" y="198"/>
                  </a:lnTo>
                  <a:cubicBezTo>
                    <a:pt x="589" y="160"/>
                    <a:pt x="586" y="111"/>
                    <a:pt x="562" y="82"/>
                  </a:cubicBezTo>
                  <a:close/>
                  <a:moveTo>
                    <a:pt x="694" y="214"/>
                  </a:moveTo>
                  <a:lnTo>
                    <a:pt x="810" y="330"/>
                  </a:lnTo>
                  <a:cubicBezTo>
                    <a:pt x="798" y="322"/>
                    <a:pt x="784" y="318"/>
                    <a:pt x="769" y="318"/>
                  </a:cubicBezTo>
                  <a:cubicBezTo>
                    <a:pt x="739" y="318"/>
                    <a:pt x="705" y="334"/>
                    <a:pt x="685" y="363"/>
                  </a:cubicBezTo>
                  <a:lnTo>
                    <a:pt x="677" y="374"/>
                  </a:lnTo>
                  <a:lnTo>
                    <a:pt x="651" y="390"/>
                  </a:lnTo>
                  <a:lnTo>
                    <a:pt x="693" y="330"/>
                  </a:lnTo>
                  <a:cubicBezTo>
                    <a:pt x="720" y="292"/>
                    <a:pt x="717" y="244"/>
                    <a:pt x="694" y="214"/>
                  </a:cubicBezTo>
                  <a:close/>
                  <a:moveTo>
                    <a:pt x="479" y="336"/>
                  </a:moveTo>
                  <a:lnTo>
                    <a:pt x="365" y="499"/>
                  </a:lnTo>
                  <a:lnTo>
                    <a:pt x="339" y="515"/>
                  </a:lnTo>
                  <a:lnTo>
                    <a:pt x="453" y="352"/>
                  </a:lnTo>
                  <a:lnTo>
                    <a:pt x="479" y="336"/>
                  </a:lnTo>
                  <a:close/>
                  <a:moveTo>
                    <a:pt x="826" y="344"/>
                  </a:moveTo>
                  <a:lnTo>
                    <a:pt x="942" y="462"/>
                  </a:lnTo>
                  <a:cubicBezTo>
                    <a:pt x="930" y="454"/>
                    <a:pt x="916" y="450"/>
                    <a:pt x="901" y="450"/>
                  </a:cubicBezTo>
                  <a:cubicBezTo>
                    <a:pt x="870" y="450"/>
                    <a:pt x="837" y="466"/>
                    <a:pt x="817" y="494"/>
                  </a:cubicBezTo>
                  <a:lnTo>
                    <a:pt x="809" y="506"/>
                  </a:lnTo>
                  <a:lnTo>
                    <a:pt x="783" y="522"/>
                  </a:lnTo>
                  <a:lnTo>
                    <a:pt x="826" y="460"/>
                  </a:lnTo>
                  <a:cubicBezTo>
                    <a:pt x="854" y="421"/>
                    <a:pt x="851" y="373"/>
                    <a:pt x="826" y="344"/>
                  </a:cubicBezTo>
                  <a:close/>
                  <a:moveTo>
                    <a:pt x="507" y="100"/>
                  </a:moveTo>
                  <a:cubicBezTo>
                    <a:pt x="514" y="100"/>
                    <a:pt x="520" y="102"/>
                    <a:pt x="525" y="105"/>
                  </a:cubicBezTo>
                  <a:cubicBezTo>
                    <a:pt x="541" y="119"/>
                    <a:pt x="542" y="148"/>
                    <a:pt x="526" y="173"/>
                  </a:cubicBezTo>
                  <a:lnTo>
                    <a:pt x="245" y="571"/>
                  </a:lnTo>
                  <a:cubicBezTo>
                    <a:pt x="233" y="588"/>
                    <a:pt x="215" y="598"/>
                    <a:pt x="199" y="598"/>
                  </a:cubicBezTo>
                  <a:cubicBezTo>
                    <a:pt x="193" y="598"/>
                    <a:pt x="187" y="596"/>
                    <a:pt x="182" y="592"/>
                  </a:cubicBezTo>
                  <a:cubicBezTo>
                    <a:pt x="165" y="580"/>
                    <a:pt x="163" y="548"/>
                    <a:pt x="181" y="525"/>
                  </a:cubicBezTo>
                  <a:lnTo>
                    <a:pt x="461" y="126"/>
                  </a:lnTo>
                  <a:cubicBezTo>
                    <a:pt x="473" y="109"/>
                    <a:pt x="490" y="100"/>
                    <a:pt x="507" y="100"/>
                  </a:cubicBezTo>
                  <a:close/>
                  <a:moveTo>
                    <a:pt x="488" y="45"/>
                  </a:moveTo>
                  <a:cubicBezTo>
                    <a:pt x="508" y="45"/>
                    <a:pt x="525" y="51"/>
                    <a:pt x="539" y="63"/>
                  </a:cubicBezTo>
                  <a:cubicBezTo>
                    <a:pt x="529" y="58"/>
                    <a:pt x="518" y="56"/>
                    <a:pt x="506" y="56"/>
                  </a:cubicBezTo>
                  <a:cubicBezTo>
                    <a:pt x="475" y="56"/>
                    <a:pt x="442" y="72"/>
                    <a:pt x="421" y="100"/>
                  </a:cubicBezTo>
                  <a:lnTo>
                    <a:pt x="141" y="498"/>
                  </a:lnTo>
                  <a:cubicBezTo>
                    <a:pt x="114" y="536"/>
                    <a:pt x="115" y="584"/>
                    <a:pt x="141" y="614"/>
                  </a:cubicBezTo>
                  <a:lnTo>
                    <a:pt x="76" y="549"/>
                  </a:lnTo>
                  <a:cubicBezTo>
                    <a:pt x="59" y="532"/>
                    <a:pt x="49" y="509"/>
                    <a:pt x="49" y="484"/>
                  </a:cubicBezTo>
                  <a:cubicBezTo>
                    <a:pt x="49" y="458"/>
                    <a:pt x="57" y="435"/>
                    <a:pt x="76" y="418"/>
                  </a:cubicBezTo>
                  <a:lnTo>
                    <a:pt x="421" y="72"/>
                  </a:lnTo>
                  <a:cubicBezTo>
                    <a:pt x="439" y="56"/>
                    <a:pt x="462" y="45"/>
                    <a:pt x="488" y="45"/>
                  </a:cubicBezTo>
                  <a:close/>
                  <a:moveTo>
                    <a:pt x="611" y="468"/>
                  </a:moveTo>
                  <a:lnTo>
                    <a:pt x="497" y="631"/>
                  </a:lnTo>
                  <a:lnTo>
                    <a:pt x="469" y="648"/>
                  </a:lnTo>
                  <a:lnTo>
                    <a:pt x="584" y="485"/>
                  </a:lnTo>
                  <a:lnTo>
                    <a:pt x="611" y="468"/>
                  </a:lnTo>
                  <a:close/>
                  <a:moveTo>
                    <a:pt x="964" y="485"/>
                  </a:moveTo>
                  <a:lnTo>
                    <a:pt x="1074" y="593"/>
                  </a:lnTo>
                  <a:cubicBezTo>
                    <a:pt x="1062" y="585"/>
                    <a:pt x="1048" y="582"/>
                    <a:pt x="1033" y="582"/>
                  </a:cubicBezTo>
                  <a:cubicBezTo>
                    <a:pt x="1002" y="582"/>
                    <a:pt x="969" y="598"/>
                    <a:pt x="948" y="626"/>
                  </a:cubicBezTo>
                  <a:lnTo>
                    <a:pt x="941" y="637"/>
                  </a:lnTo>
                  <a:lnTo>
                    <a:pt x="913" y="653"/>
                  </a:lnTo>
                  <a:lnTo>
                    <a:pt x="955" y="593"/>
                  </a:lnTo>
                  <a:cubicBezTo>
                    <a:pt x="973" y="569"/>
                    <a:pt x="979" y="541"/>
                    <a:pt x="975" y="514"/>
                  </a:cubicBezTo>
                  <a:cubicBezTo>
                    <a:pt x="974" y="504"/>
                    <a:pt x="970" y="494"/>
                    <a:pt x="964" y="485"/>
                  </a:cubicBezTo>
                  <a:close/>
                  <a:moveTo>
                    <a:pt x="158" y="631"/>
                  </a:moveTo>
                  <a:lnTo>
                    <a:pt x="158" y="631"/>
                  </a:lnTo>
                  <a:cubicBezTo>
                    <a:pt x="167" y="637"/>
                    <a:pt x="179" y="641"/>
                    <a:pt x="192" y="642"/>
                  </a:cubicBezTo>
                  <a:lnTo>
                    <a:pt x="184" y="658"/>
                  </a:lnTo>
                  <a:lnTo>
                    <a:pt x="158" y="631"/>
                  </a:lnTo>
                  <a:close/>
                  <a:moveTo>
                    <a:pt x="637" y="232"/>
                  </a:moveTo>
                  <a:cubicBezTo>
                    <a:pt x="644" y="232"/>
                    <a:pt x="651" y="234"/>
                    <a:pt x="656" y="237"/>
                  </a:cubicBezTo>
                  <a:cubicBezTo>
                    <a:pt x="673" y="249"/>
                    <a:pt x="674" y="280"/>
                    <a:pt x="657" y="304"/>
                  </a:cubicBezTo>
                  <a:lnTo>
                    <a:pt x="375" y="703"/>
                  </a:lnTo>
                  <a:cubicBezTo>
                    <a:pt x="363" y="719"/>
                    <a:pt x="345" y="730"/>
                    <a:pt x="330" y="730"/>
                  </a:cubicBezTo>
                  <a:cubicBezTo>
                    <a:pt x="323" y="730"/>
                    <a:pt x="317" y="728"/>
                    <a:pt x="313" y="724"/>
                  </a:cubicBezTo>
                  <a:cubicBezTo>
                    <a:pt x="304" y="719"/>
                    <a:pt x="299" y="708"/>
                    <a:pt x="299" y="698"/>
                  </a:cubicBezTo>
                  <a:cubicBezTo>
                    <a:pt x="298" y="684"/>
                    <a:pt x="303" y="669"/>
                    <a:pt x="310" y="657"/>
                  </a:cubicBezTo>
                  <a:lnTo>
                    <a:pt x="591" y="258"/>
                  </a:lnTo>
                  <a:cubicBezTo>
                    <a:pt x="604" y="241"/>
                    <a:pt x="620" y="232"/>
                    <a:pt x="637" y="232"/>
                  </a:cubicBezTo>
                  <a:close/>
                  <a:moveTo>
                    <a:pt x="299" y="594"/>
                  </a:moveTo>
                  <a:lnTo>
                    <a:pt x="274" y="630"/>
                  </a:lnTo>
                  <a:cubicBezTo>
                    <a:pt x="260" y="651"/>
                    <a:pt x="251" y="677"/>
                    <a:pt x="255" y="700"/>
                  </a:cubicBezTo>
                  <a:cubicBezTo>
                    <a:pt x="256" y="718"/>
                    <a:pt x="263" y="733"/>
                    <a:pt x="274" y="746"/>
                  </a:cubicBezTo>
                  <a:lnTo>
                    <a:pt x="188" y="662"/>
                  </a:lnTo>
                  <a:lnTo>
                    <a:pt x="229" y="637"/>
                  </a:lnTo>
                  <a:cubicBezTo>
                    <a:pt x="242" y="631"/>
                    <a:pt x="256" y="625"/>
                    <a:pt x="266" y="614"/>
                  </a:cubicBezTo>
                  <a:lnTo>
                    <a:pt x="299" y="594"/>
                  </a:lnTo>
                  <a:close/>
                  <a:moveTo>
                    <a:pt x="743" y="601"/>
                  </a:moveTo>
                  <a:lnTo>
                    <a:pt x="629" y="764"/>
                  </a:lnTo>
                  <a:lnTo>
                    <a:pt x="603" y="780"/>
                  </a:lnTo>
                  <a:lnTo>
                    <a:pt x="603" y="780"/>
                  </a:lnTo>
                  <a:lnTo>
                    <a:pt x="716" y="617"/>
                  </a:lnTo>
                  <a:lnTo>
                    <a:pt x="743" y="601"/>
                  </a:lnTo>
                  <a:close/>
                  <a:moveTo>
                    <a:pt x="1098" y="619"/>
                  </a:moveTo>
                  <a:lnTo>
                    <a:pt x="1206" y="725"/>
                  </a:lnTo>
                  <a:cubicBezTo>
                    <a:pt x="1194" y="717"/>
                    <a:pt x="1180" y="714"/>
                    <a:pt x="1165" y="714"/>
                  </a:cubicBezTo>
                  <a:cubicBezTo>
                    <a:pt x="1134" y="714"/>
                    <a:pt x="1102" y="730"/>
                    <a:pt x="1082" y="759"/>
                  </a:cubicBezTo>
                  <a:lnTo>
                    <a:pt x="1075" y="768"/>
                  </a:lnTo>
                  <a:lnTo>
                    <a:pt x="1048" y="785"/>
                  </a:lnTo>
                  <a:lnTo>
                    <a:pt x="1048" y="785"/>
                  </a:lnTo>
                  <a:lnTo>
                    <a:pt x="1089" y="726"/>
                  </a:lnTo>
                  <a:cubicBezTo>
                    <a:pt x="1106" y="703"/>
                    <a:pt x="1112" y="673"/>
                    <a:pt x="1109" y="647"/>
                  </a:cubicBezTo>
                  <a:cubicBezTo>
                    <a:pt x="1107" y="637"/>
                    <a:pt x="1103" y="626"/>
                    <a:pt x="1098" y="619"/>
                  </a:cubicBezTo>
                  <a:close/>
                  <a:moveTo>
                    <a:pt x="289" y="763"/>
                  </a:moveTo>
                  <a:lnTo>
                    <a:pt x="289" y="763"/>
                  </a:lnTo>
                  <a:cubicBezTo>
                    <a:pt x="300" y="769"/>
                    <a:pt x="313" y="773"/>
                    <a:pt x="324" y="774"/>
                  </a:cubicBezTo>
                  <a:lnTo>
                    <a:pt x="316" y="790"/>
                  </a:lnTo>
                  <a:lnTo>
                    <a:pt x="289" y="763"/>
                  </a:lnTo>
                  <a:close/>
                  <a:moveTo>
                    <a:pt x="768" y="363"/>
                  </a:moveTo>
                  <a:cubicBezTo>
                    <a:pt x="774" y="363"/>
                    <a:pt x="782" y="366"/>
                    <a:pt x="787" y="369"/>
                  </a:cubicBezTo>
                  <a:cubicBezTo>
                    <a:pt x="804" y="380"/>
                    <a:pt x="805" y="412"/>
                    <a:pt x="788" y="436"/>
                  </a:cubicBezTo>
                  <a:lnTo>
                    <a:pt x="507" y="835"/>
                  </a:lnTo>
                  <a:cubicBezTo>
                    <a:pt x="495" y="851"/>
                    <a:pt x="477" y="861"/>
                    <a:pt x="462" y="861"/>
                  </a:cubicBezTo>
                  <a:cubicBezTo>
                    <a:pt x="455" y="861"/>
                    <a:pt x="449" y="860"/>
                    <a:pt x="444" y="856"/>
                  </a:cubicBezTo>
                  <a:cubicBezTo>
                    <a:pt x="436" y="849"/>
                    <a:pt x="432" y="840"/>
                    <a:pt x="431" y="833"/>
                  </a:cubicBezTo>
                  <a:cubicBezTo>
                    <a:pt x="427" y="819"/>
                    <a:pt x="432" y="801"/>
                    <a:pt x="442" y="788"/>
                  </a:cubicBezTo>
                  <a:lnTo>
                    <a:pt x="722" y="390"/>
                  </a:lnTo>
                  <a:cubicBezTo>
                    <a:pt x="734" y="373"/>
                    <a:pt x="751" y="363"/>
                    <a:pt x="768" y="363"/>
                  </a:cubicBezTo>
                  <a:close/>
                  <a:moveTo>
                    <a:pt x="431" y="726"/>
                  </a:moveTo>
                  <a:lnTo>
                    <a:pt x="405" y="762"/>
                  </a:lnTo>
                  <a:cubicBezTo>
                    <a:pt x="388" y="785"/>
                    <a:pt x="382" y="815"/>
                    <a:pt x="386" y="841"/>
                  </a:cubicBezTo>
                  <a:cubicBezTo>
                    <a:pt x="387" y="852"/>
                    <a:pt x="392" y="861"/>
                    <a:pt x="397" y="870"/>
                  </a:cubicBezTo>
                  <a:lnTo>
                    <a:pt x="320" y="794"/>
                  </a:lnTo>
                  <a:lnTo>
                    <a:pt x="361" y="768"/>
                  </a:lnTo>
                  <a:cubicBezTo>
                    <a:pt x="374" y="763"/>
                    <a:pt x="387" y="757"/>
                    <a:pt x="398" y="746"/>
                  </a:cubicBezTo>
                  <a:lnTo>
                    <a:pt x="431" y="726"/>
                  </a:lnTo>
                  <a:close/>
                  <a:moveTo>
                    <a:pt x="875" y="731"/>
                  </a:moveTo>
                  <a:lnTo>
                    <a:pt x="761" y="895"/>
                  </a:lnTo>
                  <a:lnTo>
                    <a:pt x="732" y="912"/>
                  </a:lnTo>
                  <a:lnTo>
                    <a:pt x="848" y="748"/>
                  </a:lnTo>
                  <a:lnTo>
                    <a:pt x="875" y="731"/>
                  </a:lnTo>
                  <a:close/>
                  <a:moveTo>
                    <a:pt x="1223" y="742"/>
                  </a:moveTo>
                  <a:lnTo>
                    <a:pt x="1338" y="857"/>
                  </a:lnTo>
                  <a:cubicBezTo>
                    <a:pt x="1325" y="849"/>
                    <a:pt x="1311" y="846"/>
                    <a:pt x="1297" y="846"/>
                  </a:cubicBezTo>
                  <a:cubicBezTo>
                    <a:pt x="1266" y="846"/>
                    <a:pt x="1234" y="862"/>
                    <a:pt x="1214" y="891"/>
                  </a:cubicBezTo>
                  <a:lnTo>
                    <a:pt x="1206" y="903"/>
                  </a:lnTo>
                  <a:lnTo>
                    <a:pt x="1178" y="920"/>
                  </a:lnTo>
                  <a:lnTo>
                    <a:pt x="1222" y="858"/>
                  </a:lnTo>
                  <a:cubicBezTo>
                    <a:pt x="1248" y="820"/>
                    <a:pt x="1247" y="774"/>
                    <a:pt x="1223" y="742"/>
                  </a:cubicBezTo>
                  <a:close/>
                  <a:moveTo>
                    <a:pt x="421" y="894"/>
                  </a:moveTo>
                  <a:cubicBezTo>
                    <a:pt x="432" y="901"/>
                    <a:pt x="444" y="904"/>
                    <a:pt x="457" y="906"/>
                  </a:cubicBezTo>
                  <a:lnTo>
                    <a:pt x="450" y="921"/>
                  </a:lnTo>
                  <a:lnTo>
                    <a:pt x="421" y="894"/>
                  </a:lnTo>
                  <a:close/>
                  <a:moveTo>
                    <a:pt x="900" y="495"/>
                  </a:moveTo>
                  <a:cubicBezTo>
                    <a:pt x="906" y="495"/>
                    <a:pt x="914" y="497"/>
                    <a:pt x="919" y="501"/>
                  </a:cubicBezTo>
                  <a:cubicBezTo>
                    <a:pt x="927" y="507"/>
                    <a:pt x="931" y="516"/>
                    <a:pt x="932" y="524"/>
                  </a:cubicBezTo>
                  <a:cubicBezTo>
                    <a:pt x="935" y="537"/>
                    <a:pt x="931" y="555"/>
                    <a:pt x="920" y="569"/>
                  </a:cubicBezTo>
                  <a:lnTo>
                    <a:pt x="638" y="967"/>
                  </a:lnTo>
                  <a:cubicBezTo>
                    <a:pt x="627" y="983"/>
                    <a:pt x="609" y="993"/>
                    <a:pt x="593" y="993"/>
                  </a:cubicBezTo>
                  <a:cubicBezTo>
                    <a:pt x="587" y="993"/>
                    <a:pt x="581" y="991"/>
                    <a:pt x="576" y="988"/>
                  </a:cubicBezTo>
                  <a:cubicBezTo>
                    <a:pt x="558" y="975"/>
                    <a:pt x="557" y="943"/>
                    <a:pt x="574" y="920"/>
                  </a:cubicBezTo>
                  <a:lnTo>
                    <a:pt x="854" y="522"/>
                  </a:lnTo>
                  <a:cubicBezTo>
                    <a:pt x="866" y="505"/>
                    <a:pt x="883" y="495"/>
                    <a:pt x="900" y="495"/>
                  </a:cubicBezTo>
                  <a:close/>
                  <a:moveTo>
                    <a:pt x="561" y="859"/>
                  </a:moveTo>
                  <a:lnTo>
                    <a:pt x="536" y="894"/>
                  </a:lnTo>
                  <a:cubicBezTo>
                    <a:pt x="510" y="932"/>
                    <a:pt x="511" y="979"/>
                    <a:pt x="535" y="1010"/>
                  </a:cubicBezTo>
                  <a:lnTo>
                    <a:pt x="452" y="926"/>
                  </a:lnTo>
                  <a:lnTo>
                    <a:pt x="495" y="899"/>
                  </a:lnTo>
                  <a:cubicBezTo>
                    <a:pt x="507" y="894"/>
                    <a:pt x="519" y="888"/>
                    <a:pt x="529" y="879"/>
                  </a:cubicBezTo>
                  <a:lnTo>
                    <a:pt x="561" y="859"/>
                  </a:lnTo>
                  <a:close/>
                  <a:moveTo>
                    <a:pt x="1010" y="862"/>
                  </a:moveTo>
                  <a:lnTo>
                    <a:pt x="895" y="1026"/>
                  </a:lnTo>
                  <a:lnTo>
                    <a:pt x="867" y="1043"/>
                  </a:lnTo>
                  <a:lnTo>
                    <a:pt x="981" y="879"/>
                  </a:lnTo>
                  <a:lnTo>
                    <a:pt x="1010" y="862"/>
                  </a:lnTo>
                  <a:close/>
                  <a:moveTo>
                    <a:pt x="553" y="1027"/>
                  </a:moveTo>
                  <a:lnTo>
                    <a:pt x="553" y="1027"/>
                  </a:lnTo>
                  <a:cubicBezTo>
                    <a:pt x="564" y="1033"/>
                    <a:pt x="576" y="1036"/>
                    <a:pt x="588" y="1037"/>
                  </a:cubicBezTo>
                  <a:lnTo>
                    <a:pt x="579" y="1053"/>
                  </a:lnTo>
                  <a:lnTo>
                    <a:pt x="553" y="1027"/>
                  </a:lnTo>
                  <a:close/>
                  <a:moveTo>
                    <a:pt x="1032" y="627"/>
                  </a:moveTo>
                  <a:cubicBezTo>
                    <a:pt x="1038" y="627"/>
                    <a:pt x="1045" y="629"/>
                    <a:pt x="1051" y="632"/>
                  </a:cubicBezTo>
                  <a:cubicBezTo>
                    <a:pt x="1059" y="639"/>
                    <a:pt x="1062" y="648"/>
                    <a:pt x="1063" y="656"/>
                  </a:cubicBezTo>
                  <a:cubicBezTo>
                    <a:pt x="1067" y="669"/>
                    <a:pt x="1062" y="687"/>
                    <a:pt x="1052" y="700"/>
                  </a:cubicBezTo>
                  <a:lnTo>
                    <a:pt x="770" y="1098"/>
                  </a:lnTo>
                  <a:cubicBezTo>
                    <a:pt x="759" y="1115"/>
                    <a:pt x="741" y="1125"/>
                    <a:pt x="725" y="1125"/>
                  </a:cubicBezTo>
                  <a:cubicBezTo>
                    <a:pt x="719" y="1125"/>
                    <a:pt x="713" y="1123"/>
                    <a:pt x="708" y="1120"/>
                  </a:cubicBezTo>
                  <a:cubicBezTo>
                    <a:pt x="700" y="1114"/>
                    <a:pt x="694" y="1105"/>
                    <a:pt x="694" y="1093"/>
                  </a:cubicBezTo>
                  <a:cubicBezTo>
                    <a:pt x="693" y="1080"/>
                    <a:pt x="699" y="1065"/>
                    <a:pt x="706" y="1052"/>
                  </a:cubicBezTo>
                  <a:lnTo>
                    <a:pt x="985" y="653"/>
                  </a:lnTo>
                  <a:cubicBezTo>
                    <a:pt x="998" y="637"/>
                    <a:pt x="1015" y="627"/>
                    <a:pt x="1032" y="627"/>
                  </a:cubicBezTo>
                  <a:close/>
                  <a:moveTo>
                    <a:pt x="694" y="989"/>
                  </a:moveTo>
                  <a:lnTo>
                    <a:pt x="669" y="1026"/>
                  </a:lnTo>
                  <a:cubicBezTo>
                    <a:pt x="655" y="1047"/>
                    <a:pt x="647" y="1072"/>
                    <a:pt x="648" y="1095"/>
                  </a:cubicBezTo>
                  <a:cubicBezTo>
                    <a:pt x="650" y="1113"/>
                    <a:pt x="657" y="1128"/>
                    <a:pt x="668" y="1142"/>
                  </a:cubicBezTo>
                  <a:lnTo>
                    <a:pt x="584" y="1057"/>
                  </a:lnTo>
                  <a:lnTo>
                    <a:pt x="624" y="1032"/>
                  </a:lnTo>
                  <a:cubicBezTo>
                    <a:pt x="636" y="1027"/>
                    <a:pt x="650" y="1019"/>
                    <a:pt x="662" y="1009"/>
                  </a:cubicBezTo>
                  <a:lnTo>
                    <a:pt x="694" y="989"/>
                  </a:lnTo>
                  <a:close/>
                  <a:moveTo>
                    <a:pt x="1138" y="995"/>
                  </a:moveTo>
                  <a:lnTo>
                    <a:pt x="1024" y="1159"/>
                  </a:lnTo>
                  <a:lnTo>
                    <a:pt x="996" y="1175"/>
                  </a:lnTo>
                  <a:lnTo>
                    <a:pt x="1112" y="1012"/>
                  </a:lnTo>
                  <a:lnTo>
                    <a:pt x="1138" y="995"/>
                  </a:lnTo>
                  <a:close/>
                  <a:moveTo>
                    <a:pt x="684" y="1159"/>
                  </a:moveTo>
                  <a:lnTo>
                    <a:pt x="684" y="1159"/>
                  </a:lnTo>
                  <a:cubicBezTo>
                    <a:pt x="694" y="1164"/>
                    <a:pt x="706" y="1168"/>
                    <a:pt x="717" y="1169"/>
                  </a:cubicBezTo>
                  <a:lnTo>
                    <a:pt x="710" y="1185"/>
                  </a:lnTo>
                  <a:lnTo>
                    <a:pt x="684" y="1159"/>
                  </a:lnTo>
                  <a:close/>
                  <a:moveTo>
                    <a:pt x="1164" y="759"/>
                  </a:moveTo>
                  <a:cubicBezTo>
                    <a:pt x="1170" y="759"/>
                    <a:pt x="1177" y="761"/>
                    <a:pt x="1183" y="764"/>
                  </a:cubicBezTo>
                  <a:cubicBezTo>
                    <a:pt x="1199" y="776"/>
                    <a:pt x="1200" y="807"/>
                    <a:pt x="1184" y="832"/>
                  </a:cubicBezTo>
                  <a:lnTo>
                    <a:pt x="902" y="1230"/>
                  </a:lnTo>
                  <a:cubicBezTo>
                    <a:pt x="891" y="1247"/>
                    <a:pt x="873" y="1256"/>
                    <a:pt x="857" y="1256"/>
                  </a:cubicBezTo>
                  <a:cubicBezTo>
                    <a:pt x="851" y="1256"/>
                    <a:pt x="845" y="1255"/>
                    <a:pt x="840" y="1251"/>
                  </a:cubicBezTo>
                  <a:cubicBezTo>
                    <a:pt x="830" y="1244"/>
                    <a:pt x="827" y="1236"/>
                    <a:pt x="826" y="1228"/>
                  </a:cubicBezTo>
                  <a:cubicBezTo>
                    <a:pt x="823" y="1214"/>
                    <a:pt x="827" y="1199"/>
                    <a:pt x="838" y="1184"/>
                  </a:cubicBezTo>
                  <a:lnTo>
                    <a:pt x="1117" y="785"/>
                  </a:lnTo>
                  <a:cubicBezTo>
                    <a:pt x="1130" y="768"/>
                    <a:pt x="1147" y="759"/>
                    <a:pt x="1164" y="759"/>
                  </a:cubicBezTo>
                  <a:close/>
                  <a:moveTo>
                    <a:pt x="829" y="1117"/>
                  </a:moveTo>
                  <a:lnTo>
                    <a:pt x="803" y="1156"/>
                  </a:lnTo>
                  <a:cubicBezTo>
                    <a:pt x="785" y="1180"/>
                    <a:pt x="779" y="1209"/>
                    <a:pt x="783" y="1236"/>
                  </a:cubicBezTo>
                  <a:cubicBezTo>
                    <a:pt x="784" y="1245"/>
                    <a:pt x="788" y="1257"/>
                    <a:pt x="793" y="1264"/>
                  </a:cubicBezTo>
                  <a:lnTo>
                    <a:pt x="715" y="1188"/>
                  </a:lnTo>
                  <a:lnTo>
                    <a:pt x="751" y="1165"/>
                  </a:lnTo>
                  <a:cubicBezTo>
                    <a:pt x="768" y="1160"/>
                    <a:pt x="783" y="1151"/>
                    <a:pt x="796" y="1138"/>
                  </a:cubicBezTo>
                  <a:lnTo>
                    <a:pt x="829" y="1117"/>
                  </a:lnTo>
                  <a:close/>
                  <a:moveTo>
                    <a:pt x="817" y="1290"/>
                  </a:moveTo>
                  <a:lnTo>
                    <a:pt x="817" y="1290"/>
                  </a:lnTo>
                  <a:cubicBezTo>
                    <a:pt x="827" y="1297"/>
                    <a:pt x="840" y="1300"/>
                    <a:pt x="851" y="1301"/>
                  </a:cubicBezTo>
                  <a:lnTo>
                    <a:pt x="843" y="1317"/>
                  </a:lnTo>
                  <a:lnTo>
                    <a:pt x="817" y="1290"/>
                  </a:lnTo>
                  <a:close/>
                  <a:moveTo>
                    <a:pt x="1296" y="891"/>
                  </a:moveTo>
                  <a:cubicBezTo>
                    <a:pt x="1303" y="891"/>
                    <a:pt x="1310" y="893"/>
                    <a:pt x="1315" y="896"/>
                  </a:cubicBezTo>
                  <a:cubicBezTo>
                    <a:pt x="1332" y="908"/>
                    <a:pt x="1333" y="939"/>
                    <a:pt x="1316" y="964"/>
                  </a:cubicBezTo>
                  <a:lnTo>
                    <a:pt x="1036" y="1362"/>
                  </a:lnTo>
                  <a:cubicBezTo>
                    <a:pt x="1025" y="1379"/>
                    <a:pt x="1006" y="1389"/>
                    <a:pt x="990" y="1389"/>
                  </a:cubicBezTo>
                  <a:cubicBezTo>
                    <a:pt x="984" y="1389"/>
                    <a:pt x="978" y="1387"/>
                    <a:pt x="973" y="1383"/>
                  </a:cubicBezTo>
                  <a:cubicBezTo>
                    <a:pt x="963" y="1376"/>
                    <a:pt x="961" y="1367"/>
                    <a:pt x="959" y="1360"/>
                  </a:cubicBezTo>
                  <a:cubicBezTo>
                    <a:pt x="955" y="1346"/>
                    <a:pt x="961" y="1330"/>
                    <a:pt x="970" y="1316"/>
                  </a:cubicBezTo>
                  <a:lnTo>
                    <a:pt x="1250" y="917"/>
                  </a:lnTo>
                  <a:cubicBezTo>
                    <a:pt x="1263" y="900"/>
                    <a:pt x="1280" y="891"/>
                    <a:pt x="1296" y="891"/>
                  </a:cubicBezTo>
                  <a:close/>
                  <a:moveTo>
                    <a:pt x="958" y="1255"/>
                  </a:moveTo>
                  <a:lnTo>
                    <a:pt x="933" y="1290"/>
                  </a:lnTo>
                  <a:cubicBezTo>
                    <a:pt x="916" y="1315"/>
                    <a:pt x="909" y="1343"/>
                    <a:pt x="914" y="1370"/>
                  </a:cubicBezTo>
                  <a:cubicBezTo>
                    <a:pt x="915" y="1380"/>
                    <a:pt x="919" y="1391"/>
                    <a:pt x="924" y="1399"/>
                  </a:cubicBezTo>
                  <a:lnTo>
                    <a:pt x="847" y="1321"/>
                  </a:lnTo>
                  <a:lnTo>
                    <a:pt x="889" y="1296"/>
                  </a:lnTo>
                  <a:cubicBezTo>
                    <a:pt x="903" y="1290"/>
                    <a:pt x="915" y="1284"/>
                    <a:pt x="925" y="1275"/>
                  </a:cubicBezTo>
                  <a:lnTo>
                    <a:pt x="958" y="1255"/>
                  </a:lnTo>
                  <a:close/>
                  <a:moveTo>
                    <a:pt x="1353" y="876"/>
                  </a:moveTo>
                  <a:lnTo>
                    <a:pt x="1418" y="938"/>
                  </a:lnTo>
                  <a:cubicBezTo>
                    <a:pt x="1454" y="974"/>
                    <a:pt x="1454" y="1033"/>
                    <a:pt x="1418" y="1070"/>
                  </a:cubicBezTo>
                  <a:lnTo>
                    <a:pt x="1073" y="1416"/>
                  </a:lnTo>
                  <a:cubicBezTo>
                    <a:pt x="1056" y="1433"/>
                    <a:pt x="1032" y="1443"/>
                    <a:pt x="1006" y="1443"/>
                  </a:cubicBezTo>
                  <a:cubicBezTo>
                    <a:pt x="990" y="1443"/>
                    <a:pt x="974" y="1437"/>
                    <a:pt x="959" y="1429"/>
                  </a:cubicBezTo>
                  <a:lnTo>
                    <a:pt x="959" y="1429"/>
                  </a:lnTo>
                  <a:cubicBezTo>
                    <a:pt x="968" y="1433"/>
                    <a:pt x="978" y="1436"/>
                    <a:pt x="989" y="1436"/>
                  </a:cubicBezTo>
                  <a:cubicBezTo>
                    <a:pt x="1020" y="1436"/>
                    <a:pt x="1052" y="1418"/>
                    <a:pt x="1071" y="1390"/>
                  </a:cubicBezTo>
                  <a:lnTo>
                    <a:pt x="1352" y="991"/>
                  </a:lnTo>
                  <a:cubicBezTo>
                    <a:pt x="1379" y="953"/>
                    <a:pt x="1377" y="907"/>
                    <a:pt x="1353" y="876"/>
                  </a:cubicBezTo>
                  <a:close/>
                  <a:moveTo>
                    <a:pt x="485" y="0"/>
                  </a:moveTo>
                  <a:cubicBezTo>
                    <a:pt x="450" y="0"/>
                    <a:pt x="414" y="13"/>
                    <a:pt x="387" y="40"/>
                  </a:cubicBezTo>
                  <a:lnTo>
                    <a:pt x="42" y="385"/>
                  </a:lnTo>
                  <a:cubicBezTo>
                    <a:pt x="15" y="411"/>
                    <a:pt x="0" y="446"/>
                    <a:pt x="0" y="483"/>
                  </a:cubicBezTo>
                  <a:cubicBezTo>
                    <a:pt x="0" y="520"/>
                    <a:pt x="15" y="553"/>
                    <a:pt x="42" y="580"/>
                  </a:cubicBezTo>
                  <a:lnTo>
                    <a:pt x="909" y="1448"/>
                  </a:lnTo>
                  <a:cubicBezTo>
                    <a:pt x="936" y="1474"/>
                    <a:pt x="970" y="1489"/>
                    <a:pt x="1006" y="1489"/>
                  </a:cubicBezTo>
                  <a:cubicBezTo>
                    <a:pt x="1043" y="1489"/>
                    <a:pt x="1079" y="1474"/>
                    <a:pt x="1105" y="1448"/>
                  </a:cubicBezTo>
                  <a:lnTo>
                    <a:pt x="1449" y="1102"/>
                  </a:lnTo>
                  <a:cubicBezTo>
                    <a:pt x="1504" y="1048"/>
                    <a:pt x="1504" y="959"/>
                    <a:pt x="1449" y="906"/>
                  </a:cubicBezTo>
                  <a:lnTo>
                    <a:pt x="584" y="40"/>
                  </a:lnTo>
                  <a:cubicBezTo>
                    <a:pt x="557" y="13"/>
                    <a:pt x="521" y="0"/>
                    <a:pt x="4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4365644" y="5571629"/>
              <a:ext cx="14436" cy="14390"/>
            </a:xfrm>
            <a:custGeom>
              <a:avLst/>
              <a:gdLst/>
              <a:ahLst/>
              <a:cxnLst/>
              <a:rect l="l" t="t" r="r" b="b"/>
              <a:pathLst>
                <a:path w="318" h="317" extrusionOk="0">
                  <a:moveTo>
                    <a:pt x="160" y="47"/>
                  </a:moveTo>
                  <a:cubicBezTo>
                    <a:pt x="222" y="47"/>
                    <a:pt x="273" y="96"/>
                    <a:pt x="273" y="158"/>
                  </a:cubicBezTo>
                  <a:cubicBezTo>
                    <a:pt x="273" y="221"/>
                    <a:pt x="222" y="270"/>
                    <a:pt x="160" y="270"/>
                  </a:cubicBezTo>
                  <a:cubicBezTo>
                    <a:pt x="98" y="270"/>
                    <a:pt x="48" y="221"/>
                    <a:pt x="48" y="158"/>
                  </a:cubicBezTo>
                  <a:cubicBezTo>
                    <a:pt x="48" y="96"/>
                    <a:pt x="98" y="47"/>
                    <a:pt x="160" y="47"/>
                  </a:cubicBezTo>
                  <a:close/>
                  <a:moveTo>
                    <a:pt x="159" y="0"/>
                  </a:moveTo>
                  <a:cubicBezTo>
                    <a:pt x="72" y="0"/>
                    <a:pt x="1" y="72"/>
                    <a:pt x="1" y="158"/>
                  </a:cubicBezTo>
                  <a:cubicBezTo>
                    <a:pt x="1" y="246"/>
                    <a:pt x="72" y="316"/>
                    <a:pt x="159" y="316"/>
                  </a:cubicBezTo>
                  <a:cubicBezTo>
                    <a:pt x="247" y="316"/>
                    <a:pt x="317" y="246"/>
                    <a:pt x="317" y="158"/>
                  </a:cubicBezTo>
                  <a:cubicBezTo>
                    <a:pt x="317" y="72"/>
                    <a:pt x="247" y="0"/>
                    <a:pt x="15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4365735" y="5437578"/>
              <a:ext cx="14390" cy="14390"/>
            </a:xfrm>
            <a:custGeom>
              <a:avLst/>
              <a:gdLst/>
              <a:ahLst/>
              <a:cxnLst/>
              <a:rect l="l" t="t" r="r" b="b"/>
              <a:pathLst>
                <a:path w="317" h="317" extrusionOk="0">
                  <a:moveTo>
                    <a:pt x="158" y="48"/>
                  </a:moveTo>
                  <a:cubicBezTo>
                    <a:pt x="220" y="48"/>
                    <a:pt x="271" y="98"/>
                    <a:pt x="271" y="160"/>
                  </a:cubicBezTo>
                  <a:cubicBezTo>
                    <a:pt x="271" y="222"/>
                    <a:pt x="220" y="272"/>
                    <a:pt x="158" y="272"/>
                  </a:cubicBezTo>
                  <a:cubicBezTo>
                    <a:pt x="96" y="272"/>
                    <a:pt x="46" y="222"/>
                    <a:pt x="46" y="160"/>
                  </a:cubicBezTo>
                  <a:cubicBezTo>
                    <a:pt x="46" y="98"/>
                    <a:pt x="96" y="48"/>
                    <a:pt x="158" y="48"/>
                  </a:cubicBezTo>
                  <a:close/>
                  <a:moveTo>
                    <a:pt x="158" y="0"/>
                  </a:moveTo>
                  <a:cubicBezTo>
                    <a:pt x="72" y="0"/>
                    <a:pt x="0" y="72"/>
                    <a:pt x="0" y="158"/>
                  </a:cubicBezTo>
                  <a:cubicBezTo>
                    <a:pt x="0" y="247"/>
                    <a:pt x="72" y="317"/>
                    <a:pt x="158" y="317"/>
                  </a:cubicBezTo>
                  <a:cubicBezTo>
                    <a:pt x="246" y="317"/>
                    <a:pt x="316" y="246"/>
                    <a:pt x="316" y="158"/>
                  </a:cubicBezTo>
                  <a:cubicBezTo>
                    <a:pt x="316" y="72"/>
                    <a:pt x="246" y="0"/>
                    <a:pt x="1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4432738" y="5504581"/>
              <a:ext cx="14345" cy="14436"/>
            </a:xfrm>
            <a:custGeom>
              <a:avLst/>
              <a:gdLst/>
              <a:ahLst/>
              <a:cxnLst/>
              <a:rect l="l" t="t" r="r" b="b"/>
              <a:pathLst>
                <a:path w="316" h="318" extrusionOk="0">
                  <a:moveTo>
                    <a:pt x="158" y="47"/>
                  </a:moveTo>
                  <a:cubicBezTo>
                    <a:pt x="220" y="47"/>
                    <a:pt x="269" y="97"/>
                    <a:pt x="269" y="159"/>
                  </a:cubicBezTo>
                  <a:cubicBezTo>
                    <a:pt x="269" y="221"/>
                    <a:pt x="220" y="271"/>
                    <a:pt x="158" y="271"/>
                  </a:cubicBezTo>
                  <a:cubicBezTo>
                    <a:pt x="96" y="271"/>
                    <a:pt x="46" y="221"/>
                    <a:pt x="46" y="159"/>
                  </a:cubicBezTo>
                  <a:cubicBezTo>
                    <a:pt x="46" y="97"/>
                    <a:pt x="95" y="47"/>
                    <a:pt x="158" y="47"/>
                  </a:cubicBezTo>
                  <a:close/>
                  <a:moveTo>
                    <a:pt x="158" y="1"/>
                  </a:moveTo>
                  <a:cubicBezTo>
                    <a:pt x="70" y="1"/>
                    <a:pt x="0" y="72"/>
                    <a:pt x="0" y="159"/>
                  </a:cubicBezTo>
                  <a:cubicBezTo>
                    <a:pt x="0" y="246"/>
                    <a:pt x="72" y="317"/>
                    <a:pt x="158" y="317"/>
                  </a:cubicBezTo>
                  <a:cubicBezTo>
                    <a:pt x="245" y="317"/>
                    <a:pt x="316" y="246"/>
                    <a:pt x="316" y="159"/>
                  </a:cubicBezTo>
                  <a:cubicBezTo>
                    <a:pt x="316" y="72"/>
                    <a:pt x="245" y="1"/>
                    <a:pt x="1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4298777" y="5504581"/>
              <a:ext cx="14345" cy="14436"/>
            </a:xfrm>
            <a:custGeom>
              <a:avLst/>
              <a:gdLst/>
              <a:ahLst/>
              <a:cxnLst/>
              <a:rect l="l" t="t" r="r" b="b"/>
              <a:pathLst>
                <a:path w="316" h="318" extrusionOk="0">
                  <a:moveTo>
                    <a:pt x="157" y="47"/>
                  </a:moveTo>
                  <a:cubicBezTo>
                    <a:pt x="219" y="47"/>
                    <a:pt x="270" y="97"/>
                    <a:pt x="270" y="159"/>
                  </a:cubicBezTo>
                  <a:cubicBezTo>
                    <a:pt x="270" y="221"/>
                    <a:pt x="219" y="271"/>
                    <a:pt x="157" y="271"/>
                  </a:cubicBezTo>
                  <a:cubicBezTo>
                    <a:pt x="95" y="271"/>
                    <a:pt x="45" y="221"/>
                    <a:pt x="45" y="159"/>
                  </a:cubicBezTo>
                  <a:cubicBezTo>
                    <a:pt x="45" y="97"/>
                    <a:pt x="95" y="47"/>
                    <a:pt x="157" y="47"/>
                  </a:cubicBezTo>
                  <a:close/>
                  <a:moveTo>
                    <a:pt x="159" y="1"/>
                  </a:moveTo>
                  <a:cubicBezTo>
                    <a:pt x="70" y="2"/>
                    <a:pt x="1" y="72"/>
                    <a:pt x="1" y="159"/>
                  </a:cubicBezTo>
                  <a:cubicBezTo>
                    <a:pt x="1" y="246"/>
                    <a:pt x="71" y="317"/>
                    <a:pt x="159" y="317"/>
                  </a:cubicBezTo>
                  <a:cubicBezTo>
                    <a:pt x="245" y="317"/>
                    <a:pt x="315" y="246"/>
                    <a:pt x="315" y="159"/>
                  </a:cubicBezTo>
                  <a:cubicBezTo>
                    <a:pt x="315" y="72"/>
                    <a:pt x="244" y="1"/>
                    <a:pt x="1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4332597" y="5471351"/>
              <a:ext cx="80712" cy="80712"/>
            </a:xfrm>
            <a:custGeom>
              <a:avLst/>
              <a:gdLst/>
              <a:ahLst/>
              <a:cxnLst/>
              <a:rect l="l" t="t" r="r" b="b"/>
              <a:pathLst>
                <a:path w="1778" h="1778" extrusionOk="0">
                  <a:moveTo>
                    <a:pt x="889" y="49"/>
                  </a:moveTo>
                  <a:cubicBezTo>
                    <a:pt x="915" y="49"/>
                    <a:pt x="941" y="50"/>
                    <a:pt x="972" y="54"/>
                  </a:cubicBezTo>
                  <a:lnTo>
                    <a:pt x="972" y="203"/>
                  </a:lnTo>
                  <a:cubicBezTo>
                    <a:pt x="942" y="199"/>
                    <a:pt x="915" y="198"/>
                    <a:pt x="888" y="198"/>
                  </a:cubicBezTo>
                  <a:cubicBezTo>
                    <a:pt x="862" y="198"/>
                    <a:pt x="834" y="199"/>
                    <a:pt x="806" y="203"/>
                  </a:cubicBezTo>
                  <a:lnTo>
                    <a:pt x="806" y="54"/>
                  </a:lnTo>
                  <a:cubicBezTo>
                    <a:pt x="836" y="50"/>
                    <a:pt x="862" y="49"/>
                    <a:pt x="889" y="49"/>
                  </a:cubicBezTo>
                  <a:close/>
                  <a:moveTo>
                    <a:pt x="760" y="61"/>
                  </a:moveTo>
                  <a:lnTo>
                    <a:pt x="760" y="211"/>
                  </a:lnTo>
                  <a:cubicBezTo>
                    <a:pt x="480" y="263"/>
                    <a:pt x="260" y="484"/>
                    <a:pt x="207" y="763"/>
                  </a:cubicBezTo>
                  <a:lnTo>
                    <a:pt x="57" y="763"/>
                  </a:lnTo>
                  <a:cubicBezTo>
                    <a:pt x="113" y="402"/>
                    <a:pt x="398" y="116"/>
                    <a:pt x="760" y="61"/>
                  </a:cubicBezTo>
                  <a:close/>
                  <a:moveTo>
                    <a:pt x="1018" y="61"/>
                  </a:moveTo>
                  <a:cubicBezTo>
                    <a:pt x="1379" y="116"/>
                    <a:pt x="1663" y="402"/>
                    <a:pt x="1720" y="763"/>
                  </a:cubicBezTo>
                  <a:lnTo>
                    <a:pt x="1569" y="763"/>
                  </a:lnTo>
                  <a:cubicBezTo>
                    <a:pt x="1517" y="484"/>
                    <a:pt x="1297" y="263"/>
                    <a:pt x="1018" y="211"/>
                  </a:cubicBezTo>
                  <a:lnTo>
                    <a:pt x="1018" y="61"/>
                  </a:lnTo>
                  <a:close/>
                  <a:moveTo>
                    <a:pt x="202" y="808"/>
                  </a:moveTo>
                  <a:cubicBezTo>
                    <a:pt x="197" y="838"/>
                    <a:pt x="196" y="865"/>
                    <a:pt x="196" y="891"/>
                  </a:cubicBezTo>
                  <a:cubicBezTo>
                    <a:pt x="195" y="918"/>
                    <a:pt x="196" y="945"/>
                    <a:pt x="201" y="974"/>
                  </a:cubicBezTo>
                  <a:lnTo>
                    <a:pt x="52" y="974"/>
                  </a:lnTo>
                  <a:cubicBezTo>
                    <a:pt x="49" y="944"/>
                    <a:pt x="47" y="917"/>
                    <a:pt x="47" y="891"/>
                  </a:cubicBezTo>
                  <a:cubicBezTo>
                    <a:pt x="47" y="865"/>
                    <a:pt x="48" y="838"/>
                    <a:pt x="52" y="808"/>
                  </a:cubicBezTo>
                  <a:close/>
                  <a:moveTo>
                    <a:pt x="1726" y="808"/>
                  </a:moveTo>
                  <a:cubicBezTo>
                    <a:pt x="1729" y="837"/>
                    <a:pt x="1731" y="865"/>
                    <a:pt x="1731" y="891"/>
                  </a:cubicBezTo>
                  <a:cubicBezTo>
                    <a:pt x="1731" y="917"/>
                    <a:pt x="1730" y="945"/>
                    <a:pt x="1726" y="974"/>
                  </a:cubicBezTo>
                  <a:lnTo>
                    <a:pt x="1576" y="974"/>
                  </a:lnTo>
                  <a:cubicBezTo>
                    <a:pt x="1579" y="944"/>
                    <a:pt x="1581" y="917"/>
                    <a:pt x="1581" y="891"/>
                  </a:cubicBezTo>
                  <a:cubicBezTo>
                    <a:pt x="1582" y="866"/>
                    <a:pt x="1579" y="838"/>
                    <a:pt x="1576" y="808"/>
                  </a:cubicBezTo>
                  <a:close/>
                  <a:moveTo>
                    <a:pt x="903" y="243"/>
                  </a:moveTo>
                  <a:cubicBezTo>
                    <a:pt x="917" y="243"/>
                    <a:pt x="930" y="245"/>
                    <a:pt x="944" y="247"/>
                  </a:cubicBezTo>
                  <a:cubicBezTo>
                    <a:pt x="959" y="248"/>
                    <a:pt x="973" y="249"/>
                    <a:pt x="988" y="252"/>
                  </a:cubicBezTo>
                  <a:cubicBezTo>
                    <a:pt x="994" y="253"/>
                    <a:pt x="999" y="253"/>
                    <a:pt x="1004" y="254"/>
                  </a:cubicBezTo>
                  <a:lnTo>
                    <a:pt x="1019" y="257"/>
                  </a:lnTo>
                  <a:cubicBezTo>
                    <a:pt x="1273" y="309"/>
                    <a:pt x="1474" y="509"/>
                    <a:pt x="1525" y="763"/>
                  </a:cubicBezTo>
                  <a:lnTo>
                    <a:pt x="1529" y="790"/>
                  </a:lnTo>
                  <a:cubicBezTo>
                    <a:pt x="1532" y="807"/>
                    <a:pt x="1535" y="823"/>
                    <a:pt x="1536" y="839"/>
                  </a:cubicBezTo>
                  <a:cubicBezTo>
                    <a:pt x="1537" y="857"/>
                    <a:pt x="1539" y="874"/>
                    <a:pt x="1539" y="891"/>
                  </a:cubicBezTo>
                  <a:cubicBezTo>
                    <a:pt x="1539" y="908"/>
                    <a:pt x="1537" y="926"/>
                    <a:pt x="1536" y="943"/>
                  </a:cubicBezTo>
                  <a:cubicBezTo>
                    <a:pt x="1535" y="958"/>
                    <a:pt x="1532" y="975"/>
                    <a:pt x="1529" y="992"/>
                  </a:cubicBezTo>
                  <a:lnTo>
                    <a:pt x="1525" y="1018"/>
                  </a:lnTo>
                  <a:cubicBezTo>
                    <a:pt x="1474" y="1273"/>
                    <a:pt x="1273" y="1474"/>
                    <a:pt x="1019" y="1525"/>
                  </a:cubicBezTo>
                  <a:lnTo>
                    <a:pt x="993" y="1529"/>
                  </a:lnTo>
                  <a:cubicBezTo>
                    <a:pt x="976" y="1531"/>
                    <a:pt x="960" y="1534"/>
                    <a:pt x="944" y="1535"/>
                  </a:cubicBezTo>
                  <a:cubicBezTo>
                    <a:pt x="928" y="1536"/>
                    <a:pt x="912" y="1538"/>
                    <a:pt x="896" y="1538"/>
                  </a:cubicBezTo>
                  <a:lnTo>
                    <a:pt x="886" y="1538"/>
                  </a:lnTo>
                  <a:cubicBezTo>
                    <a:pt x="870" y="1538"/>
                    <a:pt x="852" y="1536"/>
                    <a:pt x="837" y="1535"/>
                  </a:cubicBezTo>
                  <a:cubicBezTo>
                    <a:pt x="821" y="1534"/>
                    <a:pt x="805" y="1531"/>
                    <a:pt x="788" y="1529"/>
                  </a:cubicBezTo>
                  <a:lnTo>
                    <a:pt x="762" y="1525"/>
                  </a:lnTo>
                  <a:cubicBezTo>
                    <a:pt x="508" y="1474"/>
                    <a:pt x="307" y="1273"/>
                    <a:pt x="255" y="1018"/>
                  </a:cubicBezTo>
                  <a:lnTo>
                    <a:pt x="251" y="992"/>
                  </a:lnTo>
                  <a:cubicBezTo>
                    <a:pt x="245" y="955"/>
                    <a:pt x="243" y="923"/>
                    <a:pt x="243" y="891"/>
                  </a:cubicBezTo>
                  <a:cubicBezTo>
                    <a:pt x="243" y="874"/>
                    <a:pt x="244" y="856"/>
                    <a:pt x="245" y="839"/>
                  </a:cubicBezTo>
                  <a:cubicBezTo>
                    <a:pt x="246" y="823"/>
                    <a:pt x="249" y="807"/>
                    <a:pt x="251" y="790"/>
                  </a:cubicBezTo>
                  <a:lnTo>
                    <a:pt x="255" y="763"/>
                  </a:lnTo>
                  <a:cubicBezTo>
                    <a:pt x="307" y="509"/>
                    <a:pt x="508" y="309"/>
                    <a:pt x="762" y="257"/>
                  </a:cubicBezTo>
                  <a:lnTo>
                    <a:pt x="773" y="254"/>
                  </a:lnTo>
                  <a:cubicBezTo>
                    <a:pt x="779" y="253"/>
                    <a:pt x="784" y="253"/>
                    <a:pt x="790" y="252"/>
                  </a:cubicBezTo>
                  <a:cubicBezTo>
                    <a:pt x="806" y="249"/>
                    <a:pt x="820" y="248"/>
                    <a:pt x="834" y="247"/>
                  </a:cubicBezTo>
                  <a:cubicBezTo>
                    <a:pt x="848" y="245"/>
                    <a:pt x="862" y="245"/>
                    <a:pt x="876" y="243"/>
                  </a:cubicBezTo>
                  <a:close/>
                  <a:moveTo>
                    <a:pt x="207" y="1021"/>
                  </a:moveTo>
                  <a:cubicBezTo>
                    <a:pt x="260" y="1300"/>
                    <a:pt x="480" y="1519"/>
                    <a:pt x="760" y="1572"/>
                  </a:cubicBezTo>
                  <a:lnTo>
                    <a:pt x="760" y="1723"/>
                  </a:lnTo>
                  <a:cubicBezTo>
                    <a:pt x="398" y="1666"/>
                    <a:pt x="113" y="1381"/>
                    <a:pt x="57" y="1021"/>
                  </a:cubicBezTo>
                  <a:close/>
                  <a:moveTo>
                    <a:pt x="1720" y="1021"/>
                  </a:moveTo>
                  <a:cubicBezTo>
                    <a:pt x="1663" y="1381"/>
                    <a:pt x="1378" y="1666"/>
                    <a:pt x="1018" y="1723"/>
                  </a:cubicBezTo>
                  <a:lnTo>
                    <a:pt x="1018" y="1572"/>
                  </a:lnTo>
                  <a:cubicBezTo>
                    <a:pt x="1297" y="1519"/>
                    <a:pt x="1517" y="1300"/>
                    <a:pt x="1569" y="1021"/>
                  </a:cubicBezTo>
                  <a:close/>
                  <a:moveTo>
                    <a:pt x="972" y="1577"/>
                  </a:moveTo>
                  <a:lnTo>
                    <a:pt x="972" y="1728"/>
                  </a:lnTo>
                  <a:cubicBezTo>
                    <a:pt x="942" y="1731"/>
                    <a:pt x="915" y="1733"/>
                    <a:pt x="888" y="1733"/>
                  </a:cubicBezTo>
                  <a:cubicBezTo>
                    <a:pt x="862" y="1733"/>
                    <a:pt x="835" y="1731"/>
                    <a:pt x="806" y="1728"/>
                  </a:cubicBezTo>
                  <a:lnTo>
                    <a:pt x="806" y="1577"/>
                  </a:lnTo>
                  <a:cubicBezTo>
                    <a:pt x="836" y="1582"/>
                    <a:pt x="862" y="1584"/>
                    <a:pt x="889" y="1584"/>
                  </a:cubicBezTo>
                  <a:cubicBezTo>
                    <a:pt x="915" y="1584"/>
                    <a:pt x="942" y="1582"/>
                    <a:pt x="972" y="1577"/>
                  </a:cubicBezTo>
                  <a:close/>
                  <a:moveTo>
                    <a:pt x="889" y="1"/>
                  </a:moveTo>
                  <a:cubicBezTo>
                    <a:pt x="866" y="1"/>
                    <a:pt x="843" y="2"/>
                    <a:pt x="819" y="4"/>
                  </a:cubicBezTo>
                  <a:cubicBezTo>
                    <a:pt x="807" y="5"/>
                    <a:pt x="795" y="6"/>
                    <a:pt x="782" y="7"/>
                  </a:cubicBezTo>
                  <a:lnTo>
                    <a:pt x="781" y="7"/>
                  </a:lnTo>
                  <a:lnTo>
                    <a:pt x="761" y="10"/>
                  </a:lnTo>
                  <a:cubicBezTo>
                    <a:pt x="375" y="67"/>
                    <a:pt x="69" y="373"/>
                    <a:pt x="12" y="759"/>
                  </a:cubicBezTo>
                  <a:lnTo>
                    <a:pt x="11" y="759"/>
                  </a:lnTo>
                  <a:lnTo>
                    <a:pt x="8" y="779"/>
                  </a:lnTo>
                  <a:lnTo>
                    <a:pt x="8" y="780"/>
                  </a:lnTo>
                  <a:cubicBezTo>
                    <a:pt x="7" y="793"/>
                    <a:pt x="6" y="807"/>
                    <a:pt x="5" y="818"/>
                  </a:cubicBezTo>
                  <a:cubicBezTo>
                    <a:pt x="1" y="843"/>
                    <a:pt x="0" y="866"/>
                    <a:pt x="0" y="888"/>
                  </a:cubicBezTo>
                  <a:cubicBezTo>
                    <a:pt x="0" y="911"/>
                    <a:pt x="1" y="933"/>
                    <a:pt x="5" y="958"/>
                  </a:cubicBezTo>
                  <a:cubicBezTo>
                    <a:pt x="6" y="971"/>
                    <a:pt x="7" y="983"/>
                    <a:pt x="8" y="996"/>
                  </a:cubicBezTo>
                  <a:lnTo>
                    <a:pt x="11" y="1016"/>
                  </a:lnTo>
                  <a:cubicBezTo>
                    <a:pt x="68" y="1402"/>
                    <a:pt x="374" y="1708"/>
                    <a:pt x="760" y="1765"/>
                  </a:cubicBezTo>
                  <a:lnTo>
                    <a:pt x="760" y="1766"/>
                  </a:lnTo>
                  <a:lnTo>
                    <a:pt x="780" y="1771"/>
                  </a:lnTo>
                  <a:lnTo>
                    <a:pt x="782" y="1771"/>
                  </a:lnTo>
                  <a:cubicBezTo>
                    <a:pt x="791" y="1773"/>
                    <a:pt x="799" y="1775"/>
                    <a:pt x="808" y="1775"/>
                  </a:cubicBezTo>
                  <a:cubicBezTo>
                    <a:pt x="813" y="1775"/>
                    <a:pt x="819" y="1776"/>
                    <a:pt x="824" y="1776"/>
                  </a:cubicBezTo>
                  <a:cubicBezTo>
                    <a:pt x="828" y="1776"/>
                    <a:pt x="832" y="1777"/>
                    <a:pt x="836" y="1777"/>
                  </a:cubicBezTo>
                  <a:cubicBezTo>
                    <a:pt x="841" y="1777"/>
                    <a:pt x="846" y="1777"/>
                    <a:pt x="851" y="1778"/>
                  </a:cubicBezTo>
                  <a:lnTo>
                    <a:pt x="890" y="1778"/>
                  </a:lnTo>
                  <a:cubicBezTo>
                    <a:pt x="912" y="1778"/>
                    <a:pt x="936" y="1777"/>
                    <a:pt x="961" y="1775"/>
                  </a:cubicBezTo>
                  <a:cubicBezTo>
                    <a:pt x="972" y="1773"/>
                    <a:pt x="983" y="1773"/>
                    <a:pt x="996" y="1771"/>
                  </a:cubicBezTo>
                  <a:lnTo>
                    <a:pt x="998" y="1771"/>
                  </a:lnTo>
                  <a:lnTo>
                    <a:pt x="1018" y="1769"/>
                  </a:lnTo>
                  <a:lnTo>
                    <a:pt x="1018" y="1767"/>
                  </a:lnTo>
                  <a:cubicBezTo>
                    <a:pt x="1404" y="1711"/>
                    <a:pt x="1710" y="1406"/>
                    <a:pt x="1767" y="1018"/>
                  </a:cubicBezTo>
                  <a:lnTo>
                    <a:pt x="1769" y="1003"/>
                  </a:lnTo>
                  <a:lnTo>
                    <a:pt x="1769" y="1000"/>
                  </a:lnTo>
                  <a:cubicBezTo>
                    <a:pt x="1771" y="985"/>
                    <a:pt x="1772" y="971"/>
                    <a:pt x="1773" y="958"/>
                  </a:cubicBezTo>
                  <a:cubicBezTo>
                    <a:pt x="1776" y="934"/>
                    <a:pt x="1777" y="912"/>
                    <a:pt x="1777" y="890"/>
                  </a:cubicBezTo>
                  <a:cubicBezTo>
                    <a:pt x="1777" y="869"/>
                    <a:pt x="1776" y="844"/>
                    <a:pt x="1773" y="821"/>
                  </a:cubicBezTo>
                  <a:cubicBezTo>
                    <a:pt x="1772" y="808"/>
                    <a:pt x="1771" y="795"/>
                    <a:pt x="1769" y="780"/>
                  </a:cubicBezTo>
                  <a:lnTo>
                    <a:pt x="1768" y="775"/>
                  </a:lnTo>
                  <a:lnTo>
                    <a:pt x="1767" y="760"/>
                  </a:lnTo>
                  <a:cubicBezTo>
                    <a:pt x="1710" y="374"/>
                    <a:pt x="1404" y="68"/>
                    <a:pt x="1018" y="11"/>
                  </a:cubicBezTo>
                  <a:lnTo>
                    <a:pt x="1018" y="10"/>
                  </a:lnTo>
                  <a:lnTo>
                    <a:pt x="998" y="7"/>
                  </a:lnTo>
                  <a:lnTo>
                    <a:pt x="997" y="7"/>
                  </a:lnTo>
                  <a:cubicBezTo>
                    <a:pt x="983" y="6"/>
                    <a:pt x="972" y="5"/>
                    <a:pt x="960" y="4"/>
                  </a:cubicBezTo>
                  <a:cubicBezTo>
                    <a:pt x="936" y="2"/>
                    <a:pt x="912" y="1"/>
                    <a:pt x="8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4347395" y="5486196"/>
              <a:ext cx="51160" cy="51251"/>
            </a:xfrm>
            <a:custGeom>
              <a:avLst/>
              <a:gdLst/>
              <a:ahLst/>
              <a:cxnLst/>
              <a:rect l="l" t="t" r="r" b="b"/>
              <a:pathLst>
                <a:path w="1127" h="1129" extrusionOk="0">
                  <a:moveTo>
                    <a:pt x="687" y="58"/>
                  </a:moveTo>
                  <a:cubicBezTo>
                    <a:pt x="873" y="104"/>
                    <a:pt x="1023" y="253"/>
                    <a:pt x="1068" y="441"/>
                  </a:cubicBezTo>
                  <a:lnTo>
                    <a:pt x="1009" y="441"/>
                  </a:lnTo>
                  <a:lnTo>
                    <a:pt x="1009" y="689"/>
                  </a:lnTo>
                  <a:lnTo>
                    <a:pt x="1068" y="689"/>
                  </a:lnTo>
                  <a:cubicBezTo>
                    <a:pt x="1023" y="876"/>
                    <a:pt x="873" y="1026"/>
                    <a:pt x="687" y="1071"/>
                  </a:cubicBezTo>
                  <a:lnTo>
                    <a:pt x="687" y="1012"/>
                  </a:lnTo>
                  <a:lnTo>
                    <a:pt x="438" y="1012"/>
                  </a:lnTo>
                  <a:lnTo>
                    <a:pt x="438" y="1071"/>
                  </a:lnTo>
                  <a:cubicBezTo>
                    <a:pt x="250" y="1026"/>
                    <a:pt x="101" y="876"/>
                    <a:pt x="55" y="689"/>
                  </a:cubicBezTo>
                  <a:lnTo>
                    <a:pt x="114" y="689"/>
                  </a:lnTo>
                  <a:lnTo>
                    <a:pt x="114" y="441"/>
                  </a:lnTo>
                  <a:lnTo>
                    <a:pt x="55" y="441"/>
                  </a:lnTo>
                  <a:cubicBezTo>
                    <a:pt x="101" y="253"/>
                    <a:pt x="250" y="104"/>
                    <a:pt x="438" y="58"/>
                  </a:cubicBezTo>
                  <a:lnTo>
                    <a:pt x="438" y="117"/>
                  </a:lnTo>
                  <a:lnTo>
                    <a:pt x="687" y="117"/>
                  </a:lnTo>
                  <a:lnTo>
                    <a:pt x="687" y="58"/>
                  </a:lnTo>
                  <a:close/>
                  <a:moveTo>
                    <a:pt x="485" y="1"/>
                  </a:moveTo>
                  <a:lnTo>
                    <a:pt x="457" y="6"/>
                  </a:lnTo>
                  <a:cubicBezTo>
                    <a:pt x="229" y="50"/>
                    <a:pt x="48" y="232"/>
                    <a:pt x="5" y="458"/>
                  </a:cubicBezTo>
                  <a:lnTo>
                    <a:pt x="0" y="486"/>
                  </a:lnTo>
                  <a:lnTo>
                    <a:pt x="70" y="486"/>
                  </a:lnTo>
                  <a:lnTo>
                    <a:pt x="70" y="643"/>
                  </a:lnTo>
                  <a:lnTo>
                    <a:pt x="0" y="643"/>
                  </a:lnTo>
                  <a:lnTo>
                    <a:pt x="5" y="670"/>
                  </a:lnTo>
                  <a:cubicBezTo>
                    <a:pt x="48" y="897"/>
                    <a:pt x="229" y="1080"/>
                    <a:pt x="457" y="1123"/>
                  </a:cubicBezTo>
                  <a:lnTo>
                    <a:pt x="485" y="1128"/>
                  </a:lnTo>
                  <a:lnTo>
                    <a:pt x="485" y="1058"/>
                  </a:lnTo>
                  <a:lnTo>
                    <a:pt x="641" y="1058"/>
                  </a:lnTo>
                  <a:lnTo>
                    <a:pt x="641" y="1128"/>
                  </a:lnTo>
                  <a:lnTo>
                    <a:pt x="670" y="1123"/>
                  </a:lnTo>
                  <a:cubicBezTo>
                    <a:pt x="897" y="1081"/>
                    <a:pt x="1078" y="899"/>
                    <a:pt x="1121" y="670"/>
                  </a:cubicBezTo>
                  <a:lnTo>
                    <a:pt x="1126" y="643"/>
                  </a:lnTo>
                  <a:lnTo>
                    <a:pt x="1057" y="643"/>
                  </a:lnTo>
                  <a:lnTo>
                    <a:pt x="1057" y="486"/>
                  </a:lnTo>
                  <a:lnTo>
                    <a:pt x="1126" y="486"/>
                  </a:lnTo>
                  <a:lnTo>
                    <a:pt x="1121" y="458"/>
                  </a:lnTo>
                  <a:cubicBezTo>
                    <a:pt x="1078" y="232"/>
                    <a:pt x="898" y="50"/>
                    <a:pt x="670" y="6"/>
                  </a:cubicBezTo>
                  <a:lnTo>
                    <a:pt x="641" y="1"/>
                  </a:lnTo>
                  <a:lnTo>
                    <a:pt x="641" y="71"/>
                  </a:lnTo>
                  <a:lnTo>
                    <a:pt x="485" y="71"/>
                  </a:lnTo>
                  <a:lnTo>
                    <a:pt x="485"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4353433" y="5492324"/>
              <a:ext cx="39040" cy="39085"/>
            </a:xfrm>
            <a:custGeom>
              <a:avLst/>
              <a:gdLst/>
              <a:ahLst/>
              <a:cxnLst/>
              <a:rect l="l" t="t" r="r" b="b"/>
              <a:pathLst>
                <a:path w="860" h="861" extrusionOk="0">
                  <a:moveTo>
                    <a:pt x="429" y="45"/>
                  </a:moveTo>
                  <a:cubicBezTo>
                    <a:pt x="642" y="45"/>
                    <a:pt x="814" y="218"/>
                    <a:pt x="814" y="430"/>
                  </a:cubicBezTo>
                  <a:cubicBezTo>
                    <a:pt x="814" y="643"/>
                    <a:pt x="642" y="815"/>
                    <a:pt x="429" y="815"/>
                  </a:cubicBezTo>
                  <a:cubicBezTo>
                    <a:pt x="217" y="815"/>
                    <a:pt x="44" y="643"/>
                    <a:pt x="44" y="430"/>
                  </a:cubicBezTo>
                  <a:cubicBezTo>
                    <a:pt x="44" y="218"/>
                    <a:pt x="217" y="45"/>
                    <a:pt x="429" y="45"/>
                  </a:cubicBezTo>
                  <a:close/>
                  <a:moveTo>
                    <a:pt x="429" y="1"/>
                  </a:moveTo>
                  <a:cubicBezTo>
                    <a:pt x="192" y="1"/>
                    <a:pt x="0" y="193"/>
                    <a:pt x="0" y="430"/>
                  </a:cubicBezTo>
                  <a:cubicBezTo>
                    <a:pt x="0" y="667"/>
                    <a:pt x="192" y="860"/>
                    <a:pt x="429" y="860"/>
                  </a:cubicBezTo>
                  <a:cubicBezTo>
                    <a:pt x="667" y="860"/>
                    <a:pt x="859" y="667"/>
                    <a:pt x="859" y="430"/>
                  </a:cubicBezTo>
                  <a:cubicBezTo>
                    <a:pt x="859" y="193"/>
                    <a:pt x="667" y="1"/>
                    <a:pt x="42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4356928" y="5495774"/>
              <a:ext cx="32003" cy="32049"/>
            </a:xfrm>
            <a:custGeom>
              <a:avLst/>
              <a:gdLst/>
              <a:ahLst/>
              <a:cxnLst/>
              <a:rect l="l" t="t" r="r" b="b"/>
              <a:pathLst>
                <a:path w="705" h="706" extrusionOk="0">
                  <a:moveTo>
                    <a:pt x="352" y="47"/>
                  </a:moveTo>
                  <a:cubicBezTo>
                    <a:pt x="521" y="47"/>
                    <a:pt x="658" y="184"/>
                    <a:pt x="658" y="353"/>
                  </a:cubicBezTo>
                  <a:cubicBezTo>
                    <a:pt x="658" y="522"/>
                    <a:pt x="521" y="659"/>
                    <a:pt x="352" y="659"/>
                  </a:cubicBezTo>
                  <a:cubicBezTo>
                    <a:pt x="184" y="659"/>
                    <a:pt x="46" y="522"/>
                    <a:pt x="46" y="353"/>
                  </a:cubicBezTo>
                  <a:cubicBezTo>
                    <a:pt x="46" y="184"/>
                    <a:pt x="184" y="47"/>
                    <a:pt x="352" y="47"/>
                  </a:cubicBezTo>
                  <a:close/>
                  <a:moveTo>
                    <a:pt x="352" y="1"/>
                  </a:moveTo>
                  <a:cubicBezTo>
                    <a:pt x="158" y="1"/>
                    <a:pt x="0" y="159"/>
                    <a:pt x="0" y="353"/>
                  </a:cubicBezTo>
                  <a:cubicBezTo>
                    <a:pt x="0" y="547"/>
                    <a:pt x="158" y="705"/>
                    <a:pt x="352" y="705"/>
                  </a:cubicBezTo>
                  <a:cubicBezTo>
                    <a:pt x="546" y="705"/>
                    <a:pt x="704" y="547"/>
                    <a:pt x="704" y="353"/>
                  </a:cubicBezTo>
                  <a:cubicBezTo>
                    <a:pt x="704" y="159"/>
                    <a:pt x="546" y="1"/>
                    <a:pt x="35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4359924" y="5498906"/>
              <a:ext cx="25830" cy="25830"/>
            </a:xfrm>
            <a:custGeom>
              <a:avLst/>
              <a:gdLst/>
              <a:ahLst/>
              <a:cxnLst/>
              <a:rect l="l" t="t" r="r" b="b"/>
              <a:pathLst>
                <a:path w="569" h="569" extrusionOk="0">
                  <a:moveTo>
                    <a:pt x="288" y="94"/>
                  </a:moveTo>
                  <a:lnTo>
                    <a:pt x="301" y="95"/>
                  </a:lnTo>
                  <a:cubicBezTo>
                    <a:pt x="309" y="95"/>
                    <a:pt x="317" y="97"/>
                    <a:pt x="325" y="98"/>
                  </a:cubicBezTo>
                  <a:lnTo>
                    <a:pt x="350" y="105"/>
                  </a:lnTo>
                  <a:cubicBezTo>
                    <a:pt x="358" y="108"/>
                    <a:pt x="364" y="110"/>
                    <a:pt x="373" y="114"/>
                  </a:cubicBezTo>
                  <a:lnTo>
                    <a:pt x="395" y="127"/>
                  </a:lnTo>
                  <a:cubicBezTo>
                    <a:pt x="401" y="131"/>
                    <a:pt x="408" y="136"/>
                    <a:pt x="413" y="142"/>
                  </a:cubicBezTo>
                  <a:lnTo>
                    <a:pt x="432" y="161"/>
                  </a:lnTo>
                  <a:cubicBezTo>
                    <a:pt x="437" y="167"/>
                    <a:pt x="442" y="172"/>
                    <a:pt x="447" y="178"/>
                  </a:cubicBezTo>
                  <a:lnTo>
                    <a:pt x="459" y="201"/>
                  </a:lnTo>
                  <a:cubicBezTo>
                    <a:pt x="463" y="208"/>
                    <a:pt x="466" y="215"/>
                    <a:pt x="469" y="224"/>
                  </a:cubicBezTo>
                  <a:lnTo>
                    <a:pt x="475" y="248"/>
                  </a:lnTo>
                  <a:cubicBezTo>
                    <a:pt x="476" y="256"/>
                    <a:pt x="478" y="264"/>
                    <a:pt x="478" y="272"/>
                  </a:cubicBezTo>
                  <a:lnTo>
                    <a:pt x="479" y="285"/>
                  </a:lnTo>
                  <a:lnTo>
                    <a:pt x="478" y="299"/>
                  </a:lnTo>
                  <a:cubicBezTo>
                    <a:pt x="478" y="306"/>
                    <a:pt x="476" y="314"/>
                    <a:pt x="475" y="322"/>
                  </a:cubicBezTo>
                  <a:lnTo>
                    <a:pt x="469" y="347"/>
                  </a:lnTo>
                  <a:cubicBezTo>
                    <a:pt x="466" y="356"/>
                    <a:pt x="463" y="362"/>
                    <a:pt x="459" y="368"/>
                  </a:cubicBezTo>
                  <a:lnTo>
                    <a:pt x="447" y="390"/>
                  </a:lnTo>
                  <a:cubicBezTo>
                    <a:pt x="442" y="398"/>
                    <a:pt x="437" y="404"/>
                    <a:pt x="432" y="409"/>
                  </a:cubicBezTo>
                  <a:lnTo>
                    <a:pt x="413" y="427"/>
                  </a:lnTo>
                  <a:cubicBezTo>
                    <a:pt x="408" y="433"/>
                    <a:pt x="401" y="438"/>
                    <a:pt x="395" y="442"/>
                  </a:cubicBezTo>
                  <a:lnTo>
                    <a:pt x="373" y="456"/>
                  </a:lnTo>
                  <a:cubicBezTo>
                    <a:pt x="365" y="459"/>
                    <a:pt x="358" y="462"/>
                    <a:pt x="350" y="464"/>
                  </a:cubicBezTo>
                  <a:lnTo>
                    <a:pt x="325" y="472"/>
                  </a:lnTo>
                  <a:cubicBezTo>
                    <a:pt x="317" y="473"/>
                    <a:pt x="309" y="474"/>
                    <a:pt x="301" y="474"/>
                  </a:cubicBezTo>
                  <a:lnTo>
                    <a:pt x="288" y="475"/>
                  </a:lnTo>
                  <a:lnTo>
                    <a:pt x="275" y="474"/>
                  </a:lnTo>
                  <a:cubicBezTo>
                    <a:pt x="267" y="474"/>
                    <a:pt x="259" y="473"/>
                    <a:pt x="251" y="472"/>
                  </a:cubicBezTo>
                  <a:lnTo>
                    <a:pt x="242" y="469"/>
                  </a:lnTo>
                  <a:lnTo>
                    <a:pt x="226" y="464"/>
                  </a:lnTo>
                  <a:cubicBezTo>
                    <a:pt x="218" y="462"/>
                    <a:pt x="211" y="459"/>
                    <a:pt x="204" y="456"/>
                  </a:cubicBezTo>
                  <a:lnTo>
                    <a:pt x="181" y="442"/>
                  </a:lnTo>
                  <a:cubicBezTo>
                    <a:pt x="174" y="438"/>
                    <a:pt x="168" y="433"/>
                    <a:pt x="163" y="427"/>
                  </a:cubicBezTo>
                  <a:lnTo>
                    <a:pt x="144" y="409"/>
                  </a:lnTo>
                  <a:cubicBezTo>
                    <a:pt x="139" y="404"/>
                    <a:pt x="133" y="398"/>
                    <a:pt x="130" y="390"/>
                  </a:cubicBezTo>
                  <a:lnTo>
                    <a:pt x="116" y="368"/>
                  </a:lnTo>
                  <a:cubicBezTo>
                    <a:pt x="112" y="361"/>
                    <a:pt x="110" y="353"/>
                    <a:pt x="107" y="346"/>
                  </a:cubicBezTo>
                  <a:lnTo>
                    <a:pt x="101" y="321"/>
                  </a:lnTo>
                  <a:cubicBezTo>
                    <a:pt x="100" y="313"/>
                    <a:pt x="97" y="305"/>
                    <a:pt x="97" y="298"/>
                  </a:cubicBezTo>
                  <a:lnTo>
                    <a:pt x="96" y="284"/>
                  </a:lnTo>
                  <a:lnTo>
                    <a:pt x="99" y="272"/>
                  </a:lnTo>
                  <a:cubicBezTo>
                    <a:pt x="99" y="264"/>
                    <a:pt x="100" y="256"/>
                    <a:pt x="101" y="248"/>
                  </a:cubicBezTo>
                  <a:lnTo>
                    <a:pt x="107" y="224"/>
                  </a:lnTo>
                  <a:cubicBezTo>
                    <a:pt x="110" y="215"/>
                    <a:pt x="112" y="209"/>
                    <a:pt x="116" y="201"/>
                  </a:cubicBezTo>
                  <a:lnTo>
                    <a:pt x="130" y="178"/>
                  </a:lnTo>
                  <a:cubicBezTo>
                    <a:pt x="133" y="172"/>
                    <a:pt x="139" y="166"/>
                    <a:pt x="144" y="161"/>
                  </a:cubicBezTo>
                  <a:lnTo>
                    <a:pt x="163" y="142"/>
                  </a:lnTo>
                  <a:cubicBezTo>
                    <a:pt x="168" y="136"/>
                    <a:pt x="174" y="131"/>
                    <a:pt x="181" y="127"/>
                  </a:cubicBezTo>
                  <a:lnTo>
                    <a:pt x="204" y="114"/>
                  </a:lnTo>
                  <a:cubicBezTo>
                    <a:pt x="210" y="110"/>
                    <a:pt x="218" y="108"/>
                    <a:pt x="226" y="105"/>
                  </a:cubicBezTo>
                  <a:lnTo>
                    <a:pt x="251" y="98"/>
                  </a:lnTo>
                  <a:cubicBezTo>
                    <a:pt x="259" y="97"/>
                    <a:pt x="267" y="95"/>
                    <a:pt x="275" y="95"/>
                  </a:cubicBezTo>
                  <a:lnTo>
                    <a:pt x="288" y="94"/>
                  </a:lnTo>
                  <a:close/>
                  <a:moveTo>
                    <a:pt x="285" y="0"/>
                  </a:moveTo>
                  <a:cubicBezTo>
                    <a:pt x="269" y="0"/>
                    <a:pt x="258" y="11"/>
                    <a:pt x="250" y="26"/>
                  </a:cubicBezTo>
                  <a:cubicBezTo>
                    <a:pt x="243" y="15"/>
                    <a:pt x="232" y="9"/>
                    <a:pt x="221" y="9"/>
                  </a:cubicBezTo>
                  <a:lnTo>
                    <a:pt x="212" y="10"/>
                  </a:lnTo>
                  <a:cubicBezTo>
                    <a:pt x="203" y="13"/>
                    <a:pt x="197" y="18"/>
                    <a:pt x="191" y="26"/>
                  </a:cubicBezTo>
                  <a:cubicBezTo>
                    <a:pt x="189" y="31"/>
                    <a:pt x="186" y="36"/>
                    <a:pt x="186" y="42"/>
                  </a:cubicBezTo>
                  <a:cubicBezTo>
                    <a:pt x="179" y="36"/>
                    <a:pt x="169" y="33"/>
                    <a:pt x="162" y="33"/>
                  </a:cubicBezTo>
                  <a:lnTo>
                    <a:pt x="151" y="35"/>
                  </a:lnTo>
                  <a:lnTo>
                    <a:pt x="146" y="37"/>
                  </a:lnTo>
                  <a:cubicBezTo>
                    <a:pt x="138" y="41"/>
                    <a:pt x="132" y="50"/>
                    <a:pt x="130" y="58"/>
                  </a:cubicBezTo>
                  <a:cubicBezTo>
                    <a:pt x="128" y="63"/>
                    <a:pt x="128" y="71"/>
                    <a:pt x="128" y="77"/>
                  </a:cubicBezTo>
                  <a:cubicBezTo>
                    <a:pt x="123" y="75"/>
                    <a:pt x="117" y="74"/>
                    <a:pt x="111" y="74"/>
                  </a:cubicBezTo>
                  <a:cubicBezTo>
                    <a:pt x="101" y="74"/>
                    <a:pt x="92" y="77"/>
                    <a:pt x="86" y="82"/>
                  </a:cubicBezTo>
                  <a:cubicBezTo>
                    <a:pt x="80" y="89"/>
                    <a:pt x="75" y="97"/>
                    <a:pt x="75" y="106"/>
                  </a:cubicBezTo>
                  <a:cubicBezTo>
                    <a:pt x="75" y="112"/>
                    <a:pt x="77" y="117"/>
                    <a:pt x="80" y="125"/>
                  </a:cubicBezTo>
                  <a:cubicBezTo>
                    <a:pt x="77" y="124"/>
                    <a:pt x="74" y="124"/>
                    <a:pt x="71" y="124"/>
                  </a:cubicBezTo>
                  <a:cubicBezTo>
                    <a:pt x="59" y="124"/>
                    <a:pt x="46" y="130"/>
                    <a:pt x="39" y="140"/>
                  </a:cubicBezTo>
                  <a:cubicBezTo>
                    <a:pt x="35" y="148"/>
                    <a:pt x="35" y="157"/>
                    <a:pt x="36" y="167"/>
                  </a:cubicBezTo>
                  <a:cubicBezTo>
                    <a:pt x="37" y="172"/>
                    <a:pt x="39" y="178"/>
                    <a:pt x="44" y="183"/>
                  </a:cubicBezTo>
                  <a:cubicBezTo>
                    <a:pt x="28" y="184"/>
                    <a:pt x="15" y="194"/>
                    <a:pt x="11" y="209"/>
                  </a:cubicBezTo>
                  <a:cubicBezTo>
                    <a:pt x="7" y="224"/>
                    <a:pt x="14" y="239"/>
                    <a:pt x="27" y="248"/>
                  </a:cubicBezTo>
                  <a:cubicBezTo>
                    <a:pt x="11" y="253"/>
                    <a:pt x="0" y="267"/>
                    <a:pt x="0" y="283"/>
                  </a:cubicBezTo>
                  <a:cubicBezTo>
                    <a:pt x="0" y="299"/>
                    <a:pt x="11" y="310"/>
                    <a:pt x="27" y="317"/>
                  </a:cubicBezTo>
                  <a:cubicBezTo>
                    <a:pt x="14" y="326"/>
                    <a:pt x="7" y="342"/>
                    <a:pt x="11" y="357"/>
                  </a:cubicBezTo>
                  <a:cubicBezTo>
                    <a:pt x="15" y="371"/>
                    <a:pt x="28" y="380"/>
                    <a:pt x="44" y="382"/>
                  </a:cubicBezTo>
                  <a:cubicBezTo>
                    <a:pt x="41" y="387"/>
                    <a:pt x="37" y="393"/>
                    <a:pt x="36" y="398"/>
                  </a:cubicBezTo>
                  <a:cubicBezTo>
                    <a:pt x="33" y="406"/>
                    <a:pt x="35" y="416"/>
                    <a:pt x="38" y="424"/>
                  </a:cubicBezTo>
                  <a:cubicBezTo>
                    <a:pt x="46" y="436"/>
                    <a:pt x="59" y="443"/>
                    <a:pt x="73" y="443"/>
                  </a:cubicBezTo>
                  <a:cubicBezTo>
                    <a:pt x="75" y="443"/>
                    <a:pt x="78" y="443"/>
                    <a:pt x="81" y="442"/>
                  </a:cubicBezTo>
                  <a:lnTo>
                    <a:pt x="81" y="442"/>
                  </a:lnTo>
                  <a:cubicBezTo>
                    <a:pt x="74" y="457"/>
                    <a:pt x="75" y="474"/>
                    <a:pt x="88" y="484"/>
                  </a:cubicBezTo>
                  <a:cubicBezTo>
                    <a:pt x="94" y="490"/>
                    <a:pt x="102" y="493"/>
                    <a:pt x="112" y="493"/>
                  </a:cubicBezTo>
                  <a:cubicBezTo>
                    <a:pt x="118" y="493"/>
                    <a:pt x="124" y="492"/>
                    <a:pt x="130" y="490"/>
                  </a:cubicBezTo>
                  <a:lnTo>
                    <a:pt x="130" y="490"/>
                  </a:lnTo>
                  <a:cubicBezTo>
                    <a:pt x="128" y="496"/>
                    <a:pt x="128" y="501"/>
                    <a:pt x="131" y="509"/>
                  </a:cubicBezTo>
                  <a:cubicBezTo>
                    <a:pt x="133" y="517"/>
                    <a:pt x="139" y="525"/>
                    <a:pt x="147" y="530"/>
                  </a:cubicBezTo>
                  <a:lnTo>
                    <a:pt x="158" y="533"/>
                  </a:lnTo>
                  <a:lnTo>
                    <a:pt x="164" y="533"/>
                  </a:lnTo>
                  <a:cubicBezTo>
                    <a:pt x="173" y="533"/>
                    <a:pt x="183" y="530"/>
                    <a:pt x="189" y="524"/>
                  </a:cubicBezTo>
                  <a:cubicBezTo>
                    <a:pt x="189" y="531"/>
                    <a:pt x="191" y="536"/>
                    <a:pt x="194" y="541"/>
                  </a:cubicBezTo>
                  <a:cubicBezTo>
                    <a:pt x="200" y="549"/>
                    <a:pt x="206" y="555"/>
                    <a:pt x="216" y="558"/>
                  </a:cubicBezTo>
                  <a:lnTo>
                    <a:pt x="223" y="559"/>
                  </a:lnTo>
                  <a:cubicBezTo>
                    <a:pt x="236" y="559"/>
                    <a:pt x="247" y="553"/>
                    <a:pt x="254" y="542"/>
                  </a:cubicBezTo>
                  <a:cubicBezTo>
                    <a:pt x="259" y="558"/>
                    <a:pt x="273" y="569"/>
                    <a:pt x="288" y="569"/>
                  </a:cubicBezTo>
                  <a:cubicBezTo>
                    <a:pt x="304" y="569"/>
                    <a:pt x="316" y="558"/>
                    <a:pt x="322" y="543"/>
                  </a:cubicBezTo>
                  <a:cubicBezTo>
                    <a:pt x="331" y="554"/>
                    <a:pt x="341" y="560"/>
                    <a:pt x="353" y="560"/>
                  </a:cubicBezTo>
                  <a:lnTo>
                    <a:pt x="360" y="559"/>
                  </a:lnTo>
                  <a:cubicBezTo>
                    <a:pt x="370" y="557"/>
                    <a:pt x="376" y="552"/>
                    <a:pt x="381" y="543"/>
                  </a:cubicBezTo>
                  <a:cubicBezTo>
                    <a:pt x="384" y="538"/>
                    <a:pt x="386" y="533"/>
                    <a:pt x="386" y="526"/>
                  </a:cubicBezTo>
                  <a:cubicBezTo>
                    <a:pt x="395" y="533"/>
                    <a:pt x="402" y="536"/>
                    <a:pt x="412" y="536"/>
                  </a:cubicBezTo>
                  <a:lnTo>
                    <a:pt x="422" y="534"/>
                  </a:lnTo>
                  <a:lnTo>
                    <a:pt x="428" y="532"/>
                  </a:lnTo>
                  <a:cubicBezTo>
                    <a:pt x="435" y="527"/>
                    <a:pt x="440" y="520"/>
                    <a:pt x="443" y="511"/>
                  </a:cubicBezTo>
                  <a:cubicBezTo>
                    <a:pt x="444" y="505"/>
                    <a:pt x="444" y="499"/>
                    <a:pt x="444" y="492"/>
                  </a:cubicBezTo>
                  <a:cubicBezTo>
                    <a:pt x="450" y="495"/>
                    <a:pt x="456" y="496"/>
                    <a:pt x="462" y="496"/>
                  </a:cubicBezTo>
                  <a:cubicBezTo>
                    <a:pt x="471" y="496"/>
                    <a:pt x="480" y="492"/>
                    <a:pt x="487" y="485"/>
                  </a:cubicBezTo>
                  <a:cubicBezTo>
                    <a:pt x="497" y="475"/>
                    <a:pt x="499" y="458"/>
                    <a:pt x="492" y="443"/>
                  </a:cubicBezTo>
                  <a:lnTo>
                    <a:pt x="492" y="443"/>
                  </a:lnTo>
                  <a:cubicBezTo>
                    <a:pt x="495" y="444"/>
                    <a:pt x="497" y="444"/>
                    <a:pt x="500" y="444"/>
                  </a:cubicBezTo>
                  <a:cubicBezTo>
                    <a:pt x="514" y="444"/>
                    <a:pt x="525" y="437"/>
                    <a:pt x="532" y="426"/>
                  </a:cubicBezTo>
                  <a:cubicBezTo>
                    <a:pt x="539" y="413"/>
                    <a:pt x="537" y="397"/>
                    <a:pt x="527" y="384"/>
                  </a:cubicBezTo>
                  <a:cubicBezTo>
                    <a:pt x="542" y="383"/>
                    <a:pt x="555" y="372"/>
                    <a:pt x="559" y="358"/>
                  </a:cubicBezTo>
                  <a:cubicBezTo>
                    <a:pt x="564" y="343"/>
                    <a:pt x="557" y="327"/>
                    <a:pt x="544" y="318"/>
                  </a:cubicBezTo>
                  <a:cubicBezTo>
                    <a:pt x="559" y="312"/>
                    <a:pt x="569" y="300"/>
                    <a:pt x="569" y="284"/>
                  </a:cubicBezTo>
                  <a:cubicBezTo>
                    <a:pt x="569" y="268"/>
                    <a:pt x="558" y="256"/>
                    <a:pt x="544" y="249"/>
                  </a:cubicBezTo>
                  <a:cubicBezTo>
                    <a:pt x="557" y="241"/>
                    <a:pt x="564" y="225"/>
                    <a:pt x="559" y="210"/>
                  </a:cubicBezTo>
                  <a:cubicBezTo>
                    <a:pt x="555" y="195"/>
                    <a:pt x="542" y="186"/>
                    <a:pt x="527" y="185"/>
                  </a:cubicBezTo>
                  <a:cubicBezTo>
                    <a:pt x="531" y="179"/>
                    <a:pt x="533" y="174"/>
                    <a:pt x="534" y="169"/>
                  </a:cubicBezTo>
                  <a:cubicBezTo>
                    <a:pt x="537" y="159"/>
                    <a:pt x="536" y="151"/>
                    <a:pt x="532" y="143"/>
                  </a:cubicBezTo>
                  <a:cubicBezTo>
                    <a:pt x="527" y="132"/>
                    <a:pt x="515" y="125"/>
                    <a:pt x="500" y="125"/>
                  </a:cubicBezTo>
                  <a:cubicBezTo>
                    <a:pt x="497" y="125"/>
                    <a:pt x="495" y="125"/>
                    <a:pt x="492" y="126"/>
                  </a:cubicBezTo>
                  <a:cubicBezTo>
                    <a:pt x="495" y="120"/>
                    <a:pt x="496" y="114"/>
                    <a:pt x="496" y="107"/>
                  </a:cubicBezTo>
                  <a:cubicBezTo>
                    <a:pt x="496" y="98"/>
                    <a:pt x="492" y="89"/>
                    <a:pt x="487" y="84"/>
                  </a:cubicBezTo>
                  <a:cubicBezTo>
                    <a:pt x="480" y="77"/>
                    <a:pt x="472" y="74"/>
                    <a:pt x="463" y="74"/>
                  </a:cubicBezTo>
                  <a:cubicBezTo>
                    <a:pt x="457" y="74"/>
                    <a:pt x="450" y="76"/>
                    <a:pt x="444" y="78"/>
                  </a:cubicBezTo>
                  <a:cubicBezTo>
                    <a:pt x="448" y="62"/>
                    <a:pt x="440" y="47"/>
                    <a:pt x="428" y="38"/>
                  </a:cubicBezTo>
                  <a:lnTo>
                    <a:pt x="417" y="35"/>
                  </a:lnTo>
                  <a:lnTo>
                    <a:pt x="411" y="35"/>
                  </a:lnTo>
                  <a:cubicBezTo>
                    <a:pt x="401" y="35"/>
                    <a:pt x="392" y="38"/>
                    <a:pt x="385" y="44"/>
                  </a:cubicBezTo>
                  <a:cubicBezTo>
                    <a:pt x="384" y="28"/>
                    <a:pt x="375" y="15"/>
                    <a:pt x="359" y="10"/>
                  </a:cubicBezTo>
                  <a:lnTo>
                    <a:pt x="350" y="9"/>
                  </a:lnTo>
                  <a:cubicBezTo>
                    <a:pt x="338" y="9"/>
                    <a:pt x="326" y="15"/>
                    <a:pt x="320" y="26"/>
                  </a:cubicBezTo>
                  <a:cubicBezTo>
                    <a:pt x="315" y="10"/>
                    <a:pt x="301" y="0"/>
                    <a:pt x="2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3911694" y="4619106"/>
              <a:ext cx="1012989" cy="1244232"/>
            </a:xfrm>
            <a:custGeom>
              <a:avLst/>
              <a:gdLst/>
              <a:ahLst/>
              <a:cxnLst/>
              <a:rect l="l" t="t" r="r" b="b"/>
              <a:pathLst>
                <a:path w="22315" h="27409" extrusionOk="0">
                  <a:moveTo>
                    <a:pt x="12222" y="32"/>
                  </a:moveTo>
                  <a:lnTo>
                    <a:pt x="12222" y="1330"/>
                  </a:lnTo>
                  <a:lnTo>
                    <a:pt x="12039" y="1330"/>
                  </a:lnTo>
                  <a:lnTo>
                    <a:pt x="12039" y="32"/>
                  </a:lnTo>
                  <a:close/>
                  <a:moveTo>
                    <a:pt x="13502" y="32"/>
                  </a:moveTo>
                  <a:lnTo>
                    <a:pt x="13502" y="1330"/>
                  </a:lnTo>
                  <a:lnTo>
                    <a:pt x="12268" y="1330"/>
                  </a:lnTo>
                  <a:lnTo>
                    <a:pt x="12268" y="32"/>
                  </a:lnTo>
                  <a:close/>
                  <a:moveTo>
                    <a:pt x="14049" y="32"/>
                  </a:moveTo>
                  <a:lnTo>
                    <a:pt x="14049" y="1330"/>
                  </a:lnTo>
                  <a:lnTo>
                    <a:pt x="13548" y="1330"/>
                  </a:lnTo>
                  <a:lnTo>
                    <a:pt x="13548" y="32"/>
                  </a:lnTo>
                  <a:close/>
                  <a:moveTo>
                    <a:pt x="14256" y="1376"/>
                  </a:moveTo>
                  <a:cubicBezTo>
                    <a:pt x="14299" y="1376"/>
                    <a:pt x="14339" y="1403"/>
                    <a:pt x="14358" y="1441"/>
                  </a:cubicBezTo>
                  <a:lnTo>
                    <a:pt x="11729" y="1441"/>
                  </a:lnTo>
                  <a:cubicBezTo>
                    <a:pt x="11749" y="1403"/>
                    <a:pt x="11788" y="1376"/>
                    <a:pt x="11832" y="1376"/>
                  </a:cubicBezTo>
                  <a:close/>
                  <a:moveTo>
                    <a:pt x="14371" y="1487"/>
                  </a:moveTo>
                  <a:cubicBezTo>
                    <a:pt x="14371" y="1488"/>
                    <a:pt x="14372" y="1489"/>
                    <a:pt x="14372" y="1490"/>
                  </a:cubicBezTo>
                  <a:lnTo>
                    <a:pt x="14372" y="1614"/>
                  </a:lnTo>
                  <a:lnTo>
                    <a:pt x="11719" y="1614"/>
                  </a:lnTo>
                  <a:lnTo>
                    <a:pt x="11719" y="1490"/>
                  </a:lnTo>
                  <a:cubicBezTo>
                    <a:pt x="11719" y="1489"/>
                    <a:pt x="11720" y="1488"/>
                    <a:pt x="11720" y="1487"/>
                  </a:cubicBezTo>
                  <a:close/>
                  <a:moveTo>
                    <a:pt x="14211" y="1659"/>
                  </a:moveTo>
                  <a:lnTo>
                    <a:pt x="14211" y="1736"/>
                  </a:lnTo>
                  <a:lnTo>
                    <a:pt x="11879" y="1736"/>
                  </a:lnTo>
                  <a:lnTo>
                    <a:pt x="11879" y="1659"/>
                  </a:lnTo>
                  <a:close/>
                  <a:moveTo>
                    <a:pt x="14370" y="1782"/>
                  </a:moveTo>
                  <a:lnTo>
                    <a:pt x="14370" y="1905"/>
                  </a:lnTo>
                  <a:cubicBezTo>
                    <a:pt x="14370" y="1906"/>
                    <a:pt x="14368" y="1907"/>
                    <a:pt x="14368" y="1909"/>
                  </a:cubicBezTo>
                  <a:lnTo>
                    <a:pt x="11719" y="1909"/>
                  </a:lnTo>
                  <a:cubicBezTo>
                    <a:pt x="11719" y="1907"/>
                    <a:pt x="11718" y="1906"/>
                    <a:pt x="11718" y="1905"/>
                  </a:cubicBezTo>
                  <a:lnTo>
                    <a:pt x="11718" y="1782"/>
                  </a:lnTo>
                  <a:close/>
                  <a:moveTo>
                    <a:pt x="14360" y="1954"/>
                  </a:moveTo>
                  <a:cubicBezTo>
                    <a:pt x="14341" y="1993"/>
                    <a:pt x="14302" y="2020"/>
                    <a:pt x="14256" y="2020"/>
                  </a:cubicBezTo>
                  <a:lnTo>
                    <a:pt x="11832" y="2020"/>
                  </a:lnTo>
                  <a:cubicBezTo>
                    <a:pt x="11787" y="2020"/>
                    <a:pt x="11747" y="1993"/>
                    <a:pt x="11729" y="1954"/>
                  </a:cubicBezTo>
                  <a:close/>
                  <a:moveTo>
                    <a:pt x="12222" y="2064"/>
                  </a:moveTo>
                  <a:lnTo>
                    <a:pt x="12222" y="2581"/>
                  </a:lnTo>
                  <a:lnTo>
                    <a:pt x="12039" y="2581"/>
                  </a:lnTo>
                  <a:lnTo>
                    <a:pt x="12039" y="2064"/>
                  </a:lnTo>
                  <a:close/>
                  <a:moveTo>
                    <a:pt x="13502" y="2064"/>
                  </a:moveTo>
                  <a:lnTo>
                    <a:pt x="13502" y="2581"/>
                  </a:lnTo>
                  <a:lnTo>
                    <a:pt x="12268" y="2581"/>
                  </a:lnTo>
                  <a:lnTo>
                    <a:pt x="12268" y="2064"/>
                  </a:lnTo>
                  <a:close/>
                  <a:moveTo>
                    <a:pt x="14051" y="2065"/>
                  </a:moveTo>
                  <a:lnTo>
                    <a:pt x="14051" y="2582"/>
                  </a:lnTo>
                  <a:lnTo>
                    <a:pt x="13549" y="2582"/>
                  </a:lnTo>
                  <a:lnTo>
                    <a:pt x="13549" y="2065"/>
                  </a:lnTo>
                  <a:close/>
                  <a:moveTo>
                    <a:pt x="14051" y="2627"/>
                  </a:moveTo>
                  <a:lnTo>
                    <a:pt x="14051" y="2666"/>
                  </a:lnTo>
                  <a:lnTo>
                    <a:pt x="12039" y="2666"/>
                  </a:lnTo>
                  <a:lnTo>
                    <a:pt x="12039" y="2627"/>
                  </a:lnTo>
                  <a:close/>
                  <a:moveTo>
                    <a:pt x="12222" y="2713"/>
                  </a:moveTo>
                  <a:lnTo>
                    <a:pt x="12222" y="2753"/>
                  </a:lnTo>
                  <a:lnTo>
                    <a:pt x="12039" y="2753"/>
                  </a:lnTo>
                  <a:lnTo>
                    <a:pt x="12039" y="2713"/>
                  </a:lnTo>
                  <a:close/>
                  <a:moveTo>
                    <a:pt x="13502" y="2713"/>
                  </a:moveTo>
                  <a:lnTo>
                    <a:pt x="13502" y="2753"/>
                  </a:lnTo>
                  <a:lnTo>
                    <a:pt x="12268" y="2753"/>
                  </a:lnTo>
                  <a:lnTo>
                    <a:pt x="12268" y="2713"/>
                  </a:lnTo>
                  <a:close/>
                  <a:moveTo>
                    <a:pt x="14051" y="2714"/>
                  </a:moveTo>
                  <a:lnTo>
                    <a:pt x="14051" y="2754"/>
                  </a:lnTo>
                  <a:lnTo>
                    <a:pt x="13549" y="2754"/>
                  </a:lnTo>
                  <a:lnTo>
                    <a:pt x="13549" y="2714"/>
                  </a:lnTo>
                  <a:close/>
                  <a:moveTo>
                    <a:pt x="14051" y="2798"/>
                  </a:moveTo>
                  <a:lnTo>
                    <a:pt x="14051" y="2838"/>
                  </a:lnTo>
                  <a:lnTo>
                    <a:pt x="12039" y="2838"/>
                  </a:lnTo>
                  <a:lnTo>
                    <a:pt x="12039" y="2798"/>
                  </a:lnTo>
                  <a:close/>
                  <a:moveTo>
                    <a:pt x="12222" y="2885"/>
                  </a:moveTo>
                  <a:lnTo>
                    <a:pt x="12222" y="2924"/>
                  </a:lnTo>
                  <a:lnTo>
                    <a:pt x="12039" y="2924"/>
                  </a:lnTo>
                  <a:lnTo>
                    <a:pt x="12039" y="2885"/>
                  </a:lnTo>
                  <a:close/>
                  <a:moveTo>
                    <a:pt x="13502" y="2885"/>
                  </a:moveTo>
                  <a:lnTo>
                    <a:pt x="13502" y="2924"/>
                  </a:lnTo>
                  <a:lnTo>
                    <a:pt x="12268" y="2924"/>
                  </a:lnTo>
                  <a:lnTo>
                    <a:pt x="12268" y="2885"/>
                  </a:lnTo>
                  <a:close/>
                  <a:moveTo>
                    <a:pt x="14051" y="2886"/>
                  </a:moveTo>
                  <a:lnTo>
                    <a:pt x="14051" y="2925"/>
                  </a:lnTo>
                  <a:lnTo>
                    <a:pt x="13549" y="2925"/>
                  </a:lnTo>
                  <a:lnTo>
                    <a:pt x="13549" y="2886"/>
                  </a:lnTo>
                  <a:close/>
                  <a:moveTo>
                    <a:pt x="14051" y="2970"/>
                  </a:moveTo>
                  <a:lnTo>
                    <a:pt x="14051" y="3009"/>
                  </a:lnTo>
                  <a:lnTo>
                    <a:pt x="12039" y="3009"/>
                  </a:lnTo>
                  <a:lnTo>
                    <a:pt x="12039" y="2970"/>
                  </a:lnTo>
                  <a:close/>
                  <a:moveTo>
                    <a:pt x="12222" y="3055"/>
                  </a:moveTo>
                  <a:lnTo>
                    <a:pt x="12222" y="3233"/>
                  </a:lnTo>
                  <a:lnTo>
                    <a:pt x="12039" y="3233"/>
                  </a:lnTo>
                  <a:lnTo>
                    <a:pt x="12039" y="3055"/>
                  </a:lnTo>
                  <a:close/>
                  <a:moveTo>
                    <a:pt x="13502" y="3055"/>
                  </a:moveTo>
                  <a:lnTo>
                    <a:pt x="13502" y="3233"/>
                  </a:lnTo>
                  <a:lnTo>
                    <a:pt x="12268" y="3233"/>
                  </a:lnTo>
                  <a:lnTo>
                    <a:pt x="12268" y="3055"/>
                  </a:lnTo>
                  <a:close/>
                  <a:moveTo>
                    <a:pt x="14051" y="3056"/>
                  </a:moveTo>
                  <a:lnTo>
                    <a:pt x="14051" y="3234"/>
                  </a:lnTo>
                  <a:lnTo>
                    <a:pt x="13549" y="3234"/>
                  </a:lnTo>
                  <a:lnTo>
                    <a:pt x="13549" y="3056"/>
                  </a:lnTo>
                  <a:close/>
                  <a:moveTo>
                    <a:pt x="14107" y="3278"/>
                  </a:moveTo>
                  <a:cubicBezTo>
                    <a:pt x="14189" y="3278"/>
                    <a:pt x="14256" y="3345"/>
                    <a:pt x="14256" y="3428"/>
                  </a:cubicBezTo>
                  <a:lnTo>
                    <a:pt x="14256" y="3520"/>
                  </a:lnTo>
                  <a:lnTo>
                    <a:pt x="11835" y="3520"/>
                  </a:lnTo>
                  <a:lnTo>
                    <a:pt x="11835" y="3428"/>
                  </a:lnTo>
                  <a:lnTo>
                    <a:pt x="11834" y="3428"/>
                  </a:lnTo>
                  <a:cubicBezTo>
                    <a:pt x="11834" y="3345"/>
                    <a:pt x="11899" y="3278"/>
                    <a:pt x="11983" y="3278"/>
                  </a:cubicBezTo>
                  <a:close/>
                  <a:moveTo>
                    <a:pt x="6056" y="4528"/>
                  </a:moveTo>
                  <a:lnTo>
                    <a:pt x="6056" y="4574"/>
                  </a:lnTo>
                  <a:lnTo>
                    <a:pt x="5726" y="4574"/>
                  </a:lnTo>
                  <a:lnTo>
                    <a:pt x="5726" y="4528"/>
                  </a:lnTo>
                  <a:close/>
                  <a:moveTo>
                    <a:pt x="6158" y="4619"/>
                  </a:moveTo>
                  <a:cubicBezTo>
                    <a:pt x="6213" y="4619"/>
                    <a:pt x="6257" y="4661"/>
                    <a:pt x="6261" y="4714"/>
                  </a:cubicBezTo>
                  <a:lnTo>
                    <a:pt x="5520" y="4714"/>
                  </a:lnTo>
                  <a:cubicBezTo>
                    <a:pt x="5525" y="4661"/>
                    <a:pt x="5571" y="4619"/>
                    <a:pt x="5625" y="4619"/>
                  </a:cubicBezTo>
                  <a:close/>
                  <a:moveTo>
                    <a:pt x="14255" y="3567"/>
                  </a:moveTo>
                  <a:lnTo>
                    <a:pt x="14255" y="4812"/>
                  </a:lnTo>
                  <a:lnTo>
                    <a:pt x="11834" y="4812"/>
                  </a:lnTo>
                  <a:lnTo>
                    <a:pt x="11834" y="3567"/>
                  </a:lnTo>
                  <a:close/>
                  <a:moveTo>
                    <a:pt x="6261" y="4760"/>
                  </a:moveTo>
                  <a:lnTo>
                    <a:pt x="6261" y="5031"/>
                  </a:lnTo>
                  <a:lnTo>
                    <a:pt x="5520" y="5031"/>
                  </a:lnTo>
                  <a:lnTo>
                    <a:pt x="5520" y="4760"/>
                  </a:lnTo>
                  <a:close/>
                  <a:moveTo>
                    <a:pt x="5075" y="4901"/>
                  </a:moveTo>
                  <a:lnTo>
                    <a:pt x="5075" y="5032"/>
                  </a:lnTo>
                  <a:lnTo>
                    <a:pt x="5058" y="5032"/>
                  </a:lnTo>
                  <a:lnTo>
                    <a:pt x="5058" y="4901"/>
                  </a:lnTo>
                  <a:close/>
                  <a:moveTo>
                    <a:pt x="5182" y="4901"/>
                  </a:moveTo>
                  <a:lnTo>
                    <a:pt x="5182" y="5032"/>
                  </a:lnTo>
                  <a:lnTo>
                    <a:pt x="5164" y="5032"/>
                  </a:lnTo>
                  <a:lnTo>
                    <a:pt x="5164" y="4901"/>
                  </a:lnTo>
                  <a:close/>
                  <a:moveTo>
                    <a:pt x="5286" y="4901"/>
                  </a:moveTo>
                  <a:lnTo>
                    <a:pt x="5286" y="5032"/>
                  </a:lnTo>
                  <a:lnTo>
                    <a:pt x="5269" y="5032"/>
                  </a:lnTo>
                  <a:lnTo>
                    <a:pt x="5269" y="4901"/>
                  </a:lnTo>
                  <a:close/>
                  <a:moveTo>
                    <a:pt x="14255" y="4857"/>
                  </a:moveTo>
                  <a:lnTo>
                    <a:pt x="14255" y="4951"/>
                  </a:lnTo>
                  <a:cubicBezTo>
                    <a:pt x="14255" y="5033"/>
                    <a:pt x="14189" y="5100"/>
                    <a:pt x="14106" y="5100"/>
                  </a:cubicBezTo>
                  <a:lnTo>
                    <a:pt x="11983" y="5100"/>
                  </a:lnTo>
                  <a:cubicBezTo>
                    <a:pt x="11900" y="5100"/>
                    <a:pt x="11834" y="5033"/>
                    <a:pt x="11834" y="4951"/>
                  </a:cubicBezTo>
                  <a:lnTo>
                    <a:pt x="11834" y="4857"/>
                  </a:lnTo>
                  <a:close/>
                  <a:moveTo>
                    <a:pt x="6831" y="5076"/>
                  </a:moveTo>
                  <a:cubicBezTo>
                    <a:pt x="6864" y="5076"/>
                    <a:pt x="6891" y="5102"/>
                    <a:pt x="6893" y="5136"/>
                  </a:cubicBezTo>
                  <a:lnTo>
                    <a:pt x="4892" y="5136"/>
                  </a:lnTo>
                  <a:cubicBezTo>
                    <a:pt x="4893" y="5102"/>
                    <a:pt x="4919" y="5076"/>
                    <a:pt x="4954" y="5076"/>
                  </a:cubicBezTo>
                  <a:close/>
                  <a:moveTo>
                    <a:pt x="6768" y="5181"/>
                  </a:moveTo>
                  <a:lnTo>
                    <a:pt x="6768" y="5192"/>
                  </a:lnTo>
                  <a:lnTo>
                    <a:pt x="5014" y="5192"/>
                  </a:lnTo>
                  <a:lnTo>
                    <a:pt x="5014" y="5181"/>
                  </a:lnTo>
                  <a:close/>
                  <a:moveTo>
                    <a:pt x="6811" y="5238"/>
                  </a:moveTo>
                  <a:lnTo>
                    <a:pt x="6811" y="5249"/>
                  </a:lnTo>
                  <a:lnTo>
                    <a:pt x="4971" y="5249"/>
                  </a:lnTo>
                  <a:lnTo>
                    <a:pt x="4971" y="5238"/>
                  </a:lnTo>
                  <a:close/>
                  <a:moveTo>
                    <a:pt x="6768" y="5294"/>
                  </a:moveTo>
                  <a:lnTo>
                    <a:pt x="6768" y="5311"/>
                  </a:lnTo>
                  <a:lnTo>
                    <a:pt x="5014" y="5311"/>
                  </a:lnTo>
                  <a:lnTo>
                    <a:pt x="5014" y="5294"/>
                  </a:lnTo>
                  <a:close/>
                  <a:moveTo>
                    <a:pt x="12222" y="5147"/>
                  </a:moveTo>
                  <a:lnTo>
                    <a:pt x="12222" y="5323"/>
                  </a:lnTo>
                  <a:lnTo>
                    <a:pt x="12039" y="5323"/>
                  </a:lnTo>
                  <a:lnTo>
                    <a:pt x="12039" y="5147"/>
                  </a:lnTo>
                  <a:close/>
                  <a:moveTo>
                    <a:pt x="13502" y="5147"/>
                  </a:moveTo>
                  <a:lnTo>
                    <a:pt x="13502" y="5323"/>
                  </a:lnTo>
                  <a:lnTo>
                    <a:pt x="12268" y="5323"/>
                  </a:lnTo>
                  <a:lnTo>
                    <a:pt x="12268" y="5147"/>
                  </a:lnTo>
                  <a:close/>
                  <a:moveTo>
                    <a:pt x="14051" y="5147"/>
                  </a:moveTo>
                  <a:lnTo>
                    <a:pt x="14051" y="5323"/>
                  </a:lnTo>
                  <a:lnTo>
                    <a:pt x="13549" y="5323"/>
                  </a:lnTo>
                  <a:lnTo>
                    <a:pt x="13549" y="5147"/>
                  </a:lnTo>
                  <a:close/>
                  <a:moveTo>
                    <a:pt x="6811" y="5357"/>
                  </a:moveTo>
                  <a:lnTo>
                    <a:pt x="6811" y="5368"/>
                  </a:lnTo>
                  <a:lnTo>
                    <a:pt x="4971" y="5368"/>
                  </a:lnTo>
                  <a:lnTo>
                    <a:pt x="4971" y="5357"/>
                  </a:lnTo>
                  <a:close/>
                  <a:moveTo>
                    <a:pt x="14051" y="5369"/>
                  </a:moveTo>
                  <a:lnTo>
                    <a:pt x="14051" y="5408"/>
                  </a:lnTo>
                  <a:lnTo>
                    <a:pt x="12039" y="5408"/>
                  </a:lnTo>
                  <a:lnTo>
                    <a:pt x="12039" y="5369"/>
                  </a:lnTo>
                  <a:close/>
                  <a:moveTo>
                    <a:pt x="6768" y="5412"/>
                  </a:moveTo>
                  <a:lnTo>
                    <a:pt x="6768" y="5429"/>
                  </a:lnTo>
                  <a:lnTo>
                    <a:pt x="5014" y="5429"/>
                  </a:lnTo>
                  <a:lnTo>
                    <a:pt x="5014" y="5412"/>
                  </a:lnTo>
                  <a:close/>
                  <a:moveTo>
                    <a:pt x="6811" y="5476"/>
                  </a:moveTo>
                  <a:lnTo>
                    <a:pt x="6811" y="5486"/>
                  </a:lnTo>
                  <a:lnTo>
                    <a:pt x="4971" y="5486"/>
                  </a:lnTo>
                  <a:lnTo>
                    <a:pt x="4971" y="5476"/>
                  </a:lnTo>
                  <a:close/>
                  <a:moveTo>
                    <a:pt x="12222" y="5455"/>
                  </a:moveTo>
                  <a:lnTo>
                    <a:pt x="12222" y="5495"/>
                  </a:lnTo>
                  <a:lnTo>
                    <a:pt x="12039" y="5495"/>
                  </a:lnTo>
                  <a:lnTo>
                    <a:pt x="12039" y="5455"/>
                  </a:lnTo>
                  <a:close/>
                  <a:moveTo>
                    <a:pt x="13502" y="5455"/>
                  </a:moveTo>
                  <a:lnTo>
                    <a:pt x="13502" y="5495"/>
                  </a:lnTo>
                  <a:lnTo>
                    <a:pt x="12268" y="5495"/>
                  </a:lnTo>
                  <a:lnTo>
                    <a:pt x="12268" y="5455"/>
                  </a:lnTo>
                  <a:close/>
                  <a:moveTo>
                    <a:pt x="14051" y="5455"/>
                  </a:moveTo>
                  <a:lnTo>
                    <a:pt x="14051" y="5495"/>
                  </a:lnTo>
                  <a:lnTo>
                    <a:pt x="13549" y="5495"/>
                  </a:lnTo>
                  <a:lnTo>
                    <a:pt x="13549" y="5455"/>
                  </a:lnTo>
                  <a:close/>
                  <a:moveTo>
                    <a:pt x="6768" y="5531"/>
                  </a:moveTo>
                  <a:lnTo>
                    <a:pt x="6768" y="5548"/>
                  </a:lnTo>
                  <a:lnTo>
                    <a:pt x="5014" y="5548"/>
                  </a:lnTo>
                  <a:lnTo>
                    <a:pt x="5014" y="5531"/>
                  </a:lnTo>
                  <a:close/>
                  <a:moveTo>
                    <a:pt x="14051" y="5540"/>
                  </a:moveTo>
                  <a:lnTo>
                    <a:pt x="14051" y="5580"/>
                  </a:lnTo>
                  <a:lnTo>
                    <a:pt x="12039" y="5580"/>
                  </a:lnTo>
                  <a:lnTo>
                    <a:pt x="12039" y="5540"/>
                  </a:lnTo>
                  <a:close/>
                  <a:moveTo>
                    <a:pt x="6811" y="5595"/>
                  </a:moveTo>
                  <a:lnTo>
                    <a:pt x="6811" y="5605"/>
                  </a:lnTo>
                  <a:lnTo>
                    <a:pt x="4971" y="5605"/>
                  </a:lnTo>
                  <a:lnTo>
                    <a:pt x="4971" y="5595"/>
                  </a:lnTo>
                  <a:close/>
                  <a:moveTo>
                    <a:pt x="12222" y="5626"/>
                  </a:moveTo>
                  <a:lnTo>
                    <a:pt x="12222" y="5665"/>
                  </a:lnTo>
                  <a:lnTo>
                    <a:pt x="12039" y="5665"/>
                  </a:lnTo>
                  <a:lnTo>
                    <a:pt x="12039" y="5626"/>
                  </a:lnTo>
                  <a:close/>
                  <a:moveTo>
                    <a:pt x="13502" y="5626"/>
                  </a:moveTo>
                  <a:lnTo>
                    <a:pt x="13502" y="5665"/>
                  </a:lnTo>
                  <a:lnTo>
                    <a:pt x="12268" y="5665"/>
                  </a:lnTo>
                  <a:lnTo>
                    <a:pt x="12268" y="5626"/>
                  </a:lnTo>
                  <a:close/>
                  <a:moveTo>
                    <a:pt x="14051" y="5626"/>
                  </a:moveTo>
                  <a:lnTo>
                    <a:pt x="14051" y="5665"/>
                  </a:lnTo>
                  <a:lnTo>
                    <a:pt x="13549" y="5665"/>
                  </a:lnTo>
                  <a:lnTo>
                    <a:pt x="13549" y="5626"/>
                  </a:lnTo>
                  <a:close/>
                  <a:moveTo>
                    <a:pt x="6768" y="5651"/>
                  </a:moveTo>
                  <a:lnTo>
                    <a:pt x="6768" y="5669"/>
                  </a:lnTo>
                  <a:lnTo>
                    <a:pt x="5014" y="5669"/>
                  </a:lnTo>
                  <a:lnTo>
                    <a:pt x="5014" y="5651"/>
                  </a:lnTo>
                  <a:close/>
                  <a:moveTo>
                    <a:pt x="6811" y="5713"/>
                  </a:moveTo>
                  <a:lnTo>
                    <a:pt x="6811" y="5723"/>
                  </a:lnTo>
                  <a:lnTo>
                    <a:pt x="4971" y="5723"/>
                  </a:lnTo>
                  <a:lnTo>
                    <a:pt x="4971" y="5713"/>
                  </a:lnTo>
                  <a:close/>
                  <a:moveTo>
                    <a:pt x="14049" y="5712"/>
                  </a:moveTo>
                  <a:lnTo>
                    <a:pt x="14049" y="5751"/>
                  </a:lnTo>
                  <a:lnTo>
                    <a:pt x="12057" y="5751"/>
                  </a:lnTo>
                  <a:cubicBezTo>
                    <a:pt x="12051" y="5749"/>
                    <a:pt x="12046" y="5745"/>
                    <a:pt x="12039" y="5742"/>
                  </a:cubicBezTo>
                  <a:lnTo>
                    <a:pt x="12039" y="5712"/>
                  </a:lnTo>
                  <a:close/>
                  <a:moveTo>
                    <a:pt x="6768" y="5770"/>
                  </a:moveTo>
                  <a:lnTo>
                    <a:pt x="6768" y="5787"/>
                  </a:lnTo>
                  <a:lnTo>
                    <a:pt x="5014" y="5787"/>
                  </a:lnTo>
                  <a:lnTo>
                    <a:pt x="5014" y="5770"/>
                  </a:lnTo>
                  <a:close/>
                  <a:moveTo>
                    <a:pt x="6847" y="5770"/>
                  </a:moveTo>
                  <a:cubicBezTo>
                    <a:pt x="6836" y="5775"/>
                    <a:pt x="6827" y="5781"/>
                    <a:pt x="6817" y="5787"/>
                  </a:cubicBezTo>
                  <a:lnTo>
                    <a:pt x="6815" y="5787"/>
                  </a:lnTo>
                  <a:lnTo>
                    <a:pt x="6815" y="5770"/>
                  </a:lnTo>
                  <a:close/>
                  <a:moveTo>
                    <a:pt x="9873" y="5544"/>
                  </a:moveTo>
                  <a:lnTo>
                    <a:pt x="9873" y="5788"/>
                  </a:lnTo>
                  <a:lnTo>
                    <a:pt x="9139" y="5788"/>
                  </a:lnTo>
                  <a:lnTo>
                    <a:pt x="9139" y="5544"/>
                  </a:lnTo>
                  <a:close/>
                  <a:moveTo>
                    <a:pt x="6740" y="5832"/>
                  </a:moveTo>
                  <a:cubicBezTo>
                    <a:pt x="6735" y="5835"/>
                    <a:pt x="6730" y="5839"/>
                    <a:pt x="6723" y="5843"/>
                  </a:cubicBezTo>
                  <a:lnTo>
                    <a:pt x="4972" y="5843"/>
                  </a:lnTo>
                  <a:lnTo>
                    <a:pt x="4972" y="5832"/>
                  </a:lnTo>
                  <a:close/>
                  <a:moveTo>
                    <a:pt x="12222" y="5798"/>
                  </a:moveTo>
                  <a:lnTo>
                    <a:pt x="12222" y="5849"/>
                  </a:lnTo>
                  <a:cubicBezTo>
                    <a:pt x="12194" y="5832"/>
                    <a:pt x="12168" y="5814"/>
                    <a:pt x="12140" y="5798"/>
                  </a:cubicBezTo>
                  <a:close/>
                  <a:moveTo>
                    <a:pt x="6654" y="5888"/>
                  </a:moveTo>
                  <a:cubicBezTo>
                    <a:pt x="6646" y="5893"/>
                    <a:pt x="6638" y="5898"/>
                    <a:pt x="6631" y="5906"/>
                  </a:cubicBezTo>
                  <a:lnTo>
                    <a:pt x="5014" y="5906"/>
                  </a:lnTo>
                  <a:lnTo>
                    <a:pt x="5014" y="5888"/>
                  </a:lnTo>
                  <a:close/>
                  <a:moveTo>
                    <a:pt x="6568" y="5951"/>
                  </a:moveTo>
                  <a:cubicBezTo>
                    <a:pt x="6564" y="5954"/>
                    <a:pt x="6561" y="5959"/>
                    <a:pt x="6556" y="5962"/>
                  </a:cubicBezTo>
                  <a:lnTo>
                    <a:pt x="4971" y="5962"/>
                  </a:lnTo>
                  <a:lnTo>
                    <a:pt x="4971" y="5951"/>
                  </a:lnTo>
                  <a:close/>
                  <a:moveTo>
                    <a:pt x="6498" y="6007"/>
                  </a:moveTo>
                  <a:cubicBezTo>
                    <a:pt x="6490" y="6012"/>
                    <a:pt x="6484" y="6019"/>
                    <a:pt x="6478" y="6024"/>
                  </a:cubicBezTo>
                  <a:lnTo>
                    <a:pt x="5013" y="6024"/>
                  </a:lnTo>
                  <a:lnTo>
                    <a:pt x="5013" y="6007"/>
                  </a:lnTo>
                  <a:close/>
                  <a:moveTo>
                    <a:pt x="6427" y="6070"/>
                  </a:moveTo>
                  <a:cubicBezTo>
                    <a:pt x="6422" y="6072"/>
                    <a:pt x="6420" y="6077"/>
                    <a:pt x="6415" y="6081"/>
                  </a:cubicBezTo>
                  <a:lnTo>
                    <a:pt x="4972" y="6081"/>
                  </a:lnTo>
                  <a:lnTo>
                    <a:pt x="4972" y="6070"/>
                  </a:lnTo>
                  <a:close/>
                  <a:moveTo>
                    <a:pt x="6367" y="6125"/>
                  </a:moveTo>
                  <a:cubicBezTo>
                    <a:pt x="6362" y="6130"/>
                    <a:pt x="6355" y="6138"/>
                    <a:pt x="6348" y="6143"/>
                  </a:cubicBezTo>
                  <a:lnTo>
                    <a:pt x="5014" y="6143"/>
                  </a:lnTo>
                  <a:lnTo>
                    <a:pt x="5014" y="6125"/>
                  </a:lnTo>
                  <a:close/>
                  <a:moveTo>
                    <a:pt x="6305" y="6188"/>
                  </a:moveTo>
                  <a:cubicBezTo>
                    <a:pt x="6302" y="6193"/>
                    <a:pt x="6299" y="6196"/>
                    <a:pt x="6295" y="6199"/>
                  </a:cubicBezTo>
                  <a:lnTo>
                    <a:pt x="4971" y="6199"/>
                  </a:lnTo>
                  <a:lnTo>
                    <a:pt x="4971" y="6188"/>
                  </a:lnTo>
                  <a:close/>
                  <a:moveTo>
                    <a:pt x="6255" y="6244"/>
                  </a:moveTo>
                  <a:cubicBezTo>
                    <a:pt x="6250" y="6250"/>
                    <a:pt x="6246" y="6256"/>
                    <a:pt x="6240" y="6261"/>
                  </a:cubicBezTo>
                  <a:lnTo>
                    <a:pt x="5014" y="6261"/>
                  </a:lnTo>
                  <a:lnTo>
                    <a:pt x="5014" y="6244"/>
                  </a:lnTo>
                  <a:close/>
                  <a:moveTo>
                    <a:pt x="13502" y="5797"/>
                  </a:moveTo>
                  <a:lnTo>
                    <a:pt x="13502" y="6314"/>
                  </a:lnTo>
                  <a:lnTo>
                    <a:pt x="12743" y="6314"/>
                  </a:lnTo>
                  <a:cubicBezTo>
                    <a:pt x="12607" y="6146"/>
                    <a:pt x="12448" y="5999"/>
                    <a:pt x="12268" y="5877"/>
                  </a:cubicBezTo>
                  <a:lnTo>
                    <a:pt x="12268" y="5797"/>
                  </a:lnTo>
                  <a:close/>
                  <a:moveTo>
                    <a:pt x="14051" y="5798"/>
                  </a:moveTo>
                  <a:lnTo>
                    <a:pt x="14051" y="6315"/>
                  </a:lnTo>
                  <a:lnTo>
                    <a:pt x="13549" y="6315"/>
                  </a:lnTo>
                  <a:lnTo>
                    <a:pt x="13549" y="5798"/>
                  </a:lnTo>
                  <a:close/>
                  <a:moveTo>
                    <a:pt x="6200" y="6308"/>
                  </a:moveTo>
                  <a:cubicBezTo>
                    <a:pt x="6198" y="6312"/>
                    <a:pt x="6195" y="6314"/>
                    <a:pt x="6193" y="6318"/>
                  </a:cubicBezTo>
                  <a:lnTo>
                    <a:pt x="4971" y="6318"/>
                  </a:lnTo>
                  <a:lnTo>
                    <a:pt x="4971" y="6308"/>
                  </a:lnTo>
                  <a:close/>
                  <a:moveTo>
                    <a:pt x="6157" y="6365"/>
                  </a:moveTo>
                  <a:cubicBezTo>
                    <a:pt x="6153" y="6370"/>
                    <a:pt x="6148" y="6375"/>
                    <a:pt x="6144" y="6381"/>
                  </a:cubicBezTo>
                  <a:lnTo>
                    <a:pt x="5016" y="6381"/>
                  </a:lnTo>
                  <a:lnTo>
                    <a:pt x="5016" y="6365"/>
                  </a:lnTo>
                  <a:close/>
                  <a:moveTo>
                    <a:pt x="1861" y="6129"/>
                  </a:moveTo>
                  <a:lnTo>
                    <a:pt x="1892" y="6161"/>
                  </a:lnTo>
                  <a:lnTo>
                    <a:pt x="1659" y="6394"/>
                  </a:lnTo>
                  <a:lnTo>
                    <a:pt x="1628" y="6363"/>
                  </a:lnTo>
                  <a:lnTo>
                    <a:pt x="1861" y="6129"/>
                  </a:lnTo>
                  <a:close/>
                  <a:moveTo>
                    <a:pt x="14257" y="6360"/>
                  </a:moveTo>
                  <a:cubicBezTo>
                    <a:pt x="14300" y="6360"/>
                    <a:pt x="14341" y="6387"/>
                    <a:pt x="14361" y="6425"/>
                  </a:cubicBezTo>
                  <a:lnTo>
                    <a:pt x="12826" y="6425"/>
                  </a:lnTo>
                  <a:cubicBezTo>
                    <a:pt x="12810" y="6404"/>
                    <a:pt x="12795" y="6381"/>
                    <a:pt x="12779" y="6360"/>
                  </a:cubicBezTo>
                  <a:close/>
                  <a:moveTo>
                    <a:pt x="6111" y="6426"/>
                  </a:moveTo>
                  <a:cubicBezTo>
                    <a:pt x="6109" y="6430"/>
                    <a:pt x="6105" y="6433"/>
                    <a:pt x="6103" y="6436"/>
                  </a:cubicBezTo>
                  <a:lnTo>
                    <a:pt x="4971" y="6436"/>
                  </a:lnTo>
                  <a:lnTo>
                    <a:pt x="4971" y="6426"/>
                  </a:lnTo>
                  <a:close/>
                  <a:moveTo>
                    <a:pt x="6072" y="6483"/>
                  </a:moveTo>
                  <a:cubicBezTo>
                    <a:pt x="6067" y="6488"/>
                    <a:pt x="6065" y="6494"/>
                    <a:pt x="6061" y="6500"/>
                  </a:cubicBezTo>
                  <a:lnTo>
                    <a:pt x="5014" y="6500"/>
                  </a:lnTo>
                  <a:lnTo>
                    <a:pt x="5014" y="6483"/>
                  </a:lnTo>
                  <a:close/>
                  <a:moveTo>
                    <a:pt x="6034" y="6545"/>
                  </a:moveTo>
                  <a:cubicBezTo>
                    <a:pt x="6029" y="6549"/>
                    <a:pt x="6028" y="6552"/>
                    <a:pt x="6025" y="6555"/>
                  </a:cubicBezTo>
                  <a:lnTo>
                    <a:pt x="4972" y="6555"/>
                  </a:lnTo>
                  <a:lnTo>
                    <a:pt x="4972" y="6545"/>
                  </a:lnTo>
                  <a:close/>
                  <a:moveTo>
                    <a:pt x="14371" y="6471"/>
                  </a:moveTo>
                  <a:cubicBezTo>
                    <a:pt x="14371" y="6472"/>
                    <a:pt x="14372" y="6473"/>
                    <a:pt x="14372" y="6475"/>
                  </a:cubicBezTo>
                  <a:lnTo>
                    <a:pt x="14372" y="6598"/>
                  </a:lnTo>
                  <a:lnTo>
                    <a:pt x="12938" y="6598"/>
                  </a:lnTo>
                  <a:cubicBezTo>
                    <a:pt x="12913" y="6554"/>
                    <a:pt x="12886" y="6512"/>
                    <a:pt x="12859" y="6471"/>
                  </a:cubicBezTo>
                  <a:close/>
                  <a:moveTo>
                    <a:pt x="5999" y="6602"/>
                  </a:moveTo>
                  <a:cubicBezTo>
                    <a:pt x="5997" y="6607"/>
                    <a:pt x="5993" y="6613"/>
                    <a:pt x="5989" y="6619"/>
                  </a:cubicBezTo>
                  <a:lnTo>
                    <a:pt x="5016" y="6619"/>
                  </a:lnTo>
                  <a:lnTo>
                    <a:pt x="5016" y="6602"/>
                  </a:lnTo>
                  <a:close/>
                  <a:moveTo>
                    <a:pt x="2072" y="6091"/>
                  </a:moveTo>
                  <a:cubicBezTo>
                    <a:pt x="2097" y="6091"/>
                    <a:pt x="2121" y="6101"/>
                    <a:pt x="2139" y="6115"/>
                  </a:cubicBezTo>
                  <a:lnTo>
                    <a:pt x="1616" y="6639"/>
                  </a:lnTo>
                  <a:cubicBezTo>
                    <a:pt x="1580" y="6599"/>
                    <a:pt x="1581" y="6539"/>
                    <a:pt x="1620" y="6499"/>
                  </a:cubicBezTo>
                  <a:lnTo>
                    <a:pt x="1998" y="6122"/>
                  </a:lnTo>
                  <a:cubicBezTo>
                    <a:pt x="2018" y="6102"/>
                    <a:pt x="2043" y="6091"/>
                    <a:pt x="2072" y="6091"/>
                  </a:cubicBezTo>
                  <a:close/>
                  <a:moveTo>
                    <a:pt x="5963" y="6663"/>
                  </a:moveTo>
                  <a:cubicBezTo>
                    <a:pt x="5962" y="6667"/>
                    <a:pt x="5961" y="6671"/>
                    <a:pt x="5958" y="6674"/>
                  </a:cubicBezTo>
                  <a:lnTo>
                    <a:pt x="4971" y="6674"/>
                  </a:lnTo>
                  <a:lnTo>
                    <a:pt x="4971" y="6663"/>
                  </a:lnTo>
                  <a:close/>
                  <a:moveTo>
                    <a:pt x="14212" y="6644"/>
                  </a:moveTo>
                  <a:lnTo>
                    <a:pt x="14212" y="6720"/>
                  </a:lnTo>
                  <a:lnTo>
                    <a:pt x="13002" y="6720"/>
                  </a:lnTo>
                  <a:cubicBezTo>
                    <a:pt x="12990" y="6694"/>
                    <a:pt x="12976" y="6668"/>
                    <a:pt x="12963" y="6644"/>
                  </a:cubicBezTo>
                  <a:close/>
                  <a:moveTo>
                    <a:pt x="5935" y="6720"/>
                  </a:moveTo>
                  <a:cubicBezTo>
                    <a:pt x="5931" y="6725"/>
                    <a:pt x="5928" y="6732"/>
                    <a:pt x="5925" y="6737"/>
                  </a:cubicBezTo>
                  <a:lnTo>
                    <a:pt x="5013" y="6737"/>
                  </a:lnTo>
                  <a:lnTo>
                    <a:pt x="5013" y="6720"/>
                  </a:lnTo>
                  <a:close/>
                  <a:moveTo>
                    <a:pt x="5904" y="6783"/>
                  </a:moveTo>
                  <a:cubicBezTo>
                    <a:pt x="5904" y="6786"/>
                    <a:pt x="5903" y="6790"/>
                    <a:pt x="5900" y="6794"/>
                  </a:cubicBezTo>
                  <a:lnTo>
                    <a:pt x="4971" y="6794"/>
                  </a:lnTo>
                  <a:lnTo>
                    <a:pt x="4971" y="6783"/>
                  </a:lnTo>
                  <a:close/>
                  <a:moveTo>
                    <a:pt x="5879" y="6839"/>
                  </a:moveTo>
                  <a:cubicBezTo>
                    <a:pt x="5877" y="6844"/>
                    <a:pt x="5876" y="6851"/>
                    <a:pt x="5872" y="6856"/>
                  </a:cubicBezTo>
                  <a:lnTo>
                    <a:pt x="5014" y="6856"/>
                  </a:lnTo>
                  <a:lnTo>
                    <a:pt x="5014" y="6839"/>
                  </a:lnTo>
                  <a:close/>
                  <a:moveTo>
                    <a:pt x="2171" y="6146"/>
                  </a:moveTo>
                  <a:lnTo>
                    <a:pt x="2362" y="6338"/>
                  </a:lnTo>
                  <a:lnTo>
                    <a:pt x="1838" y="6862"/>
                  </a:lnTo>
                  <a:lnTo>
                    <a:pt x="1647" y="6671"/>
                  </a:lnTo>
                  <a:lnTo>
                    <a:pt x="2171" y="6146"/>
                  </a:lnTo>
                  <a:close/>
                  <a:moveTo>
                    <a:pt x="14371" y="6766"/>
                  </a:moveTo>
                  <a:lnTo>
                    <a:pt x="14371" y="6889"/>
                  </a:lnTo>
                  <a:cubicBezTo>
                    <a:pt x="14371" y="6890"/>
                    <a:pt x="14369" y="6892"/>
                    <a:pt x="14369" y="6893"/>
                  </a:cubicBezTo>
                  <a:lnTo>
                    <a:pt x="13077" y="6893"/>
                  </a:lnTo>
                  <a:cubicBezTo>
                    <a:pt x="13060" y="6850"/>
                    <a:pt x="13042" y="6806"/>
                    <a:pt x="13023" y="6766"/>
                  </a:cubicBezTo>
                  <a:close/>
                  <a:moveTo>
                    <a:pt x="5855" y="6902"/>
                  </a:moveTo>
                  <a:cubicBezTo>
                    <a:pt x="5853" y="6905"/>
                    <a:pt x="5852" y="6909"/>
                    <a:pt x="5851" y="6913"/>
                  </a:cubicBezTo>
                  <a:lnTo>
                    <a:pt x="4972" y="6913"/>
                  </a:lnTo>
                  <a:lnTo>
                    <a:pt x="4972" y="6902"/>
                  </a:lnTo>
                  <a:close/>
                  <a:moveTo>
                    <a:pt x="5833" y="6957"/>
                  </a:moveTo>
                  <a:cubicBezTo>
                    <a:pt x="5830" y="6963"/>
                    <a:pt x="5829" y="6969"/>
                    <a:pt x="5828" y="6974"/>
                  </a:cubicBezTo>
                  <a:lnTo>
                    <a:pt x="5014" y="6974"/>
                  </a:lnTo>
                  <a:lnTo>
                    <a:pt x="5014" y="6957"/>
                  </a:lnTo>
                  <a:close/>
                  <a:moveTo>
                    <a:pt x="14361" y="6939"/>
                  </a:moveTo>
                  <a:cubicBezTo>
                    <a:pt x="14341" y="6977"/>
                    <a:pt x="14302" y="7004"/>
                    <a:pt x="14257" y="7004"/>
                  </a:cubicBezTo>
                  <a:lnTo>
                    <a:pt x="13120" y="7004"/>
                  </a:lnTo>
                  <a:cubicBezTo>
                    <a:pt x="13113" y="6983"/>
                    <a:pt x="13106" y="6960"/>
                    <a:pt x="13097" y="6939"/>
                  </a:cubicBezTo>
                  <a:close/>
                  <a:moveTo>
                    <a:pt x="5811" y="7021"/>
                  </a:moveTo>
                  <a:cubicBezTo>
                    <a:pt x="5812" y="7025"/>
                    <a:pt x="5810" y="7027"/>
                    <a:pt x="5809" y="7031"/>
                  </a:cubicBezTo>
                  <a:lnTo>
                    <a:pt x="4971" y="7031"/>
                  </a:lnTo>
                  <a:lnTo>
                    <a:pt x="4971" y="7021"/>
                  </a:lnTo>
                  <a:close/>
                  <a:moveTo>
                    <a:pt x="1580" y="6937"/>
                  </a:moveTo>
                  <a:lnTo>
                    <a:pt x="1673" y="7030"/>
                  </a:lnTo>
                  <a:lnTo>
                    <a:pt x="1660" y="7042"/>
                  </a:lnTo>
                  <a:lnTo>
                    <a:pt x="1569" y="6950"/>
                  </a:lnTo>
                  <a:lnTo>
                    <a:pt x="1580" y="6937"/>
                  </a:lnTo>
                  <a:close/>
                  <a:moveTo>
                    <a:pt x="5794" y="7078"/>
                  </a:moveTo>
                  <a:cubicBezTo>
                    <a:pt x="5793" y="7083"/>
                    <a:pt x="5792" y="7089"/>
                    <a:pt x="5789" y="7094"/>
                  </a:cubicBezTo>
                  <a:lnTo>
                    <a:pt x="5013" y="7094"/>
                  </a:lnTo>
                  <a:lnTo>
                    <a:pt x="5013" y="7078"/>
                  </a:lnTo>
                  <a:close/>
                  <a:moveTo>
                    <a:pt x="1505" y="7011"/>
                  </a:moveTo>
                  <a:lnTo>
                    <a:pt x="1597" y="7104"/>
                  </a:lnTo>
                  <a:lnTo>
                    <a:pt x="1586" y="7115"/>
                  </a:lnTo>
                  <a:lnTo>
                    <a:pt x="1494" y="7024"/>
                  </a:lnTo>
                  <a:lnTo>
                    <a:pt x="1505" y="7011"/>
                  </a:lnTo>
                  <a:close/>
                  <a:moveTo>
                    <a:pt x="5777" y="7140"/>
                  </a:moveTo>
                  <a:cubicBezTo>
                    <a:pt x="5776" y="7143"/>
                    <a:pt x="5776" y="7146"/>
                    <a:pt x="5774" y="7150"/>
                  </a:cubicBezTo>
                  <a:lnTo>
                    <a:pt x="4971" y="7150"/>
                  </a:lnTo>
                  <a:lnTo>
                    <a:pt x="4971" y="7140"/>
                  </a:lnTo>
                  <a:close/>
                  <a:moveTo>
                    <a:pt x="1430" y="7087"/>
                  </a:moveTo>
                  <a:lnTo>
                    <a:pt x="1522" y="7179"/>
                  </a:lnTo>
                  <a:lnTo>
                    <a:pt x="1511" y="7190"/>
                  </a:lnTo>
                  <a:lnTo>
                    <a:pt x="1418" y="7099"/>
                  </a:lnTo>
                  <a:lnTo>
                    <a:pt x="1430" y="7087"/>
                  </a:lnTo>
                  <a:close/>
                  <a:moveTo>
                    <a:pt x="5765" y="7196"/>
                  </a:moveTo>
                  <a:cubicBezTo>
                    <a:pt x="5763" y="7201"/>
                    <a:pt x="5762" y="7208"/>
                    <a:pt x="5761" y="7214"/>
                  </a:cubicBezTo>
                  <a:lnTo>
                    <a:pt x="5014" y="7214"/>
                  </a:lnTo>
                  <a:lnTo>
                    <a:pt x="5014" y="7196"/>
                  </a:lnTo>
                  <a:close/>
                  <a:moveTo>
                    <a:pt x="5750" y="7258"/>
                  </a:moveTo>
                  <a:cubicBezTo>
                    <a:pt x="5750" y="7262"/>
                    <a:pt x="5748" y="7266"/>
                    <a:pt x="5748" y="7268"/>
                  </a:cubicBezTo>
                  <a:lnTo>
                    <a:pt x="4971" y="7268"/>
                  </a:lnTo>
                  <a:lnTo>
                    <a:pt x="4971" y="7258"/>
                  </a:lnTo>
                  <a:close/>
                  <a:moveTo>
                    <a:pt x="5739" y="7315"/>
                  </a:moveTo>
                  <a:cubicBezTo>
                    <a:pt x="5738" y="7320"/>
                    <a:pt x="5736" y="7326"/>
                    <a:pt x="5736" y="7332"/>
                  </a:cubicBezTo>
                  <a:lnTo>
                    <a:pt x="5014" y="7332"/>
                  </a:lnTo>
                  <a:lnTo>
                    <a:pt x="5014" y="7315"/>
                  </a:lnTo>
                  <a:close/>
                  <a:moveTo>
                    <a:pt x="2828" y="6087"/>
                  </a:moveTo>
                  <a:lnTo>
                    <a:pt x="2835" y="6096"/>
                  </a:lnTo>
                  <a:lnTo>
                    <a:pt x="1595" y="7336"/>
                  </a:lnTo>
                  <a:lnTo>
                    <a:pt x="1587" y="7327"/>
                  </a:lnTo>
                  <a:lnTo>
                    <a:pt x="2828" y="6087"/>
                  </a:lnTo>
                  <a:close/>
                  <a:moveTo>
                    <a:pt x="9874" y="5834"/>
                  </a:moveTo>
                  <a:lnTo>
                    <a:pt x="9874" y="7380"/>
                  </a:lnTo>
                  <a:lnTo>
                    <a:pt x="9140" y="7380"/>
                  </a:lnTo>
                  <a:lnTo>
                    <a:pt x="9140" y="5834"/>
                  </a:lnTo>
                  <a:close/>
                  <a:moveTo>
                    <a:pt x="2839" y="5951"/>
                  </a:moveTo>
                  <a:cubicBezTo>
                    <a:pt x="2855" y="5951"/>
                    <a:pt x="2870" y="5956"/>
                    <a:pt x="2882" y="5968"/>
                  </a:cubicBezTo>
                  <a:lnTo>
                    <a:pt x="1467" y="7383"/>
                  </a:lnTo>
                  <a:cubicBezTo>
                    <a:pt x="1444" y="7359"/>
                    <a:pt x="1444" y="7321"/>
                    <a:pt x="1468" y="7298"/>
                  </a:cubicBezTo>
                  <a:lnTo>
                    <a:pt x="2796" y="5970"/>
                  </a:lnTo>
                  <a:cubicBezTo>
                    <a:pt x="2808" y="5959"/>
                    <a:pt x="2823" y="5951"/>
                    <a:pt x="2839" y="5951"/>
                  </a:cubicBezTo>
                  <a:close/>
                  <a:moveTo>
                    <a:pt x="5731" y="7377"/>
                  </a:moveTo>
                  <a:cubicBezTo>
                    <a:pt x="5730" y="7380"/>
                    <a:pt x="5729" y="7384"/>
                    <a:pt x="5729" y="7388"/>
                  </a:cubicBezTo>
                  <a:lnTo>
                    <a:pt x="4972" y="7388"/>
                  </a:lnTo>
                  <a:lnTo>
                    <a:pt x="4972" y="7377"/>
                  </a:lnTo>
                  <a:close/>
                  <a:moveTo>
                    <a:pt x="2896" y="6097"/>
                  </a:moveTo>
                  <a:lnTo>
                    <a:pt x="2904" y="6104"/>
                  </a:lnTo>
                  <a:lnTo>
                    <a:pt x="1602" y="7405"/>
                  </a:lnTo>
                  <a:lnTo>
                    <a:pt x="1595" y="7398"/>
                  </a:lnTo>
                  <a:lnTo>
                    <a:pt x="2896" y="6097"/>
                  </a:lnTo>
                  <a:close/>
                  <a:moveTo>
                    <a:pt x="2907" y="6166"/>
                  </a:moveTo>
                  <a:lnTo>
                    <a:pt x="2918" y="6178"/>
                  </a:lnTo>
                  <a:lnTo>
                    <a:pt x="1678" y="7419"/>
                  </a:lnTo>
                  <a:lnTo>
                    <a:pt x="1666" y="7407"/>
                  </a:lnTo>
                  <a:lnTo>
                    <a:pt x="2907" y="6166"/>
                  </a:lnTo>
                  <a:close/>
                  <a:moveTo>
                    <a:pt x="5723" y="7433"/>
                  </a:moveTo>
                  <a:cubicBezTo>
                    <a:pt x="5723" y="7438"/>
                    <a:pt x="5720" y="7443"/>
                    <a:pt x="5719" y="7451"/>
                  </a:cubicBezTo>
                  <a:lnTo>
                    <a:pt x="5013" y="7451"/>
                  </a:lnTo>
                  <a:lnTo>
                    <a:pt x="5013" y="7433"/>
                  </a:lnTo>
                  <a:close/>
                  <a:moveTo>
                    <a:pt x="2980" y="6181"/>
                  </a:moveTo>
                  <a:lnTo>
                    <a:pt x="2988" y="6188"/>
                  </a:lnTo>
                  <a:lnTo>
                    <a:pt x="1687" y="7490"/>
                  </a:lnTo>
                  <a:lnTo>
                    <a:pt x="1679" y="7482"/>
                  </a:lnTo>
                  <a:lnTo>
                    <a:pt x="2980" y="6181"/>
                  </a:lnTo>
                  <a:close/>
                  <a:moveTo>
                    <a:pt x="2991" y="6251"/>
                  </a:moveTo>
                  <a:lnTo>
                    <a:pt x="3003" y="6262"/>
                  </a:lnTo>
                  <a:lnTo>
                    <a:pt x="1763" y="7504"/>
                  </a:lnTo>
                  <a:lnTo>
                    <a:pt x="1750" y="7491"/>
                  </a:lnTo>
                  <a:lnTo>
                    <a:pt x="2991" y="6251"/>
                  </a:lnTo>
                  <a:close/>
                  <a:moveTo>
                    <a:pt x="5717" y="7495"/>
                  </a:moveTo>
                  <a:cubicBezTo>
                    <a:pt x="5715" y="7499"/>
                    <a:pt x="5715" y="7504"/>
                    <a:pt x="5715" y="7506"/>
                  </a:cubicBezTo>
                  <a:lnTo>
                    <a:pt x="4972" y="7506"/>
                  </a:lnTo>
                  <a:lnTo>
                    <a:pt x="4972" y="7495"/>
                  </a:lnTo>
                  <a:close/>
                  <a:moveTo>
                    <a:pt x="5712" y="7552"/>
                  </a:moveTo>
                  <a:cubicBezTo>
                    <a:pt x="5712" y="7557"/>
                    <a:pt x="5710" y="7564"/>
                    <a:pt x="5710" y="7569"/>
                  </a:cubicBezTo>
                  <a:lnTo>
                    <a:pt x="5014" y="7569"/>
                  </a:lnTo>
                  <a:lnTo>
                    <a:pt x="5014" y="7552"/>
                  </a:lnTo>
                  <a:close/>
                  <a:moveTo>
                    <a:pt x="3065" y="6265"/>
                  </a:moveTo>
                  <a:lnTo>
                    <a:pt x="3072" y="6273"/>
                  </a:lnTo>
                  <a:lnTo>
                    <a:pt x="1771" y="7574"/>
                  </a:lnTo>
                  <a:lnTo>
                    <a:pt x="1764" y="7567"/>
                  </a:lnTo>
                  <a:lnTo>
                    <a:pt x="3065" y="6265"/>
                  </a:lnTo>
                  <a:close/>
                  <a:moveTo>
                    <a:pt x="3076" y="6335"/>
                  </a:moveTo>
                  <a:lnTo>
                    <a:pt x="3087" y="6347"/>
                  </a:lnTo>
                  <a:lnTo>
                    <a:pt x="1846" y="7588"/>
                  </a:lnTo>
                  <a:lnTo>
                    <a:pt x="1834" y="7575"/>
                  </a:lnTo>
                  <a:lnTo>
                    <a:pt x="3076" y="6335"/>
                  </a:lnTo>
                  <a:close/>
                  <a:moveTo>
                    <a:pt x="5710" y="7615"/>
                  </a:moveTo>
                  <a:cubicBezTo>
                    <a:pt x="5709" y="7617"/>
                    <a:pt x="5709" y="7622"/>
                    <a:pt x="5709" y="7626"/>
                  </a:cubicBezTo>
                  <a:lnTo>
                    <a:pt x="4972" y="7626"/>
                  </a:lnTo>
                  <a:lnTo>
                    <a:pt x="4972" y="7615"/>
                  </a:lnTo>
                  <a:close/>
                  <a:moveTo>
                    <a:pt x="3149" y="6349"/>
                  </a:moveTo>
                  <a:lnTo>
                    <a:pt x="3157" y="6356"/>
                  </a:lnTo>
                  <a:lnTo>
                    <a:pt x="1855" y="7658"/>
                  </a:lnTo>
                  <a:lnTo>
                    <a:pt x="1848" y="7649"/>
                  </a:lnTo>
                  <a:lnTo>
                    <a:pt x="3149" y="6349"/>
                  </a:lnTo>
                  <a:close/>
                  <a:moveTo>
                    <a:pt x="3158" y="6419"/>
                  </a:moveTo>
                  <a:lnTo>
                    <a:pt x="3169" y="6431"/>
                  </a:lnTo>
                  <a:lnTo>
                    <a:pt x="1929" y="7672"/>
                  </a:lnTo>
                  <a:lnTo>
                    <a:pt x="1918" y="7660"/>
                  </a:lnTo>
                  <a:lnTo>
                    <a:pt x="3158" y="6419"/>
                  </a:lnTo>
                  <a:close/>
                  <a:moveTo>
                    <a:pt x="5708" y="7670"/>
                  </a:moveTo>
                  <a:lnTo>
                    <a:pt x="5708" y="7688"/>
                  </a:lnTo>
                  <a:lnTo>
                    <a:pt x="5016" y="7688"/>
                  </a:lnTo>
                  <a:lnTo>
                    <a:pt x="5016" y="7670"/>
                  </a:lnTo>
                  <a:close/>
                  <a:moveTo>
                    <a:pt x="3232" y="6433"/>
                  </a:moveTo>
                  <a:lnTo>
                    <a:pt x="3240" y="6441"/>
                  </a:lnTo>
                  <a:lnTo>
                    <a:pt x="1939" y="7742"/>
                  </a:lnTo>
                  <a:lnTo>
                    <a:pt x="1931" y="7733"/>
                  </a:lnTo>
                  <a:lnTo>
                    <a:pt x="3232" y="6433"/>
                  </a:lnTo>
                  <a:close/>
                  <a:moveTo>
                    <a:pt x="5707" y="7733"/>
                  </a:moveTo>
                  <a:lnTo>
                    <a:pt x="5707" y="7744"/>
                  </a:lnTo>
                  <a:lnTo>
                    <a:pt x="4971" y="7744"/>
                  </a:lnTo>
                  <a:lnTo>
                    <a:pt x="4971" y="7733"/>
                  </a:lnTo>
                  <a:close/>
                  <a:moveTo>
                    <a:pt x="3242" y="6503"/>
                  </a:moveTo>
                  <a:lnTo>
                    <a:pt x="3255" y="6514"/>
                  </a:lnTo>
                  <a:lnTo>
                    <a:pt x="2014" y="7755"/>
                  </a:lnTo>
                  <a:lnTo>
                    <a:pt x="2002" y="7743"/>
                  </a:lnTo>
                  <a:lnTo>
                    <a:pt x="3242" y="6503"/>
                  </a:lnTo>
                  <a:close/>
                  <a:moveTo>
                    <a:pt x="5707" y="7789"/>
                  </a:moveTo>
                  <a:lnTo>
                    <a:pt x="5707" y="7806"/>
                  </a:lnTo>
                  <a:lnTo>
                    <a:pt x="5014" y="7806"/>
                  </a:lnTo>
                  <a:lnTo>
                    <a:pt x="5014" y="7789"/>
                  </a:lnTo>
                  <a:close/>
                  <a:moveTo>
                    <a:pt x="9874" y="7426"/>
                  </a:moveTo>
                  <a:lnTo>
                    <a:pt x="9874" y="7815"/>
                  </a:lnTo>
                  <a:lnTo>
                    <a:pt x="9140" y="7815"/>
                  </a:lnTo>
                  <a:lnTo>
                    <a:pt x="9140" y="7426"/>
                  </a:lnTo>
                  <a:close/>
                  <a:moveTo>
                    <a:pt x="3316" y="6516"/>
                  </a:moveTo>
                  <a:lnTo>
                    <a:pt x="3325" y="6525"/>
                  </a:lnTo>
                  <a:lnTo>
                    <a:pt x="2023" y="7826"/>
                  </a:lnTo>
                  <a:lnTo>
                    <a:pt x="2016" y="7818"/>
                  </a:lnTo>
                  <a:lnTo>
                    <a:pt x="3316" y="6516"/>
                  </a:lnTo>
                  <a:close/>
                  <a:moveTo>
                    <a:pt x="3327" y="6587"/>
                  </a:moveTo>
                  <a:lnTo>
                    <a:pt x="3339" y="6599"/>
                  </a:lnTo>
                  <a:lnTo>
                    <a:pt x="2098" y="7839"/>
                  </a:lnTo>
                  <a:lnTo>
                    <a:pt x="2086" y="7827"/>
                  </a:lnTo>
                  <a:lnTo>
                    <a:pt x="3327" y="6587"/>
                  </a:lnTo>
                  <a:close/>
                  <a:moveTo>
                    <a:pt x="5707" y="7853"/>
                  </a:moveTo>
                  <a:lnTo>
                    <a:pt x="5707" y="7863"/>
                  </a:lnTo>
                  <a:lnTo>
                    <a:pt x="4971" y="7863"/>
                  </a:lnTo>
                  <a:lnTo>
                    <a:pt x="4971" y="7853"/>
                  </a:lnTo>
                  <a:close/>
                  <a:moveTo>
                    <a:pt x="3400" y="6601"/>
                  </a:moveTo>
                  <a:lnTo>
                    <a:pt x="3409" y="6609"/>
                  </a:lnTo>
                  <a:lnTo>
                    <a:pt x="2108" y="7911"/>
                  </a:lnTo>
                  <a:lnTo>
                    <a:pt x="2100" y="7902"/>
                  </a:lnTo>
                  <a:lnTo>
                    <a:pt x="3400" y="6601"/>
                  </a:lnTo>
                  <a:close/>
                  <a:moveTo>
                    <a:pt x="9640" y="7860"/>
                  </a:moveTo>
                  <a:lnTo>
                    <a:pt x="9684" y="7902"/>
                  </a:lnTo>
                  <a:lnTo>
                    <a:pt x="9675" y="7911"/>
                  </a:lnTo>
                  <a:lnTo>
                    <a:pt x="9626" y="7860"/>
                  </a:lnTo>
                  <a:close/>
                  <a:moveTo>
                    <a:pt x="3411" y="6671"/>
                  </a:moveTo>
                  <a:lnTo>
                    <a:pt x="3424" y="6683"/>
                  </a:lnTo>
                  <a:lnTo>
                    <a:pt x="2182" y="7923"/>
                  </a:lnTo>
                  <a:lnTo>
                    <a:pt x="2171" y="7912"/>
                  </a:lnTo>
                  <a:lnTo>
                    <a:pt x="3411" y="6671"/>
                  </a:lnTo>
                  <a:close/>
                  <a:moveTo>
                    <a:pt x="9561" y="7860"/>
                  </a:moveTo>
                  <a:lnTo>
                    <a:pt x="9612" y="7912"/>
                  </a:lnTo>
                  <a:lnTo>
                    <a:pt x="9600" y="7923"/>
                  </a:lnTo>
                  <a:lnTo>
                    <a:pt x="9537" y="7860"/>
                  </a:lnTo>
                  <a:close/>
                  <a:moveTo>
                    <a:pt x="8791" y="5417"/>
                  </a:moveTo>
                  <a:lnTo>
                    <a:pt x="8791" y="7927"/>
                  </a:lnTo>
                  <a:lnTo>
                    <a:pt x="8704" y="7927"/>
                  </a:lnTo>
                  <a:lnTo>
                    <a:pt x="8704" y="5417"/>
                  </a:lnTo>
                  <a:close/>
                  <a:moveTo>
                    <a:pt x="10310" y="5417"/>
                  </a:moveTo>
                  <a:lnTo>
                    <a:pt x="10310" y="7927"/>
                  </a:lnTo>
                  <a:lnTo>
                    <a:pt x="10222" y="7927"/>
                  </a:lnTo>
                  <a:lnTo>
                    <a:pt x="10222" y="5417"/>
                  </a:lnTo>
                  <a:close/>
                  <a:moveTo>
                    <a:pt x="5707" y="7907"/>
                  </a:moveTo>
                  <a:lnTo>
                    <a:pt x="5707" y="7933"/>
                  </a:lnTo>
                  <a:lnTo>
                    <a:pt x="5014" y="7933"/>
                  </a:lnTo>
                  <a:lnTo>
                    <a:pt x="5014" y="7907"/>
                  </a:lnTo>
                  <a:close/>
                  <a:moveTo>
                    <a:pt x="8327" y="7891"/>
                  </a:moveTo>
                  <a:lnTo>
                    <a:pt x="8355" y="7918"/>
                  </a:lnTo>
                  <a:lnTo>
                    <a:pt x="8355" y="7933"/>
                  </a:lnTo>
                  <a:lnTo>
                    <a:pt x="8317" y="7895"/>
                  </a:lnTo>
                  <a:cubicBezTo>
                    <a:pt x="8319" y="7894"/>
                    <a:pt x="8323" y="7892"/>
                    <a:pt x="8327" y="7891"/>
                  </a:cubicBezTo>
                  <a:close/>
                  <a:moveTo>
                    <a:pt x="14049" y="7048"/>
                  </a:moveTo>
                  <a:lnTo>
                    <a:pt x="14049" y="7922"/>
                  </a:lnTo>
                  <a:lnTo>
                    <a:pt x="14049" y="7922"/>
                  </a:lnTo>
                  <a:cubicBezTo>
                    <a:pt x="14030" y="7912"/>
                    <a:pt x="14008" y="7905"/>
                    <a:pt x="13986" y="7902"/>
                  </a:cubicBezTo>
                  <a:cubicBezTo>
                    <a:pt x="13983" y="7902"/>
                    <a:pt x="13980" y="7902"/>
                    <a:pt x="13977" y="7902"/>
                  </a:cubicBezTo>
                  <a:cubicBezTo>
                    <a:pt x="13948" y="7902"/>
                    <a:pt x="13910" y="7914"/>
                    <a:pt x="13872" y="7927"/>
                  </a:cubicBezTo>
                  <a:cubicBezTo>
                    <a:pt x="13832" y="7942"/>
                    <a:pt x="13790" y="7957"/>
                    <a:pt x="13754" y="7957"/>
                  </a:cubicBezTo>
                  <a:lnTo>
                    <a:pt x="13753" y="7957"/>
                  </a:lnTo>
                  <a:cubicBezTo>
                    <a:pt x="13717" y="7957"/>
                    <a:pt x="13675" y="7943"/>
                    <a:pt x="13634" y="7932"/>
                  </a:cubicBezTo>
                  <a:cubicBezTo>
                    <a:pt x="13602" y="7922"/>
                    <a:pt x="13574" y="7913"/>
                    <a:pt x="13548" y="7912"/>
                  </a:cubicBezTo>
                  <a:lnTo>
                    <a:pt x="13548" y="7048"/>
                  </a:lnTo>
                  <a:close/>
                  <a:moveTo>
                    <a:pt x="3485" y="6684"/>
                  </a:moveTo>
                  <a:lnTo>
                    <a:pt x="3493" y="6693"/>
                  </a:lnTo>
                  <a:lnTo>
                    <a:pt x="2192" y="7994"/>
                  </a:lnTo>
                  <a:lnTo>
                    <a:pt x="2185" y="7985"/>
                  </a:lnTo>
                  <a:lnTo>
                    <a:pt x="3485" y="6684"/>
                  </a:lnTo>
                  <a:close/>
                  <a:moveTo>
                    <a:pt x="9473" y="7860"/>
                  </a:moveTo>
                  <a:lnTo>
                    <a:pt x="9599" y="7987"/>
                  </a:lnTo>
                  <a:lnTo>
                    <a:pt x="9591" y="7995"/>
                  </a:lnTo>
                  <a:lnTo>
                    <a:pt x="9458" y="7860"/>
                  </a:lnTo>
                  <a:close/>
                  <a:moveTo>
                    <a:pt x="3494" y="6756"/>
                  </a:moveTo>
                  <a:lnTo>
                    <a:pt x="3506" y="6767"/>
                  </a:lnTo>
                  <a:lnTo>
                    <a:pt x="2266" y="8008"/>
                  </a:lnTo>
                  <a:lnTo>
                    <a:pt x="2254" y="7996"/>
                  </a:lnTo>
                  <a:lnTo>
                    <a:pt x="3494" y="6756"/>
                  </a:lnTo>
                  <a:close/>
                  <a:moveTo>
                    <a:pt x="9394" y="7860"/>
                  </a:moveTo>
                  <a:lnTo>
                    <a:pt x="9529" y="7996"/>
                  </a:lnTo>
                  <a:lnTo>
                    <a:pt x="9517" y="8008"/>
                  </a:lnTo>
                  <a:lnTo>
                    <a:pt x="9369" y="7860"/>
                  </a:lnTo>
                  <a:close/>
                  <a:moveTo>
                    <a:pt x="13981" y="7949"/>
                  </a:moveTo>
                  <a:cubicBezTo>
                    <a:pt x="14022" y="7953"/>
                    <a:pt x="14058" y="7974"/>
                    <a:pt x="14081" y="8004"/>
                  </a:cubicBezTo>
                  <a:cubicBezTo>
                    <a:pt x="14082" y="8006"/>
                    <a:pt x="14082" y="8007"/>
                    <a:pt x="14083" y="8008"/>
                  </a:cubicBezTo>
                  <a:cubicBezTo>
                    <a:pt x="14061" y="8007"/>
                    <a:pt x="14038" y="8006"/>
                    <a:pt x="14015" y="8006"/>
                  </a:cubicBezTo>
                  <a:cubicBezTo>
                    <a:pt x="14003" y="7999"/>
                    <a:pt x="13991" y="7994"/>
                    <a:pt x="13977" y="7992"/>
                  </a:cubicBezTo>
                  <a:cubicBezTo>
                    <a:pt x="13974" y="7992"/>
                    <a:pt x="13971" y="7991"/>
                    <a:pt x="13968" y="7991"/>
                  </a:cubicBezTo>
                  <a:cubicBezTo>
                    <a:pt x="13949" y="7991"/>
                    <a:pt x="13931" y="7998"/>
                    <a:pt x="13917" y="8008"/>
                  </a:cubicBezTo>
                  <a:cubicBezTo>
                    <a:pt x="13870" y="8010"/>
                    <a:pt x="13824" y="8013"/>
                    <a:pt x="13777" y="8020"/>
                  </a:cubicBezTo>
                  <a:lnTo>
                    <a:pt x="13777" y="8001"/>
                  </a:lnTo>
                  <a:cubicBezTo>
                    <a:pt x="13814" y="7996"/>
                    <a:pt x="13853" y="7983"/>
                    <a:pt x="13887" y="7971"/>
                  </a:cubicBezTo>
                  <a:cubicBezTo>
                    <a:pt x="13921" y="7959"/>
                    <a:pt x="13956" y="7949"/>
                    <a:pt x="13981" y="7949"/>
                  </a:cubicBezTo>
                  <a:close/>
                  <a:moveTo>
                    <a:pt x="8275" y="7918"/>
                  </a:moveTo>
                  <a:lnTo>
                    <a:pt x="8356" y="8000"/>
                  </a:lnTo>
                  <a:cubicBezTo>
                    <a:pt x="8356" y="8002"/>
                    <a:pt x="8356" y="8006"/>
                    <a:pt x="8357" y="8008"/>
                  </a:cubicBezTo>
                  <a:cubicBezTo>
                    <a:pt x="8359" y="8013"/>
                    <a:pt x="8360" y="8017"/>
                    <a:pt x="8361" y="8021"/>
                  </a:cubicBezTo>
                  <a:cubicBezTo>
                    <a:pt x="8362" y="8023"/>
                    <a:pt x="8362" y="8028"/>
                    <a:pt x="8364" y="8031"/>
                  </a:cubicBezTo>
                  <a:lnTo>
                    <a:pt x="8259" y="7926"/>
                  </a:lnTo>
                  <a:lnTo>
                    <a:pt x="8275" y="7918"/>
                  </a:lnTo>
                  <a:close/>
                  <a:moveTo>
                    <a:pt x="8745" y="7974"/>
                  </a:moveTo>
                  <a:lnTo>
                    <a:pt x="8789" y="8018"/>
                  </a:lnTo>
                  <a:lnTo>
                    <a:pt x="8789" y="8033"/>
                  </a:lnTo>
                  <a:lnTo>
                    <a:pt x="8730" y="7974"/>
                  </a:lnTo>
                  <a:close/>
                  <a:moveTo>
                    <a:pt x="13502" y="7048"/>
                  </a:moveTo>
                  <a:lnTo>
                    <a:pt x="13502" y="7917"/>
                  </a:lnTo>
                  <a:cubicBezTo>
                    <a:pt x="13456" y="7929"/>
                    <a:pt x="13417" y="7954"/>
                    <a:pt x="13391" y="7992"/>
                  </a:cubicBezTo>
                  <a:cubicBezTo>
                    <a:pt x="13389" y="7996"/>
                    <a:pt x="13386" y="8001"/>
                    <a:pt x="13384" y="8007"/>
                  </a:cubicBezTo>
                  <a:cubicBezTo>
                    <a:pt x="13366" y="8015"/>
                    <a:pt x="13349" y="8022"/>
                    <a:pt x="13331" y="8028"/>
                  </a:cubicBezTo>
                  <a:cubicBezTo>
                    <a:pt x="13312" y="8033"/>
                    <a:pt x="13292" y="8034"/>
                    <a:pt x="13273" y="8036"/>
                  </a:cubicBezTo>
                  <a:cubicBezTo>
                    <a:pt x="13260" y="8028"/>
                    <a:pt x="13247" y="8020"/>
                    <a:pt x="13231" y="8015"/>
                  </a:cubicBezTo>
                  <a:lnTo>
                    <a:pt x="13231" y="7693"/>
                  </a:lnTo>
                  <a:cubicBezTo>
                    <a:pt x="13231" y="7469"/>
                    <a:pt x="13196" y="7253"/>
                    <a:pt x="13134" y="7048"/>
                  </a:cubicBezTo>
                  <a:close/>
                  <a:moveTo>
                    <a:pt x="14341" y="8032"/>
                  </a:moveTo>
                  <a:cubicBezTo>
                    <a:pt x="14356" y="8032"/>
                    <a:pt x="14372" y="8034"/>
                    <a:pt x="14387" y="8039"/>
                  </a:cubicBezTo>
                  <a:cubicBezTo>
                    <a:pt x="14399" y="8043"/>
                    <a:pt x="14414" y="8057"/>
                    <a:pt x="14431" y="8071"/>
                  </a:cubicBezTo>
                  <a:cubicBezTo>
                    <a:pt x="14388" y="8058"/>
                    <a:pt x="14343" y="8047"/>
                    <a:pt x="14298" y="8037"/>
                  </a:cubicBezTo>
                  <a:cubicBezTo>
                    <a:pt x="14312" y="8034"/>
                    <a:pt x="14327" y="8032"/>
                    <a:pt x="14341" y="8032"/>
                  </a:cubicBezTo>
                  <a:close/>
                  <a:moveTo>
                    <a:pt x="3568" y="6769"/>
                  </a:moveTo>
                  <a:lnTo>
                    <a:pt x="3577" y="6777"/>
                  </a:lnTo>
                  <a:lnTo>
                    <a:pt x="2275" y="8078"/>
                  </a:lnTo>
                  <a:lnTo>
                    <a:pt x="2267" y="8070"/>
                  </a:lnTo>
                  <a:lnTo>
                    <a:pt x="3568" y="6769"/>
                  </a:lnTo>
                  <a:close/>
                  <a:moveTo>
                    <a:pt x="9304" y="7860"/>
                  </a:moveTo>
                  <a:lnTo>
                    <a:pt x="9515" y="8071"/>
                  </a:lnTo>
                  <a:lnTo>
                    <a:pt x="9506" y="8079"/>
                  </a:lnTo>
                  <a:lnTo>
                    <a:pt x="9289" y="7860"/>
                  </a:lnTo>
                  <a:close/>
                  <a:moveTo>
                    <a:pt x="8472" y="5254"/>
                  </a:moveTo>
                  <a:lnTo>
                    <a:pt x="8472" y="8089"/>
                  </a:lnTo>
                  <a:cubicBezTo>
                    <a:pt x="8429" y="8069"/>
                    <a:pt x="8399" y="8026"/>
                    <a:pt x="8399" y="7975"/>
                  </a:cubicBezTo>
                  <a:lnTo>
                    <a:pt x="8399" y="5368"/>
                  </a:lnTo>
                  <a:cubicBezTo>
                    <a:pt x="8399" y="5317"/>
                    <a:pt x="8429" y="5274"/>
                    <a:pt x="8472" y="5254"/>
                  </a:cubicBezTo>
                  <a:close/>
                  <a:moveTo>
                    <a:pt x="9992" y="5254"/>
                  </a:moveTo>
                  <a:lnTo>
                    <a:pt x="9992" y="8089"/>
                  </a:lnTo>
                  <a:cubicBezTo>
                    <a:pt x="9948" y="8069"/>
                    <a:pt x="9920" y="8026"/>
                    <a:pt x="9920" y="7975"/>
                  </a:cubicBezTo>
                  <a:lnTo>
                    <a:pt x="9920" y="5368"/>
                  </a:lnTo>
                  <a:cubicBezTo>
                    <a:pt x="9920" y="5317"/>
                    <a:pt x="9948" y="5274"/>
                    <a:pt x="9992" y="5254"/>
                  </a:cubicBezTo>
                  <a:close/>
                  <a:moveTo>
                    <a:pt x="9021" y="5255"/>
                  </a:moveTo>
                  <a:cubicBezTo>
                    <a:pt x="9066" y="5274"/>
                    <a:pt x="9094" y="5318"/>
                    <a:pt x="9094" y="5368"/>
                  </a:cubicBezTo>
                  <a:lnTo>
                    <a:pt x="9094" y="7976"/>
                  </a:lnTo>
                  <a:cubicBezTo>
                    <a:pt x="9094" y="8026"/>
                    <a:pt x="9066" y="8070"/>
                    <a:pt x="9021" y="8090"/>
                  </a:cubicBezTo>
                  <a:lnTo>
                    <a:pt x="9021" y="5255"/>
                  </a:lnTo>
                  <a:close/>
                  <a:moveTo>
                    <a:pt x="10542" y="5254"/>
                  </a:moveTo>
                  <a:cubicBezTo>
                    <a:pt x="10585" y="5274"/>
                    <a:pt x="10614" y="5317"/>
                    <a:pt x="10614" y="5368"/>
                  </a:cubicBezTo>
                  <a:lnTo>
                    <a:pt x="10614" y="7976"/>
                  </a:lnTo>
                  <a:cubicBezTo>
                    <a:pt x="10614" y="8026"/>
                    <a:pt x="10585" y="8070"/>
                    <a:pt x="10542" y="8090"/>
                  </a:cubicBezTo>
                  <a:lnTo>
                    <a:pt x="10542" y="5254"/>
                  </a:lnTo>
                  <a:close/>
                  <a:moveTo>
                    <a:pt x="3579" y="6839"/>
                  </a:moveTo>
                  <a:lnTo>
                    <a:pt x="3590" y="6851"/>
                  </a:lnTo>
                  <a:lnTo>
                    <a:pt x="2350" y="8091"/>
                  </a:lnTo>
                  <a:lnTo>
                    <a:pt x="2338" y="8079"/>
                  </a:lnTo>
                  <a:lnTo>
                    <a:pt x="3579" y="6839"/>
                  </a:lnTo>
                  <a:close/>
                  <a:moveTo>
                    <a:pt x="9225" y="7860"/>
                  </a:moveTo>
                  <a:lnTo>
                    <a:pt x="9444" y="8080"/>
                  </a:lnTo>
                  <a:lnTo>
                    <a:pt x="9433" y="8092"/>
                  </a:lnTo>
                  <a:lnTo>
                    <a:pt x="9201" y="7860"/>
                  </a:lnTo>
                  <a:close/>
                  <a:moveTo>
                    <a:pt x="8971" y="5244"/>
                  </a:moveTo>
                  <a:cubicBezTo>
                    <a:pt x="8973" y="5244"/>
                    <a:pt x="8974" y="5245"/>
                    <a:pt x="8977" y="5245"/>
                  </a:cubicBezTo>
                  <a:lnTo>
                    <a:pt x="8977" y="8100"/>
                  </a:lnTo>
                  <a:lnTo>
                    <a:pt x="8836" y="8100"/>
                  </a:lnTo>
                  <a:lnTo>
                    <a:pt x="8836" y="5244"/>
                  </a:lnTo>
                  <a:close/>
                  <a:moveTo>
                    <a:pt x="10497" y="5244"/>
                  </a:moveTo>
                  <a:lnTo>
                    <a:pt x="10497" y="8100"/>
                  </a:lnTo>
                  <a:lnTo>
                    <a:pt x="10355" y="8100"/>
                  </a:lnTo>
                  <a:lnTo>
                    <a:pt x="10355" y="5244"/>
                  </a:lnTo>
                  <a:close/>
                  <a:moveTo>
                    <a:pt x="8657" y="5244"/>
                  </a:moveTo>
                  <a:lnTo>
                    <a:pt x="8657" y="8101"/>
                  </a:lnTo>
                  <a:lnTo>
                    <a:pt x="8518" y="8101"/>
                  </a:lnTo>
                  <a:lnTo>
                    <a:pt x="8518" y="5244"/>
                  </a:lnTo>
                  <a:close/>
                  <a:moveTo>
                    <a:pt x="10179" y="5244"/>
                  </a:moveTo>
                  <a:lnTo>
                    <a:pt x="10179" y="8101"/>
                  </a:lnTo>
                  <a:lnTo>
                    <a:pt x="10038" y="8101"/>
                  </a:lnTo>
                  <a:lnTo>
                    <a:pt x="10038" y="5244"/>
                  </a:lnTo>
                  <a:close/>
                  <a:moveTo>
                    <a:pt x="13535" y="7958"/>
                  </a:moveTo>
                  <a:cubicBezTo>
                    <a:pt x="13556" y="7958"/>
                    <a:pt x="13588" y="7968"/>
                    <a:pt x="13622" y="7978"/>
                  </a:cubicBezTo>
                  <a:cubicBezTo>
                    <a:pt x="13656" y="7989"/>
                    <a:pt x="13696" y="8000"/>
                    <a:pt x="13733" y="8002"/>
                  </a:cubicBezTo>
                  <a:lnTo>
                    <a:pt x="13733" y="8026"/>
                  </a:lnTo>
                  <a:cubicBezTo>
                    <a:pt x="13697" y="8031"/>
                    <a:pt x="13660" y="8038"/>
                    <a:pt x="13626" y="8047"/>
                  </a:cubicBezTo>
                  <a:cubicBezTo>
                    <a:pt x="13611" y="8018"/>
                    <a:pt x="13581" y="7999"/>
                    <a:pt x="13545" y="7999"/>
                  </a:cubicBezTo>
                  <a:cubicBezTo>
                    <a:pt x="13542" y="7999"/>
                    <a:pt x="13538" y="7999"/>
                    <a:pt x="13533" y="8000"/>
                  </a:cubicBezTo>
                  <a:cubicBezTo>
                    <a:pt x="13507" y="8004"/>
                    <a:pt x="13485" y="8017"/>
                    <a:pt x="13472" y="8037"/>
                  </a:cubicBezTo>
                  <a:cubicBezTo>
                    <a:pt x="13460" y="8054"/>
                    <a:pt x="13455" y="8075"/>
                    <a:pt x="13459" y="8096"/>
                  </a:cubicBezTo>
                  <a:cubicBezTo>
                    <a:pt x="13444" y="8101"/>
                    <a:pt x="13428" y="8107"/>
                    <a:pt x="13414" y="8113"/>
                  </a:cubicBezTo>
                  <a:cubicBezTo>
                    <a:pt x="13414" y="8112"/>
                    <a:pt x="13413" y="8111"/>
                    <a:pt x="13413" y="8110"/>
                  </a:cubicBezTo>
                  <a:cubicBezTo>
                    <a:pt x="13404" y="8078"/>
                    <a:pt x="13409" y="8045"/>
                    <a:pt x="13429" y="8017"/>
                  </a:cubicBezTo>
                  <a:cubicBezTo>
                    <a:pt x="13450" y="7985"/>
                    <a:pt x="13486" y="7963"/>
                    <a:pt x="13527" y="7958"/>
                  </a:cubicBezTo>
                  <a:close/>
                  <a:moveTo>
                    <a:pt x="8704" y="8011"/>
                  </a:moveTo>
                  <a:lnTo>
                    <a:pt x="8791" y="8097"/>
                  </a:lnTo>
                  <a:lnTo>
                    <a:pt x="8791" y="8122"/>
                  </a:lnTo>
                  <a:lnTo>
                    <a:pt x="8704" y="8034"/>
                  </a:lnTo>
                  <a:lnTo>
                    <a:pt x="8704" y="8011"/>
                  </a:lnTo>
                  <a:close/>
                  <a:moveTo>
                    <a:pt x="13365" y="8065"/>
                  </a:moveTo>
                  <a:lnTo>
                    <a:pt x="13365" y="8065"/>
                  </a:lnTo>
                  <a:cubicBezTo>
                    <a:pt x="13362" y="8084"/>
                    <a:pt x="13364" y="8103"/>
                    <a:pt x="13367" y="8123"/>
                  </a:cubicBezTo>
                  <a:cubicBezTo>
                    <a:pt x="13369" y="8127"/>
                    <a:pt x="13370" y="8129"/>
                    <a:pt x="13371" y="8133"/>
                  </a:cubicBezTo>
                  <a:cubicBezTo>
                    <a:pt x="13362" y="8137"/>
                    <a:pt x="13355" y="8142"/>
                    <a:pt x="13345" y="8145"/>
                  </a:cubicBezTo>
                  <a:cubicBezTo>
                    <a:pt x="13345" y="8138"/>
                    <a:pt x="13344" y="8133"/>
                    <a:pt x="13343" y="8128"/>
                  </a:cubicBezTo>
                  <a:cubicBezTo>
                    <a:pt x="13338" y="8110"/>
                    <a:pt x="13328" y="8091"/>
                    <a:pt x="13318" y="8076"/>
                  </a:cubicBezTo>
                  <a:lnTo>
                    <a:pt x="13341" y="8073"/>
                  </a:lnTo>
                  <a:lnTo>
                    <a:pt x="13365" y="8065"/>
                  </a:lnTo>
                  <a:close/>
                  <a:moveTo>
                    <a:pt x="11038" y="5544"/>
                  </a:moveTo>
                  <a:cubicBezTo>
                    <a:pt x="12222" y="5544"/>
                    <a:pt x="13186" y="6508"/>
                    <a:pt x="13186" y="7693"/>
                  </a:cubicBezTo>
                  <a:lnTo>
                    <a:pt x="13186" y="8007"/>
                  </a:lnTo>
                  <a:cubicBezTo>
                    <a:pt x="13183" y="8007"/>
                    <a:pt x="13181" y="8006"/>
                    <a:pt x="13178" y="8006"/>
                  </a:cubicBezTo>
                  <a:cubicBezTo>
                    <a:pt x="13155" y="8006"/>
                    <a:pt x="13132" y="8009"/>
                    <a:pt x="13111" y="8017"/>
                  </a:cubicBezTo>
                  <a:cubicBezTo>
                    <a:pt x="13082" y="8028"/>
                    <a:pt x="13055" y="8054"/>
                    <a:pt x="13023" y="8087"/>
                  </a:cubicBezTo>
                  <a:cubicBezTo>
                    <a:pt x="12998" y="8112"/>
                    <a:pt x="12971" y="8139"/>
                    <a:pt x="12943" y="8156"/>
                  </a:cubicBezTo>
                  <a:lnTo>
                    <a:pt x="12943" y="7692"/>
                  </a:lnTo>
                  <a:cubicBezTo>
                    <a:pt x="12943" y="6642"/>
                    <a:pt x="12089" y="5788"/>
                    <a:pt x="11039" y="5788"/>
                  </a:cubicBezTo>
                  <a:lnTo>
                    <a:pt x="10661" y="5788"/>
                  </a:lnTo>
                  <a:lnTo>
                    <a:pt x="10661" y="5544"/>
                  </a:lnTo>
                  <a:close/>
                  <a:moveTo>
                    <a:pt x="3652" y="6853"/>
                  </a:moveTo>
                  <a:lnTo>
                    <a:pt x="3661" y="6861"/>
                  </a:lnTo>
                  <a:lnTo>
                    <a:pt x="2360" y="8163"/>
                  </a:lnTo>
                  <a:lnTo>
                    <a:pt x="2351" y="8154"/>
                  </a:lnTo>
                  <a:lnTo>
                    <a:pt x="3652" y="6853"/>
                  </a:lnTo>
                  <a:close/>
                  <a:moveTo>
                    <a:pt x="9140" y="7864"/>
                  </a:moveTo>
                  <a:lnTo>
                    <a:pt x="9432" y="8155"/>
                  </a:lnTo>
                  <a:lnTo>
                    <a:pt x="9424" y="8164"/>
                  </a:lnTo>
                  <a:lnTo>
                    <a:pt x="9140" y="7880"/>
                  </a:lnTo>
                  <a:lnTo>
                    <a:pt x="9140" y="7864"/>
                  </a:lnTo>
                  <a:close/>
                  <a:moveTo>
                    <a:pt x="3663" y="6924"/>
                  </a:moveTo>
                  <a:lnTo>
                    <a:pt x="3675" y="6935"/>
                  </a:lnTo>
                  <a:lnTo>
                    <a:pt x="2434" y="8175"/>
                  </a:lnTo>
                  <a:lnTo>
                    <a:pt x="2423" y="8164"/>
                  </a:lnTo>
                  <a:lnTo>
                    <a:pt x="3663" y="6924"/>
                  </a:lnTo>
                  <a:close/>
                  <a:moveTo>
                    <a:pt x="9140" y="7943"/>
                  </a:moveTo>
                  <a:lnTo>
                    <a:pt x="9361" y="8164"/>
                  </a:lnTo>
                  <a:lnTo>
                    <a:pt x="9348" y="8175"/>
                  </a:lnTo>
                  <a:lnTo>
                    <a:pt x="9140" y="7968"/>
                  </a:lnTo>
                  <a:lnTo>
                    <a:pt x="9140" y="7943"/>
                  </a:lnTo>
                  <a:close/>
                  <a:moveTo>
                    <a:pt x="13170" y="8165"/>
                  </a:moveTo>
                  <a:cubicBezTo>
                    <a:pt x="13176" y="8165"/>
                    <a:pt x="13183" y="8169"/>
                    <a:pt x="13186" y="8175"/>
                  </a:cubicBezTo>
                  <a:cubicBezTo>
                    <a:pt x="13190" y="8185"/>
                    <a:pt x="13185" y="8194"/>
                    <a:pt x="13175" y="8196"/>
                  </a:cubicBezTo>
                  <a:cubicBezTo>
                    <a:pt x="13173" y="8197"/>
                    <a:pt x="13171" y="8198"/>
                    <a:pt x="13169" y="8198"/>
                  </a:cubicBezTo>
                  <a:cubicBezTo>
                    <a:pt x="13163" y="8198"/>
                    <a:pt x="13156" y="8193"/>
                    <a:pt x="13153" y="8187"/>
                  </a:cubicBezTo>
                  <a:cubicBezTo>
                    <a:pt x="13152" y="8184"/>
                    <a:pt x="13152" y="8180"/>
                    <a:pt x="13153" y="8176"/>
                  </a:cubicBezTo>
                  <a:cubicBezTo>
                    <a:pt x="13154" y="8173"/>
                    <a:pt x="13158" y="8169"/>
                    <a:pt x="13164" y="8166"/>
                  </a:cubicBezTo>
                  <a:cubicBezTo>
                    <a:pt x="13166" y="8165"/>
                    <a:pt x="13167" y="8165"/>
                    <a:pt x="13170" y="8165"/>
                  </a:cubicBezTo>
                  <a:close/>
                  <a:moveTo>
                    <a:pt x="3737" y="6936"/>
                  </a:moveTo>
                  <a:lnTo>
                    <a:pt x="3745" y="6945"/>
                  </a:lnTo>
                  <a:lnTo>
                    <a:pt x="2444" y="8245"/>
                  </a:lnTo>
                  <a:lnTo>
                    <a:pt x="2435" y="8238"/>
                  </a:lnTo>
                  <a:lnTo>
                    <a:pt x="3737" y="6936"/>
                  </a:lnTo>
                  <a:close/>
                  <a:moveTo>
                    <a:pt x="9132" y="8023"/>
                  </a:moveTo>
                  <a:lnTo>
                    <a:pt x="9347" y="8239"/>
                  </a:lnTo>
                  <a:lnTo>
                    <a:pt x="9339" y="8247"/>
                  </a:lnTo>
                  <a:lnTo>
                    <a:pt x="9128" y="8036"/>
                  </a:lnTo>
                  <a:lnTo>
                    <a:pt x="9132" y="8023"/>
                  </a:lnTo>
                  <a:close/>
                  <a:moveTo>
                    <a:pt x="3746" y="7008"/>
                  </a:moveTo>
                  <a:lnTo>
                    <a:pt x="3758" y="7020"/>
                  </a:lnTo>
                  <a:lnTo>
                    <a:pt x="2518" y="8260"/>
                  </a:lnTo>
                  <a:lnTo>
                    <a:pt x="2506" y="8248"/>
                  </a:lnTo>
                  <a:lnTo>
                    <a:pt x="3746" y="7008"/>
                  </a:lnTo>
                  <a:close/>
                  <a:moveTo>
                    <a:pt x="9106" y="8078"/>
                  </a:moveTo>
                  <a:lnTo>
                    <a:pt x="9277" y="8248"/>
                  </a:lnTo>
                  <a:lnTo>
                    <a:pt x="9264" y="8260"/>
                  </a:lnTo>
                  <a:lnTo>
                    <a:pt x="9094" y="8090"/>
                  </a:lnTo>
                  <a:lnTo>
                    <a:pt x="9095" y="8089"/>
                  </a:lnTo>
                  <a:cubicBezTo>
                    <a:pt x="9099" y="8086"/>
                    <a:pt x="9102" y="8081"/>
                    <a:pt x="9105" y="8079"/>
                  </a:cubicBezTo>
                  <a:lnTo>
                    <a:pt x="9106" y="8078"/>
                  </a:lnTo>
                  <a:close/>
                  <a:moveTo>
                    <a:pt x="8355" y="5544"/>
                  </a:moveTo>
                  <a:lnTo>
                    <a:pt x="8355" y="5788"/>
                  </a:lnTo>
                  <a:lnTo>
                    <a:pt x="7901" y="5788"/>
                  </a:lnTo>
                  <a:cubicBezTo>
                    <a:pt x="6851" y="5788"/>
                    <a:pt x="5997" y="6642"/>
                    <a:pt x="5997" y="7693"/>
                  </a:cubicBezTo>
                  <a:lnTo>
                    <a:pt x="5997" y="8280"/>
                  </a:lnTo>
                  <a:lnTo>
                    <a:pt x="5752" y="8280"/>
                  </a:lnTo>
                  <a:lnTo>
                    <a:pt x="5752" y="7693"/>
                  </a:lnTo>
                  <a:cubicBezTo>
                    <a:pt x="5752" y="6508"/>
                    <a:pt x="6716" y="5544"/>
                    <a:pt x="7901" y="5544"/>
                  </a:cubicBezTo>
                  <a:close/>
                  <a:moveTo>
                    <a:pt x="8355" y="5834"/>
                  </a:moveTo>
                  <a:lnTo>
                    <a:pt x="8355" y="7390"/>
                  </a:lnTo>
                  <a:lnTo>
                    <a:pt x="8354" y="7390"/>
                  </a:lnTo>
                  <a:cubicBezTo>
                    <a:pt x="8164" y="7416"/>
                    <a:pt x="7988" y="7504"/>
                    <a:pt x="7850" y="7642"/>
                  </a:cubicBezTo>
                  <a:cubicBezTo>
                    <a:pt x="7681" y="7810"/>
                    <a:pt x="7589" y="8034"/>
                    <a:pt x="7589" y="8271"/>
                  </a:cubicBezTo>
                  <a:lnTo>
                    <a:pt x="7589" y="8280"/>
                  </a:lnTo>
                  <a:lnTo>
                    <a:pt x="6042" y="8280"/>
                  </a:lnTo>
                  <a:lnTo>
                    <a:pt x="6042" y="7693"/>
                  </a:lnTo>
                  <a:cubicBezTo>
                    <a:pt x="6042" y="6667"/>
                    <a:pt x="6877" y="5834"/>
                    <a:pt x="7901" y="5834"/>
                  </a:cubicBezTo>
                  <a:close/>
                  <a:moveTo>
                    <a:pt x="8353" y="7437"/>
                  </a:moveTo>
                  <a:lnTo>
                    <a:pt x="8353" y="7836"/>
                  </a:lnTo>
                  <a:cubicBezTo>
                    <a:pt x="8164" y="7890"/>
                    <a:pt x="8023" y="8064"/>
                    <a:pt x="8023" y="8271"/>
                  </a:cubicBezTo>
                  <a:lnTo>
                    <a:pt x="8023" y="8280"/>
                  </a:lnTo>
                  <a:lnTo>
                    <a:pt x="7633" y="8280"/>
                  </a:lnTo>
                  <a:lnTo>
                    <a:pt x="7633" y="8271"/>
                  </a:lnTo>
                  <a:cubicBezTo>
                    <a:pt x="7633" y="8047"/>
                    <a:pt x="7722" y="7834"/>
                    <a:pt x="7881" y="7674"/>
                  </a:cubicBezTo>
                  <a:cubicBezTo>
                    <a:pt x="8010" y="7546"/>
                    <a:pt x="8176" y="7463"/>
                    <a:pt x="8353" y="7437"/>
                  </a:cubicBezTo>
                  <a:close/>
                  <a:moveTo>
                    <a:pt x="8074" y="8222"/>
                  </a:moveTo>
                  <a:lnTo>
                    <a:pt x="8132" y="8280"/>
                  </a:lnTo>
                  <a:lnTo>
                    <a:pt x="8108" y="8280"/>
                  </a:lnTo>
                  <a:lnTo>
                    <a:pt x="8071" y="8243"/>
                  </a:lnTo>
                  <a:cubicBezTo>
                    <a:pt x="8071" y="8236"/>
                    <a:pt x="8072" y="8228"/>
                    <a:pt x="8074" y="8222"/>
                  </a:cubicBezTo>
                  <a:close/>
                  <a:moveTo>
                    <a:pt x="10660" y="7452"/>
                  </a:moveTo>
                  <a:cubicBezTo>
                    <a:pt x="11029" y="7543"/>
                    <a:pt x="11303" y="7875"/>
                    <a:pt x="11303" y="8271"/>
                  </a:cubicBezTo>
                  <a:lnTo>
                    <a:pt x="11303" y="8280"/>
                  </a:lnTo>
                  <a:lnTo>
                    <a:pt x="10914" y="8280"/>
                  </a:lnTo>
                  <a:lnTo>
                    <a:pt x="10914" y="8271"/>
                  </a:lnTo>
                  <a:cubicBezTo>
                    <a:pt x="10914" y="8092"/>
                    <a:pt x="10810" y="7938"/>
                    <a:pt x="10659" y="7863"/>
                  </a:cubicBezTo>
                  <a:lnTo>
                    <a:pt x="10659" y="7452"/>
                  </a:lnTo>
                  <a:close/>
                  <a:moveTo>
                    <a:pt x="11038" y="5834"/>
                  </a:moveTo>
                  <a:cubicBezTo>
                    <a:pt x="12063" y="5834"/>
                    <a:pt x="12896" y="6668"/>
                    <a:pt x="12896" y="7693"/>
                  </a:cubicBezTo>
                  <a:lnTo>
                    <a:pt x="12896" y="8176"/>
                  </a:lnTo>
                  <a:cubicBezTo>
                    <a:pt x="12866" y="8185"/>
                    <a:pt x="12836" y="8187"/>
                    <a:pt x="12805" y="8190"/>
                  </a:cubicBezTo>
                  <a:cubicBezTo>
                    <a:pt x="12763" y="8194"/>
                    <a:pt x="12727" y="8197"/>
                    <a:pt x="12704" y="8211"/>
                  </a:cubicBezTo>
                  <a:cubicBezTo>
                    <a:pt x="12674" y="8228"/>
                    <a:pt x="12651" y="8252"/>
                    <a:pt x="12634" y="8280"/>
                  </a:cubicBezTo>
                  <a:lnTo>
                    <a:pt x="11348" y="8280"/>
                  </a:lnTo>
                  <a:lnTo>
                    <a:pt x="11348" y="8271"/>
                  </a:lnTo>
                  <a:cubicBezTo>
                    <a:pt x="11348" y="7849"/>
                    <a:pt x="11052" y="7495"/>
                    <a:pt x="10659" y="7404"/>
                  </a:cubicBezTo>
                  <a:lnTo>
                    <a:pt x="10659" y="5834"/>
                  </a:lnTo>
                  <a:close/>
                  <a:moveTo>
                    <a:pt x="8087" y="8155"/>
                  </a:moveTo>
                  <a:lnTo>
                    <a:pt x="8212" y="8281"/>
                  </a:lnTo>
                  <a:cubicBezTo>
                    <a:pt x="8207" y="8281"/>
                    <a:pt x="8202" y="8280"/>
                    <a:pt x="8197" y="8280"/>
                  </a:cubicBezTo>
                  <a:lnTo>
                    <a:pt x="8083" y="8168"/>
                  </a:lnTo>
                  <a:lnTo>
                    <a:pt x="8087" y="8155"/>
                  </a:lnTo>
                  <a:close/>
                  <a:moveTo>
                    <a:pt x="13177" y="8052"/>
                  </a:moveTo>
                  <a:cubicBezTo>
                    <a:pt x="13234" y="8052"/>
                    <a:pt x="13285" y="8087"/>
                    <a:pt x="13300" y="8138"/>
                  </a:cubicBezTo>
                  <a:cubicBezTo>
                    <a:pt x="13302" y="8148"/>
                    <a:pt x="13301" y="8155"/>
                    <a:pt x="13301" y="8165"/>
                  </a:cubicBezTo>
                  <a:cubicBezTo>
                    <a:pt x="13286" y="8171"/>
                    <a:pt x="13271" y="8180"/>
                    <a:pt x="13258" y="8187"/>
                  </a:cubicBezTo>
                  <a:cubicBezTo>
                    <a:pt x="13259" y="8175"/>
                    <a:pt x="13258" y="8165"/>
                    <a:pt x="13253" y="8153"/>
                  </a:cubicBezTo>
                  <a:cubicBezTo>
                    <a:pt x="13242" y="8118"/>
                    <a:pt x="13207" y="8096"/>
                    <a:pt x="13171" y="8096"/>
                  </a:cubicBezTo>
                  <a:cubicBezTo>
                    <a:pt x="13160" y="8096"/>
                    <a:pt x="13150" y="8098"/>
                    <a:pt x="13139" y="8101"/>
                  </a:cubicBezTo>
                  <a:cubicBezTo>
                    <a:pt x="13116" y="8111"/>
                    <a:pt x="13097" y="8128"/>
                    <a:pt x="13089" y="8150"/>
                  </a:cubicBezTo>
                  <a:cubicBezTo>
                    <a:pt x="13079" y="8171"/>
                    <a:pt x="13079" y="8195"/>
                    <a:pt x="13087" y="8215"/>
                  </a:cubicBezTo>
                  <a:cubicBezTo>
                    <a:pt x="13096" y="8238"/>
                    <a:pt x="13113" y="8253"/>
                    <a:pt x="13134" y="8261"/>
                  </a:cubicBezTo>
                  <a:cubicBezTo>
                    <a:pt x="13115" y="8274"/>
                    <a:pt x="13095" y="8286"/>
                    <a:pt x="13076" y="8301"/>
                  </a:cubicBezTo>
                  <a:cubicBezTo>
                    <a:pt x="13074" y="8302"/>
                    <a:pt x="13071" y="8305"/>
                    <a:pt x="13069" y="8307"/>
                  </a:cubicBezTo>
                  <a:cubicBezTo>
                    <a:pt x="13054" y="8308"/>
                    <a:pt x="13039" y="8311"/>
                    <a:pt x="13023" y="8317"/>
                  </a:cubicBezTo>
                  <a:lnTo>
                    <a:pt x="12965" y="8196"/>
                  </a:lnTo>
                  <a:cubicBezTo>
                    <a:pt x="12997" y="8176"/>
                    <a:pt x="13027" y="8147"/>
                    <a:pt x="13053" y="8122"/>
                  </a:cubicBezTo>
                  <a:cubicBezTo>
                    <a:pt x="13078" y="8095"/>
                    <a:pt x="13106" y="8069"/>
                    <a:pt x="13124" y="8062"/>
                  </a:cubicBezTo>
                  <a:cubicBezTo>
                    <a:pt x="13141" y="8056"/>
                    <a:pt x="13159" y="8052"/>
                    <a:pt x="13177" y="8052"/>
                  </a:cubicBezTo>
                  <a:close/>
                  <a:moveTo>
                    <a:pt x="3821" y="7021"/>
                  </a:moveTo>
                  <a:lnTo>
                    <a:pt x="3830" y="7029"/>
                  </a:lnTo>
                  <a:lnTo>
                    <a:pt x="2528" y="8329"/>
                  </a:lnTo>
                  <a:lnTo>
                    <a:pt x="2520" y="8322"/>
                  </a:lnTo>
                  <a:lnTo>
                    <a:pt x="3821" y="7021"/>
                  </a:lnTo>
                  <a:close/>
                  <a:moveTo>
                    <a:pt x="9060" y="8122"/>
                  </a:moveTo>
                  <a:lnTo>
                    <a:pt x="9263" y="8323"/>
                  </a:lnTo>
                  <a:lnTo>
                    <a:pt x="9254" y="8331"/>
                  </a:lnTo>
                  <a:lnTo>
                    <a:pt x="9051" y="8127"/>
                  </a:lnTo>
                  <a:cubicBezTo>
                    <a:pt x="9053" y="8126"/>
                    <a:pt x="9057" y="8124"/>
                    <a:pt x="9060" y="8122"/>
                  </a:cubicBezTo>
                  <a:close/>
                  <a:moveTo>
                    <a:pt x="9003" y="8143"/>
                  </a:moveTo>
                  <a:lnTo>
                    <a:pt x="9193" y="8331"/>
                  </a:lnTo>
                  <a:lnTo>
                    <a:pt x="9182" y="8343"/>
                  </a:lnTo>
                  <a:lnTo>
                    <a:pt x="8984" y="8147"/>
                  </a:lnTo>
                  <a:lnTo>
                    <a:pt x="9003" y="8143"/>
                  </a:lnTo>
                  <a:close/>
                  <a:moveTo>
                    <a:pt x="3831" y="7092"/>
                  </a:moveTo>
                  <a:lnTo>
                    <a:pt x="3842" y="7104"/>
                  </a:lnTo>
                  <a:lnTo>
                    <a:pt x="2602" y="8344"/>
                  </a:lnTo>
                  <a:lnTo>
                    <a:pt x="2591" y="8332"/>
                  </a:lnTo>
                  <a:lnTo>
                    <a:pt x="3831" y="7092"/>
                  </a:lnTo>
                  <a:close/>
                  <a:moveTo>
                    <a:pt x="5707" y="7979"/>
                  </a:moveTo>
                  <a:lnTo>
                    <a:pt x="5707" y="8234"/>
                  </a:lnTo>
                  <a:cubicBezTo>
                    <a:pt x="5513" y="8250"/>
                    <a:pt x="5327" y="8292"/>
                    <a:pt x="5151" y="8356"/>
                  </a:cubicBezTo>
                  <a:lnTo>
                    <a:pt x="5151" y="7979"/>
                  </a:lnTo>
                  <a:close/>
                  <a:moveTo>
                    <a:pt x="8193" y="8324"/>
                  </a:moveTo>
                  <a:cubicBezTo>
                    <a:pt x="8243" y="8324"/>
                    <a:pt x="8287" y="8354"/>
                    <a:pt x="8307" y="8397"/>
                  </a:cubicBezTo>
                  <a:lnTo>
                    <a:pt x="5473" y="8397"/>
                  </a:lnTo>
                  <a:cubicBezTo>
                    <a:pt x="5493" y="8355"/>
                    <a:pt x="5536" y="8324"/>
                    <a:pt x="5586" y="8324"/>
                  </a:cubicBezTo>
                  <a:close/>
                  <a:moveTo>
                    <a:pt x="10744" y="8324"/>
                  </a:moveTo>
                  <a:lnTo>
                    <a:pt x="12615" y="8326"/>
                  </a:lnTo>
                  <a:cubicBezTo>
                    <a:pt x="12614" y="8331"/>
                    <a:pt x="12614" y="8338"/>
                    <a:pt x="12612" y="8343"/>
                  </a:cubicBezTo>
                  <a:cubicBezTo>
                    <a:pt x="12599" y="8355"/>
                    <a:pt x="12586" y="8367"/>
                    <a:pt x="12570" y="8377"/>
                  </a:cubicBezTo>
                  <a:cubicBezTo>
                    <a:pt x="12557" y="8385"/>
                    <a:pt x="12544" y="8392"/>
                    <a:pt x="12529" y="8397"/>
                  </a:cubicBezTo>
                  <a:lnTo>
                    <a:pt x="12515" y="8397"/>
                  </a:lnTo>
                  <a:cubicBezTo>
                    <a:pt x="12499" y="8392"/>
                    <a:pt x="12481" y="8388"/>
                    <a:pt x="12463" y="8388"/>
                  </a:cubicBezTo>
                  <a:cubicBezTo>
                    <a:pt x="12444" y="8388"/>
                    <a:pt x="12428" y="8392"/>
                    <a:pt x="12410" y="8397"/>
                  </a:cubicBezTo>
                  <a:lnTo>
                    <a:pt x="10631" y="8397"/>
                  </a:lnTo>
                  <a:cubicBezTo>
                    <a:pt x="10651" y="8354"/>
                    <a:pt x="10696" y="8324"/>
                    <a:pt x="10744" y="8324"/>
                  </a:cubicBezTo>
                  <a:close/>
                  <a:moveTo>
                    <a:pt x="3905" y="7105"/>
                  </a:moveTo>
                  <a:lnTo>
                    <a:pt x="3912" y="7113"/>
                  </a:lnTo>
                  <a:lnTo>
                    <a:pt x="2612" y="8414"/>
                  </a:lnTo>
                  <a:lnTo>
                    <a:pt x="2603" y="8406"/>
                  </a:lnTo>
                  <a:lnTo>
                    <a:pt x="3905" y="7105"/>
                  </a:lnTo>
                  <a:close/>
                  <a:moveTo>
                    <a:pt x="8918" y="8147"/>
                  </a:moveTo>
                  <a:lnTo>
                    <a:pt x="9178" y="8406"/>
                  </a:lnTo>
                  <a:lnTo>
                    <a:pt x="9171" y="8414"/>
                  </a:lnTo>
                  <a:lnTo>
                    <a:pt x="8903" y="8147"/>
                  </a:lnTo>
                  <a:close/>
                  <a:moveTo>
                    <a:pt x="3915" y="7177"/>
                  </a:moveTo>
                  <a:lnTo>
                    <a:pt x="3927" y="7188"/>
                  </a:lnTo>
                  <a:lnTo>
                    <a:pt x="2686" y="8428"/>
                  </a:lnTo>
                  <a:lnTo>
                    <a:pt x="2675" y="8417"/>
                  </a:lnTo>
                  <a:lnTo>
                    <a:pt x="3915" y="7177"/>
                  </a:lnTo>
                  <a:close/>
                  <a:moveTo>
                    <a:pt x="8839" y="8147"/>
                  </a:moveTo>
                  <a:lnTo>
                    <a:pt x="9109" y="8417"/>
                  </a:lnTo>
                  <a:lnTo>
                    <a:pt x="9097" y="8428"/>
                  </a:lnTo>
                  <a:lnTo>
                    <a:pt x="8815" y="8147"/>
                  </a:lnTo>
                  <a:close/>
                  <a:moveTo>
                    <a:pt x="12926" y="8215"/>
                  </a:moveTo>
                  <a:lnTo>
                    <a:pt x="12955" y="8274"/>
                  </a:lnTo>
                  <a:lnTo>
                    <a:pt x="12984" y="8334"/>
                  </a:lnTo>
                  <a:cubicBezTo>
                    <a:pt x="12950" y="8356"/>
                    <a:pt x="12923" y="8392"/>
                    <a:pt x="12900" y="8423"/>
                  </a:cubicBezTo>
                  <a:cubicBezTo>
                    <a:pt x="12883" y="8445"/>
                    <a:pt x="12865" y="8467"/>
                    <a:pt x="12854" y="8475"/>
                  </a:cubicBezTo>
                  <a:cubicBezTo>
                    <a:pt x="12833" y="8486"/>
                    <a:pt x="12810" y="8493"/>
                    <a:pt x="12786" y="8493"/>
                  </a:cubicBezTo>
                  <a:cubicBezTo>
                    <a:pt x="12739" y="8493"/>
                    <a:pt x="12696" y="8470"/>
                    <a:pt x="12673" y="8431"/>
                  </a:cubicBezTo>
                  <a:cubicBezTo>
                    <a:pt x="12656" y="8403"/>
                    <a:pt x="12651" y="8369"/>
                    <a:pt x="12660" y="8336"/>
                  </a:cubicBezTo>
                  <a:cubicBezTo>
                    <a:pt x="12669" y="8301"/>
                    <a:pt x="12693" y="8269"/>
                    <a:pt x="12727" y="8250"/>
                  </a:cubicBezTo>
                  <a:cubicBezTo>
                    <a:pt x="12743" y="8241"/>
                    <a:pt x="12778" y="8239"/>
                    <a:pt x="12810" y="8234"/>
                  </a:cubicBezTo>
                  <a:cubicBezTo>
                    <a:pt x="12847" y="8232"/>
                    <a:pt x="12891" y="8228"/>
                    <a:pt x="12926" y="8215"/>
                  </a:cubicBezTo>
                  <a:close/>
                  <a:moveTo>
                    <a:pt x="3989" y="7189"/>
                  </a:moveTo>
                  <a:lnTo>
                    <a:pt x="3996" y="7196"/>
                  </a:lnTo>
                  <a:lnTo>
                    <a:pt x="2696" y="8498"/>
                  </a:lnTo>
                  <a:lnTo>
                    <a:pt x="2688" y="8491"/>
                  </a:lnTo>
                  <a:lnTo>
                    <a:pt x="3989" y="7189"/>
                  </a:lnTo>
                  <a:close/>
                  <a:moveTo>
                    <a:pt x="8704" y="8100"/>
                  </a:moveTo>
                  <a:lnTo>
                    <a:pt x="9095" y="8492"/>
                  </a:lnTo>
                  <a:lnTo>
                    <a:pt x="9088" y="8498"/>
                  </a:lnTo>
                  <a:lnTo>
                    <a:pt x="8704" y="8115"/>
                  </a:lnTo>
                  <a:lnTo>
                    <a:pt x="8704" y="8100"/>
                  </a:lnTo>
                  <a:close/>
                  <a:moveTo>
                    <a:pt x="15110" y="8502"/>
                  </a:moveTo>
                  <a:lnTo>
                    <a:pt x="15110" y="8502"/>
                  </a:lnTo>
                  <a:cubicBezTo>
                    <a:pt x="15111" y="8502"/>
                    <a:pt x="15114" y="8503"/>
                    <a:pt x="15114" y="8503"/>
                  </a:cubicBezTo>
                  <a:cubicBezTo>
                    <a:pt x="15114" y="8503"/>
                    <a:pt x="15115" y="8505"/>
                    <a:pt x="15115" y="8506"/>
                  </a:cubicBezTo>
                  <a:lnTo>
                    <a:pt x="15110" y="8502"/>
                  </a:lnTo>
                  <a:close/>
                  <a:moveTo>
                    <a:pt x="3999" y="7259"/>
                  </a:moveTo>
                  <a:lnTo>
                    <a:pt x="4011" y="7272"/>
                  </a:lnTo>
                  <a:lnTo>
                    <a:pt x="2771" y="8512"/>
                  </a:lnTo>
                  <a:lnTo>
                    <a:pt x="2759" y="8500"/>
                  </a:lnTo>
                  <a:lnTo>
                    <a:pt x="3999" y="7259"/>
                  </a:lnTo>
                  <a:close/>
                  <a:moveTo>
                    <a:pt x="8671" y="8147"/>
                  </a:moveTo>
                  <a:lnTo>
                    <a:pt x="9024" y="8500"/>
                  </a:lnTo>
                  <a:lnTo>
                    <a:pt x="9013" y="8512"/>
                  </a:lnTo>
                  <a:lnTo>
                    <a:pt x="8647" y="8147"/>
                  </a:lnTo>
                  <a:close/>
                  <a:moveTo>
                    <a:pt x="12614" y="8403"/>
                  </a:moveTo>
                  <a:cubicBezTo>
                    <a:pt x="12617" y="8422"/>
                    <a:pt x="12625" y="8440"/>
                    <a:pt x="12635" y="8458"/>
                  </a:cubicBezTo>
                  <a:cubicBezTo>
                    <a:pt x="12644" y="8472"/>
                    <a:pt x="12659" y="8486"/>
                    <a:pt x="12673" y="8498"/>
                  </a:cubicBezTo>
                  <a:cubicBezTo>
                    <a:pt x="12667" y="8502"/>
                    <a:pt x="12659" y="8505"/>
                    <a:pt x="12652" y="8509"/>
                  </a:cubicBezTo>
                  <a:cubicBezTo>
                    <a:pt x="12646" y="8513"/>
                    <a:pt x="12641" y="8518"/>
                    <a:pt x="12633" y="8523"/>
                  </a:cubicBezTo>
                  <a:cubicBezTo>
                    <a:pt x="12630" y="8505"/>
                    <a:pt x="12623" y="8486"/>
                    <a:pt x="12612" y="8471"/>
                  </a:cubicBezTo>
                  <a:cubicBezTo>
                    <a:pt x="12602" y="8454"/>
                    <a:pt x="12589" y="8440"/>
                    <a:pt x="12573" y="8428"/>
                  </a:cubicBezTo>
                  <a:cubicBezTo>
                    <a:pt x="12580" y="8424"/>
                    <a:pt x="12588" y="8422"/>
                    <a:pt x="12595" y="8418"/>
                  </a:cubicBezTo>
                  <a:cubicBezTo>
                    <a:pt x="12602" y="8414"/>
                    <a:pt x="12607" y="8408"/>
                    <a:pt x="12614" y="8403"/>
                  </a:cubicBezTo>
                  <a:close/>
                  <a:moveTo>
                    <a:pt x="4073" y="7274"/>
                  </a:moveTo>
                  <a:lnTo>
                    <a:pt x="4081" y="7281"/>
                  </a:lnTo>
                  <a:lnTo>
                    <a:pt x="2780" y="8582"/>
                  </a:lnTo>
                  <a:lnTo>
                    <a:pt x="2772" y="8575"/>
                  </a:lnTo>
                  <a:lnTo>
                    <a:pt x="4073" y="7274"/>
                  </a:lnTo>
                  <a:close/>
                  <a:moveTo>
                    <a:pt x="8582" y="8147"/>
                  </a:moveTo>
                  <a:lnTo>
                    <a:pt x="9010" y="8575"/>
                  </a:lnTo>
                  <a:lnTo>
                    <a:pt x="9002" y="8582"/>
                  </a:lnTo>
                  <a:lnTo>
                    <a:pt x="8567" y="8147"/>
                  </a:lnTo>
                  <a:close/>
                  <a:moveTo>
                    <a:pt x="8318" y="8443"/>
                  </a:moveTo>
                  <a:lnTo>
                    <a:pt x="8318" y="8450"/>
                  </a:lnTo>
                  <a:lnTo>
                    <a:pt x="8318" y="8584"/>
                  </a:lnTo>
                  <a:lnTo>
                    <a:pt x="5461" y="8584"/>
                  </a:lnTo>
                  <a:lnTo>
                    <a:pt x="5461" y="8450"/>
                  </a:lnTo>
                  <a:lnTo>
                    <a:pt x="5461" y="8443"/>
                  </a:lnTo>
                  <a:close/>
                  <a:moveTo>
                    <a:pt x="12339" y="8443"/>
                  </a:moveTo>
                  <a:cubicBezTo>
                    <a:pt x="12327" y="8458"/>
                    <a:pt x="12315" y="8476"/>
                    <a:pt x="12301" y="8496"/>
                  </a:cubicBezTo>
                  <a:cubicBezTo>
                    <a:pt x="12280" y="8528"/>
                    <a:pt x="12258" y="8561"/>
                    <a:pt x="12231" y="8584"/>
                  </a:cubicBezTo>
                  <a:lnTo>
                    <a:pt x="10622" y="8584"/>
                  </a:lnTo>
                  <a:lnTo>
                    <a:pt x="10622" y="8450"/>
                  </a:lnTo>
                  <a:lnTo>
                    <a:pt x="10622" y="8443"/>
                  </a:lnTo>
                  <a:close/>
                  <a:moveTo>
                    <a:pt x="4083" y="7343"/>
                  </a:moveTo>
                  <a:lnTo>
                    <a:pt x="4094" y="7356"/>
                  </a:lnTo>
                  <a:lnTo>
                    <a:pt x="2853" y="8596"/>
                  </a:lnTo>
                  <a:lnTo>
                    <a:pt x="2842" y="8584"/>
                  </a:lnTo>
                  <a:lnTo>
                    <a:pt x="4083" y="7343"/>
                  </a:lnTo>
                  <a:close/>
                  <a:moveTo>
                    <a:pt x="8471" y="8138"/>
                  </a:moveTo>
                  <a:cubicBezTo>
                    <a:pt x="8474" y="8138"/>
                    <a:pt x="8476" y="8139"/>
                    <a:pt x="8478" y="8139"/>
                  </a:cubicBezTo>
                  <a:lnTo>
                    <a:pt x="8490" y="8144"/>
                  </a:lnTo>
                  <a:lnTo>
                    <a:pt x="8500" y="8147"/>
                  </a:lnTo>
                  <a:lnTo>
                    <a:pt x="8940" y="8586"/>
                  </a:lnTo>
                  <a:lnTo>
                    <a:pt x="8927" y="8597"/>
                  </a:lnTo>
                  <a:lnTo>
                    <a:pt x="8468" y="8138"/>
                  </a:lnTo>
                  <a:cubicBezTo>
                    <a:pt x="8469" y="8138"/>
                    <a:pt x="8470" y="8138"/>
                    <a:pt x="8471" y="8138"/>
                  </a:cubicBezTo>
                  <a:close/>
                  <a:moveTo>
                    <a:pt x="4158" y="7357"/>
                  </a:moveTo>
                  <a:lnTo>
                    <a:pt x="4164" y="7364"/>
                  </a:lnTo>
                  <a:lnTo>
                    <a:pt x="2865" y="8666"/>
                  </a:lnTo>
                  <a:lnTo>
                    <a:pt x="2856" y="8658"/>
                  </a:lnTo>
                  <a:lnTo>
                    <a:pt x="4158" y="7357"/>
                  </a:lnTo>
                  <a:close/>
                  <a:moveTo>
                    <a:pt x="8222" y="7955"/>
                  </a:moveTo>
                  <a:lnTo>
                    <a:pt x="8926" y="8659"/>
                  </a:lnTo>
                  <a:lnTo>
                    <a:pt x="8919" y="8667"/>
                  </a:lnTo>
                  <a:lnTo>
                    <a:pt x="8213" y="7962"/>
                  </a:lnTo>
                  <a:cubicBezTo>
                    <a:pt x="8217" y="7959"/>
                    <a:pt x="8219" y="7958"/>
                    <a:pt x="8222" y="7955"/>
                  </a:cubicBezTo>
                  <a:close/>
                  <a:moveTo>
                    <a:pt x="4167" y="7428"/>
                  </a:moveTo>
                  <a:lnTo>
                    <a:pt x="4179" y="7439"/>
                  </a:lnTo>
                  <a:lnTo>
                    <a:pt x="2939" y="8680"/>
                  </a:lnTo>
                  <a:lnTo>
                    <a:pt x="2926" y="8669"/>
                  </a:lnTo>
                  <a:lnTo>
                    <a:pt x="4167" y="7428"/>
                  </a:lnTo>
                  <a:close/>
                  <a:moveTo>
                    <a:pt x="8181" y="7992"/>
                  </a:moveTo>
                  <a:lnTo>
                    <a:pt x="8857" y="8669"/>
                  </a:lnTo>
                  <a:lnTo>
                    <a:pt x="8845" y="8680"/>
                  </a:lnTo>
                  <a:lnTo>
                    <a:pt x="8170" y="8006"/>
                  </a:lnTo>
                  <a:cubicBezTo>
                    <a:pt x="8173" y="8001"/>
                    <a:pt x="8177" y="7996"/>
                    <a:pt x="8181" y="7992"/>
                  </a:cubicBezTo>
                  <a:close/>
                  <a:moveTo>
                    <a:pt x="8191" y="8675"/>
                  </a:moveTo>
                  <a:lnTo>
                    <a:pt x="8230" y="8714"/>
                  </a:lnTo>
                  <a:lnTo>
                    <a:pt x="8207" y="8714"/>
                  </a:lnTo>
                  <a:lnTo>
                    <a:pt x="8191" y="8698"/>
                  </a:lnTo>
                  <a:lnTo>
                    <a:pt x="8191" y="8675"/>
                  </a:lnTo>
                  <a:close/>
                  <a:moveTo>
                    <a:pt x="8145" y="8629"/>
                  </a:moveTo>
                  <a:lnTo>
                    <a:pt x="8145" y="8716"/>
                  </a:lnTo>
                  <a:lnTo>
                    <a:pt x="5634" y="8716"/>
                  </a:lnTo>
                  <a:lnTo>
                    <a:pt x="5634" y="8629"/>
                  </a:lnTo>
                  <a:close/>
                  <a:moveTo>
                    <a:pt x="8224" y="8629"/>
                  </a:moveTo>
                  <a:lnTo>
                    <a:pt x="8312" y="8716"/>
                  </a:lnTo>
                  <a:lnTo>
                    <a:pt x="8297" y="8716"/>
                  </a:lnTo>
                  <a:lnTo>
                    <a:pt x="8209" y="8629"/>
                  </a:lnTo>
                  <a:close/>
                  <a:moveTo>
                    <a:pt x="12109" y="8629"/>
                  </a:moveTo>
                  <a:cubicBezTo>
                    <a:pt x="12106" y="8629"/>
                    <a:pt x="12105" y="8630"/>
                    <a:pt x="12103" y="8630"/>
                  </a:cubicBezTo>
                  <a:cubicBezTo>
                    <a:pt x="12064" y="8638"/>
                    <a:pt x="12031" y="8645"/>
                    <a:pt x="12010" y="8659"/>
                  </a:cubicBezTo>
                  <a:cubicBezTo>
                    <a:pt x="11988" y="8675"/>
                    <a:pt x="11971" y="8693"/>
                    <a:pt x="11957" y="8716"/>
                  </a:cubicBezTo>
                  <a:lnTo>
                    <a:pt x="10795" y="8716"/>
                  </a:lnTo>
                  <a:lnTo>
                    <a:pt x="10795" y="8629"/>
                  </a:lnTo>
                  <a:close/>
                  <a:moveTo>
                    <a:pt x="12464" y="8435"/>
                  </a:moveTo>
                  <a:cubicBezTo>
                    <a:pt x="12508" y="8435"/>
                    <a:pt x="12550" y="8456"/>
                    <a:pt x="12573" y="8493"/>
                  </a:cubicBezTo>
                  <a:cubicBezTo>
                    <a:pt x="12611" y="8554"/>
                    <a:pt x="12591" y="8634"/>
                    <a:pt x="12530" y="8675"/>
                  </a:cubicBezTo>
                  <a:cubicBezTo>
                    <a:pt x="12517" y="8683"/>
                    <a:pt x="12488" y="8688"/>
                    <a:pt x="12458" y="8693"/>
                  </a:cubicBezTo>
                  <a:cubicBezTo>
                    <a:pt x="12419" y="8700"/>
                    <a:pt x="12375" y="8708"/>
                    <a:pt x="12340" y="8725"/>
                  </a:cubicBezTo>
                  <a:lnTo>
                    <a:pt x="12288" y="8649"/>
                  </a:lnTo>
                  <a:lnTo>
                    <a:pt x="12266" y="8616"/>
                  </a:lnTo>
                  <a:cubicBezTo>
                    <a:pt x="12295" y="8590"/>
                    <a:pt x="12319" y="8554"/>
                    <a:pt x="12340" y="8520"/>
                  </a:cubicBezTo>
                  <a:cubicBezTo>
                    <a:pt x="12357" y="8494"/>
                    <a:pt x="12375" y="8466"/>
                    <a:pt x="12389" y="8458"/>
                  </a:cubicBezTo>
                  <a:cubicBezTo>
                    <a:pt x="12412" y="8443"/>
                    <a:pt x="12438" y="8435"/>
                    <a:pt x="12464" y="8435"/>
                  </a:cubicBezTo>
                  <a:close/>
                  <a:moveTo>
                    <a:pt x="4241" y="7441"/>
                  </a:moveTo>
                  <a:lnTo>
                    <a:pt x="4248" y="7449"/>
                  </a:lnTo>
                  <a:lnTo>
                    <a:pt x="2947" y="8750"/>
                  </a:lnTo>
                  <a:lnTo>
                    <a:pt x="2940" y="8743"/>
                  </a:lnTo>
                  <a:lnTo>
                    <a:pt x="4241" y="7441"/>
                  </a:lnTo>
                  <a:close/>
                  <a:moveTo>
                    <a:pt x="8140" y="8041"/>
                  </a:moveTo>
                  <a:lnTo>
                    <a:pt x="8842" y="8744"/>
                  </a:lnTo>
                  <a:lnTo>
                    <a:pt x="8835" y="8751"/>
                  </a:lnTo>
                  <a:lnTo>
                    <a:pt x="8134" y="8050"/>
                  </a:lnTo>
                  <a:cubicBezTo>
                    <a:pt x="8138" y="8048"/>
                    <a:pt x="8139" y="8043"/>
                    <a:pt x="8140" y="8041"/>
                  </a:cubicBezTo>
                  <a:close/>
                  <a:moveTo>
                    <a:pt x="4251" y="7511"/>
                  </a:moveTo>
                  <a:lnTo>
                    <a:pt x="4263" y="7523"/>
                  </a:lnTo>
                  <a:lnTo>
                    <a:pt x="3023" y="8764"/>
                  </a:lnTo>
                  <a:lnTo>
                    <a:pt x="3010" y="8751"/>
                  </a:lnTo>
                  <a:lnTo>
                    <a:pt x="4251" y="7511"/>
                  </a:lnTo>
                  <a:close/>
                  <a:moveTo>
                    <a:pt x="8112" y="8091"/>
                  </a:moveTo>
                  <a:lnTo>
                    <a:pt x="8772" y="8751"/>
                  </a:lnTo>
                  <a:lnTo>
                    <a:pt x="8761" y="8764"/>
                  </a:lnTo>
                  <a:lnTo>
                    <a:pt x="8104" y="8107"/>
                  </a:lnTo>
                  <a:lnTo>
                    <a:pt x="8112" y="8091"/>
                  </a:lnTo>
                  <a:close/>
                  <a:moveTo>
                    <a:pt x="4325" y="7526"/>
                  </a:moveTo>
                  <a:lnTo>
                    <a:pt x="4333" y="7533"/>
                  </a:lnTo>
                  <a:lnTo>
                    <a:pt x="3031" y="8834"/>
                  </a:lnTo>
                  <a:lnTo>
                    <a:pt x="3024" y="8827"/>
                  </a:lnTo>
                  <a:lnTo>
                    <a:pt x="4325" y="7526"/>
                  </a:lnTo>
                  <a:close/>
                  <a:moveTo>
                    <a:pt x="8364" y="8433"/>
                  </a:moveTo>
                  <a:lnTo>
                    <a:pt x="8758" y="8827"/>
                  </a:lnTo>
                  <a:lnTo>
                    <a:pt x="8750" y="8834"/>
                  </a:lnTo>
                  <a:lnTo>
                    <a:pt x="8364" y="8447"/>
                  </a:lnTo>
                  <a:lnTo>
                    <a:pt x="8364" y="8443"/>
                  </a:lnTo>
                  <a:lnTo>
                    <a:pt x="8366" y="8443"/>
                  </a:lnTo>
                  <a:lnTo>
                    <a:pt x="8364" y="8433"/>
                  </a:lnTo>
                  <a:close/>
                  <a:moveTo>
                    <a:pt x="4336" y="7595"/>
                  </a:moveTo>
                  <a:lnTo>
                    <a:pt x="4347" y="7607"/>
                  </a:lnTo>
                  <a:lnTo>
                    <a:pt x="3107" y="8848"/>
                  </a:lnTo>
                  <a:lnTo>
                    <a:pt x="3095" y="8835"/>
                  </a:lnTo>
                  <a:lnTo>
                    <a:pt x="4336" y="7595"/>
                  </a:lnTo>
                  <a:close/>
                  <a:moveTo>
                    <a:pt x="8363" y="8512"/>
                  </a:moveTo>
                  <a:lnTo>
                    <a:pt x="8688" y="8835"/>
                  </a:lnTo>
                  <a:lnTo>
                    <a:pt x="8676" y="8848"/>
                  </a:lnTo>
                  <a:lnTo>
                    <a:pt x="8363" y="8535"/>
                  </a:lnTo>
                  <a:lnTo>
                    <a:pt x="8363" y="8512"/>
                  </a:lnTo>
                  <a:close/>
                  <a:moveTo>
                    <a:pt x="8319" y="8762"/>
                  </a:moveTo>
                  <a:lnTo>
                    <a:pt x="8319" y="8896"/>
                  </a:lnTo>
                  <a:lnTo>
                    <a:pt x="8319" y="8902"/>
                  </a:lnTo>
                  <a:lnTo>
                    <a:pt x="5461" y="8902"/>
                  </a:lnTo>
                  <a:lnTo>
                    <a:pt x="5461" y="8896"/>
                  </a:lnTo>
                  <a:lnTo>
                    <a:pt x="5461" y="8762"/>
                  </a:lnTo>
                  <a:close/>
                  <a:moveTo>
                    <a:pt x="11939" y="8762"/>
                  </a:moveTo>
                  <a:cubicBezTo>
                    <a:pt x="11937" y="8767"/>
                    <a:pt x="11935" y="8772"/>
                    <a:pt x="11934" y="8780"/>
                  </a:cubicBezTo>
                  <a:cubicBezTo>
                    <a:pt x="11932" y="8786"/>
                    <a:pt x="11932" y="8792"/>
                    <a:pt x="11932" y="8799"/>
                  </a:cubicBezTo>
                  <a:cubicBezTo>
                    <a:pt x="11920" y="8812"/>
                    <a:pt x="11909" y="8824"/>
                    <a:pt x="11894" y="8833"/>
                  </a:cubicBezTo>
                  <a:cubicBezTo>
                    <a:pt x="11878" y="8844"/>
                    <a:pt x="11862" y="8853"/>
                    <a:pt x="11845" y="8860"/>
                  </a:cubicBezTo>
                  <a:cubicBezTo>
                    <a:pt x="11829" y="8855"/>
                    <a:pt x="11812" y="8853"/>
                    <a:pt x="11795" y="8853"/>
                  </a:cubicBezTo>
                  <a:cubicBezTo>
                    <a:pt x="11758" y="8853"/>
                    <a:pt x="11721" y="8864"/>
                    <a:pt x="11690" y="8886"/>
                  </a:cubicBezTo>
                  <a:cubicBezTo>
                    <a:pt x="11685" y="8889"/>
                    <a:pt x="11679" y="8896"/>
                    <a:pt x="11674" y="8902"/>
                  </a:cubicBezTo>
                  <a:lnTo>
                    <a:pt x="10622" y="8902"/>
                  </a:lnTo>
                  <a:lnTo>
                    <a:pt x="10622" y="8896"/>
                  </a:lnTo>
                  <a:lnTo>
                    <a:pt x="10622" y="8762"/>
                  </a:lnTo>
                  <a:close/>
                  <a:moveTo>
                    <a:pt x="4410" y="7610"/>
                  </a:moveTo>
                  <a:lnTo>
                    <a:pt x="4417" y="7617"/>
                  </a:lnTo>
                  <a:lnTo>
                    <a:pt x="3116" y="8919"/>
                  </a:lnTo>
                  <a:lnTo>
                    <a:pt x="3108" y="8911"/>
                  </a:lnTo>
                  <a:lnTo>
                    <a:pt x="4410" y="7610"/>
                  </a:lnTo>
                  <a:close/>
                  <a:moveTo>
                    <a:pt x="8364" y="8601"/>
                  </a:moveTo>
                  <a:lnTo>
                    <a:pt x="8675" y="8912"/>
                  </a:lnTo>
                  <a:lnTo>
                    <a:pt x="8667" y="8920"/>
                  </a:lnTo>
                  <a:lnTo>
                    <a:pt x="8364" y="8616"/>
                  </a:lnTo>
                  <a:lnTo>
                    <a:pt x="8364" y="8601"/>
                  </a:lnTo>
                  <a:close/>
                  <a:moveTo>
                    <a:pt x="12227" y="8640"/>
                  </a:moveTo>
                  <a:lnTo>
                    <a:pt x="12303" y="8751"/>
                  </a:lnTo>
                  <a:cubicBezTo>
                    <a:pt x="12273" y="8777"/>
                    <a:pt x="12250" y="8816"/>
                    <a:pt x="12229" y="8849"/>
                  </a:cubicBezTo>
                  <a:cubicBezTo>
                    <a:pt x="12212" y="8874"/>
                    <a:pt x="12198" y="8901"/>
                    <a:pt x="12185" y="8908"/>
                  </a:cubicBezTo>
                  <a:cubicBezTo>
                    <a:pt x="12162" y="8924"/>
                    <a:pt x="12135" y="8932"/>
                    <a:pt x="12108" y="8932"/>
                  </a:cubicBezTo>
                  <a:cubicBezTo>
                    <a:pt x="12066" y="8932"/>
                    <a:pt x="12025" y="8914"/>
                    <a:pt x="12000" y="8880"/>
                  </a:cubicBezTo>
                  <a:cubicBezTo>
                    <a:pt x="11981" y="8851"/>
                    <a:pt x="11974" y="8819"/>
                    <a:pt x="11979" y="8784"/>
                  </a:cubicBezTo>
                  <a:cubicBezTo>
                    <a:pt x="11987" y="8749"/>
                    <a:pt x="12006" y="8715"/>
                    <a:pt x="12037" y="8695"/>
                  </a:cubicBezTo>
                  <a:cubicBezTo>
                    <a:pt x="12051" y="8686"/>
                    <a:pt x="12083" y="8678"/>
                    <a:pt x="12113" y="8674"/>
                  </a:cubicBezTo>
                  <a:cubicBezTo>
                    <a:pt x="12150" y="8667"/>
                    <a:pt x="12192" y="8659"/>
                    <a:pt x="12227" y="8640"/>
                  </a:cubicBezTo>
                  <a:close/>
                  <a:moveTo>
                    <a:pt x="4418" y="7680"/>
                  </a:moveTo>
                  <a:lnTo>
                    <a:pt x="4430" y="7691"/>
                  </a:lnTo>
                  <a:lnTo>
                    <a:pt x="3190" y="8932"/>
                  </a:lnTo>
                  <a:lnTo>
                    <a:pt x="3178" y="8920"/>
                  </a:lnTo>
                  <a:lnTo>
                    <a:pt x="4418" y="7680"/>
                  </a:lnTo>
                  <a:close/>
                  <a:moveTo>
                    <a:pt x="8313" y="8629"/>
                  </a:moveTo>
                  <a:lnTo>
                    <a:pt x="8604" y="8920"/>
                  </a:lnTo>
                  <a:lnTo>
                    <a:pt x="8592" y="8932"/>
                  </a:lnTo>
                  <a:lnTo>
                    <a:pt x="8288" y="8629"/>
                  </a:lnTo>
                  <a:close/>
                  <a:moveTo>
                    <a:pt x="11937" y="8856"/>
                  </a:moveTo>
                  <a:cubicBezTo>
                    <a:pt x="11942" y="8874"/>
                    <a:pt x="11951" y="8891"/>
                    <a:pt x="11961" y="8907"/>
                  </a:cubicBezTo>
                  <a:cubicBezTo>
                    <a:pt x="11973" y="8923"/>
                    <a:pt x="11988" y="8936"/>
                    <a:pt x="12002" y="8946"/>
                  </a:cubicBezTo>
                  <a:cubicBezTo>
                    <a:pt x="11995" y="8950"/>
                    <a:pt x="11988" y="8954"/>
                    <a:pt x="11980" y="8959"/>
                  </a:cubicBezTo>
                  <a:cubicBezTo>
                    <a:pt x="11974" y="8964"/>
                    <a:pt x="11969" y="8968"/>
                    <a:pt x="11962" y="8975"/>
                  </a:cubicBezTo>
                  <a:cubicBezTo>
                    <a:pt x="11957" y="8956"/>
                    <a:pt x="11949" y="8939"/>
                    <a:pt x="11939" y="8923"/>
                  </a:cubicBezTo>
                  <a:cubicBezTo>
                    <a:pt x="11927" y="8907"/>
                    <a:pt x="11913" y="8893"/>
                    <a:pt x="11896" y="8883"/>
                  </a:cubicBezTo>
                  <a:cubicBezTo>
                    <a:pt x="11903" y="8880"/>
                    <a:pt x="11911" y="8876"/>
                    <a:pt x="11917" y="8871"/>
                  </a:cubicBezTo>
                  <a:cubicBezTo>
                    <a:pt x="11926" y="8866"/>
                    <a:pt x="11932" y="8860"/>
                    <a:pt x="11937" y="8856"/>
                  </a:cubicBezTo>
                  <a:close/>
                  <a:moveTo>
                    <a:pt x="15324" y="8799"/>
                  </a:moveTo>
                  <a:cubicBezTo>
                    <a:pt x="15353" y="8819"/>
                    <a:pt x="15384" y="8839"/>
                    <a:pt x="15394" y="8854"/>
                  </a:cubicBezTo>
                  <a:cubicBezTo>
                    <a:pt x="15416" y="8888"/>
                    <a:pt x="15423" y="8929"/>
                    <a:pt x="15412" y="8966"/>
                  </a:cubicBezTo>
                  <a:cubicBezTo>
                    <a:pt x="15411" y="8970"/>
                    <a:pt x="15409" y="8973"/>
                    <a:pt x="15407" y="8977"/>
                  </a:cubicBezTo>
                  <a:cubicBezTo>
                    <a:pt x="15384" y="8916"/>
                    <a:pt x="15356" y="8857"/>
                    <a:pt x="15324" y="8799"/>
                  </a:cubicBezTo>
                  <a:close/>
                  <a:moveTo>
                    <a:pt x="4494" y="7693"/>
                  </a:moveTo>
                  <a:lnTo>
                    <a:pt x="4501" y="7701"/>
                  </a:lnTo>
                  <a:lnTo>
                    <a:pt x="3200" y="9002"/>
                  </a:lnTo>
                  <a:lnTo>
                    <a:pt x="3193" y="8994"/>
                  </a:lnTo>
                  <a:lnTo>
                    <a:pt x="4494" y="7693"/>
                  </a:lnTo>
                  <a:close/>
                  <a:moveTo>
                    <a:pt x="8364" y="8769"/>
                  </a:moveTo>
                  <a:lnTo>
                    <a:pt x="8591" y="8996"/>
                  </a:lnTo>
                  <a:lnTo>
                    <a:pt x="8583" y="9003"/>
                  </a:lnTo>
                  <a:lnTo>
                    <a:pt x="8364" y="8783"/>
                  </a:lnTo>
                  <a:lnTo>
                    <a:pt x="8364" y="8769"/>
                  </a:lnTo>
                  <a:close/>
                  <a:moveTo>
                    <a:pt x="4502" y="7764"/>
                  </a:moveTo>
                  <a:lnTo>
                    <a:pt x="4515" y="7776"/>
                  </a:lnTo>
                  <a:lnTo>
                    <a:pt x="3274" y="9017"/>
                  </a:lnTo>
                  <a:lnTo>
                    <a:pt x="3262" y="9004"/>
                  </a:lnTo>
                  <a:lnTo>
                    <a:pt x="4502" y="7764"/>
                  </a:lnTo>
                  <a:close/>
                  <a:moveTo>
                    <a:pt x="8364" y="8849"/>
                  </a:moveTo>
                  <a:lnTo>
                    <a:pt x="8519" y="9004"/>
                  </a:lnTo>
                  <a:lnTo>
                    <a:pt x="8508" y="9017"/>
                  </a:lnTo>
                  <a:lnTo>
                    <a:pt x="8364" y="8872"/>
                  </a:lnTo>
                  <a:lnTo>
                    <a:pt x="8364" y="8849"/>
                  </a:lnTo>
                  <a:close/>
                  <a:moveTo>
                    <a:pt x="8307" y="8946"/>
                  </a:moveTo>
                  <a:cubicBezTo>
                    <a:pt x="8287" y="8990"/>
                    <a:pt x="8244" y="9019"/>
                    <a:pt x="8193" y="9019"/>
                  </a:cubicBezTo>
                  <a:lnTo>
                    <a:pt x="5586" y="9019"/>
                  </a:lnTo>
                  <a:cubicBezTo>
                    <a:pt x="5536" y="9019"/>
                    <a:pt x="5492" y="8990"/>
                    <a:pt x="5472" y="8946"/>
                  </a:cubicBezTo>
                  <a:close/>
                  <a:moveTo>
                    <a:pt x="11642" y="8946"/>
                  </a:moveTo>
                  <a:cubicBezTo>
                    <a:pt x="11640" y="8951"/>
                    <a:pt x="11637" y="8956"/>
                    <a:pt x="11632" y="8961"/>
                  </a:cubicBezTo>
                  <a:cubicBezTo>
                    <a:pt x="11621" y="8981"/>
                    <a:pt x="11609" y="9001"/>
                    <a:pt x="11597" y="9019"/>
                  </a:cubicBezTo>
                  <a:lnTo>
                    <a:pt x="10746" y="9019"/>
                  </a:lnTo>
                  <a:cubicBezTo>
                    <a:pt x="10697" y="9019"/>
                    <a:pt x="10652" y="8990"/>
                    <a:pt x="10633" y="8946"/>
                  </a:cubicBezTo>
                  <a:close/>
                  <a:moveTo>
                    <a:pt x="4576" y="7778"/>
                  </a:moveTo>
                  <a:lnTo>
                    <a:pt x="4585" y="7785"/>
                  </a:lnTo>
                  <a:lnTo>
                    <a:pt x="3283" y="9086"/>
                  </a:lnTo>
                  <a:lnTo>
                    <a:pt x="3275" y="9078"/>
                  </a:lnTo>
                  <a:lnTo>
                    <a:pt x="4576" y="7778"/>
                  </a:lnTo>
                  <a:close/>
                  <a:moveTo>
                    <a:pt x="8359" y="8932"/>
                  </a:moveTo>
                  <a:lnTo>
                    <a:pt x="8505" y="9078"/>
                  </a:lnTo>
                  <a:lnTo>
                    <a:pt x="8497" y="9086"/>
                  </a:lnTo>
                  <a:lnTo>
                    <a:pt x="8356" y="8944"/>
                  </a:lnTo>
                  <a:cubicBezTo>
                    <a:pt x="8357" y="8940"/>
                    <a:pt x="8359" y="8938"/>
                    <a:pt x="8359" y="8934"/>
                  </a:cubicBezTo>
                  <a:lnTo>
                    <a:pt x="8359" y="8932"/>
                  </a:lnTo>
                  <a:close/>
                  <a:moveTo>
                    <a:pt x="4587" y="7847"/>
                  </a:moveTo>
                  <a:lnTo>
                    <a:pt x="4599" y="7859"/>
                  </a:lnTo>
                  <a:lnTo>
                    <a:pt x="3358" y="9099"/>
                  </a:lnTo>
                  <a:lnTo>
                    <a:pt x="3347" y="9088"/>
                  </a:lnTo>
                  <a:lnTo>
                    <a:pt x="4587" y="7847"/>
                  </a:lnTo>
                  <a:close/>
                  <a:moveTo>
                    <a:pt x="8336" y="8988"/>
                  </a:moveTo>
                  <a:lnTo>
                    <a:pt x="8436" y="9089"/>
                  </a:lnTo>
                  <a:lnTo>
                    <a:pt x="8424" y="9101"/>
                  </a:lnTo>
                  <a:lnTo>
                    <a:pt x="8325" y="9002"/>
                  </a:lnTo>
                  <a:cubicBezTo>
                    <a:pt x="8327" y="9001"/>
                    <a:pt x="8327" y="8999"/>
                    <a:pt x="8328" y="8998"/>
                  </a:cubicBezTo>
                  <a:cubicBezTo>
                    <a:pt x="8331" y="8996"/>
                    <a:pt x="8334" y="8992"/>
                    <a:pt x="8336" y="8988"/>
                  </a:cubicBezTo>
                  <a:close/>
                  <a:moveTo>
                    <a:pt x="11550" y="9065"/>
                  </a:moveTo>
                  <a:cubicBezTo>
                    <a:pt x="11520" y="9085"/>
                    <a:pt x="11477" y="9094"/>
                    <a:pt x="11438" y="9103"/>
                  </a:cubicBezTo>
                  <a:cubicBezTo>
                    <a:pt x="11401" y="9112"/>
                    <a:pt x="11369" y="9119"/>
                    <a:pt x="11349" y="9134"/>
                  </a:cubicBezTo>
                  <a:lnTo>
                    <a:pt x="11349" y="9065"/>
                  </a:lnTo>
                  <a:close/>
                  <a:moveTo>
                    <a:pt x="4661" y="7861"/>
                  </a:moveTo>
                  <a:lnTo>
                    <a:pt x="4669" y="7869"/>
                  </a:lnTo>
                  <a:lnTo>
                    <a:pt x="3368" y="9171"/>
                  </a:lnTo>
                  <a:lnTo>
                    <a:pt x="3360" y="9162"/>
                  </a:lnTo>
                  <a:lnTo>
                    <a:pt x="4661" y="7861"/>
                  </a:lnTo>
                  <a:close/>
                  <a:moveTo>
                    <a:pt x="8293" y="9034"/>
                  </a:moveTo>
                  <a:lnTo>
                    <a:pt x="8422" y="9162"/>
                  </a:lnTo>
                  <a:lnTo>
                    <a:pt x="8414" y="9171"/>
                  </a:lnTo>
                  <a:lnTo>
                    <a:pt x="8283" y="9039"/>
                  </a:lnTo>
                  <a:cubicBezTo>
                    <a:pt x="8286" y="9038"/>
                    <a:pt x="8290" y="9035"/>
                    <a:pt x="8293" y="9034"/>
                  </a:cubicBezTo>
                  <a:close/>
                  <a:moveTo>
                    <a:pt x="4671" y="7932"/>
                  </a:moveTo>
                  <a:lnTo>
                    <a:pt x="4684" y="7943"/>
                  </a:lnTo>
                  <a:lnTo>
                    <a:pt x="3443" y="9183"/>
                  </a:lnTo>
                  <a:lnTo>
                    <a:pt x="3431" y="9172"/>
                  </a:lnTo>
                  <a:lnTo>
                    <a:pt x="4671" y="7932"/>
                  </a:lnTo>
                  <a:close/>
                  <a:moveTo>
                    <a:pt x="8239" y="9058"/>
                  </a:moveTo>
                  <a:lnTo>
                    <a:pt x="8352" y="9172"/>
                  </a:lnTo>
                  <a:lnTo>
                    <a:pt x="8340" y="9183"/>
                  </a:lnTo>
                  <a:lnTo>
                    <a:pt x="8219" y="9062"/>
                  </a:lnTo>
                  <a:cubicBezTo>
                    <a:pt x="8222" y="9062"/>
                    <a:pt x="8223" y="9062"/>
                    <a:pt x="8225" y="9061"/>
                  </a:cubicBezTo>
                  <a:cubicBezTo>
                    <a:pt x="8229" y="9060"/>
                    <a:pt x="8234" y="9058"/>
                    <a:pt x="8237" y="9058"/>
                  </a:cubicBezTo>
                  <a:close/>
                  <a:moveTo>
                    <a:pt x="11797" y="8897"/>
                  </a:moveTo>
                  <a:cubicBezTo>
                    <a:pt x="11838" y="8897"/>
                    <a:pt x="11879" y="8915"/>
                    <a:pt x="11903" y="8949"/>
                  </a:cubicBezTo>
                  <a:cubicBezTo>
                    <a:pt x="11945" y="9007"/>
                    <a:pt x="11930" y="9089"/>
                    <a:pt x="11869" y="9133"/>
                  </a:cubicBezTo>
                  <a:cubicBezTo>
                    <a:pt x="11857" y="9141"/>
                    <a:pt x="11826" y="9149"/>
                    <a:pt x="11797" y="9155"/>
                  </a:cubicBezTo>
                  <a:cubicBezTo>
                    <a:pt x="11758" y="9162"/>
                    <a:pt x="11715" y="9172"/>
                    <a:pt x="11679" y="9192"/>
                  </a:cubicBezTo>
                  <a:lnTo>
                    <a:pt x="11602" y="9083"/>
                  </a:lnTo>
                  <a:cubicBezTo>
                    <a:pt x="11630" y="9056"/>
                    <a:pt x="11652" y="9019"/>
                    <a:pt x="11672" y="8985"/>
                  </a:cubicBezTo>
                  <a:cubicBezTo>
                    <a:pt x="11688" y="8959"/>
                    <a:pt x="11704" y="8930"/>
                    <a:pt x="11718" y="8922"/>
                  </a:cubicBezTo>
                  <a:cubicBezTo>
                    <a:pt x="11741" y="8905"/>
                    <a:pt x="11769" y="8897"/>
                    <a:pt x="11797" y="8897"/>
                  </a:cubicBezTo>
                  <a:close/>
                  <a:moveTo>
                    <a:pt x="4745" y="7945"/>
                  </a:moveTo>
                  <a:lnTo>
                    <a:pt x="4753" y="7954"/>
                  </a:lnTo>
                  <a:lnTo>
                    <a:pt x="3452" y="9255"/>
                  </a:lnTo>
                  <a:lnTo>
                    <a:pt x="3445" y="9247"/>
                  </a:lnTo>
                  <a:lnTo>
                    <a:pt x="4745" y="7945"/>
                  </a:lnTo>
                  <a:close/>
                  <a:moveTo>
                    <a:pt x="8155" y="9065"/>
                  </a:moveTo>
                  <a:lnTo>
                    <a:pt x="8337" y="9247"/>
                  </a:lnTo>
                  <a:lnTo>
                    <a:pt x="8329" y="9255"/>
                  </a:lnTo>
                  <a:lnTo>
                    <a:pt x="8141" y="9065"/>
                  </a:lnTo>
                  <a:close/>
                  <a:moveTo>
                    <a:pt x="8068" y="9156"/>
                  </a:moveTo>
                  <a:lnTo>
                    <a:pt x="8121" y="9209"/>
                  </a:lnTo>
                  <a:lnTo>
                    <a:pt x="8068" y="9262"/>
                  </a:lnTo>
                  <a:lnTo>
                    <a:pt x="8068" y="9156"/>
                  </a:lnTo>
                  <a:close/>
                  <a:moveTo>
                    <a:pt x="4756" y="8016"/>
                  </a:moveTo>
                  <a:lnTo>
                    <a:pt x="4773" y="8033"/>
                  </a:lnTo>
                  <a:lnTo>
                    <a:pt x="3532" y="9273"/>
                  </a:lnTo>
                  <a:lnTo>
                    <a:pt x="3515" y="9256"/>
                  </a:lnTo>
                  <a:lnTo>
                    <a:pt x="4756" y="8016"/>
                  </a:lnTo>
                  <a:close/>
                  <a:moveTo>
                    <a:pt x="8076" y="9065"/>
                  </a:moveTo>
                  <a:lnTo>
                    <a:pt x="8267" y="9256"/>
                  </a:lnTo>
                  <a:lnTo>
                    <a:pt x="8250" y="9273"/>
                  </a:lnTo>
                  <a:lnTo>
                    <a:pt x="8068" y="9092"/>
                  </a:lnTo>
                  <a:lnTo>
                    <a:pt x="8068" y="9065"/>
                  </a:lnTo>
                  <a:close/>
                  <a:moveTo>
                    <a:pt x="11563" y="9113"/>
                  </a:moveTo>
                  <a:lnTo>
                    <a:pt x="11642" y="9218"/>
                  </a:lnTo>
                  <a:cubicBezTo>
                    <a:pt x="11613" y="9246"/>
                    <a:pt x="11591" y="9284"/>
                    <a:pt x="11571" y="9318"/>
                  </a:cubicBezTo>
                  <a:cubicBezTo>
                    <a:pt x="11555" y="9345"/>
                    <a:pt x="11541" y="9371"/>
                    <a:pt x="11528" y="9381"/>
                  </a:cubicBezTo>
                  <a:cubicBezTo>
                    <a:pt x="11504" y="9398"/>
                    <a:pt x="11475" y="9408"/>
                    <a:pt x="11446" y="9408"/>
                  </a:cubicBezTo>
                  <a:cubicBezTo>
                    <a:pt x="11404" y="9408"/>
                    <a:pt x="11367" y="9389"/>
                    <a:pt x="11341" y="9356"/>
                  </a:cubicBezTo>
                  <a:cubicBezTo>
                    <a:pt x="11322" y="9330"/>
                    <a:pt x="11314" y="9296"/>
                    <a:pt x="11319" y="9262"/>
                  </a:cubicBezTo>
                  <a:cubicBezTo>
                    <a:pt x="11324" y="9226"/>
                    <a:pt x="11345" y="9193"/>
                    <a:pt x="11375" y="9172"/>
                  </a:cubicBezTo>
                  <a:cubicBezTo>
                    <a:pt x="11388" y="9162"/>
                    <a:pt x="11418" y="9156"/>
                    <a:pt x="11447" y="9150"/>
                  </a:cubicBezTo>
                  <a:cubicBezTo>
                    <a:pt x="11486" y="9140"/>
                    <a:pt x="11529" y="9131"/>
                    <a:pt x="11563" y="9113"/>
                  </a:cubicBezTo>
                  <a:close/>
                  <a:moveTo>
                    <a:pt x="11281" y="9331"/>
                  </a:moveTo>
                  <a:cubicBezTo>
                    <a:pt x="11287" y="9350"/>
                    <a:pt x="11294" y="9367"/>
                    <a:pt x="11307" y="9383"/>
                  </a:cubicBezTo>
                  <a:cubicBezTo>
                    <a:pt x="11318" y="9399"/>
                    <a:pt x="11333" y="9410"/>
                    <a:pt x="11349" y="9423"/>
                  </a:cubicBezTo>
                  <a:cubicBezTo>
                    <a:pt x="11341" y="9426"/>
                    <a:pt x="11334" y="9430"/>
                    <a:pt x="11328" y="9434"/>
                  </a:cubicBezTo>
                  <a:cubicBezTo>
                    <a:pt x="11320" y="9440"/>
                    <a:pt x="11315" y="9445"/>
                    <a:pt x="11310" y="9450"/>
                  </a:cubicBezTo>
                  <a:cubicBezTo>
                    <a:pt x="11304" y="9431"/>
                    <a:pt x="11297" y="9414"/>
                    <a:pt x="11285" y="9399"/>
                  </a:cubicBezTo>
                  <a:cubicBezTo>
                    <a:pt x="11273" y="9383"/>
                    <a:pt x="11259" y="9371"/>
                    <a:pt x="11243" y="9360"/>
                  </a:cubicBezTo>
                  <a:cubicBezTo>
                    <a:pt x="11250" y="9355"/>
                    <a:pt x="11257" y="9351"/>
                    <a:pt x="11264" y="9347"/>
                  </a:cubicBezTo>
                  <a:cubicBezTo>
                    <a:pt x="11270" y="9342"/>
                    <a:pt x="11275" y="9336"/>
                    <a:pt x="11281" y="9331"/>
                  </a:cubicBezTo>
                  <a:close/>
                  <a:moveTo>
                    <a:pt x="15458" y="9135"/>
                  </a:moveTo>
                  <a:cubicBezTo>
                    <a:pt x="15510" y="9135"/>
                    <a:pt x="15559" y="9172"/>
                    <a:pt x="15579" y="9225"/>
                  </a:cubicBezTo>
                  <a:cubicBezTo>
                    <a:pt x="15585" y="9244"/>
                    <a:pt x="15582" y="9283"/>
                    <a:pt x="15580" y="9323"/>
                  </a:cubicBezTo>
                  <a:cubicBezTo>
                    <a:pt x="15578" y="9360"/>
                    <a:pt x="15574" y="9399"/>
                    <a:pt x="15579" y="9436"/>
                  </a:cubicBezTo>
                  <a:lnTo>
                    <a:pt x="15510" y="9451"/>
                  </a:lnTo>
                  <a:cubicBezTo>
                    <a:pt x="15508" y="9415"/>
                    <a:pt x="15505" y="9382"/>
                    <a:pt x="15501" y="9346"/>
                  </a:cubicBezTo>
                  <a:cubicBezTo>
                    <a:pt x="15515" y="9339"/>
                    <a:pt x="15528" y="9326"/>
                    <a:pt x="15534" y="9312"/>
                  </a:cubicBezTo>
                  <a:cubicBezTo>
                    <a:pt x="15545" y="9289"/>
                    <a:pt x="15547" y="9265"/>
                    <a:pt x="15537" y="9240"/>
                  </a:cubicBezTo>
                  <a:cubicBezTo>
                    <a:pt x="15527" y="9212"/>
                    <a:pt x="15501" y="9193"/>
                    <a:pt x="15473" y="9187"/>
                  </a:cubicBezTo>
                  <a:cubicBezTo>
                    <a:pt x="15469" y="9170"/>
                    <a:pt x="15464" y="9152"/>
                    <a:pt x="15458" y="9135"/>
                  </a:cubicBezTo>
                  <a:close/>
                  <a:moveTo>
                    <a:pt x="4707" y="8163"/>
                  </a:moveTo>
                  <a:lnTo>
                    <a:pt x="4975" y="8429"/>
                  </a:lnTo>
                  <a:cubicBezTo>
                    <a:pt x="4516" y="8645"/>
                    <a:pt x="4144" y="9017"/>
                    <a:pt x="3928" y="9477"/>
                  </a:cubicBezTo>
                  <a:lnTo>
                    <a:pt x="3662" y="9209"/>
                  </a:lnTo>
                  <a:lnTo>
                    <a:pt x="4707" y="8163"/>
                  </a:lnTo>
                  <a:close/>
                  <a:moveTo>
                    <a:pt x="11303" y="9065"/>
                  </a:moveTo>
                  <a:lnTo>
                    <a:pt x="11303" y="9181"/>
                  </a:lnTo>
                  <a:cubicBezTo>
                    <a:pt x="11289" y="9204"/>
                    <a:pt x="11278" y="9228"/>
                    <a:pt x="11275" y="9254"/>
                  </a:cubicBezTo>
                  <a:cubicBezTo>
                    <a:pt x="11273" y="9260"/>
                    <a:pt x="11273" y="9266"/>
                    <a:pt x="11273" y="9272"/>
                  </a:cubicBezTo>
                  <a:cubicBezTo>
                    <a:pt x="11261" y="9285"/>
                    <a:pt x="11250" y="9298"/>
                    <a:pt x="11235" y="9310"/>
                  </a:cubicBezTo>
                  <a:cubicBezTo>
                    <a:pt x="11220" y="9321"/>
                    <a:pt x="11205" y="9329"/>
                    <a:pt x="11191" y="9335"/>
                  </a:cubicBezTo>
                  <a:cubicBezTo>
                    <a:pt x="11176" y="9331"/>
                    <a:pt x="11160" y="9329"/>
                    <a:pt x="11143" y="9329"/>
                  </a:cubicBezTo>
                  <a:cubicBezTo>
                    <a:pt x="11103" y="9329"/>
                    <a:pt x="11065" y="9341"/>
                    <a:pt x="11033" y="9366"/>
                  </a:cubicBezTo>
                  <a:cubicBezTo>
                    <a:pt x="11013" y="9380"/>
                    <a:pt x="10997" y="9409"/>
                    <a:pt x="10978" y="9442"/>
                  </a:cubicBezTo>
                  <a:cubicBezTo>
                    <a:pt x="10960" y="9473"/>
                    <a:pt x="10939" y="9509"/>
                    <a:pt x="10913" y="9531"/>
                  </a:cubicBezTo>
                  <a:lnTo>
                    <a:pt x="10913" y="9065"/>
                  </a:lnTo>
                  <a:close/>
                  <a:moveTo>
                    <a:pt x="10870" y="9515"/>
                  </a:moveTo>
                  <a:lnTo>
                    <a:pt x="10870" y="9560"/>
                  </a:lnTo>
                  <a:cubicBezTo>
                    <a:pt x="10865" y="9562"/>
                    <a:pt x="10860" y="9563"/>
                    <a:pt x="10855" y="9565"/>
                  </a:cubicBezTo>
                  <a:lnTo>
                    <a:pt x="10855" y="9515"/>
                  </a:lnTo>
                  <a:close/>
                  <a:moveTo>
                    <a:pt x="10809" y="9473"/>
                  </a:moveTo>
                  <a:lnTo>
                    <a:pt x="10809" y="9579"/>
                  </a:lnTo>
                  <a:cubicBezTo>
                    <a:pt x="10806" y="9581"/>
                    <a:pt x="10802" y="9581"/>
                    <a:pt x="10798" y="9582"/>
                  </a:cubicBezTo>
                  <a:lnTo>
                    <a:pt x="10798" y="9473"/>
                  </a:lnTo>
                  <a:close/>
                  <a:moveTo>
                    <a:pt x="10753" y="9515"/>
                  </a:moveTo>
                  <a:lnTo>
                    <a:pt x="10753" y="9593"/>
                  </a:lnTo>
                  <a:cubicBezTo>
                    <a:pt x="10748" y="9594"/>
                    <a:pt x="10740" y="9595"/>
                    <a:pt x="10735" y="9597"/>
                  </a:cubicBezTo>
                  <a:lnTo>
                    <a:pt x="10735" y="9515"/>
                  </a:lnTo>
                  <a:close/>
                  <a:moveTo>
                    <a:pt x="9885" y="7857"/>
                  </a:moveTo>
                  <a:lnTo>
                    <a:pt x="9885" y="7973"/>
                  </a:lnTo>
                  <a:cubicBezTo>
                    <a:pt x="9873" y="7987"/>
                    <a:pt x="9874" y="7997"/>
                    <a:pt x="9878" y="8008"/>
                  </a:cubicBezTo>
                  <a:cubicBezTo>
                    <a:pt x="9879" y="8012"/>
                    <a:pt x="9880" y="8016"/>
                    <a:pt x="9881" y="8021"/>
                  </a:cubicBezTo>
                  <a:cubicBezTo>
                    <a:pt x="9883" y="8027"/>
                    <a:pt x="9884" y="8033"/>
                    <a:pt x="9886" y="8038"/>
                  </a:cubicBezTo>
                  <a:cubicBezTo>
                    <a:pt x="9887" y="8043"/>
                    <a:pt x="9890" y="8048"/>
                    <a:pt x="9892" y="8053"/>
                  </a:cubicBezTo>
                  <a:cubicBezTo>
                    <a:pt x="9896" y="8057"/>
                    <a:pt x="9897" y="8060"/>
                    <a:pt x="9900" y="8065"/>
                  </a:cubicBezTo>
                  <a:cubicBezTo>
                    <a:pt x="9902" y="8070"/>
                    <a:pt x="9906" y="8074"/>
                    <a:pt x="9909" y="8079"/>
                  </a:cubicBezTo>
                  <a:cubicBezTo>
                    <a:pt x="9911" y="8084"/>
                    <a:pt x="9913" y="8086"/>
                    <a:pt x="9917" y="8090"/>
                  </a:cubicBezTo>
                  <a:lnTo>
                    <a:pt x="9928" y="8101"/>
                  </a:lnTo>
                  <a:cubicBezTo>
                    <a:pt x="9931" y="8105"/>
                    <a:pt x="9936" y="8107"/>
                    <a:pt x="9939" y="8110"/>
                  </a:cubicBezTo>
                  <a:cubicBezTo>
                    <a:pt x="9943" y="8113"/>
                    <a:pt x="9948" y="8116"/>
                    <a:pt x="9952" y="8120"/>
                  </a:cubicBezTo>
                  <a:cubicBezTo>
                    <a:pt x="9956" y="8123"/>
                    <a:pt x="9960" y="8125"/>
                    <a:pt x="9965" y="8127"/>
                  </a:cubicBezTo>
                  <a:cubicBezTo>
                    <a:pt x="9970" y="8129"/>
                    <a:pt x="9975" y="8132"/>
                    <a:pt x="9980" y="8133"/>
                  </a:cubicBezTo>
                  <a:cubicBezTo>
                    <a:pt x="9986" y="8136"/>
                    <a:pt x="9993" y="8137"/>
                    <a:pt x="10001" y="8139"/>
                  </a:cubicBezTo>
                  <a:cubicBezTo>
                    <a:pt x="10004" y="8142"/>
                    <a:pt x="10007" y="8143"/>
                    <a:pt x="10010" y="8143"/>
                  </a:cubicBezTo>
                  <a:lnTo>
                    <a:pt x="10038" y="8148"/>
                  </a:lnTo>
                  <a:lnTo>
                    <a:pt x="10038" y="8145"/>
                  </a:lnTo>
                  <a:lnTo>
                    <a:pt x="10224" y="8145"/>
                  </a:lnTo>
                  <a:lnTo>
                    <a:pt x="10224" y="7972"/>
                  </a:lnTo>
                  <a:lnTo>
                    <a:pt x="10311" y="7972"/>
                  </a:lnTo>
                  <a:lnTo>
                    <a:pt x="10311" y="8145"/>
                  </a:lnTo>
                  <a:lnTo>
                    <a:pt x="10497" y="8145"/>
                  </a:lnTo>
                  <a:lnTo>
                    <a:pt x="10497" y="8148"/>
                  </a:lnTo>
                  <a:lnTo>
                    <a:pt x="10524" y="8143"/>
                  </a:lnTo>
                  <a:cubicBezTo>
                    <a:pt x="10528" y="8142"/>
                    <a:pt x="10531" y="8139"/>
                    <a:pt x="10535" y="8139"/>
                  </a:cubicBezTo>
                  <a:cubicBezTo>
                    <a:pt x="10542" y="8138"/>
                    <a:pt x="10548" y="8136"/>
                    <a:pt x="10554" y="8134"/>
                  </a:cubicBezTo>
                  <a:lnTo>
                    <a:pt x="10569" y="8127"/>
                  </a:lnTo>
                  <a:cubicBezTo>
                    <a:pt x="10574" y="8124"/>
                    <a:pt x="10577" y="8123"/>
                    <a:pt x="10581" y="8120"/>
                  </a:cubicBezTo>
                  <a:cubicBezTo>
                    <a:pt x="10586" y="8117"/>
                    <a:pt x="10590" y="8113"/>
                    <a:pt x="10596" y="8110"/>
                  </a:cubicBezTo>
                  <a:cubicBezTo>
                    <a:pt x="10600" y="8107"/>
                    <a:pt x="10602" y="8105"/>
                    <a:pt x="10605" y="8101"/>
                  </a:cubicBezTo>
                  <a:cubicBezTo>
                    <a:pt x="10608" y="8097"/>
                    <a:pt x="10613" y="8094"/>
                    <a:pt x="10617" y="8089"/>
                  </a:cubicBezTo>
                  <a:cubicBezTo>
                    <a:pt x="10619" y="8086"/>
                    <a:pt x="10622" y="8081"/>
                    <a:pt x="10624" y="8079"/>
                  </a:cubicBezTo>
                  <a:cubicBezTo>
                    <a:pt x="10628" y="8074"/>
                    <a:pt x="10632" y="8070"/>
                    <a:pt x="10635" y="8065"/>
                  </a:cubicBezTo>
                  <a:cubicBezTo>
                    <a:pt x="10638" y="8060"/>
                    <a:pt x="10639" y="8056"/>
                    <a:pt x="10642" y="8053"/>
                  </a:cubicBezTo>
                  <a:cubicBezTo>
                    <a:pt x="10644" y="8048"/>
                    <a:pt x="10647" y="8043"/>
                    <a:pt x="10648" y="8038"/>
                  </a:cubicBezTo>
                  <a:cubicBezTo>
                    <a:pt x="10651" y="8033"/>
                    <a:pt x="10653" y="8028"/>
                    <a:pt x="10654" y="8021"/>
                  </a:cubicBezTo>
                  <a:cubicBezTo>
                    <a:pt x="10654" y="8018"/>
                    <a:pt x="10655" y="8017"/>
                    <a:pt x="10655" y="8015"/>
                  </a:cubicBezTo>
                  <a:cubicBezTo>
                    <a:pt x="10655" y="8012"/>
                    <a:pt x="10656" y="8011"/>
                    <a:pt x="10656" y="8008"/>
                  </a:cubicBezTo>
                  <a:cubicBezTo>
                    <a:pt x="10659" y="7997"/>
                    <a:pt x="10659" y="7987"/>
                    <a:pt x="10659" y="7976"/>
                  </a:cubicBezTo>
                  <a:lnTo>
                    <a:pt x="10659" y="7916"/>
                  </a:lnTo>
                  <a:cubicBezTo>
                    <a:pt x="10782" y="7987"/>
                    <a:pt x="10869" y="8118"/>
                    <a:pt x="10869" y="8271"/>
                  </a:cubicBezTo>
                  <a:lnTo>
                    <a:pt x="10869" y="8280"/>
                  </a:lnTo>
                  <a:lnTo>
                    <a:pt x="10746" y="8280"/>
                  </a:lnTo>
                  <a:cubicBezTo>
                    <a:pt x="10735" y="8280"/>
                    <a:pt x="10724" y="8281"/>
                    <a:pt x="10714" y="8282"/>
                  </a:cubicBezTo>
                  <a:lnTo>
                    <a:pt x="10702" y="8286"/>
                  </a:lnTo>
                  <a:cubicBezTo>
                    <a:pt x="10697" y="8287"/>
                    <a:pt x="10691" y="8289"/>
                    <a:pt x="10685" y="8291"/>
                  </a:cubicBezTo>
                  <a:cubicBezTo>
                    <a:pt x="10680" y="8292"/>
                    <a:pt x="10676" y="8296"/>
                    <a:pt x="10672" y="8298"/>
                  </a:cubicBezTo>
                  <a:cubicBezTo>
                    <a:pt x="10669" y="8301"/>
                    <a:pt x="10663" y="8302"/>
                    <a:pt x="10659" y="8306"/>
                  </a:cubicBezTo>
                  <a:cubicBezTo>
                    <a:pt x="10655" y="8308"/>
                    <a:pt x="10650" y="8311"/>
                    <a:pt x="10645" y="8316"/>
                  </a:cubicBezTo>
                  <a:cubicBezTo>
                    <a:pt x="10642" y="8318"/>
                    <a:pt x="10638" y="8321"/>
                    <a:pt x="10635" y="8324"/>
                  </a:cubicBezTo>
                  <a:lnTo>
                    <a:pt x="10623" y="8337"/>
                  </a:lnTo>
                  <a:cubicBezTo>
                    <a:pt x="10621" y="8340"/>
                    <a:pt x="10617" y="8343"/>
                    <a:pt x="10614" y="8347"/>
                  </a:cubicBezTo>
                  <a:cubicBezTo>
                    <a:pt x="10611" y="8350"/>
                    <a:pt x="10607" y="8355"/>
                    <a:pt x="10605" y="8360"/>
                  </a:cubicBezTo>
                  <a:cubicBezTo>
                    <a:pt x="10602" y="8364"/>
                    <a:pt x="10600" y="8369"/>
                    <a:pt x="10598" y="8374"/>
                  </a:cubicBezTo>
                  <a:cubicBezTo>
                    <a:pt x="10596" y="8379"/>
                    <a:pt x="10593" y="8382"/>
                    <a:pt x="10592" y="8387"/>
                  </a:cubicBezTo>
                  <a:cubicBezTo>
                    <a:pt x="10589" y="8393"/>
                    <a:pt x="10587" y="8400"/>
                    <a:pt x="10586" y="8405"/>
                  </a:cubicBezTo>
                  <a:cubicBezTo>
                    <a:pt x="10585" y="8408"/>
                    <a:pt x="10584" y="8413"/>
                    <a:pt x="10582" y="8418"/>
                  </a:cubicBezTo>
                  <a:lnTo>
                    <a:pt x="10577" y="8444"/>
                  </a:lnTo>
                  <a:lnTo>
                    <a:pt x="10580" y="8444"/>
                  </a:lnTo>
                  <a:lnTo>
                    <a:pt x="10580" y="8451"/>
                  </a:lnTo>
                  <a:lnTo>
                    <a:pt x="10580" y="8630"/>
                  </a:lnTo>
                  <a:lnTo>
                    <a:pt x="10753" y="8630"/>
                  </a:lnTo>
                  <a:lnTo>
                    <a:pt x="10753" y="8717"/>
                  </a:lnTo>
                  <a:lnTo>
                    <a:pt x="10576" y="8717"/>
                  </a:lnTo>
                  <a:lnTo>
                    <a:pt x="10576" y="8897"/>
                  </a:lnTo>
                  <a:lnTo>
                    <a:pt x="10576" y="8903"/>
                  </a:lnTo>
                  <a:lnTo>
                    <a:pt x="10573" y="8903"/>
                  </a:lnTo>
                  <a:lnTo>
                    <a:pt x="10578" y="8929"/>
                  </a:lnTo>
                  <a:lnTo>
                    <a:pt x="10578" y="8930"/>
                  </a:lnTo>
                  <a:cubicBezTo>
                    <a:pt x="10580" y="8936"/>
                    <a:pt x="10581" y="8943"/>
                    <a:pt x="10583" y="8948"/>
                  </a:cubicBezTo>
                  <a:cubicBezTo>
                    <a:pt x="10585" y="8951"/>
                    <a:pt x="10586" y="8957"/>
                    <a:pt x="10587" y="8961"/>
                  </a:cubicBezTo>
                  <a:lnTo>
                    <a:pt x="10596" y="8977"/>
                  </a:lnTo>
                  <a:cubicBezTo>
                    <a:pt x="10597" y="8981"/>
                    <a:pt x="10599" y="8985"/>
                    <a:pt x="10602" y="8987"/>
                  </a:cubicBezTo>
                  <a:cubicBezTo>
                    <a:pt x="10604" y="8993"/>
                    <a:pt x="10608" y="8997"/>
                    <a:pt x="10613" y="9002"/>
                  </a:cubicBezTo>
                  <a:cubicBezTo>
                    <a:pt x="10615" y="9004"/>
                    <a:pt x="10618" y="9008"/>
                    <a:pt x="10620" y="9012"/>
                  </a:cubicBezTo>
                  <a:cubicBezTo>
                    <a:pt x="10624" y="9015"/>
                    <a:pt x="10628" y="9019"/>
                    <a:pt x="10634" y="9023"/>
                  </a:cubicBezTo>
                  <a:cubicBezTo>
                    <a:pt x="10636" y="9025"/>
                    <a:pt x="10640" y="9028"/>
                    <a:pt x="10644" y="9031"/>
                  </a:cubicBezTo>
                  <a:cubicBezTo>
                    <a:pt x="10648" y="9035"/>
                    <a:pt x="10654" y="9038"/>
                    <a:pt x="10659" y="9040"/>
                  </a:cubicBezTo>
                  <a:cubicBezTo>
                    <a:pt x="10662" y="9043"/>
                    <a:pt x="10666" y="9045"/>
                    <a:pt x="10672" y="9046"/>
                  </a:cubicBezTo>
                  <a:cubicBezTo>
                    <a:pt x="10677" y="9050"/>
                    <a:pt x="10681" y="9052"/>
                    <a:pt x="10686" y="9054"/>
                  </a:cubicBezTo>
                  <a:cubicBezTo>
                    <a:pt x="10692" y="9056"/>
                    <a:pt x="10698" y="9057"/>
                    <a:pt x="10703" y="9059"/>
                  </a:cubicBezTo>
                  <a:cubicBezTo>
                    <a:pt x="10708" y="9060"/>
                    <a:pt x="10712" y="9061"/>
                    <a:pt x="10717" y="9062"/>
                  </a:cubicBezTo>
                  <a:cubicBezTo>
                    <a:pt x="10728" y="9065"/>
                    <a:pt x="10738" y="9065"/>
                    <a:pt x="10749" y="9065"/>
                  </a:cubicBezTo>
                  <a:lnTo>
                    <a:pt x="10871" y="9065"/>
                  </a:lnTo>
                  <a:lnTo>
                    <a:pt x="10871" y="9470"/>
                  </a:lnTo>
                  <a:lnTo>
                    <a:pt x="10856" y="9470"/>
                  </a:lnTo>
                  <a:lnTo>
                    <a:pt x="10856" y="9426"/>
                  </a:lnTo>
                  <a:lnTo>
                    <a:pt x="10755" y="9426"/>
                  </a:lnTo>
                  <a:lnTo>
                    <a:pt x="10755" y="9470"/>
                  </a:lnTo>
                  <a:lnTo>
                    <a:pt x="10738" y="9470"/>
                  </a:lnTo>
                  <a:lnTo>
                    <a:pt x="10738" y="9426"/>
                  </a:lnTo>
                  <a:lnTo>
                    <a:pt x="10636" y="9426"/>
                  </a:lnTo>
                  <a:lnTo>
                    <a:pt x="10636" y="9470"/>
                  </a:lnTo>
                  <a:lnTo>
                    <a:pt x="10619" y="9470"/>
                  </a:lnTo>
                  <a:lnTo>
                    <a:pt x="10619" y="9426"/>
                  </a:lnTo>
                  <a:lnTo>
                    <a:pt x="10518" y="9426"/>
                  </a:lnTo>
                  <a:lnTo>
                    <a:pt x="10518" y="9470"/>
                  </a:lnTo>
                  <a:lnTo>
                    <a:pt x="10501" y="9470"/>
                  </a:lnTo>
                  <a:lnTo>
                    <a:pt x="10501" y="9426"/>
                  </a:lnTo>
                  <a:lnTo>
                    <a:pt x="10399" y="9426"/>
                  </a:lnTo>
                  <a:lnTo>
                    <a:pt x="10399" y="9470"/>
                  </a:lnTo>
                  <a:lnTo>
                    <a:pt x="10382" y="9470"/>
                  </a:lnTo>
                  <a:lnTo>
                    <a:pt x="10382" y="9426"/>
                  </a:lnTo>
                  <a:lnTo>
                    <a:pt x="10280" y="9426"/>
                  </a:lnTo>
                  <a:lnTo>
                    <a:pt x="10280" y="9470"/>
                  </a:lnTo>
                  <a:lnTo>
                    <a:pt x="10264" y="9470"/>
                  </a:lnTo>
                  <a:lnTo>
                    <a:pt x="10264" y="9426"/>
                  </a:lnTo>
                  <a:lnTo>
                    <a:pt x="10161" y="9426"/>
                  </a:lnTo>
                  <a:lnTo>
                    <a:pt x="10161" y="9470"/>
                  </a:lnTo>
                  <a:lnTo>
                    <a:pt x="10144" y="9470"/>
                  </a:lnTo>
                  <a:lnTo>
                    <a:pt x="10144" y="9426"/>
                  </a:lnTo>
                  <a:lnTo>
                    <a:pt x="10043" y="9426"/>
                  </a:lnTo>
                  <a:lnTo>
                    <a:pt x="10043" y="9470"/>
                  </a:lnTo>
                  <a:lnTo>
                    <a:pt x="10026" y="9470"/>
                  </a:lnTo>
                  <a:lnTo>
                    <a:pt x="10026" y="9426"/>
                  </a:lnTo>
                  <a:lnTo>
                    <a:pt x="9924" y="9426"/>
                  </a:lnTo>
                  <a:lnTo>
                    <a:pt x="9924" y="9470"/>
                  </a:lnTo>
                  <a:lnTo>
                    <a:pt x="9907" y="9470"/>
                  </a:lnTo>
                  <a:lnTo>
                    <a:pt x="9907" y="9426"/>
                  </a:lnTo>
                  <a:lnTo>
                    <a:pt x="9806" y="9426"/>
                  </a:lnTo>
                  <a:lnTo>
                    <a:pt x="9806" y="9470"/>
                  </a:lnTo>
                  <a:lnTo>
                    <a:pt x="9789" y="9470"/>
                  </a:lnTo>
                  <a:lnTo>
                    <a:pt x="9789" y="9426"/>
                  </a:lnTo>
                  <a:lnTo>
                    <a:pt x="9687" y="9426"/>
                  </a:lnTo>
                  <a:lnTo>
                    <a:pt x="9687" y="9470"/>
                  </a:lnTo>
                  <a:lnTo>
                    <a:pt x="9670" y="9470"/>
                  </a:lnTo>
                  <a:lnTo>
                    <a:pt x="9670" y="9426"/>
                  </a:lnTo>
                  <a:lnTo>
                    <a:pt x="9569" y="9426"/>
                  </a:lnTo>
                  <a:lnTo>
                    <a:pt x="9569" y="9470"/>
                  </a:lnTo>
                  <a:lnTo>
                    <a:pt x="9552" y="9470"/>
                  </a:lnTo>
                  <a:lnTo>
                    <a:pt x="9552" y="9426"/>
                  </a:lnTo>
                  <a:lnTo>
                    <a:pt x="9449" y="9426"/>
                  </a:lnTo>
                  <a:lnTo>
                    <a:pt x="9449" y="9470"/>
                  </a:lnTo>
                  <a:lnTo>
                    <a:pt x="9433" y="9470"/>
                  </a:lnTo>
                  <a:lnTo>
                    <a:pt x="9433" y="9426"/>
                  </a:lnTo>
                  <a:lnTo>
                    <a:pt x="9331" y="9426"/>
                  </a:lnTo>
                  <a:lnTo>
                    <a:pt x="9331" y="9470"/>
                  </a:lnTo>
                  <a:lnTo>
                    <a:pt x="9314" y="9470"/>
                  </a:lnTo>
                  <a:lnTo>
                    <a:pt x="9314" y="9426"/>
                  </a:lnTo>
                  <a:lnTo>
                    <a:pt x="9212" y="9426"/>
                  </a:lnTo>
                  <a:lnTo>
                    <a:pt x="9212" y="9470"/>
                  </a:lnTo>
                  <a:lnTo>
                    <a:pt x="9195" y="9470"/>
                  </a:lnTo>
                  <a:lnTo>
                    <a:pt x="9195" y="9426"/>
                  </a:lnTo>
                  <a:lnTo>
                    <a:pt x="9094" y="9426"/>
                  </a:lnTo>
                  <a:lnTo>
                    <a:pt x="9094" y="9470"/>
                  </a:lnTo>
                  <a:lnTo>
                    <a:pt x="9077" y="9470"/>
                  </a:lnTo>
                  <a:lnTo>
                    <a:pt x="9077" y="9426"/>
                  </a:lnTo>
                  <a:lnTo>
                    <a:pt x="8975" y="9426"/>
                  </a:lnTo>
                  <a:lnTo>
                    <a:pt x="8975" y="9470"/>
                  </a:lnTo>
                  <a:lnTo>
                    <a:pt x="8958" y="9470"/>
                  </a:lnTo>
                  <a:lnTo>
                    <a:pt x="8958" y="9426"/>
                  </a:lnTo>
                  <a:lnTo>
                    <a:pt x="8857" y="9426"/>
                  </a:lnTo>
                  <a:lnTo>
                    <a:pt x="8857" y="9470"/>
                  </a:lnTo>
                  <a:lnTo>
                    <a:pt x="8840" y="9470"/>
                  </a:lnTo>
                  <a:lnTo>
                    <a:pt x="8840" y="9426"/>
                  </a:lnTo>
                  <a:lnTo>
                    <a:pt x="8738" y="9426"/>
                  </a:lnTo>
                  <a:lnTo>
                    <a:pt x="8738" y="9470"/>
                  </a:lnTo>
                  <a:lnTo>
                    <a:pt x="8721" y="9470"/>
                  </a:lnTo>
                  <a:lnTo>
                    <a:pt x="8721" y="9426"/>
                  </a:lnTo>
                  <a:lnTo>
                    <a:pt x="8620" y="9426"/>
                  </a:lnTo>
                  <a:lnTo>
                    <a:pt x="8620" y="9470"/>
                  </a:lnTo>
                  <a:lnTo>
                    <a:pt x="8603" y="9470"/>
                  </a:lnTo>
                  <a:lnTo>
                    <a:pt x="8603" y="9426"/>
                  </a:lnTo>
                  <a:lnTo>
                    <a:pt x="8500" y="9426"/>
                  </a:lnTo>
                  <a:lnTo>
                    <a:pt x="8500" y="9470"/>
                  </a:lnTo>
                  <a:lnTo>
                    <a:pt x="8483" y="9470"/>
                  </a:lnTo>
                  <a:lnTo>
                    <a:pt x="8483" y="9426"/>
                  </a:lnTo>
                  <a:lnTo>
                    <a:pt x="8382" y="9426"/>
                  </a:lnTo>
                  <a:lnTo>
                    <a:pt x="8382" y="9470"/>
                  </a:lnTo>
                  <a:lnTo>
                    <a:pt x="8313" y="9470"/>
                  </a:lnTo>
                  <a:lnTo>
                    <a:pt x="8313" y="9607"/>
                  </a:lnTo>
                  <a:lnTo>
                    <a:pt x="8075" y="9607"/>
                  </a:lnTo>
                  <a:lnTo>
                    <a:pt x="8075" y="9326"/>
                  </a:lnTo>
                  <a:lnTo>
                    <a:pt x="8161" y="9240"/>
                  </a:lnTo>
                  <a:lnTo>
                    <a:pt x="8258" y="9339"/>
                  </a:lnTo>
                  <a:lnTo>
                    <a:pt x="8308" y="9288"/>
                  </a:lnTo>
                  <a:lnTo>
                    <a:pt x="8339" y="9318"/>
                  </a:lnTo>
                  <a:lnTo>
                    <a:pt x="8411" y="9246"/>
                  </a:lnTo>
                  <a:lnTo>
                    <a:pt x="8381" y="9215"/>
                  </a:lnTo>
                  <a:lnTo>
                    <a:pt x="8393" y="9204"/>
                  </a:lnTo>
                  <a:lnTo>
                    <a:pt x="8423" y="9234"/>
                  </a:lnTo>
                  <a:lnTo>
                    <a:pt x="8495" y="9161"/>
                  </a:lnTo>
                  <a:lnTo>
                    <a:pt x="8466" y="9131"/>
                  </a:lnTo>
                  <a:lnTo>
                    <a:pt x="8477" y="9119"/>
                  </a:lnTo>
                  <a:lnTo>
                    <a:pt x="8508" y="9150"/>
                  </a:lnTo>
                  <a:lnTo>
                    <a:pt x="8578" y="9077"/>
                  </a:lnTo>
                  <a:lnTo>
                    <a:pt x="8548" y="9046"/>
                  </a:lnTo>
                  <a:lnTo>
                    <a:pt x="8560" y="9035"/>
                  </a:lnTo>
                  <a:lnTo>
                    <a:pt x="8590" y="9065"/>
                  </a:lnTo>
                  <a:lnTo>
                    <a:pt x="8663" y="8993"/>
                  </a:lnTo>
                  <a:lnTo>
                    <a:pt x="8632" y="8962"/>
                  </a:lnTo>
                  <a:lnTo>
                    <a:pt x="8645" y="8950"/>
                  </a:lnTo>
                  <a:lnTo>
                    <a:pt x="8674" y="8981"/>
                  </a:lnTo>
                  <a:lnTo>
                    <a:pt x="8747" y="8908"/>
                  </a:lnTo>
                  <a:lnTo>
                    <a:pt x="8717" y="8878"/>
                  </a:lnTo>
                  <a:lnTo>
                    <a:pt x="8729" y="8866"/>
                  </a:lnTo>
                  <a:lnTo>
                    <a:pt x="8759" y="8897"/>
                  </a:lnTo>
                  <a:lnTo>
                    <a:pt x="8831" y="8824"/>
                  </a:lnTo>
                  <a:lnTo>
                    <a:pt x="8801" y="8793"/>
                  </a:lnTo>
                  <a:lnTo>
                    <a:pt x="8814" y="8782"/>
                  </a:lnTo>
                  <a:lnTo>
                    <a:pt x="8843" y="8812"/>
                  </a:lnTo>
                  <a:lnTo>
                    <a:pt x="8916" y="8740"/>
                  </a:lnTo>
                  <a:lnTo>
                    <a:pt x="8885" y="8709"/>
                  </a:lnTo>
                  <a:lnTo>
                    <a:pt x="8898" y="8697"/>
                  </a:lnTo>
                  <a:lnTo>
                    <a:pt x="8927" y="8728"/>
                  </a:lnTo>
                  <a:lnTo>
                    <a:pt x="9000" y="8655"/>
                  </a:lnTo>
                  <a:lnTo>
                    <a:pt x="8970" y="8625"/>
                  </a:lnTo>
                  <a:lnTo>
                    <a:pt x="8982" y="8613"/>
                  </a:lnTo>
                  <a:lnTo>
                    <a:pt x="9012" y="8644"/>
                  </a:lnTo>
                  <a:lnTo>
                    <a:pt x="9085" y="8571"/>
                  </a:lnTo>
                  <a:lnTo>
                    <a:pt x="9054" y="8540"/>
                  </a:lnTo>
                  <a:lnTo>
                    <a:pt x="9067" y="8529"/>
                  </a:lnTo>
                  <a:lnTo>
                    <a:pt x="9096" y="8559"/>
                  </a:lnTo>
                  <a:lnTo>
                    <a:pt x="9169" y="8487"/>
                  </a:lnTo>
                  <a:lnTo>
                    <a:pt x="9138" y="8458"/>
                  </a:lnTo>
                  <a:lnTo>
                    <a:pt x="9151" y="8445"/>
                  </a:lnTo>
                  <a:lnTo>
                    <a:pt x="9181" y="8476"/>
                  </a:lnTo>
                  <a:lnTo>
                    <a:pt x="9253" y="8403"/>
                  </a:lnTo>
                  <a:lnTo>
                    <a:pt x="9223" y="8374"/>
                  </a:lnTo>
                  <a:lnTo>
                    <a:pt x="9235" y="8361"/>
                  </a:lnTo>
                  <a:lnTo>
                    <a:pt x="9265" y="8392"/>
                  </a:lnTo>
                  <a:lnTo>
                    <a:pt x="9338" y="8319"/>
                  </a:lnTo>
                  <a:lnTo>
                    <a:pt x="9307" y="8289"/>
                  </a:lnTo>
                  <a:lnTo>
                    <a:pt x="9320" y="8277"/>
                  </a:lnTo>
                  <a:lnTo>
                    <a:pt x="9349" y="8307"/>
                  </a:lnTo>
                  <a:lnTo>
                    <a:pt x="9422" y="8234"/>
                  </a:lnTo>
                  <a:lnTo>
                    <a:pt x="9391" y="8205"/>
                  </a:lnTo>
                  <a:lnTo>
                    <a:pt x="9404" y="8192"/>
                  </a:lnTo>
                  <a:lnTo>
                    <a:pt x="9434" y="8223"/>
                  </a:lnTo>
                  <a:lnTo>
                    <a:pt x="9506" y="8152"/>
                  </a:lnTo>
                  <a:lnTo>
                    <a:pt x="9476" y="8122"/>
                  </a:lnTo>
                  <a:lnTo>
                    <a:pt x="9488" y="8110"/>
                  </a:lnTo>
                  <a:lnTo>
                    <a:pt x="9518" y="8139"/>
                  </a:lnTo>
                  <a:lnTo>
                    <a:pt x="9591" y="8068"/>
                  </a:lnTo>
                  <a:lnTo>
                    <a:pt x="9560" y="8037"/>
                  </a:lnTo>
                  <a:lnTo>
                    <a:pt x="9573" y="8026"/>
                  </a:lnTo>
                  <a:lnTo>
                    <a:pt x="9602" y="8055"/>
                  </a:lnTo>
                  <a:lnTo>
                    <a:pt x="9675" y="7983"/>
                  </a:lnTo>
                  <a:lnTo>
                    <a:pt x="9645" y="7953"/>
                  </a:lnTo>
                  <a:lnTo>
                    <a:pt x="9657" y="7941"/>
                  </a:lnTo>
                  <a:lnTo>
                    <a:pt x="9687" y="7971"/>
                  </a:lnTo>
                  <a:lnTo>
                    <a:pt x="9758" y="7899"/>
                  </a:lnTo>
                  <a:lnTo>
                    <a:pt x="9728" y="7868"/>
                  </a:lnTo>
                  <a:lnTo>
                    <a:pt x="9739" y="7857"/>
                  </a:lnTo>
                  <a:lnTo>
                    <a:pt x="9770" y="7886"/>
                  </a:lnTo>
                  <a:lnTo>
                    <a:pt x="9801" y="7857"/>
                  </a:lnTo>
                  <a:close/>
                  <a:moveTo>
                    <a:pt x="10691" y="9473"/>
                  </a:moveTo>
                  <a:lnTo>
                    <a:pt x="10691" y="9621"/>
                  </a:lnTo>
                  <a:cubicBezTo>
                    <a:pt x="10686" y="9624"/>
                    <a:pt x="10684" y="9629"/>
                    <a:pt x="10680" y="9631"/>
                  </a:cubicBezTo>
                  <a:lnTo>
                    <a:pt x="10680" y="9473"/>
                  </a:lnTo>
                  <a:close/>
                  <a:moveTo>
                    <a:pt x="11143" y="9373"/>
                  </a:moveTo>
                  <a:cubicBezTo>
                    <a:pt x="11184" y="9373"/>
                    <a:pt x="11224" y="9391"/>
                    <a:pt x="11247" y="9424"/>
                  </a:cubicBezTo>
                  <a:cubicBezTo>
                    <a:pt x="11290" y="9482"/>
                    <a:pt x="11276" y="9563"/>
                    <a:pt x="11216" y="9608"/>
                  </a:cubicBezTo>
                  <a:cubicBezTo>
                    <a:pt x="11203" y="9618"/>
                    <a:pt x="11173" y="9624"/>
                    <a:pt x="11144" y="9632"/>
                  </a:cubicBezTo>
                  <a:cubicBezTo>
                    <a:pt x="11105" y="9641"/>
                    <a:pt x="11062" y="9651"/>
                    <a:pt x="11028" y="9671"/>
                  </a:cubicBezTo>
                  <a:lnTo>
                    <a:pt x="10983" y="9610"/>
                  </a:lnTo>
                  <a:lnTo>
                    <a:pt x="10949" y="9563"/>
                  </a:lnTo>
                  <a:cubicBezTo>
                    <a:pt x="10978" y="9536"/>
                    <a:pt x="10999" y="9498"/>
                    <a:pt x="11019" y="9463"/>
                  </a:cubicBezTo>
                  <a:cubicBezTo>
                    <a:pt x="11034" y="9437"/>
                    <a:pt x="11049" y="9409"/>
                    <a:pt x="11062" y="9400"/>
                  </a:cubicBezTo>
                  <a:cubicBezTo>
                    <a:pt x="11086" y="9382"/>
                    <a:pt x="11114" y="9373"/>
                    <a:pt x="11143" y="9373"/>
                  </a:cubicBezTo>
                  <a:close/>
                  <a:moveTo>
                    <a:pt x="15554" y="9662"/>
                  </a:moveTo>
                  <a:cubicBezTo>
                    <a:pt x="15562" y="9662"/>
                    <a:pt x="15569" y="9668"/>
                    <a:pt x="15570" y="9678"/>
                  </a:cubicBezTo>
                  <a:cubicBezTo>
                    <a:pt x="15572" y="9683"/>
                    <a:pt x="15570" y="9688"/>
                    <a:pt x="15567" y="9692"/>
                  </a:cubicBezTo>
                  <a:cubicBezTo>
                    <a:pt x="15564" y="9695"/>
                    <a:pt x="15560" y="9697"/>
                    <a:pt x="15556" y="9697"/>
                  </a:cubicBezTo>
                  <a:lnTo>
                    <a:pt x="15554" y="9719"/>
                  </a:lnTo>
                  <a:lnTo>
                    <a:pt x="15554" y="9697"/>
                  </a:lnTo>
                  <a:cubicBezTo>
                    <a:pt x="15554" y="9697"/>
                    <a:pt x="15554" y="9697"/>
                    <a:pt x="15553" y="9697"/>
                  </a:cubicBezTo>
                  <a:cubicBezTo>
                    <a:pt x="15546" y="9697"/>
                    <a:pt x="15541" y="9689"/>
                    <a:pt x="15539" y="9682"/>
                  </a:cubicBezTo>
                  <a:cubicBezTo>
                    <a:pt x="15537" y="9673"/>
                    <a:pt x="15544" y="9663"/>
                    <a:pt x="15554" y="9662"/>
                  </a:cubicBezTo>
                  <a:close/>
                  <a:moveTo>
                    <a:pt x="10634" y="9515"/>
                  </a:moveTo>
                  <a:lnTo>
                    <a:pt x="10634" y="9697"/>
                  </a:lnTo>
                  <a:cubicBezTo>
                    <a:pt x="10627" y="9715"/>
                    <a:pt x="10623" y="9735"/>
                    <a:pt x="10622" y="9753"/>
                  </a:cubicBezTo>
                  <a:lnTo>
                    <a:pt x="10617" y="9758"/>
                  </a:lnTo>
                  <a:lnTo>
                    <a:pt x="10617" y="9515"/>
                  </a:lnTo>
                  <a:close/>
                  <a:moveTo>
                    <a:pt x="10570" y="9473"/>
                  </a:moveTo>
                  <a:lnTo>
                    <a:pt x="10570" y="9800"/>
                  </a:lnTo>
                  <a:cubicBezTo>
                    <a:pt x="10566" y="9804"/>
                    <a:pt x="10564" y="9805"/>
                    <a:pt x="10560" y="9808"/>
                  </a:cubicBezTo>
                  <a:lnTo>
                    <a:pt x="10560" y="9473"/>
                  </a:lnTo>
                  <a:close/>
                  <a:moveTo>
                    <a:pt x="10516" y="9518"/>
                  </a:moveTo>
                  <a:lnTo>
                    <a:pt x="10516" y="9813"/>
                  </a:lnTo>
                  <a:cubicBezTo>
                    <a:pt x="10510" y="9811"/>
                    <a:pt x="10505" y="9811"/>
                    <a:pt x="10498" y="9811"/>
                  </a:cubicBezTo>
                  <a:lnTo>
                    <a:pt x="10498" y="9518"/>
                  </a:lnTo>
                  <a:close/>
                  <a:moveTo>
                    <a:pt x="15590" y="9481"/>
                  </a:moveTo>
                  <a:cubicBezTo>
                    <a:pt x="15604" y="9516"/>
                    <a:pt x="15625" y="9552"/>
                    <a:pt x="15644" y="9583"/>
                  </a:cubicBezTo>
                  <a:cubicBezTo>
                    <a:pt x="15661" y="9614"/>
                    <a:pt x="15681" y="9645"/>
                    <a:pt x="15684" y="9665"/>
                  </a:cubicBezTo>
                  <a:cubicBezTo>
                    <a:pt x="15689" y="9705"/>
                    <a:pt x="15678" y="9745"/>
                    <a:pt x="15653" y="9773"/>
                  </a:cubicBezTo>
                  <a:cubicBezTo>
                    <a:pt x="15631" y="9799"/>
                    <a:pt x="15601" y="9814"/>
                    <a:pt x="15568" y="9815"/>
                  </a:cubicBezTo>
                  <a:lnTo>
                    <a:pt x="15562" y="9815"/>
                  </a:lnTo>
                  <a:cubicBezTo>
                    <a:pt x="15535" y="9815"/>
                    <a:pt x="15511" y="9806"/>
                    <a:pt x="15490" y="9793"/>
                  </a:cubicBezTo>
                  <a:cubicBezTo>
                    <a:pt x="15493" y="9777"/>
                    <a:pt x="15495" y="9761"/>
                    <a:pt x="15496" y="9746"/>
                  </a:cubicBezTo>
                  <a:cubicBezTo>
                    <a:pt x="15512" y="9760"/>
                    <a:pt x="15532" y="9769"/>
                    <a:pt x="15556" y="9769"/>
                  </a:cubicBezTo>
                  <a:lnTo>
                    <a:pt x="15564" y="9769"/>
                  </a:lnTo>
                  <a:cubicBezTo>
                    <a:pt x="15586" y="9768"/>
                    <a:pt x="15607" y="9756"/>
                    <a:pt x="15622" y="9739"/>
                  </a:cubicBezTo>
                  <a:cubicBezTo>
                    <a:pt x="15637" y="9720"/>
                    <a:pt x="15644" y="9695"/>
                    <a:pt x="15641" y="9672"/>
                  </a:cubicBezTo>
                  <a:cubicBezTo>
                    <a:pt x="15636" y="9627"/>
                    <a:pt x="15596" y="9593"/>
                    <a:pt x="15553" y="9593"/>
                  </a:cubicBezTo>
                  <a:cubicBezTo>
                    <a:pt x="15550" y="9593"/>
                    <a:pt x="15546" y="9593"/>
                    <a:pt x="15543" y="9594"/>
                  </a:cubicBezTo>
                  <a:cubicBezTo>
                    <a:pt x="15531" y="9595"/>
                    <a:pt x="15521" y="9600"/>
                    <a:pt x="15511" y="9605"/>
                  </a:cubicBezTo>
                  <a:cubicBezTo>
                    <a:pt x="15512" y="9571"/>
                    <a:pt x="15514" y="9535"/>
                    <a:pt x="15512" y="9499"/>
                  </a:cubicBezTo>
                  <a:lnTo>
                    <a:pt x="15590" y="9481"/>
                  </a:lnTo>
                  <a:close/>
                  <a:moveTo>
                    <a:pt x="10452" y="9472"/>
                  </a:moveTo>
                  <a:lnTo>
                    <a:pt x="10452" y="9816"/>
                  </a:lnTo>
                  <a:cubicBezTo>
                    <a:pt x="10448" y="9818"/>
                    <a:pt x="10445" y="9818"/>
                    <a:pt x="10442" y="9818"/>
                  </a:cubicBezTo>
                  <a:lnTo>
                    <a:pt x="10442" y="9472"/>
                  </a:lnTo>
                  <a:close/>
                  <a:moveTo>
                    <a:pt x="5639" y="9745"/>
                  </a:moveTo>
                  <a:cubicBezTo>
                    <a:pt x="5655" y="9745"/>
                    <a:pt x="5668" y="9753"/>
                    <a:pt x="5675" y="9768"/>
                  </a:cubicBezTo>
                  <a:cubicBezTo>
                    <a:pt x="5683" y="9788"/>
                    <a:pt x="5673" y="9810"/>
                    <a:pt x="5654" y="9818"/>
                  </a:cubicBezTo>
                  <a:cubicBezTo>
                    <a:pt x="5649" y="9820"/>
                    <a:pt x="5645" y="9821"/>
                    <a:pt x="5640" y="9821"/>
                  </a:cubicBezTo>
                  <a:cubicBezTo>
                    <a:pt x="5625" y="9821"/>
                    <a:pt x="5610" y="9812"/>
                    <a:pt x="5603" y="9797"/>
                  </a:cubicBezTo>
                  <a:cubicBezTo>
                    <a:pt x="5596" y="9777"/>
                    <a:pt x="5604" y="9755"/>
                    <a:pt x="5625" y="9747"/>
                  </a:cubicBezTo>
                  <a:cubicBezTo>
                    <a:pt x="5630" y="9746"/>
                    <a:pt x="5634" y="9745"/>
                    <a:pt x="5639" y="9745"/>
                  </a:cubicBezTo>
                  <a:close/>
                  <a:moveTo>
                    <a:pt x="10396" y="9516"/>
                  </a:moveTo>
                  <a:lnTo>
                    <a:pt x="10396" y="9840"/>
                  </a:lnTo>
                  <a:cubicBezTo>
                    <a:pt x="10392" y="9843"/>
                    <a:pt x="10388" y="9845"/>
                    <a:pt x="10385" y="9847"/>
                  </a:cubicBezTo>
                  <a:cubicBezTo>
                    <a:pt x="10384" y="9848"/>
                    <a:pt x="10382" y="9851"/>
                    <a:pt x="10380" y="9852"/>
                  </a:cubicBezTo>
                  <a:lnTo>
                    <a:pt x="10380" y="9516"/>
                  </a:lnTo>
                  <a:close/>
                  <a:moveTo>
                    <a:pt x="10912" y="9592"/>
                  </a:moveTo>
                  <a:lnTo>
                    <a:pt x="10991" y="9698"/>
                  </a:lnTo>
                  <a:cubicBezTo>
                    <a:pt x="10962" y="9726"/>
                    <a:pt x="10941" y="9764"/>
                    <a:pt x="10922" y="9798"/>
                  </a:cubicBezTo>
                  <a:cubicBezTo>
                    <a:pt x="10906" y="9825"/>
                    <a:pt x="10891" y="9852"/>
                    <a:pt x="10877" y="9862"/>
                  </a:cubicBezTo>
                  <a:cubicBezTo>
                    <a:pt x="10854" y="9879"/>
                    <a:pt x="10825" y="9888"/>
                    <a:pt x="10797" y="9888"/>
                  </a:cubicBezTo>
                  <a:cubicBezTo>
                    <a:pt x="10756" y="9888"/>
                    <a:pt x="10716" y="9870"/>
                    <a:pt x="10692" y="9837"/>
                  </a:cubicBezTo>
                  <a:cubicBezTo>
                    <a:pt x="10650" y="9779"/>
                    <a:pt x="10664" y="9698"/>
                    <a:pt x="10723" y="9653"/>
                  </a:cubicBezTo>
                  <a:cubicBezTo>
                    <a:pt x="10737" y="9644"/>
                    <a:pt x="10767" y="9637"/>
                    <a:pt x="10796" y="9630"/>
                  </a:cubicBezTo>
                  <a:cubicBezTo>
                    <a:pt x="10834" y="9620"/>
                    <a:pt x="10877" y="9611"/>
                    <a:pt x="10912" y="9592"/>
                  </a:cubicBezTo>
                  <a:close/>
                  <a:moveTo>
                    <a:pt x="15626" y="9848"/>
                  </a:moveTo>
                  <a:cubicBezTo>
                    <a:pt x="15626" y="9856"/>
                    <a:pt x="15625" y="9864"/>
                    <a:pt x="15625" y="9872"/>
                  </a:cubicBezTo>
                  <a:cubicBezTo>
                    <a:pt x="15625" y="9880"/>
                    <a:pt x="15626" y="9887"/>
                    <a:pt x="15627" y="9895"/>
                  </a:cubicBezTo>
                  <a:cubicBezTo>
                    <a:pt x="15611" y="9890"/>
                    <a:pt x="15594" y="9887"/>
                    <a:pt x="15578" y="9887"/>
                  </a:cubicBezTo>
                  <a:lnTo>
                    <a:pt x="15570" y="9887"/>
                  </a:lnTo>
                  <a:cubicBezTo>
                    <a:pt x="15551" y="9888"/>
                    <a:pt x="15532" y="9891"/>
                    <a:pt x="15515" y="9898"/>
                  </a:cubicBezTo>
                  <a:cubicBezTo>
                    <a:pt x="15515" y="9890"/>
                    <a:pt x="15516" y="9884"/>
                    <a:pt x="15516" y="9875"/>
                  </a:cubicBezTo>
                  <a:cubicBezTo>
                    <a:pt x="15516" y="9868"/>
                    <a:pt x="15514" y="9862"/>
                    <a:pt x="15514" y="9853"/>
                  </a:cubicBezTo>
                  <a:lnTo>
                    <a:pt x="15514" y="9853"/>
                  </a:lnTo>
                  <a:cubicBezTo>
                    <a:pt x="15530" y="9857"/>
                    <a:pt x="15546" y="9862"/>
                    <a:pt x="15563" y="9862"/>
                  </a:cubicBezTo>
                  <a:lnTo>
                    <a:pt x="15570" y="9862"/>
                  </a:lnTo>
                  <a:cubicBezTo>
                    <a:pt x="15590" y="9859"/>
                    <a:pt x="15609" y="9856"/>
                    <a:pt x="15626" y="9848"/>
                  </a:cubicBezTo>
                  <a:close/>
                  <a:moveTo>
                    <a:pt x="10333" y="9472"/>
                  </a:moveTo>
                  <a:lnTo>
                    <a:pt x="10333" y="9914"/>
                  </a:lnTo>
                  <a:cubicBezTo>
                    <a:pt x="10332" y="9916"/>
                    <a:pt x="10329" y="9920"/>
                    <a:pt x="10328" y="9924"/>
                  </a:cubicBezTo>
                  <a:cubicBezTo>
                    <a:pt x="10327" y="9926"/>
                    <a:pt x="10326" y="9929"/>
                    <a:pt x="10323" y="9931"/>
                  </a:cubicBezTo>
                  <a:lnTo>
                    <a:pt x="10323" y="9472"/>
                  </a:lnTo>
                  <a:close/>
                  <a:moveTo>
                    <a:pt x="10630" y="9813"/>
                  </a:moveTo>
                  <a:cubicBezTo>
                    <a:pt x="10635" y="9831"/>
                    <a:pt x="10643" y="9848"/>
                    <a:pt x="10655" y="9864"/>
                  </a:cubicBezTo>
                  <a:cubicBezTo>
                    <a:pt x="10666" y="9880"/>
                    <a:pt x="10681" y="9892"/>
                    <a:pt x="10697" y="9904"/>
                  </a:cubicBezTo>
                  <a:cubicBezTo>
                    <a:pt x="10691" y="9908"/>
                    <a:pt x="10682" y="9911"/>
                    <a:pt x="10677" y="9915"/>
                  </a:cubicBezTo>
                  <a:cubicBezTo>
                    <a:pt x="10671" y="9921"/>
                    <a:pt x="10665" y="9926"/>
                    <a:pt x="10660" y="9931"/>
                  </a:cubicBezTo>
                  <a:cubicBezTo>
                    <a:pt x="10655" y="9913"/>
                    <a:pt x="10647" y="9895"/>
                    <a:pt x="10635" y="9880"/>
                  </a:cubicBezTo>
                  <a:cubicBezTo>
                    <a:pt x="10623" y="9864"/>
                    <a:pt x="10608" y="9852"/>
                    <a:pt x="10593" y="9840"/>
                  </a:cubicBezTo>
                  <a:cubicBezTo>
                    <a:pt x="10600" y="9836"/>
                    <a:pt x="10607" y="9832"/>
                    <a:pt x="10614" y="9829"/>
                  </a:cubicBezTo>
                  <a:cubicBezTo>
                    <a:pt x="10618" y="9824"/>
                    <a:pt x="10623" y="9818"/>
                    <a:pt x="10630" y="9813"/>
                  </a:cubicBezTo>
                  <a:close/>
                  <a:moveTo>
                    <a:pt x="15470" y="9894"/>
                  </a:moveTo>
                  <a:lnTo>
                    <a:pt x="15470" y="9894"/>
                  </a:lnTo>
                  <a:cubicBezTo>
                    <a:pt x="15469" y="9904"/>
                    <a:pt x="15468" y="9915"/>
                    <a:pt x="15467" y="9926"/>
                  </a:cubicBezTo>
                  <a:cubicBezTo>
                    <a:pt x="15465" y="9927"/>
                    <a:pt x="15463" y="9929"/>
                    <a:pt x="15462" y="9931"/>
                  </a:cubicBezTo>
                  <a:cubicBezTo>
                    <a:pt x="15465" y="9920"/>
                    <a:pt x="15468" y="9906"/>
                    <a:pt x="15470" y="9894"/>
                  </a:cubicBezTo>
                  <a:close/>
                  <a:moveTo>
                    <a:pt x="10278" y="9516"/>
                  </a:moveTo>
                  <a:lnTo>
                    <a:pt x="10278" y="10000"/>
                  </a:lnTo>
                  <a:cubicBezTo>
                    <a:pt x="10273" y="10006"/>
                    <a:pt x="10266" y="10011"/>
                    <a:pt x="10260" y="10017"/>
                  </a:cubicBezTo>
                  <a:lnTo>
                    <a:pt x="10260" y="9516"/>
                  </a:lnTo>
                  <a:close/>
                  <a:moveTo>
                    <a:pt x="10215" y="9472"/>
                  </a:moveTo>
                  <a:lnTo>
                    <a:pt x="10215" y="10043"/>
                  </a:lnTo>
                  <a:cubicBezTo>
                    <a:pt x="10211" y="10045"/>
                    <a:pt x="10208" y="10046"/>
                    <a:pt x="10205" y="10047"/>
                  </a:cubicBezTo>
                  <a:lnTo>
                    <a:pt x="10205" y="9472"/>
                  </a:lnTo>
                  <a:close/>
                  <a:moveTo>
                    <a:pt x="10158" y="9516"/>
                  </a:moveTo>
                  <a:lnTo>
                    <a:pt x="10158" y="10061"/>
                  </a:lnTo>
                  <a:cubicBezTo>
                    <a:pt x="10153" y="10062"/>
                    <a:pt x="10147" y="10063"/>
                    <a:pt x="10141" y="10064"/>
                  </a:cubicBezTo>
                  <a:lnTo>
                    <a:pt x="10141" y="9516"/>
                  </a:lnTo>
                  <a:close/>
                  <a:moveTo>
                    <a:pt x="10096" y="9472"/>
                  </a:moveTo>
                  <a:lnTo>
                    <a:pt x="10096" y="10077"/>
                  </a:lnTo>
                  <a:cubicBezTo>
                    <a:pt x="10092" y="10078"/>
                    <a:pt x="10089" y="10078"/>
                    <a:pt x="10085" y="10079"/>
                  </a:cubicBezTo>
                  <a:lnTo>
                    <a:pt x="10085" y="9472"/>
                  </a:lnTo>
                  <a:close/>
                  <a:moveTo>
                    <a:pt x="10039" y="9518"/>
                  </a:moveTo>
                  <a:lnTo>
                    <a:pt x="10039" y="10103"/>
                  </a:lnTo>
                  <a:cubicBezTo>
                    <a:pt x="10033" y="10108"/>
                    <a:pt x="10027" y="10114"/>
                    <a:pt x="10022" y="10119"/>
                  </a:cubicBezTo>
                  <a:lnTo>
                    <a:pt x="10022" y="9518"/>
                  </a:lnTo>
                  <a:close/>
                  <a:moveTo>
                    <a:pt x="10493" y="9857"/>
                  </a:moveTo>
                  <a:cubicBezTo>
                    <a:pt x="10533" y="9857"/>
                    <a:pt x="10573" y="9875"/>
                    <a:pt x="10597" y="9908"/>
                  </a:cubicBezTo>
                  <a:cubicBezTo>
                    <a:pt x="10639" y="9966"/>
                    <a:pt x="10624" y="10047"/>
                    <a:pt x="10565" y="10093"/>
                  </a:cubicBezTo>
                  <a:cubicBezTo>
                    <a:pt x="10554" y="10101"/>
                    <a:pt x="10522" y="10108"/>
                    <a:pt x="10492" y="10116"/>
                  </a:cubicBezTo>
                  <a:cubicBezTo>
                    <a:pt x="10454" y="10125"/>
                    <a:pt x="10412" y="10134"/>
                    <a:pt x="10376" y="10154"/>
                  </a:cubicBezTo>
                  <a:lnTo>
                    <a:pt x="10305" y="10055"/>
                  </a:lnTo>
                  <a:lnTo>
                    <a:pt x="10297" y="10047"/>
                  </a:lnTo>
                  <a:cubicBezTo>
                    <a:pt x="10327" y="10020"/>
                    <a:pt x="10348" y="9981"/>
                    <a:pt x="10368" y="9947"/>
                  </a:cubicBezTo>
                  <a:cubicBezTo>
                    <a:pt x="10384" y="9921"/>
                    <a:pt x="10400" y="9893"/>
                    <a:pt x="10411" y="9884"/>
                  </a:cubicBezTo>
                  <a:cubicBezTo>
                    <a:pt x="10435" y="9866"/>
                    <a:pt x="10464" y="9857"/>
                    <a:pt x="10493" y="9857"/>
                  </a:cubicBezTo>
                  <a:close/>
                  <a:moveTo>
                    <a:pt x="9978" y="9472"/>
                  </a:moveTo>
                  <a:lnTo>
                    <a:pt x="9978" y="10198"/>
                  </a:lnTo>
                  <a:cubicBezTo>
                    <a:pt x="9974" y="10211"/>
                    <a:pt x="9973" y="10224"/>
                    <a:pt x="9970" y="10238"/>
                  </a:cubicBezTo>
                  <a:cubicBezTo>
                    <a:pt x="9969" y="10240"/>
                    <a:pt x="9968" y="10242"/>
                    <a:pt x="9967" y="10243"/>
                  </a:cubicBezTo>
                  <a:lnTo>
                    <a:pt x="9967" y="9472"/>
                  </a:lnTo>
                  <a:close/>
                  <a:moveTo>
                    <a:pt x="15575" y="9931"/>
                  </a:moveTo>
                  <a:cubicBezTo>
                    <a:pt x="15607" y="9931"/>
                    <a:pt x="15638" y="9944"/>
                    <a:pt x="15661" y="9968"/>
                  </a:cubicBezTo>
                  <a:cubicBezTo>
                    <a:pt x="15687" y="9996"/>
                    <a:pt x="15702" y="10031"/>
                    <a:pt x="15701" y="10069"/>
                  </a:cubicBezTo>
                  <a:cubicBezTo>
                    <a:pt x="15701" y="10087"/>
                    <a:pt x="15686" y="10119"/>
                    <a:pt x="15671" y="10148"/>
                  </a:cubicBezTo>
                  <a:cubicBezTo>
                    <a:pt x="15656" y="10183"/>
                    <a:pt x="15638" y="10222"/>
                    <a:pt x="15629" y="10259"/>
                  </a:cubicBezTo>
                  <a:lnTo>
                    <a:pt x="15496" y="10251"/>
                  </a:lnTo>
                  <a:cubicBezTo>
                    <a:pt x="15494" y="10210"/>
                    <a:pt x="15476" y="10167"/>
                    <a:pt x="15463" y="10130"/>
                  </a:cubicBezTo>
                  <a:cubicBezTo>
                    <a:pt x="15452" y="10105"/>
                    <a:pt x="15442" y="10079"/>
                    <a:pt x="15442" y="10064"/>
                  </a:cubicBezTo>
                  <a:cubicBezTo>
                    <a:pt x="15443" y="9993"/>
                    <a:pt x="15500" y="9934"/>
                    <a:pt x="15575" y="9931"/>
                  </a:cubicBezTo>
                  <a:close/>
                  <a:moveTo>
                    <a:pt x="9921" y="9516"/>
                  </a:moveTo>
                  <a:lnTo>
                    <a:pt x="9921" y="10282"/>
                  </a:lnTo>
                  <a:cubicBezTo>
                    <a:pt x="9916" y="10286"/>
                    <a:pt x="9910" y="10290"/>
                    <a:pt x="9904" y="10293"/>
                  </a:cubicBezTo>
                  <a:lnTo>
                    <a:pt x="9904" y="9516"/>
                  </a:lnTo>
                  <a:close/>
                  <a:moveTo>
                    <a:pt x="9858" y="9473"/>
                  </a:moveTo>
                  <a:lnTo>
                    <a:pt x="9858" y="10295"/>
                  </a:lnTo>
                  <a:cubicBezTo>
                    <a:pt x="9853" y="10295"/>
                    <a:pt x="9851" y="10294"/>
                    <a:pt x="9847" y="10294"/>
                  </a:cubicBezTo>
                  <a:lnTo>
                    <a:pt x="9847" y="9473"/>
                  </a:lnTo>
                  <a:close/>
                  <a:moveTo>
                    <a:pt x="9802" y="9516"/>
                  </a:moveTo>
                  <a:lnTo>
                    <a:pt x="9802" y="10299"/>
                  </a:lnTo>
                  <a:cubicBezTo>
                    <a:pt x="9796" y="10300"/>
                    <a:pt x="9790" y="10300"/>
                    <a:pt x="9785" y="10301"/>
                  </a:cubicBezTo>
                  <a:lnTo>
                    <a:pt x="9785" y="9516"/>
                  </a:lnTo>
                  <a:close/>
                  <a:moveTo>
                    <a:pt x="9738" y="9473"/>
                  </a:moveTo>
                  <a:lnTo>
                    <a:pt x="9738" y="10327"/>
                  </a:lnTo>
                  <a:cubicBezTo>
                    <a:pt x="9736" y="10328"/>
                    <a:pt x="9733" y="10330"/>
                    <a:pt x="9732" y="10331"/>
                  </a:cubicBezTo>
                  <a:lnTo>
                    <a:pt x="9728" y="10335"/>
                  </a:lnTo>
                  <a:lnTo>
                    <a:pt x="9728" y="9473"/>
                  </a:lnTo>
                  <a:close/>
                  <a:moveTo>
                    <a:pt x="10260" y="10074"/>
                  </a:moveTo>
                  <a:lnTo>
                    <a:pt x="10340" y="10180"/>
                  </a:lnTo>
                  <a:cubicBezTo>
                    <a:pt x="10311" y="10209"/>
                    <a:pt x="10290" y="10246"/>
                    <a:pt x="10270" y="10280"/>
                  </a:cubicBezTo>
                  <a:cubicBezTo>
                    <a:pt x="10254" y="10307"/>
                    <a:pt x="10239" y="10335"/>
                    <a:pt x="10227" y="10344"/>
                  </a:cubicBezTo>
                  <a:cubicBezTo>
                    <a:pt x="10202" y="10362"/>
                    <a:pt x="10174" y="10372"/>
                    <a:pt x="10143" y="10372"/>
                  </a:cubicBezTo>
                  <a:cubicBezTo>
                    <a:pt x="10102" y="10372"/>
                    <a:pt x="10064" y="10353"/>
                    <a:pt x="10041" y="10320"/>
                  </a:cubicBezTo>
                  <a:cubicBezTo>
                    <a:pt x="9999" y="10262"/>
                    <a:pt x="10013" y="10180"/>
                    <a:pt x="10073" y="10136"/>
                  </a:cubicBezTo>
                  <a:cubicBezTo>
                    <a:pt x="10085" y="10126"/>
                    <a:pt x="10116" y="10120"/>
                    <a:pt x="10144" y="10112"/>
                  </a:cubicBezTo>
                  <a:cubicBezTo>
                    <a:pt x="10183" y="10103"/>
                    <a:pt x="10227" y="10094"/>
                    <a:pt x="10260" y="10074"/>
                  </a:cubicBezTo>
                  <a:close/>
                  <a:moveTo>
                    <a:pt x="9979" y="10295"/>
                  </a:moveTo>
                  <a:cubicBezTo>
                    <a:pt x="9984" y="10314"/>
                    <a:pt x="9992" y="10331"/>
                    <a:pt x="10003" y="10347"/>
                  </a:cubicBezTo>
                  <a:cubicBezTo>
                    <a:pt x="10016" y="10362"/>
                    <a:pt x="10031" y="10374"/>
                    <a:pt x="10045" y="10385"/>
                  </a:cubicBezTo>
                  <a:cubicBezTo>
                    <a:pt x="10039" y="10389"/>
                    <a:pt x="10032" y="10393"/>
                    <a:pt x="10024" y="10396"/>
                  </a:cubicBezTo>
                  <a:cubicBezTo>
                    <a:pt x="10018" y="10402"/>
                    <a:pt x="10013" y="10407"/>
                    <a:pt x="10007" y="10412"/>
                  </a:cubicBezTo>
                  <a:cubicBezTo>
                    <a:pt x="10002" y="10394"/>
                    <a:pt x="9995" y="10377"/>
                    <a:pt x="9983" y="10361"/>
                  </a:cubicBezTo>
                  <a:cubicBezTo>
                    <a:pt x="9970" y="10346"/>
                    <a:pt x="9957" y="10333"/>
                    <a:pt x="9940" y="10322"/>
                  </a:cubicBezTo>
                  <a:cubicBezTo>
                    <a:pt x="9947" y="10319"/>
                    <a:pt x="9955" y="10315"/>
                    <a:pt x="9962" y="10311"/>
                  </a:cubicBezTo>
                  <a:cubicBezTo>
                    <a:pt x="9968" y="10306"/>
                    <a:pt x="9974" y="10300"/>
                    <a:pt x="9979" y="10295"/>
                  </a:cubicBezTo>
                  <a:close/>
                  <a:moveTo>
                    <a:pt x="9684" y="9518"/>
                  </a:moveTo>
                  <a:lnTo>
                    <a:pt x="9684" y="10396"/>
                  </a:lnTo>
                  <a:cubicBezTo>
                    <a:pt x="9680" y="10400"/>
                    <a:pt x="9679" y="10404"/>
                    <a:pt x="9676" y="10407"/>
                  </a:cubicBezTo>
                  <a:cubicBezTo>
                    <a:pt x="9673" y="10412"/>
                    <a:pt x="9670" y="10418"/>
                    <a:pt x="9667" y="10426"/>
                  </a:cubicBezTo>
                  <a:lnTo>
                    <a:pt x="9667" y="9518"/>
                  </a:lnTo>
                  <a:close/>
                  <a:moveTo>
                    <a:pt x="5707" y="10320"/>
                  </a:moveTo>
                  <a:lnTo>
                    <a:pt x="5707" y="10467"/>
                  </a:lnTo>
                  <a:lnTo>
                    <a:pt x="5703" y="10458"/>
                  </a:lnTo>
                  <a:lnTo>
                    <a:pt x="5694" y="10431"/>
                  </a:lnTo>
                  <a:cubicBezTo>
                    <a:pt x="5693" y="10423"/>
                    <a:pt x="5692" y="10416"/>
                    <a:pt x="5692" y="10409"/>
                  </a:cubicBezTo>
                  <a:lnTo>
                    <a:pt x="5691" y="10394"/>
                  </a:lnTo>
                  <a:lnTo>
                    <a:pt x="5692" y="10379"/>
                  </a:lnTo>
                  <a:cubicBezTo>
                    <a:pt x="5693" y="10371"/>
                    <a:pt x="5693" y="10365"/>
                    <a:pt x="5694" y="10357"/>
                  </a:cubicBezTo>
                  <a:lnTo>
                    <a:pt x="5697" y="10339"/>
                  </a:lnTo>
                  <a:lnTo>
                    <a:pt x="5703" y="10327"/>
                  </a:lnTo>
                  <a:cubicBezTo>
                    <a:pt x="5705" y="10325"/>
                    <a:pt x="5707" y="10321"/>
                    <a:pt x="5707" y="10320"/>
                  </a:cubicBezTo>
                  <a:close/>
                  <a:moveTo>
                    <a:pt x="9620" y="9473"/>
                  </a:moveTo>
                  <a:lnTo>
                    <a:pt x="9620" y="10490"/>
                  </a:lnTo>
                  <a:lnTo>
                    <a:pt x="9610" y="10501"/>
                  </a:lnTo>
                  <a:lnTo>
                    <a:pt x="9610" y="9473"/>
                  </a:lnTo>
                  <a:close/>
                  <a:moveTo>
                    <a:pt x="9564" y="9516"/>
                  </a:moveTo>
                  <a:lnTo>
                    <a:pt x="9564" y="10528"/>
                  </a:lnTo>
                  <a:cubicBezTo>
                    <a:pt x="9559" y="10531"/>
                    <a:pt x="9554" y="10533"/>
                    <a:pt x="9548" y="10535"/>
                  </a:cubicBezTo>
                  <a:lnTo>
                    <a:pt x="9548" y="9516"/>
                  </a:lnTo>
                  <a:close/>
                  <a:moveTo>
                    <a:pt x="9501" y="9472"/>
                  </a:moveTo>
                  <a:lnTo>
                    <a:pt x="9501" y="10547"/>
                  </a:lnTo>
                  <a:cubicBezTo>
                    <a:pt x="9498" y="10548"/>
                    <a:pt x="9495" y="10548"/>
                    <a:pt x="9491" y="10549"/>
                  </a:cubicBezTo>
                  <a:lnTo>
                    <a:pt x="9491" y="9472"/>
                  </a:lnTo>
                  <a:close/>
                  <a:moveTo>
                    <a:pt x="72" y="10228"/>
                  </a:moveTo>
                  <a:lnTo>
                    <a:pt x="72" y="10558"/>
                  </a:lnTo>
                  <a:lnTo>
                    <a:pt x="26" y="10558"/>
                  </a:lnTo>
                  <a:lnTo>
                    <a:pt x="26" y="10228"/>
                  </a:lnTo>
                  <a:close/>
                  <a:moveTo>
                    <a:pt x="9445" y="9516"/>
                  </a:moveTo>
                  <a:lnTo>
                    <a:pt x="9445" y="10563"/>
                  </a:lnTo>
                  <a:cubicBezTo>
                    <a:pt x="9440" y="10564"/>
                    <a:pt x="9433" y="10567"/>
                    <a:pt x="9427" y="10568"/>
                  </a:cubicBezTo>
                  <a:lnTo>
                    <a:pt x="9427" y="9516"/>
                  </a:lnTo>
                  <a:close/>
                  <a:moveTo>
                    <a:pt x="9383" y="9473"/>
                  </a:moveTo>
                  <a:lnTo>
                    <a:pt x="9383" y="10595"/>
                  </a:lnTo>
                  <a:cubicBezTo>
                    <a:pt x="9379" y="10597"/>
                    <a:pt x="9375" y="10601"/>
                    <a:pt x="9372" y="10605"/>
                  </a:cubicBezTo>
                  <a:lnTo>
                    <a:pt x="9372" y="9473"/>
                  </a:lnTo>
                  <a:close/>
                  <a:moveTo>
                    <a:pt x="15495" y="10298"/>
                  </a:moveTo>
                  <a:lnTo>
                    <a:pt x="15628" y="10307"/>
                  </a:lnTo>
                  <a:cubicBezTo>
                    <a:pt x="15631" y="10347"/>
                    <a:pt x="15644" y="10388"/>
                    <a:pt x="15657" y="10425"/>
                  </a:cubicBezTo>
                  <a:cubicBezTo>
                    <a:pt x="15664" y="10453"/>
                    <a:pt x="15675" y="10485"/>
                    <a:pt x="15674" y="10502"/>
                  </a:cubicBezTo>
                  <a:cubicBezTo>
                    <a:pt x="15666" y="10572"/>
                    <a:pt x="15610" y="10624"/>
                    <a:pt x="15546" y="10624"/>
                  </a:cubicBezTo>
                  <a:cubicBezTo>
                    <a:pt x="15541" y="10624"/>
                    <a:pt x="15535" y="10624"/>
                    <a:pt x="15530" y="10623"/>
                  </a:cubicBezTo>
                  <a:cubicBezTo>
                    <a:pt x="15459" y="10615"/>
                    <a:pt x="15409" y="10548"/>
                    <a:pt x="15416" y="10475"/>
                  </a:cubicBezTo>
                  <a:cubicBezTo>
                    <a:pt x="15417" y="10462"/>
                    <a:pt x="15432" y="10435"/>
                    <a:pt x="15447" y="10411"/>
                  </a:cubicBezTo>
                  <a:cubicBezTo>
                    <a:pt x="15467" y="10377"/>
                    <a:pt x="15488" y="10337"/>
                    <a:pt x="15495" y="10298"/>
                  </a:cubicBezTo>
                  <a:close/>
                  <a:moveTo>
                    <a:pt x="9842" y="10339"/>
                  </a:moveTo>
                  <a:cubicBezTo>
                    <a:pt x="9883" y="10339"/>
                    <a:pt x="9922" y="10356"/>
                    <a:pt x="9945" y="10389"/>
                  </a:cubicBezTo>
                  <a:cubicBezTo>
                    <a:pt x="9988" y="10447"/>
                    <a:pt x="9975" y="10528"/>
                    <a:pt x="9913" y="10573"/>
                  </a:cubicBezTo>
                  <a:cubicBezTo>
                    <a:pt x="9902" y="10583"/>
                    <a:pt x="9871" y="10589"/>
                    <a:pt x="9842" y="10597"/>
                  </a:cubicBezTo>
                  <a:cubicBezTo>
                    <a:pt x="9804" y="10606"/>
                    <a:pt x="9761" y="10616"/>
                    <a:pt x="9726" y="10636"/>
                  </a:cubicBezTo>
                  <a:lnTo>
                    <a:pt x="9652" y="10538"/>
                  </a:lnTo>
                  <a:lnTo>
                    <a:pt x="9647" y="10530"/>
                  </a:lnTo>
                  <a:cubicBezTo>
                    <a:pt x="9675" y="10502"/>
                    <a:pt x="9696" y="10464"/>
                    <a:pt x="9716" y="10430"/>
                  </a:cubicBezTo>
                  <a:cubicBezTo>
                    <a:pt x="9732" y="10404"/>
                    <a:pt x="9747" y="10375"/>
                    <a:pt x="9759" y="10367"/>
                  </a:cubicBezTo>
                  <a:cubicBezTo>
                    <a:pt x="9784" y="10348"/>
                    <a:pt x="9813" y="10339"/>
                    <a:pt x="9842" y="10339"/>
                  </a:cubicBezTo>
                  <a:close/>
                  <a:moveTo>
                    <a:pt x="15468" y="10651"/>
                  </a:moveTo>
                  <a:cubicBezTo>
                    <a:pt x="15485" y="10660"/>
                    <a:pt x="15502" y="10665"/>
                    <a:pt x="15522" y="10668"/>
                  </a:cubicBezTo>
                  <a:cubicBezTo>
                    <a:pt x="15530" y="10669"/>
                    <a:pt x="15536" y="10669"/>
                    <a:pt x="15544" y="10669"/>
                  </a:cubicBezTo>
                  <a:cubicBezTo>
                    <a:pt x="15556" y="10669"/>
                    <a:pt x="15568" y="10668"/>
                    <a:pt x="15580" y="10665"/>
                  </a:cubicBezTo>
                  <a:lnTo>
                    <a:pt x="15580" y="10665"/>
                  </a:lnTo>
                  <a:cubicBezTo>
                    <a:pt x="15579" y="10674"/>
                    <a:pt x="15575" y="10680"/>
                    <a:pt x="15574" y="10688"/>
                  </a:cubicBezTo>
                  <a:cubicBezTo>
                    <a:pt x="15573" y="10696"/>
                    <a:pt x="15574" y="10704"/>
                    <a:pt x="15573" y="10712"/>
                  </a:cubicBezTo>
                  <a:cubicBezTo>
                    <a:pt x="15556" y="10702"/>
                    <a:pt x="15537" y="10696"/>
                    <a:pt x="15520" y="10695"/>
                  </a:cubicBezTo>
                  <a:cubicBezTo>
                    <a:pt x="15513" y="10694"/>
                    <a:pt x="15506" y="10693"/>
                    <a:pt x="15499" y="10693"/>
                  </a:cubicBezTo>
                  <a:cubicBezTo>
                    <a:pt x="15486" y="10693"/>
                    <a:pt x="15473" y="10695"/>
                    <a:pt x="15462" y="10697"/>
                  </a:cubicBezTo>
                  <a:cubicBezTo>
                    <a:pt x="15463" y="10689"/>
                    <a:pt x="15465" y="10683"/>
                    <a:pt x="15467" y="10675"/>
                  </a:cubicBezTo>
                  <a:cubicBezTo>
                    <a:pt x="15468" y="10667"/>
                    <a:pt x="15467" y="10659"/>
                    <a:pt x="15468" y="10651"/>
                  </a:cubicBezTo>
                  <a:close/>
                  <a:moveTo>
                    <a:pt x="9326" y="9518"/>
                  </a:moveTo>
                  <a:lnTo>
                    <a:pt x="9326" y="10689"/>
                  </a:lnTo>
                  <a:cubicBezTo>
                    <a:pt x="9325" y="10695"/>
                    <a:pt x="9324" y="10700"/>
                    <a:pt x="9322" y="10706"/>
                  </a:cubicBezTo>
                  <a:cubicBezTo>
                    <a:pt x="9321" y="10713"/>
                    <a:pt x="9322" y="10720"/>
                    <a:pt x="9321" y="10726"/>
                  </a:cubicBezTo>
                  <a:cubicBezTo>
                    <a:pt x="9317" y="10732"/>
                    <a:pt x="9313" y="10736"/>
                    <a:pt x="9309" y="10741"/>
                  </a:cubicBezTo>
                  <a:lnTo>
                    <a:pt x="9309" y="9518"/>
                  </a:lnTo>
                  <a:close/>
                  <a:moveTo>
                    <a:pt x="214" y="10022"/>
                  </a:moveTo>
                  <a:lnTo>
                    <a:pt x="214" y="10763"/>
                  </a:lnTo>
                  <a:cubicBezTo>
                    <a:pt x="161" y="10759"/>
                    <a:pt x="119" y="10715"/>
                    <a:pt x="119" y="10660"/>
                  </a:cubicBezTo>
                  <a:lnTo>
                    <a:pt x="119" y="10126"/>
                  </a:lnTo>
                  <a:cubicBezTo>
                    <a:pt x="119" y="10072"/>
                    <a:pt x="161" y="10027"/>
                    <a:pt x="214" y="10022"/>
                  </a:cubicBezTo>
                  <a:close/>
                  <a:moveTo>
                    <a:pt x="530" y="10022"/>
                  </a:moveTo>
                  <a:lnTo>
                    <a:pt x="530" y="10764"/>
                  </a:lnTo>
                  <a:lnTo>
                    <a:pt x="260" y="10764"/>
                  </a:lnTo>
                  <a:lnTo>
                    <a:pt x="260" y="10022"/>
                  </a:lnTo>
                  <a:close/>
                  <a:moveTo>
                    <a:pt x="9264" y="9473"/>
                  </a:moveTo>
                  <a:lnTo>
                    <a:pt x="9264" y="10776"/>
                  </a:lnTo>
                  <a:cubicBezTo>
                    <a:pt x="9261" y="10779"/>
                    <a:pt x="9258" y="10781"/>
                    <a:pt x="9253" y="10783"/>
                  </a:cubicBezTo>
                  <a:lnTo>
                    <a:pt x="9253" y="9473"/>
                  </a:lnTo>
                  <a:close/>
                  <a:moveTo>
                    <a:pt x="9209" y="9516"/>
                  </a:moveTo>
                  <a:lnTo>
                    <a:pt x="9209" y="10784"/>
                  </a:lnTo>
                  <a:lnTo>
                    <a:pt x="9208" y="10784"/>
                  </a:lnTo>
                  <a:cubicBezTo>
                    <a:pt x="9204" y="10784"/>
                    <a:pt x="9201" y="10783"/>
                    <a:pt x="9198" y="10783"/>
                  </a:cubicBezTo>
                  <a:lnTo>
                    <a:pt x="9192" y="10783"/>
                  </a:lnTo>
                  <a:lnTo>
                    <a:pt x="9192" y="9516"/>
                  </a:lnTo>
                  <a:close/>
                  <a:moveTo>
                    <a:pt x="5705" y="9987"/>
                  </a:moveTo>
                  <a:lnTo>
                    <a:pt x="5705" y="10155"/>
                  </a:lnTo>
                  <a:cubicBezTo>
                    <a:pt x="5700" y="10154"/>
                    <a:pt x="5694" y="10153"/>
                    <a:pt x="5689" y="10153"/>
                  </a:cubicBezTo>
                  <a:cubicBezTo>
                    <a:pt x="5679" y="10153"/>
                    <a:pt x="5668" y="10155"/>
                    <a:pt x="5661" y="10162"/>
                  </a:cubicBezTo>
                  <a:cubicBezTo>
                    <a:pt x="5655" y="10168"/>
                    <a:pt x="5651" y="10178"/>
                    <a:pt x="5651" y="10187"/>
                  </a:cubicBezTo>
                  <a:cubicBezTo>
                    <a:pt x="5651" y="10196"/>
                    <a:pt x="5654" y="10205"/>
                    <a:pt x="5659" y="10214"/>
                  </a:cubicBezTo>
                  <a:cubicBezTo>
                    <a:pt x="5654" y="10212"/>
                    <a:pt x="5649" y="10211"/>
                    <a:pt x="5643" y="10211"/>
                  </a:cubicBezTo>
                  <a:cubicBezTo>
                    <a:pt x="5629" y="10211"/>
                    <a:pt x="5616" y="10218"/>
                    <a:pt x="5609" y="10230"/>
                  </a:cubicBezTo>
                  <a:cubicBezTo>
                    <a:pt x="5599" y="10245"/>
                    <a:pt x="5604" y="10267"/>
                    <a:pt x="5619" y="10279"/>
                  </a:cubicBezTo>
                  <a:cubicBezTo>
                    <a:pt x="5618" y="10279"/>
                    <a:pt x="5617" y="10279"/>
                    <a:pt x="5617" y="10279"/>
                  </a:cubicBezTo>
                  <a:cubicBezTo>
                    <a:pt x="5597" y="10279"/>
                    <a:pt x="5581" y="10290"/>
                    <a:pt x="5576" y="10307"/>
                  </a:cubicBezTo>
                  <a:cubicBezTo>
                    <a:pt x="5571" y="10326"/>
                    <a:pt x="5581" y="10344"/>
                    <a:pt x="5599" y="10353"/>
                  </a:cubicBezTo>
                  <a:cubicBezTo>
                    <a:pt x="5578" y="10357"/>
                    <a:pt x="5564" y="10373"/>
                    <a:pt x="5564" y="10391"/>
                  </a:cubicBezTo>
                  <a:cubicBezTo>
                    <a:pt x="5564" y="10410"/>
                    <a:pt x="5578" y="10426"/>
                    <a:pt x="5599" y="10430"/>
                  </a:cubicBezTo>
                  <a:cubicBezTo>
                    <a:pt x="5591" y="10433"/>
                    <a:pt x="5583" y="10441"/>
                    <a:pt x="5580" y="10448"/>
                  </a:cubicBezTo>
                  <a:cubicBezTo>
                    <a:pt x="5575" y="10457"/>
                    <a:pt x="5573" y="10467"/>
                    <a:pt x="5576" y="10475"/>
                  </a:cubicBezTo>
                  <a:cubicBezTo>
                    <a:pt x="5581" y="10493"/>
                    <a:pt x="5598" y="10504"/>
                    <a:pt x="5619" y="10504"/>
                  </a:cubicBezTo>
                  <a:cubicBezTo>
                    <a:pt x="5613" y="10510"/>
                    <a:pt x="5608" y="10518"/>
                    <a:pt x="5604" y="10526"/>
                  </a:cubicBezTo>
                  <a:cubicBezTo>
                    <a:pt x="5602" y="10535"/>
                    <a:pt x="5603" y="10546"/>
                    <a:pt x="5608" y="10553"/>
                  </a:cubicBezTo>
                  <a:cubicBezTo>
                    <a:pt x="5615" y="10565"/>
                    <a:pt x="5628" y="10572"/>
                    <a:pt x="5642" y="10572"/>
                  </a:cubicBezTo>
                  <a:cubicBezTo>
                    <a:pt x="5647" y="10572"/>
                    <a:pt x="5652" y="10571"/>
                    <a:pt x="5656" y="10569"/>
                  </a:cubicBezTo>
                  <a:lnTo>
                    <a:pt x="5656" y="10569"/>
                  </a:lnTo>
                  <a:cubicBezTo>
                    <a:pt x="5646" y="10586"/>
                    <a:pt x="5646" y="10607"/>
                    <a:pt x="5659" y="10621"/>
                  </a:cubicBezTo>
                  <a:cubicBezTo>
                    <a:pt x="5665" y="10627"/>
                    <a:pt x="5674" y="10630"/>
                    <a:pt x="5683" y="10630"/>
                  </a:cubicBezTo>
                  <a:cubicBezTo>
                    <a:pt x="5690" y="10630"/>
                    <a:pt x="5697" y="10628"/>
                    <a:pt x="5705" y="10625"/>
                  </a:cubicBezTo>
                  <a:lnTo>
                    <a:pt x="5705" y="10794"/>
                  </a:lnTo>
                  <a:cubicBezTo>
                    <a:pt x="5552" y="10723"/>
                    <a:pt x="5445" y="10569"/>
                    <a:pt x="5445" y="10390"/>
                  </a:cubicBezTo>
                  <a:cubicBezTo>
                    <a:pt x="5445" y="10211"/>
                    <a:pt x="5552" y="10057"/>
                    <a:pt x="5705" y="9987"/>
                  </a:cubicBezTo>
                  <a:close/>
                  <a:moveTo>
                    <a:pt x="9146" y="9473"/>
                  </a:moveTo>
                  <a:lnTo>
                    <a:pt x="9146" y="10791"/>
                  </a:lnTo>
                  <a:cubicBezTo>
                    <a:pt x="9142" y="10792"/>
                    <a:pt x="9139" y="10794"/>
                    <a:pt x="9135" y="10795"/>
                  </a:cubicBezTo>
                  <a:lnTo>
                    <a:pt x="9135" y="9473"/>
                  </a:lnTo>
                  <a:close/>
                  <a:moveTo>
                    <a:pt x="9089" y="9516"/>
                  </a:moveTo>
                  <a:lnTo>
                    <a:pt x="9089" y="10820"/>
                  </a:lnTo>
                  <a:cubicBezTo>
                    <a:pt x="9088" y="10821"/>
                    <a:pt x="9087" y="10821"/>
                    <a:pt x="9084" y="10822"/>
                  </a:cubicBezTo>
                  <a:lnTo>
                    <a:pt x="9072" y="10834"/>
                  </a:lnTo>
                  <a:lnTo>
                    <a:pt x="9072" y="9516"/>
                  </a:lnTo>
                  <a:close/>
                  <a:moveTo>
                    <a:pt x="9610" y="10558"/>
                  </a:moveTo>
                  <a:lnTo>
                    <a:pt x="9690" y="10664"/>
                  </a:lnTo>
                  <a:cubicBezTo>
                    <a:pt x="9661" y="10692"/>
                    <a:pt x="9640" y="10731"/>
                    <a:pt x="9620" y="10765"/>
                  </a:cubicBezTo>
                  <a:cubicBezTo>
                    <a:pt x="9606" y="10792"/>
                    <a:pt x="9590" y="10818"/>
                    <a:pt x="9578" y="10828"/>
                  </a:cubicBezTo>
                  <a:cubicBezTo>
                    <a:pt x="9554" y="10846"/>
                    <a:pt x="9525" y="10854"/>
                    <a:pt x="9496" y="10854"/>
                  </a:cubicBezTo>
                  <a:cubicBezTo>
                    <a:pt x="9456" y="10854"/>
                    <a:pt x="9417" y="10838"/>
                    <a:pt x="9393" y="10806"/>
                  </a:cubicBezTo>
                  <a:cubicBezTo>
                    <a:pt x="9372" y="10780"/>
                    <a:pt x="9363" y="10747"/>
                    <a:pt x="9367" y="10713"/>
                  </a:cubicBezTo>
                  <a:cubicBezTo>
                    <a:pt x="9372" y="10676"/>
                    <a:pt x="9390" y="10644"/>
                    <a:pt x="9421" y="10622"/>
                  </a:cubicBezTo>
                  <a:cubicBezTo>
                    <a:pt x="9435" y="10612"/>
                    <a:pt x="9464" y="10605"/>
                    <a:pt x="9495" y="10599"/>
                  </a:cubicBezTo>
                  <a:cubicBezTo>
                    <a:pt x="9533" y="10586"/>
                    <a:pt x="9575" y="10578"/>
                    <a:pt x="9610" y="10558"/>
                  </a:cubicBezTo>
                  <a:close/>
                  <a:moveTo>
                    <a:pt x="9330" y="10781"/>
                  </a:moveTo>
                  <a:cubicBezTo>
                    <a:pt x="9336" y="10800"/>
                    <a:pt x="9345" y="10817"/>
                    <a:pt x="9357" y="10833"/>
                  </a:cubicBezTo>
                  <a:cubicBezTo>
                    <a:pt x="9368" y="10849"/>
                    <a:pt x="9383" y="10860"/>
                    <a:pt x="9399" y="10871"/>
                  </a:cubicBezTo>
                  <a:cubicBezTo>
                    <a:pt x="9393" y="10875"/>
                    <a:pt x="9385" y="10879"/>
                    <a:pt x="9379" y="10885"/>
                  </a:cubicBezTo>
                  <a:cubicBezTo>
                    <a:pt x="9372" y="10890"/>
                    <a:pt x="9367" y="10895"/>
                    <a:pt x="9362" y="10900"/>
                  </a:cubicBezTo>
                  <a:cubicBezTo>
                    <a:pt x="9357" y="10881"/>
                    <a:pt x="9347" y="10864"/>
                    <a:pt x="9336" y="10849"/>
                  </a:cubicBezTo>
                  <a:cubicBezTo>
                    <a:pt x="9324" y="10833"/>
                    <a:pt x="9309" y="10821"/>
                    <a:pt x="9292" y="10811"/>
                  </a:cubicBezTo>
                  <a:cubicBezTo>
                    <a:pt x="9299" y="10806"/>
                    <a:pt x="9306" y="10802"/>
                    <a:pt x="9313" y="10797"/>
                  </a:cubicBezTo>
                  <a:cubicBezTo>
                    <a:pt x="9320" y="10792"/>
                    <a:pt x="9324" y="10786"/>
                    <a:pt x="9330" y="10781"/>
                  </a:cubicBezTo>
                  <a:close/>
                  <a:moveTo>
                    <a:pt x="5997" y="9065"/>
                  </a:moveTo>
                  <a:lnTo>
                    <a:pt x="5997" y="10921"/>
                  </a:lnTo>
                  <a:lnTo>
                    <a:pt x="5752" y="10921"/>
                  </a:lnTo>
                  <a:lnTo>
                    <a:pt x="5752" y="9065"/>
                  </a:lnTo>
                  <a:close/>
                  <a:moveTo>
                    <a:pt x="7589" y="9065"/>
                  </a:moveTo>
                  <a:lnTo>
                    <a:pt x="7589" y="10921"/>
                  </a:lnTo>
                  <a:lnTo>
                    <a:pt x="6042" y="10921"/>
                  </a:lnTo>
                  <a:lnTo>
                    <a:pt x="6042" y="9065"/>
                  </a:lnTo>
                  <a:close/>
                  <a:moveTo>
                    <a:pt x="8023" y="9065"/>
                  </a:moveTo>
                  <a:lnTo>
                    <a:pt x="8023" y="10921"/>
                  </a:lnTo>
                  <a:lnTo>
                    <a:pt x="7633" y="10921"/>
                  </a:lnTo>
                  <a:lnTo>
                    <a:pt x="7633" y="9065"/>
                  </a:lnTo>
                  <a:close/>
                  <a:moveTo>
                    <a:pt x="9026" y="9473"/>
                  </a:moveTo>
                  <a:lnTo>
                    <a:pt x="9026" y="10908"/>
                  </a:lnTo>
                  <a:cubicBezTo>
                    <a:pt x="9021" y="10915"/>
                    <a:pt x="9019" y="10921"/>
                    <a:pt x="9015" y="10928"/>
                  </a:cubicBezTo>
                  <a:lnTo>
                    <a:pt x="9015" y="9473"/>
                  </a:lnTo>
                  <a:close/>
                  <a:moveTo>
                    <a:pt x="8971" y="9516"/>
                  </a:moveTo>
                  <a:lnTo>
                    <a:pt x="8971" y="10996"/>
                  </a:lnTo>
                  <a:cubicBezTo>
                    <a:pt x="8966" y="11002"/>
                    <a:pt x="8961" y="11007"/>
                    <a:pt x="8957" y="11011"/>
                  </a:cubicBezTo>
                  <a:cubicBezTo>
                    <a:pt x="8956" y="11012"/>
                    <a:pt x="8955" y="11012"/>
                    <a:pt x="8953" y="11013"/>
                  </a:cubicBezTo>
                  <a:lnTo>
                    <a:pt x="8953" y="9516"/>
                  </a:lnTo>
                  <a:close/>
                  <a:moveTo>
                    <a:pt x="530" y="10999"/>
                  </a:moveTo>
                  <a:lnTo>
                    <a:pt x="530" y="11016"/>
                  </a:lnTo>
                  <a:lnTo>
                    <a:pt x="399" y="11016"/>
                  </a:lnTo>
                  <a:lnTo>
                    <a:pt x="399" y="10999"/>
                  </a:lnTo>
                  <a:close/>
                  <a:moveTo>
                    <a:pt x="13982" y="8048"/>
                  </a:moveTo>
                  <a:cubicBezTo>
                    <a:pt x="14454" y="8050"/>
                    <a:pt x="14903" y="8277"/>
                    <a:pt x="15182" y="8658"/>
                  </a:cubicBezTo>
                  <a:cubicBezTo>
                    <a:pt x="15665" y="9318"/>
                    <a:pt x="15521" y="10251"/>
                    <a:pt x="14860" y="10734"/>
                  </a:cubicBezTo>
                  <a:cubicBezTo>
                    <a:pt x="14604" y="10921"/>
                    <a:pt x="14302" y="11021"/>
                    <a:pt x="13985" y="11021"/>
                  </a:cubicBezTo>
                  <a:cubicBezTo>
                    <a:pt x="13512" y="11021"/>
                    <a:pt x="13063" y="10792"/>
                    <a:pt x="12785" y="10411"/>
                  </a:cubicBezTo>
                  <a:cubicBezTo>
                    <a:pt x="12551" y="10090"/>
                    <a:pt x="12456" y="9699"/>
                    <a:pt x="12516" y="9307"/>
                  </a:cubicBezTo>
                  <a:cubicBezTo>
                    <a:pt x="12577" y="8915"/>
                    <a:pt x="12786" y="8570"/>
                    <a:pt x="13107" y="8335"/>
                  </a:cubicBezTo>
                  <a:cubicBezTo>
                    <a:pt x="13363" y="8148"/>
                    <a:pt x="13666" y="8048"/>
                    <a:pt x="13982" y="8048"/>
                  </a:cubicBezTo>
                  <a:close/>
                  <a:moveTo>
                    <a:pt x="5639" y="10965"/>
                  </a:moveTo>
                  <a:cubicBezTo>
                    <a:pt x="5645" y="10965"/>
                    <a:pt x="5650" y="10966"/>
                    <a:pt x="5654" y="10968"/>
                  </a:cubicBezTo>
                  <a:cubicBezTo>
                    <a:pt x="5672" y="10975"/>
                    <a:pt x="5683" y="10999"/>
                    <a:pt x="5675" y="11017"/>
                  </a:cubicBezTo>
                  <a:cubicBezTo>
                    <a:pt x="5669" y="11032"/>
                    <a:pt x="5654" y="11041"/>
                    <a:pt x="5639" y="11041"/>
                  </a:cubicBezTo>
                  <a:cubicBezTo>
                    <a:pt x="5634" y="11041"/>
                    <a:pt x="5629" y="11040"/>
                    <a:pt x="5625" y="11038"/>
                  </a:cubicBezTo>
                  <a:cubicBezTo>
                    <a:pt x="5615" y="11034"/>
                    <a:pt x="5608" y="11027"/>
                    <a:pt x="5603" y="11017"/>
                  </a:cubicBezTo>
                  <a:cubicBezTo>
                    <a:pt x="5599" y="11008"/>
                    <a:pt x="5599" y="10997"/>
                    <a:pt x="5603" y="10989"/>
                  </a:cubicBezTo>
                  <a:cubicBezTo>
                    <a:pt x="5610" y="10974"/>
                    <a:pt x="5623" y="10965"/>
                    <a:pt x="5639" y="10965"/>
                  </a:cubicBezTo>
                  <a:close/>
                  <a:moveTo>
                    <a:pt x="8907" y="9473"/>
                  </a:moveTo>
                  <a:lnTo>
                    <a:pt x="8907" y="11042"/>
                  </a:lnTo>
                  <a:cubicBezTo>
                    <a:pt x="8903" y="11043"/>
                    <a:pt x="8900" y="11044"/>
                    <a:pt x="8897" y="11047"/>
                  </a:cubicBezTo>
                  <a:lnTo>
                    <a:pt x="8897" y="9473"/>
                  </a:lnTo>
                  <a:close/>
                  <a:moveTo>
                    <a:pt x="15499" y="10738"/>
                  </a:moveTo>
                  <a:cubicBezTo>
                    <a:pt x="15504" y="10738"/>
                    <a:pt x="15509" y="10738"/>
                    <a:pt x="15514" y="10739"/>
                  </a:cubicBezTo>
                  <a:cubicBezTo>
                    <a:pt x="15547" y="10743"/>
                    <a:pt x="15575" y="10761"/>
                    <a:pt x="15597" y="10787"/>
                  </a:cubicBezTo>
                  <a:cubicBezTo>
                    <a:pt x="15618" y="10818"/>
                    <a:pt x="15627" y="10855"/>
                    <a:pt x="15622" y="10894"/>
                  </a:cubicBezTo>
                  <a:cubicBezTo>
                    <a:pt x="15619" y="10910"/>
                    <a:pt x="15602" y="10937"/>
                    <a:pt x="15585" y="10964"/>
                  </a:cubicBezTo>
                  <a:cubicBezTo>
                    <a:pt x="15564" y="10996"/>
                    <a:pt x="15541" y="11032"/>
                    <a:pt x="15529" y="11070"/>
                  </a:cubicBezTo>
                  <a:lnTo>
                    <a:pt x="15399" y="11048"/>
                  </a:lnTo>
                  <a:cubicBezTo>
                    <a:pt x="15400" y="11007"/>
                    <a:pt x="15390" y="10965"/>
                    <a:pt x="15379" y="10927"/>
                  </a:cubicBezTo>
                  <a:cubicBezTo>
                    <a:pt x="15371" y="10898"/>
                    <a:pt x="15365" y="10869"/>
                    <a:pt x="15367" y="10854"/>
                  </a:cubicBezTo>
                  <a:cubicBezTo>
                    <a:pt x="15375" y="10788"/>
                    <a:pt x="15433" y="10738"/>
                    <a:pt x="15499" y="10738"/>
                  </a:cubicBezTo>
                  <a:close/>
                  <a:moveTo>
                    <a:pt x="8852" y="9518"/>
                  </a:moveTo>
                  <a:lnTo>
                    <a:pt x="8852" y="11065"/>
                  </a:lnTo>
                  <a:cubicBezTo>
                    <a:pt x="8850" y="11066"/>
                    <a:pt x="8847" y="11066"/>
                    <a:pt x="8846" y="11068"/>
                  </a:cubicBezTo>
                  <a:lnTo>
                    <a:pt x="8835" y="11071"/>
                  </a:lnTo>
                  <a:lnTo>
                    <a:pt x="8835" y="9518"/>
                  </a:lnTo>
                  <a:close/>
                  <a:moveTo>
                    <a:pt x="8788" y="9472"/>
                  </a:moveTo>
                  <a:lnTo>
                    <a:pt x="8788" y="11090"/>
                  </a:lnTo>
                  <a:cubicBezTo>
                    <a:pt x="8784" y="11091"/>
                    <a:pt x="8782" y="11094"/>
                    <a:pt x="8778" y="11095"/>
                  </a:cubicBezTo>
                  <a:lnTo>
                    <a:pt x="8778" y="9472"/>
                  </a:lnTo>
                  <a:close/>
                  <a:moveTo>
                    <a:pt x="530" y="11105"/>
                  </a:moveTo>
                  <a:lnTo>
                    <a:pt x="530" y="11122"/>
                  </a:lnTo>
                  <a:lnTo>
                    <a:pt x="399" y="11122"/>
                  </a:lnTo>
                  <a:lnTo>
                    <a:pt x="399" y="11105"/>
                  </a:lnTo>
                  <a:close/>
                  <a:moveTo>
                    <a:pt x="9198" y="10829"/>
                  </a:moveTo>
                  <a:cubicBezTo>
                    <a:pt x="9237" y="10829"/>
                    <a:pt x="9276" y="10845"/>
                    <a:pt x="9300" y="10876"/>
                  </a:cubicBezTo>
                  <a:cubicBezTo>
                    <a:pt x="9343" y="10933"/>
                    <a:pt x="9331" y="11016"/>
                    <a:pt x="9272" y="11061"/>
                  </a:cubicBezTo>
                  <a:cubicBezTo>
                    <a:pt x="9261" y="11070"/>
                    <a:pt x="9232" y="11076"/>
                    <a:pt x="9206" y="11085"/>
                  </a:cubicBezTo>
                  <a:cubicBezTo>
                    <a:pt x="9168" y="11095"/>
                    <a:pt x="9125" y="11107"/>
                    <a:pt x="9090" y="11128"/>
                  </a:cubicBezTo>
                  <a:lnTo>
                    <a:pt x="9037" y="11067"/>
                  </a:lnTo>
                  <a:lnTo>
                    <a:pt x="9003" y="11029"/>
                  </a:lnTo>
                  <a:cubicBezTo>
                    <a:pt x="9030" y="11001"/>
                    <a:pt x="9050" y="10963"/>
                    <a:pt x="9068" y="10928"/>
                  </a:cubicBezTo>
                  <a:cubicBezTo>
                    <a:pt x="9084" y="10898"/>
                    <a:pt x="9099" y="10869"/>
                    <a:pt x="9113" y="10858"/>
                  </a:cubicBezTo>
                  <a:cubicBezTo>
                    <a:pt x="9138" y="10839"/>
                    <a:pt x="9168" y="10829"/>
                    <a:pt x="9198" y="10829"/>
                  </a:cubicBezTo>
                  <a:close/>
                  <a:moveTo>
                    <a:pt x="3856" y="9653"/>
                  </a:moveTo>
                  <a:cubicBezTo>
                    <a:pt x="3772" y="9884"/>
                    <a:pt x="3725" y="10133"/>
                    <a:pt x="3725" y="10393"/>
                  </a:cubicBezTo>
                  <a:cubicBezTo>
                    <a:pt x="3725" y="10653"/>
                    <a:pt x="3772" y="10901"/>
                    <a:pt x="3856" y="11132"/>
                  </a:cubicBezTo>
                  <a:lnTo>
                    <a:pt x="3477" y="11132"/>
                  </a:lnTo>
                  <a:lnTo>
                    <a:pt x="3477" y="9653"/>
                  </a:lnTo>
                  <a:close/>
                  <a:moveTo>
                    <a:pt x="8307" y="9653"/>
                  </a:moveTo>
                  <a:lnTo>
                    <a:pt x="8307" y="11132"/>
                  </a:lnTo>
                  <a:lnTo>
                    <a:pt x="8068" y="11132"/>
                  </a:lnTo>
                  <a:lnTo>
                    <a:pt x="8068" y="10966"/>
                  </a:lnTo>
                  <a:lnTo>
                    <a:pt x="8070" y="10966"/>
                  </a:lnTo>
                  <a:lnTo>
                    <a:pt x="8070" y="9653"/>
                  </a:lnTo>
                  <a:close/>
                  <a:moveTo>
                    <a:pt x="5707" y="9623"/>
                  </a:moveTo>
                  <a:lnTo>
                    <a:pt x="5707" y="9737"/>
                  </a:lnTo>
                  <a:cubicBezTo>
                    <a:pt x="5690" y="9714"/>
                    <a:pt x="5664" y="9699"/>
                    <a:pt x="5637" y="9699"/>
                  </a:cubicBezTo>
                  <a:cubicBezTo>
                    <a:pt x="5627" y="9699"/>
                    <a:pt x="5616" y="9701"/>
                    <a:pt x="5607" y="9705"/>
                  </a:cubicBezTo>
                  <a:cubicBezTo>
                    <a:pt x="5563" y="9723"/>
                    <a:pt x="5543" y="9773"/>
                    <a:pt x="5560" y="9815"/>
                  </a:cubicBezTo>
                  <a:cubicBezTo>
                    <a:pt x="5573" y="9847"/>
                    <a:pt x="5603" y="9867"/>
                    <a:pt x="5638" y="9867"/>
                  </a:cubicBezTo>
                  <a:cubicBezTo>
                    <a:pt x="5648" y="9867"/>
                    <a:pt x="5659" y="9864"/>
                    <a:pt x="5669" y="9861"/>
                  </a:cubicBezTo>
                  <a:cubicBezTo>
                    <a:pt x="5686" y="9853"/>
                    <a:pt x="5697" y="9842"/>
                    <a:pt x="5705" y="9829"/>
                  </a:cubicBezTo>
                  <a:lnTo>
                    <a:pt x="5705" y="9940"/>
                  </a:lnTo>
                  <a:cubicBezTo>
                    <a:pt x="5525" y="10011"/>
                    <a:pt x="5399" y="10188"/>
                    <a:pt x="5399" y="10392"/>
                  </a:cubicBezTo>
                  <a:cubicBezTo>
                    <a:pt x="5399" y="10597"/>
                    <a:pt x="5525" y="10772"/>
                    <a:pt x="5704" y="10845"/>
                  </a:cubicBezTo>
                  <a:lnTo>
                    <a:pt x="5704" y="10955"/>
                  </a:lnTo>
                  <a:cubicBezTo>
                    <a:pt x="5697" y="10944"/>
                    <a:pt x="5687" y="10932"/>
                    <a:pt x="5671" y="10926"/>
                  </a:cubicBezTo>
                  <a:cubicBezTo>
                    <a:pt x="5661" y="10921"/>
                    <a:pt x="5650" y="10919"/>
                    <a:pt x="5639" y="10919"/>
                  </a:cubicBezTo>
                  <a:cubicBezTo>
                    <a:pt x="5606" y="10919"/>
                    <a:pt x="5574" y="10939"/>
                    <a:pt x="5561" y="10971"/>
                  </a:cubicBezTo>
                  <a:cubicBezTo>
                    <a:pt x="5552" y="10992"/>
                    <a:pt x="5552" y="11015"/>
                    <a:pt x="5561" y="11036"/>
                  </a:cubicBezTo>
                  <a:cubicBezTo>
                    <a:pt x="5571" y="11057"/>
                    <a:pt x="5587" y="11073"/>
                    <a:pt x="5608" y="11082"/>
                  </a:cubicBezTo>
                  <a:cubicBezTo>
                    <a:pt x="5618" y="11086"/>
                    <a:pt x="5629" y="11089"/>
                    <a:pt x="5639" y="11089"/>
                  </a:cubicBezTo>
                  <a:cubicBezTo>
                    <a:pt x="5667" y="11089"/>
                    <a:pt x="5691" y="11075"/>
                    <a:pt x="5707" y="11053"/>
                  </a:cubicBezTo>
                  <a:lnTo>
                    <a:pt x="5707" y="11165"/>
                  </a:lnTo>
                  <a:cubicBezTo>
                    <a:pt x="5359" y="11081"/>
                    <a:pt x="5097" y="10769"/>
                    <a:pt x="5097" y="10394"/>
                  </a:cubicBezTo>
                  <a:cubicBezTo>
                    <a:pt x="5097" y="10020"/>
                    <a:pt x="5358" y="9705"/>
                    <a:pt x="5707" y="9623"/>
                  </a:cubicBezTo>
                  <a:close/>
                  <a:moveTo>
                    <a:pt x="8731" y="9515"/>
                  </a:moveTo>
                  <a:lnTo>
                    <a:pt x="8731" y="11138"/>
                  </a:lnTo>
                  <a:cubicBezTo>
                    <a:pt x="8725" y="11147"/>
                    <a:pt x="8720" y="11156"/>
                    <a:pt x="8714" y="11165"/>
                  </a:cubicBezTo>
                  <a:lnTo>
                    <a:pt x="8714" y="9515"/>
                  </a:lnTo>
                  <a:close/>
                  <a:moveTo>
                    <a:pt x="530" y="11210"/>
                  </a:moveTo>
                  <a:lnTo>
                    <a:pt x="530" y="11227"/>
                  </a:lnTo>
                  <a:lnTo>
                    <a:pt x="399" y="11227"/>
                  </a:lnTo>
                  <a:lnTo>
                    <a:pt x="399" y="11210"/>
                  </a:lnTo>
                  <a:close/>
                  <a:moveTo>
                    <a:pt x="8877" y="11222"/>
                  </a:moveTo>
                  <a:cubicBezTo>
                    <a:pt x="8881" y="11222"/>
                    <a:pt x="8884" y="11223"/>
                    <a:pt x="8887" y="11226"/>
                  </a:cubicBezTo>
                  <a:cubicBezTo>
                    <a:pt x="8894" y="11233"/>
                    <a:pt x="8893" y="11243"/>
                    <a:pt x="8885" y="11249"/>
                  </a:cubicBezTo>
                  <a:cubicBezTo>
                    <a:pt x="8883" y="11253"/>
                    <a:pt x="8879" y="11256"/>
                    <a:pt x="8874" y="11256"/>
                  </a:cubicBezTo>
                  <a:cubicBezTo>
                    <a:pt x="8871" y="11256"/>
                    <a:pt x="8866" y="11254"/>
                    <a:pt x="8862" y="11250"/>
                  </a:cubicBezTo>
                  <a:cubicBezTo>
                    <a:pt x="8859" y="11248"/>
                    <a:pt x="8858" y="11244"/>
                    <a:pt x="8858" y="11240"/>
                  </a:cubicBezTo>
                  <a:cubicBezTo>
                    <a:pt x="8858" y="11235"/>
                    <a:pt x="8860" y="11231"/>
                    <a:pt x="8863" y="11227"/>
                  </a:cubicBezTo>
                  <a:cubicBezTo>
                    <a:pt x="8867" y="11223"/>
                    <a:pt x="8872" y="11222"/>
                    <a:pt x="8877" y="11222"/>
                  </a:cubicBezTo>
                  <a:close/>
                  <a:moveTo>
                    <a:pt x="690" y="9516"/>
                  </a:moveTo>
                  <a:lnTo>
                    <a:pt x="690" y="11269"/>
                  </a:lnTo>
                  <a:lnTo>
                    <a:pt x="680" y="11269"/>
                  </a:lnTo>
                  <a:lnTo>
                    <a:pt x="680" y="9516"/>
                  </a:lnTo>
                  <a:close/>
                  <a:moveTo>
                    <a:pt x="809" y="9516"/>
                  </a:moveTo>
                  <a:lnTo>
                    <a:pt x="809" y="11269"/>
                  </a:lnTo>
                  <a:lnTo>
                    <a:pt x="792" y="11269"/>
                  </a:lnTo>
                  <a:lnTo>
                    <a:pt x="792" y="9516"/>
                  </a:lnTo>
                  <a:close/>
                  <a:moveTo>
                    <a:pt x="927" y="9516"/>
                  </a:moveTo>
                  <a:lnTo>
                    <a:pt x="927" y="11269"/>
                  </a:lnTo>
                  <a:lnTo>
                    <a:pt x="911" y="11269"/>
                  </a:lnTo>
                  <a:lnTo>
                    <a:pt x="911" y="9516"/>
                  </a:lnTo>
                  <a:close/>
                  <a:moveTo>
                    <a:pt x="1048" y="9516"/>
                  </a:moveTo>
                  <a:lnTo>
                    <a:pt x="1048" y="11269"/>
                  </a:lnTo>
                  <a:lnTo>
                    <a:pt x="1031" y="11269"/>
                  </a:lnTo>
                  <a:lnTo>
                    <a:pt x="1031" y="9516"/>
                  </a:lnTo>
                  <a:close/>
                  <a:moveTo>
                    <a:pt x="1167" y="9516"/>
                  </a:moveTo>
                  <a:lnTo>
                    <a:pt x="1167" y="11269"/>
                  </a:lnTo>
                  <a:lnTo>
                    <a:pt x="1149" y="11269"/>
                  </a:lnTo>
                  <a:lnTo>
                    <a:pt x="1149" y="9516"/>
                  </a:lnTo>
                  <a:close/>
                  <a:moveTo>
                    <a:pt x="1285" y="9516"/>
                  </a:moveTo>
                  <a:lnTo>
                    <a:pt x="1285" y="11269"/>
                  </a:lnTo>
                  <a:lnTo>
                    <a:pt x="1268" y="11269"/>
                  </a:lnTo>
                  <a:lnTo>
                    <a:pt x="1268" y="9516"/>
                  </a:lnTo>
                  <a:close/>
                  <a:moveTo>
                    <a:pt x="1404" y="9516"/>
                  </a:moveTo>
                  <a:lnTo>
                    <a:pt x="1404" y="11269"/>
                  </a:lnTo>
                  <a:lnTo>
                    <a:pt x="1386" y="11269"/>
                  </a:lnTo>
                  <a:lnTo>
                    <a:pt x="1386" y="9516"/>
                  </a:lnTo>
                  <a:close/>
                  <a:moveTo>
                    <a:pt x="1522" y="9516"/>
                  </a:moveTo>
                  <a:lnTo>
                    <a:pt x="1522" y="11269"/>
                  </a:lnTo>
                  <a:lnTo>
                    <a:pt x="1505" y="11269"/>
                  </a:lnTo>
                  <a:lnTo>
                    <a:pt x="1505" y="9516"/>
                  </a:lnTo>
                  <a:close/>
                  <a:moveTo>
                    <a:pt x="1641" y="9516"/>
                  </a:moveTo>
                  <a:lnTo>
                    <a:pt x="1641" y="11269"/>
                  </a:lnTo>
                  <a:lnTo>
                    <a:pt x="1623" y="11269"/>
                  </a:lnTo>
                  <a:lnTo>
                    <a:pt x="1623" y="9516"/>
                  </a:lnTo>
                  <a:close/>
                  <a:moveTo>
                    <a:pt x="1760" y="9516"/>
                  </a:moveTo>
                  <a:lnTo>
                    <a:pt x="1760" y="11269"/>
                  </a:lnTo>
                  <a:lnTo>
                    <a:pt x="1743" y="11269"/>
                  </a:lnTo>
                  <a:lnTo>
                    <a:pt x="1743" y="9516"/>
                  </a:lnTo>
                  <a:close/>
                  <a:moveTo>
                    <a:pt x="1880" y="9516"/>
                  </a:moveTo>
                  <a:lnTo>
                    <a:pt x="1880" y="11269"/>
                  </a:lnTo>
                  <a:lnTo>
                    <a:pt x="1863" y="11269"/>
                  </a:lnTo>
                  <a:lnTo>
                    <a:pt x="1863" y="9516"/>
                  </a:lnTo>
                  <a:close/>
                  <a:moveTo>
                    <a:pt x="1998" y="9516"/>
                  </a:moveTo>
                  <a:lnTo>
                    <a:pt x="1998" y="11269"/>
                  </a:lnTo>
                  <a:lnTo>
                    <a:pt x="1981" y="11269"/>
                  </a:lnTo>
                  <a:lnTo>
                    <a:pt x="1981" y="9516"/>
                  </a:lnTo>
                  <a:close/>
                  <a:moveTo>
                    <a:pt x="2117" y="9516"/>
                  </a:moveTo>
                  <a:lnTo>
                    <a:pt x="2117" y="11269"/>
                  </a:lnTo>
                  <a:lnTo>
                    <a:pt x="2100" y="11269"/>
                  </a:lnTo>
                  <a:lnTo>
                    <a:pt x="2100" y="9516"/>
                  </a:lnTo>
                  <a:close/>
                  <a:moveTo>
                    <a:pt x="2235" y="9516"/>
                  </a:moveTo>
                  <a:lnTo>
                    <a:pt x="2235" y="11269"/>
                  </a:lnTo>
                  <a:lnTo>
                    <a:pt x="2218" y="11269"/>
                  </a:lnTo>
                  <a:lnTo>
                    <a:pt x="2218" y="9516"/>
                  </a:lnTo>
                  <a:close/>
                  <a:moveTo>
                    <a:pt x="2354" y="9516"/>
                  </a:moveTo>
                  <a:lnTo>
                    <a:pt x="2354" y="11269"/>
                  </a:lnTo>
                  <a:lnTo>
                    <a:pt x="2337" y="11269"/>
                  </a:lnTo>
                  <a:lnTo>
                    <a:pt x="2337" y="9516"/>
                  </a:lnTo>
                  <a:close/>
                  <a:moveTo>
                    <a:pt x="2472" y="9516"/>
                  </a:moveTo>
                  <a:lnTo>
                    <a:pt x="2472" y="11269"/>
                  </a:lnTo>
                  <a:lnTo>
                    <a:pt x="2456" y="11269"/>
                  </a:lnTo>
                  <a:lnTo>
                    <a:pt x="2456" y="9516"/>
                  </a:lnTo>
                  <a:close/>
                  <a:moveTo>
                    <a:pt x="2592" y="9516"/>
                  </a:moveTo>
                  <a:lnTo>
                    <a:pt x="2592" y="11269"/>
                  </a:lnTo>
                  <a:lnTo>
                    <a:pt x="2575" y="11269"/>
                  </a:lnTo>
                  <a:lnTo>
                    <a:pt x="2575" y="9516"/>
                  </a:lnTo>
                  <a:close/>
                  <a:moveTo>
                    <a:pt x="2712" y="9516"/>
                  </a:moveTo>
                  <a:lnTo>
                    <a:pt x="2712" y="11269"/>
                  </a:lnTo>
                  <a:lnTo>
                    <a:pt x="2694" y="11269"/>
                  </a:lnTo>
                  <a:lnTo>
                    <a:pt x="2694" y="9516"/>
                  </a:lnTo>
                  <a:close/>
                  <a:moveTo>
                    <a:pt x="2830" y="9516"/>
                  </a:moveTo>
                  <a:lnTo>
                    <a:pt x="2830" y="11269"/>
                  </a:lnTo>
                  <a:lnTo>
                    <a:pt x="2813" y="11269"/>
                  </a:lnTo>
                  <a:lnTo>
                    <a:pt x="2813" y="9516"/>
                  </a:lnTo>
                  <a:close/>
                  <a:moveTo>
                    <a:pt x="2949" y="9516"/>
                  </a:moveTo>
                  <a:lnTo>
                    <a:pt x="2949" y="11269"/>
                  </a:lnTo>
                  <a:lnTo>
                    <a:pt x="2931" y="11269"/>
                  </a:lnTo>
                  <a:lnTo>
                    <a:pt x="2931" y="9516"/>
                  </a:lnTo>
                  <a:close/>
                  <a:moveTo>
                    <a:pt x="3067" y="9516"/>
                  </a:moveTo>
                  <a:lnTo>
                    <a:pt x="3067" y="11269"/>
                  </a:lnTo>
                  <a:lnTo>
                    <a:pt x="3050" y="11269"/>
                  </a:lnTo>
                  <a:lnTo>
                    <a:pt x="3050" y="9516"/>
                  </a:lnTo>
                  <a:close/>
                  <a:moveTo>
                    <a:pt x="3186" y="9516"/>
                  </a:moveTo>
                  <a:lnTo>
                    <a:pt x="3186" y="11269"/>
                  </a:lnTo>
                  <a:lnTo>
                    <a:pt x="3168" y="11269"/>
                  </a:lnTo>
                  <a:lnTo>
                    <a:pt x="3168" y="9516"/>
                  </a:lnTo>
                  <a:close/>
                  <a:moveTo>
                    <a:pt x="3304" y="9516"/>
                  </a:moveTo>
                  <a:lnTo>
                    <a:pt x="3304" y="9607"/>
                  </a:lnTo>
                  <a:lnTo>
                    <a:pt x="3304" y="11179"/>
                  </a:lnTo>
                  <a:lnTo>
                    <a:pt x="3304" y="11269"/>
                  </a:lnTo>
                  <a:lnTo>
                    <a:pt x="3288" y="11269"/>
                  </a:lnTo>
                  <a:lnTo>
                    <a:pt x="3288" y="9516"/>
                  </a:lnTo>
                  <a:close/>
                  <a:moveTo>
                    <a:pt x="3431" y="9516"/>
                  </a:moveTo>
                  <a:lnTo>
                    <a:pt x="3431" y="11269"/>
                  </a:lnTo>
                  <a:lnTo>
                    <a:pt x="3406" y="11269"/>
                  </a:lnTo>
                  <a:lnTo>
                    <a:pt x="3406" y="9516"/>
                  </a:lnTo>
                  <a:close/>
                  <a:moveTo>
                    <a:pt x="8376" y="9516"/>
                  </a:moveTo>
                  <a:lnTo>
                    <a:pt x="8376" y="11269"/>
                  </a:lnTo>
                  <a:lnTo>
                    <a:pt x="8351" y="11269"/>
                  </a:lnTo>
                  <a:lnTo>
                    <a:pt x="8351" y="9516"/>
                  </a:lnTo>
                  <a:close/>
                  <a:moveTo>
                    <a:pt x="8494" y="9516"/>
                  </a:moveTo>
                  <a:lnTo>
                    <a:pt x="8494" y="11269"/>
                  </a:lnTo>
                  <a:lnTo>
                    <a:pt x="8477" y="11269"/>
                  </a:lnTo>
                  <a:lnTo>
                    <a:pt x="8477" y="11179"/>
                  </a:lnTo>
                  <a:lnTo>
                    <a:pt x="8477" y="9607"/>
                  </a:lnTo>
                  <a:lnTo>
                    <a:pt x="8477" y="9516"/>
                  </a:lnTo>
                  <a:close/>
                  <a:moveTo>
                    <a:pt x="8613" y="9516"/>
                  </a:moveTo>
                  <a:lnTo>
                    <a:pt x="8613" y="11269"/>
                  </a:lnTo>
                  <a:lnTo>
                    <a:pt x="8596" y="11269"/>
                  </a:lnTo>
                  <a:lnTo>
                    <a:pt x="8596" y="9516"/>
                  </a:lnTo>
                  <a:close/>
                  <a:moveTo>
                    <a:pt x="747" y="9472"/>
                  </a:moveTo>
                  <a:lnTo>
                    <a:pt x="747" y="11313"/>
                  </a:lnTo>
                  <a:lnTo>
                    <a:pt x="737" y="11313"/>
                  </a:lnTo>
                  <a:lnTo>
                    <a:pt x="737" y="9472"/>
                  </a:lnTo>
                  <a:close/>
                  <a:moveTo>
                    <a:pt x="866" y="9472"/>
                  </a:moveTo>
                  <a:lnTo>
                    <a:pt x="866" y="11313"/>
                  </a:lnTo>
                  <a:lnTo>
                    <a:pt x="856" y="11313"/>
                  </a:lnTo>
                  <a:lnTo>
                    <a:pt x="856" y="9472"/>
                  </a:lnTo>
                  <a:close/>
                  <a:moveTo>
                    <a:pt x="984" y="9472"/>
                  </a:moveTo>
                  <a:lnTo>
                    <a:pt x="984" y="11313"/>
                  </a:lnTo>
                  <a:lnTo>
                    <a:pt x="974" y="11313"/>
                  </a:lnTo>
                  <a:lnTo>
                    <a:pt x="974" y="9472"/>
                  </a:lnTo>
                  <a:close/>
                  <a:moveTo>
                    <a:pt x="1104" y="9472"/>
                  </a:moveTo>
                  <a:lnTo>
                    <a:pt x="1104" y="11313"/>
                  </a:lnTo>
                  <a:lnTo>
                    <a:pt x="1093" y="11313"/>
                  </a:lnTo>
                  <a:lnTo>
                    <a:pt x="1093" y="9472"/>
                  </a:lnTo>
                  <a:close/>
                  <a:moveTo>
                    <a:pt x="1222" y="9472"/>
                  </a:moveTo>
                  <a:lnTo>
                    <a:pt x="1222" y="11313"/>
                  </a:lnTo>
                  <a:lnTo>
                    <a:pt x="1211" y="11313"/>
                  </a:lnTo>
                  <a:lnTo>
                    <a:pt x="1211" y="9472"/>
                  </a:lnTo>
                  <a:close/>
                  <a:moveTo>
                    <a:pt x="1341" y="9472"/>
                  </a:moveTo>
                  <a:lnTo>
                    <a:pt x="1341" y="11313"/>
                  </a:lnTo>
                  <a:lnTo>
                    <a:pt x="1330" y="11313"/>
                  </a:lnTo>
                  <a:lnTo>
                    <a:pt x="1330" y="9472"/>
                  </a:lnTo>
                  <a:close/>
                  <a:moveTo>
                    <a:pt x="1460" y="9472"/>
                  </a:moveTo>
                  <a:lnTo>
                    <a:pt x="1460" y="11313"/>
                  </a:lnTo>
                  <a:lnTo>
                    <a:pt x="1449" y="11313"/>
                  </a:lnTo>
                  <a:lnTo>
                    <a:pt x="1449" y="9472"/>
                  </a:lnTo>
                  <a:close/>
                  <a:moveTo>
                    <a:pt x="1579" y="9472"/>
                  </a:moveTo>
                  <a:lnTo>
                    <a:pt x="1579" y="11313"/>
                  </a:lnTo>
                  <a:lnTo>
                    <a:pt x="1569" y="11313"/>
                  </a:lnTo>
                  <a:lnTo>
                    <a:pt x="1569" y="9472"/>
                  </a:lnTo>
                  <a:close/>
                  <a:moveTo>
                    <a:pt x="1697" y="9472"/>
                  </a:moveTo>
                  <a:lnTo>
                    <a:pt x="1697" y="11313"/>
                  </a:lnTo>
                  <a:lnTo>
                    <a:pt x="1687" y="11313"/>
                  </a:lnTo>
                  <a:lnTo>
                    <a:pt x="1687" y="9472"/>
                  </a:lnTo>
                  <a:close/>
                  <a:moveTo>
                    <a:pt x="1816" y="9472"/>
                  </a:moveTo>
                  <a:lnTo>
                    <a:pt x="1816" y="11313"/>
                  </a:lnTo>
                  <a:lnTo>
                    <a:pt x="1806" y="11313"/>
                  </a:lnTo>
                  <a:lnTo>
                    <a:pt x="1806" y="9472"/>
                  </a:lnTo>
                  <a:close/>
                  <a:moveTo>
                    <a:pt x="1935" y="9472"/>
                  </a:moveTo>
                  <a:lnTo>
                    <a:pt x="1935" y="11313"/>
                  </a:lnTo>
                  <a:lnTo>
                    <a:pt x="1924" y="11313"/>
                  </a:lnTo>
                  <a:lnTo>
                    <a:pt x="1924" y="9472"/>
                  </a:lnTo>
                  <a:close/>
                  <a:moveTo>
                    <a:pt x="2054" y="9472"/>
                  </a:moveTo>
                  <a:lnTo>
                    <a:pt x="2054" y="11313"/>
                  </a:lnTo>
                  <a:lnTo>
                    <a:pt x="2043" y="11313"/>
                  </a:lnTo>
                  <a:lnTo>
                    <a:pt x="2043" y="9472"/>
                  </a:lnTo>
                  <a:close/>
                  <a:moveTo>
                    <a:pt x="2172" y="9472"/>
                  </a:moveTo>
                  <a:lnTo>
                    <a:pt x="2172" y="11313"/>
                  </a:lnTo>
                  <a:lnTo>
                    <a:pt x="2161" y="11313"/>
                  </a:lnTo>
                  <a:lnTo>
                    <a:pt x="2161" y="9472"/>
                  </a:lnTo>
                  <a:close/>
                  <a:moveTo>
                    <a:pt x="2292" y="9472"/>
                  </a:moveTo>
                  <a:lnTo>
                    <a:pt x="2292" y="11313"/>
                  </a:lnTo>
                  <a:lnTo>
                    <a:pt x="2282" y="11313"/>
                  </a:lnTo>
                  <a:lnTo>
                    <a:pt x="2282" y="9472"/>
                  </a:lnTo>
                  <a:close/>
                  <a:moveTo>
                    <a:pt x="2411" y="9472"/>
                  </a:moveTo>
                  <a:lnTo>
                    <a:pt x="2411" y="11313"/>
                  </a:lnTo>
                  <a:lnTo>
                    <a:pt x="2401" y="11313"/>
                  </a:lnTo>
                  <a:lnTo>
                    <a:pt x="2401" y="9472"/>
                  </a:lnTo>
                  <a:close/>
                  <a:moveTo>
                    <a:pt x="2529" y="9472"/>
                  </a:moveTo>
                  <a:lnTo>
                    <a:pt x="2529" y="11313"/>
                  </a:lnTo>
                  <a:lnTo>
                    <a:pt x="2519" y="11313"/>
                  </a:lnTo>
                  <a:lnTo>
                    <a:pt x="2519" y="9472"/>
                  </a:lnTo>
                  <a:close/>
                  <a:moveTo>
                    <a:pt x="2649" y="9472"/>
                  </a:moveTo>
                  <a:lnTo>
                    <a:pt x="2649" y="11313"/>
                  </a:lnTo>
                  <a:lnTo>
                    <a:pt x="2638" y="11313"/>
                  </a:lnTo>
                  <a:lnTo>
                    <a:pt x="2638" y="9472"/>
                  </a:lnTo>
                  <a:close/>
                  <a:moveTo>
                    <a:pt x="2767" y="9472"/>
                  </a:moveTo>
                  <a:lnTo>
                    <a:pt x="2767" y="11313"/>
                  </a:lnTo>
                  <a:lnTo>
                    <a:pt x="2756" y="11313"/>
                  </a:lnTo>
                  <a:lnTo>
                    <a:pt x="2756" y="9472"/>
                  </a:lnTo>
                  <a:close/>
                  <a:moveTo>
                    <a:pt x="2886" y="9472"/>
                  </a:moveTo>
                  <a:lnTo>
                    <a:pt x="2886" y="11313"/>
                  </a:lnTo>
                  <a:lnTo>
                    <a:pt x="2875" y="11313"/>
                  </a:lnTo>
                  <a:lnTo>
                    <a:pt x="2875" y="9472"/>
                  </a:lnTo>
                  <a:close/>
                  <a:moveTo>
                    <a:pt x="3005" y="9472"/>
                  </a:moveTo>
                  <a:lnTo>
                    <a:pt x="3005" y="11313"/>
                  </a:lnTo>
                  <a:lnTo>
                    <a:pt x="2994" y="11313"/>
                  </a:lnTo>
                  <a:lnTo>
                    <a:pt x="2994" y="9472"/>
                  </a:lnTo>
                  <a:close/>
                  <a:moveTo>
                    <a:pt x="3124" y="9472"/>
                  </a:moveTo>
                  <a:lnTo>
                    <a:pt x="3124" y="11313"/>
                  </a:lnTo>
                  <a:lnTo>
                    <a:pt x="3114" y="11313"/>
                  </a:lnTo>
                  <a:lnTo>
                    <a:pt x="3114" y="9472"/>
                  </a:lnTo>
                  <a:close/>
                  <a:moveTo>
                    <a:pt x="3242" y="9472"/>
                  </a:moveTo>
                  <a:lnTo>
                    <a:pt x="3242" y="11313"/>
                  </a:lnTo>
                  <a:lnTo>
                    <a:pt x="3232" y="11313"/>
                  </a:lnTo>
                  <a:lnTo>
                    <a:pt x="3232" y="9472"/>
                  </a:lnTo>
                  <a:close/>
                  <a:moveTo>
                    <a:pt x="3361" y="9472"/>
                  </a:moveTo>
                  <a:lnTo>
                    <a:pt x="3361" y="11313"/>
                  </a:lnTo>
                  <a:lnTo>
                    <a:pt x="3351" y="11313"/>
                  </a:lnTo>
                  <a:lnTo>
                    <a:pt x="3351" y="11132"/>
                  </a:lnTo>
                  <a:lnTo>
                    <a:pt x="3351" y="9653"/>
                  </a:lnTo>
                  <a:lnTo>
                    <a:pt x="3351" y="9472"/>
                  </a:lnTo>
                  <a:close/>
                  <a:moveTo>
                    <a:pt x="8433" y="9472"/>
                  </a:moveTo>
                  <a:lnTo>
                    <a:pt x="8433" y="9653"/>
                  </a:lnTo>
                  <a:lnTo>
                    <a:pt x="8433" y="11132"/>
                  </a:lnTo>
                  <a:lnTo>
                    <a:pt x="8433" y="11313"/>
                  </a:lnTo>
                  <a:lnTo>
                    <a:pt x="8422" y="11313"/>
                  </a:lnTo>
                  <a:lnTo>
                    <a:pt x="8422" y="9472"/>
                  </a:lnTo>
                  <a:close/>
                  <a:moveTo>
                    <a:pt x="8551" y="9472"/>
                  </a:moveTo>
                  <a:lnTo>
                    <a:pt x="8551" y="11313"/>
                  </a:lnTo>
                  <a:lnTo>
                    <a:pt x="8540" y="11313"/>
                  </a:lnTo>
                  <a:lnTo>
                    <a:pt x="8540" y="9472"/>
                  </a:lnTo>
                  <a:close/>
                  <a:moveTo>
                    <a:pt x="8669" y="9472"/>
                  </a:moveTo>
                  <a:lnTo>
                    <a:pt x="8669" y="11311"/>
                  </a:lnTo>
                  <a:lnTo>
                    <a:pt x="8670" y="11311"/>
                  </a:lnTo>
                  <a:cubicBezTo>
                    <a:pt x="8668" y="11312"/>
                    <a:pt x="8668" y="11312"/>
                    <a:pt x="8668" y="11313"/>
                  </a:cubicBezTo>
                  <a:lnTo>
                    <a:pt x="8659" y="11313"/>
                  </a:lnTo>
                  <a:lnTo>
                    <a:pt x="8659" y="9472"/>
                  </a:lnTo>
                  <a:close/>
                  <a:moveTo>
                    <a:pt x="8969" y="11060"/>
                  </a:moveTo>
                  <a:lnTo>
                    <a:pt x="9057" y="11160"/>
                  </a:lnTo>
                  <a:cubicBezTo>
                    <a:pt x="9052" y="11166"/>
                    <a:pt x="9048" y="11175"/>
                    <a:pt x="9044" y="11181"/>
                  </a:cubicBezTo>
                  <a:cubicBezTo>
                    <a:pt x="9016" y="11197"/>
                    <a:pt x="8990" y="11214"/>
                    <a:pt x="8962" y="11231"/>
                  </a:cubicBezTo>
                  <a:cubicBezTo>
                    <a:pt x="8961" y="11211"/>
                    <a:pt x="8955" y="11191"/>
                    <a:pt x="8940" y="11176"/>
                  </a:cubicBezTo>
                  <a:cubicBezTo>
                    <a:pt x="8924" y="11159"/>
                    <a:pt x="8902" y="11151"/>
                    <a:pt x="8880" y="11151"/>
                  </a:cubicBezTo>
                  <a:cubicBezTo>
                    <a:pt x="8857" y="11151"/>
                    <a:pt x="8833" y="11160"/>
                    <a:pt x="8816" y="11177"/>
                  </a:cubicBezTo>
                  <a:cubicBezTo>
                    <a:pt x="8799" y="11195"/>
                    <a:pt x="8788" y="11218"/>
                    <a:pt x="8789" y="11242"/>
                  </a:cubicBezTo>
                  <a:cubicBezTo>
                    <a:pt x="8789" y="11264"/>
                    <a:pt x="8799" y="11285"/>
                    <a:pt x="8816" y="11301"/>
                  </a:cubicBezTo>
                  <a:cubicBezTo>
                    <a:pt x="8824" y="11308"/>
                    <a:pt x="8835" y="11314"/>
                    <a:pt x="8845" y="11318"/>
                  </a:cubicBezTo>
                  <a:cubicBezTo>
                    <a:pt x="8834" y="11328"/>
                    <a:pt x="8820" y="11338"/>
                    <a:pt x="8808" y="11349"/>
                  </a:cubicBezTo>
                  <a:cubicBezTo>
                    <a:pt x="8800" y="11344"/>
                    <a:pt x="8791" y="11340"/>
                    <a:pt x="8784" y="11335"/>
                  </a:cubicBezTo>
                  <a:cubicBezTo>
                    <a:pt x="8760" y="11314"/>
                    <a:pt x="8746" y="11282"/>
                    <a:pt x="8745" y="11249"/>
                  </a:cubicBezTo>
                  <a:cubicBezTo>
                    <a:pt x="8744" y="11212"/>
                    <a:pt x="8760" y="11175"/>
                    <a:pt x="8787" y="11147"/>
                  </a:cubicBezTo>
                  <a:cubicBezTo>
                    <a:pt x="8800" y="11133"/>
                    <a:pt x="8834" y="11122"/>
                    <a:pt x="8865" y="11110"/>
                  </a:cubicBezTo>
                  <a:cubicBezTo>
                    <a:pt x="8898" y="11095"/>
                    <a:pt x="8937" y="11081"/>
                    <a:pt x="8969" y="11060"/>
                  </a:cubicBezTo>
                  <a:close/>
                  <a:moveTo>
                    <a:pt x="8613" y="11316"/>
                  </a:moveTo>
                  <a:lnTo>
                    <a:pt x="8613" y="11351"/>
                  </a:lnTo>
                  <a:cubicBezTo>
                    <a:pt x="8608" y="11351"/>
                    <a:pt x="8602" y="11353"/>
                    <a:pt x="8596" y="11354"/>
                  </a:cubicBezTo>
                  <a:lnTo>
                    <a:pt x="8596" y="11316"/>
                  </a:lnTo>
                  <a:close/>
                  <a:moveTo>
                    <a:pt x="634" y="9392"/>
                  </a:moveTo>
                  <a:lnTo>
                    <a:pt x="634" y="11393"/>
                  </a:lnTo>
                  <a:cubicBezTo>
                    <a:pt x="601" y="11392"/>
                    <a:pt x="574" y="11365"/>
                    <a:pt x="574" y="11332"/>
                  </a:cubicBezTo>
                  <a:lnTo>
                    <a:pt x="574" y="9455"/>
                  </a:lnTo>
                  <a:cubicBezTo>
                    <a:pt x="574" y="9421"/>
                    <a:pt x="601" y="9393"/>
                    <a:pt x="634" y="9392"/>
                  </a:cubicBezTo>
                  <a:close/>
                  <a:moveTo>
                    <a:pt x="8715" y="11324"/>
                  </a:moveTo>
                  <a:cubicBezTo>
                    <a:pt x="8725" y="11341"/>
                    <a:pt x="8736" y="11358"/>
                    <a:pt x="8751" y="11370"/>
                  </a:cubicBezTo>
                  <a:cubicBezTo>
                    <a:pt x="8757" y="11373"/>
                    <a:pt x="8762" y="11377"/>
                    <a:pt x="8766" y="11380"/>
                  </a:cubicBezTo>
                  <a:cubicBezTo>
                    <a:pt x="8758" y="11386"/>
                    <a:pt x="8752" y="11394"/>
                    <a:pt x="8745" y="11401"/>
                  </a:cubicBezTo>
                  <a:cubicBezTo>
                    <a:pt x="8741" y="11397"/>
                    <a:pt x="8739" y="11393"/>
                    <a:pt x="8733" y="11390"/>
                  </a:cubicBezTo>
                  <a:cubicBezTo>
                    <a:pt x="8719" y="11376"/>
                    <a:pt x="8702" y="11366"/>
                    <a:pt x="8684" y="11360"/>
                  </a:cubicBezTo>
                  <a:cubicBezTo>
                    <a:pt x="8689" y="11355"/>
                    <a:pt x="8696" y="11350"/>
                    <a:pt x="8701" y="11344"/>
                  </a:cubicBezTo>
                  <a:cubicBezTo>
                    <a:pt x="8707" y="11338"/>
                    <a:pt x="8710" y="11332"/>
                    <a:pt x="8715" y="11324"/>
                  </a:cubicBezTo>
                  <a:close/>
                  <a:moveTo>
                    <a:pt x="15390" y="11092"/>
                  </a:moveTo>
                  <a:lnTo>
                    <a:pt x="15421" y="11098"/>
                  </a:lnTo>
                  <a:lnTo>
                    <a:pt x="15522" y="11114"/>
                  </a:lnTo>
                  <a:cubicBezTo>
                    <a:pt x="15521" y="11154"/>
                    <a:pt x="15529" y="11197"/>
                    <a:pt x="15539" y="11236"/>
                  </a:cubicBezTo>
                  <a:cubicBezTo>
                    <a:pt x="15546" y="11265"/>
                    <a:pt x="15552" y="11297"/>
                    <a:pt x="15549" y="11313"/>
                  </a:cubicBezTo>
                  <a:cubicBezTo>
                    <a:pt x="15538" y="11378"/>
                    <a:pt x="15482" y="11424"/>
                    <a:pt x="15419" y="11424"/>
                  </a:cubicBezTo>
                  <a:cubicBezTo>
                    <a:pt x="15411" y="11424"/>
                    <a:pt x="15404" y="11424"/>
                    <a:pt x="15396" y="11422"/>
                  </a:cubicBezTo>
                  <a:cubicBezTo>
                    <a:pt x="15327" y="11409"/>
                    <a:pt x="15280" y="11338"/>
                    <a:pt x="15295" y="11265"/>
                  </a:cubicBezTo>
                  <a:cubicBezTo>
                    <a:pt x="15297" y="11250"/>
                    <a:pt x="15315" y="11224"/>
                    <a:pt x="15332" y="11201"/>
                  </a:cubicBezTo>
                  <a:cubicBezTo>
                    <a:pt x="15354" y="11168"/>
                    <a:pt x="15378" y="11131"/>
                    <a:pt x="15390" y="11092"/>
                  </a:cubicBezTo>
                  <a:close/>
                  <a:moveTo>
                    <a:pt x="5706" y="9357"/>
                  </a:moveTo>
                  <a:lnTo>
                    <a:pt x="5706" y="9574"/>
                  </a:lnTo>
                  <a:cubicBezTo>
                    <a:pt x="5331" y="9658"/>
                    <a:pt x="5051" y="9993"/>
                    <a:pt x="5051" y="10393"/>
                  </a:cubicBezTo>
                  <a:cubicBezTo>
                    <a:pt x="5051" y="10792"/>
                    <a:pt x="5331" y="11126"/>
                    <a:pt x="5705" y="11211"/>
                  </a:cubicBezTo>
                  <a:lnTo>
                    <a:pt x="5705" y="11428"/>
                  </a:lnTo>
                  <a:cubicBezTo>
                    <a:pt x="5214" y="11339"/>
                    <a:pt x="4839" y="10910"/>
                    <a:pt x="4839" y="10393"/>
                  </a:cubicBezTo>
                  <a:cubicBezTo>
                    <a:pt x="4839" y="9876"/>
                    <a:pt x="5214" y="9445"/>
                    <a:pt x="5706" y="9357"/>
                  </a:cubicBezTo>
                  <a:close/>
                  <a:moveTo>
                    <a:pt x="15336" y="11446"/>
                  </a:moveTo>
                  <a:cubicBezTo>
                    <a:pt x="15352" y="11455"/>
                    <a:pt x="15370" y="11462"/>
                    <a:pt x="15389" y="11467"/>
                  </a:cubicBezTo>
                  <a:cubicBezTo>
                    <a:pt x="15399" y="11470"/>
                    <a:pt x="15411" y="11470"/>
                    <a:pt x="15421" y="11470"/>
                  </a:cubicBezTo>
                  <a:cubicBezTo>
                    <a:pt x="15430" y="11470"/>
                    <a:pt x="15438" y="11469"/>
                    <a:pt x="15447" y="11467"/>
                  </a:cubicBezTo>
                  <a:lnTo>
                    <a:pt x="15447" y="11467"/>
                  </a:lnTo>
                  <a:cubicBezTo>
                    <a:pt x="15443" y="11475"/>
                    <a:pt x="15440" y="11482"/>
                    <a:pt x="15438" y="11491"/>
                  </a:cubicBezTo>
                  <a:cubicBezTo>
                    <a:pt x="15437" y="11498"/>
                    <a:pt x="15437" y="11507"/>
                    <a:pt x="15436" y="11514"/>
                  </a:cubicBezTo>
                  <a:cubicBezTo>
                    <a:pt x="15420" y="11505"/>
                    <a:pt x="15401" y="11497"/>
                    <a:pt x="15384" y="11493"/>
                  </a:cubicBezTo>
                  <a:cubicBezTo>
                    <a:pt x="15372" y="11491"/>
                    <a:pt x="15362" y="11490"/>
                    <a:pt x="15351" y="11490"/>
                  </a:cubicBezTo>
                  <a:cubicBezTo>
                    <a:pt x="15343" y="11490"/>
                    <a:pt x="15335" y="11491"/>
                    <a:pt x="15327" y="11492"/>
                  </a:cubicBezTo>
                  <a:cubicBezTo>
                    <a:pt x="15330" y="11484"/>
                    <a:pt x="15332" y="11477"/>
                    <a:pt x="15333" y="11470"/>
                  </a:cubicBezTo>
                  <a:cubicBezTo>
                    <a:pt x="15335" y="11461"/>
                    <a:pt x="15335" y="11454"/>
                    <a:pt x="15336" y="11446"/>
                  </a:cubicBezTo>
                  <a:close/>
                  <a:moveTo>
                    <a:pt x="8622" y="11513"/>
                  </a:moveTo>
                  <a:cubicBezTo>
                    <a:pt x="8625" y="11513"/>
                    <a:pt x="8627" y="11513"/>
                    <a:pt x="8631" y="11516"/>
                  </a:cubicBezTo>
                  <a:cubicBezTo>
                    <a:pt x="8631" y="11516"/>
                    <a:pt x="8631" y="11517"/>
                    <a:pt x="8633" y="11517"/>
                  </a:cubicBezTo>
                  <a:cubicBezTo>
                    <a:pt x="8624" y="11527"/>
                    <a:pt x="8617" y="11535"/>
                    <a:pt x="8609" y="11544"/>
                  </a:cubicBezTo>
                  <a:cubicBezTo>
                    <a:pt x="8605" y="11540"/>
                    <a:pt x="8604" y="11535"/>
                    <a:pt x="8604" y="11534"/>
                  </a:cubicBezTo>
                  <a:cubicBezTo>
                    <a:pt x="8603" y="11529"/>
                    <a:pt x="8604" y="11525"/>
                    <a:pt x="8608" y="11521"/>
                  </a:cubicBezTo>
                  <a:cubicBezTo>
                    <a:pt x="8611" y="11516"/>
                    <a:pt x="8617" y="11513"/>
                    <a:pt x="8622" y="11513"/>
                  </a:cubicBezTo>
                  <a:close/>
                  <a:moveTo>
                    <a:pt x="8304" y="11177"/>
                  </a:moveTo>
                  <a:lnTo>
                    <a:pt x="8304" y="11314"/>
                  </a:lnTo>
                  <a:lnTo>
                    <a:pt x="8376" y="11314"/>
                  </a:lnTo>
                  <a:lnTo>
                    <a:pt x="8376" y="11316"/>
                  </a:lnTo>
                  <a:lnTo>
                    <a:pt x="8376" y="11359"/>
                  </a:lnTo>
                  <a:lnTo>
                    <a:pt x="8477" y="11359"/>
                  </a:lnTo>
                  <a:lnTo>
                    <a:pt x="8477" y="11316"/>
                  </a:lnTo>
                  <a:lnTo>
                    <a:pt x="8494" y="11316"/>
                  </a:lnTo>
                  <a:lnTo>
                    <a:pt x="8494" y="11359"/>
                  </a:lnTo>
                  <a:lnTo>
                    <a:pt x="8573" y="11359"/>
                  </a:lnTo>
                  <a:cubicBezTo>
                    <a:pt x="8538" y="11371"/>
                    <a:pt x="8505" y="11392"/>
                    <a:pt x="8480" y="11424"/>
                  </a:cubicBezTo>
                  <a:cubicBezTo>
                    <a:pt x="8462" y="11448"/>
                    <a:pt x="8454" y="11485"/>
                    <a:pt x="8444" y="11528"/>
                  </a:cubicBezTo>
                  <a:cubicBezTo>
                    <a:pt x="8441" y="11543"/>
                    <a:pt x="8437" y="11556"/>
                    <a:pt x="8434" y="11571"/>
                  </a:cubicBezTo>
                  <a:lnTo>
                    <a:pt x="8414" y="11551"/>
                  </a:lnTo>
                  <a:lnTo>
                    <a:pt x="8383" y="11582"/>
                  </a:lnTo>
                  <a:lnTo>
                    <a:pt x="8372" y="11570"/>
                  </a:lnTo>
                  <a:lnTo>
                    <a:pt x="8402" y="11539"/>
                  </a:lnTo>
                  <a:lnTo>
                    <a:pt x="8329" y="11467"/>
                  </a:lnTo>
                  <a:lnTo>
                    <a:pt x="8299" y="11497"/>
                  </a:lnTo>
                  <a:lnTo>
                    <a:pt x="8249" y="11447"/>
                  </a:lnTo>
                  <a:lnTo>
                    <a:pt x="8153" y="11544"/>
                  </a:lnTo>
                  <a:lnTo>
                    <a:pt x="8067" y="11457"/>
                  </a:lnTo>
                  <a:lnTo>
                    <a:pt x="8067" y="11177"/>
                  </a:lnTo>
                  <a:close/>
                  <a:moveTo>
                    <a:pt x="5708" y="9198"/>
                  </a:moveTo>
                  <a:lnTo>
                    <a:pt x="5708" y="9312"/>
                  </a:lnTo>
                  <a:cubicBezTo>
                    <a:pt x="5190" y="9400"/>
                    <a:pt x="4795" y="9851"/>
                    <a:pt x="4795" y="10393"/>
                  </a:cubicBezTo>
                  <a:cubicBezTo>
                    <a:pt x="4795" y="10934"/>
                    <a:pt x="5190" y="11385"/>
                    <a:pt x="5707" y="11474"/>
                  </a:cubicBezTo>
                  <a:lnTo>
                    <a:pt x="5707" y="11587"/>
                  </a:lnTo>
                  <a:cubicBezTo>
                    <a:pt x="5128" y="11497"/>
                    <a:pt x="4682" y="10996"/>
                    <a:pt x="4682" y="10393"/>
                  </a:cubicBezTo>
                  <a:cubicBezTo>
                    <a:pt x="4682" y="9789"/>
                    <a:pt x="5128" y="9288"/>
                    <a:pt x="5708" y="9198"/>
                  </a:cubicBezTo>
                  <a:close/>
                  <a:moveTo>
                    <a:pt x="8067" y="11523"/>
                  </a:moveTo>
                  <a:lnTo>
                    <a:pt x="8122" y="11576"/>
                  </a:lnTo>
                  <a:lnTo>
                    <a:pt x="8067" y="11630"/>
                  </a:lnTo>
                  <a:lnTo>
                    <a:pt x="8067" y="11523"/>
                  </a:lnTo>
                  <a:close/>
                  <a:moveTo>
                    <a:pt x="8626" y="11396"/>
                  </a:moveTo>
                  <a:cubicBezTo>
                    <a:pt x="8655" y="11396"/>
                    <a:pt x="8683" y="11405"/>
                    <a:pt x="8704" y="11424"/>
                  </a:cubicBezTo>
                  <a:cubicBezTo>
                    <a:pt x="8708" y="11428"/>
                    <a:pt x="8709" y="11432"/>
                    <a:pt x="8712" y="11435"/>
                  </a:cubicBezTo>
                  <a:cubicBezTo>
                    <a:pt x="8702" y="11446"/>
                    <a:pt x="8689" y="11456"/>
                    <a:pt x="8679" y="11467"/>
                  </a:cubicBezTo>
                  <a:cubicBezTo>
                    <a:pt x="8678" y="11466"/>
                    <a:pt x="8676" y="11463"/>
                    <a:pt x="8673" y="11461"/>
                  </a:cubicBezTo>
                  <a:cubicBezTo>
                    <a:pt x="8659" y="11450"/>
                    <a:pt x="8641" y="11444"/>
                    <a:pt x="8622" y="11444"/>
                  </a:cubicBezTo>
                  <a:cubicBezTo>
                    <a:pt x="8596" y="11444"/>
                    <a:pt x="8568" y="11456"/>
                    <a:pt x="8551" y="11478"/>
                  </a:cubicBezTo>
                  <a:cubicBezTo>
                    <a:pt x="8536" y="11498"/>
                    <a:pt x="8530" y="11523"/>
                    <a:pt x="8534" y="11546"/>
                  </a:cubicBezTo>
                  <a:cubicBezTo>
                    <a:pt x="8536" y="11567"/>
                    <a:pt x="8549" y="11586"/>
                    <a:pt x="8565" y="11598"/>
                  </a:cubicBezTo>
                  <a:cubicBezTo>
                    <a:pt x="8544" y="11625"/>
                    <a:pt x="8525" y="11653"/>
                    <a:pt x="8505" y="11681"/>
                  </a:cubicBezTo>
                  <a:lnTo>
                    <a:pt x="8455" y="11649"/>
                  </a:lnTo>
                  <a:cubicBezTo>
                    <a:pt x="8471" y="11614"/>
                    <a:pt x="8480" y="11574"/>
                    <a:pt x="8489" y="11537"/>
                  </a:cubicBezTo>
                  <a:cubicBezTo>
                    <a:pt x="8497" y="11502"/>
                    <a:pt x="8505" y="11467"/>
                    <a:pt x="8517" y="11453"/>
                  </a:cubicBezTo>
                  <a:cubicBezTo>
                    <a:pt x="8545" y="11417"/>
                    <a:pt x="8584" y="11396"/>
                    <a:pt x="8626" y="11396"/>
                  </a:cubicBezTo>
                  <a:close/>
                  <a:moveTo>
                    <a:pt x="8250" y="11512"/>
                  </a:moveTo>
                  <a:lnTo>
                    <a:pt x="8267" y="11529"/>
                  </a:lnTo>
                  <a:lnTo>
                    <a:pt x="8067" y="11729"/>
                  </a:lnTo>
                  <a:lnTo>
                    <a:pt x="8067" y="11695"/>
                  </a:lnTo>
                  <a:lnTo>
                    <a:pt x="8250" y="11512"/>
                  </a:lnTo>
                  <a:close/>
                  <a:moveTo>
                    <a:pt x="8331" y="11532"/>
                  </a:moveTo>
                  <a:lnTo>
                    <a:pt x="8339" y="11539"/>
                  </a:lnTo>
                  <a:lnTo>
                    <a:pt x="8067" y="11809"/>
                  </a:lnTo>
                  <a:lnTo>
                    <a:pt x="8067" y="11796"/>
                  </a:lnTo>
                  <a:lnTo>
                    <a:pt x="8331" y="11532"/>
                  </a:lnTo>
                  <a:close/>
                  <a:moveTo>
                    <a:pt x="15350" y="11534"/>
                  </a:moveTo>
                  <a:cubicBezTo>
                    <a:pt x="15358" y="11534"/>
                    <a:pt x="15366" y="11535"/>
                    <a:pt x="15374" y="11536"/>
                  </a:cubicBezTo>
                  <a:cubicBezTo>
                    <a:pt x="15407" y="11544"/>
                    <a:pt x="15435" y="11563"/>
                    <a:pt x="15454" y="11591"/>
                  </a:cubicBezTo>
                  <a:cubicBezTo>
                    <a:pt x="15474" y="11623"/>
                    <a:pt x="15483" y="11660"/>
                    <a:pt x="15474" y="11695"/>
                  </a:cubicBezTo>
                  <a:cubicBezTo>
                    <a:pt x="15472" y="11711"/>
                    <a:pt x="15453" y="11736"/>
                    <a:pt x="15436" y="11761"/>
                  </a:cubicBezTo>
                  <a:cubicBezTo>
                    <a:pt x="15414" y="11792"/>
                    <a:pt x="15389" y="11829"/>
                    <a:pt x="15375" y="11866"/>
                  </a:cubicBezTo>
                  <a:lnTo>
                    <a:pt x="15245" y="11840"/>
                  </a:lnTo>
                  <a:cubicBezTo>
                    <a:pt x="15247" y="11801"/>
                    <a:pt x="15238" y="11757"/>
                    <a:pt x="15231" y="11719"/>
                  </a:cubicBezTo>
                  <a:cubicBezTo>
                    <a:pt x="15224" y="11689"/>
                    <a:pt x="15217" y="11658"/>
                    <a:pt x="15221" y="11644"/>
                  </a:cubicBezTo>
                  <a:cubicBezTo>
                    <a:pt x="15234" y="11580"/>
                    <a:pt x="15289" y="11534"/>
                    <a:pt x="15350" y="11534"/>
                  </a:cubicBezTo>
                  <a:close/>
                  <a:moveTo>
                    <a:pt x="8392" y="11872"/>
                  </a:moveTo>
                  <a:cubicBezTo>
                    <a:pt x="8389" y="11878"/>
                    <a:pt x="8385" y="11883"/>
                    <a:pt x="8382" y="11891"/>
                  </a:cubicBezTo>
                  <a:cubicBezTo>
                    <a:pt x="8381" y="11886"/>
                    <a:pt x="8380" y="11883"/>
                    <a:pt x="8382" y="11880"/>
                  </a:cubicBezTo>
                  <a:cubicBezTo>
                    <a:pt x="8383" y="11876"/>
                    <a:pt x="8387" y="11873"/>
                    <a:pt x="8392" y="11872"/>
                  </a:cubicBezTo>
                  <a:close/>
                  <a:moveTo>
                    <a:pt x="8340" y="11602"/>
                  </a:moveTo>
                  <a:lnTo>
                    <a:pt x="8352" y="11613"/>
                  </a:lnTo>
                  <a:lnTo>
                    <a:pt x="8067" y="11898"/>
                  </a:lnTo>
                  <a:lnTo>
                    <a:pt x="8067" y="11875"/>
                  </a:lnTo>
                  <a:lnTo>
                    <a:pt x="8340" y="11602"/>
                  </a:lnTo>
                  <a:close/>
                  <a:moveTo>
                    <a:pt x="8414" y="11617"/>
                  </a:moveTo>
                  <a:lnTo>
                    <a:pt x="8418" y="11622"/>
                  </a:lnTo>
                  <a:cubicBezTo>
                    <a:pt x="8417" y="11625"/>
                    <a:pt x="8414" y="11629"/>
                    <a:pt x="8411" y="11634"/>
                  </a:cubicBezTo>
                  <a:lnTo>
                    <a:pt x="8302" y="11744"/>
                  </a:lnTo>
                  <a:cubicBezTo>
                    <a:pt x="8278" y="11763"/>
                    <a:pt x="8259" y="11781"/>
                    <a:pt x="8246" y="11799"/>
                  </a:cubicBezTo>
                  <a:lnTo>
                    <a:pt x="8067" y="11978"/>
                  </a:lnTo>
                  <a:lnTo>
                    <a:pt x="8067" y="11964"/>
                  </a:lnTo>
                  <a:lnTo>
                    <a:pt x="8414" y="11617"/>
                  </a:lnTo>
                  <a:close/>
                  <a:moveTo>
                    <a:pt x="8431" y="11687"/>
                  </a:moveTo>
                  <a:lnTo>
                    <a:pt x="8480" y="11718"/>
                  </a:lnTo>
                  <a:cubicBezTo>
                    <a:pt x="8461" y="11746"/>
                    <a:pt x="8444" y="11776"/>
                    <a:pt x="8428" y="11806"/>
                  </a:cubicBezTo>
                  <a:cubicBezTo>
                    <a:pt x="8418" y="11803"/>
                    <a:pt x="8408" y="11801"/>
                    <a:pt x="8398" y="11801"/>
                  </a:cubicBezTo>
                  <a:cubicBezTo>
                    <a:pt x="8366" y="11801"/>
                    <a:pt x="8335" y="11819"/>
                    <a:pt x="8320" y="11848"/>
                  </a:cubicBezTo>
                  <a:cubicBezTo>
                    <a:pt x="8309" y="11871"/>
                    <a:pt x="8307" y="11896"/>
                    <a:pt x="8315" y="11918"/>
                  </a:cubicBezTo>
                  <a:cubicBezTo>
                    <a:pt x="8322" y="11936"/>
                    <a:pt x="8335" y="11950"/>
                    <a:pt x="8351" y="11960"/>
                  </a:cubicBezTo>
                  <a:cubicBezTo>
                    <a:pt x="8344" y="11975"/>
                    <a:pt x="8338" y="11989"/>
                    <a:pt x="8333" y="12003"/>
                  </a:cubicBezTo>
                  <a:cubicBezTo>
                    <a:pt x="8306" y="11991"/>
                    <a:pt x="8285" y="11971"/>
                    <a:pt x="8275" y="11941"/>
                  </a:cubicBezTo>
                  <a:cubicBezTo>
                    <a:pt x="8260" y="11905"/>
                    <a:pt x="8262" y="11865"/>
                    <a:pt x="8281" y="11828"/>
                  </a:cubicBezTo>
                  <a:cubicBezTo>
                    <a:pt x="8288" y="11813"/>
                    <a:pt x="8318" y="11788"/>
                    <a:pt x="8346" y="11766"/>
                  </a:cubicBezTo>
                  <a:cubicBezTo>
                    <a:pt x="8376" y="11743"/>
                    <a:pt x="8408" y="11718"/>
                    <a:pt x="8431" y="11687"/>
                  </a:cubicBezTo>
                  <a:close/>
                  <a:moveTo>
                    <a:pt x="8219" y="11891"/>
                  </a:moveTo>
                  <a:cubicBezTo>
                    <a:pt x="8220" y="11898"/>
                    <a:pt x="8220" y="11906"/>
                    <a:pt x="8220" y="11913"/>
                  </a:cubicBezTo>
                  <a:lnTo>
                    <a:pt x="8067" y="12066"/>
                  </a:lnTo>
                  <a:lnTo>
                    <a:pt x="8067" y="12041"/>
                  </a:lnTo>
                  <a:lnTo>
                    <a:pt x="8219" y="11891"/>
                  </a:lnTo>
                  <a:close/>
                  <a:moveTo>
                    <a:pt x="8274" y="12023"/>
                  </a:moveTo>
                  <a:cubicBezTo>
                    <a:pt x="8286" y="12033"/>
                    <a:pt x="8299" y="12041"/>
                    <a:pt x="8314" y="12049"/>
                  </a:cubicBezTo>
                  <a:cubicBezTo>
                    <a:pt x="8309" y="12057"/>
                    <a:pt x="8308" y="12067"/>
                    <a:pt x="8304" y="12076"/>
                  </a:cubicBezTo>
                  <a:cubicBezTo>
                    <a:pt x="8289" y="12071"/>
                    <a:pt x="8275" y="12068"/>
                    <a:pt x="8258" y="12068"/>
                  </a:cubicBezTo>
                  <a:lnTo>
                    <a:pt x="8257" y="12068"/>
                  </a:lnTo>
                  <a:cubicBezTo>
                    <a:pt x="8260" y="12061"/>
                    <a:pt x="8265" y="12054"/>
                    <a:pt x="8267" y="12047"/>
                  </a:cubicBezTo>
                  <a:cubicBezTo>
                    <a:pt x="8270" y="12039"/>
                    <a:pt x="8271" y="12031"/>
                    <a:pt x="8274" y="12023"/>
                  </a:cubicBezTo>
                  <a:close/>
                  <a:moveTo>
                    <a:pt x="8234" y="11965"/>
                  </a:moveTo>
                  <a:cubicBezTo>
                    <a:pt x="8235" y="11970"/>
                    <a:pt x="8236" y="11972"/>
                    <a:pt x="8239" y="11975"/>
                  </a:cubicBezTo>
                  <a:lnTo>
                    <a:pt x="8068" y="12146"/>
                  </a:lnTo>
                  <a:lnTo>
                    <a:pt x="8068" y="12131"/>
                  </a:lnTo>
                  <a:lnTo>
                    <a:pt x="8234" y="11965"/>
                  </a:lnTo>
                  <a:close/>
                  <a:moveTo>
                    <a:pt x="15235" y="11885"/>
                  </a:moveTo>
                  <a:lnTo>
                    <a:pt x="15365" y="11912"/>
                  </a:lnTo>
                  <a:cubicBezTo>
                    <a:pt x="15362" y="11951"/>
                    <a:pt x="15370" y="11994"/>
                    <a:pt x="15378" y="12033"/>
                  </a:cubicBezTo>
                  <a:cubicBezTo>
                    <a:pt x="15386" y="12065"/>
                    <a:pt x="15393" y="12094"/>
                    <a:pt x="15389" y="12110"/>
                  </a:cubicBezTo>
                  <a:cubicBezTo>
                    <a:pt x="15376" y="12173"/>
                    <a:pt x="15320" y="12218"/>
                    <a:pt x="15260" y="12218"/>
                  </a:cubicBezTo>
                  <a:cubicBezTo>
                    <a:pt x="15251" y="12218"/>
                    <a:pt x="15243" y="12217"/>
                    <a:pt x="15235" y="12215"/>
                  </a:cubicBezTo>
                  <a:cubicBezTo>
                    <a:pt x="15201" y="12209"/>
                    <a:pt x="15174" y="12189"/>
                    <a:pt x="15154" y="12161"/>
                  </a:cubicBezTo>
                  <a:cubicBezTo>
                    <a:pt x="15134" y="12130"/>
                    <a:pt x="15127" y="12093"/>
                    <a:pt x="15136" y="12056"/>
                  </a:cubicBezTo>
                  <a:cubicBezTo>
                    <a:pt x="15138" y="12040"/>
                    <a:pt x="15157" y="12015"/>
                    <a:pt x="15174" y="11991"/>
                  </a:cubicBezTo>
                  <a:cubicBezTo>
                    <a:pt x="15196" y="11959"/>
                    <a:pt x="15221" y="11921"/>
                    <a:pt x="15235" y="11885"/>
                  </a:cubicBezTo>
                  <a:close/>
                  <a:moveTo>
                    <a:pt x="8099" y="12178"/>
                  </a:moveTo>
                  <a:lnTo>
                    <a:pt x="8099" y="12178"/>
                  </a:lnTo>
                  <a:cubicBezTo>
                    <a:pt x="8095" y="12187"/>
                    <a:pt x="8092" y="12196"/>
                    <a:pt x="8090" y="12205"/>
                  </a:cubicBezTo>
                  <a:cubicBezTo>
                    <a:pt x="8088" y="12208"/>
                    <a:pt x="8090" y="12210"/>
                    <a:pt x="8088" y="12213"/>
                  </a:cubicBezTo>
                  <a:lnTo>
                    <a:pt x="8067" y="12234"/>
                  </a:lnTo>
                  <a:lnTo>
                    <a:pt x="8067" y="12210"/>
                  </a:lnTo>
                  <a:lnTo>
                    <a:pt x="8099" y="12178"/>
                  </a:lnTo>
                  <a:close/>
                  <a:moveTo>
                    <a:pt x="8260" y="12234"/>
                  </a:moveTo>
                  <a:cubicBezTo>
                    <a:pt x="8256" y="12244"/>
                    <a:pt x="8255" y="12255"/>
                    <a:pt x="8251" y="12266"/>
                  </a:cubicBezTo>
                  <a:cubicBezTo>
                    <a:pt x="8249" y="12265"/>
                    <a:pt x="8246" y="12263"/>
                    <a:pt x="8245" y="12261"/>
                  </a:cubicBezTo>
                  <a:cubicBezTo>
                    <a:pt x="8243" y="12257"/>
                    <a:pt x="8243" y="12251"/>
                    <a:pt x="8244" y="12246"/>
                  </a:cubicBezTo>
                  <a:cubicBezTo>
                    <a:pt x="8245" y="12239"/>
                    <a:pt x="8251" y="12234"/>
                    <a:pt x="8260" y="12234"/>
                  </a:cubicBezTo>
                  <a:close/>
                  <a:moveTo>
                    <a:pt x="15173" y="12240"/>
                  </a:moveTo>
                  <a:cubicBezTo>
                    <a:pt x="15188" y="12250"/>
                    <a:pt x="15206" y="12257"/>
                    <a:pt x="15225" y="12261"/>
                  </a:cubicBezTo>
                  <a:cubicBezTo>
                    <a:pt x="15237" y="12263"/>
                    <a:pt x="15249" y="12265"/>
                    <a:pt x="15259" y="12265"/>
                  </a:cubicBezTo>
                  <a:cubicBezTo>
                    <a:pt x="15268" y="12265"/>
                    <a:pt x="15274" y="12263"/>
                    <a:pt x="15282" y="12262"/>
                  </a:cubicBezTo>
                  <a:lnTo>
                    <a:pt x="15282" y="12262"/>
                  </a:lnTo>
                  <a:cubicBezTo>
                    <a:pt x="15280" y="12270"/>
                    <a:pt x="15277" y="12277"/>
                    <a:pt x="15275" y="12284"/>
                  </a:cubicBezTo>
                  <a:cubicBezTo>
                    <a:pt x="15274" y="12292"/>
                    <a:pt x="15274" y="12300"/>
                    <a:pt x="15273" y="12308"/>
                  </a:cubicBezTo>
                  <a:cubicBezTo>
                    <a:pt x="15257" y="12299"/>
                    <a:pt x="15238" y="12291"/>
                    <a:pt x="15220" y="12287"/>
                  </a:cubicBezTo>
                  <a:cubicBezTo>
                    <a:pt x="15208" y="12284"/>
                    <a:pt x="15196" y="12283"/>
                    <a:pt x="15185" y="12283"/>
                  </a:cubicBezTo>
                  <a:cubicBezTo>
                    <a:pt x="15178" y="12283"/>
                    <a:pt x="15170" y="12284"/>
                    <a:pt x="15163" y="12286"/>
                  </a:cubicBezTo>
                  <a:cubicBezTo>
                    <a:pt x="15165" y="12278"/>
                    <a:pt x="15168" y="12271"/>
                    <a:pt x="15169" y="12263"/>
                  </a:cubicBezTo>
                  <a:cubicBezTo>
                    <a:pt x="15170" y="12255"/>
                    <a:pt x="15170" y="12247"/>
                    <a:pt x="15173" y="12240"/>
                  </a:cubicBezTo>
                  <a:close/>
                  <a:moveTo>
                    <a:pt x="8090" y="12277"/>
                  </a:moveTo>
                  <a:cubicBezTo>
                    <a:pt x="8090" y="12281"/>
                    <a:pt x="8091" y="12284"/>
                    <a:pt x="8091" y="12289"/>
                  </a:cubicBezTo>
                  <a:lnTo>
                    <a:pt x="8067" y="12313"/>
                  </a:lnTo>
                  <a:lnTo>
                    <a:pt x="8067" y="12299"/>
                  </a:lnTo>
                  <a:lnTo>
                    <a:pt x="8090" y="12277"/>
                  </a:lnTo>
                  <a:close/>
                  <a:moveTo>
                    <a:pt x="5415" y="8445"/>
                  </a:moveTo>
                  <a:lnTo>
                    <a:pt x="5415" y="8448"/>
                  </a:lnTo>
                  <a:lnTo>
                    <a:pt x="5415" y="8628"/>
                  </a:lnTo>
                  <a:lnTo>
                    <a:pt x="5588" y="8628"/>
                  </a:lnTo>
                  <a:lnTo>
                    <a:pt x="5588" y="8714"/>
                  </a:lnTo>
                  <a:lnTo>
                    <a:pt x="5415" y="8714"/>
                  </a:lnTo>
                  <a:lnTo>
                    <a:pt x="5415" y="8893"/>
                  </a:lnTo>
                  <a:lnTo>
                    <a:pt x="5415" y="8901"/>
                  </a:lnTo>
                  <a:lnTo>
                    <a:pt x="5413" y="8901"/>
                  </a:lnTo>
                  <a:lnTo>
                    <a:pt x="5418" y="8927"/>
                  </a:lnTo>
                  <a:lnTo>
                    <a:pt x="5418" y="8928"/>
                  </a:lnTo>
                  <a:cubicBezTo>
                    <a:pt x="5418" y="8930"/>
                    <a:pt x="5419" y="8934"/>
                    <a:pt x="5420" y="8936"/>
                  </a:cubicBezTo>
                  <a:lnTo>
                    <a:pt x="5420" y="8938"/>
                  </a:lnTo>
                  <a:cubicBezTo>
                    <a:pt x="5422" y="8941"/>
                    <a:pt x="5423" y="8945"/>
                    <a:pt x="5424" y="8948"/>
                  </a:cubicBezTo>
                  <a:cubicBezTo>
                    <a:pt x="5425" y="8950"/>
                    <a:pt x="5425" y="8954"/>
                    <a:pt x="5427" y="8956"/>
                  </a:cubicBezTo>
                  <a:cubicBezTo>
                    <a:pt x="5429" y="8962"/>
                    <a:pt x="5432" y="8967"/>
                    <a:pt x="5436" y="8973"/>
                  </a:cubicBezTo>
                  <a:cubicBezTo>
                    <a:pt x="5438" y="8977"/>
                    <a:pt x="5440" y="8980"/>
                    <a:pt x="5441" y="8983"/>
                  </a:cubicBezTo>
                  <a:cubicBezTo>
                    <a:pt x="5444" y="8988"/>
                    <a:pt x="5448" y="8994"/>
                    <a:pt x="5452" y="8998"/>
                  </a:cubicBezTo>
                  <a:cubicBezTo>
                    <a:pt x="5455" y="9001"/>
                    <a:pt x="5457" y="9004"/>
                    <a:pt x="5460" y="9007"/>
                  </a:cubicBezTo>
                  <a:cubicBezTo>
                    <a:pt x="5463" y="9012"/>
                    <a:pt x="5467" y="9015"/>
                    <a:pt x="5473" y="9019"/>
                  </a:cubicBezTo>
                  <a:cubicBezTo>
                    <a:pt x="5476" y="9022"/>
                    <a:pt x="5480" y="9024"/>
                    <a:pt x="5483" y="9027"/>
                  </a:cubicBezTo>
                  <a:cubicBezTo>
                    <a:pt x="5487" y="9031"/>
                    <a:pt x="5493" y="9034"/>
                    <a:pt x="5498" y="9036"/>
                  </a:cubicBezTo>
                  <a:cubicBezTo>
                    <a:pt x="5502" y="9039"/>
                    <a:pt x="5506" y="9041"/>
                    <a:pt x="5511" y="9043"/>
                  </a:cubicBezTo>
                  <a:cubicBezTo>
                    <a:pt x="5516" y="9045"/>
                    <a:pt x="5520" y="9049"/>
                    <a:pt x="5525" y="9050"/>
                  </a:cubicBezTo>
                  <a:cubicBezTo>
                    <a:pt x="5531" y="9052"/>
                    <a:pt x="5537" y="9054"/>
                    <a:pt x="5542" y="9055"/>
                  </a:cubicBezTo>
                  <a:lnTo>
                    <a:pt x="5555" y="9059"/>
                  </a:lnTo>
                  <a:cubicBezTo>
                    <a:pt x="5565" y="9061"/>
                    <a:pt x="5576" y="9061"/>
                    <a:pt x="5587" y="9061"/>
                  </a:cubicBezTo>
                  <a:lnTo>
                    <a:pt x="5708" y="9061"/>
                  </a:lnTo>
                  <a:lnTo>
                    <a:pt x="5708" y="9149"/>
                  </a:lnTo>
                  <a:cubicBezTo>
                    <a:pt x="5103" y="9238"/>
                    <a:pt x="4637" y="9758"/>
                    <a:pt x="4637" y="10389"/>
                  </a:cubicBezTo>
                  <a:cubicBezTo>
                    <a:pt x="4637" y="11017"/>
                    <a:pt x="5103" y="11538"/>
                    <a:pt x="5708" y="11629"/>
                  </a:cubicBezTo>
                  <a:lnTo>
                    <a:pt x="5708" y="12384"/>
                  </a:lnTo>
                  <a:cubicBezTo>
                    <a:pt x="4689" y="12291"/>
                    <a:pt x="3889" y="11432"/>
                    <a:pt x="3889" y="10389"/>
                  </a:cubicBezTo>
                  <a:cubicBezTo>
                    <a:pt x="3888" y="9451"/>
                    <a:pt x="4539" y="8660"/>
                    <a:pt x="5415" y="8445"/>
                  </a:cubicBezTo>
                  <a:close/>
                  <a:moveTo>
                    <a:pt x="8102" y="12345"/>
                  </a:moveTo>
                  <a:cubicBezTo>
                    <a:pt x="8103" y="12351"/>
                    <a:pt x="8104" y="12358"/>
                    <a:pt x="8104" y="12366"/>
                  </a:cubicBezTo>
                  <a:lnTo>
                    <a:pt x="8067" y="12403"/>
                  </a:lnTo>
                  <a:lnTo>
                    <a:pt x="8067" y="12379"/>
                  </a:lnTo>
                  <a:lnTo>
                    <a:pt x="8102" y="12345"/>
                  </a:lnTo>
                  <a:close/>
                  <a:moveTo>
                    <a:pt x="8260" y="12114"/>
                  </a:moveTo>
                  <a:cubicBezTo>
                    <a:pt x="8271" y="12114"/>
                    <a:pt x="8282" y="12116"/>
                    <a:pt x="8293" y="12119"/>
                  </a:cubicBezTo>
                  <a:cubicBezTo>
                    <a:pt x="8287" y="12135"/>
                    <a:pt x="8283" y="12150"/>
                    <a:pt x="8278" y="12166"/>
                  </a:cubicBezTo>
                  <a:cubicBezTo>
                    <a:pt x="8271" y="12164"/>
                    <a:pt x="8265" y="12164"/>
                    <a:pt x="8259" y="12164"/>
                  </a:cubicBezTo>
                  <a:cubicBezTo>
                    <a:pt x="8221" y="12164"/>
                    <a:pt x="8186" y="12189"/>
                    <a:pt x="8177" y="12228"/>
                  </a:cubicBezTo>
                  <a:cubicBezTo>
                    <a:pt x="8170" y="12251"/>
                    <a:pt x="8173" y="12277"/>
                    <a:pt x="8186" y="12298"/>
                  </a:cubicBezTo>
                  <a:cubicBezTo>
                    <a:pt x="8198" y="12317"/>
                    <a:pt x="8217" y="12330"/>
                    <a:pt x="8239" y="12336"/>
                  </a:cubicBezTo>
                  <a:cubicBezTo>
                    <a:pt x="8238" y="12346"/>
                    <a:pt x="8234" y="12357"/>
                    <a:pt x="8232" y="12368"/>
                  </a:cubicBezTo>
                  <a:cubicBezTo>
                    <a:pt x="8228" y="12391"/>
                    <a:pt x="8228" y="12414"/>
                    <a:pt x="8225" y="12435"/>
                  </a:cubicBezTo>
                  <a:lnTo>
                    <a:pt x="8222" y="12435"/>
                  </a:lnTo>
                  <a:lnTo>
                    <a:pt x="8155" y="12425"/>
                  </a:lnTo>
                  <a:cubicBezTo>
                    <a:pt x="8157" y="12388"/>
                    <a:pt x="8149" y="12348"/>
                    <a:pt x="8143" y="12311"/>
                  </a:cubicBezTo>
                  <a:cubicBezTo>
                    <a:pt x="8135" y="12274"/>
                    <a:pt x="8129" y="12236"/>
                    <a:pt x="8134" y="12216"/>
                  </a:cubicBezTo>
                  <a:cubicBezTo>
                    <a:pt x="8151" y="12157"/>
                    <a:pt x="8205" y="12114"/>
                    <a:pt x="8260" y="12114"/>
                  </a:cubicBezTo>
                  <a:close/>
                  <a:moveTo>
                    <a:pt x="8108" y="12426"/>
                  </a:moveTo>
                  <a:cubicBezTo>
                    <a:pt x="8108" y="12432"/>
                    <a:pt x="8109" y="12437"/>
                    <a:pt x="8108" y="12441"/>
                  </a:cubicBezTo>
                  <a:lnTo>
                    <a:pt x="8068" y="12481"/>
                  </a:lnTo>
                  <a:lnTo>
                    <a:pt x="8068" y="12466"/>
                  </a:lnTo>
                  <a:lnTo>
                    <a:pt x="8108" y="12426"/>
                  </a:lnTo>
                  <a:close/>
                  <a:moveTo>
                    <a:pt x="5487" y="8311"/>
                  </a:moveTo>
                  <a:cubicBezTo>
                    <a:pt x="5486" y="8312"/>
                    <a:pt x="5484" y="8313"/>
                    <a:pt x="5483" y="8313"/>
                  </a:cubicBezTo>
                  <a:cubicBezTo>
                    <a:pt x="5481" y="8317"/>
                    <a:pt x="5477" y="8319"/>
                    <a:pt x="5475" y="8322"/>
                  </a:cubicBezTo>
                  <a:cubicBezTo>
                    <a:pt x="5470" y="8326"/>
                    <a:pt x="5465" y="8329"/>
                    <a:pt x="5461" y="8335"/>
                  </a:cubicBezTo>
                  <a:cubicBezTo>
                    <a:pt x="5458" y="8338"/>
                    <a:pt x="5457" y="8340"/>
                    <a:pt x="5455" y="8343"/>
                  </a:cubicBezTo>
                  <a:lnTo>
                    <a:pt x="5443" y="8359"/>
                  </a:lnTo>
                  <a:cubicBezTo>
                    <a:pt x="5441" y="8361"/>
                    <a:pt x="5440" y="8364"/>
                    <a:pt x="5438" y="8368"/>
                  </a:cubicBezTo>
                  <a:cubicBezTo>
                    <a:pt x="5434" y="8375"/>
                    <a:pt x="5430" y="8380"/>
                    <a:pt x="5428" y="8386"/>
                  </a:cubicBezTo>
                  <a:cubicBezTo>
                    <a:pt x="5427" y="8389"/>
                    <a:pt x="5427" y="8392"/>
                    <a:pt x="5425" y="8395"/>
                  </a:cubicBezTo>
                  <a:cubicBezTo>
                    <a:pt x="5425" y="8396"/>
                    <a:pt x="5425" y="8396"/>
                    <a:pt x="5424" y="8397"/>
                  </a:cubicBezTo>
                  <a:cubicBezTo>
                    <a:pt x="4518" y="8609"/>
                    <a:pt x="3841" y="9423"/>
                    <a:pt x="3841" y="10393"/>
                  </a:cubicBezTo>
                  <a:cubicBezTo>
                    <a:pt x="3841" y="11460"/>
                    <a:pt x="4662" y="12340"/>
                    <a:pt x="5706" y="12435"/>
                  </a:cubicBezTo>
                  <a:lnTo>
                    <a:pt x="5706" y="12505"/>
                  </a:lnTo>
                  <a:cubicBezTo>
                    <a:pt x="4623" y="12410"/>
                    <a:pt x="3771" y="11500"/>
                    <a:pt x="3771" y="10393"/>
                  </a:cubicBezTo>
                  <a:cubicBezTo>
                    <a:pt x="3771" y="9362"/>
                    <a:pt x="4511" y="8501"/>
                    <a:pt x="5487" y="8311"/>
                  </a:cubicBezTo>
                  <a:close/>
                  <a:moveTo>
                    <a:pt x="8070" y="12544"/>
                  </a:moveTo>
                  <a:cubicBezTo>
                    <a:pt x="8068" y="12545"/>
                    <a:pt x="8068" y="12547"/>
                    <a:pt x="8067" y="12548"/>
                  </a:cubicBezTo>
                  <a:lnTo>
                    <a:pt x="8067" y="12545"/>
                  </a:lnTo>
                  <a:lnTo>
                    <a:pt x="8070" y="12544"/>
                  </a:lnTo>
                  <a:close/>
                  <a:moveTo>
                    <a:pt x="3929" y="11308"/>
                  </a:moveTo>
                  <a:cubicBezTo>
                    <a:pt x="4144" y="11767"/>
                    <a:pt x="4516" y="12139"/>
                    <a:pt x="4976" y="12356"/>
                  </a:cubicBezTo>
                  <a:lnTo>
                    <a:pt x="4708" y="12624"/>
                  </a:lnTo>
                  <a:lnTo>
                    <a:pt x="3662" y="11576"/>
                  </a:lnTo>
                  <a:lnTo>
                    <a:pt x="3929" y="11308"/>
                  </a:lnTo>
                  <a:close/>
                  <a:moveTo>
                    <a:pt x="15186" y="12328"/>
                  </a:moveTo>
                  <a:cubicBezTo>
                    <a:pt x="15194" y="12328"/>
                    <a:pt x="15202" y="12329"/>
                    <a:pt x="15211" y="12330"/>
                  </a:cubicBezTo>
                  <a:cubicBezTo>
                    <a:pt x="15245" y="12337"/>
                    <a:pt x="15274" y="12358"/>
                    <a:pt x="15293" y="12387"/>
                  </a:cubicBezTo>
                  <a:cubicBezTo>
                    <a:pt x="15311" y="12418"/>
                    <a:pt x="15317" y="12455"/>
                    <a:pt x="15310" y="12490"/>
                  </a:cubicBezTo>
                  <a:cubicBezTo>
                    <a:pt x="15307" y="12505"/>
                    <a:pt x="15289" y="12531"/>
                    <a:pt x="15272" y="12556"/>
                  </a:cubicBezTo>
                  <a:cubicBezTo>
                    <a:pt x="15249" y="12589"/>
                    <a:pt x="15224" y="12625"/>
                    <a:pt x="15211" y="12661"/>
                  </a:cubicBezTo>
                  <a:lnTo>
                    <a:pt x="15080" y="12635"/>
                  </a:lnTo>
                  <a:cubicBezTo>
                    <a:pt x="15083" y="12595"/>
                    <a:pt x="15073" y="12552"/>
                    <a:pt x="15066" y="12514"/>
                  </a:cubicBezTo>
                  <a:cubicBezTo>
                    <a:pt x="15059" y="12483"/>
                    <a:pt x="15052" y="12453"/>
                    <a:pt x="15057" y="12437"/>
                  </a:cubicBezTo>
                  <a:cubicBezTo>
                    <a:pt x="15070" y="12375"/>
                    <a:pt x="15125" y="12328"/>
                    <a:pt x="15186" y="12328"/>
                  </a:cubicBezTo>
                  <a:close/>
                  <a:moveTo>
                    <a:pt x="8201" y="12650"/>
                  </a:moveTo>
                  <a:cubicBezTo>
                    <a:pt x="8204" y="12650"/>
                    <a:pt x="8209" y="12652"/>
                    <a:pt x="8212" y="12655"/>
                  </a:cubicBezTo>
                  <a:lnTo>
                    <a:pt x="8212" y="12678"/>
                  </a:lnTo>
                  <a:cubicBezTo>
                    <a:pt x="8209" y="12683"/>
                    <a:pt x="8206" y="12684"/>
                    <a:pt x="8201" y="12684"/>
                  </a:cubicBezTo>
                  <a:cubicBezTo>
                    <a:pt x="8200" y="12684"/>
                    <a:pt x="8199" y="12684"/>
                    <a:pt x="8199" y="12684"/>
                  </a:cubicBezTo>
                  <a:cubicBezTo>
                    <a:pt x="8196" y="12684"/>
                    <a:pt x="8193" y="12682"/>
                    <a:pt x="8190" y="12679"/>
                  </a:cubicBezTo>
                  <a:cubicBezTo>
                    <a:pt x="8186" y="12676"/>
                    <a:pt x="8185" y="12672"/>
                    <a:pt x="8185" y="12667"/>
                  </a:cubicBezTo>
                  <a:cubicBezTo>
                    <a:pt x="8185" y="12657"/>
                    <a:pt x="8191" y="12650"/>
                    <a:pt x="8201" y="12650"/>
                  </a:cubicBezTo>
                  <a:close/>
                  <a:moveTo>
                    <a:pt x="3532" y="11512"/>
                  </a:moveTo>
                  <a:lnTo>
                    <a:pt x="4773" y="12752"/>
                  </a:lnTo>
                  <a:lnTo>
                    <a:pt x="4756" y="12769"/>
                  </a:lnTo>
                  <a:lnTo>
                    <a:pt x="3515" y="11529"/>
                  </a:lnTo>
                  <a:lnTo>
                    <a:pt x="3532" y="11512"/>
                  </a:lnTo>
                  <a:close/>
                  <a:moveTo>
                    <a:pt x="8149" y="12471"/>
                  </a:moveTo>
                  <a:lnTo>
                    <a:pt x="8220" y="12479"/>
                  </a:lnTo>
                  <a:cubicBezTo>
                    <a:pt x="8218" y="12514"/>
                    <a:pt x="8215" y="12547"/>
                    <a:pt x="8213" y="12581"/>
                  </a:cubicBezTo>
                  <a:cubicBezTo>
                    <a:pt x="8209" y="12579"/>
                    <a:pt x="8205" y="12578"/>
                    <a:pt x="8200" y="12578"/>
                  </a:cubicBezTo>
                  <a:cubicBezTo>
                    <a:pt x="8154" y="12578"/>
                    <a:pt x="8116" y="12618"/>
                    <a:pt x="8116" y="12666"/>
                  </a:cubicBezTo>
                  <a:cubicBezTo>
                    <a:pt x="8116" y="12690"/>
                    <a:pt x="8124" y="12713"/>
                    <a:pt x="8141" y="12730"/>
                  </a:cubicBezTo>
                  <a:cubicBezTo>
                    <a:pt x="8157" y="12746"/>
                    <a:pt x="8178" y="12755"/>
                    <a:pt x="8200" y="12755"/>
                  </a:cubicBezTo>
                  <a:lnTo>
                    <a:pt x="8203" y="12755"/>
                  </a:lnTo>
                  <a:cubicBezTo>
                    <a:pt x="8208" y="12755"/>
                    <a:pt x="8213" y="12752"/>
                    <a:pt x="8219" y="12751"/>
                  </a:cubicBezTo>
                  <a:cubicBezTo>
                    <a:pt x="8220" y="12767"/>
                    <a:pt x="8222" y="12782"/>
                    <a:pt x="8223" y="12795"/>
                  </a:cubicBezTo>
                  <a:cubicBezTo>
                    <a:pt x="8217" y="12798"/>
                    <a:pt x="8211" y="12800"/>
                    <a:pt x="8204" y="12801"/>
                  </a:cubicBezTo>
                  <a:cubicBezTo>
                    <a:pt x="8200" y="12801"/>
                    <a:pt x="8197" y="12801"/>
                    <a:pt x="8193" y="12801"/>
                  </a:cubicBezTo>
                  <a:cubicBezTo>
                    <a:pt x="8163" y="12801"/>
                    <a:pt x="8135" y="12789"/>
                    <a:pt x="8112" y="12766"/>
                  </a:cubicBezTo>
                  <a:cubicBezTo>
                    <a:pt x="8086" y="12740"/>
                    <a:pt x="8072" y="12703"/>
                    <a:pt x="8072" y="12663"/>
                  </a:cubicBezTo>
                  <a:cubicBezTo>
                    <a:pt x="8072" y="12645"/>
                    <a:pt x="8090" y="12609"/>
                    <a:pt x="8106" y="12576"/>
                  </a:cubicBezTo>
                  <a:cubicBezTo>
                    <a:pt x="8122" y="12542"/>
                    <a:pt x="8140" y="12505"/>
                    <a:pt x="8149" y="12471"/>
                  </a:cubicBezTo>
                  <a:close/>
                  <a:moveTo>
                    <a:pt x="5151" y="12429"/>
                  </a:moveTo>
                  <a:cubicBezTo>
                    <a:pt x="5326" y="12493"/>
                    <a:pt x="5513" y="12535"/>
                    <a:pt x="5707" y="12551"/>
                  </a:cubicBezTo>
                  <a:lnTo>
                    <a:pt x="5707" y="12808"/>
                  </a:lnTo>
                  <a:lnTo>
                    <a:pt x="5151" y="12808"/>
                  </a:lnTo>
                  <a:lnTo>
                    <a:pt x="5151" y="12429"/>
                  </a:lnTo>
                  <a:close/>
                  <a:moveTo>
                    <a:pt x="8076" y="12795"/>
                  </a:moveTo>
                  <a:lnTo>
                    <a:pt x="8080" y="12799"/>
                  </a:lnTo>
                  <a:cubicBezTo>
                    <a:pt x="8081" y="12800"/>
                    <a:pt x="8082" y="12801"/>
                    <a:pt x="8085" y="12803"/>
                  </a:cubicBezTo>
                  <a:lnTo>
                    <a:pt x="8068" y="12819"/>
                  </a:lnTo>
                  <a:lnTo>
                    <a:pt x="8068" y="12804"/>
                  </a:lnTo>
                  <a:lnTo>
                    <a:pt x="8076" y="12795"/>
                  </a:lnTo>
                  <a:close/>
                  <a:moveTo>
                    <a:pt x="3452" y="11532"/>
                  </a:moveTo>
                  <a:lnTo>
                    <a:pt x="4753" y="12832"/>
                  </a:lnTo>
                  <a:lnTo>
                    <a:pt x="4745" y="12841"/>
                  </a:lnTo>
                  <a:lnTo>
                    <a:pt x="3445" y="11539"/>
                  </a:lnTo>
                  <a:lnTo>
                    <a:pt x="3452" y="11532"/>
                  </a:lnTo>
                  <a:close/>
                  <a:moveTo>
                    <a:pt x="3443" y="11602"/>
                  </a:moveTo>
                  <a:lnTo>
                    <a:pt x="4684" y="12842"/>
                  </a:lnTo>
                  <a:lnTo>
                    <a:pt x="4671" y="12853"/>
                  </a:lnTo>
                  <a:lnTo>
                    <a:pt x="3431" y="11613"/>
                  </a:lnTo>
                  <a:lnTo>
                    <a:pt x="3443" y="11602"/>
                  </a:lnTo>
                  <a:close/>
                  <a:moveTo>
                    <a:pt x="5707" y="12852"/>
                  </a:moveTo>
                  <a:lnTo>
                    <a:pt x="5707" y="12878"/>
                  </a:lnTo>
                  <a:lnTo>
                    <a:pt x="5014" y="12878"/>
                  </a:lnTo>
                  <a:lnTo>
                    <a:pt x="5014" y="12852"/>
                  </a:lnTo>
                  <a:close/>
                  <a:moveTo>
                    <a:pt x="8151" y="12842"/>
                  </a:moveTo>
                  <a:lnTo>
                    <a:pt x="8151" y="12842"/>
                  </a:lnTo>
                  <a:cubicBezTo>
                    <a:pt x="8166" y="12846"/>
                    <a:pt x="8180" y="12848"/>
                    <a:pt x="8196" y="12848"/>
                  </a:cubicBezTo>
                  <a:lnTo>
                    <a:pt x="8209" y="12848"/>
                  </a:lnTo>
                  <a:cubicBezTo>
                    <a:pt x="8217" y="12848"/>
                    <a:pt x="8222" y="12846"/>
                    <a:pt x="8228" y="12845"/>
                  </a:cubicBezTo>
                  <a:cubicBezTo>
                    <a:pt x="8229" y="12856"/>
                    <a:pt x="8230" y="12864"/>
                    <a:pt x="8231" y="12873"/>
                  </a:cubicBezTo>
                  <a:lnTo>
                    <a:pt x="8212" y="12873"/>
                  </a:lnTo>
                  <a:cubicBezTo>
                    <a:pt x="8192" y="12874"/>
                    <a:pt x="8173" y="12882"/>
                    <a:pt x="8157" y="12889"/>
                  </a:cubicBezTo>
                  <a:cubicBezTo>
                    <a:pt x="8155" y="12883"/>
                    <a:pt x="8155" y="12873"/>
                    <a:pt x="8155" y="12866"/>
                  </a:cubicBezTo>
                  <a:lnTo>
                    <a:pt x="8151" y="12842"/>
                  </a:lnTo>
                  <a:close/>
                  <a:moveTo>
                    <a:pt x="8104" y="12846"/>
                  </a:moveTo>
                  <a:cubicBezTo>
                    <a:pt x="8106" y="12852"/>
                    <a:pt x="8108" y="12859"/>
                    <a:pt x="8108" y="12866"/>
                  </a:cubicBezTo>
                  <a:lnTo>
                    <a:pt x="8067" y="12906"/>
                  </a:lnTo>
                  <a:lnTo>
                    <a:pt x="8067" y="12883"/>
                  </a:lnTo>
                  <a:lnTo>
                    <a:pt x="8104" y="12846"/>
                  </a:lnTo>
                  <a:close/>
                  <a:moveTo>
                    <a:pt x="3368" y="11616"/>
                  </a:moveTo>
                  <a:lnTo>
                    <a:pt x="4669" y="12917"/>
                  </a:lnTo>
                  <a:lnTo>
                    <a:pt x="4661" y="12925"/>
                  </a:lnTo>
                  <a:lnTo>
                    <a:pt x="3360" y="11624"/>
                  </a:lnTo>
                  <a:lnTo>
                    <a:pt x="3368" y="11616"/>
                  </a:lnTo>
                  <a:close/>
                  <a:moveTo>
                    <a:pt x="5705" y="12924"/>
                  </a:moveTo>
                  <a:lnTo>
                    <a:pt x="5705" y="12935"/>
                  </a:lnTo>
                  <a:lnTo>
                    <a:pt x="4970" y="12935"/>
                  </a:lnTo>
                  <a:lnTo>
                    <a:pt x="4970" y="12924"/>
                  </a:lnTo>
                  <a:close/>
                  <a:moveTo>
                    <a:pt x="3358" y="11686"/>
                  </a:moveTo>
                  <a:lnTo>
                    <a:pt x="4599" y="12926"/>
                  </a:lnTo>
                  <a:lnTo>
                    <a:pt x="4587" y="12938"/>
                  </a:lnTo>
                  <a:lnTo>
                    <a:pt x="3347" y="11698"/>
                  </a:lnTo>
                  <a:lnTo>
                    <a:pt x="3358" y="11686"/>
                  </a:lnTo>
                  <a:close/>
                  <a:moveTo>
                    <a:pt x="8093" y="12946"/>
                  </a:moveTo>
                  <a:cubicBezTo>
                    <a:pt x="8087" y="12957"/>
                    <a:pt x="8082" y="12967"/>
                    <a:pt x="8076" y="12978"/>
                  </a:cubicBezTo>
                  <a:lnTo>
                    <a:pt x="8067" y="12987"/>
                  </a:lnTo>
                  <a:lnTo>
                    <a:pt x="8067" y="12973"/>
                  </a:lnTo>
                  <a:lnTo>
                    <a:pt x="8093" y="12946"/>
                  </a:lnTo>
                  <a:close/>
                  <a:moveTo>
                    <a:pt x="5705" y="12979"/>
                  </a:moveTo>
                  <a:lnTo>
                    <a:pt x="5705" y="12996"/>
                  </a:lnTo>
                  <a:lnTo>
                    <a:pt x="5013" y="12996"/>
                  </a:lnTo>
                  <a:lnTo>
                    <a:pt x="5013" y="12979"/>
                  </a:lnTo>
                  <a:close/>
                  <a:moveTo>
                    <a:pt x="3283" y="11699"/>
                  </a:moveTo>
                  <a:lnTo>
                    <a:pt x="4585" y="13000"/>
                  </a:lnTo>
                  <a:lnTo>
                    <a:pt x="4576" y="13008"/>
                  </a:lnTo>
                  <a:lnTo>
                    <a:pt x="3275" y="11707"/>
                  </a:lnTo>
                  <a:lnTo>
                    <a:pt x="3283" y="11699"/>
                  </a:lnTo>
                  <a:close/>
                  <a:moveTo>
                    <a:pt x="15072" y="12678"/>
                  </a:moveTo>
                  <a:lnTo>
                    <a:pt x="15099" y="12684"/>
                  </a:lnTo>
                  <a:lnTo>
                    <a:pt x="15202" y="12705"/>
                  </a:lnTo>
                  <a:cubicBezTo>
                    <a:pt x="15200" y="12745"/>
                    <a:pt x="15210" y="12788"/>
                    <a:pt x="15217" y="12826"/>
                  </a:cubicBezTo>
                  <a:cubicBezTo>
                    <a:pt x="15222" y="12857"/>
                    <a:pt x="15230" y="12887"/>
                    <a:pt x="15226" y="12901"/>
                  </a:cubicBezTo>
                  <a:cubicBezTo>
                    <a:pt x="15213" y="12965"/>
                    <a:pt x="15158" y="13011"/>
                    <a:pt x="15096" y="13011"/>
                  </a:cubicBezTo>
                  <a:cubicBezTo>
                    <a:pt x="15088" y="13011"/>
                    <a:pt x="15081" y="13011"/>
                    <a:pt x="15073" y="13009"/>
                  </a:cubicBezTo>
                  <a:cubicBezTo>
                    <a:pt x="15041" y="13003"/>
                    <a:pt x="15011" y="12984"/>
                    <a:pt x="14993" y="12956"/>
                  </a:cubicBezTo>
                  <a:cubicBezTo>
                    <a:pt x="14972" y="12925"/>
                    <a:pt x="14965" y="12888"/>
                    <a:pt x="14973" y="12851"/>
                  </a:cubicBezTo>
                  <a:cubicBezTo>
                    <a:pt x="14975" y="12835"/>
                    <a:pt x="14994" y="12810"/>
                    <a:pt x="15011" y="12784"/>
                  </a:cubicBezTo>
                  <a:cubicBezTo>
                    <a:pt x="15033" y="12751"/>
                    <a:pt x="15059" y="12715"/>
                    <a:pt x="15072" y="12678"/>
                  </a:cubicBezTo>
                  <a:close/>
                  <a:moveTo>
                    <a:pt x="3274" y="11770"/>
                  </a:moveTo>
                  <a:lnTo>
                    <a:pt x="4515" y="13011"/>
                  </a:lnTo>
                  <a:lnTo>
                    <a:pt x="4502" y="13022"/>
                  </a:lnTo>
                  <a:lnTo>
                    <a:pt x="3262" y="11782"/>
                  </a:lnTo>
                  <a:lnTo>
                    <a:pt x="3274" y="11770"/>
                  </a:lnTo>
                  <a:close/>
                  <a:moveTo>
                    <a:pt x="5705" y="13042"/>
                  </a:moveTo>
                  <a:lnTo>
                    <a:pt x="5705" y="13053"/>
                  </a:lnTo>
                  <a:lnTo>
                    <a:pt x="4971" y="13053"/>
                  </a:lnTo>
                  <a:lnTo>
                    <a:pt x="4971" y="13042"/>
                  </a:lnTo>
                  <a:close/>
                  <a:moveTo>
                    <a:pt x="8238" y="13036"/>
                  </a:moveTo>
                  <a:cubicBezTo>
                    <a:pt x="8245" y="13036"/>
                    <a:pt x="8251" y="13041"/>
                    <a:pt x="8255" y="13048"/>
                  </a:cubicBezTo>
                  <a:cubicBezTo>
                    <a:pt x="8257" y="13058"/>
                    <a:pt x="8251" y="13067"/>
                    <a:pt x="8243" y="13070"/>
                  </a:cubicBezTo>
                  <a:cubicBezTo>
                    <a:pt x="8242" y="13070"/>
                    <a:pt x="8241" y="13070"/>
                    <a:pt x="8239" y="13070"/>
                  </a:cubicBezTo>
                  <a:cubicBezTo>
                    <a:pt x="8232" y="13070"/>
                    <a:pt x="8225" y="13065"/>
                    <a:pt x="8223" y="13057"/>
                  </a:cubicBezTo>
                  <a:cubicBezTo>
                    <a:pt x="8222" y="13052"/>
                    <a:pt x="8223" y="13046"/>
                    <a:pt x="8225" y="13042"/>
                  </a:cubicBezTo>
                  <a:cubicBezTo>
                    <a:pt x="8227" y="13041"/>
                    <a:pt x="8229" y="13037"/>
                    <a:pt x="8238" y="13036"/>
                  </a:cubicBezTo>
                  <a:close/>
                  <a:moveTo>
                    <a:pt x="3199" y="11783"/>
                  </a:moveTo>
                  <a:lnTo>
                    <a:pt x="4500" y="13084"/>
                  </a:lnTo>
                  <a:lnTo>
                    <a:pt x="4492" y="13093"/>
                  </a:lnTo>
                  <a:lnTo>
                    <a:pt x="3191" y="11791"/>
                  </a:lnTo>
                  <a:lnTo>
                    <a:pt x="3199" y="11783"/>
                  </a:lnTo>
                  <a:close/>
                  <a:moveTo>
                    <a:pt x="15011" y="13034"/>
                  </a:moveTo>
                  <a:cubicBezTo>
                    <a:pt x="15027" y="13043"/>
                    <a:pt x="15046" y="13052"/>
                    <a:pt x="15064" y="13055"/>
                  </a:cubicBezTo>
                  <a:cubicBezTo>
                    <a:pt x="15075" y="13058"/>
                    <a:pt x="15087" y="13058"/>
                    <a:pt x="15098" y="13058"/>
                  </a:cubicBezTo>
                  <a:cubicBezTo>
                    <a:pt x="15105" y="13058"/>
                    <a:pt x="15115" y="13057"/>
                    <a:pt x="15122" y="13055"/>
                  </a:cubicBezTo>
                  <a:lnTo>
                    <a:pt x="15122" y="13055"/>
                  </a:lnTo>
                  <a:cubicBezTo>
                    <a:pt x="15120" y="13062"/>
                    <a:pt x="15117" y="13070"/>
                    <a:pt x="15115" y="13078"/>
                  </a:cubicBezTo>
                  <a:cubicBezTo>
                    <a:pt x="15112" y="13085"/>
                    <a:pt x="15112" y="13094"/>
                    <a:pt x="15111" y="13101"/>
                  </a:cubicBezTo>
                  <a:cubicBezTo>
                    <a:pt x="15096" y="13092"/>
                    <a:pt x="15078" y="13084"/>
                    <a:pt x="15059" y="13080"/>
                  </a:cubicBezTo>
                  <a:cubicBezTo>
                    <a:pt x="15050" y="13079"/>
                    <a:pt x="15041" y="13078"/>
                    <a:pt x="15033" y="13078"/>
                  </a:cubicBezTo>
                  <a:cubicBezTo>
                    <a:pt x="15022" y="13078"/>
                    <a:pt x="15012" y="13079"/>
                    <a:pt x="15002" y="13080"/>
                  </a:cubicBezTo>
                  <a:cubicBezTo>
                    <a:pt x="15005" y="13073"/>
                    <a:pt x="15007" y="13065"/>
                    <a:pt x="15009" y="13058"/>
                  </a:cubicBezTo>
                  <a:cubicBezTo>
                    <a:pt x="15010" y="13050"/>
                    <a:pt x="15010" y="13042"/>
                    <a:pt x="15011" y="13034"/>
                  </a:cubicBezTo>
                  <a:close/>
                  <a:moveTo>
                    <a:pt x="3191" y="11854"/>
                  </a:moveTo>
                  <a:lnTo>
                    <a:pt x="4432" y="13094"/>
                  </a:lnTo>
                  <a:lnTo>
                    <a:pt x="4420" y="13105"/>
                  </a:lnTo>
                  <a:lnTo>
                    <a:pt x="3181" y="11865"/>
                  </a:lnTo>
                  <a:lnTo>
                    <a:pt x="3191" y="11854"/>
                  </a:lnTo>
                  <a:close/>
                  <a:moveTo>
                    <a:pt x="5707" y="13098"/>
                  </a:moveTo>
                  <a:lnTo>
                    <a:pt x="5707" y="13115"/>
                  </a:lnTo>
                  <a:lnTo>
                    <a:pt x="5014" y="13115"/>
                  </a:lnTo>
                  <a:lnTo>
                    <a:pt x="5014" y="13098"/>
                  </a:lnTo>
                  <a:close/>
                  <a:moveTo>
                    <a:pt x="8082" y="13125"/>
                  </a:moveTo>
                  <a:cubicBezTo>
                    <a:pt x="8083" y="13128"/>
                    <a:pt x="8086" y="13132"/>
                    <a:pt x="8087" y="13135"/>
                  </a:cubicBezTo>
                  <a:lnTo>
                    <a:pt x="8067" y="13154"/>
                  </a:lnTo>
                  <a:lnTo>
                    <a:pt x="8067" y="13140"/>
                  </a:lnTo>
                  <a:lnTo>
                    <a:pt x="8082" y="13125"/>
                  </a:lnTo>
                  <a:close/>
                  <a:moveTo>
                    <a:pt x="5705" y="13161"/>
                  </a:moveTo>
                  <a:lnTo>
                    <a:pt x="5705" y="13172"/>
                  </a:lnTo>
                  <a:lnTo>
                    <a:pt x="4971" y="13172"/>
                  </a:lnTo>
                  <a:lnTo>
                    <a:pt x="4971" y="13161"/>
                  </a:lnTo>
                  <a:close/>
                  <a:moveTo>
                    <a:pt x="3116" y="11867"/>
                  </a:moveTo>
                  <a:lnTo>
                    <a:pt x="4417" y="13169"/>
                  </a:lnTo>
                  <a:lnTo>
                    <a:pt x="4410" y="13177"/>
                  </a:lnTo>
                  <a:lnTo>
                    <a:pt x="3108" y="11876"/>
                  </a:lnTo>
                  <a:lnTo>
                    <a:pt x="3116" y="11867"/>
                  </a:lnTo>
                  <a:close/>
                  <a:moveTo>
                    <a:pt x="3107" y="11938"/>
                  </a:moveTo>
                  <a:lnTo>
                    <a:pt x="4347" y="13178"/>
                  </a:lnTo>
                  <a:lnTo>
                    <a:pt x="4336" y="13190"/>
                  </a:lnTo>
                  <a:lnTo>
                    <a:pt x="3095" y="11950"/>
                  </a:lnTo>
                  <a:lnTo>
                    <a:pt x="3107" y="11938"/>
                  </a:lnTo>
                  <a:close/>
                  <a:moveTo>
                    <a:pt x="5707" y="13216"/>
                  </a:moveTo>
                  <a:lnTo>
                    <a:pt x="5707" y="13233"/>
                  </a:lnTo>
                  <a:lnTo>
                    <a:pt x="5014" y="13233"/>
                  </a:lnTo>
                  <a:lnTo>
                    <a:pt x="5014" y="13216"/>
                  </a:lnTo>
                  <a:close/>
                  <a:moveTo>
                    <a:pt x="8113" y="13173"/>
                  </a:moveTo>
                  <a:cubicBezTo>
                    <a:pt x="8118" y="13177"/>
                    <a:pt x="8120" y="13182"/>
                    <a:pt x="8124" y="13186"/>
                  </a:cubicBezTo>
                  <a:lnTo>
                    <a:pt x="8067" y="13243"/>
                  </a:lnTo>
                  <a:lnTo>
                    <a:pt x="8067" y="13219"/>
                  </a:lnTo>
                  <a:lnTo>
                    <a:pt x="8113" y="13173"/>
                  </a:lnTo>
                  <a:close/>
                  <a:moveTo>
                    <a:pt x="8228" y="12920"/>
                  </a:moveTo>
                  <a:cubicBezTo>
                    <a:pt x="8232" y="12920"/>
                    <a:pt x="8236" y="12921"/>
                    <a:pt x="8240" y="12921"/>
                  </a:cubicBezTo>
                  <a:cubicBezTo>
                    <a:pt x="8243" y="12937"/>
                    <a:pt x="8245" y="12951"/>
                    <a:pt x="8249" y="12967"/>
                  </a:cubicBezTo>
                  <a:cubicBezTo>
                    <a:pt x="8244" y="12967"/>
                    <a:pt x="8239" y="12966"/>
                    <a:pt x="8233" y="12966"/>
                  </a:cubicBezTo>
                  <a:cubicBezTo>
                    <a:pt x="8230" y="12966"/>
                    <a:pt x="8227" y="12966"/>
                    <a:pt x="8223" y="12967"/>
                  </a:cubicBezTo>
                  <a:cubicBezTo>
                    <a:pt x="8201" y="12972"/>
                    <a:pt x="8181" y="12983"/>
                    <a:pt x="8169" y="13003"/>
                  </a:cubicBezTo>
                  <a:cubicBezTo>
                    <a:pt x="8155" y="13022"/>
                    <a:pt x="8150" y="13048"/>
                    <a:pt x="8157" y="13074"/>
                  </a:cubicBezTo>
                  <a:cubicBezTo>
                    <a:pt x="8166" y="13114"/>
                    <a:pt x="8202" y="13142"/>
                    <a:pt x="8240" y="13142"/>
                  </a:cubicBezTo>
                  <a:cubicBezTo>
                    <a:pt x="8248" y="13142"/>
                    <a:pt x="8256" y="13141"/>
                    <a:pt x="8262" y="13140"/>
                  </a:cubicBezTo>
                  <a:cubicBezTo>
                    <a:pt x="8273" y="13137"/>
                    <a:pt x="8282" y="13132"/>
                    <a:pt x="8290" y="13125"/>
                  </a:cubicBezTo>
                  <a:cubicBezTo>
                    <a:pt x="8301" y="13158"/>
                    <a:pt x="8312" y="13190"/>
                    <a:pt x="8324" y="13221"/>
                  </a:cubicBezTo>
                  <a:lnTo>
                    <a:pt x="8292" y="13233"/>
                  </a:lnTo>
                  <a:lnTo>
                    <a:pt x="8234" y="13257"/>
                  </a:lnTo>
                  <a:cubicBezTo>
                    <a:pt x="8217" y="13227"/>
                    <a:pt x="8192" y="13196"/>
                    <a:pt x="8170" y="13169"/>
                  </a:cubicBezTo>
                  <a:cubicBezTo>
                    <a:pt x="8145" y="13137"/>
                    <a:pt x="8119" y="13104"/>
                    <a:pt x="8113" y="13081"/>
                  </a:cubicBezTo>
                  <a:cubicBezTo>
                    <a:pt x="8104" y="13039"/>
                    <a:pt x="8111" y="12998"/>
                    <a:pt x="8134" y="12966"/>
                  </a:cubicBezTo>
                  <a:cubicBezTo>
                    <a:pt x="8154" y="12938"/>
                    <a:pt x="8183" y="12922"/>
                    <a:pt x="8215" y="12920"/>
                  </a:cubicBezTo>
                  <a:close/>
                  <a:moveTo>
                    <a:pt x="3031" y="11952"/>
                  </a:moveTo>
                  <a:lnTo>
                    <a:pt x="4333" y="13253"/>
                  </a:lnTo>
                  <a:lnTo>
                    <a:pt x="4325" y="13262"/>
                  </a:lnTo>
                  <a:lnTo>
                    <a:pt x="3024" y="11960"/>
                  </a:lnTo>
                  <a:lnTo>
                    <a:pt x="3031" y="11952"/>
                  </a:lnTo>
                  <a:close/>
                  <a:moveTo>
                    <a:pt x="3023" y="12022"/>
                  </a:moveTo>
                  <a:lnTo>
                    <a:pt x="4263" y="13263"/>
                  </a:lnTo>
                  <a:lnTo>
                    <a:pt x="4251" y="13274"/>
                  </a:lnTo>
                  <a:lnTo>
                    <a:pt x="3010" y="12034"/>
                  </a:lnTo>
                  <a:lnTo>
                    <a:pt x="3023" y="12022"/>
                  </a:lnTo>
                  <a:close/>
                  <a:moveTo>
                    <a:pt x="5705" y="13279"/>
                  </a:moveTo>
                  <a:lnTo>
                    <a:pt x="5705" y="13290"/>
                  </a:lnTo>
                  <a:lnTo>
                    <a:pt x="4971" y="13290"/>
                  </a:lnTo>
                  <a:lnTo>
                    <a:pt x="4971" y="13279"/>
                  </a:lnTo>
                  <a:close/>
                  <a:moveTo>
                    <a:pt x="8153" y="13221"/>
                  </a:moveTo>
                  <a:cubicBezTo>
                    <a:pt x="8155" y="13225"/>
                    <a:pt x="8157" y="13227"/>
                    <a:pt x="8160" y="13230"/>
                  </a:cubicBezTo>
                  <a:lnTo>
                    <a:pt x="8067" y="13322"/>
                  </a:lnTo>
                  <a:lnTo>
                    <a:pt x="8067" y="13307"/>
                  </a:lnTo>
                  <a:lnTo>
                    <a:pt x="8153" y="13221"/>
                  </a:lnTo>
                  <a:close/>
                  <a:moveTo>
                    <a:pt x="2947" y="12035"/>
                  </a:moveTo>
                  <a:lnTo>
                    <a:pt x="4248" y="13336"/>
                  </a:lnTo>
                  <a:lnTo>
                    <a:pt x="4241" y="13344"/>
                  </a:lnTo>
                  <a:lnTo>
                    <a:pt x="2940" y="12043"/>
                  </a:lnTo>
                  <a:lnTo>
                    <a:pt x="2947" y="12035"/>
                  </a:lnTo>
                  <a:close/>
                  <a:moveTo>
                    <a:pt x="5707" y="13336"/>
                  </a:moveTo>
                  <a:lnTo>
                    <a:pt x="5707" y="13353"/>
                  </a:lnTo>
                  <a:lnTo>
                    <a:pt x="5014" y="13353"/>
                  </a:lnTo>
                  <a:lnTo>
                    <a:pt x="5014" y="13336"/>
                  </a:lnTo>
                  <a:close/>
                  <a:moveTo>
                    <a:pt x="2939" y="12107"/>
                  </a:moveTo>
                  <a:lnTo>
                    <a:pt x="4179" y="13347"/>
                  </a:lnTo>
                  <a:lnTo>
                    <a:pt x="4167" y="13359"/>
                  </a:lnTo>
                  <a:lnTo>
                    <a:pt x="2926" y="12118"/>
                  </a:lnTo>
                  <a:lnTo>
                    <a:pt x="2939" y="12107"/>
                  </a:lnTo>
                  <a:close/>
                  <a:moveTo>
                    <a:pt x="5705" y="13399"/>
                  </a:moveTo>
                  <a:lnTo>
                    <a:pt x="5705" y="13409"/>
                  </a:lnTo>
                  <a:lnTo>
                    <a:pt x="4971" y="13409"/>
                  </a:lnTo>
                  <a:lnTo>
                    <a:pt x="4971" y="13399"/>
                  </a:lnTo>
                  <a:close/>
                  <a:moveTo>
                    <a:pt x="8186" y="13269"/>
                  </a:moveTo>
                  <a:cubicBezTo>
                    <a:pt x="8188" y="13274"/>
                    <a:pt x="8192" y="13278"/>
                    <a:pt x="8196" y="13284"/>
                  </a:cubicBezTo>
                  <a:lnTo>
                    <a:pt x="8068" y="13410"/>
                  </a:lnTo>
                  <a:lnTo>
                    <a:pt x="8068" y="13386"/>
                  </a:lnTo>
                  <a:lnTo>
                    <a:pt x="8186" y="13269"/>
                  </a:lnTo>
                  <a:close/>
                  <a:moveTo>
                    <a:pt x="2865" y="12119"/>
                  </a:moveTo>
                  <a:lnTo>
                    <a:pt x="4165" y="13421"/>
                  </a:lnTo>
                  <a:lnTo>
                    <a:pt x="4158" y="13428"/>
                  </a:lnTo>
                  <a:lnTo>
                    <a:pt x="2856" y="12128"/>
                  </a:lnTo>
                  <a:lnTo>
                    <a:pt x="2865" y="12119"/>
                  </a:lnTo>
                  <a:close/>
                  <a:moveTo>
                    <a:pt x="2855" y="12189"/>
                  </a:moveTo>
                  <a:lnTo>
                    <a:pt x="4095" y="13430"/>
                  </a:lnTo>
                  <a:lnTo>
                    <a:pt x="4084" y="13442"/>
                  </a:lnTo>
                  <a:lnTo>
                    <a:pt x="2844" y="12202"/>
                  </a:lnTo>
                  <a:lnTo>
                    <a:pt x="2855" y="12189"/>
                  </a:lnTo>
                  <a:close/>
                  <a:moveTo>
                    <a:pt x="15028" y="13123"/>
                  </a:moveTo>
                  <a:cubicBezTo>
                    <a:pt x="15036" y="13123"/>
                    <a:pt x="15043" y="13124"/>
                    <a:pt x="15051" y="13125"/>
                  </a:cubicBezTo>
                  <a:cubicBezTo>
                    <a:pt x="15121" y="13138"/>
                    <a:pt x="15167" y="13209"/>
                    <a:pt x="15154" y="13281"/>
                  </a:cubicBezTo>
                  <a:cubicBezTo>
                    <a:pt x="15152" y="13296"/>
                    <a:pt x="15134" y="13322"/>
                    <a:pt x="15117" y="13347"/>
                  </a:cubicBezTo>
                  <a:cubicBezTo>
                    <a:pt x="15095" y="13380"/>
                    <a:pt x="15071" y="13415"/>
                    <a:pt x="15059" y="13453"/>
                  </a:cubicBezTo>
                  <a:lnTo>
                    <a:pt x="14929" y="13431"/>
                  </a:lnTo>
                  <a:cubicBezTo>
                    <a:pt x="14930" y="13391"/>
                    <a:pt x="14921" y="13349"/>
                    <a:pt x="14911" y="13311"/>
                  </a:cubicBezTo>
                  <a:cubicBezTo>
                    <a:pt x="14905" y="13281"/>
                    <a:pt x="14897" y="13251"/>
                    <a:pt x="14899" y="13235"/>
                  </a:cubicBezTo>
                  <a:cubicBezTo>
                    <a:pt x="14912" y="13170"/>
                    <a:pt x="14966" y="13123"/>
                    <a:pt x="15028" y="13123"/>
                  </a:cubicBezTo>
                  <a:close/>
                  <a:moveTo>
                    <a:pt x="8398" y="13422"/>
                  </a:moveTo>
                  <a:cubicBezTo>
                    <a:pt x="8404" y="13422"/>
                    <a:pt x="8410" y="13425"/>
                    <a:pt x="8413" y="13430"/>
                  </a:cubicBezTo>
                  <a:cubicBezTo>
                    <a:pt x="8418" y="13439"/>
                    <a:pt x="8415" y="13448"/>
                    <a:pt x="8409" y="13453"/>
                  </a:cubicBezTo>
                  <a:cubicBezTo>
                    <a:pt x="8405" y="13456"/>
                    <a:pt x="8402" y="13457"/>
                    <a:pt x="8399" y="13457"/>
                  </a:cubicBezTo>
                  <a:cubicBezTo>
                    <a:pt x="8394" y="13457"/>
                    <a:pt x="8390" y="13453"/>
                    <a:pt x="8386" y="13447"/>
                  </a:cubicBezTo>
                  <a:cubicBezTo>
                    <a:pt x="8383" y="13443"/>
                    <a:pt x="8382" y="13438"/>
                    <a:pt x="8383" y="13432"/>
                  </a:cubicBezTo>
                  <a:cubicBezTo>
                    <a:pt x="8384" y="13430"/>
                    <a:pt x="8387" y="13427"/>
                    <a:pt x="8391" y="13425"/>
                  </a:cubicBezTo>
                  <a:cubicBezTo>
                    <a:pt x="8393" y="13423"/>
                    <a:pt x="8396" y="13422"/>
                    <a:pt x="8398" y="13422"/>
                  </a:cubicBezTo>
                  <a:close/>
                  <a:moveTo>
                    <a:pt x="5707" y="13455"/>
                  </a:moveTo>
                  <a:lnTo>
                    <a:pt x="5707" y="13472"/>
                  </a:lnTo>
                  <a:lnTo>
                    <a:pt x="5014" y="13472"/>
                  </a:lnTo>
                  <a:lnTo>
                    <a:pt x="5014" y="13455"/>
                  </a:lnTo>
                  <a:close/>
                  <a:moveTo>
                    <a:pt x="8211" y="13332"/>
                  </a:moveTo>
                  <a:cubicBezTo>
                    <a:pt x="8212" y="13336"/>
                    <a:pt x="8213" y="13341"/>
                    <a:pt x="8213" y="13344"/>
                  </a:cubicBezTo>
                  <a:lnTo>
                    <a:pt x="8067" y="13490"/>
                  </a:lnTo>
                  <a:lnTo>
                    <a:pt x="8067" y="13476"/>
                  </a:lnTo>
                  <a:lnTo>
                    <a:pt x="8211" y="13332"/>
                  </a:lnTo>
                  <a:close/>
                  <a:moveTo>
                    <a:pt x="2780" y="12204"/>
                  </a:moveTo>
                  <a:lnTo>
                    <a:pt x="4081" y="13505"/>
                  </a:lnTo>
                  <a:lnTo>
                    <a:pt x="4073" y="13513"/>
                  </a:lnTo>
                  <a:lnTo>
                    <a:pt x="2772" y="12212"/>
                  </a:lnTo>
                  <a:lnTo>
                    <a:pt x="2780" y="12204"/>
                  </a:lnTo>
                  <a:close/>
                  <a:moveTo>
                    <a:pt x="2771" y="12273"/>
                  </a:moveTo>
                  <a:lnTo>
                    <a:pt x="4011" y="13515"/>
                  </a:lnTo>
                  <a:lnTo>
                    <a:pt x="3999" y="13526"/>
                  </a:lnTo>
                  <a:lnTo>
                    <a:pt x="2759" y="12286"/>
                  </a:lnTo>
                  <a:lnTo>
                    <a:pt x="2771" y="12273"/>
                  </a:lnTo>
                  <a:close/>
                  <a:moveTo>
                    <a:pt x="5705" y="13517"/>
                  </a:moveTo>
                  <a:lnTo>
                    <a:pt x="5705" y="13527"/>
                  </a:lnTo>
                  <a:lnTo>
                    <a:pt x="4971" y="13527"/>
                  </a:lnTo>
                  <a:lnTo>
                    <a:pt x="4971" y="13517"/>
                  </a:lnTo>
                  <a:close/>
                  <a:moveTo>
                    <a:pt x="8339" y="13263"/>
                  </a:moveTo>
                  <a:cubicBezTo>
                    <a:pt x="8352" y="13294"/>
                    <a:pt x="8365" y="13326"/>
                    <a:pt x="8381" y="13355"/>
                  </a:cubicBezTo>
                  <a:cubicBezTo>
                    <a:pt x="8373" y="13357"/>
                    <a:pt x="8364" y="13359"/>
                    <a:pt x="8356" y="13364"/>
                  </a:cubicBezTo>
                  <a:cubicBezTo>
                    <a:pt x="8336" y="13374"/>
                    <a:pt x="8322" y="13393"/>
                    <a:pt x="8317" y="13415"/>
                  </a:cubicBezTo>
                  <a:cubicBezTo>
                    <a:pt x="8309" y="13439"/>
                    <a:pt x="8314" y="13464"/>
                    <a:pt x="8327" y="13485"/>
                  </a:cubicBezTo>
                  <a:cubicBezTo>
                    <a:pt x="8344" y="13513"/>
                    <a:pt x="8372" y="13528"/>
                    <a:pt x="8402" y="13528"/>
                  </a:cubicBezTo>
                  <a:cubicBezTo>
                    <a:pt x="8419" y="13528"/>
                    <a:pt x="8435" y="13523"/>
                    <a:pt x="8449" y="13514"/>
                  </a:cubicBezTo>
                  <a:cubicBezTo>
                    <a:pt x="8454" y="13510"/>
                    <a:pt x="8457" y="13505"/>
                    <a:pt x="8461" y="13501"/>
                  </a:cubicBezTo>
                  <a:cubicBezTo>
                    <a:pt x="8470" y="13514"/>
                    <a:pt x="8478" y="13527"/>
                    <a:pt x="8487" y="13539"/>
                  </a:cubicBezTo>
                  <a:cubicBezTo>
                    <a:pt x="8482" y="13543"/>
                    <a:pt x="8480" y="13548"/>
                    <a:pt x="8476" y="13553"/>
                  </a:cubicBezTo>
                  <a:cubicBezTo>
                    <a:pt x="8456" y="13568"/>
                    <a:pt x="8431" y="13576"/>
                    <a:pt x="8406" y="13576"/>
                  </a:cubicBezTo>
                  <a:cubicBezTo>
                    <a:pt x="8360" y="13576"/>
                    <a:pt x="8317" y="13550"/>
                    <a:pt x="8290" y="13507"/>
                  </a:cubicBezTo>
                  <a:cubicBezTo>
                    <a:pt x="8278" y="13489"/>
                    <a:pt x="8275" y="13448"/>
                    <a:pt x="8269" y="13408"/>
                  </a:cubicBezTo>
                  <a:cubicBezTo>
                    <a:pt x="8265" y="13371"/>
                    <a:pt x="8261" y="13333"/>
                    <a:pt x="8250" y="13299"/>
                  </a:cubicBezTo>
                  <a:lnTo>
                    <a:pt x="8339" y="13263"/>
                  </a:lnTo>
                  <a:close/>
                  <a:moveTo>
                    <a:pt x="8223" y="13401"/>
                  </a:moveTo>
                  <a:cubicBezTo>
                    <a:pt x="8223" y="13405"/>
                    <a:pt x="8224" y="13410"/>
                    <a:pt x="8224" y="13414"/>
                  </a:cubicBezTo>
                  <a:cubicBezTo>
                    <a:pt x="8224" y="13417"/>
                    <a:pt x="8224" y="13420"/>
                    <a:pt x="8225" y="13422"/>
                  </a:cubicBezTo>
                  <a:lnTo>
                    <a:pt x="8069" y="13579"/>
                  </a:lnTo>
                  <a:lnTo>
                    <a:pt x="8069" y="13555"/>
                  </a:lnTo>
                  <a:lnTo>
                    <a:pt x="8223" y="13401"/>
                  </a:lnTo>
                  <a:close/>
                  <a:moveTo>
                    <a:pt x="5707" y="13574"/>
                  </a:moveTo>
                  <a:lnTo>
                    <a:pt x="5707" y="13591"/>
                  </a:lnTo>
                  <a:lnTo>
                    <a:pt x="5014" y="13591"/>
                  </a:lnTo>
                  <a:lnTo>
                    <a:pt x="5014" y="13574"/>
                  </a:lnTo>
                  <a:close/>
                  <a:moveTo>
                    <a:pt x="2696" y="12288"/>
                  </a:moveTo>
                  <a:lnTo>
                    <a:pt x="3996" y="13589"/>
                  </a:lnTo>
                  <a:lnTo>
                    <a:pt x="3989" y="13597"/>
                  </a:lnTo>
                  <a:lnTo>
                    <a:pt x="2688" y="12297"/>
                  </a:lnTo>
                  <a:lnTo>
                    <a:pt x="2696" y="12288"/>
                  </a:lnTo>
                  <a:close/>
                  <a:moveTo>
                    <a:pt x="2686" y="12358"/>
                  </a:moveTo>
                  <a:lnTo>
                    <a:pt x="3927" y="13597"/>
                  </a:lnTo>
                  <a:lnTo>
                    <a:pt x="3915" y="13610"/>
                  </a:lnTo>
                  <a:lnTo>
                    <a:pt x="2675" y="12368"/>
                  </a:lnTo>
                  <a:lnTo>
                    <a:pt x="2686" y="12358"/>
                  </a:lnTo>
                  <a:close/>
                  <a:moveTo>
                    <a:pt x="5705" y="13637"/>
                  </a:moveTo>
                  <a:lnTo>
                    <a:pt x="5705" y="13647"/>
                  </a:lnTo>
                  <a:lnTo>
                    <a:pt x="4971" y="13647"/>
                  </a:lnTo>
                  <a:lnTo>
                    <a:pt x="4971" y="13637"/>
                  </a:lnTo>
                  <a:close/>
                  <a:moveTo>
                    <a:pt x="8513" y="13579"/>
                  </a:moveTo>
                  <a:lnTo>
                    <a:pt x="8529" y="13602"/>
                  </a:lnTo>
                  <a:cubicBezTo>
                    <a:pt x="8526" y="13605"/>
                    <a:pt x="8524" y="13606"/>
                    <a:pt x="8520" y="13607"/>
                  </a:cubicBezTo>
                  <a:cubicBezTo>
                    <a:pt x="8505" y="13620"/>
                    <a:pt x="8493" y="13636"/>
                    <a:pt x="8483" y="13653"/>
                  </a:cubicBezTo>
                  <a:cubicBezTo>
                    <a:pt x="8478" y="13646"/>
                    <a:pt x="8475" y="13638"/>
                    <a:pt x="8470" y="13633"/>
                  </a:cubicBezTo>
                  <a:cubicBezTo>
                    <a:pt x="8464" y="13626"/>
                    <a:pt x="8457" y="13621"/>
                    <a:pt x="8452" y="13615"/>
                  </a:cubicBezTo>
                  <a:cubicBezTo>
                    <a:pt x="8471" y="13610"/>
                    <a:pt x="8488" y="13600"/>
                    <a:pt x="8504" y="13588"/>
                  </a:cubicBezTo>
                  <a:lnTo>
                    <a:pt x="8513" y="13579"/>
                  </a:lnTo>
                  <a:close/>
                  <a:moveTo>
                    <a:pt x="8232" y="13479"/>
                  </a:moveTo>
                  <a:cubicBezTo>
                    <a:pt x="8234" y="13482"/>
                    <a:pt x="8234" y="13486"/>
                    <a:pt x="8235" y="13490"/>
                  </a:cubicBezTo>
                  <a:lnTo>
                    <a:pt x="8067" y="13658"/>
                  </a:lnTo>
                  <a:lnTo>
                    <a:pt x="8067" y="13643"/>
                  </a:lnTo>
                  <a:lnTo>
                    <a:pt x="8232" y="13479"/>
                  </a:lnTo>
                  <a:close/>
                  <a:moveTo>
                    <a:pt x="2612" y="12371"/>
                  </a:moveTo>
                  <a:lnTo>
                    <a:pt x="3912" y="13673"/>
                  </a:lnTo>
                  <a:lnTo>
                    <a:pt x="3905" y="13680"/>
                  </a:lnTo>
                  <a:lnTo>
                    <a:pt x="2603" y="12379"/>
                  </a:lnTo>
                  <a:lnTo>
                    <a:pt x="2612" y="12371"/>
                  </a:lnTo>
                  <a:close/>
                  <a:moveTo>
                    <a:pt x="2602" y="12442"/>
                  </a:moveTo>
                  <a:lnTo>
                    <a:pt x="3842" y="13683"/>
                  </a:lnTo>
                  <a:lnTo>
                    <a:pt x="3831" y="13695"/>
                  </a:lnTo>
                  <a:lnTo>
                    <a:pt x="2591" y="12455"/>
                  </a:lnTo>
                  <a:lnTo>
                    <a:pt x="2602" y="12442"/>
                  </a:lnTo>
                  <a:close/>
                  <a:moveTo>
                    <a:pt x="5707" y="13692"/>
                  </a:moveTo>
                  <a:lnTo>
                    <a:pt x="5707" y="13710"/>
                  </a:lnTo>
                  <a:lnTo>
                    <a:pt x="5014" y="13710"/>
                  </a:lnTo>
                  <a:lnTo>
                    <a:pt x="5014" y="13692"/>
                  </a:lnTo>
                  <a:close/>
                  <a:moveTo>
                    <a:pt x="8255" y="13536"/>
                  </a:moveTo>
                  <a:cubicBezTo>
                    <a:pt x="8257" y="13541"/>
                    <a:pt x="8261" y="13544"/>
                    <a:pt x="8265" y="13548"/>
                  </a:cubicBezTo>
                  <a:lnTo>
                    <a:pt x="8067" y="13747"/>
                  </a:lnTo>
                  <a:lnTo>
                    <a:pt x="8067" y="13722"/>
                  </a:lnTo>
                  <a:lnTo>
                    <a:pt x="8255" y="13536"/>
                  </a:lnTo>
                  <a:close/>
                  <a:moveTo>
                    <a:pt x="8631" y="13731"/>
                  </a:moveTo>
                  <a:cubicBezTo>
                    <a:pt x="8640" y="13739"/>
                    <a:pt x="8646" y="13748"/>
                    <a:pt x="8654" y="13757"/>
                  </a:cubicBezTo>
                  <a:cubicBezTo>
                    <a:pt x="8651" y="13760"/>
                    <a:pt x="8648" y="13761"/>
                    <a:pt x="8645" y="13761"/>
                  </a:cubicBezTo>
                  <a:cubicBezTo>
                    <a:pt x="8639" y="13761"/>
                    <a:pt x="8635" y="13757"/>
                    <a:pt x="8631" y="13754"/>
                  </a:cubicBezTo>
                  <a:cubicBezTo>
                    <a:pt x="8628" y="13750"/>
                    <a:pt x="8626" y="13747"/>
                    <a:pt x="8626" y="13741"/>
                  </a:cubicBezTo>
                  <a:cubicBezTo>
                    <a:pt x="8626" y="13737"/>
                    <a:pt x="8628" y="13733"/>
                    <a:pt x="8630" y="13731"/>
                  </a:cubicBezTo>
                  <a:close/>
                  <a:moveTo>
                    <a:pt x="2528" y="12456"/>
                  </a:moveTo>
                  <a:lnTo>
                    <a:pt x="3830" y="13757"/>
                  </a:lnTo>
                  <a:lnTo>
                    <a:pt x="3821" y="13765"/>
                  </a:lnTo>
                  <a:lnTo>
                    <a:pt x="2520" y="12463"/>
                  </a:lnTo>
                  <a:lnTo>
                    <a:pt x="2528" y="12456"/>
                  </a:lnTo>
                  <a:close/>
                  <a:moveTo>
                    <a:pt x="5705" y="13755"/>
                  </a:moveTo>
                  <a:lnTo>
                    <a:pt x="5705" y="13766"/>
                  </a:lnTo>
                  <a:lnTo>
                    <a:pt x="4971" y="13766"/>
                  </a:lnTo>
                  <a:lnTo>
                    <a:pt x="4971" y="13755"/>
                  </a:lnTo>
                  <a:close/>
                  <a:moveTo>
                    <a:pt x="2519" y="12525"/>
                  </a:moveTo>
                  <a:lnTo>
                    <a:pt x="3759" y="13766"/>
                  </a:lnTo>
                  <a:lnTo>
                    <a:pt x="3747" y="13778"/>
                  </a:lnTo>
                  <a:lnTo>
                    <a:pt x="2507" y="12537"/>
                  </a:lnTo>
                  <a:lnTo>
                    <a:pt x="2519" y="12525"/>
                  </a:lnTo>
                  <a:close/>
                  <a:moveTo>
                    <a:pt x="14920" y="13479"/>
                  </a:moveTo>
                  <a:lnTo>
                    <a:pt x="14966" y="13486"/>
                  </a:lnTo>
                  <a:lnTo>
                    <a:pt x="15050" y="13501"/>
                  </a:lnTo>
                  <a:cubicBezTo>
                    <a:pt x="15048" y="13542"/>
                    <a:pt x="15059" y="13584"/>
                    <a:pt x="15068" y="13622"/>
                  </a:cubicBezTo>
                  <a:cubicBezTo>
                    <a:pt x="15077" y="13650"/>
                    <a:pt x="15084" y="13679"/>
                    <a:pt x="15081" y="13695"/>
                  </a:cubicBezTo>
                  <a:cubicBezTo>
                    <a:pt x="15070" y="13761"/>
                    <a:pt x="15016" y="13809"/>
                    <a:pt x="14951" y="13809"/>
                  </a:cubicBezTo>
                  <a:cubicBezTo>
                    <a:pt x="14945" y="13809"/>
                    <a:pt x="14939" y="13809"/>
                    <a:pt x="14932" y="13808"/>
                  </a:cubicBezTo>
                  <a:cubicBezTo>
                    <a:pt x="14899" y="13803"/>
                    <a:pt x="14870" y="13785"/>
                    <a:pt x="14850" y="13757"/>
                  </a:cubicBezTo>
                  <a:cubicBezTo>
                    <a:pt x="14829" y="13728"/>
                    <a:pt x="14819" y="13691"/>
                    <a:pt x="14826" y="13654"/>
                  </a:cubicBezTo>
                  <a:cubicBezTo>
                    <a:pt x="14829" y="13638"/>
                    <a:pt x="14846" y="13612"/>
                    <a:pt x="14863" y="13585"/>
                  </a:cubicBezTo>
                  <a:cubicBezTo>
                    <a:pt x="14884" y="13553"/>
                    <a:pt x="14908" y="13516"/>
                    <a:pt x="14920" y="13479"/>
                  </a:cubicBezTo>
                  <a:close/>
                  <a:moveTo>
                    <a:pt x="8297" y="13581"/>
                  </a:moveTo>
                  <a:cubicBezTo>
                    <a:pt x="8299" y="13584"/>
                    <a:pt x="8302" y="13585"/>
                    <a:pt x="8304" y="13588"/>
                  </a:cubicBezTo>
                  <a:lnTo>
                    <a:pt x="8067" y="13826"/>
                  </a:lnTo>
                  <a:lnTo>
                    <a:pt x="8067" y="13811"/>
                  </a:lnTo>
                  <a:lnTo>
                    <a:pt x="8297" y="13581"/>
                  </a:lnTo>
                  <a:close/>
                  <a:moveTo>
                    <a:pt x="5707" y="13811"/>
                  </a:moveTo>
                  <a:lnTo>
                    <a:pt x="5707" y="13828"/>
                  </a:lnTo>
                  <a:lnTo>
                    <a:pt x="5014" y="13828"/>
                  </a:lnTo>
                  <a:lnTo>
                    <a:pt x="5014" y="13811"/>
                  </a:lnTo>
                  <a:close/>
                  <a:moveTo>
                    <a:pt x="2444" y="12540"/>
                  </a:moveTo>
                  <a:lnTo>
                    <a:pt x="3745" y="13842"/>
                  </a:lnTo>
                  <a:lnTo>
                    <a:pt x="3737" y="13849"/>
                  </a:lnTo>
                  <a:lnTo>
                    <a:pt x="2435" y="12548"/>
                  </a:lnTo>
                  <a:lnTo>
                    <a:pt x="2444" y="12540"/>
                  </a:lnTo>
                  <a:close/>
                  <a:moveTo>
                    <a:pt x="2434" y="12610"/>
                  </a:moveTo>
                  <a:lnTo>
                    <a:pt x="3675" y="13850"/>
                  </a:lnTo>
                  <a:lnTo>
                    <a:pt x="3663" y="13863"/>
                  </a:lnTo>
                  <a:lnTo>
                    <a:pt x="2423" y="12621"/>
                  </a:lnTo>
                  <a:lnTo>
                    <a:pt x="2434" y="12610"/>
                  </a:lnTo>
                  <a:close/>
                  <a:moveTo>
                    <a:pt x="8348" y="13611"/>
                  </a:moveTo>
                  <a:cubicBezTo>
                    <a:pt x="8355" y="13613"/>
                    <a:pt x="8360" y="13614"/>
                    <a:pt x="8366" y="13617"/>
                  </a:cubicBezTo>
                  <a:lnTo>
                    <a:pt x="8121" y="13863"/>
                  </a:lnTo>
                  <a:lnTo>
                    <a:pt x="8108" y="13850"/>
                  </a:lnTo>
                  <a:lnTo>
                    <a:pt x="8348" y="13611"/>
                  </a:lnTo>
                  <a:close/>
                  <a:moveTo>
                    <a:pt x="5705" y="13874"/>
                  </a:moveTo>
                  <a:lnTo>
                    <a:pt x="5705" y="13885"/>
                  </a:lnTo>
                  <a:lnTo>
                    <a:pt x="4971" y="13885"/>
                  </a:lnTo>
                  <a:lnTo>
                    <a:pt x="4971" y="13874"/>
                  </a:lnTo>
                  <a:close/>
                  <a:moveTo>
                    <a:pt x="14872" y="13833"/>
                  </a:moveTo>
                  <a:cubicBezTo>
                    <a:pt x="14889" y="13843"/>
                    <a:pt x="14906" y="13849"/>
                    <a:pt x="14926" y="13852"/>
                  </a:cubicBezTo>
                  <a:cubicBezTo>
                    <a:pt x="14935" y="13853"/>
                    <a:pt x="14943" y="13854"/>
                    <a:pt x="14952" y="13854"/>
                  </a:cubicBezTo>
                  <a:cubicBezTo>
                    <a:pt x="14963" y="13854"/>
                    <a:pt x="14973" y="13853"/>
                    <a:pt x="14983" y="13852"/>
                  </a:cubicBezTo>
                  <a:lnTo>
                    <a:pt x="14983" y="13852"/>
                  </a:lnTo>
                  <a:cubicBezTo>
                    <a:pt x="14982" y="13859"/>
                    <a:pt x="14979" y="13866"/>
                    <a:pt x="14978" y="13874"/>
                  </a:cubicBezTo>
                  <a:cubicBezTo>
                    <a:pt x="14975" y="13882"/>
                    <a:pt x="14975" y="13890"/>
                    <a:pt x="14975" y="13897"/>
                  </a:cubicBezTo>
                  <a:cubicBezTo>
                    <a:pt x="14959" y="13889"/>
                    <a:pt x="14942" y="13882"/>
                    <a:pt x="14922" y="13879"/>
                  </a:cubicBezTo>
                  <a:cubicBezTo>
                    <a:pt x="14914" y="13878"/>
                    <a:pt x="14907" y="13878"/>
                    <a:pt x="14900" y="13878"/>
                  </a:cubicBezTo>
                  <a:cubicBezTo>
                    <a:pt x="14888" y="13878"/>
                    <a:pt x="14877" y="13879"/>
                    <a:pt x="14866" y="13881"/>
                  </a:cubicBezTo>
                  <a:cubicBezTo>
                    <a:pt x="14867" y="13873"/>
                    <a:pt x="14869" y="13866"/>
                    <a:pt x="14870" y="13857"/>
                  </a:cubicBezTo>
                  <a:cubicBezTo>
                    <a:pt x="14872" y="13849"/>
                    <a:pt x="14872" y="13842"/>
                    <a:pt x="14872" y="13833"/>
                  </a:cubicBezTo>
                  <a:close/>
                  <a:moveTo>
                    <a:pt x="14826" y="13797"/>
                  </a:moveTo>
                  <a:cubicBezTo>
                    <a:pt x="14829" y="13816"/>
                    <a:pt x="14829" y="13833"/>
                    <a:pt x="14826" y="13850"/>
                  </a:cubicBezTo>
                  <a:cubicBezTo>
                    <a:pt x="14822" y="13869"/>
                    <a:pt x="14816" y="13885"/>
                    <a:pt x="14810" y="13902"/>
                  </a:cubicBezTo>
                  <a:cubicBezTo>
                    <a:pt x="14809" y="13903"/>
                    <a:pt x="14807" y="13903"/>
                    <a:pt x="14805" y="13905"/>
                  </a:cubicBezTo>
                  <a:cubicBezTo>
                    <a:pt x="14775" y="13896"/>
                    <a:pt x="14746" y="13890"/>
                    <a:pt x="14714" y="13890"/>
                  </a:cubicBezTo>
                  <a:cubicBezTo>
                    <a:pt x="14709" y="13890"/>
                    <a:pt x="14703" y="13891"/>
                    <a:pt x="14698" y="13891"/>
                  </a:cubicBezTo>
                  <a:lnTo>
                    <a:pt x="14826" y="13797"/>
                  </a:lnTo>
                  <a:close/>
                  <a:moveTo>
                    <a:pt x="8076" y="13882"/>
                  </a:moveTo>
                  <a:lnTo>
                    <a:pt x="8088" y="13894"/>
                  </a:lnTo>
                  <a:lnTo>
                    <a:pt x="8067" y="13915"/>
                  </a:lnTo>
                  <a:lnTo>
                    <a:pt x="8067" y="13891"/>
                  </a:lnTo>
                  <a:lnTo>
                    <a:pt x="8076" y="13882"/>
                  </a:lnTo>
                  <a:close/>
                  <a:moveTo>
                    <a:pt x="8556" y="13639"/>
                  </a:moveTo>
                  <a:cubicBezTo>
                    <a:pt x="8566" y="13652"/>
                    <a:pt x="8574" y="13664"/>
                    <a:pt x="8586" y="13676"/>
                  </a:cubicBezTo>
                  <a:cubicBezTo>
                    <a:pt x="8584" y="13678"/>
                    <a:pt x="8583" y="13678"/>
                    <a:pt x="8582" y="13679"/>
                  </a:cubicBezTo>
                  <a:cubicBezTo>
                    <a:pt x="8565" y="13695"/>
                    <a:pt x="8555" y="13716"/>
                    <a:pt x="8555" y="13738"/>
                  </a:cubicBezTo>
                  <a:cubicBezTo>
                    <a:pt x="8555" y="13762"/>
                    <a:pt x="8565" y="13786"/>
                    <a:pt x="8582" y="13803"/>
                  </a:cubicBezTo>
                  <a:cubicBezTo>
                    <a:pt x="8598" y="13819"/>
                    <a:pt x="8621" y="13829"/>
                    <a:pt x="8645" y="13829"/>
                  </a:cubicBezTo>
                  <a:cubicBezTo>
                    <a:pt x="8667" y="13829"/>
                    <a:pt x="8687" y="13819"/>
                    <a:pt x="8703" y="13806"/>
                  </a:cubicBezTo>
                  <a:cubicBezTo>
                    <a:pt x="8726" y="13829"/>
                    <a:pt x="8751" y="13852"/>
                    <a:pt x="8777" y="13874"/>
                  </a:cubicBezTo>
                  <a:lnTo>
                    <a:pt x="8739" y="13921"/>
                  </a:lnTo>
                  <a:cubicBezTo>
                    <a:pt x="8707" y="13901"/>
                    <a:pt x="8668" y="13886"/>
                    <a:pt x="8633" y="13873"/>
                  </a:cubicBezTo>
                  <a:cubicBezTo>
                    <a:pt x="8599" y="13861"/>
                    <a:pt x="8565" y="13848"/>
                    <a:pt x="8551" y="13833"/>
                  </a:cubicBezTo>
                  <a:cubicBezTo>
                    <a:pt x="8521" y="13805"/>
                    <a:pt x="8507" y="13766"/>
                    <a:pt x="8509" y="13728"/>
                  </a:cubicBezTo>
                  <a:cubicBezTo>
                    <a:pt x="8510" y="13694"/>
                    <a:pt x="8525" y="13664"/>
                    <a:pt x="8550" y="13643"/>
                  </a:cubicBezTo>
                  <a:cubicBezTo>
                    <a:pt x="8552" y="13642"/>
                    <a:pt x="8555" y="13641"/>
                    <a:pt x="8556" y="13639"/>
                  </a:cubicBezTo>
                  <a:close/>
                  <a:moveTo>
                    <a:pt x="2360" y="12625"/>
                  </a:moveTo>
                  <a:lnTo>
                    <a:pt x="3661" y="13926"/>
                  </a:lnTo>
                  <a:lnTo>
                    <a:pt x="3652" y="13933"/>
                  </a:lnTo>
                  <a:lnTo>
                    <a:pt x="2351" y="12632"/>
                  </a:lnTo>
                  <a:lnTo>
                    <a:pt x="2360" y="12625"/>
                  </a:lnTo>
                  <a:close/>
                  <a:moveTo>
                    <a:pt x="8410" y="13637"/>
                  </a:moveTo>
                  <a:lnTo>
                    <a:pt x="8418" y="13644"/>
                  </a:lnTo>
                  <a:lnTo>
                    <a:pt x="8129" y="13933"/>
                  </a:lnTo>
                  <a:lnTo>
                    <a:pt x="8122" y="13926"/>
                  </a:lnTo>
                  <a:lnTo>
                    <a:pt x="8410" y="13637"/>
                  </a:lnTo>
                  <a:close/>
                  <a:moveTo>
                    <a:pt x="8447" y="13679"/>
                  </a:moveTo>
                  <a:cubicBezTo>
                    <a:pt x="8451" y="13684"/>
                    <a:pt x="8454" y="13690"/>
                    <a:pt x="8456" y="13694"/>
                  </a:cubicBezTo>
                  <a:lnTo>
                    <a:pt x="8204" y="13945"/>
                  </a:lnTo>
                  <a:lnTo>
                    <a:pt x="8192" y="13933"/>
                  </a:lnTo>
                  <a:lnTo>
                    <a:pt x="8447" y="13679"/>
                  </a:lnTo>
                  <a:close/>
                  <a:moveTo>
                    <a:pt x="2350" y="12694"/>
                  </a:moveTo>
                  <a:lnTo>
                    <a:pt x="3590" y="13934"/>
                  </a:lnTo>
                  <a:lnTo>
                    <a:pt x="3579" y="13947"/>
                  </a:lnTo>
                  <a:lnTo>
                    <a:pt x="2338" y="12706"/>
                  </a:lnTo>
                  <a:lnTo>
                    <a:pt x="2350" y="12694"/>
                  </a:lnTo>
                  <a:close/>
                  <a:moveTo>
                    <a:pt x="5707" y="13929"/>
                  </a:moveTo>
                  <a:lnTo>
                    <a:pt x="5707" y="13947"/>
                  </a:lnTo>
                  <a:lnTo>
                    <a:pt x="5014" y="13947"/>
                  </a:lnTo>
                  <a:lnTo>
                    <a:pt x="5014" y="13929"/>
                  </a:lnTo>
                  <a:close/>
                  <a:moveTo>
                    <a:pt x="5705" y="13992"/>
                  </a:moveTo>
                  <a:lnTo>
                    <a:pt x="5705" y="14003"/>
                  </a:lnTo>
                  <a:lnTo>
                    <a:pt x="4971" y="14003"/>
                  </a:lnTo>
                  <a:lnTo>
                    <a:pt x="4971" y="13992"/>
                  </a:lnTo>
                  <a:close/>
                  <a:moveTo>
                    <a:pt x="14857" y="13287"/>
                  </a:moveTo>
                  <a:cubicBezTo>
                    <a:pt x="14860" y="13299"/>
                    <a:pt x="14862" y="13310"/>
                    <a:pt x="14864" y="13322"/>
                  </a:cubicBezTo>
                  <a:cubicBezTo>
                    <a:pt x="14876" y="13364"/>
                    <a:pt x="14887" y="13410"/>
                    <a:pt x="14879" y="13447"/>
                  </a:cubicBezTo>
                  <a:cubicBezTo>
                    <a:pt x="14873" y="13484"/>
                    <a:pt x="14847" y="13523"/>
                    <a:pt x="14825" y="13559"/>
                  </a:cubicBezTo>
                  <a:cubicBezTo>
                    <a:pt x="14804" y="13592"/>
                    <a:pt x="14785" y="13620"/>
                    <a:pt x="14781" y="13644"/>
                  </a:cubicBezTo>
                  <a:cubicBezTo>
                    <a:pt x="14774" y="13685"/>
                    <a:pt x="14781" y="13726"/>
                    <a:pt x="14799" y="13760"/>
                  </a:cubicBezTo>
                  <a:lnTo>
                    <a:pt x="14554" y="13940"/>
                  </a:lnTo>
                  <a:cubicBezTo>
                    <a:pt x="14483" y="13970"/>
                    <a:pt x="14403" y="14004"/>
                    <a:pt x="14333" y="14004"/>
                  </a:cubicBezTo>
                  <a:cubicBezTo>
                    <a:pt x="14261" y="14004"/>
                    <a:pt x="14180" y="13970"/>
                    <a:pt x="14107" y="13939"/>
                  </a:cubicBezTo>
                  <a:cubicBezTo>
                    <a:pt x="14075" y="13924"/>
                    <a:pt x="14044" y="13912"/>
                    <a:pt x="14017" y="13903"/>
                  </a:cubicBezTo>
                  <a:lnTo>
                    <a:pt x="14857" y="13287"/>
                  </a:lnTo>
                  <a:close/>
                  <a:moveTo>
                    <a:pt x="2275" y="12708"/>
                  </a:moveTo>
                  <a:lnTo>
                    <a:pt x="3577" y="14008"/>
                  </a:lnTo>
                  <a:lnTo>
                    <a:pt x="3568" y="14017"/>
                  </a:lnTo>
                  <a:lnTo>
                    <a:pt x="2267" y="12715"/>
                  </a:lnTo>
                  <a:lnTo>
                    <a:pt x="2275" y="12708"/>
                  </a:lnTo>
                  <a:close/>
                  <a:moveTo>
                    <a:pt x="8463" y="13752"/>
                  </a:moveTo>
                  <a:cubicBezTo>
                    <a:pt x="8463" y="13755"/>
                    <a:pt x="8463" y="13760"/>
                    <a:pt x="8466" y="13765"/>
                  </a:cubicBezTo>
                  <a:lnTo>
                    <a:pt x="8213" y="14017"/>
                  </a:lnTo>
                  <a:lnTo>
                    <a:pt x="8205" y="14008"/>
                  </a:lnTo>
                  <a:lnTo>
                    <a:pt x="8463" y="13752"/>
                  </a:lnTo>
                  <a:close/>
                  <a:moveTo>
                    <a:pt x="14898" y="13923"/>
                  </a:moveTo>
                  <a:cubicBezTo>
                    <a:pt x="14904" y="13923"/>
                    <a:pt x="14910" y="13923"/>
                    <a:pt x="14915" y="13924"/>
                  </a:cubicBezTo>
                  <a:cubicBezTo>
                    <a:pt x="14967" y="13932"/>
                    <a:pt x="15006" y="13971"/>
                    <a:pt x="15021" y="14021"/>
                  </a:cubicBezTo>
                  <a:cubicBezTo>
                    <a:pt x="15002" y="14018"/>
                    <a:pt x="14985" y="14016"/>
                    <a:pt x="14968" y="14012"/>
                  </a:cubicBezTo>
                  <a:cubicBezTo>
                    <a:pt x="14961" y="14000"/>
                    <a:pt x="14950" y="13989"/>
                    <a:pt x="14936" y="13981"/>
                  </a:cubicBezTo>
                  <a:cubicBezTo>
                    <a:pt x="14915" y="13960"/>
                    <a:pt x="14890" y="13943"/>
                    <a:pt x="14863" y="13928"/>
                  </a:cubicBezTo>
                  <a:cubicBezTo>
                    <a:pt x="14874" y="13924"/>
                    <a:pt x="14886" y="13923"/>
                    <a:pt x="14898" y="13923"/>
                  </a:cubicBezTo>
                  <a:close/>
                  <a:moveTo>
                    <a:pt x="8482" y="13812"/>
                  </a:moveTo>
                  <a:lnTo>
                    <a:pt x="8491" y="13828"/>
                  </a:lnTo>
                  <a:lnTo>
                    <a:pt x="8288" y="14029"/>
                  </a:lnTo>
                  <a:lnTo>
                    <a:pt x="8277" y="14018"/>
                  </a:lnTo>
                  <a:lnTo>
                    <a:pt x="8482" y="13812"/>
                  </a:lnTo>
                  <a:close/>
                  <a:moveTo>
                    <a:pt x="8950" y="14008"/>
                  </a:moveTo>
                  <a:cubicBezTo>
                    <a:pt x="8958" y="14016"/>
                    <a:pt x="8968" y="14021"/>
                    <a:pt x="8977" y="14026"/>
                  </a:cubicBezTo>
                  <a:cubicBezTo>
                    <a:pt x="8974" y="14029"/>
                    <a:pt x="8969" y="14031"/>
                    <a:pt x="8965" y="14031"/>
                  </a:cubicBezTo>
                  <a:cubicBezTo>
                    <a:pt x="8962" y="14031"/>
                    <a:pt x="8959" y="14030"/>
                    <a:pt x="8956" y="14027"/>
                  </a:cubicBezTo>
                  <a:cubicBezTo>
                    <a:pt x="8952" y="14024"/>
                    <a:pt x="8950" y="14019"/>
                    <a:pt x="8947" y="14016"/>
                  </a:cubicBezTo>
                  <a:cubicBezTo>
                    <a:pt x="8947" y="14012"/>
                    <a:pt x="8950" y="14011"/>
                    <a:pt x="8950" y="14008"/>
                  </a:cubicBezTo>
                  <a:close/>
                  <a:moveTo>
                    <a:pt x="2266" y="12779"/>
                  </a:moveTo>
                  <a:lnTo>
                    <a:pt x="3506" y="14019"/>
                  </a:lnTo>
                  <a:lnTo>
                    <a:pt x="3494" y="14031"/>
                  </a:lnTo>
                  <a:lnTo>
                    <a:pt x="2254" y="12790"/>
                  </a:lnTo>
                  <a:lnTo>
                    <a:pt x="2266" y="12779"/>
                  </a:lnTo>
                  <a:close/>
                  <a:moveTo>
                    <a:pt x="13017" y="13974"/>
                  </a:moveTo>
                  <a:lnTo>
                    <a:pt x="13036" y="13989"/>
                  </a:lnTo>
                  <a:cubicBezTo>
                    <a:pt x="13051" y="14001"/>
                    <a:pt x="13068" y="14006"/>
                    <a:pt x="13084" y="14006"/>
                  </a:cubicBezTo>
                  <a:cubicBezTo>
                    <a:pt x="13086" y="14006"/>
                    <a:pt x="13087" y="14006"/>
                    <a:pt x="13089" y="14006"/>
                  </a:cubicBezTo>
                  <a:lnTo>
                    <a:pt x="13089" y="14006"/>
                  </a:lnTo>
                  <a:cubicBezTo>
                    <a:pt x="13070" y="14019"/>
                    <a:pt x="13050" y="14033"/>
                    <a:pt x="13032" y="14048"/>
                  </a:cubicBezTo>
                  <a:cubicBezTo>
                    <a:pt x="13028" y="14033"/>
                    <a:pt x="13023" y="14021"/>
                    <a:pt x="13015" y="14007"/>
                  </a:cubicBezTo>
                  <a:lnTo>
                    <a:pt x="13001" y="13989"/>
                  </a:lnTo>
                  <a:cubicBezTo>
                    <a:pt x="13007" y="13984"/>
                    <a:pt x="13012" y="13980"/>
                    <a:pt x="13017" y="13974"/>
                  </a:cubicBezTo>
                  <a:close/>
                  <a:moveTo>
                    <a:pt x="5707" y="14049"/>
                  </a:moveTo>
                  <a:lnTo>
                    <a:pt x="5707" y="14066"/>
                  </a:lnTo>
                  <a:lnTo>
                    <a:pt x="5014" y="14066"/>
                  </a:lnTo>
                  <a:lnTo>
                    <a:pt x="5014" y="14049"/>
                  </a:lnTo>
                  <a:close/>
                  <a:moveTo>
                    <a:pt x="8518" y="13865"/>
                  </a:moveTo>
                  <a:cubicBezTo>
                    <a:pt x="8520" y="13868"/>
                    <a:pt x="8524" y="13870"/>
                    <a:pt x="8526" y="13871"/>
                  </a:cubicBezTo>
                  <a:lnTo>
                    <a:pt x="8298" y="14100"/>
                  </a:lnTo>
                  <a:lnTo>
                    <a:pt x="8290" y="14091"/>
                  </a:lnTo>
                  <a:lnTo>
                    <a:pt x="8518" y="13865"/>
                  </a:lnTo>
                  <a:close/>
                  <a:moveTo>
                    <a:pt x="2192" y="12792"/>
                  </a:moveTo>
                  <a:lnTo>
                    <a:pt x="3493" y="14093"/>
                  </a:lnTo>
                  <a:lnTo>
                    <a:pt x="3485" y="14101"/>
                  </a:lnTo>
                  <a:lnTo>
                    <a:pt x="2185" y="12800"/>
                  </a:lnTo>
                  <a:lnTo>
                    <a:pt x="2192" y="12792"/>
                  </a:lnTo>
                  <a:close/>
                  <a:moveTo>
                    <a:pt x="2182" y="12862"/>
                  </a:moveTo>
                  <a:lnTo>
                    <a:pt x="3424" y="14102"/>
                  </a:lnTo>
                  <a:lnTo>
                    <a:pt x="3411" y="14114"/>
                  </a:lnTo>
                  <a:lnTo>
                    <a:pt x="2171" y="12873"/>
                  </a:lnTo>
                  <a:lnTo>
                    <a:pt x="2182" y="12862"/>
                  </a:lnTo>
                  <a:close/>
                  <a:moveTo>
                    <a:pt x="8567" y="13896"/>
                  </a:moveTo>
                  <a:cubicBezTo>
                    <a:pt x="8572" y="13900"/>
                    <a:pt x="8577" y="13902"/>
                    <a:pt x="8584" y="13903"/>
                  </a:cubicBezTo>
                  <a:lnTo>
                    <a:pt x="8373" y="14114"/>
                  </a:lnTo>
                  <a:lnTo>
                    <a:pt x="8361" y="14102"/>
                  </a:lnTo>
                  <a:lnTo>
                    <a:pt x="8567" y="13896"/>
                  </a:lnTo>
                  <a:close/>
                  <a:moveTo>
                    <a:pt x="5705" y="14112"/>
                  </a:moveTo>
                  <a:lnTo>
                    <a:pt x="5705" y="14122"/>
                  </a:lnTo>
                  <a:lnTo>
                    <a:pt x="4971" y="14122"/>
                  </a:lnTo>
                  <a:lnTo>
                    <a:pt x="4971" y="14112"/>
                  </a:lnTo>
                  <a:close/>
                  <a:moveTo>
                    <a:pt x="12915" y="14052"/>
                  </a:moveTo>
                  <a:lnTo>
                    <a:pt x="12927" y="14070"/>
                  </a:lnTo>
                  <a:cubicBezTo>
                    <a:pt x="12938" y="14084"/>
                    <a:pt x="12951" y="14095"/>
                    <a:pt x="12964" y="14098"/>
                  </a:cubicBezTo>
                  <a:cubicBezTo>
                    <a:pt x="12943" y="14114"/>
                    <a:pt x="12923" y="14128"/>
                    <a:pt x="12902" y="14143"/>
                  </a:cubicBezTo>
                  <a:lnTo>
                    <a:pt x="12903" y="14142"/>
                  </a:lnTo>
                  <a:cubicBezTo>
                    <a:pt x="12912" y="14124"/>
                    <a:pt x="12912" y="14103"/>
                    <a:pt x="12904" y="14084"/>
                  </a:cubicBezTo>
                  <a:lnTo>
                    <a:pt x="12896" y="14063"/>
                  </a:lnTo>
                  <a:cubicBezTo>
                    <a:pt x="12901" y="14060"/>
                    <a:pt x="12907" y="14056"/>
                    <a:pt x="12915" y="14052"/>
                  </a:cubicBezTo>
                  <a:close/>
                  <a:moveTo>
                    <a:pt x="8810" y="13905"/>
                  </a:moveTo>
                  <a:cubicBezTo>
                    <a:pt x="8837" y="13926"/>
                    <a:pt x="8863" y="13947"/>
                    <a:pt x="8892" y="13966"/>
                  </a:cubicBezTo>
                  <a:cubicBezTo>
                    <a:pt x="8881" y="13984"/>
                    <a:pt x="8876" y="14003"/>
                    <a:pt x="8878" y="14024"/>
                  </a:cubicBezTo>
                  <a:cubicBezTo>
                    <a:pt x="8882" y="14048"/>
                    <a:pt x="8894" y="14069"/>
                    <a:pt x="8914" y="14084"/>
                  </a:cubicBezTo>
                  <a:cubicBezTo>
                    <a:pt x="8930" y="14096"/>
                    <a:pt x="8947" y="14101"/>
                    <a:pt x="8966" y="14101"/>
                  </a:cubicBezTo>
                  <a:cubicBezTo>
                    <a:pt x="8994" y="14101"/>
                    <a:pt x="9020" y="14087"/>
                    <a:pt x="9036" y="14065"/>
                  </a:cubicBezTo>
                  <a:lnTo>
                    <a:pt x="9036" y="14064"/>
                  </a:lnTo>
                  <a:cubicBezTo>
                    <a:pt x="9050" y="14071"/>
                    <a:pt x="9062" y="14079"/>
                    <a:pt x="9077" y="14086"/>
                  </a:cubicBezTo>
                  <a:cubicBezTo>
                    <a:pt x="9076" y="14087"/>
                    <a:pt x="9076" y="14090"/>
                    <a:pt x="9074" y="14091"/>
                  </a:cubicBezTo>
                  <a:cubicBezTo>
                    <a:pt x="9052" y="14126"/>
                    <a:pt x="9013" y="14145"/>
                    <a:pt x="8971" y="14145"/>
                  </a:cubicBezTo>
                  <a:cubicBezTo>
                    <a:pt x="8941" y="14145"/>
                    <a:pt x="8913" y="14136"/>
                    <a:pt x="8887" y="14118"/>
                  </a:cubicBezTo>
                  <a:cubicBezTo>
                    <a:pt x="8873" y="14107"/>
                    <a:pt x="8856" y="14077"/>
                    <a:pt x="8839" y="14047"/>
                  </a:cubicBezTo>
                  <a:cubicBezTo>
                    <a:pt x="8820" y="14013"/>
                    <a:pt x="8799" y="13977"/>
                    <a:pt x="8772" y="13949"/>
                  </a:cubicBezTo>
                  <a:lnTo>
                    <a:pt x="8810" y="13905"/>
                  </a:lnTo>
                  <a:close/>
                  <a:moveTo>
                    <a:pt x="12611" y="13096"/>
                  </a:moveTo>
                  <a:cubicBezTo>
                    <a:pt x="12613" y="13098"/>
                    <a:pt x="12621" y="13104"/>
                    <a:pt x="12622" y="13119"/>
                  </a:cubicBezTo>
                  <a:lnTo>
                    <a:pt x="12628" y="13183"/>
                  </a:lnTo>
                  <a:lnTo>
                    <a:pt x="12664" y="13182"/>
                  </a:lnTo>
                  <a:cubicBezTo>
                    <a:pt x="12679" y="13182"/>
                    <a:pt x="12692" y="13183"/>
                    <a:pt x="12707" y="13185"/>
                  </a:cubicBezTo>
                  <a:lnTo>
                    <a:pt x="12728" y="13186"/>
                  </a:lnTo>
                  <a:lnTo>
                    <a:pt x="12739" y="13121"/>
                  </a:lnTo>
                  <a:cubicBezTo>
                    <a:pt x="12742" y="13109"/>
                    <a:pt x="12748" y="13100"/>
                    <a:pt x="12749" y="13099"/>
                  </a:cubicBezTo>
                  <a:cubicBezTo>
                    <a:pt x="12752" y="13100"/>
                    <a:pt x="12756" y="13110"/>
                    <a:pt x="12754" y="13124"/>
                  </a:cubicBezTo>
                  <a:lnTo>
                    <a:pt x="12744" y="13189"/>
                  </a:lnTo>
                  <a:lnTo>
                    <a:pt x="12765" y="13193"/>
                  </a:lnTo>
                  <a:cubicBezTo>
                    <a:pt x="12785" y="13196"/>
                    <a:pt x="12803" y="13201"/>
                    <a:pt x="12821" y="13209"/>
                  </a:cubicBezTo>
                  <a:lnTo>
                    <a:pt x="12840" y="13215"/>
                  </a:lnTo>
                  <a:lnTo>
                    <a:pt x="12866" y="13156"/>
                  </a:lnTo>
                  <a:cubicBezTo>
                    <a:pt x="12872" y="13142"/>
                    <a:pt x="12881" y="13137"/>
                    <a:pt x="12884" y="13137"/>
                  </a:cubicBezTo>
                  <a:lnTo>
                    <a:pt x="12884" y="13137"/>
                  </a:lnTo>
                  <a:cubicBezTo>
                    <a:pt x="12885" y="13138"/>
                    <a:pt x="12887" y="13149"/>
                    <a:pt x="12882" y="13162"/>
                  </a:cubicBezTo>
                  <a:lnTo>
                    <a:pt x="12856" y="13221"/>
                  </a:lnTo>
                  <a:lnTo>
                    <a:pt x="12875" y="13232"/>
                  </a:lnTo>
                  <a:cubicBezTo>
                    <a:pt x="12893" y="13243"/>
                    <a:pt x="12911" y="13252"/>
                    <a:pt x="12923" y="13263"/>
                  </a:cubicBezTo>
                  <a:lnTo>
                    <a:pt x="12940" y="13275"/>
                  </a:lnTo>
                  <a:lnTo>
                    <a:pt x="12981" y="13225"/>
                  </a:lnTo>
                  <a:cubicBezTo>
                    <a:pt x="12990" y="13215"/>
                    <a:pt x="12998" y="13211"/>
                    <a:pt x="13002" y="13211"/>
                  </a:cubicBezTo>
                  <a:cubicBezTo>
                    <a:pt x="13003" y="13214"/>
                    <a:pt x="13003" y="13225"/>
                    <a:pt x="12995" y="13235"/>
                  </a:cubicBezTo>
                  <a:lnTo>
                    <a:pt x="12954" y="13286"/>
                  </a:lnTo>
                  <a:lnTo>
                    <a:pt x="12970" y="13301"/>
                  </a:lnTo>
                  <a:cubicBezTo>
                    <a:pt x="12982" y="13312"/>
                    <a:pt x="12996" y="13327"/>
                    <a:pt x="13009" y="13343"/>
                  </a:cubicBezTo>
                  <a:lnTo>
                    <a:pt x="13022" y="13359"/>
                  </a:lnTo>
                  <a:lnTo>
                    <a:pt x="13075" y="13321"/>
                  </a:lnTo>
                  <a:cubicBezTo>
                    <a:pt x="13081" y="13315"/>
                    <a:pt x="13090" y="13312"/>
                    <a:pt x="13098" y="13312"/>
                  </a:cubicBezTo>
                  <a:cubicBezTo>
                    <a:pt x="13100" y="13315"/>
                    <a:pt x="13096" y="13326"/>
                    <a:pt x="13085" y="13333"/>
                  </a:cubicBezTo>
                  <a:lnTo>
                    <a:pt x="13032" y="13372"/>
                  </a:lnTo>
                  <a:lnTo>
                    <a:pt x="13043" y="13390"/>
                  </a:lnTo>
                  <a:cubicBezTo>
                    <a:pt x="13054" y="13406"/>
                    <a:pt x="13063" y="13423"/>
                    <a:pt x="13071" y="13441"/>
                  </a:cubicBezTo>
                  <a:lnTo>
                    <a:pt x="13080" y="13460"/>
                  </a:lnTo>
                  <a:lnTo>
                    <a:pt x="13140" y="13437"/>
                  </a:lnTo>
                  <a:cubicBezTo>
                    <a:pt x="13146" y="13436"/>
                    <a:pt x="13151" y="13433"/>
                    <a:pt x="13155" y="13433"/>
                  </a:cubicBezTo>
                  <a:cubicBezTo>
                    <a:pt x="13162" y="13433"/>
                    <a:pt x="13165" y="13436"/>
                    <a:pt x="13166" y="13436"/>
                  </a:cubicBezTo>
                  <a:cubicBezTo>
                    <a:pt x="13166" y="13438"/>
                    <a:pt x="13160" y="13447"/>
                    <a:pt x="13148" y="13452"/>
                  </a:cubicBezTo>
                  <a:lnTo>
                    <a:pt x="13087" y="13476"/>
                  </a:lnTo>
                  <a:lnTo>
                    <a:pt x="13093" y="13496"/>
                  </a:lnTo>
                  <a:cubicBezTo>
                    <a:pt x="13098" y="13515"/>
                    <a:pt x="13104" y="13533"/>
                    <a:pt x="13107" y="13553"/>
                  </a:cubicBezTo>
                  <a:lnTo>
                    <a:pt x="13111" y="13574"/>
                  </a:lnTo>
                  <a:lnTo>
                    <a:pt x="13181" y="13565"/>
                  </a:lnTo>
                  <a:cubicBezTo>
                    <a:pt x="13192" y="13565"/>
                    <a:pt x="13198" y="13569"/>
                    <a:pt x="13201" y="13571"/>
                  </a:cubicBezTo>
                  <a:cubicBezTo>
                    <a:pt x="13201" y="13574"/>
                    <a:pt x="13192" y="13580"/>
                    <a:pt x="13177" y="13583"/>
                  </a:cubicBezTo>
                  <a:lnTo>
                    <a:pt x="13113" y="13589"/>
                  </a:lnTo>
                  <a:lnTo>
                    <a:pt x="13114" y="13611"/>
                  </a:lnTo>
                  <a:cubicBezTo>
                    <a:pt x="13116" y="13629"/>
                    <a:pt x="13114" y="13649"/>
                    <a:pt x="13113" y="13669"/>
                  </a:cubicBezTo>
                  <a:lnTo>
                    <a:pt x="13111" y="13690"/>
                  </a:lnTo>
                  <a:lnTo>
                    <a:pt x="13175" y="13700"/>
                  </a:lnTo>
                  <a:cubicBezTo>
                    <a:pt x="13190" y="13702"/>
                    <a:pt x="13196" y="13710"/>
                    <a:pt x="13197" y="13711"/>
                  </a:cubicBezTo>
                  <a:cubicBezTo>
                    <a:pt x="13196" y="13712"/>
                    <a:pt x="13188" y="13716"/>
                    <a:pt x="13176" y="13716"/>
                  </a:cubicBezTo>
                  <a:cubicBezTo>
                    <a:pt x="13175" y="13716"/>
                    <a:pt x="13173" y="13716"/>
                    <a:pt x="13172" y="13716"/>
                  </a:cubicBezTo>
                  <a:lnTo>
                    <a:pt x="13108" y="13705"/>
                  </a:lnTo>
                  <a:lnTo>
                    <a:pt x="13104" y="13727"/>
                  </a:lnTo>
                  <a:cubicBezTo>
                    <a:pt x="13100" y="13747"/>
                    <a:pt x="13095" y="13765"/>
                    <a:pt x="13088" y="13781"/>
                  </a:cubicBezTo>
                  <a:lnTo>
                    <a:pt x="13081" y="13801"/>
                  </a:lnTo>
                  <a:lnTo>
                    <a:pt x="13140" y="13828"/>
                  </a:lnTo>
                  <a:cubicBezTo>
                    <a:pt x="13154" y="13833"/>
                    <a:pt x="13159" y="13843"/>
                    <a:pt x="13159" y="13845"/>
                  </a:cubicBezTo>
                  <a:cubicBezTo>
                    <a:pt x="13159" y="13846"/>
                    <a:pt x="13156" y="13848"/>
                    <a:pt x="13150" y="13848"/>
                  </a:cubicBezTo>
                  <a:cubicBezTo>
                    <a:pt x="13146" y="13848"/>
                    <a:pt x="13141" y="13847"/>
                    <a:pt x="13134" y="13844"/>
                  </a:cubicBezTo>
                  <a:lnTo>
                    <a:pt x="13074" y="13817"/>
                  </a:lnTo>
                  <a:lnTo>
                    <a:pt x="13063" y="13836"/>
                  </a:lnTo>
                  <a:cubicBezTo>
                    <a:pt x="13054" y="13854"/>
                    <a:pt x="13043" y="13870"/>
                    <a:pt x="13033" y="13885"/>
                  </a:cubicBezTo>
                  <a:lnTo>
                    <a:pt x="13021" y="13902"/>
                  </a:lnTo>
                  <a:lnTo>
                    <a:pt x="13072" y="13943"/>
                  </a:lnTo>
                  <a:cubicBezTo>
                    <a:pt x="13082" y="13952"/>
                    <a:pt x="13086" y="13961"/>
                    <a:pt x="13082" y="13964"/>
                  </a:cubicBezTo>
                  <a:cubicBezTo>
                    <a:pt x="13077" y="13964"/>
                    <a:pt x="13070" y="13961"/>
                    <a:pt x="13061" y="13954"/>
                  </a:cubicBezTo>
                  <a:lnTo>
                    <a:pt x="13011" y="13913"/>
                  </a:lnTo>
                  <a:lnTo>
                    <a:pt x="12996" y="13929"/>
                  </a:lnTo>
                  <a:cubicBezTo>
                    <a:pt x="12984" y="13943"/>
                    <a:pt x="12971" y="13955"/>
                    <a:pt x="12954" y="13969"/>
                  </a:cubicBezTo>
                  <a:lnTo>
                    <a:pt x="12937" y="13982"/>
                  </a:lnTo>
                  <a:lnTo>
                    <a:pt x="12976" y="14035"/>
                  </a:lnTo>
                  <a:cubicBezTo>
                    <a:pt x="12984" y="14047"/>
                    <a:pt x="12984" y="14058"/>
                    <a:pt x="12982" y="14059"/>
                  </a:cubicBezTo>
                  <a:cubicBezTo>
                    <a:pt x="12979" y="14059"/>
                    <a:pt x="12970" y="14055"/>
                    <a:pt x="12961" y="14044"/>
                  </a:cubicBezTo>
                  <a:lnTo>
                    <a:pt x="12922" y="13991"/>
                  </a:lnTo>
                  <a:lnTo>
                    <a:pt x="12903" y="14003"/>
                  </a:lnTo>
                  <a:cubicBezTo>
                    <a:pt x="12885" y="14016"/>
                    <a:pt x="12869" y="14024"/>
                    <a:pt x="12854" y="14031"/>
                  </a:cubicBezTo>
                  <a:lnTo>
                    <a:pt x="12834" y="14040"/>
                  </a:lnTo>
                  <a:lnTo>
                    <a:pt x="12858" y="14101"/>
                  </a:lnTo>
                  <a:cubicBezTo>
                    <a:pt x="12863" y="14114"/>
                    <a:pt x="12860" y="14124"/>
                    <a:pt x="12859" y="14126"/>
                  </a:cubicBezTo>
                  <a:cubicBezTo>
                    <a:pt x="12856" y="14126"/>
                    <a:pt x="12847" y="14121"/>
                    <a:pt x="12842" y="14107"/>
                  </a:cubicBezTo>
                  <a:lnTo>
                    <a:pt x="12818" y="14047"/>
                  </a:lnTo>
                  <a:lnTo>
                    <a:pt x="12798" y="14054"/>
                  </a:lnTo>
                  <a:cubicBezTo>
                    <a:pt x="12781" y="14059"/>
                    <a:pt x="12761" y="14064"/>
                    <a:pt x="12743" y="14066"/>
                  </a:cubicBezTo>
                  <a:lnTo>
                    <a:pt x="12722" y="14070"/>
                  </a:lnTo>
                  <a:lnTo>
                    <a:pt x="12731" y="14134"/>
                  </a:lnTo>
                  <a:cubicBezTo>
                    <a:pt x="12732" y="14147"/>
                    <a:pt x="12727" y="14156"/>
                    <a:pt x="12726" y="14159"/>
                  </a:cubicBezTo>
                  <a:cubicBezTo>
                    <a:pt x="12723" y="14158"/>
                    <a:pt x="12717" y="14149"/>
                    <a:pt x="12715" y="14136"/>
                  </a:cubicBezTo>
                  <a:lnTo>
                    <a:pt x="12707" y="14071"/>
                  </a:lnTo>
                  <a:lnTo>
                    <a:pt x="12686" y="14074"/>
                  </a:lnTo>
                  <a:cubicBezTo>
                    <a:pt x="12681" y="14074"/>
                    <a:pt x="12676" y="14074"/>
                    <a:pt x="12671" y="14074"/>
                  </a:cubicBezTo>
                  <a:cubicBezTo>
                    <a:pt x="12657" y="14074"/>
                    <a:pt x="12643" y="14073"/>
                    <a:pt x="12628" y="14071"/>
                  </a:cubicBezTo>
                  <a:lnTo>
                    <a:pt x="12607" y="14070"/>
                  </a:lnTo>
                  <a:lnTo>
                    <a:pt x="12598" y="14135"/>
                  </a:lnTo>
                  <a:cubicBezTo>
                    <a:pt x="12595" y="14149"/>
                    <a:pt x="12588" y="14156"/>
                    <a:pt x="12586" y="14158"/>
                  </a:cubicBezTo>
                  <a:cubicBezTo>
                    <a:pt x="12584" y="14156"/>
                    <a:pt x="12579" y="14147"/>
                    <a:pt x="12580" y="14133"/>
                  </a:cubicBezTo>
                  <a:lnTo>
                    <a:pt x="12590" y="14068"/>
                  </a:lnTo>
                  <a:lnTo>
                    <a:pt x="12569" y="14063"/>
                  </a:lnTo>
                  <a:cubicBezTo>
                    <a:pt x="12547" y="14058"/>
                    <a:pt x="12530" y="14052"/>
                    <a:pt x="12514" y="14047"/>
                  </a:cubicBezTo>
                  <a:lnTo>
                    <a:pt x="12494" y="14039"/>
                  </a:lnTo>
                  <a:lnTo>
                    <a:pt x="12468" y="14098"/>
                  </a:lnTo>
                  <a:cubicBezTo>
                    <a:pt x="12462" y="14112"/>
                    <a:pt x="12453" y="14117"/>
                    <a:pt x="12452" y="14117"/>
                  </a:cubicBezTo>
                  <a:cubicBezTo>
                    <a:pt x="12450" y="14115"/>
                    <a:pt x="12448" y="14105"/>
                    <a:pt x="12453" y="14091"/>
                  </a:cubicBezTo>
                  <a:lnTo>
                    <a:pt x="12479" y="14032"/>
                  </a:lnTo>
                  <a:lnTo>
                    <a:pt x="12461" y="14023"/>
                  </a:lnTo>
                  <a:cubicBezTo>
                    <a:pt x="12443" y="14013"/>
                    <a:pt x="12427" y="14004"/>
                    <a:pt x="12412" y="13992"/>
                  </a:cubicBezTo>
                  <a:lnTo>
                    <a:pt x="12395" y="13981"/>
                  </a:lnTo>
                  <a:lnTo>
                    <a:pt x="12354" y="14032"/>
                  </a:lnTo>
                  <a:cubicBezTo>
                    <a:pt x="12346" y="14042"/>
                    <a:pt x="12337" y="14045"/>
                    <a:pt x="12333" y="14045"/>
                  </a:cubicBezTo>
                  <a:cubicBezTo>
                    <a:pt x="12332" y="14043"/>
                    <a:pt x="12332" y="14032"/>
                    <a:pt x="12341" y="14022"/>
                  </a:cubicBezTo>
                  <a:lnTo>
                    <a:pt x="12382" y="13971"/>
                  </a:lnTo>
                  <a:lnTo>
                    <a:pt x="12365" y="13958"/>
                  </a:lnTo>
                  <a:cubicBezTo>
                    <a:pt x="12353" y="13945"/>
                    <a:pt x="12339" y="13931"/>
                    <a:pt x="12326" y="13915"/>
                  </a:cubicBezTo>
                  <a:lnTo>
                    <a:pt x="12313" y="13897"/>
                  </a:lnTo>
                  <a:lnTo>
                    <a:pt x="12260" y="13938"/>
                  </a:lnTo>
                  <a:cubicBezTo>
                    <a:pt x="12254" y="13943"/>
                    <a:pt x="12246" y="13945"/>
                    <a:pt x="12237" y="13945"/>
                  </a:cubicBezTo>
                  <a:cubicBezTo>
                    <a:pt x="12236" y="13943"/>
                    <a:pt x="12240" y="13932"/>
                    <a:pt x="12251" y="13924"/>
                  </a:cubicBezTo>
                  <a:lnTo>
                    <a:pt x="12304" y="13886"/>
                  </a:lnTo>
                  <a:lnTo>
                    <a:pt x="12293" y="13868"/>
                  </a:lnTo>
                  <a:cubicBezTo>
                    <a:pt x="12282" y="13850"/>
                    <a:pt x="12273" y="13834"/>
                    <a:pt x="12264" y="13817"/>
                  </a:cubicBezTo>
                  <a:lnTo>
                    <a:pt x="12256" y="13797"/>
                  </a:lnTo>
                  <a:lnTo>
                    <a:pt x="12194" y="13821"/>
                  </a:lnTo>
                  <a:cubicBezTo>
                    <a:pt x="12189" y="13823"/>
                    <a:pt x="12184" y="13824"/>
                    <a:pt x="12180" y="13824"/>
                  </a:cubicBezTo>
                  <a:cubicBezTo>
                    <a:pt x="12172" y="13824"/>
                    <a:pt x="12170" y="13823"/>
                    <a:pt x="12169" y="13823"/>
                  </a:cubicBezTo>
                  <a:cubicBezTo>
                    <a:pt x="12169" y="13820"/>
                    <a:pt x="12174" y="13811"/>
                    <a:pt x="12189" y="13806"/>
                  </a:cubicBezTo>
                  <a:lnTo>
                    <a:pt x="12250" y="13781"/>
                  </a:lnTo>
                  <a:lnTo>
                    <a:pt x="12243" y="13762"/>
                  </a:lnTo>
                  <a:cubicBezTo>
                    <a:pt x="12238" y="13743"/>
                    <a:pt x="12232" y="13726"/>
                    <a:pt x="12230" y="13705"/>
                  </a:cubicBezTo>
                  <a:lnTo>
                    <a:pt x="12226" y="13684"/>
                  </a:lnTo>
                  <a:lnTo>
                    <a:pt x="12157" y="13692"/>
                  </a:lnTo>
                  <a:cubicBezTo>
                    <a:pt x="12145" y="13692"/>
                    <a:pt x="12138" y="13689"/>
                    <a:pt x="12136" y="13687"/>
                  </a:cubicBezTo>
                  <a:cubicBezTo>
                    <a:pt x="12138" y="13684"/>
                    <a:pt x="12146" y="13678"/>
                    <a:pt x="12159" y="13676"/>
                  </a:cubicBezTo>
                  <a:lnTo>
                    <a:pt x="12224" y="13670"/>
                  </a:lnTo>
                  <a:lnTo>
                    <a:pt x="12222" y="13649"/>
                  </a:lnTo>
                  <a:cubicBezTo>
                    <a:pt x="12221" y="13629"/>
                    <a:pt x="12222" y="13611"/>
                    <a:pt x="12224" y="13591"/>
                  </a:cubicBezTo>
                  <a:lnTo>
                    <a:pt x="12225" y="13569"/>
                  </a:lnTo>
                  <a:lnTo>
                    <a:pt x="12161" y="13559"/>
                  </a:lnTo>
                  <a:cubicBezTo>
                    <a:pt x="12146" y="13557"/>
                    <a:pt x="12138" y="13549"/>
                    <a:pt x="12138" y="13547"/>
                  </a:cubicBezTo>
                  <a:cubicBezTo>
                    <a:pt x="12139" y="13546"/>
                    <a:pt x="12147" y="13542"/>
                    <a:pt x="12159" y="13542"/>
                  </a:cubicBezTo>
                  <a:cubicBezTo>
                    <a:pt x="12160" y="13542"/>
                    <a:pt x="12162" y="13542"/>
                    <a:pt x="12163" y="13542"/>
                  </a:cubicBezTo>
                  <a:lnTo>
                    <a:pt x="12227" y="13553"/>
                  </a:lnTo>
                  <a:lnTo>
                    <a:pt x="12231" y="13531"/>
                  </a:lnTo>
                  <a:cubicBezTo>
                    <a:pt x="12236" y="13511"/>
                    <a:pt x="12241" y="13494"/>
                    <a:pt x="12247" y="13476"/>
                  </a:cubicBezTo>
                  <a:lnTo>
                    <a:pt x="12254" y="13457"/>
                  </a:lnTo>
                  <a:lnTo>
                    <a:pt x="12194" y="13430"/>
                  </a:lnTo>
                  <a:cubicBezTo>
                    <a:pt x="12182" y="13425"/>
                    <a:pt x="12177" y="13415"/>
                    <a:pt x="12177" y="13412"/>
                  </a:cubicBezTo>
                  <a:cubicBezTo>
                    <a:pt x="12177" y="13412"/>
                    <a:pt x="12179" y="13410"/>
                    <a:pt x="12185" y="13410"/>
                  </a:cubicBezTo>
                  <a:cubicBezTo>
                    <a:pt x="12189" y="13410"/>
                    <a:pt x="12194" y="13411"/>
                    <a:pt x="12201" y="13414"/>
                  </a:cubicBezTo>
                  <a:lnTo>
                    <a:pt x="12261" y="13441"/>
                  </a:lnTo>
                  <a:lnTo>
                    <a:pt x="12271" y="13422"/>
                  </a:lnTo>
                  <a:cubicBezTo>
                    <a:pt x="12280" y="13404"/>
                    <a:pt x="12290" y="13388"/>
                    <a:pt x="12301" y="13373"/>
                  </a:cubicBezTo>
                  <a:lnTo>
                    <a:pt x="12313" y="13356"/>
                  </a:lnTo>
                  <a:lnTo>
                    <a:pt x="12262" y="13315"/>
                  </a:lnTo>
                  <a:cubicBezTo>
                    <a:pt x="12251" y="13306"/>
                    <a:pt x="12248" y="13296"/>
                    <a:pt x="12251" y="13294"/>
                  </a:cubicBezTo>
                  <a:cubicBezTo>
                    <a:pt x="12257" y="13294"/>
                    <a:pt x="12264" y="13296"/>
                    <a:pt x="12273" y="13302"/>
                  </a:cubicBezTo>
                  <a:lnTo>
                    <a:pt x="12324" y="13343"/>
                  </a:lnTo>
                  <a:lnTo>
                    <a:pt x="12338" y="13327"/>
                  </a:lnTo>
                  <a:cubicBezTo>
                    <a:pt x="12351" y="13314"/>
                    <a:pt x="12363" y="13301"/>
                    <a:pt x="12380" y="13288"/>
                  </a:cubicBezTo>
                  <a:lnTo>
                    <a:pt x="12398" y="13274"/>
                  </a:lnTo>
                  <a:lnTo>
                    <a:pt x="12358" y="13221"/>
                  </a:lnTo>
                  <a:cubicBezTo>
                    <a:pt x="12351" y="13210"/>
                    <a:pt x="12351" y="13199"/>
                    <a:pt x="12352" y="13198"/>
                  </a:cubicBezTo>
                  <a:cubicBezTo>
                    <a:pt x="12356" y="13198"/>
                    <a:pt x="12364" y="13201"/>
                    <a:pt x="12372" y="13212"/>
                  </a:cubicBezTo>
                  <a:lnTo>
                    <a:pt x="12411" y="13265"/>
                  </a:lnTo>
                  <a:lnTo>
                    <a:pt x="12430" y="13253"/>
                  </a:lnTo>
                  <a:cubicBezTo>
                    <a:pt x="12448" y="13241"/>
                    <a:pt x="12463" y="13232"/>
                    <a:pt x="12479" y="13226"/>
                  </a:cubicBezTo>
                  <a:lnTo>
                    <a:pt x="12499" y="13216"/>
                  </a:lnTo>
                  <a:lnTo>
                    <a:pt x="12475" y="13156"/>
                  </a:lnTo>
                  <a:cubicBezTo>
                    <a:pt x="12470" y="13142"/>
                    <a:pt x="12473" y="13132"/>
                    <a:pt x="12474" y="13131"/>
                  </a:cubicBezTo>
                  <a:lnTo>
                    <a:pt x="12474" y="13131"/>
                  </a:lnTo>
                  <a:cubicBezTo>
                    <a:pt x="12477" y="13131"/>
                    <a:pt x="12486" y="13136"/>
                    <a:pt x="12491" y="13149"/>
                  </a:cubicBezTo>
                  <a:lnTo>
                    <a:pt x="12515" y="13210"/>
                  </a:lnTo>
                  <a:lnTo>
                    <a:pt x="12534" y="13204"/>
                  </a:lnTo>
                  <a:cubicBezTo>
                    <a:pt x="12553" y="13198"/>
                    <a:pt x="12571" y="13193"/>
                    <a:pt x="12591" y="13190"/>
                  </a:cubicBezTo>
                  <a:lnTo>
                    <a:pt x="12612" y="13186"/>
                  </a:lnTo>
                  <a:lnTo>
                    <a:pt x="12606" y="13121"/>
                  </a:lnTo>
                  <a:cubicBezTo>
                    <a:pt x="12605" y="13106"/>
                    <a:pt x="12610" y="13098"/>
                    <a:pt x="12611" y="13096"/>
                  </a:cubicBezTo>
                  <a:close/>
                  <a:moveTo>
                    <a:pt x="13324" y="14170"/>
                  </a:moveTo>
                  <a:cubicBezTo>
                    <a:pt x="13326" y="14172"/>
                    <a:pt x="13328" y="14174"/>
                    <a:pt x="13329" y="14176"/>
                  </a:cubicBezTo>
                  <a:cubicBezTo>
                    <a:pt x="13327" y="14174"/>
                    <a:pt x="13325" y="14172"/>
                    <a:pt x="13324" y="14170"/>
                  </a:cubicBezTo>
                  <a:close/>
                  <a:moveTo>
                    <a:pt x="9118" y="14107"/>
                  </a:moveTo>
                  <a:cubicBezTo>
                    <a:pt x="9127" y="14112"/>
                    <a:pt x="9135" y="14117"/>
                    <a:pt x="9145" y="14121"/>
                  </a:cubicBezTo>
                  <a:cubicBezTo>
                    <a:pt x="9142" y="14124"/>
                    <a:pt x="9137" y="14127"/>
                    <a:pt x="9135" y="14132"/>
                  </a:cubicBezTo>
                  <a:cubicBezTo>
                    <a:pt x="9125" y="14147"/>
                    <a:pt x="9118" y="14165"/>
                    <a:pt x="9113" y="14184"/>
                  </a:cubicBezTo>
                  <a:cubicBezTo>
                    <a:pt x="9106" y="14179"/>
                    <a:pt x="9100" y="14174"/>
                    <a:pt x="9094" y="14170"/>
                  </a:cubicBezTo>
                  <a:cubicBezTo>
                    <a:pt x="9088" y="14165"/>
                    <a:pt x="9079" y="14161"/>
                    <a:pt x="9073" y="14158"/>
                  </a:cubicBezTo>
                  <a:cubicBezTo>
                    <a:pt x="9089" y="14145"/>
                    <a:pt x="9104" y="14133"/>
                    <a:pt x="9114" y="14117"/>
                  </a:cubicBezTo>
                  <a:cubicBezTo>
                    <a:pt x="9115" y="14114"/>
                    <a:pt x="9116" y="14112"/>
                    <a:pt x="9118" y="14107"/>
                  </a:cubicBezTo>
                  <a:close/>
                  <a:moveTo>
                    <a:pt x="20474" y="14171"/>
                  </a:moveTo>
                  <a:cubicBezTo>
                    <a:pt x="20472" y="14175"/>
                    <a:pt x="20472" y="14179"/>
                    <a:pt x="20469" y="14184"/>
                  </a:cubicBezTo>
                  <a:cubicBezTo>
                    <a:pt x="20471" y="14180"/>
                    <a:pt x="20472" y="14175"/>
                    <a:pt x="20474" y="14171"/>
                  </a:cubicBezTo>
                  <a:close/>
                  <a:moveTo>
                    <a:pt x="2108" y="12877"/>
                  </a:moveTo>
                  <a:lnTo>
                    <a:pt x="3409" y="14177"/>
                  </a:lnTo>
                  <a:lnTo>
                    <a:pt x="3400" y="14185"/>
                  </a:lnTo>
                  <a:lnTo>
                    <a:pt x="2100" y="12884"/>
                  </a:lnTo>
                  <a:lnTo>
                    <a:pt x="2108" y="12877"/>
                  </a:lnTo>
                  <a:close/>
                  <a:moveTo>
                    <a:pt x="5707" y="14168"/>
                  </a:moveTo>
                  <a:lnTo>
                    <a:pt x="5707" y="14185"/>
                  </a:lnTo>
                  <a:lnTo>
                    <a:pt x="5014" y="14185"/>
                  </a:lnTo>
                  <a:lnTo>
                    <a:pt x="5014" y="14168"/>
                  </a:lnTo>
                  <a:close/>
                  <a:moveTo>
                    <a:pt x="8630" y="13922"/>
                  </a:moveTo>
                  <a:cubicBezTo>
                    <a:pt x="8634" y="13923"/>
                    <a:pt x="8636" y="13924"/>
                    <a:pt x="8641" y="13925"/>
                  </a:cubicBezTo>
                  <a:lnTo>
                    <a:pt x="8381" y="14185"/>
                  </a:lnTo>
                  <a:lnTo>
                    <a:pt x="8373" y="14177"/>
                  </a:lnTo>
                  <a:lnTo>
                    <a:pt x="8630" y="13922"/>
                  </a:lnTo>
                  <a:close/>
                  <a:moveTo>
                    <a:pt x="2098" y="12946"/>
                  </a:moveTo>
                  <a:lnTo>
                    <a:pt x="3339" y="14186"/>
                  </a:lnTo>
                  <a:lnTo>
                    <a:pt x="3327" y="14198"/>
                  </a:lnTo>
                  <a:lnTo>
                    <a:pt x="2086" y="12958"/>
                  </a:lnTo>
                  <a:lnTo>
                    <a:pt x="2098" y="12946"/>
                  </a:lnTo>
                  <a:close/>
                  <a:moveTo>
                    <a:pt x="8685" y="13945"/>
                  </a:moveTo>
                  <a:lnTo>
                    <a:pt x="8701" y="13953"/>
                  </a:lnTo>
                  <a:lnTo>
                    <a:pt x="8456" y="14198"/>
                  </a:lnTo>
                  <a:lnTo>
                    <a:pt x="8444" y="14186"/>
                  </a:lnTo>
                  <a:lnTo>
                    <a:pt x="8685" y="13945"/>
                  </a:lnTo>
                  <a:close/>
                  <a:moveTo>
                    <a:pt x="13338" y="14185"/>
                  </a:moveTo>
                  <a:cubicBezTo>
                    <a:pt x="13341" y="14192"/>
                    <a:pt x="13344" y="14198"/>
                    <a:pt x="13347" y="14206"/>
                  </a:cubicBezTo>
                  <a:cubicBezTo>
                    <a:pt x="13344" y="14200"/>
                    <a:pt x="13341" y="14192"/>
                    <a:pt x="13338" y="14185"/>
                  </a:cubicBezTo>
                  <a:close/>
                  <a:moveTo>
                    <a:pt x="20652" y="14200"/>
                  </a:moveTo>
                  <a:cubicBezTo>
                    <a:pt x="20653" y="14203"/>
                    <a:pt x="20652" y="14206"/>
                    <a:pt x="20652" y="14207"/>
                  </a:cubicBezTo>
                  <a:lnTo>
                    <a:pt x="20652" y="14200"/>
                  </a:lnTo>
                  <a:close/>
                  <a:moveTo>
                    <a:pt x="5705" y="14230"/>
                  </a:moveTo>
                  <a:lnTo>
                    <a:pt x="5705" y="14240"/>
                  </a:lnTo>
                  <a:lnTo>
                    <a:pt x="4971" y="14240"/>
                  </a:lnTo>
                  <a:lnTo>
                    <a:pt x="4971" y="14230"/>
                  </a:lnTo>
                  <a:close/>
                  <a:moveTo>
                    <a:pt x="9288" y="14212"/>
                  </a:moveTo>
                  <a:cubicBezTo>
                    <a:pt x="9292" y="14212"/>
                    <a:pt x="9294" y="14213"/>
                    <a:pt x="9298" y="14214"/>
                  </a:cubicBezTo>
                  <a:cubicBezTo>
                    <a:pt x="9305" y="14219"/>
                    <a:pt x="9309" y="14230"/>
                    <a:pt x="9304" y="14237"/>
                  </a:cubicBezTo>
                  <a:cubicBezTo>
                    <a:pt x="9301" y="14242"/>
                    <a:pt x="9295" y="14244"/>
                    <a:pt x="9290" y="14244"/>
                  </a:cubicBezTo>
                  <a:cubicBezTo>
                    <a:pt x="9288" y="14244"/>
                    <a:pt x="9284" y="14243"/>
                    <a:pt x="9282" y="14242"/>
                  </a:cubicBezTo>
                  <a:cubicBezTo>
                    <a:pt x="9278" y="14239"/>
                    <a:pt x="9273" y="14235"/>
                    <a:pt x="9273" y="14230"/>
                  </a:cubicBezTo>
                  <a:cubicBezTo>
                    <a:pt x="9271" y="14226"/>
                    <a:pt x="9271" y="14222"/>
                    <a:pt x="9273" y="14219"/>
                  </a:cubicBezTo>
                  <a:cubicBezTo>
                    <a:pt x="9277" y="14214"/>
                    <a:pt x="9282" y="14212"/>
                    <a:pt x="9288" y="14212"/>
                  </a:cubicBezTo>
                  <a:close/>
                  <a:moveTo>
                    <a:pt x="12670" y="12993"/>
                  </a:moveTo>
                  <a:cubicBezTo>
                    <a:pt x="12872" y="12993"/>
                    <a:pt x="13063" y="13090"/>
                    <a:pt x="13182" y="13252"/>
                  </a:cubicBezTo>
                  <a:cubicBezTo>
                    <a:pt x="13282" y="13389"/>
                    <a:pt x="13323" y="13555"/>
                    <a:pt x="13297" y="13722"/>
                  </a:cubicBezTo>
                  <a:cubicBezTo>
                    <a:pt x="13283" y="13805"/>
                    <a:pt x="13255" y="13881"/>
                    <a:pt x="13214" y="13949"/>
                  </a:cubicBezTo>
                  <a:cubicBezTo>
                    <a:pt x="13206" y="13949"/>
                    <a:pt x="13200" y="13949"/>
                    <a:pt x="13192" y="13950"/>
                  </a:cubicBezTo>
                  <a:cubicBezTo>
                    <a:pt x="13171" y="13954"/>
                    <a:pt x="13149" y="13966"/>
                    <a:pt x="13127" y="13980"/>
                  </a:cubicBezTo>
                  <a:cubicBezTo>
                    <a:pt x="13130" y="13971"/>
                    <a:pt x="13132" y="13964"/>
                    <a:pt x="13130" y="13954"/>
                  </a:cubicBezTo>
                  <a:cubicBezTo>
                    <a:pt x="13129" y="13936"/>
                    <a:pt x="13117" y="13917"/>
                    <a:pt x="13100" y="13905"/>
                  </a:cubicBezTo>
                  <a:lnTo>
                    <a:pt x="13081" y="13890"/>
                  </a:lnTo>
                  <a:cubicBezTo>
                    <a:pt x="13086" y="13885"/>
                    <a:pt x="13089" y="13878"/>
                    <a:pt x="13092" y="13871"/>
                  </a:cubicBezTo>
                  <a:lnTo>
                    <a:pt x="13113" y="13881"/>
                  </a:lnTo>
                  <a:cubicBezTo>
                    <a:pt x="13124" y="13886"/>
                    <a:pt x="13136" y="13888"/>
                    <a:pt x="13147" y="13888"/>
                  </a:cubicBezTo>
                  <a:cubicBezTo>
                    <a:pt x="13170" y="13888"/>
                    <a:pt x="13191" y="13877"/>
                    <a:pt x="13200" y="13859"/>
                  </a:cubicBezTo>
                  <a:cubicBezTo>
                    <a:pt x="13211" y="13832"/>
                    <a:pt x="13192" y="13797"/>
                    <a:pt x="13156" y="13781"/>
                  </a:cubicBezTo>
                  <a:lnTo>
                    <a:pt x="13135" y="13773"/>
                  </a:lnTo>
                  <a:cubicBezTo>
                    <a:pt x="13137" y="13766"/>
                    <a:pt x="13139" y="13759"/>
                    <a:pt x="13140" y="13753"/>
                  </a:cubicBezTo>
                  <a:lnTo>
                    <a:pt x="13164" y="13757"/>
                  </a:lnTo>
                  <a:cubicBezTo>
                    <a:pt x="13168" y="13758"/>
                    <a:pt x="13172" y="13758"/>
                    <a:pt x="13176" y="13758"/>
                  </a:cubicBezTo>
                  <a:cubicBezTo>
                    <a:pt x="13209" y="13758"/>
                    <a:pt x="13236" y="13740"/>
                    <a:pt x="13240" y="13715"/>
                  </a:cubicBezTo>
                  <a:cubicBezTo>
                    <a:pt x="13244" y="13684"/>
                    <a:pt x="13217" y="13657"/>
                    <a:pt x="13179" y="13652"/>
                  </a:cubicBezTo>
                  <a:lnTo>
                    <a:pt x="13156" y="13647"/>
                  </a:lnTo>
                  <a:cubicBezTo>
                    <a:pt x="13156" y="13641"/>
                    <a:pt x="13156" y="13633"/>
                    <a:pt x="13158" y="13626"/>
                  </a:cubicBezTo>
                  <a:lnTo>
                    <a:pt x="13181" y="13623"/>
                  </a:lnTo>
                  <a:cubicBezTo>
                    <a:pt x="13203" y="13621"/>
                    <a:pt x="13222" y="13612"/>
                    <a:pt x="13233" y="13597"/>
                  </a:cubicBezTo>
                  <a:cubicBezTo>
                    <a:pt x="13241" y="13586"/>
                    <a:pt x="13245" y="13575"/>
                    <a:pt x="13244" y="13562"/>
                  </a:cubicBezTo>
                  <a:cubicBezTo>
                    <a:pt x="13240" y="13535"/>
                    <a:pt x="13214" y="13515"/>
                    <a:pt x="13179" y="13515"/>
                  </a:cubicBezTo>
                  <a:cubicBezTo>
                    <a:pt x="13176" y="13515"/>
                    <a:pt x="13172" y="13515"/>
                    <a:pt x="13169" y="13516"/>
                  </a:cubicBezTo>
                  <a:lnTo>
                    <a:pt x="13146" y="13518"/>
                  </a:lnTo>
                  <a:cubicBezTo>
                    <a:pt x="13145" y="13511"/>
                    <a:pt x="13144" y="13505"/>
                    <a:pt x="13140" y="13499"/>
                  </a:cubicBezTo>
                  <a:lnTo>
                    <a:pt x="13162" y="13490"/>
                  </a:lnTo>
                  <a:cubicBezTo>
                    <a:pt x="13182" y="13483"/>
                    <a:pt x="13198" y="13468"/>
                    <a:pt x="13206" y="13451"/>
                  </a:cubicBezTo>
                  <a:cubicBezTo>
                    <a:pt x="13211" y="13439"/>
                    <a:pt x="13211" y="13426"/>
                    <a:pt x="13207" y="13415"/>
                  </a:cubicBezTo>
                  <a:cubicBezTo>
                    <a:pt x="13199" y="13396"/>
                    <a:pt x="13177" y="13385"/>
                    <a:pt x="13152" y="13385"/>
                  </a:cubicBezTo>
                  <a:cubicBezTo>
                    <a:pt x="13142" y="13385"/>
                    <a:pt x="13132" y="13387"/>
                    <a:pt x="13123" y="13390"/>
                  </a:cubicBezTo>
                  <a:lnTo>
                    <a:pt x="13101" y="13399"/>
                  </a:lnTo>
                  <a:cubicBezTo>
                    <a:pt x="13098" y="13391"/>
                    <a:pt x="13095" y="13386"/>
                    <a:pt x="13091" y="13380"/>
                  </a:cubicBezTo>
                  <a:lnTo>
                    <a:pt x="13109" y="13367"/>
                  </a:lnTo>
                  <a:cubicBezTo>
                    <a:pt x="13127" y="13353"/>
                    <a:pt x="13138" y="13336"/>
                    <a:pt x="13143" y="13317"/>
                  </a:cubicBezTo>
                  <a:cubicBezTo>
                    <a:pt x="13145" y="13305"/>
                    <a:pt x="13140" y="13291"/>
                    <a:pt x="13134" y="13283"/>
                  </a:cubicBezTo>
                  <a:cubicBezTo>
                    <a:pt x="13125" y="13270"/>
                    <a:pt x="13110" y="13264"/>
                    <a:pt x="13093" y="13264"/>
                  </a:cubicBezTo>
                  <a:cubicBezTo>
                    <a:pt x="13078" y="13264"/>
                    <a:pt x="13060" y="13269"/>
                    <a:pt x="13046" y="13279"/>
                  </a:cubicBezTo>
                  <a:lnTo>
                    <a:pt x="13028" y="13292"/>
                  </a:lnTo>
                  <a:cubicBezTo>
                    <a:pt x="13022" y="13288"/>
                    <a:pt x="13018" y="13283"/>
                    <a:pt x="13013" y="13276"/>
                  </a:cubicBezTo>
                  <a:lnTo>
                    <a:pt x="13028" y="13258"/>
                  </a:lnTo>
                  <a:cubicBezTo>
                    <a:pt x="13040" y="13241"/>
                    <a:pt x="13049" y="13221"/>
                    <a:pt x="13046" y="13202"/>
                  </a:cubicBezTo>
                  <a:cubicBezTo>
                    <a:pt x="13044" y="13190"/>
                    <a:pt x="13038" y="13178"/>
                    <a:pt x="13029" y="13171"/>
                  </a:cubicBezTo>
                  <a:cubicBezTo>
                    <a:pt x="13021" y="13165"/>
                    <a:pt x="13011" y="13162"/>
                    <a:pt x="13001" y="13162"/>
                  </a:cubicBezTo>
                  <a:cubicBezTo>
                    <a:pt x="12981" y="13162"/>
                    <a:pt x="12958" y="13172"/>
                    <a:pt x="12943" y="13191"/>
                  </a:cubicBezTo>
                  <a:lnTo>
                    <a:pt x="12928" y="13210"/>
                  </a:lnTo>
                  <a:cubicBezTo>
                    <a:pt x="12923" y="13206"/>
                    <a:pt x="12917" y="13202"/>
                    <a:pt x="12912" y="13199"/>
                  </a:cubicBezTo>
                  <a:lnTo>
                    <a:pt x="12921" y="13178"/>
                  </a:lnTo>
                  <a:cubicBezTo>
                    <a:pt x="12927" y="13162"/>
                    <a:pt x="12930" y="13147"/>
                    <a:pt x="12927" y="13131"/>
                  </a:cubicBezTo>
                  <a:cubicBezTo>
                    <a:pt x="12924" y="13112"/>
                    <a:pt x="12914" y="13099"/>
                    <a:pt x="12900" y="13092"/>
                  </a:cubicBezTo>
                  <a:cubicBezTo>
                    <a:pt x="12895" y="13089"/>
                    <a:pt x="12889" y="13088"/>
                    <a:pt x="12884" y="13088"/>
                  </a:cubicBezTo>
                  <a:cubicBezTo>
                    <a:pt x="12860" y="13088"/>
                    <a:pt x="12835" y="13107"/>
                    <a:pt x="12822" y="13134"/>
                  </a:cubicBezTo>
                  <a:lnTo>
                    <a:pt x="12812" y="13156"/>
                  </a:lnTo>
                  <a:cubicBezTo>
                    <a:pt x="12806" y="13153"/>
                    <a:pt x="12800" y="13152"/>
                    <a:pt x="12792" y="13151"/>
                  </a:cubicBezTo>
                  <a:lnTo>
                    <a:pt x="12797" y="13128"/>
                  </a:lnTo>
                  <a:cubicBezTo>
                    <a:pt x="12802" y="13090"/>
                    <a:pt x="12784" y="13055"/>
                    <a:pt x="12754" y="13052"/>
                  </a:cubicBezTo>
                  <a:lnTo>
                    <a:pt x="12748" y="13052"/>
                  </a:lnTo>
                  <a:cubicBezTo>
                    <a:pt x="12721" y="13052"/>
                    <a:pt x="12696" y="13078"/>
                    <a:pt x="12691" y="13112"/>
                  </a:cubicBezTo>
                  <a:lnTo>
                    <a:pt x="12687" y="13135"/>
                  </a:lnTo>
                  <a:cubicBezTo>
                    <a:pt x="12681" y="13135"/>
                    <a:pt x="12673" y="13135"/>
                    <a:pt x="12666" y="13133"/>
                  </a:cubicBezTo>
                  <a:lnTo>
                    <a:pt x="12664" y="13111"/>
                  </a:lnTo>
                  <a:cubicBezTo>
                    <a:pt x="12660" y="13075"/>
                    <a:pt x="12636" y="13047"/>
                    <a:pt x="12603" y="13047"/>
                  </a:cubicBezTo>
                  <a:cubicBezTo>
                    <a:pt x="12591" y="13048"/>
                    <a:pt x="12579" y="13056"/>
                    <a:pt x="12571" y="13066"/>
                  </a:cubicBezTo>
                  <a:cubicBezTo>
                    <a:pt x="12559" y="13080"/>
                    <a:pt x="12554" y="13101"/>
                    <a:pt x="12557" y="13122"/>
                  </a:cubicBezTo>
                  <a:lnTo>
                    <a:pt x="12559" y="13146"/>
                  </a:lnTo>
                  <a:cubicBezTo>
                    <a:pt x="12553" y="13147"/>
                    <a:pt x="12547" y="13148"/>
                    <a:pt x="12539" y="13151"/>
                  </a:cubicBezTo>
                  <a:lnTo>
                    <a:pt x="12532" y="13130"/>
                  </a:lnTo>
                  <a:cubicBezTo>
                    <a:pt x="12521" y="13100"/>
                    <a:pt x="12495" y="13082"/>
                    <a:pt x="12472" y="13082"/>
                  </a:cubicBezTo>
                  <a:cubicBezTo>
                    <a:pt x="12467" y="13082"/>
                    <a:pt x="12462" y="13082"/>
                    <a:pt x="12457" y="13084"/>
                  </a:cubicBezTo>
                  <a:cubicBezTo>
                    <a:pt x="12444" y="13089"/>
                    <a:pt x="12436" y="13098"/>
                    <a:pt x="12431" y="13110"/>
                  </a:cubicBezTo>
                  <a:cubicBezTo>
                    <a:pt x="12422" y="13127"/>
                    <a:pt x="12423" y="13148"/>
                    <a:pt x="12431" y="13168"/>
                  </a:cubicBezTo>
                  <a:lnTo>
                    <a:pt x="12438" y="13189"/>
                  </a:lnTo>
                  <a:cubicBezTo>
                    <a:pt x="12433" y="13191"/>
                    <a:pt x="12427" y="13195"/>
                    <a:pt x="12420" y="13199"/>
                  </a:cubicBezTo>
                  <a:lnTo>
                    <a:pt x="12406" y="13180"/>
                  </a:lnTo>
                  <a:cubicBezTo>
                    <a:pt x="12391" y="13160"/>
                    <a:pt x="12368" y="13148"/>
                    <a:pt x="12347" y="13148"/>
                  </a:cubicBezTo>
                  <a:cubicBezTo>
                    <a:pt x="12338" y="13148"/>
                    <a:pt x="12329" y="13151"/>
                    <a:pt x="12322" y="13156"/>
                  </a:cubicBezTo>
                  <a:cubicBezTo>
                    <a:pt x="12312" y="13162"/>
                    <a:pt x="12305" y="13174"/>
                    <a:pt x="12304" y="13187"/>
                  </a:cubicBezTo>
                  <a:cubicBezTo>
                    <a:pt x="12301" y="13206"/>
                    <a:pt x="12306" y="13227"/>
                    <a:pt x="12320" y="13244"/>
                  </a:cubicBezTo>
                  <a:lnTo>
                    <a:pt x="12333" y="13263"/>
                  </a:lnTo>
                  <a:cubicBezTo>
                    <a:pt x="12327" y="13268"/>
                    <a:pt x="12322" y="13271"/>
                    <a:pt x="12317" y="13276"/>
                  </a:cubicBezTo>
                  <a:lnTo>
                    <a:pt x="12299" y="13263"/>
                  </a:lnTo>
                  <a:cubicBezTo>
                    <a:pt x="12284" y="13250"/>
                    <a:pt x="12266" y="13244"/>
                    <a:pt x="12249" y="13244"/>
                  </a:cubicBezTo>
                  <a:cubicBezTo>
                    <a:pt x="12233" y="13244"/>
                    <a:pt x="12219" y="13250"/>
                    <a:pt x="12210" y="13260"/>
                  </a:cubicBezTo>
                  <a:cubicBezTo>
                    <a:pt x="12202" y="13270"/>
                    <a:pt x="12200" y="13284"/>
                    <a:pt x="12201" y="13296"/>
                  </a:cubicBezTo>
                  <a:cubicBezTo>
                    <a:pt x="12202" y="13315"/>
                    <a:pt x="12215" y="13333"/>
                    <a:pt x="12231" y="13347"/>
                  </a:cubicBezTo>
                  <a:lnTo>
                    <a:pt x="12249" y="13361"/>
                  </a:lnTo>
                  <a:cubicBezTo>
                    <a:pt x="12246" y="13366"/>
                    <a:pt x="12243" y="13373"/>
                    <a:pt x="12239" y="13380"/>
                  </a:cubicBezTo>
                  <a:lnTo>
                    <a:pt x="12218" y="13370"/>
                  </a:lnTo>
                  <a:cubicBezTo>
                    <a:pt x="12207" y="13365"/>
                    <a:pt x="12195" y="13363"/>
                    <a:pt x="12184" y="13363"/>
                  </a:cubicBezTo>
                  <a:cubicBezTo>
                    <a:pt x="12161" y="13363"/>
                    <a:pt x="12140" y="13373"/>
                    <a:pt x="12132" y="13391"/>
                  </a:cubicBezTo>
                  <a:cubicBezTo>
                    <a:pt x="12121" y="13419"/>
                    <a:pt x="12139" y="13453"/>
                    <a:pt x="12174" y="13469"/>
                  </a:cubicBezTo>
                  <a:lnTo>
                    <a:pt x="12196" y="13479"/>
                  </a:lnTo>
                  <a:cubicBezTo>
                    <a:pt x="12194" y="13485"/>
                    <a:pt x="12191" y="13491"/>
                    <a:pt x="12190" y="13498"/>
                  </a:cubicBezTo>
                  <a:lnTo>
                    <a:pt x="12168" y="13495"/>
                  </a:lnTo>
                  <a:cubicBezTo>
                    <a:pt x="12163" y="13494"/>
                    <a:pt x="12157" y="13493"/>
                    <a:pt x="12152" y="13493"/>
                  </a:cubicBezTo>
                  <a:cubicBezTo>
                    <a:pt x="12121" y="13493"/>
                    <a:pt x="12095" y="13511"/>
                    <a:pt x="12091" y="13537"/>
                  </a:cubicBezTo>
                  <a:cubicBezTo>
                    <a:pt x="12086" y="13566"/>
                    <a:pt x="12114" y="13595"/>
                    <a:pt x="12152" y="13601"/>
                  </a:cubicBezTo>
                  <a:lnTo>
                    <a:pt x="12174" y="13605"/>
                  </a:lnTo>
                  <a:lnTo>
                    <a:pt x="12174" y="13626"/>
                  </a:lnTo>
                  <a:lnTo>
                    <a:pt x="12152" y="13629"/>
                  </a:lnTo>
                  <a:cubicBezTo>
                    <a:pt x="12130" y="13632"/>
                    <a:pt x="12111" y="13640"/>
                    <a:pt x="12100" y="13655"/>
                  </a:cubicBezTo>
                  <a:cubicBezTo>
                    <a:pt x="12091" y="13665"/>
                    <a:pt x="12088" y="13678"/>
                    <a:pt x="12089" y="13690"/>
                  </a:cubicBezTo>
                  <a:cubicBezTo>
                    <a:pt x="12091" y="13716"/>
                    <a:pt x="12118" y="13737"/>
                    <a:pt x="12154" y="13737"/>
                  </a:cubicBezTo>
                  <a:cubicBezTo>
                    <a:pt x="12157" y="13737"/>
                    <a:pt x="12161" y="13736"/>
                    <a:pt x="12164" y="13736"/>
                  </a:cubicBezTo>
                  <a:lnTo>
                    <a:pt x="12188" y="13733"/>
                  </a:lnTo>
                  <a:cubicBezTo>
                    <a:pt x="12189" y="13739"/>
                    <a:pt x="12190" y="13746"/>
                    <a:pt x="12193" y="13753"/>
                  </a:cubicBezTo>
                  <a:lnTo>
                    <a:pt x="12172" y="13760"/>
                  </a:lnTo>
                  <a:cubicBezTo>
                    <a:pt x="12152" y="13769"/>
                    <a:pt x="12135" y="13784"/>
                    <a:pt x="12128" y="13800"/>
                  </a:cubicBezTo>
                  <a:cubicBezTo>
                    <a:pt x="12123" y="13812"/>
                    <a:pt x="12123" y="13825"/>
                    <a:pt x="12127" y="13836"/>
                  </a:cubicBezTo>
                  <a:cubicBezTo>
                    <a:pt x="12134" y="13856"/>
                    <a:pt x="12155" y="13867"/>
                    <a:pt x="12180" y="13867"/>
                  </a:cubicBezTo>
                  <a:cubicBezTo>
                    <a:pt x="12190" y="13867"/>
                    <a:pt x="12201" y="13865"/>
                    <a:pt x="12211" y="13861"/>
                  </a:cubicBezTo>
                  <a:lnTo>
                    <a:pt x="12232" y="13853"/>
                  </a:lnTo>
                  <a:cubicBezTo>
                    <a:pt x="12236" y="13858"/>
                    <a:pt x="12239" y="13865"/>
                    <a:pt x="12243" y="13871"/>
                  </a:cubicBezTo>
                  <a:lnTo>
                    <a:pt x="12225" y="13885"/>
                  </a:lnTo>
                  <a:cubicBezTo>
                    <a:pt x="12193" y="13907"/>
                    <a:pt x="12183" y="13945"/>
                    <a:pt x="12201" y="13969"/>
                  </a:cubicBezTo>
                  <a:cubicBezTo>
                    <a:pt x="12210" y="13981"/>
                    <a:pt x="12225" y="13987"/>
                    <a:pt x="12242" y="13987"/>
                  </a:cubicBezTo>
                  <a:cubicBezTo>
                    <a:pt x="12257" y="13987"/>
                    <a:pt x="12275" y="13982"/>
                    <a:pt x="12289" y="13971"/>
                  </a:cubicBezTo>
                  <a:lnTo>
                    <a:pt x="12307" y="13959"/>
                  </a:lnTo>
                  <a:cubicBezTo>
                    <a:pt x="12313" y="13964"/>
                    <a:pt x="12317" y="13969"/>
                    <a:pt x="12322" y="13974"/>
                  </a:cubicBezTo>
                  <a:lnTo>
                    <a:pt x="12307" y="13992"/>
                  </a:lnTo>
                  <a:cubicBezTo>
                    <a:pt x="12295" y="14009"/>
                    <a:pt x="12286" y="14029"/>
                    <a:pt x="12289" y="14048"/>
                  </a:cubicBezTo>
                  <a:cubicBezTo>
                    <a:pt x="12290" y="14061"/>
                    <a:pt x="12297" y="14074"/>
                    <a:pt x="12306" y="14080"/>
                  </a:cubicBezTo>
                  <a:cubicBezTo>
                    <a:pt x="12314" y="14086"/>
                    <a:pt x="12324" y="14089"/>
                    <a:pt x="12335" y="14089"/>
                  </a:cubicBezTo>
                  <a:cubicBezTo>
                    <a:pt x="12355" y="14089"/>
                    <a:pt x="12377" y="14079"/>
                    <a:pt x="12392" y="14060"/>
                  </a:cubicBezTo>
                  <a:lnTo>
                    <a:pt x="12406" y="14042"/>
                  </a:lnTo>
                  <a:cubicBezTo>
                    <a:pt x="12412" y="14045"/>
                    <a:pt x="12418" y="14049"/>
                    <a:pt x="12425" y="14052"/>
                  </a:cubicBezTo>
                  <a:lnTo>
                    <a:pt x="12416" y="14074"/>
                  </a:lnTo>
                  <a:cubicBezTo>
                    <a:pt x="12400" y="14108"/>
                    <a:pt x="12410" y="14147"/>
                    <a:pt x="12437" y="14159"/>
                  </a:cubicBezTo>
                  <a:cubicBezTo>
                    <a:pt x="12442" y="14161"/>
                    <a:pt x="12448" y="14162"/>
                    <a:pt x="12453" y="14162"/>
                  </a:cubicBezTo>
                  <a:cubicBezTo>
                    <a:pt x="12476" y="14162"/>
                    <a:pt x="12502" y="14144"/>
                    <a:pt x="12513" y="14117"/>
                  </a:cubicBezTo>
                  <a:lnTo>
                    <a:pt x="12522" y="14096"/>
                  </a:lnTo>
                  <a:cubicBezTo>
                    <a:pt x="12529" y="14097"/>
                    <a:pt x="12536" y="14099"/>
                    <a:pt x="12543" y="14101"/>
                  </a:cubicBezTo>
                  <a:lnTo>
                    <a:pt x="12538" y="14123"/>
                  </a:lnTo>
                  <a:cubicBezTo>
                    <a:pt x="12534" y="14144"/>
                    <a:pt x="12539" y="14165"/>
                    <a:pt x="12550" y="14181"/>
                  </a:cubicBezTo>
                  <a:cubicBezTo>
                    <a:pt x="12558" y="14192"/>
                    <a:pt x="12569" y="14198"/>
                    <a:pt x="12580" y="14201"/>
                  </a:cubicBezTo>
                  <a:lnTo>
                    <a:pt x="12587" y="14201"/>
                  </a:lnTo>
                  <a:cubicBezTo>
                    <a:pt x="12615" y="14201"/>
                    <a:pt x="12638" y="14176"/>
                    <a:pt x="12645" y="14140"/>
                  </a:cubicBezTo>
                  <a:lnTo>
                    <a:pt x="12649" y="14118"/>
                  </a:lnTo>
                  <a:lnTo>
                    <a:pt x="12670" y="14118"/>
                  </a:lnTo>
                  <a:lnTo>
                    <a:pt x="12673" y="14140"/>
                  </a:lnTo>
                  <a:cubicBezTo>
                    <a:pt x="12676" y="14176"/>
                    <a:pt x="12701" y="14203"/>
                    <a:pt x="12729" y="14203"/>
                  </a:cubicBezTo>
                  <a:lnTo>
                    <a:pt x="12733" y="14203"/>
                  </a:lnTo>
                  <a:cubicBezTo>
                    <a:pt x="12745" y="14202"/>
                    <a:pt x="12758" y="14196"/>
                    <a:pt x="12765" y="14186"/>
                  </a:cubicBezTo>
                  <a:cubicBezTo>
                    <a:pt x="12777" y="14172"/>
                    <a:pt x="12782" y="14151"/>
                    <a:pt x="12780" y="14129"/>
                  </a:cubicBezTo>
                  <a:lnTo>
                    <a:pt x="12777" y="14107"/>
                  </a:lnTo>
                  <a:cubicBezTo>
                    <a:pt x="12784" y="14106"/>
                    <a:pt x="12790" y="14104"/>
                    <a:pt x="12797" y="14102"/>
                  </a:cubicBezTo>
                  <a:lnTo>
                    <a:pt x="12805" y="14123"/>
                  </a:lnTo>
                  <a:cubicBezTo>
                    <a:pt x="12817" y="14153"/>
                    <a:pt x="12840" y="14171"/>
                    <a:pt x="12864" y="14171"/>
                  </a:cubicBezTo>
                  <a:cubicBezTo>
                    <a:pt x="12850" y="14179"/>
                    <a:pt x="12839" y="14185"/>
                    <a:pt x="12827" y="14191"/>
                  </a:cubicBezTo>
                  <a:cubicBezTo>
                    <a:pt x="12773" y="14214"/>
                    <a:pt x="12706" y="14223"/>
                    <a:pt x="12640" y="14234"/>
                  </a:cubicBezTo>
                  <a:lnTo>
                    <a:pt x="12603" y="14239"/>
                  </a:lnTo>
                  <a:cubicBezTo>
                    <a:pt x="12587" y="14241"/>
                    <a:pt x="12573" y="14244"/>
                    <a:pt x="12557" y="14246"/>
                  </a:cubicBezTo>
                  <a:cubicBezTo>
                    <a:pt x="12399" y="14218"/>
                    <a:pt x="12257" y="14132"/>
                    <a:pt x="12160" y="14000"/>
                  </a:cubicBezTo>
                  <a:cubicBezTo>
                    <a:pt x="12060" y="13864"/>
                    <a:pt x="12019" y="13696"/>
                    <a:pt x="12046" y="13528"/>
                  </a:cubicBezTo>
                  <a:cubicBezTo>
                    <a:pt x="12072" y="13361"/>
                    <a:pt x="12162" y="13215"/>
                    <a:pt x="12297" y="13115"/>
                  </a:cubicBezTo>
                  <a:cubicBezTo>
                    <a:pt x="12406" y="13034"/>
                    <a:pt x="12536" y="12993"/>
                    <a:pt x="12670" y="12993"/>
                  </a:cubicBezTo>
                  <a:close/>
                  <a:moveTo>
                    <a:pt x="9881" y="10997"/>
                  </a:moveTo>
                  <a:cubicBezTo>
                    <a:pt x="10398" y="10997"/>
                    <a:pt x="10888" y="11247"/>
                    <a:pt x="11194" y="11664"/>
                  </a:cubicBezTo>
                  <a:cubicBezTo>
                    <a:pt x="11723" y="12386"/>
                    <a:pt x="11566" y="13405"/>
                    <a:pt x="10843" y="13934"/>
                  </a:cubicBezTo>
                  <a:cubicBezTo>
                    <a:pt x="10561" y="14140"/>
                    <a:pt x="10231" y="14249"/>
                    <a:pt x="9884" y="14249"/>
                  </a:cubicBezTo>
                  <a:cubicBezTo>
                    <a:pt x="9367" y="14249"/>
                    <a:pt x="8876" y="14001"/>
                    <a:pt x="8571" y="13583"/>
                  </a:cubicBezTo>
                  <a:cubicBezTo>
                    <a:pt x="8315" y="13232"/>
                    <a:pt x="8209" y="12804"/>
                    <a:pt x="8277" y="12374"/>
                  </a:cubicBezTo>
                  <a:cubicBezTo>
                    <a:pt x="8343" y="11945"/>
                    <a:pt x="8573" y="11567"/>
                    <a:pt x="8923" y="11312"/>
                  </a:cubicBezTo>
                  <a:cubicBezTo>
                    <a:pt x="9204" y="11106"/>
                    <a:pt x="9535" y="10997"/>
                    <a:pt x="9881" y="10997"/>
                  </a:cubicBezTo>
                  <a:close/>
                  <a:moveTo>
                    <a:pt x="20556" y="14168"/>
                  </a:moveTo>
                  <a:cubicBezTo>
                    <a:pt x="20558" y="14168"/>
                    <a:pt x="20563" y="14168"/>
                    <a:pt x="20567" y="14170"/>
                  </a:cubicBezTo>
                  <a:cubicBezTo>
                    <a:pt x="20582" y="14172"/>
                    <a:pt x="20594" y="14180"/>
                    <a:pt x="20600" y="14192"/>
                  </a:cubicBezTo>
                  <a:cubicBezTo>
                    <a:pt x="20608" y="14202"/>
                    <a:pt x="20610" y="14213"/>
                    <a:pt x="20608" y="14224"/>
                  </a:cubicBezTo>
                  <a:cubicBezTo>
                    <a:pt x="20603" y="14247"/>
                    <a:pt x="20583" y="14262"/>
                    <a:pt x="20559" y="14262"/>
                  </a:cubicBezTo>
                  <a:cubicBezTo>
                    <a:pt x="20556" y="14262"/>
                    <a:pt x="20553" y="14262"/>
                    <a:pt x="20550" y="14261"/>
                  </a:cubicBezTo>
                  <a:cubicBezTo>
                    <a:pt x="20525" y="14256"/>
                    <a:pt x="20506" y="14232"/>
                    <a:pt x="20509" y="14206"/>
                  </a:cubicBezTo>
                  <a:cubicBezTo>
                    <a:pt x="20511" y="14184"/>
                    <a:pt x="20531" y="14168"/>
                    <a:pt x="20556" y="14168"/>
                  </a:cubicBezTo>
                  <a:close/>
                  <a:moveTo>
                    <a:pt x="8739" y="13981"/>
                  </a:moveTo>
                  <a:lnTo>
                    <a:pt x="8746" y="13989"/>
                  </a:lnTo>
                  <a:lnTo>
                    <a:pt x="8467" y="14269"/>
                  </a:lnTo>
                  <a:lnTo>
                    <a:pt x="8459" y="14260"/>
                  </a:lnTo>
                  <a:lnTo>
                    <a:pt x="8739" y="13981"/>
                  </a:lnTo>
                  <a:close/>
                  <a:moveTo>
                    <a:pt x="2023" y="12961"/>
                  </a:moveTo>
                  <a:lnTo>
                    <a:pt x="3325" y="14261"/>
                  </a:lnTo>
                  <a:lnTo>
                    <a:pt x="3316" y="14270"/>
                  </a:lnTo>
                  <a:lnTo>
                    <a:pt x="2016" y="12968"/>
                  </a:lnTo>
                  <a:lnTo>
                    <a:pt x="2023" y="12961"/>
                  </a:lnTo>
                  <a:close/>
                  <a:moveTo>
                    <a:pt x="13261" y="14190"/>
                  </a:moveTo>
                  <a:cubicBezTo>
                    <a:pt x="13285" y="14190"/>
                    <a:pt x="13303" y="14203"/>
                    <a:pt x="13307" y="14224"/>
                  </a:cubicBezTo>
                  <a:cubicBezTo>
                    <a:pt x="13311" y="14245"/>
                    <a:pt x="13301" y="14264"/>
                    <a:pt x="13282" y="14275"/>
                  </a:cubicBezTo>
                  <a:cubicBezTo>
                    <a:pt x="13279" y="14275"/>
                    <a:pt x="13273" y="14274"/>
                    <a:pt x="13269" y="14274"/>
                  </a:cubicBezTo>
                  <a:cubicBezTo>
                    <a:pt x="13258" y="14274"/>
                    <a:pt x="13247" y="14275"/>
                    <a:pt x="13234" y="14275"/>
                  </a:cubicBezTo>
                  <a:cubicBezTo>
                    <a:pt x="13221" y="14270"/>
                    <a:pt x="13211" y="14259"/>
                    <a:pt x="13208" y="14248"/>
                  </a:cubicBezTo>
                  <a:cubicBezTo>
                    <a:pt x="13206" y="14237"/>
                    <a:pt x="13207" y="14224"/>
                    <a:pt x="13213" y="14214"/>
                  </a:cubicBezTo>
                  <a:cubicBezTo>
                    <a:pt x="13221" y="14202"/>
                    <a:pt x="13233" y="14195"/>
                    <a:pt x="13248" y="14191"/>
                  </a:cubicBezTo>
                  <a:cubicBezTo>
                    <a:pt x="13252" y="14190"/>
                    <a:pt x="13255" y="14190"/>
                    <a:pt x="13261" y="14190"/>
                  </a:cubicBezTo>
                  <a:close/>
                  <a:moveTo>
                    <a:pt x="8772" y="14026"/>
                  </a:moveTo>
                  <a:cubicBezTo>
                    <a:pt x="8776" y="14031"/>
                    <a:pt x="8779" y="14035"/>
                    <a:pt x="8782" y="14040"/>
                  </a:cubicBezTo>
                  <a:lnTo>
                    <a:pt x="8540" y="14281"/>
                  </a:lnTo>
                  <a:lnTo>
                    <a:pt x="8529" y="14270"/>
                  </a:lnTo>
                  <a:lnTo>
                    <a:pt x="8772" y="14026"/>
                  </a:lnTo>
                  <a:close/>
                  <a:moveTo>
                    <a:pt x="2014" y="13031"/>
                  </a:moveTo>
                  <a:lnTo>
                    <a:pt x="3255" y="14271"/>
                  </a:lnTo>
                  <a:lnTo>
                    <a:pt x="3242" y="14282"/>
                  </a:lnTo>
                  <a:lnTo>
                    <a:pt x="2002" y="13042"/>
                  </a:lnTo>
                  <a:lnTo>
                    <a:pt x="2014" y="13031"/>
                  </a:lnTo>
                  <a:close/>
                  <a:moveTo>
                    <a:pt x="14995" y="14064"/>
                  </a:moveTo>
                  <a:lnTo>
                    <a:pt x="14995" y="14064"/>
                  </a:lnTo>
                  <a:cubicBezTo>
                    <a:pt x="15018" y="14067"/>
                    <a:pt x="15041" y="14069"/>
                    <a:pt x="15064" y="14069"/>
                  </a:cubicBezTo>
                  <a:cubicBezTo>
                    <a:pt x="15087" y="14069"/>
                    <a:pt x="15110" y="14067"/>
                    <a:pt x="15133" y="14064"/>
                  </a:cubicBezTo>
                  <a:lnTo>
                    <a:pt x="15133" y="14064"/>
                  </a:lnTo>
                  <a:cubicBezTo>
                    <a:pt x="15116" y="14101"/>
                    <a:pt x="15106" y="14140"/>
                    <a:pt x="15106" y="14182"/>
                  </a:cubicBezTo>
                  <a:cubicBezTo>
                    <a:pt x="15106" y="14223"/>
                    <a:pt x="15116" y="14264"/>
                    <a:pt x="15133" y="14301"/>
                  </a:cubicBezTo>
                  <a:cubicBezTo>
                    <a:pt x="15110" y="14298"/>
                    <a:pt x="15087" y="14296"/>
                    <a:pt x="15064" y="14296"/>
                  </a:cubicBezTo>
                  <a:cubicBezTo>
                    <a:pt x="15041" y="14296"/>
                    <a:pt x="15019" y="14298"/>
                    <a:pt x="14995" y="14301"/>
                  </a:cubicBezTo>
                  <a:cubicBezTo>
                    <a:pt x="15012" y="14265"/>
                    <a:pt x="15022" y="14224"/>
                    <a:pt x="15022" y="14182"/>
                  </a:cubicBezTo>
                  <a:cubicBezTo>
                    <a:pt x="15022" y="14140"/>
                    <a:pt x="15011" y="14101"/>
                    <a:pt x="14995" y="14064"/>
                  </a:cubicBezTo>
                  <a:close/>
                  <a:moveTo>
                    <a:pt x="16595" y="14064"/>
                  </a:moveTo>
                  <a:lnTo>
                    <a:pt x="16595" y="14064"/>
                  </a:lnTo>
                  <a:cubicBezTo>
                    <a:pt x="16577" y="14101"/>
                    <a:pt x="16569" y="14140"/>
                    <a:pt x="16569" y="14182"/>
                  </a:cubicBezTo>
                  <a:cubicBezTo>
                    <a:pt x="16569" y="14224"/>
                    <a:pt x="16579" y="14264"/>
                    <a:pt x="16595" y="14301"/>
                  </a:cubicBezTo>
                  <a:cubicBezTo>
                    <a:pt x="16572" y="14298"/>
                    <a:pt x="16549" y="14296"/>
                    <a:pt x="16527" y="14296"/>
                  </a:cubicBezTo>
                  <a:cubicBezTo>
                    <a:pt x="16502" y="14296"/>
                    <a:pt x="16480" y="14298"/>
                    <a:pt x="16457" y="14301"/>
                  </a:cubicBezTo>
                  <a:cubicBezTo>
                    <a:pt x="16475" y="14265"/>
                    <a:pt x="16483" y="14224"/>
                    <a:pt x="16483" y="14182"/>
                  </a:cubicBezTo>
                  <a:cubicBezTo>
                    <a:pt x="16483" y="14140"/>
                    <a:pt x="16474" y="14101"/>
                    <a:pt x="16456" y="14064"/>
                  </a:cubicBezTo>
                  <a:lnTo>
                    <a:pt x="16456" y="14064"/>
                  </a:lnTo>
                  <a:cubicBezTo>
                    <a:pt x="16479" y="14067"/>
                    <a:pt x="16502" y="14069"/>
                    <a:pt x="16526" y="14069"/>
                  </a:cubicBezTo>
                  <a:cubicBezTo>
                    <a:pt x="16549" y="14069"/>
                    <a:pt x="16572" y="14067"/>
                    <a:pt x="16595" y="14064"/>
                  </a:cubicBezTo>
                  <a:close/>
                  <a:moveTo>
                    <a:pt x="17917" y="14064"/>
                  </a:moveTo>
                  <a:cubicBezTo>
                    <a:pt x="17940" y="14067"/>
                    <a:pt x="17964" y="14069"/>
                    <a:pt x="17987" y="14069"/>
                  </a:cubicBezTo>
                  <a:cubicBezTo>
                    <a:pt x="18010" y="14069"/>
                    <a:pt x="18034" y="14067"/>
                    <a:pt x="18057" y="14064"/>
                  </a:cubicBezTo>
                  <a:lnTo>
                    <a:pt x="18057" y="14064"/>
                  </a:lnTo>
                  <a:cubicBezTo>
                    <a:pt x="18040" y="14101"/>
                    <a:pt x="18029" y="14140"/>
                    <a:pt x="18029" y="14182"/>
                  </a:cubicBezTo>
                  <a:cubicBezTo>
                    <a:pt x="18029" y="14224"/>
                    <a:pt x="18039" y="14264"/>
                    <a:pt x="18056" y="14301"/>
                  </a:cubicBezTo>
                  <a:cubicBezTo>
                    <a:pt x="18033" y="14298"/>
                    <a:pt x="18009" y="14297"/>
                    <a:pt x="17986" y="14297"/>
                  </a:cubicBezTo>
                  <a:cubicBezTo>
                    <a:pt x="17963" y="14297"/>
                    <a:pt x="17940" y="14298"/>
                    <a:pt x="17917" y="14301"/>
                  </a:cubicBezTo>
                  <a:cubicBezTo>
                    <a:pt x="17933" y="14265"/>
                    <a:pt x="17943" y="14224"/>
                    <a:pt x="17943" y="14182"/>
                  </a:cubicBezTo>
                  <a:cubicBezTo>
                    <a:pt x="17943" y="14140"/>
                    <a:pt x="17932" y="14101"/>
                    <a:pt x="17917" y="14064"/>
                  </a:cubicBezTo>
                  <a:close/>
                  <a:moveTo>
                    <a:pt x="19518" y="14064"/>
                  </a:moveTo>
                  <a:lnTo>
                    <a:pt x="19518" y="14064"/>
                  </a:lnTo>
                  <a:cubicBezTo>
                    <a:pt x="19502" y="14101"/>
                    <a:pt x="19492" y="14140"/>
                    <a:pt x="19492" y="14182"/>
                  </a:cubicBezTo>
                  <a:cubicBezTo>
                    <a:pt x="19492" y="14224"/>
                    <a:pt x="19503" y="14264"/>
                    <a:pt x="19518" y="14301"/>
                  </a:cubicBezTo>
                  <a:cubicBezTo>
                    <a:pt x="19496" y="14298"/>
                    <a:pt x="19472" y="14296"/>
                    <a:pt x="19450" y="14296"/>
                  </a:cubicBezTo>
                  <a:cubicBezTo>
                    <a:pt x="19427" y="14296"/>
                    <a:pt x="19404" y="14298"/>
                    <a:pt x="19381" y="14301"/>
                  </a:cubicBezTo>
                  <a:cubicBezTo>
                    <a:pt x="19398" y="14265"/>
                    <a:pt x="19408" y="14224"/>
                    <a:pt x="19408" y="14182"/>
                  </a:cubicBezTo>
                  <a:cubicBezTo>
                    <a:pt x="19408" y="14140"/>
                    <a:pt x="19397" y="14101"/>
                    <a:pt x="19381" y="14064"/>
                  </a:cubicBezTo>
                  <a:lnTo>
                    <a:pt x="19381" y="14064"/>
                  </a:lnTo>
                  <a:cubicBezTo>
                    <a:pt x="19403" y="14067"/>
                    <a:pt x="19426" y="14069"/>
                    <a:pt x="19449" y="14069"/>
                  </a:cubicBezTo>
                  <a:cubicBezTo>
                    <a:pt x="19472" y="14069"/>
                    <a:pt x="19495" y="14067"/>
                    <a:pt x="19518" y="14064"/>
                  </a:cubicBezTo>
                  <a:close/>
                  <a:moveTo>
                    <a:pt x="5707" y="14287"/>
                  </a:moveTo>
                  <a:lnTo>
                    <a:pt x="5707" y="14303"/>
                  </a:lnTo>
                  <a:lnTo>
                    <a:pt x="5014" y="14303"/>
                  </a:lnTo>
                  <a:lnTo>
                    <a:pt x="5014" y="14287"/>
                  </a:lnTo>
                  <a:close/>
                  <a:moveTo>
                    <a:pt x="13670" y="14065"/>
                  </a:moveTo>
                  <a:lnTo>
                    <a:pt x="13670" y="14065"/>
                  </a:lnTo>
                  <a:cubicBezTo>
                    <a:pt x="13653" y="14102"/>
                    <a:pt x="13643" y="14143"/>
                    <a:pt x="13645" y="14184"/>
                  </a:cubicBezTo>
                  <a:cubicBezTo>
                    <a:pt x="13646" y="14224"/>
                    <a:pt x="13656" y="14264"/>
                    <a:pt x="13674" y="14301"/>
                  </a:cubicBezTo>
                  <a:cubicBezTo>
                    <a:pt x="13658" y="14299"/>
                    <a:pt x="13642" y="14298"/>
                    <a:pt x="13625" y="14298"/>
                  </a:cubicBezTo>
                  <a:cubicBezTo>
                    <a:pt x="13620" y="14298"/>
                    <a:pt x="13614" y="14298"/>
                    <a:pt x="13609" y="14298"/>
                  </a:cubicBezTo>
                  <a:cubicBezTo>
                    <a:pt x="13593" y="14300"/>
                    <a:pt x="13577" y="14302"/>
                    <a:pt x="13561" y="14306"/>
                  </a:cubicBezTo>
                  <a:cubicBezTo>
                    <a:pt x="13556" y="14303"/>
                    <a:pt x="13552" y="14302"/>
                    <a:pt x="13548" y="14301"/>
                  </a:cubicBezTo>
                  <a:cubicBezTo>
                    <a:pt x="13557" y="14265"/>
                    <a:pt x="13563" y="14228"/>
                    <a:pt x="13560" y="14190"/>
                  </a:cubicBezTo>
                  <a:cubicBezTo>
                    <a:pt x="13557" y="14147"/>
                    <a:pt x="13543" y="14107"/>
                    <a:pt x="13522" y="14074"/>
                  </a:cubicBezTo>
                  <a:lnTo>
                    <a:pt x="13522" y="14074"/>
                  </a:lnTo>
                  <a:cubicBezTo>
                    <a:pt x="13534" y="14074"/>
                    <a:pt x="13546" y="14074"/>
                    <a:pt x="13558" y="14074"/>
                  </a:cubicBezTo>
                  <a:cubicBezTo>
                    <a:pt x="13571" y="14074"/>
                    <a:pt x="13583" y="14074"/>
                    <a:pt x="13596" y="14074"/>
                  </a:cubicBezTo>
                  <a:cubicBezTo>
                    <a:pt x="13621" y="14071"/>
                    <a:pt x="13646" y="14068"/>
                    <a:pt x="13670" y="14065"/>
                  </a:cubicBezTo>
                  <a:close/>
                  <a:moveTo>
                    <a:pt x="13269" y="13985"/>
                  </a:moveTo>
                  <a:cubicBezTo>
                    <a:pt x="13401" y="13985"/>
                    <a:pt x="13506" y="14074"/>
                    <a:pt x="13514" y="14191"/>
                  </a:cubicBezTo>
                  <a:cubicBezTo>
                    <a:pt x="13518" y="14229"/>
                    <a:pt x="13513" y="14263"/>
                    <a:pt x="13502" y="14295"/>
                  </a:cubicBezTo>
                  <a:cubicBezTo>
                    <a:pt x="13464" y="14288"/>
                    <a:pt x="13426" y="14282"/>
                    <a:pt x="13386" y="14279"/>
                  </a:cubicBezTo>
                  <a:cubicBezTo>
                    <a:pt x="13396" y="14256"/>
                    <a:pt x="13398" y="14233"/>
                    <a:pt x="13395" y="14207"/>
                  </a:cubicBezTo>
                  <a:cubicBezTo>
                    <a:pt x="13384" y="14144"/>
                    <a:pt x="13326" y="14100"/>
                    <a:pt x="13258" y="14100"/>
                  </a:cubicBezTo>
                  <a:cubicBezTo>
                    <a:pt x="13248" y="14100"/>
                    <a:pt x="13237" y="14101"/>
                    <a:pt x="13226" y="14103"/>
                  </a:cubicBezTo>
                  <a:cubicBezTo>
                    <a:pt x="13186" y="14113"/>
                    <a:pt x="13152" y="14138"/>
                    <a:pt x="13132" y="14171"/>
                  </a:cubicBezTo>
                  <a:cubicBezTo>
                    <a:pt x="13113" y="14201"/>
                    <a:pt x="13110" y="14237"/>
                    <a:pt x="13118" y="14270"/>
                  </a:cubicBezTo>
                  <a:cubicBezTo>
                    <a:pt x="13120" y="14274"/>
                    <a:pt x="13123" y="14276"/>
                    <a:pt x="13124" y="14279"/>
                  </a:cubicBezTo>
                  <a:cubicBezTo>
                    <a:pt x="13049" y="14287"/>
                    <a:pt x="12976" y="14301"/>
                    <a:pt x="12905" y="14319"/>
                  </a:cubicBezTo>
                  <a:lnTo>
                    <a:pt x="12862" y="14219"/>
                  </a:lnTo>
                  <a:cubicBezTo>
                    <a:pt x="12920" y="14191"/>
                    <a:pt x="12976" y="14144"/>
                    <a:pt x="13032" y="14101"/>
                  </a:cubicBezTo>
                  <a:cubicBezTo>
                    <a:pt x="13095" y="14050"/>
                    <a:pt x="13155" y="14003"/>
                    <a:pt x="13201" y="13992"/>
                  </a:cubicBezTo>
                  <a:cubicBezTo>
                    <a:pt x="13223" y="13987"/>
                    <a:pt x="13247" y="13985"/>
                    <a:pt x="13269" y="13985"/>
                  </a:cubicBezTo>
                  <a:close/>
                  <a:moveTo>
                    <a:pt x="20575" y="13971"/>
                  </a:moveTo>
                  <a:cubicBezTo>
                    <a:pt x="20584" y="13971"/>
                    <a:pt x="20592" y="13972"/>
                    <a:pt x="20600" y="13973"/>
                  </a:cubicBezTo>
                  <a:cubicBezTo>
                    <a:pt x="20684" y="13987"/>
                    <a:pt x="20756" y="14033"/>
                    <a:pt x="20793" y="14101"/>
                  </a:cubicBezTo>
                  <a:cubicBezTo>
                    <a:pt x="20826" y="14156"/>
                    <a:pt x="20832" y="14219"/>
                    <a:pt x="20814" y="14276"/>
                  </a:cubicBezTo>
                  <a:cubicBezTo>
                    <a:pt x="20810" y="14282"/>
                    <a:pt x="20808" y="14288"/>
                    <a:pt x="20805" y="14295"/>
                  </a:cubicBezTo>
                  <a:cubicBezTo>
                    <a:pt x="20764" y="14288"/>
                    <a:pt x="20723" y="14282"/>
                    <a:pt x="20682" y="14280"/>
                  </a:cubicBezTo>
                  <a:cubicBezTo>
                    <a:pt x="20688" y="14270"/>
                    <a:pt x="20693" y="14258"/>
                    <a:pt x="20698" y="14244"/>
                  </a:cubicBezTo>
                  <a:cubicBezTo>
                    <a:pt x="20705" y="14211"/>
                    <a:pt x="20699" y="14176"/>
                    <a:pt x="20679" y="14145"/>
                  </a:cubicBezTo>
                  <a:cubicBezTo>
                    <a:pt x="20657" y="14113"/>
                    <a:pt x="20622" y="14090"/>
                    <a:pt x="20582" y="14083"/>
                  </a:cubicBezTo>
                  <a:cubicBezTo>
                    <a:pt x="20573" y="14082"/>
                    <a:pt x="20564" y="14081"/>
                    <a:pt x="20556" y="14081"/>
                  </a:cubicBezTo>
                  <a:cubicBezTo>
                    <a:pt x="20485" y="14081"/>
                    <a:pt x="20426" y="14131"/>
                    <a:pt x="20419" y="14196"/>
                  </a:cubicBezTo>
                  <a:cubicBezTo>
                    <a:pt x="20415" y="14225"/>
                    <a:pt x="20423" y="14256"/>
                    <a:pt x="20439" y="14281"/>
                  </a:cubicBezTo>
                  <a:cubicBezTo>
                    <a:pt x="20365" y="14288"/>
                    <a:pt x="20294" y="14302"/>
                    <a:pt x="20224" y="14320"/>
                  </a:cubicBezTo>
                  <a:cubicBezTo>
                    <a:pt x="20218" y="14319"/>
                    <a:pt x="20209" y="14317"/>
                    <a:pt x="20203" y="14317"/>
                  </a:cubicBezTo>
                  <a:lnTo>
                    <a:pt x="20203" y="14050"/>
                  </a:lnTo>
                  <a:cubicBezTo>
                    <a:pt x="20267" y="14044"/>
                    <a:pt x="20339" y="14024"/>
                    <a:pt x="20406" y="14006"/>
                  </a:cubicBezTo>
                  <a:cubicBezTo>
                    <a:pt x="20470" y="13989"/>
                    <a:pt x="20529" y="13971"/>
                    <a:pt x="20575" y="13971"/>
                  </a:cubicBezTo>
                  <a:close/>
                  <a:moveTo>
                    <a:pt x="20864" y="14165"/>
                  </a:moveTo>
                  <a:lnTo>
                    <a:pt x="20864" y="14165"/>
                  </a:lnTo>
                  <a:cubicBezTo>
                    <a:pt x="20888" y="14177"/>
                    <a:pt x="20909" y="14190"/>
                    <a:pt x="20934" y="14197"/>
                  </a:cubicBezTo>
                  <a:cubicBezTo>
                    <a:pt x="20958" y="14205"/>
                    <a:pt x="20980" y="14212"/>
                    <a:pt x="21004" y="14218"/>
                  </a:cubicBezTo>
                  <a:cubicBezTo>
                    <a:pt x="20974" y="14245"/>
                    <a:pt x="20950" y="14279"/>
                    <a:pt x="20936" y="14318"/>
                  </a:cubicBezTo>
                  <a:cubicBezTo>
                    <a:pt x="20936" y="14319"/>
                    <a:pt x="20936" y="14319"/>
                    <a:pt x="20934" y="14321"/>
                  </a:cubicBezTo>
                  <a:cubicBezTo>
                    <a:pt x="20906" y="14314"/>
                    <a:pt x="20879" y="14307"/>
                    <a:pt x="20851" y="14301"/>
                  </a:cubicBezTo>
                  <a:cubicBezTo>
                    <a:pt x="20853" y="14297"/>
                    <a:pt x="20855" y="14295"/>
                    <a:pt x="20857" y="14291"/>
                  </a:cubicBezTo>
                  <a:cubicBezTo>
                    <a:pt x="20870" y="14251"/>
                    <a:pt x="20873" y="14207"/>
                    <a:pt x="20864" y="14165"/>
                  </a:cubicBezTo>
                  <a:close/>
                  <a:moveTo>
                    <a:pt x="8806" y="14081"/>
                  </a:moveTo>
                  <a:cubicBezTo>
                    <a:pt x="8808" y="14084"/>
                    <a:pt x="8810" y="14087"/>
                    <a:pt x="8811" y="14090"/>
                  </a:cubicBezTo>
                  <a:lnTo>
                    <a:pt x="8551" y="14351"/>
                  </a:lnTo>
                  <a:lnTo>
                    <a:pt x="8543" y="14344"/>
                  </a:lnTo>
                  <a:lnTo>
                    <a:pt x="8806" y="14081"/>
                  </a:lnTo>
                  <a:close/>
                  <a:moveTo>
                    <a:pt x="1939" y="13043"/>
                  </a:moveTo>
                  <a:lnTo>
                    <a:pt x="3240" y="14345"/>
                  </a:lnTo>
                  <a:lnTo>
                    <a:pt x="3232" y="14353"/>
                  </a:lnTo>
                  <a:lnTo>
                    <a:pt x="1931" y="13052"/>
                  </a:lnTo>
                  <a:lnTo>
                    <a:pt x="1939" y="13043"/>
                  </a:lnTo>
                  <a:close/>
                  <a:moveTo>
                    <a:pt x="5705" y="14349"/>
                  </a:moveTo>
                  <a:lnTo>
                    <a:pt x="5705" y="14359"/>
                  </a:lnTo>
                  <a:lnTo>
                    <a:pt x="4971" y="14359"/>
                  </a:lnTo>
                  <a:lnTo>
                    <a:pt x="4971" y="14349"/>
                  </a:lnTo>
                  <a:close/>
                  <a:moveTo>
                    <a:pt x="21210" y="14358"/>
                  </a:moveTo>
                  <a:cubicBezTo>
                    <a:pt x="21206" y="14359"/>
                    <a:pt x="21204" y="14359"/>
                    <a:pt x="21199" y="14359"/>
                  </a:cubicBezTo>
                  <a:cubicBezTo>
                    <a:pt x="21202" y="14359"/>
                    <a:pt x="21205" y="14358"/>
                    <a:pt x="21207" y="14358"/>
                  </a:cubicBezTo>
                  <a:close/>
                  <a:moveTo>
                    <a:pt x="8837" y="14129"/>
                  </a:moveTo>
                  <a:cubicBezTo>
                    <a:pt x="8841" y="14135"/>
                    <a:pt x="8844" y="14139"/>
                    <a:pt x="8847" y="14143"/>
                  </a:cubicBezTo>
                  <a:lnTo>
                    <a:pt x="8625" y="14366"/>
                  </a:lnTo>
                  <a:lnTo>
                    <a:pt x="8613" y="14354"/>
                  </a:lnTo>
                  <a:lnTo>
                    <a:pt x="8837" y="14129"/>
                  </a:lnTo>
                  <a:close/>
                  <a:moveTo>
                    <a:pt x="1929" y="13115"/>
                  </a:moveTo>
                  <a:lnTo>
                    <a:pt x="3171" y="14355"/>
                  </a:lnTo>
                  <a:lnTo>
                    <a:pt x="3158" y="14367"/>
                  </a:lnTo>
                  <a:lnTo>
                    <a:pt x="1918" y="13127"/>
                  </a:lnTo>
                  <a:lnTo>
                    <a:pt x="1929" y="13115"/>
                  </a:lnTo>
                  <a:close/>
                  <a:moveTo>
                    <a:pt x="9189" y="14140"/>
                  </a:moveTo>
                  <a:cubicBezTo>
                    <a:pt x="9205" y="14147"/>
                    <a:pt x="9220" y="14155"/>
                    <a:pt x="9235" y="14161"/>
                  </a:cubicBezTo>
                  <a:cubicBezTo>
                    <a:pt x="9226" y="14168"/>
                    <a:pt x="9219" y="14174"/>
                    <a:pt x="9214" y="14181"/>
                  </a:cubicBezTo>
                  <a:cubicBezTo>
                    <a:pt x="9203" y="14200"/>
                    <a:pt x="9198" y="14223"/>
                    <a:pt x="9204" y="14245"/>
                  </a:cubicBezTo>
                  <a:cubicBezTo>
                    <a:pt x="9209" y="14270"/>
                    <a:pt x="9224" y="14290"/>
                    <a:pt x="9245" y="14301"/>
                  </a:cubicBezTo>
                  <a:cubicBezTo>
                    <a:pt x="9259" y="14311"/>
                    <a:pt x="9274" y="14314"/>
                    <a:pt x="9292" y="14314"/>
                  </a:cubicBezTo>
                  <a:cubicBezTo>
                    <a:pt x="9322" y="14314"/>
                    <a:pt x="9350" y="14298"/>
                    <a:pt x="9366" y="14274"/>
                  </a:cubicBezTo>
                  <a:cubicBezTo>
                    <a:pt x="9378" y="14255"/>
                    <a:pt x="9379" y="14234"/>
                    <a:pt x="9375" y="14214"/>
                  </a:cubicBezTo>
                  <a:lnTo>
                    <a:pt x="9375" y="14214"/>
                  </a:lnTo>
                  <a:cubicBezTo>
                    <a:pt x="9401" y="14222"/>
                    <a:pt x="9429" y="14230"/>
                    <a:pt x="9456" y="14238"/>
                  </a:cubicBezTo>
                  <a:cubicBezTo>
                    <a:pt x="9464" y="14249"/>
                    <a:pt x="9474" y="14259"/>
                    <a:pt x="9484" y="14267"/>
                  </a:cubicBezTo>
                  <a:lnTo>
                    <a:pt x="9468" y="14295"/>
                  </a:lnTo>
                  <a:lnTo>
                    <a:pt x="9419" y="14381"/>
                  </a:lnTo>
                  <a:cubicBezTo>
                    <a:pt x="9382" y="14366"/>
                    <a:pt x="9340" y="14360"/>
                    <a:pt x="9301" y="14355"/>
                  </a:cubicBezTo>
                  <a:cubicBezTo>
                    <a:pt x="9269" y="14351"/>
                    <a:pt x="9237" y="14346"/>
                    <a:pt x="9224" y="14338"/>
                  </a:cubicBezTo>
                  <a:cubicBezTo>
                    <a:pt x="9190" y="14318"/>
                    <a:pt x="9168" y="14287"/>
                    <a:pt x="9160" y="14251"/>
                  </a:cubicBezTo>
                  <a:cubicBezTo>
                    <a:pt x="9152" y="14218"/>
                    <a:pt x="9158" y="14184"/>
                    <a:pt x="9176" y="14156"/>
                  </a:cubicBezTo>
                  <a:cubicBezTo>
                    <a:pt x="9179" y="14151"/>
                    <a:pt x="9184" y="14145"/>
                    <a:pt x="9189" y="14140"/>
                  </a:cubicBezTo>
                  <a:close/>
                  <a:moveTo>
                    <a:pt x="21146" y="14384"/>
                  </a:moveTo>
                  <a:lnTo>
                    <a:pt x="21146" y="14384"/>
                  </a:lnTo>
                  <a:cubicBezTo>
                    <a:pt x="21144" y="14387"/>
                    <a:pt x="21142" y="14389"/>
                    <a:pt x="21140" y="14392"/>
                  </a:cubicBezTo>
                  <a:cubicBezTo>
                    <a:pt x="21142" y="14389"/>
                    <a:pt x="21143" y="14387"/>
                    <a:pt x="21146" y="14384"/>
                  </a:cubicBezTo>
                  <a:close/>
                  <a:moveTo>
                    <a:pt x="5707" y="14406"/>
                  </a:moveTo>
                  <a:lnTo>
                    <a:pt x="5707" y="14423"/>
                  </a:lnTo>
                  <a:lnTo>
                    <a:pt x="5014" y="14423"/>
                  </a:lnTo>
                  <a:lnTo>
                    <a:pt x="5014" y="14406"/>
                  </a:lnTo>
                  <a:close/>
                  <a:moveTo>
                    <a:pt x="13954" y="13936"/>
                  </a:moveTo>
                  <a:cubicBezTo>
                    <a:pt x="13985" y="13936"/>
                    <a:pt x="14036" y="13959"/>
                    <a:pt x="14091" y="13981"/>
                  </a:cubicBezTo>
                  <a:cubicBezTo>
                    <a:pt x="14159" y="14010"/>
                    <a:pt x="14236" y="14043"/>
                    <a:pt x="14310" y="14049"/>
                  </a:cubicBezTo>
                  <a:lnTo>
                    <a:pt x="14310" y="14316"/>
                  </a:lnTo>
                  <a:cubicBezTo>
                    <a:pt x="14236" y="14321"/>
                    <a:pt x="14158" y="14354"/>
                    <a:pt x="14090" y="14385"/>
                  </a:cubicBezTo>
                  <a:cubicBezTo>
                    <a:pt x="14036" y="14407"/>
                    <a:pt x="13984" y="14429"/>
                    <a:pt x="13952" y="14429"/>
                  </a:cubicBezTo>
                  <a:cubicBezTo>
                    <a:pt x="13931" y="14429"/>
                    <a:pt x="13910" y="14427"/>
                    <a:pt x="13890" y="14422"/>
                  </a:cubicBezTo>
                  <a:cubicBezTo>
                    <a:pt x="13859" y="14406"/>
                    <a:pt x="13827" y="14391"/>
                    <a:pt x="13793" y="14377"/>
                  </a:cubicBezTo>
                  <a:cubicBezTo>
                    <a:pt x="13785" y="14371"/>
                    <a:pt x="13775" y="14365"/>
                    <a:pt x="13767" y="14356"/>
                  </a:cubicBezTo>
                  <a:cubicBezTo>
                    <a:pt x="13719" y="14311"/>
                    <a:pt x="13693" y="14249"/>
                    <a:pt x="13691" y="14182"/>
                  </a:cubicBezTo>
                  <a:cubicBezTo>
                    <a:pt x="13688" y="14118"/>
                    <a:pt x="13716" y="14055"/>
                    <a:pt x="13767" y="14008"/>
                  </a:cubicBezTo>
                  <a:cubicBezTo>
                    <a:pt x="13817" y="13963"/>
                    <a:pt x="13883" y="13936"/>
                    <a:pt x="13954" y="13936"/>
                  </a:cubicBezTo>
                  <a:close/>
                  <a:moveTo>
                    <a:pt x="14714" y="13936"/>
                  </a:moveTo>
                  <a:cubicBezTo>
                    <a:pt x="14858" y="13936"/>
                    <a:pt x="14975" y="14047"/>
                    <a:pt x="14975" y="14182"/>
                  </a:cubicBezTo>
                  <a:cubicBezTo>
                    <a:pt x="14975" y="14318"/>
                    <a:pt x="14858" y="14429"/>
                    <a:pt x="14714" y="14429"/>
                  </a:cubicBezTo>
                  <a:cubicBezTo>
                    <a:pt x="14682" y="14429"/>
                    <a:pt x="14631" y="14407"/>
                    <a:pt x="14577" y="14385"/>
                  </a:cubicBezTo>
                  <a:cubicBezTo>
                    <a:pt x="14508" y="14355"/>
                    <a:pt x="14430" y="14322"/>
                    <a:pt x="14356" y="14316"/>
                  </a:cubicBezTo>
                  <a:lnTo>
                    <a:pt x="14356" y="14049"/>
                  </a:lnTo>
                  <a:cubicBezTo>
                    <a:pt x="14430" y="14044"/>
                    <a:pt x="14508" y="14011"/>
                    <a:pt x="14577" y="13981"/>
                  </a:cubicBezTo>
                  <a:cubicBezTo>
                    <a:pt x="14631" y="13959"/>
                    <a:pt x="14682" y="13936"/>
                    <a:pt x="14714" y="13936"/>
                  </a:cubicBezTo>
                  <a:close/>
                  <a:moveTo>
                    <a:pt x="15415" y="13936"/>
                  </a:moveTo>
                  <a:cubicBezTo>
                    <a:pt x="15447" y="13936"/>
                    <a:pt x="15498" y="13959"/>
                    <a:pt x="15552" y="13981"/>
                  </a:cubicBezTo>
                  <a:cubicBezTo>
                    <a:pt x="15621" y="14010"/>
                    <a:pt x="15699" y="14043"/>
                    <a:pt x="15773" y="14049"/>
                  </a:cubicBezTo>
                  <a:lnTo>
                    <a:pt x="15773" y="14316"/>
                  </a:lnTo>
                  <a:cubicBezTo>
                    <a:pt x="15699" y="14321"/>
                    <a:pt x="15621" y="14354"/>
                    <a:pt x="15552" y="14385"/>
                  </a:cubicBezTo>
                  <a:cubicBezTo>
                    <a:pt x="15498" y="14407"/>
                    <a:pt x="15447" y="14429"/>
                    <a:pt x="15415" y="14429"/>
                  </a:cubicBezTo>
                  <a:cubicBezTo>
                    <a:pt x="15346" y="14429"/>
                    <a:pt x="15278" y="14403"/>
                    <a:pt x="15230" y="14356"/>
                  </a:cubicBezTo>
                  <a:cubicBezTo>
                    <a:pt x="15180" y="14311"/>
                    <a:pt x="15153" y="14249"/>
                    <a:pt x="15153" y="14182"/>
                  </a:cubicBezTo>
                  <a:cubicBezTo>
                    <a:pt x="15153" y="14047"/>
                    <a:pt x="15270" y="13936"/>
                    <a:pt x="15415" y="13936"/>
                  </a:cubicBezTo>
                  <a:close/>
                  <a:moveTo>
                    <a:pt x="16177" y="13936"/>
                  </a:moveTo>
                  <a:cubicBezTo>
                    <a:pt x="16322" y="13936"/>
                    <a:pt x="16439" y="14047"/>
                    <a:pt x="16439" y="14182"/>
                  </a:cubicBezTo>
                  <a:cubicBezTo>
                    <a:pt x="16439" y="14318"/>
                    <a:pt x="16322" y="14429"/>
                    <a:pt x="16177" y="14429"/>
                  </a:cubicBezTo>
                  <a:cubicBezTo>
                    <a:pt x="16145" y="14429"/>
                    <a:pt x="16094" y="14407"/>
                    <a:pt x="16038" y="14385"/>
                  </a:cubicBezTo>
                  <a:cubicBezTo>
                    <a:pt x="15970" y="14355"/>
                    <a:pt x="15892" y="14322"/>
                    <a:pt x="15818" y="14316"/>
                  </a:cubicBezTo>
                  <a:lnTo>
                    <a:pt x="15818" y="14049"/>
                  </a:lnTo>
                  <a:cubicBezTo>
                    <a:pt x="15892" y="14044"/>
                    <a:pt x="15970" y="14011"/>
                    <a:pt x="16038" y="13981"/>
                  </a:cubicBezTo>
                  <a:cubicBezTo>
                    <a:pt x="16092" y="13958"/>
                    <a:pt x="16144" y="13936"/>
                    <a:pt x="16177" y="13936"/>
                  </a:cubicBezTo>
                  <a:close/>
                  <a:moveTo>
                    <a:pt x="16876" y="13936"/>
                  </a:moveTo>
                  <a:cubicBezTo>
                    <a:pt x="16907" y="13936"/>
                    <a:pt x="16958" y="13959"/>
                    <a:pt x="17014" y="13981"/>
                  </a:cubicBezTo>
                  <a:cubicBezTo>
                    <a:pt x="17082" y="14010"/>
                    <a:pt x="17160" y="14043"/>
                    <a:pt x="17234" y="14049"/>
                  </a:cubicBezTo>
                  <a:lnTo>
                    <a:pt x="17234" y="14316"/>
                  </a:lnTo>
                  <a:cubicBezTo>
                    <a:pt x="17160" y="14321"/>
                    <a:pt x="17082" y="14354"/>
                    <a:pt x="17014" y="14385"/>
                  </a:cubicBezTo>
                  <a:cubicBezTo>
                    <a:pt x="16960" y="14408"/>
                    <a:pt x="16908" y="14429"/>
                    <a:pt x="16876" y="14429"/>
                  </a:cubicBezTo>
                  <a:cubicBezTo>
                    <a:pt x="16730" y="14429"/>
                    <a:pt x="16613" y="14318"/>
                    <a:pt x="16613" y="14182"/>
                  </a:cubicBezTo>
                  <a:cubicBezTo>
                    <a:pt x="16613" y="14047"/>
                    <a:pt x="16732" y="13936"/>
                    <a:pt x="16876" y="13936"/>
                  </a:cubicBezTo>
                  <a:close/>
                  <a:moveTo>
                    <a:pt x="17636" y="13936"/>
                  </a:moveTo>
                  <a:cubicBezTo>
                    <a:pt x="17782" y="13936"/>
                    <a:pt x="17899" y="14047"/>
                    <a:pt x="17899" y="14182"/>
                  </a:cubicBezTo>
                  <a:cubicBezTo>
                    <a:pt x="17899" y="14318"/>
                    <a:pt x="17782" y="14429"/>
                    <a:pt x="17636" y="14429"/>
                  </a:cubicBezTo>
                  <a:cubicBezTo>
                    <a:pt x="17604" y="14429"/>
                    <a:pt x="17553" y="14407"/>
                    <a:pt x="17499" y="14385"/>
                  </a:cubicBezTo>
                  <a:cubicBezTo>
                    <a:pt x="17430" y="14355"/>
                    <a:pt x="17352" y="14322"/>
                    <a:pt x="17279" y="14316"/>
                  </a:cubicBezTo>
                  <a:lnTo>
                    <a:pt x="17279" y="14049"/>
                  </a:lnTo>
                  <a:cubicBezTo>
                    <a:pt x="17352" y="14044"/>
                    <a:pt x="17430" y="14011"/>
                    <a:pt x="17499" y="13981"/>
                  </a:cubicBezTo>
                  <a:cubicBezTo>
                    <a:pt x="17553" y="13958"/>
                    <a:pt x="17604" y="13936"/>
                    <a:pt x="17636" y="13936"/>
                  </a:cubicBezTo>
                  <a:close/>
                  <a:moveTo>
                    <a:pt x="18337" y="13936"/>
                  </a:moveTo>
                  <a:cubicBezTo>
                    <a:pt x="18369" y="13936"/>
                    <a:pt x="18421" y="13959"/>
                    <a:pt x="18474" y="13981"/>
                  </a:cubicBezTo>
                  <a:cubicBezTo>
                    <a:pt x="18543" y="14010"/>
                    <a:pt x="18621" y="14043"/>
                    <a:pt x="18695" y="14049"/>
                  </a:cubicBezTo>
                  <a:lnTo>
                    <a:pt x="18695" y="14316"/>
                  </a:lnTo>
                  <a:cubicBezTo>
                    <a:pt x="18621" y="14321"/>
                    <a:pt x="18543" y="14354"/>
                    <a:pt x="18474" y="14385"/>
                  </a:cubicBezTo>
                  <a:cubicBezTo>
                    <a:pt x="18421" y="14407"/>
                    <a:pt x="18369" y="14429"/>
                    <a:pt x="18337" y="14429"/>
                  </a:cubicBezTo>
                  <a:cubicBezTo>
                    <a:pt x="18192" y="14429"/>
                    <a:pt x="18075" y="14318"/>
                    <a:pt x="18075" y="14182"/>
                  </a:cubicBezTo>
                  <a:cubicBezTo>
                    <a:pt x="18075" y="14047"/>
                    <a:pt x="18192" y="13936"/>
                    <a:pt x="18337" y="13936"/>
                  </a:cubicBezTo>
                  <a:close/>
                  <a:moveTo>
                    <a:pt x="19098" y="13936"/>
                  </a:moveTo>
                  <a:cubicBezTo>
                    <a:pt x="19243" y="13936"/>
                    <a:pt x="19360" y="14047"/>
                    <a:pt x="19360" y="14182"/>
                  </a:cubicBezTo>
                  <a:cubicBezTo>
                    <a:pt x="19360" y="14318"/>
                    <a:pt x="19243" y="14429"/>
                    <a:pt x="19098" y="14429"/>
                  </a:cubicBezTo>
                  <a:cubicBezTo>
                    <a:pt x="19066" y="14429"/>
                    <a:pt x="19015" y="14407"/>
                    <a:pt x="18960" y="14385"/>
                  </a:cubicBezTo>
                  <a:cubicBezTo>
                    <a:pt x="18891" y="14355"/>
                    <a:pt x="18813" y="14322"/>
                    <a:pt x="18739" y="14316"/>
                  </a:cubicBezTo>
                  <a:lnTo>
                    <a:pt x="18739" y="14049"/>
                  </a:lnTo>
                  <a:lnTo>
                    <a:pt x="18741" y="14049"/>
                  </a:lnTo>
                  <a:cubicBezTo>
                    <a:pt x="18815" y="14043"/>
                    <a:pt x="18892" y="14011"/>
                    <a:pt x="18961" y="13981"/>
                  </a:cubicBezTo>
                  <a:cubicBezTo>
                    <a:pt x="19015" y="13958"/>
                    <a:pt x="19066" y="13936"/>
                    <a:pt x="19098" y="13936"/>
                  </a:cubicBezTo>
                  <a:close/>
                  <a:moveTo>
                    <a:pt x="19799" y="13936"/>
                  </a:moveTo>
                  <a:cubicBezTo>
                    <a:pt x="19831" y="13936"/>
                    <a:pt x="19882" y="13959"/>
                    <a:pt x="19936" y="13981"/>
                  </a:cubicBezTo>
                  <a:cubicBezTo>
                    <a:pt x="20005" y="14010"/>
                    <a:pt x="20083" y="14043"/>
                    <a:pt x="20157" y="14049"/>
                  </a:cubicBezTo>
                  <a:lnTo>
                    <a:pt x="20157" y="14316"/>
                  </a:lnTo>
                  <a:cubicBezTo>
                    <a:pt x="20083" y="14321"/>
                    <a:pt x="20005" y="14354"/>
                    <a:pt x="19936" y="14385"/>
                  </a:cubicBezTo>
                  <a:cubicBezTo>
                    <a:pt x="19882" y="14407"/>
                    <a:pt x="19831" y="14429"/>
                    <a:pt x="19799" y="14429"/>
                  </a:cubicBezTo>
                  <a:cubicBezTo>
                    <a:pt x="19655" y="14429"/>
                    <a:pt x="19537" y="14318"/>
                    <a:pt x="19537" y="14182"/>
                  </a:cubicBezTo>
                  <a:cubicBezTo>
                    <a:pt x="19536" y="14047"/>
                    <a:pt x="19655" y="13936"/>
                    <a:pt x="19799" y="13936"/>
                  </a:cubicBezTo>
                  <a:close/>
                  <a:moveTo>
                    <a:pt x="8887" y="14168"/>
                  </a:moveTo>
                  <a:cubicBezTo>
                    <a:pt x="8891" y="14170"/>
                    <a:pt x="8894" y="14172"/>
                    <a:pt x="8898" y="14174"/>
                  </a:cubicBezTo>
                  <a:lnTo>
                    <a:pt x="8634" y="14435"/>
                  </a:lnTo>
                  <a:lnTo>
                    <a:pt x="8626" y="14428"/>
                  </a:lnTo>
                  <a:lnTo>
                    <a:pt x="8887" y="14168"/>
                  </a:lnTo>
                  <a:close/>
                  <a:moveTo>
                    <a:pt x="1855" y="13128"/>
                  </a:moveTo>
                  <a:lnTo>
                    <a:pt x="3157" y="14429"/>
                  </a:lnTo>
                  <a:lnTo>
                    <a:pt x="3149" y="14437"/>
                  </a:lnTo>
                  <a:lnTo>
                    <a:pt x="1848" y="13136"/>
                  </a:lnTo>
                  <a:lnTo>
                    <a:pt x="1855" y="13128"/>
                  </a:lnTo>
                  <a:close/>
                  <a:moveTo>
                    <a:pt x="12576" y="14445"/>
                  </a:moveTo>
                  <a:cubicBezTo>
                    <a:pt x="12573" y="14445"/>
                    <a:pt x="12569" y="14446"/>
                    <a:pt x="12567" y="14446"/>
                  </a:cubicBezTo>
                  <a:cubicBezTo>
                    <a:pt x="12568" y="14446"/>
                    <a:pt x="12569" y="14445"/>
                    <a:pt x="12572" y="14445"/>
                  </a:cubicBezTo>
                  <a:close/>
                  <a:moveTo>
                    <a:pt x="1847" y="13198"/>
                  </a:moveTo>
                  <a:lnTo>
                    <a:pt x="3087" y="14438"/>
                  </a:lnTo>
                  <a:lnTo>
                    <a:pt x="3076" y="14450"/>
                  </a:lnTo>
                  <a:lnTo>
                    <a:pt x="1834" y="13210"/>
                  </a:lnTo>
                  <a:lnTo>
                    <a:pt x="1847" y="13198"/>
                  </a:lnTo>
                  <a:close/>
                  <a:moveTo>
                    <a:pt x="8947" y="14187"/>
                  </a:moveTo>
                  <a:cubicBezTo>
                    <a:pt x="8955" y="14190"/>
                    <a:pt x="8961" y="14191"/>
                    <a:pt x="8969" y="14192"/>
                  </a:cubicBezTo>
                  <a:lnTo>
                    <a:pt x="8710" y="14450"/>
                  </a:lnTo>
                  <a:lnTo>
                    <a:pt x="8698" y="14438"/>
                  </a:lnTo>
                  <a:lnTo>
                    <a:pt x="8947" y="14187"/>
                  </a:lnTo>
                  <a:close/>
                  <a:moveTo>
                    <a:pt x="21211" y="14402"/>
                  </a:moveTo>
                  <a:cubicBezTo>
                    <a:pt x="21221" y="14402"/>
                    <a:pt x="21229" y="14404"/>
                    <a:pt x="21239" y="14409"/>
                  </a:cubicBezTo>
                  <a:cubicBezTo>
                    <a:pt x="21252" y="14416"/>
                    <a:pt x="21262" y="14428"/>
                    <a:pt x="21264" y="14443"/>
                  </a:cubicBezTo>
                  <a:lnTo>
                    <a:pt x="21264" y="14453"/>
                  </a:lnTo>
                  <a:cubicBezTo>
                    <a:pt x="21237" y="14438"/>
                    <a:pt x="21210" y="14425"/>
                    <a:pt x="21184" y="14412"/>
                  </a:cubicBezTo>
                  <a:cubicBezTo>
                    <a:pt x="21191" y="14406"/>
                    <a:pt x="21201" y="14402"/>
                    <a:pt x="21211" y="14402"/>
                  </a:cubicBezTo>
                  <a:close/>
                  <a:moveTo>
                    <a:pt x="5705" y="14469"/>
                  </a:moveTo>
                  <a:lnTo>
                    <a:pt x="5705" y="14478"/>
                  </a:lnTo>
                  <a:lnTo>
                    <a:pt x="4971" y="14478"/>
                  </a:lnTo>
                  <a:lnTo>
                    <a:pt x="4971" y="14469"/>
                  </a:lnTo>
                  <a:close/>
                  <a:moveTo>
                    <a:pt x="14841" y="14458"/>
                  </a:moveTo>
                  <a:cubicBezTo>
                    <a:pt x="14850" y="14460"/>
                    <a:pt x="14856" y="14469"/>
                    <a:pt x="14855" y="14477"/>
                  </a:cubicBezTo>
                  <a:cubicBezTo>
                    <a:pt x="14853" y="14487"/>
                    <a:pt x="14847" y="14493"/>
                    <a:pt x="14839" y="14493"/>
                  </a:cubicBezTo>
                  <a:lnTo>
                    <a:pt x="14837" y="14493"/>
                  </a:lnTo>
                  <a:cubicBezTo>
                    <a:pt x="14828" y="14492"/>
                    <a:pt x="14821" y="14483"/>
                    <a:pt x="14822" y="14474"/>
                  </a:cubicBezTo>
                  <a:cubicBezTo>
                    <a:pt x="14825" y="14465"/>
                    <a:pt x="14831" y="14458"/>
                    <a:pt x="14841" y="14458"/>
                  </a:cubicBezTo>
                  <a:close/>
                  <a:moveTo>
                    <a:pt x="1771" y="13212"/>
                  </a:moveTo>
                  <a:lnTo>
                    <a:pt x="3072" y="14513"/>
                  </a:lnTo>
                  <a:lnTo>
                    <a:pt x="3065" y="14522"/>
                  </a:lnTo>
                  <a:lnTo>
                    <a:pt x="1764" y="13220"/>
                  </a:lnTo>
                  <a:lnTo>
                    <a:pt x="1771" y="13212"/>
                  </a:lnTo>
                  <a:close/>
                  <a:moveTo>
                    <a:pt x="9035" y="14190"/>
                  </a:moveTo>
                  <a:cubicBezTo>
                    <a:pt x="9037" y="14191"/>
                    <a:pt x="9041" y="14193"/>
                    <a:pt x="9044" y="14195"/>
                  </a:cubicBezTo>
                  <a:lnTo>
                    <a:pt x="8718" y="14522"/>
                  </a:lnTo>
                  <a:lnTo>
                    <a:pt x="8709" y="14513"/>
                  </a:lnTo>
                  <a:lnTo>
                    <a:pt x="9035" y="14190"/>
                  </a:lnTo>
                  <a:close/>
                  <a:moveTo>
                    <a:pt x="1763" y="13283"/>
                  </a:moveTo>
                  <a:lnTo>
                    <a:pt x="3003" y="14523"/>
                  </a:lnTo>
                  <a:lnTo>
                    <a:pt x="2991" y="14534"/>
                  </a:lnTo>
                  <a:lnTo>
                    <a:pt x="1750" y="13294"/>
                  </a:lnTo>
                  <a:lnTo>
                    <a:pt x="1763" y="13283"/>
                  </a:lnTo>
                  <a:close/>
                  <a:moveTo>
                    <a:pt x="9082" y="14219"/>
                  </a:moveTo>
                  <a:cubicBezTo>
                    <a:pt x="9086" y="14223"/>
                    <a:pt x="9090" y="14228"/>
                    <a:pt x="9095" y="14232"/>
                  </a:cubicBezTo>
                  <a:lnTo>
                    <a:pt x="8792" y="14534"/>
                  </a:lnTo>
                  <a:lnTo>
                    <a:pt x="8780" y="14523"/>
                  </a:lnTo>
                  <a:lnTo>
                    <a:pt x="9082" y="14219"/>
                  </a:lnTo>
                  <a:close/>
                  <a:moveTo>
                    <a:pt x="9426" y="14441"/>
                  </a:moveTo>
                  <a:cubicBezTo>
                    <a:pt x="9454" y="14462"/>
                    <a:pt x="9479" y="14493"/>
                    <a:pt x="9500" y="14523"/>
                  </a:cubicBezTo>
                  <a:cubicBezTo>
                    <a:pt x="9504" y="14528"/>
                    <a:pt x="9509" y="14534"/>
                    <a:pt x="9514" y="14540"/>
                  </a:cubicBezTo>
                  <a:lnTo>
                    <a:pt x="9421" y="14448"/>
                  </a:lnTo>
                  <a:lnTo>
                    <a:pt x="9426" y="14441"/>
                  </a:lnTo>
                  <a:close/>
                  <a:moveTo>
                    <a:pt x="5707" y="14524"/>
                  </a:moveTo>
                  <a:lnTo>
                    <a:pt x="5707" y="14541"/>
                  </a:lnTo>
                  <a:lnTo>
                    <a:pt x="5014" y="14541"/>
                  </a:lnTo>
                  <a:lnTo>
                    <a:pt x="5014" y="14524"/>
                  </a:lnTo>
                  <a:close/>
                  <a:moveTo>
                    <a:pt x="14334" y="14360"/>
                  </a:moveTo>
                  <a:cubicBezTo>
                    <a:pt x="14351" y="14360"/>
                    <a:pt x="14368" y="14364"/>
                    <a:pt x="14387" y="14366"/>
                  </a:cubicBezTo>
                  <a:lnTo>
                    <a:pt x="14119" y="14562"/>
                  </a:lnTo>
                  <a:cubicBezTo>
                    <a:pt x="14076" y="14529"/>
                    <a:pt x="14031" y="14499"/>
                    <a:pt x="13983" y="14471"/>
                  </a:cubicBezTo>
                  <a:cubicBezTo>
                    <a:pt x="14019" y="14465"/>
                    <a:pt x="14061" y="14446"/>
                    <a:pt x="14109" y="14427"/>
                  </a:cubicBezTo>
                  <a:cubicBezTo>
                    <a:pt x="14181" y="14395"/>
                    <a:pt x="14263" y="14360"/>
                    <a:pt x="14334" y="14360"/>
                  </a:cubicBezTo>
                  <a:close/>
                  <a:moveTo>
                    <a:pt x="9522" y="14291"/>
                  </a:moveTo>
                  <a:cubicBezTo>
                    <a:pt x="9559" y="14307"/>
                    <a:pt x="9603" y="14311"/>
                    <a:pt x="9642" y="14314"/>
                  </a:cubicBezTo>
                  <a:cubicBezTo>
                    <a:pt x="9673" y="14317"/>
                    <a:pt x="9704" y="14320"/>
                    <a:pt x="9716" y="14329"/>
                  </a:cubicBezTo>
                  <a:cubicBezTo>
                    <a:pt x="9749" y="14347"/>
                    <a:pt x="9772" y="14376"/>
                    <a:pt x="9783" y="14412"/>
                  </a:cubicBezTo>
                  <a:cubicBezTo>
                    <a:pt x="9791" y="14445"/>
                    <a:pt x="9788" y="14480"/>
                    <a:pt x="9770" y="14508"/>
                  </a:cubicBezTo>
                  <a:cubicBezTo>
                    <a:pt x="9747" y="14548"/>
                    <a:pt x="9701" y="14571"/>
                    <a:pt x="9654" y="14571"/>
                  </a:cubicBezTo>
                  <a:cubicBezTo>
                    <a:pt x="9632" y="14571"/>
                    <a:pt x="9609" y="14566"/>
                    <a:pt x="9589" y="14554"/>
                  </a:cubicBezTo>
                  <a:cubicBezTo>
                    <a:pt x="9575" y="14546"/>
                    <a:pt x="9556" y="14522"/>
                    <a:pt x="9537" y="14496"/>
                  </a:cubicBezTo>
                  <a:cubicBezTo>
                    <a:pt x="9514" y="14465"/>
                    <a:pt x="9487" y="14430"/>
                    <a:pt x="9456" y="14406"/>
                  </a:cubicBezTo>
                  <a:lnTo>
                    <a:pt x="9522" y="14291"/>
                  </a:lnTo>
                  <a:close/>
                  <a:moveTo>
                    <a:pt x="5020" y="12370"/>
                  </a:moveTo>
                  <a:cubicBezTo>
                    <a:pt x="5050" y="12383"/>
                    <a:pt x="5078" y="12395"/>
                    <a:pt x="5108" y="12405"/>
                  </a:cubicBezTo>
                  <a:lnTo>
                    <a:pt x="5108" y="12801"/>
                  </a:lnTo>
                  <a:lnTo>
                    <a:pt x="4971" y="12801"/>
                  </a:lnTo>
                  <a:lnTo>
                    <a:pt x="4971" y="12871"/>
                  </a:lnTo>
                  <a:lnTo>
                    <a:pt x="4927" y="12871"/>
                  </a:lnTo>
                  <a:lnTo>
                    <a:pt x="4927" y="12973"/>
                  </a:lnTo>
                  <a:lnTo>
                    <a:pt x="4971" y="12973"/>
                  </a:lnTo>
                  <a:lnTo>
                    <a:pt x="4971" y="12989"/>
                  </a:lnTo>
                  <a:lnTo>
                    <a:pt x="4927" y="12989"/>
                  </a:lnTo>
                  <a:lnTo>
                    <a:pt x="4927" y="13091"/>
                  </a:lnTo>
                  <a:lnTo>
                    <a:pt x="4971" y="13091"/>
                  </a:lnTo>
                  <a:lnTo>
                    <a:pt x="4971" y="13109"/>
                  </a:lnTo>
                  <a:lnTo>
                    <a:pt x="4927" y="13109"/>
                  </a:lnTo>
                  <a:lnTo>
                    <a:pt x="4927" y="13210"/>
                  </a:lnTo>
                  <a:lnTo>
                    <a:pt x="4971" y="13210"/>
                  </a:lnTo>
                  <a:lnTo>
                    <a:pt x="4971" y="13227"/>
                  </a:lnTo>
                  <a:lnTo>
                    <a:pt x="4927" y="13227"/>
                  </a:lnTo>
                  <a:lnTo>
                    <a:pt x="4927" y="13328"/>
                  </a:lnTo>
                  <a:lnTo>
                    <a:pt x="4971" y="13328"/>
                  </a:lnTo>
                  <a:lnTo>
                    <a:pt x="4971" y="13346"/>
                  </a:lnTo>
                  <a:lnTo>
                    <a:pt x="4927" y="13346"/>
                  </a:lnTo>
                  <a:lnTo>
                    <a:pt x="4927" y="13447"/>
                  </a:lnTo>
                  <a:lnTo>
                    <a:pt x="4971" y="13447"/>
                  </a:lnTo>
                  <a:lnTo>
                    <a:pt x="4971" y="13464"/>
                  </a:lnTo>
                  <a:lnTo>
                    <a:pt x="4927" y="13464"/>
                  </a:lnTo>
                  <a:lnTo>
                    <a:pt x="4927" y="13565"/>
                  </a:lnTo>
                  <a:lnTo>
                    <a:pt x="4971" y="13565"/>
                  </a:lnTo>
                  <a:lnTo>
                    <a:pt x="4971" y="13583"/>
                  </a:lnTo>
                  <a:lnTo>
                    <a:pt x="4927" y="13583"/>
                  </a:lnTo>
                  <a:lnTo>
                    <a:pt x="4927" y="13684"/>
                  </a:lnTo>
                  <a:lnTo>
                    <a:pt x="4971" y="13684"/>
                  </a:lnTo>
                  <a:lnTo>
                    <a:pt x="4971" y="13701"/>
                  </a:lnTo>
                  <a:lnTo>
                    <a:pt x="4927" y="13701"/>
                  </a:lnTo>
                  <a:lnTo>
                    <a:pt x="4927" y="13803"/>
                  </a:lnTo>
                  <a:lnTo>
                    <a:pt x="4971" y="13803"/>
                  </a:lnTo>
                  <a:lnTo>
                    <a:pt x="4971" y="13820"/>
                  </a:lnTo>
                  <a:lnTo>
                    <a:pt x="4927" y="13820"/>
                  </a:lnTo>
                  <a:lnTo>
                    <a:pt x="4927" y="13922"/>
                  </a:lnTo>
                  <a:lnTo>
                    <a:pt x="4971" y="13922"/>
                  </a:lnTo>
                  <a:lnTo>
                    <a:pt x="4971" y="13939"/>
                  </a:lnTo>
                  <a:lnTo>
                    <a:pt x="4927" y="13939"/>
                  </a:lnTo>
                  <a:lnTo>
                    <a:pt x="4927" y="14040"/>
                  </a:lnTo>
                  <a:lnTo>
                    <a:pt x="4971" y="14040"/>
                  </a:lnTo>
                  <a:lnTo>
                    <a:pt x="4971" y="14058"/>
                  </a:lnTo>
                  <a:lnTo>
                    <a:pt x="4927" y="14058"/>
                  </a:lnTo>
                  <a:lnTo>
                    <a:pt x="4927" y="14159"/>
                  </a:lnTo>
                  <a:lnTo>
                    <a:pt x="4971" y="14159"/>
                  </a:lnTo>
                  <a:lnTo>
                    <a:pt x="4971" y="14176"/>
                  </a:lnTo>
                  <a:lnTo>
                    <a:pt x="4927" y="14176"/>
                  </a:lnTo>
                  <a:lnTo>
                    <a:pt x="4927" y="14277"/>
                  </a:lnTo>
                  <a:lnTo>
                    <a:pt x="4971" y="14277"/>
                  </a:lnTo>
                  <a:lnTo>
                    <a:pt x="4971" y="14295"/>
                  </a:lnTo>
                  <a:lnTo>
                    <a:pt x="4927" y="14295"/>
                  </a:lnTo>
                  <a:lnTo>
                    <a:pt x="4927" y="14396"/>
                  </a:lnTo>
                  <a:lnTo>
                    <a:pt x="4971" y="14396"/>
                  </a:lnTo>
                  <a:lnTo>
                    <a:pt x="4971" y="14413"/>
                  </a:lnTo>
                  <a:lnTo>
                    <a:pt x="4927" y="14413"/>
                  </a:lnTo>
                  <a:lnTo>
                    <a:pt x="4927" y="14514"/>
                  </a:lnTo>
                  <a:lnTo>
                    <a:pt x="4971" y="14514"/>
                  </a:lnTo>
                  <a:lnTo>
                    <a:pt x="4971" y="14532"/>
                  </a:lnTo>
                  <a:lnTo>
                    <a:pt x="4927" y="14532"/>
                  </a:lnTo>
                  <a:lnTo>
                    <a:pt x="4927" y="14596"/>
                  </a:lnTo>
                  <a:lnTo>
                    <a:pt x="4286" y="14596"/>
                  </a:lnTo>
                  <a:lnTo>
                    <a:pt x="4286" y="14496"/>
                  </a:lnTo>
                  <a:cubicBezTo>
                    <a:pt x="4286" y="14487"/>
                    <a:pt x="4285" y="14477"/>
                    <a:pt x="4284" y="14470"/>
                  </a:cubicBezTo>
                  <a:lnTo>
                    <a:pt x="4286" y="14470"/>
                  </a:lnTo>
                  <a:lnTo>
                    <a:pt x="4282" y="14458"/>
                  </a:lnTo>
                  <a:cubicBezTo>
                    <a:pt x="4274" y="14408"/>
                    <a:pt x="4245" y="14365"/>
                    <a:pt x="4206" y="14334"/>
                  </a:cubicBezTo>
                  <a:cubicBezTo>
                    <a:pt x="4205" y="14333"/>
                    <a:pt x="4202" y="14332"/>
                    <a:pt x="4201" y="14330"/>
                  </a:cubicBezTo>
                  <a:cubicBezTo>
                    <a:pt x="4195" y="14325"/>
                    <a:pt x="4187" y="14321"/>
                    <a:pt x="4181" y="14317"/>
                  </a:cubicBezTo>
                  <a:cubicBezTo>
                    <a:pt x="4177" y="14314"/>
                    <a:pt x="4173" y="14313"/>
                    <a:pt x="4169" y="14311"/>
                  </a:cubicBezTo>
                  <a:cubicBezTo>
                    <a:pt x="4163" y="14308"/>
                    <a:pt x="4158" y="14306"/>
                    <a:pt x="4150" y="14302"/>
                  </a:cubicBezTo>
                  <a:cubicBezTo>
                    <a:pt x="4144" y="14300"/>
                    <a:pt x="4138" y="14298"/>
                    <a:pt x="4131" y="14296"/>
                  </a:cubicBezTo>
                  <a:lnTo>
                    <a:pt x="4115" y="14292"/>
                  </a:lnTo>
                  <a:cubicBezTo>
                    <a:pt x="4103" y="14290"/>
                    <a:pt x="4090" y="14288"/>
                    <a:pt x="4076" y="14288"/>
                  </a:cubicBezTo>
                  <a:lnTo>
                    <a:pt x="3965" y="14288"/>
                  </a:lnTo>
                  <a:cubicBezTo>
                    <a:pt x="3952" y="14288"/>
                    <a:pt x="3939" y="14290"/>
                    <a:pt x="3927" y="14292"/>
                  </a:cubicBezTo>
                  <a:lnTo>
                    <a:pt x="3911" y="14296"/>
                  </a:lnTo>
                  <a:cubicBezTo>
                    <a:pt x="3905" y="14297"/>
                    <a:pt x="3897" y="14300"/>
                    <a:pt x="3891" y="14302"/>
                  </a:cubicBezTo>
                  <a:cubicBezTo>
                    <a:pt x="3884" y="14306"/>
                    <a:pt x="3878" y="14308"/>
                    <a:pt x="3873" y="14311"/>
                  </a:cubicBezTo>
                  <a:cubicBezTo>
                    <a:pt x="3869" y="14313"/>
                    <a:pt x="3864" y="14314"/>
                    <a:pt x="3860" y="14317"/>
                  </a:cubicBezTo>
                  <a:cubicBezTo>
                    <a:pt x="3854" y="14321"/>
                    <a:pt x="3847" y="14325"/>
                    <a:pt x="3839" y="14330"/>
                  </a:cubicBezTo>
                  <a:cubicBezTo>
                    <a:pt x="3838" y="14332"/>
                    <a:pt x="3837" y="14333"/>
                    <a:pt x="3834" y="14334"/>
                  </a:cubicBezTo>
                  <a:cubicBezTo>
                    <a:pt x="3800" y="14360"/>
                    <a:pt x="3775" y="14397"/>
                    <a:pt x="3763" y="14441"/>
                  </a:cubicBezTo>
                  <a:lnTo>
                    <a:pt x="3763" y="14443"/>
                  </a:lnTo>
                  <a:lnTo>
                    <a:pt x="3763" y="14445"/>
                  </a:lnTo>
                  <a:cubicBezTo>
                    <a:pt x="3762" y="14449"/>
                    <a:pt x="3760" y="14454"/>
                    <a:pt x="3759" y="14458"/>
                  </a:cubicBezTo>
                  <a:lnTo>
                    <a:pt x="3755" y="14471"/>
                  </a:lnTo>
                  <a:lnTo>
                    <a:pt x="3758" y="14471"/>
                  </a:lnTo>
                  <a:cubicBezTo>
                    <a:pt x="3757" y="14481"/>
                    <a:pt x="3755" y="14488"/>
                    <a:pt x="3755" y="14497"/>
                  </a:cubicBezTo>
                  <a:lnTo>
                    <a:pt x="3755" y="14597"/>
                  </a:lnTo>
                  <a:lnTo>
                    <a:pt x="3047" y="14597"/>
                  </a:lnTo>
                  <a:lnTo>
                    <a:pt x="3053" y="14590"/>
                  </a:lnTo>
                  <a:lnTo>
                    <a:pt x="3023" y="14566"/>
                  </a:lnTo>
                  <a:lnTo>
                    <a:pt x="3034" y="14554"/>
                  </a:lnTo>
                  <a:lnTo>
                    <a:pt x="3064" y="14585"/>
                  </a:lnTo>
                  <a:lnTo>
                    <a:pt x="3137" y="14512"/>
                  </a:lnTo>
                  <a:lnTo>
                    <a:pt x="3107" y="14482"/>
                  </a:lnTo>
                  <a:lnTo>
                    <a:pt x="3119" y="14470"/>
                  </a:lnTo>
                  <a:lnTo>
                    <a:pt x="3148" y="14501"/>
                  </a:lnTo>
                  <a:lnTo>
                    <a:pt x="3220" y="14428"/>
                  </a:lnTo>
                  <a:lnTo>
                    <a:pt x="3190" y="14397"/>
                  </a:lnTo>
                  <a:lnTo>
                    <a:pt x="3201" y="14386"/>
                  </a:lnTo>
                  <a:lnTo>
                    <a:pt x="3232" y="14416"/>
                  </a:lnTo>
                  <a:lnTo>
                    <a:pt x="3304" y="14344"/>
                  </a:lnTo>
                  <a:lnTo>
                    <a:pt x="3274" y="14313"/>
                  </a:lnTo>
                  <a:lnTo>
                    <a:pt x="3285" y="14301"/>
                  </a:lnTo>
                  <a:lnTo>
                    <a:pt x="3316" y="14332"/>
                  </a:lnTo>
                  <a:lnTo>
                    <a:pt x="3388" y="14259"/>
                  </a:lnTo>
                  <a:lnTo>
                    <a:pt x="3357" y="14229"/>
                  </a:lnTo>
                  <a:lnTo>
                    <a:pt x="3369" y="14217"/>
                  </a:lnTo>
                  <a:lnTo>
                    <a:pt x="3399" y="14248"/>
                  </a:lnTo>
                  <a:lnTo>
                    <a:pt x="3472" y="14175"/>
                  </a:lnTo>
                  <a:lnTo>
                    <a:pt x="3442" y="14144"/>
                  </a:lnTo>
                  <a:lnTo>
                    <a:pt x="3453" y="14133"/>
                  </a:lnTo>
                  <a:lnTo>
                    <a:pt x="3484" y="14163"/>
                  </a:lnTo>
                  <a:lnTo>
                    <a:pt x="3557" y="14090"/>
                  </a:lnTo>
                  <a:lnTo>
                    <a:pt x="3526" y="14060"/>
                  </a:lnTo>
                  <a:lnTo>
                    <a:pt x="3538" y="14048"/>
                  </a:lnTo>
                  <a:lnTo>
                    <a:pt x="3568" y="14079"/>
                  </a:lnTo>
                  <a:lnTo>
                    <a:pt x="3641" y="14006"/>
                  </a:lnTo>
                  <a:lnTo>
                    <a:pt x="3610" y="13975"/>
                  </a:lnTo>
                  <a:lnTo>
                    <a:pt x="3622" y="13964"/>
                  </a:lnTo>
                  <a:lnTo>
                    <a:pt x="3652" y="13994"/>
                  </a:lnTo>
                  <a:lnTo>
                    <a:pt x="3725" y="13922"/>
                  </a:lnTo>
                  <a:lnTo>
                    <a:pt x="3695" y="13891"/>
                  </a:lnTo>
                  <a:lnTo>
                    <a:pt x="3706" y="13879"/>
                  </a:lnTo>
                  <a:lnTo>
                    <a:pt x="3737" y="13910"/>
                  </a:lnTo>
                  <a:lnTo>
                    <a:pt x="3810" y="13838"/>
                  </a:lnTo>
                  <a:lnTo>
                    <a:pt x="3779" y="13808"/>
                  </a:lnTo>
                  <a:lnTo>
                    <a:pt x="3791" y="13796"/>
                  </a:lnTo>
                  <a:lnTo>
                    <a:pt x="3821" y="13827"/>
                  </a:lnTo>
                  <a:lnTo>
                    <a:pt x="3892" y="13754"/>
                  </a:lnTo>
                  <a:lnTo>
                    <a:pt x="3862" y="13723"/>
                  </a:lnTo>
                  <a:lnTo>
                    <a:pt x="3874" y="13712"/>
                  </a:lnTo>
                  <a:lnTo>
                    <a:pt x="3905" y="13742"/>
                  </a:lnTo>
                  <a:lnTo>
                    <a:pt x="3976" y="13670"/>
                  </a:lnTo>
                  <a:lnTo>
                    <a:pt x="3947" y="13639"/>
                  </a:lnTo>
                  <a:lnTo>
                    <a:pt x="3958" y="13627"/>
                  </a:lnTo>
                  <a:lnTo>
                    <a:pt x="3989" y="13658"/>
                  </a:lnTo>
                  <a:lnTo>
                    <a:pt x="4061" y="13585"/>
                  </a:lnTo>
                  <a:lnTo>
                    <a:pt x="4031" y="13555"/>
                  </a:lnTo>
                  <a:lnTo>
                    <a:pt x="4043" y="13543"/>
                  </a:lnTo>
                  <a:lnTo>
                    <a:pt x="4073" y="13574"/>
                  </a:lnTo>
                  <a:lnTo>
                    <a:pt x="4145" y="13501"/>
                  </a:lnTo>
                  <a:lnTo>
                    <a:pt x="4115" y="13470"/>
                  </a:lnTo>
                  <a:lnTo>
                    <a:pt x="4127" y="13459"/>
                  </a:lnTo>
                  <a:lnTo>
                    <a:pt x="4158" y="13489"/>
                  </a:lnTo>
                  <a:lnTo>
                    <a:pt x="4229" y="13417"/>
                  </a:lnTo>
                  <a:lnTo>
                    <a:pt x="4200" y="13386"/>
                  </a:lnTo>
                  <a:lnTo>
                    <a:pt x="4211" y="13374"/>
                  </a:lnTo>
                  <a:lnTo>
                    <a:pt x="4242" y="13405"/>
                  </a:lnTo>
                  <a:lnTo>
                    <a:pt x="4314" y="13332"/>
                  </a:lnTo>
                  <a:lnTo>
                    <a:pt x="4284" y="13302"/>
                  </a:lnTo>
                  <a:lnTo>
                    <a:pt x="4296" y="13290"/>
                  </a:lnTo>
                  <a:lnTo>
                    <a:pt x="4326" y="13321"/>
                  </a:lnTo>
                  <a:lnTo>
                    <a:pt x="4398" y="13248"/>
                  </a:lnTo>
                  <a:lnTo>
                    <a:pt x="4369" y="13217"/>
                  </a:lnTo>
                  <a:lnTo>
                    <a:pt x="4380" y="13206"/>
                  </a:lnTo>
                  <a:lnTo>
                    <a:pt x="4411" y="13236"/>
                  </a:lnTo>
                  <a:lnTo>
                    <a:pt x="4481" y="13163"/>
                  </a:lnTo>
                  <a:lnTo>
                    <a:pt x="4451" y="13133"/>
                  </a:lnTo>
                  <a:lnTo>
                    <a:pt x="4463" y="13121"/>
                  </a:lnTo>
                  <a:lnTo>
                    <a:pt x="4493" y="13152"/>
                  </a:lnTo>
                  <a:lnTo>
                    <a:pt x="4566" y="13079"/>
                  </a:lnTo>
                  <a:lnTo>
                    <a:pt x="4535" y="13048"/>
                  </a:lnTo>
                  <a:lnTo>
                    <a:pt x="4548" y="13037"/>
                  </a:lnTo>
                  <a:lnTo>
                    <a:pt x="4577" y="13067"/>
                  </a:lnTo>
                  <a:lnTo>
                    <a:pt x="4650" y="12996"/>
                  </a:lnTo>
                  <a:lnTo>
                    <a:pt x="4620" y="12966"/>
                  </a:lnTo>
                  <a:lnTo>
                    <a:pt x="4632" y="12954"/>
                  </a:lnTo>
                  <a:lnTo>
                    <a:pt x="4662" y="12984"/>
                  </a:lnTo>
                  <a:lnTo>
                    <a:pt x="4734" y="12911"/>
                  </a:lnTo>
                  <a:lnTo>
                    <a:pt x="4704" y="12882"/>
                  </a:lnTo>
                  <a:lnTo>
                    <a:pt x="4717" y="12869"/>
                  </a:lnTo>
                  <a:lnTo>
                    <a:pt x="4746" y="12900"/>
                  </a:lnTo>
                  <a:lnTo>
                    <a:pt x="4819" y="12827"/>
                  </a:lnTo>
                  <a:lnTo>
                    <a:pt x="4788" y="12798"/>
                  </a:lnTo>
                  <a:lnTo>
                    <a:pt x="4839" y="12747"/>
                  </a:lnTo>
                  <a:lnTo>
                    <a:pt x="4741" y="12650"/>
                  </a:lnTo>
                  <a:lnTo>
                    <a:pt x="5020" y="12370"/>
                  </a:lnTo>
                  <a:close/>
                  <a:moveTo>
                    <a:pt x="5705" y="14587"/>
                  </a:moveTo>
                  <a:lnTo>
                    <a:pt x="5705" y="14598"/>
                  </a:lnTo>
                  <a:lnTo>
                    <a:pt x="4971" y="14598"/>
                  </a:lnTo>
                  <a:lnTo>
                    <a:pt x="4971" y="14587"/>
                  </a:lnTo>
                  <a:close/>
                  <a:moveTo>
                    <a:pt x="9827" y="14476"/>
                  </a:moveTo>
                  <a:cubicBezTo>
                    <a:pt x="9836" y="14481"/>
                    <a:pt x="9842" y="14486"/>
                    <a:pt x="9848" y="14490"/>
                  </a:cubicBezTo>
                  <a:cubicBezTo>
                    <a:pt x="9854" y="14493"/>
                    <a:pt x="9863" y="14496"/>
                    <a:pt x="9870" y="14501"/>
                  </a:cubicBezTo>
                  <a:cubicBezTo>
                    <a:pt x="9857" y="14512"/>
                    <a:pt x="9843" y="14527"/>
                    <a:pt x="9832" y="14544"/>
                  </a:cubicBezTo>
                  <a:cubicBezTo>
                    <a:pt x="9823" y="14561"/>
                    <a:pt x="9816" y="14580"/>
                    <a:pt x="9814" y="14598"/>
                  </a:cubicBezTo>
                  <a:cubicBezTo>
                    <a:pt x="9807" y="14593"/>
                    <a:pt x="9802" y="14588"/>
                    <a:pt x="9794" y="14584"/>
                  </a:cubicBezTo>
                  <a:cubicBezTo>
                    <a:pt x="9788" y="14581"/>
                    <a:pt x="9780" y="14578"/>
                    <a:pt x="9772" y="14574"/>
                  </a:cubicBezTo>
                  <a:cubicBezTo>
                    <a:pt x="9786" y="14562"/>
                    <a:pt x="9800" y="14548"/>
                    <a:pt x="9808" y="14530"/>
                  </a:cubicBezTo>
                  <a:cubicBezTo>
                    <a:pt x="9817" y="14513"/>
                    <a:pt x="9825" y="14495"/>
                    <a:pt x="9827" y="14476"/>
                  </a:cubicBezTo>
                  <a:close/>
                  <a:moveTo>
                    <a:pt x="1687" y="13296"/>
                  </a:moveTo>
                  <a:lnTo>
                    <a:pt x="2988" y="14598"/>
                  </a:lnTo>
                  <a:lnTo>
                    <a:pt x="2982" y="14604"/>
                  </a:lnTo>
                  <a:lnTo>
                    <a:pt x="2980" y="14604"/>
                  </a:lnTo>
                  <a:lnTo>
                    <a:pt x="1679" y="13304"/>
                  </a:lnTo>
                  <a:lnTo>
                    <a:pt x="1687" y="13296"/>
                  </a:lnTo>
                  <a:close/>
                  <a:moveTo>
                    <a:pt x="4075" y="14342"/>
                  </a:moveTo>
                  <a:cubicBezTo>
                    <a:pt x="4166" y="14342"/>
                    <a:pt x="4239" y="14416"/>
                    <a:pt x="4239" y="14506"/>
                  </a:cubicBezTo>
                  <a:lnTo>
                    <a:pt x="4239" y="14604"/>
                  </a:lnTo>
                  <a:lnTo>
                    <a:pt x="3800" y="14604"/>
                  </a:lnTo>
                  <a:lnTo>
                    <a:pt x="3800" y="14506"/>
                  </a:lnTo>
                  <a:cubicBezTo>
                    <a:pt x="3800" y="14416"/>
                    <a:pt x="3874" y="14342"/>
                    <a:pt x="3964" y="14342"/>
                  </a:cubicBezTo>
                  <a:close/>
                  <a:moveTo>
                    <a:pt x="9118" y="14275"/>
                  </a:moveTo>
                  <a:lnTo>
                    <a:pt x="9121" y="14287"/>
                  </a:lnTo>
                  <a:lnTo>
                    <a:pt x="8803" y="14606"/>
                  </a:lnTo>
                  <a:lnTo>
                    <a:pt x="8795" y="14598"/>
                  </a:lnTo>
                  <a:lnTo>
                    <a:pt x="9118" y="14275"/>
                  </a:lnTo>
                  <a:close/>
                  <a:moveTo>
                    <a:pt x="14941" y="14376"/>
                  </a:moveTo>
                  <a:cubicBezTo>
                    <a:pt x="14945" y="14390"/>
                    <a:pt x="14947" y="14404"/>
                    <a:pt x="14951" y="14417"/>
                  </a:cubicBezTo>
                  <a:cubicBezTo>
                    <a:pt x="14959" y="14446"/>
                    <a:pt x="14968" y="14475"/>
                    <a:pt x="14966" y="14491"/>
                  </a:cubicBezTo>
                  <a:cubicBezTo>
                    <a:pt x="14958" y="14560"/>
                    <a:pt x="14901" y="14610"/>
                    <a:pt x="14836" y="14610"/>
                  </a:cubicBezTo>
                  <a:cubicBezTo>
                    <a:pt x="14831" y="14610"/>
                    <a:pt x="14826" y="14610"/>
                    <a:pt x="14821" y="14609"/>
                  </a:cubicBezTo>
                  <a:cubicBezTo>
                    <a:pt x="14789" y="14606"/>
                    <a:pt x="14758" y="14588"/>
                    <a:pt x="14737" y="14562"/>
                  </a:cubicBezTo>
                  <a:cubicBezTo>
                    <a:pt x="14718" y="14538"/>
                    <a:pt x="14709" y="14506"/>
                    <a:pt x="14710" y="14474"/>
                  </a:cubicBezTo>
                  <a:lnTo>
                    <a:pt x="14714" y="14474"/>
                  </a:lnTo>
                  <a:cubicBezTo>
                    <a:pt x="14727" y="14474"/>
                    <a:pt x="14740" y="14471"/>
                    <a:pt x="14753" y="14470"/>
                  </a:cubicBezTo>
                  <a:lnTo>
                    <a:pt x="14753" y="14470"/>
                  </a:lnTo>
                  <a:cubicBezTo>
                    <a:pt x="14751" y="14516"/>
                    <a:pt x="14782" y="14557"/>
                    <a:pt x="14827" y="14564"/>
                  </a:cubicBezTo>
                  <a:lnTo>
                    <a:pt x="14837" y="14564"/>
                  </a:lnTo>
                  <a:cubicBezTo>
                    <a:pt x="14880" y="14564"/>
                    <a:pt x="14918" y="14530"/>
                    <a:pt x="14923" y="14486"/>
                  </a:cubicBezTo>
                  <a:cubicBezTo>
                    <a:pt x="14927" y="14458"/>
                    <a:pt x="14916" y="14432"/>
                    <a:pt x="14898" y="14413"/>
                  </a:cubicBezTo>
                  <a:cubicBezTo>
                    <a:pt x="14914" y="14403"/>
                    <a:pt x="14927" y="14390"/>
                    <a:pt x="14941" y="14376"/>
                  </a:cubicBezTo>
                  <a:close/>
                  <a:moveTo>
                    <a:pt x="1678" y="13367"/>
                  </a:moveTo>
                  <a:lnTo>
                    <a:pt x="2918" y="14607"/>
                  </a:lnTo>
                  <a:lnTo>
                    <a:pt x="2907" y="14619"/>
                  </a:lnTo>
                  <a:lnTo>
                    <a:pt x="1666" y="13379"/>
                  </a:lnTo>
                  <a:lnTo>
                    <a:pt x="1678" y="13367"/>
                  </a:lnTo>
                  <a:close/>
                  <a:moveTo>
                    <a:pt x="9143" y="14328"/>
                  </a:moveTo>
                  <a:cubicBezTo>
                    <a:pt x="9147" y="14332"/>
                    <a:pt x="9151" y="14335"/>
                    <a:pt x="9155" y="14340"/>
                  </a:cubicBezTo>
                  <a:lnTo>
                    <a:pt x="8877" y="14619"/>
                  </a:lnTo>
                  <a:lnTo>
                    <a:pt x="8865" y="14606"/>
                  </a:lnTo>
                  <a:lnTo>
                    <a:pt x="9143" y="14328"/>
                  </a:lnTo>
                  <a:close/>
                  <a:moveTo>
                    <a:pt x="21193" y="14196"/>
                  </a:moveTo>
                  <a:cubicBezTo>
                    <a:pt x="21242" y="14196"/>
                    <a:pt x="21291" y="14209"/>
                    <a:pt x="21338" y="14235"/>
                  </a:cubicBezTo>
                  <a:cubicBezTo>
                    <a:pt x="21380" y="14259"/>
                    <a:pt x="21425" y="14325"/>
                    <a:pt x="21474" y="14395"/>
                  </a:cubicBezTo>
                  <a:cubicBezTo>
                    <a:pt x="21512" y="14451"/>
                    <a:pt x="21553" y="14511"/>
                    <a:pt x="21596" y="14555"/>
                  </a:cubicBezTo>
                  <a:lnTo>
                    <a:pt x="21522" y="14638"/>
                  </a:lnTo>
                  <a:cubicBezTo>
                    <a:pt x="21466" y="14587"/>
                    <a:pt x="21408" y="14543"/>
                    <a:pt x="21347" y="14502"/>
                  </a:cubicBezTo>
                  <a:cubicBezTo>
                    <a:pt x="21358" y="14477"/>
                    <a:pt x="21359" y="14451"/>
                    <a:pt x="21353" y="14424"/>
                  </a:cubicBezTo>
                  <a:cubicBezTo>
                    <a:pt x="21344" y="14386"/>
                    <a:pt x="21319" y="14351"/>
                    <a:pt x="21284" y="14332"/>
                  </a:cubicBezTo>
                  <a:cubicBezTo>
                    <a:pt x="21261" y="14318"/>
                    <a:pt x="21234" y="14312"/>
                    <a:pt x="21210" y="14312"/>
                  </a:cubicBezTo>
                  <a:cubicBezTo>
                    <a:pt x="21163" y="14312"/>
                    <a:pt x="21121" y="14335"/>
                    <a:pt x="21099" y="14374"/>
                  </a:cubicBezTo>
                  <a:cubicBezTo>
                    <a:pt x="21061" y="14358"/>
                    <a:pt x="21022" y="14345"/>
                    <a:pt x="20982" y="14333"/>
                  </a:cubicBezTo>
                  <a:cubicBezTo>
                    <a:pt x="21011" y="14250"/>
                    <a:pt x="21094" y="14196"/>
                    <a:pt x="21193" y="14196"/>
                  </a:cubicBezTo>
                  <a:close/>
                  <a:moveTo>
                    <a:pt x="1838" y="13923"/>
                  </a:moveTo>
                  <a:lnTo>
                    <a:pt x="2362" y="14448"/>
                  </a:lnTo>
                  <a:lnTo>
                    <a:pt x="2171" y="14639"/>
                  </a:lnTo>
                  <a:lnTo>
                    <a:pt x="1647" y="14114"/>
                  </a:lnTo>
                  <a:lnTo>
                    <a:pt x="1838" y="13923"/>
                  </a:lnTo>
                  <a:close/>
                  <a:moveTo>
                    <a:pt x="9568" y="14593"/>
                  </a:moveTo>
                  <a:lnTo>
                    <a:pt x="9568" y="14593"/>
                  </a:lnTo>
                  <a:cubicBezTo>
                    <a:pt x="9589" y="14606"/>
                    <a:pt x="9612" y="14612"/>
                    <a:pt x="9636" y="14615"/>
                  </a:cubicBezTo>
                  <a:lnTo>
                    <a:pt x="9612" y="14639"/>
                  </a:lnTo>
                  <a:lnTo>
                    <a:pt x="9568" y="14593"/>
                  </a:lnTo>
                  <a:close/>
                  <a:moveTo>
                    <a:pt x="12822" y="14240"/>
                  </a:moveTo>
                  <a:lnTo>
                    <a:pt x="12863" y="14334"/>
                  </a:lnTo>
                  <a:cubicBezTo>
                    <a:pt x="12786" y="14356"/>
                    <a:pt x="12712" y="14387"/>
                    <a:pt x="12643" y="14422"/>
                  </a:cubicBezTo>
                  <a:cubicBezTo>
                    <a:pt x="12621" y="14408"/>
                    <a:pt x="12596" y="14401"/>
                    <a:pt x="12569" y="14401"/>
                  </a:cubicBezTo>
                  <a:cubicBezTo>
                    <a:pt x="12541" y="14401"/>
                    <a:pt x="12512" y="14409"/>
                    <a:pt x="12488" y="14427"/>
                  </a:cubicBezTo>
                  <a:cubicBezTo>
                    <a:pt x="12453" y="14450"/>
                    <a:pt x="12431" y="14486"/>
                    <a:pt x="12425" y="14525"/>
                  </a:cubicBezTo>
                  <a:cubicBezTo>
                    <a:pt x="12423" y="14535"/>
                    <a:pt x="12423" y="14545"/>
                    <a:pt x="12425" y="14554"/>
                  </a:cubicBezTo>
                  <a:cubicBezTo>
                    <a:pt x="12389" y="14582"/>
                    <a:pt x="12354" y="14609"/>
                    <a:pt x="12320" y="14640"/>
                  </a:cubicBezTo>
                  <a:cubicBezTo>
                    <a:pt x="12301" y="14604"/>
                    <a:pt x="12295" y="14564"/>
                    <a:pt x="12301" y="14522"/>
                  </a:cubicBezTo>
                  <a:cubicBezTo>
                    <a:pt x="12312" y="14450"/>
                    <a:pt x="12357" y="14380"/>
                    <a:pt x="12422" y="14334"/>
                  </a:cubicBezTo>
                  <a:cubicBezTo>
                    <a:pt x="12458" y="14309"/>
                    <a:pt x="12532" y="14294"/>
                    <a:pt x="12607" y="14284"/>
                  </a:cubicBezTo>
                  <a:lnTo>
                    <a:pt x="12644" y="14279"/>
                  </a:lnTo>
                  <a:cubicBezTo>
                    <a:pt x="12705" y="14270"/>
                    <a:pt x="12768" y="14260"/>
                    <a:pt x="12822" y="14240"/>
                  </a:cubicBezTo>
                  <a:close/>
                  <a:moveTo>
                    <a:pt x="1602" y="13380"/>
                  </a:moveTo>
                  <a:lnTo>
                    <a:pt x="2863" y="14640"/>
                  </a:lnTo>
                  <a:cubicBezTo>
                    <a:pt x="2860" y="14641"/>
                    <a:pt x="2857" y="14644"/>
                    <a:pt x="2855" y="14646"/>
                  </a:cubicBezTo>
                  <a:lnTo>
                    <a:pt x="1596" y="13388"/>
                  </a:lnTo>
                  <a:lnTo>
                    <a:pt x="1602" y="13380"/>
                  </a:lnTo>
                  <a:close/>
                  <a:moveTo>
                    <a:pt x="1659" y="14391"/>
                  </a:moveTo>
                  <a:lnTo>
                    <a:pt x="1892" y="14624"/>
                  </a:lnTo>
                  <a:lnTo>
                    <a:pt x="1861" y="14657"/>
                  </a:lnTo>
                  <a:lnTo>
                    <a:pt x="1628" y="14424"/>
                  </a:lnTo>
                  <a:lnTo>
                    <a:pt x="1659" y="14391"/>
                  </a:lnTo>
                  <a:close/>
                  <a:moveTo>
                    <a:pt x="5707" y="14643"/>
                  </a:moveTo>
                  <a:lnTo>
                    <a:pt x="5707" y="14660"/>
                  </a:lnTo>
                  <a:lnTo>
                    <a:pt x="5201" y="14660"/>
                  </a:lnTo>
                  <a:cubicBezTo>
                    <a:pt x="5193" y="14654"/>
                    <a:pt x="5187" y="14648"/>
                    <a:pt x="5179" y="14643"/>
                  </a:cubicBezTo>
                  <a:close/>
                  <a:moveTo>
                    <a:pt x="1594" y="13451"/>
                  </a:moveTo>
                  <a:lnTo>
                    <a:pt x="2820" y="14678"/>
                  </a:lnTo>
                  <a:cubicBezTo>
                    <a:pt x="2818" y="14681"/>
                    <a:pt x="2817" y="14683"/>
                    <a:pt x="2814" y="14686"/>
                  </a:cubicBezTo>
                  <a:lnTo>
                    <a:pt x="1586" y="13458"/>
                  </a:lnTo>
                  <a:lnTo>
                    <a:pt x="1594" y="13451"/>
                  </a:lnTo>
                  <a:close/>
                  <a:moveTo>
                    <a:pt x="9189" y="14371"/>
                  </a:moveTo>
                  <a:cubicBezTo>
                    <a:pt x="9192" y="14374"/>
                    <a:pt x="9194" y="14375"/>
                    <a:pt x="9197" y="14377"/>
                  </a:cubicBezTo>
                  <a:lnTo>
                    <a:pt x="8885" y="14688"/>
                  </a:lnTo>
                  <a:lnTo>
                    <a:pt x="8878" y="14681"/>
                  </a:lnTo>
                  <a:lnTo>
                    <a:pt x="9189" y="14371"/>
                  </a:lnTo>
                  <a:close/>
                  <a:moveTo>
                    <a:pt x="9725" y="14603"/>
                  </a:moveTo>
                  <a:cubicBezTo>
                    <a:pt x="9741" y="14608"/>
                    <a:pt x="9757" y="14615"/>
                    <a:pt x="9772" y="14623"/>
                  </a:cubicBezTo>
                  <a:cubicBezTo>
                    <a:pt x="9784" y="14629"/>
                    <a:pt x="9791" y="14639"/>
                    <a:pt x="9802" y="14646"/>
                  </a:cubicBezTo>
                  <a:lnTo>
                    <a:pt x="9785" y="14663"/>
                  </a:lnTo>
                  <a:cubicBezTo>
                    <a:pt x="9765" y="14683"/>
                    <a:pt x="9737" y="14693"/>
                    <a:pt x="9710" y="14693"/>
                  </a:cubicBezTo>
                  <a:cubicBezTo>
                    <a:pt x="9687" y="14693"/>
                    <a:pt x="9664" y="14686"/>
                    <a:pt x="9646" y="14670"/>
                  </a:cubicBezTo>
                  <a:lnTo>
                    <a:pt x="9705" y="14610"/>
                  </a:lnTo>
                  <a:cubicBezTo>
                    <a:pt x="9711" y="14609"/>
                    <a:pt x="9717" y="14606"/>
                    <a:pt x="9725" y="14603"/>
                  </a:cubicBezTo>
                  <a:close/>
                  <a:moveTo>
                    <a:pt x="1615" y="14147"/>
                  </a:moveTo>
                  <a:lnTo>
                    <a:pt x="2138" y="14670"/>
                  </a:lnTo>
                  <a:cubicBezTo>
                    <a:pt x="2119" y="14686"/>
                    <a:pt x="2095" y="14694"/>
                    <a:pt x="2071" y="14694"/>
                  </a:cubicBezTo>
                  <a:cubicBezTo>
                    <a:pt x="2044" y="14694"/>
                    <a:pt x="2017" y="14684"/>
                    <a:pt x="1998" y="14664"/>
                  </a:cubicBezTo>
                  <a:lnTo>
                    <a:pt x="1621" y="14287"/>
                  </a:lnTo>
                  <a:cubicBezTo>
                    <a:pt x="1583" y="14249"/>
                    <a:pt x="1580" y="14187"/>
                    <a:pt x="1615" y="14147"/>
                  </a:cubicBezTo>
                  <a:close/>
                  <a:moveTo>
                    <a:pt x="9246" y="14393"/>
                  </a:moveTo>
                  <a:cubicBezTo>
                    <a:pt x="9250" y="14395"/>
                    <a:pt x="9255" y="14395"/>
                    <a:pt x="9259" y="14396"/>
                  </a:cubicBezTo>
                  <a:lnTo>
                    <a:pt x="8957" y="14698"/>
                  </a:lnTo>
                  <a:lnTo>
                    <a:pt x="8950" y="14690"/>
                  </a:lnTo>
                  <a:lnTo>
                    <a:pt x="9246" y="14393"/>
                  </a:lnTo>
                  <a:close/>
                  <a:moveTo>
                    <a:pt x="14763" y="14639"/>
                  </a:moveTo>
                  <a:lnTo>
                    <a:pt x="14763" y="14639"/>
                  </a:lnTo>
                  <a:cubicBezTo>
                    <a:pt x="14781" y="14646"/>
                    <a:pt x="14799" y="14654"/>
                    <a:pt x="14819" y="14656"/>
                  </a:cubicBezTo>
                  <a:cubicBezTo>
                    <a:pt x="14826" y="14657"/>
                    <a:pt x="14832" y="14657"/>
                    <a:pt x="14839" y="14657"/>
                  </a:cubicBezTo>
                  <a:cubicBezTo>
                    <a:pt x="14852" y="14657"/>
                    <a:pt x="14864" y="14656"/>
                    <a:pt x="14876" y="14654"/>
                  </a:cubicBezTo>
                  <a:lnTo>
                    <a:pt x="14876" y="14654"/>
                  </a:lnTo>
                  <a:cubicBezTo>
                    <a:pt x="14872" y="14660"/>
                    <a:pt x="14869" y="14666"/>
                    <a:pt x="14869" y="14675"/>
                  </a:cubicBezTo>
                  <a:cubicBezTo>
                    <a:pt x="14868" y="14682"/>
                    <a:pt x="14869" y="14690"/>
                    <a:pt x="14869" y="14698"/>
                  </a:cubicBezTo>
                  <a:cubicBezTo>
                    <a:pt x="14852" y="14689"/>
                    <a:pt x="14834" y="14683"/>
                    <a:pt x="14815" y="14681"/>
                  </a:cubicBezTo>
                  <a:cubicBezTo>
                    <a:pt x="14809" y="14680"/>
                    <a:pt x="14804" y="14680"/>
                    <a:pt x="14798" y="14680"/>
                  </a:cubicBezTo>
                  <a:cubicBezTo>
                    <a:pt x="14784" y="14680"/>
                    <a:pt x="14771" y="14682"/>
                    <a:pt x="14758" y="14685"/>
                  </a:cubicBezTo>
                  <a:cubicBezTo>
                    <a:pt x="14760" y="14677"/>
                    <a:pt x="14762" y="14670"/>
                    <a:pt x="14763" y="14662"/>
                  </a:cubicBezTo>
                  <a:cubicBezTo>
                    <a:pt x="14766" y="14655"/>
                    <a:pt x="14763" y="14646"/>
                    <a:pt x="14763" y="14639"/>
                  </a:cubicBezTo>
                  <a:close/>
                  <a:moveTo>
                    <a:pt x="5707" y="14706"/>
                  </a:moveTo>
                  <a:lnTo>
                    <a:pt x="5707" y="14716"/>
                  </a:lnTo>
                  <a:lnTo>
                    <a:pt x="5243" y="14716"/>
                  </a:lnTo>
                  <a:cubicBezTo>
                    <a:pt x="5241" y="14713"/>
                    <a:pt x="5239" y="14709"/>
                    <a:pt x="5237" y="14706"/>
                  </a:cubicBezTo>
                  <a:close/>
                  <a:moveTo>
                    <a:pt x="2528" y="14612"/>
                  </a:moveTo>
                  <a:lnTo>
                    <a:pt x="2540" y="14624"/>
                  </a:lnTo>
                  <a:lnTo>
                    <a:pt x="2448" y="14717"/>
                  </a:lnTo>
                  <a:lnTo>
                    <a:pt x="2435" y="14704"/>
                  </a:lnTo>
                  <a:lnTo>
                    <a:pt x="2528" y="14612"/>
                  </a:lnTo>
                  <a:close/>
                  <a:moveTo>
                    <a:pt x="12263" y="14628"/>
                  </a:moveTo>
                  <a:cubicBezTo>
                    <a:pt x="12268" y="14644"/>
                    <a:pt x="12275" y="14659"/>
                    <a:pt x="12283" y="14671"/>
                  </a:cubicBezTo>
                  <a:cubicBezTo>
                    <a:pt x="12256" y="14698"/>
                    <a:pt x="12230" y="14725"/>
                    <a:pt x="12205" y="14754"/>
                  </a:cubicBezTo>
                  <a:cubicBezTo>
                    <a:pt x="12190" y="14748"/>
                    <a:pt x="12174" y="14741"/>
                    <a:pt x="12158" y="14738"/>
                  </a:cubicBezTo>
                  <a:cubicBezTo>
                    <a:pt x="12178" y="14720"/>
                    <a:pt x="12198" y="14704"/>
                    <a:pt x="12215" y="14685"/>
                  </a:cubicBezTo>
                  <a:cubicBezTo>
                    <a:pt x="12231" y="14666"/>
                    <a:pt x="12248" y="14646"/>
                    <a:pt x="12263" y="14628"/>
                  </a:cubicBezTo>
                  <a:close/>
                  <a:moveTo>
                    <a:pt x="5707" y="14761"/>
                  </a:moveTo>
                  <a:lnTo>
                    <a:pt x="5707" y="14778"/>
                  </a:lnTo>
                  <a:lnTo>
                    <a:pt x="5265" y="14778"/>
                  </a:lnTo>
                  <a:cubicBezTo>
                    <a:pt x="5264" y="14773"/>
                    <a:pt x="5262" y="14766"/>
                    <a:pt x="5261" y="14761"/>
                  </a:cubicBezTo>
                  <a:close/>
                  <a:moveTo>
                    <a:pt x="9984" y="14504"/>
                  </a:moveTo>
                  <a:cubicBezTo>
                    <a:pt x="10009" y="14504"/>
                    <a:pt x="10034" y="14511"/>
                    <a:pt x="10057" y="14524"/>
                  </a:cubicBezTo>
                  <a:cubicBezTo>
                    <a:pt x="10071" y="14532"/>
                    <a:pt x="10090" y="14560"/>
                    <a:pt x="10108" y="14585"/>
                  </a:cubicBezTo>
                  <a:cubicBezTo>
                    <a:pt x="10131" y="14617"/>
                    <a:pt x="10155" y="14651"/>
                    <a:pt x="10186" y="14676"/>
                  </a:cubicBezTo>
                  <a:lnTo>
                    <a:pt x="10115" y="14789"/>
                  </a:lnTo>
                  <a:cubicBezTo>
                    <a:pt x="10078" y="14772"/>
                    <a:pt x="10033" y="14766"/>
                    <a:pt x="9993" y="14761"/>
                  </a:cubicBezTo>
                  <a:cubicBezTo>
                    <a:pt x="9964" y="14757"/>
                    <a:pt x="9936" y="14754"/>
                    <a:pt x="9923" y="14746"/>
                  </a:cubicBezTo>
                  <a:cubicBezTo>
                    <a:pt x="9860" y="14709"/>
                    <a:pt x="9838" y="14628"/>
                    <a:pt x="9873" y="14567"/>
                  </a:cubicBezTo>
                  <a:cubicBezTo>
                    <a:pt x="9896" y="14528"/>
                    <a:pt x="9937" y="14504"/>
                    <a:pt x="9984" y="14504"/>
                  </a:cubicBezTo>
                  <a:close/>
                  <a:moveTo>
                    <a:pt x="2602" y="14687"/>
                  </a:moveTo>
                  <a:lnTo>
                    <a:pt x="2614" y="14699"/>
                  </a:lnTo>
                  <a:lnTo>
                    <a:pt x="2522" y="14792"/>
                  </a:lnTo>
                  <a:lnTo>
                    <a:pt x="2509" y="14780"/>
                  </a:lnTo>
                  <a:lnTo>
                    <a:pt x="2602" y="14687"/>
                  </a:lnTo>
                  <a:close/>
                  <a:moveTo>
                    <a:pt x="1467" y="13404"/>
                  </a:moveTo>
                  <a:lnTo>
                    <a:pt x="2791" y="14727"/>
                  </a:lnTo>
                  <a:cubicBezTo>
                    <a:pt x="2781" y="14748"/>
                    <a:pt x="2774" y="14771"/>
                    <a:pt x="2773" y="14794"/>
                  </a:cubicBezTo>
                  <a:lnTo>
                    <a:pt x="1468" y="13489"/>
                  </a:lnTo>
                  <a:cubicBezTo>
                    <a:pt x="1444" y="13465"/>
                    <a:pt x="1444" y="13427"/>
                    <a:pt x="1467" y="13404"/>
                  </a:cubicBezTo>
                  <a:close/>
                  <a:moveTo>
                    <a:pt x="5058" y="14649"/>
                  </a:moveTo>
                  <a:cubicBezTo>
                    <a:pt x="5145" y="14649"/>
                    <a:pt x="5214" y="14718"/>
                    <a:pt x="5221" y="14802"/>
                  </a:cubicBezTo>
                  <a:lnTo>
                    <a:pt x="2818" y="14802"/>
                  </a:lnTo>
                  <a:cubicBezTo>
                    <a:pt x="2824" y="14717"/>
                    <a:pt x="2894" y="14649"/>
                    <a:pt x="2982" y="14649"/>
                  </a:cubicBezTo>
                  <a:close/>
                  <a:moveTo>
                    <a:pt x="9314" y="14404"/>
                  </a:moveTo>
                  <a:cubicBezTo>
                    <a:pt x="9338" y="14408"/>
                    <a:pt x="9363" y="14412"/>
                    <a:pt x="9384" y="14418"/>
                  </a:cubicBezTo>
                  <a:lnTo>
                    <a:pt x="8988" y="14815"/>
                  </a:lnTo>
                  <a:cubicBezTo>
                    <a:pt x="8976" y="14827"/>
                    <a:pt x="8959" y="14833"/>
                    <a:pt x="8943" y="14833"/>
                  </a:cubicBezTo>
                  <a:cubicBezTo>
                    <a:pt x="8928" y="14833"/>
                    <a:pt x="8913" y="14828"/>
                    <a:pt x="8901" y="14817"/>
                  </a:cubicBezTo>
                  <a:lnTo>
                    <a:pt x="9314" y="14404"/>
                  </a:lnTo>
                  <a:close/>
                  <a:moveTo>
                    <a:pt x="5707" y="14824"/>
                  </a:moveTo>
                  <a:lnTo>
                    <a:pt x="5707" y="14835"/>
                  </a:lnTo>
                  <a:lnTo>
                    <a:pt x="5267" y="14835"/>
                  </a:lnTo>
                  <a:lnTo>
                    <a:pt x="5267" y="14824"/>
                  </a:lnTo>
                  <a:close/>
                  <a:moveTo>
                    <a:pt x="21768" y="14860"/>
                  </a:moveTo>
                  <a:cubicBezTo>
                    <a:pt x="21773" y="14860"/>
                    <a:pt x="21777" y="14861"/>
                    <a:pt x="21784" y="14862"/>
                  </a:cubicBezTo>
                  <a:cubicBezTo>
                    <a:pt x="21779" y="14862"/>
                    <a:pt x="21774" y="14862"/>
                    <a:pt x="21769" y="14862"/>
                  </a:cubicBezTo>
                  <a:cubicBezTo>
                    <a:pt x="21764" y="14862"/>
                    <a:pt x="21759" y="14862"/>
                    <a:pt x="21754" y="14862"/>
                  </a:cubicBezTo>
                  <a:cubicBezTo>
                    <a:pt x="21758" y="14861"/>
                    <a:pt x="21763" y="14860"/>
                    <a:pt x="21768" y="14860"/>
                  </a:cubicBezTo>
                  <a:close/>
                  <a:moveTo>
                    <a:pt x="2677" y="14761"/>
                  </a:moveTo>
                  <a:lnTo>
                    <a:pt x="2689" y="14773"/>
                  </a:lnTo>
                  <a:lnTo>
                    <a:pt x="2597" y="14866"/>
                  </a:lnTo>
                  <a:lnTo>
                    <a:pt x="2585" y="14854"/>
                  </a:lnTo>
                  <a:lnTo>
                    <a:pt x="2677" y="14761"/>
                  </a:lnTo>
                  <a:close/>
                  <a:moveTo>
                    <a:pt x="21744" y="14866"/>
                  </a:moveTo>
                  <a:lnTo>
                    <a:pt x="21744" y="14866"/>
                  </a:lnTo>
                  <a:cubicBezTo>
                    <a:pt x="21739" y="14868"/>
                    <a:pt x="21734" y="14871"/>
                    <a:pt x="21731" y="14872"/>
                  </a:cubicBezTo>
                  <a:cubicBezTo>
                    <a:pt x="21734" y="14870"/>
                    <a:pt x="21738" y="14867"/>
                    <a:pt x="21744" y="14866"/>
                  </a:cubicBezTo>
                  <a:close/>
                  <a:moveTo>
                    <a:pt x="5707" y="14881"/>
                  </a:moveTo>
                  <a:lnTo>
                    <a:pt x="5707" y="14898"/>
                  </a:lnTo>
                  <a:lnTo>
                    <a:pt x="5259" y="14898"/>
                  </a:lnTo>
                  <a:cubicBezTo>
                    <a:pt x="5260" y="14893"/>
                    <a:pt x="5262" y="14888"/>
                    <a:pt x="5264" y="14881"/>
                  </a:cubicBezTo>
                  <a:close/>
                  <a:moveTo>
                    <a:pt x="12712" y="8534"/>
                  </a:moveTo>
                  <a:cubicBezTo>
                    <a:pt x="12732" y="8542"/>
                    <a:pt x="12754" y="8548"/>
                    <a:pt x="12777" y="8548"/>
                  </a:cubicBezTo>
                  <a:cubicBezTo>
                    <a:pt x="12790" y="8548"/>
                    <a:pt x="12803" y="8544"/>
                    <a:pt x="12816" y="8542"/>
                  </a:cubicBezTo>
                  <a:lnTo>
                    <a:pt x="12816" y="8542"/>
                  </a:lnTo>
                  <a:cubicBezTo>
                    <a:pt x="12628" y="8756"/>
                    <a:pt x="12505" y="9019"/>
                    <a:pt x="12459" y="9308"/>
                  </a:cubicBezTo>
                  <a:cubicBezTo>
                    <a:pt x="12406" y="9704"/>
                    <a:pt x="12506" y="10109"/>
                    <a:pt x="12747" y="10438"/>
                  </a:cubicBezTo>
                  <a:cubicBezTo>
                    <a:pt x="13034" y="10832"/>
                    <a:pt x="13497" y="11066"/>
                    <a:pt x="13983" y="11066"/>
                  </a:cubicBezTo>
                  <a:cubicBezTo>
                    <a:pt x="14310" y="11066"/>
                    <a:pt x="14621" y="10964"/>
                    <a:pt x="14887" y="10771"/>
                  </a:cubicBezTo>
                  <a:cubicBezTo>
                    <a:pt x="15127" y="10595"/>
                    <a:pt x="15300" y="10359"/>
                    <a:pt x="15404" y="10100"/>
                  </a:cubicBezTo>
                  <a:cubicBezTo>
                    <a:pt x="15407" y="10115"/>
                    <a:pt x="15414" y="10130"/>
                    <a:pt x="15420" y="10147"/>
                  </a:cubicBezTo>
                  <a:cubicBezTo>
                    <a:pt x="15436" y="10187"/>
                    <a:pt x="15454" y="10232"/>
                    <a:pt x="15452" y="10270"/>
                  </a:cubicBezTo>
                  <a:cubicBezTo>
                    <a:pt x="15449" y="10307"/>
                    <a:pt x="15426" y="10349"/>
                    <a:pt x="15406" y="10386"/>
                  </a:cubicBezTo>
                  <a:cubicBezTo>
                    <a:pt x="15389" y="10417"/>
                    <a:pt x="15373" y="10446"/>
                    <a:pt x="15370" y="10469"/>
                  </a:cubicBezTo>
                  <a:cubicBezTo>
                    <a:pt x="15363" y="10526"/>
                    <a:pt x="15386" y="10579"/>
                    <a:pt x="15423" y="10617"/>
                  </a:cubicBezTo>
                  <a:cubicBezTo>
                    <a:pt x="15424" y="10634"/>
                    <a:pt x="15424" y="10651"/>
                    <a:pt x="15423" y="10668"/>
                  </a:cubicBezTo>
                  <a:cubicBezTo>
                    <a:pt x="15420" y="10685"/>
                    <a:pt x="15416" y="10702"/>
                    <a:pt x="15410" y="10718"/>
                  </a:cubicBezTo>
                  <a:cubicBezTo>
                    <a:pt x="15363" y="10744"/>
                    <a:pt x="15329" y="10791"/>
                    <a:pt x="15321" y="10848"/>
                  </a:cubicBezTo>
                  <a:cubicBezTo>
                    <a:pt x="15317" y="10871"/>
                    <a:pt x="15326" y="10902"/>
                    <a:pt x="15334" y="10938"/>
                  </a:cubicBezTo>
                  <a:cubicBezTo>
                    <a:pt x="15345" y="10979"/>
                    <a:pt x="15357" y="11027"/>
                    <a:pt x="15350" y="11064"/>
                  </a:cubicBezTo>
                  <a:cubicBezTo>
                    <a:pt x="15343" y="11101"/>
                    <a:pt x="15317" y="11140"/>
                    <a:pt x="15294" y="11176"/>
                  </a:cubicBezTo>
                  <a:cubicBezTo>
                    <a:pt x="15273" y="11207"/>
                    <a:pt x="15254" y="11234"/>
                    <a:pt x="15251" y="11258"/>
                  </a:cubicBezTo>
                  <a:cubicBezTo>
                    <a:pt x="15240" y="11314"/>
                    <a:pt x="15257" y="11370"/>
                    <a:pt x="15291" y="11411"/>
                  </a:cubicBezTo>
                  <a:cubicBezTo>
                    <a:pt x="15291" y="11428"/>
                    <a:pt x="15291" y="11444"/>
                    <a:pt x="15288" y="11461"/>
                  </a:cubicBezTo>
                  <a:cubicBezTo>
                    <a:pt x="15284" y="11478"/>
                    <a:pt x="15278" y="11495"/>
                    <a:pt x="15272" y="11511"/>
                  </a:cubicBezTo>
                  <a:cubicBezTo>
                    <a:pt x="15224" y="11535"/>
                    <a:pt x="15187" y="11581"/>
                    <a:pt x="15175" y="11637"/>
                  </a:cubicBezTo>
                  <a:cubicBezTo>
                    <a:pt x="15169" y="11662"/>
                    <a:pt x="15177" y="11693"/>
                    <a:pt x="15184" y="11730"/>
                  </a:cubicBezTo>
                  <a:cubicBezTo>
                    <a:pt x="15194" y="11771"/>
                    <a:pt x="15203" y="11819"/>
                    <a:pt x="15195" y="11856"/>
                  </a:cubicBezTo>
                  <a:cubicBezTo>
                    <a:pt x="15187" y="11893"/>
                    <a:pt x="15159" y="11933"/>
                    <a:pt x="15136" y="11967"/>
                  </a:cubicBezTo>
                  <a:cubicBezTo>
                    <a:pt x="15114" y="11998"/>
                    <a:pt x="15095" y="12025"/>
                    <a:pt x="15089" y="12049"/>
                  </a:cubicBezTo>
                  <a:cubicBezTo>
                    <a:pt x="15079" y="12097"/>
                    <a:pt x="15088" y="12146"/>
                    <a:pt x="15115" y="12187"/>
                  </a:cubicBezTo>
                  <a:cubicBezTo>
                    <a:pt x="15119" y="12192"/>
                    <a:pt x="15122" y="12197"/>
                    <a:pt x="15127" y="12203"/>
                  </a:cubicBezTo>
                  <a:cubicBezTo>
                    <a:pt x="15127" y="12220"/>
                    <a:pt x="15126" y="12236"/>
                    <a:pt x="15124" y="12254"/>
                  </a:cubicBezTo>
                  <a:cubicBezTo>
                    <a:pt x="15120" y="12271"/>
                    <a:pt x="15111" y="12287"/>
                    <a:pt x="15105" y="12304"/>
                  </a:cubicBezTo>
                  <a:cubicBezTo>
                    <a:pt x="15058" y="12329"/>
                    <a:pt x="15022" y="12374"/>
                    <a:pt x="15010" y="12429"/>
                  </a:cubicBezTo>
                  <a:cubicBezTo>
                    <a:pt x="15005" y="12455"/>
                    <a:pt x="15011" y="12486"/>
                    <a:pt x="15020" y="12524"/>
                  </a:cubicBezTo>
                  <a:cubicBezTo>
                    <a:pt x="15029" y="12567"/>
                    <a:pt x="15038" y="12613"/>
                    <a:pt x="15030" y="12650"/>
                  </a:cubicBezTo>
                  <a:cubicBezTo>
                    <a:pt x="15022" y="12687"/>
                    <a:pt x="14995" y="12726"/>
                    <a:pt x="14971" y="12761"/>
                  </a:cubicBezTo>
                  <a:cubicBezTo>
                    <a:pt x="14948" y="12792"/>
                    <a:pt x="14930" y="12820"/>
                    <a:pt x="14925" y="12845"/>
                  </a:cubicBezTo>
                  <a:cubicBezTo>
                    <a:pt x="14915" y="12893"/>
                    <a:pt x="14925" y="12942"/>
                    <a:pt x="14952" y="12983"/>
                  </a:cubicBezTo>
                  <a:cubicBezTo>
                    <a:pt x="14956" y="12988"/>
                    <a:pt x="14961" y="12994"/>
                    <a:pt x="14966" y="12999"/>
                  </a:cubicBezTo>
                  <a:cubicBezTo>
                    <a:pt x="14966" y="13016"/>
                    <a:pt x="14966" y="13033"/>
                    <a:pt x="14962" y="13051"/>
                  </a:cubicBezTo>
                  <a:cubicBezTo>
                    <a:pt x="14957" y="13069"/>
                    <a:pt x="14951" y="13084"/>
                    <a:pt x="14945" y="13100"/>
                  </a:cubicBezTo>
                  <a:cubicBezTo>
                    <a:pt x="14898" y="13125"/>
                    <a:pt x="14863" y="13172"/>
                    <a:pt x="14852" y="13228"/>
                  </a:cubicBezTo>
                  <a:lnTo>
                    <a:pt x="14852" y="13236"/>
                  </a:lnTo>
                  <a:lnTo>
                    <a:pt x="13955" y="13892"/>
                  </a:lnTo>
                  <a:lnTo>
                    <a:pt x="13950" y="13892"/>
                  </a:lnTo>
                  <a:cubicBezTo>
                    <a:pt x="13869" y="13892"/>
                    <a:pt x="13791" y="13923"/>
                    <a:pt x="13733" y="13977"/>
                  </a:cubicBezTo>
                  <a:cubicBezTo>
                    <a:pt x="13722" y="13987"/>
                    <a:pt x="13711" y="14001"/>
                    <a:pt x="13700" y="14012"/>
                  </a:cubicBezTo>
                  <a:cubicBezTo>
                    <a:pt x="13666" y="14021"/>
                    <a:pt x="13629" y="14027"/>
                    <a:pt x="13590" y="14029"/>
                  </a:cubicBezTo>
                  <a:cubicBezTo>
                    <a:pt x="13578" y="14030"/>
                    <a:pt x="13566" y="14031"/>
                    <a:pt x="13555" y="14031"/>
                  </a:cubicBezTo>
                  <a:cubicBezTo>
                    <a:pt x="13528" y="14031"/>
                    <a:pt x="13503" y="14029"/>
                    <a:pt x="13479" y="14027"/>
                  </a:cubicBezTo>
                  <a:cubicBezTo>
                    <a:pt x="13426" y="13975"/>
                    <a:pt x="13350" y="13944"/>
                    <a:pt x="13266" y="13944"/>
                  </a:cubicBezTo>
                  <a:lnTo>
                    <a:pt x="13264" y="13944"/>
                  </a:lnTo>
                  <a:cubicBezTo>
                    <a:pt x="13298" y="13878"/>
                    <a:pt x="13323" y="13807"/>
                    <a:pt x="13334" y="13731"/>
                  </a:cubicBezTo>
                  <a:cubicBezTo>
                    <a:pt x="13363" y="13552"/>
                    <a:pt x="13319" y="13371"/>
                    <a:pt x="13212" y="13226"/>
                  </a:cubicBezTo>
                  <a:cubicBezTo>
                    <a:pt x="13085" y="13052"/>
                    <a:pt x="12880" y="12947"/>
                    <a:pt x="12664" y="12947"/>
                  </a:cubicBezTo>
                  <a:cubicBezTo>
                    <a:pt x="12519" y="12947"/>
                    <a:pt x="12380" y="12993"/>
                    <a:pt x="12264" y="13078"/>
                  </a:cubicBezTo>
                  <a:cubicBezTo>
                    <a:pt x="12119" y="13185"/>
                    <a:pt x="12022" y="13343"/>
                    <a:pt x="11994" y="13522"/>
                  </a:cubicBezTo>
                  <a:cubicBezTo>
                    <a:pt x="11967" y="13701"/>
                    <a:pt x="12010" y="13881"/>
                    <a:pt x="12116" y="14027"/>
                  </a:cubicBezTo>
                  <a:cubicBezTo>
                    <a:pt x="12201" y="14143"/>
                    <a:pt x="12321" y="14226"/>
                    <a:pt x="12454" y="14271"/>
                  </a:cubicBezTo>
                  <a:cubicBezTo>
                    <a:pt x="12431" y="14279"/>
                    <a:pt x="12409" y="14288"/>
                    <a:pt x="12393" y="14298"/>
                  </a:cubicBezTo>
                  <a:cubicBezTo>
                    <a:pt x="12316" y="14351"/>
                    <a:pt x="12263" y="14433"/>
                    <a:pt x="12251" y="14516"/>
                  </a:cubicBezTo>
                  <a:cubicBezTo>
                    <a:pt x="12248" y="14533"/>
                    <a:pt x="12248" y="14550"/>
                    <a:pt x="12250" y="14567"/>
                  </a:cubicBezTo>
                  <a:cubicBezTo>
                    <a:pt x="12229" y="14598"/>
                    <a:pt x="12205" y="14628"/>
                    <a:pt x="12178" y="14656"/>
                  </a:cubicBezTo>
                  <a:cubicBezTo>
                    <a:pt x="12151" y="14685"/>
                    <a:pt x="12122" y="14709"/>
                    <a:pt x="12092" y="14733"/>
                  </a:cubicBezTo>
                  <a:cubicBezTo>
                    <a:pt x="12074" y="14733"/>
                    <a:pt x="12057" y="14734"/>
                    <a:pt x="12041" y="14738"/>
                  </a:cubicBezTo>
                  <a:cubicBezTo>
                    <a:pt x="11989" y="14747"/>
                    <a:pt x="11940" y="14776"/>
                    <a:pt x="11899" y="14814"/>
                  </a:cubicBezTo>
                  <a:lnTo>
                    <a:pt x="10800" y="14945"/>
                  </a:lnTo>
                  <a:cubicBezTo>
                    <a:pt x="10790" y="14931"/>
                    <a:pt x="10779" y="14919"/>
                    <a:pt x="10767" y="14913"/>
                  </a:cubicBezTo>
                  <a:cubicBezTo>
                    <a:pt x="10737" y="14894"/>
                    <a:pt x="10703" y="14883"/>
                    <a:pt x="10670" y="14883"/>
                  </a:cubicBezTo>
                  <a:cubicBezTo>
                    <a:pt x="10648" y="14883"/>
                    <a:pt x="10628" y="14889"/>
                    <a:pt x="10611" y="14895"/>
                  </a:cubicBezTo>
                  <a:cubicBezTo>
                    <a:pt x="10595" y="14890"/>
                    <a:pt x="10579" y="14883"/>
                    <a:pt x="10563" y="14873"/>
                  </a:cubicBezTo>
                  <a:cubicBezTo>
                    <a:pt x="10547" y="14863"/>
                    <a:pt x="10535" y="14851"/>
                    <a:pt x="10522" y="14839"/>
                  </a:cubicBezTo>
                  <a:cubicBezTo>
                    <a:pt x="10516" y="14786"/>
                    <a:pt x="10486" y="14737"/>
                    <a:pt x="10437" y="14707"/>
                  </a:cubicBezTo>
                  <a:cubicBezTo>
                    <a:pt x="10415" y="14694"/>
                    <a:pt x="10382" y="14689"/>
                    <a:pt x="10344" y="14683"/>
                  </a:cubicBezTo>
                  <a:cubicBezTo>
                    <a:pt x="10302" y="14677"/>
                    <a:pt x="10254" y="14670"/>
                    <a:pt x="10222" y="14651"/>
                  </a:cubicBezTo>
                  <a:cubicBezTo>
                    <a:pt x="10192" y="14634"/>
                    <a:pt x="10164" y="14593"/>
                    <a:pt x="10139" y="14560"/>
                  </a:cubicBezTo>
                  <a:cubicBezTo>
                    <a:pt x="10116" y="14526"/>
                    <a:pt x="10096" y="14499"/>
                    <a:pt x="10074" y="14486"/>
                  </a:cubicBezTo>
                  <a:cubicBezTo>
                    <a:pt x="10044" y="14468"/>
                    <a:pt x="10012" y="14460"/>
                    <a:pt x="9979" y="14460"/>
                  </a:cubicBezTo>
                  <a:cubicBezTo>
                    <a:pt x="9958" y="14460"/>
                    <a:pt x="9937" y="14465"/>
                    <a:pt x="9917" y="14471"/>
                  </a:cubicBezTo>
                  <a:cubicBezTo>
                    <a:pt x="9900" y="14466"/>
                    <a:pt x="9881" y="14461"/>
                    <a:pt x="9865" y="14451"/>
                  </a:cubicBezTo>
                  <a:cubicBezTo>
                    <a:pt x="9849" y="14442"/>
                    <a:pt x="9836" y="14430"/>
                    <a:pt x="9823" y="14418"/>
                  </a:cubicBezTo>
                  <a:cubicBezTo>
                    <a:pt x="9822" y="14413"/>
                    <a:pt x="9822" y="14407"/>
                    <a:pt x="9821" y="14402"/>
                  </a:cubicBezTo>
                  <a:cubicBezTo>
                    <a:pt x="9807" y="14354"/>
                    <a:pt x="9777" y="14314"/>
                    <a:pt x="9733" y="14291"/>
                  </a:cubicBezTo>
                  <a:cubicBezTo>
                    <a:pt x="9733" y="14290"/>
                    <a:pt x="9732" y="14289"/>
                    <a:pt x="9731" y="14289"/>
                  </a:cubicBezTo>
                  <a:lnTo>
                    <a:pt x="9731" y="14289"/>
                  </a:lnTo>
                  <a:cubicBezTo>
                    <a:pt x="9780" y="14293"/>
                    <a:pt x="9829" y="14297"/>
                    <a:pt x="9879" y="14297"/>
                  </a:cubicBezTo>
                  <a:cubicBezTo>
                    <a:pt x="10234" y="14297"/>
                    <a:pt x="10575" y="14185"/>
                    <a:pt x="10863" y="13975"/>
                  </a:cubicBezTo>
                  <a:cubicBezTo>
                    <a:pt x="11606" y="13431"/>
                    <a:pt x="11768" y="12384"/>
                    <a:pt x="11224" y="11641"/>
                  </a:cubicBezTo>
                  <a:cubicBezTo>
                    <a:pt x="10911" y="11212"/>
                    <a:pt x="10407" y="10956"/>
                    <a:pt x="9874" y="10956"/>
                  </a:cubicBezTo>
                  <a:cubicBezTo>
                    <a:pt x="9691" y="10956"/>
                    <a:pt x="9512" y="10987"/>
                    <a:pt x="9342" y="11044"/>
                  </a:cubicBezTo>
                  <a:cubicBezTo>
                    <a:pt x="9357" y="11018"/>
                    <a:pt x="9363" y="10990"/>
                    <a:pt x="9363" y="10961"/>
                  </a:cubicBezTo>
                  <a:cubicBezTo>
                    <a:pt x="9375" y="10949"/>
                    <a:pt x="9385" y="10934"/>
                    <a:pt x="9400" y="10924"/>
                  </a:cubicBezTo>
                  <a:cubicBezTo>
                    <a:pt x="9413" y="10913"/>
                    <a:pt x="9429" y="10906"/>
                    <a:pt x="9443" y="10898"/>
                  </a:cubicBezTo>
                  <a:cubicBezTo>
                    <a:pt x="9458" y="10902"/>
                    <a:pt x="9473" y="10906"/>
                    <a:pt x="9488" y="10906"/>
                  </a:cubicBezTo>
                  <a:cubicBezTo>
                    <a:pt x="9529" y="10906"/>
                    <a:pt x="9568" y="10892"/>
                    <a:pt x="9599" y="10867"/>
                  </a:cubicBezTo>
                  <a:cubicBezTo>
                    <a:pt x="9618" y="10853"/>
                    <a:pt x="9634" y="10823"/>
                    <a:pt x="9653" y="10791"/>
                  </a:cubicBezTo>
                  <a:cubicBezTo>
                    <a:pt x="9674" y="10754"/>
                    <a:pt x="9697" y="10712"/>
                    <a:pt x="9728" y="10689"/>
                  </a:cubicBezTo>
                  <a:cubicBezTo>
                    <a:pt x="9758" y="10666"/>
                    <a:pt x="9805" y="10656"/>
                    <a:pt x="9847" y="10646"/>
                  </a:cubicBezTo>
                  <a:cubicBezTo>
                    <a:pt x="9884" y="10637"/>
                    <a:pt x="9916" y="10629"/>
                    <a:pt x="9936" y="10615"/>
                  </a:cubicBezTo>
                  <a:cubicBezTo>
                    <a:pt x="9981" y="10580"/>
                    <a:pt x="10006" y="10528"/>
                    <a:pt x="10007" y="10475"/>
                  </a:cubicBezTo>
                  <a:cubicBezTo>
                    <a:pt x="10019" y="10463"/>
                    <a:pt x="10031" y="10449"/>
                    <a:pt x="10044" y="10437"/>
                  </a:cubicBezTo>
                  <a:cubicBezTo>
                    <a:pt x="10059" y="10427"/>
                    <a:pt x="10074" y="10419"/>
                    <a:pt x="10090" y="10412"/>
                  </a:cubicBezTo>
                  <a:cubicBezTo>
                    <a:pt x="10103" y="10416"/>
                    <a:pt x="10119" y="10419"/>
                    <a:pt x="10135" y="10419"/>
                  </a:cubicBezTo>
                  <a:cubicBezTo>
                    <a:pt x="10175" y="10419"/>
                    <a:pt x="10213" y="10406"/>
                    <a:pt x="10245" y="10383"/>
                  </a:cubicBezTo>
                  <a:cubicBezTo>
                    <a:pt x="10265" y="10368"/>
                    <a:pt x="10282" y="10338"/>
                    <a:pt x="10300" y="10306"/>
                  </a:cubicBezTo>
                  <a:cubicBezTo>
                    <a:pt x="10322" y="10269"/>
                    <a:pt x="10345" y="10226"/>
                    <a:pt x="10375" y="10205"/>
                  </a:cubicBezTo>
                  <a:cubicBezTo>
                    <a:pt x="10406" y="10183"/>
                    <a:pt x="10451" y="10173"/>
                    <a:pt x="10493" y="10163"/>
                  </a:cubicBezTo>
                  <a:cubicBezTo>
                    <a:pt x="10530" y="10156"/>
                    <a:pt x="10564" y="10147"/>
                    <a:pt x="10583" y="10133"/>
                  </a:cubicBezTo>
                  <a:cubicBezTo>
                    <a:pt x="10630" y="10099"/>
                    <a:pt x="10655" y="10047"/>
                    <a:pt x="10657" y="9994"/>
                  </a:cubicBezTo>
                  <a:cubicBezTo>
                    <a:pt x="10670" y="9982"/>
                    <a:pt x="10680" y="9968"/>
                    <a:pt x="10696" y="9956"/>
                  </a:cubicBezTo>
                  <a:cubicBezTo>
                    <a:pt x="10710" y="9946"/>
                    <a:pt x="10724" y="9938"/>
                    <a:pt x="10739" y="9931"/>
                  </a:cubicBezTo>
                  <a:cubicBezTo>
                    <a:pt x="10754" y="9935"/>
                    <a:pt x="10770" y="9938"/>
                    <a:pt x="10787" y="9938"/>
                  </a:cubicBezTo>
                  <a:cubicBezTo>
                    <a:pt x="10826" y="9938"/>
                    <a:pt x="10865" y="9925"/>
                    <a:pt x="10896" y="9901"/>
                  </a:cubicBezTo>
                  <a:cubicBezTo>
                    <a:pt x="10915" y="9887"/>
                    <a:pt x="10933" y="9857"/>
                    <a:pt x="10951" y="9825"/>
                  </a:cubicBezTo>
                  <a:cubicBezTo>
                    <a:pt x="10972" y="9788"/>
                    <a:pt x="10997" y="9747"/>
                    <a:pt x="11026" y="9724"/>
                  </a:cubicBezTo>
                  <a:cubicBezTo>
                    <a:pt x="11057" y="9702"/>
                    <a:pt x="11103" y="9692"/>
                    <a:pt x="11145" y="9682"/>
                  </a:cubicBezTo>
                  <a:cubicBezTo>
                    <a:pt x="11182" y="9674"/>
                    <a:pt x="11214" y="9666"/>
                    <a:pt x="11235" y="9652"/>
                  </a:cubicBezTo>
                  <a:cubicBezTo>
                    <a:pt x="11281" y="9618"/>
                    <a:pt x="11305" y="9566"/>
                    <a:pt x="11309" y="9514"/>
                  </a:cubicBezTo>
                  <a:cubicBezTo>
                    <a:pt x="11320" y="9500"/>
                    <a:pt x="11332" y="9486"/>
                    <a:pt x="11346" y="9477"/>
                  </a:cubicBezTo>
                  <a:cubicBezTo>
                    <a:pt x="11360" y="9466"/>
                    <a:pt x="11374" y="9458"/>
                    <a:pt x="11390" y="9451"/>
                  </a:cubicBezTo>
                  <a:cubicBezTo>
                    <a:pt x="11406" y="9456"/>
                    <a:pt x="11421" y="9458"/>
                    <a:pt x="11437" y="9458"/>
                  </a:cubicBezTo>
                  <a:cubicBezTo>
                    <a:pt x="11477" y="9458"/>
                    <a:pt x="11514" y="9446"/>
                    <a:pt x="11547" y="9423"/>
                  </a:cubicBezTo>
                  <a:cubicBezTo>
                    <a:pt x="11567" y="9408"/>
                    <a:pt x="11584" y="9379"/>
                    <a:pt x="11603" y="9347"/>
                  </a:cubicBezTo>
                  <a:cubicBezTo>
                    <a:pt x="11624" y="9310"/>
                    <a:pt x="11648" y="9270"/>
                    <a:pt x="11679" y="9247"/>
                  </a:cubicBezTo>
                  <a:cubicBezTo>
                    <a:pt x="11709" y="9225"/>
                    <a:pt x="11757" y="9214"/>
                    <a:pt x="11798" y="9207"/>
                  </a:cubicBezTo>
                  <a:cubicBezTo>
                    <a:pt x="11835" y="9198"/>
                    <a:pt x="11867" y="9192"/>
                    <a:pt x="11888" y="9177"/>
                  </a:cubicBezTo>
                  <a:cubicBezTo>
                    <a:pt x="11933" y="9144"/>
                    <a:pt x="11959" y="9093"/>
                    <a:pt x="11962" y="9040"/>
                  </a:cubicBezTo>
                  <a:cubicBezTo>
                    <a:pt x="11974" y="9027"/>
                    <a:pt x="11986" y="9014"/>
                    <a:pt x="12000" y="9003"/>
                  </a:cubicBezTo>
                  <a:cubicBezTo>
                    <a:pt x="12015" y="8993"/>
                    <a:pt x="12030" y="8986"/>
                    <a:pt x="12046" y="8980"/>
                  </a:cubicBezTo>
                  <a:cubicBezTo>
                    <a:pt x="12062" y="8985"/>
                    <a:pt x="12078" y="8987"/>
                    <a:pt x="12096" y="8987"/>
                  </a:cubicBezTo>
                  <a:cubicBezTo>
                    <a:pt x="12135" y="8987"/>
                    <a:pt x="12170" y="8976"/>
                    <a:pt x="12202" y="8955"/>
                  </a:cubicBezTo>
                  <a:cubicBezTo>
                    <a:pt x="12222" y="8940"/>
                    <a:pt x="12239" y="8914"/>
                    <a:pt x="12259" y="8881"/>
                  </a:cubicBezTo>
                  <a:cubicBezTo>
                    <a:pt x="12281" y="8845"/>
                    <a:pt x="12306" y="8804"/>
                    <a:pt x="12337" y="8783"/>
                  </a:cubicBezTo>
                  <a:cubicBezTo>
                    <a:pt x="12369" y="8762"/>
                    <a:pt x="12416" y="8754"/>
                    <a:pt x="12458" y="8746"/>
                  </a:cubicBezTo>
                  <a:cubicBezTo>
                    <a:pt x="12495" y="8740"/>
                    <a:pt x="12526" y="8734"/>
                    <a:pt x="12547" y="8722"/>
                  </a:cubicBezTo>
                  <a:cubicBezTo>
                    <a:pt x="12595" y="8690"/>
                    <a:pt x="12623" y="8639"/>
                    <a:pt x="12628" y="8587"/>
                  </a:cubicBezTo>
                  <a:cubicBezTo>
                    <a:pt x="12640" y="8575"/>
                    <a:pt x="12652" y="8564"/>
                    <a:pt x="12666" y="8555"/>
                  </a:cubicBezTo>
                  <a:cubicBezTo>
                    <a:pt x="12681" y="8545"/>
                    <a:pt x="12696" y="8539"/>
                    <a:pt x="12712" y="8534"/>
                  </a:cubicBezTo>
                  <a:close/>
                  <a:moveTo>
                    <a:pt x="5707" y="14944"/>
                  </a:moveTo>
                  <a:lnTo>
                    <a:pt x="5707" y="14953"/>
                  </a:lnTo>
                  <a:lnTo>
                    <a:pt x="5233" y="14953"/>
                  </a:lnTo>
                  <a:cubicBezTo>
                    <a:pt x="5235" y="14950"/>
                    <a:pt x="5237" y="14947"/>
                    <a:pt x="5239" y="14944"/>
                  </a:cubicBezTo>
                  <a:close/>
                  <a:moveTo>
                    <a:pt x="10224" y="14699"/>
                  </a:moveTo>
                  <a:cubicBezTo>
                    <a:pt x="10260" y="14715"/>
                    <a:pt x="10305" y="14722"/>
                    <a:pt x="10343" y="14727"/>
                  </a:cubicBezTo>
                  <a:cubicBezTo>
                    <a:pt x="10372" y="14731"/>
                    <a:pt x="10403" y="14736"/>
                    <a:pt x="10416" y="14744"/>
                  </a:cubicBezTo>
                  <a:cubicBezTo>
                    <a:pt x="10481" y="14783"/>
                    <a:pt x="10502" y="14866"/>
                    <a:pt x="10464" y="14926"/>
                  </a:cubicBezTo>
                  <a:cubicBezTo>
                    <a:pt x="10440" y="14964"/>
                    <a:pt x="10397" y="14986"/>
                    <a:pt x="10352" y="14986"/>
                  </a:cubicBezTo>
                  <a:cubicBezTo>
                    <a:pt x="10327" y="14986"/>
                    <a:pt x="10303" y="14979"/>
                    <a:pt x="10280" y="14966"/>
                  </a:cubicBezTo>
                  <a:cubicBezTo>
                    <a:pt x="10268" y="14957"/>
                    <a:pt x="10249" y="14931"/>
                    <a:pt x="10232" y="14907"/>
                  </a:cubicBezTo>
                  <a:cubicBezTo>
                    <a:pt x="10209" y="14875"/>
                    <a:pt x="10184" y="14838"/>
                    <a:pt x="10154" y="14813"/>
                  </a:cubicBezTo>
                  <a:lnTo>
                    <a:pt x="10224" y="14699"/>
                  </a:lnTo>
                  <a:close/>
                  <a:moveTo>
                    <a:pt x="21770" y="14907"/>
                  </a:moveTo>
                  <a:cubicBezTo>
                    <a:pt x="21786" y="14907"/>
                    <a:pt x="21802" y="14915"/>
                    <a:pt x="21812" y="14930"/>
                  </a:cubicBezTo>
                  <a:cubicBezTo>
                    <a:pt x="21821" y="14941"/>
                    <a:pt x="21824" y="14957"/>
                    <a:pt x="21822" y="14971"/>
                  </a:cubicBezTo>
                  <a:cubicBezTo>
                    <a:pt x="21819" y="14980"/>
                    <a:pt x="21813" y="14987"/>
                    <a:pt x="21807" y="14992"/>
                  </a:cubicBezTo>
                  <a:cubicBezTo>
                    <a:pt x="21791" y="14965"/>
                    <a:pt x="21775" y="14936"/>
                    <a:pt x="21757" y="14910"/>
                  </a:cubicBezTo>
                  <a:cubicBezTo>
                    <a:pt x="21761" y="14909"/>
                    <a:pt x="21765" y="14907"/>
                    <a:pt x="21770" y="14907"/>
                  </a:cubicBezTo>
                  <a:close/>
                  <a:moveTo>
                    <a:pt x="5223" y="14850"/>
                  </a:moveTo>
                  <a:cubicBezTo>
                    <a:pt x="5217" y="14935"/>
                    <a:pt x="5146" y="15003"/>
                    <a:pt x="5059" y="15003"/>
                  </a:cubicBezTo>
                  <a:lnTo>
                    <a:pt x="2980" y="15003"/>
                  </a:lnTo>
                  <a:cubicBezTo>
                    <a:pt x="2893" y="15003"/>
                    <a:pt x="2821" y="14934"/>
                    <a:pt x="2817" y="14850"/>
                  </a:cubicBezTo>
                  <a:close/>
                  <a:moveTo>
                    <a:pt x="5707" y="14999"/>
                  </a:moveTo>
                  <a:lnTo>
                    <a:pt x="5707" y="15017"/>
                  </a:lnTo>
                  <a:lnTo>
                    <a:pt x="5167" y="15017"/>
                  </a:lnTo>
                  <a:cubicBezTo>
                    <a:pt x="5175" y="15012"/>
                    <a:pt x="5183" y="15007"/>
                    <a:pt x="5191" y="14999"/>
                  </a:cubicBezTo>
                  <a:close/>
                  <a:moveTo>
                    <a:pt x="10524" y="14896"/>
                  </a:moveTo>
                  <a:cubicBezTo>
                    <a:pt x="10529" y="14901"/>
                    <a:pt x="10537" y="14908"/>
                    <a:pt x="10543" y="14912"/>
                  </a:cubicBezTo>
                  <a:cubicBezTo>
                    <a:pt x="10549" y="14915"/>
                    <a:pt x="10558" y="14918"/>
                    <a:pt x="10564" y="14922"/>
                  </a:cubicBezTo>
                  <a:cubicBezTo>
                    <a:pt x="10549" y="14934"/>
                    <a:pt x="10535" y="14947"/>
                    <a:pt x="10524" y="14965"/>
                  </a:cubicBezTo>
                  <a:cubicBezTo>
                    <a:pt x="10514" y="14982"/>
                    <a:pt x="10507" y="14998"/>
                    <a:pt x="10503" y="15017"/>
                  </a:cubicBezTo>
                  <a:cubicBezTo>
                    <a:pt x="10497" y="15012"/>
                    <a:pt x="10491" y="15007"/>
                    <a:pt x="10485" y="15003"/>
                  </a:cubicBezTo>
                  <a:cubicBezTo>
                    <a:pt x="10479" y="14998"/>
                    <a:pt x="10470" y="14996"/>
                    <a:pt x="10464" y="14992"/>
                  </a:cubicBezTo>
                  <a:cubicBezTo>
                    <a:pt x="10479" y="14980"/>
                    <a:pt x="10492" y="14967"/>
                    <a:pt x="10503" y="14950"/>
                  </a:cubicBezTo>
                  <a:cubicBezTo>
                    <a:pt x="10514" y="14933"/>
                    <a:pt x="10520" y="14914"/>
                    <a:pt x="10524" y="14896"/>
                  </a:cubicBezTo>
                  <a:close/>
                  <a:moveTo>
                    <a:pt x="14796" y="14726"/>
                  </a:moveTo>
                  <a:cubicBezTo>
                    <a:pt x="14800" y="14726"/>
                    <a:pt x="14804" y="14726"/>
                    <a:pt x="14809" y="14726"/>
                  </a:cubicBezTo>
                  <a:cubicBezTo>
                    <a:pt x="14879" y="14735"/>
                    <a:pt x="14930" y="14802"/>
                    <a:pt x="14922" y="14876"/>
                  </a:cubicBezTo>
                  <a:cubicBezTo>
                    <a:pt x="14921" y="14892"/>
                    <a:pt x="14905" y="14918"/>
                    <a:pt x="14890" y="14943"/>
                  </a:cubicBezTo>
                  <a:cubicBezTo>
                    <a:pt x="14869" y="14977"/>
                    <a:pt x="14848" y="15015"/>
                    <a:pt x="14839" y="15055"/>
                  </a:cubicBezTo>
                  <a:lnTo>
                    <a:pt x="14708" y="15041"/>
                  </a:lnTo>
                  <a:cubicBezTo>
                    <a:pt x="14705" y="15002"/>
                    <a:pt x="14694" y="14958"/>
                    <a:pt x="14682" y="14922"/>
                  </a:cubicBezTo>
                  <a:cubicBezTo>
                    <a:pt x="14673" y="14893"/>
                    <a:pt x="14663" y="14862"/>
                    <a:pt x="14665" y="14847"/>
                  </a:cubicBezTo>
                  <a:cubicBezTo>
                    <a:pt x="14672" y="14777"/>
                    <a:pt x="14731" y="14726"/>
                    <a:pt x="14796" y="14726"/>
                  </a:cubicBezTo>
                  <a:close/>
                  <a:moveTo>
                    <a:pt x="5705" y="15062"/>
                  </a:moveTo>
                  <a:lnTo>
                    <a:pt x="5705" y="15072"/>
                  </a:lnTo>
                  <a:lnTo>
                    <a:pt x="4971" y="15072"/>
                  </a:lnTo>
                  <a:lnTo>
                    <a:pt x="4971" y="15062"/>
                  </a:lnTo>
                  <a:close/>
                  <a:moveTo>
                    <a:pt x="5707" y="15119"/>
                  </a:moveTo>
                  <a:lnTo>
                    <a:pt x="5707" y="15135"/>
                  </a:lnTo>
                  <a:lnTo>
                    <a:pt x="5014" y="15135"/>
                  </a:lnTo>
                  <a:lnTo>
                    <a:pt x="5014" y="15119"/>
                  </a:lnTo>
                  <a:close/>
                  <a:moveTo>
                    <a:pt x="21629" y="14587"/>
                  </a:moveTo>
                  <a:cubicBezTo>
                    <a:pt x="21674" y="14623"/>
                    <a:pt x="21729" y="14654"/>
                    <a:pt x="21784" y="14682"/>
                  </a:cubicBezTo>
                  <a:lnTo>
                    <a:pt x="21821" y="14702"/>
                  </a:lnTo>
                  <a:cubicBezTo>
                    <a:pt x="21880" y="14735"/>
                    <a:pt x="21950" y="14777"/>
                    <a:pt x="21979" y="14817"/>
                  </a:cubicBezTo>
                  <a:cubicBezTo>
                    <a:pt x="22024" y="14886"/>
                    <a:pt x="22043" y="14968"/>
                    <a:pt x="22024" y="15041"/>
                  </a:cubicBezTo>
                  <a:cubicBezTo>
                    <a:pt x="22008" y="15107"/>
                    <a:pt x="21964" y="15160"/>
                    <a:pt x="21902" y="15184"/>
                  </a:cubicBezTo>
                  <a:cubicBezTo>
                    <a:pt x="21901" y="15184"/>
                    <a:pt x="21900" y="15184"/>
                    <a:pt x="21900" y="15186"/>
                  </a:cubicBezTo>
                  <a:cubicBezTo>
                    <a:pt x="21885" y="15147"/>
                    <a:pt x="21869" y="15110"/>
                    <a:pt x="21850" y="15073"/>
                  </a:cubicBezTo>
                  <a:cubicBezTo>
                    <a:pt x="21880" y="15056"/>
                    <a:pt x="21901" y="15030"/>
                    <a:pt x="21908" y="14996"/>
                  </a:cubicBezTo>
                  <a:cubicBezTo>
                    <a:pt x="21918" y="14957"/>
                    <a:pt x="21909" y="14915"/>
                    <a:pt x="21886" y="14880"/>
                  </a:cubicBezTo>
                  <a:cubicBezTo>
                    <a:pt x="21858" y="14839"/>
                    <a:pt x="21812" y="14817"/>
                    <a:pt x="21768" y="14817"/>
                  </a:cubicBezTo>
                  <a:cubicBezTo>
                    <a:pt x="21745" y="14817"/>
                    <a:pt x="21722" y="14823"/>
                    <a:pt x="21703" y="14835"/>
                  </a:cubicBezTo>
                  <a:cubicBezTo>
                    <a:pt x="21658" y="14776"/>
                    <a:pt x="21609" y="14720"/>
                    <a:pt x="21555" y="14669"/>
                  </a:cubicBezTo>
                  <a:lnTo>
                    <a:pt x="21629" y="14587"/>
                  </a:lnTo>
                  <a:close/>
                  <a:moveTo>
                    <a:pt x="5705" y="15181"/>
                  </a:moveTo>
                  <a:lnTo>
                    <a:pt x="5705" y="15190"/>
                  </a:lnTo>
                  <a:lnTo>
                    <a:pt x="4971" y="15190"/>
                  </a:lnTo>
                  <a:lnTo>
                    <a:pt x="4971" y="15181"/>
                  </a:lnTo>
                  <a:close/>
                  <a:moveTo>
                    <a:pt x="14444" y="14380"/>
                  </a:moveTo>
                  <a:cubicBezTo>
                    <a:pt x="14483" y="14393"/>
                    <a:pt x="14521" y="14409"/>
                    <a:pt x="14558" y="14425"/>
                  </a:cubicBezTo>
                  <a:cubicBezTo>
                    <a:pt x="14598" y="14442"/>
                    <a:pt x="14634" y="14456"/>
                    <a:pt x="14665" y="14465"/>
                  </a:cubicBezTo>
                  <a:cubicBezTo>
                    <a:pt x="14662" y="14511"/>
                    <a:pt x="14674" y="14554"/>
                    <a:pt x="14702" y="14590"/>
                  </a:cubicBezTo>
                  <a:cubicBezTo>
                    <a:pt x="14705" y="14596"/>
                    <a:pt x="14711" y="14601"/>
                    <a:pt x="14716" y="14604"/>
                  </a:cubicBezTo>
                  <a:cubicBezTo>
                    <a:pt x="14718" y="14622"/>
                    <a:pt x="14719" y="14639"/>
                    <a:pt x="14716" y="14656"/>
                  </a:cubicBezTo>
                  <a:cubicBezTo>
                    <a:pt x="14714" y="14675"/>
                    <a:pt x="14709" y="14690"/>
                    <a:pt x="14702" y="14707"/>
                  </a:cubicBezTo>
                  <a:cubicBezTo>
                    <a:pt x="14657" y="14736"/>
                    <a:pt x="14625" y="14783"/>
                    <a:pt x="14619" y="14841"/>
                  </a:cubicBezTo>
                  <a:cubicBezTo>
                    <a:pt x="14616" y="14867"/>
                    <a:pt x="14625" y="14898"/>
                    <a:pt x="14637" y="14935"/>
                  </a:cubicBezTo>
                  <a:cubicBezTo>
                    <a:pt x="14650" y="14976"/>
                    <a:pt x="14663" y="15023"/>
                    <a:pt x="14660" y="15060"/>
                  </a:cubicBezTo>
                  <a:cubicBezTo>
                    <a:pt x="14656" y="15096"/>
                    <a:pt x="14632" y="15139"/>
                    <a:pt x="14613" y="15176"/>
                  </a:cubicBezTo>
                  <a:cubicBezTo>
                    <a:pt x="14605" y="15186"/>
                    <a:pt x="14602" y="15195"/>
                    <a:pt x="14597" y="15205"/>
                  </a:cubicBezTo>
                  <a:cubicBezTo>
                    <a:pt x="14508" y="14963"/>
                    <a:pt x="14355" y="14751"/>
                    <a:pt x="14157" y="14589"/>
                  </a:cubicBezTo>
                  <a:lnTo>
                    <a:pt x="14444" y="14380"/>
                  </a:lnTo>
                  <a:close/>
                  <a:moveTo>
                    <a:pt x="10674" y="14930"/>
                  </a:moveTo>
                  <a:cubicBezTo>
                    <a:pt x="10700" y="14930"/>
                    <a:pt x="10724" y="14938"/>
                    <a:pt x="10748" y="14951"/>
                  </a:cubicBezTo>
                  <a:cubicBezTo>
                    <a:pt x="10760" y="14959"/>
                    <a:pt x="10779" y="14986"/>
                    <a:pt x="10796" y="15010"/>
                  </a:cubicBezTo>
                  <a:cubicBezTo>
                    <a:pt x="10818" y="15042"/>
                    <a:pt x="10844" y="15077"/>
                    <a:pt x="10874" y="15104"/>
                  </a:cubicBezTo>
                  <a:lnTo>
                    <a:pt x="10802" y="15216"/>
                  </a:lnTo>
                  <a:cubicBezTo>
                    <a:pt x="10767" y="15199"/>
                    <a:pt x="10723" y="15192"/>
                    <a:pt x="10684" y="15187"/>
                  </a:cubicBezTo>
                  <a:cubicBezTo>
                    <a:pt x="10654" y="15183"/>
                    <a:pt x="10623" y="15178"/>
                    <a:pt x="10611" y="15170"/>
                  </a:cubicBezTo>
                  <a:cubicBezTo>
                    <a:pt x="10547" y="15130"/>
                    <a:pt x="10526" y="15050"/>
                    <a:pt x="10564" y="14989"/>
                  </a:cubicBezTo>
                  <a:cubicBezTo>
                    <a:pt x="10587" y="14952"/>
                    <a:pt x="10628" y="14930"/>
                    <a:pt x="10674" y="14930"/>
                  </a:cubicBezTo>
                  <a:close/>
                  <a:moveTo>
                    <a:pt x="5707" y="15237"/>
                  </a:moveTo>
                  <a:lnTo>
                    <a:pt x="5707" y="15255"/>
                  </a:lnTo>
                  <a:lnTo>
                    <a:pt x="5014" y="15255"/>
                  </a:lnTo>
                  <a:lnTo>
                    <a:pt x="5014" y="15237"/>
                  </a:lnTo>
                  <a:close/>
                  <a:moveTo>
                    <a:pt x="11859" y="14864"/>
                  </a:moveTo>
                  <a:lnTo>
                    <a:pt x="11859" y="14864"/>
                  </a:lnTo>
                  <a:cubicBezTo>
                    <a:pt x="11851" y="14875"/>
                    <a:pt x="11841" y="14886"/>
                    <a:pt x="11835" y="14897"/>
                  </a:cubicBezTo>
                  <a:cubicBezTo>
                    <a:pt x="11811" y="14936"/>
                    <a:pt x="11798" y="15004"/>
                    <a:pt x="11793" y="15111"/>
                  </a:cubicBezTo>
                  <a:cubicBezTo>
                    <a:pt x="11791" y="15133"/>
                    <a:pt x="11790" y="15154"/>
                    <a:pt x="11790" y="15173"/>
                  </a:cubicBezTo>
                  <a:cubicBezTo>
                    <a:pt x="11790" y="15189"/>
                    <a:pt x="11788" y="15207"/>
                    <a:pt x="11787" y="15223"/>
                  </a:cubicBezTo>
                  <a:lnTo>
                    <a:pt x="11231" y="15288"/>
                  </a:lnTo>
                  <a:cubicBezTo>
                    <a:pt x="11224" y="15283"/>
                    <a:pt x="11219" y="15278"/>
                    <a:pt x="11214" y="15273"/>
                  </a:cubicBezTo>
                  <a:cubicBezTo>
                    <a:pt x="11214" y="15266"/>
                    <a:pt x="11213" y="15261"/>
                    <a:pt x="11213" y="15256"/>
                  </a:cubicBezTo>
                  <a:cubicBezTo>
                    <a:pt x="11202" y="15208"/>
                    <a:pt x="11174" y="15166"/>
                    <a:pt x="11131" y="15140"/>
                  </a:cubicBezTo>
                  <a:cubicBezTo>
                    <a:pt x="11110" y="15125"/>
                    <a:pt x="11078" y="15120"/>
                    <a:pt x="11040" y="15113"/>
                  </a:cubicBezTo>
                  <a:cubicBezTo>
                    <a:pt x="10998" y="15107"/>
                    <a:pt x="10950" y="15099"/>
                    <a:pt x="10918" y="15079"/>
                  </a:cubicBezTo>
                  <a:cubicBezTo>
                    <a:pt x="10887" y="15060"/>
                    <a:pt x="10860" y="15021"/>
                    <a:pt x="10836" y="14986"/>
                  </a:cubicBezTo>
                  <a:lnTo>
                    <a:pt x="11859" y="14864"/>
                  </a:lnTo>
                  <a:close/>
                  <a:moveTo>
                    <a:pt x="22021" y="15154"/>
                  </a:moveTo>
                  <a:cubicBezTo>
                    <a:pt x="22024" y="15178"/>
                    <a:pt x="22032" y="15204"/>
                    <a:pt x="22040" y="15229"/>
                  </a:cubicBezTo>
                  <a:cubicBezTo>
                    <a:pt x="22049" y="15255"/>
                    <a:pt x="22061" y="15278"/>
                    <a:pt x="22072" y="15302"/>
                  </a:cubicBezTo>
                  <a:cubicBezTo>
                    <a:pt x="22055" y="15299"/>
                    <a:pt x="22037" y="15297"/>
                    <a:pt x="22020" y="15297"/>
                  </a:cubicBezTo>
                  <a:cubicBezTo>
                    <a:pt x="21996" y="15297"/>
                    <a:pt x="21972" y="15300"/>
                    <a:pt x="21948" y="15307"/>
                  </a:cubicBezTo>
                  <a:cubicBezTo>
                    <a:pt x="21945" y="15308"/>
                    <a:pt x="21943" y="15310"/>
                    <a:pt x="21940" y="15310"/>
                  </a:cubicBezTo>
                  <a:cubicBezTo>
                    <a:pt x="21932" y="15282"/>
                    <a:pt x="21924" y="15256"/>
                    <a:pt x="21916" y="15229"/>
                  </a:cubicBezTo>
                  <a:cubicBezTo>
                    <a:pt x="21917" y="15229"/>
                    <a:pt x="21918" y="15228"/>
                    <a:pt x="21921" y="15228"/>
                  </a:cubicBezTo>
                  <a:cubicBezTo>
                    <a:pt x="21960" y="15212"/>
                    <a:pt x="21995" y="15186"/>
                    <a:pt x="22021" y="15154"/>
                  </a:cubicBezTo>
                  <a:close/>
                  <a:moveTo>
                    <a:pt x="5705" y="15300"/>
                  </a:moveTo>
                  <a:lnTo>
                    <a:pt x="5705" y="15311"/>
                  </a:lnTo>
                  <a:lnTo>
                    <a:pt x="4971" y="15311"/>
                  </a:lnTo>
                  <a:lnTo>
                    <a:pt x="4971" y="15300"/>
                  </a:lnTo>
                  <a:close/>
                  <a:moveTo>
                    <a:pt x="12096" y="14777"/>
                  </a:moveTo>
                  <a:cubicBezTo>
                    <a:pt x="12123" y="14777"/>
                    <a:pt x="12149" y="14782"/>
                    <a:pt x="12173" y="14792"/>
                  </a:cubicBezTo>
                  <a:cubicBezTo>
                    <a:pt x="12145" y="14828"/>
                    <a:pt x="12116" y="14864"/>
                    <a:pt x="12090" y="14903"/>
                  </a:cubicBezTo>
                  <a:cubicBezTo>
                    <a:pt x="12042" y="14905"/>
                    <a:pt x="11997" y="14933"/>
                    <a:pt x="11971" y="14976"/>
                  </a:cubicBezTo>
                  <a:cubicBezTo>
                    <a:pt x="11950" y="15013"/>
                    <a:pt x="11945" y="15056"/>
                    <a:pt x="11956" y="15093"/>
                  </a:cubicBezTo>
                  <a:cubicBezTo>
                    <a:pt x="11958" y="15103"/>
                    <a:pt x="11966" y="15110"/>
                    <a:pt x="11971" y="15120"/>
                  </a:cubicBezTo>
                  <a:cubicBezTo>
                    <a:pt x="11936" y="15196"/>
                    <a:pt x="11910" y="15275"/>
                    <a:pt x="11890" y="15358"/>
                  </a:cubicBezTo>
                  <a:lnTo>
                    <a:pt x="11820" y="15341"/>
                  </a:lnTo>
                  <a:cubicBezTo>
                    <a:pt x="11830" y="15289"/>
                    <a:pt x="11832" y="15231"/>
                    <a:pt x="11835" y="15177"/>
                  </a:cubicBezTo>
                  <a:cubicBezTo>
                    <a:pt x="11836" y="15156"/>
                    <a:pt x="11836" y="15135"/>
                    <a:pt x="11837" y="15114"/>
                  </a:cubicBezTo>
                  <a:cubicBezTo>
                    <a:pt x="11840" y="15051"/>
                    <a:pt x="11848" y="14963"/>
                    <a:pt x="11873" y="14919"/>
                  </a:cubicBezTo>
                  <a:cubicBezTo>
                    <a:pt x="11915" y="14849"/>
                    <a:pt x="11983" y="14796"/>
                    <a:pt x="12053" y="14781"/>
                  </a:cubicBezTo>
                  <a:cubicBezTo>
                    <a:pt x="12068" y="14778"/>
                    <a:pt x="12082" y="14777"/>
                    <a:pt x="12096" y="14777"/>
                  </a:cubicBezTo>
                  <a:close/>
                  <a:moveTo>
                    <a:pt x="5707" y="15356"/>
                  </a:moveTo>
                  <a:lnTo>
                    <a:pt x="5707" y="15373"/>
                  </a:lnTo>
                  <a:lnTo>
                    <a:pt x="5014" y="15373"/>
                  </a:lnTo>
                  <a:lnTo>
                    <a:pt x="5014" y="15356"/>
                  </a:lnTo>
                  <a:close/>
                  <a:moveTo>
                    <a:pt x="14701" y="15087"/>
                  </a:moveTo>
                  <a:lnTo>
                    <a:pt x="14768" y="15093"/>
                  </a:lnTo>
                  <a:lnTo>
                    <a:pt x="14834" y="15100"/>
                  </a:lnTo>
                  <a:cubicBezTo>
                    <a:pt x="14835" y="15140"/>
                    <a:pt x="14848" y="15182"/>
                    <a:pt x="14860" y="15220"/>
                  </a:cubicBezTo>
                  <a:cubicBezTo>
                    <a:pt x="14869" y="15249"/>
                    <a:pt x="14878" y="15278"/>
                    <a:pt x="14877" y="15293"/>
                  </a:cubicBezTo>
                  <a:cubicBezTo>
                    <a:pt x="14870" y="15363"/>
                    <a:pt x="14814" y="15415"/>
                    <a:pt x="14747" y="15415"/>
                  </a:cubicBezTo>
                  <a:cubicBezTo>
                    <a:pt x="14744" y="15415"/>
                    <a:pt x="14740" y="15415"/>
                    <a:pt x="14736" y="15415"/>
                  </a:cubicBezTo>
                  <a:cubicBezTo>
                    <a:pt x="14703" y="15413"/>
                    <a:pt x="14673" y="15395"/>
                    <a:pt x="14651" y="15369"/>
                  </a:cubicBezTo>
                  <a:lnTo>
                    <a:pt x="14642" y="15357"/>
                  </a:lnTo>
                  <a:cubicBezTo>
                    <a:pt x="14636" y="15328"/>
                    <a:pt x="14630" y="15299"/>
                    <a:pt x="14620" y="15272"/>
                  </a:cubicBezTo>
                  <a:lnTo>
                    <a:pt x="14620" y="15267"/>
                  </a:lnTo>
                  <a:cubicBezTo>
                    <a:pt x="14621" y="15251"/>
                    <a:pt x="14637" y="15224"/>
                    <a:pt x="14652" y="15198"/>
                  </a:cubicBezTo>
                  <a:cubicBezTo>
                    <a:pt x="14670" y="15163"/>
                    <a:pt x="14693" y="15125"/>
                    <a:pt x="14701" y="15087"/>
                  </a:cubicBezTo>
                  <a:close/>
                  <a:moveTo>
                    <a:pt x="10912" y="15129"/>
                  </a:moveTo>
                  <a:cubicBezTo>
                    <a:pt x="10948" y="15146"/>
                    <a:pt x="10991" y="15152"/>
                    <a:pt x="11029" y="15160"/>
                  </a:cubicBezTo>
                  <a:cubicBezTo>
                    <a:pt x="11060" y="15164"/>
                    <a:pt x="11091" y="15169"/>
                    <a:pt x="11104" y="15178"/>
                  </a:cubicBezTo>
                  <a:cubicBezTo>
                    <a:pt x="11136" y="15199"/>
                    <a:pt x="11157" y="15229"/>
                    <a:pt x="11165" y="15265"/>
                  </a:cubicBezTo>
                  <a:cubicBezTo>
                    <a:pt x="11173" y="15298"/>
                    <a:pt x="11166" y="15332"/>
                    <a:pt x="11148" y="15360"/>
                  </a:cubicBezTo>
                  <a:cubicBezTo>
                    <a:pt x="11124" y="15395"/>
                    <a:pt x="11081" y="15416"/>
                    <a:pt x="11037" y="15416"/>
                  </a:cubicBezTo>
                  <a:cubicBezTo>
                    <a:pt x="11012" y="15416"/>
                    <a:pt x="10987" y="15409"/>
                    <a:pt x="10965" y="15394"/>
                  </a:cubicBezTo>
                  <a:cubicBezTo>
                    <a:pt x="10951" y="15386"/>
                    <a:pt x="10934" y="15360"/>
                    <a:pt x="10918" y="15336"/>
                  </a:cubicBezTo>
                  <a:cubicBezTo>
                    <a:pt x="10896" y="15303"/>
                    <a:pt x="10872" y="15266"/>
                    <a:pt x="10840" y="15241"/>
                  </a:cubicBezTo>
                  <a:lnTo>
                    <a:pt x="10912" y="15129"/>
                  </a:lnTo>
                  <a:close/>
                  <a:moveTo>
                    <a:pt x="5705" y="15419"/>
                  </a:moveTo>
                  <a:lnTo>
                    <a:pt x="5705" y="15430"/>
                  </a:lnTo>
                  <a:lnTo>
                    <a:pt x="4971" y="15430"/>
                  </a:lnTo>
                  <a:lnTo>
                    <a:pt x="4971" y="15419"/>
                  </a:lnTo>
                  <a:close/>
                  <a:moveTo>
                    <a:pt x="11207" y="15334"/>
                  </a:moveTo>
                  <a:cubicBezTo>
                    <a:pt x="11215" y="15337"/>
                    <a:pt x="11220" y="15342"/>
                    <a:pt x="11227" y="15346"/>
                  </a:cubicBezTo>
                  <a:cubicBezTo>
                    <a:pt x="11234" y="15351"/>
                    <a:pt x="11241" y="15355"/>
                    <a:pt x="11249" y="15358"/>
                  </a:cubicBezTo>
                  <a:cubicBezTo>
                    <a:pt x="11232" y="15371"/>
                    <a:pt x="11219" y="15383"/>
                    <a:pt x="11207" y="15399"/>
                  </a:cubicBezTo>
                  <a:cubicBezTo>
                    <a:pt x="11197" y="15416"/>
                    <a:pt x="11188" y="15434"/>
                    <a:pt x="11184" y="15452"/>
                  </a:cubicBezTo>
                  <a:cubicBezTo>
                    <a:pt x="11178" y="15447"/>
                    <a:pt x="11173" y="15441"/>
                    <a:pt x="11166" y="15437"/>
                  </a:cubicBezTo>
                  <a:cubicBezTo>
                    <a:pt x="11160" y="15434"/>
                    <a:pt x="11152" y="15430"/>
                    <a:pt x="11145" y="15427"/>
                  </a:cubicBezTo>
                  <a:cubicBezTo>
                    <a:pt x="11161" y="15415"/>
                    <a:pt x="11175" y="15402"/>
                    <a:pt x="11184" y="15386"/>
                  </a:cubicBezTo>
                  <a:cubicBezTo>
                    <a:pt x="11195" y="15371"/>
                    <a:pt x="11203" y="15352"/>
                    <a:pt x="11207" y="15334"/>
                  </a:cubicBezTo>
                  <a:close/>
                  <a:moveTo>
                    <a:pt x="11784" y="15267"/>
                  </a:moveTo>
                  <a:lnTo>
                    <a:pt x="11784" y="15267"/>
                  </a:lnTo>
                  <a:cubicBezTo>
                    <a:pt x="11782" y="15298"/>
                    <a:pt x="11778" y="15326"/>
                    <a:pt x="11772" y="15352"/>
                  </a:cubicBezTo>
                  <a:cubicBezTo>
                    <a:pt x="11763" y="15386"/>
                    <a:pt x="11747" y="15423"/>
                    <a:pt x="11732" y="15460"/>
                  </a:cubicBezTo>
                  <a:lnTo>
                    <a:pt x="11550" y="15481"/>
                  </a:lnTo>
                  <a:cubicBezTo>
                    <a:pt x="11539" y="15466"/>
                    <a:pt x="11528" y="15448"/>
                    <a:pt x="11517" y="15431"/>
                  </a:cubicBezTo>
                  <a:cubicBezTo>
                    <a:pt x="11496" y="15398"/>
                    <a:pt x="11478" y="15369"/>
                    <a:pt x="11457" y="15355"/>
                  </a:cubicBezTo>
                  <a:cubicBezTo>
                    <a:pt x="11426" y="15334"/>
                    <a:pt x="11391" y="15321"/>
                    <a:pt x="11354" y="15321"/>
                  </a:cubicBezTo>
                  <a:cubicBezTo>
                    <a:pt x="11335" y="15321"/>
                    <a:pt x="11317" y="15325"/>
                    <a:pt x="11299" y="15331"/>
                  </a:cubicBezTo>
                  <a:lnTo>
                    <a:pt x="11288" y="15326"/>
                  </a:lnTo>
                  <a:lnTo>
                    <a:pt x="11784" y="15267"/>
                  </a:lnTo>
                  <a:close/>
                  <a:moveTo>
                    <a:pt x="5707" y="15474"/>
                  </a:moveTo>
                  <a:lnTo>
                    <a:pt x="5707" y="15492"/>
                  </a:lnTo>
                  <a:lnTo>
                    <a:pt x="5014" y="15492"/>
                  </a:lnTo>
                  <a:lnTo>
                    <a:pt x="5014" y="15474"/>
                  </a:lnTo>
                  <a:close/>
                  <a:moveTo>
                    <a:pt x="14677" y="15446"/>
                  </a:moveTo>
                  <a:cubicBezTo>
                    <a:pt x="14694" y="15453"/>
                    <a:pt x="14712" y="15458"/>
                    <a:pt x="14732" y="15461"/>
                  </a:cubicBezTo>
                  <a:cubicBezTo>
                    <a:pt x="14737" y="15461"/>
                    <a:pt x="14742" y="15462"/>
                    <a:pt x="14748" y="15462"/>
                  </a:cubicBezTo>
                  <a:cubicBezTo>
                    <a:pt x="14762" y="15462"/>
                    <a:pt x="14776" y="15460"/>
                    <a:pt x="14789" y="15457"/>
                  </a:cubicBezTo>
                  <a:lnTo>
                    <a:pt x="14789" y="15457"/>
                  </a:lnTo>
                  <a:cubicBezTo>
                    <a:pt x="14788" y="15466"/>
                    <a:pt x="14785" y="15472"/>
                    <a:pt x="14785" y="15479"/>
                  </a:cubicBezTo>
                  <a:cubicBezTo>
                    <a:pt x="14783" y="15487"/>
                    <a:pt x="14785" y="15494"/>
                    <a:pt x="14785" y="15502"/>
                  </a:cubicBezTo>
                  <a:cubicBezTo>
                    <a:pt x="14768" y="15494"/>
                    <a:pt x="14749" y="15489"/>
                    <a:pt x="14730" y="15487"/>
                  </a:cubicBezTo>
                  <a:cubicBezTo>
                    <a:pt x="14725" y="15486"/>
                    <a:pt x="14721" y="15486"/>
                    <a:pt x="14717" y="15486"/>
                  </a:cubicBezTo>
                  <a:cubicBezTo>
                    <a:pt x="14702" y="15486"/>
                    <a:pt x="14687" y="15489"/>
                    <a:pt x="14673" y="15493"/>
                  </a:cubicBezTo>
                  <a:cubicBezTo>
                    <a:pt x="14674" y="15485"/>
                    <a:pt x="14677" y="15477"/>
                    <a:pt x="14677" y="15469"/>
                  </a:cubicBezTo>
                  <a:cubicBezTo>
                    <a:pt x="14678" y="15461"/>
                    <a:pt x="14677" y="15453"/>
                    <a:pt x="14677" y="15446"/>
                  </a:cubicBezTo>
                  <a:close/>
                  <a:moveTo>
                    <a:pt x="22008" y="15513"/>
                  </a:moveTo>
                  <a:cubicBezTo>
                    <a:pt x="22013" y="15513"/>
                    <a:pt x="22017" y="15514"/>
                    <a:pt x="22022" y="15516"/>
                  </a:cubicBezTo>
                  <a:lnTo>
                    <a:pt x="22022" y="15516"/>
                  </a:lnTo>
                  <a:cubicBezTo>
                    <a:pt x="22016" y="15514"/>
                    <a:pt x="22011" y="15514"/>
                    <a:pt x="22005" y="15514"/>
                  </a:cubicBezTo>
                  <a:cubicBezTo>
                    <a:pt x="22004" y="15514"/>
                    <a:pt x="22003" y="15514"/>
                    <a:pt x="22002" y="15514"/>
                  </a:cubicBezTo>
                  <a:lnTo>
                    <a:pt x="22002" y="15514"/>
                  </a:lnTo>
                  <a:cubicBezTo>
                    <a:pt x="22004" y="15513"/>
                    <a:pt x="22006" y="15513"/>
                    <a:pt x="22008" y="15513"/>
                  </a:cubicBezTo>
                  <a:close/>
                  <a:moveTo>
                    <a:pt x="22035" y="15518"/>
                  </a:moveTo>
                  <a:lnTo>
                    <a:pt x="22035" y="15518"/>
                  </a:lnTo>
                  <a:cubicBezTo>
                    <a:pt x="22040" y="15520"/>
                    <a:pt x="22045" y="15524"/>
                    <a:pt x="22051" y="15527"/>
                  </a:cubicBezTo>
                  <a:cubicBezTo>
                    <a:pt x="22045" y="15525"/>
                    <a:pt x="22040" y="15520"/>
                    <a:pt x="22035" y="15518"/>
                  </a:cubicBezTo>
                  <a:close/>
                  <a:moveTo>
                    <a:pt x="5705" y="15537"/>
                  </a:moveTo>
                  <a:lnTo>
                    <a:pt x="5705" y="15548"/>
                  </a:lnTo>
                  <a:lnTo>
                    <a:pt x="4971" y="15548"/>
                  </a:lnTo>
                  <a:lnTo>
                    <a:pt x="4971" y="15537"/>
                  </a:lnTo>
                  <a:close/>
                  <a:moveTo>
                    <a:pt x="11710" y="15509"/>
                  </a:moveTo>
                  <a:cubicBezTo>
                    <a:pt x="11709" y="15511"/>
                    <a:pt x="11708" y="15515"/>
                    <a:pt x="11706" y="15518"/>
                  </a:cubicBezTo>
                  <a:cubicBezTo>
                    <a:pt x="11699" y="15534"/>
                    <a:pt x="11693" y="15550"/>
                    <a:pt x="11685" y="15566"/>
                  </a:cubicBezTo>
                  <a:cubicBezTo>
                    <a:pt x="11652" y="15557"/>
                    <a:pt x="11620" y="15547"/>
                    <a:pt x="11597" y="15531"/>
                  </a:cubicBezTo>
                  <a:lnTo>
                    <a:pt x="11588" y="15524"/>
                  </a:lnTo>
                  <a:lnTo>
                    <a:pt x="11710" y="15509"/>
                  </a:lnTo>
                  <a:close/>
                  <a:moveTo>
                    <a:pt x="5707" y="15593"/>
                  </a:moveTo>
                  <a:lnTo>
                    <a:pt x="5707" y="15604"/>
                  </a:lnTo>
                  <a:lnTo>
                    <a:pt x="5014" y="15604"/>
                  </a:lnTo>
                  <a:lnTo>
                    <a:pt x="5014" y="15593"/>
                  </a:lnTo>
                  <a:close/>
                  <a:moveTo>
                    <a:pt x="4239" y="15047"/>
                  </a:moveTo>
                  <a:lnTo>
                    <a:pt x="4239" y="15632"/>
                  </a:lnTo>
                  <a:lnTo>
                    <a:pt x="3800" y="15632"/>
                  </a:lnTo>
                  <a:lnTo>
                    <a:pt x="3800" y="15047"/>
                  </a:lnTo>
                  <a:close/>
                  <a:moveTo>
                    <a:pt x="22006" y="15558"/>
                  </a:moveTo>
                  <a:cubicBezTo>
                    <a:pt x="22029" y="15558"/>
                    <a:pt x="22049" y="15579"/>
                    <a:pt x="22051" y="15606"/>
                  </a:cubicBezTo>
                  <a:cubicBezTo>
                    <a:pt x="22053" y="15622"/>
                    <a:pt x="22047" y="15636"/>
                    <a:pt x="22038" y="15646"/>
                  </a:cubicBezTo>
                  <a:cubicBezTo>
                    <a:pt x="22028" y="15653"/>
                    <a:pt x="22018" y="15659"/>
                    <a:pt x="22007" y="15659"/>
                  </a:cubicBezTo>
                  <a:cubicBezTo>
                    <a:pt x="22002" y="15659"/>
                    <a:pt x="21997" y="15658"/>
                    <a:pt x="21991" y="15656"/>
                  </a:cubicBezTo>
                  <a:cubicBezTo>
                    <a:pt x="21990" y="15626"/>
                    <a:pt x="21990" y="15595"/>
                    <a:pt x="21986" y="15566"/>
                  </a:cubicBezTo>
                  <a:cubicBezTo>
                    <a:pt x="21991" y="15563"/>
                    <a:pt x="21998" y="15560"/>
                    <a:pt x="22006" y="15558"/>
                  </a:cubicBezTo>
                  <a:close/>
                  <a:moveTo>
                    <a:pt x="11354" y="15369"/>
                  </a:moveTo>
                  <a:cubicBezTo>
                    <a:pt x="11381" y="15369"/>
                    <a:pt x="11409" y="15377"/>
                    <a:pt x="11433" y="15394"/>
                  </a:cubicBezTo>
                  <a:cubicBezTo>
                    <a:pt x="11446" y="15403"/>
                    <a:pt x="11463" y="15431"/>
                    <a:pt x="11481" y="15457"/>
                  </a:cubicBezTo>
                  <a:cubicBezTo>
                    <a:pt x="11502" y="15490"/>
                    <a:pt x="11524" y="15527"/>
                    <a:pt x="11554" y="15555"/>
                  </a:cubicBezTo>
                  <a:lnTo>
                    <a:pt x="11477" y="15663"/>
                  </a:lnTo>
                  <a:cubicBezTo>
                    <a:pt x="11439" y="15643"/>
                    <a:pt x="11396" y="15635"/>
                    <a:pt x="11357" y="15627"/>
                  </a:cubicBezTo>
                  <a:cubicBezTo>
                    <a:pt x="11329" y="15622"/>
                    <a:pt x="11298" y="15615"/>
                    <a:pt x="11287" y="15608"/>
                  </a:cubicBezTo>
                  <a:cubicBezTo>
                    <a:pt x="11225" y="15567"/>
                    <a:pt x="11207" y="15484"/>
                    <a:pt x="11246" y="15424"/>
                  </a:cubicBezTo>
                  <a:cubicBezTo>
                    <a:pt x="11271" y="15390"/>
                    <a:pt x="11310" y="15369"/>
                    <a:pt x="11354" y="15369"/>
                  </a:cubicBezTo>
                  <a:close/>
                  <a:moveTo>
                    <a:pt x="22053" y="15689"/>
                  </a:moveTo>
                  <a:cubicBezTo>
                    <a:pt x="22042" y="15695"/>
                    <a:pt x="22032" y="15701"/>
                    <a:pt x="22021" y="15703"/>
                  </a:cubicBezTo>
                  <a:cubicBezTo>
                    <a:pt x="22032" y="15701"/>
                    <a:pt x="22041" y="15695"/>
                    <a:pt x="22053" y="15689"/>
                  </a:cubicBezTo>
                  <a:close/>
                  <a:moveTo>
                    <a:pt x="14715" y="15650"/>
                  </a:moveTo>
                  <a:cubicBezTo>
                    <a:pt x="14719" y="15650"/>
                    <a:pt x="14723" y="15652"/>
                    <a:pt x="14725" y="15655"/>
                  </a:cubicBezTo>
                  <a:cubicBezTo>
                    <a:pt x="14729" y="15659"/>
                    <a:pt x="14730" y="15663"/>
                    <a:pt x="14730" y="15668"/>
                  </a:cubicBezTo>
                  <a:cubicBezTo>
                    <a:pt x="14728" y="15678"/>
                    <a:pt x="14721" y="15684"/>
                    <a:pt x="14714" y="15684"/>
                  </a:cubicBezTo>
                  <a:lnTo>
                    <a:pt x="14714" y="15706"/>
                  </a:lnTo>
                  <a:lnTo>
                    <a:pt x="14712" y="15684"/>
                  </a:lnTo>
                  <a:cubicBezTo>
                    <a:pt x="14709" y="15684"/>
                    <a:pt x="14704" y="15682"/>
                    <a:pt x="14701" y="15679"/>
                  </a:cubicBezTo>
                  <a:cubicBezTo>
                    <a:pt x="14699" y="15676"/>
                    <a:pt x="14697" y="15671"/>
                    <a:pt x="14698" y="15666"/>
                  </a:cubicBezTo>
                  <a:cubicBezTo>
                    <a:pt x="14699" y="15656"/>
                    <a:pt x="14705" y="15650"/>
                    <a:pt x="14715" y="15650"/>
                  </a:cubicBezTo>
                  <a:close/>
                  <a:moveTo>
                    <a:pt x="5707" y="15650"/>
                  </a:moveTo>
                  <a:lnTo>
                    <a:pt x="5707" y="15709"/>
                  </a:lnTo>
                  <a:lnTo>
                    <a:pt x="4953" y="15709"/>
                  </a:lnTo>
                  <a:cubicBezTo>
                    <a:pt x="4919" y="15709"/>
                    <a:pt x="4892" y="15683"/>
                    <a:pt x="4891" y="15650"/>
                  </a:cubicBezTo>
                  <a:close/>
                  <a:moveTo>
                    <a:pt x="22012" y="15704"/>
                  </a:moveTo>
                  <a:lnTo>
                    <a:pt x="22012" y="15726"/>
                  </a:lnTo>
                  <a:lnTo>
                    <a:pt x="22008" y="15704"/>
                  </a:lnTo>
                  <a:close/>
                  <a:moveTo>
                    <a:pt x="4562" y="15679"/>
                  </a:moveTo>
                  <a:lnTo>
                    <a:pt x="4562" y="15769"/>
                  </a:lnTo>
                  <a:lnTo>
                    <a:pt x="3476" y="15769"/>
                  </a:lnTo>
                  <a:lnTo>
                    <a:pt x="3476" y="15679"/>
                  </a:lnTo>
                  <a:close/>
                  <a:moveTo>
                    <a:pt x="11587" y="15579"/>
                  </a:moveTo>
                  <a:cubicBezTo>
                    <a:pt x="11610" y="15593"/>
                    <a:pt x="11639" y="15601"/>
                    <a:pt x="11665" y="15608"/>
                  </a:cubicBezTo>
                  <a:cubicBezTo>
                    <a:pt x="11656" y="15636"/>
                    <a:pt x="11645" y="15663"/>
                    <a:pt x="11639" y="15687"/>
                  </a:cubicBezTo>
                  <a:cubicBezTo>
                    <a:pt x="11637" y="15689"/>
                    <a:pt x="11633" y="15690"/>
                    <a:pt x="11631" y="15692"/>
                  </a:cubicBezTo>
                  <a:cubicBezTo>
                    <a:pt x="11614" y="15714"/>
                    <a:pt x="11613" y="15743"/>
                    <a:pt x="11621" y="15769"/>
                  </a:cubicBezTo>
                  <a:cubicBezTo>
                    <a:pt x="11621" y="15777"/>
                    <a:pt x="11620" y="15784"/>
                    <a:pt x="11620" y="15790"/>
                  </a:cubicBezTo>
                  <a:cubicBezTo>
                    <a:pt x="11621" y="15810"/>
                    <a:pt x="11625" y="15830"/>
                    <a:pt x="11629" y="15850"/>
                  </a:cubicBezTo>
                  <a:cubicBezTo>
                    <a:pt x="11628" y="15848"/>
                    <a:pt x="11626" y="15848"/>
                    <a:pt x="11625" y="15847"/>
                  </a:cubicBezTo>
                  <a:cubicBezTo>
                    <a:pt x="11613" y="15838"/>
                    <a:pt x="11599" y="15814"/>
                    <a:pt x="11583" y="15788"/>
                  </a:cubicBezTo>
                  <a:cubicBezTo>
                    <a:pt x="11563" y="15753"/>
                    <a:pt x="11541" y="15716"/>
                    <a:pt x="11510" y="15688"/>
                  </a:cubicBezTo>
                  <a:lnTo>
                    <a:pt x="11587" y="15579"/>
                  </a:lnTo>
                  <a:close/>
                  <a:moveTo>
                    <a:pt x="14715" y="15533"/>
                  </a:moveTo>
                  <a:cubicBezTo>
                    <a:pt x="14718" y="15533"/>
                    <a:pt x="14722" y="15534"/>
                    <a:pt x="14725" y="15534"/>
                  </a:cubicBezTo>
                  <a:cubicBezTo>
                    <a:pt x="14796" y="15540"/>
                    <a:pt x="14849" y="15605"/>
                    <a:pt x="14843" y="15680"/>
                  </a:cubicBezTo>
                  <a:cubicBezTo>
                    <a:pt x="14841" y="15695"/>
                    <a:pt x="14827" y="15722"/>
                    <a:pt x="14812" y="15750"/>
                  </a:cubicBezTo>
                  <a:cubicBezTo>
                    <a:pt x="14794" y="15783"/>
                    <a:pt x="14773" y="15821"/>
                    <a:pt x="14764" y="15861"/>
                  </a:cubicBezTo>
                  <a:lnTo>
                    <a:pt x="14674" y="15854"/>
                  </a:lnTo>
                  <a:cubicBezTo>
                    <a:pt x="14678" y="15820"/>
                    <a:pt x="14679" y="15784"/>
                    <a:pt x="14681" y="15748"/>
                  </a:cubicBezTo>
                  <a:cubicBezTo>
                    <a:pt x="14689" y="15752"/>
                    <a:pt x="14698" y="15756"/>
                    <a:pt x="14708" y="15757"/>
                  </a:cubicBezTo>
                  <a:lnTo>
                    <a:pt x="14714" y="15757"/>
                  </a:lnTo>
                  <a:cubicBezTo>
                    <a:pt x="14758" y="15757"/>
                    <a:pt x="14795" y="15721"/>
                    <a:pt x="14799" y="15676"/>
                  </a:cubicBezTo>
                  <a:cubicBezTo>
                    <a:pt x="14804" y="15627"/>
                    <a:pt x="14768" y="15585"/>
                    <a:pt x="14721" y="15582"/>
                  </a:cubicBezTo>
                  <a:lnTo>
                    <a:pt x="14714" y="15582"/>
                  </a:lnTo>
                  <a:cubicBezTo>
                    <a:pt x="14700" y="15582"/>
                    <a:pt x="14689" y="15585"/>
                    <a:pt x="14678" y="15590"/>
                  </a:cubicBezTo>
                  <a:cubicBezTo>
                    <a:pt x="14677" y="15573"/>
                    <a:pt x="14677" y="15557"/>
                    <a:pt x="14675" y="15540"/>
                  </a:cubicBezTo>
                  <a:cubicBezTo>
                    <a:pt x="14687" y="15536"/>
                    <a:pt x="14701" y="15533"/>
                    <a:pt x="14715" y="15533"/>
                  </a:cubicBezTo>
                  <a:close/>
                  <a:moveTo>
                    <a:pt x="4562" y="15816"/>
                  </a:moveTo>
                  <a:lnTo>
                    <a:pt x="4562" y="15963"/>
                  </a:lnTo>
                  <a:lnTo>
                    <a:pt x="3476" y="15963"/>
                  </a:lnTo>
                  <a:lnTo>
                    <a:pt x="3476" y="15816"/>
                  </a:lnTo>
                  <a:close/>
                  <a:moveTo>
                    <a:pt x="22019" y="15344"/>
                  </a:moveTo>
                  <a:cubicBezTo>
                    <a:pt x="22064" y="15344"/>
                    <a:pt x="22108" y="15358"/>
                    <a:pt x="22144" y="15388"/>
                  </a:cubicBezTo>
                  <a:cubicBezTo>
                    <a:pt x="22203" y="15432"/>
                    <a:pt x="22241" y="15510"/>
                    <a:pt x="22249" y="15595"/>
                  </a:cubicBezTo>
                  <a:cubicBezTo>
                    <a:pt x="22252" y="15632"/>
                    <a:pt x="22234" y="15698"/>
                    <a:pt x="22195" y="15785"/>
                  </a:cubicBezTo>
                  <a:cubicBezTo>
                    <a:pt x="22187" y="15805"/>
                    <a:pt x="22177" y="15825"/>
                    <a:pt x="22169" y="15843"/>
                  </a:cubicBezTo>
                  <a:cubicBezTo>
                    <a:pt x="22144" y="15894"/>
                    <a:pt x="22120" y="15945"/>
                    <a:pt x="22106" y="15995"/>
                  </a:cubicBezTo>
                  <a:lnTo>
                    <a:pt x="21966" y="15961"/>
                  </a:lnTo>
                  <a:cubicBezTo>
                    <a:pt x="21980" y="15891"/>
                    <a:pt x="21987" y="15819"/>
                    <a:pt x="21990" y="15746"/>
                  </a:cubicBezTo>
                  <a:cubicBezTo>
                    <a:pt x="21996" y="15747"/>
                    <a:pt x="22001" y="15750"/>
                    <a:pt x="22006" y="15750"/>
                  </a:cubicBezTo>
                  <a:lnTo>
                    <a:pt x="22012" y="15750"/>
                  </a:lnTo>
                  <a:cubicBezTo>
                    <a:pt x="22045" y="15750"/>
                    <a:pt x="22077" y="15736"/>
                    <a:pt x="22101" y="15710"/>
                  </a:cubicBezTo>
                  <a:cubicBezTo>
                    <a:pt x="22128" y="15682"/>
                    <a:pt x="22141" y="15642"/>
                    <a:pt x="22138" y="15601"/>
                  </a:cubicBezTo>
                  <a:cubicBezTo>
                    <a:pt x="22133" y="15527"/>
                    <a:pt x="22075" y="15469"/>
                    <a:pt x="22008" y="15469"/>
                  </a:cubicBezTo>
                  <a:cubicBezTo>
                    <a:pt x="22001" y="15469"/>
                    <a:pt x="21994" y="15469"/>
                    <a:pt x="21986" y="15471"/>
                  </a:cubicBezTo>
                  <a:cubicBezTo>
                    <a:pt x="21982" y="15472"/>
                    <a:pt x="21978" y="15473"/>
                    <a:pt x="21972" y="15474"/>
                  </a:cubicBezTo>
                  <a:cubicBezTo>
                    <a:pt x="21966" y="15435"/>
                    <a:pt x="21959" y="15395"/>
                    <a:pt x="21949" y="15357"/>
                  </a:cubicBezTo>
                  <a:cubicBezTo>
                    <a:pt x="21954" y="15356"/>
                    <a:pt x="21956" y="15355"/>
                    <a:pt x="21959" y="15353"/>
                  </a:cubicBezTo>
                  <a:cubicBezTo>
                    <a:pt x="21979" y="15347"/>
                    <a:pt x="21999" y="15344"/>
                    <a:pt x="22019" y="15344"/>
                  </a:cubicBezTo>
                  <a:close/>
                  <a:moveTo>
                    <a:pt x="5707" y="15756"/>
                  </a:moveTo>
                  <a:lnTo>
                    <a:pt x="5707" y="16026"/>
                  </a:lnTo>
                  <a:lnTo>
                    <a:pt x="5520" y="16026"/>
                  </a:lnTo>
                  <a:lnTo>
                    <a:pt x="5520" y="15756"/>
                  </a:lnTo>
                  <a:close/>
                  <a:moveTo>
                    <a:pt x="11810" y="15386"/>
                  </a:moveTo>
                  <a:lnTo>
                    <a:pt x="11879" y="15403"/>
                  </a:lnTo>
                  <a:cubicBezTo>
                    <a:pt x="11863" y="15481"/>
                    <a:pt x="11855" y="15563"/>
                    <a:pt x="11852" y="15645"/>
                  </a:cubicBezTo>
                  <a:cubicBezTo>
                    <a:pt x="11839" y="15651"/>
                    <a:pt x="11825" y="15661"/>
                    <a:pt x="11815" y="15672"/>
                  </a:cubicBezTo>
                  <a:cubicBezTo>
                    <a:pt x="11788" y="15701"/>
                    <a:pt x="11774" y="15741"/>
                    <a:pt x="11778" y="15782"/>
                  </a:cubicBezTo>
                  <a:cubicBezTo>
                    <a:pt x="11782" y="15841"/>
                    <a:pt x="11819" y="15890"/>
                    <a:pt x="11869" y="15906"/>
                  </a:cubicBezTo>
                  <a:cubicBezTo>
                    <a:pt x="11876" y="15952"/>
                    <a:pt x="11884" y="15995"/>
                    <a:pt x="11895" y="16038"/>
                  </a:cubicBezTo>
                  <a:cubicBezTo>
                    <a:pt x="11851" y="16038"/>
                    <a:pt x="11807" y="16026"/>
                    <a:pt x="11771" y="15996"/>
                  </a:cubicBezTo>
                  <a:cubicBezTo>
                    <a:pt x="11710" y="15952"/>
                    <a:pt x="11672" y="15874"/>
                    <a:pt x="11666" y="15788"/>
                  </a:cubicBezTo>
                  <a:cubicBezTo>
                    <a:pt x="11663" y="15748"/>
                    <a:pt x="11682" y="15684"/>
                    <a:pt x="11721" y="15595"/>
                  </a:cubicBezTo>
                  <a:cubicBezTo>
                    <a:pt x="11729" y="15576"/>
                    <a:pt x="11739" y="15556"/>
                    <a:pt x="11747" y="15537"/>
                  </a:cubicBezTo>
                  <a:cubicBezTo>
                    <a:pt x="11772" y="15488"/>
                    <a:pt x="11795" y="15436"/>
                    <a:pt x="11810" y="15386"/>
                  </a:cubicBezTo>
                  <a:close/>
                  <a:moveTo>
                    <a:pt x="4893" y="16010"/>
                  </a:moveTo>
                  <a:lnTo>
                    <a:pt x="4893" y="16100"/>
                  </a:lnTo>
                  <a:lnTo>
                    <a:pt x="3146" y="16100"/>
                  </a:lnTo>
                  <a:lnTo>
                    <a:pt x="3146" y="16010"/>
                  </a:lnTo>
                  <a:close/>
                  <a:moveTo>
                    <a:pt x="14682" y="16072"/>
                  </a:moveTo>
                  <a:cubicBezTo>
                    <a:pt x="14692" y="16072"/>
                    <a:pt x="14698" y="16080"/>
                    <a:pt x="14697" y="16090"/>
                  </a:cubicBezTo>
                  <a:cubicBezTo>
                    <a:pt x="14695" y="16099"/>
                    <a:pt x="14689" y="16106"/>
                    <a:pt x="14681" y="16106"/>
                  </a:cubicBezTo>
                  <a:lnTo>
                    <a:pt x="14681" y="16128"/>
                  </a:lnTo>
                  <a:lnTo>
                    <a:pt x="14679" y="16106"/>
                  </a:lnTo>
                  <a:cubicBezTo>
                    <a:pt x="14671" y="16105"/>
                    <a:pt x="14663" y="16096"/>
                    <a:pt x="14665" y="16088"/>
                  </a:cubicBezTo>
                  <a:cubicBezTo>
                    <a:pt x="14666" y="16078"/>
                    <a:pt x="14673" y="16072"/>
                    <a:pt x="14682" y="16072"/>
                  </a:cubicBezTo>
                  <a:close/>
                  <a:moveTo>
                    <a:pt x="5707" y="16072"/>
                  </a:moveTo>
                  <a:lnTo>
                    <a:pt x="5707" y="16167"/>
                  </a:lnTo>
                  <a:lnTo>
                    <a:pt x="5625" y="16167"/>
                  </a:lnTo>
                  <a:cubicBezTo>
                    <a:pt x="5571" y="16167"/>
                    <a:pt x="5525" y="16125"/>
                    <a:pt x="5522" y="16072"/>
                  </a:cubicBezTo>
                  <a:close/>
                  <a:moveTo>
                    <a:pt x="14667" y="15900"/>
                  </a:moveTo>
                  <a:lnTo>
                    <a:pt x="14762" y="15908"/>
                  </a:lnTo>
                  <a:cubicBezTo>
                    <a:pt x="14764" y="15948"/>
                    <a:pt x="14779" y="15990"/>
                    <a:pt x="14793" y="16027"/>
                  </a:cubicBezTo>
                  <a:cubicBezTo>
                    <a:pt x="14804" y="16056"/>
                    <a:pt x="14812" y="16085"/>
                    <a:pt x="14812" y="16100"/>
                  </a:cubicBezTo>
                  <a:cubicBezTo>
                    <a:pt x="14805" y="16168"/>
                    <a:pt x="14748" y="16223"/>
                    <a:pt x="14679" y="16223"/>
                  </a:cubicBezTo>
                  <a:lnTo>
                    <a:pt x="14672" y="16223"/>
                  </a:lnTo>
                  <a:cubicBezTo>
                    <a:pt x="14641" y="16221"/>
                    <a:pt x="14614" y="16207"/>
                    <a:pt x="14593" y="16185"/>
                  </a:cubicBezTo>
                  <a:cubicBezTo>
                    <a:pt x="14599" y="16169"/>
                    <a:pt x="14605" y="16152"/>
                    <a:pt x="14611" y="16136"/>
                  </a:cubicBezTo>
                  <a:cubicBezTo>
                    <a:pt x="14625" y="16158"/>
                    <a:pt x="14647" y="16174"/>
                    <a:pt x="14675" y="16177"/>
                  </a:cubicBezTo>
                  <a:lnTo>
                    <a:pt x="14680" y="16177"/>
                  </a:lnTo>
                  <a:cubicBezTo>
                    <a:pt x="14725" y="16177"/>
                    <a:pt x="14763" y="16142"/>
                    <a:pt x="14768" y="16095"/>
                  </a:cubicBezTo>
                  <a:cubicBezTo>
                    <a:pt x="14772" y="16047"/>
                    <a:pt x="14735" y="16004"/>
                    <a:pt x="14689" y="16001"/>
                  </a:cubicBezTo>
                  <a:lnTo>
                    <a:pt x="14682" y="16001"/>
                  </a:lnTo>
                  <a:cubicBezTo>
                    <a:pt x="14670" y="16001"/>
                    <a:pt x="14658" y="16004"/>
                    <a:pt x="14647" y="16010"/>
                  </a:cubicBezTo>
                  <a:cubicBezTo>
                    <a:pt x="14656" y="15974"/>
                    <a:pt x="14662" y="15937"/>
                    <a:pt x="14667" y="15900"/>
                  </a:cubicBezTo>
                  <a:close/>
                  <a:moveTo>
                    <a:pt x="11845" y="16080"/>
                  </a:moveTo>
                  <a:lnTo>
                    <a:pt x="11845" y="16080"/>
                  </a:lnTo>
                  <a:cubicBezTo>
                    <a:pt x="11861" y="16085"/>
                    <a:pt x="11878" y="16086"/>
                    <a:pt x="11894" y="16086"/>
                  </a:cubicBezTo>
                  <a:cubicBezTo>
                    <a:pt x="11898" y="16086"/>
                    <a:pt x="11902" y="16085"/>
                    <a:pt x="11908" y="16085"/>
                  </a:cubicBezTo>
                  <a:cubicBezTo>
                    <a:pt x="11917" y="16119"/>
                    <a:pt x="11929" y="16152"/>
                    <a:pt x="11941" y="16186"/>
                  </a:cubicBezTo>
                  <a:cubicBezTo>
                    <a:pt x="11926" y="16199"/>
                    <a:pt x="11911" y="16211"/>
                    <a:pt x="11898" y="16227"/>
                  </a:cubicBezTo>
                  <a:cubicBezTo>
                    <a:pt x="11891" y="16202"/>
                    <a:pt x="11887" y="16177"/>
                    <a:pt x="11877" y="16152"/>
                  </a:cubicBezTo>
                  <a:cubicBezTo>
                    <a:pt x="11868" y="16127"/>
                    <a:pt x="11856" y="16105"/>
                    <a:pt x="11845" y="16080"/>
                  </a:cubicBezTo>
                  <a:close/>
                  <a:moveTo>
                    <a:pt x="4893" y="16147"/>
                  </a:moveTo>
                  <a:lnTo>
                    <a:pt x="4893" y="16274"/>
                  </a:lnTo>
                  <a:lnTo>
                    <a:pt x="3146" y="16274"/>
                  </a:lnTo>
                  <a:lnTo>
                    <a:pt x="3146" y="16147"/>
                  </a:lnTo>
                  <a:close/>
                  <a:moveTo>
                    <a:pt x="5997" y="10966"/>
                  </a:moveTo>
                  <a:lnTo>
                    <a:pt x="5997" y="16048"/>
                  </a:lnTo>
                  <a:cubicBezTo>
                    <a:pt x="5905" y="16072"/>
                    <a:pt x="5839" y="16152"/>
                    <a:pt x="5839" y="16249"/>
                  </a:cubicBezTo>
                  <a:lnTo>
                    <a:pt x="5839" y="16299"/>
                  </a:lnTo>
                  <a:lnTo>
                    <a:pt x="5752" y="16299"/>
                  </a:lnTo>
                  <a:lnTo>
                    <a:pt x="5752" y="10966"/>
                  </a:lnTo>
                  <a:close/>
                  <a:moveTo>
                    <a:pt x="21912" y="16294"/>
                  </a:moveTo>
                  <a:cubicBezTo>
                    <a:pt x="21913" y="16297"/>
                    <a:pt x="21916" y="16298"/>
                    <a:pt x="21917" y="16301"/>
                  </a:cubicBezTo>
                  <a:cubicBezTo>
                    <a:pt x="21916" y="16299"/>
                    <a:pt x="21913" y="16297"/>
                    <a:pt x="21912" y="16294"/>
                  </a:cubicBezTo>
                  <a:close/>
                  <a:moveTo>
                    <a:pt x="14614" y="16254"/>
                  </a:moveTo>
                  <a:lnTo>
                    <a:pt x="14614" y="16254"/>
                  </a:lnTo>
                  <a:cubicBezTo>
                    <a:pt x="14631" y="16263"/>
                    <a:pt x="14650" y="16268"/>
                    <a:pt x="14669" y="16269"/>
                  </a:cubicBezTo>
                  <a:lnTo>
                    <a:pt x="14681" y="16269"/>
                  </a:lnTo>
                  <a:cubicBezTo>
                    <a:pt x="14697" y="16269"/>
                    <a:pt x="14711" y="16267"/>
                    <a:pt x="14727" y="16263"/>
                  </a:cubicBezTo>
                  <a:lnTo>
                    <a:pt x="14727" y="16263"/>
                  </a:lnTo>
                  <a:cubicBezTo>
                    <a:pt x="14725" y="16270"/>
                    <a:pt x="14723" y="16279"/>
                    <a:pt x="14723" y="16286"/>
                  </a:cubicBezTo>
                  <a:cubicBezTo>
                    <a:pt x="14721" y="16293"/>
                    <a:pt x="14723" y="16301"/>
                    <a:pt x="14723" y="16309"/>
                  </a:cubicBezTo>
                  <a:cubicBezTo>
                    <a:pt x="14705" y="16301"/>
                    <a:pt x="14688" y="16296"/>
                    <a:pt x="14667" y="16294"/>
                  </a:cubicBezTo>
                  <a:cubicBezTo>
                    <a:pt x="14664" y="16294"/>
                    <a:pt x="14661" y="16294"/>
                    <a:pt x="14658" y="16294"/>
                  </a:cubicBezTo>
                  <a:cubicBezTo>
                    <a:pt x="14641" y="16294"/>
                    <a:pt x="14626" y="16296"/>
                    <a:pt x="14611" y="16301"/>
                  </a:cubicBezTo>
                  <a:cubicBezTo>
                    <a:pt x="14613" y="16293"/>
                    <a:pt x="14614" y="16285"/>
                    <a:pt x="14615" y="16279"/>
                  </a:cubicBezTo>
                  <a:cubicBezTo>
                    <a:pt x="14615" y="16270"/>
                    <a:pt x="14615" y="16263"/>
                    <a:pt x="14614" y="16254"/>
                  </a:cubicBezTo>
                  <a:close/>
                  <a:moveTo>
                    <a:pt x="21855" y="16296"/>
                  </a:moveTo>
                  <a:cubicBezTo>
                    <a:pt x="21865" y="16300"/>
                    <a:pt x="21871" y="16309"/>
                    <a:pt x="21874" y="16320"/>
                  </a:cubicBezTo>
                  <a:cubicBezTo>
                    <a:pt x="21879" y="16332"/>
                    <a:pt x="21875" y="16348"/>
                    <a:pt x="21869" y="16362"/>
                  </a:cubicBezTo>
                  <a:cubicBezTo>
                    <a:pt x="21859" y="16378"/>
                    <a:pt x="21842" y="16387"/>
                    <a:pt x="21826" y="16387"/>
                  </a:cubicBezTo>
                  <a:cubicBezTo>
                    <a:pt x="21821" y="16387"/>
                    <a:pt x="21816" y="16386"/>
                    <a:pt x="21811" y="16384"/>
                  </a:cubicBezTo>
                  <a:cubicBezTo>
                    <a:pt x="21827" y="16355"/>
                    <a:pt x="21842" y="16326"/>
                    <a:pt x="21855" y="16296"/>
                  </a:cubicBezTo>
                  <a:close/>
                  <a:moveTo>
                    <a:pt x="4926" y="15049"/>
                  </a:moveTo>
                  <a:lnTo>
                    <a:pt x="4926" y="15119"/>
                  </a:lnTo>
                  <a:lnTo>
                    <a:pt x="4970" y="15119"/>
                  </a:lnTo>
                  <a:lnTo>
                    <a:pt x="4970" y="15135"/>
                  </a:lnTo>
                  <a:lnTo>
                    <a:pt x="4926" y="15135"/>
                  </a:lnTo>
                  <a:lnTo>
                    <a:pt x="4926" y="15237"/>
                  </a:lnTo>
                  <a:lnTo>
                    <a:pt x="4970" y="15237"/>
                  </a:lnTo>
                  <a:lnTo>
                    <a:pt x="4970" y="15255"/>
                  </a:lnTo>
                  <a:lnTo>
                    <a:pt x="4926" y="15255"/>
                  </a:lnTo>
                  <a:lnTo>
                    <a:pt x="4926" y="15356"/>
                  </a:lnTo>
                  <a:lnTo>
                    <a:pt x="4970" y="15356"/>
                  </a:lnTo>
                  <a:lnTo>
                    <a:pt x="4970" y="15373"/>
                  </a:lnTo>
                  <a:lnTo>
                    <a:pt x="4926" y="15373"/>
                  </a:lnTo>
                  <a:lnTo>
                    <a:pt x="4926" y="15474"/>
                  </a:lnTo>
                  <a:lnTo>
                    <a:pt x="4970" y="15474"/>
                  </a:lnTo>
                  <a:lnTo>
                    <a:pt x="4970" y="15492"/>
                  </a:lnTo>
                  <a:lnTo>
                    <a:pt x="4926" y="15492"/>
                  </a:lnTo>
                  <a:lnTo>
                    <a:pt x="4926" y="15593"/>
                  </a:lnTo>
                  <a:lnTo>
                    <a:pt x="4970" y="15593"/>
                  </a:lnTo>
                  <a:lnTo>
                    <a:pt x="4970" y="15604"/>
                  </a:lnTo>
                  <a:lnTo>
                    <a:pt x="4845" y="15604"/>
                  </a:lnTo>
                  <a:lnTo>
                    <a:pt x="4845" y="15647"/>
                  </a:lnTo>
                  <a:cubicBezTo>
                    <a:pt x="4845" y="15706"/>
                    <a:pt x="4893" y="15753"/>
                    <a:pt x="4953" y="15753"/>
                  </a:cubicBezTo>
                  <a:lnTo>
                    <a:pt x="5475" y="15753"/>
                  </a:lnTo>
                  <a:lnTo>
                    <a:pt x="5475" y="16025"/>
                  </a:lnTo>
                  <a:lnTo>
                    <a:pt x="5475" y="16060"/>
                  </a:lnTo>
                  <a:cubicBezTo>
                    <a:pt x="5475" y="16143"/>
                    <a:pt x="5541" y="16210"/>
                    <a:pt x="5623" y="16210"/>
                  </a:cubicBezTo>
                  <a:lnTo>
                    <a:pt x="5679" y="16210"/>
                  </a:lnTo>
                  <a:lnTo>
                    <a:pt x="5679" y="16297"/>
                  </a:lnTo>
                  <a:lnTo>
                    <a:pt x="5674" y="16297"/>
                  </a:lnTo>
                  <a:lnTo>
                    <a:pt x="5674" y="16434"/>
                  </a:lnTo>
                  <a:lnTo>
                    <a:pt x="5182" y="16434"/>
                  </a:lnTo>
                  <a:cubicBezTo>
                    <a:pt x="5147" y="16340"/>
                    <a:pt x="5056" y="16271"/>
                    <a:pt x="4951" y="16271"/>
                  </a:cubicBezTo>
                  <a:lnTo>
                    <a:pt x="4936" y="16271"/>
                  </a:lnTo>
                  <a:lnTo>
                    <a:pt x="4936" y="16147"/>
                  </a:lnTo>
                  <a:lnTo>
                    <a:pt x="4938" y="16147"/>
                  </a:lnTo>
                  <a:lnTo>
                    <a:pt x="4938" y="15964"/>
                  </a:lnTo>
                  <a:lnTo>
                    <a:pt x="4608" y="15964"/>
                  </a:lnTo>
                  <a:lnTo>
                    <a:pt x="4608" y="15817"/>
                  </a:lnTo>
                  <a:lnTo>
                    <a:pt x="4608" y="15634"/>
                  </a:lnTo>
                  <a:lnTo>
                    <a:pt x="4285" y="15634"/>
                  </a:lnTo>
                  <a:lnTo>
                    <a:pt x="4285" y="15049"/>
                  </a:lnTo>
                  <a:close/>
                  <a:moveTo>
                    <a:pt x="7589" y="10966"/>
                  </a:moveTo>
                  <a:lnTo>
                    <a:pt x="7589" y="16436"/>
                  </a:lnTo>
                  <a:lnTo>
                    <a:pt x="7068" y="16436"/>
                  </a:lnTo>
                  <a:lnTo>
                    <a:pt x="7068" y="16299"/>
                  </a:lnTo>
                  <a:lnTo>
                    <a:pt x="6906" y="16299"/>
                  </a:lnTo>
                  <a:lnTo>
                    <a:pt x="6906" y="16249"/>
                  </a:lnTo>
                  <a:cubicBezTo>
                    <a:pt x="6906" y="16133"/>
                    <a:pt x="6812" y="16040"/>
                    <a:pt x="6696" y="16040"/>
                  </a:cubicBezTo>
                  <a:lnTo>
                    <a:pt x="6443" y="16040"/>
                  </a:lnTo>
                  <a:lnTo>
                    <a:pt x="6443" y="16041"/>
                  </a:lnTo>
                  <a:lnTo>
                    <a:pt x="6041" y="16041"/>
                  </a:lnTo>
                  <a:lnTo>
                    <a:pt x="6041" y="10966"/>
                  </a:lnTo>
                  <a:close/>
                  <a:moveTo>
                    <a:pt x="8023" y="10966"/>
                  </a:moveTo>
                  <a:lnTo>
                    <a:pt x="8023" y="16436"/>
                  </a:lnTo>
                  <a:lnTo>
                    <a:pt x="7633" y="16436"/>
                  </a:lnTo>
                  <a:lnTo>
                    <a:pt x="7633" y="10966"/>
                  </a:lnTo>
                  <a:close/>
                  <a:moveTo>
                    <a:pt x="8068" y="13935"/>
                  </a:moveTo>
                  <a:lnTo>
                    <a:pt x="8129" y="13997"/>
                  </a:lnTo>
                  <a:lnTo>
                    <a:pt x="8160" y="13966"/>
                  </a:lnTo>
                  <a:lnTo>
                    <a:pt x="8171" y="13979"/>
                  </a:lnTo>
                  <a:lnTo>
                    <a:pt x="8141" y="14008"/>
                  </a:lnTo>
                  <a:lnTo>
                    <a:pt x="8213" y="14081"/>
                  </a:lnTo>
                  <a:lnTo>
                    <a:pt x="8244" y="14050"/>
                  </a:lnTo>
                  <a:lnTo>
                    <a:pt x="8256" y="14063"/>
                  </a:lnTo>
                  <a:lnTo>
                    <a:pt x="8225" y="14093"/>
                  </a:lnTo>
                  <a:lnTo>
                    <a:pt x="8297" y="14165"/>
                  </a:lnTo>
                  <a:lnTo>
                    <a:pt x="8327" y="14135"/>
                  </a:lnTo>
                  <a:lnTo>
                    <a:pt x="8339" y="14147"/>
                  </a:lnTo>
                  <a:lnTo>
                    <a:pt x="8308" y="14177"/>
                  </a:lnTo>
                  <a:lnTo>
                    <a:pt x="8380" y="14250"/>
                  </a:lnTo>
                  <a:lnTo>
                    <a:pt x="8410" y="14219"/>
                  </a:lnTo>
                  <a:lnTo>
                    <a:pt x="8421" y="14232"/>
                  </a:lnTo>
                  <a:lnTo>
                    <a:pt x="8392" y="14261"/>
                  </a:lnTo>
                  <a:lnTo>
                    <a:pt x="8463" y="14334"/>
                  </a:lnTo>
                  <a:lnTo>
                    <a:pt x="8494" y="14303"/>
                  </a:lnTo>
                  <a:lnTo>
                    <a:pt x="8506" y="14316"/>
                  </a:lnTo>
                  <a:lnTo>
                    <a:pt x="8476" y="14346"/>
                  </a:lnTo>
                  <a:lnTo>
                    <a:pt x="8548" y="14418"/>
                  </a:lnTo>
                  <a:lnTo>
                    <a:pt x="8578" y="14388"/>
                  </a:lnTo>
                  <a:lnTo>
                    <a:pt x="8590" y="14399"/>
                  </a:lnTo>
                  <a:lnTo>
                    <a:pt x="8560" y="14430"/>
                  </a:lnTo>
                  <a:lnTo>
                    <a:pt x="8631" y="14503"/>
                  </a:lnTo>
                  <a:lnTo>
                    <a:pt x="8662" y="14472"/>
                  </a:lnTo>
                  <a:lnTo>
                    <a:pt x="8673" y="14484"/>
                  </a:lnTo>
                  <a:lnTo>
                    <a:pt x="8643" y="14514"/>
                  </a:lnTo>
                  <a:lnTo>
                    <a:pt x="8715" y="14587"/>
                  </a:lnTo>
                  <a:lnTo>
                    <a:pt x="8746" y="14557"/>
                  </a:lnTo>
                  <a:lnTo>
                    <a:pt x="8758" y="14568"/>
                  </a:lnTo>
                  <a:lnTo>
                    <a:pt x="8727" y="14599"/>
                  </a:lnTo>
                  <a:lnTo>
                    <a:pt x="8800" y="14671"/>
                  </a:lnTo>
                  <a:lnTo>
                    <a:pt x="8830" y="14641"/>
                  </a:lnTo>
                  <a:lnTo>
                    <a:pt x="8842" y="14653"/>
                  </a:lnTo>
                  <a:lnTo>
                    <a:pt x="8811" y="14683"/>
                  </a:lnTo>
                  <a:lnTo>
                    <a:pt x="8883" y="14756"/>
                  </a:lnTo>
                  <a:lnTo>
                    <a:pt x="8914" y="14725"/>
                  </a:lnTo>
                  <a:lnTo>
                    <a:pt x="8921" y="14734"/>
                  </a:lnTo>
                  <a:lnTo>
                    <a:pt x="8835" y="14820"/>
                  </a:lnTo>
                  <a:lnTo>
                    <a:pt x="8866" y="14852"/>
                  </a:lnTo>
                  <a:cubicBezTo>
                    <a:pt x="8885" y="14872"/>
                    <a:pt x="8914" y="14883"/>
                    <a:pt x="8942" y="14883"/>
                  </a:cubicBezTo>
                  <a:cubicBezTo>
                    <a:pt x="8972" y="14883"/>
                    <a:pt x="8998" y="14873"/>
                    <a:pt x="9019" y="14852"/>
                  </a:cubicBezTo>
                  <a:lnTo>
                    <a:pt x="9388" y="14483"/>
                  </a:lnTo>
                  <a:lnTo>
                    <a:pt x="9579" y="14674"/>
                  </a:lnTo>
                  <a:lnTo>
                    <a:pt x="9606" y="14700"/>
                  </a:lnTo>
                  <a:cubicBezTo>
                    <a:pt x="9633" y="14728"/>
                    <a:pt x="9671" y="14744"/>
                    <a:pt x="9711" y="14744"/>
                  </a:cubicBezTo>
                  <a:cubicBezTo>
                    <a:pt x="9750" y="14744"/>
                    <a:pt x="9789" y="14728"/>
                    <a:pt x="9816" y="14700"/>
                  </a:cubicBezTo>
                  <a:lnTo>
                    <a:pt x="9822" y="14695"/>
                  </a:lnTo>
                  <a:cubicBezTo>
                    <a:pt x="9836" y="14734"/>
                    <a:pt x="9861" y="14766"/>
                    <a:pt x="9900" y="14789"/>
                  </a:cubicBezTo>
                  <a:cubicBezTo>
                    <a:pt x="9921" y="14800"/>
                    <a:pt x="9950" y="14804"/>
                    <a:pt x="9986" y="14810"/>
                  </a:cubicBezTo>
                  <a:cubicBezTo>
                    <a:pt x="10028" y="14815"/>
                    <a:pt x="10077" y="14821"/>
                    <a:pt x="10111" y="14841"/>
                  </a:cubicBezTo>
                  <a:cubicBezTo>
                    <a:pt x="10142" y="14861"/>
                    <a:pt x="10170" y="14900"/>
                    <a:pt x="10193" y="14935"/>
                  </a:cubicBezTo>
                  <a:cubicBezTo>
                    <a:pt x="10216" y="14967"/>
                    <a:pt x="10234" y="14993"/>
                    <a:pt x="10255" y="15006"/>
                  </a:cubicBezTo>
                  <a:cubicBezTo>
                    <a:pt x="10285" y="15025"/>
                    <a:pt x="10318" y="15034"/>
                    <a:pt x="10353" y="15034"/>
                  </a:cubicBezTo>
                  <a:cubicBezTo>
                    <a:pt x="10374" y="15034"/>
                    <a:pt x="10393" y="15029"/>
                    <a:pt x="10413" y="15023"/>
                  </a:cubicBezTo>
                  <a:cubicBezTo>
                    <a:pt x="10429" y="15028"/>
                    <a:pt x="10445" y="15034"/>
                    <a:pt x="10461" y="15045"/>
                  </a:cubicBezTo>
                  <a:cubicBezTo>
                    <a:pt x="10477" y="15054"/>
                    <a:pt x="10488" y="15067"/>
                    <a:pt x="10502" y="15079"/>
                  </a:cubicBezTo>
                  <a:cubicBezTo>
                    <a:pt x="10508" y="15131"/>
                    <a:pt x="10538" y="15181"/>
                    <a:pt x="10586" y="15210"/>
                  </a:cubicBezTo>
                  <a:cubicBezTo>
                    <a:pt x="10607" y="15224"/>
                    <a:pt x="10640" y="15229"/>
                    <a:pt x="10677" y="15235"/>
                  </a:cubicBezTo>
                  <a:cubicBezTo>
                    <a:pt x="10719" y="15241"/>
                    <a:pt x="10767" y="15247"/>
                    <a:pt x="10798" y="15267"/>
                  </a:cubicBezTo>
                  <a:cubicBezTo>
                    <a:pt x="10825" y="15284"/>
                    <a:pt x="10849" y="15316"/>
                    <a:pt x="10870" y="15346"/>
                  </a:cubicBezTo>
                  <a:lnTo>
                    <a:pt x="10870" y="16438"/>
                  </a:lnTo>
                  <a:lnTo>
                    <a:pt x="8068" y="16438"/>
                  </a:lnTo>
                  <a:lnTo>
                    <a:pt x="8068" y="13935"/>
                  </a:lnTo>
                  <a:close/>
                  <a:moveTo>
                    <a:pt x="21959" y="16007"/>
                  </a:moveTo>
                  <a:lnTo>
                    <a:pt x="22098" y="16041"/>
                  </a:lnTo>
                  <a:cubicBezTo>
                    <a:pt x="22085" y="16091"/>
                    <a:pt x="22082" y="16149"/>
                    <a:pt x="22081" y="16205"/>
                  </a:cubicBezTo>
                  <a:cubicBezTo>
                    <a:pt x="22080" y="16226"/>
                    <a:pt x="22080" y="16247"/>
                    <a:pt x="22078" y="16267"/>
                  </a:cubicBezTo>
                  <a:cubicBezTo>
                    <a:pt x="22076" y="16330"/>
                    <a:pt x="22067" y="16418"/>
                    <a:pt x="22043" y="16462"/>
                  </a:cubicBezTo>
                  <a:cubicBezTo>
                    <a:pt x="22001" y="16533"/>
                    <a:pt x="21933" y="16586"/>
                    <a:pt x="21862" y="16600"/>
                  </a:cubicBezTo>
                  <a:cubicBezTo>
                    <a:pt x="21846" y="16602"/>
                    <a:pt x="21832" y="16606"/>
                    <a:pt x="21816" y="16606"/>
                  </a:cubicBezTo>
                  <a:cubicBezTo>
                    <a:pt x="21770" y="16606"/>
                    <a:pt x="21728" y="16590"/>
                    <a:pt x="21692" y="16562"/>
                  </a:cubicBezTo>
                  <a:cubicBezTo>
                    <a:pt x="21717" y="16529"/>
                    <a:pt x="21743" y="16496"/>
                    <a:pt x="21765" y="16462"/>
                  </a:cubicBezTo>
                  <a:cubicBezTo>
                    <a:pt x="21783" y="16473"/>
                    <a:pt x="21803" y="16479"/>
                    <a:pt x="21825" y="16479"/>
                  </a:cubicBezTo>
                  <a:cubicBezTo>
                    <a:pt x="21874" y="16479"/>
                    <a:pt x="21922" y="16452"/>
                    <a:pt x="21946" y="16405"/>
                  </a:cubicBezTo>
                  <a:cubicBezTo>
                    <a:pt x="21967" y="16368"/>
                    <a:pt x="21972" y="16324"/>
                    <a:pt x="21961" y="16288"/>
                  </a:cubicBezTo>
                  <a:cubicBezTo>
                    <a:pt x="21950" y="16253"/>
                    <a:pt x="21927" y="16227"/>
                    <a:pt x="21895" y="16212"/>
                  </a:cubicBezTo>
                  <a:lnTo>
                    <a:pt x="21893" y="16212"/>
                  </a:lnTo>
                  <a:cubicBezTo>
                    <a:pt x="21920" y="16147"/>
                    <a:pt x="21941" y="16078"/>
                    <a:pt x="21959" y="16007"/>
                  </a:cubicBezTo>
                  <a:close/>
                  <a:moveTo>
                    <a:pt x="1196" y="16344"/>
                  </a:moveTo>
                  <a:lnTo>
                    <a:pt x="1196" y="16659"/>
                  </a:lnTo>
                  <a:lnTo>
                    <a:pt x="1017" y="16659"/>
                  </a:lnTo>
                  <a:lnTo>
                    <a:pt x="1017" y="16344"/>
                  </a:lnTo>
                  <a:close/>
                  <a:moveTo>
                    <a:pt x="2317" y="16344"/>
                  </a:moveTo>
                  <a:lnTo>
                    <a:pt x="2317" y="16659"/>
                  </a:lnTo>
                  <a:lnTo>
                    <a:pt x="2138" y="16659"/>
                  </a:lnTo>
                  <a:lnTo>
                    <a:pt x="2138" y="16344"/>
                  </a:lnTo>
                  <a:close/>
                  <a:moveTo>
                    <a:pt x="5902" y="16344"/>
                  </a:moveTo>
                  <a:lnTo>
                    <a:pt x="5902" y="16659"/>
                  </a:lnTo>
                  <a:lnTo>
                    <a:pt x="5722" y="16659"/>
                  </a:lnTo>
                  <a:lnTo>
                    <a:pt x="5722" y="16344"/>
                  </a:lnTo>
                  <a:close/>
                  <a:moveTo>
                    <a:pt x="7021" y="16344"/>
                  </a:moveTo>
                  <a:lnTo>
                    <a:pt x="7021" y="16659"/>
                  </a:lnTo>
                  <a:lnTo>
                    <a:pt x="6841" y="16659"/>
                  </a:lnTo>
                  <a:lnTo>
                    <a:pt x="6841" y="16344"/>
                  </a:lnTo>
                  <a:close/>
                  <a:moveTo>
                    <a:pt x="14663" y="16342"/>
                  </a:moveTo>
                  <a:cubicBezTo>
                    <a:pt x="14735" y="16346"/>
                    <a:pt x="14789" y="16410"/>
                    <a:pt x="14785" y="16484"/>
                  </a:cubicBezTo>
                  <a:cubicBezTo>
                    <a:pt x="14783" y="16500"/>
                    <a:pt x="14771" y="16526"/>
                    <a:pt x="14756" y="16554"/>
                  </a:cubicBezTo>
                  <a:cubicBezTo>
                    <a:pt x="14738" y="16589"/>
                    <a:pt x="14719" y="16628"/>
                    <a:pt x="14711" y="16668"/>
                  </a:cubicBezTo>
                  <a:lnTo>
                    <a:pt x="14578" y="16660"/>
                  </a:lnTo>
                  <a:cubicBezTo>
                    <a:pt x="14576" y="16621"/>
                    <a:pt x="14560" y="16580"/>
                    <a:pt x="14546" y="16543"/>
                  </a:cubicBezTo>
                  <a:cubicBezTo>
                    <a:pt x="14536" y="16515"/>
                    <a:pt x="14525" y="16485"/>
                    <a:pt x="14526" y="16470"/>
                  </a:cubicBezTo>
                  <a:cubicBezTo>
                    <a:pt x="14530" y="16399"/>
                    <a:pt x="14587" y="16342"/>
                    <a:pt x="14656" y="16342"/>
                  </a:cubicBezTo>
                  <a:close/>
                  <a:moveTo>
                    <a:pt x="2844" y="16481"/>
                  </a:moveTo>
                  <a:cubicBezTo>
                    <a:pt x="2840" y="16495"/>
                    <a:pt x="2839" y="16507"/>
                    <a:pt x="2839" y="16521"/>
                  </a:cubicBezTo>
                  <a:lnTo>
                    <a:pt x="2839" y="16710"/>
                  </a:lnTo>
                  <a:lnTo>
                    <a:pt x="2200" y="16710"/>
                  </a:lnTo>
                  <a:lnTo>
                    <a:pt x="2200" y="16706"/>
                  </a:lnTo>
                  <a:lnTo>
                    <a:pt x="2362" y="16706"/>
                  </a:lnTo>
                  <a:lnTo>
                    <a:pt x="2362" y="16481"/>
                  </a:lnTo>
                  <a:close/>
                  <a:moveTo>
                    <a:pt x="5675" y="16481"/>
                  </a:moveTo>
                  <a:lnTo>
                    <a:pt x="5675" y="16706"/>
                  </a:lnTo>
                  <a:lnTo>
                    <a:pt x="5839" y="16706"/>
                  </a:lnTo>
                  <a:lnTo>
                    <a:pt x="5839" y="16710"/>
                  </a:lnTo>
                  <a:lnTo>
                    <a:pt x="5198" y="16710"/>
                  </a:lnTo>
                  <a:lnTo>
                    <a:pt x="5198" y="16521"/>
                  </a:lnTo>
                  <a:cubicBezTo>
                    <a:pt x="5198" y="16507"/>
                    <a:pt x="5197" y="16495"/>
                    <a:pt x="5195" y="16481"/>
                  </a:cubicBezTo>
                  <a:close/>
                  <a:moveTo>
                    <a:pt x="10882" y="16481"/>
                  </a:moveTo>
                  <a:lnTo>
                    <a:pt x="10882" y="16710"/>
                  </a:lnTo>
                  <a:lnTo>
                    <a:pt x="6905" y="16710"/>
                  </a:lnTo>
                  <a:lnTo>
                    <a:pt x="6905" y="16706"/>
                  </a:lnTo>
                  <a:lnTo>
                    <a:pt x="7066" y="16706"/>
                  </a:lnTo>
                  <a:lnTo>
                    <a:pt x="7066" y="16481"/>
                  </a:lnTo>
                  <a:close/>
                  <a:moveTo>
                    <a:pt x="21663" y="16597"/>
                  </a:moveTo>
                  <a:cubicBezTo>
                    <a:pt x="21692" y="16620"/>
                    <a:pt x="21724" y="16634"/>
                    <a:pt x="21758" y="16642"/>
                  </a:cubicBezTo>
                  <a:cubicBezTo>
                    <a:pt x="21738" y="16659"/>
                    <a:pt x="21718" y="16675"/>
                    <a:pt x="21701" y="16695"/>
                  </a:cubicBezTo>
                  <a:cubicBezTo>
                    <a:pt x="21684" y="16713"/>
                    <a:pt x="21669" y="16734"/>
                    <a:pt x="21653" y="16754"/>
                  </a:cubicBezTo>
                  <a:cubicBezTo>
                    <a:pt x="21643" y="16722"/>
                    <a:pt x="21627" y="16691"/>
                    <a:pt x="21602" y="16664"/>
                  </a:cubicBezTo>
                  <a:cubicBezTo>
                    <a:pt x="21623" y="16642"/>
                    <a:pt x="21643" y="16620"/>
                    <a:pt x="21663" y="16597"/>
                  </a:cubicBezTo>
                  <a:close/>
                  <a:moveTo>
                    <a:pt x="11957" y="16229"/>
                  </a:moveTo>
                  <a:cubicBezTo>
                    <a:pt x="11975" y="16274"/>
                    <a:pt x="11995" y="16317"/>
                    <a:pt x="12018" y="16359"/>
                  </a:cubicBezTo>
                  <a:cubicBezTo>
                    <a:pt x="12014" y="16366"/>
                    <a:pt x="12009" y="16374"/>
                    <a:pt x="12008" y="16382"/>
                  </a:cubicBezTo>
                  <a:cubicBezTo>
                    <a:pt x="11999" y="16423"/>
                    <a:pt x="12008" y="16465"/>
                    <a:pt x="12031" y="16500"/>
                  </a:cubicBezTo>
                  <a:cubicBezTo>
                    <a:pt x="12058" y="16541"/>
                    <a:pt x="12102" y="16564"/>
                    <a:pt x="12148" y="16564"/>
                  </a:cubicBezTo>
                  <a:cubicBezTo>
                    <a:pt x="12150" y="16564"/>
                    <a:pt x="12152" y="16563"/>
                    <a:pt x="12153" y="16563"/>
                  </a:cubicBezTo>
                  <a:cubicBezTo>
                    <a:pt x="12206" y="16629"/>
                    <a:pt x="12264" y="16691"/>
                    <a:pt x="12327" y="16746"/>
                  </a:cubicBezTo>
                  <a:lnTo>
                    <a:pt x="12286" y="16791"/>
                  </a:lnTo>
                  <a:cubicBezTo>
                    <a:pt x="12242" y="16755"/>
                    <a:pt x="12185" y="16725"/>
                    <a:pt x="12131" y="16696"/>
                  </a:cubicBezTo>
                  <a:lnTo>
                    <a:pt x="12095" y="16676"/>
                  </a:lnTo>
                  <a:cubicBezTo>
                    <a:pt x="12042" y="16646"/>
                    <a:pt x="11966" y="16601"/>
                    <a:pt x="11937" y="16561"/>
                  </a:cubicBezTo>
                  <a:cubicBezTo>
                    <a:pt x="11891" y="16493"/>
                    <a:pt x="11873" y="16410"/>
                    <a:pt x="11891" y="16338"/>
                  </a:cubicBezTo>
                  <a:cubicBezTo>
                    <a:pt x="11901" y="16294"/>
                    <a:pt x="11926" y="16259"/>
                    <a:pt x="11957" y="16229"/>
                  </a:cubicBezTo>
                  <a:close/>
                  <a:moveTo>
                    <a:pt x="21441" y="16810"/>
                  </a:moveTo>
                  <a:cubicBezTo>
                    <a:pt x="21442" y="16812"/>
                    <a:pt x="21444" y="16815"/>
                    <a:pt x="21444" y="16818"/>
                  </a:cubicBezTo>
                  <a:lnTo>
                    <a:pt x="21441" y="16810"/>
                  </a:lnTo>
                  <a:close/>
                  <a:moveTo>
                    <a:pt x="21402" y="16839"/>
                  </a:moveTo>
                  <a:lnTo>
                    <a:pt x="21402" y="16847"/>
                  </a:lnTo>
                  <a:cubicBezTo>
                    <a:pt x="21400" y="16860"/>
                    <a:pt x="21391" y="16873"/>
                    <a:pt x="21380" y="16881"/>
                  </a:cubicBezTo>
                  <a:cubicBezTo>
                    <a:pt x="21371" y="16887"/>
                    <a:pt x="21361" y="16890"/>
                    <a:pt x="21352" y="16890"/>
                  </a:cubicBezTo>
                  <a:cubicBezTo>
                    <a:pt x="21345" y="16890"/>
                    <a:pt x="21338" y="16888"/>
                    <a:pt x="21331" y="16886"/>
                  </a:cubicBezTo>
                  <a:lnTo>
                    <a:pt x="21402" y="16839"/>
                  </a:lnTo>
                  <a:close/>
                  <a:moveTo>
                    <a:pt x="14633" y="16879"/>
                  </a:moveTo>
                  <a:cubicBezTo>
                    <a:pt x="14642" y="16879"/>
                    <a:pt x="14650" y="16886"/>
                    <a:pt x="14650" y="16897"/>
                  </a:cubicBezTo>
                  <a:cubicBezTo>
                    <a:pt x="14650" y="16906"/>
                    <a:pt x="14641" y="16914"/>
                    <a:pt x="14633" y="16914"/>
                  </a:cubicBezTo>
                  <a:lnTo>
                    <a:pt x="14633" y="16937"/>
                  </a:lnTo>
                  <a:lnTo>
                    <a:pt x="14632" y="16914"/>
                  </a:lnTo>
                  <a:cubicBezTo>
                    <a:pt x="14628" y="16914"/>
                    <a:pt x="14624" y="16912"/>
                    <a:pt x="14621" y="16908"/>
                  </a:cubicBezTo>
                  <a:cubicBezTo>
                    <a:pt x="14619" y="16905"/>
                    <a:pt x="14616" y="16901"/>
                    <a:pt x="14616" y="16896"/>
                  </a:cubicBezTo>
                  <a:cubicBezTo>
                    <a:pt x="14616" y="16886"/>
                    <a:pt x="14624" y="16879"/>
                    <a:pt x="14633" y="16879"/>
                  </a:cubicBezTo>
                  <a:close/>
                  <a:moveTo>
                    <a:pt x="14578" y="16707"/>
                  </a:moveTo>
                  <a:lnTo>
                    <a:pt x="14633" y="16710"/>
                  </a:lnTo>
                  <a:lnTo>
                    <a:pt x="14711" y="16713"/>
                  </a:lnTo>
                  <a:cubicBezTo>
                    <a:pt x="14714" y="16753"/>
                    <a:pt x="14730" y="16795"/>
                    <a:pt x="14743" y="16832"/>
                  </a:cubicBezTo>
                  <a:cubicBezTo>
                    <a:pt x="14754" y="16860"/>
                    <a:pt x="14764" y="16888"/>
                    <a:pt x="14764" y="16904"/>
                  </a:cubicBezTo>
                  <a:cubicBezTo>
                    <a:pt x="14762" y="16906"/>
                    <a:pt x="14761" y="16908"/>
                    <a:pt x="14761" y="16912"/>
                  </a:cubicBezTo>
                  <a:cubicBezTo>
                    <a:pt x="14744" y="16916"/>
                    <a:pt x="14729" y="16921"/>
                    <a:pt x="14714" y="16926"/>
                  </a:cubicBezTo>
                  <a:cubicBezTo>
                    <a:pt x="14716" y="16918"/>
                    <a:pt x="14719" y="16910"/>
                    <a:pt x="14719" y="16902"/>
                  </a:cubicBezTo>
                  <a:cubicBezTo>
                    <a:pt x="14720" y="16879"/>
                    <a:pt x="14712" y="16854"/>
                    <a:pt x="14696" y="16838"/>
                  </a:cubicBezTo>
                  <a:cubicBezTo>
                    <a:pt x="14680" y="16821"/>
                    <a:pt x="14661" y="16811"/>
                    <a:pt x="14635" y="16810"/>
                  </a:cubicBezTo>
                  <a:cubicBezTo>
                    <a:pt x="14588" y="16810"/>
                    <a:pt x="14551" y="16847"/>
                    <a:pt x="14548" y="16895"/>
                  </a:cubicBezTo>
                  <a:cubicBezTo>
                    <a:pt x="14547" y="16918"/>
                    <a:pt x="14556" y="16942"/>
                    <a:pt x="14572" y="16959"/>
                  </a:cubicBezTo>
                  <a:cubicBezTo>
                    <a:pt x="14583" y="16972"/>
                    <a:pt x="14598" y="16979"/>
                    <a:pt x="14615" y="16982"/>
                  </a:cubicBezTo>
                  <a:cubicBezTo>
                    <a:pt x="14601" y="16995"/>
                    <a:pt x="14589" y="17006"/>
                    <a:pt x="14578" y="17019"/>
                  </a:cubicBezTo>
                  <a:cubicBezTo>
                    <a:pt x="14564" y="17013"/>
                    <a:pt x="14551" y="17003"/>
                    <a:pt x="14541" y="16992"/>
                  </a:cubicBezTo>
                  <a:cubicBezTo>
                    <a:pt x="14516" y="16964"/>
                    <a:pt x="14504" y="16929"/>
                    <a:pt x="14505" y="16891"/>
                  </a:cubicBezTo>
                  <a:cubicBezTo>
                    <a:pt x="14506" y="16876"/>
                    <a:pt x="14520" y="16848"/>
                    <a:pt x="14532" y="16821"/>
                  </a:cubicBezTo>
                  <a:cubicBezTo>
                    <a:pt x="14550" y="16785"/>
                    <a:pt x="14569" y="16745"/>
                    <a:pt x="14578" y="16707"/>
                  </a:cubicBezTo>
                  <a:close/>
                  <a:moveTo>
                    <a:pt x="10914" y="15409"/>
                  </a:moveTo>
                  <a:cubicBezTo>
                    <a:pt x="10923" y="15418"/>
                    <a:pt x="10930" y="15427"/>
                    <a:pt x="10940" y="15434"/>
                  </a:cubicBezTo>
                  <a:cubicBezTo>
                    <a:pt x="10970" y="15453"/>
                    <a:pt x="11004" y="15463"/>
                    <a:pt x="11040" y="15463"/>
                  </a:cubicBezTo>
                  <a:cubicBezTo>
                    <a:pt x="11060" y="15463"/>
                    <a:pt x="11078" y="15460"/>
                    <a:pt x="11097" y="15453"/>
                  </a:cubicBezTo>
                  <a:cubicBezTo>
                    <a:pt x="11113" y="15460"/>
                    <a:pt x="11128" y="15467"/>
                    <a:pt x="11143" y="15476"/>
                  </a:cubicBezTo>
                  <a:cubicBezTo>
                    <a:pt x="11157" y="15485"/>
                    <a:pt x="11169" y="15498"/>
                    <a:pt x="11182" y="15511"/>
                  </a:cubicBezTo>
                  <a:cubicBezTo>
                    <a:pt x="11187" y="15564"/>
                    <a:pt x="11214" y="15614"/>
                    <a:pt x="11261" y="15646"/>
                  </a:cubicBezTo>
                  <a:cubicBezTo>
                    <a:pt x="11272" y="15653"/>
                    <a:pt x="11288" y="15659"/>
                    <a:pt x="11304" y="15663"/>
                  </a:cubicBezTo>
                  <a:lnTo>
                    <a:pt x="11304" y="17034"/>
                  </a:lnTo>
                  <a:cubicBezTo>
                    <a:pt x="11196" y="16986"/>
                    <a:pt x="11082" y="16945"/>
                    <a:pt x="10966" y="16911"/>
                  </a:cubicBezTo>
                  <a:lnTo>
                    <a:pt x="10966" y="16910"/>
                  </a:lnTo>
                  <a:lnTo>
                    <a:pt x="10927" y="16900"/>
                  </a:lnTo>
                  <a:lnTo>
                    <a:pt x="10927" y="16755"/>
                  </a:lnTo>
                  <a:lnTo>
                    <a:pt x="10927" y="16437"/>
                  </a:lnTo>
                  <a:lnTo>
                    <a:pt x="10914" y="16437"/>
                  </a:lnTo>
                  <a:lnTo>
                    <a:pt x="10914" y="15409"/>
                  </a:lnTo>
                  <a:close/>
                  <a:moveTo>
                    <a:pt x="14570" y="16248"/>
                  </a:moveTo>
                  <a:cubicBezTo>
                    <a:pt x="14570" y="16258"/>
                    <a:pt x="14572" y="16265"/>
                    <a:pt x="14570" y="16274"/>
                  </a:cubicBezTo>
                  <a:cubicBezTo>
                    <a:pt x="14568" y="16291"/>
                    <a:pt x="14565" y="16308"/>
                    <a:pt x="14561" y="16324"/>
                  </a:cubicBezTo>
                  <a:cubicBezTo>
                    <a:pt x="14518" y="16355"/>
                    <a:pt x="14486" y="16406"/>
                    <a:pt x="14483" y="16464"/>
                  </a:cubicBezTo>
                  <a:cubicBezTo>
                    <a:pt x="14479" y="16491"/>
                    <a:pt x="14491" y="16522"/>
                    <a:pt x="14504" y="16558"/>
                  </a:cubicBezTo>
                  <a:cubicBezTo>
                    <a:pt x="14519" y="16597"/>
                    <a:pt x="14536" y="16644"/>
                    <a:pt x="14534" y="16680"/>
                  </a:cubicBezTo>
                  <a:cubicBezTo>
                    <a:pt x="14531" y="16717"/>
                    <a:pt x="14509" y="16761"/>
                    <a:pt x="14491" y="16799"/>
                  </a:cubicBezTo>
                  <a:cubicBezTo>
                    <a:pt x="14473" y="16833"/>
                    <a:pt x="14460" y="16864"/>
                    <a:pt x="14458" y="16888"/>
                  </a:cubicBezTo>
                  <a:cubicBezTo>
                    <a:pt x="14456" y="16939"/>
                    <a:pt x="14472" y="16985"/>
                    <a:pt x="14505" y="17022"/>
                  </a:cubicBezTo>
                  <a:cubicBezTo>
                    <a:pt x="14510" y="17027"/>
                    <a:pt x="14516" y="17032"/>
                    <a:pt x="14521" y="17035"/>
                  </a:cubicBezTo>
                  <a:cubicBezTo>
                    <a:pt x="14504" y="17037"/>
                    <a:pt x="14487" y="17038"/>
                    <a:pt x="14469" y="17038"/>
                  </a:cubicBezTo>
                  <a:cubicBezTo>
                    <a:pt x="14434" y="17038"/>
                    <a:pt x="14399" y="17034"/>
                    <a:pt x="14366" y="17025"/>
                  </a:cubicBezTo>
                  <a:cubicBezTo>
                    <a:pt x="14309" y="16954"/>
                    <a:pt x="14219" y="16906"/>
                    <a:pt x="14118" y="16906"/>
                  </a:cubicBezTo>
                  <a:cubicBezTo>
                    <a:pt x="14077" y="16906"/>
                    <a:pt x="14023" y="16928"/>
                    <a:pt x="13962" y="16955"/>
                  </a:cubicBezTo>
                  <a:cubicBezTo>
                    <a:pt x="13897" y="16982"/>
                    <a:pt x="13822" y="17014"/>
                    <a:pt x="13755" y="17018"/>
                  </a:cubicBezTo>
                  <a:cubicBezTo>
                    <a:pt x="14120" y="16883"/>
                    <a:pt x="14415" y="16603"/>
                    <a:pt x="14570" y="16248"/>
                  </a:cubicBezTo>
                  <a:close/>
                  <a:moveTo>
                    <a:pt x="19452" y="14339"/>
                  </a:moveTo>
                  <a:cubicBezTo>
                    <a:pt x="19486" y="14339"/>
                    <a:pt x="19521" y="14343"/>
                    <a:pt x="19554" y="14351"/>
                  </a:cubicBezTo>
                  <a:cubicBezTo>
                    <a:pt x="19611" y="14424"/>
                    <a:pt x="19701" y="14471"/>
                    <a:pt x="19802" y="14471"/>
                  </a:cubicBezTo>
                  <a:cubicBezTo>
                    <a:pt x="19829" y="14471"/>
                    <a:pt x="19860" y="14462"/>
                    <a:pt x="19894" y="14449"/>
                  </a:cubicBezTo>
                  <a:lnTo>
                    <a:pt x="19894" y="14449"/>
                  </a:lnTo>
                  <a:cubicBezTo>
                    <a:pt x="19458" y="14690"/>
                    <a:pt x="19163" y="15156"/>
                    <a:pt x="19163" y="15688"/>
                  </a:cubicBezTo>
                  <a:cubicBezTo>
                    <a:pt x="19163" y="16217"/>
                    <a:pt x="19455" y="16679"/>
                    <a:pt x="19887" y="16922"/>
                  </a:cubicBezTo>
                  <a:cubicBezTo>
                    <a:pt x="19862" y="16929"/>
                    <a:pt x="19838" y="16940"/>
                    <a:pt x="19810" y="16953"/>
                  </a:cubicBezTo>
                  <a:cubicBezTo>
                    <a:pt x="19738" y="16982"/>
                    <a:pt x="19656" y="17018"/>
                    <a:pt x="19585" y="17018"/>
                  </a:cubicBezTo>
                  <a:cubicBezTo>
                    <a:pt x="19582" y="17018"/>
                    <a:pt x="19579" y="17018"/>
                    <a:pt x="19576" y="17018"/>
                  </a:cubicBezTo>
                  <a:cubicBezTo>
                    <a:pt x="19505" y="17018"/>
                    <a:pt x="19427" y="16985"/>
                    <a:pt x="19358" y="16955"/>
                  </a:cubicBezTo>
                  <a:cubicBezTo>
                    <a:pt x="19296" y="16928"/>
                    <a:pt x="19243" y="16906"/>
                    <a:pt x="19202" y="16906"/>
                  </a:cubicBezTo>
                  <a:cubicBezTo>
                    <a:pt x="19101" y="16906"/>
                    <a:pt x="19010" y="16954"/>
                    <a:pt x="18954" y="17026"/>
                  </a:cubicBezTo>
                  <a:cubicBezTo>
                    <a:pt x="18921" y="17034"/>
                    <a:pt x="18886" y="17038"/>
                    <a:pt x="18852" y="17038"/>
                  </a:cubicBezTo>
                  <a:cubicBezTo>
                    <a:pt x="18817" y="17038"/>
                    <a:pt x="18783" y="17034"/>
                    <a:pt x="18750" y="17026"/>
                  </a:cubicBezTo>
                  <a:cubicBezTo>
                    <a:pt x="18694" y="16954"/>
                    <a:pt x="18604" y="16906"/>
                    <a:pt x="18502" y="16906"/>
                  </a:cubicBezTo>
                  <a:cubicBezTo>
                    <a:pt x="18462" y="16906"/>
                    <a:pt x="18409" y="16928"/>
                    <a:pt x="18347" y="16955"/>
                  </a:cubicBezTo>
                  <a:cubicBezTo>
                    <a:pt x="18274" y="16985"/>
                    <a:pt x="18194" y="17021"/>
                    <a:pt x="18121" y="17021"/>
                  </a:cubicBezTo>
                  <a:cubicBezTo>
                    <a:pt x="18051" y="17021"/>
                    <a:pt x="17968" y="16986"/>
                    <a:pt x="17898" y="16955"/>
                  </a:cubicBezTo>
                  <a:cubicBezTo>
                    <a:pt x="17836" y="16928"/>
                    <a:pt x="17783" y="16906"/>
                    <a:pt x="17742" y="16906"/>
                  </a:cubicBezTo>
                  <a:cubicBezTo>
                    <a:pt x="17640" y="16906"/>
                    <a:pt x="17550" y="16954"/>
                    <a:pt x="17494" y="17026"/>
                  </a:cubicBezTo>
                  <a:cubicBezTo>
                    <a:pt x="17461" y="17034"/>
                    <a:pt x="17427" y="17038"/>
                    <a:pt x="17392" y="17038"/>
                  </a:cubicBezTo>
                  <a:cubicBezTo>
                    <a:pt x="17358" y="17038"/>
                    <a:pt x="17323" y="17034"/>
                    <a:pt x="17289" y="17026"/>
                  </a:cubicBezTo>
                  <a:cubicBezTo>
                    <a:pt x="17233" y="16954"/>
                    <a:pt x="17144" y="16906"/>
                    <a:pt x="17041" y="16906"/>
                  </a:cubicBezTo>
                  <a:cubicBezTo>
                    <a:pt x="17001" y="16906"/>
                    <a:pt x="16946" y="16928"/>
                    <a:pt x="16886" y="16955"/>
                  </a:cubicBezTo>
                  <a:cubicBezTo>
                    <a:pt x="16814" y="16985"/>
                    <a:pt x="16732" y="17021"/>
                    <a:pt x="16661" y="17021"/>
                  </a:cubicBezTo>
                  <a:cubicBezTo>
                    <a:pt x="16590" y="17021"/>
                    <a:pt x="16508" y="16986"/>
                    <a:pt x="16437" y="16955"/>
                  </a:cubicBezTo>
                  <a:cubicBezTo>
                    <a:pt x="16375" y="16928"/>
                    <a:pt x="16322" y="16906"/>
                    <a:pt x="16281" y="16906"/>
                  </a:cubicBezTo>
                  <a:cubicBezTo>
                    <a:pt x="16180" y="16906"/>
                    <a:pt x="16089" y="16954"/>
                    <a:pt x="16033" y="17026"/>
                  </a:cubicBezTo>
                  <a:cubicBezTo>
                    <a:pt x="15999" y="17034"/>
                    <a:pt x="15965" y="17038"/>
                    <a:pt x="15930" y="17038"/>
                  </a:cubicBezTo>
                  <a:cubicBezTo>
                    <a:pt x="15896" y="17038"/>
                    <a:pt x="15862" y="17034"/>
                    <a:pt x="15829" y="17026"/>
                  </a:cubicBezTo>
                  <a:cubicBezTo>
                    <a:pt x="15773" y="16954"/>
                    <a:pt x="15683" y="16906"/>
                    <a:pt x="15581" y="16906"/>
                  </a:cubicBezTo>
                  <a:cubicBezTo>
                    <a:pt x="15541" y="16906"/>
                    <a:pt x="15486" y="16928"/>
                    <a:pt x="15426" y="16955"/>
                  </a:cubicBezTo>
                  <a:cubicBezTo>
                    <a:pt x="15353" y="16985"/>
                    <a:pt x="15272" y="17021"/>
                    <a:pt x="15200" y="17021"/>
                  </a:cubicBezTo>
                  <a:cubicBezTo>
                    <a:pt x="15129" y="17021"/>
                    <a:pt x="15047" y="16986"/>
                    <a:pt x="14974" y="16955"/>
                  </a:cubicBezTo>
                  <a:cubicBezTo>
                    <a:pt x="14966" y="16950"/>
                    <a:pt x="14957" y="16947"/>
                    <a:pt x="14948" y="16944"/>
                  </a:cubicBezTo>
                  <a:cubicBezTo>
                    <a:pt x="14898" y="16923"/>
                    <a:pt x="14855" y="16906"/>
                    <a:pt x="14819" y="16906"/>
                  </a:cubicBezTo>
                  <a:cubicBezTo>
                    <a:pt x="14815" y="16906"/>
                    <a:pt x="14813" y="16907"/>
                    <a:pt x="14810" y="16907"/>
                  </a:cubicBezTo>
                  <a:lnTo>
                    <a:pt x="14810" y="16905"/>
                  </a:lnTo>
                  <a:cubicBezTo>
                    <a:pt x="14811" y="16880"/>
                    <a:pt x="14799" y="16849"/>
                    <a:pt x="14787" y="16815"/>
                  </a:cubicBezTo>
                  <a:cubicBezTo>
                    <a:pt x="14772" y="16775"/>
                    <a:pt x="14755" y="16729"/>
                    <a:pt x="14756" y="16692"/>
                  </a:cubicBezTo>
                  <a:cubicBezTo>
                    <a:pt x="14757" y="16655"/>
                    <a:pt x="14779" y="16612"/>
                    <a:pt x="14799" y="16574"/>
                  </a:cubicBezTo>
                  <a:cubicBezTo>
                    <a:pt x="14816" y="16541"/>
                    <a:pt x="14831" y="16512"/>
                    <a:pt x="14832" y="16486"/>
                  </a:cubicBezTo>
                  <a:cubicBezTo>
                    <a:pt x="14835" y="16428"/>
                    <a:pt x="14811" y="16376"/>
                    <a:pt x="14772" y="16341"/>
                  </a:cubicBezTo>
                  <a:cubicBezTo>
                    <a:pt x="14769" y="16323"/>
                    <a:pt x="14768" y="16306"/>
                    <a:pt x="14769" y="16289"/>
                  </a:cubicBezTo>
                  <a:cubicBezTo>
                    <a:pt x="14771" y="16272"/>
                    <a:pt x="14774" y="16254"/>
                    <a:pt x="14778" y="16239"/>
                  </a:cubicBezTo>
                  <a:cubicBezTo>
                    <a:pt x="14821" y="16209"/>
                    <a:pt x="14853" y="16158"/>
                    <a:pt x="14857" y="16100"/>
                  </a:cubicBezTo>
                  <a:cubicBezTo>
                    <a:pt x="14858" y="16075"/>
                    <a:pt x="14848" y="16046"/>
                    <a:pt x="14836" y="16009"/>
                  </a:cubicBezTo>
                  <a:cubicBezTo>
                    <a:pt x="14821" y="15969"/>
                    <a:pt x="14806" y="15922"/>
                    <a:pt x="14809" y="15885"/>
                  </a:cubicBezTo>
                  <a:cubicBezTo>
                    <a:pt x="14811" y="15848"/>
                    <a:pt x="14835" y="15806"/>
                    <a:pt x="14855" y="15768"/>
                  </a:cubicBezTo>
                  <a:cubicBezTo>
                    <a:pt x="14873" y="15736"/>
                    <a:pt x="14888" y="15706"/>
                    <a:pt x="14890" y="15682"/>
                  </a:cubicBezTo>
                  <a:cubicBezTo>
                    <a:pt x="14895" y="15624"/>
                    <a:pt x="14872" y="15571"/>
                    <a:pt x="14834" y="15534"/>
                  </a:cubicBezTo>
                  <a:cubicBezTo>
                    <a:pt x="14831" y="15516"/>
                    <a:pt x="14830" y="15499"/>
                    <a:pt x="14832" y="15482"/>
                  </a:cubicBezTo>
                  <a:cubicBezTo>
                    <a:pt x="14834" y="15463"/>
                    <a:pt x="14840" y="15448"/>
                    <a:pt x="14846" y="15432"/>
                  </a:cubicBezTo>
                  <a:cubicBezTo>
                    <a:pt x="14889" y="15403"/>
                    <a:pt x="14921" y="15355"/>
                    <a:pt x="14926" y="15297"/>
                  </a:cubicBezTo>
                  <a:cubicBezTo>
                    <a:pt x="14929" y="15272"/>
                    <a:pt x="14918" y="15241"/>
                    <a:pt x="14906" y="15205"/>
                  </a:cubicBezTo>
                  <a:cubicBezTo>
                    <a:pt x="14893" y="15165"/>
                    <a:pt x="14878" y="15119"/>
                    <a:pt x="14883" y="15082"/>
                  </a:cubicBezTo>
                  <a:cubicBezTo>
                    <a:pt x="14887" y="15045"/>
                    <a:pt x="14910" y="15003"/>
                    <a:pt x="14931" y="14966"/>
                  </a:cubicBezTo>
                  <a:cubicBezTo>
                    <a:pt x="14937" y="14954"/>
                    <a:pt x="14943" y="14944"/>
                    <a:pt x="14948" y="14933"/>
                  </a:cubicBezTo>
                  <a:cubicBezTo>
                    <a:pt x="14957" y="14914"/>
                    <a:pt x="14967" y="14896"/>
                    <a:pt x="14968" y="14880"/>
                  </a:cubicBezTo>
                  <a:cubicBezTo>
                    <a:pt x="14972" y="14841"/>
                    <a:pt x="14964" y="14806"/>
                    <a:pt x="14948" y="14775"/>
                  </a:cubicBezTo>
                  <a:cubicBezTo>
                    <a:pt x="14941" y="14759"/>
                    <a:pt x="14929" y="14744"/>
                    <a:pt x="14915" y="14731"/>
                  </a:cubicBezTo>
                  <a:cubicBezTo>
                    <a:pt x="14914" y="14714"/>
                    <a:pt x="14913" y="14697"/>
                    <a:pt x="14915" y="14680"/>
                  </a:cubicBezTo>
                  <a:cubicBezTo>
                    <a:pt x="14918" y="14662"/>
                    <a:pt x="14922" y="14646"/>
                    <a:pt x="14927" y="14630"/>
                  </a:cubicBezTo>
                  <a:cubicBezTo>
                    <a:pt x="14935" y="14627"/>
                    <a:pt x="14942" y="14622"/>
                    <a:pt x="14948" y="14615"/>
                  </a:cubicBezTo>
                  <a:cubicBezTo>
                    <a:pt x="14983" y="14586"/>
                    <a:pt x="15008" y="14545"/>
                    <a:pt x="15014" y="14496"/>
                  </a:cubicBezTo>
                  <a:cubicBezTo>
                    <a:pt x="15017" y="14471"/>
                    <a:pt x="15009" y="14441"/>
                    <a:pt x="14999" y="14404"/>
                  </a:cubicBezTo>
                  <a:cubicBezTo>
                    <a:pt x="14993" y="14386"/>
                    <a:pt x="14988" y="14367"/>
                    <a:pt x="14984" y="14348"/>
                  </a:cubicBezTo>
                  <a:cubicBezTo>
                    <a:pt x="15012" y="14343"/>
                    <a:pt x="15040" y="14341"/>
                    <a:pt x="15068" y="14341"/>
                  </a:cubicBezTo>
                  <a:cubicBezTo>
                    <a:pt x="15102" y="14341"/>
                    <a:pt x="15136" y="14344"/>
                    <a:pt x="15168" y="14351"/>
                  </a:cubicBezTo>
                  <a:cubicBezTo>
                    <a:pt x="15178" y="14364"/>
                    <a:pt x="15188" y="14376"/>
                    <a:pt x="15199" y="14387"/>
                  </a:cubicBezTo>
                  <a:cubicBezTo>
                    <a:pt x="15257" y="14443"/>
                    <a:pt x="15335" y="14471"/>
                    <a:pt x="15416" y="14471"/>
                  </a:cubicBezTo>
                  <a:cubicBezTo>
                    <a:pt x="15457" y="14471"/>
                    <a:pt x="15511" y="14449"/>
                    <a:pt x="15572" y="14423"/>
                  </a:cubicBezTo>
                  <a:cubicBezTo>
                    <a:pt x="15644" y="14392"/>
                    <a:pt x="15726" y="14356"/>
                    <a:pt x="15797" y="14356"/>
                  </a:cubicBezTo>
                  <a:cubicBezTo>
                    <a:pt x="15869" y="14356"/>
                    <a:pt x="15950" y="14391"/>
                    <a:pt x="16023" y="14423"/>
                  </a:cubicBezTo>
                  <a:cubicBezTo>
                    <a:pt x="16085" y="14449"/>
                    <a:pt x="16138" y="14471"/>
                    <a:pt x="16179" y="14471"/>
                  </a:cubicBezTo>
                  <a:cubicBezTo>
                    <a:pt x="16280" y="14471"/>
                    <a:pt x="16371" y="14424"/>
                    <a:pt x="16426" y="14351"/>
                  </a:cubicBezTo>
                  <a:cubicBezTo>
                    <a:pt x="16459" y="14343"/>
                    <a:pt x="16493" y="14339"/>
                    <a:pt x="16528" y="14339"/>
                  </a:cubicBezTo>
                  <a:cubicBezTo>
                    <a:pt x="16562" y="14339"/>
                    <a:pt x="16597" y="14343"/>
                    <a:pt x="16630" y="14351"/>
                  </a:cubicBezTo>
                  <a:cubicBezTo>
                    <a:pt x="16687" y="14424"/>
                    <a:pt x="16777" y="14471"/>
                    <a:pt x="16878" y="14471"/>
                  </a:cubicBezTo>
                  <a:cubicBezTo>
                    <a:pt x="16919" y="14471"/>
                    <a:pt x="16973" y="14449"/>
                    <a:pt x="17034" y="14423"/>
                  </a:cubicBezTo>
                  <a:cubicBezTo>
                    <a:pt x="17107" y="14392"/>
                    <a:pt x="17188" y="14356"/>
                    <a:pt x="17260" y="14356"/>
                  </a:cubicBezTo>
                  <a:cubicBezTo>
                    <a:pt x="17330" y="14356"/>
                    <a:pt x="17413" y="14391"/>
                    <a:pt x="17484" y="14423"/>
                  </a:cubicBezTo>
                  <a:cubicBezTo>
                    <a:pt x="17546" y="14449"/>
                    <a:pt x="17599" y="14471"/>
                    <a:pt x="17640" y="14471"/>
                  </a:cubicBezTo>
                  <a:cubicBezTo>
                    <a:pt x="17742" y="14471"/>
                    <a:pt x="17832" y="14424"/>
                    <a:pt x="17888" y="14351"/>
                  </a:cubicBezTo>
                  <a:cubicBezTo>
                    <a:pt x="17921" y="14343"/>
                    <a:pt x="17955" y="14339"/>
                    <a:pt x="17990" y="14339"/>
                  </a:cubicBezTo>
                  <a:cubicBezTo>
                    <a:pt x="18024" y="14339"/>
                    <a:pt x="18059" y="14343"/>
                    <a:pt x="18093" y="14351"/>
                  </a:cubicBezTo>
                  <a:cubicBezTo>
                    <a:pt x="18149" y="14424"/>
                    <a:pt x="18238" y="14471"/>
                    <a:pt x="18341" y="14471"/>
                  </a:cubicBezTo>
                  <a:cubicBezTo>
                    <a:pt x="18381" y="14471"/>
                    <a:pt x="18435" y="14449"/>
                    <a:pt x="18496" y="14423"/>
                  </a:cubicBezTo>
                  <a:cubicBezTo>
                    <a:pt x="18568" y="14392"/>
                    <a:pt x="18650" y="14356"/>
                    <a:pt x="18721" y="14356"/>
                  </a:cubicBezTo>
                  <a:cubicBezTo>
                    <a:pt x="18792" y="14356"/>
                    <a:pt x="18874" y="14391"/>
                    <a:pt x="18947" y="14423"/>
                  </a:cubicBezTo>
                  <a:cubicBezTo>
                    <a:pt x="19008" y="14449"/>
                    <a:pt x="19061" y="14471"/>
                    <a:pt x="19102" y="14471"/>
                  </a:cubicBezTo>
                  <a:cubicBezTo>
                    <a:pt x="19203" y="14471"/>
                    <a:pt x="19295" y="14424"/>
                    <a:pt x="19350" y="14351"/>
                  </a:cubicBezTo>
                  <a:cubicBezTo>
                    <a:pt x="19383" y="14343"/>
                    <a:pt x="19417" y="14339"/>
                    <a:pt x="19452" y="14339"/>
                  </a:cubicBezTo>
                  <a:close/>
                  <a:moveTo>
                    <a:pt x="13266" y="14319"/>
                  </a:moveTo>
                  <a:cubicBezTo>
                    <a:pt x="14022" y="14319"/>
                    <a:pt x="14637" y="14935"/>
                    <a:pt x="14637" y="15690"/>
                  </a:cubicBezTo>
                  <a:cubicBezTo>
                    <a:pt x="14637" y="16446"/>
                    <a:pt x="14023" y="17061"/>
                    <a:pt x="13266" y="17061"/>
                  </a:cubicBezTo>
                  <a:cubicBezTo>
                    <a:pt x="12511" y="17061"/>
                    <a:pt x="11895" y="16446"/>
                    <a:pt x="11895" y="15690"/>
                  </a:cubicBezTo>
                  <a:cubicBezTo>
                    <a:pt x="11895" y="14935"/>
                    <a:pt x="12510" y="14319"/>
                    <a:pt x="13266" y="14319"/>
                  </a:cubicBezTo>
                  <a:close/>
                  <a:moveTo>
                    <a:pt x="20576" y="14319"/>
                  </a:moveTo>
                  <a:cubicBezTo>
                    <a:pt x="21331" y="14319"/>
                    <a:pt x="21947" y="14935"/>
                    <a:pt x="21947" y="15690"/>
                  </a:cubicBezTo>
                  <a:cubicBezTo>
                    <a:pt x="21947" y="16446"/>
                    <a:pt x="21332" y="17061"/>
                    <a:pt x="20576" y="17061"/>
                  </a:cubicBezTo>
                  <a:cubicBezTo>
                    <a:pt x="19820" y="17061"/>
                    <a:pt x="19205" y="16446"/>
                    <a:pt x="19205" y="15690"/>
                  </a:cubicBezTo>
                  <a:cubicBezTo>
                    <a:pt x="19205" y="14935"/>
                    <a:pt x="19819" y="14319"/>
                    <a:pt x="20576" y="14319"/>
                  </a:cubicBezTo>
                  <a:close/>
                  <a:moveTo>
                    <a:pt x="21571" y="16697"/>
                  </a:moveTo>
                  <a:cubicBezTo>
                    <a:pt x="21608" y="16743"/>
                    <a:pt x="21623" y="16800"/>
                    <a:pt x="21616" y="16860"/>
                  </a:cubicBezTo>
                  <a:cubicBezTo>
                    <a:pt x="21605" y="16931"/>
                    <a:pt x="21560" y="17001"/>
                    <a:pt x="21495" y="17047"/>
                  </a:cubicBezTo>
                  <a:cubicBezTo>
                    <a:pt x="21459" y="17072"/>
                    <a:pt x="21385" y="17086"/>
                    <a:pt x="21310" y="17097"/>
                  </a:cubicBezTo>
                  <a:lnTo>
                    <a:pt x="21274" y="17102"/>
                  </a:lnTo>
                  <a:cubicBezTo>
                    <a:pt x="21213" y="17112"/>
                    <a:pt x="21150" y="17121"/>
                    <a:pt x="21095" y="17140"/>
                  </a:cubicBezTo>
                  <a:lnTo>
                    <a:pt x="21044" y="17024"/>
                  </a:lnTo>
                  <a:cubicBezTo>
                    <a:pt x="21115" y="17000"/>
                    <a:pt x="21184" y="16970"/>
                    <a:pt x="21248" y="16937"/>
                  </a:cubicBezTo>
                  <a:cubicBezTo>
                    <a:pt x="21271" y="16964"/>
                    <a:pt x="21306" y="16981"/>
                    <a:pt x="21345" y="16981"/>
                  </a:cubicBezTo>
                  <a:cubicBezTo>
                    <a:pt x="21376" y="16981"/>
                    <a:pt x="21405" y="16972"/>
                    <a:pt x="21429" y="16955"/>
                  </a:cubicBezTo>
                  <a:cubicBezTo>
                    <a:pt x="21464" y="16931"/>
                    <a:pt x="21486" y="16896"/>
                    <a:pt x="21492" y="16856"/>
                  </a:cubicBezTo>
                  <a:cubicBezTo>
                    <a:pt x="21496" y="16829"/>
                    <a:pt x="21491" y="16803"/>
                    <a:pt x="21480" y="16781"/>
                  </a:cubicBezTo>
                  <a:cubicBezTo>
                    <a:pt x="21512" y="16754"/>
                    <a:pt x="21542" y="16727"/>
                    <a:pt x="21571" y="16697"/>
                  </a:cubicBezTo>
                  <a:close/>
                  <a:moveTo>
                    <a:pt x="12361" y="16781"/>
                  </a:moveTo>
                  <a:cubicBezTo>
                    <a:pt x="12422" y="16832"/>
                    <a:pt x="12490" y="16879"/>
                    <a:pt x="12561" y="16919"/>
                  </a:cubicBezTo>
                  <a:cubicBezTo>
                    <a:pt x="12561" y="16929"/>
                    <a:pt x="12561" y="16943"/>
                    <a:pt x="12564" y="16956"/>
                  </a:cubicBezTo>
                  <a:cubicBezTo>
                    <a:pt x="12573" y="16995"/>
                    <a:pt x="12598" y="17028"/>
                    <a:pt x="12634" y="17048"/>
                  </a:cubicBezTo>
                  <a:cubicBezTo>
                    <a:pt x="12657" y="17061"/>
                    <a:pt x="12684" y="17069"/>
                    <a:pt x="12708" y="17069"/>
                  </a:cubicBezTo>
                  <a:cubicBezTo>
                    <a:pt x="12747" y="17069"/>
                    <a:pt x="12780" y="17054"/>
                    <a:pt x="12804" y="17028"/>
                  </a:cubicBezTo>
                  <a:cubicBezTo>
                    <a:pt x="12843" y="17043"/>
                    <a:pt x="12885" y="17055"/>
                    <a:pt x="12926" y="17064"/>
                  </a:cubicBezTo>
                  <a:cubicBezTo>
                    <a:pt x="12891" y="17138"/>
                    <a:pt x="12814" y="17186"/>
                    <a:pt x="12723" y="17186"/>
                  </a:cubicBezTo>
                  <a:cubicBezTo>
                    <a:pt x="12674" y="17186"/>
                    <a:pt x="12625" y="17172"/>
                    <a:pt x="12578" y="17146"/>
                  </a:cubicBezTo>
                  <a:cubicBezTo>
                    <a:pt x="12536" y="17122"/>
                    <a:pt x="12491" y="17056"/>
                    <a:pt x="12442" y="16986"/>
                  </a:cubicBezTo>
                  <a:cubicBezTo>
                    <a:pt x="12404" y="16929"/>
                    <a:pt x="12363" y="16870"/>
                    <a:pt x="12320" y="16826"/>
                  </a:cubicBezTo>
                  <a:lnTo>
                    <a:pt x="12361" y="16781"/>
                  </a:lnTo>
                  <a:close/>
                  <a:moveTo>
                    <a:pt x="20679" y="17102"/>
                  </a:moveTo>
                  <a:cubicBezTo>
                    <a:pt x="20692" y="17106"/>
                    <a:pt x="20705" y="17118"/>
                    <a:pt x="20709" y="17134"/>
                  </a:cubicBezTo>
                  <a:cubicBezTo>
                    <a:pt x="20711" y="17144"/>
                    <a:pt x="20710" y="17156"/>
                    <a:pt x="20704" y="17167"/>
                  </a:cubicBezTo>
                  <a:cubicBezTo>
                    <a:pt x="20698" y="17179"/>
                    <a:pt x="20684" y="17188"/>
                    <a:pt x="20669" y="17191"/>
                  </a:cubicBezTo>
                  <a:cubicBezTo>
                    <a:pt x="20666" y="17192"/>
                    <a:pt x="20662" y="17192"/>
                    <a:pt x="20657" y="17192"/>
                  </a:cubicBezTo>
                  <a:cubicBezTo>
                    <a:pt x="20634" y="17192"/>
                    <a:pt x="20615" y="17177"/>
                    <a:pt x="20611" y="17156"/>
                  </a:cubicBezTo>
                  <a:cubicBezTo>
                    <a:pt x="20608" y="17134"/>
                    <a:pt x="20621" y="17113"/>
                    <a:pt x="20643" y="17103"/>
                  </a:cubicBezTo>
                  <a:cubicBezTo>
                    <a:pt x="20655" y="17103"/>
                    <a:pt x="20667" y="17102"/>
                    <a:pt x="20679" y="17102"/>
                  </a:cubicBezTo>
                  <a:close/>
                  <a:moveTo>
                    <a:pt x="13358" y="17119"/>
                  </a:moveTo>
                  <a:cubicBezTo>
                    <a:pt x="13360" y="17119"/>
                    <a:pt x="13364" y="17119"/>
                    <a:pt x="13366" y="17121"/>
                  </a:cubicBezTo>
                  <a:cubicBezTo>
                    <a:pt x="13392" y="17124"/>
                    <a:pt x="13411" y="17150"/>
                    <a:pt x="13407" y="17175"/>
                  </a:cubicBezTo>
                  <a:cubicBezTo>
                    <a:pt x="13405" y="17197"/>
                    <a:pt x="13386" y="17213"/>
                    <a:pt x="13360" y="17213"/>
                  </a:cubicBezTo>
                  <a:cubicBezTo>
                    <a:pt x="13357" y="17213"/>
                    <a:pt x="13353" y="17213"/>
                    <a:pt x="13349" y="17212"/>
                  </a:cubicBezTo>
                  <a:cubicBezTo>
                    <a:pt x="13334" y="17209"/>
                    <a:pt x="13322" y="17201"/>
                    <a:pt x="13316" y="17190"/>
                  </a:cubicBezTo>
                  <a:cubicBezTo>
                    <a:pt x="13308" y="17179"/>
                    <a:pt x="13306" y="17169"/>
                    <a:pt x="13308" y="17156"/>
                  </a:cubicBezTo>
                  <a:cubicBezTo>
                    <a:pt x="13313" y="17134"/>
                    <a:pt x="13333" y="17119"/>
                    <a:pt x="13358" y="17119"/>
                  </a:cubicBezTo>
                  <a:close/>
                  <a:moveTo>
                    <a:pt x="12974" y="17076"/>
                  </a:moveTo>
                  <a:cubicBezTo>
                    <a:pt x="13001" y="17082"/>
                    <a:pt x="13031" y="17085"/>
                    <a:pt x="13059" y="17091"/>
                  </a:cubicBezTo>
                  <a:cubicBezTo>
                    <a:pt x="13044" y="17130"/>
                    <a:pt x="13043" y="17174"/>
                    <a:pt x="13051" y="17216"/>
                  </a:cubicBezTo>
                  <a:cubicBezTo>
                    <a:pt x="13029" y="17206"/>
                    <a:pt x="13007" y="17193"/>
                    <a:pt x="12981" y="17185"/>
                  </a:cubicBezTo>
                  <a:cubicBezTo>
                    <a:pt x="12958" y="17176"/>
                    <a:pt x="12934" y="17170"/>
                    <a:pt x="12912" y="17163"/>
                  </a:cubicBezTo>
                  <a:cubicBezTo>
                    <a:pt x="12938" y="17139"/>
                    <a:pt x="12959" y="17111"/>
                    <a:pt x="12974" y="17076"/>
                  </a:cubicBezTo>
                  <a:close/>
                  <a:moveTo>
                    <a:pt x="20242" y="17079"/>
                  </a:moveTo>
                  <a:lnTo>
                    <a:pt x="20242" y="17079"/>
                  </a:lnTo>
                  <a:cubicBezTo>
                    <a:pt x="20257" y="17081"/>
                    <a:pt x="20273" y="17082"/>
                    <a:pt x="20289" y="17082"/>
                  </a:cubicBezTo>
                  <a:cubicBezTo>
                    <a:pt x="20294" y="17082"/>
                    <a:pt x="20300" y="17081"/>
                    <a:pt x="20306" y="17081"/>
                  </a:cubicBezTo>
                  <a:lnTo>
                    <a:pt x="20310" y="17081"/>
                  </a:lnTo>
                  <a:cubicBezTo>
                    <a:pt x="20329" y="17085"/>
                    <a:pt x="20347" y="17086"/>
                    <a:pt x="20366" y="17090"/>
                  </a:cubicBezTo>
                  <a:cubicBezTo>
                    <a:pt x="20358" y="17122"/>
                    <a:pt x="20353" y="17156"/>
                    <a:pt x="20356" y="17191"/>
                  </a:cubicBezTo>
                  <a:cubicBezTo>
                    <a:pt x="20358" y="17233"/>
                    <a:pt x="20373" y="17272"/>
                    <a:pt x="20394" y="17307"/>
                  </a:cubicBezTo>
                  <a:cubicBezTo>
                    <a:pt x="20384" y="17306"/>
                    <a:pt x="20374" y="17306"/>
                    <a:pt x="20364" y="17306"/>
                  </a:cubicBezTo>
                  <a:cubicBezTo>
                    <a:pt x="20350" y="17306"/>
                    <a:pt x="20335" y="17307"/>
                    <a:pt x="20320" y="17308"/>
                  </a:cubicBezTo>
                  <a:cubicBezTo>
                    <a:pt x="20294" y="17309"/>
                    <a:pt x="20270" y="17313"/>
                    <a:pt x="20246" y="17316"/>
                  </a:cubicBezTo>
                  <a:cubicBezTo>
                    <a:pt x="20263" y="17279"/>
                    <a:pt x="20273" y="17238"/>
                    <a:pt x="20271" y="17196"/>
                  </a:cubicBezTo>
                  <a:cubicBezTo>
                    <a:pt x="20270" y="17155"/>
                    <a:pt x="20260" y="17116"/>
                    <a:pt x="20242" y="17079"/>
                  </a:cubicBezTo>
                  <a:close/>
                  <a:moveTo>
                    <a:pt x="14399" y="17080"/>
                  </a:moveTo>
                  <a:lnTo>
                    <a:pt x="14399" y="17080"/>
                  </a:lnTo>
                  <a:cubicBezTo>
                    <a:pt x="14422" y="17083"/>
                    <a:pt x="14445" y="17085"/>
                    <a:pt x="14468" y="17085"/>
                  </a:cubicBezTo>
                  <a:cubicBezTo>
                    <a:pt x="14491" y="17085"/>
                    <a:pt x="14514" y="17083"/>
                    <a:pt x="14537" y="17080"/>
                  </a:cubicBezTo>
                  <a:lnTo>
                    <a:pt x="14537" y="17080"/>
                  </a:lnTo>
                  <a:cubicBezTo>
                    <a:pt x="14520" y="17116"/>
                    <a:pt x="14510" y="17156"/>
                    <a:pt x="14510" y="17198"/>
                  </a:cubicBezTo>
                  <a:cubicBezTo>
                    <a:pt x="14509" y="17240"/>
                    <a:pt x="14519" y="17280"/>
                    <a:pt x="14536" y="17317"/>
                  </a:cubicBezTo>
                  <a:cubicBezTo>
                    <a:pt x="14514" y="17314"/>
                    <a:pt x="14489" y="17312"/>
                    <a:pt x="14467" y="17312"/>
                  </a:cubicBezTo>
                  <a:cubicBezTo>
                    <a:pt x="14444" y="17312"/>
                    <a:pt x="14421" y="17314"/>
                    <a:pt x="14399" y="17317"/>
                  </a:cubicBezTo>
                  <a:cubicBezTo>
                    <a:pt x="14415" y="17282"/>
                    <a:pt x="14425" y="17240"/>
                    <a:pt x="14425" y="17198"/>
                  </a:cubicBezTo>
                  <a:cubicBezTo>
                    <a:pt x="14425" y="17156"/>
                    <a:pt x="14414" y="17117"/>
                    <a:pt x="14399" y="17080"/>
                  </a:cubicBezTo>
                  <a:close/>
                  <a:moveTo>
                    <a:pt x="16000" y="17080"/>
                  </a:moveTo>
                  <a:cubicBezTo>
                    <a:pt x="15984" y="17116"/>
                    <a:pt x="15974" y="17156"/>
                    <a:pt x="15974" y="17198"/>
                  </a:cubicBezTo>
                  <a:cubicBezTo>
                    <a:pt x="15974" y="17240"/>
                    <a:pt x="15985" y="17280"/>
                    <a:pt x="16000" y="17317"/>
                  </a:cubicBezTo>
                  <a:cubicBezTo>
                    <a:pt x="15975" y="17313"/>
                    <a:pt x="15951" y="17312"/>
                    <a:pt x="15929" y="17312"/>
                  </a:cubicBezTo>
                  <a:cubicBezTo>
                    <a:pt x="15906" y="17312"/>
                    <a:pt x="15883" y="17314"/>
                    <a:pt x="15860" y="17317"/>
                  </a:cubicBezTo>
                  <a:cubicBezTo>
                    <a:pt x="15877" y="17282"/>
                    <a:pt x="15887" y="17240"/>
                    <a:pt x="15889" y="17198"/>
                  </a:cubicBezTo>
                  <a:cubicBezTo>
                    <a:pt x="15889" y="17156"/>
                    <a:pt x="15878" y="17117"/>
                    <a:pt x="15862" y="17080"/>
                  </a:cubicBezTo>
                  <a:lnTo>
                    <a:pt x="15862" y="17080"/>
                  </a:lnTo>
                  <a:cubicBezTo>
                    <a:pt x="15884" y="17083"/>
                    <a:pt x="15907" y="17085"/>
                    <a:pt x="15931" y="17085"/>
                  </a:cubicBezTo>
                  <a:cubicBezTo>
                    <a:pt x="15954" y="17085"/>
                    <a:pt x="15977" y="17083"/>
                    <a:pt x="16000" y="17080"/>
                  </a:cubicBezTo>
                  <a:close/>
                  <a:moveTo>
                    <a:pt x="17321" y="17080"/>
                  </a:moveTo>
                  <a:cubicBezTo>
                    <a:pt x="17344" y="17083"/>
                    <a:pt x="17367" y="17085"/>
                    <a:pt x="17390" y="17085"/>
                  </a:cubicBezTo>
                  <a:cubicBezTo>
                    <a:pt x="17413" y="17085"/>
                    <a:pt x="17436" y="17083"/>
                    <a:pt x="17459" y="17080"/>
                  </a:cubicBezTo>
                  <a:lnTo>
                    <a:pt x="17459" y="17080"/>
                  </a:lnTo>
                  <a:cubicBezTo>
                    <a:pt x="17442" y="17116"/>
                    <a:pt x="17433" y="17156"/>
                    <a:pt x="17433" y="17198"/>
                  </a:cubicBezTo>
                  <a:cubicBezTo>
                    <a:pt x="17433" y="17240"/>
                    <a:pt x="17443" y="17280"/>
                    <a:pt x="17459" y="17317"/>
                  </a:cubicBezTo>
                  <a:cubicBezTo>
                    <a:pt x="17436" y="17313"/>
                    <a:pt x="17414" y="17312"/>
                    <a:pt x="17389" y="17312"/>
                  </a:cubicBezTo>
                  <a:cubicBezTo>
                    <a:pt x="17366" y="17312"/>
                    <a:pt x="17344" y="17314"/>
                    <a:pt x="17321" y="17317"/>
                  </a:cubicBezTo>
                  <a:cubicBezTo>
                    <a:pt x="17338" y="17282"/>
                    <a:pt x="17347" y="17240"/>
                    <a:pt x="17347" y="17198"/>
                  </a:cubicBezTo>
                  <a:cubicBezTo>
                    <a:pt x="17347" y="17156"/>
                    <a:pt x="17337" y="17117"/>
                    <a:pt x="17321" y="17080"/>
                  </a:cubicBezTo>
                  <a:close/>
                  <a:moveTo>
                    <a:pt x="18922" y="17080"/>
                  </a:moveTo>
                  <a:lnTo>
                    <a:pt x="18922" y="17080"/>
                  </a:lnTo>
                  <a:cubicBezTo>
                    <a:pt x="18905" y="17116"/>
                    <a:pt x="18895" y="17156"/>
                    <a:pt x="18895" y="17198"/>
                  </a:cubicBezTo>
                  <a:cubicBezTo>
                    <a:pt x="18895" y="17240"/>
                    <a:pt x="18906" y="17280"/>
                    <a:pt x="18922" y="17317"/>
                  </a:cubicBezTo>
                  <a:cubicBezTo>
                    <a:pt x="18898" y="17314"/>
                    <a:pt x="18875" y="17313"/>
                    <a:pt x="18852" y="17313"/>
                  </a:cubicBezTo>
                  <a:cubicBezTo>
                    <a:pt x="18829" y="17313"/>
                    <a:pt x="18806" y="17314"/>
                    <a:pt x="18783" y="17317"/>
                  </a:cubicBezTo>
                  <a:cubicBezTo>
                    <a:pt x="18800" y="17280"/>
                    <a:pt x="18810" y="17240"/>
                    <a:pt x="18810" y="17198"/>
                  </a:cubicBezTo>
                  <a:cubicBezTo>
                    <a:pt x="18810" y="17156"/>
                    <a:pt x="18799" y="17117"/>
                    <a:pt x="18783" y="17080"/>
                  </a:cubicBezTo>
                  <a:lnTo>
                    <a:pt x="18783" y="17080"/>
                  </a:lnTo>
                  <a:cubicBezTo>
                    <a:pt x="18806" y="17083"/>
                    <a:pt x="18829" y="17085"/>
                    <a:pt x="18852" y="17085"/>
                  </a:cubicBezTo>
                  <a:cubicBezTo>
                    <a:pt x="18875" y="17085"/>
                    <a:pt x="18898" y="17083"/>
                    <a:pt x="18922" y="17080"/>
                  </a:cubicBezTo>
                  <a:close/>
                  <a:moveTo>
                    <a:pt x="1196" y="17066"/>
                  </a:moveTo>
                  <a:lnTo>
                    <a:pt x="1196" y="17382"/>
                  </a:lnTo>
                  <a:lnTo>
                    <a:pt x="1017" y="17382"/>
                  </a:lnTo>
                  <a:lnTo>
                    <a:pt x="1017" y="17066"/>
                  </a:lnTo>
                  <a:close/>
                  <a:moveTo>
                    <a:pt x="2317" y="17066"/>
                  </a:moveTo>
                  <a:lnTo>
                    <a:pt x="2317" y="17382"/>
                  </a:lnTo>
                  <a:lnTo>
                    <a:pt x="2138" y="17382"/>
                  </a:lnTo>
                  <a:lnTo>
                    <a:pt x="2138" y="17066"/>
                  </a:lnTo>
                  <a:close/>
                  <a:moveTo>
                    <a:pt x="5902" y="17066"/>
                  </a:moveTo>
                  <a:lnTo>
                    <a:pt x="5902" y="17382"/>
                  </a:lnTo>
                  <a:lnTo>
                    <a:pt x="5722" y="17382"/>
                  </a:lnTo>
                  <a:lnTo>
                    <a:pt x="5722" y="17066"/>
                  </a:lnTo>
                  <a:close/>
                  <a:moveTo>
                    <a:pt x="7021" y="17066"/>
                  </a:moveTo>
                  <a:lnTo>
                    <a:pt x="7021" y="17382"/>
                  </a:lnTo>
                  <a:lnTo>
                    <a:pt x="6841" y="17382"/>
                  </a:lnTo>
                  <a:lnTo>
                    <a:pt x="6841" y="17066"/>
                  </a:lnTo>
                  <a:close/>
                  <a:moveTo>
                    <a:pt x="12955" y="17222"/>
                  </a:moveTo>
                  <a:lnTo>
                    <a:pt x="12955" y="17222"/>
                  </a:lnTo>
                  <a:cubicBezTo>
                    <a:pt x="12959" y="17224"/>
                    <a:pt x="12961" y="17224"/>
                    <a:pt x="12965" y="17225"/>
                  </a:cubicBezTo>
                  <a:cubicBezTo>
                    <a:pt x="12982" y="17230"/>
                    <a:pt x="12998" y="17238"/>
                    <a:pt x="13014" y="17245"/>
                  </a:cubicBezTo>
                  <a:cubicBezTo>
                    <a:pt x="13029" y="17262"/>
                    <a:pt x="13049" y="17272"/>
                    <a:pt x="13071" y="17276"/>
                  </a:cubicBezTo>
                  <a:cubicBezTo>
                    <a:pt x="13075" y="17286"/>
                    <a:pt x="13077" y="17293"/>
                    <a:pt x="13082" y="17303"/>
                  </a:cubicBezTo>
                  <a:cubicBezTo>
                    <a:pt x="13098" y="17329"/>
                    <a:pt x="13119" y="17351"/>
                    <a:pt x="13143" y="17372"/>
                  </a:cubicBezTo>
                  <a:lnTo>
                    <a:pt x="13121" y="17385"/>
                  </a:lnTo>
                  <a:cubicBezTo>
                    <a:pt x="13096" y="17353"/>
                    <a:pt x="13059" y="17328"/>
                    <a:pt x="13027" y="17306"/>
                  </a:cubicBezTo>
                  <a:cubicBezTo>
                    <a:pt x="13002" y="17290"/>
                    <a:pt x="12979" y="17274"/>
                    <a:pt x="12971" y="17260"/>
                  </a:cubicBezTo>
                  <a:cubicBezTo>
                    <a:pt x="12963" y="17249"/>
                    <a:pt x="12959" y="17235"/>
                    <a:pt x="12955" y="17222"/>
                  </a:cubicBezTo>
                  <a:close/>
                  <a:moveTo>
                    <a:pt x="21003" y="17042"/>
                  </a:moveTo>
                  <a:lnTo>
                    <a:pt x="21054" y="17160"/>
                  </a:lnTo>
                  <a:cubicBezTo>
                    <a:pt x="20995" y="17190"/>
                    <a:pt x="20938" y="17234"/>
                    <a:pt x="20883" y="17277"/>
                  </a:cubicBezTo>
                  <a:cubicBezTo>
                    <a:pt x="20820" y="17328"/>
                    <a:pt x="20759" y="17375"/>
                    <a:pt x="20714" y="17386"/>
                  </a:cubicBezTo>
                  <a:cubicBezTo>
                    <a:pt x="20692" y="17391"/>
                    <a:pt x="20668" y="17393"/>
                    <a:pt x="20646" y="17393"/>
                  </a:cubicBezTo>
                  <a:cubicBezTo>
                    <a:pt x="20514" y="17393"/>
                    <a:pt x="20409" y="17306"/>
                    <a:pt x="20400" y="17188"/>
                  </a:cubicBezTo>
                  <a:cubicBezTo>
                    <a:pt x="20398" y="17156"/>
                    <a:pt x="20402" y="17127"/>
                    <a:pt x="20410" y="17096"/>
                  </a:cubicBezTo>
                  <a:cubicBezTo>
                    <a:pt x="20448" y="17100"/>
                    <a:pt x="20488" y="17102"/>
                    <a:pt x="20527" y="17103"/>
                  </a:cubicBezTo>
                  <a:cubicBezTo>
                    <a:pt x="20519" y="17124"/>
                    <a:pt x="20516" y="17148"/>
                    <a:pt x="20520" y="17171"/>
                  </a:cubicBezTo>
                  <a:cubicBezTo>
                    <a:pt x="20531" y="17234"/>
                    <a:pt x="20587" y="17279"/>
                    <a:pt x="20655" y="17279"/>
                  </a:cubicBezTo>
                  <a:cubicBezTo>
                    <a:pt x="20667" y="17279"/>
                    <a:pt x="20677" y="17277"/>
                    <a:pt x="20689" y="17275"/>
                  </a:cubicBezTo>
                  <a:cubicBezTo>
                    <a:pt x="20729" y="17266"/>
                    <a:pt x="20763" y="17240"/>
                    <a:pt x="20783" y="17208"/>
                  </a:cubicBezTo>
                  <a:cubicBezTo>
                    <a:pt x="20801" y="17177"/>
                    <a:pt x="20805" y="17142"/>
                    <a:pt x="20796" y="17109"/>
                  </a:cubicBezTo>
                  <a:lnTo>
                    <a:pt x="20788" y="17090"/>
                  </a:lnTo>
                  <a:cubicBezTo>
                    <a:pt x="20862" y="17079"/>
                    <a:pt x="20933" y="17063"/>
                    <a:pt x="21003" y="17042"/>
                  </a:cubicBezTo>
                  <a:close/>
                  <a:moveTo>
                    <a:pt x="13653" y="17053"/>
                  </a:moveTo>
                  <a:cubicBezTo>
                    <a:pt x="13672" y="17059"/>
                    <a:pt x="13693" y="17063"/>
                    <a:pt x="13713" y="17065"/>
                  </a:cubicBezTo>
                  <a:lnTo>
                    <a:pt x="13713" y="17332"/>
                  </a:lnTo>
                  <a:cubicBezTo>
                    <a:pt x="13649" y="17335"/>
                    <a:pt x="13577" y="17355"/>
                    <a:pt x="13508" y="17375"/>
                  </a:cubicBezTo>
                  <a:cubicBezTo>
                    <a:pt x="13445" y="17393"/>
                    <a:pt x="13387" y="17410"/>
                    <a:pt x="13340" y="17410"/>
                  </a:cubicBezTo>
                  <a:cubicBezTo>
                    <a:pt x="13331" y="17410"/>
                    <a:pt x="13322" y="17410"/>
                    <a:pt x="13313" y="17408"/>
                  </a:cubicBezTo>
                  <a:cubicBezTo>
                    <a:pt x="13231" y="17393"/>
                    <a:pt x="13159" y="17348"/>
                    <a:pt x="13121" y="17280"/>
                  </a:cubicBezTo>
                  <a:cubicBezTo>
                    <a:pt x="13089" y="17225"/>
                    <a:pt x="13081" y="17163"/>
                    <a:pt x="13101" y="17105"/>
                  </a:cubicBezTo>
                  <a:lnTo>
                    <a:pt x="13106" y="17097"/>
                  </a:lnTo>
                  <a:cubicBezTo>
                    <a:pt x="13148" y="17102"/>
                    <a:pt x="13190" y="17103"/>
                    <a:pt x="13232" y="17105"/>
                  </a:cubicBezTo>
                  <a:cubicBezTo>
                    <a:pt x="13227" y="17115"/>
                    <a:pt x="13223" y="17124"/>
                    <a:pt x="13221" y="17137"/>
                  </a:cubicBezTo>
                  <a:cubicBezTo>
                    <a:pt x="13212" y="17171"/>
                    <a:pt x="13218" y="17206"/>
                    <a:pt x="13237" y="17235"/>
                  </a:cubicBezTo>
                  <a:cubicBezTo>
                    <a:pt x="13259" y="17269"/>
                    <a:pt x="13293" y="17291"/>
                    <a:pt x="13334" y="17297"/>
                  </a:cubicBezTo>
                  <a:cubicBezTo>
                    <a:pt x="13344" y="17298"/>
                    <a:pt x="13353" y="17301"/>
                    <a:pt x="13361" y="17301"/>
                  </a:cubicBezTo>
                  <a:cubicBezTo>
                    <a:pt x="13430" y="17301"/>
                    <a:pt x="13491" y="17251"/>
                    <a:pt x="13497" y="17186"/>
                  </a:cubicBezTo>
                  <a:cubicBezTo>
                    <a:pt x="13501" y="17151"/>
                    <a:pt x="13491" y="17117"/>
                    <a:pt x="13472" y="17091"/>
                  </a:cubicBezTo>
                  <a:cubicBezTo>
                    <a:pt x="13534" y="17081"/>
                    <a:pt x="13594" y="17070"/>
                    <a:pt x="13653" y="17053"/>
                  </a:cubicBezTo>
                  <a:close/>
                  <a:moveTo>
                    <a:pt x="14118" y="16953"/>
                  </a:moveTo>
                  <a:cubicBezTo>
                    <a:pt x="14263" y="16953"/>
                    <a:pt x="14381" y="17062"/>
                    <a:pt x="14381" y="17198"/>
                  </a:cubicBezTo>
                  <a:cubicBezTo>
                    <a:pt x="14381" y="17334"/>
                    <a:pt x="14263" y="17445"/>
                    <a:pt x="14118" y="17445"/>
                  </a:cubicBezTo>
                  <a:cubicBezTo>
                    <a:pt x="14086" y="17445"/>
                    <a:pt x="14035" y="17423"/>
                    <a:pt x="13980" y="17401"/>
                  </a:cubicBezTo>
                  <a:cubicBezTo>
                    <a:pt x="13911" y="17371"/>
                    <a:pt x="13833" y="17338"/>
                    <a:pt x="13759" y="17332"/>
                  </a:cubicBezTo>
                  <a:lnTo>
                    <a:pt x="13759" y="17065"/>
                  </a:lnTo>
                  <a:cubicBezTo>
                    <a:pt x="13833" y="17059"/>
                    <a:pt x="13911" y="17027"/>
                    <a:pt x="13980" y="16997"/>
                  </a:cubicBezTo>
                  <a:cubicBezTo>
                    <a:pt x="14034" y="16974"/>
                    <a:pt x="14085" y="16953"/>
                    <a:pt x="14118" y="16953"/>
                  </a:cubicBezTo>
                  <a:close/>
                  <a:moveTo>
                    <a:pt x="14817" y="16953"/>
                  </a:moveTo>
                  <a:cubicBezTo>
                    <a:pt x="14849" y="16953"/>
                    <a:pt x="14901" y="16975"/>
                    <a:pt x="14954" y="16997"/>
                  </a:cubicBezTo>
                  <a:cubicBezTo>
                    <a:pt x="15024" y="17026"/>
                    <a:pt x="15101" y="17059"/>
                    <a:pt x="15175" y="17065"/>
                  </a:cubicBezTo>
                  <a:lnTo>
                    <a:pt x="15175" y="17332"/>
                  </a:lnTo>
                  <a:cubicBezTo>
                    <a:pt x="15101" y="17337"/>
                    <a:pt x="15024" y="17370"/>
                    <a:pt x="14954" y="17401"/>
                  </a:cubicBezTo>
                  <a:cubicBezTo>
                    <a:pt x="14901" y="17424"/>
                    <a:pt x="14849" y="17445"/>
                    <a:pt x="14817" y="17445"/>
                  </a:cubicBezTo>
                  <a:cubicBezTo>
                    <a:pt x="14673" y="17445"/>
                    <a:pt x="14556" y="17334"/>
                    <a:pt x="14556" y="17198"/>
                  </a:cubicBezTo>
                  <a:cubicBezTo>
                    <a:pt x="14556" y="17063"/>
                    <a:pt x="14673" y="16953"/>
                    <a:pt x="14817" y="16953"/>
                  </a:cubicBezTo>
                  <a:close/>
                  <a:moveTo>
                    <a:pt x="15579" y="16953"/>
                  </a:moveTo>
                  <a:cubicBezTo>
                    <a:pt x="15723" y="16953"/>
                    <a:pt x="15841" y="17062"/>
                    <a:pt x="15841" y="17198"/>
                  </a:cubicBezTo>
                  <a:cubicBezTo>
                    <a:pt x="15841" y="17334"/>
                    <a:pt x="15723" y="17445"/>
                    <a:pt x="15579" y="17445"/>
                  </a:cubicBezTo>
                  <a:cubicBezTo>
                    <a:pt x="15547" y="17445"/>
                    <a:pt x="15495" y="17423"/>
                    <a:pt x="15442" y="17401"/>
                  </a:cubicBezTo>
                  <a:cubicBezTo>
                    <a:pt x="15373" y="17371"/>
                    <a:pt x="15295" y="17338"/>
                    <a:pt x="15221" y="17332"/>
                  </a:cubicBezTo>
                  <a:lnTo>
                    <a:pt x="15221" y="17065"/>
                  </a:lnTo>
                  <a:cubicBezTo>
                    <a:pt x="15295" y="17060"/>
                    <a:pt x="15373" y="17027"/>
                    <a:pt x="15442" y="16997"/>
                  </a:cubicBezTo>
                  <a:cubicBezTo>
                    <a:pt x="15495" y="16974"/>
                    <a:pt x="15547" y="16953"/>
                    <a:pt x="15579" y="16953"/>
                  </a:cubicBezTo>
                  <a:close/>
                  <a:moveTo>
                    <a:pt x="16279" y="16953"/>
                  </a:moveTo>
                  <a:cubicBezTo>
                    <a:pt x="16310" y="16953"/>
                    <a:pt x="16361" y="16975"/>
                    <a:pt x="16417" y="16997"/>
                  </a:cubicBezTo>
                  <a:cubicBezTo>
                    <a:pt x="16486" y="17026"/>
                    <a:pt x="16564" y="17059"/>
                    <a:pt x="16637" y="17065"/>
                  </a:cubicBezTo>
                  <a:lnTo>
                    <a:pt x="16637" y="17332"/>
                  </a:lnTo>
                  <a:cubicBezTo>
                    <a:pt x="16564" y="17337"/>
                    <a:pt x="16486" y="17370"/>
                    <a:pt x="16417" y="17401"/>
                  </a:cubicBezTo>
                  <a:cubicBezTo>
                    <a:pt x="16363" y="17424"/>
                    <a:pt x="16312" y="17445"/>
                    <a:pt x="16279" y="17445"/>
                  </a:cubicBezTo>
                  <a:cubicBezTo>
                    <a:pt x="16133" y="17445"/>
                    <a:pt x="16016" y="17334"/>
                    <a:pt x="16016" y="17198"/>
                  </a:cubicBezTo>
                  <a:cubicBezTo>
                    <a:pt x="16016" y="17063"/>
                    <a:pt x="16133" y="16953"/>
                    <a:pt x="16279" y="16953"/>
                  </a:cubicBezTo>
                  <a:close/>
                  <a:moveTo>
                    <a:pt x="17041" y="16953"/>
                  </a:moveTo>
                  <a:cubicBezTo>
                    <a:pt x="17187" y="16953"/>
                    <a:pt x="17304" y="17062"/>
                    <a:pt x="17304" y="17198"/>
                  </a:cubicBezTo>
                  <a:cubicBezTo>
                    <a:pt x="17303" y="17334"/>
                    <a:pt x="17184" y="17445"/>
                    <a:pt x="17040" y="17445"/>
                  </a:cubicBezTo>
                  <a:cubicBezTo>
                    <a:pt x="17009" y="17445"/>
                    <a:pt x="16957" y="17423"/>
                    <a:pt x="16903" y="17401"/>
                  </a:cubicBezTo>
                  <a:cubicBezTo>
                    <a:pt x="16835" y="17371"/>
                    <a:pt x="16757" y="17338"/>
                    <a:pt x="16683" y="17332"/>
                  </a:cubicBezTo>
                  <a:lnTo>
                    <a:pt x="16683" y="17198"/>
                  </a:lnTo>
                  <a:lnTo>
                    <a:pt x="16683" y="17065"/>
                  </a:lnTo>
                  <a:cubicBezTo>
                    <a:pt x="16757" y="17059"/>
                    <a:pt x="16834" y="17027"/>
                    <a:pt x="16903" y="16997"/>
                  </a:cubicBezTo>
                  <a:cubicBezTo>
                    <a:pt x="16957" y="16974"/>
                    <a:pt x="17009" y="16953"/>
                    <a:pt x="17041" y="16953"/>
                  </a:cubicBezTo>
                  <a:close/>
                  <a:moveTo>
                    <a:pt x="17739" y="16953"/>
                  </a:moveTo>
                  <a:cubicBezTo>
                    <a:pt x="17770" y="16953"/>
                    <a:pt x="17822" y="16975"/>
                    <a:pt x="17878" y="16997"/>
                  </a:cubicBezTo>
                  <a:cubicBezTo>
                    <a:pt x="17946" y="17026"/>
                    <a:pt x="18024" y="17059"/>
                    <a:pt x="18098" y="17065"/>
                  </a:cubicBezTo>
                  <a:lnTo>
                    <a:pt x="18098" y="17332"/>
                  </a:lnTo>
                  <a:cubicBezTo>
                    <a:pt x="18024" y="17338"/>
                    <a:pt x="17946" y="17370"/>
                    <a:pt x="17878" y="17401"/>
                  </a:cubicBezTo>
                  <a:cubicBezTo>
                    <a:pt x="17823" y="17424"/>
                    <a:pt x="17772" y="17445"/>
                    <a:pt x="17739" y="17445"/>
                  </a:cubicBezTo>
                  <a:cubicBezTo>
                    <a:pt x="17594" y="17445"/>
                    <a:pt x="17477" y="17334"/>
                    <a:pt x="17477" y="17198"/>
                  </a:cubicBezTo>
                  <a:cubicBezTo>
                    <a:pt x="17477" y="17063"/>
                    <a:pt x="17594" y="16953"/>
                    <a:pt x="17739" y="16953"/>
                  </a:cubicBezTo>
                  <a:close/>
                  <a:moveTo>
                    <a:pt x="18501" y="16953"/>
                  </a:moveTo>
                  <a:cubicBezTo>
                    <a:pt x="18646" y="16953"/>
                    <a:pt x="18763" y="17062"/>
                    <a:pt x="18763" y="17198"/>
                  </a:cubicBezTo>
                  <a:cubicBezTo>
                    <a:pt x="18764" y="17334"/>
                    <a:pt x="18646" y="17445"/>
                    <a:pt x="18501" y="17445"/>
                  </a:cubicBezTo>
                  <a:cubicBezTo>
                    <a:pt x="18469" y="17445"/>
                    <a:pt x="18418" y="17423"/>
                    <a:pt x="18364" y="17401"/>
                  </a:cubicBezTo>
                  <a:cubicBezTo>
                    <a:pt x="18295" y="17371"/>
                    <a:pt x="18217" y="17338"/>
                    <a:pt x="18143" y="17332"/>
                  </a:cubicBezTo>
                  <a:lnTo>
                    <a:pt x="18143" y="17065"/>
                  </a:lnTo>
                  <a:cubicBezTo>
                    <a:pt x="18217" y="17060"/>
                    <a:pt x="18295" y="17027"/>
                    <a:pt x="18364" y="16997"/>
                  </a:cubicBezTo>
                  <a:cubicBezTo>
                    <a:pt x="18418" y="16974"/>
                    <a:pt x="18469" y="16953"/>
                    <a:pt x="18501" y="16953"/>
                  </a:cubicBezTo>
                  <a:close/>
                  <a:moveTo>
                    <a:pt x="19201" y="16953"/>
                  </a:moveTo>
                  <a:cubicBezTo>
                    <a:pt x="19233" y="16953"/>
                    <a:pt x="19283" y="16975"/>
                    <a:pt x="19339" y="16997"/>
                  </a:cubicBezTo>
                  <a:cubicBezTo>
                    <a:pt x="19408" y="17026"/>
                    <a:pt x="19486" y="17059"/>
                    <a:pt x="19560" y="17065"/>
                  </a:cubicBezTo>
                  <a:lnTo>
                    <a:pt x="19560" y="17332"/>
                  </a:lnTo>
                  <a:cubicBezTo>
                    <a:pt x="19486" y="17338"/>
                    <a:pt x="19408" y="17370"/>
                    <a:pt x="19339" y="17401"/>
                  </a:cubicBezTo>
                  <a:cubicBezTo>
                    <a:pt x="19285" y="17424"/>
                    <a:pt x="19234" y="17445"/>
                    <a:pt x="19201" y="17445"/>
                  </a:cubicBezTo>
                  <a:cubicBezTo>
                    <a:pt x="19056" y="17445"/>
                    <a:pt x="18938" y="17334"/>
                    <a:pt x="18938" y="17198"/>
                  </a:cubicBezTo>
                  <a:cubicBezTo>
                    <a:pt x="18938" y="17063"/>
                    <a:pt x="19056" y="16953"/>
                    <a:pt x="19201" y="16953"/>
                  </a:cubicBezTo>
                  <a:close/>
                  <a:moveTo>
                    <a:pt x="19941" y="16955"/>
                  </a:moveTo>
                  <a:cubicBezTo>
                    <a:pt x="20013" y="16990"/>
                    <a:pt x="20088" y="17022"/>
                    <a:pt x="20166" y="17045"/>
                  </a:cubicBezTo>
                  <a:cubicBezTo>
                    <a:pt x="20202" y="17089"/>
                    <a:pt x="20222" y="17141"/>
                    <a:pt x="20225" y="17197"/>
                  </a:cubicBezTo>
                  <a:cubicBezTo>
                    <a:pt x="20228" y="17264"/>
                    <a:pt x="20200" y="17327"/>
                    <a:pt x="20149" y="17372"/>
                  </a:cubicBezTo>
                  <a:cubicBezTo>
                    <a:pt x="20099" y="17419"/>
                    <a:pt x="20033" y="17445"/>
                    <a:pt x="19962" y="17445"/>
                  </a:cubicBezTo>
                  <a:cubicBezTo>
                    <a:pt x="19931" y="17445"/>
                    <a:pt x="19880" y="17423"/>
                    <a:pt x="19824" y="17401"/>
                  </a:cubicBezTo>
                  <a:cubicBezTo>
                    <a:pt x="19756" y="17371"/>
                    <a:pt x="19678" y="17338"/>
                    <a:pt x="19604" y="17332"/>
                  </a:cubicBezTo>
                  <a:lnTo>
                    <a:pt x="19604" y="17065"/>
                  </a:lnTo>
                  <a:cubicBezTo>
                    <a:pt x="19678" y="17060"/>
                    <a:pt x="19756" y="17027"/>
                    <a:pt x="19824" y="16997"/>
                  </a:cubicBezTo>
                  <a:cubicBezTo>
                    <a:pt x="19868" y="16979"/>
                    <a:pt x="19910" y="16961"/>
                    <a:pt x="19941" y="16955"/>
                  </a:cubicBezTo>
                  <a:close/>
                  <a:moveTo>
                    <a:pt x="14514" y="17360"/>
                  </a:moveTo>
                  <a:lnTo>
                    <a:pt x="14514" y="17360"/>
                  </a:lnTo>
                  <a:cubicBezTo>
                    <a:pt x="14534" y="17361"/>
                    <a:pt x="14551" y="17365"/>
                    <a:pt x="14570" y="17369"/>
                  </a:cubicBezTo>
                  <a:cubicBezTo>
                    <a:pt x="14599" y="17407"/>
                    <a:pt x="14639" y="17438"/>
                    <a:pt x="14683" y="17459"/>
                  </a:cubicBezTo>
                  <a:cubicBezTo>
                    <a:pt x="14681" y="17465"/>
                    <a:pt x="14678" y="17470"/>
                    <a:pt x="14678" y="17475"/>
                  </a:cubicBezTo>
                  <a:lnTo>
                    <a:pt x="14545" y="17470"/>
                  </a:lnTo>
                  <a:cubicBezTo>
                    <a:pt x="14541" y="17433"/>
                    <a:pt x="14526" y="17395"/>
                    <a:pt x="14514" y="17360"/>
                  </a:cubicBezTo>
                  <a:close/>
                  <a:moveTo>
                    <a:pt x="10178" y="16842"/>
                  </a:moveTo>
                  <a:lnTo>
                    <a:pt x="10178" y="17522"/>
                  </a:lnTo>
                  <a:lnTo>
                    <a:pt x="10143" y="17522"/>
                  </a:lnTo>
                  <a:lnTo>
                    <a:pt x="10143" y="16842"/>
                  </a:lnTo>
                  <a:close/>
                  <a:moveTo>
                    <a:pt x="10097" y="16843"/>
                  </a:moveTo>
                  <a:lnTo>
                    <a:pt x="10097" y="17523"/>
                  </a:lnTo>
                  <a:cubicBezTo>
                    <a:pt x="9949" y="17527"/>
                    <a:pt x="9806" y="17546"/>
                    <a:pt x="9668" y="17580"/>
                  </a:cubicBezTo>
                  <a:lnTo>
                    <a:pt x="9491" y="16922"/>
                  </a:lnTo>
                  <a:cubicBezTo>
                    <a:pt x="9686" y="16874"/>
                    <a:pt x="9889" y="16847"/>
                    <a:pt x="10097" y="16843"/>
                  </a:cubicBezTo>
                  <a:close/>
                  <a:moveTo>
                    <a:pt x="10224" y="16843"/>
                  </a:moveTo>
                  <a:cubicBezTo>
                    <a:pt x="10432" y="16848"/>
                    <a:pt x="10635" y="16874"/>
                    <a:pt x="10830" y="16922"/>
                  </a:cubicBezTo>
                  <a:lnTo>
                    <a:pt x="10654" y="17580"/>
                  </a:lnTo>
                  <a:cubicBezTo>
                    <a:pt x="10516" y="17546"/>
                    <a:pt x="10371" y="17528"/>
                    <a:pt x="10224" y="17523"/>
                  </a:cubicBezTo>
                  <a:lnTo>
                    <a:pt x="10224" y="16843"/>
                  </a:lnTo>
                  <a:close/>
                  <a:moveTo>
                    <a:pt x="9446" y="16932"/>
                  </a:moveTo>
                  <a:lnTo>
                    <a:pt x="9622" y="17589"/>
                  </a:lnTo>
                  <a:cubicBezTo>
                    <a:pt x="9611" y="17593"/>
                    <a:pt x="9600" y="17597"/>
                    <a:pt x="9589" y="17599"/>
                  </a:cubicBezTo>
                  <a:lnTo>
                    <a:pt x="9411" y="16942"/>
                  </a:lnTo>
                  <a:cubicBezTo>
                    <a:pt x="9424" y="16939"/>
                    <a:pt x="9435" y="16935"/>
                    <a:pt x="9446" y="16932"/>
                  </a:cubicBezTo>
                  <a:close/>
                  <a:moveTo>
                    <a:pt x="10875" y="16932"/>
                  </a:moveTo>
                  <a:cubicBezTo>
                    <a:pt x="10886" y="16935"/>
                    <a:pt x="10895" y="16938"/>
                    <a:pt x="10906" y="16940"/>
                  </a:cubicBezTo>
                  <a:lnTo>
                    <a:pt x="10909" y="16942"/>
                  </a:lnTo>
                  <a:lnTo>
                    <a:pt x="10733" y="17599"/>
                  </a:lnTo>
                  <a:cubicBezTo>
                    <a:pt x="10721" y="17597"/>
                    <a:pt x="10710" y="17593"/>
                    <a:pt x="10698" y="17591"/>
                  </a:cubicBezTo>
                  <a:lnTo>
                    <a:pt x="10875" y="16932"/>
                  </a:lnTo>
                  <a:close/>
                  <a:moveTo>
                    <a:pt x="13182" y="17402"/>
                  </a:moveTo>
                  <a:cubicBezTo>
                    <a:pt x="13218" y="17425"/>
                    <a:pt x="13263" y="17444"/>
                    <a:pt x="13308" y="17451"/>
                  </a:cubicBezTo>
                  <a:cubicBezTo>
                    <a:pt x="13318" y="17453"/>
                    <a:pt x="13328" y="17455"/>
                    <a:pt x="13340" y="17455"/>
                  </a:cubicBezTo>
                  <a:cubicBezTo>
                    <a:pt x="13349" y="17455"/>
                    <a:pt x="13360" y="17453"/>
                    <a:pt x="13370" y="17451"/>
                  </a:cubicBezTo>
                  <a:cubicBezTo>
                    <a:pt x="13386" y="17467"/>
                    <a:pt x="13402" y="17482"/>
                    <a:pt x="13408" y="17492"/>
                  </a:cubicBezTo>
                  <a:cubicBezTo>
                    <a:pt x="13427" y="17527"/>
                    <a:pt x="13432" y="17565"/>
                    <a:pt x="13419" y="17601"/>
                  </a:cubicBezTo>
                  <a:cubicBezTo>
                    <a:pt x="13408" y="17634"/>
                    <a:pt x="13386" y="17659"/>
                    <a:pt x="13357" y="17673"/>
                  </a:cubicBezTo>
                  <a:cubicBezTo>
                    <a:pt x="13339" y="17682"/>
                    <a:pt x="13320" y="17687"/>
                    <a:pt x="13301" y="17687"/>
                  </a:cubicBezTo>
                  <a:cubicBezTo>
                    <a:pt x="13250" y="17687"/>
                    <a:pt x="13206" y="17659"/>
                    <a:pt x="13182" y="17614"/>
                  </a:cubicBezTo>
                  <a:cubicBezTo>
                    <a:pt x="13175" y="17601"/>
                    <a:pt x="13172" y="17572"/>
                    <a:pt x="13170" y="17544"/>
                  </a:cubicBezTo>
                  <a:cubicBezTo>
                    <a:pt x="13166" y="17504"/>
                    <a:pt x="13162" y="17460"/>
                    <a:pt x="13147" y="17423"/>
                  </a:cubicBezTo>
                  <a:lnTo>
                    <a:pt x="13182" y="17402"/>
                  </a:lnTo>
                  <a:close/>
                  <a:moveTo>
                    <a:pt x="13423" y="17681"/>
                  </a:moveTo>
                  <a:cubicBezTo>
                    <a:pt x="13426" y="17689"/>
                    <a:pt x="13427" y="17696"/>
                    <a:pt x="13432" y="17703"/>
                  </a:cubicBezTo>
                  <a:cubicBezTo>
                    <a:pt x="13435" y="17710"/>
                    <a:pt x="13440" y="17718"/>
                    <a:pt x="13444" y="17724"/>
                  </a:cubicBezTo>
                  <a:cubicBezTo>
                    <a:pt x="13424" y="17728"/>
                    <a:pt x="13406" y="17731"/>
                    <a:pt x="13389" y="17739"/>
                  </a:cubicBezTo>
                  <a:cubicBezTo>
                    <a:pt x="13371" y="17749"/>
                    <a:pt x="13356" y="17759"/>
                    <a:pt x="13343" y="17772"/>
                  </a:cubicBezTo>
                  <a:cubicBezTo>
                    <a:pt x="13340" y="17766"/>
                    <a:pt x="13339" y="17757"/>
                    <a:pt x="13334" y="17751"/>
                  </a:cubicBezTo>
                  <a:cubicBezTo>
                    <a:pt x="13331" y="17745"/>
                    <a:pt x="13327" y="17738"/>
                    <a:pt x="13322" y="17731"/>
                  </a:cubicBezTo>
                  <a:cubicBezTo>
                    <a:pt x="13340" y="17729"/>
                    <a:pt x="13360" y="17724"/>
                    <a:pt x="13377" y="17715"/>
                  </a:cubicBezTo>
                  <a:cubicBezTo>
                    <a:pt x="13394" y="17707"/>
                    <a:pt x="13410" y="17694"/>
                    <a:pt x="13423" y="17681"/>
                  </a:cubicBezTo>
                  <a:close/>
                  <a:moveTo>
                    <a:pt x="9367" y="16954"/>
                  </a:moveTo>
                  <a:lnTo>
                    <a:pt x="9543" y="17612"/>
                  </a:lnTo>
                  <a:cubicBezTo>
                    <a:pt x="9404" y="17654"/>
                    <a:pt x="9269" y="17709"/>
                    <a:pt x="9143" y="17777"/>
                  </a:cubicBezTo>
                  <a:lnTo>
                    <a:pt x="8803" y="17188"/>
                  </a:lnTo>
                  <a:cubicBezTo>
                    <a:pt x="8981" y="17091"/>
                    <a:pt x="9169" y="17012"/>
                    <a:pt x="9367" y="16954"/>
                  </a:cubicBezTo>
                  <a:close/>
                  <a:moveTo>
                    <a:pt x="10953" y="16955"/>
                  </a:moveTo>
                  <a:cubicBezTo>
                    <a:pt x="11150" y="17013"/>
                    <a:pt x="11340" y="17092"/>
                    <a:pt x="11517" y="17190"/>
                  </a:cubicBezTo>
                  <a:lnTo>
                    <a:pt x="11177" y="17778"/>
                  </a:lnTo>
                  <a:cubicBezTo>
                    <a:pt x="11050" y="17710"/>
                    <a:pt x="10916" y="17655"/>
                    <a:pt x="10776" y="17613"/>
                  </a:cubicBezTo>
                  <a:lnTo>
                    <a:pt x="10953" y="16955"/>
                  </a:lnTo>
                  <a:close/>
                  <a:moveTo>
                    <a:pt x="8763" y="17211"/>
                  </a:moveTo>
                  <a:lnTo>
                    <a:pt x="9104" y="17801"/>
                  </a:lnTo>
                  <a:cubicBezTo>
                    <a:pt x="9093" y="17807"/>
                    <a:pt x="9082" y="17813"/>
                    <a:pt x="9073" y="17818"/>
                  </a:cubicBezTo>
                  <a:lnTo>
                    <a:pt x="8733" y="17228"/>
                  </a:lnTo>
                  <a:cubicBezTo>
                    <a:pt x="8744" y="17222"/>
                    <a:pt x="8752" y="17216"/>
                    <a:pt x="8763" y="17211"/>
                  </a:cubicBezTo>
                  <a:close/>
                  <a:moveTo>
                    <a:pt x="11558" y="17211"/>
                  </a:moveTo>
                  <a:cubicBezTo>
                    <a:pt x="11568" y="17216"/>
                    <a:pt x="11579" y="17222"/>
                    <a:pt x="11588" y="17228"/>
                  </a:cubicBezTo>
                  <a:lnTo>
                    <a:pt x="11246" y="17818"/>
                  </a:lnTo>
                  <a:cubicBezTo>
                    <a:pt x="11236" y="17811"/>
                    <a:pt x="11227" y="17806"/>
                    <a:pt x="11217" y="17800"/>
                  </a:cubicBezTo>
                  <a:lnTo>
                    <a:pt x="11558" y="17211"/>
                  </a:lnTo>
                  <a:close/>
                  <a:moveTo>
                    <a:pt x="14542" y="17515"/>
                  </a:moveTo>
                  <a:lnTo>
                    <a:pt x="14676" y="17519"/>
                  </a:lnTo>
                  <a:cubicBezTo>
                    <a:pt x="14679" y="17559"/>
                    <a:pt x="14697" y="17599"/>
                    <a:pt x="14711" y="17636"/>
                  </a:cubicBezTo>
                  <a:cubicBezTo>
                    <a:pt x="14723" y="17665"/>
                    <a:pt x="14735" y="17694"/>
                    <a:pt x="14735" y="17709"/>
                  </a:cubicBezTo>
                  <a:cubicBezTo>
                    <a:pt x="14734" y="17781"/>
                    <a:pt x="14674" y="17840"/>
                    <a:pt x="14604" y="17840"/>
                  </a:cubicBezTo>
                  <a:lnTo>
                    <a:pt x="14604" y="17863"/>
                  </a:lnTo>
                  <a:lnTo>
                    <a:pt x="14602" y="17840"/>
                  </a:lnTo>
                  <a:cubicBezTo>
                    <a:pt x="14568" y="17840"/>
                    <a:pt x="14537" y="17826"/>
                    <a:pt x="14514" y="17801"/>
                  </a:cubicBezTo>
                  <a:cubicBezTo>
                    <a:pt x="14488" y="17775"/>
                    <a:pt x="14474" y="17739"/>
                    <a:pt x="14474" y="17702"/>
                  </a:cubicBezTo>
                  <a:cubicBezTo>
                    <a:pt x="14474" y="17687"/>
                    <a:pt x="14488" y="17657"/>
                    <a:pt x="14501" y="17630"/>
                  </a:cubicBezTo>
                  <a:cubicBezTo>
                    <a:pt x="14519" y="17594"/>
                    <a:pt x="14536" y="17555"/>
                    <a:pt x="14542" y="17515"/>
                  </a:cubicBezTo>
                  <a:close/>
                  <a:moveTo>
                    <a:pt x="14546" y="17876"/>
                  </a:moveTo>
                  <a:lnTo>
                    <a:pt x="14546" y="17876"/>
                  </a:lnTo>
                  <a:cubicBezTo>
                    <a:pt x="14565" y="17883"/>
                    <a:pt x="14583" y="17887"/>
                    <a:pt x="14603" y="17888"/>
                  </a:cubicBezTo>
                  <a:lnTo>
                    <a:pt x="14605" y="17888"/>
                  </a:lnTo>
                  <a:cubicBezTo>
                    <a:pt x="14624" y="17888"/>
                    <a:pt x="14642" y="17884"/>
                    <a:pt x="14660" y="17878"/>
                  </a:cubicBezTo>
                  <a:lnTo>
                    <a:pt x="14660" y="17878"/>
                  </a:lnTo>
                  <a:cubicBezTo>
                    <a:pt x="14658" y="17887"/>
                    <a:pt x="14657" y="17894"/>
                    <a:pt x="14657" y="17903"/>
                  </a:cubicBezTo>
                  <a:cubicBezTo>
                    <a:pt x="14656" y="17909"/>
                    <a:pt x="14657" y="17917"/>
                    <a:pt x="14657" y="17926"/>
                  </a:cubicBezTo>
                  <a:cubicBezTo>
                    <a:pt x="14639" y="17920"/>
                    <a:pt x="14619" y="17914"/>
                    <a:pt x="14598" y="17914"/>
                  </a:cubicBezTo>
                  <a:cubicBezTo>
                    <a:pt x="14579" y="17914"/>
                    <a:pt x="14561" y="17919"/>
                    <a:pt x="14545" y="17924"/>
                  </a:cubicBezTo>
                  <a:cubicBezTo>
                    <a:pt x="14546" y="17915"/>
                    <a:pt x="14547" y="17908"/>
                    <a:pt x="14547" y="17900"/>
                  </a:cubicBezTo>
                  <a:cubicBezTo>
                    <a:pt x="14547" y="17892"/>
                    <a:pt x="14546" y="17884"/>
                    <a:pt x="14546" y="17876"/>
                  </a:cubicBezTo>
                  <a:close/>
                  <a:moveTo>
                    <a:pt x="13461" y="17767"/>
                  </a:moveTo>
                  <a:cubicBezTo>
                    <a:pt x="13513" y="17767"/>
                    <a:pt x="13561" y="17799"/>
                    <a:pt x="13583" y="17850"/>
                  </a:cubicBezTo>
                  <a:cubicBezTo>
                    <a:pt x="13591" y="17866"/>
                    <a:pt x="13591" y="17898"/>
                    <a:pt x="13591" y="17931"/>
                  </a:cubicBezTo>
                  <a:cubicBezTo>
                    <a:pt x="13591" y="17970"/>
                    <a:pt x="13591" y="18013"/>
                    <a:pt x="13600" y="18050"/>
                  </a:cubicBezTo>
                  <a:lnTo>
                    <a:pt x="13558" y="18068"/>
                  </a:lnTo>
                  <a:lnTo>
                    <a:pt x="13476" y="18100"/>
                  </a:lnTo>
                  <a:cubicBezTo>
                    <a:pt x="13456" y="18064"/>
                    <a:pt x="13423" y="18035"/>
                    <a:pt x="13394" y="18007"/>
                  </a:cubicBezTo>
                  <a:cubicBezTo>
                    <a:pt x="13372" y="17987"/>
                    <a:pt x="13351" y="17967"/>
                    <a:pt x="13346" y="17954"/>
                  </a:cubicBezTo>
                  <a:cubicBezTo>
                    <a:pt x="13317" y="17887"/>
                    <a:pt x="13344" y="17810"/>
                    <a:pt x="13408" y="17778"/>
                  </a:cubicBezTo>
                  <a:cubicBezTo>
                    <a:pt x="13424" y="17771"/>
                    <a:pt x="13443" y="17767"/>
                    <a:pt x="13461" y="17767"/>
                  </a:cubicBezTo>
                  <a:close/>
                  <a:moveTo>
                    <a:pt x="1196" y="17788"/>
                  </a:moveTo>
                  <a:lnTo>
                    <a:pt x="1196" y="18103"/>
                  </a:lnTo>
                  <a:lnTo>
                    <a:pt x="1017" y="18103"/>
                  </a:lnTo>
                  <a:lnTo>
                    <a:pt x="1017" y="17788"/>
                  </a:lnTo>
                  <a:close/>
                  <a:moveTo>
                    <a:pt x="2317" y="17788"/>
                  </a:moveTo>
                  <a:lnTo>
                    <a:pt x="2317" y="18103"/>
                  </a:lnTo>
                  <a:lnTo>
                    <a:pt x="2138" y="18103"/>
                  </a:lnTo>
                  <a:lnTo>
                    <a:pt x="2138" y="17788"/>
                  </a:lnTo>
                  <a:close/>
                  <a:moveTo>
                    <a:pt x="5902" y="17788"/>
                  </a:moveTo>
                  <a:lnTo>
                    <a:pt x="5902" y="18103"/>
                  </a:lnTo>
                  <a:lnTo>
                    <a:pt x="5722" y="18103"/>
                  </a:lnTo>
                  <a:lnTo>
                    <a:pt x="5722" y="17788"/>
                  </a:lnTo>
                  <a:close/>
                  <a:moveTo>
                    <a:pt x="7021" y="17788"/>
                  </a:moveTo>
                  <a:lnTo>
                    <a:pt x="7021" y="18103"/>
                  </a:lnTo>
                  <a:lnTo>
                    <a:pt x="6841" y="18103"/>
                  </a:lnTo>
                  <a:lnTo>
                    <a:pt x="6841" y="17788"/>
                  </a:lnTo>
                  <a:close/>
                  <a:moveTo>
                    <a:pt x="8693" y="17251"/>
                  </a:moveTo>
                  <a:lnTo>
                    <a:pt x="9034" y="17840"/>
                  </a:lnTo>
                  <a:cubicBezTo>
                    <a:pt x="8910" y="17917"/>
                    <a:pt x="8795" y="18005"/>
                    <a:pt x="8689" y="18105"/>
                  </a:cubicBezTo>
                  <a:lnTo>
                    <a:pt x="8209" y="17624"/>
                  </a:lnTo>
                  <a:cubicBezTo>
                    <a:pt x="8357" y="17483"/>
                    <a:pt x="8519" y="17359"/>
                    <a:pt x="8693" y="17251"/>
                  </a:cubicBezTo>
                  <a:close/>
                  <a:moveTo>
                    <a:pt x="11626" y="17251"/>
                  </a:moveTo>
                  <a:cubicBezTo>
                    <a:pt x="11802" y="17359"/>
                    <a:pt x="11962" y="17483"/>
                    <a:pt x="12110" y="17624"/>
                  </a:cubicBezTo>
                  <a:lnTo>
                    <a:pt x="11629" y="18105"/>
                  </a:lnTo>
                  <a:cubicBezTo>
                    <a:pt x="11524" y="18007"/>
                    <a:pt x="11409" y="17917"/>
                    <a:pt x="11285" y="17840"/>
                  </a:cubicBezTo>
                  <a:lnTo>
                    <a:pt x="11626" y="17251"/>
                  </a:lnTo>
                  <a:close/>
                  <a:moveTo>
                    <a:pt x="8176" y="17656"/>
                  </a:moveTo>
                  <a:lnTo>
                    <a:pt x="8656" y="18137"/>
                  </a:lnTo>
                  <a:lnTo>
                    <a:pt x="8631" y="18162"/>
                  </a:lnTo>
                  <a:lnTo>
                    <a:pt x="8150" y="17681"/>
                  </a:lnTo>
                  <a:lnTo>
                    <a:pt x="8176" y="17656"/>
                  </a:lnTo>
                  <a:close/>
                  <a:moveTo>
                    <a:pt x="12145" y="17656"/>
                  </a:moveTo>
                  <a:lnTo>
                    <a:pt x="12169" y="17681"/>
                  </a:lnTo>
                  <a:lnTo>
                    <a:pt x="11688" y="18162"/>
                  </a:lnTo>
                  <a:lnTo>
                    <a:pt x="11663" y="18137"/>
                  </a:lnTo>
                  <a:lnTo>
                    <a:pt x="12145" y="17656"/>
                  </a:lnTo>
                  <a:close/>
                  <a:moveTo>
                    <a:pt x="5838" y="16754"/>
                  </a:moveTo>
                  <a:lnTo>
                    <a:pt x="5838" y="17019"/>
                  </a:lnTo>
                  <a:lnTo>
                    <a:pt x="5676" y="17019"/>
                  </a:lnTo>
                  <a:lnTo>
                    <a:pt x="5676" y="17021"/>
                  </a:lnTo>
                  <a:lnTo>
                    <a:pt x="5676" y="17427"/>
                  </a:lnTo>
                  <a:lnTo>
                    <a:pt x="5838" y="17427"/>
                  </a:lnTo>
                  <a:lnTo>
                    <a:pt x="5838" y="17741"/>
                  </a:lnTo>
                  <a:lnTo>
                    <a:pt x="5676" y="17741"/>
                  </a:lnTo>
                  <a:lnTo>
                    <a:pt x="5676" y="18147"/>
                  </a:lnTo>
                  <a:lnTo>
                    <a:pt x="5838" y="18147"/>
                  </a:lnTo>
                  <a:lnTo>
                    <a:pt x="5838" y="18201"/>
                  </a:lnTo>
                  <a:lnTo>
                    <a:pt x="5198" y="18201"/>
                  </a:lnTo>
                  <a:lnTo>
                    <a:pt x="5198" y="16754"/>
                  </a:lnTo>
                  <a:close/>
                  <a:moveTo>
                    <a:pt x="2839" y="16757"/>
                  </a:moveTo>
                  <a:lnTo>
                    <a:pt x="2839" y="18204"/>
                  </a:lnTo>
                  <a:lnTo>
                    <a:pt x="2200" y="18204"/>
                  </a:lnTo>
                  <a:lnTo>
                    <a:pt x="2200" y="18149"/>
                  </a:lnTo>
                  <a:lnTo>
                    <a:pt x="2362" y="18149"/>
                  </a:lnTo>
                  <a:lnTo>
                    <a:pt x="2362" y="17743"/>
                  </a:lnTo>
                  <a:lnTo>
                    <a:pt x="2200" y="17743"/>
                  </a:lnTo>
                  <a:lnTo>
                    <a:pt x="2200" y="17428"/>
                  </a:lnTo>
                  <a:lnTo>
                    <a:pt x="2362" y="17428"/>
                  </a:lnTo>
                  <a:lnTo>
                    <a:pt x="2362" y="17022"/>
                  </a:lnTo>
                  <a:lnTo>
                    <a:pt x="2200" y="17022"/>
                  </a:lnTo>
                  <a:lnTo>
                    <a:pt x="2200" y="16757"/>
                  </a:lnTo>
                  <a:close/>
                  <a:moveTo>
                    <a:pt x="10882" y="16757"/>
                  </a:moveTo>
                  <a:lnTo>
                    <a:pt x="10882" y="16887"/>
                  </a:lnTo>
                  <a:cubicBezTo>
                    <a:pt x="10879" y="16887"/>
                    <a:pt x="10877" y="16886"/>
                    <a:pt x="10875" y="16886"/>
                  </a:cubicBezTo>
                  <a:cubicBezTo>
                    <a:pt x="10871" y="16885"/>
                    <a:pt x="10869" y="16884"/>
                    <a:pt x="10865" y="16884"/>
                  </a:cubicBezTo>
                  <a:lnTo>
                    <a:pt x="10843" y="16879"/>
                  </a:lnTo>
                  <a:lnTo>
                    <a:pt x="10843" y="16880"/>
                  </a:lnTo>
                  <a:cubicBezTo>
                    <a:pt x="10638" y="16829"/>
                    <a:pt x="10424" y="16802"/>
                    <a:pt x="10206" y="16798"/>
                  </a:cubicBezTo>
                  <a:lnTo>
                    <a:pt x="10117" y="16798"/>
                  </a:lnTo>
                  <a:cubicBezTo>
                    <a:pt x="9899" y="16802"/>
                    <a:pt x="9685" y="16829"/>
                    <a:pt x="9480" y="16880"/>
                  </a:cubicBezTo>
                  <a:lnTo>
                    <a:pt x="9480" y="16879"/>
                  </a:lnTo>
                  <a:lnTo>
                    <a:pt x="9458" y="16884"/>
                  </a:lnTo>
                  <a:cubicBezTo>
                    <a:pt x="9454" y="16885"/>
                    <a:pt x="9452" y="16885"/>
                    <a:pt x="9447" y="16886"/>
                  </a:cubicBezTo>
                  <a:cubicBezTo>
                    <a:pt x="9443" y="16887"/>
                    <a:pt x="9440" y="16889"/>
                    <a:pt x="9436" y="16889"/>
                  </a:cubicBezTo>
                  <a:cubicBezTo>
                    <a:pt x="9420" y="16892"/>
                    <a:pt x="9404" y="16897"/>
                    <a:pt x="9388" y="16902"/>
                  </a:cubicBezTo>
                  <a:lnTo>
                    <a:pt x="9357" y="16911"/>
                  </a:lnTo>
                  <a:cubicBezTo>
                    <a:pt x="9155" y="16970"/>
                    <a:pt x="8961" y="17051"/>
                    <a:pt x="8781" y="17150"/>
                  </a:cubicBezTo>
                  <a:lnTo>
                    <a:pt x="8781" y="17149"/>
                  </a:lnTo>
                  <a:lnTo>
                    <a:pt x="8761" y="17159"/>
                  </a:lnTo>
                  <a:cubicBezTo>
                    <a:pt x="8737" y="17172"/>
                    <a:pt x="8713" y="17186"/>
                    <a:pt x="8689" y="17200"/>
                  </a:cubicBezTo>
                  <a:lnTo>
                    <a:pt x="8670" y="17212"/>
                  </a:lnTo>
                  <a:lnTo>
                    <a:pt x="8670" y="17213"/>
                  </a:lnTo>
                  <a:cubicBezTo>
                    <a:pt x="8492" y="17322"/>
                    <a:pt x="8327" y="17450"/>
                    <a:pt x="8177" y="17594"/>
                  </a:cubicBezTo>
                  <a:lnTo>
                    <a:pt x="8176" y="17593"/>
                  </a:lnTo>
                  <a:lnTo>
                    <a:pt x="8160" y="17608"/>
                  </a:lnTo>
                  <a:cubicBezTo>
                    <a:pt x="8140" y="17627"/>
                    <a:pt x="8120" y="17646"/>
                    <a:pt x="8102" y="17666"/>
                  </a:cubicBezTo>
                  <a:lnTo>
                    <a:pt x="8086" y="17682"/>
                  </a:lnTo>
                  <a:lnTo>
                    <a:pt x="8087" y="17683"/>
                  </a:lnTo>
                  <a:cubicBezTo>
                    <a:pt x="7944" y="17834"/>
                    <a:pt x="7816" y="17999"/>
                    <a:pt x="7706" y="18177"/>
                  </a:cubicBezTo>
                  <a:lnTo>
                    <a:pt x="7695" y="18197"/>
                  </a:lnTo>
                  <a:cubicBezTo>
                    <a:pt x="7693" y="18199"/>
                    <a:pt x="7691" y="18202"/>
                    <a:pt x="7689" y="18204"/>
                  </a:cubicBezTo>
                  <a:lnTo>
                    <a:pt x="6904" y="18204"/>
                  </a:lnTo>
                  <a:lnTo>
                    <a:pt x="6904" y="18149"/>
                  </a:lnTo>
                  <a:lnTo>
                    <a:pt x="7066" y="18149"/>
                  </a:lnTo>
                  <a:lnTo>
                    <a:pt x="7066" y="17743"/>
                  </a:lnTo>
                  <a:lnTo>
                    <a:pt x="6905" y="17743"/>
                  </a:lnTo>
                  <a:lnTo>
                    <a:pt x="6905" y="17428"/>
                  </a:lnTo>
                  <a:lnTo>
                    <a:pt x="7066" y="17428"/>
                  </a:lnTo>
                  <a:lnTo>
                    <a:pt x="7066" y="17022"/>
                  </a:lnTo>
                  <a:lnTo>
                    <a:pt x="6905" y="17022"/>
                  </a:lnTo>
                  <a:lnTo>
                    <a:pt x="6905" y="16757"/>
                  </a:lnTo>
                  <a:close/>
                  <a:moveTo>
                    <a:pt x="14600" y="17959"/>
                  </a:moveTo>
                  <a:cubicBezTo>
                    <a:pt x="14672" y="17961"/>
                    <a:pt x="14729" y="18021"/>
                    <a:pt x="14729" y="18095"/>
                  </a:cubicBezTo>
                  <a:cubicBezTo>
                    <a:pt x="14729" y="18110"/>
                    <a:pt x="14716" y="18139"/>
                    <a:pt x="14704" y="18165"/>
                  </a:cubicBezTo>
                  <a:cubicBezTo>
                    <a:pt x="14689" y="18201"/>
                    <a:pt x="14672" y="18241"/>
                    <a:pt x="14666" y="18280"/>
                  </a:cubicBezTo>
                  <a:lnTo>
                    <a:pt x="14534" y="18283"/>
                  </a:lnTo>
                  <a:cubicBezTo>
                    <a:pt x="14528" y="18244"/>
                    <a:pt x="14510" y="18204"/>
                    <a:pt x="14495" y="18168"/>
                  </a:cubicBezTo>
                  <a:cubicBezTo>
                    <a:pt x="14483" y="18140"/>
                    <a:pt x="14470" y="18110"/>
                    <a:pt x="14470" y="18094"/>
                  </a:cubicBezTo>
                  <a:cubicBezTo>
                    <a:pt x="14470" y="18020"/>
                    <a:pt x="14528" y="17959"/>
                    <a:pt x="14600" y="17959"/>
                  </a:cubicBezTo>
                  <a:close/>
                  <a:moveTo>
                    <a:pt x="13617" y="18095"/>
                  </a:moveTo>
                  <a:cubicBezTo>
                    <a:pt x="13635" y="18129"/>
                    <a:pt x="13666" y="18161"/>
                    <a:pt x="13692" y="18188"/>
                  </a:cubicBezTo>
                  <a:cubicBezTo>
                    <a:pt x="13714" y="18213"/>
                    <a:pt x="13737" y="18237"/>
                    <a:pt x="13744" y="18253"/>
                  </a:cubicBezTo>
                  <a:cubicBezTo>
                    <a:pt x="13755" y="18289"/>
                    <a:pt x="13753" y="18329"/>
                    <a:pt x="13735" y="18361"/>
                  </a:cubicBezTo>
                  <a:cubicBezTo>
                    <a:pt x="13719" y="18392"/>
                    <a:pt x="13695" y="18414"/>
                    <a:pt x="13664" y="18424"/>
                  </a:cubicBezTo>
                  <a:cubicBezTo>
                    <a:pt x="13651" y="18427"/>
                    <a:pt x="13639" y="18429"/>
                    <a:pt x="13626" y="18429"/>
                  </a:cubicBezTo>
                  <a:cubicBezTo>
                    <a:pt x="13571" y="18429"/>
                    <a:pt x="13517" y="18392"/>
                    <a:pt x="13498" y="18337"/>
                  </a:cubicBezTo>
                  <a:cubicBezTo>
                    <a:pt x="13493" y="18325"/>
                    <a:pt x="13496" y="18295"/>
                    <a:pt x="13497" y="18268"/>
                  </a:cubicBezTo>
                  <a:cubicBezTo>
                    <a:pt x="13500" y="18229"/>
                    <a:pt x="13502" y="18183"/>
                    <a:pt x="13493" y="18144"/>
                  </a:cubicBezTo>
                  <a:lnTo>
                    <a:pt x="13617" y="18095"/>
                  </a:lnTo>
                  <a:close/>
                  <a:moveTo>
                    <a:pt x="13728" y="18442"/>
                  </a:moveTo>
                  <a:cubicBezTo>
                    <a:pt x="13729" y="18450"/>
                    <a:pt x="13730" y="18457"/>
                    <a:pt x="13733" y="18465"/>
                  </a:cubicBezTo>
                  <a:cubicBezTo>
                    <a:pt x="13735" y="18473"/>
                    <a:pt x="13739" y="18480"/>
                    <a:pt x="13742" y="18488"/>
                  </a:cubicBezTo>
                  <a:cubicBezTo>
                    <a:pt x="13738" y="18485"/>
                    <a:pt x="13735" y="18485"/>
                    <a:pt x="13732" y="18485"/>
                  </a:cubicBezTo>
                  <a:cubicBezTo>
                    <a:pt x="13715" y="18485"/>
                    <a:pt x="13698" y="18488"/>
                    <a:pt x="13684" y="18492"/>
                  </a:cubicBezTo>
                  <a:cubicBezTo>
                    <a:pt x="13666" y="18497"/>
                    <a:pt x="13649" y="18506"/>
                    <a:pt x="13633" y="18519"/>
                  </a:cubicBezTo>
                  <a:cubicBezTo>
                    <a:pt x="13631" y="18510"/>
                    <a:pt x="13630" y="18503"/>
                    <a:pt x="13629" y="18495"/>
                  </a:cubicBezTo>
                  <a:cubicBezTo>
                    <a:pt x="13627" y="18488"/>
                    <a:pt x="13622" y="18482"/>
                    <a:pt x="13619" y="18474"/>
                  </a:cubicBezTo>
                  <a:lnTo>
                    <a:pt x="13619" y="18474"/>
                  </a:lnTo>
                  <a:cubicBezTo>
                    <a:pt x="13621" y="18474"/>
                    <a:pt x="13623" y="18476"/>
                    <a:pt x="13624" y="18476"/>
                  </a:cubicBezTo>
                  <a:cubicBezTo>
                    <a:pt x="13641" y="18476"/>
                    <a:pt x="13659" y="18473"/>
                    <a:pt x="13676" y="18468"/>
                  </a:cubicBezTo>
                  <a:cubicBezTo>
                    <a:pt x="13694" y="18463"/>
                    <a:pt x="13712" y="18453"/>
                    <a:pt x="13728" y="18442"/>
                  </a:cubicBezTo>
                  <a:close/>
                  <a:moveTo>
                    <a:pt x="12201" y="17715"/>
                  </a:moveTo>
                  <a:cubicBezTo>
                    <a:pt x="12342" y="17863"/>
                    <a:pt x="12468" y="18025"/>
                    <a:pt x="12574" y="18199"/>
                  </a:cubicBezTo>
                  <a:lnTo>
                    <a:pt x="11985" y="18540"/>
                  </a:lnTo>
                  <a:cubicBezTo>
                    <a:pt x="11909" y="18415"/>
                    <a:pt x="11820" y="18300"/>
                    <a:pt x="11720" y="18195"/>
                  </a:cubicBezTo>
                  <a:lnTo>
                    <a:pt x="12201" y="17715"/>
                  </a:lnTo>
                  <a:close/>
                  <a:moveTo>
                    <a:pt x="8120" y="17715"/>
                  </a:moveTo>
                  <a:lnTo>
                    <a:pt x="8601" y="18196"/>
                  </a:lnTo>
                  <a:cubicBezTo>
                    <a:pt x="8502" y="18301"/>
                    <a:pt x="8413" y="18416"/>
                    <a:pt x="8336" y="18541"/>
                  </a:cubicBezTo>
                  <a:lnTo>
                    <a:pt x="7747" y="18199"/>
                  </a:lnTo>
                  <a:cubicBezTo>
                    <a:pt x="7854" y="18024"/>
                    <a:pt x="7979" y="17863"/>
                    <a:pt x="8120" y="17715"/>
                  </a:cubicBezTo>
                  <a:close/>
                  <a:moveTo>
                    <a:pt x="7723" y="18237"/>
                  </a:moveTo>
                  <a:lnTo>
                    <a:pt x="8314" y="18578"/>
                  </a:lnTo>
                  <a:cubicBezTo>
                    <a:pt x="8307" y="18588"/>
                    <a:pt x="8302" y="18598"/>
                    <a:pt x="8297" y="18608"/>
                  </a:cubicBezTo>
                  <a:lnTo>
                    <a:pt x="7706" y="18268"/>
                  </a:lnTo>
                  <a:cubicBezTo>
                    <a:pt x="7712" y="18258"/>
                    <a:pt x="7717" y="18248"/>
                    <a:pt x="7723" y="18237"/>
                  </a:cubicBezTo>
                  <a:close/>
                  <a:moveTo>
                    <a:pt x="12598" y="18237"/>
                  </a:moveTo>
                  <a:cubicBezTo>
                    <a:pt x="12605" y="18248"/>
                    <a:pt x="12610" y="18258"/>
                    <a:pt x="12615" y="18268"/>
                  </a:cubicBezTo>
                  <a:lnTo>
                    <a:pt x="12025" y="18608"/>
                  </a:lnTo>
                  <a:cubicBezTo>
                    <a:pt x="12019" y="18598"/>
                    <a:pt x="12013" y="18587"/>
                    <a:pt x="12008" y="18578"/>
                  </a:cubicBezTo>
                  <a:lnTo>
                    <a:pt x="12598" y="18237"/>
                  </a:lnTo>
                  <a:close/>
                  <a:moveTo>
                    <a:pt x="14671" y="18326"/>
                  </a:moveTo>
                  <a:cubicBezTo>
                    <a:pt x="14676" y="18366"/>
                    <a:pt x="14695" y="18406"/>
                    <a:pt x="14711" y="18442"/>
                  </a:cubicBezTo>
                  <a:cubicBezTo>
                    <a:pt x="14723" y="18468"/>
                    <a:pt x="14736" y="18495"/>
                    <a:pt x="14737" y="18511"/>
                  </a:cubicBezTo>
                  <a:cubicBezTo>
                    <a:pt x="14737" y="18587"/>
                    <a:pt x="14682" y="18648"/>
                    <a:pt x="14611" y="18651"/>
                  </a:cubicBezTo>
                  <a:lnTo>
                    <a:pt x="14605" y="18651"/>
                  </a:lnTo>
                  <a:cubicBezTo>
                    <a:pt x="14536" y="18651"/>
                    <a:pt x="14479" y="18593"/>
                    <a:pt x="14478" y="18520"/>
                  </a:cubicBezTo>
                  <a:cubicBezTo>
                    <a:pt x="14478" y="18504"/>
                    <a:pt x="14489" y="18473"/>
                    <a:pt x="14501" y="18445"/>
                  </a:cubicBezTo>
                  <a:cubicBezTo>
                    <a:pt x="14516" y="18409"/>
                    <a:pt x="14531" y="18368"/>
                    <a:pt x="14537" y="18329"/>
                  </a:cubicBezTo>
                  <a:lnTo>
                    <a:pt x="14603" y="18327"/>
                  </a:lnTo>
                  <a:lnTo>
                    <a:pt x="14671" y="18326"/>
                  </a:lnTo>
                  <a:close/>
                  <a:moveTo>
                    <a:pt x="7664" y="18248"/>
                  </a:moveTo>
                  <a:cubicBezTo>
                    <a:pt x="7661" y="18253"/>
                    <a:pt x="7658" y="18260"/>
                    <a:pt x="7655" y="18265"/>
                  </a:cubicBezTo>
                  <a:lnTo>
                    <a:pt x="7644" y="18284"/>
                  </a:lnTo>
                  <a:cubicBezTo>
                    <a:pt x="7573" y="18414"/>
                    <a:pt x="7512" y="18548"/>
                    <a:pt x="7461" y="18687"/>
                  </a:cubicBezTo>
                  <a:lnTo>
                    <a:pt x="7067" y="18687"/>
                  </a:lnTo>
                  <a:lnTo>
                    <a:pt x="7067" y="18463"/>
                  </a:lnTo>
                  <a:lnTo>
                    <a:pt x="6905" y="18463"/>
                  </a:lnTo>
                  <a:lnTo>
                    <a:pt x="6905" y="18248"/>
                  </a:lnTo>
                  <a:close/>
                  <a:moveTo>
                    <a:pt x="2840" y="18248"/>
                  </a:moveTo>
                  <a:lnTo>
                    <a:pt x="2840" y="18648"/>
                  </a:lnTo>
                  <a:cubicBezTo>
                    <a:pt x="2840" y="18662"/>
                    <a:pt x="2842" y="18675"/>
                    <a:pt x="2845" y="18688"/>
                  </a:cubicBezTo>
                  <a:lnTo>
                    <a:pt x="2364" y="18688"/>
                  </a:lnTo>
                  <a:lnTo>
                    <a:pt x="2364" y="18464"/>
                  </a:lnTo>
                  <a:lnTo>
                    <a:pt x="2201" y="18464"/>
                  </a:lnTo>
                  <a:lnTo>
                    <a:pt x="2201" y="18248"/>
                  </a:lnTo>
                  <a:close/>
                  <a:moveTo>
                    <a:pt x="5839" y="18248"/>
                  </a:moveTo>
                  <a:lnTo>
                    <a:pt x="5839" y="18464"/>
                  </a:lnTo>
                  <a:lnTo>
                    <a:pt x="5676" y="18464"/>
                  </a:lnTo>
                  <a:lnTo>
                    <a:pt x="5676" y="18688"/>
                  </a:lnTo>
                  <a:lnTo>
                    <a:pt x="5196" y="18688"/>
                  </a:lnTo>
                  <a:cubicBezTo>
                    <a:pt x="5197" y="18675"/>
                    <a:pt x="5198" y="18662"/>
                    <a:pt x="5198" y="18648"/>
                  </a:cubicBezTo>
                  <a:lnTo>
                    <a:pt x="5198" y="18248"/>
                  </a:lnTo>
                  <a:close/>
                  <a:moveTo>
                    <a:pt x="14667" y="18684"/>
                  </a:moveTo>
                  <a:cubicBezTo>
                    <a:pt x="14667" y="18693"/>
                    <a:pt x="14666" y="18700"/>
                    <a:pt x="14666" y="18708"/>
                  </a:cubicBezTo>
                  <a:lnTo>
                    <a:pt x="14671" y="18732"/>
                  </a:lnTo>
                  <a:cubicBezTo>
                    <a:pt x="14655" y="18726"/>
                    <a:pt x="14639" y="18724"/>
                    <a:pt x="14621" y="18724"/>
                  </a:cubicBezTo>
                  <a:lnTo>
                    <a:pt x="14614" y="18724"/>
                  </a:lnTo>
                  <a:cubicBezTo>
                    <a:pt x="14594" y="18725"/>
                    <a:pt x="14576" y="18729"/>
                    <a:pt x="14558" y="18737"/>
                  </a:cubicBezTo>
                  <a:cubicBezTo>
                    <a:pt x="14558" y="18729"/>
                    <a:pt x="14559" y="18721"/>
                    <a:pt x="14559" y="18714"/>
                  </a:cubicBezTo>
                  <a:cubicBezTo>
                    <a:pt x="14559" y="18705"/>
                    <a:pt x="14557" y="18698"/>
                    <a:pt x="14556" y="18689"/>
                  </a:cubicBezTo>
                  <a:lnTo>
                    <a:pt x="14556" y="18689"/>
                  </a:lnTo>
                  <a:cubicBezTo>
                    <a:pt x="14572" y="18695"/>
                    <a:pt x="14587" y="18698"/>
                    <a:pt x="14604" y="18698"/>
                  </a:cubicBezTo>
                  <a:lnTo>
                    <a:pt x="14613" y="18698"/>
                  </a:lnTo>
                  <a:cubicBezTo>
                    <a:pt x="14632" y="18696"/>
                    <a:pt x="14651" y="18693"/>
                    <a:pt x="14667" y="18684"/>
                  </a:cubicBezTo>
                  <a:close/>
                  <a:moveTo>
                    <a:pt x="11349" y="15674"/>
                  </a:moveTo>
                  <a:cubicBezTo>
                    <a:pt x="11391" y="15683"/>
                    <a:pt x="11436" y="15692"/>
                    <a:pt x="11467" y="15714"/>
                  </a:cubicBezTo>
                  <a:cubicBezTo>
                    <a:pt x="11497" y="15737"/>
                    <a:pt x="11523" y="15778"/>
                    <a:pt x="11544" y="15815"/>
                  </a:cubicBezTo>
                  <a:cubicBezTo>
                    <a:pt x="11562" y="15846"/>
                    <a:pt x="11578" y="15874"/>
                    <a:pt x="11598" y="15888"/>
                  </a:cubicBezTo>
                  <a:cubicBezTo>
                    <a:pt x="11613" y="15900"/>
                    <a:pt x="11631" y="15910"/>
                    <a:pt x="11650" y="15916"/>
                  </a:cubicBezTo>
                  <a:cubicBezTo>
                    <a:pt x="11671" y="15963"/>
                    <a:pt x="11702" y="16006"/>
                    <a:pt x="11741" y="16036"/>
                  </a:cubicBezTo>
                  <a:cubicBezTo>
                    <a:pt x="11756" y="16047"/>
                    <a:pt x="11771" y="16056"/>
                    <a:pt x="11786" y="16064"/>
                  </a:cubicBezTo>
                  <a:cubicBezTo>
                    <a:pt x="11804" y="16094"/>
                    <a:pt x="11820" y="16130"/>
                    <a:pt x="11834" y="16168"/>
                  </a:cubicBezTo>
                  <a:cubicBezTo>
                    <a:pt x="11846" y="16206"/>
                    <a:pt x="11857" y="16243"/>
                    <a:pt x="11864" y="16281"/>
                  </a:cubicBezTo>
                  <a:cubicBezTo>
                    <a:pt x="11858" y="16297"/>
                    <a:pt x="11852" y="16312"/>
                    <a:pt x="11848" y="16330"/>
                  </a:cubicBezTo>
                  <a:cubicBezTo>
                    <a:pt x="11826" y="16415"/>
                    <a:pt x="11848" y="16512"/>
                    <a:pt x="11900" y="16591"/>
                  </a:cubicBezTo>
                  <a:cubicBezTo>
                    <a:pt x="11927" y="16629"/>
                    <a:pt x="11978" y="16668"/>
                    <a:pt x="12074" y="16721"/>
                  </a:cubicBezTo>
                  <a:lnTo>
                    <a:pt x="12110" y="16740"/>
                  </a:lnTo>
                  <a:cubicBezTo>
                    <a:pt x="12169" y="16771"/>
                    <a:pt x="12230" y="16805"/>
                    <a:pt x="12274" y="16844"/>
                  </a:cubicBezTo>
                  <a:cubicBezTo>
                    <a:pt x="12321" y="16887"/>
                    <a:pt x="12364" y="16950"/>
                    <a:pt x="12405" y="17013"/>
                  </a:cubicBezTo>
                  <a:cubicBezTo>
                    <a:pt x="12457" y="17088"/>
                    <a:pt x="12505" y="17159"/>
                    <a:pt x="12556" y="17187"/>
                  </a:cubicBezTo>
                  <a:cubicBezTo>
                    <a:pt x="12609" y="17217"/>
                    <a:pt x="12667" y="17233"/>
                    <a:pt x="12723" y="17233"/>
                  </a:cubicBezTo>
                  <a:cubicBezTo>
                    <a:pt x="12772" y="17233"/>
                    <a:pt x="12818" y="17221"/>
                    <a:pt x="12858" y="17200"/>
                  </a:cubicBezTo>
                  <a:cubicBezTo>
                    <a:pt x="12869" y="17202"/>
                    <a:pt x="12883" y="17204"/>
                    <a:pt x="12895" y="17207"/>
                  </a:cubicBezTo>
                  <a:lnTo>
                    <a:pt x="12895" y="18796"/>
                  </a:lnTo>
                  <a:cubicBezTo>
                    <a:pt x="12838" y="18619"/>
                    <a:pt x="12764" y="18448"/>
                    <a:pt x="12675" y="18288"/>
                  </a:cubicBezTo>
                  <a:lnTo>
                    <a:pt x="12677" y="18288"/>
                  </a:lnTo>
                  <a:lnTo>
                    <a:pt x="12660" y="18256"/>
                  </a:lnTo>
                  <a:cubicBezTo>
                    <a:pt x="12648" y="18236"/>
                    <a:pt x="12637" y="18216"/>
                    <a:pt x="12626" y="18197"/>
                  </a:cubicBezTo>
                  <a:lnTo>
                    <a:pt x="12614" y="18177"/>
                  </a:lnTo>
                  <a:cubicBezTo>
                    <a:pt x="12506" y="17999"/>
                    <a:pt x="12377" y="17834"/>
                    <a:pt x="12232" y="17683"/>
                  </a:cubicBezTo>
                  <a:lnTo>
                    <a:pt x="12235" y="17682"/>
                  </a:lnTo>
                  <a:lnTo>
                    <a:pt x="12219" y="17666"/>
                  </a:lnTo>
                  <a:cubicBezTo>
                    <a:pt x="12200" y="17646"/>
                    <a:pt x="12180" y="17629"/>
                    <a:pt x="12161" y="17608"/>
                  </a:cubicBezTo>
                  <a:lnTo>
                    <a:pt x="12145" y="17593"/>
                  </a:lnTo>
                  <a:lnTo>
                    <a:pt x="12143" y="17594"/>
                  </a:lnTo>
                  <a:cubicBezTo>
                    <a:pt x="11993" y="17450"/>
                    <a:pt x="11829" y="17323"/>
                    <a:pt x="11650" y="17213"/>
                  </a:cubicBezTo>
                  <a:lnTo>
                    <a:pt x="11630" y="17201"/>
                  </a:lnTo>
                  <a:cubicBezTo>
                    <a:pt x="11607" y="17187"/>
                    <a:pt x="11583" y="17174"/>
                    <a:pt x="11560" y="17160"/>
                  </a:cubicBezTo>
                  <a:lnTo>
                    <a:pt x="11540" y="17150"/>
                  </a:lnTo>
                  <a:lnTo>
                    <a:pt x="11540" y="17151"/>
                  </a:lnTo>
                  <a:cubicBezTo>
                    <a:pt x="11477" y="17117"/>
                    <a:pt x="11413" y="17085"/>
                    <a:pt x="11349" y="17056"/>
                  </a:cubicBezTo>
                  <a:lnTo>
                    <a:pt x="11349" y="15674"/>
                  </a:lnTo>
                  <a:close/>
                  <a:moveTo>
                    <a:pt x="1196" y="18510"/>
                  </a:moveTo>
                  <a:lnTo>
                    <a:pt x="1196" y="18825"/>
                  </a:lnTo>
                  <a:lnTo>
                    <a:pt x="1017" y="18825"/>
                  </a:lnTo>
                  <a:lnTo>
                    <a:pt x="1017" y="18510"/>
                  </a:lnTo>
                  <a:close/>
                  <a:moveTo>
                    <a:pt x="2317" y="18510"/>
                  </a:moveTo>
                  <a:lnTo>
                    <a:pt x="2317" y="18825"/>
                  </a:lnTo>
                  <a:lnTo>
                    <a:pt x="2138" y="18825"/>
                  </a:lnTo>
                  <a:lnTo>
                    <a:pt x="2138" y="18510"/>
                  </a:lnTo>
                  <a:close/>
                  <a:moveTo>
                    <a:pt x="5902" y="18510"/>
                  </a:moveTo>
                  <a:lnTo>
                    <a:pt x="5902" y="18825"/>
                  </a:lnTo>
                  <a:lnTo>
                    <a:pt x="5722" y="18825"/>
                  </a:lnTo>
                  <a:lnTo>
                    <a:pt x="5722" y="18510"/>
                  </a:lnTo>
                  <a:close/>
                  <a:moveTo>
                    <a:pt x="7021" y="18510"/>
                  </a:moveTo>
                  <a:lnTo>
                    <a:pt x="7021" y="18825"/>
                  </a:lnTo>
                  <a:lnTo>
                    <a:pt x="6841" y="18825"/>
                  </a:lnTo>
                  <a:lnTo>
                    <a:pt x="6841" y="18510"/>
                  </a:lnTo>
                  <a:close/>
                  <a:moveTo>
                    <a:pt x="4953" y="16320"/>
                  </a:moveTo>
                  <a:cubicBezTo>
                    <a:pt x="5062" y="16320"/>
                    <a:pt x="5153" y="16409"/>
                    <a:pt x="5153" y="16521"/>
                  </a:cubicBezTo>
                  <a:lnTo>
                    <a:pt x="5153" y="18648"/>
                  </a:lnTo>
                  <a:cubicBezTo>
                    <a:pt x="5153" y="18759"/>
                    <a:pt x="5063" y="18851"/>
                    <a:pt x="4951" y="18851"/>
                  </a:cubicBezTo>
                  <a:lnTo>
                    <a:pt x="3085" y="18851"/>
                  </a:lnTo>
                  <a:cubicBezTo>
                    <a:pt x="2975" y="18851"/>
                    <a:pt x="2884" y="18759"/>
                    <a:pt x="2884" y="18648"/>
                  </a:cubicBezTo>
                  <a:lnTo>
                    <a:pt x="2884" y="16521"/>
                  </a:lnTo>
                  <a:cubicBezTo>
                    <a:pt x="2884" y="16410"/>
                    <a:pt x="2975" y="16320"/>
                    <a:pt x="3085" y="16320"/>
                  </a:cubicBezTo>
                  <a:close/>
                  <a:moveTo>
                    <a:pt x="13733" y="18530"/>
                  </a:moveTo>
                  <a:cubicBezTo>
                    <a:pt x="13792" y="18530"/>
                    <a:pt x="13844" y="18572"/>
                    <a:pt x="13860" y="18632"/>
                  </a:cubicBezTo>
                  <a:cubicBezTo>
                    <a:pt x="13864" y="18650"/>
                    <a:pt x="13859" y="18684"/>
                    <a:pt x="13853" y="18716"/>
                  </a:cubicBezTo>
                  <a:cubicBezTo>
                    <a:pt x="13846" y="18754"/>
                    <a:pt x="13840" y="18796"/>
                    <a:pt x="13844" y="18835"/>
                  </a:cubicBezTo>
                  <a:lnTo>
                    <a:pt x="13751" y="18854"/>
                  </a:lnTo>
                  <a:lnTo>
                    <a:pt x="13713" y="18862"/>
                  </a:lnTo>
                  <a:cubicBezTo>
                    <a:pt x="13698" y="18824"/>
                    <a:pt x="13672" y="18789"/>
                    <a:pt x="13648" y="18757"/>
                  </a:cubicBezTo>
                  <a:cubicBezTo>
                    <a:pt x="13630" y="18735"/>
                    <a:pt x="13613" y="18712"/>
                    <a:pt x="13609" y="18699"/>
                  </a:cubicBezTo>
                  <a:cubicBezTo>
                    <a:pt x="13591" y="18627"/>
                    <a:pt x="13630" y="18557"/>
                    <a:pt x="13698" y="18535"/>
                  </a:cubicBezTo>
                  <a:cubicBezTo>
                    <a:pt x="13710" y="18531"/>
                    <a:pt x="13722" y="18530"/>
                    <a:pt x="13733" y="18530"/>
                  </a:cubicBezTo>
                  <a:close/>
                  <a:moveTo>
                    <a:pt x="5093" y="18851"/>
                  </a:moveTo>
                  <a:lnTo>
                    <a:pt x="5093" y="18851"/>
                  </a:lnTo>
                  <a:cubicBezTo>
                    <a:pt x="5070" y="18872"/>
                    <a:pt x="5055" y="18909"/>
                    <a:pt x="5055" y="18951"/>
                  </a:cubicBezTo>
                  <a:lnTo>
                    <a:pt x="5055" y="19023"/>
                  </a:lnTo>
                  <a:cubicBezTo>
                    <a:pt x="5023" y="19026"/>
                    <a:pt x="4995" y="19030"/>
                    <a:pt x="4966" y="19033"/>
                  </a:cubicBezTo>
                  <a:lnTo>
                    <a:pt x="4949" y="18964"/>
                  </a:lnTo>
                  <a:cubicBezTo>
                    <a:pt x="4940" y="18935"/>
                    <a:pt x="4924" y="18911"/>
                    <a:pt x="4906" y="18894"/>
                  </a:cubicBezTo>
                  <a:lnTo>
                    <a:pt x="4953" y="18894"/>
                  </a:lnTo>
                  <a:cubicBezTo>
                    <a:pt x="4954" y="18894"/>
                    <a:pt x="4956" y="18894"/>
                    <a:pt x="4958" y="18894"/>
                  </a:cubicBezTo>
                  <a:cubicBezTo>
                    <a:pt x="5009" y="18894"/>
                    <a:pt x="5055" y="18878"/>
                    <a:pt x="5093" y="18851"/>
                  </a:cubicBezTo>
                  <a:close/>
                  <a:moveTo>
                    <a:pt x="7684" y="18309"/>
                  </a:moveTo>
                  <a:lnTo>
                    <a:pt x="8273" y="18648"/>
                  </a:lnTo>
                  <a:cubicBezTo>
                    <a:pt x="8204" y="18775"/>
                    <a:pt x="8149" y="18910"/>
                    <a:pt x="8107" y="19049"/>
                  </a:cubicBezTo>
                  <a:lnTo>
                    <a:pt x="7449" y="18873"/>
                  </a:lnTo>
                  <a:cubicBezTo>
                    <a:pt x="7507" y="18675"/>
                    <a:pt x="7586" y="18487"/>
                    <a:pt x="7684" y="18309"/>
                  </a:cubicBezTo>
                  <a:close/>
                  <a:moveTo>
                    <a:pt x="12637" y="18309"/>
                  </a:moveTo>
                  <a:cubicBezTo>
                    <a:pt x="12734" y="18487"/>
                    <a:pt x="12814" y="18675"/>
                    <a:pt x="12872" y="18873"/>
                  </a:cubicBezTo>
                  <a:lnTo>
                    <a:pt x="12215" y="19049"/>
                  </a:lnTo>
                  <a:cubicBezTo>
                    <a:pt x="12172" y="18910"/>
                    <a:pt x="12116" y="18775"/>
                    <a:pt x="12048" y="18648"/>
                  </a:cubicBezTo>
                  <a:lnTo>
                    <a:pt x="12637" y="18309"/>
                  </a:lnTo>
                  <a:close/>
                  <a:moveTo>
                    <a:pt x="6699" y="16086"/>
                  </a:moveTo>
                  <a:cubicBezTo>
                    <a:pt x="6788" y="16089"/>
                    <a:pt x="6858" y="16162"/>
                    <a:pt x="6858" y="16249"/>
                  </a:cubicBezTo>
                  <a:lnTo>
                    <a:pt x="6858" y="16299"/>
                  </a:lnTo>
                  <a:lnTo>
                    <a:pt x="6795" y="16299"/>
                  </a:lnTo>
                  <a:lnTo>
                    <a:pt x="6795" y="16706"/>
                  </a:lnTo>
                  <a:lnTo>
                    <a:pt x="6858" y="16706"/>
                  </a:lnTo>
                  <a:lnTo>
                    <a:pt x="6858" y="17021"/>
                  </a:lnTo>
                  <a:lnTo>
                    <a:pt x="6795" y="17021"/>
                  </a:lnTo>
                  <a:lnTo>
                    <a:pt x="6795" y="17427"/>
                  </a:lnTo>
                  <a:lnTo>
                    <a:pt x="6858" y="17427"/>
                  </a:lnTo>
                  <a:lnTo>
                    <a:pt x="6858" y="17741"/>
                  </a:lnTo>
                  <a:lnTo>
                    <a:pt x="6795" y="17741"/>
                  </a:lnTo>
                  <a:lnTo>
                    <a:pt x="6795" y="18147"/>
                  </a:lnTo>
                  <a:lnTo>
                    <a:pt x="6858" y="18147"/>
                  </a:lnTo>
                  <a:lnTo>
                    <a:pt x="6858" y="18463"/>
                  </a:lnTo>
                  <a:lnTo>
                    <a:pt x="6795" y="18463"/>
                  </a:lnTo>
                  <a:lnTo>
                    <a:pt x="6795" y="18869"/>
                  </a:lnTo>
                  <a:lnTo>
                    <a:pt x="6858" y="18869"/>
                  </a:lnTo>
                  <a:lnTo>
                    <a:pt x="6858" y="18917"/>
                  </a:lnTo>
                  <a:cubicBezTo>
                    <a:pt x="6858" y="19006"/>
                    <a:pt x="6788" y="19080"/>
                    <a:pt x="6699" y="19081"/>
                  </a:cubicBezTo>
                  <a:lnTo>
                    <a:pt x="6699" y="16086"/>
                  </a:lnTo>
                  <a:close/>
                  <a:moveTo>
                    <a:pt x="1339" y="16089"/>
                  </a:moveTo>
                  <a:lnTo>
                    <a:pt x="1339" y="19084"/>
                  </a:lnTo>
                  <a:cubicBezTo>
                    <a:pt x="1251" y="19081"/>
                    <a:pt x="1180" y="19009"/>
                    <a:pt x="1180" y="18920"/>
                  </a:cubicBezTo>
                  <a:lnTo>
                    <a:pt x="1180" y="18872"/>
                  </a:lnTo>
                  <a:lnTo>
                    <a:pt x="1243" y="18872"/>
                  </a:lnTo>
                  <a:lnTo>
                    <a:pt x="1243" y="18466"/>
                  </a:lnTo>
                  <a:lnTo>
                    <a:pt x="1180" y="18466"/>
                  </a:lnTo>
                  <a:lnTo>
                    <a:pt x="1180" y="18151"/>
                  </a:lnTo>
                  <a:lnTo>
                    <a:pt x="1243" y="18151"/>
                  </a:lnTo>
                  <a:lnTo>
                    <a:pt x="1243" y="17745"/>
                  </a:lnTo>
                  <a:lnTo>
                    <a:pt x="1180" y="17745"/>
                  </a:lnTo>
                  <a:lnTo>
                    <a:pt x="1180" y="17429"/>
                  </a:lnTo>
                  <a:lnTo>
                    <a:pt x="1243" y="17429"/>
                  </a:lnTo>
                  <a:lnTo>
                    <a:pt x="1243" y="17023"/>
                  </a:lnTo>
                  <a:lnTo>
                    <a:pt x="1180" y="17023"/>
                  </a:lnTo>
                  <a:lnTo>
                    <a:pt x="1180" y="16708"/>
                  </a:lnTo>
                  <a:lnTo>
                    <a:pt x="1243" y="16708"/>
                  </a:lnTo>
                  <a:lnTo>
                    <a:pt x="1243" y="16301"/>
                  </a:lnTo>
                  <a:lnTo>
                    <a:pt x="1180" y="16301"/>
                  </a:lnTo>
                  <a:lnTo>
                    <a:pt x="1180" y="16252"/>
                  </a:lnTo>
                  <a:cubicBezTo>
                    <a:pt x="1180" y="16164"/>
                    <a:pt x="1251" y="16091"/>
                    <a:pt x="1339" y="16089"/>
                  </a:cubicBezTo>
                  <a:close/>
                  <a:moveTo>
                    <a:pt x="1595" y="16086"/>
                  </a:moveTo>
                  <a:lnTo>
                    <a:pt x="1595" y="19084"/>
                  </a:lnTo>
                  <a:lnTo>
                    <a:pt x="1385" y="19084"/>
                  </a:lnTo>
                  <a:lnTo>
                    <a:pt x="1385" y="16086"/>
                  </a:lnTo>
                  <a:close/>
                  <a:moveTo>
                    <a:pt x="1694" y="16086"/>
                  </a:moveTo>
                  <a:lnTo>
                    <a:pt x="1694" y="19084"/>
                  </a:lnTo>
                  <a:lnTo>
                    <a:pt x="1639" y="19084"/>
                  </a:lnTo>
                  <a:lnTo>
                    <a:pt x="1639" y="16086"/>
                  </a:lnTo>
                  <a:close/>
                  <a:moveTo>
                    <a:pt x="1949" y="16086"/>
                  </a:moveTo>
                  <a:lnTo>
                    <a:pt x="1949" y="19084"/>
                  </a:lnTo>
                  <a:lnTo>
                    <a:pt x="1739" y="19084"/>
                  </a:lnTo>
                  <a:lnTo>
                    <a:pt x="1739" y="16086"/>
                  </a:lnTo>
                  <a:close/>
                  <a:moveTo>
                    <a:pt x="1996" y="16088"/>
                  </a:moveTo>
                  <a:cubicBezTo>
                    <a:pt x="2083" y="16090"/>
                    <a:pt x="2155" y="16163"/>
                    <a:pt x="2155" y="16251"/>
                  </a:cubicBezTo>
                  <a:lnTo>
                    <a:pt x="2155" y="16300"/>
                  </a:lnTo>
                  <a:lnTo>
                    <a:pt x="2092" y="16300"/>
                  </a:lnTo>
                  <a:lnTo>
                    <a:pt x="2092" y="16707"/>
                  </a:lnTo>
                  <a:lnTo>
                    <a:pt x="2155" y="16707"/>
                  </a:lnTo>
                  <a:lnTo>
                    <a:pt x="2155" y="17022"/>
                  </a:lnTo>
                  <a:lnTo>
                    <a:pt x="2092" y="17022"/>
                  </a:lnTo>
                  <a:lnTo>
                    <a:pt x="2092" y="17428"/>
                  </a:lnTo>
                  <a:lnTo>
                    <a:pt x="2155" y="17428"/>
                  </a:lnTo>
                  <a:lnTo>
                    <a:pt x="2155" y="17743"/>
                  </a:lnTo>
                  <a:lnTo>
                    <a:pt x="2092" y="17743"/>
                  </a:lnTo>
                  <a:lnTo>
                    <a:pt x="2092" y="18148"/>
                  </a:lnTo>
                  <a:lnTo>
                    <a:pt x="2155" y="18148"/>
                  </a:lnTo>
                  <a:lnTo>
                    <a:pt x="2155" y="18464"/>
                  </a:lnTo>
                  <a:lnTo>
                    <a:pt x="2092" y="18464"/>
                  </a:lnTo>
                  <a:lnTo>
                    <a:pt x="2092" y="18870"/>
                  </a:lnTo>
                  <a:lnTo>
                    <a:pt x="2155" y="18870"/>
                  </a:lnTo>
                  <a:lnTo>
                    <a:pt x="2155" y="18920"/>
                  </a:lnTo>
                  <a:cubicBezTo>
                    <a:pt x="2155" y="19009"/>
                    <a:pt x="2084" y="19083"/>
                    <a:pt x="1996" y="19084"/>
                  </a:cubicBezTo>
                  <a:lnTo>
                    <a:pt x="1996" y="16088"/>
                  </a:lnTo>
                  <a:close/>
                  <a:moveTo>
                    <a:pt x="6298" y="16086"/>
                  </a:moveTo>
                  <a:lnTo>
                    <a:pt x="6298" y="19084"/>
                  </a:lnTo>
                  <a:lnTo>
                    <a:pt x="6089" y="19084"/>
                  </a:lnTo>
                  <a:lnTo>
                    <a:pt x="6089" y="16086"/>
                  </a:lnTo>
                  <a:close/>
                  <a:moveTo>
                    <a:pt x="6399" y="16086"/>
                  </a:moveTo>
                  <a:lnTo>
                    <a:pt x="6399" y="19084"/>
                  </a:lnTo>
                  <a:lnTo>
                    <a:pt x="6345" y="19084"/>
                  </a:lnTo>
                  <a:lnTo>
                    <a:pt x="6345" y="16086"/>
                  </a:lnTo>
                  <a:close/>
                  <a:moveTo>
                    <a:pt x="6653" y="16086"/>
                  </a:moveTo>
                  <a:lnTo>
                    <a:pt x="6653" y="19084"/>
                  </a:lnTo>
                  <a:lnTo>
                    <a:pt x="6443" y="19084"/>
                  </a:lnTo>
                  <a:lnTo>
                    <a:pt x="6443" y="16086"/>
                  </a:lnTo>
                  <a:close/>
                  <a:moveTo>
                    <a:pt x="6044" y="16089"/>
                  </a:moveTo>
                  <a:lnTo>
                    <a:pt x="6044" y="19085"/>
                  </a:lnTo>
                  <a:cubicBezTo>
                    <a:pt x="5956" y="19083"/>
                    <a:pt x="5884" y="19010"/>
                    <a:pt x="5884" y="18921"/>
                  </a:cubicBezTo>
                  <a:lnTo>
                    <a:pt x="5884" y="18872"/>
                  </a:lnTo>
                  <a:lnTo>
                    <a:pt x="5947" y="18872"/>
                  </a:lnTo>
                  <a:lnTo>
                    <a:pt x="5947" y="18466"/>
                  </a:lnTo>
                  <a:lnTo>
                    <a:pt x="5884" y="18466"/>
                  </a:lnTo>
                  <a:lnTo>
                    <a:pt x="5884" y="18151"/>
                  </a:lnTo>
                  <a:lnTo>
                    <a:pt x="5947" y="18151"/>
                  </a:lnTo>
                  <a:lnTo>
                    <a:pt x="5947" y="17745"/>
                  </a:lnTo>
                  <a:lnTo>
                    <a:pt x="5884" y="17745"/>
                  </a:lnTo>
                  <a:lnTo>
                    <a:pt x="5884" y="17429"/>
                  </a:lnTo>
                  <a:lnTo>
                    <a:pt x="5947" y="17429"/>
                  </a:lnTo>
                  <a:lnTo>
                    <a:pt x="5947" y="17023"/>
                  </a:lnTo>
                  <a:lnTo>
                    <a:pt x="5884" y="17023"/>
                  </a:lnTo>
                  <a:lnTo>
                    <a:pt x="5884" y="16708"/>
                  </a:lnTo>
                  <a:lnTo>
                    <a:pt x="5947" y="16708"/>
                  </a:lnTo>
                  <a:lnTo>
                    <a:pt x="5947" y="16301"/>
                  </a:lnTo>
                  <a:lnTo>
                    <a:pt x="5884" y="16301"/>
                  </a:lnTo>
                  <a:lnTo>
                    <a:pt x="5884" y="16252"/>
                  </a:lnTo>
                  <a:cubicBezTo>
                    <a:pt x="5884" y="16164"/>
                    <a:pt x="5956" y="16091"/>
                    <a:pt x="6044" y="16089"/>
                  </a:cubicBezTo>
                  <a:close/>
                  <a:moveTo>
                    <a:pt x="14621" y="18767"/>
                  </a:moveTo>
                  <a:cubicBezTo>
                    <a:pt x="14692" y="18769"/>
                    <a:pt x="14748" y="18825"/>
                    <a:pt x="14752" y="18896"/>
                  </a:cubicBezTo>
                  <a:cubicBezTo>
                    <a:pt x="14753" y="18911"/>
                    <a:pt x="14742" y="18940"/>
                    <a:pt x="14732" y="18968"/>
                  </a:cubicBezTo>
                  <a:cubicBezTo>
                    <a:pt x="14719" y="19005"/>
                    <a:pt x="14703" y="19047"/>
                    <a:pt x="14702" y="19086"/>
                  </a:cubicBezTo>
                  <a:lnTo>
                    <a:pt x="14568" y="19095"/>
                  </a:lnTo>
                  <a:cubicBezTo>
                    <a:pt x="14561" y="19056"/>
                    <a:pt x="14541" y="19017"/>
                    <a:pt x="14523" y="18984"/>
                  </a:cubicBezTo>
                  <a:cubicBezTo>
                    <a:pt x="14508" y="18956"/>
                    <a:pt x="14493" y="18927"/>
                    <a:pt x="14493" y="18911"/>
                  </a:cubicBezTo>
                  <a:cubicBezTo>
                    <a:pt x="14490" y="18873"/>
                    <a:pt x="14504" y="18837"/>
                    <a:pt x="14527" y="18810"/>
                  </a:cubicBezTo>
                  <a:cubicBezTo>
                    <a:pt x="14550" y="18784"/>
                    <a:pt x="14582" y="18770"/>
                    <a:pt x="14615" y="18767"/>
                  </a:cubicBezTo>
                  <a:close/>
                  <a:moveTo>
                    <a:pt x="5676" y="18736"/>
                  </a:moveTo>
                  <a:lnTo>
                    <a:pt x="5676" y="18873"/>
                  </a:lnTo>
                  <a:lnTo>
                    <a:pt x="5706" y="18873"/>
                  </a:lnTo>
                  <a:lnTo>
                    <a:pt x="5706" y="18986"/>
                  </a:lnTo>
                  <a:cubicBezTo>
                    <a:pt x="5671" y="18990"/>
                    <a:pt x="5634" y="19014"/>
                    <a:pt x="5610" y="19054"/>
                  </a:cubicBezTo>
                  <a:lnTo>
                    <a:pt x="5574" y="19117"/>
                  </a:lnTo>
                  <a:cubicBezTo>
                    <a:pt x="5546" y="19104"/>
                    <a:pt x="5520" y="19093"/>
                    <a:pt x="5493" y="19083"/>
                  </a:cubicBezTo>
                  <a:lnTo>
                    <a:pt x="5511" y="19012"/>
                  </a:lnTo>
                  <a:cubicBezTo>
                    <a:pt x="5529" y="18946"/>
                    <a:pt x="5504" y="18883"/>
                    <a:pt x="5457" y="18872"/>
                  </a:cubicBezTo>
                  <a:cubicBezTo>
                    <a:pt x="5451" y="18870"/>
                    <a:pt x="5445" y="18870"/>
                    <a:pt x="5440" y="18870"/>
                  </a:cubicBezTo>
                  <a:cubicBezTo>
                    <a:pt x="5397" y="18870"/>
                    <a:pt x="5355" y="18909"/>
                    <a:pt x="5340" y="18967"/>
                  </a:cubicBezTo>
                  <a:lnTo>
                    <a:pt x="5322" y="19035"/>
                  </a:lnTo>
                  <a:cubicBezTo>
                    <a:pt x="5293" y="19030"/>
                    <a:pt x="5265" y="19027"/>
                    <a:pt x="5233" y="19025"/>
                  </a:cubicBezTo>
                  <a:lnTo>
                    <a:pt x="5233" y="18952"/>
                  </a:lnTo>
                  <a:cubicBezTo>
                    <a:pt x="5233" y="18883"/>
                    <a:pt x="5193" y="18831"/>
                    <a:pt x="5145" y="18831"/>
                  </a:cubicBezTo>
                  <a:cubicBezTo>
                    <a:pt x="5132" y="18831"/>
                    <a:pt x="5118" y="18835"/>
                    <a:pt x="5107" y="18842"/>
                  </a:cubicBezTo>
                  <a:cubicBezTo>
                    <a:pt x="5140" y="18815"/>
                    <a:pt x="5169" y="18778"/>
                    <a:pt x="5183" y="18736"/>
                  </a:cubicBezTo>
                  <a:close/>
                  <a:moveTo>
                    <a:pt x="7436" y="18916"/>
                  </a:moveTo>
                  <a:lnTo>
                    <a:pt x="8093" y="19093"/>
                  </a:lnTo>
                  <a:cubicBezTo>
                    <a:pt x="8091" y="19105"/>
                    <a:pt x="8087" y="19115"/>
                    <a:pt x="8085" y="19127"/>
                  </a:cubicBezTo>
                  <a:lnTo>
                    <a:pt x="7427" y="18951"/>
                  </a:lnTo>
                  <a:cubicBezTo>
                    <a:pt x="7429" y="18938"/>
                    <a:pt x="7433" y="18928"/>
                    <a:pt x="7436" y="18916"/>
                  </a:cubicBezTo>
                  <a:close/>
                  <a:moveTo>
                    <a:pt x="12884" y="18917"/>
                  </a:moveTo>
                  <a:cubicBezTo>
                    <a:pt x="12888" y="18930"/>
                    <a:pt x="12891" y="18940"/>
                    <a:pt x="12894" y="18952"/>
                  </a:cubicBezTo>
                  <a:lnTo>
                    <a:pt x="12236" y="19128"/>
                  </a:lnTo>
                  <a:cubicBezTo>
                    <a:pt x="12232" y="19117"/>
                    <a:pt x="12229" y="19106"/>
                    <a:pt x="12226" y="19094"/>
                  </a:cubicBezTo>
                  <a:lnTo>
                    <a:pt x="12884" y="18917"/>
                  </a:lnTo>
                  <a:close/>
                  <a:moveTo>
                    <a:pt x="13853" y="18877"/>
                  </a:moveTo>
                  <a:cubicBezTo>
                    <a:pt x="13866" y="18914"/>
                    <a:pt x="13890" y="18949"/>
                    <a:pt x="13911" y="18980"/>
                  </a:cubicBezTo>
                  <a:cubicBezTo>
                    <a:pt x="13929" y="19009"/>
                    <a:pt x="13947" y="19036"/>
                    <a:pt x="13950" y="19053"/>
                  </a:cubicBezTo>
                  <a:cubicBezTo>
                    <a:pt x="13957" y="19091"/>
                    <a:pt x="13949" y="19130"/>
                    <a:pt x="13927" y="19159"/>
                  </a:cubicBezTo>
                  <a:cubicBezTo>
                    <a:pt x="13907" y="19190"/>
                    <a:pt x="13878" y="19207"/>
                    <a:pt x="13845" y="19211"/>
                  </a:cubicBezTo>
                  <a:cubicBezTo>
                    <a:pt x="13839" y="19212"/>
                    <a:pt x="13833" y="19213"/>
                    <a:pt x="13827" y="19213"/>
                  </a:cubicBezTo>
                  <a:cubicBezTo>
                    <a:pt x="13763" y="19213"/>
                    <a:pt x="13707" y="19164"/>
                    <a:pt x="13696" y="19100"/>
                  </a:cubicBezTo>
                  <a:cubicBezTo>
                    <a:pt x="13693" y="19086"/>
                    <a:pt x="13700" y="19057"/>
                    <a:pt x="13707" y="19030"/>
                  </a:cubicBezTo>
                  <a:cubicBezTo>
                    <a:pt x="13716" y="18990"/>
                    <a:pt x="13727" y="18947"/>
                    <a:pt x="13723" y="18906"/>
                  </a:cubicBezTo>
                  <a:lnTo>
                    <a:pt x="13853" y="18877"/>
                  </a:lnTo>
                  <a:close/>
                  <a:moveTo>
                    <a:pt x="5839" y="18872"/>
                  </a:moveTo>
                  <a:lnTo>
                    <a:pt x="5839" y="18920"/>
                  </a:lnTo>
                  <a:cubicBezTo>
                    <a:pt x="5839" y="19017"/>
                    <a:pt x="5905" y="19100"/>
                    <a:pt x="5997" y="19122"/>
                  </a:cubicBezTo>
                  <a:lnTo>
                    <a:pt x="5997" y="19183"/>
                  </a:lnTo>
                  <a:cubicBezTo>
                    <a:pt x="5983" y="19171"/>
                    <a:pt x="5965" y="19165"/>
                    <a:pt x="5945" y="19165"/>
                  </a:cubicBezTo>
                  <a:cubicBezTo>
                    <a:pt x="5913" y="19165"/>
                    <a:pt x="5877" y="19179"/>
                    <a:pt x="5850" y="19207"/>
                  </a:cubicBezTo>
                  <a:lnTo>
                    <a:pt x="5799" y="19259"/>
                  </a:lnTo>
                  <a:cubicBezTo>
                    <a:pt x="5783" y="19246"/>
                    <a:pt x="5767" y="19234"/>
                    <a:pt x="5752" y="19223"/>
                  </a:cubicBezTo>
                  <a:lnTo>
                    <a:pt x="5752" y="19162"/>
                  </a:lnTo>
                  <a:lnTo>
                    <a:pt x="5765" y="19141"/>
                  </a:lnTo>
                  <a:cubicBezTo>
                    <a:pt x="5784" y="19106"/>
                    <a:pt x="5791" y="19068"/>
                    <a:pt x="5783" y="19037"/>
                  </a:cubicBezTo>
                  <a:cubicBezTo>
                    <a:pt x="5777" y="19019"/>
                    <a:pt x="5767" y="19005"/>
                    <a:pt x="5752" y="18995"/>
                  </a:cubicBezTo>
                  <a:lnTo>
                    <a:pt x="5752" y="18872"/>
                  </a:lnTo>
                  <a:close/>
                  <a:moveTo>
                    <a:pt x="13907" y="19239"/>
                  </a:moveTo>
                  <a:cubicBezTo>
                    <a:pt x="13906" y="19247"/>
                    <a:pt x="13906" y="19255"/>
                    <a:pt x="13906" y="19263"/>
                  </a:cubicBezTo>
                  <a:cubicBezTo>
                    <a:pt x="13907" y="19270"/>
                    <a:pt x="13909" y="19279"/>
                    <a:pt x="13911" y="19286"/>
                  </a:cubicBezTo>
                  <a:cubicBezTo>
                    <a:pt x="13898" y="19284"/>
                    <a:pt x="13885" y="19282"/>
                    <a:pt x="13872" y="19282"/>
                  </a:cubicBezTo>
                  <a:cubicBezTo>
                    <a:pt x="13866" y="19282"/>
                    <a:pt x="13860" y="19282"/>
                    <a:pt x="13854" y="19283"/>
                  </a:cubicBezTo>
                  <a:cubicBezTo>
                    <a:pt x="13834" y="19285"/>
                    <a:pt x="13816" y="19292"/>
                    <a:pt x="13801" y="19300"/>
                  </a:cubicBezTo>
                  <a:lnTo>
                    <a:pt x="13801" y="19276"/>
                  </a:lnTo>
                  <a:cubicBezTo>
                    <a:pt x="13799" y="19268"/>
                    <a:pt x="13796" y="19262"/>
                    <a:pt x="13795" y="19255"/>
                  </a:cubicBezTo>
                  <a:lnTo>
                    <a:pt x="13795" y="19255"/>
                  </a:lnTo>
                  <a:cubicBezTo>
                    <a:pt x="13806" y="19258"/>
                    <a:pt x="13817" y="19259"/>
                    <a:pt x="13829" y="19259"/>
                  </a:cubicBezTo>
                  <a:cubicBezTo>
                    <a:pt x="13838" y="19259"/>
                    <a:pt x="13845" y="19259"/>
                    <a:pt x="13853" y="19258"/>
                  </a:cubicBezTo>
                  <a:cubicBezTo>
                    <a:pt x="13872" y="19255"/>
                    <a:pt x="13890" y="19248"/>
                    <a:pt x="13907" y="19239"/>
                  </a:cubicBezTo>
                  <a:close/>
                  <a:moveTo>
                    <a:pt x="5997" y="19306"/>
                  </a:moveTo>
                  <a:lnTo>
                    <a:pt x="5997" y="19443"/>
                  </a:lnTo>
                  <a:lnTo>
                    <a:pt x="5979" y="19454"/>
                  </a:lnTo>
                  <a:cubicBezTo>
                    <a:pt x="5963" y="19432"/>
                    <a:pt x="5945" y="19408"/>
                    <a:pt x="5924" y="19384"/>
                  </a:cubicBezTo>
                  <a:lnTo>
                    <a:pt x="5976" y="19333"/>
                  </a:lnTo>
                  <a:cubicBezTo>
                    <a:pt x="5983" y="19323"/>
                    <a:pt x="5989" y="19316"/>
                    <a:pt x="5997" y="19306"/>
                  </a:cubicBezTo>
                  <a:close/>
                  <a:moveTo>
                    <a:pt x="7445" y="18733"/>
                  </a:moveTo>
                  <a:cubicBezTo>
                    <a:pt x="7430" y="18775"/>
                    <a:pt x="7417" y="18817"/>
                    <a:pt x="7404" y="18861"/>
                  </a:cubicBezTo>
                  <a:lnTo>
                    <a:pt x="7392" y="18903"/>
                  </a:lnTo>
                  <a:lnTo>
                    <a:pt x="7385" y="18931"/>
                  </a:lnTo>
                  <a:cubicBezTo>
                    <a:pt x="7381" y="18938"/>
                    <a:pt x="7380" y="18947"/>
                    <a:pt x="7377" y="18954"/>
                  </a:cubicBezTo>
                  <a:cubicBezTo>
                    <a:pt x="7376" y="18957"/>
                    <a:pt x="7376" y="18959"/>
                    <a:pt x="7375" y="18963"/>
                  </a:cubicBezTo>
                  <a:lnTo>
                    <a:pt x="7370" y="18985"/>
                  </a:lnTo>
                  <a:lnTo>
                    <a:pt x="7371" y="18985"/>
                  </a:lnTo>
                  <a:cubicBezTo>
                    <a:pt x="7340" y="19111"/>
                    <a:pt x="7317" y="19241"/>
                    <a:pt x="7303" y="19374"/>
                  </a:cubicBezTo>
                  <a:cubicBezTo>
                    <a:pt x="7168" y="19344"/>
                    <a:pt x="7028" y="19327"/>
                    <a:pt x="6884" y="19327"/>
                  </a:cubicBezTo>
                  <a:cubicBezTo>
                    <a:pt x="6641" y="19327"/>
                    <a:pt x="6409" y="19374"/>
                    <a:pt x="6194" y="19454"/>
                  </a:cubicBezTo>
                  <a:cubicBezTo>
                    <a:pt x="6193" y="19448"/>
                    <a:pt x="6193" y="19441"/>
                    <a:pt x="6189" y="19434"/>
                  </a:cubicBezTo>
                  <a:cubicBezTo>
                    <a:pt x="6175" y="19411"/>
                    <a:pt x="6146" y="19398"/>
                    <a:pt x="6113" y="19398"/>
                  </a:cubicBezTo>
                  <a:cubicBezTo>
                    <a:pt x="6089" y="19398"/>
                    <a:pt x="6063" y="19405"/>
                    <a:pt x="6040" y="19418"/>
                  </a:cubicBezTo>
                  <a:lnTo>
                    <a:pt x="6040" y="19128"/>
                  </a:lnTo>
                  <a:lnTo>
                    <a:pt x="6694" y="19128"/>
                  </a:lnTo>
                  <a:cubicBezTo>
                    <a:pt x="6810" y="19128"/>
                    <a:pt x="6904" y="19035"/>
                    <a:pt x="6904" y="18919"/>
                  </a:cubicBezTo>
                  <a:lnTo>
                    <a:pt x="6904" y="18870"/>
                  </a:lnTo>
                  <a:lnTo>
                    <a:pt x="7065" y="18870"/>
                  </a:lnTo>
                  <a:lnTo>
                    <a:pt x="7065" y="18733"/>
                  </a:lnTo>
                  <a:close/>
                  <a:moveTo>
                    <a:pt x="14704" y="19132"/>
                  </a:moveTo>
                  <a:cubicBezTo>
                    <a:pt x="14712" y="19172"/>
                    <a:pt x="14734" y="19210"/>
                    <a:pt x="14752" y="19246"/>
                  </a:cubicBezTo>
                  <a:cubicBezTo>
                    <a:pt x="14767" y="19273"/>
                    <a:pt x="14781" y="19299"/>
                    <a:pt x="14782" y="19315"/>
                  </a:cubicBezTo>
                  <a:cubicBezTo>
                    <a:pt x="14789" y="19389"/>
                    <a:pt x="14736" y="19454"/>
                    <a:pt x="14665" y="19460"/>
                  </a:cubicBezTo>
                  <a:cubicBezTo>
                    <a:pt x="14661" y="19461"/>
                    <a:pt x="14657" y="19461"/>
                    <a:pt x="14652" y="19461"/>
                  </a:cubicBezTo>
                  <a:cubicBezTo>
                    <a:pt x="14585" y="19461"/>
                    <a:pt x="14530" y="19407"/>
                    <a:pt x="14524" y="19337"/>
                  </a:cubicBezTo>
                  <a:cubicBezTo>
                    <a:pt x="14523" y="19321"/>
                    <a:pt x="14534" y="19291"/>
                    <a:pt x="14542" y="19262"/>
                  </a:cubicBezTo>
                  <a:cubicBezTo>
                    <a:pt x="14556" y="19225"/>
                    <a:pt x="14568" y="19183"/>
                    <a:pt x="14572" y="19143"/>
                  </a:cubicBezTo>
                  <a:lnTo>
                    <a:pt x="14655" y="19137"/>
                  </a:lnTo>
                  <a:lnTo>
                    <a:pt x="14704" y="19132"/>
                  </a:lnTo>
                  <a:close/>
                  <a:moveTo>
                    <a:pt x="14727" y="19490"/>
                  </a:moveTo>
                  <a:lnTo>
                    <a:pt x="14727" y="19490"/>
                  </a:lnTo>
                  <a:cubicBezTo>
                    <a:pt x="14725" y="19497"/>
                    <a:pt x="14724" y="19506"/>
                    <a:pt x="14725" y="19513"/>
                  </a:cubicBezTo>
                  <a:cubicBezTo>
                    <a:pt x="14727" y="19521"/>
                    <a:pt x="14729" y="19529"/>
                    <a:pt x="14731" y="19537"/>
                  </a:cubicBezTo>
                  <a:cubicBezTo>
                    <a:pt x="14715" y="19534"/>
                    <a:pt x="14700" y="19532"/>
                    <a:pt x="14684" y="19532"/>
                  </a:cubicBezTo>
                  <a:cubicBezTo>
                    <a:pt x="14681" y="19532"/>
                    <a:pt x="14677" y="19532"/>
                    <a:pt x="14674" y="19532"/>
                  </a:cubicBezTo>
                  <a:cubicBezTo>
                    <a:pt x="14655" y="19533"/>
                    <a:pt x="14636" y="19539"/>
                    <a:pt x="14619" y="19548"/>
                  </a:cubicBezTo>
                  <a:cubicBezTo>
                    <a:pt x="14619" y="19539"/>
                    <a:pt x="14620" y="19532"/>
                    <a:pt x="14619" y="19524"/>
                  </a:cubicBezTo>
                  <a:cubicBezTo>
                    <a:pt x="14617" y="19516"/>
                    <a:pt x="14616" y="19508"/>
                    <a:pt x="14615" y="19501"/>
                  </a:cubicBezTo>
                  <a:lnTo>
                    <a:pt x="14615" y="19501"/>
                  </a:lnTo>
                  <a:cubicBezTo>
                    <a:pt x="14628" y="19505"/>
                    <a:pt x="14641" y="19507"/>
                    <a:pt x="14656" y="19507"/>
                  </a:cubicBezTo>
                  <a:cubicBezTo>
                    <a:pt x="14661" y="19507"/>
                    <a:pt x="14666" y="19507"/>
                    <a:pt x="14672" y="19506"/>
                  </a:cubicBezTo>
                  <a:cubicBezTo>
                    <a:pt x="14692" y="19505"/>
                    <a:pt x="14710" y="19497"/>
                    <a:pt x="14727" y="19490"/>
                  </a:cubicBezTo>
                  <a:close/>
                  <a:moveTo>
                    <a:pt x="7416" y="18995"/>
                  </a:moveTo>
                  <a:lnTo>
                    <a:pt x="8074" y="19172"/>
                  </a:lnTo>
                  <a:cubicBezTo>
                    <a:pt x="8041" y="19311"/>
                    <a:pt x="8023" y="19454"/>
                    <a:pt x="8017" y="19602"/>
                  </a:cubicBezTo>
                  <a:lnTo>
                    <a:pt x="7337" y="19602"/>
                  </a:lnTo>
                  <a:cubicBezTo>
                    <a:pt x="7341" y="19394"/>
                    <a:pt x="7369" y="19190"/>
                    <a:pt x="7416" y="18995"/>
                  </a:cubicBezTo>
                  <a:close/>
                  <a:moveTo>
                    <a:pt x="12904" y="18995"/>
                  </a:moveTo>
                  <a:cubicBezTo>
                    <a:pt x="12952" y="19190"/>
                    <a:pt x="12979" y="19394"/>
                    <a:pt x="12983" y="19602"/>
                  </a:cubicBezTo>
                  <a:lnTo>
                    <a:pt x="12303" y="19602"/>
                  </a:lnTo>
                  <a:cubicBezTo>
                    <a:pt x="12299" y="19454"/>
                    <a:pt x="12279" y="19311"/>
                    <a:pt x="12246" y="19172"/>
                  </a:cubicBezTo>
                  <a:lnTo>
                    <a:pt x="12904" y="18995"/>
                  </a:lnTo>
                  <a:close/>
                  <a:moveTo>
                    <a:pt x="13878" y="19326"/>
                  </a:moveTo>
                  <a:cubicBezTo>
                    <a:pt x="13944" y="19326"/>
                    <a:pt x="13999" y="19379"/>
                    <a:pt x="14006" y="19450"/>
                  </a:cubicBezTo>
                  <a:cubicBezTo>
                    <a:pt x="14004" y="19469"/>
                    <a:pt x="13994" y="19501"/>
                    <a:pt x="13983" y="19532"/>
                  </a:cubicBezTo>
                  <a:cubicBezTo>
                    <a:pt x="13971" y="19569"/>
                    <a:pt x="13957" y="19608"/>
                    <a:pt x="13955" y="19648"/>
                  </a:cubicBezTo>
                  <a:lnTo>
                    <a:pt x="13885" y="19650"/>
                  </a:lnTo>
                  <a:lnTo>
                    <a:pt x="13823" y="19653"/>
                  </a:lnTo>
                  <a:cubicBezTo>
                    <a:pt x="13814" y="19612"/>
                    <a:pt x="13793" y="19574"/>
                    <a:pt x="13775" y="19538"/>
                  </a:cubicBezTo>
                  <a:cubicBezTo>
                    <a:pt x="13762" y="19513"/>
                    <a:pt x="13749" y="19489"/>
                    <a:pt x="13747" y="19474"/>
                  </a:cubicBezTo>
                  <a:cubicBezTo>
                    <a:pt x="13741" y="19401"/>
                    <a:pt x="13791" y="19337"/>
                    <a:pt x="13862" y="19327"/>
                  </a:cubicBezTo>
                  <a:cubicBezTo>
                    <a:pt x="13867" y="19326"/>
                    <a:pt x="13872" y="19326"/>
                    <a:pt x="13878" y="19326"/>
                  </a:cubicBezTo>
                  <a:close/>
                  <a:moveTo>
                    <a:pt x="12984" y="19648"/>
                  </a:moveTo>
                  <a:lnTo>
                    <a:pt x="12984" y="19665"/>
                  </a:lnTo>
                  <a:lnTo>
                    <a:pt x="12984" y="19682"/>
                  </a:lnTo>
                  <a:lnTo>
                    <a:pt x="12304" y="19682"/>
                  </a:lnTo>
                  <a:lnTo>
                    <a:pt x="12304" y="19665"/>
                  </a:lnTo>
                  <a:cubicBezTo>
                    <a:pt x="12305" y="19660"/>
                    <a:pt x="12304" y="19653"/>
                    <a:pt x="12304" y="19648"/>
                  </a:cubicBezTo>
                  <a:close/>
                  <a:moveTo>
                    <a:pt x="8016" y="19648"/>
                  </a:moveTo>
                  <a:lnTo>
                    <a:pt x="8016" y="19665"/>
                  </a:lnTo>
                  <a:lnTo>
                    <a:pt x="8016" y="19684"/>
                  </a:lnTo>
                  <a:lnTo>
                    <a:pt x="7336" y="19684"/>
                  </a:lnTo>
                  <a:lnTo>
                    <a:pt x="7336" y="19665"/>
                  </a:lnTo>
                  <a:lnTo>
                    <a:pt x="7336" y="19648"/>
                  </a:lnTo>
                  <a:close/>
                  <a:moveTo>
                    <a:pt x="6885" y="19371"/>
                  </a:moveTo>
                  <a:cubicBezTo>
                    <a:pt x="7028" y="19371"/>
                    <a:pt x="7167" y="19389"/>
                    <a:pt x="7301" y="19417"/>
                  </a:cubicBezTo>
                  <a:cubicBezTo>
                    <a:pt x="7297" y="19465"/>
                    <a:pt x="7295" y="19513"/>
                    <a:pt x="7292" y="19560"/>
                  </a:cubicBezTo>
                  <a:cubicBezTo>
                    <a:pt x="7160" y="19531"/>
                    <a:pt x="7025" y="19512"/>
                    <a:pt x="6885" y="19512"/>
                  </a:cubicBezTo>
                  <a:cubicBezTo>
                    <a:pt x="6618" y="19512"/>
                    <a:pt x="6368" y="19573"/>
                    <a:pt x="6141" y="19676"/>
                  </a:cubicBezTo>
                  <a:lnTo>
                    <a:pt x="6100" y="19687"/>
                  </a:lnTo>
                  <a:cubicBezTo>
                    <a:pt x="6090" y="19660"/>
                    <a:pt x="6079" y="19633"/>
                    <a:pt x="6066" y="19606"/>
                  </a:cubicBezTo>
                  <a:lnTo>
                    <a:pt x="6130" y="19570"/>
                  </a:lnTo>
                  <a:cubicBezTo>
                    <a:pt x="6160" y="19553"/>
                    <a:pt x="6181" y="19529"/>
                    <a:pt x="6192" y="19502"/>
                  </a:cubicBezTo>
                  <a:cubicBezTo>
                    <a:pt x="6406" y="19418"/>
                    <a:pt x="6640" y="19371"/>
                    <a:pt x="6885" y="19371"/>
                  </a:cubicBezTo>
                  <a:close/>
                  <a:moveTo>
                    <a:pt x="14688" y="19575"/>
                  </a:moveTo>
                  <a:cubicBezTo>
                    <a:pt x="14756" y="19576"/>
                    <a:pt x="14813" y="19628"/>
                    <a:pt x="14819" y="19698"/>
                  </a:cubicBezTo>
                  <a:cubicBezTo>
                    <a:pt x="14820" y="19712"/>
                    <a:pt x="14811" y="19743"/>
                    <a:pt x="14804" y="19770"/>
                  </a:cubicBezTo>
                  <a:cubicBezTo>
                    <a:pt x="14791" y="19808"/>
                    <a:pt x="14778" y="19850"/>
                    <a:pt x="14778" y="19891"/>
                  </a:cubicBezTo>
                  <a:lnTo>
                    <a:pt x="14646" y="19906"/>
                  </a:lnTo>
                  <a:cubicBezTo>
                    <a:pt x="14637" y="19868"/>
                    <a:pt x="14615" y="19829"/>
                    <a:pt x="14595" y="19796"/>
                  </a:cubicBezTo>
                  <a:cubicBezTo>
                    <a:pt x="14579" y="19769"/>
                    <a:pt x="14563" y="19742"/>
                    <a:pt x="14562" y="19724"/>
                  </a:cubicBezTo>
                  <a:cubicBezTo>
                    <a:pt x="14558" y="19687"/>
                    <a:pt x="14568" y="19650"/>
                    <a:pt x="14592" y="19622"/>
                  </a:cubicBezTo>
                  <a:cubicBezTo>
                    <a:pt x="14613" y="19595"/>
                    <a:pt x="14642" y="19578"/>
                    <a:pt x="14676" y="19575"/>
                  </a:cubicBezTo>
                  <a:close/>
                  <a:moveTo>
                    <a:pt x="13955" y="19692"/>
                  </a:moveTo>
                  <a:cubicBezTo>
                    <a:pt x="13961" y="19731"/>
                    <a:pt x="13978" y="19770"/>
                    <a:pt x="13994" y="19805"/>
                  </a:cubicBezTo>
                  <a:cubicBezTo>
                    <a:pt x="14007" y="19835"/>
                    <a:pt x="14022" y="19865"/>
                    <a:pt x="14022" y="19884"/>
                  </a:cubicBezTo>
                  <a:cubicBezTo>
                    <a:pt x="14022" y="19921"/>
                    <a:pt x="14008" y="19955"/>
                    <a:pt x="13983" y="19980"/>
                  </a:cubicBezTo>
                  <a:cubicBezTo>
                    <a:pt x="13961" y="20007"/>
                    <a:pt x="13929" y="20019"/>
                    <a:pt x="13894" y="20019"/>
                  </a:cubicBezTo>
                  <a:lnTo>
                    <a:pt x="13890" y="20019"/>
                  </a:lnTo>
                  <a:cubicBezTo>
                    <a:pt x="13819" y="20017"/>
                    <a:pt x="13762" y="19958"/>
                    <a:pt x="13762" y="19884"/>
                  </a:cubicBezTo>
                  <a:cubicBezTo>
                    <a:pt x="13762" y="19869"/>
                    <a:pt x="13773" y="19843"/>
                    <a:pt x="13785" y="19818"/>
                  </a:cubicBezTo>
                  <a:cubicBezTo>
                    <a:pt x="13801" y="19781"/>
                    <a:pt x="13817" y="19740"/>
                    <a:pt x="13821" y="19700"/>
                  </a:cubicBezTo>
                  <a:lnTo>
                    <a:pt x="13955" y="19692"/>
                  </a:lnTo>
                  <a:close/>
                  <a:moveTo>
                    <a:pt x="13834" y="20054"/>
                  </a:moveTo>
                  <a:lnTo>
                    <a:pt x="13834" y="20054"/>
                  </a:lnTo>
                  <a:cubicBezTo>
                    <a:pt x="13851" y="20060"/>
                    <a:pt x="13870" y="20066"/>
                    <a:pt x="13889" y="20066"/>
                  </a:cubicBezTo>
                  <a:lnTo>
                    <a:pt x="13897" y="20066"/>
                  </a:lnTo>
                  <a:cubicBezTo>
                    <a:pt x="13913" y="20066"/>
                    <a:pt x="13930" y="20061"/>
                    <a:pt x="13946" y="20056"/>
                  </a:cubicBezTo>
                  <a:lnTo>
                    <a:pt x="13946" y="20056"/>
                  </a:lnTo>
                  <a:lnTo>
                    <a:pt x="13942" y="20080"/>
                  </a:lnTo>
                  <a:cubicBezTo>
                    <a:pt x="13943" y="20090"/>
                    <a:pt x="13944" y="20097"/>
                    <a:pt x="13944" y="20106"/>
                  </a:cubicBezTo>
                  <a:cubicBezTo>
                    <a:pt x="13927" y="20097"/>
                    <a:pt x="13908" y="20093"/>
                    <a:pt x="13888" y="20092"/>
                  </a:cubicBezTo>
                  <a:lnTo>
                    <a:pt x="13881" y="20092"/>
                  </a:lnTo>
                  <a:cubicBezTo>
                    <a:pt x="13864" y="20092"/>
                    <a:pt x="13847" y="20095"/>
                    <a:pt x="13831" y="20100"/>
                  </a:cubicBezTo>
                  <a:lnTo>
                    <a:pt x="13835" y="20076"/>
                  </a:lnTo>
                  <a:cubicBezTo>
                    <a:pt x="13835" y="20069"/>
                    <a:pt x="13834" y="20061"/>
                    <a:pt x="13834" y="20054"/>
                  </a:cubicBezTo>
                  <a:close/>
                  <a:moveTo>
                    <a:pt x="6174" y="20127"/>
                  </a:moveTo>
                  <a:cubicBezTo>
                    <a:pt x="6168" y="20130"/>
                    <a:pt x="6162" y="20134"/>
                    <a:pt x="6156" y="20138"/>
                  </a:cubicBezTo>
                  <a:cubicBezTo>
                    <a:pt x="6156" y="20134"/>
                    <a:pt x="6157" y="20130"/>
                    <a:pt x="6157" y="20127"/>
                  </a:cubicBezTo>
                  <a:close/>
                  <a:moveTo>
                    <a:pt x="14783" y="19937"/>
                  </a:moveTo>
                  <a:cubicBezTo>
                    <a:pt x="14794" y="19976"/>
                    <a:pt x="14816" y="20013"/>
                    <a:pt x="14836" y="20048"/>
                  </a:cubicBezTo>
                  <a:cubicBezTo>
                    <a:pt x="14852" y="20072"/>
                    <a:pt x="14868" y="20098"/>
                    <a:pt x="14869" y="20114"/>
                  </a:cubicBezTo>
                  <a:cubicBezTo>
                    <a:pt x="14878" y="20188"/>
                    <a:pt x="14830" y="20255"/>
                    <a:pt x="14758" y="20265"/>
                  </a:cubicBezTo>
                  <a:cubicBezTo>
                    <a:pt x="14753" y="20266"/>
                    <a:pt x="14747" y="20266"/>
                    <a:pt x="14741" y="20266"/>
                  </a:cubicBezTo>
                  <a:cubicBezTo>
                    <a:pt x="14677" y="20266"/>
                    <a:pt x="14621" y="20214"/>
                    <a:pt x="14613" y="20148"/>
                  </a:cubicBezTo>
                  <a:cubicBezTo>
                    <a:pt x="14609" y="20132"/>
                    <a:pt x="14619" y="20101"/>
                    <a:pt x="14628" y="20071"/>
                  </a:cubicBezTo>
                  <a:cubicBezTo>
                    <a:pt x="14639" y="20034"/>
                    <a:pt x="14652" y="19992"/>
                    <a:pt x="14652" y="19953"/>
                  </a:cubicBezTo>
                  <a:lnTo>
                    <a:pt x="14763" y="19939"/>
                  </a:lnTo>
                  <a:lnTo>
                    <a:pt x="14783" y="19937"/>
                  </a:lnTo>
                  <a:close/>
                  <a:moveTo>
                    <a:pt x="8017" y="19728"/>
                  </a:moveTo>
                  <a:cubicBezTo>
                    <a:pt x="8021" y="19876"/>
                    <a:pt x="8041" y="20019"/>
                    <a:pt x="8073" y="20158"/>
                  </a:cubicBezTo>
                  <a:lnTo>
                    <a:pt x="7416" y="20335"/>
                  </a:lnTo>
                  <a:cubicBezTo>
                    <a:pt x="7369" y="20139"/>
                    <a:pt x="7340" y="19936"/>
                    <a:pt x="7337" y="19728"/>
                  </a:cubicBezTo>
                  <a:close/>
                  <a:moveTo>
                    <a:pt x="12984" y="19728"/>
                  </a:moveTo>
                  <a:cubicBezTo>
                    <a:pt x="12979" y="19936"/>
                    <a:pt x="12953" y="20139"/>
                    <a:pt x="12905" y="20335"/>
                  </a:cubicBezTo>
                  <a:lnTo>
                    <a:pt x="12247" y="20158"/>
                  </a:lnTo>
                  <a:cubicBezTo>
                    <a:pt x="12280" y="20019"/>
                    <a:pt x="12299" y="19876"/>
                    <a:pt x="12304" y="19728"/>
                  </a:cubicBezTo>
                  <a:close/>
                  <a:moveTo>
                    <a:pt x="14820" y="20293"/>
                  </a:moveTo>
                  <a:lnTo>
                    <a:pt x="14820" y="20293"/>
                  </a:lnTo>
                  <a:cubicBezTo>
                    <a:pt x="14819" y="20301"/>
                    <a:pt x="14819" y="20308"/>
                    <a:pt x="14820" y="20317"/>
                  </a:cubicBezTo>
                  <a:cubicBezTo>
                    <a:pt x="14821" y="20324"/>
                    <a:pt x="14825" y="20332"/>
                    <a:pt x="14826" y="20340"/>
                  </a:cubicBezTo>
                  <a:cubicBezTo>
                    <a:pt x="14814" y="20337"/>
                    <a:pt x="14801" y="20336"/>
                    <a:pt x="14788" y="20336"/>
                  </a:cubicBezTo>
                  <a:cubicBezTo>
                    <a:pt x="14782" y="20336"/>
                    <a:pt x="14775" y="20336"/>
                    <a:pt x="14769" y="20337"/>
                  </a:cubicBezTo>
                  <a:cubicBezTo>
                    <a:pt x="14750" y="20340"/>
                    <a:pt x="14731" y="20346"/>
                    <a:pt x="14715" y="20356"/>
                  </a:cubicBezTo>
                  <a:cubicBezTo>
                    <a:pt x="14715" y="20347"/>
                    <a:pt x="14715" y="20340"/>
                    <a:pt x="14714" y="20331"/>
                  </a:cubicBezTo>
                  <a:cubicBezTo>
                    <a:pt x="14712" y="20324"/>
                    <a:pt x="14710" y="20318"/>
                    <a:pt x="14709" y="20309"/>
                  </a:cubicBezTo>
                  <a:lnTo>
                    <a:pt x="14709" y="20309"/>
                  </a:lnTo>
                  <a:cubicBezTo>
                    <a:pt x="14719" y="20312"/>
                    <a:pt x="14731" y="20313"/>
                    <a:pt x="14742" y="20313"/>
                  </a:cubicBezTo>
                  <a:cubicBezTo>
                    <a:pt x="14751" y="20313"/>
                    <a:pt x="14758" y="20313"/>
                    <a:pt x="14767" y="20312"/>
                  </a:cubicBezTo>
                  <a:cubicBezTo>
                    <a:pt x="14787" y="20309"/>
                    <a:pt x="14804" y="20303"/>
                    <a:pt x="14820" y="20293"/>
                  </a:cubicBezTo>
                  <a:close/>
                  <a:moveTo>
                    <a:pt x="8085" y="20203"/>
                  </a:moveTo>
                  <a:cubicBezTo>
                    <a:pt x="8087" y="20214"/>
                    <a:pt x="8091" y="20225"/>
                    <a:pt x="8093" y="20238"/>
                  </a:cubicBezTo>
                  <a:lnTo>
                    <a:pt x="7436" y="20414"/>
                  </a:lnTo>
                  <a:cubicBezTo>
                    <a:pt x="7433" y="20402"/>
                    <a:pt x="7431" y="20391"/>
                    <a:pt x="7427" y="20380"/>
                  </a:cubicBezTo>
                  <a:lnTo>
                    <a:pt x="8085" y="20203"/>
                  </a:lnTo>
                  <a:close/>
                  <a:moveTo>
                    <a:pt x="12236" y="20203"/>
                  </a:moveTo>
                  <a:lnTo>
                    <a:pt x="12893" y="20380"/>
                  </a:lnTo>
                  <a:cubicBezTo>
                    <a:pt x="12891" y="20391"/>
                    <a:pt x="12886" y="20402"/>
                    <a:pt x="12884" y="20414"/>
                  </a:cubicBezTo>
                  <a:lnTo>
                    <a:pt x="12226" y="20238"/>
                  </a:lnTo>
                  <a:cubicBezTo>
                    <a:pt x="12229" y="20225"/>
                    <a:pt x="12232" y="20214"/>
                    <a:pt x="12236" y="20203"/>
                  </a:cubicBezTo>
                  <a:close/>
                  <a:moveTo>
                    <a:pt x="13885" y="20137"/>
                  </a:moveTo>
                  <a:cubicBezTo>
                    <a:pt x="13918" y="20138"/>
                    <a:pt x="13947" y="20154"/>
                    <a:pt x="13970" y="20180"/>
                  </a:cubicBezTo>
                  <a:cubicBezTo>
                    <a:pt x="13996" y="20207"/>
                    <a:pt x="14006" y="20245"/>
                    <a:pt x="14003" y="20283"/>
                  </a:cubicBezTo>
                  <a:cubicBezTo>
                    <a:pt x="14002" y="20301"/>
                    <a:pt x="13985" y="20330"/>
                    <a:pt x="13967" y="20360"/>
                  </a:cubicBezTo>
                  <a:cubicBezTo>
                    <a:pt x="13950" y="20396"/>
                    <a:pt x="13929" y="20433"/>
                    <a:pt x="13919" y="20470"/>
                  </a:cubicBezTo>
                  <a:lnTo>
                    <a:pt x="13787" y="20449"/>
                  </a:lnTo>
                  <a:cubicBezTo>
                    <a:pt x="13787" y="20408"/>
                    <a:pt x="13774" y="20365"/>
                    <a:pt x="13762" y="20327"/>
                  </a:cubicBezTo>
                  <a:cubicBezTo>
                    <a:pt x="13754" y="20301"/>
                    <a:pt x="13745" y="20274"/>
                    <a:pt x="13746" y="20260"/>
                  </a:cubicBezTo>
                  <a:cubicBezTo>
                    <a:pt x="13753" y="20191"/>
                    <a:pt x="13811" y="20137"/>
                    <a:pt x="13880" y="20137"/>
                  </a:cubicBezTo>
                  <a:close/>
                  <a:moveTo>
                    <a:pt x="14795" y="20382"/>
                  </a:moveTo>
                  <a:cubicBezTo>
                    <a:pt x="14857" y="20382"/>
                    <a:pt x="14913" y="20430"/>
                    <a:pt x="14922" y="20497"/>
                  </a:cubicBezTo>
                  <a:cubicBezTo>
                    <a:pt x="14925" y="20513"/>
                    <a:pt x="14916" y="20541"/>
                    <a:pt x="14909" y="20571"/>
                  </a:cubicBezTo>
                  <a:cubicBezTo>
                    <a:pt x="14898" y="20609"/>
                    <a:pt x="14887" y="20651"/>
                    <a:pt x="14888" y="20692"/>
                  </a:cubicBezTo>
                  <a:lnTo>
                    <a:pt x="14756" y="20712"/>
                  </a:lnTo>
                  <a:cubicBezTo>
                    <a:pt x="14746" y="20673"/>
                    <a:pt x="14721" y="20636"/>
                    <a:pt x="14702" y="20603"/>
                  </a:cubicBezTo>
                  <a:cubicBezTo>
                    <a:pt x="14685" y="20577"/>
                    <a:pt x="14669" y="20551"/>
                    <a:pt x="14666" y="20535"/>
                  </a:cubicBezTo>
                  <a:cubicBezTo>
                    <a:pt x="14661" y="20498"/>
                    <a:pt x="14670" y="20461"/>
                    <a:pt x="14693" y="20433"/>
                  </a:cubicBezTo>
                  <a:cubicBezTo>
                    <a:pt x="14714" y="20404"/>
                    <a:pt x="14742" y="20387"/>
                    <a:pt x="14775" y="20383"/>
                  </a:cubicBezTo>
                  <a:cubicBezTo>
                    <a:pt x="14780" y="20382"/>
                    <a:pt x="14788" y="20382"/>
                    <a:pt x="14793" y="20382"/>
                  </a:cubicBezTo>
                  <a:cubicBezTo>
                    <a:pt x="14794" y="20382"/>
                    <a:pt x="14794" y="20382"/>
                    <a:pt x="14795" y="20382"/>
                  </a:cubicBezTo>
                  <a:close/>
                  <a:moveTo>
                    <a:pt x="5979" y="20622"/>
                  </a:moveTo>
                  <a:lnTo>
                    <a:pt x="5997" y="20633"/>
                  </a:lnTo>
                  <a:lnTo>
                    <a:pt x="5997" y="20771"/>
                  </a:lnTo>
                  <a:cubicBezTo>
                    <a:pt x="5989" y="20762"/>
                    <a:pt x="5984" y="20751"/>
                    <a:pt x="5976" y="20744"/>
                  </a:cubicBezTo>
                  <a:lnTo>
                    <a:pt x="5924" y="20692"/>
                  </a:lnTo>
                  <a:cubicBezTo>
                    <a:pt x="5944" y="20668"/>
                    <a:pt x="5962" y="20645"/>
                    <a:pt x="5979" y="20622"/>
                  </a:cubicBezTo>
                  <a:close/>
                  <a:moveTo>
                    <a:pt x="13781" y="20494"/>
                  </a:moveTo>
                  <a:lnTo>
                    <a:pt x="13912" y="20514"/>
                  </a:lnTo>
                  <a:cubicBezTo>
                    <a:pt x="13911" y="20552"/>
                    <a:pt x="13920" y="20594"/>
                    <a:pt x="13928" y="20631"/>
                  </a:cubicBezTo>
                  <a:cubicBezTo>
                    <a:pt x="13935" y="20665"/>
                    <a:pt x="13943" y="20697"/>
                    <a:pt x="13939" y="20714"/>
                  </a:cubicBezTo>
                  <a:cubicBezTo>
                    <a:pt x="13926" y="20778"/>
                    <a:pt x="13871" y="20825"/>
                    <a:pt x="13812" y="20825"/>
                  </a:cubicBezTo>
                  <a:cubicBezTo>
                    <a:pt x="13802" y="20825"/>
                    <a:pt x="13792" y="20823"/>
                    <a:pt x="13783" y="20821"/>
                  </a:cubicBezTo>
                  <a:cubicBezTo>
                    <a:pt x="13714" y="20803"/>
                    <a:pt x="13671" y="20734"/>
                    <a:pt x="13686" y="20663"/>
                  </a:cubicBezTo>
                  <a:cubicBezTo>
                    <a:pt x="13688" y="20650"/>
                    <a:pt x="13704" y="20626"/>
                    <a:pt x="13719" y="20603"/>
                  </a:cubicBezTo>
                  <a:cubicBezTo>
                    <a:pt x="13743" y="20571"/>
                    <a:pt x="13769" y="20534"/>
                    <a:pt x="13781" y="20494"/>
                  </a:cubicBezTo>
                  <a:close/>
                  <a:moveTo>
                    <a:pt x="13722" y="20842"/>
                  </a:moveTo>
                  <a:cubicBezTo>
                    <a:pt x="13737" y="20852"/>
                    <a:pt x="13754" y="20861"/>
                    <a:pt x="13774" y="20866"/>
                  </a:cubicBezTo>
                  <a:cubicBezTo>
                    <a:pt x="13787" y="20869"/>
                    <a:pt x="13802" y="20871"/>
                    <a:pt x="13814" y="20871"/>
                  </a:cubicBezTo>
                  <a:cubicBezTo>
                    <a:pt x="13820" y="20871"/>
                    <a:pt x="13825" y="20869"/>
                    <a:pt x="13832" y="20869"/>
                  </a:cubicBezTo>
                  <a:cubicBezTo>
                    <a:pt x="13827" y="20877"/>
                    <a:pt x="13823" y="20884"/>
                    <a:pt x="13822" y="20892"/>
                  </a:cubicBezTo>
                  <a:cubicBezTo>
                    <a:pt x="13819" y="20900"/>
                    <a:pt x="13819" y="20908"/>
                    <a:pt x="13817" y="20916"/>
                  </a:cubicBezTo>
                  <a:cubicBezTo>
                    <a:pt x="13802" y="20905"/>
                    <a:pt x="13785" y="20897"/>
                    <a:pt x="13766" y="20891"/>
                  </a:cubicBezTo>
                  <a:cubicBezTo>
                    <a:pt x="13753" y="20888"/>
                    <a:pt x="13740" y="20887"/>
                    <a:pt x="13727" y="20887"/>
                  </a:cubicBezTo>
                  <a:cubicBezTo>
                    <a:pt x="13721" y="20887"/>
                    <a:pt x="13715" y="20887"/>
                    <a:pt x="13709" y="20887"/>
                  </a:cubicBezTo>
                  <a:cubicBezTo>
                    <a:pt x="13712" y="20879"/>
                    <a:pt x="13716" y="20872"/>
                    <a:pt x="13717" y="20865"/>
                  </a:cubicBezTo>
                  <a:cubicBezTo>
                    <a:pt x="13718" y="20857"/>
                    <a:pt x="13719" y="20850"/>
                    <a:pt x="13722" y="20842"/>
                  </a:cubicBezTo>
                  <a:close/>
                  <a:moveTo>
                    <a:pt x="12213" y="20281"/>
                  </a:moveTo>
                  <a:lnTo>
                    <a:pt x="12870" y="20457"/>
                  </a:lnTo>
                  <a:cubicBezTo>
                    <a:pt x="12812" y="20655"/>
                    <a:pt x="12733" y="20845"/>
                    <a:pt x="12636" y="21021"/>
                  </a:cubicBezTo>
                  <a:lnTo>
                    <a:pt x="12047" y="20681"/>
                  </a:lnTo>
                  <a:cubicBezTo>
                    <a:pt x="12115" y="20555"/>
                    <a:pt x="12171" y="20420"/>
                    <a:pt x="12213" y="20281"/>
                  </a:cubicBezTo>
                  <a:close/>
                  <a:moveTo>
                    <a:pt x="8107" y="20282"/>
                  </a:moveTo>
                  <a:cubicBezTo>
                    <a:pt x="8149" y="20422"/>
                    <a:pt x="8204" y="20556"/>
                    <a:pt x="8273" y="20683"/>
                  </a:cubicBezTo>
                  <a:lnTo>
                    <a:pt x="7684" y="21023"/>
                  </a:lnTo>
                  <a:cubicBezTo>
                    <a:pt x="7586" y="20845"/>
                    <a:pt x="7507" y="20656"/>
                    <a:pt x="7449" y="20459"/>
                  </a:cubicBezTo>
                  <a:lnTo>
                    <a:pt x="8107" y="20282"/>
                  </a:lnTo>
                  <a:close/>
                  <a:moveTo>
                    <a:pt x="14895" y="20738"/>
                  </a:moveTo>
                  <a:cubicBezTo>
                    <a:pt x="14906" y="20775"/>
                    <a:pt x="14930" y="20812"/>
                    <a:pt x="14951" y="20845"/>
                  </a:cubicBezTo>
                  <a:cubicBezTo>
                    <a:pt x="14967" y="20870"/>
                    <a:pt x="14984" y="20897"/>
                    <a:pt x="14987" y="20912"/>
                  </a:cubicBezTo>
                  <a:cubicBezTo>
                    <a:pt x="14999" y="20984"/>
                    <a:pt x="14951" y="21055"/>
                    <a:pt x="14882" y="21066"/>
                  </a:cubicBezTo>
                  <a:cubicBezTo>
                    <a:pt x="14875" y="21068"/>
                    <a:pt x="14868" y="21068"/>
                    <a:pt x="14861" y="21068"/>
                  </a:cubicBezTo>
                  <a:cubicBezTo>
                    <a:pt x="14798" y="21068"/>
                    <a:pt x="14743" y="21020"/>
                    <a:pt x="14731" y="20955"/>
                  </a:cubicBezTo>
                  <a:cubicBezTo>
                    <a:pt x="14729" y="20939"/>
                    <a:pt x="14736" y="20908"/>
                    <a:pt x="14744" y="20878"/>
                  </a:cubicBezTo>
                  <a:cubicBezTo>
                    <a:pt x="14753" y="20840"/>
                    <a:pt x="14766" y="20797"/>
                    <a:pt x="14763" y="20757"/>
                  </a:cubicBezTo>
                  <a:lnTo>
                    <a:pt x="14827" y="20749"/>
                  </a:lnTo>
                  <a:lnTo>
                    <a:pt x="14895" y="20738"/>
                  </a:lnTo>
                  <a:close/>
                  <a:moveTo>
                    <a:pt x="8296" y="20723"/>
                  </a:moveTo>
                  <a:cubicBezTo>
                    <a:pt x="8301" y="20733"/>
                    <a:pt x="8307" y="20744"/>
                    <a:pt x="8313" y="20752"/>
                  </a:cubicBezTo>
                  <a:lnTo>
                    <a:pt x="7722" y="21093"/>
                  </a:lnTo>
                  <a:cubicBezTo>
                    <a:pt x="7717" y="21082"/>
                    <a:pt x="7710" y="21072"/>
                    <a:pt x="7705" y="21062"/>
                  </a:cubicBezTo>
                  <a:lnTo>
                    <a:pt x="8296" y="20723"/>
                  </a:lnTo>
                  <a:close/>
                  <a:moveTo>
                    <a:pt x="12025" y="20721"/>
                  </a:moveTo>
                  <a:lnTo>
                    <a:pt x="12615" y="21062"/>
                  </a:lnTo>
                  <a:cubicBezTo>
                    <a:pt x="12610" y="21073"/>
                    <a:pt x="12604" y="21083"/>
                    <a:pt x="12598" y="21093"/>
                  </a:cubicBezTo>
                  <a:lnTo>
                    <a:pt x="12008" y="20751"/>
                  </a:lnTo>
                  <a:cubicBezTo>
                    <a:pt x="12014" y="20741"/>
                    <a:pt x="12019" y="20731"/>
                    <a:pt x="12025" y="20721"/>
                  </a:cubicBezTo>
                  <a:close/>
                  <a:moveTo>
                    <a:pt x="5597" y="20998"/>
                  </a:moveTo>
                  <a:lnTo>
                    <a:pt x="5610" y="21021"/>
                  </a:lnTo>
                  <a:cubicBezTo>
                    <a:pt x="5633" y="21061"/>
                    <a:pt x="5671" y="21086"/>
                    <a:pt x="5706" y="21090"/>
                  </a:cubicBezTo>
                  <a:lnTo>
                    <a:pt x="5706" y="21095"/>
                  </a:lnTo>
                  <a:lnTo>
                    <a:pt x="5578" y="21095"/>
                  </a:lnTo>
                  <a:cubicBezTo>
                    <a:pt x="5583" y="21062"/>
                    <a:pt x="5590" y="21030"/>
                    <a:pt x="5597" y="20998"/>
                  </a:cubicBezTo>
                  <a:close/>
                  <a:moveTo>
                    <a:pt x="7086" y="19988"/>
                  </a:moveTo>
                  <a:cubicBezTo>
                    <a:pt x="7166" y="20000"/>
                    <a:pt x="7243" y="20019"/>
                    <a:pt x="7318" y="20046"/>
                  </a:cubicBezTo>
                  <a:cubicBezTo>
                    <a:pt x="7329" y="20148"/>
                    <a:pt x="7348" y="20249"/>
                    <a:pt x="7373" y="20346"/>
                  </a:cubicBezTo>
                  <a:lnTo>
                    <a:pt x="7378" y="20369"/>
                  </a:lnTo>
                  <a:cubicBezTo>
                    <a:pt x="7379" y="20371"/>
                    <a:pt x="7379" y="20376"/>
                    <a:pt x="7380" y="20378"/>
                  </a:cubicBezTo>
                  <a:cubicBezTo>
                    <a:pt x="7381" y="20383"/>
                    <a:pt x="7384" y="20390"/>
                    <a:pt x="7386" y="20396"/>
                  </a:cubicBezTo>
                  <a:cubicBezTo>
                    <a:pt x="7389" y="20407"/>
                    <a:pt x="7392" y="20419"/>
                    <a:pt x="7396" y="20433"/>
                  </a:cubicBezTo>
                  <a:lnTo>
                    <a:pt x="7407" y="20470"/>
                  </a:lnTo>
                  <a:cubicBezTo>
                    <a:pt x="7454" y="20631"/>
                    <a:pt x="7514" y="20788"/>
                    <a:pt x="7590" y="20937"/>
                  </a:cubicBezTo>
                  <a:lnTo>
                    <a:pt x="7590" y="21095"/>
                  </a:lnTo>
                  <a:lnTo>
                    <a:pt x="7364" y="21095"/>
                  </a:lnTo>
                  <a:cubicBezTo>
                    <a:pt x="7311" y="20970"/>
                    <a:pt x="7212" y="20871"/>
                    <a:pt x="7086" y="20819"/>
                  </a:cubicBezTo>
                  <a:lnTo>
                    <a:pt x="7086" y="19988"/>
                  </a:lnTo>
                  <a:close/>
                  <a:moveTo>
                    <a:pt x="7633" y="21026"/>
                  </a:moveTo>
                  <a:cubicBezTo>
                    <a:pt x="7638" y="21034"/>
                    <a:pt x="7640" y="21040"/>
                    <a:pt x="7644" y="21045"/>
                  </a:cubicBezTo>
                  <a:lnTo>
                    <a:pt x="7655" y="21065"/>
                  </a:lnTo>
                  <a:cubicBezTo>
                    <a:pt x="7660" y="21075"/>
                    <a:pt x="7666" y="21084"/>
                    <a:pt x="7671" y="21095"/>
                  </a:cubicBezTo>
                  <a:lnTo>
                    <a:pt x="7633" y="21095"/>
                  </a:lnTo>
                  <a:lnTo>
                    <a:pt x="7633" y="21026"/>
                  </a:lnTo>
                  <a:close/>
                  <a:moveTo>
                    <a:pt x="5799" y="20818"/>
                  </a:moveTo>
                  <a:lnTo>
                    <a:pt x="5850" y="20868"/>
                  </a:lnTo>
                  <a:cubicBezTo>
                    <a:pt x="5878" y="20896"/>
                    <a:pt x="5914" y="20911"/>
                    <a:pt x="5946" y="20911"/>
                  </a:cubicBezTo>
                  <a:cubicBezTo>
                    <a:pt x="5965" y="20911"/>
                    <a:pt x="5983" y="20905"/>
                    <a:pt x="5997" y="20893"/>
                  </a:cubicBezTo>
                  <a:lnTo>
                    <a:pt x="5997" y="21096"/>
                  </a:lnTo>
                  <a:lnTo>
                    <a:pt x="5752" y="21096"/>
                  </a:lnTo>
                  <a:lnTo>
                    <a:pt x="5752" y="21079"/>
                  </a:lnTo>
                  <a:cubicBezTo>
                    <a:pt x="5791" y="21052"/>
                    <a:pt x="5797" y="20989"/>
                    <a:pt x="5765" y="20935"/>
                  </a:cubicBezTo>
                  <a:lnTo>
                    <a:pt x="5752" y="20914"/>
                  </a:lnTo>
                  <a:lnTo>
                    <a:pt x="5752" y="20852"/>
                  </a:lnTo>
                  <a:cubicBezTo>
                    <a:pt x="5768" y="20841"/>
                    <a:pt x="5783" y="20830"/>
                    <a:pt x="5799" y="20818"/>
                  </a:cubicBezTo>
                  <a:close/>
                  <a:moveTo>
                    <a:pt x="6684" y="19989"/>
                  </a:moveTo>
                  <a:lnTo>
                    <a:pt x="6684" y="20820"/>
                  </a:lnTo>
                  <a:cubicBezTo>
                    <a:pt x="6559" y="20872"/>
                    <a:pt x="6461" y="20972"/>
                    <a:pt x="6408" y="21096"/>
                  </a:cubicBezTo>
                  <a:lnTo>
                    <a:pt x="6041" y="21096"/>
                  </a:lnTo>
                  <a:lnTo>
                    <a:pt x="6041" y="20658"/>
                  </a:lnTo>
                  <a:cubicBezTo>
                    <a:pt x="6065" y="20672"/>
                    <a:pt x="6091" y="20678"/>
                    <a:pt x="6115" y="20678"/>
                  </a:cubicBezTo>
                  <a:cubicBezTo>
                    <a:pt x="6148" y="20678"/>
                    <a:pt x="6176" y="20666"/>
                    <a:pt x="6190" y="20642"/>
                  </a:cubicBezTo>
                  <a:cubicBezTo>
                    <a:pt x="6215" y="20598"/>
                    <a:pt x="6188" y="20538"/>
                    <a:pt x="6130" y="20503"/>
                  </a:cubicBezTo>
                  <a:lnTo>
                    <a:pt x="6066" y="20467"/>
                  </a:lnTo>
                  <a:cubicBezTo>
                    <a:pt x="6079" y="20440"/>
                    <a:pt x="6092" y="20413"/>
                    <a:pt x="6100" y="20386"/>
                  </a:cubicBezTo>
                  <a:lnTo>
                    <a:pt x="6171" y="20404"/>
                  </a:lnTo>
                  <a:cubicBezTo>
                    <a:pt x="6184" y="20408"/>
                    <a:pt x="6198" y="20410"/>
                    <a:pt x="6211" y="20410"/>
                  </a:cubicBezTo>
                  <a:cubicBezTo>
                    <a:pt x="6259" y="20410"/>
                    <a:pt x="6301" y="20387"/>
                    <a:pt x="6310" y="20350"/>
                  </a:cubicBezTo>
                  <a:cubicBezTo>
                    <a:pt x="6324" y="20303"/>
                    <a:pt x="6282" y="20251"/>
                    <a:pt x="6215" y="20233"/>
                  </a:cubicBezTo>
                  <a:lnTo>
                    <a:pt x="6145" y="20214"/>
                  </a:lnTo>
                  <a:cubicBezTo>
                    <a:pt x="6147" y="20209"/>
                    <a:pt x="6147" y="20204"/>
                    <a:pt x="6148" y="20199"/>
                  </a:cubicBezTo>
                  <a:cubicBezTo>
                    <a:pt x="6195" y="20167"/>
                    <a:pt x="6245" y="20138"/>
                    <a:pt x="6295" y="20113"/>
                  </a:cubicBezTo>
                  <a:lnTo>
                    <a:pt x="6304" y="20109"/>
                  </a:lnTo>
                  <a:cubicBezTo>
                    <a:pt x="6422" y="20051"/>
                    <a:pt x="6550" y="20011"/>
                    <a:pt x="6684" y="19989"/>
                  </a:cubicBezTo>
                  <a:close/>
                  <a:moveTo>
                    <a:pt x="14943" y="21090"/>
                  </a:moveTo>
                  <a:cubicBezTo>
                    <a:pt x="14943" y="21098"/>
                    <a:pt x="14943" y="21105"/>
                    <a:pt x="14945" y="21114"/>
                  </a:cubicBezTo>
                  <a:cubicBezTo>
                    <a:pt x="14946" y="21121"/>
                    <a:pt x="14948" y="21129"/>
                    <a:pt x="14951" y="21136"/>
                  </a:cubicBezTo>
                  <a:cubicBezTo>
                    <a:pt x="14941" y="21135"/>
                    <a:pt x="14931" y="21134"/>
                    <a:pt x="14921" y="21134"/>
                  </a:cubicBezTo>
                  <a:cubicBezTo>
                    <a:pt x="14912" y="21134"/>
                    <a:pt x="14902" y="21135"/>
                    <a:pt x="14893" y="21136"/>
                  </a:cubicBezTo>
                  <a:cubicBezTo>
                    <a:pt x="14873" y="21139"/>
                    <a:pt x="14856" y="21147"/>
                    <a:pt x="14839" y="21156"/>
                  </a:cubicBezTo>
                  <a:cubicBezTo>
                    <a:pt x="14837" y="21148"/>
                    <a:pt x="14839" y="21140"/>
                    <a:pt x="14837" y="21132"/>
                  </a:cubicBezTo>
                  <a:cubicBezTo>
                    <a:pt x="14836" y="21124"/>
                    <a:pt x="14834" y="21118"/>
                    <a:pt x="14831" y="21110"/>
                  </a:cubicBezTo>
                  <a:lnTo>
                    <a:pt x="14831" y="21110"/>
                  </a:lnTo>
                  <a:cubicBezTo>
                    <a:pt x="14840" y="21111"/>
                    <a:pt x="14849" y="21113"/>
                    <a:pt x="14860" y="21113"/>
                  </a:cubicBezTo>
                  <a:cubicBezTo>
                    <a:pt x="14869" y="21113"/>
                    <a:pt x="14878" y="21111"/>
                    <a:pt x="14889" y="21110"/>
                  </a:cubicBezTo>
                  <a:cubicBezTo>
                    <a:pt x="14909" y="21108"/>
                    <a:pt x="14926" y="21099"/>
                    <a:pt x="14943" y="21090"/>
                  </a:cubicBezTo>
                  <a:close/>
                  <a:moveTo>
                    <a:pt x="5139" y="18874"/>
                  </a:moveTo>
                  <a:cubicBezTo>
                    <a:pt x="5159" y="18874"/>
                    <a:pt x="5183" y="18906"/>
                    <a:pt x="5183" y="18950"/>
                  </a:cubicBezTo>
                  <a:lnTo>
                    <a:pt x="5183" y="19066"/>
                  </a:lnTo>
                  <a:lnTo>
                    <a:pt x="5204" y="19068"/>
                  </a:lnTo>
                  <a:cubicBezTo>
                    <a:pt x="5250" y="19070"/>
                    <a:pt x="5291" y="19075"/>
                    <a:pt x="5329" y="19084"/>
                  </a:cubicBezTo>
                  <a:lnTo>
                    <a:pt x="5350" y="19087"/>
                  </a:lnTo>
                  <a:lnTo>
                    <a:pt x="5380" y="18978"/>
                  </a:lnTo>
                  <a:cubicBezTo>
                    <a:pt x="5390" y="18938"/>
                    <a:pt x="5415" y="18916"/>
                    <a:pt x="5440" y="18916"/>
                  </a:cubicBezTo>
                  <a:lnTo>
                    <a:pt x="5441" y="18916"/>
                  </a:lnTo>
                  <a:cubicBezTo>
                    <a:pt x="5461" y="18921"/>
                    <a:pt x="5475" y="18957"/>
                    <a:pt x="5462" y="19001"/>
                  </a:cubicBezTo>
                  <a:lnTo>
                    <a:pt x="5433" y="19111"/>
                  </a:lnTo>
                  <a:lnTo>
                    <a:pt x="5452" y="19118"/>
                  </a:lnTo>
                  <a:cubicBezTo>
                    <a:pt x="5491" y="19131"/>
                    <a:pt x="5529" y="19147"/>
                    <a:pt x="5568" y="19165"/>
                  </a:cubicBezTo>
                  <a:lnTo>
                    <a:pt x="5588" y="19175"/>
                  </a:lnTo>
                  <a:lnTo>
                    <a:pt x="5646" y="19075"/>
                  </a:lnTo>
                  <a:cubicBezTo>
                    <a:pt x="5665" y="19043"/>
                    <a:pt x="5690" y="19028"/>
                    <a:pt x="5708" y="19028"/>
                  </a:cubicBezTo>
                  <a:cubicBezTo>
                    <a:pt x="5713" y="19028"/>
                    <a:pt x="5717" y="19029"/>
                    <a:pt x="5720" y="19031"/>
                  </a:cubicBezTo>
                  <a:cubicBezTo>
                    <a:pt x="5729" y="19034"/>
                    <a:pt x="5731" y="19043"/>
                    <a:pt x="5733" y="19049"/>
                  </a:cubicBezTo>
                  <a:cubicBezTo>
                    <a:pt x="5738" y="19069"/>
                    <a:pt x="5733" y="19095"/>
                    <a:pt x="5719" y="19118"/>
                  </a:cubicBezTo>
                  <a:lnTo>
                    <a:pt x="5662" y="19217"/>
                  </a:lnTo>
                  <a:lnTo>
                    <a:pt x="5681" y="19228"/>
                  </a:lnTo>
                  <a:cubicBezTo>
                    <a:pt x="5713" y="19249"/>
                    <a:pt x="5745" y="19275"/>
                    <a:pt x="5781" y="19306"/>
                  </a:cubicBezTo>
                  <a:lnTo>
                    <a:pt x="5796" y="19321"/>
                  </a:lnTo>
                  <a:lnTo>
                    <a:pt x="5878" y="19239"/>
                  </a:lnTo>
                  <a:cubicBezTo>
                    <a:pt x="5897" y="19221"/>
                    <a:pt x="5920" y="19208"/>
                    <a:pt x="5941" y="19208"/>
                  </a:cubicBezTo>
                  <a:cubicBezTo>
                    <a:pt x="5947" y="19208"/>
                    <a:pt x="5957" y="19210"/>
                    <a:pt x="5962" y="19217"/>
                  </a:cubicBezTo>
                  <a:cubicBezTo>
                    <a:pt x="5968" y="19222"/>
                    <a:pt x="5968" y="19231"/>
                    <a:pt x="5968" y="19238"/>
                  </a:cubicBezTo>
                  <a:cubicBezTo>
                    <a:pt x="5968" y="19258"/>
                    <a:pt x="5957" y="19281"/>
                    <a:pt x="5939" y="19301"/>
                  </a:cubicBezTo>
                  <a:lnTo>
                    <a:pt x="5857" y="19382"/>
                  </a:lnTo>
                  <a:lnTo>
                    <a:pt x="5871" y="19398"/>
                  </a:lnTo>
                  <a:cubicBezTo>
                    <a:pt x="5902" y="19433"/>
                    <a:pt x="5926" y="19466"/>
                    <a:pt x="5949" y="19497"/>
                  </a:cubicBezTo>
                  <a:lnTo>
                    <a:pt x="5961" y="19514"/>
                  </a:lnTo>
                  <a:lnTo>
                    <a:pt x="6060" y="19458"/>
                  </a:lnTo>
                  <a:cubicBezTo>
                    <a:pt x="6077" y="19448"/>
                    <a:pt x="6097" y="19443"/>
                    <a:pt x="6113" y="19443"/>
                  </a:cubicBezTo>
                  <a:cubicBezTo>
                    <a:pt x="6129" y="19443"/>
                    <a:pt x="6141" y="19447"/>
                    <a:pt x="6147" y="19456"/>
                  </a:cubicBezTo>
                  <a:cubicBezTo>
                    <a:pt x="6157" y="19474"/>
                    <a:pt x="6141" y="19509"/>
                    <a:pt x="6102" y="19532"/>
                  </a:cubicBezTo>
                  <a:lnTo>
                    <a:pt x="6003" y="19590"/>
                  </a:lnTo>
                  <a:lnTo>
                    <a:pt x="6013" y="19609"/>
                  </a:lnTo>
                  <a:cubicBezTo>
                    <a:pt x="6031" y="19648"/>
                    <a:pt x="6047" y="19687"/>
                    <a:pt x="6061" y="19725"/>
                  </a:cubicBezTo>
                  <a:lnTo>
                    <a:pt x="6067" y="19745"/>
                  </a:lnTo>
                  <a:lnTo>
                    <a:pt x="6178" y="19717"/>
                  </a:lnTo>
                  <a:cubicBezTo>
                    <a:pt x="6188" y="19714"/>
                    <a:pt x="6198" y="19713"/>
                    <a:pt x="6208" y="19713"/>
                  </a:cubicBezTo>
                  <a:cubicBezTo>
                    <a:pt x="6235" y="19713"/>
                    <a:pt x="6259" y="19723"/>
                    <a:pt x="6263" y="19738"/>
                  </a:cubicBezTo>
                  <a:cubicBezTo>
                    <a:pt x="6268" y="19757"/>
                    <a:pt x="6245" y="19787"/>
                    <a:pt x="6200" y="19799"/>
                  </a:cubicBezTo>
                  <a:lnTo>
                    <a:pt x="6090" y="19828"/>
                  </a:lnTo>
                  <a:lnTo>
                    <a:pt x="6094" y="19849"/>
                  </a:lnTo>
                  <a:cubicBezTo>
                    <a:pt x="6100" y="19886"/>
                    <a:pt x="6105" y="19927"/>
                    <a:pt x="6110" y="19975"/>
                  </a:cubicBezTo>
                  <a:lnTo>
                    <a:pt x="6111" y="19996"/>
                  </a:lnTo>
                  <a:lnTo>
                    <a:pt x="6226" y="19996"/>
                  </a:lnTo>
                  <a:cubicBezTo>
                    <a:pt x="6269" y="19996"/>
                    <a:pt x="6303" y="20018"/>
                    <a:pt x="6303" y="20038"/>
                  </a:cubicBezTo>
                  <a:cubicBezTo>
                    <a:pt x="6303" y="20057"/>
                    <a:pt x="6271" y="20081"/>
                    <a:pt x="6226" y="20081"/>
                  </a:cubicBezTo>
                  <a:lnTo>
                    <a:pt x="6111" y="20081"/>
                  </a:lnTo>
                  <a:lnTo>
                    <a:pt x="6110" y="20103"/>
                  </a:lnTo>
                  <a:cubicBezTo>
                    <a:pt x="6108" y="20150"/>
                    <a:pt x="6102" y="20191"/>
                    <a:pt x="6094" y="20228"/>
                  </a:cubicBezTo>
                  <a:lnTo>
                    <a:pt x="6090" y="20249"/>
                  </a:lnTo>
                  <a:lnTo>
                    <a:pt x="6200" y="20278"/>
                  </a:lnTo>
                  <a:cubicBezTo>
                    <a:pt x="6245" y="20289"/>
                    <a:pt x="6268" y="20320"/>
                    <a:pt x="6263" y="20339"/>
                  </a:cubicBezTo>
                  <a:cubicBezTo>
                    <a:pt x="6259" y="20355"/>
                    <a:pt x="6235" y="20364"/>
                    <a:pt x="6207" y="20364"/>
                  </a:cubicBezTo>
                  <a:cubicBezTo>
                    <a:pt x="6197" y="20364"/>
                    <a:pt x="6188" y="20363"/>
                    <a:pt x="6178" y="20361"/>
                  </a:cubicBezTo>
                  <a:lnTo>
                    <a:pt x="6067" y="20330"/>
                  </a:lnTo>
                  <a:lnTo>
                    <a:pt x="6061" y="20350"/>
                  </a:lnTo>
                  <a:cubicBezTo>
                    <a:pt x="6047" y="20388"/>
                    <a:pt x="6032" y="20427"/>
                    <a:pt x="6013" y="20466"/>
                  </a:cubicBezTo>
                  <a:lnTo>
                    <a:pt x="6003" y="20486"/>
                  </a:lnTo>
                  <a:lnTo>
                    <a:pt x="6103" y="20544"/>
                  </a:lnTo>
                  <a:cubicBezTo>
                    <a:pt x="6141" y="20567"/>
                    <a:pt x="6157" y="20602"/>
                    <a:pt x="6147" y="20619"/>
                  </a:cubicBezTo>
                  <a:cubicBezTo>
                    <a:pt x="6141" y="20629"/>
                    <a:pt x="6128" y="20633"/>
                    <a:pt x="6113" y="20633"/>
                  </a:cubicBezTo>
                  <a:cubicBezTo>
                    <a:pt x="6096" y="20633"/>
                    <a:pt x="6077" y="20628"/>
                    <a:pt x="6060" y="20618"/>
                  </a:cubicBezTo>
                  <a:lnTo>
                    <a:pt x="5961" y="20561"/>
                  </a:lnTo>
                  <a:lnTo>
                    <a:pt x="5949" y="20578"/>
                  </a:lnTo>
                  <a:cubicBezTo>
                    <a:pt x="5928" y="20610"/>
                    <a:pt x="5902" y="20644"/>
                    <a:pt x="5871" y="20677"/>
                  </a:cubicBezTo>
                  <a:lnTo>
                    <a:pt x="5857" y="20693"/>
                  </a:lnTo>
                  <a:lnTo>
                    <a:pt x="5939" y="20775"/>
                  </a:lnTo>
                  <a:cubicBezTo>
                    <a:pt x="5970" y="20807"/>
                    <a:pt x="5977" y="20845"/>
                    <a:pt x="5962" y="20860"/>
                  </a:cubicBezTo>
                  <a:cubicBezTo>
                    <a:pt x="5956" y="20866"/>
                    <a:pt x="5947" y="20866"/>
                    <a:pt x="5941" y="20866"/>
                  </a:cubicBezTo>
                  <a:cubicBezTo>
                    <a:pt x="5921" y="20866"/>
                    <a:pt x="5898" y="20854"/>
                    <a:pt x="5878" y="20835"/>
                  </a:cubicBezTo>
                  <a:lnTo>
                    <a:pt x="5796" y="20754"/>
                  </a:lnTo>
                  <a:lnTo>
                    <a:pt x="5781" y="20768"/>
                  </a:lnTo>
                  <a:cubicBezTo>
                    <a:pt x="5745" y="20800"/>
                    <a:pt x="5713" y="20825"/>
                    <a:pt x="5681" y="20846"/>
                  </a:cubicBezTo>
                  <a:lnTo>
                    <a:pt x="5662" y="20858"/>
                  </a:lnTo>
                  <a:lnTo>
                    <a:pt x="5719" y="20957"/>
                  </a:lnTo>
                  <a:cubicBezTo>
                    <a:pt x="5742" y="20995"/>
                    <a:pt x="5738" y="21034"/>
                    <a:pt x="5720" y="21044"/>
                  </a:cubicBezTo>
                  <a:cubicBezTo>
                    <a:pt x="5717" y="21046"/>
                    <a:pt x="5713" y="21047"/>
                    <a:pt x="5709" y="21047"/>
                  </a:cubicBezTo>
                  <a:cubicBezTo>
                    <a:pt x="5690" y="21047"/>
                    <a:pt x="5665" y="21033"/>
                    <a:pt x="5646" y="20999"/>
                  </a:cubicBezTo>
                  <a:lnTo>
                    <a:pt x="5588" y="20900"/>
                  </a:lnTo>
                  <a:lnTo>
                    <a:pt x="5568" y="20909"/>
                  </a:lnTo>
                  <a:cubicBezTo>
                    <a:pt x="5529" y="20929"/>
                    <a:pt x="5491" y="20945"/>
                    <a:pt x="5452" y="20958"/>
                  </a:cubicBezTo>
                  <a:lnTo>
                    <a:pt x="5433" y="20965"/>
                  </a:lnTo>
                  <a:lnTo>
                    <a:pt x="5461" y="21076"/>
                  </a:lnTo>
                  <a:cubicBezTo>
                    <a:pt x="5467" y="21100"/>
                    <a:pt x="5466" y="21129"/>
                    <a:pt x="5456" y="21146"/>
                  </a:cubicBezTo>
                  <a:cubicBezTo>
                    <a:pt x="5454" y="21151"/>
                    <a:pt x="5446" y="21158"/>
                    <a:pt x="5434" y="21161"/>
                  </a:cubicBezTo>
                  <a:cubicBezTo>
                    <a:pt x="5415" y="21161"/>
                    <a:pt x="5388" y="21137"/>
                    <a:pt x="5378" y="21098"/>
                  </a:cubicBezTo>
                  <a:lnTo>
                    <a:pt x="5349" y="20987"/>
                  </a:lnTo>
                  <a:lnTo>
                    <a:pt x="5328" y="20992"/>
                  </a:lnTo>
                  <a:cubicBezTo>
                    <a:pt x="5291" y="20999"/>
                    <a:pt x="5251" y="21003"/>
                    <a:pt x="5203" y="21007"/>
                  </a:cubicBezTo>
                  <a:lnTo>
                    <a:pt x="5182" y="21008"/>
                  </a:lnTo>
                  <a:lnTo>
                    <a:pt x="5182" y="21123"/>
                  </a:lnTo>
                  <a:cubicBezTo>
                    <a:pt x="5182" y="21168"/>
                    <a:pt x="5159" y="21199"/>
                    <a:pt x="5138" y="21199"/>
                  </a:cubicBezTo>
                  <a:cubicBezTo>
                    <a:pt x="5118" y="21199"/>
                    <a:pt x="5096" y="21168"/>
                    <a:pt x="5096" y="21123"/>
                  </a:cubicBezTo>
                  <a:lnTo>
                    <a:pt x="5096" y="21008"/>
                  </a:lnTo>
                  <a:lnTo>
                    <a:pt x="5075" y="21007"/>
                  </a:lnTo>
                  <a:cubicBezTo>
                    <a:pt x="5028" y="21004"/>
                    <a:pt x="4987" y="20999"/>
                    <a:pt x="4951" y="20992"/>
                  </a:cubicBezTo>
                  <a:lnTo>
                    <a:pt x="4930" y="20987"/>
                  </a:lnTo>
                  <a:lnTo>
                    <a:pt x="4904" y="21098"/>
                  </a:lnTo>
                  <a:cubicBezTo>
                    <a:pt x="4895" y="21136"/>
                    <a:pt x="4867" y="21160"/>
                    <a:pt x="4846" y="21160"/>
                  </a:cubicBezTo>
                  <a:cubicBezTo>
                    <a:pt x="4845" y="21160"/>
                    <a:pt x="4845" y="21160"/>
                    <a:pt x="4844" y="21160"/>
                  </a:cubicBezTo>
                  <a:cubicBezTo>
                    <a:pt x="4836" y="21157"/>
                    <a:pt x="4830" y="21151"/>
                    <a:pt x="4827" y="21146"/>
                  </a:cubicBezTo>
                  <a:cubicBezTo>
                    <a:pt x="4817" y="21129"/>
                    <a:pt x="4816" y="21102"/>
                    <a:pt x="4822" y="21076"/>
                  </a:cubicBezTo>
                  <a:lnTo>
                    <a:pt x="4850" y="20965"/>
                  </a:lnTo>
                  <a:lnTo>
                    <a:pt x="4831" y="20958"/>
                  </a:lnTo>
                  <a:cubicBezTo>
                    <a:pt x="4792" y="20945"/>
                    <a:pt x="4755" y="20929"/>
                    <a:pt x="4715" y="20909"/>
                  </a:cubicBezTo>
                  <a:lnTo>
                    <a:pt x="4695" y="20900"/>
                  </a:lnTo>
                  <a:lnTo>
                    <a:pt x="4637" y="20999"/>
                  </a:lnTo>
                  <a:cubicBezTo>
                    <a:pt x="4618" y="21032"/>
                    <a:pt x="4592" y="21047"/>
                    <a:pt x="4574" y="21047"/>
                  </a:cubicBezTo>
                  <a:cubicBezTo>
                    <a:pt x="4570" y="21047"/>
                    <a:pt x="4566" y="21046"/>
                    <a:pt x="4563" y="21044"/>
                  </a:cubicBezTo>
                  <a:cubicBezTo>
                    <a:pt x="4554" y="21040"/>
                    <a:pt x="4552" y="21032"/>
                    <a:pt x="4549" y="21025"/>
                  </a:cubicBezTo>
                  <a:cubicBezTo>
                    <a:pt x="4544" y="21005"/>
                    <a:pt x="4549" y="20979"/>
                    <a:pt x="4563" y="20957"/>
                  </a:cubicBezTo>
                  <a:lnTo>
                    <a:pt x="4618" y="20858"/>
                  </a:lnTo>
                  <a:lnTo>
                    <a:pt x="4602" y="20846"/>
                  </a:lnTo>
                  <a:cubicBezTo>
                    <a:pt x="4570" y="20825"/>
                    <a:pt x="4538" y="20800"/>
                    <a:pt x="4502" y="20768"/>
                  </a:cubicBezTo>
                  <a:lnTo>
                    <a:pt x="4487" y="20754"/>
                  </a:lnTo>
                  <a:lnTo>
                    <a:pt x="4405" y="20835"/>
                  </a:lnTo>
                  <a:cubicBezTo>
                    <a:pt x="4386" y="20854"/>
                    <a:pt x="4363" y="20866"/>
                    <a:pt x="4342" y="20866"/>
                  </a:cubicBezTo>
                  <a:cubicBezTo>
                    <a:pt x="4336" y="20866"/>
                    <a:pt x="4326" y="20865"/>
                    <a:pt x="4321" y="20858"/>
                  </a:cubicBezTo>
                  <a:cubicBezTo>
                    <a:pt x="4315" y="20851"/>
                    <a:pt x="4313" y="20844"/>
                    <a:pt x="4313" y="20837"/>
                  </a:cubicBezTo>
                  <a:cubicBezTo>
                    <a:pt x="4313" y="20818"/>
                    <a:pt x="4324" y="20793"/>
                    <a:pt x="4343" y="20773"/>
                  </a:cubicBezTo>
                  <a:lnTo>
                    <a:pt x="4425" y="20692"/>
                  </a:lnTo>
                  <a:lnTo>
                    <a:pt x="4411" y="20676"/>
                  </a:lnTo>
                  <a:cubicBezTo>
                    <a:pt x="4380" y="20641"/>
                    <a:pt x="4355" y="20609"/>
                    <a:pt x="4333" y="20577"/>
                  </a:cubicBezTo>
                  <a:lnTo>
                    <a:pt x="4321" y="20560"/>
                  </a:lnTo>
                  <a:lnTo>
                    <a:pt x="4222" y="20617"/>
                  </a:lnTo>
                  <a:cubicBezTo>
                    <a:pt x="4205" y="20627"/>
                    <a:pt x="4186" y="20631"/>
                    <a:pt x="4170" y="20631"/>
                  </a:cubicBezTo>
                  <a:cubicBezTo>
                    <a:pt x="4154" y="20631"/>
                    <a:pt x="4141" y="20627"/>
                    <a:pt x="4135" y="20617"/>
                  </a:cubicBezTo>
                  <a:cubicBezTo>
                    <a:pt x="4131" y="20609"/>
                    <a:pt x="4132" y="20600"/>
                    <a:pt x="4133" y="20594"/>
                  </a:cubicBezTo>
                  <a:cubicBezTo>
                    <a:pt x="4139" y="20574"/>
                    <a:pt x="4157" y="20555"/>
                    <a:pt x="4180" y="20541"/>
                  </a:cubicBezTo>
                  <a:lnTo>
                    <a:pt x="4279" y="20483"/>
                  </a:lnTo>
                  <a:lnTo>
                    <a:pt x="4269" y="20465"/>
                  </a:lnTo>
                  <a:cubicBezTo>
                    <a:pt x="4249" y="20425"/>
                    <a:pt x="4234" y="20387"/>
                    <a:pt x="4221" y="20349"/>
                  </a:cubicBezTo>
                  <a:lnTo>
                    <a:pt x="4214" y="20329"/>
                  </a:lnTo>
                  <a:lnTo>
                    <a:pt x="4103" y="20360"/>
                  </a:lnTo>
                  <a:cubicBezTo>
                    <a:pt x="4093" y="20362"/>
                    <a:pt x="4084" y="20364"/>
                    <a:pt x="4075" y="20364"/>
                  </a:cubicBezTo>
                  <a:cubicBezTo>
                    <a:pt x="4047" y="20364"/>
                    <a:pt x="4022" y="20353"/>
                    <a:pt x="4018" y="20337"/>
                  </a:cubicBezTo>
                  <a:cubicBezTo>
                    <a:pt x="4016" y="20329"/>
                    <a:pt x="4021" y="20320"/>
                    <a:pt x="4023" y="20315"/>
                  </a:cubicBezTo>
                  <a:cubicBezTo>
                    <a:pt x="4033" y="20298"/>
                    <a:pt x="4054" y="20283"/>
                    <a:pt x="4081" y="20277"/>
                  </a:cubicBezTo>
                  <a:lnTo>
                    <a:pt x="4191" y="20247"/>
                  </a:lnTo>
                  <a:lnTo>
                    <a:pt x="4187" y="20226"/>
                  </a:lnTo>
                  <a:cubicBezTo>
                    <a:pt x="4180" y="20189"/>
                    <a:pt x="4176" y="20149"/>
                    <a:pt x="4171" y="20101"/>
                  </a:cubicBezTo>
                  <a:lnTo>
                    <a:pt x="4170" y="20080"/>
                  </a:lnTo>
                  <a:lnTo>
                    <a:pt x="4055" y="20080"/>
                  </a:lnTo>
                  <a:cubicBezTo>
                    <a:pt x="4011" y="20080"/>
                    <a:pt x="3979" y="20057"/>
                    <a:pt x="3979" y="20036"/>
                  </a:cubicBezTo>
                  <a:cubicBezTo>
                    <a:pt x="3979" y="20017"/>
                    <a:pt x="4012" y="19994"/>
                    <a:pt x="4055" y="19994"/>
                  </a:cubicBezTo>
                  <a:lnTo>
                    <a:pt x="4170" y="19994"/>
                  </a:lnTo>
                  <a:lnTo>
                    <a:pt x="4171" y="19973"/>
                  </a:lnTo>
                  <a:cubicBezTo>
                    <a:pt x="4174" y="19927"/>
                    <a:pt x="4180" y="19886"/>
                    <a:pt x="4187" y="19848"/>
                  </a:cubicBezTo>
                  <a:lnTo>
                    <a:pt x="4191" y="19827"/>
                  </a:lnTo>
                  <a:lnTo>
                    <a:pt x="4081" y="19798"/>
                  </a:lnTo>
                  <a:cubicBezTo>
                    <a:pt x="4037" y="19786"/>
                    <a:pt x="4013" y="19757"/>
                    <a:pt x="4018" y="19738"/>
                  </a:cubicBezTo>
                  <a:cubicBezTo>
                    <a:pt x="4022" y="19722"/>
                    <a:pt x="4047" y="19711"/>
                    <a:pt x="4075" y="19711"/>
                  </a:cubicBezTo>
                  <a:cubicBezTo>
                    <a:pt x="4084" y="19711"/>
                    <a:pt x="4093" y="19712"/>
                    <a:pt x="4103" y="19714"/>
                  </a:cubicBezTo>
                  <a:lnTo>
                    <a:pt x="4214" y="19744"/>
                  </a:lnTo>
                  <a:lnTo>
                    <a:pt x="4221" y="19724"/>
                  </a:lnTo>
                  <a:cubicBezTo>
                    <a:pt x="4234" y="19686"/>
                    <a:pt x="4249" y="19646"/>
                    <a:pt x="4269" y="19608"/>
                  </a:cubicBezTo>
                  <a:lnTo>
                    <a:pt x="4279" y="19588"/>
                  </a:lnTo>
                  <a:lnTo>
                    <a:pt x="4180" y="19530"/>
                  </a:lnTo>
                  <a:cubicBezTo>
                    <a:pt x="4156" y="19517"/>
                    <a:pt x="4139" y="19497"/>
                    <a:pt x="4133" y="19477"/>
                  </a:cubicBezTo>
                  <a:cubicBezTo>
                    <a:pt x="4132" y="19471"/>
                    <a:pt x="4131" y="19463"/>
                    <a:pt x="4134" y="19455"/>
                  </a:cubicBezTo>
                  <a:cubicBezTo>
                    <a:pt x="4140" y="19446"/>
                    <a:pt x="4153" y="19441"/>
                    <a:pt x="4170" y="19441"/>
                  </a:cubicBezTo>
                  <a:cubicBezTo>
                    <a:pt x="4186" y="19441"/>
                    <a:pt x="4205" y="19446"/>
                    <a:pt x="4222" y="19456"/>
                  </a:cubicBezTo>
                  <a:lnTo>
                    <a:pt x="4321" y="19513"/>
                  </a:lnTo>
                  <a:lnTo>
                    <a:pt x="4333" y="19496"/>
                  </a:lnTo>
                  <a:cubicBezTo>
                    <a:pt x="4354" y="19465"/>
                    <a:pt x="4379" y="19432"/>
                    <a:pt x="4411" y="19397"/>
                  </a:cubicBezTo>
                  <a:lnTo>
                    <a:pt x="4424" y="19381"/>
                  </a:lnTo>
                  <a:lnTo>
                    <a:pt x="4343" y="19300"/>
                  </a:lnTo>
                  <a:cubicBezTo>
                    <a:pt x="4313" y="19269"/>
                    <a:pt x="4305" y="19229"/>
                    <a:pt x="4319" y="19216"/>
                  </a:cubicBezTo>
                  <a:cubicBezTo>
                    <a:pt x="4326" y="19208"/>
                    <a:pt x="4334" y="19207"/>
                    <a:pt x="4340" y="19207"/>
                  </a:cubicBezTo>
                  <a:cubicBezTo>
                    <a:pt x="4360" y="19207"/>
                    <a:pt x="4384" y="19219"/>
                    <a:pt x="4403" y="19238"/>
                  </a:cubicBezTo>
                  <a:lnTo>
                    <a:pt x="4486" y="19319"/>
                  </a:lnTo>
                  <a:lnTo>
                    <a:pt x="4501" y="19305"/>
                  </a:lnTo>
                  <a:cubicBezTo>
                    <a:pt x="4537" y="19275"/>
                    <a:pt x="4569" y="19248"/>
                    <a:pt x="4601" y="19227"/>
                  </a:cubicBezTo>
                  <a:lnTo>
                    <a:pt x="4617" y="19216"/>
                  </a:lnTo>
                  <a:lnTo>
                    <a:pt x="4560" y="19117"/>
                  </a:lnTo>
                  <a:cubicBezTo>
                    <a:pt x="4548" y="19092"/>
                    <a:pt x="4543" y="19066"/>
                    <a:pt x="4548" y="19048"/>
                  </a:cubicBezTo>
                  <a:cubicBezTo>
                    <a:pt x="4549" y="19042"/>
                    <a:pt x="4553" y="19033"/>
                    <a:pt x="4559" y="19029"/>
                  </a:cubicBezTo>
                  <a:cubicBezTo>
                    <a:pt x="4563" y="19027"/>
                    <a:pt x="4567" y="19026"/>
                    <a:pt x="4571" y="19026"/>
                  </a:cubicBezTo>
                  <a:cubicBezTo>
                    <a:pt x="4590" y="19026"/>
                    <a:pt x="4616" y="19041"/>
                    <a:pt x="4634" y="19074"/>
                  </a:cubicBezTo>
                  <a:lnTo>
                    <a:pt x="4692" y="19175"/>
                  </a:lnTo>
                  <a:lnTo>
                    <a:pt x="4712" y="19165"/>
                  </a:lnTo>
                  <a:cubicBezTo>
                    <a:pt x="4751" y="19145"/>
                    <a:pt x="4790" y="19129"/>
                    <a:pt x="4828" y="19117"/>
                  </a:cubicBezTo>
                  <a:lnTo>
                    <a:pt x="4848" y="19110"/>
                  </a:lnTo>
                  <a:lnTo>
                    <a:pt x="4818" y="18999"/>
                  </a:lnTo>
                  <a:cubicBezTo>
                    <a:pt x="4811" y="18973"/>
                    <a:pt x="4813" y="18947"/>
                    <a:pt x="4823" y="18929"/>
                  </a:cubicBezTo>
                  <a:cubicBezTo>
                    <a:pt x="4825" y="18924"/>
                    <a:pt x="4833" y="18917"/>
                    <a:pt x="4840" y="18915"/>
                  </a:cubicBezTo>
                  <a:cubicBezTo>
                    <a:pt x="4842" y="18915"/>
                    <a:pt x="4844" y="18914"/>
                    <a:pt x="4846" y="18914"/>
                  </a:cubicBezTo>
                  <a:cubicBezTo>
                    <a:pt x="4866" y="18914"/>
                    <a:pt x="4892" y="18937"/>
                    <a:pt x="4901" y="18976"/>
                  </a:cubicBezTo>
                  <a:lnTo>
                    <a:pt x="4930" y="19087"/>
                  </a:lnTo>
                  <a:lnTo>
                    <a:pt x="4951" y="19084"/>
                  </a:lnTo>
                  <a:cubicBezTo>
                    <a:pt x="4989" y="19075"/>
                    <a:pt x="5030" y="19071"/>
                    <a:pt x="5076" y="19068"/>
                  </a:cubicBezTo>
                  <a:lnTo>
                    <a:pt x="5097" y="19066"/>
                  </a:lnTo>
                  <a:lnTo>
                    <a:pt x="5097" y="18950"/>
                  </a:lnTo>
                  <a:cubicBezTo>
                    <a:pt x="5097" y="18907"/>
                    <a:pt x="5119" y="18874"/>
                    <a:pt x="5139" y="18874"/>
                  </a:cubicBezTo>
                  <a:close/>
                  <a:moveTo>
                    <a:pt x="13724" y="20932"/>
                  </a:moveTo>
                  <a:cubicBezTo>
                    <a:pt x="13735" y="20932"/>
                    <a:pt x="13745" y="20933"/>
                    <a:pt x="13755" y="20936"/>
                  </a:cubicBezTo>
                  <a:cubicBezTo>
                    <a:pt x="13787" y="20944"/>
                    <a:pt x="13813" y="20965"/>
                    <a:pt x="13830" y="20995"/>
                  </a:cubicBezTo>
                  <a:cubicBezTo>
                    <a:pt x="13849" y="21028"/>
                    <a:pt x="13851" y="21067"/>
                    <a:pt x="13841" y="21103"/>
                  </a:cubicBezTo>
                  <a:cubicBezTo>
                    <a:pt x="13835" y="21120"/>
                    <a:pt x="13813" y="21146"/>
                    <a:pt x="13792" y="21171"/>
                  </a:cubicBezTo>
                  <a:cubicBezTo>
                    <a:pt x="13765" y="21199"/>
                    <a:pt x="13736" y="21231"/>
                    <a:pt x="13719" y="21267"/>
                  </a:cubicBezTo>
                  <a:lnTo>
                    <a:pt x="13595" y="21221"/>
                  </a:lnTo>
                  <a:cubicBezTo>
                    <a:pt x="13602" y="21182"/>
                    <a:pt x="13598" y="21137"/>
                    <a:pt x="13595" y="21098"/>
                  </a:cubicBezTo>
                  <a:cubicBezTo>
                    <a:pt x="13592" y="21071"/>
                    <a:pt x="13590" y="21041"/>
                    <a:pt x="13593" y="21028"/>
                  </a:cubicBezTo>
                  <a:cubicBezTo>
                    <a:pt x="13611" y="20971"/>
                    <a:pt x="13666" y="20932"/>
                    <a:pt x="13724" y="20932"/>
                  </a:cubicBezTo>
                  <a:close/>
                  <a:moveTo>
                    <a:pt x="14928" y="21182"/>
                  </a:moveTo>
                  <a:cubicBezTo>
                    <a:pt x="14988" y="21182"/>
                    <a:pt x="15040" y="21229"/>
                    <a:pt x="15051" y="21293"/>
                  </a:cubicBezTo>
                  <a:cubicBezTo>
                    <a:pt x="15053" y="21309"/>
                    <a:pt x="15046" y="21340"/>
                    <a:pt x="15040" y="21368"/>
                  </a:cubicBezTo>
                  <a:cubicBezTo>
                    <a:pt x="15030" y="21406"/>
                    <a:pt x="15020" y="21448"/>
                    <a:pt x="15022" y="21489"/>
                  </a:cubicBezTo>
                  <a:lnTo>
                    <a:pt x="14892" y="21514"/>
                  </a:lnTo>
                  <a:cubicBezTo>
                    <a:pt x="14879" y="21475"/>
                    <a:pt x="14855" y="21438"/>
                    <a:pt x="14834" y="21406"/>
                  </a:cubicBezTo>
                  <a:cubicBezTo>
                    <a:pt x="14816" y="21382"/>
                    <a:pt x="14799" y="21355"/>
                    <a:pt x="14797" y="21340"/>
                  </a:cubicBezTo>
                  <a:cubicBezTo>
                    <a:pt x="14790" y="21303"/>
                    <a:pt x="14798" y="21266"/>
                    <a:pt x="14819" y="21235"/>
                  </a:cubicBezTo>
                  <a:cubicBezTo>
                    <a:pt x="14839" y="21208"/>
                    <a:pt x="14868" y="21189"/>
                    <a:pt x="14901" y="21183"/>
                  </a:cubicBezTo>
                  <a:cubicBezTo>
                    <a:pt x="14908" y="21182"/>
                    <a:pt x="14915" y="21182"/>
                    <a:pt x="14922" y="21182"/>
                  </a:cubicBezTo>
                  <a:cubicBezTo>
                    <a:pt x="14924" y="21182"/>
                    <a:pt x="14926" y="21182"/>
                    <a:pt x="14928" y="21182"/>
                  </a:cubicBezTo>
                  <a:close/>
                  <a:moveTo>
                    <a:pt x="13580" y="21265"/>
                  </a:moveTo>
                  <a:lnTo>
                    <a:pt x="13706" y="21310"/>
                  </a:lnTo>
                  <a:cubicBezTo>
                    <a:pt x="13695" y="21347"/>
                    <a:pt x="13696" y="21390"/>
                    <a:pt x="13697" y="21429"/>
                  </a:cubicBezTo>
                  <a:cubicBezTo>
                    <a:pt x="13698" y="21462"/>
                    <a:pt x="13700" y="21495"/>
                    <a:pt x="13693" y="21510"/>
                  </a:cubicBezTo>
                  <a:cubicBezTo>
                    <a:pt x="13672" y="21563"/>
                    <a:pt x="13620" y="21597"/>
                    <a:pt x="13568" y="21597"/>
                  </a:cubicBezTo>
                  <a:cubicBezTo>
                    <a:pt x="13553" y="21597"/>
                    <a:pt x="13537" y="21594"/>
                    <a:pt x="13522" y="21587"/>
                  </a:cubicBezTo>
                  <a:cubicBezTo>
                    <a:pt x="13458" y="21559"/>
                    <a:pt x="13427" y="21482"/>
                    <a:pt x="13455" y="21414"/>
                  </a:cubicBezTo>
                  <a:cubicBezTo>
                    <a:pt x="13460" y="21401"/>
                    <a:pt x="13481" y="21380"/>
                    <a:pt x="13501" y="21360"/>
                  </a:cubicBezTo>
                  <a:cubicBezTo>
                    <a:pt x="13529" y="21332"/>
                    <a:pt x="13560" y="21301"/>
                    <a:pt x="13580" y="21265"/>
                  </a:cubicBezTo>
                  <a:close/>
                  <a:moveTo>
                    <a:pt x="11985" y="20791"/>
                  </a:moveTo>
                  <a:lnTo>
                    <a:pt x="12574" y="21132"/>
                  </a:lnTo>
                  <a:cubicBezTo>
                    <a:pt x="12468" y="21307"/>
                    <a:pt x="12342" y="21468"/>
                    <a:pt x="12201" y="21616"/>
                  </a:cubicBezTo>
                  <a:lnTo>
                    <a:pt x="11720" y="21135"/>
                  </a:lnTo>
                  <a:cubicBezTo>
                    <a:pt x="11819" y="21030"/>
                    <a:pt x="11909" y="20915"/>
                    <a:pt x="11985" y="20791"/>
                  </a:cubicBezTo>
                  <a:close/>
                  <a:moveTo>
                    <a:pt x="8336" y="20792"/>
                  </a:moveTo>
                  <a:cubicBezTo>
                    <a:pt x="8413" y="20916"/>
                    <a:pt x="8501" y="21031"/>
                    <a:pt x="8602" y="21136"/>
                  </a:cubicBezTo>
                  <a:lnTo>
                    <a:pt x="8120" y="21617"/>
                  </a:lnTo>
                  <a:cubicBezTo>
                    <a:pt x="7979" y="21469"/>
                    <a:pt x="7854" y="21308"/>
                    <a:pt x="7747" y="21134"/>
                  </a:cubicBezTo>
                  <a:lnTo>
                    <a:pt x="8336" y="20792"/>
                  </a:lnTo>
                  <a:close/>
                  <a:moveTo>
                    <a:pt x="8631" y="21169"/>
                  </a:moveTo>
                  <a:lnTo>
                    <a:pt x="8656" y="21194"/>
                  </a:lnTo>
                  <a:lnTo>
                    <a:pt x="8176" y="21675"/>
                  </a:lnTo>
                  <a:lnTo>
                    <a:pt x="8150" y="21651"/>
                  </a:lnTo>
                  <a:lnTo>
                    <a:pt x="8631" y="21169"/>
                  </a:lnTo>
                  <a:close/>
                  <a:moveTo>
                    <a:pt x="11688" y="21169"/>
                  </a:moveTo>
                  <a:lnTo>
                    <a:pt x="12169" y="21651"/>
                  </a:lnTo>
                  <a:lnTo>
                    <a:pt x="12145" y="21675"/>
                  </a:lnTo>
                  <a:lnTo>
                    <a:pt x="11663" y="21194"/>
                  </a:lnTo>
                  <a:lnTo>
                    <a:pt x="11688" y="21169"/>
                  </a:lnTo>
                  <a:close/>
                  <a:moveTo>
                    <a:pt x="13457" y="21597"/>
                  </a:moveTo>
                  <a:cubicBezTo>
                    <a:pt x="13471" y="21611"/>
                    <a:pt x="13486" y="21621"/>
                    <a:pt x="13504" y="21629"/>
                  </a:cubicBezTo>
                  <a:cubicBezTo>
                    <a:pt x="13523" y="21637"/>
                    <a:pt x="13541" y="21641"/>
                    <a:pt x="13560" y="21642"/>
                  </a:cubicBezTo>
                  <a:cubicBezTo>
                    <a:pt x="13556" y="21649"/>
                    <a:pt x="13552" y="21655"/>
                    <a:pt x="13549" y="21663"/>
                  </a:cubicBezTo>
                  <a:cubicBezTo>
                    <a:pt x="13545" y="21672"/>
                    <a:pt x="13543" y="21678"/>
                    <a:pt x="13540" y="21685"/>
                  </a:cubicBezTo>
                  <a:cubicBezTo>
                    <a:pt x="13525" y="21673"/>
                    <a:pt x="13511" y="21661"/>
                    <a:pt x="13493" y="21653"/>
                  </a:cubicBezTo>
                  <a:cubicBezTo>
                    <a:pt x="13476" y="21645"/>
                    <a:pt x="13456" y="21641"/>
                    <a:pt x="13438" y="21640"/>
                  </a:cubicBezTo>
                  <a:lnTo>
                    <a:pt x="13449" y="21620"/>
                  </a:lnTo>
                  <a:cubicBezTo>
                    <a:pt x="13452" y="21614"/>
                    <a:pt x="13455" y="21605"/>
                    <a:pt x="13457" y="21597"/>
                  </a:cubicBezTo>
                  <a:close/>
                  <a:moveTo>
                    <a:pt x="12895" y="20536"/>
                  </a:moveTo>
                  <a:lnTo>
                    <a:pt x="12895" y="21738"/>
                  </a:lnTo>
                  <a:lnTo>
                    <a:pt x="12145" y="21738"/>
                  </a:lnTo>
                  <a:lnTo>
                    <a:pt x="12161" y="21724"/>
                  </a:lnTo>
                  <a:cubicBezTo>
                    <a:pt x="12180" y="21705"/>
                    <a:pt x="12199" y="21685"/>
                    <a:pt x="12219" y="21666"/>
                  </a:cubicBezTo>
                  <a:lnTo>
                    <a:pt x="12235" y="21651"/>
                  </a:lnTo>
                  <a:lnTo>
                    <a:pt x="12232" y="21649"/>
                  </a:lnTo>
                  <a:cubicBezTo>
                    <a:pt x="12377" y="21499"/>
                    <a:pt x="12505" y="21334"/>
                    <a:pt x="12614" y="21156"/>
                  </a:cubicBezTo>
                  <a:lnTo>
                    <a:pt x="12626" y="21136"/>
                  </a:lnTo>
                  <a:cubicBezTo>
                    <a:pt x="12641" y="21113"/>
                    <a:pt x="12653" y="21089"/>
                    <a:pt x="12667" y="21065"/>
                  </a:cubicBezTo>
                  <a:lnTo>
                    <a:pt x="12677" y="21045"/>
                  </a:lnTo>
                  <a:lnTo>
                    <a:pt x="12675" y="21045"/>
                  </a:lnTo>
                  <a:cubicBezTo>
                    <a:pt x="12764" y="20884"/>
                    <a:pt x="12838" y="20714"/>
                    <a:pt x="12895" y="20536"/>
                  </a:cubicBezTo>
                  <a:close/>
                  <a:moveTo>
                    <a:pt x="12941" y="17294"/>
                  </a:moveTo>
                  <a:cubicBezTo>
                    <a:pt x="12955" y="17310"/>
                    <a:pt x="12975" y="17326"/>
                    <a:pt x="13000" y="17344"/>
                  </a:cubicBezTo>
                  <a:cubicBezTo>
                    <a:pt x="13036" y="17367"/>
                    <a:pt x="13075" y="17394"/>
                    <a:pt x="13095" y="17426"/>
                  </a:cubicBezTo>
                  <a:cubicBezTo>
                    <a:pt x="13113" y="17460"/>
                    <a:pt x="13118" y="17507"/>
                    <a:pt x="13123" y="17549"/>
                  </a:cubicBezTo>
                  <a:cubicBezTo>
                    <a:pt x="13126" y="17584"/>
                    <a:pt x="13129" y="17616"/>
                    <a:pt x="13139" y="17636"/>
                  </a:cubicBezTo>
                  <a:cubicBezTo>
                    <a:pt x="13152" y="17657"/>
                    <a:pt x="13168" y="17674"/>
                    <a:pt x="13185" y="17689"/>
                  </a:cubicBezTo>
                  <a:lnTo>
                    <a:pt x="13185" y="21738"/>
                  </a:lnTo>
                  <a:lnTo>
                    <a:pt x="12941" y="21738"/>
                  </a:lnTo>
                  <a:lnTo>
                    <a:pt x="12941" y="20378"/>
                  </a:lnTo>
                  <a:cubicBezTo>
                    <a:pt x="12942" y="20376"/>
                    <a:pt x="12942" y="20371"/>
                    <a:pt x="12943" y="20368"/>
                  </a:cubicBezTo>
                  <a:lnTo>
                    <a:pt x="12949" y="20346"/>
                  </a:lnTo>
                  <a:lnTo>
                    <a:pt x="12947" y="20346"/>
                  </a:lnTo>
                  <a:cubicBezTo>
                    <a:pt x="12997" y="20142"/>
                    <a:pt x="13024" y="19930"/>
                    <a:pt x="13029" y="19711"/>
                  </a:cubicBezTo>
                  <a:lnTo>
                    <a:pt x="13029" y="19692"/>
                  </a:lnTo>
                  <a:lnTo>
                    <a:pt x="13029" y="19665"/>
                  </a:lnTo>
                  <a:lnTo>
                    <a:pt x="13029" y="19637"/>
                  </a:lnTo>
                  <a:lnTo>
                    <a:pt x="13029" y="19618"/>
                  </a:lnTo>
                  <a:cubicBezTo>
                    <a:pt x="13026" y="19400"/>
                    <a:pt x="12997" y="19187"/>
                    <a:pt x="12947" y="18984"/>
                  </a:cubicBezTo>
                  <a:lnTo>
                    <a:pt x="12949" y="18984"/>
                  </a:lnTo>
                  <a:lnTo>
                    <a:pt x="12943" y="18960"/>
                  </a:lnTo>
                  <a:cubicBezTo>
                    <a:pt x="12942" y="18958"/>
                    <a:pt x="12942" y="18954"/>
                    <a:pt x="12941" y="18952"/>
                  </a:cubicBezTo>
                  <a:lnTo>
                    <a:pt x="12941" y="17294"/>
                  </a:lnTo>
                  <a:close/>
                  <a:moveTo>
                    <a:pt x="10160" y="17566"/>
                  </a:moveTo>
                  <a:cubicBezTo>
                    <a:pt x="11318" y="17566"/>
                    <a:pt x="12259" y="18508"/>
                    <a:pt x="12259" y="19665"/>
                  </a:cubicBezTo>
                  <a:cubicBezTo>
                    <a:pt x="12259" y="20823"/>
                    <a:pt x="11318" y="21763"/>
                    <a:pt x="10160" y="21763"/>
                  </a:cubicBezTo>
                  <a:cubicBezTo>
                    <a:pt x="9003" y="21763"/>
                    <a:pt x="8062" y="20823"/>
                    <a:pt x="8062" y="19665"/>
                  </a:cubicBezTo>
                  <a:cubicBezTo>
                    <a:pt x="8062" y="18508"/>
                    <a:pt x="9003" y="17566"/>
                    <a:pt x="10160" y="17566"/>
                  </a:cubicBezTo>
                  <a:close/>
                  <a:moveTo>
                    <a:pt x="15029" y="21536"/>
                  </a:moveTo>
                  <a:cubicBezTo>
                    <a:pt x="15041" y="21574"/>
                    <a:pt x="15066" y="21611"/>
                    <a:pt x="15088" y="21642"/>
                  </a:cubicBezTo>
                  <a:cubicBezTo>
                    <a:pt x="15105" y="21666"/>
                    <a:pt x="15122" y="21691"/>
                    <a:pt x="15125" y="21707"/>
                  </a:cubicBezTo>
                  <a:cubicBezTo>
                    <a:pt x="15138" y="21780"/>
                    <a:pt x="15092" y="21851"/>
                    <a:pt x="15022" y="21864"/>
                  </a:cubicBezTo>
                  <a:cubicBezTo>
                    <a:pt x="15014" y="21865"/>
                    <a:pt x="15006" y="21867"/>
                    <a:pt x="14999" y="21867"/>
                  </a:cubicBezTo>
                  <a:cubicBezTo>
                    <a:pt x="14935" y="21867"/>
                    <a:pt x="14882" y="21819"/>
                    <a:pt x="14869" y="21756"/>
                  </a:cubicBezTo>
                  <a:cubicBezTo>
                    <a:pt x="14867" y="21740"/>
                    <a:pt x="14873" y="21710"/>
                    <a:pt x="14882" y="21680"/>
                  </a:cubicBezTo>
                  <a:cubicBezTo>
                    <a:pt x="14890" y="21642"/>
                    <a:pt x="14899" y="21599"/>
                    <a:pt x="14898" y="21559"/>
                  </a:cubicBezTo>
                  <a:lnTo>
                    <a:pt x="14974" y="21544"/>
                  </a:lnTo>
                  <a:lnTo>
                    <a:pt x="15029" y="21536"/>
                  </a:lnTo>
                  <a:close/>
                  <a:moveTo>
                    <a:pt x="8067" y="21627"/>
                  </a:moveTo>
                  <a:cubicBezTo>
                    <a:pt x="8074" y="21635"/>
                    <a:pt x="8081" y="21642"/>
                    <a:pt x="8087" y="21649"/>
                  </a:cubicBezTo>
                  <a:lnTo>
                    <a:pt x="8086" y="21651"/>
                  </a:lnTo>
                  <a:lnTo>
                    <a:pt x="8102" y="21666"/>
                  </a:lnTo>
                  <a:lnTo>
                    <a:pt x="8141" y="21705"/>
                  </a:lnTo>
                  <a:cubicBezTo>
                    <a:pt x="8122" y="21768"/>
                    <a:pt x="8096" y="21827"/>
                    <a:pt x="8067" y="21885"/>
                  </a:cubicBezTo>
                  <a:lnTo>
                    <a:pt x="8067" y="21627"/>
                  </a:lnTo>
                  <a:close/>
                  <a:moveTo>
                    <a:pt x="13223" y="17720"/>
                  </a:moveTo>
                  <a:cubicBezTo>
                    <a:pt x="13233" y="17726"/>
                    <a:pt x="13245" y="17729"/>
                    <a:pt x="13258" y="17731"/>
                  </a:cubicBezTo>
                  <a:cubicBezTo>
                    <a:pt x="13276" y="17741"/>
                    <a:pt x="13286" y="17756"/>
                    <a:pt x="13292" y="17771"/>
                  </a:cubicBezTo>
                  <a:cubicBezTo>
                    <a:pt x="13301" y="17787"/>
                    <a:pt x="13305" y="17803"/>
                    <a:pt x="13308" y="17817"/>
                  </a:cubicBezTo>
                  <a:cubicBezTo>
                    <a:pt x="13285" y="17865"/>
                    <a:pt x="13281" y="17921"/>
                    <a:pt x="13305" y="17973"/>
                  </a:cubicBezTo>
                  <a:cubicBezTo>
                    <a:pt x="13313" y="17994"/>
                    <a:pt x="13337" y="18016"/>
                    <a:pt x="13363" y="18041"/>
                  </a:cubicBezTo>
                  <a:cubicBezTo>
                    <a:pt x="13395" y="18070"/>
                    <a:pt x="13429" y="18103"/>
                    <a:pt x="13443" y="18139"/>
                  </a:cubicBezTo>
                  <a:cubicBezTo>
                    <a:pt x="13458" y="18174"/>
                    <a:pt x="13454" y="18221"/>
                    <a:pt x="13450" y="18265"/>
                  </a:cubicBezTo>
                  <a:cubicBezTo>
                    <a:pt x="13448" y="18300"/>
                    <a:pt x="13447" y="18331"/>
                    <a:pt x="13454" y="18353"/>
                  </a:cubicBezTo>
                  <a:cubicBezTo>
                    <a:pt x="13472" y="18406"/>
                    <a:pt x="13513" y="18446"/>
                    <a:pt x="13563" y="18464"/>
                  </a:cubicBezTo>
                  <a:cubicBezTo>
                    <a:pt x="13571" y="18477"/>
                    <a:pt x="13577" y="18493"/>
                    <a:pt x="13582" y="18510"/>
                  </a:cubicBezTo>
                  <a:cubicBezTo>
                    <a:pt x="13588" y="18526"/>
                    <a:pt x="13590" y="18542"/>
                    <a:pt x="13591" y="18559"/>
                  </a:cubicBezTo>
                  <a:cubicBezTo>
                    <a:pt x="13560" y="18601"/>
                    <a:pt x="13548" y="18657"/>
                    <a:pt x="13561" y="18714"/>
                  </a:cubicBezTo>
                  <a:cubicBezTo>
                    <a:pt x="13569" y="18736"/>
                    <a:pt x="13587" y="18759"/>
                    <a:pt x="13608" y="18787"/>
                  </a:cubicBezTo>
                  <a:cubicBezTo>
                    <a:pt x="13634" y="18821"/>
                    <a:pt x="13664" y="18859"/>
                    <a:pt x="13671" y="18896"/>
                  </a:cubicBezTo>
                  <a:lnTo>
                    <a:pt x="13671" y="18898"/>
                  </a:lnTo>
                  <a:cubicBezTo>
                    <a:pt x="13679" y="18935"/>
                    <a:pt x="13669" y="18983"/>
                    <a:pt x="13658" y="19023"/>
                  </a:cubicBezTo>
                  <a:cubicBezTo>
                    <a:pt x="13650" y="19057"/>
                    <a:pt x="13642" y="19088"/>
                    <a:pt x="13648" y="19110"/>
                  </a:cubicBezTo>
                  <a:cubicBezTo>
                    <a:pt x="13656" y="19167"/>
                    <a:pt x="13691" y="19211"/>
                    <a:pt x="13738" y="19238"/>
                  </a:cubicBezTo>
                  <a:cubicBezTo>
                    <a:pt x="13744" y="19253"/>
                    <a:pt x="13749" y="19268"/>
                    <a:pt x="13750" y="19285"/>
                  </a:cubicBezTo>
                  <a:cubicBezTo>
                    <a:pt x="13753" y="19301"/>
                    <a:pt x="13751" y="19317"/>
                    <a:pt x="13750" y="19334"/>
                  </a:cubicBezTo>
                  <a:cubicBezTo>
                    <a:pt x="13712" y="19371"/>
                    <a:pt x="13691" y="19423"/>
                    <a:pt x="13696" y="19480"/>
                  </a:cubicBezTo>
                  <a:cubicBezTo>
                    <a:pt x="13698" y="19505"/>
                    <a:pt x="13713" y="19531"/>
                    <a:pt x="13729" y="19563"/>
                  </a:cubicBezTo>
                  <a:cubicBezTo>
                    <a:pt x="13749" y="19601"/>
                    <a:pt x="13772" y="19643"/>
                    <a:pt x="13774" y="19681"/>
                  </a:cubicBezTo>
                  <a:cubicBezTo>
                    <a:pt x="13775" y="19719"/>
                    <a:pt x="13756" y="19763"/>
                    <a:pt x="13739" y="19802"/>
                  </a:cubicBezTo>
                  <a:cubicBezTo>
                    <a:pt x="13725" y="19835"/>
                    <a:pt x="13713" y="19863"/>
                    <a:pt x="13713" y="19886"/>
                  </a:cubicBezTo>
                  <a:cubicBezTo>
                    <a:pt x="13713" y="19943"/>
                    <a:pt x="13739" y="19995"/>
                    <a:pt x="13781" y="20028"/>
                  </a:cubicBezTo>
                  <a:cubicBezTo>
                    <a:pt x="13783" y="20043"/>
                    <a:pt x="13786" y="20059"/>
                    <a:pt x="13785" y="20076"/>
                  </a:cubicBezTo>
                  <a:cubicBezTo>
                    <a:pt x="13785" y="20092"/>
                    <a:pt x="13781" y="20109"/>
                    <a:pt x="13775" y="20125"/>
                  </a:cubicBezTo>
                  <a:cubicBezTo>
                    <a:pt x="13732" y="20155"/>
                    <a:pt x="13701" y="20203"/>
                    <a:pt x="13696" y="20259"/>
                  </a:cubicBezTo>
                  <a:cubicBezTo>
                    <a:pt x="13693" y="20281"/>
                    <a:pt x="13703" y="20309"/>
                    <a:pt x="13713" y="20343"/>
                  </a:cubicBezTo>
                  <a:cubicBezTo>
                    <a:pt x="13726" y="20383"/>
                    <a:pt x="13741" y="20429"/>
                    <a:pt x="13735" y="20466"/>
                  </a:cubicBezTo>
                  <a:cubicBezTo>
                    <a:pt x="13730" y="20503"/>
                    <a:pt x="13703" y="20543"/>
                    <a:pt x="13677" y="20578"/>
                  </a:cubicBezTo>
                  <a:cubicBezTo>
                    <a:pt x="13657" y="20608"/>
                    <a:pt x="13640" y="20633"/>
                    <a:pt x="13635" y="20655"/>
                  </a:cubicBezTo>
                  <a:cubicBezTo>
                    <a:pt x="13623" y="20710"/>
                    <a:pt x="13639" y="20766"/>
                    <a:pt x="13672" y="20805"/>
                  </a:cubicBezTo>
                  <a:cubicBezTo>
                    <a:pt x="13672" y="20821"/>
                    <a:pt x="13670" y="20839"/>
                    <a:pt x="13666" y="20854"/>
                  </a:cubicBezTo>
                  <a:cubicBezTo>
                    <a:pt x="13661" y="20870"/>
                    <a:pt x="13655" y="20886"/>
                    <a:pt x="13646" y="20902"/>
                  </a:cubicBezTo>
                  <a:cubicBezTo>
                    <a:pt x="13597" y="20923"/>
                    <a:pt x="13557" y="20962"/>
                    <a:pt x="13541" y="21015"/>
                  </a:cubicBezTo>
                  <a:cubicBezTo>
                    <a:pt x="13535" y="21037"/>
                    <a:pt x="13538" y="21067"/>
                    <a:pt x="13541" y="21103"/>
                  </a:cubicBezTo>
                  <a:cubicBezTo>
                    <a:pt x="13545" y="21146"/>
                    <a:pt x="13551" y="21194"/>
                    <a:pt x="13538" y="21230"/>
                  </a:cubicBezTo>
                  <a:cubicBezTo>
                    <a:pt x="13524" y="21266"/>
                    <a:pt x="13491" y="21299"/>
                    <a:pt x="13461" y="21329"/>
                  </a:cubicBezTo>
                  <a:cubicBezTo>
                    <a:pt x="13437" y="21353"/>
                    <a:pt x="13414" y="21376"/>
                    <a:pt x="13405" y="21399"/>
                  </a:cubicBezTo>
                  <a:cubicBezTo>
                    <a:pt x="13384" y="21451"/>
                    <a:pt x="13389" y="21508"/>
                    <a:pt x="13414" y="21554"/>
                  </a:cubicBezTo>
                  <a:cubicBezTo>
                    <a:pt x="13411" y="21572"/>
                    <a:pt x="13406" y="21587"/>
                    <a:pt x="13400" y="21603"/>
                  </a:cubicBezTo>
                  <a:cubicBezTo>
                    <a:pt x="13391" y="21619"/>
                    <a:pt x="13381" y="21633"/>
                    <a:pt x="13370" y="21646"/>
                  </a:cubicBezTo>
                  <a:cubicBezTo>
                    <a:pt x="13319" y="21659"/>
                    <a:pt x="13274" y="21695"/>
                    <a:pt x="13252" y="21746"/>
                  </a:cubicBezTo>
                  <a:cubicBezTo>
                    <a:pt x="13242" y="21768"/>
                    <a:pt x="13240" y="21799"/>
                    <a:pt x="13239" y="21836"/>
                  </a:cubicBezTo>
                  <a:cubicBezTo>
                    <a:pt x="13237" y="21875"/>
                    <a:pt x="13234" y="21920"/>
                    <a:pt x="13222" y="21952"/>
                  </a:cubicBezTo>
                  <a:lnTo>
                    <a:pt x="13222" y="21786"/>
                  </a:lnTo>
                  <a:lnTo>
                    <a:pt x="13223" y="21786"/>
                  </a:lnTo>
                  <a:lnTo>
                    <a:pt x="13223" y="17720"/>
                  </a:lnTo>
                  <a:close/>
                  <a:moveTo>
                    <a:pt x="15083" y="21888"/>
                  </a:moveTo>
                  <a:cubicBezTo>
                    <a:pt x="15084" y="21895"/>
                    <a:pt x="15083" y="21904"/>
                    <a:pt x="15085" y="21911"/>
                  </a:cubicBezTo>
                  <a:cubicBezTo>
                    <a:pt x="15086" y="21920"/>
                    <a:pt x="15089" y="21926"/>
                    <a:pt x="15091" y="21933"/>
                  </a:cubicBezTo>
                  <a:cubicBezTo>
                    <a:pt x="15082" y="21932"/>
                    <a:pt x="15072" y="21931"/>
                    <a:pt x="15061" y="21931"/>
                  </a:cubicBezTo>
                  <a:cubicBezTo>
                    <a:pt x="15053" y="21931"/>
                    <a:pt x="15044" y="21932"/>
                    <a:pt x="15036" y="21933"/>
                  </a:cubicBezTo>
                  <a:cubicBezTo>
                    <a:pt x="15015" y="21937"/>
                    <a:pt x="14999" y="21946"/>
                    <a:pt x="14983" y="21954"/>
                  </a:cubicBezTo>
                  <a:cubicBezTo>
                    <a:pt x="14981" y="21947"/>
                    <a:pt x="14983" y="21939"/>
                    <a:pt x="14980" y="21931"/>
                  </a:cubicBezTo>
                  <a:cubicBezTo>
                    <a:pt x="14979" y="21923"/>
                    <a:pt x="14975" y="21916"/>
                    <a:pt x="14973" y="21909"/>
                  </a:cubicBezTo>
                  <a:lnTo>
                    <a:pt x="14973" y="21909"/>
                  </a:lnTo>
                  <a:cubicBezTo>
                    <a:pt x="14981" y="21910"/>
                    <a:pt x="14990" y="21911"/>
                    <a:pt x="14999" y="21911"/>
                  </a:cubicBezTo>
                  <a:cubicBezTo>
                    <a:pt x="15009" y="21911"/>
                    <a:pt x="15020" y="21910"/>
                    <a:pt x="15030" y="21909"/>
                  </a:cubicBezTo>
                  <a:cubicBezTo>
                    <a:pt x="15049" y="21905"/>
                    <a:pt x="15067" y="21896"/>
                    <a:pt x="15083" y="21888"/>
                  </a:cubicBezTo>
                  <a:close/>
                  <a:moveTo>
                    <a:pt x="13423" y="21684"/>
                  </a:moveTo>
                  <a:cubicBezTo>
                    <a:pt x="13440" y="21684"/>
                    <a:pt x="13457" y="21688"/>
                    <a:pt x="13474" y="21695"/>
                  </a:cubicBezTo>
                  <a:cubicBezTo>
                    <a:pt x="13503" y="21709"/>
                    <a:pt x="13527" y="21733"/>
                    <a:pt x="13539" y="21765"/>
                  </a:cubicBezTo>
                  <a:cubicBezTo>
                    <a:pt x="13553" y="21799"/>
                    <a:pt x="13550" y="21838"/>
                    <a:pt x="13534" y="21873"/>
                  </a:cubicBezTo>
                  <a:cubicBezTo>
                    <a:pt x="13527" y="21888"/>
                    <a:pt x="13502" y="21910"/>
                    <a:pt x="13479" y="21930"/>
                  </a:cubicBezTo>
                  <a:cubicBezTo>
                    <a:pt x="13450" y="21956"/>
                    <a:pt x="13418" y="21984"/>
                    <a:pt x="13396" y="22017"/>
                  </a:cubicBezTo>
                  <a:lnTo>
                    <a:pt x="13275" y="21958"/>
                  </a:lnTo>
                  <a:cubicBezTo>
                    <a:pt x="13288" y="21920"/>
                    <a:pt x="13290" y="21874"/>
                    <a:pt x="13291" y="21835"/>
                  </a:cubicBezTo>
                  <a:cubicBezTo>
                    <a:pt x="13292" y="21806"/>
                    <a:pt x="13294" y="21775"/>
                    <a:pt x="13300" y="21762"/>
                  </a:cubicBezTo>
                  <a:cubicBezTo>
                    <a:pt x="13322" y="21714"/>
                    <a:pt x="13372" y="21684"/>
                    <a:pt x="13423" y="21684"/>
                  </a:cubicBezTo>
                  <a:close/>
                  <a:moveTo>
                    <a:pt x="8691" y="21225"/>
                  </a:moveTo>
                  <a:cubicBezTo>
                    <a:pt x="8797" y="21324"/>
                    <a:pt x="8911" y="21412"/>
                    <a:pt x="9035" y="21489"/>
                  </a:cubicBezTo>
                  <a:lnTo>
                    <a:pt x="8694" y="22079"/>
                  </a:lnTo>
                  <a:cubicBezTo>
                    <a:pt x="8519" y="21972"/>
                    <a:pt x="8357" y="21847"/>
                    <a:pt x="8209" y="21705"/>
                  </a:cubicBezTo>
                  <a:lnTo>
                    <a:pt x="8691" y="21225"/>
                  </a:lnTo>
                  <a:close/>
                  <a:moveTo>
                    <a:pt x="11630" y="21225"/>
                  </a:moveTo>
                  <a:lnTo>
                    <a:pt x="12111" y="21705"/>
                  </a:lnTo>
                  <a:cubicBezTo>
                    <a:pt x="11964" y="21847"/>
                    <a:pt x="11802" y="21972"/>
                    <a:pt x="11627" y="22079"/>
                  </a:cubicBezTo>
                  <a:lnTo>
                    <a:pt x="11287" y="21489"/>
                  </a:lnTo>
                  <a:cubicBezTo>
                    <a:pt x="11410" y="21413"/>
                    <a:pt x="11525" y="21325"/>
                    <a:pt x="11630" y="21225"/>
                  </a:cubicBezTo>
                  <a:close/>
                  <a:moveTo>
                    <a:pt x="9073" y="21514"/>
                  </a:moveTo>
                  <a:cubicBezTo>
                    <a:pt x="9084" y="21520"/>
                    <a:pt x="9094" y="21525"/>
                    <a:pt x="9104" y="21530"/>
                  </a:cubicBezTo>
                  <a:lnTo>
                    <a:pt x="8763" y="22121"/>
                  </a:lnTo>
                  <a:cubicBezTo>
                    <a:pt x="8752" y="22116"/>
                    <a:pt x="8742" y="22109"/>
                    <a:pt x="8733" y="22104"/>
                  </a:cubicBezTo>
                  <a:lnTo>
                    <a:pt x="9073" y="21514"/>
                  </a:lnTo>
                  <a:close/>
                  <a:moveTo>
                    <a:pt x="11249" y="21514"/>
                  </a:moveTo>
                  <a:lnTo>
                    <a:pt x="11588" y="22104"/>
                  </a:lnTo>
                  <a:cubicBezTo>
                    <a:pt x="11578" y="22109"/>
                    <a:pt x="11567" y="22116"/>
                    <a:pt x="11558" y="22121"/>
                  </a:cubicBezTo>
                  <a:lnTo>
                    <a:pt x="11218" y="21530"/>
                  </a:lnTo>
                  <a:cubicBezTo>
                    <a:pt x="11229" y="21525"/>
                    <a:pt x="11239" y="21519"/>
                    <a:pt x="11249" y="21514"/>
                  </a:cubicBezTo>
                  <a:close/>
                  <a:moveTo>
                    <a:pt x="15068" y="21978"/>
                  </a:moveTo>
                  <a:cubicBezTo>
                    <a:pt x="15130" y="21978"/>
                    <a:pt x="15184" y="22023"/>
                    <a:pt x="15198" y="22088"/>
                  </a:cubicBezTo>
                  <a:cubicBezTo>
                    <a:pt x="15200" y="22104"/>
                    <a:pt x="15194" y="22134"/>
                    <a:pt x="15187" y="22163"/>
                  </a:cubicBezTo>
                  <a:cubicBezTo>
                    <a:pt x="15178" y="22201"/>
                    <a:pt x="15168" y="22244"/>
                    <a:pt x="15172" y="22284"/>
                  </a:cubicBezTo>
                  <a:lnTo>
                    <a:pt x="15041" y="22310"/>
                  </a:lnTo>
                  <a:cubicBezTo>
                    <a:pt x="15027" y="22271"/>
                    <a:pt x="15004" y="22236"/>
                    <a:pt x="14982" y="22202"/>
                  </a:cubicBezTo>
                  <a:cubicBezTo>
                    <a:pt x="14964" y="22178"/>
                    <a:pt x="14947" y="22152"/>
                    <a:pt x="14943" y="22137"/>
                  </a:cubicBezTo>
                  <a:cubicBezTo>
                    <a:pt x="14929" y="22063"/>
                    <a:pt x="14974" y="21993"/>
                    <a:pt x="15045" y="21980"/>
                  </a:cubicBezTo>
                  <a:cubicBezTo>
                    <a:pt x="15052" y="21979"/>
                    <a:pt x="15061" y="21978"/>
                    <a:pt x="15068" y="21978"/>
                  </a:cubicBezTo>
                  <a:close/>
                  <a:moveTo>
                    <a:pt x="13258" y="21999"/>
                  </a:moveTo>
                  <a:lnTo>
                    <a:pt x="13377" y="22058"/>
                  </a:lnTo>
                  <a:cubicBezTo>
                    <a:pt x="13364" y="22096"/>
                    <a:pt x="13361" y="22139"/>
                    <a:pt x="13359" y="22178"/>
                  </a:cubicBezTo>
                  <a:cubicBezTo>
                    <a:pt x="13358" y="22207"/>
                    <a:pt x="13355" y="22239"/>
                    <a:pt x="13348" y="22254"/>
                  </a:cubicBezTo>
                  <a:cubicBezTo>
                    <a:pt x="13323" y="22302"/>
                    <a:pt x="13274" y="22330"/>
                    <a:pt x="13225" y="22330"/>
                  </a:cubicBezTo>
                  <a:cubicBezTo>
                    <a:pt x="13206" y="22330"/>
                    <a:pt x="13187" y="22326"/>
                    <a:pt x="13170" y="22317"/>
                  </a:cubicBezTo>
                  <a:cubicBezTo>
                    <a:pt x="13107" y="22284"/>
                    <a:pt x="13081" y="22204"/>
                    <a:pt x="13116" y="22138"/>
                  </a:cubicBezTo>
                  <a:cubicBezTo>
                    <a:pt x="13123" y="22125"/>
                    <a:pt x="13146" y="22105"/>
                    <a:pt x="13170" y="22085"/>
                  </a:cubicBezTo>
                  <a:cubicBezTo>
                    <a:pt x="13201" y="22060"/>
                    <a:pt x="13234" y="22032"/>
                    <a:pt x="13258" y="21999"/>
                  </a:cubicBezTo>
                  <a:close/>
                  <a:moveTo>
                    <a:pt x="9145" y="21553"/>
                  </a:moveTo>
                  <a:cubicBezTo>
                    <a:pt x="9271" y="21621"/>
                    <a:pt x="9405" y="21676"/>
                    <a:pt x="9544" y="21719"/>
                  </a:cubicBezTo>
                  <a:lnTo>
                    <a:pt x="9368" y="22376"/>
                  </a:lnTo>
                  <a:cubicBezTo>
                    <a:pt x="9171" y="22318"/>
                    <a:pt x="8981" y="22239"/>
                    <a:pt x="8804" y="22142"/>
                  </a:cubicBezTo>
                  <a:lnTo>
                    <a:pt x="9145" y="21553"/>
                  </a:lnTo>
                  <a:close/>
                  <a:moveTo>
                    <a:pt x="11177" y="21553"/>
                  </a:moveTo>
                  <a:lnTo>
                    <a:pt x="11517" y="22142"/>
                  </a:lnTo>
                  <a:cubicBezTo>
                    <a:pt x="11339" y="22239"/>
                    <a:pt x="11150" y="22318"/>
                    <a:pt x="10953" y="22376"/>
                  </a:cubicBezTo>
                  <a:lnTo>
                    <a:pt x="10776" y="21719"/>
                  </a:lnTo>
                  <a:cubicBezTo>
                    <a:pt x="10915" y="21677"/>
                    <a:pt x="11050" y="21621"/>
                    <a:pt x="11177" y="21553"/>
                  </a:cubicBezTo>
                  <a:close/>
                  <a:moveTo>
                    <a:pt x="7950" y="21495"/>
                  </a:moveTo>
                  <a:cubicBezTo>
                    <a:pt x="7973" y="21524"/>
                    <a:pt x="7997" y="21552"/>
                    <a:pt x="8023" y="21578"/>
                  </a:cubicBezTo>
                  <a:lnTo>
                    <a:pt x="8023" y="21966"/>
                  </a:lnTo>
                  <a:cubicBezTo>
                    <a:pt x="7925" y="22133"/>
                    <a:pt x="7792" y="22274"/>
                    <a:pt x="7633" y="22384"/>
                  </a:cubicBezTo>
                  <a:lnTo>
                    <a:pt x="7633" y="21495"/>
                  </a:lnTo>
                  <a:close/>
                  <a:moveTo>
                    <a:pt x="9589" y="21732"/>
                  </a:moveTo>
                  <a:cubicBezTo>
                    <a:pt x="9600" y="21735"/>
                    <a:pt x="9611" y="21738"/>
                    <a:pt x="9622" y="21741"/>
                  </a:cubicBezTo>
                  <a:lnTo>
                    <a:pt x="9446" y="22399"/>
                  </a:lnTo>
                  <a:cubicBezTo>
                    <a:pt x="9435" y="22396"/>
                    <a:pt x="9424" y="22392"/>
                    <a:pt x="9411" y="22390"/>
                  </a:cubicBezTo>
                  <a:lnTo>
                    <a:pt x="9589" y="21732"/>
                  </a:lnTo>
                  <a:close/>
                  <a:moveTo>
                    <a:pt x="10733" y="21732"/>
                  </a:moveTo>
                  <a:lnTo>
                    <a:pt x="10909" y="22390"/>
                  </a:lnTo>
                  <a:cubicBezTo>
                    <a:pt x="10897" y="22392"/>
                    <a:pt x="10887" y="22396"/>
                    <a:pt x="10875" y="22399"/>
                  </a:cubicBezTo>
                  <a:lnTo>
                    <a:pt x="10698" y="21741"/>
                  </a:lnTo>
                  <a:cubicBezTo>
                    <a:pt x="10710" y="21738"/>
                    <a:pt x="10721" y="21735"/>
                    <a:pt x="10733" y="21732"/>
                  </a:cubicBezTo>
                  <a:close/>
                  <a:moveTo>
                    <a:pt x="13186" y="21785"/>
                  </a:moveTo>
                  <a:lnTo>
                    <a:pt x="13186" y="22012"/>
                  </a:lnTo>
                  <a:cubicBezTo>
                    <a:pt x="13171" y="22026"/>
                    <a:pt x="13156" y="22039"/>
                    <a:pt x="13143" y="22050"/>
                  </a:cubicBezTo>
                  <a:cubicBezTo>
                    <a:pt x="13113" y="22075"/>
                    <a:pt x="13089" y="22096"/>
                    <a:pt x="13076" y="22118"/>
                  </a:cubicBezTo>
                  <a:cubicBezTo>
                    <a:pt x="13049" y="22169"/>
                    <a:pt x="13050" y="22228"/>
                    <a:pt x="13073" y="22276"/>
                  </a:cubicBezTo>
                  <a:cubicBezTo>
                    <a:pt x="13069" y="22292"/>
                    <a:pt x="13063" y="22310"/>
                    <a:pt x="13055" y="22326"/>
                  </a:cubicBezTo>
                  <a:cubicBezTo>
                    <a:pt x="13048" y="22341"/>
                    <a:pt x="13036" y="22355"/>
                    <a:pt x="13023" y="22369"/>
                  </a:cubicBezTo>
                  <a:cubicBezTo>
                    <a:pt x="12994" y="22375"/>
                    <a:pt x="12964" y="22391"/>
                    <a:pt x="12942" y="22412"/>
                  </a:cubicBezTo>
                  <a:lnTo>
                    <a:pt x="12942" y="21785"/>
                  </a:lnTo>
                  <a:close/>
                  <a:moveTo>
                    <a:pt x="13102" y="22323"/>
                  </a:moveTo>
                  <a:cubicBezTo>
                    <a:pt x="13116" y="22337"/>
                    <a:pt x="13130" y="22350"/>
                    <a:pt x="13148" y="22358"/>
                  </a:cubicBezTo>
                  <a:cubicBezTo>
                    <a:pt x="13165" y="22368"/>
                    <a:pt x="13183" y="22371"/>
                    <a:pt x="13203" y="22374"/>
                  </a:cubicBezTo>
                  <a:cubicBezTo>
                    <a:pt x="13201" y="22380"/>
                    <a:pt x="13195" y="22387"/>
                    <a:pt x="13191" y="22394"/>
                  </a:cubicBezTo>
                  <a:cubicBezTo>
                    <a:pt x="13187" y="22400"/>
                    <a:pt x="13186" y="22408"/>
                    <a:pt x="13182" y="22416"/>
                  </a:cubicBezTo>
                  <a:cubicBezTo>
                    <a:pt x="13169" y="22403"/>
                    <a:pt x="13154" y="22390"/>
                    <a:pt x="13135" y="22381"/>
                  </a:cubicBezTo>
                  <a:cubicBezTo>
                    <a:pt x="13118" y="22373"/>
                    <a:pt x="13100" y="22369"/>
                    <a:pt x="13080" y="22366"/>
                  </a:cubicBezTo>
                  <a:cubicBezTo>
                    <a:pt x="13085" y="22359"/>
                    <a:pt x="13090" y="22353"/>
                    <a:pt x="13093" y="22347"/>
                  </a:cubicBezTo>
                  <a:cubicBezTo>
                    <a:pt x="13097" y="22339"/>
                    <a:pt x="13098" y="22332"/>
                    <a:pt x="13102" y="22323"/>
                  </a:cubicBezTo>
                  <a:close/>
                  <a:moveTo>
                    <a:pt x="9667" y="21752"/>
                  </a:moveTo>
                  <a:cubicBezTo>
                    <a:pt x="9805" y="21785"/>
                    <a:pt x="9948" y="21804"/>
                    <a:pt x="10096" y="21808"/>
                  </a:cubicBezTo>
                  <a:lnTo>
                    <a:pt x="10096" y="22489"/>
                  </a:lnTo>
                  <a:cubicBezTo>
                    <a:pt x="9888" y="22484"/>
                    <a:pt x="9685" y="22457"/>
                    <a:pt x="9490" y="22410"/>
                  </a:cubicBezTo>
                  <a:lnTo>
                    <a:pt x="9667" y="21752"/>
                  </a:lnTo>
                  <a:close/>
                  <a:moveTo>
                    <a:pt x="10654" y="21752"/>
                  </a:moveTo>
                  <a:lnTo>
                    <a:pt x="10830" y="22410"/>
                  </a:lnTo>
                  <a:cubicBezTo>
                    <a:pt x="10635" y="22457"/>
                    <a:pt x="10432" y="22485"/>
                    <a:pt x="10224" y="22489"/>
                  </a:cubicBezTo>
                  <a:lnTo>
                    <a:pt x="10224" y="21809"/>
                  </a:lnTo>
                  <a:cubicBezTo>
                    <a:pt x="10371" y="21805"/>
                    <a:pt x="10516" y="21785"/>
                    <a:pt x="10654" y="21752"/>
                  </a:cubicBezTo>
                  <a:close/>
                  <a:moveTo>
                    <a:pt x="10176" y="21810"/>
                  </a:moveTo>
                  <a:lnTo>
                    <a:pt x="10176" y="22490"/>
                  </a:lnTo>
                  <a:lnTo>
                    <a:pt x="10140" y="22490"/>
                  </a:lnTo>
                  <a:lnTo>
                    <a:pt x="10140" y="21810"/>
                  </a:lnTo>
                  <a:close/>
                  <a:moveTo>
                    <a:pt x="7587" y="21494"/>
                  </a:moveTo>
                  <a:lnTo>
                    <a:pt x="7587" y="22413"/>
                  </a:lnTo>
                  <a:cubicBezTo>
                    <a:pt x="7437" y="22508"/>
                    <a:pt x="7268" y="22573"/>
                    <a:pt x="7084" y="22601"/>
                  </a:cubicBezTo>
                  <a:lnTo>
                    <a:pt x="7084" y="21770"/>
                  </a:lnTo>
                  <a:cubicBezTo>
                    <a:pt x="7208" y="21719"/>
                    <a:pt x="7308" y="21619"/>
                    <a:pt x="7360" y="21494"/>
                  </a:cubicBezTo>
                  <a:close/>
                  <a:moveTo>
                    <a:pt x="15180" y="22331"/>
                  </a:moveTo>
                  <a:cubicBezTo>
                    <a:pt x="15193" y="22369"/>
                    <a:pt x="15217" y="22405"/>
                    <a:pt x="15240" y="22437"/>
                  </a:cubicBezTo>
                  <a:cubicBezTo>
                    <a:pt x="15256" y="22461"/>
                    <a:pt x="15274" y="22486"/>
                    <a:pt x="15277" y="22502"/>
                  </a:cubicBezTo>
                  <a:cubicBezTo>
                    <a:pt x="15283" y="22539"/>
                    <a:pt x="15277" y="22576"/>
                    <a:pt x="15256" y="22606"/>
                  </a:cubicBezTo>
                  <a:cubicBezTo>
                    <a:pt x="15236" y="22634"/>
                    <a:pt x="15208" y="22654"/>
                    <a:pt x="15175" y="22660"/>
                  </a:cubicBezTo>
                  <a:cubicBezTo>
                    <a:pt x="15167" y="22661"/>
                    <a:pt x="15159" y="22663"/>
                    <a:pt x="15152" y="22663"/>
                  </a:cubicBezTo>
                  <a:cubicBezTo>
                    <a:pt x="15089" y="22663"/>
                    <a:pt x="15034" y="22617"/>
                    <a:pt x="15022" y="22552"/>
                  </a:cubicBezTo>
                  <a:cubicBezTo>
                    <a:pt x="15020" y="22536"/>
                    <a:pt x="15026" y="22506"/>
                    <a:pt x="15032" y="22476"/>
                  </a:cubicBezTo>
                  <a:cubicBezTo>
                    <a:pt x="15042" y="22438"/>
                    <a:pt x="15051" y="22396"/>
                    <a:pt x="15048" y="22357"/>
                  </a:cubicBezTo>
                  <a:lnTo>
                    <a:pt x="15115" y="22344"/>
                  </a:lnTo>
                  <a:lnTo>
                    <a:pt x="15180" y="22331"/>
                  </a:lnTo>
                  <a:close/>
                  <a:moveTo>
                    <a:pt x="13062" y="22409"/>
                  </a:moveTo>
                  <a:cubicBezTo>
                    <a:pt x="13081" y="22409"/>
                    <a:pt x="13100" y="22413"/>
                    <a:pt x="13117" y="22423"/>
                  </a:cubicBezTo>
                  <a:cubicBezTo>
                    <a:pt x="13181" y="22454"/>
                    <a:pt x="13206" y="22534"/>
                    <a:pt x="13173" y="22601"/>
                  </a:cubicBezTo>
                  <a:cubicBezTo>
                    <a:pt x="13166" y="22613"/>
                    <a:pt x="13144" y="22634"/>
                    <a:pt x="13121" y="22651"/>
                  </a:cubicBezTo>
                  <a:cubicBezTo>
                    <a:pt x="13091" y="22677"/>
                    <a:pt x="13057" y="22706"/>
                    <a:pt x="13036" y="22740"/>
                  </a:cubicBezTo>
                  <a:lnTo>
                    <a:pt x="12915" y="22685"/>
                  </a:lnTo>
                  <a:cubicBezTo>
                    <a:pt x="12926" y="22647"/>
                    <a:pt x="12927" y="22603"/>
                    <a:pt x="12931" y="22565"/>
                  </a:cubicBezTo>
                  <a:cubicBezTo>
                    <a:pt x="12932" y="22533"/>
                    <a:pt x="12933" y="22501"/>
                    <a:pt x="12941" y="22486"/>
                  </a:cubicBezTo>
                  <a:cubicBezTo>
                    <a:pt x="12965" y="22438"/>
                    <a:pt x="13013" y="22409"/>
                    <a:pt x="13062" y="22409"/>
                  </a:cubicBezTo>
                  <a:close/>
                  <a:moveTo>
                    <a:pt x="15236" y="22684"/>
                  </a:moveTo>
                  <a:cubicBezTo>
                    <a:pt x="15237" y="22692"/>
                    <a:pt x="15236" y="22700"/>
                    <a:pt x="15238" y="22707"/>
                  </a:cubicBezTo>
                  <a:cubicBezTo>
                    <a:pt x="15239" y="22716"/>
                    <a:pt x="15242" y="22722"/>
                    <a:pt x="15244" y="22729"/>
                  </a:cubicBezTo>
                  <a:cubicBezTo>
                    <a:pt x="15234" y="22728"/>
                    <a:pt x="15225" y="22727"/>
                    <a:pt x="15214" y="22727"/>
                  </a:cubicBezTo>
                  <a:cubicBezTo>
                    <a:pt x="15206" y="22727"/>
                    <a:pt x="15197" y="22728"/>
                    <a:pt x="15188" y="22729"/>
                  </a:cubicBezTo>
                  <a:cubicBezTo>
                    <a:pt x="15168" y="22734"/>
                    <a:pt x="15152" y="22742"/>
                    <a:pt x="15134" y="22751"/>
                  </a:cubicBezTo>
                  <a:cubicBezTo>
                    <a:pt x="15133" y="22743"/>
                    <a:pt x="15134" y="22735"/>
                    <a:pt x="15131" y="22727"/>
                  </a:cubicBezTo>
                  <a:cubicBezTo>
                    <a:pt x="15130" y="22719"/>
                    <a:pt x="15127" y="22713"/>
                    <a:pt x="15125" y="22705"/>
                  </a:cubicBezTo>
                  <a:lnTo>
                    <a:pt x="15125" y="22705"/>
                  </a:lnTo>
                  <a:cubicBezTo>
                    <a:pt x="15133" y="22706"/>
                    <a:pt x="15142" y="22707"/>
                    <a:pt x="15149" y="22707"/>
                  </a:cubicBezTo>
                  <a:cubicBezTo>
                    <a:pt x="15160" y="22707"/>
                    <a:pt x="15170" y="22706"/>
                    <a:pt x="15181" y="22705"/>
                  </a:cubicBezTo>
                  <a:cubicBezTo>
                    <a:pt x="15201" y="22701"/>
                    <a:pt x="15218" y="22695"/>
                    <a:pt x="15236" y="22684"/>
                  </a:cubicBezTo>
                  <a:close/>
                  <a:moveTo>
                    <a:pt x="14467" y="17360"/>
                  </a:moveTo>
                  <a:cubicBezTo>
                    <a:pt x="14465" y="17362"/>
                    <a:pt x="14466" y="17366"/>
                    <a:pt x="14468" y="17371"/>
                  </a:cubicBezTo>
                  <a:cubicBezTo>
                    <a:pt x="14484" y="17411"/>
                    <a:pt x="14501" y="17456"/>
                    <a:pt x="14500" y="17492"/>
                  </a:cubicBezTo>
                  <a:cubicBezTo>
                    <a:pt x="14499" y="17529"/>
                    <a:pt x="14479" y="17573"/>
                    <a:pt x="14461" y="17613"/>
                  </a:cubicBezTo>
                  <a:cubicBezTo>
                    <a:pt x="14445" y="17649"/>
                    <a:pt x="14430" y="17678"/>
                    <a:pt x="14430" y="17703"/>
                  </a:cubicBezTo>
                  <a:cubicBezTo>
                    <a:pt x="14429" y="17754"/>
                    <a:pt x="14447" y="17799"/>
                    <a:pt x="14480" y="17835"/>
                  </a:cubicBezTo>
                  <a:cubicBezTo>
                    <a:pt x="14485" y="17840"/>
                    <a:pt x="14490" y="17845"/>
                    <a:pt x="14497" y="17849"/>
                  </a:cubicBezTo>
                  <a:cubicBezTo>
                    <a:pt x="14500" y="17866"/>
                    <a:pt x="14501" y="17882"/>
                    <a:pt x="14501" y="17900"/>
                  </a:cubicBezTo>
                  <a:cubicBezTo>
                    <a:pt x="14501" y="17917"/>
                    <a:pt x="14499" y="17934"/>
                    <a:pt x="14495" y="17951"/>
                  </a:cubicBezTo>
                  <a:cubicBezTo>
                    <a:pt x="14452" y="17984"/>
                    <a:pt x="14425" y="18036"/>
                    <a:pt x="14425" y="18095"/>
                  </a:cubicBezTo>
                  <a:cubicBezTo>
                    <a:pt x="14425" y="18121"/>
                    <a:pt x="14439" y="18152"/>
                    <a:pt x="14454" y="18188"/>
                  </a:cubicBezTo>
                  <a:cubicBezTo>
                    <a:pt x="14471" y="18226"/>
                    <a:pt x="14489" y="18272"/>
                    <a:pt x="14491" y="18309"/>
                  </a:cubicBezTo>
                  <a:cubicBezTo>
                    <a:pt x="14491" y="18346"/>
                    <a:pt x="14473" y="18390"/>
                    <a:pt x="14458" y="18430"/>
                  </a:cubicBezTo>
                  <a:cubicBezTo>
                    <a:pt x="14444" y="18467"/>
                    <a:pt x="14430" y="18499"/>
                    <a:pt x="14431" y="18524"/>
                  </a:cubicBezTo>
                  <a:cubicBezTo>
                    <a:pt x="14433" y="18583"/>
                    <a:pt x="14463" y="18635"/>
                    <a:pt x="14507" y="18666"/>
                  </a:cubicBezTo>
                  <a:cubicBezTo>
                    <a:pt x="14510" y="18683"/>
                    <a:pt x="14515" y="18699"/>
                    <a:pt x="14515" y="18716"/>
                  </a:cubicBezTo>
                  <a:cubicBezTo>
                    <a:pt x="14516" y="18733"/>
                    <a:pt x="14514" y="18751"/>
                    <a:pt x="14510" y="18767"/>
                  </a:cubicBezTo>
                  <a:cubicBezTo>
                    <a:pt x="14505" y="18772"/>
                    <a:pt x="14500" y="18775"/>
                    <a:pt x="14497" y="18780"/>
                  </a:cubicBezTo>
                  <a:cubicBezTo>
                    <a:pt x="14463" y="18817"/>
                    <a:pt x="14446" y="18864"/>
                    <a:pt x="14450" y="18915"/>
                  </a:cubicBezTo>
                  <a:cubicBezTo>
                    <a:pt x="14451" y="18940"/>
                    <a:pt x="14467" y="18970"/>
                    <a:pt x="14484" y="19005"/>
                  </a:cubicBezTo>
                  <a:cubicBezTo>
                    <a:pt x="14504" y="19043"/>
                    <a:pt x="14525" y="19085"/>
                    <a:pt x="14528" y="19122"/>
                  </a:cubicBezTo>
                  <a:cubicBezTo>
                    <a:pt x="14530" y="19159"/>
                    <a:pt x="14515" y="19205"/>
                    <a:pt x="14502" y="19244"/>
                  </a:cubicBezTo>
                  <a:cubicBezTo>
                    <a:pt x="14489" y="19281"/>
                    <a:pt x="14478" y="19313"/>
                    <a:pt x="14481" y="19338"/>
                  </a:cubicBezTo>
                  <a:cubicBezTo>
                    <a:pt x="14486" y="19397"/>
                    <a:pt x="14518" y="19448"/>
                    <a:pt x="14563" y="19476"/>
                  </a:cubicBezTo>
                  <a:cubicBezTo>
                    <a:pt x="14568" y="19492"/>
                    <a:pt x="14573" y="19508"/>
                    <a:pt x="14574" y="19526"/>
                  </a:cubicBezTo>
                  <a:cubicBezTo>
                    <a:pt x="14576" y="19543"/>
                    <a:pt x="14576" y="19559"/>
                    <a:pt x="14573" y="19576"/>
                  </a:cubicBezTo>
                  <a:lnTo>
                    <a:pt x="14558" y="19591"/>
                  </a:lnTo>
                  <a:cubicBezTo>
                    <a:pt x="14527" y="19629"/>
                    <a:pt x="14514" y="19679"/>
                    <a:pt x="14519" y="19727"/>
                  </a:cubicBezTo>
                  <a:cubicBezTo>
                    <a:pt x="14521" y="19751"/>
                    <a:pt x="14538" y="19782"/>
                    <a:pt x="14557" y="19816"/>
                  </a:cubicBezTo>
                  <a:cubicBezTo>
                    <a:pt x="14578" y="19853"/>
                    <a:pt x="14601" y="19895"/>
                    <a:pt x="14605" y="19932"/>
                  </a:cubicBezTo>
                  <a:cubicBezTo>
                    <a:pt x="14609" y="19968"/>
                    <a:pt x="14596" y="20014"/>
                    <a:pt x="14584" y="20055"/>
                  </a:cubicBezTo>
                  <a:cubicBezTo>
                    <a:pt x="14574" y="20092"/>
                    <a:pt x="14564" y="20125"/>
                    <a:pt x="14567" y="20150"/>
                  </a:cubicBezTo>
                  <a:cubicBezTo>
                    <a:pt x="14576" y="20207"/>
                    <a:pt x="14608" y="20255"/>
                    <a:pt x="14653" y="20283"/>
                  </a:cubicBezTo>
                  <a:cubicBezTo>
                    <a:pt x="14659" y="20299"/>
                    <a:pt x="14664" y="20317"/>
                    <a:pt x="14667" y="20333"/>
                  </a:cubicBezTo>
                  <a:cubicBezTo>
                    <a:pt x="14671" y="20350"/>
                    <a:pt x="14671" y="20367"/>
                    <a:pt x="14669" y="20384"/>
                  </a:cubicBezTo>
                  <a:cubicBezTo>
                    <a:pt x="14665" y="20389"/>
                    <a:pt x="14659" y="20394"/>
                    <a:pt x="14656" y="20399"/>
                  </a:cubicBezTo>
                  <a:cubicBezTo>
                    <a:pt x="14626" y="20439"/>
                    <a:pt x="14614" y="20487"/>
                    <a:pt x="14621" y="20536"/>
                  </a:cubicBezTo>
                  <a:cubicBezTo>
                    <a:pt x="14625" y="20561"/>
                    <a:pt x="14642" y="20591"/>
                    <a:pt x="14663" y="20623"/>
                  </a:cubicBezTo>
                  <a:cubicBezTo>
                    <a:pt x="14686" y="20659"/>
                    <a:pt x="14711" y="20699"/>
                    <a:pt x="14718" y="20736"/>
                  </a:cubicBezTo>
                  <a:cubicBezTo>
                    <a:pt x="14723" y="20773"/>
                    <a:pt x="14711" y="20820"/>
                    <a:pt x="14700" y="20862"/>
                  </a:cubicBezTo>
                  <a:cubicBezTo>
                    <a:pt x="14692" y="20899"/>
                    <a:pt x="14683" y="20931"/>
                    <a:pt x="14688" y="20957"/>
                  </a:cubicBezTo>
                  <a:cubicBezTo>
                    <a:pt x="14697" y="21015"/>
                    <a:pt x="14732" y="21062"/>
                    <a:pt x="14779" y="21088"/>
                  </a:cubicBezTo>
                  <a:cubicBezTo>
                    <a:pt x="14787" y="21103"/>
                    <a:pt x="14792" y="21119"/>
                    <a:pt x="14794" y="21136"/>
                  </a:cubicBezTo>
                  <a:cubicBezTo>
                    <a:pt x="14797" y="21153"/>
                    <a:pt x="14798" y="21171"/>
                    <a:pt x="14797" y="21188"/>
                  </a:cubicBezTo>
                  <a:cubicBezTo>
                    <a:pt x="14793" y="21193"/>
                    <a:pt x="14788" y="21197"/>
                    <a:pt x="14783" y="21204"/>
                  </a:cubicBezTo>
                  <a:cubicBezTo>
                    <a:pt x="14756" y="21243"/>
                    <a:pt x="14744" y="21292"/>
                    <a:pt x="14753" y="21342"/>
                  </a:cubicBezTo>
                  <a:cubicBezTo>
                    <a:pt x="14757" y="21367"/>
                    <a:pt x="14776" y="21394"/>
                    <a:pt x="14797" y="21426"/>
                  </a:cubicBezTo>
                  <a:cubicBezTo>
                    <a:pt x="14820" y="21462"/>
                    <a:pt x="14847" y="21501"/>
                    <a:pt x="14853" y="21538"/>
                  </a:cubicBezTo>
                  <a:cubicBezTo>
                    <a:pt x="14860" y="21575"/>
                    <a:pt x="14850" y="21622"/>
                    <a:pt x="14839" y="21663"/>
                  </a:cubicBezTo>
                  <a:cubicBezTo>
                    <a:pt x="14830" y="21700"/>
                    <a:pt x="14824" y="21732"/>
                    <a:pt x="14827" y="21757"/>
                  </a:cubicBezTo>
                  <a:cubicBezTo>
                    <a:pt x="14837" y="21814"/>
                    <a:pt x="14873" y="21859"/>
                    <a:pt x="14920" y="21885"/>
                  </a:cubicBezTo>
                  <a:cubicBezTo>
                    <a:pt x="14926" y="21901"/>
                    <a:pt x="14934" y="21916"/>
                    <a:pt x="14936" y="21935"/>
                  </a:cubicBezTo>
                  <a:cubicBezTo>
                    <a:pt x="14941" y="21952"/>
                    <a:pt x="14941" y="21969"/>
                    <a:pt x="14941" y="21986"/>
                  </a:cubicBezTo>
                  <a:cubicBezTo>
                    <a:pt x="14906" y="22027"/>
                    <a:pt x="14888" y="22083"/>
                    <a:pt x="14899" y="22141"/>
                  </a:cubicBezTo>
                  <a:cubicBezTo>
                    <a:pt x="14905" y="22165"/>
                    <a:pt x="14923" y="22192"/>
                    <a:pt x="14945" y="22223"/>
                  </a:cubicBezTo>
                  <a:cubicBezTo>
                    <a:pt x="14946" y="22226"/>
                    <a:pt x="14947" y="22228"/>
                    <a:pt x="14948" y="22231"/>
                  </a:cubicBezTo>
                  <a:cubicBezTo>
                    <a:pt x="14971" y="22263"/>
                    <a:pt x="14995" y="22301"/>
                    <a:pt x="15002" y="22336"/>
                  </a:cubicBezTo>
                  <a:lnTo>
                    <a:pt x="15002" y="22337"/>
                  </a:lnTo>
                  <a:cubicBezTo>
                    <a:pt x="15009" y="22374"/>
                    <a:pt x="14999" y="22420"/>
                    <a:pt x="14989" y="22461"/>
                  </a:cubicBezTo>
                  <a:cubicBezTo>
                    <a:pt x="14981" y="22497"/>
                    <a:pt x="14973" y="22531"/>
                    <a:pt x="14979" y="22555"/>
                  </a:cubicBezTo>
                  <a:cubicBezTo>
                    <a:pt x="14989" y="22612"/>
                    <a:pt x="15026" y="22659"/>
                    <a:pt x="15073" y="22684"/>
                  </a:cubicBezTo>
                  <a:cubicBezTo>
                    <a:pt x="15080" y="22700"/>
                    <a:pt x="15085" y="22716"/>
                    <a:pt x="15089" y="22733"/>
                  </a:cubicBezTo>
                  <a:cubicBezTo>
                    <a:pt x="15092" y="22750"/>
                    <a:pt x="15094" y="22766"/>
                    <a:pt x="15092" y="22784"/>
                  </a:cubicBezTo>
                  <a:cubicBezTo>
                    <a:pt x="15062" y="22818"/>
                    <a:pt x="15045" y="22864"/>
                    <a:pt x="15047" y="22913"/>
                  </a:cubicBezTo>
                  <a:cubicBezTo>
                    <a:pt x="15015" y="22877"/>
                    <a:pt x="14983" y="22843"/>
                    <a:pt x="14947" y="22811"/>
                  </a:cubicBezTo>
                  <a:cubicBezTo>
                    <a:pt x="14720" y="22603"/>
                    <a:pt x="14423" y="22484"/>
                    <a:pt x="14112" y="22484"/>
                  </a:cubicBezTo>
                  <a:cubicBezTo>
                    <a:pt x="13848" y="22484"/>
                    <a:pt x="13596" y="22566"/>
                    <a:pt x="13382" y="22722"/>
                  </a:cubicBezTo>
                  <a:cubicBezTo>
                    <a:pt x="13327" y="22763"/>
                    <a:pt x="13276" y="22808"/>
                    <a:pt x="13229" y="22855"/>
                  </a:cubicBezTo>
                  <a:lnTo>
                    <a:pt x="13229" y="22559"/>
                  </a:lnTo>
                  <a:cubicBezTo>
                    <a:pt x="13232" y="22543"/>
                    <a:pt x="13232" y="22526"/>
                    <a:pt x="13229" y="22510"/>
                  </a:cubicBezTo>
                  <a:lnTo>
                    <a:pt x="13229" y="22416"/>
                  </a:lnTo>
                  <a:cubicBezTo>
                    <a:pt x="13231" y="22415"/>
                    <a:pt x="13231" y="22412"/>
                    <a:pt x="13232" y="22411"/>
                  </a:cubicBezTo>
                  <a:cubicBezTo>
                    <a:pt x="13240" y="22395"/>
                    <a:pt x="13252" y="22380"/>
                    <a:pt x="13264" y="22368"/>
                  </a:cubicBezTo>
                  <a:cubicBezTo>
                    <a:pt x="13317" y="22355"/>
                    <a:pt x="13363" y="22322"/>
                    <a:pt x="13387" y="22273"/>
                  </a:cubicBezTo>
                  <a:cubicBezTo>
                    <a:pt x="13400" y="22250"/>
                    <a:pt x="13401" y="22217"/>
                    <a:pt x="13403" y="22178"/>
                  </a:cubicBezTo>
                  <a:cubicBezTo>
                    <a:pt x="13406" y="22136"/>
                    <a:pt x="13408" y="22086"/>
                    <a:pt x="13426" y="22053"/>
                  </a:cubicBezTo>
                  <a:cubicBezTo>
                    <a:pt x="13442" y="22021"/>
                    <a:pt x="13479" y="21989"/>
                    <a:pt x="13511" y="21962"/>
                  </a:cubicBezTo>
                  <a:cubicBezTo>
                    <a:pt x="13540" y="21935"/>
                    <a:pt x="13565" y="21912"/>
                    <a:pt x="13577" y="21889"/>
                  </a:cubicBezTo>
                  <a:cubicBezTo>
                    <a:pt x="13598" y="21844"/>
                    <a:pt x="13601" y="21791"/>
                    <a:pt x="13584" y="21746"/>
                  </a:cubicBezTo>
                  <a:cubicBezTo>
                    <a:pt x="13581" y="21738"/>
                    <a:pt x="13579" y="21733"/>
                    <a:pt x="13575" y="21728"/>
                  </a:cubicBezTo>
                  <a:cubicBezTo>
                    <a:pt x="13579" y="21711"/>
                    <a:pt x="13582" y="21694"/>
                    <a:pt x="13591" y="21678"/>
                  </a:cubicBezTo>
                  <a:cubicBezTo>
                    <a:pt x="13598" y="21661"/>
                    <a:pt x="13609" y="21646"/>
                    <a:pt x="13619" y="21632"/>
                  </a:cubicBezTo>
                  <a:cubicBezTo>
                    <a:pt x="13672" y="21617"/>
                    <a:pt x="13716" y="21578"/>
                    <a:pt x="13738" y="21524"/>
                  </a:cubicBezTo>
                  <a:cubicBezTo>
                    <a:pt x="13749" y="21499"/>
                    <a:pt x="13748" y="21464"/>
                    <a:pt x="13746" y="21424"/>
                  </a:cubicBezTo>
                  <a:cubicBezTo>
                    <a:pt x="13745" y="21382"/>
                    <a:pt x="13744" y="21334"/>
                    <a:pt x="13755" y="21298"/>
                  </a:cubicBezTo>
                  <a:cubicBezTo>
                    <a:pt x="13767" y="21264"/>
                    <a:pt x="13799" y="21227"/>
                    <a:pt x="13827" y="21195"/>
                  </a:cubicBezTo>
                  <a:cubicBezTo>
                    <a:pt x="13853" y="21166"/>
                    <a:pt x="13877" y="21137"/>
                    <a:pt x="13885" y="21113"/>
                  </a:cubicBezTo>
                  <a:cubicBezTo>
                    <a:pt x="13901" y="21063"/>
                    <a:pt x="13896" y="21011"/>
                    <a:pt x="13870" y="20967"/>
                  </a:cubicBezTo>
                  <a:cubicBezTo>
                    <a:pt x="13867" y="20962"/>
                    <a:pt x="13862" y="20957"/>
                    <a:pt x="13859" y="20951"/>
                  </a:cubicBezTo>
                  <a:cubicBezTo>
                    <a:pt x="13860" y="20935"/>
                    <a:pt x="13861" y="20916"/>
                    <a:pt x="13866" y="20899"/>
                  </a:cubicBezTo>
                  <a:cubicBezTo>
                    <a:pt x="13870" y="20882"/>
                    <a:pt x="13877" y="20866"/>
                    <a:pt x="13885" y="20850"/>
                  </a:cubicBezTo>
                  <a:cubicBezTo>
                    <a:pt x="13935" y="20826"/>
                    <a:pt x="13973" y="20781"/>
                    <a:pt x="13985" y="20721"/>
                  </a:cubicBezTo>
                  <a:cubicBezTo>
                    <a:pt x="13990" y="20694"/>
                    <a:pt x="13983" y="20659"/>
                    <a:pt x="13975" y="20618"/>
                  </a:cubicBezTo>
                  <a:cubicBezTo>
                    <a:pt x="13965" y="20577"/>
                    <a:pt x="13955" y="20530"/>
                    <a:pt x="13961" y="20494"/>
                  </a:cubicBezTo>
                  <a:cubicBezTo>
                    <a:pt x="13966" y="20459"/>
                    <a:pt x="13990" y="20417"/>
                    <a:pt x="14012" y="20380"/>
                  </a:cubicBezTo>
                  <a:cubicBezTo>
                    <a:pt x="14033" y="20343"/>
                    <a:pt x="14049" y="20311"/>
                    <a:pt x="14052" y="20285"/>
                  </a:cubicBezTo>
                  <a:cubicBezTo>
                    <a:pt x="14057" y="20233"/>
                    <a:pt x="14041" y="20185"/>
                    <a:pt x="14008" y="20146"/>
                  </a:cubicBezTo>
                  <a:cubicBezTo>
                    <a:pt x="14004" y="20143"/>
                    <a:pt x="13999" y="20138"/>
                    <a:pt x="13996" y="20134"/>
                  </a:cubicBezTo>
                  <a:cubicBezTo>
                    <a:pt x="13993" y="20117"/>
                    <a:pt x="13990" y="20100"/>
                    <a:pt x="13990" y="20080"/>
                  </a:cubicBezTo>
                  <a:cubicBezTo>
                    <a:pt x="13991" y="20061"/>
                    <a:pt x="13996" y="20045"/>
                    <a:pt x="14001" y="20027"/>
                  </a:cubicBezTo>
                  <a:cubicBezTo>
                    <a:pt x="14007" y="20021"/>
                    <a:pt x="14014" y="20016"/>
                    <a:pt x="14020" y="20009"/>
                  </a:cubicBezTo>
                  <a:cubicBezTo>
                    <a:pt x="14054" y="19975"/>
                    <a:pt x="14071" y="19930"/>
                    <a:pt x="14071" y="19881"/>
                  </a:cubicBezTo>
                  <a:cubicBezTo>
                    <a:pt x="14071" y="19854"/>
                    <a:pt x="14056" y="19822"/>
                    <a:pt x="14040" y="19784"/>
                  </a:cubicBezTo>
                  <a:cubicBezTo>
                    <a:pt x="14023" y="19745"/>
                    <a:pt x="14003" y="19702"/>
                    <a:pt x="14002" y="19665"/>
                  </a:cubicBezTo>
                  <a:cubicBezTo>
                    <a:pt x="14001" y="19628"/>
                    <a:pt x="14015" y="19584"/>
                    <a:pt x="14029" y="19544"/>
                  </a:cubicBezTo>
                  <a:cubicBezTo>
                    <a:pt x="14043" y="19505"/>
                    <a:pt x="14055" y="19471"/>
                    <a:pt x="14052" y="19444"/>
                  </a:cubicBezTo>
                  <a:cubicBezTo>
                    <a:pt x="14046" y="19385"/>
                    <a:pt x="14015" y="19337"/>
                    <a:pt x="13970" y="19307"/>
                  </a:cubicBezTo>
                  <a:cubicBezTo>
                    <a:pt x="13964" y="19291"/>
                    <a:pt x="13959" y="19274"/>
                    <a:pt x="13956" y="19255"/>
                  </a:cubicBezTo>
                  <a:cubicBezTo>
                    <a:pt x="13954" y="19238"/>
                    <a:pt x="13954" y="19220"/>
                    <a:pt x="13955" y="19202"/>
                  </a:cubicBezTo>
                  <a:cubicBezTo>
                    <a:pt x="13959" y="19197"/>
                    <a:pt x="13964" y="19193"/>
                    <a:pt x="13967" y="19188"/>
                  </a:cubicBezTo>
                  <a:cubicBezTo>
                    <a:pt x="13997" y="19147"/>
                    <a:pt x="14008" y="19096"/>
                    <a:pt x="13999" y="19047"/>
                  </a:cubicBezTo>
                  <a:cubicBezTo>
                    <a:pt x="13996" y="19021"/>
                    <a:pt x="13976" y="18991"/>
                    <a:pt x="13954" y="18957"/>
                  </a:cubicBezTo>
                  <a:cubicBezTo>
                    <a:pt x="13929" y="18921"/>
                    <a:pt x="13903" y="18882"/>
                    <a:pt x="13896" y="18847"/>
                  </a:cubicBezTo>
                  <a:cubicBezTo>
                    <a:pt x="13887" y="18811"/>
                    <a:pt x="13896" y="18763"/>
                    <a:pt x="13902" y="18722"/>
                  </a:cubicBezTo>
                  <a:cubicBezTo>
                    <a:pt x="13908" y="18682"/>
                    <a:pt x="13913" y="18647"/>
                    <a:pt x="13907" y="18621"/>
                  </a:cubicBezTo>
                  <a:cubicBezTo>
                    <a:pt x="13892" y="18564"/>
                    <a:pt x="13853" y="18520"/>
                    <a:pt x="13803" y="18499"/>
                  </a:cubicBezTo>
                  <a:cubicBezTo>
                    <a:pt x="13795" y="18483"/>
                    <a:pt x="13786" y="18468"/>
                    <a:pt x="13781" y="18450"/>
                  </a:cubicBezTo>
                  <a:cubicBezTo>
                    <a:pt x="13775" y="18434"/>
                    <a:pt x="13772" y="18415"/>
                    <a:pt x="13771" y="18398"/>
                  </a:cubicBezTo>
                  <a:cubicBezTo>
                    <a:pt x="13775" y="18393"/>
                    <a:pt x="13780" y="18388"/>
                    <a:pt x="13782" y="18381"/>
                  </a:cubicBezTo>
                  <a:cubicBezTo>
                    <a:pt x="13804" y="18337"/>
                    <a:pt x="13807" y="18284"/>
                    <a:pt x="13791" y="18237"/>
                  </a:cubicBezTo>
                  <a:cubicBezTo>
                    <a:pt x="13782" y="18213"/>
                    <a:pt x="13758" y="18186"/>
                    <a:pt x="13730" y="18157"/>
                  </a:cubicBezTo>
                  <a:cubicBezTo>
                    <a:pt x="13701" y="18126"/>
                    <a:pt x="13669" y="18091"/>
                    <a:pt x="13655" y="18057"/>
                  </a:cubicBezTo>
                  <a:cubicBezTo>
                    <a:pt x="13642" y="18023"/>
                    <a:pt x="13642" y="17975"/>
                    <a:pt x="13642" y="17933"/>
                  </a:cubicBezTo>
                  <a:cubicBezTo>
                    <a:pt x="13642" y="17892"/>
                    <a:pt x="13642" y="17856"/>
                    <a:pt x="13632" y="17833"/>
                  </a:cubicBezTo>
                  <a:cubicBezTo>
                    <a:pt x="13608" y="17778"/>
                    <a:pt x="13561" y="17741"/>
                    <a:pt x="13507" y="17729"/>
                  </a:cubicBezTo>
                  <a:cubicBezTo>
                    <a:pt x="13496" y="17714"/>
                    <a:pt x="13486" y="17699"/>
                    <a:pt x="13479" y="17683"/>
                  </a:cubicBezTo>
                  <a:cubicBezTo>
                    <a:pt x="13471" y="17666"/>
                    <a:pt x="13465" y="17651"/>
                    <a:pt x="13460" y="17634"/>
                  </a:cubicBezTo>
                  <a:cubicBezTo>
                    <a:pt x="13463" y="17627"/>
                    <a:pt x="13465" y="17622"/>
                    <a:pt x="13468" y="17615"/>
                  </a:cubicBezTo>
                  <a:cubicBezTo>
                    <a:pt x="13484" y="17567"/>
                    <a:pt x="13479" y="17517"/>
                    <a:pt x="13454" y="17471"/>
                  </a:cubicBezTo>
                  <a:cubicBezTo>
                    <a:pt x="13448" y="17462"/>
                    <a:pt x="13440" y="17453"/>
                    <a:pt x="13432" y="17444"/>
                  </a:cubicBezTo>
                  <a:cubicBezTo>
                    <a:pt x="13461" y="17438"/>
                    <a:pt x="13493" y="17428"/>
                    <a:pt x="13527" y="17419"/>
                  </a:cubicBezTo>
                  <a:cubicBezTo>
                    <a:pt x="13601" y="17399"/>
                    <a:pt x="13677" y="17376"/>
                    <a:pt x="13743" y="17376"/>
                  </a:cubicBezTo>
                  <a:cubicBezTo>
                    <a:pt x="13813" y="17376"/>
                    <a:pt x="13896" y="17411"/>
                    <a:pt x="13966" y="17443"/>
                  </a:cubicBezTo>
                  <a:cubicBezTo>
                    <a:pt x="14027" y="17469"/>
                    <a:pt x="14081" y="17491"/>
                    <a:pt x="14122" y="17491"/>
                  </a:cubicBezTo>
                  <a:cubicBezTo>
                    <a:pt x="14223" y="17491"/>
                    <a:pt x="14314" y="17444"/>
                    <a:pt x="14370" y="17371"/>
                  </a:cubicBezTo>
                  <a:cubicBezTo>
                    <a:pt x="14402" y="17364"/>
                    <a:pt x="14434" y="17360"/>
                    <a:pt x="14467" y="17360"/>
                  </a:cubicBezTo>
                  <a:close/>
                  <a:moveTo>
                    <a:pt x="6885" y="19559"/>
                  </a:moveTo>
                  <a:cubicBezTo>
                    <a:pt x="7025" y="19559"/>
                    <a:pt x="7160" y="19578"/>
                    <a:pt x="7291" y="19610"/>
                  </a:cubicBezTo>
                  <a:lnTo>
                    <a:pt x="7291" y="19643"/>
                  </a:lnTo>
                  <a:lnTo>
                    <a:pt x="7291" y="19666"/>
                  </a:lnTo>
                  <a:lnTo>
                    <a:pt x="7291" y="19690"/>
                  </a:lnTo>
                  <a:lnTo>
                    <a:pt x="7292" y="19729"/>
                  </a:lnTo>
                  <a:cubicBezTo>
                    <a:pt x="7294" y="19819"/>
                    <a:pt x="7300" y="19908"/>
                    <a:pt x="7311" y="19996"/>
                  </a:cubicBezTo>
                  <a:cubicBezTo>
                    <a:pt x="7232" y="19970"/>
                    <a:pt x="7149" y="19951"/>
                    <a:pt x="7065" y="19939"/>
                  </a:cubicBezTo>
                  <a:lnTo>
                    <a:pt x="7039" y="19935"/>
                  </a:lnTo>
                  <a:lnTo>
                    <a:pt x="7039" y="20850"/>
                  </a:lnTo>
                  <a:lnTo>
                    <a:pt x="7053" y="20856"/>
                  </a:lnTo>
                  <a:cubicBezTo>
                    <a:pt x="7178" y="20903"/>
                    <a:pt x="7276" y="21002"/>
                    <a:pt x="7323" y="21125"/>
                  </a:cubicBezTo>
                  <a:lnTo>
                    <a:pt x="7329" y="21140"/>
                  </a:lnTo>
                  <a:lnTo>
                    <a:pt x="7698" y="21140"/>
                  </a:lnTo>
                  <a:lnTo>
                    <a:pt x="7706" y="21155"/>
                  </a:lnTo>
                  <a:lnTo>
                    <a:pt x="7707" y="21155"/>
                  </a:lnTo>
                  <a:cubicBezTo>
                    <a:pt x="7770" y="21257"/>
                    <a:pt x="7839" y="21355"/>
                    <a:pt x="7913" y="21448"/>
                  </a:cubicBezTo>
                  <a:lnTo>
                    <a:pt x="7329" y="21448"/>
                  </a:lnTo>
                  <a:lnTo>
                    <a:pt x="7323" y="21463"/>
                  </a:lnTo>
                  <a:cubicBezTo>
                    <a:pt x="7276" y="21588"/>
                    <a:pt x="7178" y="21685"/>
                    <a:pt x="7053" y="21733"/>
                  </a:cubicBezTo>
                  <a:lnTo>
                    <a:pt x="7039" y="21738"/>
                  </a:lnTo>
                  <a:lnTo>
                    <a:pt x="7039" y="22654"/>
                  </a:lnTo>
                  <a:lnTo>
                    <a:pt x="7065" y="22649"/>
                  </a:lnTo>
                  <a:cubicBezTo>
                    <a:pt x="7586" y="22581"/>
                    <a:pt x="8013" y="22220"/>
                    <a:pt x="8178" y="21737"/>
                  </a:cubicBezTo>
                  <a:cubicBezTo>
                    <a:pt x="8271" y="21827"/>
                    <a:pt x="8371" y="21910"/>
                    <a:pt x="8476" y="21986"/>
                  </a:cubicBezTo>
                  <a:cubicBezTo>
                    <a:pt x="8208" y="22599"/>
                    <a:pt x="7597" y="23029"/>
                    <a:pt x="6885" y="23029"/>
                  </a:cubicBezTo>
                  <a:cubicBezTo>
                    <a:pt x="5928" y="23029"/>
                    <a:pt x="5149" y="22250"/>
                    <a:pt x="5149" y="21293"/>
                  </a:cubicBezTo>
                  <a:cubicBezTo>
                    <a:pt x="5149" y="21277"/>
                    <a:pt x="5151" y="21260"/>
                    <a:pt x="5151" y="21243"/>
                  </a:cubicBezTo>
                  <a:cubicBezTo>
                    <a:pt x="5197" y="21237"/>
                    <a:pt x="5233" y="21188"/>
                    <a:pt x="5233" y="21123"/>
                  </a:cubicBezTo>
                  <a:lnTo>
                    <a:pt x="5233" y="21051"/>
                  </a:lnTo>
                  <a:cubicBezTo>
                    <a:pt x="5266" y="21047"/>
                    <a:pt x="5295" y="21044"/>
                    <a:pt x="5322" y="21040"/>
                  </a:cubicBezTo>
                  <a:lnTo>
                    <a:pt x="5340" y="21110"/>
                  </a:lnTo>
                  <a:cubicBezTo>
                    <a:pt x="5355" y="21167"/>
                    <a:pt x="5397" y="21206"/>
                    <a:pt x="5441" y="21206"/>
                  </a:cubicBezTo>
                  <a:cubicBezTo>
                    <a:pt x="5446" y="21206"/>
                    <a:pt x="5451" y="21206"/>
                    <a:pt x="5457" y="21205"/>
                  </a:cubicBezTo>
                  <a:cubicBezTo>
                    <a:pt x="5476" y="21199"/>
                    <a:pt x="5492" y="21188"/>
                    <a:pt x="5502" y="21168"/>
                  </a:cubicBezTo>
                  <a:cubicBezTo>
                    <a:pt x="5518" y="21140"/>
                    <a:pt x="5522" y="21100"/>
                    <a:pt x="5512" y="21063"/>
                  </a:cubicBezTo>
                  <a:lnTo>
                    <a:pt x="5493" y="20994"/>
                  </a:lnTo>
                  <a:cubicBezTo>
                    <a:pt x="5514" y="20986"/>
                    <a:pt x="5536" y="20977"/>
                    <a:pt x="5559" y="20966"/>
                  </a:cubicBezTo>
                  <a:lnTo>
                    <a:pt x="5559" y="20966"/>
                  </a:lnTo>
                  <a:cubicBezTo>
                    <a:pt x="5546" y="21015"/>
                    <a:pt x="5536" y="21065"/>
                    <a:pt x="5530" y="21115"/>
                  </a:cubicBezTo>
                  <a:lnTo>
                    <a:pt x="5525" y="21141"/>
                  </a:lnTo>
                  <a:lnTo>
                    <a:pt x="6441" y="21141"/>
                  </a:lnTo>
                  <a:lnTo>
                    <a:pt x="6446" y="21127"/>
                  </a:lnTo>
                  <a:cubicBezTo>
                    <a:pt x="6493" y="21003"/>
                    <a:pt x="6593" y="20904"/>
                    <a:pt x="6716" y="20857"/>
                  </a:cubicBezTo>
                  <a:lnTo>
                    <a:pt x="6731" y="20851"/>
                  </a:lnTo>
                  <a:lnTo>
                    <a:pt x="6731" y="19937"/>
                  </a:lnTo>
                  <a:lnTo>
                    <a:pt x="6704" y="19940"/>
                  </a:lnTo>
                  <a:cubicBezTo>
                    <a:pt x="6580" y="19956"/>
                    <a:pt x="6462" y="19991"/>
                    <a:pt x="6351" y="20038"/>
                  </a:cubicBezTo>
                  <a:cubicBezTo>
                    <a:pt x="6351" y="19990"/>
                    <a:pt x="6297" y="19950"/>
                    <a:pt x="6230" y="19950"/>
                  </a:cubicBezTo>
                  <a:lnTo>
                    <a:pt x="6157" y="19950"/>
                  </a:lnTo>
                  <a:cubicBezTo>
                    <a:pt x="6155" y="19918"/>
                    <a:pt x="6151" y="19890"/>
                    <a:pt x="6147" y="19861"/>
                  </a:cubicBezTo>
                  <a:lnTo>
                    <a:pt x="6216" y="19843"/>
                  </a:lnTo>
                  <a:cubicBezTo>
                    <a:pt x="6283" y="19826"/>
                    <a:pt x="6324" y="19775"/>
                    <a:pt x="6311" y="19726"/>
                  </a:cubicBezTo>
                  <a:cubicBezTo>
                    <a:pt x="6306" y="19703"/>
                    <a:pt x="6288" y="19687"/>
                    <a:pt x="6264" y="19676"/>
                  </a:cubicBezTo>
                  <a:cubicBezTo>
                    <a:pt x="6458" y="19603"/>
                    <a:pt x="6666" y="19559"/>
                    <a:pt x="6885" y="19559"/>
                  </a:cubicBezTo>
                  <a:close/>
                  <a:moveTo>
                    <a:pt x="12897" y="22726"/>
                  </a:moveTo>
                  <a:lnTo>
                    <a:pt x="13018" y="22781"/>
                  </a:lnTo>
                  <a:cubicBezTo>
                    <a:pt x="13004" y="22823"/>
                    <a:pt x="13005" y="22870"/>
                    <a:pt x="13008" y="22908"/>
                  </a:cubicBezTo>
                  <a:cubicBezTo>
                    <a:pt x="13010" y="22933"/>
                    <a:pt x="13011" y="22959"/>
                    <a:pt x="13007" y="22971"/>
                  </a:cubicBezTo>
                  <a:cubicBezTo>
                    <a:pt x="12987" y="23024"/>
                    <a:pt x="12933" y="23060"/>
                    <a:pt x="12876" y="23060"/>
                  </a:cubicBezTo>
                  <a:cubicBezTo>
                    <a:pt x="12865" y="23060"/>
                    <a:pt x="12853" y="23058"/>
                    <a:pt x="12842" y="23055"/>
                  </a:cubicBezTo>
                  <a:cubicBezTo>
                    <a:pt x="12810" y="23047"/>
                    <a:pt x="12784" y="23026"/>
                    <a:pt x="12769" y="22996"/>
                  </a:cubicBezTo>
                  <a:cubicBezTo>
                    <a:pt x="12752" y="22961"/>
                    <a:pt x="12749" y="22920"/>
                    <a:pt x="12764" y="22882"/>
                  </a:cubicBezTo>
                  <a:cubicBezTo>
                    <a:pt x="12770" y="22864"/>
                    <a:pt x="12797" y="22838"/>
                    <a:pt x="12822" y="22813"/>
                  </a:cubicBezTo>
                  <a:cubicBezTo>
                    <a:pt x="12848" y="22786"/>
                    <a:pt x="12878" y="22757"/>
                    <a:pt x="12897" y="22726"/>
                  </a:cubicBezTo>
                  <a:close/>
                  <a:moveTo>
                    <a:pt x="15223" y="22774"/>
                  </a:moveTo>
                  <a:cubicBezTo>
                    <a:pt x="15285" y="22774"/>
                    <a:pt x="15336" y="22821"/>
                    <a:pt x="15348" y="22884"/>
                  </a:cubicBezTo>
                  <a:cubicBezTo>
                    <a:pt x="15351" y="22900"/>
                    <a:pt x="15343" y="22930"/>
                    <a:pt x="15336" y="22960"/>
                  </a:cubicBezTo>
                  <a:cubicBezTo>
                    <a:pt x="15327" y="22998"/>
                    <a:pt x="15317" y="23041"/>
                    <a:pt x="15319" y="23082"/>
                  </a:cubicBezTo>
                  <a:lnTo>
                    <a:pt x="15187" y="23104"/>
                  </a:lnTo>
                  <a:cubicBezTo>
                    <a:pt x="15175" y="23066"/>
                    <a:pt x="15150" y="23029"/>
                    <a:pt x="15129" y="22996"/>
                  </a:cubicBezTo>
                  <a:cubicBezTo>
                    <a:pt x="15114" y="22971"/>
                    <a:pt x="15096" y="22946"/>
                    <a:pt x="15094" y="22932"/>
                  </a:cubicBezTo>
                  <a:cubicBezTo>
                    <a:pt x="15080" y="22859"/>
                    <a:pt x="15126" y="22787"/>
                    <a:pt x="15196" y="22776"/>
                  </a:cubicBezTo>
                  <a:cubicBezTo>
                    <a:pt x="15204" y="22775"/>
                    <a:pt x="15212" y="22774"/>
                    <a:pt x="15219" y="22774"/>
                  </a:cubicBezTo>
                  <a:cubicBezTo>
                    <a:pt x="15220" y="22774"/>
                    <a:pt x="15222" y="22774"/>
                    <a:pt x="15223" y="22774"/>
                  </a:cubicBezTo>
                  <a:close/>
                  <a:moveTo>
                    <a:pt x="12779" y="23074"/>
                  </a:moveTo>
                  <a:cubicBezTo>
                    <a:pt x="12795" y="23085"/>
                    <a:pt x="12811" y="23093"/>
                    <a:pt x="12830" y="23099"/>
                  </a:cubicBezTo>
                  <a:cubicBezTo>
                    <a:pt x="12846" y="23103"/>
                    <a:pt x="12862" y="23106"/>
                    <a:pt x="12878" y="23106"/>
                  </a:cubicBezTo>
                  <a:cubicBezTo>
                    <a:pt x="12881" y="23106"/>
                    <a:pt x="12884" y="23104"/>
                    <a:pt x="12888" y="23104"/>
                  </a:cubicBezTo>
                  <a:cubicBezTo>
                    <a:pt x="12884" y="23112"/>
                    <a:pt x="12880" y="23119"/>
                    <a:pt x="12879" y="23127"/>
                  </a:cubicBezTo>
                  <a:cubicBezTo>
                    <a:pt x="12878" y="23134"/>
                    <a:pt x="12878" y="23141"/>
                    <a:pt x="12876" y="23149"/>
                  </a:cubicBezTo>
                  <a:cubicBezTo>
                    <a:pt x="12860" y="23139"/>
                    <a:pt x="12843" y="23130"/>
                    <a:pt x="12823" y="23125"/>
                  </a:cubicBezTo>
                  <a:cubicBezTo>
                    <a:pt x="12810" y="23123"/>
                    <a:pt x="12799" y="23120"/>
                    <a:pt x="12785" y="23120"/>
                  </a:cubicBezTo>
                  <a:cubicBezTo>
                    <a:pt x="12779" y="23120"/>
                    <a:pt x="12772" y="23122"/>
                    <a:pt x="12767" y="23122"/>
                  </a:cubicBezTo>
                  <a:cubicBezTo>
                    <a:pt x="12769" y="23113"/>
                    <a:pt x="12773" y="23106"/>
                    <a:pt x="12775" y="23098"/>
                  </a:cubicBezTo>
                  <a:cubicBezTo>
                    <a:pt x="12778" y="23090"/>
                    <a:pt x="12778" y="23082"/>
                    <a:pt x="12779" y="23074"/>
                  </a:cubicBezTo>
                  <a:close/>
                  <a:moveTo>
                    <a:pt x="4980" y="21041"/>
                  </a:moveTo>
                  <a:cubicBezTo>
                    <a:pt x="5003" y="21045"/>
                    <a:pt x="5028" y="21047"/>
                    <a:pt x="5055" y="21051"/>
                  </a:cubicBezTo>
                  <a:lnTo>
                    <a:pt x="5055" y="21123"/>
                  </a:lnTo>
                  <a:cubicBezTo>
                    <a:pt x="5055" y="21172"/>
                    <a:pt x="5076" y="21213"/>
                    <a:pt x="5107" y="21232"/>
                  </a:cubicBezTo>
                  <a:cubicBezTo>
                    <a:pt x="5106" y="21253"/>
                    <a:pt x="5104" y="21273"/>
                    <a:pt x="5104" y="21294"/>
                  </a:cubicBezTo>
                  <a:cubicBezTo>
                    <a:pt x="5104" y="22276"/>
                    <a:pt x="5903" y="23075"/>
                    <a:pt x="6885" y="23075"/>
                  </a:cubicBezTo>
                  <a:cubicBezTo>
                    <a:pt x="7611" y="23075"/>
                    <a:pt x="8236" y="22638"/>
                    <a:pt x="8513" y="22012"/>
                  </a:cubicBezTo>
                  <a:cubicBezTo>
                    <a:pt x="8552" y="22041"/>
                    <a:pt x="8592" y="22067"/>
                    <a:pt x="8631" y="22091"/>
                  </a:cubicBezTo>
                  <a:cubicBezTo>
                    <a:pt x="8327" y="22754"/>
                    <a:pt x="7660" y="23217"/>
                    <a:pt x="6885" y="23217"/>
                  </a:cubicBezTo>
                  <a:cubicBezTo>
                    <a:pt x="6884" y="23217"/>
                    <a:pt x="6883" y="23217"/>
                    <a:pt x="6883" y="23217"/>
                  </a:cubicBezTo>
                  <a:cubicBezTo>
                    <a:pt x="5824" y="23217"/>
                    <a:pt x="4961" y="22354"/>
                    <a:pt x="4961" y="21294"/>
                  </a:cubicBezTo>
                  <a:cubicBezTo>
                    <a:pt x="4961" y="21209"/>
                    <a:pt x="4970" y="21124"/>
                    <a:pt x="4980" y="21041"/>
                  </a:cubicBezTo>
                  <a:close/>
                  <a:moveTo>
                    <a:pt x="13183" y="22658"/>
                  </a:moveTo>
                  <a:lnTo>
                    <a:pt x="13183" y="22908"/>
                  </a:lnTo>
                  <a:cubicBezTo>
                    <a:pt x="13087" y="23017"/>
                    <a:pt x="13012" y="23141"/>
                    <a:pt x="12959" y="23277"/>
                  </a:cubicBezTo>
                  <a:cubicBezTo>
                    <a:pt x="12957" y="23256"/>
                    <a:pt x="12950" y="23236"/>
                    <a:pt x="12941" y="23219"/>
                  </a:cubicBezTo>
                  <a:lnTo>
                    <a:pt x="12941" y="23095"/>
                  </a:lnTo>
                  <a:cubicBezTo>
                    <a:pt x="12941" y="23095"/>
                    <a:pt x="12941" y="23093"/>
                    <a:pt x="12942" y="23093"/>
                  </a:cubicBezTo>
                  <a:cubicBezTo>
                    <a:pt x="12991" y="23075"/>
                    <a:pt x="13031" y="23038"/>
                    <a:pt x="13049" y="22988"/>
                  </a:cubicBezTo>
                  <a:cubicBezTo>
                    <a:pt x="13057" y="22969"/>
                    <a:pt x="13055" y="22939"/>
                    <a:pt x="13053" y="22907"/>
                  </a:cubicBezTo>
                  <a:cubicBezTo>
                    <a:pt x="13051" y="22864"/>
                    <a:pt x="13049" y="22816"/>
                    <a:pt x="13065" y="22780"/>
                  </a:cubicBezTo>
                  <a:cubicBezTo>
                    <a:pt x="13080" y="22745"/>
                    <a:pt x="13117" y="22716"/>
                    <a:pt x="13149" y="22687"/>
                  </a:cubicBezTo>
                  <a:cubicBezTo>
                    <a:pt x="13162" y="22677"/>
                    <a:pt x="13172" y="22666"/>
                    <a:pt x="13183" y="22658"/>
                  </a:cubicBezTo>
                  <a:close/>
                  <a:moveTo>
                    <a:pt x="15290" y="23306"/>
                  </a:moveTo>
                  <a:cubicBezTo>
                    <a:pt x="15297" y="23306"/>
                    <a:pt x="15304" y="23313"/>
                    <a:pt x="15305" y="23320"/>
                  </a:cubicBezTo>
                  <a:cubicBezTo>
                    <a:pt x="15307" y="23331"/>
                    <a:pt x="15300" y="23339"/>
                    <a:pt x="15292" y="23340"/>
                  </a:cubicBezTo>
                  <a:lnTo>
                    <a:pt x="15291" y="23354"/>
                  </a:lnTo>
                  <a:cubicBezTo>
                    <a:pt x="15291" y="23352"/>
                    <a:pt x="15291" y="23351"/>
                    <a:pt x="15290" y="23351"/>
                  </a:cubicBezTo>
                  <a:lnTo>
                    <a:pt x="15290" y="23341"/>
                  </a:lnTo>
                  <a:cubicBezTo>
                    <a:pt x="15289" y="23341"/>
                    <a:pt x="15289" y="23340"/>
                    <a:pt x="15288" y="23340"/>
                  </a:cubicBezTo>
                  <a:cubicBezTo>
                    <a:pt x="15284" y="23331"/>
                    <a:pt x="15282" y="23320"/>
                    <a:pt x="15278" y="23311"/>
                  </a:cubicBezTo>
                  <a:cubicBezTo>
                    <a:pt x="15279" y="23308"/>
                    <a:pt x="15283" y="23307"/>
                    <a:pt x="15290" y="23306"/>
                  </a:cubicBezTo>
                  <a:close/>
                  <a:moveTo>
                    <a:pt x="15327" y="23128"/>
                  </a:moveTo>
                  <a:cubicBezTo>
                    <a:pt x="15338" y="23165"/>
                    <a:pt x="15361" y="23202"/>
                    <a:pt x="15382" y="23235"/>
                  </a:cubicBezTo>
                  <a:cubicBezTo>
                    <a:pt x="15397" y="23261"/>
                    <a:pt x="15415" y="23288"/>
                    <a:pt x="15417" y="23306"/>
                  </a:cubicBezTo>
                  <a:cubicBezTo>
                    <a:pt x="15423" y="23344"/>
                    <a:pt x="15414" y="23382"/>
                    <a:pt x="15390" y="23412"/>
                  </a:cubicBezTo>
                  <a:cubicBezTo>
                    <a:pt x="15371" y="23435"/>
                    <a:pt x="15347" y="23450"/>
                    <a:pt x="15317" y="23455"/>
                  </a:cubicBezTo>
                  <a:cubicBezTo>
                    <a:pt x="15314" y="23439"/>
                    <a:pt x="15311" y="23424"/>
                    <a:pt x="15307" y="23410"/>
                  </a:cubicBezTo>
                  <a:cubicBezTo>
                    <a:pt x="15327" y="23407"/>
                    <a:pt x="15343" y="23396"/>
                    <a:pt x="15357" y="23380"/>
                  </a:cubicBezTo>
                  <a:cubicBezTo>
                    <a:pt x="15371" y="23361"/>
                    <a:pt x="15378" y="23336"/>
                    <a:pt x="15374" y="23313"/>
                  </a:cubicBezTo>
                  <a:cubicBezTo>
                    <a:pt x="15368" y="23269"/>
                    <a:pt x="15330" y="23237"/>
                    <a:pt x="15288" y="23237"/>
                  </a:cubicBezTo>
                  <a:cubicBezTo>
                    <a:pt x="15284" y="23237"/>
                    <a:pt x="15280" y="23237"/>
                    <a:pt x="15276" y="23238"/>
                  </a:cubicBezTo>
                  <a:cubicBezTo>
                    <a:pt x="15268" y="23239"/>
                    <a:pt x="15259" y="23243"/>
                    <a:pt x="15252" y="23246"/>
                  </a:cubicBezTo>
                  <a:cubicBezTo>
                    <a:pt x="15237" y="23214"/>
                    <a:pt x="15221" y="23181"/>
                    <a:pt x="15205" y="23148"/>
                  </a:cubicBezTo>
                  <a:lnTo>
                    <a:pt x="15271" y="23138"/>
                  </a:lnTo>
                  <a:lnTo>
                    <a:pt x="15327" y="23128"/>
                  </a:lnTo>
                  <a:close/>
                  <a:moveTo>
                    <a:pt x="12785" y="23167"/>
                  </a:moveTo>
                  <a:cubicBezTo>
                    <a:pt x="12794" y="23167"/>
                    <a:pt x="12803" y="23168"/>
                    <a:pt x="12812" y="23170"/>
                  </a:cubicBezTo>
                  <a:cubicBezTo>
                    <a:pt x="12881" y="23187"/>
                    <a:pt x="12926" y="23254"/>
                    <a:pt x="12917" y="23322"/>
                  </a:cubicBezTo>
                  <a:cubicBezTo>
                    <a:pt x="12916" y="23334"/>
                    <a:pt x="12902" y="23355"/>
                    <a:pt x="12891" y="23375"/>
                  </a:cubicBezTo>
                  <a:cubicBezTo>
                    <a:pt x="12870" y="23408"/>
                    <a:pt x="12847" y="23449"/>
                    <a:pt x="12840" y="23491"/>
                  </a:cubicBezTo>
                  <a:lnTo>
                    <a:pt x="12707" y="23491"/>
                  </a:lnTo>
                  <a:cubicBezTo>
                    <a:pt x="12704" y="23455"/>
                    <a:pt x="12691" y="23415"/>
                    <a:pt x="12681" y="23381"/>
                  </a:cubicBezTo>
                  <a:cubicBezTo>
                    <a:pt x="12669" y="23344"/>
                    <a:pt x="12657" y="23306"/>
                    <a:pt x="12661" y="23285"/>
                  </a:cubicBezTo>
                  <a:cubicBezTo>
                    <a:pt x="12670" y="23218"/>
                    <a:pt x="12726" y="23167"/>
                    <a:pt x="12785" y="23167"/>
                  </a:cubicBezTo>
                  <a:close/>
                  <a:moveTo>
                    <a:pt x="12896" y="21784"/>
                  </a:moveTo>
                  <a:lnTo>
                    <a:pt x="12896" y="22480"/>
                  </a:lnTo>
                  <a:cubicBezTo>
                    <a:pt x="12889" y="22502"/>
                    <a:pt x="12886" y="22529"/>
                    <a:pt x="12885" y="22561"/>
                  </a:cubicBezTo>
                  <a:cubicBezTo>
                    <a:pt x="12884" y="22603"/>
                    <a:pt x="12881" y="22652"/>
                    <a:pt x="12865" y="22686"/>
                  </a:cubicBezTo>
                  <a:cubicBezTo>
                    <a:pt x="12851" y="22718"/>
                    <a:pt x="12818" y="22751"/>
                    <a:pt x="12789" y="22780"/>
                  </a:cubicBezTo>
                  <a:cubicBezTo>
                    <a:pt x="12758" y="22812"/>
                    <a:pt x="12730" y="22839"/>
                    <a:pt x="12721" y="22867"/>
                  </a:cubicBezTo>
                  <a:cubicBezTo>
                    <a:pt x="12702" y="22917"/>
                    <a:pt x="12705" y="22972"/>
                    <a:pt x="12728" y="23017"/>
                  </a:cubicBezTo>
                  <a:cubicBezTo>
                    <a:pt x="12731" y="23023"/>
                    <a:pt x="12735" y="23028"/>
                    <a:pt x="12739" y="23033"/>
                  </a:cubicBezTo>
                  <a:cubicBezTo>
                    <a:pt x="12738" y="23051"/>
                    <a:pt x="12735" y="23069"/>
                    <a:pt x="12731" y="23087"/>
                  </a:cubicBezTo>
                  <a:cubicBezTo>
                    <a:pt x="12726" y="23106"/>
                    <a:pt x="12718" y="23123"/>
                    <a:pt x="12710" y="23140"/>
                  </a:cubicBezTo>
                  <a:cubicBezTo>
                    <a:pt x="12661" y="23166"/>
                    <a:pt x="12625" y="23217"/>
                    <a:pt x="12616" y="23277"/>
                  </a:cubicBezTo>
                  <a:cubicBezTo>
                    <a:pt x="12611" y="23307"/>
                    <a:pt x="12625" y="23346"/>
                    <a:pt x="12637" y="23393"/>
                  </a:cubicBezTo>
                  <a:cubicBezTo>
                    <a:pt x="12651" y="23434"/>
                    <a:pt x="12663" y="23476"/>
                    <a:pt x="12664" y="23512"/>
                  </a:cubicBezTo>
                  <a:cubicBezTo>
                    <a:pt x="12664" y="23517"/>
                    <a:pt x="12661" y="23524"/>
                    <a:pt x="12661" y="23530"/>
                  </a:cubicBezTo>
                  <a:lnTo>
                    <a:pt x="11350" y="23530"/>
                  </a:lnTo>
                  <a:lnTo>
                    <a:pt x="11350" y="22278"/>
                  </a:lnTo>
                  <a:lnTo>
                    <a:pt x="11349" y="22278"/>
                  </a:lnTo>
                  <a:cubicBezTo>
                    <a:pt x="11413" y="22248"/>
                    <a:pt x="11477" y="22216"/>
                    <a:pt x="11540" y="22181"/>
                  </a:cubicBezTo>
                  <a:lnTo>
                    <a:pt x="11540" y="22183"/>
                  </a:lnTo>
                  <a:lnTo>
                    <a:pt x="11560" y="22173"/>
                  </a:lnTo>
                  <a:cubicBezTo>
                    <a:pt x="11583" y="22159"/>
                    <a:pt x="11607" y="22146"/>
                    <a:pt x="11630" y="22132"/>
                  </a:cubicBezTo>
                  <a:lnTo>
                    <a:pt x="11650" y="22120"/>
                  </a:lnTo>
                  <a:lnTo>
                    <a:pt x="11650" y="22118"/>
                  </a:lnTo>
                  <a:cubicBezTo>
                    <a:pt x="11810" y="22021"/>
                    <a:pt x="11958" y="21909"/>
                    <a:pt x="12095" y="21784"/>
                  </a:cubicBezTo>
                  <a:close/>
                  <a:moveTo>
                    <a:pt x="5752" y="22902"/>
                  </a:moveTo>
                  <a:cubicBezTo>
                    <a:pt x="5830" y="22956"/>
                    <a:pt x="5910" y="23007"/>
                    <a:pt x="5997" y="23049"/>
                  </a:cubicBezTo>
                  <a:lnTo>
                    <a:pt x="5997" y="23531"/>
                  </a:lnTo>
                  <a:lnTo>
                    <a:pt x="5752" y="23531"/>
                  </a:lnTo>
                  <a:lnTo>
                    <a:pt x="5752" y="22902"/>
                  </a:lnTo>
                  <a:close/>
                  <a:moveTo>
                    <a:pt x="6041" y="23071"/>
                  </a:moveTo>
                  <a:cubicBezTo>
                    <a:pt x="6297" y="23193"/>
                    <a:pt x="6583" y="23264"/>
                    <a:pt x="6885" y="23264"/>
                  </a:cubicBezTo>
                  <a:cubicBezTo>
                    <a:pt x="7133" y="23264"/>
                    <a:pt x="7369" y="23217"/>
                    <a:pt x="7587" y="23132"/>
                  </a:cubicBezTo>
                  <a:lnTo>
                    <a:pt x="7587" y="23531"/>
                  </a:lnTo>
                  <a:lnTo>
                    <a:pt x="6041" y="23531"/>
                  </a:lnTo>
                  <a:lnTo>
                    <a:pt x="6041" y="23071"/>
                  </a:lnTo>
                  <a:close/>
                  <a:moveTo>
                    <a:pt x="8023" y="22898"/>
                  </a:moveTo>
                  <a:lnTo>
                    <a:pt x="8023" y="23531"/>
                  </a:lnTo>
                  <a:lnTo>
                    <a:pt x="7633" y="23531"/>
                  </a:lnTo>
                  <a:lnTo>
                    <a:pt x="7633" y="23114"/>
                  </a:lnTo>
                  <a:cubicBezTo>
                    <a:pt x="7772" y="23059"/>
                    <a:pt x="7901" y="22985"/>
                    <a:pt x="8023" y="22898"/>
                  </a:cubicBezTo>
                  <a:close/>
                  <a:moveTo>
                    <a:pt x="11303" y="22299"/>
                  </a:moveTo>
                  <a:lnTo>
                    <a:pt x="11303" y="23531"/>
                  </a:lnTo>
                  <a:lnTo>
                    <a:pt x="10914" y="23531"/>
                  </a:lnTo>
                  <a:lnTo>
                    <a:pt x="10914" y="22434"/>
                  </a:lnTo>
                  <a:cubicBezTo>
                    <a:pt x="10918" y="22433"/>
                    <a:pt x="10923" y="22432"/>
                    <a:pt x="10927" y="22432"/>
                  </a:cubicBezTo>
                  <a:lnTo>
                    <a:pt x="10965" y="22422"/>
                  </a:lnTo>
                  <a:cubicBezTo>
                    <a:pt x="11081" y="22387"/>
                    <a:pt x="11194" y="22347"/>
                    <a:pt x="11303" y="22299"/>
                  </a:cubicBezTo>
                  <a:close/>
                  <a:moveTo>
                    <a:pt x="12895" y="23467"/>
                  </a:moveTo>
                  <a:lnTo>
                    <a:pt x="12895" y="23514"/>
                  </a:lnTo>
                  <a:cubicBezTo>
                    <a:pt x="12895" y="23519"/>
                    <a:pt x="12892" y="23525"/>
                    <a:pt x="12892" y="23531"/>
                  </a:cubicBezTo>
                  <a:lnTo>
                    <a:pt x="12886" y="23531"/>
                  </a:lnTo>
                  <a:cubicBezTo>
                    <a:pt x="12885" y="23526"/>
                    <a:pt x="12884" y="23519"/>
                    <a:pt x="12884" y="23514"/>
                  </a:cubicBezTo>
                  <a:cubicBezTo>
                    <a:pt x="12884" y="23498"/>
                    <a:pt x="12889" y="23482"/>
                    <a:pt x="12895" y="23467"/>
                  </a:cubicBezTo>
                  <a:close/>
                  <a:moveTo>
                    <a:pt x="15367" y="23488"/>
                  </a:moveTo>
                  <a:cubicBezTo>
                    <a:pt x="15368" y="23496"/>
                    <a:pt x="15367" y="23504"/>
                    <a:pt x="15368" y="23512"/>
                  </a:cubicBezTo>
                  <a:lnTo>
                    <a:pt x="15371" y="23535"/>
                  </a:lnTo>
                  <a:cubicBezTo>
                    <a:pt x="15359" y="23531"/>
                    <a:pt x="15347" y="23530"/>
                    <a:pt x="15332" y="23530"/>
                  </a:cubicBezTo>
                  <a:cubicBezTo>
                    <a:pt x="15331" y="23520"/>
                    <a:pt x="15328" y="23510"/>
                    <a:pt x="15327" y="23500"/>
                  </a:cubicBezTo>
                  <a:cubicBezTo>
                    <a:pt x="15341" y="23498"/>
                    <a:pt x="15354" y="23494"/>
                    <a:pt x="15367" y="23488"/>
                  </a:cubicBezTo>
                  <a:close/>
                  <a:moveTo>
                    <a:pt x="8190" y="23577"/>
                  </a:moveTo>
                  <a:cubicBezTo>
                    <a:pt x="8239" y="23577"/>
                    <a:pt x="8283" y="23607"/>
                    <a:pt x="8303" y="23650"/>
                  </a:cubicBezTo>
                  <a:lnTo>
                    <a:pt x="5470" y="23650"/>
                  </a:lnTo>
                  <a:cubicBezTo>
                    <a:pt x="5491" y="23607"/>
                    <a:pt x="5534" y="23577"/>
                    <a:pt x="5582" y="23577"/>
                  </a:cubicBezTo>
                  <a:close/>
                  <a:moveTo>
                    <a:pt x="12652" y="23577"/>
                  </a:moveTo>
                  <a:cubicBezTo>
                    <a:pt x="12647" y="23596"/>
                    <a:pt x="12642" y="23614"/>
                    <a:pt x="12636" y="23631"/>
                  </a:cubicBezTo>
                  <a:cubicBezTo>
                    <a:pt x="12634" y="23639"/>
                    <a:pt x="12632" y="23644"/>
                    <a:pt x="12631" y="23650"/>
                  </a:cubicBezTo>
                  <a:lnTo>
                    <a:pt x="10630" y="23650"/>
                  </a:lnTo>
                  <a:cubicBezTo>
                    <a:pt x="10650" y="23607"/>
                    <a:pt x="10695" y="23577"/>
                    <a:pt x="10743" y="23577"/>
                  </a:cubicBezTo>
                  <a:close/>
                  <a:moveTo>
                    <a:pt x="8315" y="23694"/>
                  </a:moveTo>
                  <a:lnTo>
                    <a:pt x="8315" y="23702"/>
                  </a:lnTo>
                  <a:lnTo>
                    <a:pt x="8315" y="23836"/>
                  </a:lnTo>
                  <a:lnTo>
                    <a:pt x="5458" y="23836"/>
                  </a:lnTo>
                  <a:lnTo>
                    <a:pt x="5458" y="23702"/>
                  </a:lnTo>
                  <a:lnTo>
                    <a:pt x="5458" y="23694"/>
                  </a:lnTo>
                  <a:close/>
                  <a:moveTo>
                    <a:pt x="12619" y="23694"/>
                  </a:moveTo>
                  <a:cubicBezTo>
                    <a:pt x="12615" y="23714"/>
                    <a:pt x="12612" y="23733"/>
                    <a:pt x="12615" y="23749"/>
                  </a:cubicBezTo>
                  <a:cubicBezTo>
                    <a:pt x="12621" y="23782"/>
                    <a:pt x="12632" y="23810"/>
                    <a:pt x="12649" y="23836"/>
                  </a:cubicBezTo>
                  <a:lnTo>
                    <a:pt x="10619" y="23836"/>
                  </a:lnTo>
                  <a:lnTo>
                    <a:pt x="10619" y="23702"/>
                  </a:lnTo>
                  <a:lnTo>
                    <a:pt x="10619" y="23694"/>
                  </a:lnTo>
                  <a:close/>
                  <a:moveTo>
                    <a:pt x="12839" y="23536"/>
                  </a:moveTo>
                  <a:cubicBezTo>
                    <a:pt x="12844" y="23572"/>
                    <a:pt x="12862" y="23606"/>
                    <a:pt x="12879" y="23636"/>
                  </a:cubicBezTo>
                  <a:cubicBezTo>
                    <a:pt x="12875" y="23697"/>
                    <a:pt x="12875" y="23755"/>
                    <a:pt x="12879" y="23814"/>
                  </a:cubicBezTo>
                  <a:cubicBezTo>
                    <a:pt x="12862" y="23834"/>
                    <a:pt x="12839" y="23850"/>
                    <a:pt x="12811" y="23857"/>
                  </a:cubicBezTo>
                  <a:cubicBezTo>
                    <a:pt x="12802" y="23860"/>
                    <a:pt x="12791" y="23861"/>
                    <a:pt x="12783" y="23861"/>
                  </a:cubicBezTo>
                  <a:cubicBezTo>
                    <a:pt x="12722" y="23861"/>
                    <a:pt x="12669" y="23810"/>
                    <a:pt x="12660" y="23742"/>
                  </a:cubicBezTo>
                  <a:cubicBezTo>
                    <a:pt x="12657" y="23721"/>
                    <a:pt x="12669" y="23683"/>
                    <a:pt x="12680" y="23645"/>
                  </a:cubicBezTo>
                  <a:cubicBezTo>
                    <a:pt x="12690" y="23610"/>
                    <a:pt x="12702" y="23572"/>
                    <a:pt x="12706" y="23536"/>
                  </a:cubicBezTo>
                  <a:close/>
                  <a:moveTo>
                    <a:pt x="15337" y="23575"/>
                  </a:moveTo>
                  <a:lnTo>
                    <a:pt x="15337" y="23575"/>
                  </a:lnTo>
                  <a:cubicBezTo>
                    <a:pt x="15367" y="23577"/>
                    <a:pt x="15391" y="23589"/>
                    <a:pt x="15412" y="23609"/>
                  </a:cubicBezTo>
                  <a:cubicBezTo>
                    <a:pt x="15440" y="23635"/>
                    <a:pt x="15453" y="23672"/>
                    <a:pt x="15453" y="23712"/>
                  </a:cubicBezTo>
                  <a:cubicBezTo>
                    <a:pt x="15453" y="23730"/>
                    <a:pt x="15437" y="23765"/>
                    <a:pt x="15423" y="23797"/>
                  </a:cubicBezTo>
                  <a:cubicBezTo>
                    <a:pt x="15407" y="23830"/>
                    <a:pt x="15390" y="23867"/>
                    <a:pt x="15380" y="23904"/>
                  </a:cubicBezTo>
                  <a:lnTo>
                    <a:pt x="15335" y="23899"/>
                  </a:lnTo>
                  <a:cubicBezTo>
                    <a:pt x="15340" y="23863"/>
                    <a:pt x="15343" y="23828"/>
                    <a:pt x="15345" y="23794"/>
                  </a:cubicBezTo>
                  <a:cubicBezTo>
                    <a:pt x="15380" y="23784"/>
                    <a:pt x="15408" y="23751"/>
                    <a:pt x="15408" y="23710"/>
                  </a:cubicBezTo>
                  <a:cubicBezTo>
                    <a:pt x="15408" y="23686"/>
                    <a:pt x="15400" y="23663"/>
                    <a:pt x="15384" y="23646"/>
                  </a:cubicBezTo>
                  <a:cubicBezTo>
                    <a:pt x="15373" y="23635"/>
                    <a:pt x="15358" y="23629"/>
                    <a:pt x="15342" y="23625"/>
                  </a:cubicBezTo>
                  <a:cubicBezTo>
                    <a:pt x="15341" y="23608"/>
                    <a:pt x="15339" y="23591"/>
                    <a:pt x="15337" y="23575"/>
                  </a:cubicBezTo>
                  <a:close/>
                  <a:moveTo>
                    <a:pt x="12876" y="23877"/>
                  </a:moveTo>
                  <a:cubicBezTo>
                    <a:pt x="12878" y="23883"/>
                    <a:pt x="12878" y="23892"/>
                    <a:pt x="12880" y="23899"/>
                  </a:cubicBezTo>
                  <a:lnTo>
                    <a:pt x="12888" y="23919"/>
                  </a:lnTo>
                  <a:lnTo>
                    <a:pt x="12884" y="23919"/>
                  </a:lnTo>
                  <a:cubicBezTo>
                    <a:pt x="12865" y="23919"/>
                    <a:pt x="12848" y="23921"/>
                    <a:pt x="12831" y="23926"/>
                  </a:cubicBezTo>
                  <a:cubicBezTo>
                    <a:pt x="12812" y="23932"/>
                    <a:pt x="12796" y="23941"/>
                    <a:pt x="12780" y="23953"/>
                  </a:cubicBezTo>
                  <a:cubicBezTo>
                    <a:pt x="12780" y="23944"/>
                    <a:pt x="12779" y="23936"/>
                    <a:pt x="12776" y="23929"/>
                  </a:cubicBezTo>
                  <a:cubicBezTo>
                    <a:pt x="12773" y="23920"/>
                    <a:pt x="12770" y="23913"/>
                    <a:pt x="12766" y="23904"/>
                  </a:cubicBezTo>
                  <a:cubicBezTo>
                    <a:pt x="12771" y="23904"/>
                    <a:pt x="12777" y="23905"/>
                    <a:pt x="12783" y="23905"/>
                  </a:cubicBezTo>
                  <a:cubicBezTo>
                    <a:pt x="12797" y="23905"/>
                    <a:pt x="12810" y="23904"/>
                    <a:pt x="12825" y="23900"/>
                  </a:cubicBezTo>
                  <a:cubicBezTo>
                    <a:pt x="12843" y="23895"/>
                    <a:pt x="12860" y="23887"/>
                    <a:pt x="12876" y="23877"/>
                  </a:cubicBezTo>
                  <a:close/>
                  <a:moveTo>
                    <a:pt x="12696" y="23881"/>
                  </a:moveTo>
                  <a:cubicBezTo>
                    <a:pt x="12701" y="23883"/>
                    <a:pt x="12706" y="23886"/>
                    <a:pt x="12711" y="23887"/>
                  </a:cubicBezTo>
                  <a:cubicBezTo>
                    <a:pt x="12720" y="23904"/>
                    <a:pt x="12728" y="23921"/>
                    <a:pt x="12733" y="23940"/>
                  </a:cubicBezTo>
                  <a:cubicBezTo>
                    <a:pt x="12737" y="23950"/>
                    <a:pt x="12737" y="23957"/>
                    <a:pt x="12738" y="23966"/>
                  </a:cubicBezTo>
                  <a:lnTo>
                    <a:pt x="10792" y="23966"/>
                  </a:lnTo>
                  <a:lnTo>
                    <a:pt x="10792" y="23881"/>
                  </a:lnTo>
                  <a:close/>
                  <a:moveTo>
                    <a:pt x="8144" y="23881"/>
                  </a:moveTo>
                  <a:lnTo>
                    <a:pt x="8144" y="23968"/>
                  </a:lnTo>
                  <a:lnTo>
                    <a:pt x="5631" y="23968"/>
                  </a:lnTo>
                  <a:lnTo>
                    <a:pt x="5631" y="23881"/>
                  </a:lnTo>
                  <a:close/>
                  <a:moveTo>
                    <a:pt x="12895" y="24078"/>
                  </a:moveTo>
                  <a:cubicBezTo>
                    <a:pt x="12901" y="24078"/>
                    <a:pt x="12907" y="24082"/>
                    <a:pt x="12911" y="24089"/>
                  </a:cubicBezTo>
                  <a:cubicBezTo>
                    <a:pt x="12912" y="24098"/>
                    <a:pt x="12909" y="24109"/>
                    <a:pt x="12901" y="24113"/>
                  </a:cubicBezTo>
                  <a:cubicBezTo>
                    <a:pt x="12899" y="24114"/>
                    <a:pt x="12898" y="24114"/>
                    <a:pt x="12896" y="24114"/>
                  </a:cubicBezTo>
                  <a:cubicBezTo>
                    <a:pt x="12889" y="24114"/>
                    <a:pt x="12883" y="24109"/>
                    <a:pt x="12880" y="24103"/>
                  </a:cubicBezTo>
                  <a:cubicBezTo>
                    <a:pt x="12877" y="24097"/>
                    <a:pt x="12877" y="24092"/>
                    <a:pt x="12880" y="24088"/>
                  </a:cubicBezTo>
                  <a:cubicBezTo>
                    <a:pt x="12881" y="24084"/>
                    <a:pt x="12884" y="24081"/>
                    <a:pt x="12888" y="24079"/>
                  </a:cubicBezTo>
                  <a:cubicBezTo>
                    <a:pt x="12889" y="24078"/>
                    <a:pt x="12892" y="24078"/>
                    <a:pt x="12895" y="24078"/>
                  </a:cubicBezTo>
                  <a:close/>
                  <a:moveTo>
                    <a:pt x="15284" y="24111"/>
                  </a:moveTo>
                  <a:cubicBezTo>
                    <a:pt x="15288" y="24114"/>
                    <a:pt x="15291" y="24115"/>
                    <a:pt x="15292" y="24118"/>
                  </a:cubicBezTo>
                  <a:cubicBezTo>
                    <a:pt x="15295" y="24122"/>
                    <a:pt x="15296" y="24127"/>
                    <a:pt x="15295" y="24131"/>
                  </a:cubicBezTo>
                  <a:cubicBezTo>
                    <a:pt x="15294" y="24139"/>
                    <a:pt x="15285" y="24146"/>
                    <a:pt x="15279" y="24146"/>
                  </a:cubicBezTo>
                  <a:lnTo>
                    <a:pt x="15276" y="24146"/>
                  </a:lnTo>
                  <a:cubicBezTo>
                    <a:pt x="15275" y="24146"/>
                    <a:pt x="15275" y="24145"/>
                    <a:pt x="15274" y="24145"/>
                  </a:cubicBezTo>
                  <a:cubicBezTo>
                    <a:pt x="15278" y="24134"/>
                    <a:pt x="15280" y="24124"/>
                    <a:pt x="15284" y="24111"/>
                  </a:cubicBezTo>
                  <a:close/>
                  <a:moveTo>
                    <a:pt x="12733" y="24013"/>
                  </a:moveTo>
                  <a:cubicBezTo>
                    <a:pt x="12713" y="24056"/>
                    <a:pt x="12712" y="24106"/>
                    <a:pt x="12730" y="24152"/>
                  </a:cubicBezTo>
                  <a:lnTo>
                    <a:pt x="10621" y="24152"/>
                  </a:lnTo>
                  <a:cubicBezTo>
                    <a:pt x="10619" y="24151"/>
                    <a:pt x="10619" y="24150"/>
                    <a:pt x="10619" y="24147"/>
                  </a:cubicBezTo>
                  <a:lnTo>
                    <a:pt x="10619" y="24013"/>
                  </a:lnTo>
                  <a:close/>
                  <a:moveTo>
                    <a:pt x="8316" y="24013"/>
                  </a:moveTo>
                  <a:lnTo>
                    <a:pt x="8316" y="24147"/>
                  </a:lnTo>
                  <a:lnTo>
                    <a:pt x="8316" y="24153"/>
                  </a:lnTo>
                  <a:lnTo>
                    <a:pt x="5458" y="24153"/>
                  </a:lnTo>
                  <a:lnTo>
                    <a:pt x="5458" y="24147"/>
                  </a:lnTo>
                  <a:lnTo>
                    <a:pt x="5458" y="24013"/>
                  </a:lnTo>
                  <a:close/>
                  <a:moveTo>
                    <a:pt x="15326" y="23944"/>
                  </a:moveTo>
                  <a:lnTo>
                    <a:pt x="15374" y="23950"/>
                  </a:lnTo>
                  <a:cubicBezTo>
                    <a:pt x="15374" y="23987"/>
                    <a:pt x="15384" y="24026"/>
                    <a:pt x="15393" y="24062"/>
                  </a:cubicBezTo>
                  <a:cubicBezTo>
                    <a:pt x="15401" y="24099"/>
                    <a:pt x="15410" y="24136"/>
                    <a:pt x="15406" y="24156"/>
                  </a:cubicBezTo>
                  <a:cubicBezTo>
                    <a:pt x="15392" y="24220"/>
                    <a:pt x="15337" y="24266"/>
                    <a:pt x="15279" y="24266"/>
                  </a:cubicBezTo>
                  <a:cubicBezTo>
                    <a:pt x="15268" y="24266"/>
                    <a:pt x="15257" y="24264"/>
                    <a:pt x="15246" y="24261"/>
                  </a:cubicBezTo>
                  <a:cubicBezTo>
                    <a:pt x="15239" y="24258"/>
                    <a:pt x="15236" y="24253"/>
                    <a:pt x="15230" y="24251"/>
                  </a:cubicBezTo>
                  <a:cubicBezTo>
                    <a:pt x="15236" y="24238"/>
                    <a:pt x="15241" y="24224"/>
                    <a:pt x="15246" y="24209"/>
                  </a:cubicBezTo>
                  <a:cubicBezTo>
                    <a:pt x="15250" y="24210"/>
                    <a:pt x="15254" y="24212"/>
                    <a:pt x="15258" y="24214"/>
                  </a:cubicBezTo>
                  <a:cubicBezTo>
                    <a:pt x="15264" y="24215"/>
                    <a:pt x="15271" y="24216"/>
                    <a:pt x="15278" y="24216"/>
                  </a:cubicBezTo>
                  <a:cubicBezTo>
                    <a:pt x="15318" y="24216"/>
                    <a:pt x="15353" y="24188"/>
                    <a:pt x="15362" y="24146"/>
                  </a:cubicBezTo>
                  <a:cubicBezTo>
                    <a:pt x="15368" y="24122"/>
                    <a:pt x="15362" y="24097"/>
                    <a:pt x="15349" y="24076"/>
                  </a:cubicBezTo>
                  <a:cubicBezTo>
                    <a:pt x="15338" y="24060"/>
                    <a:pt x="15321" y="24050"/>
                    <a:pt x="15302" y="24045"/>
                  </a:cubicBezTo>
                  <a:cubicBezTo>
                    <a:pt x="15312" y="24011"/>
                    <a:pt x="15318" y="23978"/>
                    <a:pt x="15326" y="23944"/>
                  </a:cubicBezTo>
                  <a:close/>
                  <a:moveTo>
                    <a:pt x="12757" y="24198"/>
                  </a:moveTo>
                  <a:cubicBezTo>
                    <a:pt x="12770" y="24215"/>
                    <a:pt x="12789" y="24232"/>
                    <a:pt x="12810" y="24251"/>
                  </a:cubicBezTo>
                  <a:cubicBezTo>
                    <a:pt x="12818" y="24258"/>
                    <a:pt x="12825" y="24264"/>
                    <a:pt x="12833" y="24271"/>
                  </a:cubicBezTo>
                  <a:lnTo>
                    <a:pt x="10744" y="24271"/>
                  </a:lnTo>
                  <a:cubicBezTo>
                    <a:pt x="10696" y="24271"/>
                    <a:pt x="10651" y="24242"/>
                    <a:pt x="10632" y="24198"/>
                  </a:cubicBezTo>
                  <a:close/>
                  <a:moveTo>
                    <a:pt x="8303" y="24200"/>
                  </a:moveTo>
                  <a:cubicBezTo>
                    <a:pt x="8283" y="24243"/>
                    <a:pt x="8240" y="24272"/>
                    <a:pt x="8190" y="24272"/>
                  </a:cubicBezTo>
                  <a:lnTo>
                    <a:pt x="5582" y="24272"/>
                  </a:lnTo>
                  <a:cubicBezTo>
                    <a:pt x="5533" y="24272"/>
                    <a:pt x="5488" y="24243"/>
                    <a:pt x="5470" y="24200"/>
                  </a:cubicBezTo>
                  <a:close/>
                  <a:moveTo>
                    <a:pt x="12885" y="23966"/>
                  </a:moveTo>
                  <a:cubicBezTo>
                    <a:pt x="12891" y="23966"/>
                    <a:pt x="12896" y="23968"/>
                    <a:pt x="12901" y="23969"/>
                  </a:cubicBezTo>
                  <a:cubicBezTo>
                    <a:pt x="12904" y="23984"/>
                    <a:pt x="12906" y="24000"/>
                    <a:pt x="12911" y="24015"/>
                  </a:cubicBezTo>
                  <a:cubicBezTo>
                    <a:pt x="12903" y="24013"/>
                    <a:pt x="12894" y="24012"/>
                    <a:pt x="12886" y="24012"/>
                  </a:cubicBezTo>
                  <a:cubicBezTo>
                    <a:pt x="12878" y="24012"/>
                    <a:pt x="12870" y="24013"/>
                    <a:pt x="12862" y="24016"/>
                  </a:cubicBezTo>
                  <a:cubicBezTo>
                    <a:pt x="12840" y="24024"/>
                    <a:pt x="12823" y="24040"/>
                    <a:pt x="12816" y="24061"/>
                  </a:cubicBezTo>
                  <a:cubicBezTo>
                    <a:pt x="12806" y="24084"/>
                    <a:pt x="12806" y="24110"/>
                    <a:pt x="12816" y="24132"/>
                  </a:cubicBezTo>
                  <a:cubicBezTo>
                    <a:pt x="12830" y="24166"/>
                    <a:pt x="12862" y="24187"/>
                    <a:pt x="12896" y="24187"/>
                  </a:cubicBezTo>
                  <a:cubicBezTo>
                    <a:pt x="12907" y="24187"/>
                    <a:pt x="12919" y="24184"/>
                    <a:pt x="12932" y="24178"/>
                  </a:cubicBezTo>
                  <a:cubicBezTo>
                    <a:pt x="12942" y="24173"/>
                    <a:pt x="12950" y="24167"/>
                    <a:pt x="12957" y="24158"/>
                  </a:cubicBezTo>
                  <a:cubicBezTo>
                    <a:pt x="12969" y="24192"/>
                    <a:pt x="12981" y="24224"/>
                    <a:pt x="12997" y="24255"/>
                  </a:cubicBezTo>
                  <a:lnTo>
                    <a:pt x="12919" y="24299"/>
                  </a:lnTo>
                  <a:cubicBezTo>
                    <a:pt x="12897" y="24269"/>
                    <a:pt x="12866" y="24242"/>
                    <a:pt x="12840" y="24219"/>
                  </a:cubicBezTo>
                  <a:cubicBezTo>
                    <a:pt x="12812" y="24193"/>
                    <a:pt x="12783" y="24167"/>
                    <a:pt x="12775" y="24148"/>
                  </a:cubicBezTo>
                  <a:cubicBezTo>
                    <a:pt x="12758" y="24110"/>
                    <a:pt x="12759" y="24068"/>
                    <a:pt x="12775" y="24032"/>
                  </a:cubicBezTo>
                  <a:cubicBezTo>
                    <a:pt x="12789" y="24002"/>
                    <a:pt x="12814" y="23979"/>
                    <a:pt x="12844" y="23972"/>
                  </a:cubicBezTo>
                  <a:cubicBezTo>
                    <a:pt x="12858" y="23968"/>
                    <a:pt x="12870" y="23966"/>
                    <a:pt x="12885" y="23966"/>
                  </a:cubicBezTo>
                  <a:close/>
                  <a:moveTo>
                    <a:pt x="15208" y="24293"/>
                  </a:moveTo>
                  <a:cubicBezTo>
                    <a:pt x="15216" y="24297"/>
                    <a:pt x="15224" y="24301"/>
                    <a:pt x="15232" y="24304"/>
                  </a:cubicBezTo>
                  <a:cubicBezTo>
                    <a:pt x="15247" y="24309"/>
                    <a:pt x="15264" y="24311"/>
                    <a:pt x="15280" y="24311"/>
                  </a:cubicBezTo>
                  <a:cubicBezTo>
                    <a:pt x="15283" y="24311"/>
                    <a:pt x="15285" y="24311"/>
                    <a:pt x="15289" y="24310"/>
                  </a:cubicBezTo>
                  <a:lnTo>
                    <a:pt x="15289" y="24310"/>
                  </a:lnTo>
                  <a:cubicBezTo>
                    <a:pt x="15285" y="24319"/>
                    <a:pt x="15282" y="24326"/>
                    <a:pt x="15279" y="24335"/>
                  </a:cubicBezTo>
                  <a:cubicBezTo>
                    <a:pt x="15276" y="24342"/>
                    <a:pt x="15275" y="24350"/>
                    <a:pt x="15273" y="24358"/>
                  </a:cubicBezTo>
                  <a:cubicBezTo>
                    <a:pt x="15258" y="24345"/>
                    <a:pt x="15241" y="24336"/>
                    <a:pt x="15223" y="24329"/>
                  </a:cubicBezTo>
                  <a:cubicBezTo>
                    <a:pt x="15213" y="24325"/>
                    <a:pt x="15204" y="24324"/>
                    <a:pt x="15194" y="24321"/>
                  </a:cubicBezTo>
                  <a:cubicBezTo>
                    <a:pt x="15199" y="24311"/>
                    <a:pt x="15204" y="24303"/>
                    <a:pt x="15208" y="24293"/>
                  </a:cubicBezTo>
                  <a:close/>
                  <a:moveTo>
                    <a:pt x="13102" y="24443"/>
                  </a:moveTo>
                  <a:cubicBezTo>
                    <a:pt x="13106" y="24443"/>
                    <a:pt x="13107" y="24446"/>
                    <a:pt x="13110" y="24446"/>
                  </a:cubicBezTo>
                  <a:cubicBezTo>
                    <a:pt x="13111" y="24448"/>
                    <a:pt x="13112" y="24449"/>
                    <a:pt x="13113" y="24453"/>
                  </a:cubicBezTo>
                  <a:cubicBezTo>
                    <a:pt x="13116" y="24456"/>
                    <a:pt x="13117" y="24458"/>
                    <a:pt x="13120" y="24461"/>
                  </a:cubicBezTo>
                  <a:cubicBezTo>
                    <a:pt x="13121" y="24464"/>
                    <a:pt x="13120" y="24470"/>
                    <a:pt x="13116" y="24474"/>
                  </a:cubicBezTo>
                  <a:cubicBezTo>
                    <a:pt x="13114" y="24476"/>
                    <a:pt x="13110" y="24477"/>
                    <a:pt x="13107" y="24477"/>
                  </a:cubicBezTo>
                  <a:cubicBezTo>
                    <a:pt x="13102" y="24477"/>
                    <a:pt x="13096" y="24475"/>
                    <a:pt x="13092" y="24470"/>
                  </a:cubicBezTo>
                  <a:cubicBezTo>
                    <a:pt x="13090" y="24466"/>
                    <a:pt x="13087" y="24461"/>
                    <a:pt x="13089" y="24456"/>
                  </a:cubicBezTo>
                  <a:cubicBezTo>
                    <a:pt x="13089" y="24453"/>
                    <a:pt x="13090" y="24448"/>
                    <a:pt x="13094" y="24446"/>
                  </a:cubicBezTo>
                  <a:cubicBezTo>
                    <a:pt x="13097" y="24443"/>
                    <a:pt x="13100" y="24443"/>
                    <a:pt x="13102" y="24443"/>
                  </a:cubicBezTo>
                  <a:close/>
                  <a:moveTo>
                    <a:pt x="15154" y="24478"/>
                  </a:moveTo>
                  <a:cubicBezTo>
                    <a:pt x="15157" y="24478"/>
                    <a:pt x="15159" y="24478"/>
                    <a:pt x="15161" y="24479"/>
                  </a:cubicBezTo>
                  <a:cubicBezTo>
                    <a:pt x="15164" y="24480"/>
                    <a:pt x="15167" y="24484"/>
                    <a:pt x="15168" y="24489"/>
                  </a:cubicBezTo>
                  <a:cubicBezTo>
                    <a:pt x="15169" y="24493"/>
                    <a:pt x="15169" y="24498"/>
                    <a:pt x="15167" y="24503"/>
                  </a:cubicBezTo>
                  <a:cubicBezTo>
                    <a:pt x="15164" y="24509"/>
                    <a:pt x="15156" y="24513"/>
                    <a:pt x="15150" y="24513"/>
                  </a:cubicBezTo>
                  <a:cubicBezTo>
                    <a:pt x="15148" y="24513"/>
                    <a:pt x="15147" y="24512"/>
                    <a:pt x="15145" y="24512"/>
                  </a:cubicBezTo>
                  <a:cubicBezTo>
                    <a:pt x="15137" y="24506"/>
                    <a:pt x="15134" y="24496"/>
                    <a:pt x="15138" y="24487"/>
                  </a:cubicBezTo>
                  <a:cubicBezTo>
                    <a:pt x="15141" y="24482"/>
                    <a:pt x="15147" y="24478"/>
                    <a:pt x="15154" y="24478"/>
                  </a:cubicBezTo>
                  <a:close/>
                  <a:moveTo>
                    <a:pt x="13017" y="24294"/>
                  </a:moveTo>
                  <a:cubicBezTo>
                    <a:pt x="13033" y="24325"/>
                    <a:pt x="13050" y="24354"/>
                    <a:pt x="13068" y="24383"/>
                  </a:cubicBezTo>
                  <a:cubicBezTo>
                    <a:pt x="13062" y="24385"/>
                    <a:pt x="13057" y="24385"/>
                    <a:pt x="13053" y="24389"/>
                  </a:cubicBezTo>
                  <a:cubicBezTo>
                    <a:pt x="13034" y="24403"/>
                    <a:pt x="13022" y="24422"/>
                    <a:pt x="13018" y="24445"/>
                  </a:cubicBezTo>
                  <a:cubicBezTo>
                    <a:pt x="13015" y="24468"/>
                    <a:pt x="13021" y="24494"/>
                    <a:pt x="13037" y="24514"/>
                  </a:cubicBezTo>
                  <a:cubicBezTo>
                    <a:pt x="13054" y="24536"/>
                    <a:pt x="13080" y="24549"/>
                    <a:pt x="13107" y="24549"/>
                  </a:cubicBezTo>
                  <a:cubicBezTo>
                    <a:pt x="13127" y="24549"/>
                    <a:pt x="13145" y="24542"/>
                    <a:pt x="13159" y="24530"/>
                  </a:cubicBezTo>
                  <a:cubicBezTo>
                    <a:pt x="13164" y="24526"/>
                    <a:pt x="13165" y="24522"/>
                    <a:pt x="13167" y="24519"/>
                  </a:cubicBezTo>
                  <a:cubicBezTo>
                    <a:pt x="13177" y="24531"/>
                    <a:pt x="13187" y="24543"/>
                    <a:pt x="13197" y="24554"/>
                  </a:cubicBezTo>
                  <a:cubicBezTo>
                    <a:pt x="13195" y="24557"/>
                    <a:pt x="13193" y="24561"/>
                    <a:pt x="13191" y="24563"/>
                  </a:cubicBezTo>
                  <a:cubicBezTo>
                    <a:pt x="13170" y="24584"/>
                    <a:pt x="13143" y="24596"/>
                    <a:pt x="13111" y="24596"/>
                  </a:cubicBezTo>
                  <a:cubicBezTo>
                    <a:pt x="13069" y="24596"/>
                    <a:pt x="13029" y="24575"/>
                    <a:pt x="13000" y="24540"/>
                  </a:cubicBezTo>
                  <a:cubicBezTo>
                    <a:pt x="12986" y="24524"/>
                    <a:pt x="12977" y="24484"/>
                    <a:pt x="12970" y="24446"/>
                  </a:cubicBezTo>
                  <a:cubicBezTo>
                    <a:pt x="12961" y="24409"/>
                    <a:pt x="12954" y="24371"/>
                    <a:pt x="12939" y="24340"/>
                  </a:cubicBezTo>
                  <a:lnTo>
                    <a:pt x="13017" y="24294"/>
                  </a:lnTo>
                  <a:close/>
                  <a:moveTo>
                    <a:pt x="13232" y="24589"/>
                  </a:moveTo>
                  <a:cubicBezTo>
                    <a:pt x="13239" y="24595"/>
                    <a:pt x="13245" y="24601"/>
                    <a:pt x="13253" y="24609"/>
                  </a:cubicBezTo>
                  <a:cubicBezTo>
                    <a:pt x="13250" y="24611"/>
                    <a:pt x="13248" y="24612"/>
                    <a:pt x="13245" y="24615"/>
                  </a:cubicBezTo>
                  <a:cubicBezTo>
                    <a:pt x="13231" y="24628"/>
                    <a:pt x="13221" y="24646"/>
                    <a:pt x="13212" y="24663"/>
                  </a:cubicBezTo>
                  <a:cubicBezTo>
                    <a:pt x="13207" y="24656"/>
                    <a:pt x="13202" y="24649"/>
                    <a:pt x="13196" y="24644"/>
                  </a:cubicBezTo>
                  <a:cubicBezTo>
                    <a:pt x="13191" y="24638"/>
                    <a:pt x="13183" y="24633"/>
                    <a:pt x="13178" y="24628"/>
                  </a:cubicBezTo>
                  <a:cubicBezTo>
                    <a:pt x="13195" y="24620"/>
                    <a:pt x="13212" y="24610"/>
                    <a:pt x="13226" y="24596"/>
                  </a:cubicBezTo>
                  <a:cubicBezTo>
                    <a:pt x="13228" y="24594"/>
                    <a:pt x="13229" y="24591"/>
                    <a:pt x="13232" y="24589"/>
                  </a:cubicBezTo>
                  <a:close/>
                  <a:moveTo>
                    <a:pt x="15168" y="24367"/>
                  </a:moveTo>
                  <a:cubicBezTo>
                    <a:pt x="15182" y="24367"/>
                    <a:pt x="15195" y="24368"/>
                    <a:pt x="15208" y="24374"/>
                  </a:cubicBezTo>
                  <a:cubicBezTo>
                    <a:pt x="15238" y="24384"/>
                    <a:pt x="15262" y="24408"/>
                    <a:pt x="15275" y="24438"/>
                  </a:cubicBezTo>
                  <a:cubicBezTo>
                    <a:pt x="15290" y="24474"/>
                    <a:pt x="15288" y="24516"/>
                    <a:pt x="15268" y="24554"/>
                  </a:cubicBezTo>
                  <a:cubicBezTo>
                    <a:pt x="15257" y="24574"/>
                    <a:pt x="15222" y="24600"/>
                    <a:pt x="15188" y="24627"/>
                  </a:cubicBezTo>
                  <a:cubicBezTo>
                    <a:pt x="15159" y="24649"/>
                    <a:pt x="15129" y="24672"/>
                    <a:pt x="15105" y="24695"/>
                  </a:cubicBezTo>
                  <a:lnTo>
                    <a:pt x="15001" y="24612"/>
                  </a:lnTo>
                  <a:cubicBezTo>
                    <a:pt x="15009" y="24596"/>
                    <a:pt x="15014" y="24579"/>
                    <a:pt x="15020" y="24562"/>
                  </a:cubicBezTo>
                  <a:cubicBezTo>
                    <a:pt x="15037" y="24543"/>
                    <a:pt x="15052" y="24524"/>
                    <a:pt x="15069" y="24504"/>
                  </a:cubicBezTo>
                  <a:cubicBezTo>
                    <a:pt x="15072" y="24531"/>
                    <a:pt x="15085" y="24557"/>
                    <a:pt x="15110" y="24572"/>
                  </a:cubicBezTo>
                  <a:cubicBezTo>
                    <a:pt x="15122" y="24579"/>
                    <a:pt x="15137" y="24583"/>
                    <a:pt x="15152" y="24583"/>
                  </a:cubicBezTo>
                  <a:cubicBezTo>
                    <a:pt x="15184" y="24583"/>
                    <a:pt x="15215" y="24564"/>
                    <a:pt x="15231" y="24535"/>
                  </a:cubicBezTo>
                  <a:cubicBezTo>
                    <a:pt x="15242" y="24512"/>
                    <a:pt x="15243" y="24485"/>
                    <a:pt x="15236" y="24463"/>
                  </a:cubicBezTo>
                  <a:cubicBezTo>
                    <a:pt x="15227" y="24441"/>
                    <a:pt x="15212" y="24424"/>
                    <a:pt x="15191" y="24416"/>
                  </a:cubicBezTo>
                  <a:cubicBezTo>
                    <a:pt x="15180" y="24411"/>
                    <a:pt x="15170" y="24410"/>
                    <a:pt x="15159" y="24410"/>
                  </a:cubicBezTo>
                  <a:cubicBezTo>
                    <a:pt x="15152" y="24410"/>
                    <a:pt x="15145" y="24410"/>
                    <a:pt x="15138" y="24412"/>
                  </a:cubicBezTo>
                  <a:cubicBezTo>
                    <a:pt x="15148" y="24398"/>
                    <a:pt x="15159" y="24382"/>
                    <a:pt x="15168" y="24367"/>
                  </a:cubicBezTo>
                  <a:close/>
                  <a:moveTo>
                    <a:pt x="8668" y="22121"/>
                  </a:moveTo>
                  <a:lnTo>
                    <a:pt x="8668" y="22122"/>
                  </a:lnTo>
                  <a:lnTo>
                    <a:pt x="8688" y="22134"/>
                  </a:lnTo>
                  <a:cubicBezTo>
                    <a:pt x="8711" y="22147"/>
                    <a:pt x="8736" y="22161"/>
                    <a:pt x="8759" y="22175"/>
                  </a:cubicBezTo>
                  <a:lnTo>
                    <a:pt x="8779" y="22185"/>
                  </a:lnTo>
                  <a:lnTo>
                    <a:pt x="8779" y="22184"/>
                  </a:lnTo>
                  <a:cubicBezTo>
                    <a:pt x="8959" y="22284"/>
                    <a:pt x="9153" y="22364"/>
                    <a:pt x="9355" y="22423"/>
                  </a:cubicBezTo>
                  <a:lnTo>
                    <a:pt x="9391" y="22433"/>
                  </a:lnTo>
                  <a:cubicBezTo>
                    <a:pt x="9401" y="22435"/>
                    <a:pt x="9410" y="22438"/>
                    <a:pt x="9418" y="22441"/>
                  </a:cubicBezTo>
                  <a:cubicBezTo>
                    <a:pt x="9428" y="22444"/>
                    <a:pt x="9438" y="22446"/>
                    <a:pt x="9448" y="22449"/>
                  </a:cubicBezTo>
                  <a:cubicBezTo>
                    <a:pt x="9452" y="22449"/>
                    <a:pt x="9453" y="22450"/>
                    <a:pt x="9455" y="22450"/>
                  </a:cubicBezTo>
                  <a:lnTo>
                    <a:pt x="9478" y="22455"/>
                  </a:lnTo>
                  <a:cubicBezTo>
                    <a:pt x="9676" y="22504"/>
                    <a:pt x="9884" y="22532"/>
                    <a:pt x="10096" y="22535"/>
                  </a:cubicBezTo>
                  <a:lnTo>
                    <a:pt x="10135" y="22538"/>
                  </a:lnTo>
                  <a:lnTo>
                    <a:pt x="10182" y="22538"/>
                  </a:lnTo>
                  <a:lnTo>
                    <a:pt x="10222" y="22535"/>
                  </a:lnTo>
                  <a:cubicBezTo>
                    <a:pt x="10434" y="22530"/>
                    <a:pt x="10641" y="22504"/>
                    <a:pt x="10840" y="22455"/>
                  </a:cubicBezTo>
                  <a:lnTo>
                    <a:pt x="10840" y="22456"/>
                  </a:lnTo>
                  <a:lnTo>
                    <a:pt x="10863" y="22451"/>
                  </a:lnTo>
                  <a:cubicBezTo>
                    <a:pt x="10865" y="22451"/>
                    <a:pt x="10866" y="22450"/>
                    <a:pt x="10868" y="22450"/>
                  </a:cubicBezTo>
                  <a:lnTo>
                    <a:pt x="10868" y="23534"/>
                  </a:lnTo>
                  <a:lnTo>
                    <a:pt x="10743" y="23534"/>
                  </a:lnTo>
                  <a:cubicBezTo>
                    <a:pt x="10733" y="23534"/>
                    <a:pt x="10722" y="23535"/>
                    <a:pt x="10712" y="23536"/>
                  </a:cubicBezTo>
                  <a:cubicBezTo>
                    <a:pt x="10708" y="23537"/>
                    <a:pt x="10703" y="23539"/>
                    <a:pt x="10699" y="23539"/>
                  </a:cubicBezTo>
                  <a:cubicBezTo>
                    <a:pt x="10693" y="23540"/>
                    <a:pt x="10688" y="23541"/>
                    <a:pt x="10682" y="23545"/>
                  </a:cubicBezTo>
                  <a:cubicBezTo>
                    <a:pt x="10677" y="23546"/>
                    <a:pt x="10673" y="23548"/>
                    <a:pt x="10670" y="23551"/>
                  </a:cubicBezTo>
                  <a:cubicBezTo>
                    <a:pt x="10665" y="23553"/>
                    <a:pt x="10660" y="23556"/>
                    <a:pt x="10656" y="23558"/>
                  </a:cubicBezTo>
                  <a:cubicBezTo>
                    <a:pt x="10652" y="23562"/>
                    <a:pt x="10646" y="23564"/>
                    <a:pt x="10643" y="23568"/>
                  </a:cubicBezTo>
                  <a:cubicBezTo>
                    <a:pt x="10639" y="23571"/>
                    <a:pt x="10635" y="23574"/>
                    <a:pt x="10631" y="23577"/>
                  </a:cubicBezTo>
                  <a:cubicBezTo>
                    <a:pt x="10627" y="23582"/>
                    <a:pt x="10623" y="23584"/>
                    <a:pt x="10619" y="23588"/>
                  </a:cubicBezTo>
                  <a:cubicBezTo>
                    <a:pt x="10615" y="23592"/>
                    <a:pt x="10613" y="23595"/>
                    <a:pt x="10609" y="23600"/>
                  </a:cubicBezTo>
                  <a:cubicBezTo>
                    <a:pt x="10607" y="23604"/>
                    <a:pt x="10603" y="23608"/>
                    <a:pt x="10601" y="23613"/>
                  </a:cubicBezTo>
                  <a:cubicBezTo>
                    <a:pt x="10598" y="23618"/>
                    <a:pt x="10596" y="23622"/>
                    <a:pt x="10593" y="23627"/>
                  </a:cubicBezTo>
                  <a:cubicBezTo>
                    <a:pt x="10590" y="23631"/>
                    <a:pt x="10588" y="23635"/>
                    <a:pt x="10586" y="23641"/>
                  </a:cubicBezTo>
                  <a:lnTo>
                    <a:pt x="10578" y="23664"/>
                  </a:lnTo>
                  <a:cubicBezTo>
                    <a:pt x="10578" y="23667"/>
                    <a:pt x="10577" y="23668"/>
                    <a:pt x="10577" y="23671"/>
                  </a:cubicBezTo>
                  <a:lnTo>
                    <a:pt x="10572" y="23699"/>
                  </a:lnTo>
                  <a:lnTo>
                    <a:pt x="10575" y="23699"/>
                  </a:lnTo>
                  <a:lnTo>
                    <a:pt x="10575" y="23705"/>
                  </a:lnTo>
                  <a:lnTo>
                    <a:pt x="10575" y="23884"/>
                  </a:lnTo>
                  <a:lnTo>
                    <a:pt x="10747" y="23884"/>
                  </a:lnTo>
                  <a:lnTo>
                    <a:pt x="10747" y="23972"/>
                  </a:lnTo>
                  <a:lnTo>
                    <a:pt x="10575" y="23972"/>
                  </a:lnTo>
                  <a:lnTo>
                    <a:pt x="10575" y="24069"/>
                  </a:lnTo>
                  <a:lnTo>
                    <a:pt x="10575" y="24151"/>
                  </a:lnTo>
                  <a:lnTo>
                    <a:pt x="10575" y="24157"/>
                  </a:lnTo>
                  <a:lnTo>
                    <a:pt x="10572" y="24157"/>
                  </a:lnTo>
                  <a:lnTo>
                    <a:pt x="10577" y="24185"/>
                  </a:lnTo>
                  <a:cubicBezTo>
                    <a:pt x="10577" y="24186"/>
                    <a:pt x="10578" y="24189"/>
                    <a:pt x="10578" y="24190"/>
                  </a:cubicBezTo>
                  <a:cubicBezTo>
                    <a:pt x="10581" y="24198"/>
                    <a:pt x="10582" y="24207"/>
                    <a:pt x="10586" y="24214"/>
                  </a:cubicBezTo>
                  <a:cubicBezTo>
                    <a:pt x="10587" y="24217"/>
                    <a:pt x="10590" y="24222"/>
                    <a:pt x="10593" y="24227"/>
                  </a:cubicBezTo>
                  <a:cubicBezTo>
                    <a:pt x="10596" y="24232"/>
                    <a:pt x="10598" y="24238"/>
                    <a:pt x="10601" y="24242"/>
                  </a:cubicBezTo>
                  <a:cubicBezTo>
                    <a:pt x="10603" y="24246"/>
                    <a:pt x="10607" y="24249"/>
                    <a:pt x="10609" y="24254"/>
                  </a:cubicBezTo>
                  <a:cubicBezTo>
                    <a:pt x="10613" y="24259"/>
                    <a:pt x="10617" y="24263"/>
                    <a:pt x="10619" y="24267"/>
                  </a:cubicBezTo>
                  <a:lnTo>
                    <a:pt x="10631" y="24279"/>
                  </a:lnTo>
                  <a:cubicBezTo>
                    <a:pt x="10635" y="24281"/>
                    <a:pt x="10638" y="24285"/>
                    <a:pt x="10641" y="24288"/>
                  </a:cubicBezTo>
                  <a:cubicBezTo>
                    <a:pt x="10645" y="24290"/>
                    <a:pt x="10651" y="24294"/>
                    <a:pt x="10655" y="24297"/>
                  </a:cubicBezTo>
                  <a:cubicBezTo>
                    <a:pt x="10659" y="24300"/>
                    <a:pt x="10664" y="24302"/>
                    <a:pt x="10667" y="24304"/>
                  </a:cubicBezTo>
                  <a:cubicBezTo>
                    <a:pt x="10672" y="24306"/>
                    <a:pt x="10677" y="24307"/>
                    <a:pt x="10682" y="24310"/>
                  </a:cubicBezTo>
                  <a:cubicBezTo>
                    <a:pt x="10688" y="24312"/>
                    <a:pt x="10694" y="24315"/>
                    <a:pt x="10699" y="24316"/>
                  </a:cubicBezTo>
                  <a:lnTo>
                    <a:pt x="10712" y="24320"/>
                  </a:lnTo>
                  <a:cubicBezTo>
                    <a:pt x="10722" y="24322"/>
                    <a:pt x="10733" y="24322"/>
                    <a:pt x="10743" y="24322"/>
                  </a:cubicBezTo>
                  <a:lnTo>
                    <a:pt x="10868" y="24322"/>
                  </a:lnTo>
                  <a:lnTo>
                    <a:pt x="10868" y="24330"/>
                  </a:lnTo>
                  <a:cubicBezTo>
                    <a:pt x="10868" y="24512"/>
                    <a:pt x="10749" y="24666"/>
                    <a:pt x="10583" y="24718"/>
                  </a:cubicBezTo>
                  <a:lnTo>
                    <a:pt x="10584" y="24620"/>
                  </a:lnTo>
                  <a:cubicBezTo>
                    <a:pt x="10584" y="24610"/>
                    <a:pt x="10582" y="24599"/>
                    <a:pt x="10581" y="24589"/>
                  </a:cubicBezTo>
                  <a:cubicBezTo>
                    <a:pt x="10580" y="24584"/>
                    <a:pt x="10578" y="24580"/>
                    <a:pt x="10577" y="24575"/>
                  </a:cubicBezTo>
                  <a:cubicBezTo>
                    <a:pt x="10576" y="24570"/>
                    <a:pt x="10575" y="24563"/>
                    <a:pt x="10572" y="24558"/>
                  </a:cubicBezTo>
                  <a:cubicBezTo>
                    <a:pt x="10570" y="24553"/>
                    <a:pt x="10568" y="24549"/>
                    <a:pt x="10565" y="24543"/>
                  </a:cubicBezTo>
                  <a:cubicBezTo>
                    <a:pt x="10563" y="24540"/>
                    <a:pt x="10561" y="24536"/>
                    <a:pt x="10559" y="24532"/>
                  </a:cubicBezTo>
                  <a:cubicBezTo>
                    <a:pt x="10556" y="24526"/>
                    <a:pt x="10553" y="24522"/>
                    <a:pt x="10549" y="24517"/>
                  </a:cubicBezTo>
                  <a:cubicBezTo>
                    <a:pt x="10546" y="24514"/>
                    <a:pt x="10544" y="24511"/>
                    <a:pt x="10542" y="24506"/>
                  </a:cubicBezTo>
                  <a:cubicBezTo>
                    <a:pt x="10538" y="24503"/>
                    <a:pt x="10534" y="24498"/>
                    <a:pt x="10529" y="24494"/>
                  </a:cubicBezTo>
                  <a:cubicBezTo>
                    <a:pt x="10527" y="24491"/>
                    <a:pt x="10523" y="24489"/>
                    <a:pt x="10519" y="24485"/>
                  </a:cubicBezTo>
                  <a:cubicBezTo>
                    <a:pt x="10516" y="24482"/>
                    <a:pt x="10510" y="24479"/>
                    <a:pt x="10506" y="24475"/>
                  </a:cubicBezTo>
                  <a:cubicBezTo>
                    <a:pt x="10502" y="24473"/>
                    <a:pt x="10497" y="24470"/>
                    <a:pt x="10492" y="24467"/>
                  </a:cubicBezTo>
                  <a:cubicBezTo>
                    <a:pt x="10489" y="24464"/>
                    <a:pt x="10484" y="24462"/>
                    <a:pt x="10480" y="24461"/>
                  </a:cubicBezTo>
                  <a:cubicBezTo>
                    <a:pt x="10470" y="24457"/>
                    <a:pt x="10461" y="24454"/>
                    <a:pt x="10450" y="24452"/>
                  </a:cubicBezTo>
                  <a:lnTo>
                    <a:pt x="10423" y="24446"/>
                  </a:lnTo>
                  <a:lnTo>
                    <a:pt x="10423" y="24448"/>
                  </a:lnTo>
                  <a:lnTo>
                    <a:pt x="10233" y="24448"/>
                  </a:lnTo>
                  <a:lnTo>
                    <a:pt x="10233" y="24621"/>
                  </a:lnTo>
                  <a:lnTo>
                    <a:pt x="10147" y="24621"/>
                  </a:lnTo>
                  <a:lnTo>
                    <a:pt x="10147" y="24448"/>
                  </a:lnTo>
                  <a:lnTo>
                    <a:pt x="9960" y="24448"/>
                  </a:lnTo>
                  <a:lnTo>
                    <a:pt x="9960" y="24446"/>
                  </a:lnTo>
                  <a:lnTo>
                    <a:pt x="9932" y="24452"/>
                  </a:lnTo>
                  <a:lnTo>
                    <a:pt x="9931" y="24452"/>
                  </a:lnTo>
                  <a:cubicBezTo>
                    <a:pt x="9922" y="24454"/>
                    <a:pt x="9911" y="24457"/>
                    <a:pt x="9903" y="24461"/>
                  </a:cubicBezTo>
                  <a:cubicBezTo>
                    <a:pt x="9898" y="24462"/>
                    <a:pt x="9894" y="24464"/>
                    <a:pt x="9890" y="24467"/>
                  </a:cubicBezTo>
                  <a:cubicBezTo>
                    <a:pt x="9886" y="24470"/>
                    <a:pt x="9881" y="24472"/>
                    <a:pt x="9877" y="24475"/>
                  </a:cubicBezTo>
                  <a:cubicBezTo>
                    <a:pt x="9871" y="24478"/>
                    <a:pt x="9868" y="24482"/>
                    <a:pt x="9864" y="24485"/>
                  </a:cubicBezTo>
                  <a:cubicBezTo>
                    <a:pt x="9860" y="24489"/>
                    <a:pt x="9858" y="24491"/>
                    <a:pt x="9853" y="24494"/>
                  </a:cubicBezTo>
                  <a:cubicBezTo>
                    <a:pt x="9849" y="24498"/>
                    <a:pt x="9845" y="24501"/>
                    <a:pt x="9842" y="24506"/>
                  </a:cubicBezTo>
                  <a:cubicBezTo>
                    <a:pt x="9839" y="24510"/>
                    <a:pt x="9836" y="24514"/>
                    <a:pt x="9833" y="24517"/>
                  </a:cubicBezTo>
                  <a:cubicBezTo>
                    <a:pt x="9830" y="24521"/>
                    <a:pt x="9827" y="24526"/>
                    <a:pt x="9824" y="24532"/>
                  </a:cubicBezTo>
                  <a:cubicBezTo>
                    <a:pt x="9822" y="24536"/>
                    <a:pt x="9821" y="24540"/>
                    <a:pt x="9817" y="24543"/>
                  </a:cubicBezTo>
                  <a:cubicBezTo>
                    <a:pt x="9815" y="24549"/>
                    <a:pt x="9812" y="24553"/>
                    <a:pt x="9811" y="24558"/>
                  </a:cubicBezTo>
                  <a:cubicBezTo>
                    <a:pt x="9808" y="24563"/>
                    <a:pt x="9807" y="24569"/>
                    <a:pt x="9806" y="24575"/>
                  </a:cubicBezTo>
                  <a:cubicBezTo>
                    <a:pt x="9805" y="24579"/>
                    <a:pt x="9803" y="24583"/>
                    <a:pt x="9802" y="24589"/>
                  </a:cubicBezTo>
                  <a:cubicBezTo>
                    <a:pt x="9800" y="24599"/>
                    <a:pt x="9800" y="24610"/>
                    <a:pt x="9800" y="24620"/>
                  </a:cubicBezTo>
                  <a:lnTo>
                    <a:pt x="9800" y="24736"/>
                  </a:lnTo>
                  <a:lnTo>
                    <a:pt x="9065" y="24736"/>
                  </a:lnTo>
                  <a:lnTo>
                    <a:pt x="9065" y="24620"/>
                  </a:lnTo>
                  <a:cubicBezTo>
                    <a:pt x="9065" y="24610"/>
                    <a:pt x="9063" y="24599"/>
                    <a:pt x="9062" y="24589"/>
                  </a:cubicBezTo>
                  <a:cubicBezTo>
                    <a:pt x="9061" y="24584"/>
                    <a:pt x="9059" y="24579"/>
                    <a:pt x="9058" y="24575"/>
                  </a:cubicBezTo>
                  <a:cubicBezTo>
                    <a:pt x="9057" y="24570"/>
                    <a:pt x="9056" y="24564"/>
                    <a:pt x="9053" y="24559"/>
                  </a:cubicBezTo>
                  <a:cubicBezTo>
                    <a:pt x="9051" y="24554"/>
                    <a:pt x="9049" y="24549"/>
                    <a:pt x="9047" y="24545"/>
                  </a:cubicBezTo>
                  <a:cubicBezTo>
                    <a:pt x="9043" y="24541"/>
                    <a:pt x="9042" y="24537"/>
                    <a:pt x="9040" y="24533"/>
                  </a:cubicBezTo>
                  <a:cubicBezTo>
                    <a:pt x="9037" y="24528"/>
                    <a:pt x="9033" y="24522"/>
                    <a:pt x="9030" y="24519"/>
                  </a:cubicBezTo>
                  <a:cubicBezTo>
                    <a:pt x="9027" y="24516"/>
                    <a:pt x="9024" y="24512"/>
                    <a:pt x="9021" y="24510"/>
                  </a:cubicBezTo>
                  <a:cubicBezTo>
                    <a:pt x="9017" y="24505"/>
                    <a:pt x="9014" y="24500"/>
                    <a:pt x="9009" y="24496"/>
                  </a:cubicBezTo>
                  <a:cubicBezTo>
                    <a:pt x="9005" y="24494"/>
                    <a:pt x="9001" y="24491"/>
                    <a:pt x="8999" y="24489"/>
                  </a:cubicBezTo>
                  <a:cubicBezTo>
                    <a:pt x="8994" y="24484"/>
                    <a:pt x="8990" y="24480"/>
                    <a:pt x="8984" y="24478"/>
                  </a:cubicBezTo>
                  <a:cubicBezTo>
                    <a:pt x="8980" y="24475"/>
                    <a:pt x="8977" y="24474"/>
                    <a:pt x="8973" y="24471"/>
                  </a:cubicBezTo>
                  <a:cubicBezTo>
                    <a:pt x="8968" y="24468"/>
                    <a:pt x="8963" y="24466"/>
                    <a:pt x="8958" y="24463"/>
                  </a:cubicBezTo>
                  <a:cubicBezTo>
                    <a:pt x="8951" y="24459"/>
                    <a:pt x="8941" y="24457"/>
                    <a:pt x="8932" y="24455"/>
                  </a:cubicBezTo>
                  <a:cubicBezTo>
                    <a:pt x="8931" y="24455"/>
                    <a:pt x="8930" y="24454"/>
                    <a:pt x="8930" y="24454"/>
                  </a:cubicBezTo>
                  <a:lnTo>
                    <a:pt x="8901" y="24448"/>
                  </a:lnTo>
                  <a:lnTo>
                    <a:pt x="8901" y="24452"/>
                  </a:lnTo>
                  <a:lnTo>
                    <a:pt x="8715" y="24452"/>
                  </a:lnTo>
                  <a:lnTo>
                    <a:pt x="8715" y="24625"/>
                  </a:lnTo>
                  <a:lnTo>
                    <a:pt x="8629" y="24625"/>
                  </a:lnTo>
                  <a:lnTo>
                    <a:pt x="8629" y="24452"/>
                  </a:lnTo>
                  <a:lnTo>
                    <a:pt x="8442" y="24452"/>
                  </a:lnTo>
                  <a:lnTo>
                    <a:pt x="8442" y="24448"/>
                  </a:lnTo>
                  <a:lnTo>
                    <a:pt x="8415" y="24454"/>
                  </a:lnTo>
                  <a:cubicBezTo>
                    <a:pt x="8414" y="24454"/>
                    <a:pt x="8411" y="24455"/>
                    <a:pt x="8410" y="24455"/>
                  </a:cubicBezTo>
                  <a:cubicBezTo>
                    <a:pt x="8402" y="24458"/>
                    <a:pt x="8394" y="24459"/>
                    <a:pt x="8386" y="24463"/>
                  </a:cubicBezTo>
                  <a:cubicBezTo>
                    <a:pt x="8381" y="24466"/>
                    <a:pt x="8376" y="24468"/>
                    <a:pt x="8372" y="24471"/>
                  </a:cubicBezTo>
                  <a:cubicBezTo>
                    <a:pt x="8367" y="24474"/>
                    <a:pt x="8363" y="24475"/>
                    <a:pt x="8360" y="24478"/>
                  </a:cubicBezTo>
                  <a:cubicBezTo>
                    <a:pt x="8355" y="24480"/>
                    <a:pt x="8350" y="24484"/>
                    <a:pt x="8345" y="24489"/>
                  </a:cubicBezTo>
                  <a:cubicBezTo>
                    <a:pt x="8342" y="24491"/>
                    <a:pt x="8339" y="24494"/>
                    <a:pt x="8336" y="24496"/>
                  </a:cubicBezTo>
                  <a:lnTo>
                    <a:pt x="8323" y="24510"/>
                  </a:lnTo>
                  <a:cubicBezTo>
                    <a:pt x="8320" y="24512"/>
                    <a:pt x="8318" y="24516"/>
                    <a:pt x="8315" y="24519"/>
                  </a:cubicBezTo>
                  <a:cubicBezTo>
                    <a:pt x="8311" y="24523"/>
                    <a:pt x="8308" y="24528"/>
                    <a:pt x="8304" y="24533"/>
                  </a:cubicBezTo>
                  <a:cubicBezTo>
                    <a:pt x="8302" y="24537"/>
                    <a:pt x="8300" y="24541"/>
                    <a:pt x="8298" y="24545"/>
                  </a:cubicBezTo>
                  <a:cubicBezTo>
                    <a:pt x="8295" y="24550"/>
                    <a:pt x="8293" y="24554"/>
                    <a:pt x="8292" y="24559"/>
                  </a:cubicBezTo>
                  <a:cubicBezTo>
                    <a:pt x="8288" y="24564"/>
                    <a:pt x="8287" y="24570"/>
                    <a:pt x="8286" y="24575"/>
                  </a:cubicBezTo>
                  <a:cubicBezTo>
                    <a:pt x="8284" y="24579"/>
                    <a:pt x="8283" y="24584"/>
                    <a:pt x="8282" y="24589"/>
                  </a:cubicBezTo>
                  <a:cubicBezTo>
                    <a:pt x="8279" y="24599"/>
                    <a:pt x="8279" y="24610"/>
                    <a:pt x="8279" y="24620"/>
                  </a:cubicBezTo>
                  <a:lnTo>
                    <a:pt x="8279" y="24680"/>
                  </a:lnTo>
                  <a:cubicBezTo>
                    <a:pt x="8155" y="24610"/>
                    <a:pt x="8070" y="24478"/>
                    <a:pt x="8070" y="24325"/>
                  </a:cubicBezTo>
                  <a:lnTo>
                    <a:pt x="8070" y="24317"/>
                  </a:lnTo>
                  <a:lnTo>
                    <a:pt x="8192" y="24317"/>
                  </a:lnTo>
                  <a:cubicBezTo>
                    <a:pt x="8203" y="24317"/>
                    <a:pt x="8213" y="24316"/>
                    <a:pt x="8224" y="24315"/>
                  </a:cubicBezTo>
                  <a:cubicBezTo>
                    <a:pt x="8228" y="24312"/>
                    <a:pt x="8230" y="24312"/>
                    <a:pt x="8235" y="24311"/>
                  </a:cubicBezTo>
                  <a:cubicBezTo>
                    <a:pt x="8241" y="24310"/>
                    <a:pt x="8247" y="24308"/>
                    <a:pt x="8255" y="24305"/>
                  </a:cubicBezTo>
                  <a:cubicBezTo>
                    <a:pt x="8258" y="24304"/>
                    <a:pt x="8262" y="24301"/>
                    <a:pt x="8266" y="24300"/>
                  </a:cubicBezTo>
                  <a:cubicBezTo>
                    <a:pt x="8271" y="24297"/>
                    <a:pt x="8277" y="24294"/>
                    <a:pt x="8281" y="24291"/>
                  </a:cubicBezTo>
                  <a:lnTo>
                    <a:pt x="8293" y="24284"/>
                  </a:lnTo>
                  <a:cubicBezTo>
                    <a:pt x="8297" y="24281"/>
                    <a:pt x="8300" y="24278"/>
                    <a:pt x="8304" y="24274"/>
                  </a:cubicBezTo>
                  <a:cubicBezTo>
                    <a:pt x="8308" y="24270"/>
                    <a:pt x="8313" y="24268"/>
                    <a:pt x="8316" y="24264"/>
                  </a:cubicBezTo>
                  <a:cubicBezTo>
                    <a:pt x="8319" y="24260"/>
                    <a:pt x="8323" y="24258"/>
                    <a:pt x="8325" y="24253"/>
                  </a:cubicBezTo>
                  <a:cubicBezTo>
                    <a:pt x="8329" y="24250"/>
                    <a:pt x="8332" y="24244"/>
                    <a:pt x="8336" y="24241"/>
                  </a:cubicBezTo>
                  <a:cubicBezTo>
                    <a:pt x="8339" y="24236"/>
                    <a:pt x="8340" y="24233"/>
                    <a:pt x="8341" y="24230"/>
                  </a:cubicBezTo>
                  <a:cubicBezTo>
                    <a:pt x="8344" y="24225"/>
                    <a:pt x="8347" y="24220"/>
                    <a:pt x="8350" y="24213"/>
                  </a:cubicBezTo>
                  <a:cubicBezTo>
                    <a:pt x="8351" y="24211"/>
                    <a:pt x="8351" y="24209"/>
                    <a:pt x="8351" y="24206"/>
                  </a:cubicBezTo>
                  <a:lnTo>
                    <a:pt x="8355" y="24194"/>
                  </a:lnTo>
                  <a:cubicBezTo>
                    <a:pt x="8355" y="24193"/>
                    <a:pt x="8355" y="24192"/>
                    <a:pt x="8356" y="24192"/>
                  </a:cubicBezTo>
                  <a:cubicBezTo>
                    <a:pt x="8357" y="24189"/>
                    <a:pt x="8357" y="24187"/>
                    <a:pt x="8358" y="24184"/>
                  </a:cubicBezTo>
                  <a:lnTo>
                    <a:pt x="8358" y="24181"/>
                  </a:lnTo>
                  <a:lnTo>
                    <a:pt x="8363" y="24156"/>
                  </a:lnTo>
                  <a:lnTo>
                    <a:pt x="8361" y="24156"/>
                  </a:lnTo>
                  <a:lnTo>
                    <a:pt x="8361" y="24150"/>
                  </a:lnTo>
                  <a:lnTo>
                    <a:pt x="8361" y="24068"/>
                  </a:lnTo>
                  <a:lnTo>
                    <a:pt x="8361" y="23970"/>
                  </a:lnTo>
                  <a:lnTo>
                    <a:pt x="8188" y="23970"/>
                  </a:lnTo>
                  <a:lnTo>
                    <a:pt x="8188" y="23883"/>
                  </a:lnTo>
                  <a:lnTo>
                    <a:pt x="8361" y="23883"/>
                  </a:lnTo>
                  <a:lnTo>
                    <a:pt x="8361" y="23704"/>
                  </a:lnTo>
                  <a:lnTo>
                    <a:pt x="8361" y="23698"/>
                  </a:lnTo>
                  <a:lnTo>
                    <a:pt x="8363" y="23698"/>
                  </a:lnTo>
                  <a:lnTo>
                    <a:pt x="8358" y="23672"/>
                  </a:lnTo>
                  <a:lnTo>
                    <a:pt x="8358" y="23671"/>
                  </a:lnTo>
                  <a:cubicBezTo>
                    <a:pt x="8358" y="23668"/>
                    <a:pt x="8357" y="23666"/>
                    <a:pt x="8356" y="23663"/>
                  </a:cubicBezTo>
                  <a:cubicBezTo>
                    <a:pt x="8356" y="23662"/>
                    <a:pt x="8356" y="23662"/>
                    <a:pt x="8355" y="23661"/>
                  </a:cubicBezTo>
                  <a:lnTo>
                    <a:pt x="8351" y="23648"/>
                  </a:lnTo>
                  <a:cubicBezTo>
                    <a:pt x="8350" y="23646"/>
                    <a:pt x="8350" y="23645"/>
                    <a:pt x="8347" y="23642"/>
                  </a:cubicBezTo>
                  <a:cubicBezTo>
                    <a:pt x="8345" y="23635"/>
                    <a:pt x="8342" y="23630"/>
                    <a:pt x="8339" y="23624"/>
                  </a:cubicBezTo>
                  <a:cubicBezTo>
                    <a:pt x="8337" y="23621"/>
                    <a:pt x="8336" y="23616"/>
                    <a:pt x="8334" y="23614"/>
                  </a:cubicBezTo>
                  <a:lnTo>
                    <a:pt x="8321" y="23598"/>
                  </a:lnTo>
                  <a:cubicBezTo>
                    <a:pt x="8319" y="23595"/>
                    <a:pt x="8316" y="23592"/>
                    <a:pt x="8314" y="23589"/>
                  </a:cubicBezTo>
                  <a:cubicBezTo>
                    <a:pt x="8309" y="23585"/>
                    <a:pt x="8305" y="23579"/>
                    <a:pt x="8300" y="23576"/>
                  </a:cubicBezTo>
                  <a:cubicBezTo>
                    <a:pt x="8298" y="23573"/>
                    <a:pt x="8294" y="23571"/>
                    <a:pt x="8292" y="23568"/>
                  </a:cubicBezTo>
                  <a:cubicBezTo>
                    <a:pt x="8286" y="23564"/>
                    <a:pt x="8282" y="23562"/>
                    <a:pt x="8277" y="23558"/>
                  </a:cubicBezTo>
                  <a:cubicBezTo>
                    <a:pt x="8273" y="23556"/>
                    <a:pt x="8268" y="23555"/>
                    <a:pt x="8265" y="23552"/>
                  </a:cubicBezTo>
                  <a:cubicBezTo>
                    <a:pt x="8260" y="23550"/>
                    <a:pt x="8256" y="23547"/>
                    <a:pt x="8250" y="23546"/>
                  </a:cubicBezTo>
                  <a:cubicBezTo>
                    <a:pt x="8245" y="23543"/>
                    <a:pt x="8239" y="23541"/>
                    <a:pt x="8234" y="23540"/>
                  </a:cubicBezTo>
                  <a:cubicBezTo>
                    <a:pt x="8229" y="23539"/>
                    <a:pt x="8225" y="23537"/>
                    <a:pt x="8220" y="23536"/>
                  </a:cubicBezTo>
                  <a:cubicBezTo>
                    <a:pt x="8209" y="23534"/>
                    <a:pt x="8199" y="23534"/>
                    <a:pt x="8188" y="23534"/>
                  </a:cubicBezTo>
                  <a:lnTo>
                    <a:pt x="8066" y="23534"/>
                  </a:lnTo>
                  <a:lnTo>
                    <a:pt x="8066" y="22867"/>
                  </a:lnTo>
                  <a:cubicBezTo>
                    <a:pt x="8323" y="22671"/>
                    <a:pt x="8531" y="22416"/>
                    <a:pt x="8668" y="22121"/>
                  </a:cubicBezTo>
                  <a:close/>
                  <a:moveTo>
                    <a:pt x="13381" y="24714"/>
                  </a:moveTo>
                  <a:cubicBezTo>
                    <a:pt x="13387" y="24717"/>
                    <a:pt x="13392" y="24723"/>
                    <a:pt x="13398" y="24727"/>
                  </a:cubicBezTo>
                  <a:cubicBezTo>
                    <a:pt x="13398" y="24733"/>
                    <a:pt x="13398" y="24737"/>
                    <a:pt x="13396" y="24742"/>
                  </a:cubicBezTo>
                  <a:cubicBezTo>
                    <a:pt x="13392" y="24746"/>
                    <a:pt x="13389" y="24748"/>
                    <a:pt x="13384" y="24748"/>
                  </a:cubicBezTo>
                  <a:cubicBezTo>
                    <a:pt x="13381" y="24748"/>
                    <a:pt x="13377" y="24748"/>
                    <a:pt x="13374" y="24744"/>
                  </a:cubicBezTo>
                  <a:cubicBezTo>
                    <a:pt x="13369" y="24741"/>
                    <a:pt x="13365" y="24736"/>
                    <a:pt x="13365" y="24731"/>
                  </a:cubicBezTo>
                  <a:cubicBezTo>
                    <a:pt x="13365" y="24728"/>
                    <a:pt x="13365" y="24725"/>
                    <a:pt x="13368" y="24721"/>
                  </a:cubicBezTo>
                  <a:cubicBezTo>
                    <a:pt x="13370" y="24716"/>
                    <a:pt x="13376" y="24715"/>
                    <a:pt x="13381" y="24714"/>
                  </a:cubicBezTo>
                  <a:close/>
                  <a:moveTo>
                    <a:pt x="14720" y="24799"/>
                  </a:moveTo>
                  <a:lnTo>
                    <a:pt x="14720" y="24799"/>
                  </a:lnTo>
                  <a:cubicBezTo>
                    <a:pt x="14719" y="24802"/>
                    <a:pt x="14719" y="24807"/>
                    <a:pt x="14719" y="24812"/>
                  </a:cubicBezTo>
                  <a:cubicBezTo>
                    <a:pt x="14709" y="24822"/>
                    <a:pt x="14698" y="24831"/>
                    <a:pt x="14683" y="24838"/>
                  </a:cubicBezTo>
                  <a:cubicBezTo>
                    <a:pt x="14672" y="24844"/>
                    <a:pt x="14657" y="24848"/>
                    <a:pt x="14642" y="24849"/>
                  </a:cubicBezTo>
                  <a:cubicBezTo>
                    <a:pt x="14638" y="24847"/>
                    <a:pt x="14635" y="24844"/>
                    <a:pt x="14632" y="24843"/>
                  </a:cubicBezTo>
                  <a:cubicBezTo>
                    <a:pt x="14662" y="24828"/>
                    <a:pt x="14691" y="24813"/>
                    <a:pt x="14720" y="24799"/>
                  </a:cubicBezTo>
                  <a:close/>
                  <a:moveTo>
                    <a:pt x="13286" y="24638"/>
                  </a:moveTo>
                  <a:cubicBezTo>
                    <a:pt x="13298" y="24649"/>
                    <a:pt x="13308" y="24659"/>
                    <a:pt x="13320" y="24670"/>
                  </a:cubicBezTo>
                  <a:cubicBezTo>
                    <a:pt x="13318" y="24673"/>
                    <a:pt x="13314" y="24674"/>
                    <a:pt x="13312" y="24676"/>
                  </a:cubicBezTo>
                  <a:cubicBezTo>
                    <a:pt x="13298" y="24694"/>
                    <a:pt x="13291" y="24716"/>
                    <a:pt x="13293" y="24738"/>
                  </a:cubicBezTo>
                  <a:cubicBezTo>
                    <a:pt x="13297" y="24763"/>
                    <a:pt x="13310" y="24785"/>
                    <a:pt x="13329" y="24801"/>
                  </a:cubicBezTo>
                  <a:cubicBezTo>
                    <a:pt x="13345" y="24812"/>
                    <a:pt x="13365" y="24819"/>
                    <a:pt x="13384" y="24819"/>
                  </a:cubicBezTo>
                  <a:cubicBezTo>
                    <a:pt x="13411" y="24819"/>
                    <a:pt x="13438" y="24806"/>
                    <a:pt x="13453" y="24783"/>
                  </a:cubicBezTo>
                  <a:cubicBezTo>
                    <a:pt x="13455" y="24779"/>
                    <a:pt x="13455" y="24774"/>
                    <a:pt x="13458" y="24770"/>
                  </a:cubicBezTo>
                  <a:cubicBezTo>
                    <a:pt x="13486" y="24789"/>
                    <a:pt x="13516" y="24806"/>
                    <a:pt x="13544" y="24822"/>
                  </a:cubicBezTo>
                  <a:lnTo>
                    <a:pt x="13507" y="24891"/>
                  </a:lnTo>
                  <a:cubicBezTo>
                    <a:pt x="13475" y="24879"/>
                    <a:pt x="13435" y="24870"/>
                    <a:pt x="13399" y="24863"/>
                  </a:cubicBezTo>
                  <a:cubicBezTo>
                    <a:pt x="13361" y="24854"/>
                    <a:pt x="13322" y="24847"/>
                    <a:pt x="13304" y="24833"/>
                  </a:cubicBezTo>
                  <a:cubicBezTo>
                    <a:pt x="13270" y="24809"/>
                    <a:pt x="13249" y="24770"/>
                    <a:pt x="13246" y="24732"/>
                  </a:cubicBezTo>
                  <a:cubicBezTo>
                    <a:pt x="13244" y="24699"/>
                    <a:pt x="13254" y="24668"/>
                    <a:pt x="13276" y="24645"/>
                  </a:cubicBezTo>
                  <a:cubicBezTo>
                    <a:pt x="13280" y="24642"/>
                    <a:pt x="13282" y="24639"/>
                    <a:pt x="13286" y="24638"/>
                  </a:cubicBezTo>
                  <a:close/>
                  <a:moveTo>
                    <a:pt x="14110" y="22532"/>
                  </a:moveTo>
                  <a:cubicBezTo>
                    <a:pt x="14488" y="22532"/>
                    <a:pt x="14848" y="22714"/>
                    <a:pt x="15072" y="23019"/>
                  </a:cubicBezTo>
                  <a:cubicBezTo>
                    <a:pt x="15261" y="23276"/>
                    <a:pt x="15337" y="23591"/>
                    <a:pt x="15289" y="23904"/>
                  </a:cubicBezTo>
                  <a:cubicBezTo>
                    <a:pt x="15239" y="24219"/>
                    <a:pt x="15071" y="24495"/>
                    <a:pt x="14815" y="24683"/>
                  </a:cubicBezTo>
                  <a:cubicBezTo>
                    <a:pt x="14609" y="24832"/>
                    <a:pt x="14367" y="24911"/>
                    <a:pt x="14113" y="24911"/>
                  </a:cubicBezTo>
                  <a:cubicBezTo>
                    <a:pt x="13734" y="24911"/>
                    <a:pt x="13375" y="24730"/>
                    <a:pt x="13152" y="24424"/>
                  </a:cubicBezTo>
                  <a:cubicBezTo>
                    <a:pt x="12964" y="24167"/>
                    <a:pt x="12886" y="23853"/>
                    <a:pt x="12936" y="23539"/>
                  </a:cubicBezTo>
                  <a:cubicBezTo>
                    <a:pt x="12984" y="23225"/>
                    <a:pt x="13152" y="22949"/>
                    <a:pt x="13408" y="22761"/>
                  </a:cubicBezTo>
                  <a:cubicBezTo>
                    <a:pt x="13614" y="22611"/>
                    <a:pt x="13857" y="22532"/>
                    <a:pt x="14110" y="22532"/>
                  </a:cubicBezTo>
                  <a:close/>
                  <a:moveTo>
                    <a:pt x="13750" y="24916"/>
                  </a:moveTo>
                  <a:cubicBezTo>
                    <a:pt x="13753" y="24916"/>
                    <a:pt x="13754" y="24916"/>
                    <a:pt x="13756" y="24917"/>
                  </a:cubicBezTo>
                  <a:cubicBezTo>
                    <a:pt x="13766" y="24920"/>
                    <a:pt x="13770" y="24930"/>
                    <a:pt x="13767" y="24938"/>
                  </a:cubicBezTo>
                  <a:cubicBezTo>
                    <a:pt x="13765" y="24945"/>
                    <a:pt x="13758" y="24948"/>
                    <a:pt x="13750" y="24948"/>
                  </a:cubicBezTo>
                  <a:cubicBezTo>
                    <a:pt x="13749" y="24948"/>
                    <a:pt x="13747" y="24948"/>
                    <a:pt x="13745" y="24947"/>
                  </a:cubicBezTo>
                  <a:cubicBezTo>
                    <a:pt x="13739" y="24946"/>
                    <a:pt x="13735" y="24942"/>
                    <a:pt x="13734" y="24937"/>
                  </a:cubicBezTo>
                  <a:cubicBezTo>
                    <a:pt x="13733" y="24934"/>
                    <a:pt x="13732" y="24930"/>
                    <a:pt x="13734" y="24926"/>
                  </a:cubicBezTo>
                  <a:cubicBezTo>
                    <a:pt x="13737" y="24920"/>
                    <a:pt x="13744" y="24916"/>
                    <a:pt x="13750" y="24916"/>
                  </a:cubicBezTo>
                  <a:close/>
                  <a:moveTo>
                    <a:pt x="14973" y="24649"/>
                  </a:moveTo>
                  <a:lnTo>
                    <a:pt x="15022" y="24688"/>
                  </a:lnTo>
                  <a:lnTo>
                    <a:pt x="15078" y="24731"/>
                  </a:lnTo>
                  <a:cubicBezTo>
                    <a:pt x="15059" y="24758"/>
                    <a:pt x="15045" y="24791"/>
                    <a:pt x="15031" y="24823"/>
                  </a:cubicBezTo>
                  <a:cubicBezTo>
                    <a:pt x="15013" y="24864"/>
                    <a:pt x="14993" y="24907"/>
                    <a:pt x="14973" y="24923"/>
                  </a:cubicBezTo>
                  <a:cubicBezTo>
                    <a:pt x="14946" y="24946"/>
                    <a:pt x="14914" y="24958"/>
                    <a:pt x="14882" y="24958"/>
                  </a:cubicBezTo>
                  <a:cubicBezTo>
                    <a:pt x="14837" y="24958"/>
                    <a:pt x="14799" y="24936"/>
                    <a:pt x="14781" y="24901"/>
                  </a:cubicBezTo>
                  <a:cubicBezTo>
                    <a:pt x="14758" y="24857"/>
                    <a:pt x="14760" y="24804"/>
                    <a:pt x="14779" y="24763"/>
                  </a:cubicBezTo>
                  <a:cubicBezTo>
                    <a:pt x="14800" y="24749"/>
                    <a:pt x="14821" y="24735"/>
                    <a:pt x="14843" y="24721"/>
                  </a:cubicBezTo>
                  <a:cubicBezTo>
                    <a:pt x="14851" y="24715"/>
                    <a:pt x="14857" y="24709"/>
                    <a:pt x="14864" y="24704"/>
                  </a:cubicBezTo>
                  <a:cubicBezTo>
                    <a:pt x="14901" y="24691"/>
                    <a:pt x="14942" y="24678"/>
                    <a:pt x="14973" y="24649"/>
                  </a:cubicBezTo>
                  <a:close/>
                  <a:moveTo>
                    <a:pt x="14722" y="24868"/>
                  </a:moveTo>
                  <a:cubicBezTo>
                    <a:pt x="14727" y="24886"/>
                    <a:pt x="14732" y="24905"/>
                    <a:pt x="14741" y="24922"/>
                  </a:cubicBezTo>
                  <a:cubicBezTo>
                    <a:pt x="14751" y="24939"/>
                    <a:pt x="14763" y="24954"/>
                    <a:pt x="14778" y="24967"/>
                  </a:cubicBezTo>
                  <a:cubicBezTo>
                    <a:pt x="14769" y="24968"/>
                    <a:pt x="14760" y="24973"/>
                    <a:pt x="14752" y="24976"/>
                  </a:cubicBezTo>
                  <a:cubicBezTo>
                    <a:pt x="14743" y="24980"/>
                    <a:pt x="14737" y="24984"/>
                    <a:pt x="14730" y="24989"/>
                  </a:cubicBezTo>
                  <a:cubicBezTo>
                    <a:pt x="14728" y="24969"/>
                    <a:pt x="14724" y="24951"/>
                    <a:pt x="14716" y="24934"/>
                  </a:cubicBezTo>
                  <a:cubicBezTo>
                    <a:pt x="14709" y="24917"/>
                    <a:pt x="14696" y="24901"/>
                    <a:pt x="14684" y="24886"/>
                  </a:cubicBezTo>
                  <a:cubicBezTo>
                    <a:pt x="14691" y="24884"/>
                    <a:pt x="14698" y="24883"/>
                    <a:pt x="14704" y="24880"/>
                  </a:cubicBezTo>
                  <a:cubicBezTo>
                    <a:pt x="14711" y="24877"/>
                    <a:pt x="14716" y="24871"/>
                    <a:pt x="14722" y="24868"/>
                  </a:cubicBezTo>
                  <a:close/>
                  <a:moveTo>
                    <a:pt x="14131" y="25006"/>
                  </a:moveTo>
                  <a:cubicBezTo>
                    <a:pt x="14139" y="25006"/>
                    <a:pt x="14145" y="25015"/>
                    <a:pt x="14145" y="25023"/>
                  </a:cubicBezTo>
                  <a:cubicBezTo>
                    <a:pt x="14145" y="25032"/>
                    <a:pt x="14137" y="25038"/>
                    <a:pt x="14129" y="25038"/>
                  </a:cubicBezTo>
                  <a:lnTo>
                    <a:pt x="14128" y="25038"/>
                  </a:lnTo>
                  <a:cubicBezTo>
                    <a:pt x="14122" y="25038"/>
                    <a:pt x="14117" y="25036"/>
                    <a:pt x="14114" y="25032"/>
                  </a:cubicBezTo>
                  <a:cubicBezTo>
                    <a:pt x="14113" y="25028"/>
                    <a:pt x="14110" y="25025"/>
                    <a:pt x="14111" y="25021"/>
                  </a:cubicBezTo>
                  <a:cubicBezTo>
                    <a:pt x="14113" y="25013"/>
                    <a:pt x="14119" y="25006"/>
                    <a:pt x="14131" y="25006"/>
                  </a:cubicBezTo>
                  <a:close/>
                  <a:moveTo>
                    <a:pt x="13929" y="24943"/>
                  </a:moveTo>
                  <a:cubicBezTo>
                    <a:pt x="13941" y="24944"/>
                    <a:pt x="13952" y="24948"/>
                    <a:pt x="13966" y="24949"/>
                  </a:cubicBezTo>
                  <a:cubicBezTo>
                    <a:pt x="13960" y="24963"/>
                    <a:pt x="13952" y="24976"/>
                    <a:pt x="13950" y="24992"/>
                  </a:cubicBezTo>
                  <a:cubicBezTo>
                    <a:pt x="13946" y="25011"/>
                    <a:pt x="13946" y="25031"/>
                    <a:pt x="13949" y="25050"/>
                  </a:cubicBezTo>
                  <a:cubicBezTo>
                    <a:pt x="13940" y="25046"/>
                    <a:pt x="13932" y="25043"/>
                    <a:pt x="13924" y="25041"/>
                  </a:cubicBezTo>
                  <a:lnTo>
                    <a:pt x="13901" y="25037"/>
                  </a:lnTo>
                  <a:cubicBezTo>
                    <a:pt x="13911" y="25021"/>
                    <a:pt x="13920" y="25004"/>
                    <a:pt x="13924" y="24985"/>
                  </a:cubicBezTo>
                  <a:cubicBezTo>
                    <a:pt x="13928" y="24970"/>
                    <a:pt x="13929" y="24957"/>
                    <a:pt x="13929" y="24943"/>
                  </a:cubicBezTo>
                  <a:close/>
                  <a:moveTo>
                    <a:pt x="13590" y="24839"/>
                  </a:moveTo>
                  <a:cubicBezTo>
                    <a:pt x="13619" y="24853"/>
                    <a:pt x="13651" y="24868"/>
                    <a:pt x="13682" y="24880"/>
                  </a:cubicBezTo>
                  <a:cubicBezTo>
                    <a:pt x="13677" y="24885"/>
                    <a:pt x="13674" y="24890"/>
                    <a:pt x="13670" y="24899"/>
                  </a:cubicBezTo>
                  <a:cubicBezTo>
                    <a:pt x="13660" y="24920"/>
                    <a:pt x="13660" y="24942"/>
                    <a:pt x="13670" y="24963"/>
                  </a:cubicBezTo>
                  <a:cubicBezTo>
                    <a:pt x="13679" y="24985"/>
                    <a:pt x="13697" y="25002"/>
                    <a:pt x="13722" y="25012"/>
                  </a:cubicBezTo>
                  <a:cubicBezTo>
                    <a:pt x="13732" y="25016"/>
                    <a:pt x="13743" y="25017"/>
                    <a:pt x="13753" y="25017"/>
                  </a:cubicBezTo>
                  <a:cubicBezTo>
                    <a:pt x="13791" y="25017"/>
                    <a:pt x="13823" y="24994"/>
                    <a:pt x="13834" y="24959"/>
                  </a:cubicBezTo>
                  <a:cubicBezTo>
                    <a:pt x="13839" y="24947"/>
                    <a:pt x="13840" y="24937"/>
                    <a:pt x="13839" y="24925"/>
                  </a:cubicBezTo>
                  <a:lnTo>
                    <a:pt x="13839" y="24925"/>
                  </a:lnTo>
                  <a:lnTo>
                    <a:pt x="13882" y="24932"/>
                  </a:lnTo>
                  <a:cubicBezTo>
                    <a:pt x="13882" y="24946"/>
                    <a:pt x="13883" y="24959"/>
                    <a:pt x="13879" y="24973"/>
                  </a:cubicBezTo>
                  <a:cubicBezTo>
                    <a:pt x="13866" y="25026"/>
                    <a:pt x="13817" y="25063"/>
                    <a:pt x="13758" y="25063"/>
                  </a:cubicBezTo>
                  <a:cubicBezTo>
                    <a:pt x="13741" y="25063"/>
                    <a:pt x="13723" y="25059"/>
                    <a:pt x="13706" y="25053"/>
                  </a:cubicBezTo>
                  <a:cubicBezTo>
                    <a:pt x="13686" y="25046"/>
                    <a:pt x="13657" y="25017"/>
                    <a:pt x="13631" y="24989"/>
                  </a:cubicBezTo>
                  <a:cubicBezTo>
                    <a:pt x="13607" y="24963"/>
                    <a:pt x="13577" y="24934"/>
                    <a:pt x="13549" y="24912"/>
                  </a:cubicBezTo>
                  <a:lnTo>
                    <a:pt x="13590" y="24839"/>
                  </a:lnTo>
                  <a:close/>
                  <a:moveTo>
                    <a:pt x="14572" y="24869"/>
                  </a:moveTo>
                  <a:cubicBezTo>
                    <a:pt x="14615" y="24879"/>
                    <a:pt x="14655" y="24909"/>
                    <a:pt x="14676" y="24951"/>
                  </a:cubicBezTo>
                  <a:cubicBezTo>
                    <a:pt x="14689" y="24980"/>
                    <a:pt x="14689" y="25013"/>
                    <a:pt x="14674" y="25043"/>
                  </a:cubicBezTo>
                  <a:cubicBezTo>
                    <a:pt x="14657" y="25080"/>
                    <a:pt x="14621" y="25108"/>
                    <a:pt x="14578" y="25120"/>
                  </a:cubicBezTo>
                  <a:cubicBezTo>
                    <a:pt x="14573" y="25121"/>
                    <a:pt x="14568" y="25122"/>
                    <a:pt x="14562" y="25122"/>
                  </a:cubicBezTo>
                  <a:cubicBezTo>
                    <a:pt x="14539" y="25122"/>
                    <a:pt x="14505" y="25115"/>
                    <a:pt x="14470" y="25108"/>
                  </a:cubicBezTo>
                  <a:cubicBezTo>
                    <a:pt x="14434" y="25100"/>
                    <a:pt x="14399" y="25094"/>
                    <a:pt x="14365" y="25091"/>
                  </a:cubicBezTo>
                  <a:lnTo>
                    <a:pt x="14356" y="24958"/>
                  </a:lnTo>
                  <a:cubicBezTo>
                    <a:pt x="14392" y="24949"/>
                    <a:pt x="14424" y="24930"/>
                    <a:pt x="14451" y="24910"/>
                  </a:cubicBezTo>
                  <a:cubicBezTo>
                    <a:pt x="14492" y="24899"/>
                    <a:pt x="14531" y="24885"/>
                    <a:pt x="14572" y="24869"/>
                  </a:cubicBezTo>
                  <a:close/>
                  <a:moveTo>
                    <a:pt x="8022" y="24317"/>
                  </a:moveTo>
                  <a:lnTo>
                    <a:pt x="8022" y="24325"/>
                  </a:lnTo>
                  <a:cubicBezTo>
                    <a:pt x="8022" y="24504"/>
                    <a:pt x="8125" y="24658"/>
                    <a:pt x="8277" y="24733"/>
                  </a:cubicBezTo>
                  <a:lnTo>
                    <a:pt x="8277" y="25144"/>
                  </a:lnTo>
                  <a:cubicBezTo>
                    <a:pt x="7908" y="25054"/>
                    <a:pt x="7632" y="24722"/>
                    <a:pt x="7632" y="24325"/>
                  </a:cubicBezTo>
                  <a:lnTo>
                    <a:pt x="7632" y="24317"/>
                  </a:lnTo>
                  <a:close/>
                  <a:moveTo>
                    <a:pt x="14261" y="24949"/>
                  </a:moveTo>
                  <a:cubicBezTo>
                    <a:pt x="14278" y="24957"/>
                    <a:pt x="14296" y="24960"/>
                    <a:pt x="14312" y="24962"/>
                  </a:cubicBezTo>
                  <a:lnTo>
                    <a:pt x="14316" y="25046"/>
                  </a:lnTo>
                  <a:lnTo>
                    <a:pt x="14319" y="25094"/>
                  </a:lnTo>
                  <a:cubicBezTo>
                    <a:pt x="14287" y="25099"/>
                    <a:pt x="14252" y="25112"/>
                    <a:pt x="14218" y="25123"/>
                  </a:cubicBezTo>
                  <a:lnTo>
                    <a:pt x="14210" y="25127"/>
                  </a:lnTo>
                  <a:cubicBezTo>
                    <a:pt x="14177" y="25138"/>
                    <a:pt x="14140" y="25150"/>
                    <a:pt x="14118" y="25150"/>
                  </a:cubicBezTo>
                  <a:lnTo>
                    <a:pt x="14113" y="25150"/>
                  </a:lnTo>
                  <a:cubicBezTo>
                    <a:pt x="14071" y="25147"/>
                    <a:pt x="14034" y="25125"/>
                    <a:pt x="14010" y="25094"/>
                  </a:cubicBezTo>
                  <a:cubicBezTo>
                    <a:pt x="13991" y="25065"/>
                    <a:pt x="13984" y="25033"/>
                    <a:pt x="13993" y="25001"/>
                  </a:cubicBezTo>
                  <a:cubicBezTo>
                    <a:pt x="13997" y="24983"/>
                    <a:pt x="14005" y="24967"/>
                    <a:pt x="14016" y="24953"/>
                  </a:cubicBezTo>
                  <a:lnTo>
                    <a:pt x="14072" y="24957"/>
                  </a:lnTo>
                  <a:cubicBezTo>
                    <a:pt x="14055" y="24969"/>
                    <a:pt x="14042" y="24988"/>
                    <a:pt x="14040" y="25011"/>
                  </a:cubicBezTo>
                  <a:cubicBezTo>
                    <a:pt x="14036" y="25033"/>
                    <a:pt x="14043" y="25055"/>
                    <a:pt x="14056" y="25074"/>
                  </a:cubicBezTo>
                  <a:cubicBezTo>
                    <a:pt x="14071" y="25094"/>
                    <a:pt x="14093" y="25105"/>
                    <a:pt x="14118" y="25108"/>
                  </a:cubicBezTo>
                  <a:lnTo>
                    <a:pt x="14129" y="25108"/>
                  </a:lnTo>
                  <a:cubicBezTo>
                    <a:pt x="14176" y="25108"/>
                    <a:pt x="14214" y="25073"/>
                    <a:pt x="14215" y="25027"/>
                  </a:cubicBezTo>
                  <a:cubicBezTo>
                    <a:pt x="14217" y="24998"/>
                    <a:pt x="14202" y="24971"/>
                    <a:pt x="14180" y="24957"/>
                  </a:cubicBezTo>
                  <a:cubicBezTo>
                    <a:pt x="14208" y="24955"/>
                    <a:pt x="14234" y="24953"/>
                    <a:pt x="14261" y="24949"/>
                  </a:cubicBezTo>
                  <a:close/>
                  <a:moveTo>
                    <a:pt x="11303" y="24317"/>
                  </a:moveTo>
                  <a:lnTo>
                    <a:pt x="11303" y="24325"/>
                  </a:lnTo>
                  <a:cubicBezTo>
                    <a:pt x="11303" y="24748"/>
                    <a:pt x="10991" y="25099"/>
                    <a:pt x="10584" y="25159"/>
                  </a:cubicBezTo>
                  <a:lnTo>
                    <a:pt x="10584" y="24763"/>
                  </a:lnTo>
                  <a:cubicBezTo>
                    <a:pt x="10775" y="24707"/>
                    <a:pt x="10914" y="24533"/>
                    <a:pt x="10914" y="24325"/>
                  </a:cubicBezTo>
                  <a:lnTo>
                    <a:pt x="10914" y="24317"/>
                  </a:lnTo>
                  <a:close/>
                  <a:moveTo>
                    <a:pt x="9796" y="24781"/>
                  </a:moveTo>
                  <a:lnTo>
                    <a:pt x="9796" y="25170"/>
                  </a:lnTo>
                  <a:lnTo>
                    <a:pt x="9062" y="25170"/>
                  </a:lnTo>
                  <a:lnTo>
                    <a:pt x="9062" y="24781"/>
                  </a:lnTo>
                  <a:close/>
                  <a:moveTo>
                    <a:pt x="7587" y="24317"/>
                  </a:moveTo>
                  <a:lnTo>
                    <a:pt x="7587" y="24325"/>
                  </a:lnTo>
                  <a:cubicBezTo>
                    <a:pt x="7587" y="24747"/>
                    <a:pt x="7882" y="25100"/>
                    <a:pt x="8277" y="25192"/>
                  </a:cubicBezTo>
                  <a:lnTo>
                    <a:pt x="8277" y="26762"/>
                  </a:lnTo>
                  <a:lnTo>
                    <a:pt x="7900" y="26762"/>
                  </a:lnTo>
                  <a:cubicBezTo>
                    <a:pt x="6875" y="26762"/>
                    <a:pt x="6041" y="25928"/>
                    <a:pt x="6041" y="24904"/>
                  </a:cubicBezTo>
                  <a:lnTo>
                    <a:pt x="6041" y="24317"/>
                  </a:lnTo>
                  <a:close/>
                  <a:moveTo>
                    <a:pt x="9796" y="25216"/>
                  </a:moveTo>
                  <a:lnTo>
                    <a:pt x="9796" y="26762"/>
                  </a:lnTo>
                  <a:lnTo>
                    <a:pt x="9062" y="26762"/>
                  </a:lnTo>
                  <a:lnTo>
                    <a:pt x="9062" y="25216"/>
                  </a:lnTo>
                  <a:close/>
                  <a:moveTo>
                    <a:pt x="12876" y="24317"/>
                  </a:moveTo>
                  <a:cubicBezTo>
                    <a:pt x="12883" y="24325"/>
                    <a:pt x="12888" y="24331"/>
                    <a:pt x="12892" y="24340"/>
                  </a:cubicBezTo>
                  <a:cubicBezTo>
                    <a:pt x="12894" y="24341"/>
                    <a:pt x="12894" y="24343"/>
                    <a:pt x="12895" y="24345"/>
                  </a:cubicBezTo>
                  <a:lnTo>
                    <a:pt x="12895" y="24904"/>
                  </a:lnTo>
                  <a:cubicBezTo>
                    <a:pt x="12895" y="25929"/>
                    <a:pt x="12061" y="26762"/>
                    <a:pt x="11036" y="26762"/>
                  </a:cubicBezTo>
                  <a:lnTo>
                    <a:pt x="10584" y="26762"/>
                  </a:lnTo>
                  <a:lnTo>
                    <a:pt x="10584" y="25206"/>
                  </a:lnTo>
                  <a:cubicBezTo>
                    <a:pt x="11017" y="25143"/>
                    <a:pt x="11349" y="24773"/>
                    <a:pt x="11349" y="24325"/>
                  </a:cubicBezTo>
                  <a:lnTo>
                    <a:pt x="11349" y="24317"/>
                  </a:lnTo>
                  <a:close/>
                  <a:moveTo>
                    <a:pt x="5995" y="24317"/>
                  </a:moveTo>
                  <a:lnTo>
                    <a:pt x="5995" y="24904"/>
                  </a:lnTo>
                  <a:cubicBezTo>
                    <a:pt x="5995" y="25954"/>
                    <a:pt x="6849" y="26809"/>
                    <a:pt x="7900" y="26809"/>
                  </a:cubicBezTo>
                  <a:lnTo>
                    <a:pt x="8277" y="26809"/>
                  </a:lnTo>
                  <a:lnTo>
                    <a:pt x="8277" y="27052"/>
                  </a:lnTo>
                  <a:lnTo>
                    <a:pt x="7900" y="27052"/>
                  </a:lnTo>
                  <a:cubicBezTo>
                    <a:pt x="6715" y="27052"/>
                    <a:pt x="5751" y="26088"/>
                    <a:pt x="5751" y="24904"/>
                  </a:cubicBezTo>
                  <a:lnTo>
                    <a:pt x="5751" y="24317"/>
                  </a:lnTo>
                  <a:close/>
                  <a:moveTo>
                    <a:pt x="9796" y="26809"/>
                  </a:moveTo>
                  <a:lnTo>
                    <a:pt x="9796" y="27052"/>
                  </a:lnTo>
                  <a:lnTo>
                    <a:pt x="9062" y="27052"/>
                  </a:lnTo>
                  <a:lnTo>
                    <a:pt x="9062" y="26809"/>
                  </a:lnTo>
                  <a:close/>
                  <a:moveTo>
                    <a:pt x="12941" y="24506"/>
                  </a:moveTo>
                  <a:cubicBezTo>
                    <a:pt x="12947" y="24532"/>
                    <a:pt x="12955" y="24552"/>
                    <a:pt x="12968" y="24568"/>
                  </a:cubicBezTo>
                  <a:cubicBezTo>
                    <a:pt x="13003" y="24615"/>
                    <a:pt x="13056" y="24642"/>
                    <a:pt x="13113" y="24642"/>
                  </a:cubicBezTo>
                  <a:cubicBezTo>
                    <a:pt x="13116" y="24642"/>
                    <a:pt x="13118" y="24642"/>
                    <a:pt x="13121" y="24641"/>
                  </a:cubicBezTo>
                  <a:cubicBezTo>
                    <a:pt x="13137" y="24653"/>
                    <a:pt x="13152" y="24664"/>
                    <a:pt x="13165" y="24677"/>
                  </a:cubicBezTo>
                  <a:cubicBezTo>
                    <a:pt x="13173" y="24685"/>
                    <a:pt x="13178" y="24694"/>
                    <a:pt x="13185" y="24702"/>
                  </a:cubicBezTo>
                  <a:lnTo>
                    <a:pt x="13185" y="24904"/>
                  </a:lnTo>
                  <a:cubicBezTo>
                    <a:pt x="13185" y="26088"/>
                    <a:pt x="12221" y="27052"/>
                    <a:pt x="11036" y="27052"/>
                  </a:cubicBezTo>
                  <a:lnTo>
                    <a:pt x="10584" y="27052"/>
                  </a:lnTo>
                  <a:lnTo>
                    <a:pt x="10584" y="26809"/>
                  </a:lnTo>
                  <a:lnTo>
                    <a:pt x="11036" y="26809"/>
                  </a:lnTo>
                  <a:cubicBezTo>
                    <a:pt x="12087" y="26809"/>
                    <a:pt x="12941" y="25954"/>
                    <a:pt x="12941" y="24904"/>
                  </a:cubicBezTo>
                  <a:lnTo>
                    <a:pt x="12941" y="24506"/>
                  </a:lnTo>
                  <a:close/>
                  <a:moveTo>
                    <a:pt x="8714" y="24669"/>
                  </a:moveTo>
                  <a:lnTo>
                    <a:pt x="8714" y="27180"/>
                  </a:lnTo>
                  <a:lnTo>
                    <a:pt x="8627" y="27180"/>
                  </a:lnTo>
                  <a:lnTo>
                    <a:pt x="8627" y="24669"/>
                  </a:lnTo>
                  <a:close/>
                  <a:moveTo>
                    <a:pt x="10233" y="24669"/>
                  </a:moveTo>
                  <a:lnTo>
                    <a:pt x="10233" y="27180"/>
                  </a:lnTo>
                  <a:lnTo>
                    <a:pt x="10147" y="27180"/>
                  </a:lnTo>
                  <a:lnTo>
                    <a:pt x="10147" y="24669"/>
                  </a:lnTo>
                  <a:close/>
                  <a:moveTo>
                    <a:pt x="8396" y="24505"/>
                  </a:moveTo>
                  <a:lnTo>
                    <a:pt x="8396" y="27341"/>
                  </a:lnTo>
                  <a:cubicBezTo>
                    <a:pt x="8352" y="27321"/>
                    <a:pt x="8323" y="27278"/>
                    <a:pt x="8323" y="27227"/>
                  </a:cubicBezTo>
                  <a:lnTo>
                    <a:pt x="8323" y="24619"/>
                  </a:lnTo>
                  <a:cubicBezTo>
                    <a:pt x="8323" y="24570"/>
                    <a:pt x="8352" y="24525"/>
                    <a:pt x="8396" y="24505"/>
                  </a:cubicBezTo>
                  <a:close/>
                  <a:moveTo>
                    <a:pt x="9916" y="24505"/>
                  </a:moveTo>
                  <a:lnTo>
                    <a:pt x="9916" y="27341"/>
                  </a:lnTo>
                  <a:cubicBezTo>
                    <a:pt x="9872" y="27321"/>
                    <a:pt x="9843" y="27278"/>
                    <a:pt x="9843" y="27227"/>
                  </a:cubicBezTo>
                  <a:lnTo>
                    <a:pt x="9843" y="24619"/>
                  </a:lnTo>
                  <a:cubicBezTo>
                    <a:pt x="9843" y="24570"/>
                    <a:pt x="9872" y="24526"/>
                    <a:pt x="9916" y="24505"/>
                  </a:cubicBezTo>
                  <a:close/>
                  <a:moveTo>
                    <a:pt x="10465" y="24506"/>
                  </a:moveTo>
                  <a:cubicBezTo>
                    <a:pt x="10508" y="24526"/>
                    <a:pt x="10538" y="24572"/>
                    <a:pt x="10538" y="24620"/>
                  </a:cubicBezTo>
                  <a:lnTo>
                    <a:pt x="10538" y="27229"/>
                  </a:lnTo>
                  <a:cubicBezTo>
                    <a:pt x="10538" y="27278"/>
                    <a:pt x="10508" y="27321"/>
                    <a:pt x="10465" y="27341"/>
                  </a:cubicBezTo>
                  <a:lnTo>
                    <a:pt x="10465" y="24506"/>
                  </a:lnTo>
                  <a:close/>
                  <a:moveTo>
                    <a:pt x="8945" y="24509"/>
                  </a:moveTo>
                  <a:cubicBezTo>
                    <a:pt x="8989" y="24528"/>
                    <a:pt x="9017" y="24573"/>
                    <a:pt x="9017" y="24621"/>
                  </a:cubicBezTo>
                  <a:lnTo>
                    <a:pt x="9017" y="27229"/>
                  </a:lnTo>
                  <a:cubicBezTo>
                    <a:pt x="9017" y="27278"/>
                    <a:pt x="8989" y="27322"/>
                    <a:pt x="8945" y="27342"/>
                  </a:cubicBezTo>
                  <a:lnTo>
                    <a:pt x="8945" y="24509"/>
                  </a:lnTo>
                  <a:close/>
                  <a:moveTo>
                    <a:pt x="8582" y="24496"/>
                  </a:moveTo>
                  <a:lnTo>
                    <a:pt x="8582" y="27353"/>
                  </a:lnTo>
                  <a:lnTo>
                    <a:pt x="8440" y="27353"/>
                  </a:lnTo>
                  <a:lnTo>
                    <a:pt x="8440" y="24496"/>
                  </a:lnTo>
                  <a:close/>
                  <a:moveTo>
                    <a:pt x="8899" y="24495"/>
                  </a:moveTo>
                  <a:lnTo>
                    <a:pt x="8899" y="27353"/>
                  </a:lnTo>
                  <a:lnTo>
                    <a:pt x="8759" y="27353"/>
                  </a:lnTo>
                  <a:lnTo>
                    <a:pt x="8759" y="24495"/>
                  </a:lnTo>
                  <a:close/>
                  <a:moveTo>
                    <a:pt x="10101" y="24496"/>
                  </a:moveTo>
                  <a:lnTo>
                    <a:pt x="10101" y="27353"/>
                  </a:lnTo>
                  <a:lnTo>
                    <a:pt x="9962" y="27353"/>
                  </a:lnTo>
                  <a:lnTo>
                    <a:pt x="9962" y="24496"/>
                  </a:lnTo>
                  <a:close/>
                  <a:moveTo>
                    <a:pt x="10419" y="24495"/>
                  </a:moveTo>
                  <a:lnTo>
                    <a:pt x="10419" y="27353"/>
                  </a:lnTo>
                  <a:lnTo>
                    <a:pt x="10278" y="27353"/>
                  </a:lnTo>
                  <a:lnTo>
                    <a:pt x="10278" y="24495"/>
                  </a:lnTo>
                  <a:close/>
                  <a:moveTo>
                    <a:pt x="11994" y="0"/>
                  </a:moveTo>
                  <a:lnTo>
                    <a:pt x="11994" y="1345"/>
                  </a:lnTo>
                  <a:lnTo>
                    <a:pt x="11816" y="1345"/>
                  </a:lnTo>
                  <a:cubicBezTo>
                    <a:pt x="11814" y="1345"/>
                    <a:pt x="11811" y="1345"/>
                    <a:pt x="11809" y="1346"/>
                  </a:cubicBezTo>
                  <a:lnTo>
                    <a:pt x="11807" y="1346"/>
                  </a:lnTo>
                  <a:cubicBezTo>
                    <a:pt x="11799" y="1347"/>
                    <a:pt x="11791" y="1350"/>
                    <a:pt x="11783" y="1352"/>
                  </a:cubicBezTo>
                  <a:cubicBezTo>
                    <a:pt x="11781" y="1353"/>
                    <a:pt x="11779" y="1353"/>
                    <a:pt x="11777" y="1353"/>
                  </a:cubicBezTo>
                  <a:cubicBezTo>
                    <a:pt x="11762" y="1359"/>
                    <a:pt x="11747" y="1367"/>
                    <a:pt x="11736" y="1378"/>
                  </a:cubicBezTo>
                  <a:cubicBezTo>
                    <a:pt x="11733" y="1379"/>
                    <a:pt x="11732" y="1380"/>
                    <a:pt x="11730" y="1383"/>
                  </a:cubicBezTo>
                  <a:cubicBezTo>
                    <a:pt x="11728" y="1385"/>
                    <a:pt x="11724" y="1388"/>
                    <a:pt x="11721" y="1390"/>
                  </a:cubicBezTo>
                  <a:cubicBezTo>
                    <a:pt x="11714" y="1399"/>
                    <a:pt x="11705" y="1408"/>
                    <a:pt x="11699" y="1419"/>
                  </a:cubicBezTo>
                  <a:cubicBezTo>
                    <a:pt x="11698" y="1420"/>
                    <a:pt x="11698" y="1422"/>
                    <a:pt x="11696" y="1424"/>
                  </a:cubicBezTo>
                  <a:cubicBezTo>
                    <a:pt x="11694" y="1427"/>
                    <a:pt x="11693" y="1431"/>
                    <a:pt x="11689" y="1436"/>
                  </a:cubicBezTo>
                  <a:cubicBezTo>
                    <a:pt x="11684" y="1447"/>
                    <a:pt x="11679" y="1459"/>
                    <a:pt x="11677" y="1471"/>
                  </a:cubicBezTo>
                  <a:lnTo>
                    <a:pt x="11671" y="1499"/>
                  </a:lnTo>
                  <a:lnTo>
                    <a:pt x="11674" y="1499"/>
                  </a:lnTo>
                  <a:lnTo>
                    <a:pt x="11674" y="1503"/>
                  </a:lnTo>
                  <a:lnTo>
                    <a:pt x="11674" y="1672"/>
                  </a:lnTo>
                  <a:lnTo>
                    <a:pt x="11835" y="1672"/>
                  </a:lnTo>
                  <a:lnTo>
                    <a:pt x="11835" y="1748"/>
                  </a:lnTo>
                  <a:lnTo>
                    <a:pt x="11674" y="1748"/>
                  </a:lnTo>
                  <a:lnTo>
                    <a:pt x="11674" y="1916"/>
                  </a:lnTo>
                  <a:lnTo>
                    <a:pt x="11674" y="1921"/>
                  </a:lnTo>
                  <a:lnTo>
                    <a:pt x="11671" y="1921"/>
                  </a:lnTo>
                  <a:lnTo>
                    <a:pt x="11677" y="1948"/>
                  </a:lnTo>
                  <a:cubicBezTo>
                    <a:pt x="11679" y="1962"/>
                    <a:pt x="11683" y="1973"/>
                    <a:pt x="11689" y="1984"/>
                  </a:cubicBezTo>
                  <a:cubicBezTo>
                    <a:pt x="11690" y="1988"/>
                    <a:pt x="11694" y="1991"/>
                    <a:pt x="11695" y="1994"/>
                  </a:cubicBezTo>
                  <a:cubicBezTo>
                    <a:pt x="11696" y="1997"/>
                    <a:pt x="11698" y="1999"/>
                    <a:pt x="11699" y="2001"/>
                  </a:cubicBezTo>
                  <a:cubicBezTo>
                    <a:pt x="11705" y="2011"/>
                    <a:pt x="11712" y="2020"/>
                    <a:pt x="11721" y="2028"/>
                  </a:cubicBezTo>
                  <a:cubicBezTo>
                    <a:pt x="11724" y="2031"/>
                    <a:pt x="11726" y="2033"/>
                    <a:pt x="11730" y="2037"/>
                  </a:cubicBezTo>
                  <a:cubicBezTo>
                    <a:pt x="11733" y="2038"/>
                    <a:pt x="11735" y="2041"/>
                    <a:pt x="11737" y="2042"/>
                  </a:cubicBezTo>
                  <a:cubicBezTo>
                    <a:pt x="11748" y="2051"/>
                    <a:pt x="11763" y="2059"/>
                    <a:pt x="11778" y="2065"/>
                  </a:cubicBezTo>
                  <a:cubicBezTo>
                    <a:pt x="11781" y="2067"/>
                    <a:pt x="11782" y="2067"/>
                    <a:pt x="11784" y="2068"/>
                  </a:cubicBezTo>
                  <a:cubicBezTo>
                    <a:pt x="11791" y="2070"/>
                    <a:pt x="11796" y="2072"/>
                    <a:pt x="11803" y="2074"/>
                  </a:cubicBezTo>
                  <a:cubicBezTo>
                    <a:pt x="11805" y="2074"/>
                    <a:pt x="11806" y="2075"/>
                    <a:pt x="11810" y="2075"/>
                  </a:cubicBezTo>
                  <a:lnTo>
                    <a:pt x="11814" y="2075"/>
                  </a:lnTo>
                  <a:cubicBezTo>
                    <a:pt x="11816" y="2075"/>
                    <a:pt x="11819" y="2076"/>
                    <a:pt x="11822" y="2076"/>
                  </a:cubicBezTo>
                  <a:lnTo>
                    <a:pt x="11996" y="2076"/>
                  </a:lnTo>
                  <a:lnTo>
                    <a:pt x="11996" y="2592"/>
                  </a:lnTo>
                  <a:lnTo>
                    <a:pt x="11996" y="2724"/>
                  </a:lnTo>
                  <a:lnTo>
                    <a:pt x="11996" y="2764"/>
                  </a:lnTo>
                  <a:lnTo>
                    <a:pt x="11996" y="2896"/>
                  </a:lnTo>
                  <a:lnTo>
                    <a:pt x="11996" y="2935"/>
                  </a:lnTo>
                  <a:lnTo>
                    <a:pt x="11996" y="3067"/>
                  </a:lnTo>
                  <a:lnTo>
                    <a:pt x="11996" y="3244"/>
                  </a:lnTo>
                  <a:lnTo>
                    <a:pt x="11985" y="3244"/>
                  </a:lnTo>
                  <a:cubicBezTo>
                    <a:pt x="11878" y="3244"/>
                    <a:pt x="11791" y="3331"/>
                    <a:pt x="11791" y="3438"/>
                  </a:cubicBezTo>
                  <a:lnTo>
                    <a:pt x="11791" y="3577"/>
                  </a:lnTo>
                  <a:lnTo>
                    <a:pt x="11791" y="4823"/>
                  </a:lnTo>
                  <a:lnTo>
                    <a:pt x="11791" y="4963"/>
                  </a:lnTo>
                  <a:cubicBezTo>
                    <a:pt x="11791" y="5070"/>
                    <a:pt x="11878" y="5157"/>
                    <a:pt x="11985" y="5157"/>
                  </a:cubicBezTo>
                  <a:lnTo>
                    <a:pt x="11996" y="5157"/>
                  </a:lnTo>
                  <a:lnTo>
                    <a:pt x="11996" y="5333"/>
                  </a:lnTo>
                  <a:lnTo>
                    <a:pt x="11996" y="5465"/>
                  </a:lnTo>
                  <a:lnTo>
                    <a:pt x="11996" y="5505"/>
                  </a:lnTo>
                  <a:lnTo>
                    <a:pt x="11996" y="5548"/>
                  </a:lnTo>
                  <a:lnTo>
                    <a:pt x="11996" y="5635"/>
                  </a:lnTo>
                  <a:lnTo>
                    <a:pt x="11996" y="5675"/>
                  </a:lnTo>
                  <a:lnTo>
                    <a:pt x="11996" y="5728"/>
                  </a:lnTo>
                  <a:cubicBezTo>
                    <a:pt x="11826" y="5644"/>
                    <a:pt x="11645" y="5584"/>
                    <a:pt x="11453" y="5547"/>
                  </a:cubicBezTo>
                  <a:cubicBezTo>
                    <a:pt x="11319" y="5521"/>
                    <a:pt x="11181" y="5507"/>
                    <a:pt x="11040" y="5507"/>
                  </a:cubicBezTo>
                  <a:lnTo>
                    <a:pt x="10662" y="5507"/>
                  </a:lnTo>
                  <a:lnTo>
                    <a:pt x="10662" y="5376"/>
                  </a:lnTo>
                  <a:cubicBezTo>
                    <a:pt x="10662" y="5366"/>
                    <a:pt x="10661" y="5355"/>
                    <a:pt x="10660" y="5345"/>
                  </a:cubicBezTo>
                  <a:cubicBezTo>
                    <a:pt x="10659" y="5342"/>
                    <a:pt x="10657" y="5337"/>
                    <a:pt x="10657" y="5333"/>
                  </a:cubicBezTo>
                  <a:cubicBezTo>
                    <a:pt x="10656" y="5327"/>
                    <a:pt x="10654" y="5321"/>
                    <a:pt x="10652" y="5315"/>
                  </a:cubicBezTo>
                  <a:cubicBezTo>
                    <a:pt x="10651" y="5311"/>
                    <a:pt x="10648" y="5307"/>
                    <a:pt x="10646" y="5303"/>
                  </a:cubicBezTo>
                  <a:cubicBezTo>
                    <a:pt x="10644" y="5297"/>
                    <a:pt x="10641" y="5292"/>
                    <a:pt x="10639" y="5289"/>
                  </a:cubicBezTo>
                  <a:lnTo>
                    <a:pt x="10631" y="5276"/>
                  </a:lnTo>
                  <a:cubicBezTo>
                    <a:pt x="10627" y="5273"/>
                    <a:pt x="10624" y="5268"/>
                    <a:pt x="10620" y="5264"/>
                  </a:cubicBezTo>
                  <a:cubicBezTo>
                    <a:pt x="10618" y="5259"/>
                    <a:pt x="10614" y="5257"/>
                    <a:pt x="10612" y="5253"/>
                  </a:cubicBezTo>
                  <a:cubicBezTo>
                    <a:pt x="10607" y="5249"/>
                    <a:pt x="10603" y="5245"/>
                    <a:pt x="10598" y="5243"/>
                  </a:cubicBezTo>
                  <a:lnTo>
                    <a:pt x="10586" y="5234"/>
                  </a:lnTo>
                  <a:cubicBezTo>
                    <a:pt x="10582" y="5232"/>
                    <a:pt x="10577" y="5229"/>
                    <a:pt x="10572" y="5227"/>
                  </a:cubicBezTo>
                  <a:cubicBezTo>
                    <a:pt x="10567" y="5224"/>
                    <a:pt x="10562" y="5221"/>
                    <a:pt x="10559" y="5220"/>
                  </a:cubicBezTo>
                  <a:cubicBezTo>
                    <a:pt x="10555" y="5218"/>
                    <a:pt x="10550" y="5217"/>
                    <a:pt x="10545" y="5216"/>
                  </a:cubicBezTo>
                  <a:cubicBezTo>
                    <a:pt x="10540" y="5215"/>
                    <a:pt x="10534" y="5212"/>
                    <a:pt x="10528" y="5211"/>
                  </a:cubicBezTo>
                  <a:lnTo>
                    <a:pt x="10527" y="5211"/>
                  </a:lnTo>
                  <a:lnTo>
                    <a:pt x="10502" y="5206"/>
                  </a:lnTo>
                  <a:lnTo>
                    <a:pt x="10502" y="5208"/>
                  </a:lnTo>
                  <a:lnTo>
                    <a:pt x="10316" y="5208"/>
                  </a:lnTo>
                  <a:lnTo>
                    <a:pt x="10316" y="5381"/>
                  </a:lnTo>
                  <a:lnTo>
                    <a:pt x="10229" y="5381"/>
                  </a:lnTo>
                  <a:lnTo>
                    <a:pt x="10229" y="5208"/>
                  </a:lnTo>
                  <a:lnTo>
                    <a:pt x="10043" y="5208"/>
                  </a:lnTo>
                  <a:lnTo>
                    <a:pt x="10043" y="5206"/>
                  </a:lnTo>
                  <a:lnTo>
                    <a:pt x="10018" y="5211"/>
                  </a:lnTo>
                  <a:lnTo>
                    <a:pt x="10017" y="5211"/>
                  </a:lnTo>
                  <a:cubicBezTo>
                    <a:pt x="10012" y="5212"/>
                    <a:pt x="10006" y="5213"/>
                    <a:pt x="10001" y="5216"/>
                  </a:cubicBezTo>
                  <a:cubicBezTo>
                    <a:pt x="9997" y="5217"/>
                    <a:pt x="9992" y="5218"/>
                    <a:pt x="9987" y="5220"/>
                  </a:cubicBezTo>
                  <a:cubicBezTo>
                    <a:pt x="9982" y="5221"/>
                    <a:pt x="9979" y="5224"/>
                    <a:pt x="9975" y="5227"/>
                  </a:cubicBezTo>
                  <a:cubicBezTo>
                    <a:pt x="9969" y="5229"/>
                    <a:pt x="9964" y="5232"/>
                    <a:pt x="9960" y="5234"/>
                  </a:cubicBezTo>
                  <a:lnTo>
                    <a:pt x="9948" y="5243"/>
                  </a:lnTo>
                  <a:cubicBezTo>
                    <a:pt x="9944" y="5247"/>
                    <a:pt x="9939" y="5249"/>
                    <a:pt x="9935" y="5253"/>
                  </a:cubicBezTo>
                  <a:cubicBezTo>
                    <a:pt x="9931" y="5255"/>
                    <a:pt x="9928" y="5259"/>
                    <a:pt x="9926" y="5264"/>
                  </a:cubicBezTo>
                  <a:cubicBezTo>
                    <a:pt x="9922" y="5268"/>
                    <a:pt x="9919" y="5271"/>
                    <a:pt x="9916" y="5276"/>
                  </a:cubicBezTo>
                  <a:lnTo>
                    <a:pt x="9907" y="5289"/>
                  </a:lnTo>
                  <a:cubicBezTo>
                    <a:pt x="9905" y="5294"/>
                    <a:pt x="9902" y="5297"/>
                    <a:pt x="9900" y="5303"/>
                  </a:cubicBezTo>
                  <a:cubicBezTo>
                    <a:pt x="9897" y="5307"/>
                    <a:pt x="9896" y="5311"/>
                    <a:pt x="9894" y="5316"/>
                  </a:cubicBezTo>
                  <a:cubicBezTo>
                    <a:pt x="9891" y="5323"/>
                    <a:pt x="9890" y="5328"/>
                    <a:pt x="9889" y="5334"/>
                  </a:cubicBezTo>
                  <a:cubicBezTo>
                    <a:pt x="9887" y="5339"/>
                    <a:pt x="9886" y="5343"/>
                    <a:pt x="9886" y="5347"/>
                  </a:cubicBezTo>
                  <a:cubicBezTo>
                    <a:pt x="9884" y="5357"/>
                    <a:pt x="9884" y="5368"/>
                    <a:pt x="9884" y="5379"/>
                  </a:cubicBezTo>
                  <a:lnTo>
                    <a:pt x="9884" y="5508"/>
                  </a:lnTo>
                  <a:lnTo>
                    <a:pt x="9149" y="5508"/>
                  </a:lnTo>
                  <a:lnTo>
                    <a:pt x="9149" y="5379"/>
                  </a:lnTo>
                  <a:cubicBezTo>
                    <a:pt x="9149" y="5368"/>
                    <a:pt x="9148" y="5357"/>
                    <a:pt x="9147" y="5347"/>
                  </a:cubicBezTo>
                  <a:cubicBezTo>
                    <a:pt x="9146" y="5343"/>
                    <a:pt x="9146" y="5339"/>
                    <a:pt x="9144" y="5336"/>
                  </a:cubicBezTo>
                  <a:cubicBezTo>
                    <a:pt x="9143" y="5329"/>
                    <a:pt x="9140" y="5323"/>
                    <a:pt x="9138" y="5317"/>
                  </a:cubicBezTo>
                  <a:cubicBezTo>
                    <a:pt x="9137" y="5313"/>
                    <a:pt x="9135" y="5310"/>
                    <a:pt x="9133" y="5306"/>
                  </a:cubicBezTo>
                  <a:cubicBezTo>
                    <a:pt x="9131" y="5301"/>
                    <a:pt x="9128" y="5294"/>
                    <a:pt x="9125" y="5289"/>
                  </a:cubicBezTo>
                  <a:cubicBezTo>
                    <a:pt x="9121" y="5285"/>
                    <a:pt x="9120" y="5282"/>
                    <a:pt x="9117" y="5279"/>
                  </a:cubicBezTo>
                  <a:cubicBezTo>
                    <a:pt x="9114" y="5274"/>
                    <a:pt x="9110" y="5269"/>
                    <a:pt x="9105" y="5264"/>
                  </a:cubicBezTo>
                  <a:cubicBezTo>
                    <a:pt x="9104" y="5263"/>
                    <a:pt x="9101" y="5259"/>
                    <a:pt x="9100" y="5258"/>
                  </a:cubicBezTo>
                  <a:cubicBezTo>
                    <a:pt x="9099" y="5257"/>
                    <a:pt x="9098" y="5257"/>
                    <a:pt x="9096" y="5255"/>
                  </a:cubicBezTo>
                  <a:cubicBezTo>
                    <a:pt x="9091" y="5250"/>
                    <a:pt x="9086" y="5247"/>
                    <a:pt x="9080" y="5243"/>
                  </a:cubicBezTo>
                  <a:cubicBezTo>
                    <a:pt x="9078" y="5239"/>
                    <a:pt x="9075" y="5238"/>
                    <a:pt x="9072" y="5236"/>
                  </a:cubicBezTo>
                  <a:cubicBezTo>
                    <a:pt x="9067" y="5232"/>
                    <a:pt x="9061" y="5229"/>
                    <a:pt x="9054" y="5227"/>
                  </a:cubicBezTo>
                  <a:cubicBezTo>
                    <a:pt x="9052" y="5226"/>
                    <a:pt x="9051" y="5224"/>
                    <a:pt x="9048" y="5224"/>
                  </a:cubicBezTo>
                  <a:cubicBezTo>
                    <a:pt x="9046" y="5223"/>
                    <a:pt x="9043" y="5221"/>
                    <a:pt x="9041" y="5221"/>
                  </a:cubicBezTo>
                  <a:cubicBezTo>
                    <a:pt x="9038" y="5220"/>
                    <a:pt x="9035" y="5218"/>
                    <a:pt x="9031" y="5218"/>
                  </a:cubicBezTo>
                  <a:cubicBezTo>
                    <a:pt x="9027" y="5217"/>
                    <a:pt x="9024" y="5216"/>
                    <a:pt x="9020" y="5215"/>
                  </a:cubicBezTo>
                  <a:cubicBezTo>
                    <a:pt x="9017" y="5213"/>
                    <a:pt x="9015" y="5213"/>
                    <a:pt x="9012" y="5212"/>
                  </a:cubicBezTo>
                  <a:lnTo>
                    <a:pt x="9010" y="5212"/>
                  </a:lnTo>
                  <a:lnTo>
                    <a:pt x="8984" y="5207"/>
                  </a:lnTo>
                  <a:lnTo>
                    <a:pt x="8984" y="5210"/>
                  </a:lnTo>
                  <a:lnTo>
                    <a:pt x="8799" y="5210"/>
                  </a:lnTo>
                  <a:lnTo>
                    <a:pt x="8799" y="5382"/>
                  </a:lnTo>
                  <a:lnTo>
                    <a:pt x="8711" y="5382"/>
                  </a:lnTo>
                  <a:lnTo>
                    <a:pt x="8711" y="5210"/>
                  </a:lnTo>
                  <a:lnTo>
                    <a:pt x="8526" y="5210"/>
                  </a:lnTo>
                  <a:lnTo>
                    <a:pt x="8526" y="5207"/>
                  </a:lnTo>
                  <a:lnTo>
                    <a:pt x="8500" y="5212"/>
                  </a:lnTo>
                  <a:lnTo>
                    <a:pt x="8499" y="5212"/>
                  </a:lnTo>
                  <a:cubicBezTo>
                    <a:pt x="8494" y="5213"/>
                    <a:pt x="8489" y="5215"/>
                    <a:pt x="8485" y="5216"/>
                  </a:cubicBezTo>
                  <a:cubicBezTo>
                    <a:pt x="8479" y="5217"/>
                    <a:pt x="8474" y="5218"/>
                    <a:pt x="8471" y="5221"/>
                  </a:cubicBezTo>
                  <a:cubicBezTo>
                    <a:pt x="8467" y="5223"/>
                    <a:pt x="8462" y="5226"/>
                    <a:pt x="8458" y="5227"/>
                  </a:cubicBezTo>
                  <a:cubicBezTo>
                    <a:pt x="8453" y="5229"/>
                    <a:pt x="8447" y="5232"/>
                    <a:pt x="8441" y="5236"/>
                  </a:cubicBezTo>
                  <a:cubicBezTo>
                    <a:pt x="8437" y="5238"/>
                    <a:pt x="8435" y="5239"/>
                    <a:pt x="8432" y="5243"/>
                  </a:cubicBezTo>
                  <a:cubicBezTo>
                    <a:pt x="8427" y="5247"/>
                    <a:pt x="8421" y="5250"/>
                    <a:pt x="8418" y="5254"/>
                  </a:cubicBezTo>
                  <a:lnTo>
                    <a:pt x="8410" y="5263"/>
                  </a:lnTo>
                  <a:cubicBezTo>
                    <a:pt x="8405" y="5268"/>
                    <a:pt x="8402" y="5271"/>
                    <a:pt x="8398" y="5276"/>
                  </a:cubicBezTo>
                  <a:cubicBezTo>
                    <a:pt x="8395" y="5279"/>
                    <a:pt x="8393" y="5284"/>
                    <a:pt x="8392" y="5287"/>
                  </a:cubicBezTo>
                  <a:cubicBezTo>
                    <a:pt x="8387" y="5292"/>
                    <a:pt x="8384" y="5297"/>
                    <a:pt x="8382" y="5305"/>
                  </a:cubicBezTo>
                  <a:cubicBezTo>
                    <a:pt x="8381" y="5308"/>
                    <a:pt x="8378" y="5311"/>
                    <a:pt x="8377" y="5315"/>
                  </a:cubicBezTo>
                  <a:cubicBezTo>
                    <a:pt x="8374" y="5322"/>
                    <a:pt x="8373" y="5328"/>
                    <a:pt x="8371" y="5334"/>
                  </a:cubicBezTo>
                  <a:cubicBezTo>
                    <a:pt x="8369" y="5339"/>
                    <a:pt x="8367" y="5342"/>
                    <a:pt x="8367" y="5345"/>
                  </a:cubicBezTo>
                  <a:cubicBezTo>
                    <a:pt x="8365" y="5355"/>
                    <a:pt x="8365" y="5366"/>
                    <a:pt x="8365" y="5376"/>
                  </a:cubicBezTo>
                  <a:lnTo>
                    <a:pt x="8365" y="5507"/>
                  </a:lnTo>
                  <a:lnTo>
                    <a:pt x="7912" y="5507"/>
                  </a:lnTo>
                  <a:cubicBezTo>
                    <a:pt x="7770" y="5507"/>
                    <a:pt x="7630" y="5522"/>
                    <a:pt x="7497" y="5547"/>
                  </a:cubicBezTo>
                  <a:cubicBezTo>
                    <a:pt x="7274" y="5591"/>
                    <a:pt x="7063" y="5666"/>
                    <a:pt x="6869" y="5772"/>
                  </a:cubicBezTo>
                  <a:lnTo>
                    <a:pt x="6869" y="5676"/>
                  </a:lnTo>
                  <a:lnTo>
                    <a:pt x="6826" y="5676"/>
                  </a:lnTo>
                  <a:lnTo>
                    <a:pt x="6826" y="5659"/>
                  </a:lnTo>
                  <a:lnTo>
                    <a:pt x="6869" y="5659"/>
                  </a:lnTo>
                  <a:lnTo>
                    <a:pt x="6869" y="5558"/>
                  </a:lnTo>
                  <a:lnTo>
                    <a:pt x="6826" y="5558"/>
                  </a:lnTo>
                  <a:lnTo>
                    <a:pt x="6826" y="5547"/>
                  </a:lnTo>
                  <a:lnTo>
                    <a:pt x="6826" y="5540"/>
                  </a:lnTo>
                  <a:lnTo>
                    <a:pt x="6869" y="5540"/>
                  </a:lnTo>
                  <a:lnTo>
                    <a:pt x="6869" y="5439"/>
                  </a:lnTo>
                  <a:lnTo>
                    <a:pt x="6826" y="5439"/>
                  </a:lnTo>
                  <a:lnTo>
                    <a:pt x="6826" y="5422"/>
                  </a:lnTo>
                  <a:lnTo>
                    <a:pt x="6869" y="5422"/>
                  </a:lnTo>
                  <a:lnTo>
                    <a:pt x="6869" y="5321"/>
                  </a:lnTo>
                  <a:lnTo>
                    <a:pt x="6826" y="5321"/>
                  </a:lnTo>
                  <a:lnTo>
                    <a:pt x="6826" y="5303"/>
                  </a:lnTo>
                  <a:lnTo>
                    <a:pt x="6869" y="5303"/>
                  </a:lnTo>
                  <a:lnTo>
                    <a:pt x="6869" y="5201"/>
                  </a:lnTo>
                  <a:lnTo>
                    <a:pt x="6826" y="5201"/>
                  </a:lnTo>
                  <a:lnTo>
                    <a:pt x="6826" y="5191"/>
                  </a:lnTo>
                  <a:lnTo>
                    <a:pt x="6949" y="5191"/>
                  </a:lnTo>
                  <a:lnTo>
                    <a:pt x="6949" y="5148"/>
                  </a:lnTo>
                  <a:cubicBezTo>
                    <a:pt x="6949" y="5089"/>
                    <a:pt x="6902" y="5041"/>
                    <a:pt x="6843" y="5041"/>
                  </a:cubicBezTo>
                  <a:lnTo>
                    <a:pt x="6321" y="5041"/>
                  </a:lnTo>
                  <a:lnTo>
                    <a:pt x="6321" y="4770"/>
                  </a:lnTo>
                  <a:lnTo>
                    <a:pt x="6321" y="4733"/>
                  </a:lnTo>
                  <a:cubicBezTo>
                    <a:pt x="6321" y="4652"/>
                    <a:pt x="6253" y="4584"/>
                    <a:pt x="6172" y="4584"/>
                  </a:cubicBezTo>
                  <a:lnTo>
                    <a:pt x="6115" y="4584"/>
                  </a:lnTo>
                  <a:lnTo>
                    <a:pt x="6115" y="4494"/>
                  </a:lnTo>
                  <a:lnTo>
                    <a:pt x="5693" y="4494"/>
                  </a:lnTo>
                  <a:lnTo>
                    <a:pt x="5693" y="4584"/>
                  </a:lnTo>
                  <a:lnTo>
                    <a:pt x="5636" y="4584"/>
                  </a:lnTo>
                  <a:cubicBezTo>
                    <a:pt x="5555" y="4584"/>
                    <a:pt x="5487" y="4652"/>
                    <a:pt x="5487" y="4733"/>
                  </a:cubicBezTo>
                  <a:lnTo>
                    <a:pt x="5487" y="4770"/>
                  </a:lnTo>
                  <a:lnTo>
                    <a:pt x="5487" y="5041"/>
                  </a:lnTo>
                  <a:lnTo>
                    <a:pt x="5345" y="5041"/>
                  </a:lnTo>
                  <a:lnTo>
                    <a:pt x="5345" y="4865"/>
                  </a:lnTo>
                  <a:lnTo>
                    <a:pt x="5024" y="4865"/>
                  </a:lnTo>
                  <a:lnTo>
                    <a:pt x="5024" y="5041"/>
                  </a:lnTo>
                  <a:lnTo>
                    <a:pt x="4965" y="5041"/>
                  </a:lnTo>
                  <a:cubicBezTo>
                    <a:pt x="4906" y="5041"/>
                    <a:pt x="4859" y="5089"/>
                    <a:pt x="4859" y="5148"/>
                  </a:cubicBezTo>
                  <a:lnTo>
                    <a:pt x="4859" y="5191"/>
                  </a:lnTo>
                  <a:lnTo>
                    <a:pt x="4982" y="5191"/>
                  </a:lnTo>
                  <a:lnTo>
                    <a:pt x="4982" y="5201"/>
                  </a:lnTo>
                  <a:lnTo>
                    <a:pt x="4939" y="5201"/>
                  </a:lnTo>
                  <a:lnTo>
                    <a:pt x="4939" y="5303"/>
                  </a:lnTo>
                  <a:lnTo>
                    <a:pt x="4982" y="5303"/>
                  </a:lnTo>
                  <a:lnTo>
                    <a:pt x="4982" y="5321"/>
                  </a:lnTo>
                  <a:lnTo>
                    <a:pt x="4939" y="5321"/>
                  </a:lnTo>
                  <a:lnTo>
                    <a:pt x="4939" y="5422"/>
                  </a:lnTo>
                  <a:lnTo>
                    <a:pt x="4982" y="5422"/>
                  </a:lnTo>
                  <a:lnTo>
                    <a:pt x="4982" y="5439"/>
                  </a:lnTo>
                  <a:lnTo>
                    <a:pt x="4939" y="5439"/>
                  </a:lnTo>
                  <a:lnTo>
                    <a:pt x="4939" y="5540"/>
                  </a:lnTo>
                  <a:lnTo>
                    <a:pt x="4982" y="5540"/>
                  </a:lnTo>
                  <a:lnTo>
                    <a:pt x="4982" y="5547"/>
                  </a:lnTo>
                  <a:lnTo>
                    <a:pt x="4982" y="5558"/>
                  </a:lnTo>
                  <a:lnTo>
                    <a:pt x="4939" y="5558"/>
                  </a:lnTo>
                  <a:lnTo>
                    <a:pt x="4939" y="5659"/>
                  </a:lnTo>
                  <a:lnTo>
                    <a:pt x="4982" y="5659"/>
                  </a:lnTo>
                  <a:lnTo>
                    <a:pt x="4982" y="5676"/>
                  </a:lnTo>
                  <a:lnTo>
                    <a:pt x="4939" y="5676"/>
                  </a:lnTo>
                  <a:lnTo>
                    <a:pt x="4939" y="5777"/>
                  </a:lnTo>
                  <a:lnTo>
                    <a:pt x="4982" y="5777"/>
                  </a:lnTo>
                  <a:lnTo>
                    <a:pt x="4982" y="5795"/>
                  </a:lnTo>
                  <a:lnTo>
                    <a:pt x="4939" y="5795"/>
                  </a:lnTo>
                  <a:lnTo>
                    <a:pt x="4939" y="5896"/>
                  </a:lnTo>
                  <a:lnTo>
                    <a:pt x="4982" y="5896"/>
                  </a:lnTo>
                  <a:lnTo>
                    <a:pt x="4982" y="5913"/>
                  </a:lnTo>
                  <a:lnTo>
                    <a:pt x="4939" y="5913"/>
                  </a:lnTo>
                  <a:lnTo>
                    <a:pt x="4939" y="6014"/>
                  </a:lnTo>
                  <a:lnTo>
                    <a:pt x="4982" y="6014"/>
                  </a:lnTo>
                  <a:lnTo>
                    <a:pt x="4982" y="6032"/>
                  </a:lnTo>
                  <a:lnTo>
                    <a:pt x="4939" y="6032"/>
                  </a:lnTo>
                  <a:lnTo>
                    <a:pt x="4939" y="6134"/>
                  </a:lnTo>
                  <a:lnTo>
                    <a:pt x="4982" y="6134"/>
                  </a:lnTo>
                  <a:lnTo>
                    <a:pt x="4982" y="6151"/>
                  </a:lnTo>
                  <a:lnTo>
                    <a:pt x="4939" y="6151"/>
                  </a:lnTo>
                  <a:lnTo>
                    <a:pt x="4939" y="6252"/>
                  </a:lnTo>
                  <a:lnTo>
                    <a:pt x="4982" y="6252"/>
                  </a:lnTo>
                  <a:lnTo>
                    <a:pt x="4982" y="6270"/>
                  </a:lnTo>
                  <a:lnTo>
                    <a:pt x="4939" y="6270"/>
                  </a:lnTo>
                  <a:lnTo>
                    <a:pt x="4939" y="6371"/>
                  </a:lnTo>
                  <a:lnTo>
                    <a:pt x="4982" y="6371"/>
                  </a:lnTo>
                  <a:lnTo>
                    <a:pt x="4982" y="6388"/>
                  </a:lnTo>
                  <a:lnTo>
                    <a:pt x="4939" y="6388"/>
                  </a:lnTo>
                  <a:lnTo>
                    <a:pt x="4939" y="6489"/>
                  </a:lnTo>
                  <a:lnTo>
                    <a:pt x="4982" y="6489"/>
                  </a:lnTo>
                  <a:lnTo>
                    <a:pt x="4982" y="6507"/>
                  </a:lnTo>
                  <a:lnTo>
                    <a:pt x="4939" y="6507"/>
                  </a:lnTo>
                  <a:lnTo>
                    <a:pt x="4939" y="6608"/>
                  </a:lnTo>
                  <a:lnTo>
                    <a:pt x="4982" y="6608"/>
                  </a:lnTo>
                  <a:lnTo>
                    <a:pt x="4982" y="6625"/>
                  </a:lnTo>
                  <a:lnTo>
                    <a:pt x="4939" y="6625"/>
                  </a:lnTo>
                  <a:lnTo>
                    <a:pt x="4939" y="6726"/>
                  </a:lnTo>
                  <a:lnTo>
                    <a:pt x="4982" y="6726"/>
                  </a:lnTo>
                  <a:lnTo>
                    <a:pt x="4982" y="6744"/>
                  </a:lnTo>
                  <a:lnTo>
                    <a:pt x="4939" y="6744"/>
                  </a:lnTo>
                  <a:lnTo>
                    <a:pt x="4939" y="6845"/>
                  </a:lnTo>
                  <a:lnTo>
                    <a:pt x="4982" y="6845"/>
                  </a:lnTo>
                  <a:lnTo>
                    <a:pt x="4982" y="6862"/>
                  </a:lnTo>
                  <a:lnTo>
                    <a:pt x="4939" y="6862"/>
                  </a:lnTo>
                  <a:lnTo>
                    <a:pt x="4939" y="6964"/>
                  </a:lnTo>
                  <a:lnTo>
                    <a:pt x="4982" y="6964"/>
                  </a:lnTo>
                  <a:lnTo>
                    <a:pt x="4982" y="6982"/>
                  </a:lnTo>
                  <a:lnTo>
                    <a:pt x="4939" y="6982"/>
                  </a:lnTo>
                  <a:lnTo>
                    <a:pt x="4939" y="7083"/>
                  </a:lnTo>
                  <a:lnTo>
                    <a:pt x="4982" y="7083"/>
                  </a:lnTo>
                  <a:lnTo>
                    <a:pt x="4982" y="7100"/>
                  </a:lnTo>
                  <a:lnTo>
                    <a:pt x="4939" y="7100"/>
                  </a:lnTo>
                  <a:lnTo>
                    <a:pt x="4939" y="7201"/>
                  </a:lnTo>
                  <a:lnTo>
                    <a:pt x="4982" y="7201"/>
                  </a:lnTo>
                  <a:lnTo>
                    <a:pt x="4982" y="7219"/>
                  </a:lnTo>
                  <a:lnTo>
                    <a:pt x="4939" y="7219"/>
                  </a:lnTo>
                  <a:lnTo>
                    <a:pt x="4939" y="7320"/>
                  </a:lnTo>
                  <a:lnTo>
                    <a:pt x="4982" y="7320"/>
                  </a:lnTo>
                  <a:lnTo>
                    <a:pt x="4982" y="7337"/>
                  </a:lnTo>
                  <a:lnTo>
                    <a:pt x="4939" y="7337"/>
                  </a:lnTo>
                  <a:lnTo>
                    <a:pt x="4939" y="7438"/>
                  </a:lnTo>
                  <a:lnTo>
                    <a:pt x="4982" y="7438"/>
                  </a:lnTo>
                  <a:lnTo>
                    <a:pt x="4982" y="7456"/>
                  </a:lnTo>
                  <a:lnTo>
                    <a:pt x="4939" y="7456"/>
                  </a:lnTo>
                  <a:lnTo>
                    <a:pt x="4939" y="7557"/>
                  </a:lnTo>
                  <a:lnTo>
                    <a:pt x="4982" y="7557"/>
                  </a:lnTo>
                  <a:lnTo>
                    <a:pt x="4982" y="7574"/>
                  </a:lnTo>
                  <a:lnTo>
                    <a:pt x="4939" y="7574"/>
                  </a:lnTo>
                  <a:lnTo>
                    <a:pt x="4939" y="7675"/>
                  </a:lnTo>
                  <a:lnTo>
                    <a:pt x="4982" y="7675"/>
                  </a:lnTo>
                  <a:lnTo>
                    <a:pt x="4982" y="7693"/>
                  </a:lnTo>
                  <a:lnTo>
                    <a:pt x="4939" y="7693"/>
                  </a:lnTo>
                  <a:lnTo>
                    <a:pt x="4939" y="7795"/>
                  </a:lnTo>
                  <a:lnTo>
                    <a:pt x="4982" y="7795"/>
                  </a:lnTo>
                  <a:lnTo>
                    <a:pt x="4982" y="7811"/>
                  </a:lnTo>
                  <a:lnTo>
                    <a:pt x="4939" y="7811"/>
                  </a:lnTo>
                  <a:lnTo>
                    <a:pt x="4939" y="7913"/>
                  </a:lnTo>
                  <a:lnTo>
                    <a:pt x="4982" y="7913"/>
                  </a:lnTo>
                  <a:lnTo>
                    <a:pt x="4982" y="7983"/>
                  </a:lnTo>
                  <a:lnTo>
                    <a:pt x="5119" y="7983"/>
                  </a:lnTo>
                  <a:lnTo>
                    <a:pt x="5119" y="8379"/>
                  </a:lnTo>
                  <a:lnTo>
                    <a:pt x="5033" y="8414"/>
                  </a:lnTo>
                  <a:lnTo>
                    <a:pt x="4753" y="8134"/>
                  </a:lnTo>
                  <a:lnTo>
                    <a:pt x="4850" y="8037"/>
                  </a:lnTo>
                  <a:lnTo>
                    <a:pt x="4801" y="7987"/>
                  </a:lnTo>
                  <a:lnTo>
                    <a:pt x="4830" y="7957"/>
                  </a:lnTo>
                  <a:lnTo>
                    <a:pt x="4759" y="7884"/>
                  </a:lnTo>
                  <a:lnTo>
                    <a:pt x="4728" y="7915"/>
                  </a:lnTo>
                  <a:lnTo>
                    <a:pt x="4717" y="7902"/>
                  </a:lnTo>
                  <a:lnTo>
                    <a:pt x="4746" y="7873"/>
                  </a:lnTo>
                  <a:lnTo>
                    <a:pt x="4674" y="7800"/>
                  </a:lnTo>
                  <a:lnTo>
                    <a:pt x="4644" y="7830"/>
                  </a:lnTo>
                  <a:lnTo>
                    <a:pt x="4632" y="7818"/>
                  </a:lnTo>
                  <a:lnTo>
                    <a:pt x="4662" y="7788"/>
                  </a:lnTo>
                  <a:lnTo>
                    <a:pt x="4590" y="7716"/>
                  </a:lnTo>
                  <a:lnTo>
                    <a:pt x="4559" y="7746"/>
                  </a:lnTo>
                  <a:lnTo>
                    <a:pt x="4548" y="7733"/>
                  </a:lnTo>
                  <a:lnTo>
                    <a:pt x="4577" y="7704"/>
                  </a:lnTo>
                  <a:lnTo>
                    <a:pt x="4506" y="7631"/>
                  </a:lnTo>
                  <a:lnTo>
                    <a:pt x="4475" y="7662"/>
                  </a:lnTo>
                  <a:lnTo>
                    <a:pt x="4463" y="7649"/>
                  </a:lnTo>
                  <a:lnTo>
                    <a:pt x="4493" y="7620"/>
                  </a:lnTo>
                  <a:lnTo>
                    <a:pt x="4421" y="7547"/>
                  </a:lnTo>
                  <a:lnTo>
                    <a:pt x="4391" y="7577"/>
                  </a:lnTo>
                  <a:lnTo>
                    <a:pt x="4379" y="7565"/>
                  </a:lnTo>
                  <a:lnTo>
                    <a:pt x="4409" y="7535"/>
                  </a:lnTo>
                  <a:lnTo>
                    <a:pt x="4337" y="7462"/>
                  </a:lnTo>
                  <a:lnTo>
                    <a:pt x="4306" y="7493"/>
                  </a:lnTo>
                  <a:lnTo>
                    <a:pt x="4295" y="7480"/>
                  </a:lnTo>
                  <a:lnTo>
                    <a:pt x="4324" y="7451"/>
                  </a:lnTo>
                  <a:lnTo>
                    <a:pt x="4253" y="7378"/>
                  </a:lnTo>
                  <a:lnTo>
                    <a:pt x="4222" y="7409"/>
                  </a:lnTo>
                  <a:lnTo>
                    <a:pt x="4210" y="7396"/>
                  </a:lnTo>
                  <a:lnTo>
                    <a:pt x="4240" y="7366"/>
                  </a:lnTo>
                  <a:lnTo>
                    <a:pt x="4169" y="7294"/>
                  </a:lnTo>
                  <a:lnTo>
                    <a:pt x="4139" y="7324"/>
                  </a:lnTo>
                  <a:lnTo>
                    <a:pt x="4127" y="7312"/>
                  </a:lnTo>
                  <a:lnTo>
                    <a:pt x="4158" y="7282"/>
                  </a:lnTo>
                  <a:lnTo>
                    <a:pt x="4085" y="7209"/>
                  </a:lnTo>
                  <a:lnTo>
                    <a:pt x="4054" y="7240"/>
                  </a:lnTo>
                  <a:lnTo>
                    <a:pt x="4043" y="7227"/>
                  </a:lnTo>
                  <a:lnTo>
                    <a:pt x="4073" y="7198"/>
                  </a:lnTo>
                  <a:lnTo>
                    <a:pt x="4000" y="7126"/>
                  </a:lnTo>
                  <a:lnTo>
                    <a:pt x="3970" y="7157"/>
                  </a:lnTo>
                  <a:lnTo>
                    <a:pt x="3958" y="7145"/>
                  </a:lnTo>
                  <a:lnTo>
                    <a:pt x="3989" y="7114"/>
                  </a:lnTo>
                  <a:lnTo>
                    <a:pt x="3916" y="7042"/>
                  </a:lnTo>
                  <a:lnTo>
                    <a:pt x="3886" y="7072"/>
                  </a:lnTo>
                  <a:lnTo>
                    <a:pt x="3874" y="7061"/>
                  </a:lnTo>
                  <a:lnTo>
                    <a:pt x="3905" y="7030"/>
                  </a:lnTo>
                  <a:lnTo>
                    <a:pt x="3832" y="6958"/>
                  </a:lnTo>
                  <a:lnTo>
                    <a:pt x="3801" y="6989"/>
                  </a:lnTo>
                  <a:lnTo>
                    <a:pt x="3790" y="6977"/>
                  </a:lnTo>
                  <a:lnTo>
                    <a:pt x="3820" y="6947"/>
                  </a:lnTo>
                  <a:lnTo>
                    <a:pt x="3747" y="6876"/>
                  </a:lnTo>
                  <a:lnTo>
                    <a:pt x="3717" y="6906"/>
                  </a:lnTo>
                  <a:lnTo>
                    <a:pt x="3705" y="6894"/>
                  </a:lnTo>
                  <a:lnTo>
                    <a:pt x="3736" y="6863"/>
                  </a:lnTo>
                  <a:lnTo>
                    <a:pt x="3664" y="6792"/>
                  </a:lnTo>
                  <a:lnTo>
                    <a:pt x="3633" y="6821"/>
                  </a:lnTo>
                  <a:lnTo>
                    <a:pt x="3622" y="6810"/>
                  </a:lnTo>
                  <a:lnTo>
                    <a:pt x="3652" y="6779"/>
                  </a:lnTo>
                  <a:lnTo>
                    <a:pt x="3580" y="6707"/>
                  </a:lnTo>
                  <a:lnTo>
                    <a:pt x="3549" y="6737"/>
                  </a:lnTo>
                  <a:lnTo>
                    <a:pt x="3538" y="6725"/>
                  </a:lnTo>
                  <a:lnTo>
                    <a:pt x="3568" y="6695"/>
                  </a:lnTo>
                  <a:lnTo>
                    <a:pt x="3496" y="6623"/>
                  </a:lnTo>
                  <a:lnTo>
                    <a:pt x="3467" y="6653"/>
                  </a:lnTo>
                  <a:lnTo>
                    <a:pt x="3454" y="6641"/>
                  </a:lnTo>
                  <a:lnTo>
                    <a:pt x="3485" y="6610"/>
                  </a:lnTo>
                  <a:lnTo>
                    <a:pt x="3412" y="6540"/>
                  </a:lnTo>
                  <a:lnTo>
                    <a:pt x="3383" y="6570"/>
                  </a:lnTo>
                  <a:lnTo>
                    <a:pt x="3371" y="6558"/>
                  </a:lnTo>
                  <a:lnTo>
                    <a:pt x="3400" y="6528"/>
                  </a:lnTo>
                  <a:lnTo>
                    <a:pt x="3330" y="6455"/>
                  </a:lnTo>
                  <a:lnTo>
                    <a:pt x="3299" y="6486"/>
                  </a:lnTo>
                  <a:lnTo>
                    <a:pt x="3288" y="6473"/>
                  </a:lnTo>
                  <a:lnTo>
                    <a:pt x="3318" y="6444"/>
                  </a:lnTo>
                  <a:lnTo>
                    <a:pt x="3245" y="6371"/>
                  </a:lnTo>
                  <a:lnTo>
                    <a:pt x="3215" y="6402"/>
                  </a:lnTo>
                  <a:lnTo>
                    <a:pt x="3203" y="6389"/>
                  </a:lnTo>
                  <a:lnTo>
                    <a:pt x="3234" y="6359"/>
                  </a:lnTo>
                  <a:lnTo>
                    <a:pt x="3161" y="6287"/>
                  </a:lnTo>
                  <a:lnTo>
                    <a:pt x="3130" y="6317"/>
                  </a:lnTo>
                  <a:lnTo>
                    <a:pt x="3119" y="6305"/>
                  </a:lnTo>
                  <a:lnTo>
                    <a:pt x="3149" y="6275"/>
                  </a:lnTo>
                  <a:lnTo>
                    <a:pt x="3077" y="6202"/>
                  </a:lnTo>
                  <a:lnTo>
                    <a:pt x="3046" y="6233"/>
                  </a:lnTo>
                  <a:lnTo>
                    <a:pt x="3034" y="6220"/>
                  </a:lnTo>
                  <a:lnTo>
                    <a:pt x="3065" y="6191"/>
                  </a:lnTo>
                  <a:lnTo>
                    <a:pt x="2992" y="6118"/>
                  </a:lnTo>
                  <a:lnTo>
                    <a:pt x="2962" y="6148"/>
                  </a:lnTo>
                  <a:lnTo>
                    <a:pt x="2950" y="6136"/>
                  </a:lnTo>
                  <a:lnTo>
                    <a:pt x="2981" y="6106"/>
                  </a:lnTo>
                  <a:lnTo>
                    <a:pt x="2908" y="6033"/>
                  </a:lnTo>
                  <a:lnTo>
                    <a:pt x="2894" y="6046"/>
                  </a:lnTo>
                  <a:lnTo>
                    <a:pt x="2877" y="6064"/>
                  </a:lnTo>
                  <a:lnTo>
                    <a:pt x="2870" y="6056"/>
                  </a:lnTo>
                  <a:lnTo>
                    <a:pt x="2893" y="6032"/>
                  </a:lnTo>
                  <a:lnTo>
                    <a:pt x="2956" y="5969"/>
                  </a:lnTo>
                  <a:lnTo>
                    <a:pt x="2925" y="5939"/>
                  </a:lnTo>
                  <a:cubicBezTo>
                    <a:pt x="2915" y="5929"/>
                    <a:pt x="2905" y="5923"/>
                    <a:pt x="2893" y="5917"/>
                  </a:cubicBezTo>
                  <a:cubicBezTo>
                    <a:pt x="2879" y="5911"/>
                    <a:pt x="2864" y="5908"/>
                    <a:pt x="2849" y="5908"/>
                  </a:cubicBezTo>
                  <a:cubicBezTo>
                    <a:pt x="2821" y="5908"/>
                    <a:pt x="2793" y="5918"/>
                    <a:pt x="2773" y="5939"/>
                  </a:cubicBezTo>
                  <a:lnTo>
                    <a:pt x="2404" y="6308"/>
                  </a:lnTo>
                  <a:lnTo>
                    <a:pt x="2187" y="6090"/>
                  </a:lnTo>
                  <a:cubicBezTo>
                    <a:pt x="2158" y="6062"/>
                    <a:pt x="2119" y="6048"/>
                    <a:pt x="2081" y="6048"/>
                  </a:cubicBezTo>
                  <a:cubicBezTo>
                    <a:pt x="2042" y="6048"/>
                    <a:pt x="2004" y="6062"/>
                    <a:pt x="1976" y="6090"/>
                  </a:cubicBezTo>
                  <a:lnTo>
                    <a:pt x="1937" y="6129"/>
                  </a:lnTo>
                  <a:lnTo>
                    <a:pt x="1871" y="6065"/>
                  </a:lnTo>
                  <a:lnTo>
                    <a:pt x="1574" y="6363"/>
                  </a:lnTo>
                  <a:lnTo>
                    <a:pt x="1638" y="6428"/>
                  </a:lnTo>
                  <a:lnTo>
                    <a:pt x="1599" y="6467"/>
                  </a:lnTo>
                  <a:cubicBezTo>
                    <a:pt x="1591" y="6475"/>
                    <a:pt x="1586" y="6483"/>
                    <a:pt x="1580" y="6491"/>
                  </a:cubicBezTo>
                  <a:cubicBezTo>
                    <a:pt x="1542" y="6549"/>
                    <a:pt x="1549" y="6628"/>
                    <a:pt x="1599" y="6678"/>
                  </a:cubicBezTo>
                  <a:lnTo>
                    <a:pt x="1626" y="6704"/>
                  </a:lnTo>
                  <a:lnTo>
                    <a:pt x="1816" y="6895"/>
                  </a:lnTo>
                  <a:lnTo>
                    <a:pt x="1715" y="6997"/>
                  </a:lnTo>
                  <a:lnTo>
                    <a:pt x="1591" y="6873"/>
                  </a:lnTo>
                  <a:lnTo>
                    <a:pt x="1516" y="6948"/>
                  </a:lnTo>
                  <a:lnTo>
                    <a:pt x="1439" y="7025"/>
                  </a:lnTo>
                  <a:lnTo>
                    <a:pt x="1364" y="7100"/>
                  </a:lnTo>
                  <a:lnTo>
                    <a:pt x="1488" y="7224"/>
                  </a:lnTo>
                  <a:lnTo>
                    <a:pt x="1446" y="7266"/>
                  </a:lnTo>
                  <a:cubicBezTo>
                    <a:pt x="1404" y="7308"/>
                    <a:pt x="1404" y="7375"/>
                    <a:pt x="1446" y="7417"/>
                  </a:cubicBezTo>
                  <a:lnTo>
                    <a:pt x="1478" y="7449"/>
                  </a:lnTo>
                  <a:lnTo>
                    <a:pt x="1564" y="7362"/>
                  </a:lnTo>
                  <a:lnTo>
                    <a:pt x="1573" y="7370"/>
                  </a:lnTo>
                  <a:lnTo>
                    <a:pt x="1542" y="7400"/>
                  </a:lnTo>
                  <a:lnTo>
                    <a:pt x="1615" y="7473"/>
                  </a:lnTo>
                  <a:lnTo>
                    <a:pt x="1645" y="7442"/>
                  </a:lnTo>
                  <a:lnTo>
                    <a:pt x="1657" y="7454"/>
                  </a:lnTo>
                  <a:lnTo>
                    <a:pt x="1627" y="7485"/>
                  </a:lnTo>
                  <a:lnTo>
                    <a:pt x="1699" y="7557"/>
                  </a:lnTo>
                  <a:lnTo>
                    <a:pt x="1729" y="7527"/>
                  </a:lnTo>
                  <a:lnTo>
                    <a:pt x="1742" y="7538"/>
                  </a:lnTo>
                  <a:lnTo>
                    <a:pt x="1711" y="7569"/>
                  </a:lnTo>
                  <a:lnTo>
                    <a:pt x="1784" y="7642"/>
                  </a:lnTo>
                  <a:lnTo>
                    <a:pt x="1813" y="7611"/>
                  </a:lnTo>
                  <a:lnTo>
                    <a:pt x="1826" y="7623"/>
                  </a:lnTo>
                  <a:lnTo>
                    <a:pt x="1795" y="7653"/>
                  </a:lnTo>
                  <a:lnTo>
                    <a:pt x="1868" y="7726"/>
                  </a:lnTo>
                  <a:lnTo>
                    <a:pt x="1898" y="7695"/>
                  </a:lnTo>
                  <a:lnTo>
                    <a:pt x="1910" y="7707"/>
                  </a:lnTo>
                  <a:lnTo>
                    <a:pt x="1880" y="7738"/>
                  </a:lnTo>
                  <a:lnTo>
                    <a:pt x="1951" y="7809"/>
                  </a:lnTo>
                  <a:lnTo>
                    <a:pt x="1982" y="7779"/>
                  </a:lnTo>
                  <a:lnTo>
                    <a:pt x="1994" y="7790"/>
                  </a:lnTo>
                  <a:lnTo>
                    <a:pt x="1964" y="7821"/>
                  </a:lnTo>
                  <a:lnTo>
                    <a:pt x="2036" y="7894"/>
                  </a:lnTo>
                  <a:lnTo>
                    <a:pt x="2066" y="7863"/>
                  </a:lnTo>
                  <a:lnTo>
                    <a:pt x="2078" y="7875"/>
                  </a:lnTo>
                  <a:lnTo>
                    <a:pt x="2048" y="7905"/>
                  </a:lnTo>
                  <a:lnTo>
                    <a:pt x="2120" y="7978"/>
                  </a:lnTo>
                  <a:lnTo>
                    <a:pt x="2151" y="7948"/>
                  </a:lnTo>
                  <a:lnTo>
                    <a:pt x="2162" y="7959"/>
                  </a:lnTo>
                  <a:lnTo>
                    <a:pt x="2133" y="7990"/>
                  </a:lnTo>
                  <a:lnTo>
                    <a:pt x="2205" y="8062"/>
                  </a:lnTo>
                  <a:lnTo>
                    <a:pt x="2235" y="8032"/>
                  </a:lnTo>
                  <a:lnTo>
                    <a:pt x="2247" y="8043"/>
                  </a:lnTo>
                  <a:lnTo>
                    <a:pt x="2217" y="8074"/>
                  </a:lnTo>
                  <a:lnTo>
                    <a:pt x="2289" y="8147"/>
                  </a:lnTo>
                  <a:lnTo>
                    <a:pt x="2319" y="8116"/>
                  </a:lnTo>
                  <a:lnTo>
                    <a:pt x="2331" y="8128"/>
                  </a:lnTo>
                  <a:lnTo>
                    <a:pt x="2302" y="8158"/>
                  </a:lnTo>
                  <a:lnTo>
                    <a:pt x="2373" y="8231"/>
                  </a:lnTo>
                  <a:lnTo>
                    <a:pt x="2404" y="8201"/>
                  </a:lnTo>
                  <a:lnTo>
                    <a:pt x="2415" y="8212"/>
                  </a:lnTo>
                  <a:lnTo>
                    <a:pt x="2386" y="8243"/>
                  </a:lnTo>
                  <a:lnTo>
                    <a:pt x="2458" y="8316"/>
                  </a:lnTo>
                  <a:lnTo>
                    <a:pt x="2488" y="8285"/>
                  </a:lnTo>
                  <a:lnTo>
                    <a:pt x="2500" y="8297"/>
                  </a:lnTo>
                  <a:lnTo>
                    <a:pt x="2470" y="8327"/>
                  </a:lnTo>
                  <a:lnTo>
                    <a:pt x="2542" y="8400"/>
                  </a:lnTo>
                  <a:lnTo>
                    <a:pt x="2573" y="8369"/>
                  </a:lnTo>
                  <a:lnTo>
                    <a:pt x="2584" y="8381"/>
                  </a:lnTo>
                  <a:lnTo>
                    <a:pt x="2555" y="8412"/>
                  </a:lnTo>
                  <a:lnTo>
                    <a:pt x="2626" y="8484"/>
                  </a:lnTo>
                  <a:lnTo>
                    <a:pt x="2657" y="8454"/>
                  </a:lnTo>
                  <a:lnTo>
                    <a:pt x="2669" y="8465"/>
                  </a:lnTo>
                  <a:lnTo>
                    <a:pt x="2639" y="8496"/>
                  </a:lnTo>
                  <a:lnTo>
                    <a:pt x="2711" y="8569"/>
                  </a:lnTo>
                  <a:lnTo>
                    <a:pt x="2741" y="8538"/>
                  </a:lnTo>
                  <a:lnTo>
                    <a:pt x="2753" y="8550"/>
                  </a:lnTo>
                  <a:lnTo>
                    <a:pt x="2723" y="8580"/>
                  </a:lnTo>
                  <a:lnTo>
                    <a:pt x="2795" y="8653"/>
                  </a:lnTo>
                  <a:lnTo>
                    <a:pt x="2826" y="8622"/>
                  </a:lnTo>
                  <a:lnTo>
                    <a:pt x="2837" y="8634"/>
                  </a:lnTo>
                  <a:lnTo>
                    <a:pt x="2808" y="8665"/>
                  </a:lnTo>
                  <a:lnTo>
                    <a:pt x="2879" y="8735"/>
                  </a:lnTo>
                  <a:lnTo>
                    <a:pt x="2898" y="8717"/>
                  </a:lnTo>
                  <a:lnTo>
                    <a:pt x="2909" y="8707"/>
                  </a:lnTo>
                  <a:lnTo>
                    <a:pt x="2921" y="8718"/>
                  </a:lnTo>
                  <a:lnTo>
                    <a:pt x="2897" y="8743"/>
                  </a:lnTo>
                  <a:lnTo>
                    <a:pt x="2889" y="8750"/>
                  </a:lnTo>
                  <a:lnTo>
                    <a:pt x="2897" y="8758"/>
                  </a:lnTo>
                  <a:lnTo>
                    <a:pt x="2962" y="8823"/>
                  </a:lnTo>
                  <a:lnTo>
                    <a:pt x="2992" y="8792"/>
                  </a:lnTo>
                  <a:lnTo>
                    <a:pt x="3004" y="8804"/>
                  </a:lnTo>
                  <a:lnTo>
                    <a:pt x="2973" y="8834"/>
                  </a:lnTo>
                  <a:lnTo>
                    <a:pt x="3046" y="8907"/>
                  </a:lnTo>
                  <a:lnTo>
                    <a:pt x="3077" y="8877"/>
                  </a:lnTo>
                  <a:lnTo>
                    <a:pt x="3088" y="8888"/>
                  </a:lnTo>
                  <a:lnTo>
                    <a:pt x="3058" y="8919"/>
                  </a:lnTo>
                  <a:lnTo>
                    <a:pt x="3129" y="8992"/>
                  </a:lnTo>
                  <a:lnTo>
                    <a:pt x="3159" y="8961"/>
                  </a:lnTo>
                  <a:lnTo>
                    <a:pt x="3172" y="8973"/>
                  </a:lnTo>
                  <a:lnTo>
                    <a:pt x="3141" y="9003"/>
                  </a:lnTo>
                  <a:lnTo>
                    <a:pt x="3214" y="9076"/>
                  </a:lnTo>
                  <a:lnTo>
                    <a:pt x="3243" y="9045"/>
                  </a:lnTo>
                  <a:lnTo>
                    <a:pt x="3256" y="9057"/>
                  </a:lnTo>
                  <a:lnTo>
                    <a:pt x="3225" y="9088"/>
                  </a:lnTo>
                  <a:lnTo>
                    <a:pt x="3298" y="9160"/>
                  </a:lnTo>
                  <a:lnTo>
                    <a:pt x="3328" y="9130"/>
                  </a:lnTo>
                  <a:lnTo>
                    <a:pt x="3340" y="9141"/>
                  </a:lnTo>
                  <a:lnTo>
                    <a:pt x="3310" y="9172"/>
                  </a:lnTo>
                  <a:lnTo>
                    <a:pt x="3380" y="9245"/>
                  </a:lnTo>
                  <a:lnTo>
                    <a:pt x="3411" y="9214"/>
                  </a:lnTo>
                  <a:lnTo>
                    <a:pt x="3423" y="9226"/>
                  </a:lnTo>
                  <a:lnTo>
                    <a:pt x="3393" y="9256"/>
                  </a:lnTo>
                  <a:lnTo>
                    <a:pt x="3465" y="9329"/>
                  </a:lnTo>
                  <a:lnTo>
                    <a:pt x="3495" y="9298"/>
                  </a:lnTo>
                  <a:lnTo>
                    <a:pt x="3546" y="9349"/>
                  </a:lnTo>
                  <a:lnTo>
                    <a:pt x="3642" y="9251"/>
                  </a:lnTo>
                  <a:lnTo>
                    <a:pt x="3921" y="9530"/>
                  </a:lnTo>
                  <a:cubicBezTo>
                    <a:pt x="3908" y="9560"/>
                    <a:pt x="3896" y="9587"/>
                    <a:pt x="3886" y="9616"/>
                  </a:cubicBezTo>
                  <a:lnTo>
                    <a:pt x="3490" y="9616"/>
                  </a:lnTo>
                  <a:lnTo>
                    <a:pt x="3490" y="9479"/>
                  </a:lnTo>
                  <a:lnTo>
                    <a:pt x="3420" y="9479"/>
                  </a:lnTo>
                  <a:lnTo>
                    <a:pt x="3420" y="9436"/>
                  </a:lnTo>
                  <a:lnTo>
                    <a:pt x="3319" y="9436"/>
                  </a:lnTo>
                  <a:lnTo>
                    <a:pt x="3319" y="9479"/>
                  </a:lnTo>
                  <a:lnTo>
                    <a:pt x="3301" y="9479"/>
                  </a:lnTo>
                  <a:lnTo>
                    <a:pt x="3301" y="9436"/>
                  </a:lnTo>
                  <a:lnTo>
                    <a:pt x="3200" y="9436"/>
                  </a:lnTo>
                  <a:lnTo>
                    <a:pt x="3200" y="9479"/>
                  </a:lnTo>
                  <a:lnTo>
                    <a:pt x="3183" y="9479"/>
                  </a:lnTo>
                  <a:lnTo>
                    <a:pt x="3183" y="9436"/>
                  </a:lnTo>
                  <a:lnTo>
                    <a:pt x="3082" y="9436"/>
                  </a:lnTo>
                  <a:lnTo>
                    <a:pt x="3082" y="9479"/>
                  </a:lnTo>
                  <a:lnTo>
                    <a:pt x="3064" y="9479"/>
                  </a:lnTo>
                  <a:lnTo>
                    <a:pt x="3064" y="9436"/>
                  </a:lnTo>
                  <a:lnTo>
                    <a:pt x="2963" y="9436"/>
                  </a:lnTo>
                  <a:lnTo>
                    <a:pt x="2963" y="9479"/>
                  </a:lnTo>
                  <a:lnTo>
                    <a:pt x="2946" y="9479"/>
                  </a:lnTo>
                  <a:lnTo>
                    <a:pt x="2946" y="9436"/>
                  </a:lnTo>
                  <a:lnTo>
                    <a:pt x="2845" y="9436"/>
                  </a:lnTo>
                  <a:lnTo>
                    <a:pt x="2845" y="9479"/>
                  </a:lnTo>
                  <a:lnTo>
                    <a:pt x="2827" y="9479"/>
                  </a:lnTo>
                  <a:lnTo>
                    <a:pt x="2827" y="9436"/>
                  </a:lnTo>
                  <a:lnTo>
                    <a:pt x="2726" y="9436"/>
                  </a:lnTo>
                  <a:lnTo>
                    <a:pt x="2726" y="9479"/>
                  </a:lnTo>
                  <a:lnTo>
                    <a:pt x="2709" y="9479"/>
                  </a:lnTo>
                  <a:lnTo>
                    <a:pt x="2709" y="9436"/>
                  </a:lnTo>
                  <a:lnTo>
                    <a:pt x="2607" y="9436"/>
                  </a:lnTo>
                  <a:lnTo>
                    <a:pt x="2607" y="9479"/>
                  </a:lnTo>
                  <a:lnTo>
                    <a:pt x="2589" y="9479"/>
                  </a:lnTo>
                  <a:lnTo>
                    <a:pt x="2589" y="9436"/>
                  </a:lnTo>
                  <a:lnTo>
                    <a:pt x="2488" y="9436"/>
                  </a:lnTo>
                  <a:lnTo>
                    <a:pt x="2488" y="9479"/>
                  </a:lnTo>
                  <a:lnTo>
                    <a:pt x="2471" y="9479"/>
                  </a:lnTo>
                  <a:lnTo>
                    <a:pt x="2471" y="9436"/>
                  </a:lnTo>
                  <a:lnTo>
                    <a:pt x="2370" y="9436"/>
                  </a:lnTo>
                  <a:lnTo>
                    <a:pt x="2370" y="9479"/>
                  </a:lnTo>
                  <a:lnTo>
                    <a:pt x="2352" y="9479"/>
                  </a:lnTo>
                  <a:lnTo>
                    <a:pt x="2352" y="9436"/>
                  </a:lnTo>
                  <a:lnTo>
                    <a:pt x="2251" y="9436"/>
                  </a:lnTo>
                  <a:lnTo>
                    <a:pt x="2251" y="9479"/>
                  </a:lnTo>
                  <a:lnTo>
                    <a:pt x="2234" y="9479"/>
                  </a:lnTo>
                  <a:lnTo>
                    <a:pt x="2234" y="9436"/>
                  </a:lnTo>
                  <a:lnTo>
                    <a:pt x="2133" y="9436"/>
                  </a:lnTo>
                  <a:lnTo>
                    <a:pt x="2133" y="9479"/>
                  </a:lnTo>
                  <a:lnTo>
                    <a:pt x="2115" y="9479"/>
                  </a:lnTo>
                  <a:lnTo>
                    <a:pt x="2115" y="9436"/>
                  </a:lnTo>
                  <a:lnTo>
                    <a:pt x="2014" y="9436"/>
                  </a:lnTo>
                  <a:lnTo>
                    <a:pt x="2014" y="9479"/>
                  </a:lnTo>
                  <a:lnTo>
                    <a:pt x="1997" y="9479"/>
                  </a:lnTo>
                  <a:lnTo>
                    <a:pt x="1997" y="9436"/>
                  </a:lnTo>
                  <a:lnTo>
                    <a:pt x="1896" y="9436"/>
                  </a:lnTo>
                  <a:lnTo>
                    <a:pt x="1896" y="9479"/>
                  </a:lnTo>
                  <a:lnTo>
                    <a:pt x="1878" y="9479"/>
                  </a:lnTo>
                  <a:lnTo>
                    <a:pt x="1878" y="9436"/>
                  </a:lnTo>
                  <a:lnTo>
                    <a:pt x="1776" y="9436"/>
                  </a:lnTo>
                  <a:lnTo>
                    <a:pt x="1776" y="9479"/>
                  </a:lnTo>
                  <a:lnTo>
                    <a:pt x="1760" y="9479"/>
                  </a:lnTo>
                  <a:lnTo>
                    <a:pt x="1760" y="9436"/>
                  </a:lnTo>
                  <a:lnTo>
                    <a:pt x="1658" y="9436"/>
                  </a:lnTo>
                  <a:lnTo>
                    <a:pt x="1658" y="9479"/>
                  </a:lnTo>
                  <a:lnTo>
                    <a:pt x="1640" y="9479"/>
                  </a:lnTo>
                  <a:lnTo>
                    <a:pt x="1640" y="9436"/>
                  </a:lnTo>
                  <a:lnTo>
                    <a:pt x="1539" y="9436"/>
                  </a:lnTo>
                  <a:lnTo>
                    <a:pt x="1539" y="9479"/>
                  </a:lnTo>
                  <a:lnTo>
                    <a:pt x="1522" y="9479"/>
                  </a:lnTo>
                  <a:lnTo>
                    <a:pt x="1522" y="9436"/>
                  </a:lnTo>
                  <a:lnTo>
                    <a:pt x="1421" y="9436"/>
                  </a:lnTo>
                  <a:lnTo>
                    <a:pt x="1421" y="9479"/>
                  </a:lnTo>
                  <a:lnTo>
                    <a:pt x="1403" y="9479"/>
                  </a:lnTo>
                  <a:lnTo>
                    <a:pt x="1403" y="9436"/>
                  </a:lnTo>
                  <a:lnTo>
                    <a:pt x="1302" y="9436"/>
                  </a:lnTo>
                  <a:lnTo>
                    <a:pt x="1302" y="9479"/>
                  </a:lnTo>
                  <a:lnTo>
                    <a:pt x="1285" y="9479"/>
                  </a:lnTo>
                  <a:lnTo>
                    <a:pt x="1285" y="9436"/>
                  </a:lnTo>
                  <a:lnTo>
                    <a:pt x="1184" y="9436"/>
                  </a:lnTo>
                  <a:lnTo>
                    <a:pt x="1184" y="9479"/>
                  </a:lnTo>
                  <a:lnTo>
                    <a:pt x="1166" y="9479"/>
                  </a:lnTo>
                  <a:lnTo>
                    <a:pt x="1166" y="9436"/>
                  </a:lnTo>
                  <a:lnTo>
                    <a:pt x="1065" y="9436"/>
                  </a:lnTo>
                  <a:lnTo>
                    <a:pt x="1065" y="9479"/>
                  </a:lnTo>
                  <a:lnTo>
                    <a:pt x="1048" y="9479"/>
                  </a:lnTo>
                  <a:lnTo>
                    <a:pt x="1048" y="9436"/>
                  </a:lnTo>
                  <a:lnTo>
                    <a:pt x="946" y="9436"/>
                  </a:lnTo>
                  <a:lnTo>
                    <a:pt x="946" y="9479"/>
                  </a:lnTo>
                  <a:lnTo>
                    <a:pt x="929" y="9479"/>
                  </a:lnTo>
                  <a:lnTo>
                    <a:pt x="929" y="9436"/>
                  </a:lnTo>
                  <a:lnTo>
                    <a:pt x="827" y="9436"/>
                  </a:lnTo>
                  <a:lnTo>
                    <a:pt x="827" y="9479"/>
                  </a:lnTo>
                  <a:lnTo>
                    <a:pt x="810" y="9479"/>
                  </a:lnTo>
                  <a:lnTo>
                    <a:pt x="810" y="9436"/>
                  </a:lnTo>
                  <a:lnTo>
                    <a:pt x="709" y="9436"/>
                  </a:lnTo>
                  <a:lnTo>
                    <a:pt x="709" y="9479"/>
                  </a:lnTo>
                  <a:lnTo>
                    <a:pt x="699" y="9479"/>
                  </a:lnTo>
                  <a:lnTo>
                    <a:pt x="699" y="9355"/>
                  </a:lnTo>
                  <a:lnTo>
                    <a:pt x="654" y="9355"/>
                  </a:lnTo>
                  <a:cubicBezTo>
                    <a:pt x="595" y="9355"/>
                    <a:pt x="548" y="9403"/>
                    <a:pt x="548" y="9462"/>
                  </a:cubicBezTo>
                  <a:lnTo>
                    <a:pt x="548" y="9984"/>
                  </a:lnTo>
                  <a:lnTo>
                    <a:pt x="241" y="9984"/>
                  </a:lnTo>
                  <a:cubicBezTo>
                    <a:pt x="159" y="9984"/>
                    <a:pt x="92" y="10051"/>
                    <a:pt x="92" y="10133"/>
                  </a:cubicBezTo>
                  <a:lnTo>
                    <a:pt x="92" y="10190"/>
                  </a:lnTo>
                  <a:lnTo>
                    <a:pt x="0" y="10190"/>
                  </a:lnTo>
                  <a:lnTo>
                    <a:pt x="0" y="10611"/>
                  </a:lnTo>
                  <a:lnTo>
                    <a:pt x="92" y="10611"/>
                  </a:lnTo>
                  <a:lnTo>
                    <a:pt x="92" y="10668"/>
                  </a:lnTo>
                  <a:cubicBezTo>
                    <a:pt x="92" y="10750"/>
                    <a:pt x="159" y="10817"/>
                    <a:pt x="241" y="10817"/>
                  </a:cubicBezTo>
                  <a:lnTo>
                    <a:pt x="548" y="10817"/>
                  </a:lnTo>
                  <a:lnTo>
                    <a:pt x="548" y="10959"/>
                  </a:lnTo>
                  <a:lnTo>
                    <a:pt x="373" y="10959"/>
                  </a:lnTo>
                  <a:lnTo>
                    <a:pt x="373" y="11065"/>
                  </a:lnTo>
                  <a:lnTo>
                    <a:pt x="373" y="11069"/>
                  </a:lnTo>
                  <a:lnTo>
                    <a:pt x="373" y="11170"/>
                  </a:lnTo>
                  <a:lnTo>
                    <a:pt x="373" y="11175"/>
                  </a:lnTo>
                  <a:lnTo>
                    <a:pt x="373" y="11280"/>
                  </a:lnTo>
                  <a:lnTo>
                    <a:pt x="548" y="11280"/>
                  </a:lnTo>
                  <a:lnTo>
                    <a:pt x="548" y="11339"/>
                  </a:lnTo>
                  <a:cubicBezTo>
                    <a:pt x="548" y="11398"/>
                    <a:pt x="595" y="11446"/>
                    <a:pt x="654" y="11446"/>
                  </a:cubicBezTo>
                  <a:lnTo>
                    <a:pt x="699" y="11446"/>
                  </a:lnTo>
                  <a:lnTo>
                    <a:pt x="699" y="11322"/>
                  </a:lnTo>
                  <a:lnTo>
                    <a:pt x="709" y="11322"/>
                  </a:lnTo>
                  <a:lnTo>
                    <a:pt x="709" y="11365"/>
                  </a:lnTo>
                  <a:lnTo>
                    <a:pt x="810" y="11365"/>
                  </a:lnTo>
                  <a:lnTo>
                    <a:pt x="810" y="11322"/>
                  </a:lnTo>
                  <a:lnTo>
                    <a:pt x="827" y="11322"/>
                  </a:lnTo>
                  <a:lnTo>
                    <a:pt x="827" y="11365"/>
                  </a:lnTo>
                  <a:lnTo>
                    <a:pt x="929" y="11365"/>
                  </a:lnTo>
                  <a:lnTo>
                    <a:pt x="929" y="11322"/>
                  </a:lnTo>
                  <a:lnTo>
                    <a:pt x="946" y="11322"/>
                  </a:lnTo>
                  <a:lnTo>
                    <a:pt x="946" y="11365"/>
                  </a:lnTo>
                  <a:lnTo>
                    <a:pt x="1048" y="11365"/>
                  </a:lnTo>
                  <a:lnTo>
                    <a:pt x="1048" y="11322"/>
                  </a:lnTo>
                  <a:lnTo>
                    <a:pt x="1065" y="11322"/>
                  </a:lnTo>
                  <a:lnTo>
                    <a:pt x="1065" y="11365"/>
                  </a:lnTo>
                  <a:lnTo>
                    <a:pt x="1166" y="11365"/>
                  </a:lnTo>
                  <a:lnTo>
                    <a:pt x="1166" y="11322"/>
                  </a:lnTo>
                  <a:lnTo>
                    <a:pt x="1184" y="11322"/>
                  </a:lnTo>
                  <a:lnTo>
                    <a:pt x="1184" y="11365"/>
                  </a:lnTo>
                  <a:lnTo>
                    <a:pt x="1285" y="11365"/>
                  </a:lnTo>
                  <a:lnTo>
                    <a:pt x="1285" y="11322"/>
                  </a:lnTo>
                  <a:lnTo>
                    <a:pt x="1302" y="11322"/>
                  </a:lnTo>
                  <a:lnTo>
                    <a:pt x="1302" y="11365"/>
                  </a:lnTo>
                  <a:lnTo>
                    <a:pt x="1403" y="11365"/>
                  </a:lnTo>
                  <a:lnTo>
                    <a:pt x="1403" y="11322"/>
                  </a:lnTo>
                  <a:lnTo>
                    <a:pt x="1421" y="11322"/>
                  </a:lnTo>
                  <a:lnTo>
                    <a:pt x="1421" y="11365"/>
                  </a:lnTo>
                  <a:lnTo>
                    <a:pt x="1522" y="11365"/>
                  </a:lnTo>
                  <a:lnTo>
                    <a:pt x="1522" y="11322"/>
                  </a:lnTo>
                  <a:lnTo>
                    <a:pt x="1539" y="11322"/>
                  </a:lnTo>
                  <a:lnTo>
                    <a:pt x="1539" y="11365"/>
                  </a:lnTo>
                  <a:lnTo>
                    <a:pt x="1640" y="11365"/>
                  </a:lnTo>
                  <a:lnTo>
                    <a:pt x="1640" y="11322"/>
                  </a:lnTo>
                  <a:lnTo>
                    <a:pt x="1658" y="11322"/>
                  </a:lnTo>
                  <a:lnTo>
                    <a:pt x="1658" y="11365"/>
                  </a:lnTo>
                  <a:lnTo>
                    <a:pt x="1760" y="11365"/>
                  </a:lnTo>
                  <a:lnTo>
                    <a:pt x="1760" y="11322"/>
                  </a:lnTo>
                  <a:lnTo>
                    <a:pt x="1776" y="11322"/>
                  </a:lnTo>
                  <a:lnTo>
                    <a:pt x="1776" y="11365"/>
                  </a:lnTo>
                  <a:lnTo>
                    <a:pt x="1878" y="11365"/>
                  </a:lnTo>
                  <a:lnTo>
                    <a:pt x="1878" y="11322"/>
                  </a:lnTo>
                  <a:lnTo>
                    <a:pt x="1896" y="11322"/>
                  </a:lnTo>
                  <a:lnTo>
                    <a:pt x="1896" y="11365"/>
                  </a:lnTo>
                  <a:lnTo>
                    <a:pt x="1997" y="11365"/>
                  </a:lnTo>
                  <a:lnTo>
                    <a:pt x="1997" y="11322"/>
                  </a:lnTo>
                  <a:lnTo>
                    <a:pt x="2014" y="11322"/>
                  </a:lnTo>
                  <a:lnTo>
                    <a:pt x="2014" y="11365"/>
                  </a:lnTo>
                  <a:lnTo>
                    <a:pt x="2115" y="11365"/>
                  </a:lnTo>
                  <a:lnTo>
                    <a:pt x="2115" y="11322"/>
                  </a:lnTo>
                  <a:lnTo>
                    <a:pt x="2133" y="11322"/>
                  </a:lnTo>
                  <a:lnTo>
                    <a:pt x="2133" y="11365"/>
                  </a:lnTo>
                  <a:lnTo>
                    <a:pt x="2234" y="11365"/>
                  </a:lnTo>
                  <a:lnTo>
                    <a:pt x="2234" y="11322"/>
                  </a:lnTo>
                  <a:lnTo>
                    <a:pt x="2251" y="11322"/>
                  </a:lnTo>
                  <a:lnTo>
                    <a:pt x="2251" y="11365"/>
                  </a:lnTo>
                  <a:lnTo>
                    <a:pt x="2352" y="11365"/>
                  </a:lnTo>
                  <a:lnTo>
                    <a:pt x="2352" y="11322"/>
                  </a:lnTo>
                  <a:lnTo>
                    <a:pt x="2370" y="11322"/>
                  </a:lnTo>
                  <a:lnTo>
                    <a:pt x="2370" y="11365"/>
                  </a:lnTo>
                  <a:lnTo>
                    <a:pt x="2471" y="11365"/>
                  </a:lnTo>
                  <a:lnTo>
                    <a:pt x="2471" y="11322"/>
                  </a:lnTo>
                  <a:lnTo>
                    <a:pt x="2488" y="11322"/>
                  </a:lnTo>
                  <a:lnTo>
                    <a:pt x="2488" y="11365"/>
                  </a:lnTo>
                  <a:lnTo>
                    <a:pt x="2589" y="11365"/>
                  </a:lnTo>
                  <a:lnTo>
                    <a:pt x="2589" y="11322"/>
                  </a:lnTo>
                  <a:lnTo>
                    <a:pt x="2607" y="11322"/>
                  </a:lnTo>
                  <a:lnTo>
                    <a:pt x="2607" y="11365"/>
                  </a:lnTo>
                  <a:lnTo>
                    <a:pt x="2709" y="11365"/>
                  </a:lnTo>
                  <a:lnTo>
                    <a:pt x="2709" y="11322"/>
                  </a:lnTo>
                  <a:lnTo>
                    <a:pt x="2726" y="11322"/>
                  </a:lnTo>
                  <a:lnTo>
                    <a:pt x="2726" y="11365"/>
                  </a:lnTo>
                  <a:lnTo>
                    <a:pt x="2827" y="11365"/>
                  </a:lnTo>
                  <a:lnTo>
                    <a:pt x="2827" y="11322"/>
                  </a:lnTo>
                  <a:lnTo>
                    <a:pt x="2845" y="11322"/>
                  </a:lnTo>
                  <a:lnTo>
                    <a:pt x="2845" y="11365"/>
                  </a:lnTo>
                  <a:lnTo>
                    <a:pt x="2946" y="11365"/>
                  </a:lnTo>
                  <a:lnTo>
                    <a:pt x="2946" y="11322"/>
                  </a:lnTo>
                  <a:lnTo>
                    <a:pt x="2963" y="11322"/>
                  </a:lnTo>
                  <a:lnTo>
                    <a:pt x="2963" y="11365"/>
                  </a:lnTo>
                  <a:lnTo>
                    <a:pt x="3064" y="11365"/>
                  </a:lnTo>
                  <a:lnTo>
                    <a:pt x="3064" y="11322"/>
                  </a:lnTo>
                  <a:lnTo>
                    <a:pt x="3082" y="11322"/>
                  </a:lnTo>
                  <a:lnTo>
                    <a:pt x="3082" y="11365"/>
                  </a:lnTo>
                  <a:lnTo>
                    <a:pt x="3183" y="11365"/>
                  </a:lnTo>
                  <a:lnTo>
                    <a:pt x="3183" y="11322"/>
                  </a:lnTo>
                  <a:lnTo>
                    <a:pt x="3200" y="11322"/>
                  </a:lnTo>
                  <a:lnTo>
                    <a:pt x="3200" y="11365"/>
                  </a:lnTo>
                  <a:lnTo>
                    <a:pt x="3301" y="11365"/>
                  </a:lnTo>
                  <a:lnTo>
                    <a:pt x="3301" y="11322"/>
                  </a:lnTo>
                  <a:lnTo>
                    <a:pt x="3319" y="11322"/>
                  </a:lnTo>
                  <a:lnTo>
                    <a:pt x="3319" y="11365"/>
                  </a:lnTo>
                  <a:lnTo>
                    <a:pt x="3420" y="11365"/>
                  </a:lnTo>
                  <a:lnTo>
                    <a:pt x="3420" y="11322"/>
                  </a:lnTo>
                  <a:lnTo>
                    <a:pt x="3490" y="11322"/>
                  </a:lnTo>
                  <a:lnTo>
                    <a:pt x="3490" y="11185"/>
                  </a:lnTo>
                  <a:lnTo>
                    <a:pt x="3886" y="11185"/>
                  </a:lnTo>
                  <a:lnTo>
                    <a:pt x="3921" y="11272"/>
                  </a:lnTo>
                  <a:lnTo>
                    <a:pt x="3642" y="11551"/>
                  </a:lnTo>
                  <a:lnTo>
                    <a:pt x="3546" y="11455"/>
                  </a:lnTo>
                  <a:lnTo>
                    <a:pt x="3495" y="11506"/>
                  </a:lnTo>
                  <a:lnTo>
                    <a:pt x="3465" y="11475"/>
                  </a:lnTo>
                  <a:lnTo>
                    <a:pt x="3393" y="11548"/>
                  </a:lnTo>
                  <a:lnTo>
                    <a:pt x="3423" y="11577"/>
                  </a:lnTo>
                  <a:lnTo>
                    <a:pt x="3411" y="11590"/>
                  </a:lnTo>
                  <a:lnTo>
                    <a:pt x="3380" y="11559"/>
                  </a:lnTo>
                  <a:lnTo>
                    <a:pt x="3310" y="11632"/>
                  </a:lnTo>
                  <a:lnTo>
                    <a:pt x="3340" y="11662"/>
                  </a:lnTo>
                  <a:lnTo>
                    <a:pt x="3328" y="11674"/>
                  </a:lnTo>
                  <a:lnTo>
                    <a:pt x="3298" y="11644"/>
                  </a:lnTo>
                  <a:lnTo>
                    <a:pt x="3225" y="11717"/>
                  </a:lnTo>
                  <a:lnTo>
                    <a:pt x="3256" y="11746"/>
                  </a:lnTo>
                  <a:lnTo>
                    <a:pt x="3243" y="11759"/>
                  </a:lnTo>
                  <a:lnTo>
                    <a:pt x="3214" y="11728"/>
                  </a:lnTo>
                  <a:lnTo>
                    <a:pt x="3141" y="11801"/>
                  </a:lnTo>
                  <a:lnTo>
                    <a:pt x="3172" y="11830"/>
                  </a:lnTo>
                  <a:lnTo>
                    <a:pt x="3159" y="11843"/>
                  </a:lnTo>
                  <a:lnTo>
                    <a:pt x="3145" y="11828"/>
                  </a:lnTo>
                  <a:lnTo>
                    <a:pt x="3129" y="11813"/>
                  </a:lnTo>
                  <a:lnTo>
                    <a:pt x="3057" y="11885"/>
                  </a:lnTo>
                  <a:lnTo>
                    <a:pt x="3087" y="11915"/>
                  </a:lnTo>
                  <a:lnTo>
                    <a:pt x="3075" y="11927"/>
                  </a:lnTo>
                  <a:lnTo>
                    <a:pt x="3045" y="11897"/>
                  </a:lnTo>
                  <a:lnTo>
                    <a:pt x="2972" y="11970"/>
                  </a:lnTo>
                  <a:lnTo>
                    <a:pt x="3003" y="11999"/>
                  </a:lnTo>
                  <a:lnTo>
                    <a:pt x="2990" y="12012"/>
                  </a:lnTo>
                  <a:lnTo>
                    <a:pt x="2961" y="11981"/>
                  </a:lnTo>
                  <a:lnTo>
                    <a:pt x="2895" y="12046"/>
                  </a:lnTo>
                  <a:lnTo>
                    <a:pt x="2888" y="12054"/>
                  </a:lnTo>
                  <a:lnTo>
                    <a:pt x="2895" y="12061"/>
                  </a:lnTo>
                  <a:lnTo>
                    <a:pt x="2920" y="12086"/>
                  </a:lnTo>
                  <a:lnTo>
                    <a:pt x="2908" y="12097"/>
                  </a:lnTo>
                  <a:lnTo>
                    <a:pt x="2895" y="12086"/>
                  </a:lnTo>
                  <a:lnTo>
                    <a:pt x="2876" y="12066"/>
                  </a:lnTo>
                  <a:lnTo>
                    <a:pt x="2804" y="12138"/>
                  </a:lnTo>
                  <a:lnTo>
                    <a:pt x="2834" y="12168"/>
                  </a:lnTo>
                  <a:lnTo>
                    <a:pt x="2821" y="12181"/>
                  </a:lnTo>
                  <a:lnTo>
                    <a:pt x="2792" y="12150"/>
                  </a:lnTo>
                  <a:lnTo>
                    <a:pt x="2719" y="12223"/>
                  </a:lnTo>
                  <a:lnTo>
                    <a:pt x="2750" y="12252"/>
                  </a:lnTo>
                  <a:lnTo>
                    <a:pt x="2737" y="12265"/>
                  </a:lnTo>
                  <a:lnTo>
                    <a:pt x="2708" y="12234"/>
                  </a:lnTo>
                  <a:lnTo>
                    <a:pt x="2635" y="12307"/>
                  </a:lnTo>
                  <a:lnTo>
                    <a:pt x="2665" y="12337"/>
                  </a:lnTo>
                  <a:lnTo>
                    <a:pt x="2653" y="12349"/>
                  </a:lnTo>
                  <a:lnTo>
                    <a:pt x="2623" y="12319"/>
                  </a:lnTo>
                  <a:lnTo>
                    <a:pt x="2550" y="12391"/>
                  </a:lnTo>
                  <a:lnTo>
                    <a:pt x="2581" y="12421"/>
                  </a:lnTo>
                  <a:lnTo>
                    <a:pt x="2568" y="12434"/>
                  </a:lnTo>
                  <a:lnTo>
                    <a:pt x="2539" y="12403"/>
                  </a:lnTo>
                  <a:lnTo>
                    <a:pt x="2467" y="12476"/>
                  </a:lnTo>
                  <a:lnTo>
                    <a:pt x="2498" y="12505"/>
                  </a:lnTo>
                  <a:lnTo>
                    <a:pt x="2486" y="12518"/>
                  </a:lnTo>
                  <a:lnTo>
                    <a:pt x="2456" y="12487"/>
                  </a:lnTo>
                  <a:lnTo>
                    <a:pt x="2383" y="12560"/>
                  </a:lnTo>
                  <a:lnTo>
                    <a:pt x="2413" y="12590"/>
                  </a:lnTo>
                  <a:lnTo>
                    <a:pt x="2402" y="12602"/>
                  </a:lnTo>
                  <a:lnTo>
                    <a:pt x="2371" y="12572"/>
                  </a:lnTo>
                  <a:lnTo>
                    <a:pt x="2298" y="12645"/>
                  </a:lnTo>
                  <a:lnTo>
                    <a:pt x="2329" y="12674"/>
                  </a:lnTo>
                  <a:lnTo>
                    <a:pt x="2317" y="12687"/>
                  </a:lnTo>
                  <a:lnTo>
                    <a:pt x="2287" y="12656"/>
                  </a:lnTo>
                  <a:lnTo>
                    <a:pt x="2215" y="12729"/>
                  </a:lnTo>
                  <a:lnTo>
                    <a:pt x="2246" y="12758"/>
                  </a:lnTo>
                  <a:lnTo>
                    <a:pt x="2234" y="12771"/>
                  </a:lnTo>
                  <a:lnTo>
                    <a:pt x="2203" y="12741"/>
                  </a:lnTo>
                  <a:lnTo>
                    <a:pt x="2131" y="12813"/>
                  </a:lnTo>
                  <a:lnTo>
                    <a:pt x="2161" y="12843"/>
                  </a:lnTo>
                  <a:lnTo>
                    <a:pt x="2150" y="12856"/>
                  </a:lnTo>
                  <a:lnTo>
                    <a:pt x="2119" y="12825"/>
                  </a:lnTo>
                  <a:lnTo>
                    <a:pt x="2046" y="12898"/>
                  </a:lnTo>
                  <a:lnTo>
                    <a:pt x="2077" y="12927"/>
                  </a:lnTo>
                  <a:lnTo>
                    <a:pt x="2065" y="12940"/>
                  </a:lnTo>
                  <a:lnTo>
                    <a:pt x="2035" y="12909"/>
                  </a:lnTo>
                  <a:lnTo>
                    <a:pt x="1962" y="12982"/>
                  </a:lnTo>
                  <a:lnTo>
                    <a:pt x="1993" y="13012"/>
                  </a:lnTo>
                  <a:lnTo>
                    <a:pt x="1981" y="13024"/>
                  </a:lnTo>
                  <a:lnTo>
                    <a:pt x="1950" y="12994"/>
                  </a:lnTo>
                  <a:lnTo>
                    <a:pt x="1878" y="13066"/>
                  </a:lnTo>
                  <a:lnTo>
                    <a:pt x="1908" y="13096"/>
                  </a:lnTo>
                  <a:lnTo>
                    <a:pt x="1897" y="13109"/>
                  </a:lnTo>
                  <a:lnTo>
                    <a:pt x="1866" y="13078"/>
                  </a:lnTo>
                  <a:lnTo>
                    <a:pt x="1793" y="13151"/>
                  </a:lnTo>
                  <a:lnTo>
                    <a:pt x="1824" y="13180"/>
                  </a:lnTo>
                  <a:lnTo>
                    <a:pt x="1812" y="13193"/>
                  </a:lnTo>
                  <a:lnTo>
                    <a:pt x="1782" y="13162"/>
                  </a:lnTo>
                  <a:lnTo>
                    <a:pt x="1709" y="13235"/>
                  </a:lnTo>
                  <a:lnTo>
                    <a:pt x="1739" y="13265"/>
                  </a:lnTo>
                  <a:lnTo>
                    <a:pt x="1728" y="13277"/>
                  </a:lnTo>
                  <a:lnTo>
                    <a:pt x="1697" y="13247"/>
                  </a:lnTo>
                  <a:lnTo>
                    <a:pt x="1625" y="13317"/>
                  </a:lnTo>
                  <a:lnTo>
                    <a:pt x="1655" y="13348"/>
                  </a:lnTo>
                  <a:lnTo>
                    <a:pt x="1644" y="13360"/>
                  </a:lnTo>
                  <a:lnTo>
                    <a:pt x="1613" y="13330"/>
                  </a:lnTo>
                  <a:lnTo>
                    <a:pt x="1540" y="13402"/>
                  </a:lnTo>
                  <a:lnTo>
                    <a:pt x="1571" y="13432"/>
                  </a:lnTo>
                  <a:lnTo>
                    <a:pt x="1563" y="13441"/>
                  </a:lnTo>
                  <a:lnTo>
                    <a:pt x="1476" y="13353"/>
                  </a:lnTo>
                  <a:lnTo>
                    <a:pt x="1444" y="13385"/>
                  </a:lnTo>
                  <a:cubicBezTo>
                    <a:pt x="1402" y="13427"/>
                    <a:pt x="1402" y="13495"/>
                    <a:pt x="1444" y="13537"/>
                  </a:cubicBezTo>
                  <a:lnTo>
                    <a:pt x="1813" y="13906"/>
                  </a:lnTo>
                  <a:lnTo>
                    <a:pt x="1622" y="14097"/>
                  </a:lnTo>
                  <a:lnTo>
                    <a:pt x="1596" y="14123"/>
                  </a:lnTo>
                  <a:cubicBezTo>
                    <a:pt x="1592" y="14127"/>
                    <a:pt x="1590" y="14132"/>
                    <a:pt x="1586" y="14134"/>
                  </a:cubicBezTo>
                  <a:cubicBezTo>
                    <a:pt x="1582" y="14138"/>
                    <a:pt x="1579" y="14141"/>
                    <a:pt x="1576" y="14145"/>
                  </a:cubicBezTo>
                  <a:cubicBezTo>
                    <a:pt x="1574" y="14148"/>
                    <a:pt x="1572" y="14152"/>
                    <a:pt x="1571" y="14156"/>
                  </a:cubicBezTo>
                  <a:cubicBezTo>
                    <a:pt x="1569" y="14161"/>
                    <a:pt x="1564" y="14166"/>
                    <a:pt x="1563" y="14172"/>
                  </a:cubicBezTo>
                  <a:cubicBezTo>
                    <a:pt x="1560" y="14178"/>
                    <a:pt x="1558" y="14186"/>
                    <a:pt x="1556" y="14193"/>
                  </a:cubicBezTo>
                  <a:cubicBezTo>
                    <a:pt x="1556" y="14196"/>
                    <a:pt x="1555" y="14197"/>
                    <a:pt x="1555" y="14199"/>
                  </a:cubicBezTo>
                  <a:cubicBezTo>
                    <a:pt x="1551" y="14219"/>
                    <a:pt x="1551" y="14239"/>
                    <a:pt x="1555" y="14257"/>
                  </a:cubicBezTo>
                  <a:cubicBezTo>
                    <a:pt x="1555" y="14260"/>
                    <a:pt x="1556" y="14261"/>
                    <a:pt x="1556" y="14264"/>
                  </a:cubicBezTo>
                  <a:cubicBezTo>
                    <a:pt x="1558" y="14271"/>
                    <a:pt x="1560" y="14278"/>
                    <a:pt x="1563" y="14286"/>
                  </a:cubicBezTo>
                  <a:lnTo>
                    <a:pt x="1571" y="14301"/>
                  </a:lnTo>
                  <a:cubicBezTo>
                    <a:pt x="1572" y="14304"/>
                    <a:pt x="1574" y="14308"/>
                    <a:pt x="1576" y="14312"/>
                  </a:cubicBezTo>
                  <a:cubicBezTo>
                    <a:pt x="1579" y="14315"/>
                    <a:pt x="1581" y="14319"/>
                    <a:pt x="1586" y="14323"/>
                  </a:cubicBezTo>
                  <a:cubicBezTo>
                    <a:pt x="1588" y="14328"/>
                    <a:pt x="1592" y="14331"/>
                    <a:pt x="1596" y="14334"/>
                  </a:cubicBezTo>
                  <a:lnTo>
                    <a:pt x="1635" y="14373"/>
                  </a:lnTo>
                  <a:lnTo>
                    <a:pt x="1571" y="14438"/>
                  </a:lnTo>
                  <a:lnTo>
                    <a:pt x="1869" y="14736"/>
                  </a:lnTo>
                  <a:lnTo>
                    <a:pt x="1934" y="14671"/>
                  </a:lnTo>
                  <a:lnTo>
                    <a:pt x="1973" y="14711"/>
                  </a:lnTo>
                  <a:cubicBezTo>
                    <a:pt x="2001" y="14739"/>
                    <a:pt x="2039" y="14755"/>
                    <a:pt x="2078" y="14755"/>
                  </a:cubicBezTo>
                  <a:cubicBezTo>
                    <a:pt x="2118" y="14755"/>
                    <a:pt x="2156" y="14739"/>
                    <a:pt x="2183" y="14711"/>
                  </a:cubicBezTo>
                  <a:lnTo>
                    <a:pt x="2402" y="14493"/>
                  </a:lnTo>
                  <a:lnTo>
                    <a:pt x="2503" y="14595"/>
                  </a:lnTo>
                  <a:lnTo>
                    <a:pt x="2379" y="14719"/>
                  </a:lnTo>
                  <a:lnTo>
                    <a:pt x="2454" y="14794"/>
                  </a:lnTo>
                  <a:lnTo>
                    <a:pt x="2529" y="14868"/>
                  </a:lnTo>
                  <a:lnTo>
                    <a:pt x="2607" y="14945"/>
                  </a:lnTo>
                  <a:lnTo>
                    <a:pt x="2731" y="14820"/>
                  </a:lnTo>
                  <a:lnTo>
                    <a:pt x="2773" y="14862"/>
                  </a:lnTo>
                  <a:cubicBezTo>
                    <a:pt x="2776" y="14866"/>
                    <a:pt x="2779" y="14867"/>
                    <a:pt x="2782" y="14868"/>
                  </a:cubicBezTo>
                  <a:cubicBezTo>
                    <a:pt x="2788" y="14941"/>
                    <a:pt x="2831" y="15004"/>
                    <a:pt x="2893" y="15036"/>
                  </a:cubicBezTo>
                  <a:cubicBezTo>
                    <a:pt x="2922" y="15052"/>
                    <a:pt x="2955" y="15062"/>
                    <a:pt x="2990" y="15062"/>
                  </a:cubicBezTo>
                  <a:lnTo>
                    <a:pt x="3764" y="15062"/>
                  </a:lnTo>
                  <a:lnTo>
                    <a:pt x="3764" y="15647"/>
                  </a:lnTo>
                  <a:lnTo>
                    <a:pt x="3442" y="15647"/>
                  </a:lnTo>
                  <a:lnTo>
                    <a:pt x="3442" y="15830"/>
                  </a:lnTo>
                  <a:lnTo>
                    <a:pt x="3442" y="15978"/>
                  </a:lnTo>
                  <a:lnTo>
                    <a:pt x="3111" y="15978"/>
                  </a:lnTo>
                  <a:lnTo>
                    <a:pt x="3111" y="16159"/>
                  </a:lnTo>
                  <a:lnTo>
                    <a:pt x="3111" y="16287"/>
                  </a:lnTo>
                  <a:lnTo>
                    <a:pt x="3098" y="16287"/>
                  </a:lnTo>
                  <a:cubicBezTo>
                    <a:pt x="3013" y="16287"/>
                    <a:pt x="2940" y="16329"/>
                    <a:pt x="2894" y="16395"/>
                  </a:cubicBezTo>
                  <a:cubicBezTo>
                    <a:pt x="2883" y="16412"/>
                    <a:pt x="2873" y="16429"/>
                    <a:pt x="2867" y="16449"/>
                  </a:cubicBezTo>
                  <a:lnTo>
                    <a:pt x="2373" y="16449"/>
                  </a:lnTo>
                  <a:lnTo>
                    <a:pt x="2373" y="16312"/>
                  </a:lnTo>
                  <a:lnTo>
                    <a:pt x="2212" y="16312"/>
                  </a:lnTo>
                  <a:lnTo>
                    <a:pt x="2212" y="16264"/>
                  </a:lnTo>
                  <a:cubicBezTo>
                    <a:pt x="2212" y="16148"/>
                    <a:pt x="2118" y="16054"/>
                    <a:pt x="2002" y="16054"/>
                  </a:cubicBezTo>
                  <a:lnTo>
                    <a:pt x="1356" y="16054"/>
                  </a:lnTo>
                  <a:cubicBezTo>
                    <a:pt x="1240" y="16054"/>
                    <a:pt x="1147" y="16148"/>
                    <a:pt x="1147" y="16264"/>
                  </a:cubicBezTo>
                  <a:lnTo>
                    <a:pt x="1147" y="16312"/>
                  </a:lnTo>
                  <a:lnTo>
                    <a:pt x="984" y="16312"/>
                  </a:lnTo>
                  <a:lnTo>
                    <a:pt x="984" y="16719"/>
                  </a:lnTo>
                  <a:lnTo>
                    <a:pt x="1147" y="16719"/>
                  </a:lnTo>
                  <a:lnTo>
                    <a:pt x="1147" y="17035"/>
                  </a:lnTo>
                  <a:lnTo>
                    <a:pt x="984" y="17035"/>
                  </a:lnTo>
                  <a:lnTo>
                    <a:pt x="984" y="17441"/>
                  </a:lnTo>
                  <a:lnTo>
                    <a:pt x="1147" y="17441"/>
                  </a:lnTo>
                  <a:lnTo>
                    <a:pt x="1147" y="17756"/>
                  </a:lnTo>
                  <a:lnTo>
                    <a:pt x="984" y="17756"/>
                  </a:lnTo>
                  <a:lnTo>
                    <a:pt x="984" y="18162"/>
                  </a:lnTo>
                  <a:lnTo>
                    <a:pt x="1147" y="18162"/>
                  </a:lnTo>
                  <a:lnTo>
                    <a:pt x="1147" y="18477"/>
                  </a:lnTo>
                  <a:lnTo>
                    <a:pt x="984" y="18477"/>
                  </a:lnTo>
                  <a:lnTo>
                    <a:pt x="984" y="18883"/>
                  </a:lnTo>
                  <a:lnTo>
                    <a:pt x="1147" y="18883"/>
                  </a:lnTo>
                  <a:lnTo>
                    <a:pt x="1147" y="18932"/>
                  </a:lnTo>
                  <a:cubicBezTo>
                    <a:pt x="1147" y="19048"/>
                    <a:pt x="1240" y="19142"/>
                    <a:pt x="1356" y="19142"/>
                  </a:cubicBezTo>
                  <a:lnTo>
                    <a:pt x="2002" y="19142"/>
                  </a:lnTo>
                  <a:cubicBezTo>
                    <a:pt x="2118" y="19142"/>
                    <a:pt x="2212" y="19048"/>
                    <a:pt x="2212" y="18932"/>
                  </a:cubicBezTo>
                  <a:lnTo>
                    <a:pt x="2212" y="18883"/>
                  </a:lnTo>
                  <a:lnTo>
                    <a:pt x="2373" y="18883"/>
                  </a:lnTo>
                  <a:lnTo>
                    <a:pt x="2373" y="18746"/>
                  </a:lnTo>
                  <a:lnTo>
                    <a:pt x="2867" y="18746"/>
                  </a:lnTo>
                  <a:cubicBezTo>
                    <a:pt x="2873" y="18765"/>
                    <a:pt x="2883" y="18784"/>
                    <a:pt x="2894" y="18801"/>
                  </a:cubicBezTo>
                  <a:cubicBezTo>
                    <a:pt x="2940" y="18866"/>
                    <a:pt x="3013" y="18908"/>
                    <a:pt x="3098" y="18908"/>
                  </a:cubicBezTo>
                  <a:lnTo>
                    <a:pt x="4807" y="18908"/>
                  </a:lnTo>
                  <a:cubicBezTo>
                    <a:pt x="4804" y="18912"/>
                    <a:pt x="4801" y="18915"/>
                    <a:pt x="4798" y="18918"/>
                  </a:cubicBezTo>
                  <a:cubicBezTo>
                    <a:pt x="4782" y="18947"/>
                    <a:pt x="4778" y="18986"/>
                    <a:pt x="4788" y="19023"/>
                  </a:cubicBezTo>
                  <a:lnTo>
                    <a:pt x="4807" y="19092"/>
                  </a:lnTo>
                  <a:cubicBezTo>
                    <a:pt x="4780" y="19102"/>
                    <a:pt x="4753" y="19113"/>
                    <a:pt x="4725" y="19127"/>
                  </a:cubicBezTo>
                  <a:lnTo>
                    <a:pt x="4690" y="19064"/>
                  </a:lnTo>
                  <a:cubicBezTo>
                    <a:pt x="4665" y="19021"/>
                    <a:pt x="4622" y="18994"/>
                    <a:pt x="4585" y="18994"/>
                  </a:cubicBezTo>
                  <a:cubicBezTo>
                    <a:pt x="4574" y="18994"/>
                    <a:pt x="4563" y="18997"/>
                    <a:pt x="4553" y="19003"/>
                  </a:cubicBezTo>
                  <a:cubicBezTo>
                    <a:pt x="4535" y="19012"/>
                    <a:pt x="4525" y="19028"/>
                    <a:pt x="4518" y="19049"/>
                  </a:cubicBezTo>
                  <a:cubicBezTo>
                    <a:pt x="4511" y="19081"/>
                    <a:pt x="4517" y="19119"/>
                    <a:pt x="4535" y="19153"/>
                  </a:cubicBezTo>
                  <a:lnTo>
                    <a:pt x="4571" y="19216"/>
                  </a:lnTo>
                  <a:cubicBezTo>
                    <a:pt x="4549" y="19231"/>
                    <a:pt x="4525" y="19249"/>
                    <a:pt x="4501" y="19270"/>
                  </a:cubicBezTo>
                  <a:lnTo>
                    <a:pt x="4450" y="19219"/>
                  </a:lnTo>
                  <a:cubicBezTo>
                    <a:pt x="4422" y="19191"/>
                    <a:pt x="4385" y="19177"/>
                    <a:pt x="4354" y="19177"/>
                  </a:cubicBezTo>
                  <a:cubicBezTo>
                    <a:pt x="4333" y="19177"/>
                    <a:pt x="4314" y="19183"/>
                    <a:pt x="4301" y="19196"/>
                  </a:cubicBezTo>
                  <a:cubicBezTo>
                    <a:pt x="4265" y="19231"/>
                    <a:pt x="4276" y="19296"/>
                    <a:pt x="4324" y="19344"/>
                  </a:cubicBezTo>
                  <a:lnTo>
                    <a:pt x="4376" y="19396"/>
                  </a:lnTo>
                  <a:cubicBezTo>
                    <a:pt x="4355" y="19419"/>
                    <a:pt x="4338" y="19443"/>
                    <a:pt x="4321" y="19466"/>
                  </a:cubicBezTo>
                  <a:lnTo>
                    <a:pt x="4259" y="19430"/>
                  </a:lnTo>
                  <a:cubicBezTo>
                    <a:pt x="4235" y="19416"/>
                    <a:pt x="4209" y="19410"/>
                    <a:pt x="4185" y="19410"/>
                  </a:cubicBezTo>
                  <a:cubicBezTo>
                    <a:pt x="4152" y="19410"/>
                    <a:pt x="4123" y="19422"/>
                    <a:pt x="4110" y="19446"/>
                  </a:cubicBezTo>
                  <a:cubicBezTo>
                    <a:pt x="4101" y="19463"/>
                    <a:pt x="4098" y="19481"/>
                    <a:pt x="4103" y="19502"/>
                  </a:cubicBezTo>
                  <a:cubicBezTo>
                    <a:pt x="4111" y="19533"/>
                    <a:pt x="4137" y="19564"/>
                    <a:pt x="4170" y="19583"/>
                  </a:cubicBezTo>
                  <a:lnTo>
                    <a:pt x="4234" y="19618"/>
                  </a:lnTo>
                  <a:cubicBezTo>
                    <a:pt x="4221" y="19646"/>
                    <a:pt x="4210" y="19672"/>
                    <a:pt x="4200" y="19701"/>
                  </a:cubicBezTo>
                  <a:lnTo>
                    <a:pt x="4129" y="19682"/>
                  </a:lnTo>
                  <a:cubicBezTo>
                    <a:pt x="4116" y="19678"/>
                    <a:pt x="4102" y="19677"/>
                    <a:pt x="4089" y="19677"/>
                  </a:cubicBezTo>
                  <a:cubicBezTo>
                    <a:pt x="4041" y="19677"/>
                    <a:pt x="3999" y="19700"/>
                    <a:pt x="3990" y="19736"/>
                  </a:cubicBezTo>
                  <a:cubicBezTo>
                    <a:pt x="3976" y="19783"/>
                    <a:pt x="4018" y="19835"/>
                    <a:pt x="4085" y="19854"/>
                  </a:cubicBezTo>
                  <a:lnTo>
                    <a:pt x="4154" y="19872"/>
                  </a:lnTo>
                  <a:cubicBezTo>
                    <a:pt x="4150" y="19899"/>
                    <a:pt x="4147" y="19929"/>
                    <a:pt x="4144" y="19960"/>
                  </a:cubicBezTo>
                  <a:lnTo>
                    <a:pt x="4071" y="19960"/>
                  </a:lnTo>
                  <a:cubicBezTo>
                    <a:pt x="4003" y="19960"/>
                    <a:pt x="3950" y="19999"/>
                    <a:pt x="3950" y="20049"/>
                  </a:cubicBezTo>
                  <a:cubicBezTo>
                    <a:pt x="3950" y="20098"/>
                    <a:pt x="4005" y="20137"/>
                    <a:pt x="4071" y="20137"/>
                  </a:cubicBezTo>
                  <a:lnTo>
                    <a:pt x="4144" y="20137"/>
                  </a:lnTo>
                  <a:cubicBezTo>
                    <a:pt x="4147" y="20169"/>
                    <a:pt x="4150" y="20197"/>
                    <a:pt x="4154" y="20225"/>
                  </a:cubicBezTo>
                  <a:lnTo>
                    <a:pt x="4085" y="20244"/>
                  </a:lnTo>
                  <a:cubicBezTo>
                    <a:pt x="4048" y="20254"/>
                    <a:pt x="4015" y="20277"/>
                    <a:pt x="3999" y="20303"/>
                  </a:cubicBezTo>
                  <a:cubicBezTo>
                    <a:pt x="3989" y="20322"/>
                    <a:pt x="3985" y="20341"/>
                    <a:pt x="3990" y="20360"/>
                  </a:cubicBezTo>
                  <a:cubicBezTo>
                    <a:pt x="4000" y="20396"/>
                    <a:pt x="4041" y="20419"/>
                    <a:pt x="4090" y="20419"/>
                  </a:cubicBezTo>
                  <a:cubicBezTo>
                    <a:pt x="4103" y="20419"/>
                    <a:pt x="4117" y="20417"/>
                    <a:pt x="4131" y="20414"/>
                  </a:cubicBezTo>
                  <a:lnTo>
                    <a:pt x="4201" y="20396"/>
                  </a:lnTo>
                  <a:cubicBezTo>
                    <a:pt x="4210" y="20423"/>
                    <a:pt x="4222" y="20449"/>
                    <a:pt x="4235" y="20477"/>
                  </a:cubicBezTo>
                  <a:lnTo>
                    <a:pt x="4171" y="20513"/>
                  </a:lnTo>
                  <a:cubicBezTo>
                    <a:pt x="4138" y="20533"/>
                    <a:pt x="4112" y="20562"/>
                    <a:pt x="4105" y="20593"/>
                  </a:cubicBezTo>
                  <a:cubicBezTo>
                    <a:pt x="4100" y="20614"/>
                    <a:pt x="4101" y="20634"/>
                    <a:pt x="4111" y="20650"/>
                  </a:cubicBezTo>
                  <a:cubicBezTo>
                    <a:pt x="4125" y="20674"/>
                    <a:pt x="4153" y="20686"/>
                    <a:pt x="4186" y="20686"/>
                  </a:cubicBezTo>
                  <a:cubicBezTo>
                    <a:pt x="4210" y="20686"/>
                    <a:pt x="4237" y="20680"/>
                    <a:pt x="4260" y="20666"/>
                  </a:cubicBezTo>
                  <a:lnTo>
                    <a:pt x="4322" y="20630"/>
                  </a:lnTo>
                  <a:cubicBezTo>
                    <a:pt x="4338" y="20654"/>
                    <a:pt x="4356" y="20676"/>
                    <a:pt x="4377" y="20699"/>
                  </a:cubicBezTo>
                  <a:lnTo>
                    <a:pt x="4326" y="20751"/>
                  </a:lnTo>
                  <a:cubicBezTo>
                    <a:pt x="4298" y="20779"/>
                    <a:pt x="4282" y="20814"/>
                    <a:pt x="4282" y="20846"/>
                  </a:cubicBezTo>
                  <a:cubicBezTo>
                    <a:pt x="4282" y="20867"/>
                    <a:pt x="4289" y="20886"/>
                    <a:pt x="4303" y="20899"/>
                  </a:cubicBezTo>
                  <a:cubicBezTo>
                    <a:pt x="4317" y="20912"/>
                    <a:pt x="4336" y="20918"/>
                    <a:pt x="4356" y="20918"/>
                  </a:cubicBezTo>
                  <a:cubicBezTo>
                    <a:pt x="4388" y="20918"/>
                    <a:pt x="4425" y="20903"/>
                    <a:pt x="4453" y="20876"/>
                  </a:cubicBezTo>
                  <a:lnTo>
                    <a:pt x="4504" y="20824"/>
                  </a:lnTo>
                  <a:cubicBezTo>
                    <a:pt x="4529" y="20845"/>
                    <a:pt x="4551" y="20862"/>
                    <a:pt x="4574" y="20879"/>
                  </a:cubicBezTo>
                  <a:lnTo>
                    <a:pt x="4538" y="20941"/>
                  </a:lnTo>
                  <a:cubicBezTo>
                    <a:pt x="4518" y="20974"/>
                    <a:pt x="4512" y="21014"/>
                    <a:pt x="4519" y="21044"/>
                  </a:cubicBezTo>
                  <a:cubicBezTo>
                    <a:pt x="4525" y="21065"/>
                    <a:pt x="4537" y="21081"/>
                    <a:pt x="4554" y="21090"/>
                  </a:cubicBezTo>
                  <a:cubicBezTo>
                    <a:pt x="4565" y="21096"/>
                    <a:pt x="4576" y="21099"/>
                    <a:pt x="4589" y="21099"/>
                  </a:cubicBezTo>
                  <a:cubicBezTo>
                    <a:pt x="4626" y="21099"/>
                    <a:pt x="4667" y="21072"/>
                    <a:pt x="4691" y="21030"/>
                  </a:cubicBezTo>
                  <a:lnTo>
                    <a:pt x="4727" y="20967"/>
                  </a:lnTo>
                  <a:cubicBezTo>
                    <a:pt x="4755" y="20981"/>
                    <a:pt x="4782" y="20992"/>
                    <a:pt x="4808" y="21002"/>
                  </a:cubicBezTo>
                  <a:lnTo>
                    <a:pt x="4790" y="21072"/>
                  </a:lnTo>
                  <a:cubicBezTo>
                    <a:pt x="4780" y="21109"/>
                    <a:pt x="4783" y="21148"/>
                    <a:pt x="4799" y="21176"/>
                  </a:cubicBezTo>
                  <a:cubicBezTo>
                    <a:pt x="4809" y="21194"/>
                    <a:pt x="4825" y="21208"/>
                    <a:pt x="4844" y="21211"/>
                  </a:cubicBezTo>
                  <a:cubicBezTo>
                    <a:pt x="4849" y="21212"/>
                    <a:pt x="4854" y="21213"/>
                    <a:pt x="4860" y="21213"/>
                  </a:cubicBezTo>
                  <a:cubicBezTo>
                    <a:pt x="4887" y="21213"/>
                    <a:pt x="4915" y="21195"/>
                    <a:pt x="4935" y="21168"/>
                  </a:cubicBezTo>
                  <a:lnTo>
                    <a:pt x="4935" y="21168"/>
                  </a:lnTo>
                  <a:cubicBezTo>
                    <a:pt x="4933" y="21213"/>
                    <a:pt x="4929" y="21257"/>
                    <a:pt x="4929" y="21303"/>
                  </a:cubicBezTo>
                  <a:cubicBezTo>
                    <a:pt x="4929" y="21946"/>
                    <a:pt x="5240" y="22516"/>
                    <a:pt x="5718" y="22875"/>
                  </a:cubicBezTo>
                  <a:lnTo>
                    <a:pt x="5718" y="23538"/>
                  </a:lnTo>
                  <a:lnTo>
                    <a:pt x="5594" y="23538"/>
                  </a:lnTo>
                  <a:cubicBezTo>
                    <a:pt x="5583" y="23538"/>
                    <a:pt x="5573" y="23539"/>
                    <a:pt x="5562" y="23540"/>
                  </a:cubicBezTo>
                  <a:cubicBezTo>
                    <a:pt x="5558" y="23541"/>
                    <a:pt x="5555" y="23544"/>
                    <a:pt x="5551" y="23544"/>
                  </a:cubicBezTo>
                  <a:cubicBezTo>
                    <a:pt x="5544" y="23545"/>
                    <a:pt x="5539" y="23546"/>
                    <a:pt x="5534" y="23549"/>
                  </a:cubicBezTo>
                  <a:cubicBezTo>
                    <a:pt x="5529" y="23550"/>
                    <a:pt x="5524" y="23552"/>
                    <a:pt x="5520" y="23555"/>
                  </a:cubicBezTo>
                  <a:cubicBezTo>
                    <a:pt x="5515" y="23557"/>
                    <a:pt x="5511" y="23560"/>
                    <a:pt x="5507" y="23563"/>
                  </a:cubicBezTo>
                  <a:cubicBezTo>
                    <a:pt x="5503" y="23566"/>
                    <a:pt x="5498" y="23568"/>
                    <a:pt x="5494" y="23572"/>
                  </a:cubicBezTo>
                  <a:cubicBezTo>
                    <a:pt x="5490" y="23575"/>
                    <a:pt x="5486" y="23578"/>
                    <a:pt x="5482" y="23582"/>
                  </a:cubicBezTo>
                  <a:cubicBezTo>
                    <a:pt x="5478" y="23586"/>
                    <a:pt x="5474" y="23588"/>
                    <a:pt x="5471" y="23593"/>
                  </a:cubicBezTo>
                  <a:cubicBezTo>
                    <a:pt x="5467" y="23597"/>
                    <a:pt x="5463" y="23602"/>
                    <a:pt x="5461" y="23604"/>
                  </a:cubicBezTo>
                  <a:cubicBezTo>
                    <a:pt x="5457" y="23608"/>
                    <a:pt x="5455" y="23613"/>
                    <a:pt x="5452" y="23617"/>
                  </a:cubicBezTo>
                  <a:cubicBezTo>
                    <a:pt x="5449" y="23621"/>
                    <a:pt x="5447" y="23625"/>
                    <a:pt x="5445" y="23629"/>
                  </a:cubicBezTo>
                  <a:lnTo>
                    <a:pt x="5437" y="23645"/>
                  </a:lnTo>
                  <a:cubicBezTo>
                    <a:pt x="5436" y="23649"/>
                    <a:pt x="5435" y="23652"/>
                    <a:pt x="5434" y="23658"/>
                  </a:cubicBezTo>
                  <a:cubicBezTo>
                    <a:pt x="5432" y="23661"/>
                    <a:pt x="5432" y="23665"/>
                    <a:pt x="5430" y="23667"/>
                  </a:cubicBezTo>
                  <a:cubicBezTo>
                    <a:pt x="5429" y="23670"/>
                    <a:pt x="5429" y="23672"/>
                    <a:pt x="5428" y="23675"/>
                  </a:cubicBezTo>
                  <a:lnTo>
                    <a:pt x="5428" y="23676"/>
                  </a:lnTo>
                  <a:lnTo>
                    <a:pt x="5423" y="23703"/>
                  </a:lnTo>
                  <a:lnTo>
                    <a:pt x="5425" y="23703"/>
                  </a:lnTo>
                  <a:lnTo>
                    <a:pt x="5425" y="23709"/>
                  </a:lnTo>
                  <a:lnTo>
                    <a:pt x="5425" y="23888"/>
                  </a:lnTo>
                  <a:lnTo>
                    <a:pt x="5598" y="23888"/>
                  </a:lnTo>
                  <a:lnTo>
                    <a:pt x="5598" y="23976"/>
                  </a:lnTo>
                  <a:lnTo>
                    <a:pt x="5425" y="23976"/>
                  </a:lnTo>
                  <a:lnTo>
                    <a:pt x="5425" y="24073"/>
                  </a:lnTo>
                  <a:lnTo>
                    <a:pt x="5425" y="24155"/>
                  </a:lnTo>
                  <a:lnTo>
                    <a:pt x="5425" y="24162"/>
                  </a:lnTo>
                  <a:lnTo>
                    <a:pt x="5423" y="24162"/>
                  </a:lnTo>
                  <a:lnTo>
                    <a:pt x="5428" y="24188"/>
                  </a:lnTo>
                  <a:lnTo>
                    <a:pt x="5428" y="24189"/>
                  </a:lnTo>
                  <a:lnTo>
                    <a:pt x="5432" y="24201"/>
                  </a:lnTo>
                  <a:cubicBezTo>
                    <a:pt x="5434" y="24206"/>
                    <a:pt x="5435" y="24213"/>
                    <a:pt x="5437" y="24219"/>
                  </a:cubicBezTo>
                  <a:cubicBezTo>
                    <a:pt x="5439" y="24222"/>
                    <a:pt x="5441" y="24226"/>
                    <a:pt x="5444" y="24231"/>
                  </a:cubicBezTo>
                  <a:cubicBezTo>
                    <a:pt x="5446" y="24236"/>
                    <a:pt x="5449" y="24242"/>
                    <a:pt x="5452" y="24246"/>
                  </a:cubicBezTo>
                  <a:lnTo>
                    <a:pt x="5460" y="24258"/>
                  </a:lnTo>
                  <a:cubicBezTo>
                    <a:pt x="5463" y="24262"/>
                    <a:pt x="5466" y="24267"/>
                    <a:pt x="5471" y="24271"/>
                  </a:cubicBezTo>
                  <a:cubicBezTo>
                    <a:pt x="5473" y="24274"/>
                    <a:pt x="5477" y="24278"/>
                    <a:pt x="5481" y="24282"/>
                  </a:cubicBezTo>
                  <a:cubicBezTo>
                    <a:pt x="5484" y="24285"/>
                    <a:pt x="5488" y="24288"/>
                    <a:pt x="5494" y="24292"/>
                  </a:cubicBezTo>
                  <a:lnTo>
                    <a:pt x="5505" y="24300"/>
                  </a:lnTo>
                  <a:cubicBezTo>
                    <a:pt x="5511" y="24303"/>
                    <a:pt x="5515" y="24305"/>
                    <a:pt x="5520" y="24308"/>
                  </a:cubicBezTo>
                  <a:cubicBezTo>
                    <a:pt x="5524" y="24310"/>
                    <a:pt x="5529" y="24311"/>
                    <a:pt x="5534" y="24313"/>
                  </a:cubicBezTo>
                  <a:cubicBezTo>
                    <a:pt x="5540" y="24316"/>
                    <a:pt x="5545" y="24317"/>
                    <a:pt x="5552" y="24319"/>
                  </a:cubicBezTo>
                  <a:cubicBezTo>
                    <a:pt x="5556" y="24320"/>
                    <a:pt x="5560" y="24321"/>
                    <a:pt x="5563" y="24321"/>
                  </a:cubicBezTo>
                  <a:cubicBezTo>
                    <a:pt x="5574" y="24324"/>
                    <a:pt x="5584" y="24324"/>
                    <a:pt x="5595" y="24324"/>
                  </a:cubicBezTo>
                  <a:lnTo>
                    <a:pt x="5719" y="24324"/>
                  </a:lnTo>
                  <a:lnTo>
                    <a:pt x="5719" y="24910"/>
                  </a:lnTo>
                  <a:cubicBezTo>
                    <a:pt x="5719" y="26120"/>
                    <a:pt x="6704" y="27104"/>
                    <a:pt x="7913" y="27104"/>
                  </a:cubicBezTo>
                  <a:lnTo>
                    <a:pt x="8289" y="27104"/>
                  </a:lnTo>
                  <a:lnTo>
                    <a:pt x="8289" y="27235"/>
                  </a:lnTo>
                  <a:cubicBezTo>
                    <a:pt x="8289" y="27245"/>
                    <a:pt x="8292" y="27256"/>
                    <a:pt x="8293" y="27266"/>
                  </a:cubicBezTo>
                  <a:cubicBezTo>
                    <a:pt x="8294" y="27269"/>
                    <a:pt x="8295" y="27274"/>
                    <a:pt x="8295" y="27278"/>
                  </a:cubicBezTo>
                  <a:cubicBezTo>
                    <a:pt x="8297" y="27284"/>
                    <a:pt x="8298" y="27289"/>
                    <a:pt x="8300" y="27295"/>
                  </a:cubicBezTo>
                  <a:cubicBezTo>
                    <a:pt x="8302" y="27300"/>
                    <a:pt x="8304" y="27304"/>
                    <a:pt x="8307" y="27308"/>
                  </a:cubicBezTo>
                  <a:cubicBezTo>
                    <a:pt x="8309" y="27314"/>
                    <a:pt x="8313" y="27317"/>
                    <a:pt x="8315" y="27321"/>
                  </a:cubicBezTo>
                  <a:cubicBezTo>
                    <a:pt x="8318" y="27325"/>
                    <a:pt x="8320" y="27331"/>
                    <a:pt x="8324" y="27335"/>
                  </a:cubicBezTo>
                  <a:cubicBezTo>
                    <a:pt x="8326" y="27338"/>
                    <a:pt x="8331" y="27342"/>
                    <a:pt x="8334" y="27346"/>
                  </a:cubicBezTo>
                  <a:cubicBezTo>
                    <a:pt x="8337" y="27351"/>
                    <a:pt x="8340" y="27354"/>
                    <a:pt x="8344" y="27358"/>
                  </a:cubicBezTo>
                  <a:cubicBezTo>
                    <a:pt x="8347" y="27362"/>
                    <a:pt x="8352" y="27364"/>
                    <a:pt x="8356" y="27367"/>
                  </a:cubicBezTo>
                  <a:cubicBezTo>
                    <a:pt x="8360" y="27370"/>
                    <a:pt x="8363" y="27374"/>
                    <a:pt x="8369" y="27377"/>
                  </a:cubicBezTo>
                  <a:cubicBezTo>
                    <a:pt x="8373" y="27379"/>
                    <a:pt x="8378" y="27382"/>
                    <a:pt x="8382" y="27383"/>
                  </a:cubicBezTo>
                  <a:cubicBezTo>
                    <a:pt x="8384" y="27384"/>
                    <a:pt x="8387" y="27385"/>
                    <a:pt x="8389" y="27388"/>
                  </a:cubicBezTo>
                  <a:lnTo>
                    <a:pt x="8397" y="27391"/>
                  </a:lnTo>
                  <a:cubicBezTo>
                    <a:pt x="8402" y="27393"/>
                    <a:pt x="8405" y="27394"/>
                    <a:pt x="8411" y="27395"/>
                  </a:cubicBezTo>
                  <a:cubicBezTo>
                    <a:pt x="8416" y="27396"/>
                    <a:pt x="8421" y="27399"/>
                    <a:pt x="8427" y="27399"/>
                  </a:cubicBezTo>
                  <a:lnTo>
                    <a:pt x="8429" y="27399"/>
                  </a:lnTo>
                  <a:lnTo>
                    <a:pt x="8455" y="27404"/>
                  </a:lnTo>
                  <a:lnTo>
                    <a:pt x="8455" y="27401"/>
                  </a:lnTo>
                  <a:lnTo>
                    <a:pt x="8641" y="27401"/>
                  </a:lnTo>
                  <a:lnTo>
                    <a:pt x="8641" y="27229"/>
                  </a:lnTo>
                  <a:lnTo>
                    <a:pt x="8727" y="27229"/>
                  </a:lnTo>
                  <a:lnTo>
                    <a:pt x="8727" y="27401"/>
                  </a:lnTo>
                  <a:lnTo>
                    <a:pt x="8914" y="27401"/>
                  </a:lnTo>
                  <a:lnTo>
                    <a:pt x="8914" y="27404"/>
                  </a:lnTo>
                  <a:lnTo>
                    <a:pt x="8940" y="27399"/>
                  </a:lnTo>
                  <a:lnTo>
                    <a:pt x="8941" y="27399"/>
                  </a:lnTo>
                  <a:lnTo>
                    <a:pt x="8957" y="27395"/>
                  </a:lnTo>
                  <a:cubicBezTo>
                    <a:pt x="8962" y="27394"/>
                    <a:pt x="8966" y="27393"/>
                    <a:pt x="8972" y="27391"/>
                  </a:cubicBezTo>
                  <a:cubicBezTo>
                    <a:pt x="8977" y="27389"/>
                    <a:pt x="8981" y="27385"/>
                    <a:pt x="8986" y="27383"/>
                  </a:cubicBezTo>
                  <a:cubicBezTo>
                    <a:pt x="8990" y="27380"/>
                    <a:pt x="8995" y="27379"/>
                    <a:pt x="8999" y="27377"/>
                  </a:cubicBezTo>
                  <a:cubicBezTo>
                    <a:pt x="9003" y="27374"/>
                    <a:pt x="9009" y="27370"/>
                    <a:pt x="9013" y="27367"/>
                  </a:cubicBezTo>
                  <a:cubicBezTo>
                    <a:pt x="9016" y="27364"/>
                    <a:pt x="9020" y="27361"/>
                    <a:pt x="9022" y="27358"/>
                  </a:cubicBezTo>
                  <a:lnTo>
                    <a:pt x="9035" y="27346"/>
                  </a:lnTo>
                  <a:cubicBezTo>
                    <a:pt x="9037" y="27342"/>
                    <a:pt x="9041" y="27338"/>
                    <a:pt x="9043" y="27335"/>
                  </a:cubicBezTo>
                  <a:cubicBezTo>
                    <a:pt x="9047" y="27331"/>
                    <a:pt x="9051" y="27326"/>
                    <a:pt x="9053" y="27321"/>
                  </a:cubicBezTo>
                  <a:cubicBezTo>
                    <a:pt x="9056" y="27317"/>
                    <a:pt x="9058" y="27312"/>
                    <a:pt x="9061" y="27308"/>
                  </a:cubicBezTo>
                  <a:cubicBezTo>
                    <a:pt x="9063" y="27304"/>
                    <a:pt x="9066" y="27299"/>
                    <a:pt x="9068" y="27295"/>
                  </a:cubicBezTo>
                  <a:cubicBezTo>
                    <a:pt x="9071" y="27289"/>
                    <a:pt x="9072" y="27283"/>
                    <a:pt x="9073" y="27278"/>
                  </a:cubicBezTo>
                  <a:cubicBezTo>
                    <a:pt x="9074" y="27274"/>
                    <a:pt x="9076" y="27269"/>
                    <a:pt x="9076" y="27266"/>
                  </a:cubicBezTo>
                  <a:cubicBezTo>
                    <a:pt x="9078" y="27256"/>
                    <a:pt x="9078" y="27245"/>
                    <a:pt x="9078" y="27235"/>
                  </a:cubicBezTo>
                  <a:lnTo>
                    <a:pt x="9078" y="27104"/>
                  </a:lnTo>
                  <a:lnTo>
                    <a:pt x="9812" y="27104"/>
                  </a:lnTo>
                  <a:lnTo>
                    <a:pt x="9812" y="27235"/>
                  </a:lnTo>
                  <a:cubicBezTo>
                    <a:pt x="9812" y="27245"/>
                    <a:pt x="9814" y="27256"/>
                    <a:pt x="9815" y="27266"/>
                  </a:cubicBezTo>
                  <a:cubicBezTo>
                    <a:pt x="9816" y="27269"/>
                    <a:pt x="9817" y="27274"/>
                    <a:pt x="9817" y="27278"/>
                  </a:cubicBezTo>
                  <a:cubicBezTo>
                    <a:pt x="9820" y="27284"/>
                    <a:pt x="9821" y="27289"/>
                    <a:pt x="9823" y="27296"/>
                  </a:cubicBezTo>
                  <a:cubicBezTo>
                    <a:pt x="9825" y="27300"/>
                    <a:pt x="9827" y="27305"/>
                    <a:pt x="9830" y="27309"/>
                  </a:cubicBezTo>
                  <a:cubicBezTo>
                    <a:pt x="9832" y="27315"/>
                    <a:pt x="9835" y="27319"/>
                    <a:pt x="9838" y="27324"/>
                  </a:cubicBezTo>
                  <a:cubicBezTo>
                    <a:pt x="9841" y="27327"/>
                    <a:pt x="9843" y="27332"/>
                    <a:pt x="9847" y="27337"/>
                  </a:cubicBezTo>
                  <a:cubicBezTo>
                    <a:pt x="9849" y="27341"/>
                    <a:pt x="9853" y="27345"/>
                    <a:pt x="9857" y="27349"/>
                  </a:cubicBezTo>
                  <a:cubicBezTo>
                    <a:pt x="9860" y="27353"/>
                    <a:pt x="9863" y="27357"/>
                    <a:pt x="9867" y="27359"/>
                  </a:cubicBezTo>
                  <a:cubicBezTo>
                    <a:pt x="9870" y="27363"/>
                    <a:pt x="9874" y="27366"/>
                    <a:pt x="9879" y="27370"/>
                  </a:cubicBezTo>
                  <a:cubicBezTo>
                    <a:pt x="9883" y="27373"/>
                    <a:pt x="9886" y="27377"/>
                    <a:pt x="9890" y="27379"/>
                  </a:cubicBezTo>
                  <a:cubicBezTo>
                    <a:pt x="9894" y="27382"/>
                    <a:pt x="9900" y="27384"/>
                    <a:pt x="9905" y="27388"/>
                  </a:cubicBezTo>
                  <a:cubicBezTo>
                    <a:pt x="9907" y="27389"/>
                    <a:pt x="9909" y="27390"/>
                    <a:pt x="9911" y="27391"/>
                  </a:cubicBezTo>
                  <a:cubicBezTo>
                    <a:pt x="9915" y="27393"/>
                    <a:pt x="9916" y="27394"/>
                    <a:pt x="9918" y="27394"/>
                  </a:cubicBezTo>
                  <a:cubicBezTo>
                    <a:pt x="9923" y="27396"/>
                    <a:pt x="9928" y="27398"/>
                    <a:pt x="9936" y="27399"/>
                  </a:cubicBezTo>
                  <a:cubicBezTo>
                    <a:pt x="9939" y="27400"/>
                    <a:pt x="9944" y="27401"/>
                    <a:pt x="9948" y="27403"/>
                  </a:cubicBezTo>
                  <a:lnTo>
                    <a:pt x="9949" y="27403"/>
                  </a:lnTo>
                  <a:lnTo>
                    <a:pt x="9976" y="27409"/>
                  </a:lnTo>
                  <a:lnTo>
                    <a:pt x="9976" y="27405"/>
                  </a:lnTo>
                  <a:lnTo>
                    <a:pt x="10162" y="27405"/>
                  </a:lnTo>
                  <a:lnTo>
                    <a:pt x="10162" y="27233"/>
                  </a:lnTo>
                  <a:lnTo>
                    <a:pt x="10249" y="27233"/>
                  </a:lnTo>
                  <a:lnTo>
                    <a:pt x="10249" y="27405"/>
                  </a:lnTo>
                  <a:lnTo>
                    <a:pt x="10434" y="27405"/>
                  </a:lnTo>
                  <a:lnTo>
                    <a:pt x="10434" y="27409"/>
                  </a:lnTo>
                  <a:lnTo>
                    <a:pt x="10461" y="27403"/>
                  </a:lnTo>
                  <a:lnTo>
                    <a:pt x="10463" y="27403"/>
                  </a:lnTo>
                  <a:cubicBezTo>
                    <a:pt x="10466" y="27401"/>
                    <a:pt x="10471" y="27400"/>
                    <a:pt x="10476" y="27399"/>
                  </a:cubicBezTo>
                  <a:cubicBezTo>
                    <a:pt x="10481" y="27398"/>
                    <a:pt x="10487" y="27396"/>
                    <a:pt x="10492" y="27394"/>
                  </a:cubicBezTo>
                  <a:cubicBezTo>
                    <a:pt x="10498" y="27393"/>
                    <a:pt x="10502" y="27390"/>
                    <a:pt x="10506" y="27388"/>
                  </a:cubicBezTo>
                  <a:cubicBezTo>
                    <a:pt x="10511" y="27384"/>
                    <a:pt x="10516" y="27382"/>
                    <a:pt x="10521" y="27379"/>
                  </a:cubicBezTo>
                  <a:cubicBezTo>
                    <a:pt x="10524" y="27377"/>
                    <a:pt x="10528" y="27374"/>
                    <a:pt x="10532" y="27370"/>
                  </a:cubicBezTo>
                  <a:cubicBezTo>
                    <a:pt x="10537" y="27367"/>
                    <a:pt x="10540" y="27363"/>
                    <a:pt x="10544" y="27359"/>
                  </a:cubicBezTo>
                  <a:lnTo>
                    <a:pt x="10555" y="27349"/>
                  </a:lnTo>
                  <a:cubicBezTo>
                    <a:pt x="10559" y="27345"/>
                    <a:pt x="10561" y="27341"/>
                    <a:pt x="10565" y="27337"/>
                  </a:cubicBezTo>
                  <a:cubicBezTo>
                    <a:pt x="10568" y="27333"/>
                    <a:pt x="10570" y="27330"/>
                    <a:pt x="10575" y="27325"/>
                  </a:cubicBezTo>
                  <a:cubicBezTo>
                    <a:pt x="10577" y="27321"/>
                    <a:pt x="10580" y="27316"/>
                    <a:pt x="10582" y="27311"/>
                  </a:cubicBezTo>
                  <a:cubicBezTo>
                    <a:pt x="10585" y="27306"/>
                    <a:pt x="10586" y="27301"/>
                    <a:pt x="10589" y="27298"/>
                  </a:cubicBezTo>
                  <a:cubicBezTo>
                    <a:pt x="10592" y="27293"/>
                    <a:pt x="10593" y="27285"/>
                    <a:pt x="10595" y="27279"/>
                  </a:cubicBezTo>
                  <a:cubicBezTo>
                    <a:pt x="10596" y="27275"/>
                    <a:pt x="10597" y="27272"/>
                    <a:pt x="10597" y="27267"/>
                  </a:cubicBezTo>
                  <a:cubicBezTo>
                    <a:pt x="10600" y="27257"/>
                    <a:pt x="10600" y="27246"/>
                    <a:pt x="10600" y="27236"/>
                  </a:cubicBezTo>
                  <a:lnTo>
                    <a:pt x="10600" y="27105"/>
                  </a:lnTo>
                  <a:lnTo>
                    <a:pt x="11051" y="27105"/>
                  </a:lnTo>
                  <a:cubicBezTo>
                    <a:pt x="12262" y="27105"/>
                    <a:pt x="13245" y="26120"/>
                    <a:pt x="13245" y="24911"/>
                  </a:cubicBezTo>
                  <a:lnTo>
                    <a:pt x="13245" y="24828"/>
                  </a:lnTo>
                  <a:cubicBezTo>
                    <a:pt x="13258" y="24847"/>
                    <a:pt x="13273" y="24865"/>
                    <a:pt x="13291" y="24880"/>
                  </a:cubicBezTo>
                  <a:cubicBezTo>
                    <a:pt x="13317" y="24900"/>
                    <a:pt x="13358" y="24907"/>
                    <a:pt x="13405" y="24917"/>
                  </a:cubicBezTo>
                  <a:cubicBezTo>
                    <a:pt x="13447" y="24925"/>
                    <a:pt x="13490" y="24934"/>
                    <a:pt x="13521" y="24949"/>
                  </a:cubicBezTo>
                  <a:cubicBezTo>
                    <a:pt x="13553" y="24967"/>
                    <a:pt x="13582" y="24999"/>
                    <a:pt x="13613" y="25028"/>
                  </a:cubicBezTo>
                  <a:cubicBezTo>
                    <a:pt x="13646" y="25063"/>
                    <a:pt x="13675" y="25092"/>
                    <a:pt x="13704" y="25102"/>
                  </a:cubicBezTo>
                  <a:cubicBezTo>
                    <a:pt x="13727" y="25111"/>
                    <a:pt x="13750" y="25116"/>
                    <a:pt x="13772" y="25116"/>
                  </a:cubicBezTo>
                  <a:cubicBezTo>
                    <a:pt x="13808" y="25116"/>
                    <a:pt x="13841" y="25104"/>
                    <a:pt x="13869" y="25086"/>
                  </a:cubicBezTo>
                  <a:cubicBezTo>
                    <a:pt x="13888" y="25089"/>
                    <a:pt x="13908" y="25090"/>
                    <a:pt x="13927" y="25094"/>
                  </a:cubicBezTo>
                  <a:cubicBezTo>
                    <a:pt x="13945" y="25097"/>
                    <a:pt x="13964" y="25105"/>
                    <a:pt x="13981" y="25113"/>
                  </a:cubicBezTo>
                  <a:cubicBezTo>
                    <a:pt x="13983" y="25118"/>
                    <a:pt x="13986" y="25123"/>
                    <a:pt x="13988" y="25128"/>
                  </a:cubicBezTo>
                  <a:cubicBezTo>
                    <a:pt x="14019" y="25170"/>
                    <a:pt x="14067" y="25197"/>
                    <a:pt x="14123" y="25205"/>
                  </a:cubicBezTo>
                  <a:lnTo>
                    <a:pt x="14133" y="25205"/>
                  </a:lnTo>
                  <a:cubicBezTo>
                    <a:pt x="14160" y="25205"/>
                    <a:pt x="14196" y="25194"/>
                    <a:pt x="14240" y="25178"/>
                  </a:cubicBezTo>
                  <a:lnTo>
                    <a:pt x="14249" y="25175"/>
                  </a:lnTo>
                  <a:cubicBezTo>
                    <a:pt x="14286" y="25162"/>
                    <a:pt x="14325" y="25148"/>
                    <a:pt x="14360" y="25144"/>
                  </a:cubicBezTo>
                  <a:lnTo>
                    <a:pt x="14368" y="25144"/>
                  </a:lnTo>
                  <a:cubicBezTo>
                    <a:pt x="14400" y="25144"/>
                    <a:pt x="14440" y="25153"/>
                    <a:pt x="14477" y="25160"/>
                  </a:cubicBezTo>
                  <a:cubicBezTo>
                    <a:pt x="14512" y="25169"/>
                    <a:pt x="14546" y="25175"/>
                    <a:pt x="14576" y="25175"/>
                  </a:cubicBezTo>
                  <a:cubicBezTo>
                    <a:pt x="14587" y="25175"/>
                    <a:pt x="14598" y="25174"/>
                    <a:pt x="14605" y="25171"/>
                  </a:cubicBezTo>
                  <a:cubicBezTo>
                    <a:pt x="14662" y="25157"/>
                    <a:pt x="14709" y="25120"/>
                    <a:pt x="14731" y="25070"/>
                  </a:cubicBezTo>
                  <a:cubicBezTo>
                    <a:pt x="14734" y="25064"/>
                    <a:pt x="14735" y="25059"/>
                    <a:pt x="14736" y="25054"/>
                  </a:cubicBezTo>
                  <a:cubicBezTo>
                    <a:pt x="14752" y="25043"/>
                    <a:pt x="14768" y="25033"/>
                    <a:pt x="14788" y="25023"/>
                  </a:cubicBezTo>
                  <a:cubicBezTo>
                    <a:pt x="14806" y="25015"/>
                    <a:pt x="14826" y="25007"/>
                    <a:pt x="14845" y="25002"/>
                  </a:cubicBezTo>
                  <a:cubicBezTo>
                    <a:pt x="14860" y="25007"/>
                    <a:pt x="14877" y="25011"/>
                    <a:pt x="14895" y="25011"/>
                  </a:cubicBezTo>
                  <a:cubicBezTo>
                    <a:pt x="14940" y="25011"/>
                    <a:pt x="14982" y="24995"/>
                    <a:pt x="15017" y="24965"/>
                  </a:cubicBezTo>
                  <a:cubicBezTo>
                    <a:pt x="15046" y="24943"/>
                    <a:pt x="15067" y="24897"/>
                    <a:pt x="15088" y="24848"/>
                  </a:cubicBezTo>
                  <a:cubicBezTo>
                    <a:pt x="15105" y="24811"/>
                    <a:pt x="15121" y="24774"/>
                    <a:pt x="15142" y="24748"/>
                  </a:cubicBezTo>
                  <a:cubicBezTo>
                    <a:pt x="15164" y="24721"/>
                    <a:pt x="15199" y="24695"/>
                    <a:pt x="15232" y="24670"/>
                  </a:cubicBezTo>
                  <a:cubicBezTo>
                    <a:pt x="15273" y="24638"/>
                    <a:pt x="15310" y="24612"/>
                    <a:pt x="15324" y="24582"/>
                  </a:cubicBezTo>
                  <a:cubicBezTo>
                    <a:pt x="15349" y="24532"/>
                    <a:pt x="15353" y="24475"/>
                    <a:pt x="15333" y="24426"/>
                  </a:cubicBezTo>
                  <a:cubicBezTo>
                    <a:pt x="15331" y="24421"/>
                    <a:pt x="15328" y="24417"/>
                    <a:pt x="15326" y="24412"/>
                  </a:cubicBezTo>
                  <a:cubicBezTo>
                    <a:pt x="15328" y="24394"/>
                    <a:pt x="15331" y="24374"/>
                    <a:pt x="15337" y="24356"/>
                  </a:cubicBezTo>
                  <a:cubicBezTo>
                    <a:pt x="15343" y="24337"/>
                    <a:pt x="15353" y="24321"/>
                    <a:pt x="15362" y="24304"/>
                  </a:cubicBezTo>
                  <a:cubicBezTo>
                    <a:pt x="15414" y="24282"/>
                    <a:pt x="15453" y="24232"/>
                    <a:pt x="15465" y="24173"/>
                  </a:cubicBezTo>
                  <a:cubicBezTo>
                    <a:pt x="15472" y="24145"/>
                    <a:pt x="15463" y="24105"/>
                    <a:pt x="15453" y="24061"/>
                  </a:cubicBezTo>
                  <a:cubicBezTo>
                    <a:pt x="15444" y="24021"/>
                    <a:pt x="15433" y="23976"/>
                    <a:pt x="15437" y="23940"/>
                  </a:cubicBezTo>
                  <a:cubicBezTo>
                    <a:pt x="15442" y="23904"/>
                    <a:pt x="15462" y="23861"/>
                    <a:pt x="15479" y="23824"/>
                  </a:cubicBezTo>
                  <a:cubicBezTo>
                    <a:pt x="15498" y="23784"/>
                    <a:pt x="15515" y="23749"/>
                    <a:pt x="15515" y="23720"/>
                  </a:cubicBezTo>
                  <a:cubicBezTo>
                    <a:pt x="15515" y="23668"/>
                    <a:pt x="15496" y="23620"/>
                    <a:pt x="15464" y="23586"/>
                  </a:cubicBezTo>
                  <a:cubicBezTo>
                    <a:pt x="15457" y="23578"/>
                    <a:pt x="15449" y="23573"/>
                    <a:pt x="15443" y="23568"/>
                  </a:cubicBezTo>
                  <a:cubicBezTo>
                    <a:pt x="15437" y="23551"/>
                    <a:pt x="15432" y="23534"/>
                    <a:pt x="15430" y="23514"/>
                  </a:cubicBezTo>
                  <a:cubicBezTo>
                    <a:pt x="15428" y="23494"/>
                    <a:pt x="15430" y="23477"/>
                    <a:pt x="15432" y="23459"/>
                  </a:cubicBezTo>
                  <a:lnTo>
                    <a:pt x="15444" y="23447"/>
                  </a:lnTo>
                  <a:cubicBezTo>
                    <a:pt x="15474" y="23408"/>
                    <a:pt x="15488" y="23357"/>
                    <a:pt x="15481" y="23307"/>
                  </a:cubicBezTo>
                  <a:cubicBezTo>
                    <a:pt x="15477" y="23281"/>
                    <a:pt x="15458" y="23251"/>
                    <a:pt x="15437" y="23218"/>
                  </a:cubicBezTo>
                  <a:cubicBezTo>
                    <a:pt x="15415" y="23182"/>
                    <a:pt x="15390" y="23141"/>
                    <a:pt x="15384" y="23104"/>
                  </a:cubicBezTo>
                  <a:lnTo>
                    <a:pt x="15384" y="23103"/>
                  </a:lnTo>
                  <a:cubicBezTo>
                    <a:pt x="15378" y="23066"/>
                    <a:pt x="15389" y="23019"/>
                    <a:pt x="15398" y="22977"/>
                  </a:cubicBezTo>
                  <a:cubicBezTo>
                    <a:pt x="15407" y="22940"/>
                    <a:pt x="15415" y="22908"/>
                    <a:pt x="15410" y="22882"/>
                  </a:cubicBezTo>
                  <a:cubicBezTo>
                    <a:pt x="15399" y="22824"/>
                    <a:pt x="15362" y="22779"/>
                    <a:pt x="15315" y="22754"/>
                  </a:cubicBezTo>
                  <a:cubicBezTo>
                    <a:pt x="15309" y="22738"/>
                    <a:pt x="15303" y="22722"/>
                    <a:pt x="15299" y="22705"/>
                  </a:cubicBezTo>
                  <a:cubicBezTo>
                    <a:pt x="15296" y="22687"/>
                    <a:pt x="15295" y="22670"/>
                    <a:pt x="15295" y="22654"/>
                  </a:cubicBezTo>
                  <a:cubicBezTo>
                    <a:pt x="15299" y="22648"/>
                    <a:pt x="15304" y="22643"/>
                    <a:pt x="15309" y="22638"/>
                  </a:cubicBezTo>
                  <a:cubicBezTo>
                    <a:pt x="15336" y="22597"/>
                    <a:pt x="15346" y="22548"/>
                    <a:pt x="15336" y="22500"/>
                  </a:cubicBezTo>
                  <a:cubicBezTo>
                    <a:pt x="15331" y="22474"/>
                    <a:pt x="15312" y="22447"/>
                    <a:pt x="15291" y="22415"/>
                  </a:cubicBezTo>
                  <a:cubicBezTo>
                    <a:pt x="15268" y="22379"/>
                    <a:pt x="15240" y="22339"/>
                    <a:pt x="15233" y="22304"/>
                  </a:cubicBezTo>
                  <a:lnTo>
                    <a:pt x="15233" y="22302"/>
                  </a:lnTo>
                  <a:cubicBezTo>
                    <a:pt x="15226" y="22265"/>
                    <a:pt x="15237" y="22220"/>
                    <a:pt x="15246" y="22179"/>
                  </a:cubicBezTo>
                  <a:cubicBezTo>
                    <a:pt x="15254" y="22142"/>
                    <a:pt x="15262" y="22109"/>
                    <a:pt x="15257" y="22085"/>
                  </a:cubicBezTo>
                  <a:cubicBezTo>
                    <a:pt x="15246" y="22028"/>
                    <a:pt x="15210" y="21981"/>
                    <a:pt x="15162" y="21958"/>
                  </a:cubicBezTo>
                  <a:cubicBezTo>
                    <a:pt x="15156" y="21942"/>
                    <a:pt x="15150" y="21926"/>
                    <a:pt x="15147" y="21910"/>
                  </a:cubicBezTo>
                  <a:cubicBezTo>
                    <a:pt x="15145" y="21893"/>
                    <a:pt x="15143" y="21875"/>
                    <a:pt x="15145" y="21858"/>
                  </a:cubicBezTo>
                  <a:cubicBezTo>
                    <a:pt x="15180" y="21819"/>
                    <a:pt x="15198" y="21762"/>
                    <a:pt x="15187" y="21705"/>
                  </a:cubicBezTo>
                  <a:cubicBezTo>
                    <a:pt x="15182" y="21680"/>
                    <a:pt x="15164" y="21654"/>
                    <a:pt x="15143" y="21622"/>
                  </a:cubicBezTo>
                  <a:cubicBezTo>
                    <a:pt x="15120" y="21587"/>
                    <a:pt x="15092" y="21547"/>
                    <a:pt x="15085" y="21510"/>
                  </a:cubicBezTo>
                  <a:cubicBezTo>
                    <a:pt x="15079" y="21473"/>
                    <a:pt x="15090" y="21427"/>
                    <a:pt x="15100" y="21385"/>
                  </a:cubicBezTo>
                  <a:cubicBezTo>
                    <a:pt x="15109" y="21348"/>
                    <a:pt x="15117" y="21316"/>
                    <a:pt x="15111" y="21292"/>
                  </a:cubicBezTo>
                  <a:cubicBezTo>
                    <a:pt x="15101" y="21235"/>
                    <a:pt x="15066" y="21188"/>
                    <a:pt x="15020" y="21162"/>
                  </a:cubicBezTo>
                  <a:cubicBezTo>
                    <a:pt x="15013" y="21147"/>
                    <a:pt x="15008" y="21131"/>
                    <a:pt x="15005" y="21114"/>
                  </a:cubicBezTo>
                  <a:cubicBezTo>
                    <a:pt x="15003" y="21097"/>
                    <a:pt x="15003" y="21079"/>
                    <a:pt x="15003" y="21062"/>
                  </a:cubicBezTo>
                  <a:cubicBezTo>
                    <a:pt x="15038" y="21023"/>
                    <a:pt x="15057" y="20967"/>
                    <a:pt x="15047" y="20910"/>
                  </a:cubicBezTo>
                  <a:cubicBezTo>
                    <a:pt x="15043" y="20886"/>
                    <a:pt x="15026" y="20860"/>
                    <a:pt x="15005" y="20826"/>
                  </a:cubicBezTo>
                  <a:cubicBezTo>
                    <a:pt x="14989" y="20803"/>
                    <a:pt x="14973" y="20776"/>
                    <a:pt x="14963" y="20751"/>
                  </a:cubicBezTo>
                  <a:cubicBezTo>
                    <a:pt x="14957" y="20738"/>
                    <a:pt x="14952" y="20726"/>
                    <a:pt x="14951" y="20713"/>
                  </a:cubicBezTo>
                  <a:cubicBezTo>
                    <a:pt x="14946" y="20683"/>
                    <a:pt x="14953" y="20646"/>
                    <a:pt x="14963" y="20610"/>
                  </a:cubicBezTo>
                  <a:cubicBezTo>
                    <a:pt x="14964" y="20602"/>
                    <a:pt x="14967" y="20596"/>
                    <a:pt x="14968" y="20588"/>
                  </a:cubicBezTo>
                  <a:cubicBezTo>
                    <a:pt x="14978" y="20552"/>
                    <a:pt x="14987" y="20520"/>
                    <a:pt x="14983" y="20496"/>
                  </a:cubicBezTo>
                  <a:cubicBezTo>
                    <a:pt x="14980" y="20475"/>
                    <a:pt x="14972" y="20454"/>
                    <a:pt x="14962" y="20435"/>
                  </a:cubicBezTo>
                  <a:cubicBezTo>
                    <a:pt x="14946" y="20404"/>
                    <a:pt x="14922" y="20381"/>
                    <a:pt x="14893" y="20364"/>
                  </a:cubicBezTo>
                  <a:cubicBezTo>
                    <a:pt x="14887" y="20348"/>
                    <a:pt x="14883" y="20330"/>
                    <a:pt x="14879" y="20315"/>
                  </a:cubicBezTo>
                  <a:cubicBezTo>
                    <a:pt x="14877" y="20298"/>
                    <a:pt x="14877" y="20281"/>
                    <a:pt x="14878" y="20264"/>
                  </a:cubicBezTo>
                  <a:cubicBezTo>
                    <a:pt x="14915" y="20225"/>
                    <a:pt x="14936" y="20171"/>
                    <a:pt x="14928" y="20113"/>
                  </a:cubicBezTo>
                  <a:cubicBezTo>
                    <a:pt x="14926" y="20088"/>
                    <a:pt x="14909" y="20060"/>
                    <a:pt x="14889" y="20029"/>
                  </a:cubicBezTo>
                  <a:cubicBezTo>
                    <a:pt x="14867" y="19992"/>
                    <a:pt x="14843" y="19951"/>
                    <a:pt x="14837" y="19914"/>
                  </a:cubicBezTo>
                  <a:cubicBezTo>
                    <a:pt x="14834" y="19877"/>
                    <a:pt x="14847" y="19832"/>
                    <a:pt x="14860" y="19790"/>
                  </a:cubicBezTo>
                  <a:cubicBezTo>
                    <a:pt x="14870" y="19755"/>
                    <a:pt x="14882" y="19723"/>
                    <a:pt x="14878" y="19700"/>
                  </a:cubicBezTo>
                  <a:cubicBezTo>
                    <a:pt x="14872" y="19642"/>
                    <a:pt x="14840" y="19594"/>
                    <a:pt x="14795" y="19565"/>
                  </a:cubicBezTo>
                  <a:cubicBezTo>
                    <a:pt x="14790" y="19549"/>
                    <a:pt x="14787" y="19532"/>
                    <a:pt x="14785" y="19515"/>
                  </a:cubicBezTo>
                  <a:cubicBezTo>
                    <a:pt x="14783" y="19497"/>
                    <a:pt x="14783" y="19480"/>
                    <a:pt x="14787" y="19463"/>
                  </a:cubicBezTo>
                  <a:cubicBezTo>
                    <a:pt x="14825" y="19427"/>
                    <a:pt x="14847" y="19374"/>
                    <a:pt x="14843" y="19316"/>
                  </a:cubicBezTo>
                  <a:cubicBezTo>
                    <a:pt x="14840" y="19291"/>
                    <a:pt x="14826" y="19263"/>
                    <a:pt x="14808" y="19230"/>
                  </a:cubicBezTo>
                  <a:cubicBezTo>
                    <a:pt x="14788" y="19193"/>
                    <a:pt x="14763" y="19149"/>
                    <a:pt x="14761" y="19112"/>
                  </a:cubicBezTo>
                  <a:cubicBezTo>
                    <a:pt x="14758" y="19075"/>
                    <a:pt x="14774" y="19030"/>
                    <a:pt x="14789" y="18990"/>
                  </a:cubicBezTo>
                  <a:cubicBezTo>
                    <a:pt x="14802" y="18954"/>
                    <a:pt x="14813" y="18925"/>
                    <a:pt x="14811" y="18900"/>
                  </a:cubicBezTo>
                  <a:cubicBezTo>
                    <a:pt x="14808" y="18842"/>
                    <a:pt x="14778" y="18793"/>
                    <a:pt x="14735" y="18762"/>
                  </a:cubicBezTo>
                  <a:cubicBezTo>
                    <a:pt x="14731" y="18746"/>
                    <a:pt x="14727" y="18729"/>
                    <a:pt x="14727" y="18712"/>
                  </a:cubicBezTo>
                  <a:cubicBezTo>
                    <a:pt x="14725" y="18695"/>
                    <a:pt x="14729" y="18678"/>
                    <a:pt x="14731" y="18662"/>
                  </a:cubicBezTo>
                  <a:cubicBezTo>
                    <a:pt x="14772" y="18627"/>
                    <a:pt x="14797" y="18574"/>
                    <a:pt x="14795" y="18519"/>
                  </a:cubicBezTo>
                  <a:cubicBezTo>
                    <a:pt x="14794" y="18493"/>
                    <a:pt x="14781" y="18464"/>
                    <a:pt x="14766" y="18431"/>
                  </a:cubicBezTo>
                  <a:cubicBezTo>
                    <a:pt x="14747" y="18393"/>
                    <a:pt x="14727" y="18350"/>
                    <a:pt x="14725" y="18311"/>
                  </a:cubicBezTo>
                  <a:cubicBezTo>
                    <a:pt x="14725" y="18274"/>
                    <a:pt x="14744" y="18230"/>
                    <a:pt x="14761" y="18192"/>
                  </a:cubicBezTo>
                  <a:cubicBezTo>
                    <a:pt x="14776" y="18157"/>
                    <a:pt x="14789" y="18128"/>
                    <a:pt x="14789" y="18103"/>
                  </a:cubicBezTo>
                  <a:cubicBezTo>
                    <a:pt x="14789" y="18046"/>
                    <a:pt x="14762" y="17994"/>
                    <a:pt x="14721" y="17962"/>
                  </a:cubicBezTo>
                  <a:cubicBezTo>
                    <a:pt x="14718" y="17945"/>
                    <a:pt x="14716" y="17928"/>
                    <a:pt x="14716" y="17910"/>
                  </a:cubicBezTo>
                  <a:cubicBezTo>
                    <a:pt x="14716" y="17893"/>
                    <a:pt x="14719" y="17876"/>
                    <a:pt x="14723" y="17859"/>
                  </a:cubicBezTo>
                  <a:cubicBezTo>
                    <a:pt x="14766" y="17826"/>
                    <a:pt x="14794" y="17776"/>
                    <a:pt x="14795" y="17718"/>
                  </a:cubicBezTo>
                  <a:cubicBezTo>
                    <a:pt x="14795" y="17693"/>
                    <a:pt x="14783" y="17662"/>
                    <a:pt x="14769" y="17629"/>
                  </a:cubicBezTo>
                  <a:cubicBezTo>
                    <a:pt x="14753" y="17588"/>
                    <a:pt x="14735" y="17544"/>
                    <a:pt x="14736" y="17507"/>
                  </a:cubicBezTo>
                  <a:cubicBezTo>
                    <a:pt x="14736" y="17499"/>
                    <a:pt x="14737" y="17491"/>
                    <a:pt x="14740" y="17483"/>
                  </a:cubicBezTo>
                  <a:cubicBezTo>
                    <a:pt x="14769" y="17492"/>
                    <a:pt x="14800" y="17498"/>
                    <a:pt x="14832" y="17498"/>
                  </a:cubicBezTo>
                  <a:cubicBezTo>
                    <a:pt x="14868" y="17498"/>
                    <a:pt x="14911" y="17481"/>
                    <a:pt x="14962" y="17460"/>
                  </a:cubicBezTo>
                  <a:cubicBezTo>
                    <a:pt x="14971" y="17456"/>
                    <a:pt x="14979" y="17453"/>
                    <a:pt x="14988" y="17449"/>
                  </a:cubicBezTo>
                  <a:cubicBezTo>
                    <a:pt x="15061" y="17419"/>
                    <a:pt x="15142" y="17383"/>
                    <a:pt x="15214" y="17383"/>
                  </a:cubicBezTo>
                  <a:cubicBezTo>
                    <a:pt x="15284" y="17383"/>
                    <a:pt x="15367" y="17418"/>
                    <a:pt x="15438" y="17449"/>
                  </a:cubicBezTo>
                  <a:cubicBezTo>
                    <a:pt x="15500" y="17476"/>
                    <a:pt x="15553" y="17498"/>
                    <a:pt x="15594" y="17498"/>
                  </a:cubicBezTo>
                  <a:cubicBezTo>
                    <a:pt x="15696" y="17498"/>
                    <a:pt x="15786" y="17450"/>
                    <a:pt x="15842" y="17378"/>
                  </a:cubicBezTo>
                  <a:cubicBezTo>
                    <a:pt x="15875" y="17370"/>
                    <a:pt x="15909" y="17366"/>
                    <a:pt x="15944" y="17366"/>
                  </a:cubicBezTo>
                  <a:cubicBezTo>
                    <a:pt x="15979" y="17366"/>
                    <a:pt x="16014" y="17370"/>
                    <a:pt x="16047" y="17378"/>
                  </a:cubicBezTo>
                  <a:cubicBezTo>
                    <a:pt x="16103" y="17450"/>
                    <a:pt x="16192" y="17498"/>
                    <a:pt x="16294" y="17498"/>
                  </a:cubicBezTo>
                  <a:cubicBezTo>
                    <a:pt x="16335" y="17498"/>
                    <a:pt x="16390" y="17476"/>
                    <a:pt x="16450" y="17449"/>
                  </a:cubicBezTo>
                  <a:cubicBezTo>
                    <a:pt x="16522" y="17419"/>
                    <a:pt x="16604" y="17383"/>
                    <a:pt x="16675" y="17383"/>
                  </a:cubicBezTo>
                  <a:cubicBezTo>
                    <a:pt x="16746" y="17383"/>
                    <a:pt x="16828" y="17418"/>
                    <a:pt x="16900" y="17449"/>
                  </a:cubicBezTo>
                  <a:cubicBezTo>
                    <a:pt x="16962" y="17476"/>
                    <a:pt x="17015" y="17498"/>
                    <a:pt x="17056" y="17498"/>
                  </a:cubicBezTo>
                  <a:cubicBezTo>
                    <a:pt x="17157" y="17498"/>
                    <a:pt x="17248" y="17450"/>
                    <a:pt x="17304" y="17378"/>
                  </a:cubicBezTo>
                  <a:cubicBezTo>
                    <a:pt x="17337" y="17370"/>
                    <a:pt x="17371" y="17366"/>
                    <a:pt x="17405" y="17366"/>
                  </a:cubicBezTo>
                  <a:cubicBezTo>
                    <a:pt x="17440" y="17366"/>
                    <a:pt x="17475" y="17370"/>
                    <a:pt x="17508" y="17378"/>
                  </a:cubicBezTo>
                  <a:cubicBezTo>
                    <a:pt x="17564" y="17450"/>
                    <a:pt x="17654" y="17498"/>
                    <a:pt x="17756" y="17498"/>
                  </a:cubicBezTo>
                  <a:cubicBezTo>
                    <a:pt x="17796" y="17498"/>
                    <a:pt x="17851" y="17476"/>
                    <a:pt x="17911" y="17449"/>
                  </a:cubicBezTo>
                  <a:cubicBezTo>
                    <a:pt x="17984" y="17419"/>
                    <a:pt x="18065" y="17383"/>
                    <a:pt x="18137" y="17383"/>
                  </a:cubicBezTo>
                  <a:cubicBezTo>
                    <a:pt x="18208" y="17383"/>
                    <a:pt x="18290" y="17418"/>
                    <a:pt x="18363" y="17449"/>
                  </a:cubicBezTo>
                  <a:cubicBezTo>
                    <a:pt x="18423" y="17476"/>
                    <a:pt x="18477" y="17498"/>
                    <a:pt x="18518" y="17498"/>
                  </a:cubicBezTo>
                  <a:cubicBezTo>
                    <a:pt x="18619" y="17498"/>
                    <a:pt x="18711" y="17450"/>
                    <a:pt x="18766" y="17378"/>
                  </a:cubicBezTo>
                  <a:cubicBezTo>
                    <a:pt x="18799" y="17370"/>
                    <a:pt x="18833" y="17366"/>
                    <a:pt x="18868" y="17366"/>
                  </a:cubicBezTo>
                  <a:cubicBezTo>
                    <a:pt x="18902" y="17366"/>
                    <a:pt x="18937" y="17370"/>
                    <a:pt x="18970" y="17378"/>
                  </a:cubicBezTo>
                  <a:cubicBezTo>
                    <a:pt x="19027" y="17450"/>
                    <a:pt x="19117" y="17498"/>
                    <a:pt x="19218" y="17498"/>
                  </a:cubicBezTo>
                  <a:cubicBezTo>
                    <a:pt x="19259" y="17498"/>
                    <a:pt x="19313" y="17476"/>
                    <a:pt x="19373" y="17449"/>
                  </a:cubicBezTo>
                  <a:cubicBezTo>
                    <a:pt x="19446" y="17419"/>
                    <a:pt x="19528" y="17383"/>
                    <a:pt x="19599" y="17383"/>
                  </a:cubicBezTo>
                  <a:cubicBezTo>
                    <a:pt x="19670" y="17383"/>
                    <a:pt x="19752" y="17418"/>
                    <a:pt x="19824" y="17449"/>
                  </a:cubicBezTo>
                  <a:cubicBezTo>
                    <a:pt x="19887" y="17476"/>
                    <a:pt x="19939" y="17498"/>
                    <a:pt x="19979" y="17498"/>
                  </a:cubicBezTo>
                  <a:cubicBezTo>
                    <a:pt x="20062" y="17498"/>
                    <a:pt x="20140" y="17467"/>
                    <a:pt x="20198" y="17413"/>
                  </a:cubicBezTo>
                  <a:cubicBezTo>
                    <a:pt x="20209" y="17403"/>
                    <a:pt x="20220" y="17390"/>
                    <a:pt x="20230" y="17378"/>
                  </a:cubicBezTo>
                  <a:cubicBezTo>
                    <a:pt x="20264" y="17370"/>
                    <a:pt x="20300" y="17364"/>
                    <a:pt x="20341" y="17361"/>
                  </a:cubicBezTo>
                  <a:cubicBezTo>
                    <a:pt x="20352" y="17360"/>
                    <a:pt x="20362" y="17360"/>
                    <a:pt x="20373" y="17360"/>
                  </a:cubicBezTo>
                  <a:cubicBezTo>
                    <a:pt x="20400" y="17360"/>
                    <a:pt x="20426" y="17362"/>
                    <a:pt x="20452" y="17364"/>
                  </a:cubicBezTo>
                  <a:cubicBezTo>
                    <a:pt x="20505" y="17414"/>
                    <a:pt x="20579" y="17446"/>
                    <a:pt x="20664" y="17446"/>
                  </a:cubicBezTo>
                  <a:cubicBezTo>
                    <a:pt x="20690" y="17446"/>
                    <a:pt x="20716" y="17444"/>
                    <a:pt x="20742" y="17438"/>
                  </a:cubicBezTo>
                  <a:cubicBezTo>
                    <a:pt x="20797" y="17425"/>
                    <a:pt x="20860" y="17375"/>
                    <a:pt x="20928" y="17322"/>
                  </a:cubicBezTo>
                  <a:cubicBezTo>
                    <a:pt x="20989" y="17274"/>
                    <a:pt x="21050" y="17225"/>
                    <a:pt x="21110" y="17198"/>
                  </a:cubicBezTo>
                  <a:cubicBezTo>
                    <a:pt x="21164" y="17175"/>
                    <a:pt x="21232" y="17164"/>
                    <a:pt x="21298" y="17155"/>
                  </a:cubicBezTo>
                  <a:lnTo>
                    <a:pt x="21333" y="17150"/>
                  </a:lnTo>
                  <a:cubicBezTo>
                    <a:pt x="21426" y="17135"/>
                    <a:pt x="21496" y="17121"/>
                    <a:pt x="21537" y="17092"/>
                  </a:cubicBezTo>
                  <a:cubicBezTo>
                    <a:pt x="21613" y="17039"/>
                    <a:pt x="21666" y="16958"/>
                    <a:pt x="21677" y="16874"/>
                  </a:cubicBezTo>
                  <a:cubicBezTo>
                    <a:pt x="21680" y="16858"/>
                    <a:pt x="21680" y="16840"/>
                    <a:pt x="21679" y="16823"/>
                  </a:cubicBezTo>
                  <a:cubicBezTo>
                    <a:pt x="21700" y="16792"/>
                    <a:pt x="21724" y="16763"/>
                    <a:pt x="21751" y="16734"/>
                  </a:cubicBezTo>
                  <a:cubicBezTo>
                    <a:pt x="21777" y="16707"/>
                    <a:pt x="21807" y="16682"/>
                    <a:pt x="21835" y="16658"/>
                  </a:cubicBezTo>
                  <a:cubicBezTo>
                    <a:pt x="21853" y="16658"/>
                    <a:pt x="21870" y="16657"/>
                    <a:pt x="21887" y="16653"/>
                  </a:cubicBezTo>
                  <a:cubicBezTo>
                    <a:pt x="21971" y="16636"/>
                    <a:pt x="22051" y="16575"/>
                    <a:pt x="22098" y="16494"/>
                  </a:cubicBezTo>
                  <a:cubicBezTo>
                    <a:pt x="22122" y="16454"/>
                    <a:pt x="22135" y="16386"/>
                    <a:pt x="22140" y="16279"/>
                  </a:cubicBezTo>
                  <a:cubicBezTo>
                    <a:pt x="22141" y="16258"/>
                    <a:pt x="22143" y="16236"/>
                    <a:pt x="22143" y="16215"/>
                  </a:cubicBezTo>
                  <a:cubicBezTo>
                    <a:pt x="22145" y="16153"/>
                    <a:pt x="22149" y="16090"/>
                    <a:pt x="22161" y="16037"/>
                  </a:cubicBezTo>
                  <a:cubicBezTo>
                    <a:pt x="22175" y="15984"/>
                    <a:pt x="22199" y="15931"/>
                    <a:pt x="22226" y="15873"/>
                  </a:cubicBezTo>
                  <a:cubicBezTo>
                    <a:pt x="22235" y="15853"/>
                    <a:pt x="22245" y="15833"/>
                    <a:pt x="22252" y="15814"/>
                  </a:cubicBezTo>
                  <a:cubicBezTo>
                    <a:pt x="22296" y="15717"/>
                    <a:pt x="22314" y="15647"/>
                    <a:pt x="22312" y="15600"/>
                  </a:cubicBezTo>
                  <a:cubicBezTo>
                    <a:pt x="22290" y="15492"/>
                    <a:pt x="22244" y="15402"/>
                    <a:pt x="22175" y="15347"/>
                  </a:cubicBezTo>
                  <a:cubicBezTo>
                    <a:pt x="22160" y="15337"/>
                    <a:pt x="22145" y="15328"/>
                    <a:pt x="22130" y="15321"/>
                  </a:cubicBezTo>
                  <a:cubicBezTo>
                    <a:pt x="22113" y="15287"/>
                    <a:pt x="22097" y="15251"/>
                    <a:pt x="22084" y="15214"/>
                  </a:cubicBezTo>
                  <a:cubicBezTo>
                    <a:pt x="22071" y="15177"/>
                    <a:pt x="22060" y="15138"/>
                    <a:pt x="22053" y="15100"/>
                  </a:cubicBezTo>
                  <a:cubicBezTo>
                    <a:pt x="22059" y="15084"/>
                    <a:pt x="22065" y="15068"/>
                    <a:pt x="22071" y="15051"/>
                  </a:cubicBezTo>
                  <a:cubicBezTo>
                    <a:pt x="22092" y="14967"/>
                    <a:pt x="22071" y="14870"/>
                    <a:pt x="22018" y="14792"/>
                  </a:cubicBezTo>
                  <a:cubicBezTo>
                    <a:pt x="21985" y="14744"/>
                    <a:pt x="21912" y="14699"/>
                    <a:pt x="21844" y="14662"/>
                  </a:cubicBezTo>
                  <a:lnTo>
                    <a:pt x="21807" y="14642"/>
                  </a:lnTo>
                  <a:cubicBezTo>
                    <a:pt x="21749" y="14610"/>
                    <a:pt x="21689" y="14578"/>
                    <a:pt x="21645" y="14540"/>
                  </a:cubicBezTo>
                  <a:cubicBezTo>
                    <a:pt x="21597" y="14496"/>
                    <a:pt x="21554" y="14433"/>
                    <a:pt x="21513" y="14371"/>
                  </a:cubicBezTo>
                  <a:cubicBezTo>
                    <a:pt x="21462" y="14296"/>
                    <a:pt x="21415" y="14224"/>
                    <a:pt x="21363" y="14197"/>
                  </a:cubicBezTo>
                  <a:cubicBezTo>
                    <a:pt x="21310" y="14166"/>
                    <a:pt x="21252" y="14151"/>
                    <a:pt x="21195" y="14151"/>
                  </a:cubicBezTo>
                  <a:cubicBezTo>
                    <a:pt x="21147" y="14151"/>
                    <a:pt x="21100" y="14162"/>
                    <a:pt x="21061" y="14184"/>
                  </a:cubicBezTo>
                  <a:cubicBezTo>
                    <a:pt x="21025" y="14177"/>
                    <a:pt x="20989" y="14167"/>
                    <a:pt x="20953" y="14156"/>
                  </a:cubicBezTo>
                  <a:cubicBezTo>
                    <a:pt x="20916" y="14143"/>
                    <a:pt x="20881" y="14127"/>
                    <a:pt x="20850" y="14108"/>
                  </a:cubicBezTo>
                  <a:cubicBezTo>
                    <a:pt x="20846" y="14098"/>
                    <a:pt x="20842" y="14088"/>
                    <a:pt x="20837" y="14079"/>
                  </a:cubicBezTo>
                  <a:cubicBezTo>
                    <a:pt x="20790" y="14001"/>
                    <a:pt x="20709" y="13945"/>
                    <a:pt x="20613" y="13928"/>
                  </a:cubicBezTo>
                  <a:cubicBezTo>
                    <a:pt x="20603" y="13926"/>
                    <a:pt x="20593" y="13925"/>
                    <a:pt x="20582" y="13925"/>
                  </a:cubicBezTo>
                  <a:cubicBezTo>
                    <a:pt x="20531" y="13925"/>
                    <a:pt x="20467" y="13944"/>
                    <a:pt x="20398" y="13963"/>
                  </a:cubicBezTo>
                  <a:cubicBezTo>
                    <a:pt x="20324" y="13984"/>
                    <a:pt x="20247" y="14005"/>
                    <a:pt x="20183" y="14005"/>
                  </a:cubicBezTo>
                  <a:cubicBezTo>
                    <a:pt x="20112" y="14005"/>
                    <a:pt x="20030" y="13970"/>
                    <a:pt x="19957" y="13939"/>
                  </a:cubicBezTo>
                  <a:cubicBezTo>
                    <a:pt x="19897" y="13912"/>
                    <a:pt x="19843" y="13890"/>
                    <a:pt x="19802" y="13890"/>
                  </a:cubicBezTo>
                  <a:cubicBezTo>
                    <a:pt x="19701" y="13890"/>
                    <a:pt x="19609" y="13938"/>
                    <a:pt x="19554" y="14010"/>
                  </a:cubicBezTo>
                  <a:cubicBezTo>
                    <a:pt x="19521" y="14018"/>
                    <a:pt x="19486" y="14022"/>
                    <a:pt x="19452" y="14022"/>
                  </a:cubicBezTo>
                  <a:cubicBezTo>
                    <a:pt x="19417" y="14022"/>
                    <a:pt x="19383" y="14018"/>
                    <a:pt x="19350" y="14010"/>
                  </a:cubicBezTo>
                  <a:cubicBezTo>
                    <a:pt x="19293" y="13938"/>
                    <a:pt x="19203" y="13890"/>
                    <a:pt x="19102" y="13890"/>
                  </a:cubicBezTo>
                  <a:cubicBezTo>
                    <a:pt x="19061" y="13890"/>
                    <a:pt x="19008" y="13912"/>
                    <a:pt x="18947" y="13939"/>
                  </a:cubicBezTo>
                  <a:cubicBezTo>
                    <a:pt x="18874" y="13969"/>
                    <a:pt x="18792" y="14005"/>
                    <a:pt x="18721" y="14005"/>
                  </a:cubicBezTo>
                  <a:cubicBezTo>
                    <a:pt x="18650" y="14005"/>
                    <a:pt x="18568" y="13970"/>
                    <a:pt x="18496" y="13939"/>
                  </a:cubicBezTo>
                  <a:cubicBezTo>
                    <a:pt x="18435" y="13912"/>
                    <a:pt x="18381" y="13890"/>
                    <a:pt x="18341" y="13890"/>
                  </a:cubicBezTo>
                  <a:cubicBezTo>
                    <a:pt x="18238" y="13890"/>
                    <a:pt x="18148" y="13938"/>
                    <a:pt x="18093" y="14010"/>
                  </a:cubicBezTo>
                  <a:cubicBezTo>
                    <a:pt x="18059" y="14018"/>
                    <a:pt x="18024" y="14022"/>
                    <a:pt x="17990" y="14022"/>
                  </a:cubicBezTo>
                  <a:cubicBezTo>
                    <a:pt x="17955" y="14022"/>
                    <a:pt x="17921" y="14018"/>
                    <a:pt x="17888" y="14010"/>
                  </a:cubicBezTo>
                  <a:cubicBezTo>
                    <a:pt x="17831" y="13938"/>
                    <a:pt x="17742" y="13890"/>
                    <a:pt x="17640" y="13890"/>
                  </a:cubicBezTo>
                  <a:cubicBezTo>
                    <a:pt x="17599" y="13890"/>
                    <a:pt x="17545" y="13912"/>
                    <a:pt x="17484" y="13939"/>
                  </a:cubicBezTo>
                  <a:cubicBezTo>
                    <a:pt x="17413" y="13969"/>
                    <a:pt x="17330" y="14005"/>
                    <a:pt x="17260" y="14005"/>
                  </a:cubicBezTo>
                  <a:cubicBezTo>
                    <a:pt x="17188" y="14005"/>
                    <a:pt x="17107" y="13970"/>
                    <a:pt x="17035" y="13940"/>
                  </a:cubicBezTo>
                  <a:cubicBezTo>
                    <a:pt x="16973" y="13913"/>
                    <a:pt x="16920" y="13891"/>
                    <a:pt x="16880" y="13891"/>
                  </a:cubicBezTo>
                  <a:cubicBezTo>
                    <a:pt x="16778" y="13891"/>
                    <a:pt x="16688" y="13939"/>
                    <a:pt x="16632" y="14011"/>
                  </a:cubicBezTo>
                  <a:cubicBezTo>
                    <a:pt x="16599" y="14019"/>
                    <a:pt x="16565" y="14023"/>
                    <a:pt x="16530" y="14023"/>
                  </a:cubicBezTo>
                  <a:cubicBezTo>
                    <a:pt x="16496" y="14023"/>
                    <a:pt x="16461" y="14019"/>
                    <a:pt x="16428" y="14011"/>
                  </a:cubicBezTo>
                  <a:cubicBezTo>
                    <a:pt x="16371" y="13939"/>
                    <a:pt x="16281" y="13891"/>
                    <a:pt x="16180" y="13891"/>
                  </a:cubicBezTo>
                  <a:cubicBezTo>
                    <a:pt x="16139" y="13891"/>
                    <a:pt x="16085" y="13913"/>
                    <a:pt x="16024" y="13940"/>
                  </a:cubicBezTo>
                  <a:cubicBezTo>
                    <a:pt x="15952" y="13970"/>
                    <a:pt x="15870" y="14006"/>
                    <a:pt x="15799" y="14006"/>
                  </a:cubicBezTo>
                  <a:cubicBezTo>
                    <a:pt x="15727" y="14006"/>
                    <a:pt x="15646" y="13971"/>
                    <a:pt x="15573" y="13940"/>
                  </a:cubicBezTo>
                  <a:cubicBezTo>
                    <a:pt x="15512" y="13913"/>
                    <a:pt x="15458" y="13891"/>
                    <a:pt x="15417" y="13891"/>
                  </a:cubicBezTo>
                  <a:cubicBezTo>
                    <a:pt x="15316" y="13891"/>
                    <a:pt x="15225" y="13939"/>
                    <a:pt x="15169" y="14011"/>
                  </a:cubicBezTo>
                  <a:cubicBezTo>
                    <a:pt x="15137" y="14019"/>
                    <a:pt x="15104" y="14023"/>
                    <a:pt x="15069" y="14024"/>
                  </a:cubicBezTo>
                  <a:cubicBezTo>
                    <a:pt x="15063" y="13990"/>
                    <a:pt x="15047" y="13959"/>
                    <a:pt x="15024" y="13933"/>
                  </a:cubicBezTo>
                  <a:cubicBezTo>
                    <a:pt x="15022" y="13916"/>
                    <a:pt x="15022" y="13900"/>
                    <a:pt x="15025" y="13882"/>
                  </a:cubicBezTo>
                  <a:cubicBezTo>
                    <a:pt x="15027" y="13866"/>
                    <a:pt x="15032" y="13849"/>
                    <a:pt x="15038" y="13834"/>
                  </a:cubicBezTo>
                  <a:cubicBezTo>
                    <a:pt x="15085" y="13808"/>
                    <a:pt x="15120" y="13762"/>
                    <a:pt x="15129" y="13704"/>
                  </a:cubicBezTo>
                  <a:cubicBezTo>
                    <a:pt x="15133" y="13680"/>
                    <a:pt x="15125" y="13649"/>
                    <a:pt x="15116" y="13613"/>
                  </a:cubicBezTo>
                  <a:cubicBezTo>
                    <a:pt x="15105" y="13573"/>
                    <a:pt x="15094" y="13525"/>
                    <a:pt x="15100" y="13488"/>
                  </a:cubicBezTo>
                  <a:cubicBezTo>
                    <a:pt x="15106" y="13451"/>
                    <a:pt x="15133" y="13411"/>
                    <a:pt x="15157" y="13375"/>
                  </a:cubicBezTo>
                  <a:cubicBezTo>
                    <a:pt x="15178" y="13344"/>
                    <a:pt x="15196" y="13317"/>
                    <a:pt x="15200" y="13293"/>
                  </a:cubicBezTo>
                  <a:cubicBezTo>
                    <a:pt x="15211" y="13236"/>
                    <a:pt x="15194" y="13180"/>
                    <a:pt x="15158" y="13140"/>
                  </a:cubicBezTo>
                  <a:cubicBezTo>
                    <a:pt x="15158" y="13122"/>
                    <a:pt x="15158" y="13105"/>
                    <a:pt x="15162" y="13089"/>
                  </a:cubicBezTo>
                  <a:cubicBezTo>
                    <a:pt x="15164" y="13072"/>
                    <a:pt x="15172" y="13056"/>
                    <a:pt x="15178" y="13040"/>
                  </a:cubicBezTo>
                  <a:cubicBezTo>
                    <a:pt x="15225" y="13015"/>
                    <a:pt x="15262" y="12969"/>
                    <a:pt x="15273" y="12914"/>
                  </a:cubicBezTo>
                  <a:cubicBezTo>
                    <a:pt x="15278" y="12888"/>
                    <a:pt x="15270" y="12857"/>
                    <a:pt x="15262" y="12820"/>
                  </a:cubicBezTo>
                  <a:cubicBezTo>
                    <a:pt x="15253" y="12777"/>
                    <a:pt x="15242" y="12731"/>
                    <a:pt x="15251" y="12694"/>
                  </a:cubicBezTo>
                  <a:cubicBezTo>
                    <a:pt x="15258" y="12657"/>
                    <a:pt x="15285" y="12618"/>
                    <a:pt x="15310" y="12583"/>
                  </a:cubicBezTo>
                  <a:cubicBezTo>
                    <a:pt x="15332" y="12552"/>
                    <a:pt x="15351" y="12525"/>
                    <a:pt x="15356" y="12500"/>
                  </a:cubicBezTo>
                  <a:cubicBezTo>
                    <a:pt x="15365" y="12453"/>
                    <a:pt x="15357" y="12405"/>
                    <a:pt x="15332" y="12365"/>
                  </a:cubicBezTo>
                  <a:cubicBezTo>
                    <a:pt x="15328" y="12358"/>
                    <a:pt x="15322" y="12351"/>
                    <a:pt x="15317" y="12346"/>
                  </a:cubicBezTo>
                  <a:cubicBezTo>
                    <a:pt x="15317" y="12329"/>
                    <a:pt x="15319" y="12312"/>
                    <a:pt x="15321" y="12294"/>
                  </a:cubicBezTo>
                  <a:cubicBezTo>
                    <a:pt x="15326" y="12278"/>
                    <a:pt x="15331" y="12262"/>
                    <a:pt x="15337" y="12246"/>
                  </a:cubicBezTo>
                  <a:cubicBezTo>
                    <a:pt x="15386" y="12223"/>
                    <a:pt x="15423" y="12176"/>
                    <a:pt x="15435" y="12119"/>
                  </a:cubicBezTo>
                  <a:cubicBezTo>
                    <a:pt x="15440" y="12094"/>
                    <a:pt x="15433" y="12062"/>
                    <a:pt x="15426" y="12025"/>
                  </a:cubicBezTo>
                  <a:cubicBezTo>
                    <a:pt x="15416" y="11982"/>
                    <a:pt x="15407" y="11935"/>
                    <a:pt x="15415" y="11899"/>
                  </a:cubicBezTo>
                  <a:cubicBezTo>
                    <a:pt x="15423" y="11862"/>
                    <a:pt x="15451" y="11823"/>
                    <a:pt x="15474" y="11788"/>
                  </a:cubicBezTo>
                  <a:cubicBezTo>
                    <a:pt x="15496" y="11757"/>
                    <a:pt x="15515" y="11729"/>
                    <a:pt x="15521" y="11706"/>
                  </a:cubicBezTo>
                  <a:cubicBezTo>
                    <a:pt x="15531" y="11656"/>
                    <a:pt x="15521" y="11608"/>
                    <a:pt x="15494" y="11567"/>
                  </a:cubicBezTo>
                  <a:cubicBezTo>
                    <a:pt x="15490" y="11562"/>
                    <a:pt x="15486" y="11556"/>
                    <a:pt x="15481" y="11551"/>
                  </a:cubicBezTo>
                  <a:cubicBezTo>
                    <a:pt x="15481" y="11534"/>
                    <a:pt x="15481" y="11517"/>
                    <a:pt x="15485" y="11500"/>
                  </a:cubicBezTo>
                  <a:cubicBezTo>
                    <a:pt x="15489" y="11482"/>
                    <a:pt x="15494" y="11467"/>
                    <a:pt x="15501" y="11451"/>
                  </a:cubicBezTo>
                  <a:cubicBezTo>
                    <a:pt x="15548" y="11427"/>
                    <a:pt x="15585" y="11380"/>
                    <a:pt x="15595" y="11322"/>
                  </a:cubicBezTo>
                  <a:cubicBezTo>
                    <a:pt x="15600" y="11297"/>
                    <a:pt x="15593" y="11264"/>
                    <a:pt x="15584" y="11227"/>
                  </a:cubicBezTo>
                  <a:cubicBezTo>
                    <a:pt x="15574" y="11186"/>
                    <a:pt x="15563" y="11139"/>
                    <a:pt x="15569" y="11102"/>
                  </a:cubicBezTo>
                  <a:cubicBezTo>
                    <a:pt x="15575" y="11065"/>
                    <a:pt x="15601" y="11026"/>
                    <a:pt x="15625" y="10990"/>
                  </a:cubicBezTo>
                  <a:cubicBezTo>
                    <a:pt x="15646" y="10957"/>
                    <a:pt x="15664" y="10928"/>
                    <a:pt x="15668" y="10901"/>
                  </a:cubicBezTo>
                  <a:cubicBezTo>
                    <a:pt x="15676" y="10852"/>
                    <a:pt x="15664" y="10802"/>
                    <a:pt x="15633" y="10763"/>
                  </a:cubicBezTo>
                  <a:cubicBezTo>
                    <a:pt x="15630" y="10758"/>
                    <a:pt x="15625" y="10753"/>
                    <a:pt x="15621" y="10748"/>
                  </a:cubicBezTo>
                  <a:cubicBezTo>
                    <a:pt x="15620" y="10732"/>
                    <a:pt x="15620" y="10715"/>
                    <a:pt x="15622" y="10696"/>
                  </a:cubicBezTo>
                  <a:cubicBezTo>
                    <a:pt x="15625" y="10679"/>
                    <a:pt x="15628" y="10662"/>
                    <a:pt x="15633" y="10646"/>
                  </a:cubicBezTo>
                  <a:cubicBezTo>
                    <a:pt x="15680" y="10618"/>
                    <a:pt x="15715" y="10568"/>
                    <a:pt x="15720" y="10507"/>
                  </a:cubicBezTo>
                  <a:cubicBezTo>
                    <a:pt x="15722" y="10481"/>
                    <a:pt x="15711" y="10448"/>
                    <a:pt x="15700" y="10410"/>
                  </a:cubicBezTo>
                  <a:cubicBezTo>
                    <a:pt x="15686" y="10369"/>
                    <a:pt x="15672" y="10325"/>
                    <a:pt x="15675" y="10288"/>
                  </a:cubicBezTo>
                  <a:cubicBezTo>
                    <a:pt x="15678" y="10251"/>
                    <a:pt x="15697" y="10209"/>
                    <a:pt x="15716" y="10170"/>
                  </a:cubicBezTo>
                  <a:cubicBezTo>
                    <a:pt x="15733" y="10132"/>
                    <a:pt x="15748" y="10100"/>
                    <a:pt x="15748" y="10072"/>
                  </a:cubicBezTo>
                  <a:cubicBezTo>
                    <a:pt x="15749" y="10021"/>
                    <a:pt x="15732" y="9973"/>
                    <a:pt x="15697" y="9940"/>
                  </a:cubicBezTo>
                  <a:cubicBezTo>
                    <a:pt x="15691" y="9934"/>
                    <a:pt x="15686" y="9930"/>
                    <a:pt x="15681" y="9926"/>
                  </a:cubicBezTo>
                  <a:cubicBezTo>
                    <a:pt x="15678" y="9908"/>
                    <a:pt x="15672" y="9890"/>
                    <a:pt x="15672" y="9872"/>
                  </a:cubicBezTo>
                  <a:cubicBezTo>
                    <a:pt x="15670" y="9853"/>
                    <a:pt x="15675" y="9835"/>
                    <a:pt x="15678" y="9816"/>
                  </a:cubicBezTo>
                  <a:cubicBezTo>
                    <a:pt x="15681" y="9813"/>
                    <a:pt x="15686" y="9809"/>
                    <a:pt x="15690" y="9805"/>
                  </a:cubicBezTo>
                  <a:cubicBezTo>
                    <a:pt x="15723" y="9767"/>
                    <a:pt x="15738" y="9715"/>
                    <a:pt x="15732" y="9662"/>
                  </a:cubicBezTo>
                  <a:cubicBezTo>
                    <a:pt x="15728" y="9634"/>
                    <a:pt x="15707" y="9600"/>
                    <a:pt x="15684" y="9561"/>
                  </a:cubicBezTo>
                  <a:cubicBezTo>
                    <a:pt x="15663" y="9525"/>
                    <a:pt x="15638" y="9486"/>
                    <a:pt x="15628" y="9450"/>
                  </a:cubicBezTo>
                  <a:cubicBezTo>
                    <a:pt x="15621" y="9415"/>
                    <a:pt x="15625" y="9371"/>
                    <a:pt x="15627" y="9329"/>
                  </a:cubicBezTo>
                  <a:cubicBezTo>
                    <a:pt x="15631" y="9282"/>
                    <a:pt x="15633" y="9240"/>
                    <a:pt x="15623" y="9212"/>
                  </a:cubicBezTo>
                  <a:cubicBezTo>
                    <a:pt x="15602" y="9155"/>
                    <a:pt x="15556" y="9114"/>
                    <a:pt x="15504" y="9098"/>
                  </a:cubicBezTo>
                  <a:cubicBezTo>
                    <a:pt x="15491" y="9083"/>
                    <a:pt x="15481" y="9067"/>
                    <a:pt x="15472" y="9051"/>
                  </a:cubicBezTo>
                  <a:cubicBezTo>
                    <a:pt x="15463" y="9033"/>
                    <a:pt x="15457" y="9015"/>
                    <a:pt x="15452" y="8999"/>
                  </a:cubicBezTo>
                  <a:cubicBezTo>
                    <a:pt x="15454" y="8993"/>
                    <a:pt x="15457" y="8987"/>
                    <a:pt x="15458" y="8981"/>
                  </a:cubicBezTo>
                  <a:cubicBezTo>
                    <a:pt x="15472" y="8932"/>
                    <a:pt x="15464" y="8878"/>
                    <a:pt x="15435" y="8832"/>
                  </a:cubicBezTo>
                  <a:cubicBezTo>
                    <a:pt x="15419" y="8807"/>
                    <a:pt x="15386" y="8786"/>
                    <a:pt x="15348" y="8761"/>
                  </a:cubicBezTo>
                  <a:cubicBezTo>
                    <a:pt x="15319" y="8743"/>
                    <a:pt x="15288" y="8722"/>
                    <a:pt x="15263" y="8697"/>
                  </a:cubicBezTo>
                  <a:cubicBezTo>
                    <a:pt x="15251" y="8677"/>
                    <a:pt x="15238" y="8656"/>
                    <a:pt x="15224" y="8637"/>
                  </a:cubicBezTo>
                  <a:cubicBezTo>
                    <a:pt x="15215" y="8616"/>
                    <a:pt x="15206" y="8595"/>
                    <a:pt x="15199" y="8574"/>
                  </a:cubicBezTo>
                  <a:cubicBezTo>
                    <a:pt x="15183" y="8530"/>
                    <a:pt x="15169" y="8493"/>
                    <a:pt x="15148" y="8472"/>
                  </a:cubicBezTo>
                  <a:cubicBezTo>
                    <a:pt x="15116" y="8439"/>
                    <a:pt x="15073" y="8419"/>
                    <a:pt x="15029" y="8417"/>
                  </a:cubicBezTo>
                  <a:cubicBezTo>
                    <a:pt x="15004" y="8393"/>
                    <a:pt x="14978" y="8370"/>
                    <a:pt x="14950" y="8348"/>
                  </a:cubicBezTo>
                  <a:cubicBezTo>
                    <a:pt x="14932" y="8334"/>
                    <a:pt x="14915" y="8321"/>
                    <a:pt x="14897" y="8307"/>
                  </a:cubicBezTo>
                  <a:cubicBezTo>
                    <a:pt x="14885" y="8266"/>
                    <a:pt x="14857" y="8228"/>
                    <a:pt x="14819" y="8203"/>
                  </a:cubicBezTo>
                  <a:cubicBezTo>
                    <a:pt x="14794" y="8186"/>
                    <a:pt x="14755" y="8181"/>
                    <a:pt x="14709" y="8174"/>
                  </a:cubicBezTo>
                  <a:cubicBezTo>
                    <a:pt x="14695" y="8173"/>
                    <a:pt x="14682" y="8170"/>
                    <a:pt x="14671" y="8168"/>
                  </a:cubicBezTo>
                  <a:cubicBezTo>
                    <a:pt x="14628" y="8147"/>
                    <a:pt x="14584" y="8128"/>
                    <a:pt x="14541" y="8111"/>
                  </a:cubicBezTo>
                  <a:cubicBezTo>
                    <a:pt x="14526" y="8097"/>
                    <a:pt x="14510" y="8084"/>
                    <a:pt x="14497" y="8069"/>
                  </a:cubicBezTo>
                  <a:cubicBezTo>
                    <a:pt x="14463" y="8036"/>
                    <a:pt x="14434" y="8008"/>
                    <a:pt x="14405" y="7997"/>
                  </a:cubicBezTo>
                  <a:cubicBezTo>
                    <a:pt x="14384" y="7990"/>
                    <a:pt x="14362" y="7985"/>
                    <a:pt x="14341" y="7985"/>
                  </a:cubicBezTo>
                  <a:cubicBezTo>
                    <a:pt x="14303" y="7985"/>
                    <a:pt x="14268" y="7997"/>
                    <a:pt x="14239" y="8017"/>
                  </a:cubicBezTo>
                  <a:cubicBezTo>
                    <a:pt x="14220" y="8016"/>
                    <a:pt x="14202" y="8015"/>
                    <a:pt x="14183" y="8011"/>
                  </a:cubicBezTo>
                  <a:cubicBezTo>
                    <a:pt x="14164" y="8006"/>
                    <a:pt x="14147" y="8000"/>
                    <a:pt x="14131" y="7994"/>
                  </a:cubicBezTo>
                  <a:cubicBezTo>
                    <a:pt x="14129" y="7989"/>
                    <a:pt x="14125" y="7983"/>
                    <a:pt x="14122" y="7978"/>
                  </a:cubicBezTo>
                  <a:cubicBezTo>
                    <a:pt x="14115" y="7969"/>
                    <a:pt x="14107" y="7960"/>
                    <a:pt x="14099" y="7954"/>
                  </a:cubicBezTo>
                  <a:lnTo>
                    <a:pt x="14099" y="7050"/>
                  </a:lnTo>
                  <a:lnTo>
                    <a:pt x="14276" y="7050"/>
                  </a:lnTo>
                  <a:cubicBezTo>
                    <a:pt x="14288" y="7048"/>
                    <a:pt x="14299" y="7046"/>
                    <a:pt x="14310" y="7042"/>
                  </a:cubicBezTo>
                  <a:cubicBezTo>
                    <a:pt x="14313" y="7041"/>
                    <a:pt x="14314" y="7041"/>
                    <a:pt x="14317" y="7041"/>
                  </a:cubicBezTo>
                  <a:cubicBezTo>
                    <a:pt x="14333" y="7035"/>
                    <a:pt x="14346" y="7026"/>
                    <a:pt x="14360" y="7016"/>
                  </a:cubicBezTo>
                  <a:cubicBezTo>
                    <a:pt x="14361" y="7015"/>
                    <a:pt x="14363" y="7014"/>
                    <a:pt x="14365" y="7013"/>
                  </a:cubicBezTo>
                  <a:cubicBezTo>
                    <a:pt x="14376" y="7003"/>
                    <a:pt x="14388" y="6990"/>
                    <a:pt x="14396" y="6976"/>
                  </a:cubicBezTo>
                  <a:cubicBezTo>
                    <a:pt x="14397" y="6974"/>
                    <a:pt x="14397" y="6972"/>
                    <a:pt x="14399" y="6971"/>
                  </a:cubicBezTo>
                  <a:cubicBezTo>
                    <a:pt x="14402" y="6966"/>
                    <a:pt x="14404" y="6962"/>
                    <a:pt x="14407" y="6956"/>
                  </a:cubicBezTo>
                  <a:cubicBezTo>
                    <a:pt x="14412" y="6946"/>
                    <a:pt x="14415" y="6935"/>
                    <a:pt x="14418" y="6924"/>
                  </a:cubicBezTo>
                  <a:lnTo>
                    <a:pt x="14423" y="6895"/>
                  </a:lnTo>
                  <a:lnTo>
                    <a:pt x="14420" y="6895"/>
                  </a:lnTo>
                  <a:lnTo>
                    <a:pt x="14420" y="6892"/>
                  </a:lnTo>
                  <a:lnTo>
                    <a:pt x="14420" y="6723"/>
                  </a:lnTo>
                  <a:lnTo>
                    <a:pt x="14259" y="6723"/>
                  </a:lnTo>
                  <a:lnTo>
                    <a:pt x="14259" y="6646"/>
                  </a:lnTo>
                  <a:lnTo>
                    <a:pt x="14420" y="6646"/>
                  </a:lnTo>
                  <a:lnTo>
                    <a:pt x="14420" y="6477"/>
                  </a:lnTo>
                  <a:lnTo>
                    <a:pt x="14420" y="6473"/>
                  </a:lnTo>
                  <a:lnTo>
                    <a:pt x="14423" y="6473"/>
                  </a:lnTo>
                  <a:lnTo>
                    <a:pt x="14418" y="6446"/>
                  </a:lnTo>
                  <a:cubicBezTo>
                    <a:pt x="14414" y="6435"/>
                    <a:pt x="14412" y="6425"/>
                    <a:pt x="14407" y="6414"/>
                  </a:cubicBezTo>
                  <a:lnTo>
                    <a:pt x="14399" y="6398"/>
                  </a:lnTo>
                  <a:cubicBezTo>
                    <a:pt x="14397" y="6397"/>
                    <a:pt x="14397" y="6394"/>
                    <a:pt x="14396" y="6393"/>
                  </a:cubicBezTo>
                  <a:cubicBezTo>
                    <a:pt x="14387" y="6380"/>
                    <a:pt x="14376" y="6367"/>
                    <a:pt x="14365" y="6357"/>
                  </a:cubicBezTo>
                  <a:cubicBezTo>
                    <a:pt x="14363" y="6356"/>
                    <a:pt x="14361" y="6355"/>
                    <a:pt x="14360" y="6354"/>
                  </a:cubicBezTo>
                  <a:cubicBezTo>
                    <a:pt x="14346" y="6344"/>
                    <a:pt x="14333" y="6335"/>
                    <a:pt x="14317" y="6330"/>
                  </a:cubicBezTo>
                  <a:cubicBezTo>
                    <a:pt x="14314" y="6329"/>
                    <a:pt x="14313" y="6329"/>
                    <a:pt x="14310" y="6329"/>
                  </a:cubicBezTo>
                  <a:cubicBezTo>
                    <a:pt x="14299" y="6325"/>
                    <a:pt x="14288" y="6322"/>
                    <a:pt x="14276" y="6320"/>
                  </a:cubicBezTo>
                  <a:lnTo>
                    <a:pt x="14096" y="6320"/>
                  </a:lnTo>
                  <a:lnTo>
                    <a:pt x="14096" y="5804"/>
                  </a:lnTo>
                  <a:lnTo>
                    <a:pt x="14096" y="5672"/>
                  </a:lnTo>
                  <a:lnTo>
                    <a:pt x="14096" y="5633"/>
                  </a:lnTo>
                  <a:lnTo>
                    <a:pt x="14096" y="5545"/>
                  </a:lnTo>
                  <a:lnTo>
                    <a:pt x="14096" y="5502"/>
                  </a:lnTo>
                  <a:lnTo>
                    <a:pt x="14096" y="5463"/>
                  </a:lnTo>
                  <a:lnTo>
                    <a:pt x="14096" y="5331"/>
                  </a:lnTo>
                  <a:lnTo>
                    <a:pt x="14096" y="5154"/>
                  </a:lnTo>
                  <a:lnTo>
                    <a:pt x="14107" y="5154"/>
                  </a:lnTo>
                  <a:cubicBezTo>
                    <a:pt x="14214" y="5154"/>
                    <a:pt x="14302" y="5067"/>
                    <a:pt x="14302" y="4960"/>
                  </a:cubicBezTo>
                  <a:lnTo>
                    <a:pt x="14302" y="4821"/>
                  </a:lnTo>
                  <a:lnTo>
                    <a:pt x="14302" y="3575"/>
                  </a:lnTo>
                  <a:lnTo>
                    <a:pt x="14302" y="3435"/>
                  </a:lnTo>
                  <a:cubicBezTo>
                    <a:pt x="14302" y="3328"/>
                    <a:pt x="14214" y="3241"/>
                    <a:pt x="14107" y="3241"/>
                  </a:cubicBezTo>
                  <a:lnTo>
                    <a:pt x="14096" y="3241"/>
                  </a:lnTo>
                  <a:lnTo>
                    <a:pt x="14096" y="3065"/>
                  </a:lnTo>
                  <a:lnTo>
                    <a:pt x="14096" y="2933"/>
                  </a:lnTo>
                  <a:lnTo>
                    <a:pt x="14096" y="2893"/>
                  </a:lnTo>
                  <a:lnTo>
                    <a:pt x="14096" y="2761"/>
                  </a:lnTo>
                  <a:lnTo>
                    <a:pt x="14096" y="2722"/>
                  </a:lnTo>
                  <a:lnTo>
                    <a:pt x="14096" y="2590"/>
                  </a:lnTo>
                  <a:lnTo>
                    <a:pt x="14096" y="2074"/>
                  </a:lnTo>
                  <a:lnTo>
                    <a:pt x="14272" y="2074"/>
                  </a:lnTo>
                  <a:cubicBezTo>
                    <a:pt x="14284" y="2072"/>
                    <a:pt x="14296" y="2069"/>
                    <a:pt x="14307" y="2065"/>
                  </a:cubicBezTo>
                  <a:cubicBezTo>
                    <a:pt x="14309" y="2064"/>
                    <a:pt x="14310" y="2064"/>
                    <a:pt x="14313" y="2064"/>
                  </a:cubicBezTo>
                  <a:cubicBezTo>
                    <a:pt x="14329" y="2059"/>
                    <a:pt x="14342" y="2049"/>
                    <a:pt x="14355" y="2041"/>
                  </a:cubicBezTo>
                  <a:cubicBezTo>
                    <a:pt x="14356" y="2039"/>
                    <a:pt x="14360" y="2038"/>
                    <a:pt x="14361" y="2037"/>
                  </a:cubicBezTo>
                  <a:cubicBezTo>
                    <a:pt x="14372" y="2026"/>
                    <a:pt x="14383" y="2014"/>
                    <a:pt x="14392" y="2001"/>
                  </a:cubicBezTo>
                  <a:cubicBezTo>
                    <a:pt x="14393" y="2000"/>
                    <a:pt x="14393" y="1997"/>
                    <a:pt x="14394" y="1996"/>
                  </a:cubicBezTo>
                  <a:cubicBezTo>
                    <a:pt x="14397" y="1991"/>
                    <a:pt x="14399" y="1988"/>
                    <a:pt x="14402" y="1983"/>
                  </a:cubicBezTo>
                  <a:cubicBezTo>
                    <a:pt x="14407" y="1972"/>
                    <a:pt x="14410" y="1960"/>
                    <a:pt x="14413" y="1948"/>
                  </a:cubicBezTo>
                  <a:lnTo>
                    <a:pt x="14419" y="1921"/>
                  </a:lnTo>
                  <a:lnTo>
                    <a:pt x="14415" y="1921"/>
                  </a:lnTo>
                  <a:lnTo>
                    <a:pt x="14415" y="1916"/>
                  </a:lnTo>
                  <a:lnTo>
                    <a:pt x="14415" y="1748"/>
                  </a:lnTo>
                  <a:lnTo>
                    <a:pt x="14255" y="1748"/>
                  </a:lnTo>
                  <a:lnTo>
                    <a:pt x="14255" y="1672"/>
                  </a:lnTo>
                  <a:lnTo>
                    <a:pt x="14415" y="1672"/>
                  </a:lnTo>
                  <a:lnTo>
                    <a:pt x="14415" y="1503"/>
                  </a:lnTo>
                  <a:lnTo>
                    <a:pt x="14415" y="1499"/>
                  </a:lnTo>
                  <a:lnTo>
                    <a:pt x="14419" y="1499"/>
                  </a:lnTo>
                  <a:lnTo>
                    <a:pt x="14413" y="1471"/>
                  </a:lnTo>
                  <a:cubicBezTo>
                    <a:pt x="14410" y="1459"/>
                    <a:pt x="14407" y="1447"/>
                    <a:pt x="14402" y="1436"/>
                  </a:cubicBezTo>
                  <a:cubicBezTo>
                    <a:pt x="14399" y="1431"/>
                    <a:pt x="14397" y="1427"/>
                    <a:pt x="14394" y="1424"/>
                  </a:cubicBezTo>
                  <a:cubicBezTo>
                    <a:pt x="14393" y="1422"/>
                    <a:pt x="14393" y="1421"/>
                    <a:pt x="14392" y="1419"/>
                  </a:cubicBezTo>
                  <a:cubicBezTo>
                    <a:pt x="14383" y="1404"/>
                    <a:pt x="14372" y="1392"/>
                    <a:pt x="14361" y="1382"/>
                  </a:cubicBezTo>
                  <a:cubicBezTo>
                    <a:pt x="14360" y="1380"/>
                    <a:pt x="14356" y="1379"/>
                    <a:pt x="14355" y="1378"/>
                  </a:cubicBezTo>
                  <a:cubicBezTo>
                    <a:pt x="14342" y="1367"/>
                    <a:pt x="14329" y="1359"/>
                    <a:pt x="14313" y="1353"/>
                  </a:cubicBezTo>
                  <a:cubicBezTo>
                    <a:pt x="14312" y="1352"/>
                    <a:pt x="14309" y="1352"/>
                    <a:pt x="14308" y="1352"/>
                  </a:cubicBezTo>
                  <a:cubicBezTo>
                    <a:pt x="14297" y="1348"/>
                    <a:pt x="14286" y="1346"/>
                    <a:pt x="14273" y="1345"/>
                  </a:cubicBezTo>
                  <a:lnTo>
                    <a:pt x="14096" y="1345"/>
                  </a:lnTo>
                  <a:lnTo>
                    <a:pt x="1409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4811514" y="5393726"/>
              <a:ext cx="12801" cy="12257"/>
            </a:xfrm>
            <a:custGeom>
              <a:avLst/>
              <a:gdLst/>
              <a:ahLst/>
              <a:cxnLst/>
              <a:rect l="l" t="t" r="r" b="b"/>
              <a:pathLst>
                <a:path w="282" h="270" extrusionOk="0">
                  <a:moveTo>
                    <a:pt x="140" y="89"/>
                  </a:moveTo>
                  <a:cubicBezTo>
                    <a:pt x="168" y="89"/>
                    <a:pt x="191" y="110"/>
                    <a:pt x="191" y="134"/>
                  </a:cubicBezTo>
                  <a:cubicBezTo>
                    <a:pt x="191" y="160"/>
                    <a:pt x="168" y="181"/>
                    <a:pt x="140" y="181"/>
                  </a:cubicBezTo>
                  <a:cubicBezTo>
                    <a:pt x="113" y="181"/>
                    <a:pt x="91" y="160"/>
                    <a:pt x="91" y="134"/>
                  </a:cubicBezTo>
                  <a:cubicBezTo>
                    <a:pt x="91" y="110"/>
                    <a:pt x="113" y="89"/>
                    <a:pt x="140" y="89"/>
                  </a:cubicBezTo>
                  <a:close/>
                  <a:moveTo>
                    <a:pt x="140" y="0"/>
                  </a:moveTo>
                  <a:cubicBezTo>
                    <a:pt x="63" y="0"/>
                    <a:pt x="0" y="60"/>
                    <a:pt x="0" y="134"/>
                  </a:cubicBezTo>
                  <a:cubicBezTo>
                    <a:pt x="0" y="208"/>
                    <a:pt x="62" y="269"/>
                    <a:pt x="140" y="269"/>
                  </a:cubicBezTo>
                  <a:cubicBezTo>
                    <a:pt x="219" y="269"/>
                    <a:pt x="282" y="208"/>
                    <a:pt x="282" y="134"/>
                  </a:cubicBezTo>
                  <a:cubicBezTo>
                    <a:pt x="282" y="60"/>
                    <a:pt x="219"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4776923" y="5393726"/>
              <a:ext cx="12892" cy="12257"/>
            </a:xfrm>
            <a:custGeom>
              <a:avLst/>
              <a:gdLst/>
              <a:ahLst/>
              <a:cxnLst/>
              <a:rect l="l" t="t" r="r" b="b"/>
              <a:pathLst>
                <a:path w="284" h="270" extrusionOk="0">
                  <a:moveTo>
                    <a:pt x="142" y="89"/>
                  </a:moveTo>
                  <a:cubicBezTo>
                    <a:pt x="170" y="89"/>
                    <a:pt x="192" y="110"/>
                    <a:pt x="192" y="134"/>
                  </a:cubicBezTo>
                  <a:cubicBezTo>
                    <a:pt x="192"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4745101" y="5393726"/>
              <a:ext cx="12892" cy="12257"/>
            </a:xfrm>
            <a:custGeom>
              <a:avLst/>
              <a:gdLst/>
              <a:ahLst/>
              <a:cxnLst/>
              <a:rect l="l" t="t" r="r" b="b"/>
              <a:pathLst>
                <a:path w="284" h="270" extrusionOk="0">
                  <a:moveTo>
                    <a:pt x="142" y="89"/>
                  </a:moveTo>
                  <a:cubicBezTo>
                    <a:pt x="169" y="89"/>
                    <a:pt x="192" y="110"/>
                    <a:pt x="192" y="134"/>
                  </a:cubicBezTo>
                  <a:cubicBezTo>
                    <a:pt x="192" y="160"/>
                    <a:pt x="169" y="181"/>
                    <a:pt x="142" y="181"/>
                  </a:cubicBezTo>
                  <a:cubicBezTo>
                    <a:pt x="114" y="181"/>
                    <a:pt x="92" y="160"/>
                    <a:pt x="92" y="134"/>
                  </a:cubicBezTo>
                  <a:cubicBezTo>
                    <a:pt x="92" y="110"/>
                    <a:pt x="114"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4710601" y="5393726"/>
              <a:ext cx="12801" cy="12257"/>
            </a:xfrm>
            <a:custGeom>
              <a:avLst/>
              <a:gdLst/>
              <a:ahLst/>
              <a:cxnLst/>
              <a:rect l="l" t="t" r="r" b="b"/>
              <a:pathLst>
                <a:path w="282" h="270" extrusionOk="0">
                  <a:moveTo>
                    <a:pt x="141" y="89"/>
                  </a:moveTo>
                  <a:cubicBezTo>
                    <a:pt x="169" y="89"/>
                    <a:pt x="191" y="110"/>
                    <a:pt x="191" y="134"/>
                  </a:cubicBezTo>
                  <a:cubicBezTo>
                    <a:pt x="191" y="160"/>
                    <a:pt x="169" y="181"/>
                    <a:pt x="141" y="181"/>
                  </a:cubicBezTo>
                  <a:cubicBezTo>
                    <a:pt x="114" y="181"/>
                    <a:pt x="91" y="160"/>
                    <a:pt x="91" y="134"/>
                  </a:cubicBezTo>
                  <a:cubicBezTo>
                    <a:pt x="91" y="110"/>
                    <a:pt x="114" y="89"/>
                    <a:pt x="141" y="89"/>
                  </a:cubicBezTo>
                  <a:close/>
                  <a:moveTo>
                    <a:pt x="141" y="0"/>
                  </a:moveTo>
                  <a:cubicBezTo>
                    <a:pt x="63" y="0"/>
                    <a:pt x="0" y="60"/>
                    <a:pt x="0" y="134"/>
                  </a:cubicBezTo>
                  <a:cubicBezTo>
                    <a:pt x="0" y="208"/>
                    <a:pt x="63" y="269"/>
                    <a:pt x="141" y="269"/>
                  </a:cubicBezTo>
                  <a:cubicBezTo>
                    <a:pt x="179" y="269"/>
                    <a:pt x="217" y="253"/>
                    <a:pt x="244" y="227"/>
                  </a:cubicBezTo>
                  <a:cubicBezTo>
                    <a:pt x="269" y="202"/>
                    <a:pt x="282" y="169"/>
                    <a:pt x="282" y="134"/>
                  </a:cubicBezTo>
                  <a:cubicBezTo>
                    <a:pt x="282" y="100"/>
                    <a:pt x="269" y="68"/>
                    <a:pt x="244" y="42"/>
                  </a:cubicBezTo>
                  <a:cubicBezTo>
                    <a:pt x="216" y="16"/>
                    <a:pt x="17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4678779" y="5393726"/>
              <a:ext cx="12892" cy="12257"/>
            </a:xfrm>
            <a:custGeom>
              <a:avLst/>
              <a:gdLst/>
              <a:ahLst/>
              <a:cxnLst/>
              <a:rect l="l" t="t" r="r" b="b"/>
              <a:pathLst>
                <a:path w="284" h="270" extrusionOk="0">
                  <a:moveTo>
                    <a:pt x="142" y="89"/>
                  </a:moveTo>
                  <a:cubicBezTo>
                    <a:pt x="170" y="89"/>
                    <a:pt x="192" y="110"/>
                    <a:pt x="192" y="134"/>
                  </a:cubicBezTo>
                  <a:cubicBezTo>
                    <a:pt x="193"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182" y="269"/>
                    <a:pt x="217" y="254"/>
                    <a:pt x="243" y="227"/>
                  </a:cubicBezTo>
                  <a:cubicBezTo>
                    <a:pt x="269" y="202"/>
                    <a:pt x="284" y="169"/>
                    <a:pt x="283" y="134"/>
                  </a:cubicBezTo>
                  <a:cubicBezTo>
                    <a:pt x="284"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644233" y="5393726"/>
              <a:ext cx="12847" cy="12257"/>
            </a:xfrm>
            <a:custGeom>
              <a:avLst/>
              <a:gdLst/>
              <a:ahLst/>
              <a:cxnLst/>
              <a:rect l="l" t="t" r="r" b="b"/>
              <a:pathLst>
                <a:path w="283" h="270" extrusionOk="0">
                  <a:moveTo>
                    <a:pt x="141" y="90"/>
                  </a:moveTo>
                  <a:cubicBezTo>
                    <a:pt x="169" y="90"/>
                    <a:pt x="191" y="111"/>
                    <a:pt x="191" y="136"/>
                  </a:cubicBezTo>
                  <a:cubicBezTo>
                    <a:pt x="191" y="148"/>
                    <a:pt x="186" y="158"/>
                    <a:pt x="178" y="166"/>
                  </a:cubicBezTo>
                  <a:cubicBezTo>
                    <a:pt x="169" y="175"/>
                    <a:pt x="155" y="181"/>
                    <a:pt x="141" y="181"/>
                  </a:cubicBezTo>
                  <a:cubicBezTo>
                    <a:pt x="127" y="181"/>
                    <a:pt x="113" y="176"/>
                    <a:pt x="104" y="166"/>
                  </a:cubicBezTo>
                  <a:cubicBezTo>
                    <a:pt x="97" y="157"/>
                    <a:pt x="91" y="147"/>
                    <a:pt x="91" y="134"/>
                  </a:cubicBezTo>
                  <a:cubicBezTo>
                    <a:pt x="91" y="123"/>
                    <a:pt x="97" y="112"/>
                    <a:pt x="104" y="105"/>
                  </a:cubicBezTo>
                  <a:cubicBezTo>
                    <a:pt x="113" y="95"/>
                    <a:pt x="127" y="90"/>
                    <a:pt x="141" y="90"/>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4612457" y="5393726"/>
              <a:ext cx="12847" cy="12257"/>
            </a:xfrm>
            <a:custGeom>
              <a:avLst/>
              <a:gdLst/>
              <a:ahLst/>
              <a:cxnLst/>
              <a:rect l="l" t="t" r="r" b="b"/>
              <a:pathLst>
                <a:path w="283" h="270" extrusionOk="0">
                  <a:moveTo>
                    <a:pt x="142" y="89"/>
                  </a:moveTo>
                  <a:cubicBezTo>
                    <a:pt x="169" y="89"/>
                    <a:pt x="191" y="110"/>
                    <a:pt x="191" y="134"/>
                  </a:cubicBezTo>
                  <a:cubicBezTo>
                    <a:pt x="191" y="160"/>
                    <a:pt x="169" y="181"/>
                    <a:pt x="142" y="181"/>
                  </a:cubicBezTo>
                  <a:cubicBezTo>
                    <a:pt x="114" y="181"/>
                    <a:pt x="91" y="160"/>
                    <a:pt x="91" y="134"/>
                  </a:cubicBezTo>
                  <a:cubicBezTo>
                    <a:pt x="91" y="110"/>
                    <a:pt x="114" y="89"/>
                    <a:pt x="142" y="89"/>
                  </a:cubicBezTo>
                  <a:close/>
                  <a:moveTo>
                    <a:pt x="142" y="0"/>
                  </a:moveTo>
                  <a:cubicBezTo>
                    <a:pt x="64" y="0"/>
                    <a:pt x="0" y="60"/>
                    <a:pt x="0" y="134"/>
                  </a:cubicBezTo>
                  <a:cubicBezTo>
                    <a:pt x="0"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4577911" y="5393726"/>
              <a:ext cx="12847" cy="12257"/>
            </a:xfrm>
            <a:custGeom>
              <a:avLst/>
              <a:gdLst/>
              <a:ahLst/>
              <a:cxnLst/>
              <a:rect l="l" t="t" r="r" b="b"/>
              <a:pathLst>
                <a:path w="283" h="270" extrusionOk="0">
                  <a:moveTo>
                    <a:pt x="141" y="89"/>
                  </a:moveTo>
                  <a:cubicBezTo>
                    <a:pt x="170" y="89"/>
                    <a:pt x="192" y="110"/>
                    <a:pt x="192" y="134"/>
                  </a:cubicBezTo>
                  <a:cubicBezTo>
                    <a:pt x="192" y="160"/>
                    <a:pt x="170" y="181"/>
                    <a:pt x="141" y="181"/>
                  </a:cubicBezTo>
                  <a:cubicBezTo>
                    <a:pt x="114" y="181"/>
                    <a:pt x="92" y="160"/>
                    <a:pt x="92" y="134"/>
                  </a:cubicBezTo>
                  <a:cubicBezTo>
                    <a:pt x="92" y="110"/>
                    <a:pt x="114" y="89"/>
                    <a:pt x="141" y="89"/>
                  </a:cubicBezTo>
                  <a:close/>
                  <a:moveTo>
                    <a:pt x="141" y="0"/>
                  </a:moveTo>
                  <a:cubicBezTo>
                    <a:pt x="64" y="0"/>
                    <a:pt x="1" y="60"/>
                    <a:pt x="1" y="134"/>
                  </a:cubicBezTo>
                  <a:cubicBezTo>
                    <a:pt x="1" y="208"/>
                    <a:pt x="64" y="269"/>
                    <a:pt x="141" y="269"/>
                  </a:cubicBezTo>
                  <a:cubicBezTo>
                    <a:pt x="219" y="269"/>
                    <a:pt x="283" y="208"/>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4546089" y="5393726"/>
              <a:ext cx="12847" cy="12257"/>
            </a:xfrm>
            <a:custGeom>
              <a:avLst/>
              <a:gdLst/>
              <a:ahLst/>
              <a:cxnLst/>
              <a:rect l="l" t="t" r="r" b="b"/>
              <a:pathLst>
                <a:path w="283" h="270" extrusionOk="0">
                  <a:moveTo>
                    <a:pt x="142" y="89"/>
                  </a:moveTo>
                  <a:cubicBezTo>
                    <a:pt x="169" y="89"/>
                    <a:pt x="192" y="110"/>
                    <a:pt x="192" y="134"/>
                  </a:cubicBezTo>
                  <a:cubicBezTo>
                    <a:pt x="192" y="160"/>
                    <a:pt x="169" y="181"/>
                    <a:pt x="142" y="181"/>
                  </a:cubicBezTo>
                  <a:cubicBezTo>
                    <a:pt x="114" y="181"/>
                    <a:pt x="91" y="160"/>
                    <a:pt x="91" y="134"/>
                  </a:cubicBezTo>
                  <a:cubicBezTo>
                    <a:pt x="91" y="110"/>
                    <a:pt x="114" y="89"/>
                    <a:pt x="142" y="89"/>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4538690" y="5256815"/>
              <a:ext cx="12801" cy="12257"/>
            </a:xfrm>
            <a:custGeom>
              <a:avLst/>
              <a:gdLst/>
              <a:ahLst/>
              <a:cxnLst/>
              <a:rect l="l" t="t" r="r" b="b"/>
              <a:pathLst>
                <a:path w="282" h="270" extrusionOk="0">
                  <a:moveTo>
                    <a:pt x="142" y="87"/>
                  </a:moveTo>
                  <a:cubicBezTo>
                    <a:pt x="155" y="87"/>
                    <a:pt x="169" y="92"/>
                    <a:pt x="178" y="101"/>
                  </a:cubicBezTo>
                  <a:cubicBezTo>
                    <a:pt x="186" y="110"/>
                    <a:pt x="191" y="122"/>
                    <a:pt x="191" y="133"/>
                  </a:cubicBezTo>
                  <a:cubicBezTo>
                    <a:pt x="191" y="147"/>
                    <a:pt x="187" y="157"/>
                    <a:pt x="178" y="165"/>
                  </a:cubicBezTo>
                  <a:cubicBezTo>
                    <a:pt x="169" y="174"/>
                    <a:pt x="155" y="180"/>
                    <a:pt x="142" y="180"/>
                  </a:cubicBezTo>
                  <a:cubicBezTo>
                    <a:pt x="113" y="180"/>
                    <a:pt x="91" y="158"/>
                    <a:pt x="91" y="133"/>
                  </a:cubicBezTo>
                  <a:cubicBezTo>
                    <a:pt x="91" y="108"/>
                    <a:pt x="113" y="87"/>
                    <a:pt x="142" y="87"/>
                  </a:cubicBezTo>
                  <a:close/>
                  <a:moveTo>
                    <a:pt x="142" y="0"/>
                  </a:moveTo>
                  <a:cubicBezTo>
                    <a:pt x="63" y="0"/>
                    <a:pt x="0" y="60"/>
                    <a:pt x="0" y="134"/>
                  </a:cubicBezTo>
                  <a:cubicBezTo>
                    <a:pt x="0" y="208"/>
                    <a:pt x="63"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4573190" y="5256815"/>
              <a:ext cx="12892" cy="12257"/>
            </a:xfrm>
            <a:custGeom>
              <a:avLst/>
              <a:gdLst/>
              <a:ahLst/>
              <a:cxnLst/>
              <a:rect l="l" t="t" r="r" b="b"/>
              <a:pathLst>
                <a:path w="284" h="270" extrusionOk="0">
                  <a:moveTo>
                    <a:pt x="142" y="89"/>
                  </a:moveTo>
                  <a:cubicBezTo>
                    <a:pt x="169" y="89"/>
                    <a:pt x="191" y="110"/>
                    <a:pt x="191" y="134"/>
                  </a:cubicBezTo>
                  <a:cubicBezTo>
                    <a:pt x="191" y="159"/>
                    <a:pt x="169" y="181"/>
                    <a:pt x="142" y="181"/>
                  </a:cubicBezTo>
                  <a:cubicBezTo>
                    <a:pt x="113" y="181"/>
                    <a:pt x="91" y="159"/>
                    <a:pt x="91" y="134"/>
                  </a:cubicBezTo>
                  <a:cubicBezTo>
                    <a:pt x="91" y="110"/>
                    <a:pt x="114" y="89"/>
                    <a:pt x="142" y="89"/>
                  </a:cubicBezTo>
                  <a:close/>
                  <a:moveTo>
                    <a:pt x="142" y="0"/>
                  </a:moveTo>
                  <a:cubicBezTo>
                    <a:pt x="64" y="0"/>
                    <a:pt x="1" y="60"/>
                    <a:pt x="1" y="134"/>
                  </a:cubicBezTo>
                  <a:cubicBezTo>
                    <a:pt x="1" y="208"/>
                    <a:pt x="64" y="269"/>
                    <a:pt x="142" y="269"/>
                  </a:cubicBezTo>
                  <a:cubicBezTo>
                    <a:pt x="219" y="269"/>
                    <a:pt x="283" y="208"/>
                    <a:pt x="283" y="134"/>
                  </a:cubicBezTo>
                  <a:cubicBezTo>
                    <a:pt x="283"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4605012" y="5256815"/>
              <a:ext cx="12892" cy="12257"/>
            </a:xfrm>
            <a:custGeom>
              <a:avLst/>
              <a:gdLst/>
              <a:ahLst/>
              <a:cxnLst/>
              <a:rect l="l" t="t" r="r" b="b"/>
              <a:pathLst>
                <a:path w="284" h="270" extrusionOk="0">
                  <a:moveTo>
                    <a:pt x="142" y="89"/>
                  </a:moveTo>
                  <a:cubicBezTo>
                    <a:pt x="170" y="89"/>
                    <a:pt x="192" y="110"/>
                    <a:pt x="192" y="134"/>
                  </a:cubicBezTo>
                  <a:cubicBezTo>
                    <a:pt x="192" y="159"/>
                    <a:pt x="170" y="181"/>
                    <a:pt x="142" y="181"/>
                  </a:cubicBezTo>
                  <a:cubicBezTo>
                    <a:pt x="115" y="181"/>
                    <a:pt x="92" y="159"/>
                    <a:pt x="92" y="134"/>
                  </a:cubicBezTo>
                  <a:cubicBezTo>
                    <a:pt x="92"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4639558" y="5256815"/>
              <a:ext cx="12847" cy="12257"/>
            </a:xfrm>
            <a:custGeom>
              <a:avLst/>
              <a:gdLst/>
              <a:ahLst/>
              <a:cxnLst/>
              <a:rect l="l" t="t" r="r" b="b"/>
              <a:pathLst>
                <a:path w="283" h="270" extrusionOk="0">
                  <a:moveTo>
                    <a:pt x="142" y="89"/>
                  </a:moveTo>
                  <a:cubicBezTo>
                    <a:pt x="169" y="89"/>
                    <a:pt x="191" y="110"/>
                    <a:pt x="191" y="134"/>
                  </a:cubicBezTo>
                  <a:cubicBezTo>
                    <a:pt x="191" y="159"/>
                    <a:pt x="169" y="181"/>
                    <a:pt x="142" y="181"/>
                  </a:cubicBezTo>
                  <a:cubicBezTo>
                    <a:pt x="114" y="181"/>
                    <a:pt x="92" y="159"/>
                    <a:pt x="92" y="134"/>
                  </a:cubicBezTo>
                  <a:cubicBezTo>
                    <a:pt x="92" y="108"/>
                    <a:pt x="114" y="89"/>
                    <a:pt x="142" y="89"/>
                  </a:cubicBezTo>
                  <a:close/>
                  <a:moveTo>
                    <a:pt x="142" y="0"/>
                  </a:moveTo>
                  <a:cubicBezTo>
                    <a:pt x="63" y="0"/>
                    <a:pt x="0" y="60"/>
                    <a:pt x="0" y="134"/>
                  </a:cubicBezTo>
                  <a:cubicBezTo>
                    <a:pt x="0" y="208"/>
                    <a:pt x="63"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4671334" y="5256815"/>
              <a:ext cx="12892" cy="12257"/>
            </a:xfrm>
            <a:custGeom>
              <a:avLst/>
              <a:gdLst/>
              <a:ahLst/>
              <a:cxnLst/>
              <a:rect l="l" t="t" r="r" b="b"/>
              <a:pathLst>
                <a:path w="284" h="270" extrusionOk="0">
                  <a:moveTo>
                    <a:pt x="142" y="89"/>
                  </a:moveTo>
                  <a:cubicBezTo>
                    <a:pt x="169" y="89"/>
                    <a:pt x="191" y="108"/>
                    <a:pt x="191" y="134"/>
                  </a:cubicBezTo>
                  <a:cubicBezTo>
                    <a:pt x="191" y="159"/>
                    <a:pt x="169" y="181"/>
                    <a:pt x="142" y="181"/>
                  </a:cubicBezTo>
                  <a:cubicBezTo>
                    <a:pt x="114" y="181"/>
                    <a:pt x="91" y="159"/>
                    <a:pt x="91" y="134"/>
                  </a:cubicBezTo>
                  <a:cubicBezTo>
                    <a:pt x="91" y="110"/>
                    <a:pt x="114" y="89"/>
                    <a:pt x="142" y="89"/>
                  </a:cubicBezTo>
                  <a:close/>
                  <a:moveTo>
                    <a:pt x="142" y="0"/>
                  </a:moveTo>
                  <a:cubicBezTo>
                    <a:pt x="64" y="0"/>
                    <a:pt x="0" y="60"/>
                    <a:pt x="0" y="134"/>
                  </a:cubicBezTo>
                  <a:cubicBezTo>
                    <a:pt x="0" y="208"/>
                    <a:pt x="64" y="269"/>
                    <a:pt x="142" y="269"/>
                  </a:cubicBezTo>
                  <a:cubicBezTo>
                    <a:pt x="219"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4705925" y="5256815"/>
              <a:ext cx="12847" cy="12257"/>
            </a:xfrm>
            <a:custGeom>
              <a:avLst/>
              <a:gdLst/>
              <a:ahLst/>
              <a:cxnLst/>
              <a:rect l="l" t="t" r="r" b="b"/>
              <a:pathLst>
                <a:path w="283" h="270" extrusionOk="0">
                  <a:moveTo>
                    <a:pt x="141" y="89"/>
                  </a:moveTo>
                  <a:cubicBezTo>
                    <a:pt x="169" y="89"/>
                    <a:pt x="192" y="108"/>
                    <a:pt x="192" y="134"/>
                  </a:cubicBezTo>
                  <a:cubicBezTo>
                    <a:pt x="192" y="159"/>
                    <a:pt x="169" y="181"/>
                    <a:pt x="141" y="181"/>
                  </a:cubicBezTo>
                  <a:cubicBezTo>
                    <a:pt x="114" y="181"/>
                    <a:pt x="92" y="159"/>
                    <a:pt x="92" y="134"/>
                  </a:cubicBezTo>
                  <a:cubicBezTo>
                    <a:pt x="92" y="110"/>
                    <a:pt x="114" y="89"/>
                    <a:pt x="141" y="89"/>
                  </a:cubicBezTo>
                  <a:close/>
                  <a:moveTo>
                    <a:pt x="141" y="0"/>
                  </a:moveTo>
                  <a:cubicBezTo>
                    <a:pt x="63"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4737702" y="5256815"/>
              <a:ext cx="12847" cy="12257"/>
            </a:xfrm>
            <a:custGeom>
              <a:avLst/>
              <a:gdLst/>
              <a:ahLst/>
              <a:cxnLst/>
              <a:rect l="l" t="t" r="r" b="b"/>
              <a:pathLst>
                <a:path w="283" h="270" extrusionOk="0">
                  <a:moveTo>
                    <a:pt x="141" y="89"/>
                  </a:moveTo>
                  <a:cubicBezTo>
                    <a:pt x="169" y="89"/>
                    <a:pt x="191" y="110"/>
                    <a:pt x="191" y="134"/>
                  </a:cubicBezTo>
                  <a:cubicBezTo>
                    <a:pt x="191" y="159"/>
                    <a:pt x="169" y="181"/>
                    <a:pt x="141" y="181"/>
                  </a:cubicBezTo>
                  <a:cubicBezTo>
                    <a:pt x="114" y="181"/>
                    <a:pt x="92" y="159"/>
                    <a:pt x="92" y="134"/>
                  </a:cubicBezTo>
                  <a:cubicBezTo>
                    <a:pt x="92" y="108"/>
                    <a:pt x="114" y="89"/>
                    <a:pt x="141" y="89"/>
                  </a:cubicBezTo>
                  <a:close/>
                  <a:moveTo>
                    <a:pt x="141" y="0"/>
                  </a:moveTo>
                  <a:cubicBezTo>
                    <a:pt x="63" y="0"/>
                    <a:pt x="0" y="60"/>
                    <a:pt x="0" y="134"/>
                  </a:cubicBezTo>
                  <a:cubicBezTo>
                    <a:pt x="0" y="208"/>
                    <a:pt x="63" y="269"/>
                    <a:pt x="141" y="269"/>
                  </a:cubicBezTo>
                  <a:cubicBezTo>
                    <a:pt x="178" y="269"/>
                    <a:pt x="214" y="255"/>
                    <a:pt x="241" y="229"/>
                  </a:cubicBezTo>
                  <a:cubicBezTo>
                    <a:pt x="267" y="205"/>
                    <a:pt x="283" y="170"/>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4772202" y="5256815"/>
              <a:ext cx="12938" cy="12257"/>
            </a:xfrm>
            <a:custGeom>
              <a:avLst/>
              <a:gdLst/>
              <a:ahLst/>
              <a:cxnLst/>
              <a:rect l="l" t="t" r="r" b="b"/>
              <a:pathLst>
                <a:path w="285" h="270" extrusionOk="0">
                  <a:moveTo>
                    <a:pt x="142" y="89"/>
                  </a:moveTo>
                  <a:cubicBezTo>
                    <a:pt x="170" y="89"/>
                    <a:pt x="192" y="110"/>
                    <a:pt x="192" y="134"/>
                  </a:cubicBezTo>
                  <a:cubicBezTo>
                    <a:pt x="192" y="159"/>
                    <a:pt x="169" y="181"/>
                    <a:pt x="142" y="181"/>
                  </a:cubicBezTo>
                  <a:cubicBezTo>
                    <a:pt x="114" y="181"/>
                    <a:pt x="92" y="159"/>
                    <a:pt x="92" y="134"/>
                  </a:cubicBezTo>
                  <a:cubicBezTo>
                    <a:pt x="92" y="108"/>
                    <a:pt x="114" y="89"/>
                    <a:pt x="142" y="89"/>
                  </a:cubicBezTo>
                  <a:close/>
                  <a:moveTo>
                    <a:pt x="144" y="0"/>
                  </a:moveTo>
                  <a:cubicBezTo>
                    <a:pt x="66" y="0"/>
                    <a:pt x="3" y="60"/>
                    <a:pt x="3" y="134"/>
                  </a:cubicBezTo>
                  <a:cubicBezTo>
                    <a:pt x="0" y="208"/>
                    <a:pt x="65" y="269"/>
                    <a:pt x="144" y="269"/>
                  </a:cubicBezTo>
                  <a:cubicBezTo>
                    <a:pt x="221" y="269"/>
                    <a:pt x="284" y="208"/>
                    <a:pt x="284" y="134"/>
                  </a:cubicBezTo>
                  <a:cubicBezTo>
                    <a:pt x="284" y="60"/>
                    <a:pt x="221" y="0"/>
                    <a:pt x="14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4804069" y="5256815"/>
              <a:ext cx="12847" cy="12257"/>
            </a:xfrm>
            <a:custGeom>
              <a:avLst/>
              <a:gdLst/>
              <a:ahLst/>
              <a:cxnLst/>
              <a:rect l="l" t="t" r="r" b="b"/>
              <a:pathLst>
                <a:path w="283" h="270" extrusionOk="0">
                  <a:moveTo>
                    <a:pt x="141" y="89"/>
                  </a:moveTo>
                  <a:cubicBezTo>
                    <a:pt x="169" y="89"/>
                    <a:pt x="192" y="110"/>
                    <a:pt x="192" y="134"/>
                  </a:cubicBezTo>
                  <a:cubicBezTo>
                    <a:pt x="192" y="159"/>
                    <a:pt x="168" y="181"/>
                    <a:pt x="141" y="181"/>
                  </a:cubicBezTo>
                  <a:cubicBezTo>
                    <a:pt x="114" y="181"/>
                    <a:pt x="91" y="159"/>
                    <a:pt x="91" y="134"/>
                  </a:cubicBezTo>
                  <a:cubicBezTo>
                    <a:pt x="91" y="108"/>
                    <a:pt x="114" y="89"/>
                    <a:pt x="141" y="89"/>
                  </a:cubicBezTo>
                  <a:close/>
                  <a:moveTo>
                    <a:pt x="141" y="0"/>
                  </a:moveTo>
                  <a:cubicBezTo>
                    <a:pt x="64"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4456706" y="5273974"/>
              <a:ext cx="114486" cy="114577"/>
            </a:xfrm>
            <a:custGeom>
              <a:avLst/>
              <a:gdLst/>
              <a:ahLst/>
              <a:cxnLst/>
              <a:rect l="l" t="t" r="r" b="b"/>
              <a:pathLst>
                <a:path w="2522" h="2524" extrusionOk="0">
                  <a:moveTo>
                    <a:pt x="1267" y="51"/>
                  </a:moveTo>
                  <a:cubicBezTo>
                    <a:pt x="1289" y="51"/>
                    <a:pt x="1313" y="84"/>
                    <a:pt x="1313" y="132"/>
                  </a:cubicBezTo>
                  <a:lnTo>
                    <a:pt x="1313" y="252"/>
                  </a:lnTo>
                  <a:lnTo>
                    <a:pt x="1334" y="253"/>
                  </a:lnTo>
                  <a:cubicBezTo>
                    <a:pt x="1383" y="256"/>
                    <a:pt x="1426" y="261"/>
                    <a:pt x="1465" y="269"/>
                  </a:cubicBezTo>
                  <a:lnTo>
                    <a:pt x="1486" y="273"/>
                  </a:lnTo>
                  <a:lnTo>
                    <a:pt x="1516" y="158"/>
                  </a:lnTo>
                  <a:cubicBezTo>
                    <a:pt x="1527" y="117"/>
                    <a:pt x="1557" y="92"/>
                    <a:pt x="1576" y="92"/>
                  </a:cubicBezTo>
                  <a:cubicBezTo>
                    <a:pt x="1578" y="92"/>
                    <a:pt x="1580" y="92"/>
                    <a:pt x="1582" y="93"/>
                  </a:cubicBezTo>
                  <a:cubicBezTo>
                    <a:pt x="1603" y="98"/>
                    <a:pt x="1617" y="136"/>
                    <a:pt x="1606" y="182"/>
                  </a:cubicBezTo>
                  <a:lnTo>
                    <a:pt x="1575" y="297"/>
                  </a:lnTo>
                  <a:lnTo>
                    <a:pt x="1595" y="303"/>
                  </a:lnTo>
                  <a:cubicBezTo>
                    <a:pt x="1634" y="316"/>
                    <a:pt x="1675" y="334"/>
                    <a:pt x="1717" y="353"/>
                  </a:cubicBezTo>
                  <a:lnTo>
                    <a:pt x="1737" y="363"/>
                  </a:lnTo>
                  <a:lnTo>
                    <a:pt x="1796" y="260"/>
                  </a:lnTo>
                  <a:cubicBezTo>
                    <a:pt x="1815" y="226"/>
                    <a:pt x="1842" y="210"/>
                    <a:pt x="1862" y="210"/>
                  </a:cubicBezTo>
                  <a:cubicBezTo>
                    <a:pt x="1867" y="210"/>
                    <a:pt x="1872" y="212"/>
                    <a:pt x="1876" y="214"/>
                  </a:cubicBezTo>
                  <a:cubicBezTo>
                    <a:pt x="1895" y="224"/>
                    <a:pt x="1900" y="266"/>
                    <a:pt x="1875" y="306"/>
                  </a:cubicBezTo>
                  <a:lnTo>
                    <a:pt x="1816" y="409"/>
                  </a:lnTo>
                  <a:lnTo>
                    <a:pt x="1834" y="421"/>
                  </a:lnTo>
                  <a:cubicBezTo>
                    <a:pt x="1865" y="442"/>
                    <a:pt x="1897" y="467"/>
                    <a:pt x="1938" y="501"/>
                  </a:cubicBezTo>
                  <a:lnTo>
                    <a:pt x="1954" y="515"/>
                  </a:lnTo>
                  <a:lnTo>
                    <a:pt x="2038" y="431"/>
                  </a:lnTo>
                  <a:cubicBezTo>
                    <a:pt x="2058" y="411"/>
                    <a:pt x="2083" y="399"/>
                    <a:pt x="2104" y="399"/>
                  </a:cubicBezTo>
                  <a:cubicBezTo>
                    <a:pt x="2111" y="399"/>
                    <a:pt x="2122" y="401"/>
                    <a:pt x="2128" y="408"/>
                  </a:cubicBezTo>
                  <a:cubicBezTo>
                    <a:pt x="2137" y="416"/>
                    <a:pt x="2135" y="434"/>
                    <a:pt x="2134" y="442"/>
                  </a:cubicBezTo>
                  <a:cubicBezTo>
                    <a:pt x="2130" y="461"/>
                    <a:pt x="2119" y="480"/>
                    <a:pt x="2103" y="495"/>
                  </a:cubicBezTo>
                  <a:lnTo>
                    <a:pt x="2018" y="580"/>
                  </a:lnTo>
                  <a:lnTo>
                    <a:pt x="2033" y="596"/>
                  </a:lnTo>
                  <a:cubicBezTo>
                    <a:pt x="2065" y="633"/>
                    <a:pt x="2092" y="666"/>
                    <a:pt x="2113" y="700"/>
                  </a:cubicBezTo>
                  <a:lnTo>
                    <a:pt x="2125" y="717"/>
                  </a:lnTo>
                  <a:lnTo>
                    <a:pt x="2228" y="658"/>
                  </a:lnTo>
                  <a:cubicBezTo>
                    <a:pt x="2243" y="646"/>
                    <a:pt x="2262" y="641"/>
                    <a:pt x="2279" y="641"/>
                  </a:cubicBezTo>
                  <a:cubicBezTo>
                    <a:pt x="2295" y="641"/>
                    <a:pt x="2308" y="646"/>
                    <a:pt x="2313" y="656"/>
                  </a:cubicBezTo>
                  <a:cubicBezTo>
                    <a:pt x="2324" y="674"/>
                    <a:pt x="2308" y="712"/>
                    <a:pt x="2267" y="736"/>
                  </a:cubicBezTo>
                  <a:lnTo>
                    <a:pt x="2165" y="795"/>
                  </a:lnTo>
                  <a:lnTo>
                    <a:pt x="2174" y="815"/>
                  </a:lnTo>
                  <a:cubicBezTo>
                    <a:pt x="2193" y="855"/>
                    <a:pt x="2211" y="895"/>
                    <a:pt x="2224" y="936"/>
                  </a:cubicBezTo>
                  <a:lnTo>
                    <a:pt x="2230" y="956"/>
                  </a:lnTo>
                  <a:lnTo>
                    <a:pt x="2345" y="925"/>
                  </a:lnTo>
                  <a:cubicBezTo>
                    <a:pt x="2356" y="922"/>
                    <a:pt x="2366" y="921"/>
                    <a:pt x="2376" y="921"/>
                  </a:cubicBezTo>
                  <a:cubicBezTo>
                    <a:pt x="2405" y="921"/>
                    <a:pt x="2430" y="931"/>
                    <a:pt x="2435" y="948"/>
                  </a:cubicBezTo>
                  <a:cubicBezTo>
                    <a:pt x="2440" y="969"/>
                    <a:pt x="2415" y="1001"/>
                    <a:pt x="2369" y="1014"/>
                  </a:cubicBezTo>
                  <a:lnTo>
                    <a:pt x="2254" y="1045"/>
                  </a:lnTo>
                  <a:lnTo>
                    <a:pt x="2258" y="1066"/>
                  </a:lnTo>
                  <a:cubicBezTo>
                    <a:pt x="2266" y="1105"/>
                    <a:pt x="2271" y="1147"/>
                    <a:pt x="2274" y="1196"/>
                  </a:cubicBezTo>
                  <a:lnTo>
                    <a:pt x="2275" y="1217"/>
                  </a:lnTo>
                  <a:lnTo>
                    <a:pt x="2396" y="1217"/>
                  </a:lnTo>
                  <a:cubicBezTo>
                    <a:pt x="2443" y="1217"/>
                    <a:pt x="2476" y="1241"/>
                    <a:pt x="2476" y="1263"/>
                  </a:cubicBezTo>
                  <a:cubicBezTo>
                    <a:pt x="2476" y="1285"/>
                    <a:pt x="2443" y="1310"/>
                    <a:pt x="2396" y="1310"/>
                  </a:cubicBezTo>
                  <a:lnTo>
                    <a:pt x="2275" y="1310"/>
                  </a:lnTo>
                  <a:lnTo>
                    <a:pt x="2274" y="1331"/>
                  </a:lnTo>
                  <a:cubicBezTo>
                    <a:pt x="2271" y="1379"/>
                    <a:pt x="2266" y="1421"/>
                    <a:pt x="2258" y="1461"/>
                  </a:cubicBezTo>
                  <a:lnTo>
                    <a:pt x="2254" y="1482"/>
                  </a:lnTo>
                  <a:lnTo>
                    <a:pt x="2369" y="1512"/>
                  </a:lnTo>
                  <a:cubicBezTo>
                    <a:pt x="2415" y="1525"/>
                    <a:pt x="2440" y="1557"/>
                    <a:pt x="2435" y="1578"/>
                  </a:cubicBezTo>
                  <a:cubicBezTo>
                    <a:pt x="2430" y="1595"/>
                    <a:pt x="2405" y="1606"/>
                    <a:pt x="2376" y="1606"/>
                  </a:cubicBezTo>
                  <a:cubicBezTo>
                    <a:pt x="2366" y="1606"/>
                    <a:pt x="2356" y="1604"/>
                    <a:pt x="2345" y="1602"/>
                  </a:cubicBezTo>
                  <a:lnTo>
                    <a:pt x="2230" y="1572"/>
                  </a:lnTo>
                  <a:lnTo>
                    <a:pt x="2224" y="1591"/>
                  </a:lnTo>
                  <a:cubicBezTo>
                    <a:pt x="2211" y="1631"/>
                    <a:pt x="2193" y="1670"/>
                    <a:pt x="2172" y="1712"/>
                  </a:cubicBezTo>
                  <a:lnTo>
                    <a:pt x="2164" y="1732"/>
                  </a:lnTo>
                  <a:lnTo>
                    <a:pt x="2267" y="1791"/>
                  </a:lnTo>
                  <a:cubicBezTo>
                    <a:pt x="2291" y="1806"/>
                    <a:pt x="2310" y="1827"/>
                    <a:pt x="2317" y="1847"/>
                  </a:cubicBezTo>
                  <a:cubicBezTo>
                    <a:pt x="2318" y="1854"/>
                    <a:pt x="2319" y="1863"/>
                    <a:pt x="2315" y="1871"/>
                  </a:cubicBezTo>
                  <a:cubicBezTo>
                    <a:pt x="2309" y="1881"/>
                    <a:pt x="2294" y="1886"/>
                    <a:pt x="2277" y="1886"/>
                  </a:cubicBezTo>
                  <a:cubicBezTo>
                    <a:pt x="2260" y="1886"/>
                    <a:pt x="2240" y="1881"/>
                    <a:pt x="2223" y="1871"/>
                  </a:cubicBezTo>
                  <a:lnTo>
                    <a:pt x="2119" y="1812"/>
                  </a:lnTo>
                  <a:lnTo>
                    <a:pt x="2108" y="1828"/>
                  </a:lnTo>
                  <a:cubicBezTo>
                    <a:pt x="2086" y="1863"/>
                    <a:pt x="2059" y="1896"/>
                    <a:pt x="2028" y="1933"/>
                  </a:cubicBezTo>
                  <a:lnTo>
                    <a:pt x="2013" y="1949"/>
                  </a:lnTo>
                  <a:lnTo>
                    <a:pt x="2097" y="2033"/>
                  </a:lnTo>
                  <a:cubicBezTo>
                    <a:pt x="2117" y="2053"/>
                    <a:pt x="2130" y="2079"/>
                    <a:pt x="2130" y="2100"/>
                  </a:cubicBezTo>
                  <a:cubicBezTo>
                    <a:pt x="2130" y="2107"/>
                    <a:pt x="2129" y="2116"/>
                    <a:pt x="2123" y="2123"/>
                  </a:cubicBezTo>
                  <a:cubicBezTo>
                    <a:pt x="2116" y="2129"/>
                    <a:pt x="2107" y="2131"/>
                    <a:pt x="2099" y="2131"/>
                  </a:cubicBezTo>
                  <a:cubicBezTo>
                    <a:pt x="2078" y="2131"/>
                    <a:pt x="2054" y="2118"/>
                    <a:pt x="2034" y="2097"/>
                  </a:cubicBezTo>
                  <a:lnTo>
                    <a:pt x="1950" y="2013"/>
                  </a:lnTo>
                  <a:lnTo>
                    <a:pt x="1934" y="2028"/>
                  </a:lnTo>
                  <a:cubicBezTo>
                    <a:pt x="1896" y="2060"/>
                    <a:pt x="1862" y="2087"/>
                    <a:pt x="1829" y="2108"/>
                  </a:cubicBezTo>
                  <a:lnTo>
                    <a:pt x="1811" y="2121"/>
                  </a:lnTo>
                  <a:lnTo>
                    <a:pt x="1871" y="2223"/>
                  </a:lnTo>
                  <a:cubicBezTo>
                    <a:pt x="1894" y="2264"/>
                    <a:pt x="1888" y="2305"/>
                    <a:pt x="1871" y="2316"/>
                  </a:cubicBezTo>
                  <a:cubicBezTo>
                    <a:pt x="1867" y="2318"/>
                    <a:pt x="1862" y="2319"/>
                    <a:pt x="1857" y="2319"/>
                  </a:cubicBezTo>
                  <a:cubicBezTo>
                    <a:pt x="1837" y="2319"/>
                    <a:pt x="1809" y="2303"/>
                    <a:pt x="1790" y="2269"/>
                  </a:cubicBezTo>
                  <a:lnTo>
                    <a:pt x="1730" y="2166"/>
                  </a:lnTo>
                  <a:lnTo>
                    <a:pt x="1711" y="2175"/>
                  </a:lnTo>
                  <a:cubicBezTo>
                    <a:pt x="1670" y="2195"/>
                    <a:pt x="1630" y="2212"/>
                    <a:pt x="1590" y="2227"/>
                  </a:cubicBezTo>
                  <a:lnTo>
                    <a:pt x="1570" y="2233"/>
                  </a:lnTo>
                  <a:lnTo>
                    <a:pt x="1601" y="2348"/>
                  </a:lnTo>
                  <a:cubicBezTo>
                    <a:pt x="1612" y="2395"/>
                    <a:pt x="1597" y="2433"/>
                    <a:pt x="1576" y="2438"/>
                  </a:cubicBezTo>
                  <a:cubicBezTo>
                    <a:pt x="1574" y="2438"/>
                    <a:pt x="1573" y="2439"/>
                    <a:pt x="1571" y="2439"/>
                  </a:cubicBezTo>
                  <a:cubicBezTo>
                    <a:pt x="1550" y="2439"/>
                    <a:pt x="1522" y="2414"/>
                    <a:pt x="1511" y="2372"/>
                  </a:cubicBezTo>
                  <a:lnTo>
                    <a:pt x="1480" y="2258"/>
                  </a:lnTo>
                  <a:lnTo>
                    <a:pt x="1459" y="2261"/>
                  </a:lnTo>
                  <a:cubicBezTo>
                    <a:pt x="1421" y="2269"/>
                    <a:pt x="1380" y="2274"/>
                    <a:pt x="1328" y="2277"/>
                  </a:cubicBezTo>
                  <a:lnTo>
                    <a:pt x="1307" y="2279"/>
                  </a:lnTo>
                  <a:lnTo>
                    <a:pt x="1307" y="2398"/>
                  </a:lnTo>
                  <a:cubicBezTo>
                    <a:pt x="1307" y="2445"/>
                    <a:pt x="1284" y="2479"/>
                    <a:pt x="1261" y="2479"/>
                  </a:cubicBezTo>
                  <a:cubicBezTo>
                    <a:pt x="1240" y="2479"/>
                    <a:pt x="1216" y="2445"/>
                    <a:pt x="1216" y="2398"/>
                  </a:cubicBezTo>
                  <a:lnTo>
                    <a:pt x="1216" y="2280"/>
                  </a:lnTo>
                  <a:lnTo>
                    <a:pt x="1195" y="2279"/>
                  </a:lnTo>
                  <a:cubicBezTo>
                    <a:pt x="1144" y="2274"/>
                    <a:pt x="1102" y="2270"/>
                    <a:pt x="1064" y="2263"/>
                  </a:cubicBezTo>
                  <a:lnTo>
                    <a:pt x="1043" y="2259"/>
                  </a:lnTo>
                  <a:lnTo>
                    <a:pt x="1011" y="2374"/>
                  </a:lnTo>
                  <a:cubicBezTo>
                    <a:pt x="1000" y="2415"/>
                    <a:pt x="973" y="2440"/>
                    <a:pt x="952" y="2440"/>
                  </a:cubicBezTo>
                  <a:cubicBezTo>
                    <a:pt x="951" y="2440"/>
                    <a:pt x="949" y="2439"/>
                    <a:pt x="947" y="2439"/>
                  </a:cubicBezTo>
                  <a:cubicBezTo>
                    <a:pt x="937" y="2437"/>
                    <a:pt x="932" y="2428"/>
                    <a:pt x="928" y="2423"/>
                  </a:cubicBezTo>
                  <a:cubicBezTo>
                    <a:pt x="917" y="2405"/>
                    <a:pt x="916" y="2377"/>
                    <a:pt x="922" y="2349"/>
                  </a:cubicBezTo>
                  <a:lnTo>
                    <a:pt x="953" y="2234"/>
                  </a:lnTo>
                  <a:lnTo>
                    <a:pt x="933" y="2228"/>
                  </a:lnTo>
                  <a:cubicBezTo>
                    <a:pt x="894" y="2215"/>
                    <a:pt x="853" y="2197"/>
                    <a:pt x="812" y="2176"/>
                  </a:cubicBezTo>
                  <a:lnTo>
                    <a:pt x="792" y="2168"/>
                  </a:lnTo>
                  <a:lnTo>
                    <a:pt x="733" y="2270"/>
                  </a:lnTo>
                  <a:cubicBezTo>
                    <a:pt x="713" y="2304"/>
                    <a:pt x="686" y="2320"/>
                    <a:pt x="667" y="2320"/>
                  </a:cubicBezTo>
                  <a:cubicBezTo>
                    <a:pt x="661" y="2320"/>
                    <a:pt x="656" y="2319"/>
                    <a:pt x="653" y="2317"/>
                  </a:cubicBezTo>
                  <a:cubicBezTo>
                    <a:pt x="644" y="2312"/>
                    <a:pt x="641" y="2303"/>
                    <a:pt x="639" y="2297"/>
                  </a:cubicBezTo>
                  <a:cubicBezTo>
                    <a:pt x="634" y="2277"/>
                    <a:pt x="639" y="2249"/>
                    <a:pt x="654" y="2224"/>
                  </a:cubicBezTo>
                  <a:lnTo>
                    <a:pt x="713" y="2122"/>
                  </a:lnTo>
                  <a:lnTo>
                    <a:pt x="696" y="2110"/>
                  </a:lnTo>
                  <a:cubicBezTo>
                    <a:pt x="662" y="2087"/>
                    <a:pt x="627" y="2060"/>
                    <a:pt x="592" y="2029"/>
                  </a:cubicBezTo>
                  <a:lnTo>
                    <a:pt x="576" y="2015"/>
                  </a:lnTo>
                  <a:lnTo>
                    <a:pt x="491" y="2099"/>
                  </a:lnTo>
                  <a:cubicBezTo>
                    <a:pt x="472" y="2118"/>
                    <a:pt x="447" y="2132"/>
                    <a:pt x="426" y="2132"/>
                  </a:cubicBezTo>
                  <a:cubicBezTo>
                    <a:pt x="419" y="2132"/>
                    <a:pt x="410" y="2131"/>
                    <a:pt x="404" y="2124"/>
                  </a:cubicBezTo>
                  <a:cubicBezTo>
                    <a:pt x="396" y="2117"/>
                    <a:pt x="395" y="2108"/>
                    <a:pt x="395" y="2102"/>
                  </a:cubicBezTo>
                  <a:cubicBezTo>
                    <a:pt x="395" y="2080"/>
                    <a:pt x="407" y="2054"/>
                    <a:pt x="428" y="2034"/>
                  </a:cubicBezTo>
                  <a:lnTo>
                    <a:pt x="512" y="1950"/>
                  </a:lnTo>
                  <a:lnTo>
                    <a:pt x="499" y="1934"/>
                  </a:lnTo>
                  <a:cubicBezTo>
                    <a:pt x="465" y="1896"/>
                    <a:pt x="438" y="1863"/>
                    <a:pt x="417" y="1829"/>
                  </a:cubicBezTo>
                  <a:lnTo>
                    <a:pt x="406" y="1812"/>
                  </a:lnTo>
                  <a:lnTo>
                    <a:pt x="303" y="1871"/>
                  </a:lnTo>
                  <a:cubicBezTo>
                    <a:pt x="286" y="1881"/>
                    <a:pt x="265" y="1886"/>
                    <a:pt x="248" y="1886"/>
                  </a:cubicBezTo>
                  <a:cubicBezTo>
                    <a:pt x="231" y="1886"/>
                    <a:pt x="216" y="1881"/>
                    <a:pt x="211" y="1871"/>
                  </a:cubicBezTo>
                  <a:cubicBezTo>
                    <a:pt x="205" y="1863"/>
                    <a:pt x="206" y="1854"/>
                    <a:pt x="210" y="1847"/>
                  </a:cubicBezTo>
                  <a:cubicBezTo>
                    <a:pt x="215" y="1827"/>
                    <a:pt x="233" y="1805"/>
                    <a:pt x="258" y="1791"/>
                  </a:cubicBezTo>
                  <a:lnTo>
                    <a:pt x="361" y="1732"/>
                  </a:lnTo>
                  <a:lnTo>
                    <a:pt x="352" y="1712"/>
                  </a:lnTo>
                  <a:cubicBezTo>
                    <a:pt x="332" y="1671"/>
                    <a:pt x="315" y="1631"/>
                    <a:pt x="301" y="1591"/>
                  </a:cubicBezTo>
                  <a:lnTo>
                    <a:pt x="295" y="1571"/>
                  </a:lnTo>
                  <a:lnTo>
                    <a:pt x="180" y="1602"/>
                  </a:lnTo>
                  <a:cubicBezTo>
                    <a:pt x="170" y="1604"/>
                    <a:pt x="159" y="1606"/>
                    <a:pt x="150" y="1606"/>
                  </a:cubicBezTo>
                  <a:cubicBezTo>
                    <a:pt x="121" y="1606"/>
                    <a:pt x="96" y="1595"/>
                    <a:pt x="90" y="1578"/>
                  </a:cubicBezTo>
                  <a:cubicBezTo>
                    <a:pt x="88" y="1569"/>
                    <a:pt x="93" y="1559"/>
                    <a:pt x="96" y="1554"/>
                  </a:cubicBezTo>
                  <a:cubicBezTo>
                    <a:pt x="106" y="1536"/>
                    <a:pt x="130" y="1520"/>
                    <a:pt x="157" y="1513"/>
                  </a:cubicBezTo>
                  <a:lnTo>
                    <a:pt x="272" y="1484"/>
                  </a:lnTo>
                  <a:lnTo>
                    <a:pt x="268" y="1462"/>
                  </a:lnTo>
                  <a:cubicBezTo>
                    <a:pt x="259" y="1423"/>
                    <a:pt x="254" y="1380"/>
                    <a:pt x="252" y="1332"/>
                  </a:cubicBezTo>
                  <a:lnTo>
                    <a:pt x="251" y="1311"/>
                  </a:lnTo>
                  <a:lnTo>
                    <a:pt x="132" y="1311"/>
                  </a:lnTo>
                  <a:cubicBezTo>
                    <a:pt x="84" y="1311"/>
                    <a:pt x="51" y="1285"/>
                    <a:pt x="51" y="1264"/>
                  </a:cubicBezTo>
                  <a:cubicBezTo>
                    <a:pt x="51" y="1243"/>
                    <a:pt x="84" y="1218"/>
                    <a:pt x="132" y="1218"/>
                  </a:cubicBezTo>
                  <a:lnTo>
                    <a:pt x="251" y="1218"/>
                  </a:lnTo>
                  <a:lnTo>
                    <a:pt x="252" y="1197"/>
                  </a:lnTo>
                  <a:cubicBezTo>
                    <a:pt x="254" y="1148"/>
                    <a:pt x="259" y="1105"/>
                    <a:pt x="268" y="1067"/>
                  </a:cubicBezTo>
                  <a:lnTo>
                    <a:pt x="272" y="1046"/>
                  </a:lnTo>
                  <a:lnTo>
                    <a:pt x="157" y="1015"/>
                  </a:lnTo>
                  <a:cubicBezTo>
                    <a:pt x="135" y="1010"/>
                    <a:pt x="116" y="998"/>
                    <a:pt x="103" y="984"/>
                  </a:cubicBezTo>
                  <a:cubicBezTo>
                    <a:pt x="96" y="977"/>
                    <a:pt x="87" y="964"/>
                    <a:pt x="90" y="949"/>
                  </a:cubicBezTo>
                  <a:cubicBezTo>
                    <a:pt x="96" y="932"/>
                    <a:pt x="121" y="922"/>
                    <a:pt x="150" y="922"/>
                  </a:cubicBezTo>
                  <a:cubicBezTo>
                    <a:pt x="159" y="922"/>
                    <a:pt x="170" y="923"/>
                    <a:pt x="180" y="926"/>
                  </a:cubicBezTo>
                  <a:lnTo>
                    <a:pt x="295" y="957"/>
                  </a:lnTo>
                  <a:lnTo>
                    <a:pt x="301" y="937"/>
                  </a:lnTo>
                  <a:cubicBezTo>
                    <a:pt x="315" y="896"/>
                    <a:pt x="332" y="857"/>
                    <a:pt x="352" y="816"/>
                  </a:cubicBezTo>
                  <a:lnTo>
                    <a:pt x="361" y="796"/>
                  </a:lnTo>
                  <a:lnTo>
                    <a:pt x="258" y="737"/>
                  </a:lnTo>
                  <a:cubicBezTo>
                    <a:pt x="238" y="725"/>
                    <a:pt x="222" y="709"/>
                    <a:pt x="215" y="693"/>
                  </a:cubicBezTo>
                  <a:cubicBezTo>
                    <a:pt x="211" y="684"/>
                    <a:pt x="205" y="668"/>
                    <a:pt x="212" y="657"/>
                  </a:cubicBezTo>
                  <a:cubicBezTo>
                    <a:pt x="218" y="647"/>
                    <a:pt x="233" y="641"/>
                    <a:pt x="250" y="641"/>
                  </a:cubicBezTo>
                  <a:cubicBezTo>
                    <a:pt x="267" y="641"/>
                    <a:pt x="287" y="646"/>
                    <a:pt x="305" y="657"/>
                  </a:cubicBezTo>
                  <a:lnTo>
                    <a:pt x="407" y="716"/>
                  </a:lnTo>
                  <a:lnTo>
                    <a:pt x="419" y="699"/>
                  </a:lnTo>
                  <a:cubicBezTo>
                    <a:pt x="442" y="666"/>
                    <a:pt x="468" y="631"/>
                    <a:pt x="500" y="595"/>
                  </a:cubicBezTo>
                  <a:lnTo>
                    <a:pt x="514" y="579"/>
                  </a:lnTo>
                  <a:lnTo>
                    <a:pt x="430" y="494"/>
                  </a:lnTo>
                  <a:cubicBezTo>
                    <a:pt x="410" y="474"/>
                    <a:pt x="398" y="450"/>
                    <a:pt x="398" y="429"/>
                  </a:cubicBezTo>
                  <a:cubicBezTo>
                    <a:pt x="398" y="422"/>
                    <a:pt x="399" y="413"/>
                    <a:pt x="406" y="406"/>
                  </a:cubicBezTo>
                  <a:cubicBezTo>
                    <a:pt x="412" y="399"/>
                    <a:pt x="422" y="398"/>
                    <a:pt x="429" y="398"/>
                  </a:cubicBezTo>
                  <a:cubicBezTo>
                    <a:pt x="450" y="398"/>
                    <a:pt x="474" y="410"/>
                    <a:pt x="494" y="431"/>
                  </a:cubicBezTo>
                  <a:lnTo>
                    <a:pt x="579" y="515"/>
                  </a:lnTo>
                  <a:lnTo>
                    <a:pt x="595" y="501"/>
                  </a:lnTo>
                  <a:cubicBezTo>
                    <a:pt x="632" y="467"/>
                    <a:pt x="667" y="442"/>
                    <a:pt x="699" y="421"/>
                  </a:cubicBezTo>
                  <a:lnTo>
                    <a:pt x="717" y="409"/>
                  </a:lnTo>
                  <a:lnTo>
                    <a:pt x="658" y="306"/>
                  </a:lnTo>
                  <a:cubicBezTo>
                    <a:pt x="635" y="266"/>
                    <a:pt x="638" y="224"/>
                    <a:pt x="658" y="214"/>
                  </a:cubicBezTo>
                  <a:cubicBezTo>
                    <a:pt x="662" y="212"/>
                    <a:pt x="666" y="211"/>
                    <a:pt x="671" y="211"/>
                  </a:cubicBezTo>
                  <a:cubicBezTo>
                    <a:pt x="692" y="211"/>
                    <a:pt x="721" y="231"/>
                    <a:pt x="738" y="260"/>
                  </a:cubicBezTo>
                  <a:lnTo>
                    <a:pt x="798" y="363"/>
                  </a:lnTo>
                  <a:lnTo>
                    <a:pt x="817" y="353"/>
                  </a:lnTo>
                  <a:cubicBezTo>
                    <a:pt x="859" y="334"/>
                    <a:pt x="899" y="316"/>
                    <a:pt x="938" y="303"/>
                  </a:cubicBezTo>
                  <a:lnTo>
                    <a:pt x="958" y="297"/>
                  </a:lnTo>
                  <a:lnTo>
                    <a:pt x="928" y="182"/>
                  </a:lnTo>
                  <a:cubicBezTo>
                    <a:pt x="920" y="155"/>
                    <a:pt x="922" y="126"/>
                    <a:pt x="933" y="108"/>
                  </a:cubicBezTo>
                  <a:cubicBezTo>
                    <a:pt x="937" y="103"/>
                    <a:pt x="943" y="95"/>
                    <a:pt x="952" y="93"/>
                  </a:cubicBezTo>
                  <a:cubicBezTo>
                    <a:pt x="954" y="92"/>
                    <a:pt x="956" y="92"/>
                    <a:pt x="959" y="92"/>
                  </a:cubicBezTo>
                  <a:cubicBezTo>
                    <a:pt x="980" y="92"/>
                    <a:pt x="1006" y="117"/>
                    <a:pt x="1017" y="158"/>
                  </a:cubicBezTo>
                  <a:lnTo>
                    <a:pt x="1048" y="273"/>
                  </a:lnTo>
                  <a:lnTo>
                    <a:pt x="1069" y="269"/>
                  </a:lnTo>
                  <a:cubicBezTo>
                    <a:pt x="1109" y="261"/>
                    <a:pt x="1151" y="256"/>
                    <a:pt x="1200" y="253"/>
                  </a:cubicBezTo>
                  <a:lnTo>
                    <a:pt x="1221" y="252"/>
                  </a:lnTo>
                  <a:lnTo>
                    <a:pt x="1221" y="132"/>
                  </a:lnTo>
                  <a:cubicBezTo>
                    <a:pt x="1221" y="86"/>
                    <a:pt x="1244" y="51"/>
                    <a:pt x="1267" y="51"/>
                  </a:cubicBezTo>
                  <a:close/>
                  <a:moveTo>
                    <a:pt x="1261" y="1"/>
                  </a:moveTo>
                  <a:cubicBezTo>
                    <a:pt x="1211" y="1"/>
                    <a:pt x="1170" y="57"/>
                    <a:pt x="1170" y="127"/>
                  </a:cubicBezTo>
                  <a:lnTo>
                    <a:pt x="1170" y="203"/>
                  </a:lnTo>
                  <a:cubicBezTo>
                    <a:pt x="1137" y="206"/>
                    <a:pt x="1106" y="210"/>
                    <a:pt x="1076" y="215"/>
                  </a:cubicBezTo>
                  <a:lnTo>
                    <a:pt x="1057" y="141"/>
                  </a:lnTo>
                  <a:cubicBezTo>
                    <a:pt x="1042" y="84"/>
                    <a:pt x="997" y="42"/>
                    <a:pt x="954" y="42"/>
                  </a:cubicBezTo>
                  <a:cubicBezTo>
                    <a:pt x="948" y="42"/>
                    <a:pt x="942" y="42"/>
                    <a:pt x="936" y="44"/>
                  </a:cubicBezTo>
                  <a:cubicBezTo>
                    <a:pt x="917" y="49"/>
                    <a:pt x="901" y="61"/>
                    <a:pt x="890" y="81"/>
                  </a:cubicBezTo>
                  <a:cubicBezTo>
                    <a:pt x="873" y="109"/>
                    <a:pt x="870" y="151"/>
                    <a:pt x="880" y="189"/>
                  </a:cubicBezTo>
                  <a:lnTo>
                    <a:pt x="900" y="262"/>
                  </a:lnTo>
                  <a:cubicBezTo>
                    <a:pt x="871" y="273"/>
                    <a:pt x="842" y="286"/>
                    <a:pt x="813" y="299"/>
                  </a:cubicBezTo>
                  <a:lnTo>
                    <a:pt x="775" y="234"/>
                  </a:lnTo>
                  <a:cubicBezTo>
                    <a:pt x="749" y="189"/>
                    <a:pt x="705" y="162"/>
                    <a:pt x="667" y="162"/>
                  </a:cubicBezTo>
                  <a:cubicBezTo>
                    <a:pt x="655" y="162"/>
                    <a:pt x="643" y="164"/>
                    <a:pt x="632" y="171"/>
                  </a:cubicBezTo>
                  <a:cubicBezTo>
                    <a:pt x="588" y="196"/>
                    <a:pt x="581" y="264"/>
                    <a:pt x="617" y="326"/>
                  </a:cubicBezTo>
                  <a:lnTo>
                    <a:pt x="655" y="392"/>
                  </a:lnTo>
                  <a:cubicBezTo>
                    <a:pt x="631" y="409"/>
                    <a:pt x="607" y="428"/>
                    <a:pt x="580" y="450"/>
                  </a:cubicBezTo>
                  <a:lnTo>
                    <a:pt x="526" y="395"/>
                  </a:lnTo>
                  <a:cubicBezTo>
                    <a:pt x="497" y="367"/>
                    <a:pt x="460" y="351"/>
                    <a:pt x="427" y="351"/>
                  </a:cubicBezTo>
                  <a:cubicBezTo>
                    <a:pt x="405" y="351"/>
                    <a:pt x="385" y="358"/>
                    <a:pt x="372" y="372"/>
                  </a:cubicBezTo>
                  <a:cubicBezTo>
                    <a:pt x="357" y="387"/>
                    <a:pt x="351" y="405"/>
                    <a:pt x="351" y="428"/>
                  </a:cubicBezTo>
                  <a:cubicBezTo>
                    <a:pt x="351" y="461"/>
                    <a:pt x="368" y="498"/>
                    <a:pt x="396" y="526"/>
                  </a:cubicBezTo>
                  <a:lnTo>
                    <a:pt x="451" y="581"/>
                  </a:lnTo>
                  <a:cubicBezTo>
                    <a:pt x="428" y="607"/>
                    <a:pt x="410" y="630"/>
                    <a:pt x="393" y="656"/>
                  </a:cubicBezTo>
                  <a:lnTo>
                    <a:pt x="327" y="618"/>
                  </a:lnTo>
                  <a:cubicBezTo>
                    <a:pt x="302" y="603"/>
                    <a:pt x="275" y="596"/>
                    <a:pt x="250" y="596"/>
                  </a:cubicBezTo>
                  <a:cubicBezTo>
                    <a:pt x="216" y="596"/>
                    <a:pt x="186" y="609"/>
                    <a:pt x="172" y="634"/>
                  </a:cubicBezTo>
                  <a:cubicBezTo>
                    <a:pt x="158" y="656"/>
                    <a:pt x="159" y="684"/>
                    <a:pt x="173" y="713"/>
                  </a:cubicBezTo>
                  <a:cubicBezTo>
                    <a:pt x="184" y="737"/>
                    <a:pt x="206" y="760"/>
                    <a:pt x="235" y="776"/>
                  </a:cubicBezTo>
                  <a:lnTo>
                    <a:pt x="300" y="814"/>
                  </a:lnTo>
                  <a:cubicBezTo>
                    <a:pt x="286" y="842"/>
                    <a:pt x="274" y="872"/>
                    <a:pt x="263" y="900"/>
                  </a:cubicBezTo>
                  <a:lnTo>
                    <a:pt x="190" y="881"/>
                  </a:lnTo>
                  <a:cubicBezTo>
                    <a:pt x="175" y="877"/>
                    <a:pt x="160" y="875"/>
                    <a:pt x="146" y="875"/>
                  </a:cubicBezTo>
                  <a:cubicBezTo>
                    <a:pt x="97" y="875"/>
                    <a:pt x="54" y="900"/>
                    <a:pt x="45" y="937"/>
                  </a:cubicBezTo>
                  <a:cubicBezTo>
                    <a:pt x="38" y="963"/>
                    <a:pt x="46" y="990"/>
                    <a:pt x="66" y="1013"/>
                  </a:cubicBezTo>
                  <a:cubicBezTo>
                    <a:pt x="84" y="1034"/>
                    <a:pt x="112" y="1050"/>
                    <a:pt x="142" y="1058"/>
                  </a:cubicBezTo>
                  <a:lnTo>
                    <a:pt x="216" y="1078"/>
                  </a:lnTo>
                  <a:cubicBezTo>
                    <a:pt x="211" y="1106"/>
                    <a:pt x="206" y="1138"/>
                    <a:pt x="204" y="1171"/>
                  </a:cubicBezTo>
                  <a:lnTo>
                    <a:pt x="127" y="1171"/>
                  </a:lnTo>
                  <a:cubicBezTo>
                    <a:pt x="57" y="1171"/>
                    <a:pt x="1" y="1211"/>
                    <a:pt x="1" y="1262"/>
                  </a:cubicBezTo>
                  <a:cubicBezTo>
                    <a:pt x="1" y="1314"/>
                    <a:pt x="57" y="1354"/>
                    <a:pt x="127" y="1354"/>
                  </a:cubicBezTo>
                  <a:lnTo>
                    <a:pt x="204" y="1354"/>
                  </a:lnTo>
                  <a:cubicBezTo>
                    <a:pt x="206" y="1389"/>
                    <a:pt x="211" y="1419"/>
                    <a:pt x="216" y="1448"/>
                  </a:cubicBezTo>
                  <a:lnTo>
                    <a:pt x="142" y="1468"/>
                  </a:lnTo>
                  <a:cubicBezTo>
                    <a:pt x="104" y="1478"/>
                    <a:pt x="69" y="1500"/>
                    <a:pt x="54" y="1530"/>
                  </a:cubicBezTo>
                  <a:cubicBezTo>
                    <a:pt x="42" y="1549"/>
                    <a:pt x="40" y="1569"/>
                    <a:pt x="45" y="1589"/>
                  </a:cubicBezTo>
                  <a:cubicBezTo>
                    <a:pt x="55" y="1627"/>
                    <a:pt x="97" y="1650"/>
                    <a:pt x="146" y="1650"/>
                  </a:cubicBezTo>
                  <a:cubicBezTo>
                    <a:pt x="161" y="1650"/>
                    <a:pt x="176" y="1648"/>
                    <a:pt x="191" y="1644"/>
                  </a:cubicBezTo>
                  <a:lnTo>
                    <a:pt x="264" y="1625"/>
                  </a:lnTo>
                  <a:cubicBezTo>
                    <a:pt x="275" y="1653"/>
                    <a:pt x="288" y="1683"/>
                    <a:pt x="301" y="1711"/>
                  </a:cubicBezTo>
                  <a:lnTo>
                    <a:pt x="236" y="1749"/>
                  </a:lnTo>
                  <a:cubicBezTo>
                    <a:pt x="200" y="1769"/>
                    <a:pt x="175" y="1801"/>
                    <a:pt x="166" y="1833"/>
                  </a:cubicBezTo>
                  <a:cubicBezTo>
                    <a:pt x="161" y="1854"/>
                    <a:pt x="162" y="1875"/>
                    <a:pt x="173" y="1892"/>
                  </a:cubicBezTo>
                  <a:cubicBezTo>
                    <a:pt x="187" y="1916"/>
                    <a:pt x="217" y="1929"/>
                    <a:pt x="251" y="1929"/>
                  </a:cubicBezTo>
                  <a:cubicBezTo>
                    <a:pt x="276" y="1929"/>
                    <a:pt x="303" y="1922"/>
                    <a:pt x="328" y="1907"/>
                  </a:cubicBezTo>
                  <a:lnTo>
                    <a:pt x="394" y="1870"/>
                  </a:lnTo>
                  <a:cubicBezTo>
                    <a:pt x="411" y="1894"/>
                    <a:pt x="430" y="1918"/>
                    <a:pt x="452" y="1944"/>
                  </a:cubicBezTo>
                  <a:lnTo>
                    <a:pt x="398" y="1999"/>
                  </a:lnTo>
                  <a:cubicBezTo>
                    <a:pt x="369" y="2028"/>
                    <a:pt x="352" y="2065"/>
                    <a:pt x="352" y="2097"/>
                  </a:cubicBezTo>
                  <a:cubicBezTo>
                    <a:pt x="352" y="2121"/>
                    <a:pt x="359" y="2138"/>
                    <a:pt x="373" y="2153"/>
                  </a:cubicBezTo>
                  <a:cubicBezTo>
                    <a:pt x="387" y="2167"/>
                    <a:pt x="406" y="2174"/>
                    <a:pt x="428" y="2174"/>
                  </a:cubicBezTo>
                  <a:cubicBezTo>
                    <a:pt x="461" y="2174"/>
                    <a:pt x="498" y="2158"/>
                    <a:pt x="527" y="2129"/>
                  </a:cubicBezTo>
                  <a:lnTo>
                    <a:pt x="581" y="2075"/>
                  </a:lnTo>
                  <a:cubicBezTo>
                    <a:pt x="606" y="2096"/>
                    <a:pt x="631" y="2116"/>
                    <a:pt x="657" y="2133"/>
                  </a:cubicBezTo>
                  <a:lnTo>
                    <a:pt x="618" y="2200"/>
                  </a:lnTo>
                  <a:cubicBezTo>
                    <a:pt x="599" y="2234"/>
                    <a:pt x="590" y="2274"/>
                    <a:pt x="600" y="2306"/>
                  </a:cubicBezTo>
                  <a:cubicBezTo>
                    <a:pt x="605" y="2327"/>
                    <a:pt x="618" y="2344"/>
                    <a:pt x="634" y="2354"/>
                  </a:cubicBezTo>
                  <a:cubicBezTo>
                    <a:pt x="644" y="2360"/>
                    <a:pt x="656" y="2363"/>
                    <a:pt x="669" y="2363"/>
                  </a:cubicBezTo>
                  <a:cubicBezTo>
                    <a:pt x="707" y="2363"/>
                    <a:pt x="750" y="2335"/>
                    <a:pt x="776" y="2290"/>
                  </a:cubicBezTo>
                  <a:lnTo>
                    <a:pt x="815" y="2224"/>
                  </a:lnTo>
                  <a:cubicBezTo>
                    <a:pt x="843" y="2238"/>
                    <a:pt x="873" y="2250"/>
                    <a:pt x="901" y="2261"/>
                  </a:cubicBezTo>
                  <a:lnTo>
                    <a:pt x="881" y="2335"/>
                  </a:lnTo>
                  <a:cubicBezTo>
                    <a:pt x="871" y="2375"/>
                    <a:pt x="875" y="2414"/>
                    <a:pt x="891" y="2443"/>
                  </a:cubicBezTo>
                  <a:cubicBezTo>
                    <a:pt x="901" y="2463"/>
                    <a:pt x="917" y="2475"/>
                    <a:pt x="937" y="2480"/>
                  </a:cubicBezTo>
                  <a:cubicBezTo>
                    <a:pt x="943" y="2482"/>
                    <a:pt x="949" y="2482"/>
                    <a:pt x="954" y="2482"/>
                  </a:cubicBezTo>
                  <a:cubicBezTo>
                    <a:pt x="998" y="2482"/>
                    <a:pt x="1044" y="2441"/>
                    <a:pt x="1059" y="2382"/>
                  </a:cubicBezTo>
                  <a:lnTo>
                    <a:pt x="1079" y="2308"/>
                  </a:lnTo>
                  <a:cubicBezTo>
                    <a:pt x="1107" y="2314"/>
                    <a:pt x="1138" y="2318"/>
                    <a:pt x="1171" y="2321"/>
                  </a:cubicBezTo>
                  <a:lnTo>
                    <a:pt x="1171" y="2397"/>
                  </a:lnTo>
                  <a:cubicBezTo>
                    <a:pt x="1171" y="2469"/>
                    <a:pt x="1212" y="2523"/>
                    <a:pt x="1263" y="2523"/>
                  </a:cubicBezTo>
                  <a:cubicBezTo>
                    <a:pt x="1314" y="2523"/>
                    <a:pt x="1355" y="2469"/>
                    <a:pt x="1355" y="2397"/>
                  </a:cubicBezTo>
                  <a:lnTo>
                    <a:pt x="1355" y="2321"/>
                  </a:lnTo>
                  <a:cubicBezTo>
                    <a:pt x="1390" y="2318"/>
                    <a:pt x="1421" y="2314"/>
                    <a:pt x="1449" y="2308"/>
                  </a:cubicBezTo>
                  <a:lnTo>
                    <a:pt x="1469" y="2382"/>
                  </a:lnTo>
                  <a:cubicBezTo>
                    <a:pt x="1484" y="2441"/>
                    <a:pt x="1526" y="2483"/>
                    <a:pt x="1571" y="2483"/>
                  </a:cubicBezTo>
                  <a:cubicBezTo>
                    <a:pt x="1577" y="2483"/>
                    <a:pt x="1584" y="2482"/>
                    <a:pt x="1590" y="2480"/>
                  </a:cubicBezTo>
                  <a:cubicBezTo>
                    <a:pt x="1640" y="2466"/>
                    <a:pt x="1664" y="2402"/>
                    <a:pt x="1645" y="2335"/>
                  </a:cubicBezTo>
                  <a:lnTo>
                    <a:pt x="1625" y="2261"/>
                  </a:lnTo>
                  <a:cubicBezTo>
                    <a:pt x="1654" y="2250"/>
                    <a:pt x="1683" y="2239"/>
                    <a:pt x="1712" y="2224"/>
                  </a:cubicBezTo>
                  <a:lnTo>
                    <a:pt x="1750" y="2290"/>
                  </a:lnTo>
                  <a:cubicBezTo>
                    <a:pt x="1777" y="2335"/>
                    <a:pt x="1820" y="2363"/>
                    <a:pt x="1858" y="2363"/>
                  </a:cubicBezTo>
                  <a:cubicBezTo>
                    <a:pt x="1870" y="2363"/>
                    <a:pt x="1882" y="2360"/>
                    <a:pt x="1893" y="2354"/>
                  </a:cubicBezTo>
                  <a:cubicBezTo>
                    <a:pt x="1938" y="2327"/>
                    <a:pt x="1944" y="2260"/>
                    <a:pt x="1909" y="2197"/>
                  </a:cubicBezTo>
                  <a:lnTo>
                    <a:pt x="1871" y="2132"/>
                  </a:lnTo>
                  <a:cubicBezTo>
                    <a:pt x="1894" y="2115"/>
                    <a:pt x="1919" y="2096"/>
                    <a:pt x="1945" y="2074"/>
                  </a:cubicBezTo>
                  <a:lnTo>
                    <a:pt x="1999" y="2128"/>
                  </a:lnTo>
                  <a:cubicBezTo>
                    <a:pt x="2028" y="2157"/>
                    <a:pt x="2066" y="2173"/>
                    <a:pt x="2100" y="2173"/>
                  </a:cubicBezTo>
                  <a:cubicBezTo>
                    <a:pt x="2121" y="2173"/>
                    <a:pt x="2140" y="2166"/>
                    <a:pt x="2154" y="2153"/>
                  </a:cubicBezTo>
                  <a:cubicBezTo>
                    <a:pt x="2169" y="2138"/>
                    <a:pt x="2175" y="2121"/>
                    <a:pt x="2175" y="2097"/>
                  </a:cubicBezTo>
                  <a:cubicBezTo>
                    <a:pt x="2175" y="2065"/>
                    <a:pt x="2158" y="2028"/>
                    <a:pt x="2129" y="1999"/>
                  </a:cubicBezTo>
                  <a:lnTo>
                    <a:pt x="2075" y="1944"/>
                  </a:lnTo>
                  <a:cubicBezTo>
                    <a:pt x="2097" y="1920"/>
                    <a:pt x="2116" y="1895"/>
                    <a:pt x="2133" y="1870"/>
                  </a:cubicBezTo>
                  <a:lnTo>
                    <a:pt x="2199" y="1907"/>
                  </a:lnTo>
                  <a:cubicBezTo>
                    <a:pt x="2223" y="1922"/>
                    <a:pt x="2250" y="1929"/>
                    <a:pt x="2275" y="1929"/>
                  </a:cubicBezTo>
                  <a:cubicBezTo>
                    <a:pt x="2309" y="1929"/>
                    <a:pt x="2340" y="1916"/>
                    <a:pt x="2354" y="1892"/>
                  </a:cubicBezTo>
                  <a:cubicBezTo>
                    <a:pt x="2363" y="1875"/>
                    <a:pt x="2365" y="1855"/>
                    <a:pt x="2360" y="1833"/>
                  </a:cubicBezTo>
                  <a:cubicBezTo>
                    <a:pt x="2351" y="1801"/>
                    <a:pt x="2325" y="1769"/>
                    <a:pt x="2290" y="1749"/>
                  </a:cubicBezTo>
                  <a:lnTo>
                    <a:pt x="2223" y="1711"/>
                  </a:lnTo>
                  <a:cubicBezTo>
                    <a:pt x="2238" y="1681"/>
                    <a:pt x="2249" y="1652"/>
                    <a:pt x="2260" y="1625"/>
                  </a:cubicBezTo>
                  <a:lnTo>
                    <a:pt x="2333" y="1644"/>
                  </a:lnTo>
                  <a:cubicBezTo>
                    <a:pt x="2348" y="1648"/>
                    <a:pt x="2362" y="1650"/>
                    <a:pt x="2376" y="1650"/>
                  </a:cubicBezTo>
                  <a:cubicBezTo>
                    <a:pt x="2425" y="1650"/>
                    <a:pt x="2468" y="1626"/>
                    <a:pt x="2478" y="1589"/>
                  </a:cubicBezTo>
                  <a:cubicBezTo>
                    <a:pt x="2492" y="1538"/>
                    <a:pt x="2448" y="1486"/>
                    <a:pt x="2381" y="1468"/>
                  </a:cubicBezTo>
                  <a:lnTo>
                    <a:pt x="2307" y="1448"/>
                  </a:lnTo>
                  <a:cubicBezTo>
                    <a:pt x="2312" y="1419"/>
                    <a:pt x="2317" y="1388"/>
                    <a:pt x="2319" y="1354"/>
                  </a:cubicBezTo>
                  <a:lnTo>
                    <a:pt x="2395" y="1354"/>
                  </a:lnTo>
                  <a:cubicBezTo>
                    <a:pt x="2466" y="1354"/>
                    <a:pt x="2521" y="1314"/>
                    <a:pt x="2521" y="1262"/>
                  </a:cubicBezTo>
                  <a:cubicBezTo>
                    <a:pt x="2521" y="1210"/>
                    <a:pt x="2466" y="1171"/>
                    <a:pt x="2395" y="1171"/>
                  </a:cubicBezTo>
                  <a:lnTo>
                    <a:pt x="2319" y="1171"/>
                  </a:lnTo>
                  <a:cubicBezTo>
                    <a:pt x="2316" y="1137"/>
                    <a:pt x="2312" y="1106"/>
                    <a:pt x="2307" y="1078"/>
                  </a:cubicBezTo>
                  <a:lnTo>
                    <a:pt x="2381" y="1058"/>
                  </a:lnTo>
                  <a:cubicBezTo>
                    <a:pt x="2450" y="1040"/>
                    <a:pt x="2492" y="987"/>
                    <a:pt x="2478" y="936"/>
                  </a:cubicBezTo>
                  <a:cubicBezTo>
                    <a:pt x="2468" y="899"/>
                    <a:pt x="2426" y="875"/>
                    <a:pt x="2377" y="875"/>
                  </a:cubicBezTo>
                  <a:cubicBezTo>
                    <a:pt x="2363" y="875"/>
                    <a:pt x="2348" y="877"/>
                    <a:pt x="2333" y="881"/>
                  </a:cubicBezTo>
                  <a:lnTo>
                    <a:pt x="2260" y="900"/>
                  </a:lnTo>
                  <a:cubicBezTo>
                    <a:pt x="2249" y="872"/>
                    <a:pt x="2236" y="841"/>
                    <a:pt x="2223" y="814"/>
                  </a:cubicBezTo>
                  <a:lnTo>
                    <a:pt x="2288" y="776"/>
                  </a:lnTo>
                  <a:cubicBezTo>
                    <a:pt x="2350" y="740"/>
                    <a:pt x="2378" y="678"/>
                    <a:pt x="2351" y="634"/>
                  </a:cubicBezTo>
                  <a:cubicBezTo>
                    <a:pt x="2337" y="609"/>
                    <a:pt x="2307" y="596"/>
                    <a:pt x="2273" y="596"/>
                  </a:cubicBezTo>
                  <a:cubicBezTo>
                    <a:pt x="2248" y="596"/>
                    <a:pt x="2221" y="603"/>
                    <a:pt x="2197" y="618"/>
                  </a:cubicBezTo>
                  <a:lnTo>
                    <a:pt x="2133" y="656"/>
                  </a:lnTo>
                  <a:cubicBezTo>
                    <a:pt x="2116" y="631"/>
                    <a:pt x="2096" y="606"/>
                    <a:pt x="2075" y="580"/>
                  </a:cubicBezTo>
                  <a:lnTo>
                    <a:pt x="2129" y="526"/>
                  </a:lnTo>
                  <a:cubicBezTo>
                    <a:pt x="2151" y="504"/>
                    <a:pt x="2167" y="476"/>
                    <a:pt x="2172" y="448"/>
                  </a:cubicBezTo>
                  <a:cubicBezTo>
                    <a:pt x="2178" y="418"/>
                    <a:pt x="2171" y="391"/>
                    <a:pt x="2154" y="372"/>
                  </a:cubicBezTo>
                  <a:cubicBezTo>
                    <a:pt x="2140" y="359"/>
                    <a:pt x="2121" y="352"/>
                    <a:pt x="2099" y="352"/>
                  </a:cubicBezTo>
                  <a:cubicBezTo>
                    <a:pt x="2066" y="352"/>
                    <a:pt x="2028" y="367"/>
                    <a:pt x="1999" y="395"/>
                  </a:cubicBezTo>
                  <a:lnTo>
                    <a:pt x="1945" y="450"/>
                  </a:lnTo>
                  <a:cubicBezTo>
                    <a:pt x="1918" y="426"/>
                    <a:pt x="1894" y="408"/>
                    <a:pt x="1871" y="392"/>
                  </a:cubicBezTo>
                  <a:lnTo>
                    <a:pt x="1909" y="326"/>
                  </a:lnTo>
                  <a:cubicBezTo>
                    <a:pt x="1944" y="266"/>
                    <a:pt x="1938" y="197"/>
                    <a:pt x="1893" y="171"/>
                  </a:cubicBezTo>
                  <a:cubicBezTo>
                    <a:pt x="1882" y="164"/>
                    <a:pt x="1870" y="162"/>
                    <a:pt x="1858" y="162"/>
                  </a:cubicBezTo>
                  <a:cubicBezTo>
                    <a:pt x="1820" y="162"/>
                    <a:pt x="1777" y="189"/>
                    <a:pt x="1750" y="234"/>
                  </a:cubicBezTo>
                  <a:lnTo>
                    <a:pt x="1712" y="299"/>
                  </a:lnTo>
                  <a:cubicBezTo>
                    <a:pt x="1683" y="286"/>
                    <a:pt x="1654" y="273"/>
                    <a:pt x="1625" y="262"/>
                  </a:cubicBezTo>
                  <a:lnTo>
                    <a:pt x="1645" y="189"/>
                  </a:lnTo>
                  <a:cubicBezTo>
                    <a:pt x="1664" y="120"/>
                    <a:pt x="1639" y="57"/>
                    <a:pt x="1590" y="43"/>
                  </a:cubicBezTo>
                  <a:cubicBezTo>
                    <a:pt x="1584" y="41"/>
                    <a:pt x="1578" y="41"/>
                    <a:pt x="1572" y="41"/>
                  </a:cubicBezTo>
                  <a:cubicBezTo>
                    <a:pt x="1527" y="41"/>
                    <a:pt x="1485" y="83"/>
                    <a:pt x="1469" y="141"/>
                  </a:cubicBezTo>
                  <a:lnTo>
                    <a:pt x="1449" y="215"/>
                  </a:lnTo>
                  <a:cubicBezTo>
                    <a:pt x="1419" y="210"/>
                    <a:pt x="1388" y="206"/>
                    <a:pt x="1354" y="203"/>
                  </a:cubicBezTo>
                  <a:lnTo>
                    <a:pt x="1354" y="127"/>
                  </a:lnTo>
                  <a:cubicBezTo>
                    <a:pt x="1354" y="56"/>
                    <a:pt x="1313" y="1"/>
                    <a:pt x="126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4470416" y="5287865"/>
              <a:ext cx="87022" cy="87022"/>
            </a:xfrm>
            <a:custGeom>
              <a:avLst/>
              <a:gdLst/>
              <a:ahLst/>
              <a:cxnLst/>
              <a:rect l="l" t="t" r="r" b="b"/>
              <a:pathLst>
                <a:path w="1917" h="1917" extrusionOk="0">
                  <a:moveTo>
                    <a:pt x="958" y="46"/>
                  </a:moveTo>
                  <a:cubicBezTo>
                    <a:pt x="1461" y="46"/>
                    <a:pt x="1870" y="455"/>
                    <a:pt x="1870" y="958"/>
                  </a:cubicBezTo>
                  <a:cubicBezTo>
                    <a:pt x="1870" y="1461"/>
                    <a:pt x="1462" y="1870"/>
                    <a:pt x="958" y="1870"/>
                  </a:cubicBezTo>
                  <a:cubicBezTo>
                    <a:pt x="455" y="1870"/>
                    <a:pt x="46" y="1462"/>
                    <a:pt x="46" y="958"/>
                  </a:cubicBezTo>
                  <a:cubicBezTo>
                    <a:pt x="46" y="456"/>
                    <a:pt x="455" y="46"/>
                    <a:pt x="958" y="46"/>
                  </a:cubicBezTo>
                  <a:close/>
                  <a:moveTo>
                    <a:pt x="958" y="1"/>
                  </a:moveTo>
                  <a:cubicBezTo>
                    <a:pt x="430" y="1"/>
                    <a:pt x="0" y="430"/>
                    <a:pt x="0" y="958"/>
                  </a:cubicBezTo>
                  <a:cubicBezTo>
                    <a:pt x="0" y="1488"/>
                    <a:pt x="430" y="1917"/>
                    <a:pt x="957" y="1917"/>
                  </a:cubicBezTo>
                  <a:cubicBezTo>
                    <a:pt x="1485" y="1917"/>
                    <a:pt x="1915" y="1488"/>
                    <a:pt x="1915" y="958"/>
                  </a:cubicBezTo>
                  <a:cubicBezTo>
                    <a:pt x="1917" y="430"/>
                    <a:pt x="1487" y="1"/>
                    <a:pt x="9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4483172" y="5300666"/>
              <a:ext cx="61556" cy="61510"/>
            </a:xfrm>
            <a:custGeom>
              <a:avLst/>
              <a:gdLst/>
              <a:ahLst/>
              <a:cxnLst/>
              <a:rect l="l" t="t" r="r" b="b"/>
              <a:pathLst>
                <a:path w="1356" h="1355" extrusionOk="0">
                  <a:moveTo>
                    <a:pt x="677" y="47"/>
                  </a:moveTo>
                  <a:cubicBezTo>
                    <a:pt x="1025" y="47"/>
                    <a:pt x="1309" y="330"/>
                    <a:pt x="1309" y="676"/>
                  </a:cubicBezTo>
                  <a:cubicBezTo>
                    <a:pt x="1309" y="1024"/>
                    <a:pt x="1025" y="1308"/>
                    <a:pt x="677" y="1308"/>
                  </a:cubicBezTo>
                  <a:cubicBezTo>
                    <a:pt x="329" y="1308"/>
                    <a:pt x="46" y="1024"/>
                    <a:pt x="46" y="676"/>
                  </a:cubicBezTo>
                  <a:cubicBezTo>
                    <a:pt x="46" y="328"/>
                    <a:pt x="329" y="47"/>
                    <a:pt x="677" y="47"/>
                  </a:cubicBezTo>
                  <a:close/>
                  <a:moveTo>
                    <a:pt x="677" y="0"/>
                  </a:moveTo>
                  <a:cubicBezTo>
                    <a:pt x="305" y="0"/>
                    <a:pt x="1" y="304"/>
                    <a:pt x="1" y="676"/>
                  </a:cubicBezTo>
                  <a:cubicBezTo>
                    <a:pt x="1" y="1050"/>
                    <a:pt x="305" y="1354"/>
                    <a:pt x="677" y="1354"/>
                  </a:cubicBezTo>
                  <a:cubicBezTo>
                    <a:pt x="1050" y="1354"/>
                    <a:pt x="1354" y="1051"/>
                    <a:pt x="1354" y="676"/>
                  </a:cubicBezTo>
                  <a:cubicBezTo>
                    <a:pt x="1355" y="304"/>
                    <a:pt x="1050"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4490072" y="5307521"/>
              <a:ext cx="47756" cy="47710"/>
            </a:xfrm>
            <a:custGeom>
              <a:avLst/>
              <a:gdLst/>
              <a:ahLst/>
              <a:cxnLst/>
              <a:rect l="l" t="t" r="r" b="b"/>
              <a:pathLst>
                <a:path w="1052" h="1051" extrusionOk="0">
                  <a:moveTo>
                    <a:pt x="525" y="45"/>
                  </a:moveTo>
                  <a:cubicBezTo>
                    <a:pt x="791" y="45"/>
                    <a:pt x="1005" y="261"/>
                    <a:pt x="1005" y="525"/>
                  </a:cubicBezTo>
                  <a:cubicBezTo>
                    <a:pt x="1005" y="789"/>
                    <a:pt x="791" y="1005"/>
                    <a:pt x="525" y="1005"/>
                  </a:cubicBezTo>
                  <a:cubicBezTo>
                    <a:pt x="260" y="1005"/>
                    <a:pt x="45" y="791"/>
                    <a:pt x="45" y="525"/>
                  </a:cubicBezTo>
                  <a:cubicBezTo>
                    <a:pt x="45" y="262"/>
                    <a:pt x="260" y="45"/>
                    <a:pt x="525" y="45"/>
                  </a:cubicBezTo>
                  <a:close/>
                  <a:moveTo>
                    <a:pt x="525" y="0"/>
                  </a:moveTo>
                  <a:cubicBezTo>
                    <a:pt x="235" y="0"/>
                    <a:pt x="1" y="235"/>
                    <a:pt x="1" y="524"/>
                  </a:cubicBezTo>
                  <a:cubicBezTo>
                    <a:pt x="1" y="814"/>
                    <a:pt x="237" y="1050"/>
                    <a:pt x="525" y="1050"/>
                  </a:cubicBezTo>
                  <a:cubicBezTo>
                    <a:pt x="815" y="1050"/>
                    <a:pt x="1050" y="814"/>
                    <a:pt x="1050" y="524"/>
                  </a:cubicBezTo>
                  <a:cubicBezTo>
                    <a:pt x="1051"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4501284" y="5318643"/>
              <a:ext cx="25330" cy="25330"/>
            </a:xfrm>
            <a:custGeom>
              <a:avLst/>
              <a:gdLst/>
              <a:ahLst/>
              <a:cxnLst/>
              <a:rect l="l" t="t" r="r" b="b"/>
              <a:pathLst>
                <a:path w="558" h="558" extrusionOk="0">
                  <a:moveTo>
                    <a:pt x="278" y="47"/>
                  </a:moveTo>
                  <a:cubicBezTo>
                    <a:pt x="408" y="47"/>
                    <a:pt x="512" y="152"/>
                    <a:pt x="512" y="280"/>
                  </a:cubicBezTo>
                  <a:cubicBezTo>
                    <a:pt x="512" y="410"/>
                    <a:pt x="408" y="514"/>
                    <a:pt x="278" y="514"/>
                  </a:cubicBezTo>
                  <a:cubicBezTo>
                    <a:pt x="150" y="514"/>
                    <a:pt x="45" y="410"/>
                    <a:pt x="45" y="280"/>
                  </a:cubicBezTo>
                  <a:cubicBezTo>
                    <a:pt x="45" y="152"/>
                    <a:pt x="149" y="47"/>
                    <a:pt x="278" y="47"/>
                  </a:cubicBezTo>
                  <a:close/>
                  <a:moveTo>
                    <a:pt x="278" y="1"/>
                  </a:moveTo>
                  <a:cubicBezTo>
                    <a:pt x="124" y="1"/>
                    <a:pt x="1" y="126"/>
                    <a:pt x="1" y="279"/>
                  </a:cubicBezTo>
                  <a:cubicBezTo>
                    <a:pt x="1" y="433"/>
                    <a:pt x="125" y="558"/>
                    <a:pt x="278" y="558"/>
                  </a:cubicBezTo>
                  <a:cubicBezTo>
                    <a:pt x="433" y="558"/>
                    <a:pt x="556" y="432"/>
                    <a:pt x="556" y="279"/>
                  </a:cubicBezTo>
                  <a:cubicBezTo>
                    <a:pt x="557" y="126"/>
                    <a:pt x="432" y="1"/>
                    <a:pt x="27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4788589" y="5274110"/>
              <a:ext cx="114486" cy="114577"/>
            </a:xfrm>
            <a:custGeom>
              <a:avLst/>
              <a:gdLst/>
              <a:ahLst/>
              <a:cxnLst/>
              <a:rect l="l" t="t" r="r" b="b"/>
              <a:pathLst>
                <a:path w="2522" h="2524" extrusionOk="0">
                  <a:moveTo>
                    <a:pt x="1266" y="52"/>
                  </a:moveTo>
                  <a:cubicBezTo>
                    <a:pt x="1288" y="52"/>
                    <a:pt x="1312" y="84"/>
                    <a:pt x="1312" y="132"/>
                  </a:cubicBezTo>
                  <a:lnTo>
                    <a:pt x="1312" y="252"/>
                  </a:lnTo>
                  <a:lnTo>
                    <a:pt x="1333" y="253"/>
                  </a:lnTo>
                  <a:cubicBezTo>
                    <a:pt x="1382" y="256"/>
                    <a:pt x="1424" y="260"/>
                    <a:pt x="1463" y="269"/>
                  </a:cubicBezTo>
                  <a:lnTo>
                    <a:pt x="1484" y="273"/>
                  </a:lnTo>
                  <a:lnTo>
                    <a:pt x="1514" y="158"/>
                  </a:lnTo>
                  <a:cubicBezTo>
                    <a:pt x="1525" y="116"/>
                    <a:pt x="1556" y="91"/>
                    <a:pt x="1576" y="91"/>
                  </a:cubicBezTo>
                  <a:cubicBezTo>
                    <a:pt x="1577" y="91"/>
                    <a:pt x="1579" y="91"/>
                    <a:pt x="1581" y="92"/>
                  </a:cubicBezTo>
                  <a:cubicBezTo>
                    <a:pt x="1602" y="97"/>
                    <a:pt x="1616" y="136"/>
                    <a:pt x="1604" y="181"/>
                  </a:cubicBezTo>
                  <a:lnTo>
                    <a:pt x="1573" y="296"/>
                  </a:lnTo>
                  <a:lnTo>
                    <a:pt x="1594" y="303"/>
                  </a:lnTo>
                  <a:cubicBezTo>
                    <a:pt x="1634" y="316"/>
                    <a:pt x="1674" y="333"/>
                    <a:pt x="1715" y="353"/>
                  </a:cubicBezTo>
                  <a:lnTo>
                    <a:pt x="1735" y="363"/>
                  </a:lnTo>
                  <a:lnTo>
                    <a:pt x="1794" y="259"/>
                  </a:lnTo>
                  <a:cubicBezTo>
                    <a:pt x="1814" y="225"/>
                    <a:pt x="1842" y="210"/>
                    <a:pt x="1861" y="210"/>
                  </a:cubicBezTo>
                  <a:cubicBezTo>
                    <a:pt x="1866" y="210"/>
                    <a:pt x="1871" y="211"/>
                    <a:pt x="1874" y="213"/>
                  </a:cubicBezTo>
                  <a:cubicBezTo>
                    <a:pt x="1893" y="224"/>
                    <a:pt x="1898" y="265"/>
                    <a:pt x="1873" y="306"/>
                  </a:cubicBezTo>
                  <a:lnTo>
                    <a:pt x="1814" y="408"/>
                  </a:lnTo>
                  <a:lnTo>
                    <a:pt x="1832" y="421"/>
                  </a:lnTo>
                  <a:cubicBezTo>
                    <a:pt x="1863" y="442"/>
                    <a:pt x="1897" y="466"/>
                    <a:pt x="1936" y="501"/>
                  </a:cubicBezTo>
                  <a:lnTo>
                    <a:pt x="1952" y="516"/>
                  </a:lnTo>
                  <a:lnTo>
                    <a:pt x="2036" y="431"/>
                  </a:lnTo>
                  <a:cubicBezTo>
                    <a:pt x="2056" y="411"/>
                    <a:pt x="2082" y="400"/>
                    <a:pt x="2103" y="400"/>
                  </a:cubicBezTo>
                  <a:cubicBezTo>
                    <a:pt x="2109" y="400"/>
                    <a:pt x="2120" y="401"/>
                    <a:pt x="2126" y="407"/>
                  </a:cubicBezTo>
                  <a:cubicBezTo>
                    <a:pt x="2132" y="414"/>
                    <a:pt x="2135" y="423"/>
                    <a:pt x="2135" y="430"/>
                  </a:cubicBezTo>
                  <a:cubicBezTo>
                    <a:pt x="2135" y="451"/>
                    <a:pt x="2122" y="476"/>
                    <a:pt x="2101" y="497"/>
                  </a:cubicBezTo>
                  <a:lnTo>
                    <a:pt x="2016" y="581"/>
                  </a:lnTo>
                  <a:lnTo>
                    <a:pt x="2031" y="597"/>
                  </a:lnTo>
                  <a:cubicBezTo>
                    <a:pt x="2064" y="634"/>
                    <a:pt x="2090" y="669"/>
                    <a:pt x="2111" y="701"/>
                  </a:cubicBezTo>
                  <a:lnTo>
                    <a:pt x="2124" y="718"/>
                  </a:lnTo>
                  <a:lnTo>
                    <a:pt x="2226" y="659"/>
                  </a:lnTo>
                  <a:cubicBezTo>
                    <a:pt x="2244" y="648"/>
                    <a:pt x="2264" y="643"/>
                    <a:pt x="2281" y="643"/>
                  </a:cubicBezTo>
                  <a:cubicBezTo>
                    <a:pt x="2299" y="643"/>
                    <a:pt x="2313" y="648"/>
                    <a:pt x="2319" y="659"/>
                  </a:cubicBezTo>
                  <a:cubicBezTo>
                    <a:pt x="2329" y="678"/>
                    <a:pt x="2314" y="716"/>
                    <a:pt x="2273" y="739"/>
                  </a:cubicBezTo>
                  <a:lnTo>
                    <a:pt x="2169" y="799"/>
                  </a:lnTo>
                  <a:lnTo>
                    <a:pt x="2179" y="818"/>
                  </a:lnTo>
                  <a:cubicBezTo>
                    <a:pt x="2199" y="859"/>
                    <a:pt x="2216" y="901"/>
                    <a:pt x="2229" y="940"/>
                  </a:cubicBezTo>
                  <a:lnTo>
                    <a:pt x="2236" y="960"/>
                  </a:lnTo>
                  <a:lnTo>
                    <a:pt x="2351" y="928"/>
                  </a:lnTo>
                  <a:cubicBezTo>
                    <a:pt x="2361" y="925"/>
                    <a:pt x="2371" y="924"/>
                    <a:pt x="2381" y="924"/>
                  </a:cubicBezTo>
                  <a:cubicBezTo>
                    <a:pt x="2410" y="924"/>
                    <a:pt x="2435" y="935"/>
                    <a:pt x="2440" y="952"/>
                  </a:cubicBezTo>
                  <a:cubicBezTo>
                    <a:pt x="2444" y="965"/>
                    <a:pt x="2435" y="980"/>
                    <a:pt x="2428" y="986"/>
                  </a:cubicBezTo>
                  <a:cubicBezTo>
                    <a:pt x="2416" y="1001"/>
                    <a:pt x="2396" y="1011"/>
                    <a:pt x="2374" y="1018"/>
                  </a:cubicBezTo>
                  <a:lnTo>
                    <a:pt x="2259" y="1048"/>
                  </a:lnTo>
                  <a:lnTo>
                    <a:pt x="2263" y="1069"/>
                  </a:lnTo>
                  <a:cubicBezTo>
                    <a:pt x="2272" y="1107"/>
                    <a:pt x="2276" y="1150"/>
                    <a:pt x="2279" y="1200"/>
                  </a:cubicBezTo>
                  <a:lnTo>
                    <a:pt x="2280" y="1221"/>
                  </a:lnTo>
                  <a:lnTo>
                    <a:pt x="2400" y="1221"/>
                  </a:lnTo>
                  <a:cubicBezTo>
                    <a:pt x="2447" y="1221"/>
                    <a:pt x="2480" y="1244"/>
                    <a:pt x="2480" y="1266"/>
                  </a:cubicBezTo>
                  <a:cubicBezTo>
                    <a:pt x="2480" y="1290"/>
                    <a:pt x="2448" y="1313"/>
                    <a:pt x="2400" y="1313"/>
                  </a:cubicBezTo>
                  <a:lnTo>
                    <a:pt x="2280" y="1313"/>
                  </a:lnTo>
                  <a:lnTo>
                    <a:pt x="2279" y="1334"/>
                  </a:lnTo>
                  <a:cubicBezTo>
                    <a:pt x="2275" y="1386"/>
                    <a:pt x="2270" y="1427"/>
                    <a:pt x="2263" y="1465"/>
                  </a:cubicBezTo>
                  <a:lnTo>
                    <a:pt x="2259" y="1486"/>
                  </a:lnTo>
                  <a:lnTo>
                    <a:pt x="2369" y="1511"/>
                  </a:lnTo>
                  <a:cubicBezTo>
                    <a:pt x="2396" y="1517"/>
                    <a:pt x="2418" y="1534"/>
                    <a:pt x="2430" y="1551"/>
                  </a:cubicBezTo>
                  <a:cubicBezTo>
                    <a:pt x="2433" y="1559"/>
                    <a:pt x="2436" y="1566"/>
                    <a:pt x="2434" y="1575"/>
                  </a:cubicBezTo>
                  <a:cubicBezTo>
                    <a:pt x="2429" y="1592"/>
                    <a:pt x="2405" y="1603"/>
                    <a:pt x="2376" y="1603"/>
                  </a:cubicBezTo>
                  <a:cubicBezTo>
                    <a:pt x="2366" y="1603"/>
                    <a:pt x="2356" y="1601"/>
                    <a:pt x="2345" y="1599"/>
                  </a:cubicBezTo>
                  <a:lnTo>
                    <a:pt x="2229" y="1569"/>
                  </a:lnTo>
                  <a:lnTo>
                    <a:pt x="2222" y="1590"/>
                  </a:lnTo>
                  <a:cubicBezTo>
                    <a:pt x="2209" y="1629"/>
                    <a:pt x="2194" y="1669"/>
                    <a:pt x="2172" y="1712"/>
                  </a:cubicBezTo>
                  <a:lnTo>
                    <a:pt x="2163" y="1730"/>
                  </a:lnTo>
                  <a:lnTo>
                    <a:pt x="2267" y="1791"/>
                  </a:lnTo>
                  <a:cubicBezTo>
                    <a:pt x="2291" y="1804"/>
                    <a:pt x="2311" y="1825"/>
                    <a:pt x="2316" y="1845"/>
                  </a:cubicBezTo>
                  <a:cubicBezTo>
                    <a:pt x="2317" y="1852"/>
                    <a:pt x="2319" y="1861"/>
                    <a:pt x="2315" y="1871"/>
                  </a:cubicBezTo>
                  <a:cubicBezTo>
                    <a:pt x="2309" y="1881"/>
                    <a:pt x="2295" y="1886"/>
                    <a:pt x="2278" y="1886"/>
                  </a:cubicBezTo>
                  <a:cubicBezTo>
                    <a:pt x="2260" y="1886"/>
                    <a:pt x="2240" y="1881"/>
                    <a:pt x="2222" y="1871"/>
                  </a:cubicBezTo>
                  <a:lnTo>
                    <a:pt x="2120" y="1812"/>
                  </a:lnTo>
                  <a:lnTo>
                    <a:pt x="2108" y="1830"/>
                  </a:lnTo>
                  <a:cubicBezTo>
                    <a:pt x="2085" y="1864"/>
                    <a:pt x="2059" y="1897"/>
                    <a:pt x="2027" y="1934"/>
                  </a:cubicBezTo>
                  <a:lnTo>
                    <a:pt x="2013" y="1950"/>
                  </a:lnTo>
                  <a:lnTo>
                    <a:pt x="2098" y="2034"/>
                  </a:lnTo>
                  <a:cubicBezTo>
                    <a:pt x="2117" y="2054"/>
                    <a:pt x="2130" y="2081"/>
                    <a:pt x="2130" y="2102"/>
                  </a:cubicBezTo>
                  <a:cubicBezTo>
                    <a:pt x="2130" y="2108"/>
                    <a:pt x="2129" y="2118"/>
                    <a:pt x="2122" y="2124"/>
                  </a:cubicBezTo>
                  <a:cubicBezTo>
                    <a:pt x="2116" y="2130"/>
                    <a:pt x="2106" y="2131"/>
                    <a:pt x="2100" y="2131"/>
                  </a:cubicBezTo>
                  <a:cubicBezTo>
                    <a:pt x="2079" y="2131"/>
                    <a:pt x="2053" y="2120"/>
                    <a:pt x="2032" y="2099"/>
                  </a:cubicBezTo>
                  <a:lnTo>
                    <a:pt x="1948" y="2014"/>
                  </a:lnTo>
                  <a:lnTo>
                    <a:pt x="1932" y="2029"/>
                  </a:lnTo>
                  <a:cubicBezTo>
                    <a:pt x="1894" y="2063"/>
                    <a:pt x="1861" y="2088"/>
                    <a:pt x="1828" y="2109"/>
                  </a:cubicBezTo>
                  <a:lnTo>
                    <a:pt x="1810" y="2121"/>
                  </a:lnTo>
                  <a:lnTo>
                    <a:pt x="1869" y="2224"/>
                  </a:lnTo>
                  <a:cubicBezTo>
                    <a:pt x="1893" y="2265"/>
                    <a:pt x="1889" y="2305"/>
                    <a:pt x="1869" y="2316"/>
                  </a:cubicBezTo>
                  <a:cubicBezTo>
                    <a:pt x="1865" y="2318"/>
                    <a:pt x="1860" y="2319"/>
                    <a:pt x="1855" y="2319"/>
                  </a:cubicBezTo>
                  <a:cubicBezTo>
                    <a:pt x="1835" y="2319"/>
                    <a:pt x="1808" y="2304"/>
                    <a:pt x="1789" y="2270"/>
                  </a:cubicBezTo>
                  <a:lnTo>
                    <a:pt x="1730" y="2167"/>
                  </a:lnTo>
                  <a:lnTo>
                    <a:pt x="1710" y="2177"/>
                  </a:lnTo>
                  <a:cubicBezTo>
                    <a:pt x="1669" y="2197"/>
                    <a:pt x="1629" y="2213"/>
                    <a:pt x="1588" y="2228"/>
                  </a:cubicBezTo>
                  <a:lnTo>
                    <a:pt x="1568" y="2235"/>
                  </a:lnTo>
                  <a:lnTo>
                    <a:pt x="1599" y="2350"/>
                  </a:lnTo>
                  <a:cubicBezTo>
                    <a:pt x="1610" y="2395"/>
                    <a:pt x="1596" y="2434"/>
                    <a:pt x="1575" y="2439"/>
                  </a:cubicBezTo>
                  <a:cubicBezTo>
                    <a:pt x="1573" y="2440"/>
                    <a:pt x="1571" y="2440"/>
                    <a:pt x="1569" y="2440"/>
                  </a:cubicBezTo>
                  <a:cubicBezTo>
                    <a:pt x="1548" y="2440"/>
                    <a:pt x="1521" y="2415"/>
                    <a:pt x="1509" y="2373"/>
                  </a:cubicBezTo>
                  <a:lnTo>
                    <a:pt x="1479" y="2258"/>
                  </a:lnTo>
                  <a:lnTo>
                    <a:pt x="1457" y="2262"/>
                  </a:lnTo>
                  <a:cubicBezTo>
                    <a:pt x="1420" y="2270"/>
                    <a:pt x="1377" y="2276"/>
                    <a:pt x="1327" y="2278"/>
                  </a:cubicBezTo>
                  <a:lnTo>
                    <a:pt x="1306" y="2279"/>
                  </a:lnTo>
                  <a:lnTo>
                    <a:pt x="1306" y="2399"/>
                  </a:lnTo>
                  <a:cubicBezTo>
                    <a:pt x="1306" y="2447"/>
                    <a:pt x="1282" y="2479"/>
                    <a:pt x="1260" y="2479"/>
                  </a:cubicBezTo>
                  <a:cubicBezTo>
                    <a:pt x="1251" y="2479"/>
                    <a:pt x="1243" y="2474"/>
                    <a:pt x="1237" y="2469"/>
                  </a:cubicBezTo>
                  <a:cubicBezTo>
                    <a:pt x="1223" y="2455"/>
                    <a:pt x="1214" y="2427"/>
                    <a:pt x="1214" y="2399"/>
                  </a:cubicBezTo>
                  <a:lnTo>
                    <a:pt x="1214" y="2281"/>
                  </a:lnTo>
                  <a:lnTo>
                    <a:pt x="1193" y="2279"/>
                  </a:lnTo>
                  <a:cubicBezTo>
                    <a:pt x="1142" y="2276"/>
                    <a:pt x="1100" y="2271"/>
                    <a:pt x="1062" y="2263"/>
                  </a:cubicBezTo>
                  <a:lnTo>
                    <a:pt x="1041" y="2260"/>
                  </a:lnTo>
                  <a:lnTo>
                    <a:pt x="1010" y="2374"/>
                  </a:lnTo>
                  <a:cubicBezTo>
                    <a:pt x="1000" y="2416"/>
                    <a:pt x="972" y="2441"/>
                    <a:pt x="951" y="2441"/>
                  </a:cubicBezTo>
                  <a:cubicBezTo>
                    <a:pt x="949" y="2441"/>
                    <a:pt x="947" y="2441"/>
                    <a:pt x="945" y="2440"/>
                  </a:cubicBezTo>
                  <a:cubicBezTo>
                    <a:pt x="935" y="2437"/>
                    <a:pt x="930" y="2430"/>
                    <a:pt x="927" y="2424"/>
                  </a:cubicBezTo>
                  <a:cubicBezTo>
                    <a:pt x="916" y="2405"/>
                    <a:pt x="914" y="2378"/>
                    <a:pt x="922" y="2351"/>
                  </a:cubicBezTo>
                  <a:lnTo>
                    <a:pt x="951" y="2236"/>
                  </a:lnTo>
                  <a:lnTo>
                    <a:pt x="931" y="2229"/>
                  </a:lnTo>
                  <a:cubicBezTo>
                    <a:pt x="892" y="2216"/>
                    <a:pt x="851" y="2199"/>
                    <a:pt x="810" y="2178"/>
                  </a:cubicBezTo>
                  <a:lnTo>
                    <a:pt x="791" y="2168"/>
                  </a:lnTo>
                  <a:lnTo>
                    <a:pt x="731" y="2271"/>
                  </a:lnTo>
                  <a:cubicBezTo>
                    <a:pt x="712" y="2305"/>
                    <a:pt x="685" y="2322"/>
                    <a:pt x="665" y="2322"/>
                  </a:cubicBezTo>
                  <a:cubicBezTo>
                    <a:pt x="660" y="2322"/>
                    <a:pt x="655" y="2320"/>
                    <a:pt x="651" y="2318"/>
                  </a:cubicBezTo>
                  <a:cubicBezTo>
                    <a:pt x="643" y="2313"/>
                    <a:pt x="639" y="2304"/>
                    <a:pt x="638" y="2298"/>
                  </a:cubicBezTo>
                  <a:cubicBezTo>
                    <a:pt x="633" y="2278"/>
                    <a:pt x="638" y="2250"/>
                    <a:pt x="652" y="2225"/>
                  </a:cubicBezTo>
                  <a:lnTo>
                    <a:pt x="712" y="2123"/>
                  </a:lnTo>
                  <a:lnTo>
                    <a:pt x="694" y="2110"/>
                  </a:lnTo>
                  <a:cubicBezTo>
                    <a:pt x="660" y="2088"/>
                    <a:pt x="625" y="2062"/>
                    <a:pt x="591" y="2030"/>
                  </a:cubicBezTo>
                  <a:lnTo>
                    <a:pt x="575" y="2015"/>
                  </a:lnTo>
                  <a:lnTo>
                    <a:pt x="490" y="2100"/>
                  </a:lnTo>
                  <a:cubicBezTo>
                    <a:pt x="470" y="2120"/>
                    <a:pt x="445" y="2131"/>
                    <a:pt x="424" y="2131"/>
                  </a:cubicBezTo>
                  <a:cubicBezTo>
                    <a:pt x="418" y="2131"/>
                    <a:pt x="408" y="2130"/>
                    <a:pt x="402" y="2124"/>
                  </a:cubicBezTo>
                  <a:cubicBezTo>
                    <a:pt x="396" y="2118"/>
                    <a:pt x="393" y="2108"/>
                    <a:pt x="393" y="2102"/>
                  </a:cubicBezTo>
                  <a:cubicBezTo>
                    <a:pt x="393" y="2081"/>
                    <a:pt x="406" y="2055"/>
                    <a:pt x="427" y="2034"/>
                  </a:cubicBezTo>
                  <a:lnTo>
                    <a:pt x="512" y="1950"/>
                  </a:lnTo>
                  <a:lnTo>
                    <a:pt x="497" y="1934"/>
                  </a:lnTo>
                  <a:cubicBezTo>
                    <a:pt x="464" y="1896"/>
                    <a:pt x="438" y="1862"/>
                    <a:pt x="417" y="1830"/>
                  </a:cubicBezTo>
                  <a:lnTo>
                    <a:pt x="404" y="1812"/>
                  </a:lnTo>
                  <a:lnTo>
                    <a:pt x="302" y="1871"/>
                  </a:lnTo>
                  <a:cubicBezTo>
                    <a:pt x="284" y="1881"/>
                    <a:pt x="264" y="1886"/>
                    <a:pt x="246" y="1886"/>
                  </a:cubicBezTo>
                  <a:cubicBezTo>
                    <a:pt x="229" y="1886"/>
                    <a:pt x="214" y="1881"/>
                    <a:pt x="209" y="1871"/>
                  </a:cubicBezTo>
                  <a:cubicBezTo>
                    <a:pt x="204" y="1862"/>
                    <a:pt x="206" y="1854"/>
                    <a:pt x="208" y="1846"/>
                  </a:cubicBezTo>
                  <a:cubicBezTo>
                    <a:pt x="213" y="1828"/>
                    <a:pt x="232" y="1804"/>
                    <a:pt x="256" y="1792"/>
                  </a:cubicBezTo>
                  <a:lnTo>
                    <a:pt x="360" y="1733"/>
                  </a:lnTo>
                  <a:lnTo>
                    <a:pt x="350" y="1713"/>
                  </a:lnTo>
                  <a:cubicBezTo>
                    <a:pt x="329" y="1670"/>
                    <a:pt x="313" y="1630"/>
                    <a:pt x="301" y="1591"/>
                  </a:cubicBezTo>
                  <a:lnTo>
                    <a:pt x="293" y="1571"/>
                  </a:lnTo>
                  <a:lnTo>
                    <a:pt x="179" y="1602"/>
                  </a:lnTo>
                  <a:cubicBezTo>
                    <a:pt x="169" y="1605"/>
                    <a:pt x="158" y="1606"/>
                    <a:pt x="148" y="1606"/>
                  </a:cubicBezTo>
                  <a:cubicBezTo>
                    <a:pt x="119" y="1606"/>
                    <a:pt x="94" y="1595"/>
                    <a:pt x="90" y="1578"/>
                  </a:cubicBezTo>
                  <a:cubicBezTo>
                    <a:pt x="87" y="1569"/>
                    <a:pt x="91" y="1560"/>
                    <a:pt x="95" y="1554"/>
                  </a:cubicBezTo>
                  <a:cubicBezTo>
                    <a:pt x="106" y="1535"/>
                    <a:pt x="129" y="1520"/>
                    <a:pt x="155" y="1513"/>
                  </a:cubicBezTo>
                  <a:lnTo>
                    <a:pt x="270" y="1483"/>
                  </a:lnTo>
                  <a:lnTo>
                    <a:pt x="266" y="1462"/>
                  </a:lnTo>
                  <a:cubicBezTo>
                    <a:pt x="258" y="1424"/>
                    <a:pt x="253" y="1380"/>
                    <a:pt x="250" y="1332"/>
                  </a:cubicBezTo>
                  <a:lnTo>
                    <a:pt x="249" y="1311"/>
                  </a:lnTo>
                  <a:lnTo>
                    <a:pt x="130" y="1311"/>
                  </a:lnTo>
                  <a:cubicBezTo>
                    <a:pt x="82" y="1311"/>
                    <a:pt x="50" y="1285"/>
                    <a:pt x="50" y="1264"/>
                  </a:cubicBezTo>
                  <a:cubicBezTo>
                    <a:pt x="50" y="1243"/>
                    <a:pt x="82" y="1218"/>
                    <a:pt x="130" y="1218"/>
                  </a:cubicBezTo>
                  <a:lnTo>
                    <a:pt x="249" y="1218"/>
                  </a:lnTo>
                  <a:lnTo>
                    <a:pt x="250" y="1197"/>
                  </a:lnTo>
                  <a:cubicBezTo>
                    <a:pt x="253" y="1148"/>
                    <a:pt x="258" y="1106"/>
                    <a:pt x="266" y="1066"/>
                  </a:cubicBezTo>
                  <a:lnTo>
                    <a:pt x="270" y="1045"/>
                  </a:lnTo>
                  <a:lnTo>
                    <a:pt x="155" y="1015"/>
                  </a:lnTo>
                  <a:cubicBezTo>
                    <a:pt x="128" y="1008"/>
                    <a:pt x="106" y="991"/>
                    <a:pt x="95" y="974"/>
                  </a:cubicBezTo>
                  <a:cubicBezTo>
                    <a:pt x="91" y="969"/>
                    <a:pt x="88" y="960"/>
                    <a:pt x="90" y="950"/>
                  </a:cubicBezTo>
                  <a:cubicBezTo>
                    <a:pt x="94" y="934"/>
                    <a:pt x="119" y="923"/>
                    <a:pt x="148" y="923"/>
                  </a:cubicBezTo>
                  <a:cubicBezTo>
                    <a:pt x="158" y="923"/>
                    <a:pt x="169" y="924"/>
                    <a:pt x="179" y="927"/>
                  </a:cubicBezTo>
                  <a:lnTo>
                    <a:pt x="293" y="957"/>
                  </a:lnTo>
                  <a:lnTo>
                    <a:pt x="301" y="937"/>
                  </a:lnTo>
                  <a:cubicBezTo>
                    <a:pt x="313" y="896"/>
                    <a:pt x="330" y="857"/>
                    <a:pt x="350" y="816"/>
                  </a:cubicBezTo>
                  <a:lnTo>
                    <a:pt x="360" y="796"/>
                  </a:lnTo>
                  <a:lnTo>
                    <a:pt x="256" y="737"/>
                  </a:lnTo>
                  <a:cubicBezTo>
                    <a:pt x="237" y="725"/>
                    <a:pt x="222" y="710"/>
                    <a:pt x="213" y="692"/>
                  </a:cubicBezTo>
                  <a:cubicBezTo>
                    <a:pt x="210" y="684"/>
                    <a:pt x="204" y="669"/>
                    <a:pt x="211" y="657"/>
                  </a:cubicBezTo>
                  <a:cubicBezTo>
                    <a:pt x="217" y="647"/>
                    <a:pt x="231" y="642"/>
                    <a:pt x="248" y="642"/>
                  </a:cubicBezTo>
                  <a:cubicBezTo>
                    <a:pt x="265" y="642"/>
                    <a:pt x="285" y="647"/>
                    <a:pt x="303" y="657"/>
                  </a:cubicBezTo>
                  <a:lnTo>
                    <a:pt x="406" y="716"/>
                  </a:lnTo>
                  <a:lnTo>
                    <a:pt x="418" y="699"/>
                  </a:lnTo>
                  <a:cubicBezTo>
                    <a:pt x="440" y="665"/>
                    <a:pt x="466" y="633"/>
                    <a:pt x="498" y="595"/>
                  </a:cubicBezTo>
                  <a:lnTo>
                    <a:pt x="513" y="579"/>
                  </a:lnTo>
                  <a:lnTo>
                    <a:pt x="428" y="495"/>
                  </a:lnTo>
                  <a:cubicBezTo>
                    <a:pt x="408" y="474"/>
                    <a:pt x="397" y="449"/>
                    <a:pt x="397" y="428"/>
                  </a:cubicBezTo>
                  <a:cubicBezTo>
                    <a:pt x="397" y="422"/>
                    <a:pt x="398" y="412"/>
                    <a:pt x="404" y="406"/>
                  </a:cubicBezTo>
                  <a:cubicBezTo>
                    <a:pt x="411" y="400"/>
                    <a:pt x="421" y="399"/>
                    <a:pt x="427" y="399"/>
                  </a:cubicBezTo>
                  <a:cubicBezTo>
                    <a:pt x="448" y="399"/>
                    <a:pt x="474" y="410"/>
                    <a:pt x="493" y="431"/>
                  </a:cubicBezTo>
                  <a:lnTo>
                    <a:pt x="577" y="516"/>
                  </a:lnTo>
                  <a:lnTo>
                    <a:pt x="593" y="501"/>
                  </a:lnTo>
                  <a:cubicBezTo>
                    <a:pt x="633" y="467"/>
                    <a:pt x="666" y="442"/>
                    <a:pt x="697" y="421"/>
                  </a:cubicBezTo>
                  <a:lnTo>
                    <a:pt x="716" y="409"/>
                  </a:lnTo>
                  <a:lnTo>
                    <a:pt x="656" y="306"/>
                  </a:lnTo>
                  <a:cubicBezTo>
                    <a:pt x="633" y="265"/>
                    <a:pt x="637" y="225"/>
                    <a:pt x="656" y="214"/>
                  </a:cubicBezTo>
                  <a:cubicBezTo>
                    <a:pt x="660" y="212"/>
                    <a:pt x="665" y="211"/>
                    <a:pt x="670" y="211"/>
                  </a:cubicBezTo>
                  <a:cubicBezTo>
                    <a:pt x="691" y="211"/>
                    <a:pt x="720" y="231"/>
                    <a:pt x="737" y="259"/>
                  </a:cubicBezTo>
                  <a:lnTo>
                    <a:pt x="796" y="363"/>
                  </a:lnTo>
                  <a:lnTo>
                    <a:pt x="816" y="353"/>
                  </a:lnTo>
                  <a:cubicBezTo>
                    <a:pt x="858" y="332"/>
                    <a:pt x="898" y="316"/>
                    <a:pt x="938" y="304"/>
                  </a:cubicBezTo>
                  <a:lnTo>
                    <a:pt x="957" y="296"/>
                  </a:lnTo>
                  <a:lnTo>
                    <a:pt x="927" y="181"/>
                  </a:lnTo>
                  <a:cubicBezTo>
                    <a:pt x="919" y="154"/>
                    <a:pt x="922" y="126"/>
                    <a:pt x="932" y="107"/>
                  </a:cubicBezTo>
                  <a:cubicBezTo>
                    <a:pt x="935" y="102"/>
                    <a:pt x="941" y="95"/>
                    <a:pt x="950" y="92"/>
                  </a:cubicBezTo>
                  <a:cubicBezTo>
                    <a:pt x="952" y="91"/>
                    <a:pt x="955" y="91"/>
                    <a:pt x="957" y="91"/>
                  </a:cubicBezTo>
                  <a:cubicBezTo>
                    <a:pt x="977" y="91"/>
                    <a:pt x="1004" y="116"/>
                    <a:pt x="1017" y="158"/>
                  </a:cubicBezTo>
                  <a:lnTo>
                    <a:pt x="1046" y="273"/>
                  </a:lnTo>
                  <a:lnTo>
                    <a:pt x="1067" y="269"/>
                  </a:lnTo>
                  <a:cubicBezTo>
                    <a:pt x="1107" y="260"/>
                    <a:pt x="1150" y="256"/>
                    <a:pt x="1198" y="253"/>
                  </a:cubicBezTo>
                  <a:lnTo>
                    <a:pt x="1219" y="252"/>
                  </a:lnTo>
                  <a:lnTo>
                    <a:pt x="1219" y="132"/>
                  </a:lnTo>
                  <a:cubicBezTo>
                    <a:pt x="1219" y="85"/>
                    <a:pt x="1243" y="52"/>
                    <a:pt x="1266" y="52"/>
                  </a:cubicBezTo>
                  <a:close/>
                  <a:moveTo>
                    <a:pt x="1260" y="1"/>
                  </a:moveTo>
                  <a:cubicBezTo>
                    <a:pt x="1210" y="1"/>
                    <a:pt x="1169" y="58"/>
                    <a:pt x="1169" y="128"/>
                  </a:cubicBezTo>
                  <a:lnTo>
                    <a:pt x="1169" y="205"/>
                  </a:lnTo>
                  <a:cubicBezTo>
                    <a:pt x="1136" y="207"/>
                    <a:pt x="1104" y="211"/>
                    <a:pt x="1076" y="216"/>
                  </a:cubicBezTo>
                  <a:lnTo>
                    <a:pt x="1056" y="142"/>
                  </a:lnTo>
                  <a:cubicBezTo>
                    <a:pt x="1041" y="84"/>
                    <a:pt x="996" y="42"/>
                    <a:pt x="953" y="42"/>
                  </a:cubicBezTo>
                  <a:cubicBezTo>
                    <a:pt x="947" y="42"/>
                    <a:pt x="941" y="43"/>
                    <a:pt x="934" y="45"/>
                  </a:cubicBezTo>
                  <a:cubicBezTo>
                    <a:pt x="915" y="49"/>
                    <a:pt x="900" y="62"/>
                    <a:pt x="888" y="81"/>
                  </a:cubicBezTo>
                  <a:cubicBezTo>
                    <a:pt x="871" y="111"/>
                    <a:pt x="868" y="152"/>
                    <a:pt x="879" y="190"/>
                  </a:cubicBezTo>
                  <a:lnTo>
                    <a:pt x="899" y="264"/>
                  </a:lnTo>
                  <a:cubicBezTo>
                    <a:pt x="870" y="274"/>
                    <a:pt x="841" y="286"/>
                    <a:pt x="812" y="300"/>
                  </a:cubicBezTo>
                  <a:lnTo>
                    <a:pt x="773" y="234"/>
                  </a:lnTo>
                  <a:cubicBezTo>
                    <a:pt x="748" y="190"/>
                    <a:pt x="704" y="163"/>
                    <a:pt x="666" y="163"/>
                  </a:cubicBezTo>
                  <a:cubicBezTo>
                    <a:pt x="653" y="163"/>
                    <a:pt x="641" y="166"/>
                    <a:pt x="631" y="172"/>
                  </a:cubicBezTo>
                  <a:cubicBezTo>
                    <a:pt x="586" y="196"/>
                    <a:pt x="580" y="265"/>
                    <a:pt x="615" y="327"/>
                  </a:cubicBezTo>
                  <a:lnTo>
                    <a:pt x="654" y="392"/>
                  </a:lnTo>
                  <a:cubicBezTo>
                    <a:pt x="630" y="410"/>
                    <a:pt x="606" y="428"/>
                    <a:pt x="578" y="450"/>
                  </a:cubicBezTo>
                  <a:lnTo>
                    <a:pt x="524" y="396"/>
                  </a:lnTo>
                  <a:cubicBezTo>
                    <a:pt x="496" y="368"/>
                    <a:pt x="458" y="352"/>
                    <a:pt x="425" y="352"/>
                  </a:cubicBezTo>
                  <a:cubicBezTo>
                    <a:pt x="403" y="352"/>
                    <a:pt x="384" y="359"/>
                    <a:pt x="370" y="373"/>
                  </a:cubicBezTo>
                  <a:cubicBezTo>
                    <a:pt x="355" y="388"/>
                    <a:pt x="349" y="406"/>
                    <a:pt x="349" y="428"/>
                  </a:cubicBezTo>
                  <a:cubicBezTo>
                    <a:pt x="349" y="462"/>
                    <a:pt x="366" y="498"/>
                    <a:pt x="396" y="527"/>
                  </a:cubicBezTo>
                  <a:lnTo>
                    <a:pt x="449" y="581"/>
                  </a:lnTo>
                  <a:cubicBezTo>
                    <a:pt x="427" y="607"/>
                    <a:pt x="407" y="633"/>
                    <a:pt x="391" y="657"/>
                  </a:cubicBezTo>
                  <a:lnTo>
                    <a:pt x="325" y="618"/>
                  </a:lnTo>
                  <a:cubicBezTo>
                    <a:pt x="300" y="604"/>
                    <a:pt x="273" y="597"/>
                    <a:pt x="248" y="597"/>
                  </a:cubicBezTo>
                  <a:cubicBezTo>
                    <a:pt x="214" y="597"/>
                    <a:pt x="184" y="609"/>
                    <a:pt x="170" y="634"/>
                  </a:cubicBezTo>
                  <a:cubicBezTo>
                    <a:pt x="156" y="657"/>
                    <a:pt x="158" y="685"/>
                    <a:pt x="171" y="713"/>
                  </a:cubicBezTo>
                  <a:cubicBezTo>
                    <a:pt x="183" y="738"/>
                    <a:pt x="206" y="760"/>
                    <a:pt x="233" y="776"/>
                  </a:cubicBezTo>
                  <a:lnTo>
                    <a:pt x="299" y="815"/>
                  </a:lnTo>
                  <a:cubicBezTo>
                    <a:pt x="285" y="844"/>
                    <a:pt x="272" y="873"/>
                    <a:pt x="262" y="902"/>
                  </a:cubicBezTo>
                  <a:lnTo>
                    <a:pt x="188" y="882"/>
                  </a:lnTo>
                  <a:cubicBezTo>
                    <a:pt x="174" y="878"/>
                    <a:pt x="159" y="876"/>
                    <a:pt x="145" y="876"/>
                  </a:cubicBezTo>
                  <a:cubicBezTo>
                    <a:pt x="93" y="876"/>
                    <a:pt x="54" y="901"/>
                    <a:pt x="43" y="939"/>
                  </a:cubicBezTo>
                  <a:cubicBezTo>
                    <a:pt x="38" y="957"/>
                    <a:pt x="42" y="979"/>
                    <a:pt x="53" y="997"/>
                  </a:cubicBezTo>
                  <a:cubicBezTo>
                    <a:pt x="70" y="1026"/>
                    <a:pt x="102" y="1049"/>
                    <a:pt x="140" y="1059"/>
                  </a:cubicBezTo>
                  <a:lnTo>
                    <a:pt x="214" y="1079"/>
                  </a:lnTo>
                  <a:cubicBezTo>
                    <a:pt x="209" y="1107"/>
                    <a:pt x="206" y="1139"/>
                    <a:pt x="203" y="1172"/>
                  </a:cubicBezTo>
                  <a:lnTo>
                    <a:pt x="127" y="1172"/>
                  </a:lnTo>
                  <a:cubicBezTo>
                    <a:pt x="55" y="1172"/>
                    <a:pt x="0" y="1213"/>
                    <a:pt x="0" y="1263"/>
                  </a:cubicBezTo>
                  <a:cubicBezTo>
                    <a:pt x="0" y="1314"/>
                    <a:pt x="55" y="1355"/>
                    <a:pt x="127" y="1355"/>
                  </a:cubicBezTo>
                  <a:lnTo>
                    <a:pt x="203" y="1355"/>
                  </a:lnTo>
                  <a:cubicBezTo>
                    <a:pt x="206" y="1390"/>
                    <a:pt x="209" y="1419"/>
                    <a:pt x="214" y="1449"/>
                  </a:cubicBezTo>
                  <a:lnTo>
                    <a:pt x="140" y="1469"/>
                  </a:lnTo>
                  <a:cubicBezTo>
                    <a:pt x="102" y="1479"/>
                    <a:pt x="69" y="1502"/>
                    <a:pt x="53" y="1530"/>
                  </a:cubicBezTo>
                  <a:cubicBezTo>
                    <a:pt x="40" y="1550"/>
                    <a:pt x="38" y="1570"/>
                    <a:pt x="43" y="1590"/>
                  </a:cubicBezTo>
                  <a:cubicBezTo>
                    <a:pt x="53" y="1628"/>
                    <a:pt x="95" y="1651"/>
                    <a:pt x="145" y="1651"/>
                  </a:cubicBezTo>
                  <a:cubicBezTo>
                    <a:pt x="159" y="1651"/>
                    <a:pt x="175" y="1649"/>
                    <a:pt x="190" y="1645"/>
                  </a:cubicBezTo>
                  <a:lnTo>
                    <a:pt x="264" y="1625"/>
                  </a:lnTo>
                  <a:cubicBezTo>
                    <a:pt x="274" y="1655"/>
                    <a:pt x="286" y="1683"/>
                    <a:pt x="301" y="1713"/>
                  </a:cubicBezTo>
                  <a:lnTo>
                    <a:pt x="234" y="1751"/>
                  </a:lnTo>
                  <a:cubicBezTo>
                    <a:pt x="198" y="1771"/>
                    <a:pt x="174" y="1802"/>
                    <a:pt x="165" y="1834"/>
                  </a:cubicBezTo>
                  <a:cubicBezTo>
                    <a:pt x="159" y="1855"/>
                    <a:pt x="160" y="1876"/>
                    <a:pt x="171" y="1893"/>
                  </a:cubicBezTo>
                  <a:cubicBezTo>
                    <a:pt x="186" y="1917"/>
                    <a:pt x="216" y="1930"/>
                    <a:pt x="250" y="1930"/>
                  </a:cubicBezTo>
                  <a:cubicBezTo>
                    <a:pt x="275" y="1930"/>
                    <a:pt x="303" y="1923"/>
                    <a:pt x="327" y="1909"/>
                  </a:cubicBezTo>
                  <a:lnTo>
                    <a:pt x="392" y="1871"/>
                  </a:lnTo>
                  <a:cubicBezTo>
                    <a:pt x="409" y="1894"/>
                    <a:pt x="428" y="1919"/>
                    <a:pt x="450" y="1946"/>
                  </a:cubicBezTo>
                  <a:lnTo>
                    <a:pt x="397" y="1999"/>
                  </a:lnTo>
                  <a:cubicBezTo>
                    <a:pt x="367" y="2029"/>
                    <a:pt x="350" y="2066"/>
                    <a:pt x="350" y="2099"/>
                  </a:cubicBezTo>
                  <a:cubicBezTo>
                    <a:pt x="350" y="2121"/>
                    <a:pt x="359" y="2140"/>
                    <a:pt x="371" y="2152"/>
                  </a:cubicBezTo>
                  <a:cubicBezTo>
                    <a:pt x="385" y="2167"/>
                    <a:pt x="405" y="2173"/>
                    <a:pt x="426" y="2173"/>
                  </a:cubicBezTo>
                  <a:cubicBezTo>
                    <a:pt x="459" y="2173"/>
                    <a:pt x="497" y="2158"/>
                    <a:pt x="525" y="2129"/>
                  </a:cubicBezTo>
                  <a:lnTo>
                    <a:pt x="580" y="2075"/>
                  </a:lnTo>
                  <a:cubicBezTo>
                    <a:pt x="604" y="2096"/>
                    <a:pt x="630" y="2115"/>
                    <a:pt x="655" y="2133"/>
                  </a:cubicBezTo>
                  <a:lnTo>
                    <a:pt x="617" y="2199"/>
                  </a:lnTo>
                  <a:cubicBezTo>
                    <a:pt x="597" y="2235"/>
                    <a:pt x="589" y="2274"/>
                    <a:pt x="598" y="2305"/>
                  </a:cubicBezTo>
                  <a:cubicBezTo>
                    <a:pt x="603" y="2326"/>
                    <a:pt x="617" y="2344"/>
                    <a:pt x="633" y="2353"/>
                  </a:cubicBezTo>
                  <a:cubicBezTo>
                    <a:pt x="643" y="2359"/>
                    <a:pt x="655" y="2362"/>
                    <a:pt x="668" y="2362"/>
                  </a:cubicBezTo>
                  <a:cubicBezTo>
                    <a:pt x="706" y="2362"/>
                    <a:pt x="749" y="2335"/>
                    <a:pt x="775" y="2289"/>
                  </a:cubicBezTo>
                  <a:lnTo>
                    <a:pt x="813" y="2224"/>
                  </a:lnTo>
                  <a:cubicBezTo>
                    <a:pt x="842" y="2237"/>
                    <a:pt x="871" y="2250"/>
                    <a:pt x="900" y="2261"/>
                  </a:cubicBezTo>
                  <a:lnTo>
                    <a:pt x="881" y="2335"/>
                  </a:lnTo>
                  <a:cubicBezTo>
                    <a:pt x="870" y="2374"/>
                    <a:pt x="873" y="2414"/>
                    <a:pt x="889" y="2442"/>
                  </a:cubicBezTo>
                  <a:cubicBezTo>
                    <a:pt x="900" y="2462"/>
                    <a:pt x="918" y="2474"/>
                    <a:pt x="935" y="2479"/>
                  </a:cubicBezTo>
                  <a:cubicBezTo>
                    <a:pt x="941" y="2481"/>
                    <a:pt x="947" y="2482"/>
                    <a:pt x="953" y="2482"/>
                  </a:cubicBezTo>
                  <a:cubicBezTo>
                    <a:pt x="997" y="2482"/>
                    <a:pt x="1042" y="2440"/>
                    <a:pt x="1057" y="2382"/>
                  </a:cubicBezTo>
                  <a:lnTo>
                    <a:pt x="1077" y="2308"/>
                  </a:lnTo>
                  <a:cubicBezTo>
                    <a:pt x="1105" y="2314"/>
                    <a:pt x="1136" y="2318"/>
                    <a:pt x="1171" y="2320"/>
                  </a:cubicBezTo>
                  <a:lnTo>
                    <a:pt x="1171" y="2397"/>
                  </a:lnTo>
                  <a:cubicBezTo>
                    <a:pt x="1171" y="2437"/>
                    <a:pt x="1183" y="2476"/>
                    <a:pt x="1208" y="2499"/>
                  </a:cubicBezTo>
                  <a:cubicBezTo>
                    <a:pt x="1223" y="2515"/>
                    <a:pt x="1241" y="2524"/>
                    <a:pt x="1261" y="2524"/>
                  </a:cubicBezTo>
                  <a:cubicBezTo>
                    <a:pt x="1313" y="2524"/>
                    <a:pt x="1353" y="2468"/>
                    <a:pt x="1353" y="2397"/>
                  </a:cubicBezTo>
                  <a:lnTo>
                    <a:pt x="1353" y="2320"/>
                  </a:lnTo>
                  <a:cubicBezTo>
                    <a:pt x="1388" y="2318"/>
                    <a:pt x="1420" y="2314"/>
                    <a:pt x="1447" y="2308"/>
                  </a:cubicBezTo>
                  <a:lnTo>
                    <a:pt x="1467" y="2382"/>
                  </a:lnTo>
                  <a:cubicBezTo>
                    <a:pt x="1483" y="2441"/>
                    <a:pt x="1525" y="2482"/>
                    <a:pt x="1568" y="2482"/>
                  </a:cubicBezTo>
                  <a:cubicBezTo>
                    <a:pt x="1575" y="2482"/>
                    <a:pt x="1582" y="2481"/>
                    <a:pt x="1588" y="2479"/>
                  </a:cubicBezTo>
                  <a:cubicBezTo>
                    <a:pt x="1638" y="2467"/>
                    <a:pt x="1662" y="2402"/>
                    <a:pt x="1643" y="2335"/>
                  </a:cubicBezTo>
                  <a:lnTo>
                    <a:pt x="1624" y="2261"/>
                  </a:lnTo>
                  <a:cubicBezTo>
                    <a:pt x="1653" y="2250"/>
                    <a:pt x="1683" y="2237"/>
                    <a:pt x="1711" y="2224"/>
                  </a:cubicBezTo>
                  <a:lnTo>
                    <a:pt x="1749" y="2289"/>
                  </a:lnTo>
                  <a:cubicBezTo>
                    <a:pt x="1775" y="2335"/>
                    <a:pt x="1818" y="2362"/>
                    <a:pt x="1856" y="2362"/>
                  </a:cubicBezTo>
                  <a:cubicBezTo>
                    <a:pt x="1868" y="2362"/>
                    <a:pt x="1880" y="2359"/>
                    <a:pt x="1891" y="2353"/>
                  </a:cubicBezTo>
                  <a:cubicBezTo>
                    <a:pt x="1936" y="2326"/>
                    <a:pt x="1943" y="2260"/>
                    <a:pt x="1907" y="2198"/>
                  </a:cubicBezTo>
                  <a:lnTo>
                    <a:pt x="1869" y="2131"/>
                  </a:lnTo>
                  <a:cubicBezTo>
                    <a:pt x="1893" y="2114"/>
                    <a:pt x="1916" y="2096"/>
                    <a:pt x="1945" y="2073"/>
                  </a:cubicBezTo>
                  <a:lnTo>
                    <a:pt x="1998" y="2128"/>
                  </a:lnTo>
                  <a:cubicBezTo>
                    <a:pt x="2028" y="2157"/>
                    <a:pt x="2065" y="2172"/>
                    <a:pt x="2098" y="2172"/>
                  </a:cubicBezTo>
                  <a:cubicBezTo>
                    <a:pt x="2120" y="2172"/>
                    <a:pt x="2139" y="2165"/>
                    <a:pt x="2152" y="2151"/>
                  </a:cubicBezTo>
                  <a:cubicBezTo>
                    <a:pt x="2167" y="2136"/>
                    <a:pt x="2174" y="2119"/>
                    <a:pt x="2174" y="2096"/>
                  </a:cubicBezTo>
                  <a:cubicBezTo>
                    <a:pt x="2174" y="2063"/>
                    <a:pt x="2157" y="2026"/>
                    <a:pt x="2127" y="1997"/>
                  </a:cubicBezTo>
                  <a:lnTo>
                    <a:pt x="2073" y="1944"/>
                  </a:lnTo>
                  <a:cubicBezTo>
                    <a:pt x="2096" y="1918"/>
                    <a:pt x="2114" y="1893"/>
                    <a:pt x="2131" y="1868"/>
                  </a:cubicBezTo>
                  <a:lnTo>
                    <a:pt x="2198" y="1907"/>
                  </a:lnTo>
                  <a:cubicBezTo>
                    <a:pt x="2222" y="1921"/>
                    <a:pt x="2249" y="1928"/>
                    <a:pt x="2274" y="1928"/>
                  </a:cubicBezTo>
                  <a:cubicBezTo>
                    <a:pt x="2308" y="1928"/>
                    <a:pt x="2338" y="1915"/>
                    <a:pt x="2352" y="1891"/>
                  </a:cubicBezTo>
                  <a:cubicBezTo>
                    <a:pt x="2362" y="1873"/>
                    <a:pt x="2363" y="1854"/>
                    <a:pt x="2358" y="1831"/>
                  </a:cubicBezTo>
                  <a:cubicBezTo>
                    <a:pt x="2351" y="1799"/>
                    <a:pt x="2324" y="1767"/>
                    <a:pt x="2288" y="1748"/>
                  </a:cubicBezTo>
                  <a:lnTo>
                    <a:pt x="2222" y="1709"/>
                  </a:lnTo>
                  <a:cubicBezTo>
                    <a:pt x="2237" y="1680"/>
                    <a:pt x="2248" y="1650"/>
                    <a:pt x="2259" y="1623"/>
                  </a:cubicBezTo>
                  <a:lnTo>
                    <a:pt x="2333" y="1643"/>
                  </a:lnTo>
                  <a:cubicBezTo>
                    <a:pt x="2347" y="1647"/>
                    <a:pt x="2361" y="1649"/>
                    <a:pt x="2375" y="1649"/>
                  </a:cubicBezTo>
                  <a:cubicBezTo>
                    <a:pt x="2426" y="1649"/>
                    <a:pt x="2469" y="1624"/>
                    <a:pt x="2478" y="1587"/>
                  </a:cubicBezTo>
                  <a:cubicBezTo>
                    <a:pt x="2484" y="1567"/>
                    <a:pt x="2479" y="1548"/>
                    <a:pt x="2469" y="1528"/>
                  </a:cubicBezTo>
                  <a:cubicBezTo>
                    <a:pt x="2452" y="1498"/>
                    <a:pt x="2419" y="1475"/>
                    <a:pt x="2380" y="1466"/>
                  </a:cubicBezTo>
                  <a:lnTo>
                    <a:pt x="2306" y="1446"/>
                  </a:lnTo>
                  <a:cubicBezTo>
                    <a:pt x="2312" y="1417"/>
                    <a:pt x="2316" y="1387"/>
                    <a:pt x="2319" y="1353"/>
                  </a:cubicBezTo>
                  <a:lnTo>
                    <a:pt x="2395" y="1354"/>
                  </a:lnTo>
                  <a:cubicBezTo>
                    <a:pt x="2466" y="1354"/>
                    <a:pt x="2522" y="1313"/>
                    <a:pt x="2522" y="1261"/>
                  </a:cubicBezTo>
                  <a:cubicBezTo>
                    <a:pt x="2522" y="1212"/>
                    <a:pt x="2465" y="1171"/>
                    <a:pt x="2395" y="1171"/>
                  </a:cubicBezTo>
                  <a:lnTo>
                    <a:pt x="2319" y="1171"/>
                  </a:lnTo>
                  <a:cubicBezTo>
                    <a:pt x="2316" y="1137"/>
                    <a:pt x="2312" y="1106"/>
                    <a:pt x="2306" y="1077"/>
                  </a:cubicBezTo>
                  <a:lnTo>
                    <a:pt x="2380" y="1058"/>
                  </a:lnTo>
                  <a:cubicBezTo>
                    <a:pt x="2411" y="1049"/>
                    <a:pt x="2438" y="1033"/>
                    <a:pt x="2457" y="1012"/>
                  </a:cubicBezTo>
                  <a:cubicBezTo>
                    <a:pt x="2477" y="989"/>
                    <a:pt x="2485" y="961"/>
                    <a:pt x="2478" y="936"/>
                  </a:cubicBezTo>
                  <a:cubicBezTo>
                    <a:pt x="2468" y="899"/>
                    <a:pt x="2426" y="875"/>
                    <a:pt x="2375" y="875"/>
                  </a:cubicBezTo>
                  <a:cubicBezTo>
                    <a:pt x="2362" y="875"/>
                    <a:pt x="2347" y="877"/>
                    <a:pt x="2333" y="881"/>
                  </a:cubicBezTo>
                  <a:lnTo>
                    <a:pt x="2259" y="901"/>
                  </a:lnTo>
                  <a:cubicBezTo>
                    <a:pt x="2248" y="871"/>
                    <a:pt x="2237" y="843"/>
                    <a:pt x="2222" y="813"/>
                  </a:cubicBezTo>
                  <a:lnTo>
                    <a:pt x="2288" y="775"/>
                  </a:lnTo>
                  <a:cubicBezTo>
                    <a:pt x="2349" y="739"/>
                    <a:pt x="2378" y="678"/>
                    <a:pt x="2352" y="633"/>
                  </a:cubicBezTo>
                  <a:cubicBezTo>
                    <a:pt x="2337" y="608"/>
                    <a:pt x="2307" y="596"/>
                    <a:pt x="2273" y="596"/>
                  </a:cubicBezTo>
                  <a:cubicBezTo>
                    <a:pt x="2248" y="596"/>
                    <a:pt x="2221" y="603"/>
                    <a:pt x="2197" y="617"/>
                  </a:cubicBezTo>
                  <a:lnTo>
                    <a:pt x="2131" y="655"/>
                  </a:lnTo>
                  <a:cubicBezTo>
                    <a:pt x="2114" y="632"/>
                    <a:pt x="2094" y="606"/>
                    <a:pt x="2073" y="580"/>
                  </a:cubicBezTo>
                  <a:lnTo>
                    <a:pt x="2127" y="526"/>
                  </a:lnTo>
                  <a:cubicBezTo>
                    <a:pt x="2157" y="497"/>
                    <a:pt x="2174" y="460"/>
                    <a:pt x="2174" y="427"/>
                  </a:cubicBezTo>
                  <a:cubicBezTo>
                    <a:pt x="2174" y="405"/>
                    <a:pt x="2166" y="386"/>
                    <a:pt x="2152" y="373"/>
                  </a:cubicBezTo>
                  <a:cubicBezTo>
                    <a:pt x="2138" y="359"/>
                    <a:pt x="2118" y="353"/>
                    <a:pt x="2097" y="353"/>
                  </a:cubicBezTo>
                  <a:cubicBezTo>
                    <a:pt x="2064" y="353"/>
                    <a:pt x="2027" y="368"/>
                    <a:pt x="1998" y="396"/>
                  </a:cubicBezTo>
                  <a:lnTo>
                    <a:pt x="1944" y="450"/>
                  </a:lnTo>
                  <a:cubicBezTo>
                    <a:pt x="1916" y="428"/>
                    <a:pt x="1893" y="408"/>
                    <a:pt x="1869" y="392"/>
                  </a:cubicBezTo>
                  <a:lnTo>
                    <a:pt x="1907" y="327"/>
                  </a:lnTo>
                  <a:cubicBezTo>
                    <a:pt x="1943" y="266"/>
                    <a:pt x="1936" y="198"/>
                    <a:pt x="1891" y="172"/>
                  </a:cubicBezTo>
                  <a:cubicBezTo>
                    <a:pt x="1880" y="166"/>
                    <a:pt x="1868" y="163"/>
                    <a:pt x="1856" y="163"/>
                  </a:cubicBezTo>
                  <a:cubicBezTo>
                    <a:pt x="1818" y="163"/>
                    <a:pt x="1775" y="190"/>
                    <a:pt x="1749" y="234"/>
                  </a:cubicBezTo>
                  <a:lnTo>
                    <a:pt x="1711" y="300"/>
                  </a:lnTo>
                  <a:cubicBezTo>
                    <a:pt x="1682" y="286"/>
                    <a:pt x="1653" y="274"/>
                    <a:pt x="1624" y="264"/>
                  </a:cubicBezTo>
                  <a:lnTo>
                    <a:pt x="1643" y="190"/>
                  </a:lnTo>
                  <a:cubicBezTo>
                    <a:pt x="1662" y="121"/>
                    <a:pt x="1637" y="58"/>
                    <a:pt x="1588" y="43"/>
                  </a:cubicBezTo>
                  <a:cubicBezTo>
                    <a:pt x="1582" y="42"/>
                    <a:pt x="1577" y="41"/>
                    <a:pt x="1571" y="41"/>
                  </a:cubicBezTo>
                  <a:cubicBezTo>
                    <a:pt x="1526" y="41"/>
                    <a:pt x="1483" y="83"/>
                    <a:pt x="1467" y="142"/>
                  </a:cubicBezTo>
                  <a:lnTo>
                    <a:pt x="1447" y="216"/>
                  </a:lnTo>
                  <a:cubicBezTo>
                    <a:pt x="1418" y="211"/>
                    <a:pt x="1387" y="207"/>
                    <a:pt x="1352" y="205"/>
                  </a:cubicBezTo>
                  <a:lnTo>
                    <a:pt x="1352" y="128"/>
                  </a:lnTo>
                  <a:cubicBezTo>
                    <a:pt x="1352" y="57"/>
                    <a:pt x="1311" y="1"/>
                    <a:pt x="126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4802208" y="5287865"/>
              <a:ext cx="87022" cy="87022"/>
            </a:xfrm>
            <a:custGeom>
              <a:avLst/>
              <a:gdLst/>
              <a:ahLst/>
              <a:cxnLst/>
              <a:rect l="l" t="t" r="r" b="b"/>
              <a:pathLst>
                <a:path w="1917" h="1917" extrusionOk="0">
                  <a:moveTo>
                    <a:pt x="960" y="46"/>
                  </a:moveTo>
                  <a:cubicBezTo>
                    <a:pt x="1463" y="46"/>
                    <a:pt x="1872" y="455"/>
                    <a:pt x="1872" y="958"/>
                  </a:cubicBezTo>
                  <a:cubicBezTo>
                    <a:pt x="1870" y="1461"/>
                    <a:pt x="1462" y="1870"/>
                    <a:pt x="960" y="1870"/>
                  </a:cubicBezTo>
                  <a:cubicBezTo>
                    <a:pt x="456" y="1870"/>
                    <a:pt x="48" y="1462"/>
                    <a:pt x="48" y="958"/>
                  </a:cubicBezTo>
                  <a:cubicBezTo>
                    <a:pt x="48" y="456"/>
                    <a:pt x="456" y="46"/>
                    <a:pt x="960" y="46"/>
                  </a:cubicBezTo>
                  <a:close/>
                  <a:moveTo>
                    <a:pt x="959" y="1"/>
                  </a:moveTo>
                  <a:cubicBezTo>
                    <a:pt x="430" y="1"/>
                    <a:pt x="1" y="430"/>
                    <a:pt x="1" y="958"/>
                  </a:cubicBezTo>
                  <a:cubicBezTo>
                    <a:pt x="1" y="1488"/>
                    <a:pt x="430" y="1917"/>
                    <a:pt x="959" y="1917"/>
                  </a:cubicBezTo>
                  <a:cubicBezTo>
                    <a:pt x="1488" y="1917"/>
                    <a:pt x="1916" y="1488"/>
                    <a:pt x="1916" y="958"/>
                  </a:cubicBezTo>
                  <a:cubicBezTo>
                    <a:pt x="1917" y="430"/>
                    <a:pt x="1488" y="1"/>
                    <a:pt x="9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4815009" y="5300666"/>
              <a:ext cx="61510" cy="61510"/>
            </a:xfrm>
            <a:custGeom>
              <a:avLst/>
              <a:gdLst/>
              <a:ahLst/>
              <a:cxnLst/>
              <a:rect l="l" t="t" r="r" b="b"/>
              <a:pathLst>
                <a:path w="1355" h="1355" extrusionOk="0">
                  <a:moveTo>
                    <a:pt x="677" y="47"/>
                  </a:moveTo>
                  <a:cubicBezTo>
                    <a:pt x="1025" y="47"/>
                    <a:pt x="1308" y="330"/>
                    <a:pt x="1308" y="676"/>
                  </a:cubicBezTo>
                  <a:cubicBezTo>
                    <a:pt x="1308" y="1024"/>
                    <a:pt x="1025" y="1308"/>
                    <a:pt x="677" y="1308"/>
                  </a:cubicBezTo>
                  <a:cubicBezTo>
                    <a:pt x="329" y="1308"/>
                    <a:pt x="46" y="1024"/>
                    <a:pt x="46" y="676"/>
                  </a:cubicBezTo>
                  <a:cubicBezTo>
                    <a:pt x="46" y="328"/>
                    <a:pt x="329" y="47"/>
                    <a:pt x="677" y="47"/>
                  </a:cubicBezTo>
                  <a:close/>
                  <a:moveTo>
                    <a:pt x="677" y="0"/>
                  </a:moveTo>
                  <a:cubicBezTo>
                    <a:pt x="304" y="0"/>
                    <a:pt x="0" y="304"/>
                    <a:pt x="0" y="676"/>
                  </a:cubicBezTo>
                  <a:cubicBezTo>
                    <a:pt x="0" y="1050"/>
                    <a:pt x="304" y="1354"/>
                    <a:pt x="677" y="1354"/>
                  </a:cubicBezTo>
                  <a:cubicBezTo>
                    <a:pt x="1049" y="1354"/>
                    <a:pt x="1353" y="1051"/>
                    <a:pt x="1353" y="676"/>
                  </a:cubicBezTo>
                  <a:cubicBezTo>
                    <a:pt x="1354" y="304"/>
                    <a:pt x="1049"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4821909" y="5307521"/>
              <a:ext cx="47710" cy="47710"/>
            </a:xfrm>
            <a:custGeom>
              <a:avLst/>
              <a:gdLst/>
              <a:ahLst/>
              <a:cxnLst/>
              <a:rect l="l" t="t" r="r" b="b"/>
              <a:pathLst>
                <a:path w="1051" h="1051" extrusionOk="0">
                  <a:moveTo>
                    <a:pt x="525" y="45"/>
                  </a:moveTo>
                  <a:cubicBezTo>
                    <a:pt x="790" y="45"/>
                    <a:pt x="1005" y="261"/>
                    <a:pt x="1005" y="525"/>
                  </a:cubicBezTo>
                  <a:cubicBezTo>
                    <a:pt x="1005" y="789"/>
                    <a:pt x="790" y="1005"/>
                    <a:pt x="525" y="1005"/>
                  </a:cubicBezTo>
                  <a:cubicBezTo>
                    <a:pt x="259" y="1005"/>
                    <a:pt x="45" y="791"/>
                    <a:pt x="45" y="525"/>
                  </a:cubicBezTo>
                  <a:cubicBezTo>
                    <a:pt x="45" y="262"/>
                    <a:pt x="259" y="45"/>
                    <a:pt x="525" y="45"/>
                  </a:cubicBezTo>
                  <a:close/>
                  <a:moveTo>
                    <a:pt x="525" y="0"/>
                  </a:moveTo>
                  <a:cubicBezTo>
                    <a:pt x="235" y="0"/>
                    <a:pt x="0" y="235"/>
                    <a:pt x="0" y="524"/>
                  </a:cubicBezTo>
                  <a:cubicBezTo>
                    <a:pt x="0" y="814"/>
                    <a:pt x="236" y="1050"/>
                    <a:pt x="525" y="1050"/>
                  </a:cubicBezTo>
                  <a:cubicBezTo>
                    <a:pt x="815" y="1050"/>
                    <a:pt x="1049" y="814"/>
                    <a:pt x="1049" y="524"/>
                  </a:cubicBezTo>
                  <a:cubicBezTo>
                    <a:pt x="1050"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4833076" y="5318643"/>
              <a:ext cx="25330" cy="25330"/>
            </a:xfrm>
            <a:custGeom>
              <a:avLst/>
              <a:gdLst/>
              <a:ahLst/>
              <a:cxnLst/>
              <a:rect l="l" t="t" r="r" b="b"/>
              <a:pathLst>
                <a:path w="558" h="558" extrusionOk="0">
                  <a:moveTo>
                    <a:pt x="279" y="47"/>
                  </a:moveTo>
                  <a:cubicBezTo>
                    <a:pt x="408" y="47"/>
                    <a:pt x="512" y="152"/>
                    <a:pt x="512" y="280"/>
                  </a:cubicBezTo>
                  <a:cubicBezTo>
                    <a:pt x="512" y="410"/>
                    <a:pt x="408" y="514"/>
                    <a:pt x="279" y="514"/>
                  </a:cubicBezTo>
                  <a:cubicBezTo>
                    <a:pt x="151" y="514"/>
                    <a:pt x="45" y="410"/>
                    <a:pt x="45" y="280"/>
                  </a:cubicBezTo>
                  <a:cubicBezTo>
                    <a:pt x="45" y="152"/>
                    <a:pt x="150" y="47"/>
                    <a:pt x="279" y="47"/>
                  </a:cubicBezTo>
                  <a:close/>
                  <a:moveTo>
                    <a:pt x="279" y="1"/>
                  </a:moveTo>
                  <a:cubicBezTo>
                    <a:pt x="124" y="1"/>
                    <a:pt x="1" y="126"/>
                    <a:pt x="1" y="279"/>
                  </a:cubicBezTo>
                  <a:cubicBezTo>
                    <a:pt x="1" y="433"/>
                    <a:pt x="126" y="558"/>
                    <a:pt x="279" y="558"/>
                  </a:cubicBezTo>
                  <a:cubicBezTo>
                    <a:pt x="433" y="558"/>
                    <a:pt x="557" y="432"/>
                    <a:pt x="557" y="279"/>
                  </a:cubicBezTo>
                  <a:cubicBezTo>
                    <a:pt x="558" y="126"/>
                    <a:pt x="433" y="1"/>
                    <a:pt x="2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997536" y="5542168"/>
              <a:ext cx="109039" cy="109266"/>
            </a:xfrm>
            <a:custGeom>
              <a:avLst/>
              <a:gdLst/>
              <a:ahLst/>
              <a:cxnLst/>
              <a:rect l="l" t="t" r="r" b="b"/>
              <a:pathLst>
                <a:path w="2402" h="2407" extrusionOk="0">
                  <a:moveTo>
                    <a:pt x="1264" y="47"/>
                  </a:moveTo>
                  <a:cubicBezTo>
                    <a:pt x="1322" y="47"/>
                    <a:pt x="1372" y="76"/>
                    <a:pt x="1374" y="111"/>
                  </a:cubicBezTo>
                  <a:lnTo>
                    <a:pt x="1032" y="111"/>
                  </a:lnTo>
                  <a:cubicBezTo>
                    <a:pt x="1032" y="78"/>
                    <a:pt x="1082" y="47"/>
                    <a:pt x="1140" y="47"/>
                  </a:cubicBezTo>
                  <a:close/>
                  <a:moveTo>
                    <a:pt x="1180" y="158"/>
                  </a:moveTo>
                  <a:lnTo>
                    <a:pt x="1180" y="666"/>
                  </a:lnTo>
                  <a:cubicBezTo>
                    <a:pt x="1129" y="669"/>
                    <a:pt x="1078" y="679"/>
                    <a:pt x="1032" y="694"/>
                  </a:cubicBezTo>
                  <a:lnTo>
                    <a:pt x="1032" y="158"/>
                  </a:lnTo>
                  <a:close/>
                  <a:moveTo>
                    <a:pt x="1374" y="159"/>
                  </a:moveTo>
                  <a:lnTo>
                    <a:pt x="1374" y="696"/>
                  </a:lnTo>
                  <a:cubicBezTo>
                    <a:pt x="1326" y="680"/>
                    <a:pt x="1277" y="670"/>
                    <a:pt x="1225" y="668"/>
                  </a:cubicBezTo>
                  <a:lnTo>
                    <a:pt x="1225" y="159"/>
                  </a:lnTo>
                  <a:close/>
                  <a:moveTo>
                    <a:pt x="692" y="1033"/>
                  </a:moveTo>
                  <a:cubicBezTo>
                    <a:pt x="676" y="1080"/>
                    <a:pt x="668" y="1129"/>
                    <a:pt x="665" y="1182"/>
                  </a:cubicBezTo>
                  <a:lnTo>
                    <a:pt x="156" y="1182"/>
                  </a:lnTo>
                  <a:lnTo>
                    <a:pt x="156" y="1033"/>
                  </a:lnTo>
                  <a:close/>
                  <a:moveTo>
                    <a:pt x="2248" y="1033"/>
                  </a:moveTo>
                  <a:lnTo>
                    <a:pt x="2248" y="1182"/>
                  </a:lnTo>
                  <a:lnTo>
                    <a:pt x="1739" y="1182"/>
                  </a:lnTo>
                  <a:cubicBezTo>
                    <a:pt x="1736" y="1130"/>
                    <a:pt x="1728" y="1080"/>
                    <a:pt x="1712" y="1033"/>
                  </a:cubicBezTo>
                  <a:close/>
                  <a:moveTo>
                    <a:pt x="110" y="1032"/>
                  </a:moveTo>
                  <a:lnTo>
                    <a:pt x="110" y="1376"/>
                  </a:lnTo>
                  <a:cubicBezTo>
                    <a:pt x="75" y="1375"/>
                    <a:pt x="46" y="1324"/>
                    <a:pt x="46" y="1265"/>
                  </a:cubicBezTo>
                  <a:lnTo>
                    <a:pt x="46" y="1227"/>
                  </a:lnTo>
                  <a:lnTo>
                    <a:pt x="46" y="1143"/>
                  </a:lnTo>
                  <a:cubicBezTo>
                    <a:pt x="46" y="1085"/>
                    <a:pt x="75" y="1033"/>
                    <a:pt x="110" y="1032"/>
                  </a:cubicBezTo>
                  <a:close/>
                  <a:moveTo>
                    <a:pt x="665" y="1227"/>
                  </a:moveTo>
                  <a:cubicBezTo>
                    <a:pt x="668" y="1278"/>
                    <a:pt x="676" y="1328"/>
                    <a:pt x="692" y="1376"/>
                  </a:cubicBezTo>
                  <a:lnTo>
                    <a:pt x="156" y="1376"/>
                  </a:lnTo>
                  <a:lnTo>
                    <a:pt x="156" y="1227"/>
                  </a:lnTo>
                  <a:close/>
                  <a:moveTo>
                    <a:pt x="2248" y="1227"/>
                  </a:moveTo>
                  <a:lnTo>
                    <a:pt x="2248" y="1376"/>
                  </a:lnTo>
                  <a:lnTo>
                    <a:pt x="1712" y="1376"/>
                  </a:lnTo>
                  <a:cubicBezTo>
                    <a:pt x="1728" y="1328"/>
                    <a:pt x="1736" y="1280"/>
                    <a:pt x="1739" y="1227"/>
                  </a:cubicBezTo>
                  <a:close/>
                  <a:moveTo>
                    <a:pt x="2294" y="1033"/>
                  </a:moveTo>
                  <a:cubicBezTo>
                    <a:pt x="2329" y="1034"/>
                    <a:pt x="2358" y="1085"/>
                    <a:pt x="2358" y="1144"/>
                  </a:cubicBezTo>
                  <a:lnTo>
                    <a:pt x="2358" y="1182"/>
                  </a:lnTo>
                  <a:lnTo>
                    <a:pt x="2358" y="1266"/>
                  </a:lnTo>
                  <a:cubicBezTo>
                    <a:pt x="2358" y="1324"/>
                    <a:pt x="2329" y="1376"/>
                    <a:pt x="2294" y="1377"/>
                  </a:cubicBezTo>
                  <a:lnTo>
                    <a:pt x="2294" y="1033"/>
                  </a:lnTo>
                  <a:close/>
                  <a:moveTo>
                    <a:pt x="1203" y="712"/>
                  </a:moveTo>
                  <a:cubicBezTo>
                    <a:pt x="1475" y="712"/>
                    <a:pt x="1694" y="933"/>
                    <a:pt x="1694" y="1204"/>
                  </a:cubicBezTo>
                  <a:cubicBezTo>
                    <a:pt x="1694" y="1476"/>
                    <a:pt x="1473" y="1696"/>
                    <a:pt x="1203" y="1696"/>
                  </a:cubicBezTo>
                  <a:cubicBezTo>
                    <a:pt x="930" y="1696"/>
                    <a:pt x="710" y="1476"/>
                    <a:pt x="710" y="1204"/>
                  </a:cubicBezTo>
                  <a:cubicBezTo>
                    <a:pt x="710" y="933"/>
                    <a:pt x="930" y="712"/>
                    <a:pt x="1203" y="712"/>
                  </a:cubicBezTo>
                  <a:close/>
                  <a:moveTo>
                    <a:pt x="1032" y="1713"/>
                  </a:moveTo>
                  <a:cubicBezTo>
                    <a:pt x="1079" y="1729"/>
                    <a:pt x="1128" y="1738"/>
                    <a:pt x="1180" y="1741"/>
                  </a:cubicBezTo>
                  <a:lnTo>
                    <a:pt x="1180" y="2250"/>
                  </a:lnTo>
                  <a:lnTo>
                    <a:pt x="1032" y="2250"/>
                  </a:lnTo>
                  <a:lnTo>
                    <a:pt x="1032" y="1713"/>
                  </a:lnTo>
                  <a:close/>
                  <a:moveTo>
                    <a:pt x="1374" y="1714"/>
                  </a:moveTo>
                  <a:lnTo>
                    <a:pt x="1374" y="2251"/>
                  </a:lnTo>
                  <a:lnTo>
                    <a:pt x="1225" y="2251"/>
                  </a:lnTo>
                  <a:lnTo>
                    <a:pt x="1225" y="1742"/>
                  </a:lnTo>
                  <a:cubicBezTo>
                    <a:pt x="1276" y="1740"/>
                    <a:pt x="1327" y="1730"/>
                    <a:pt x="1374" y="1714"/>
                  </a:cubicBezTo>
                  <a:close/>
                  <a:moveTo>
                    <a:pt x="1372" y="2297"/>
                  </a:moveTo>
                  <a:cubicBezTo>
                    <a:pt x="1372" y="2331"/>
                    <a:pt x="1322" y="2362"/>
                    <a:pt x="1264" y="2362"/>
                  </a:cubicBezTo>
                  <a:lnTo>
                    <a:pt x="1140" y="2362"/>
                  </a:lnTo>
                  <a:cubicBezTo>
                    <a:pt x="1082" y="2362"/>
                    <a:pt x="1032" y="2331"/>
                    <a:pt x="1030" y="2297"/>
                  </a:cubicBezTo>
                  <a:close/>
                  <a:moveTo>
                    <a:pt x="1140" y="1"/>
                  </a:moveTo>
                  <a:cubicBezTo>
                    <a:pt x="1070" y="1"/>
                    <a:pt x="1011" y="35"/>
                    <a:pt x="992" y="81"/>
                  </a:cubicBezTo>
                  <a:cubicBezTo>
                    <a:pt x="987" y="91"/>
                    <a:pt x="985" y="101"/>
                    <a:pt x="985" y="112"/>
                  </a:cubicBezTo>
                  <a:lnTo>
                    <a:pt x="985" y="158"/>
                  </a:lnTo>
                  <a:lnTo>
                    <a:pt x="985" y="712"/>
                  </a:lnTo>
                  <a:cubicBezTo>
                    <a:pt x="863" y="766"/>
                    <a:pt x="765" y="865"/>
                    <a:pt x="711" y="987"/>
                  </a:cubicBezTo>
                  <a:lnTo>
                    <a:pt x="112" y="987"/>
                  </a:lnTo>
                  <a:cubicBezTo>
                    <a:pt x="51" y="987"/>
                    <a:pt x="0" y="1056"/>
                    <a:pt x="0" y="1143"/>
                  </a:cubicBezTo>
                  <a:lnTo>
                    <a:pt x="0" y="1181"/>
                  </a:lnTo>
                  <a:lnTo>
                    <a:pt x="0" y="1265"/>
                  </a:lnTo>
                  <a:cubicBezTo>
                    <a:pt x="0" y="1350"/>
                    <a:pt x="51" y="1420"/>
                    <a:pt x="112" y="1420"/>
                  </a:cubicBezTo>
                  <a:lnTo>
                    <a:pt x="711" y="1420"/>
                  </a:lnTo>
                  <a:cubicBezTo>
                    <a:pt x="765" y="1543"/>
                    <a:pt x="864" y="1640"/>
                    <a:pt x="985" y="1694"/>
                  </a:cubicBezTo>
                  <a:lnTo>
                    <a:pt x="985" y="2250"/>
                  </a:lnTo>
                  <a:lnTo>
                    <a:pt x="985" y="2294"/>
                  </a:lnTo>
                  <a:cubicBezTo>
                    <a:pt x="985" y="2305"/>
                    <a:pt x="987" y="2315"/>
                    <a:pt x="992" y="2326"/>
                  </a:cubicBezTo>
                  <a:cubicBezTo>
                    <a:pt x="1012" y="2372"/>
                    <a:pt x="1071" y="2406"/>
                    <a:pt x="1140" y="2406"/>
                  </a:cubicBezTo>
                  <a:lnTo>
                    <a:pt x="1264" y="2406"/>
                  </a:lnTo>
                  <a:cubicBezTo>
                    <a:pt x="1349" y="2406"/>
                    <a:pt x="1419" y="2356"/>
                    <a:pt x="1419" y="2294"/>
                  </a:cubicBezTo>
                  <a:lnTo>
                    <a:pt x="1419" y="2250"/>
                  </a:lnTo>
                  <a:lnTo>
                    <a:pt x="1419" y="1694"/>
                  </a:lnTo>
                  <a:cubicBezTo>
                    <a:pt x="1541" y="1640"/>
                    <a:pt x="1639" y="1541"/>
                    <a:pt x="1693" y="1420"/>
                  </a:cubicBezTo>
                  <a:lnTo>
                    <a:pt x="2291" y="1420"/>
                  </a:lnTo>
                  <a:cubicBezTo>
                    <a:pt x="2353" y="1420"/>
                    <a:pt x="2402" y="1351"/>
                    <a:pt x="2402" y="1265"/>
                  </a:cubicBezTo>
                  <a:lnTo>
                    <a:pt x="2402" y="1227"/>
                  </a:lnTo>
                  <a:lnTo>
                    <a:pt x="2402" y="1143"/>
                  </a:lnTo>
                  <a:cubicBezTo>
                    <a:pt x="2402" y="1055"/>
                    <a:pt x="2353" y="987"/>
                    <a:pt x="2291" y="987"/>
                  </a:cubicBezTo>
                  <a:lnTo>
                    <a:pt x="1693" y="987"/>
                  </a:lnTo>
                  <a:cubicBezTo>
                    <a:pt x="1639" y="864"/>
                    <a:pt x="1540" y="766"/>
                    <a:pt x="1419" y="712"/>
                  </a:cubicBezTo>
                  <a:lnTo>
                    <a:pt x="1419" y="158"/>
                  </a:lnTo>
                  <a:lnTo>
                    <a:pt x="1419" y="112"/>
                  </a:lnTo>
                  <a:cubicBezTo>
                    <a:pt x="1419" y="51"/>
                    <a:pt x="1349" y="1"/>
                    <a:pt x="126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4031537" y="5576214"/>
              <a:ext cx="41219" cy="41219"/>
            </a:xfrm>
            <a:custGeom>
              <a:avLst/>
              <a:gdLst/>
              <a:ahLst/>
              <a:cxnLst/>
              <a:rect l="l" t="t" r="r" b="b"/>
              <a:pathLst>
                <a:path w="908" h="908" extrusionOk="0">
                  <a:moveTo>
                    <a:pt x="454" y="46"/>
                  </a:moveTo>
                  <a:cubicBezTo>
                    <a:pt x="679" y="46"/>
                    <a:pt x="861" y="229"/>
                    <a:pt x="861" y="454"/>
                  </a:cubicBezTo>
                  <a:cubicBezTo>
                    <a:pt x="861" y="679"/>
                    <a:pt x="678" y="863"/>
                    <a:pt x="454" y="863"/>
                  </a:cubicBezTo>
                  <a:cubicBezTo>
                    <a:pt x="228" y="863"/>
                    <a:pt x="45" y="679"/>
                    <a:pt x="45" y="454"/>
                  </a:cubicBezTo>
                  <a:cubicBezTo>
                    <a:pt x="45" y="229"/>
                    <a:pt x="228" y="46"/>
                    <a:pt x="454" y="46"/>
                  </a:cubicBezTo>
                  <a:close/>
                  <a:moveTo>
                    <a:pt x="454" y="0"/>
                  </a:moveTo>
                  <a:cubicBezTo>
                    <a:pt x="204" y="0"/>
                    <a:pt x="0" y="204"/>
                    <a:pt x="0" y="454"/>
                  </a:cubicBezTo>
                  <a:cubicBezTo>
                    <a:pt x="0" y="705"/>
                    <a:pt x="204" y="907"/>
                    <a:pt x="454" y="907"/>
                  </a:cubicBezTo>
                  <a:cubicBezTo>
                    <a:pt x="702" y="907"/>
                    <a:pt x="907" y="705"/>
                    <a:pt x="907" y="454"/>
                  </a:cubicBezTo>
                  <a:cubicBezTo>
                    <a:pt x="907" y="204"/>
                    <a:pt x="705" y="0"/>
                    <a:pt x="45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4038437" y="5583250"/>
              <a:ext cx="27237" cy="27192"/>
            </a:xfrm>
            <a:custGeom>
              <a:avLst/>
              <a:gdLst/>
              <a:ahLst/>
              <a:cxnLst/>
              <a:rect l="l" t="t" r="r" b="b"/>
              <a:pathLst>
                <a:path w="600" h="599" extrusionOk="0">
                  <a:moveTo>
                    <a:pt x="300" y="46"/>
                  </a:moveTo>
                  <a:cubicBezTo>
                    <a:pt x="440" y="46"/>
                    <a:pt x="554" y="160"/>
                    <a:pt x="554" y="299"/>
                  </a:cubicBezTo>
                  <a:cubicBezTo>
                    <a:pt x="554" y="439"/>
                    <a:pt x="440" y="552"/>
                    <a:pt x="300" y="552"/>
                  </a:cubicBezTo>
                  <a:cubicBezTo>
                    <a:pt x="213" y="552"/>
                    <a:pt x="137" y="508"/>
                    <a:pt x="91" y="440"/>
                  </a:cubicBezTo>
                  <a:cubicBezTo>
                    <a:pt x="63" y="399"/>
                    <a:pt x="47" y="350"/>
                    <a:pt x="47" y="299"/>
                  </a:cubicBezTo>
                  <a:cubicBezTo>
                    <a:pt x="47" y="247"/>
                    <a:pt x="63" y="198"/>
                    <a:pt x="91" y="157"/>
                  </a:cubicBezTo>
                  <a:cubicBezTo>
                    <a:pt x="137" y="91"/>
                    <a:pt x="213" y="46"/>
                    <a:pt x="300" y="46"/>
                  </a:cubicBezTo>
                  <a:close/>
                  <a:moveTo>
                    <a:pt x="300" y="0"/>
                  </a:moveTo>
                  <a:cubicBezTo>
                    <a:pt x="135" y="0"/>
                    <a:pt x="1" y="134"/>
                    <a:pt x="1" y="299"/>
                  </a:cubicBezTo>
                  <a:cubicBezTo>
                    <a:pt x="1" y="464"/>
                    <a:pt x="135" y="598"/>
                    <a:pt x="300" y="598"/>
                  </a:cubicBezTo>
                  <a:cubicBezTo>
                    <a:pt x="466" y="598"/>
                    <a:pt x="600" y="464"/>
                    <a:pt x="600" y="299"/>
                  </a:cubicBezTo>
                  <a:cubicBezTo>
                    <a:pt x="600" y="134"/>
                    <a:pt x="465" y="0"/>
                    <a:pt x="3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4103624" y="5487058"/>
              <a:ext cx="83254" cy="83209"/>
            </a:xfrm>
            <a:custGeom>
              <a:avLst/>
              <a:gdLst/>
              <a:ahLst/>
              <a:cxnLst/>
              <a:rect l="l" t="t" r="r" b="b"/>
              <a:pathLst>
                <a:path w="1834" h="1833" extrusionOk="0">
                  <a:moveTo>
                    <a:pt x="917" y="47"/>
                  </a:moveTo>
                  <a:cubicBezTo>
                    <a:pt x="1397" y="47"/>
                    <a:pt x="1788" y="437"/>
                    <a:pt x="1788" y="917"/>
                  </a:cubicBezTo>
                  <a:cubicBezTo>
                    <a:pt x="1788" y="1397"/>
                    <a:pt x="1398" y="1788"/>
                    <a:pt x="917" y="1788"/>
                  </a:cubicBezTo>
                  <a:cubicBezTo>
                    <a:pt x="436" y="1788"/>
                    <a:pt x="46" y="1398"/>
                    <a:pt x="46" y="917"/>
                  </a:cubicBezTo>
                  <a:cubicBezTo>
                    <a:pt x="46" y="437"/>
                    <a:pt x="436" y="47"/>
                    <a:pt x="917" y="47"/>
                  </a:cubicBezTo>
                  <a:close/>
                  <a:moveTo>
                    <a:pt x="917" y="1"/>
                  </a:moveTo>
                  <a:cubicBezTo>
                    <a:pt x="412" y="1"/>
                    <a:pt x="0" y="412"/>
                    <a:pt x="0" y="917"/>
                  </a:cubicBezTo>
                  <a:cubicBezTo>
                    <a:pt x="0" y="1421"/>
                    <a:pt x="412" y="1833"/>
                    <a:pt x="917" y="1833"/>
                  </a:cubicBezTo>
                  <a:cubicBezTo>
                    <a:pt x="918" y="1833"/>
                    <a:pt x="919" y="1833"/>
                    <a:pt x="921" y="1833"/>
                  </a:cubicBezTo>
                  <a:cubicBezTo>
                    <a:pt x="1424" y="1833"/>
                    <a:pt x="1833" y="1422"/>
                    <a:pt x="1833" y="917"/>
                  </a:cubicBezTo>
                  <a:cubicBezTo>
                    <a:pt x="1833" y="412"/>
                    <a:pt x="1422" y="1"/>
                    <a:pt x="9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4115790" y="5499269"/>
              <a:ext cx="58877" cy="58877"/>
            </a:xfrm>
            <a:custGeom>
              <a:avLst/>
              <a:gdLst/>
              <a:ahLst/>
              <a:cxnLst/>
              <a:rect l="l" t="t" r="r" b="b"/>
              <a:pathLst>
                <a:path w="1297" h="1297" extrusionOk="0">
                  <a:moveTo>
                    <a:pt x="649" y="45"/>
                  </a:moveTo>
                  <a:cubicBezTo>
                    <a:pt x="981" y="45"/>
                    <a:pt x="1251" y="316"/>
                    <a:pt x="1251" y="648"/>
                  </a:cubicBezTo>
                  <a:cubicBezTo>
                    <a:pt x="1251" y="980"/>
                    <a:pt x="981" y="1250"/>
                    <a:pt x="649" y="1250"/>
                  </a:cubicBezTo>
                  <a:cubicBezTo>
                    <a:pt x="317" y="1250"/>
                    <a:pt x="47" y="980"/>
                    <a:pt x="47" y="648"/>
                  </a:cubicBezTo>
                  <a:cubicBezTo>
                    <a:pt x="47" y="316"/>
                    <a:pt x="317" y="45"/>
                    <a:pt x="649" y="45"/>
                  </a:cubicBezTo>
                  <a:close/>
                  <a:moveTo>
                    <a:pt x="649" y="1"/>
                  </a:moveTo>
                  <a:cubicBezTo>
                    <a:pt x="291" y="1"/>
                    <a:pt x="0" y="291"/>
                    <a:pt x="0" y="648"/>
                  </a:cubicBezTo>
                  <a:cubicBezTo>
                    <a:pt x="0" y="1005"/>
                    <a:pt x="290" y="1297"/>
                    <a:pt x="649" y="1297"/>
                  </a:cubicBezTo>
                  <a:cubicBezTo>
                    <a:pt x="1005" y="1297"/>
                    <a:pt x="1296" y="1005"/>
                    <a:pt x="1296" y="648"/>
                  </a:cubicBezTo>
                  <a:cubicBezTo>
                    <a:pt x="1296" y="291"/>
                    <a:pt x="1006" y="1"/>
                    <a:pt x="64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122281" y="5505852"/>
              <a:ext cx="45758" cy="45713"/>
            </a:xfrm>
            <a:custGeom>
              <a:avLst/>
              <a:gdLst/>
              <a:ahLst/>
              <a:cxnLst/>
              <a:rect l="l" t="t" r="r" b="b"/>
              <a:pathLst>
                <a:path w="1008" h="1007" extrusionOk="0">
                  <a:moveTo>
                    <a:pt x="949" y="612"/>
                  </a:moveTo>
                  <a:lnTo>
                    <a:pt x="949" y="612"/>
                  </a:lnTo>
                  <a:cubicBezTo>
                    <a:pt x="920" y="730"/>
                    <a:pt x="845" y="828"/>
                    <a:pt x="747" y="890"/>
                  </a:cubicBezTo>
                  <a:cubicBezTo>
                    <a:pt x="805" y="791"/>
                    <a:pt x="872" y="698"/>
                    <a:pt x="949" y="612"/>
                  </a:cubicBezTo>
                  <a:close/>
                  <a:moveTo>
                    <a:pt x="506" y="45"/>
                  </a:moveTo>
                  <a:cubicBezTo>
                    <a:pt x="689" y="45"/>
                    <a:pt x="845" y="155"/>
                    <a:pt x="920" y="310"/>
                  </a:cubicBezTo>
                  <a:cubicBezTo>
                    <a:pt x="723" y="490"/>
                    <a:pt x="564" y="709"/>
                    <a:pt x="452" y="955"/>
                  </a:cubicBezTo>
                  <a:cubicBezTo>
                    <a:pt x="225" y="928"/>
                    <a:pt x="48" y="737"/>
                    <a:pt x="48" y="503"/>
                  </a:cubicBezTo>
                  <a:cubicBezTo>
                    <a:pt x="48" y="251"/>
                    <a:pt x="254" y="45"/>
                    <a:pt x="506" y="45"/>
                  </a:cubicBezTo>
                  <a:close/>
                  <a:moveTo>
                    <a:pt x="937" y="357"/>
                  </a:moveTo>
                  <a:cubicBezTo>
                    <a:pt x="953" y="403"/>
                    <a:pt x="963" y="451"/>
                    <a:pt x="963" y="503"/>
                  </a:cubicBezTo>
                  <a:cubicBezTo>
                    <a:pt x="963" y="512"/>
                    <a:pt x="960" y="521"/>
                    <a:pt x="960" y="532"/>
                  </a:cubicBezTo>
                  <a:cubicBezTo>
                    <a:pt x="847" y="651"/>
                    <a:pt x="749" y="783"/>
                    <a:pt x="673" y="928"/>
                  </a:cubicBezTo>
                  <a:cubicBezTo>
                    <a:pt x="622" y="949"/>
                    <a:pt x="565" y="962"/>
                    <a:pt x="506" y="962"/>
                  </a:cubicBezTo>
                  <a:lnTo>
                    <a:pt x="500" y="962"/>
                  </a:lnTo>
                  <a:cubicBezTo>
                    <a:pt x="605" y="731"/>
                    <a:pt x="754" y="526"/>
                    <a:pt x="937" y="357"/>
                  </a:cubicBezTo>
                  <a:close/>
                  <a:moveTo>
                    <a:pt x="505" y="0"/>
                  </a:moveTo>
                  <a:cubicBezTo>
                    <a:pt x="227" y="0"/>
                    <a:pt x="1" y="226"/>
                    <a:pt x="1" y="503"/>
                  </a:cubicBezTo>
                  <a:cubicBezTo>
                    <a:pt x="1" y="781"/>
                    <a:pt x="226" y="1006"/>
                    <a:pt x="505" y="1006"/>
                  </a:cubicBezTo>
                  <a:cubicBezTo>
                    <a:pt x="783" y="1006"/>
                    <a:pt x="1008" y="781"/>
                    <a:pt x="1008" y="503"/>
                  </a:cubicBezTo>
                  <a:cubicBezTo>
                    <a:pt x="1008" y="226"/>
                    <a:pt x="783" y="0"/>
                    <a:pt x="50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1460"/>
        <p:cNvGrpSpPr/>
        <p:nvPr/>
      </p:nvGrpSpPr>
      <p:grpSpPr>
        <a:xfrm>
          <a:off x="0" y="0"/>
          <a:ext cx="0" cy="0"/>
          <a:chOff x="0" y="0"/>
          <a:chExt cx="0" cy="0"/>
        </a:xfrm>
      </p:grpSpPr>
      <p:pic>
        <p:nvPicPr>
          <p:cNvPr id="1461" name="Google Shape;1461;p19"/>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462" name="Google Shape;146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463" name="Google Shape;1463;p19"/>
          <p:cNvGrpSpPr/>
          <p:nvPr/>
        </p:nvGrpSpPr>
        <p:grpSpPr>
          <a:xfrm>
            <a:off x="7519116" y="-292531"/>
            <a:ext cx="1120471" cy="1120516"/>
            <a:chOff x="6083028" y="206984"/>
            <a:chExt cx="524221" cy="524267"/>
          </a:xfrm>
        </p:grpSpPr>
        <p:sp>
          <p:nvSpPr>
            <p:cNvPr id="1464" name="Google Shape;1464;p19"/>
            <p:cNvSpPr/>
            <p:nvPr/>
          </p:nvSpPr>
          <p:spPr>
            <a:xfrm>
              <a:off x="6083028" y="206984"/>
              <a:ext cx="524221" cy="524267"/>
            </a:xfrm>
            <a:custGeom>
              <a:avLst/>
              <a:gdLst/>
              <a:ahLst/>
              <a:cxnLst/>
              <a:rect l="l" t="t" r="r" b="b"/>
              <a:pathLst>
                <a:path w="11548" h="11549" extrusionOk="0">
                  <a:moveTo>
                    <a:pt x="6049" y="233"/>
                  </a:moveTo>
                  <a:cubicBezTo>
                    <a:pt x="6138" y="233"/>
                    <a:pt x="6211" y="305"/>
                    <a:pt x="6211" y="395"/>
                  </a:cubicBezTo>
                  <a:cubicBezTo>
                    <a:pt x="6211" y="485"/>
                    <a:pt x="6138" y="556"/>
                    <a:pt x="6049" y="556"/>
                  </a:cubicBezTo>
                  <a:cubicBezTo>
                    <a:pt x="5959" y="556"/>
                    <a:pt x="5886" y="485"/>
                    <a:pt x="5886" y="395"/>
                  </a:cubicBezTo>
                  <a:cubicBezTo>
                    <a:pt x="5886" y="305"/>
                    <a:pt x="5959" y="233"/>
                    <a:pt x="6049" y="233"/>
                  </a:cubicBezTo>
                  <a:close/>
                  <a:moveTo>
                    <a:pt x="4905" y="302"/>
                  </a:moveTo>
                  <a:cubicBezTo>
                    <a:pt x="4995" y="302"/>
                    <a:pt x="5068" y="375"/>
                    <a:pt x="5068" y="465"/>
                  </a:cubicBezTo>
                  <a:cubicBezTo>
                    <a:pt x="5068" y="554"/>
                    <a:pt x="4995" y="627"/>
                    <a:pt x="4905" y="627"/>
                  </a:cubicBezTo>
                  <a:cubicBezTo>
                    <a:pt x="4816" y="627"/>
                    <a:pt x="4743" y="554"/>
                    <a:pt x="4743" y="465"/>
                  </a:cubicBezTo>
                  <a:cubicBezTo>
                    <a:pt x="4742" y="375"/>
                    <a:pt x="4816" y="302"/>
                    <a:pt x="4905" y="302"/>
                  </a:cubicBezTo>
                  <a:close/>
                  <a:moveTo>
                    <a:pt x="7194" y="419"/>
                  </a:moveTo>
                  <a:cubicBezTo>
                    <a:pt x="7284" y="419"/>
                    <a:pt x="7356" y="492"/>
                    <a:pt x="7356" y="582"/>
                  </a:cubicBezTo>
                  <a:cubicBezTo>
                    <a:pt x="7356" y="671"/>
                    <a:pt x="7284" y="744"/>
                    <a:pt x="7194" y="744"/>
                  </a:cubicBezTo>
                  <a:cubicBezTo>
                    <a:pt x="7104" y="744"/>
                    <a:pt x="7030" y="671"/>
                    <a:pt x="7030" y="582"/>
                  </a:cubicBezTo>
                  <a:cubicBezTo>
                    <a:pt x="7030" y="493"/>
                    <a:pt x="7104" y="419"/>
                    <a:pt x="7194" y="419"/>
                  </a:cubicBezTo>
                  <a:close/>
                  <a:moveTo>
                    <a:pt x="2745" y="1165"/>
                  </a:moveTo>
                  <a:cubicBezTo>
                    <a:pt x="2834" y="1165"/>
                    <a:pt x="2907" y="1237"/>
                    <a:pt x="2907" y="1326"/>
                  </a:cubicBezTo>
                  <a:cubicBezTo>
                    <a:pt x="2907" y="1416"/>
                    <a:pt x="2834" y="1489"/>
                    <a:pt x="2745" y="1489"/>
                  </a:cubicBezTo>
                  <a:cubicBezTo>
                    <a:pt x="2655" y="1489"/>
                    <a:pt x="2583" y="1416"/>
                    <a:pt x="2583" y="1326"/>
                  </a:cubicBezTo>
                  <a:cubicBezTo>
                    <a:pt x="2581" y="1237"/>
                    <a:pt x="2654" y="1165"/>
                    <a:pt x="2745" y="1165"/>
                  </a:cubicBezTo>
                  <a:close/>
                  <a:moveTo>
                    <a:pt x="1848" y="1925"/>
                  </a:moveTo>
                  <a:cubicBezTo>
                    <a:pt x="1938" y="1925"/>
                    <a:pt x="2011" y="1998"/>
                    <a:pt x="2011" y="2087"/>
                  </a:cubicBezTo>
                  <a:cubicBezTo>
                    <a:pt x="2011" y="2177"/>
                    <a:pt x="1938" y="2249"/>
                    <a:pt x="1848" y="2249"/>
                  </a:cubicBezTo>
                  <a:cubicBezTo>
                    <a:pt x="1759" y="2249"/>
                    <a:pt x="1687" y="2177"/>
                    <a:pt x="1687" y="2087"/>
                  </a:cubicBezTo>
                  <a:cubicBezTo>
                    <a:pt x="1687" y="1998"/>
                    <a:pt x="1759" y="1925"/>
                    <a:pt x="1848" y="1925"/>
                  </a:cubicBezTo>
                  <a:close/>
                  <a:moveTo>
                    <a:pt x="10041" y="2339"/>
                  </a:moveTo>
                  <a:cubicBezTo>
                    <a:pt x="10131" y="2339"/>
                    <a:pt x="10204" y="2411"/>
                    <a:pt x="10204" y="2501"/>
                  </a:cubicBezTo>
                  <a:cubicBezTo>
                    <a:pt x="10204" y="2591"/>
                    <a:pt x="10131" y="2663"/>
                    <a:pt x="10041" y="2663"/>
                  </a:cubicBezTo>
                  <a:cubicBezTo>
                    <a:pt x="9952" y="2663"/>
                    <a:pt x="9879" y="2591"/>
                    <a:pt x="9879" y="2501"/>
                  </a:cubicBezTo>
                  <a:cubicBezTo>
                    <a:pt x="9878" y="2412"/>
                    <a:pt x="9952" y="2339"/>
                    <a:pt x="10041" y="2339"/>
                  </a:cubicBezTo>
                  <a:close/>
                  <a:moveTo>
                    <a:pt x="1149" y="2843"/>
                  </a:moveTo>
                  <a:cubicBezTo>
                    <a:pt x="1239" y="2843"/>
                    <a:pt x="1310" y="2915"/>
                    <a:pt x="1310" y="3005"/>
                  </a:cubicBezTo>
                  <a:cubicBezTo>
                    <a:pt x="1310" y="3095"/>
                    <a:pt x="1239" y="3166"/>
                    <a:pt x="1149" y="3166"/>
                  </a:cubicBezTo>
                  <a:cubicBezTo>
                    <a:pt x="1059" y="3166"/>
                    <a:pt x="987" y="3095"/>
                    <a:pt x="987" y="3005"/>
                  </a:cubicBezTo>
                  <a:cubicBezTo>
                    <a:pt x="987" y="2915"/>
                    <a:pt x="1059" y="2843"/>
                    <a:pt x="1149" y="2843"/>
                  </a:cubicBezTo>
                  <a:close/>
                  <a:moveTo>
                    <a:pt x="11147" y="5611"/>
                  </a:moveTo>
                  <a:cubicBezTo>
                    <a:pt x="11237" y="5611"/>
                    <a:pt x="11310" y="5684"/>
                    <a:pt x="11310" y="5773"/>
                  </a:cubicBezTo>
                  <a:cubicBezTo>
                    <a:pt x="11310" y="5863"/>
                    <a:pt x="11237" y="5935"/>
                    <a:pt x="11147" y="5935"/>
                  </a:cubicBezTo>
                  <a:cubicBezTo>
                    <a:pt x="11058" y="5935"/>
                    <a:pt x="10985" y="5863"/>
                    <a:pt x="10985" y="5773"/>
                  </a:cubicBezTo>
                  <a:cubicBezTo>
                    <a:pt x="10984" y="5685"/>
                    <a:pt x="11058" y="5611"/>
                    <a:pt x="11147" y="5611"/>
                  </a:cubicBezTo>
                  <a:close/>
                  <a:moveTo>
                    <a:pt x="414" y="6199"/>
                  </a:moveTo>
                  <a:cubicBezTo>
                    <a:pt x="504" y="6199"/>
                    <a:pt x="576" y="6272"/>
                    <a:pt x="576" y="6362"/>
                  </a:cubicBezTo>
                  <a:cubicBezTo>
                    <a:pt x="576" y="6451"/>
                    <a:pt x="504" y="6524"/>
                    <a:pt x="414" y="6524"/>
                  </a:cubicBezTo>
                  <a:cubicBezTo>
                    <a:pt x="324" y="6524"/>
                    <a:pt x="253" y="6451"/>
                    <a:pt x="253" y="6362"/>
                  </a:cubicBezTo>
                  <a:cubicBezTo>
                    <a:pt x="253" y="6272"/>
                    <a:pt x="324" y="6199"/>
                    <a:pt x="414" y="6199"/>
                  </a:cubicBezTo>
                  <a:close/>
                  <a:moveTo>
                    <a:pt x="11021" y="6779"/>
                  </a:moveTo>
                  <a:cubicBezTo>
                    <a:pt x="11111" y="6779"/>
                    <a:pt x="11182" y="6852"/>
                    <a:pt x="11182" y="6942"/>
                  </a:cubicBezTo>
                  <a:cubicBezTo>
                    <a:pt x="11182" y="7031"/>
                    <a:pt x="11111" y="7104"/>
                    <a:pt x="11021" y="7104"/>
                  </a:cubicBezTo>
                  <a:cubicBezTo>
                    <a:pt x="10931" y="7104"/>
                    <a:pt x="10859" y="7031"/>
                    <a:pt x="10859" y="6942"/>
                  </a:cubicBezTo>
                  <a:cubicBezTo>
                    <a:pt x="10859" y="6852"/>
                    <a:pt x="10931" y="6779"/>
                    <a:pt x="11021" y="6779"/>
                  </a:cubicBezTo>
                  <a:close/>
                  <a:moveTo>
                    <a:pt x="667" y="7331"/>
                  </a:moveTo>
                  <a:cubicBezTo>
                    <a:pt x="757" y="7331"/>
                    <a:pt x="830" y="7404"/>
                    <a:pt x="830" y="7493"/>
                  </a:cubicBezTo>
                  <a:cubicBezTo>
                    <a:pt x="830" y="7583"/>
                    <a:pt x="757" y="7656"/>
                    <a:pt x="667" y="7656"/>
                  </a:cubicBezTo>
                  <a:cubicBezTo>
                    <a:pt x="578" y="7656"/>
                    <a:pt x="506" y="7583"/>
                    <a:pt x="506" y="7493"/>
                  </a:cubicBezTo>
                  <a:cubicBezTo>
                    <a:pt x="506" y="7404"/>
                    <a:pt x="578" y="7331"/>
                    <a:pt x="667" y="7331"/>
                  </a:cubicBezTo>
                  <a:close/>
                  <a:moveTo>
                    <a:pt x="10654" y="7865"/>
                  </a:moveTo>
                  <a:cubicBezTo>
                    <a:pt x="10744" y="7865"/>
                    <a:pt x="10816" y="7937"/>
                    <a:pt x="10816" y="8027"/>
                  </a:cubicBezTo>
                  <a:cubicBezTo>
                    <a:pt x="10816" y="8117"/>
                    <a:pt x="10744" y="8189"/>
                    <a:pt x="10654" y="8189"/>
                  </a:cubicBezTo>
                  <a:cubicBezTo>
                    <a:pt x="10564" y="8189"/>
                    <a:pt x="10493" y="8117"/>
                    <a:pt x="10493" y="8027"/>
                  </a:cubicBezTo>
                  <a:cubicBezTo>
                    <a:pt x="10493" y="7937"/>
                    <a:pt x="10564" y="7865"/>
                    <a:pt x="10654" y="7865"/>
                  </a:cubicBezTo>
                  <a:close/>
                  <a:moveTo>
                    <a:pt x="10041" y="8876"/>
                  </a:moveTo>
                  <a:cubicBezTo>
                    <a:pt x="10131" y="8876"/>
                    <a:pt x="10204" y="8949"/>
                    <a:pt x="10204" y="9038"/>
                  </a:cubicBezTo>
                  <a:cubicBezTo>
                    <a:pt x="10204" y="9128"/>
                    <a:pt x="10131" y="9201"/>
                    <a:pt x="10041" y="9201"/>
                  </a:cubicBezTo>
                  <a:cubicBezTo>
                    <a:pt x="9952" y="9201"/>
                    <a:pt x="9879" y="9128"/>
                    <a:pt x="9879" y="9038"/>
                  </a:cubicBezTo>
                  <a:cubicBezTo>
                    <a:pt x="9879" y="8949"/>
                    <a:pt x="9952" y="8876"/>
                    <a:pt x="10041" y="8876"/>
                  </a:cubicBezTo>
                  <a:close/>
                  <a:moveTo>
                    <a:pt x="2747" y="10058"/>
                  </a:moveTo>
                  <a:cubicBezTo>
                    <a:pt x="2836" y="10058"/>
                    <a:pt x="2908" y="10131"/>
                    <a:pt x="2908" y="10220"/>
                  </a:cubicBezTo>
                  <a:cubicBezTo>
                    <a:pt x="2908" y="10310"/>
                    <a:pt x="2836" y="10383"/>
                    <a:pt x="2747" y="10383"/>
                  </a:cubicBezTo>
                  <a:cubicBezTo>
                    <a:pt x="2657" y="10383"/>
                    <a:pt x="2584" y="10310"/>
                    <a:pt x="2584" y="10220"/>
                  </a:cubicBezTo>
                  <a:cubicBezTo>
                    <a:pt x="2584" y="10131"/>
                    <a:pt x="2657" y="10058"/>
                    <a:pt x="2747" y="10058"/>
                  </a:cubicBezTo>
                  <a:close/>
                  <a:moveTo>
                    <a:pt x="5768" y="936"/>
                  </a:moveTo>
                  <a:cubicBezTo>
                    <a:pt x="8439" y="936"/>
                    <a:pt x="10605" y="3102"/>
                    <a:pt x="10605" y="5774"/>
                  </a:cubicBezTo>
                  <a:cubicBezTo>
                    <a:pt x="10606" y="8445"/>
                    <a:pt x="8441" y="10612"/>
                    <a:pt x="5768" y="10612"/>
                  </a:cubicBezTo>
                  <a:cubicBezTo>
                    <a:pt x="3096" y="10612"/>
                    <a:pt x="930" y="8447"/>
                    <a:pt x="930" y="5774"/>
                  </a:cubicBezTo>
                  <a:cubicBezTo>
                    <a:pt x="930" y="3102"/>
                    <a:pt x="3096" y="936"/>
                    <a:pt x="5768" y="936"/>
                  </a:cubicBezTo>
                  <a:close/>
                  <a:moveTo>
                    <a:pt x="3796" y="10612"/>
                  </a:moveTo>
                  <a:cubicBezTo>
                    <a:pt x="3886" y="10612"/>
                    <a:pt x="3957" y="10684"/>
                    <a:pt x="3957" y="10774"/>
                  </a:cubicBezTo>
                  <a:cubicBezTo>
                    <a:pt x="3960" y="10864"/>
                    <a:pt x="3886" y="10937"/>
                    <a:pt x="3796" y="10937"/>
                  </a:cubicBezTo>
                  <a:cubicBezTo>
                    <a:pt x="3706" y="10937"/>
                    <a:pt x="3634" y="10864"/>
                    <a:pt x="3634" y="10774"/>
                  </a:cubicBezTo>
                  <a:cubicBezTo>
                    <a:pt x="3634" y="10684"/>
                    <a:pt x="3706" y="10612"/>
                    <a:pt x="3796" y="10612"/>
                  </a:cubicBezTo>
                  <a:close/>
                  <a:moveTo>
                    <a:pt x="6059" y="10990"/>
                  </a:moveTo>
                  <a:cubicBezTo>
                    <a:pt x="6149" y="10990"/>
                    <a:pt x="6222" y="11063"/>
                    <a:pt x="6222" y="11153"/>
                  </a:cubicBezTo>
                  <a:cubicBezTo>
                    <a:pt x="6222" y="11242"/>
                    <a:pt x="6149" y="11314"/>
                    <a:pt x="6059" y="11314"/>
                  </a:cubicBezTo>
                  <a:cubicBezTo>
                    <a:pt x="5970" y="11314"/>
                    <a:pt x="5897" y="11242"/>
                    <a:pt x="5897" y="11153"/>
                  </a:cubicBezTo>
                  <a:cubicBezTo>
                    <a:pt x="5897" y="11063"/>
                    <a:pt x="5970" y="10990"/>
                    <a:pt x="6059" y="10990"/>
                  </a:cubicBezTo>
                  <a:close/>
                  <a:moveTo>
                    <a:pt x="6041" y="0"/>
                  </a:moveTo>
                  <a:cubicBezTo>
                    <a:pt x="5816" y="0"/>
                    <a:pt x="5637" y="176"/>
                    <a:pt x="5626" y="399"/>
                  </a:cubicBezTo>
                  <a:cubicBezTo>
                    <a:pt x="5626" y="407"/>
                    <a:pt x="5627" y="412"/>
                    <a:pt x="5627" y="418"/>
                  </a:cubicBezTo>
                  <a:cubicBezTo>
                    <a:pt x="5521" y="420"/>
                    <a:pt x="5417" y="426"/>
                    <a:pt x="5315" y="435"/>
                  </a:cubicBezTo>
                  <a:cubicBezTo>
                    <a:pt x="5313" y="430"/>
                    <a:pt x="5315" y="423"/>
                    <a:pt x="5313" y="418"/>
                  </a:cubicBezTo>
                  <a:cubicBezTo>
                    <a:pt x="5279" y="210"/>
                    <a:pt x="5100" y="64"/>
                    <a:pt x="4897" y="64"/>
                  </a:cubicBezTo>
                  <a:cubicBezTo>
                    <a:pt x="4875" y="64"/>
                    <a:pt x="4852" y="65"/>
                    <a:pt x="4830" y="69"/>
                  </a:cubicBezTo>
                  <a:cubicBezTo>
                    <a:pt x="4827" y="69"/>
                    <a:pt x="4817" y="70"/>
                    <a:pt x="4817" y="71"/>
                  </a:cubicBezTo>
                  <a:cubicBezTo>
                    <a:pt x="4588" y="109"/>
                    <a:pt x="4437" y="325"/>
                    <a:pt x="4476" y="555"/>
                  </a:cubicBezTo>
                  <a:cubicBezTo>
                    <a:pt x="4477" y="561"/>
                    <a:pt x="4479" y="567"/>
                    <a:pt x="4479" y="572"/>
                  </a:cubicBezTo>
                  <a:cubicBezTo>
                    <a:pt x="3996" y="692"/>
                    <a:pt x="3539" y="877"/>
                    <a:pt x="3117" y="1118"/>
                  </a:cubicBezTo>
                  <a:lnTo>
                    <a:pt x="3108" y="1103"/>
                  </a:lnTo>
                  <a:cubicBezTo>
                    <a:pt x="3028" y="982"/>
                    <a:pt x="2895" y="918"/>
                    <a:pt x="2759" y="918"/>
                  </a:cubicBezTo>
                  <a:cubicBezTo>
                    <a:pt x="2678" y="918"/>
                    <a:pt x="2595" y="941"/>
                    <a:pt x="2522" y="990"/>
                  </a:cubicBezTo>
                  <a:lnTo>
                    <a:pt x="2515" y="995"/>
                  </a:lnTo>
                  <a:cubicBezTo>
                    <a:pt x="2322" y="1126"/>
                    <a:pt x="2275" y="1385"/>
                    <a:pt x="2406" y="1578"/>
                  </a:cubicBezTo>
                  <a:cubicBezTo>
                    <a:pt x="2410" y="1583"/>
                    <a:pt x="2415" y="1588"/>
                    <a:pt x="2418" y="1593"/>
                  </a:cubicBezTo>
                  <a:cubicBezTo>
                    <a:pt x="2337" y="1658"/>
                    <a:pt x="2256" y="1726"/>
                    <a:pt x="2179" y="1795"/>
                  </a:cubicBezTo>
                  <a:cubicBezTo>
                    <a:pt x="2175" y="1791"/>
                    <a:pt x="2174" y="1788"/>
                    <a:pt x="2170" y="1785"/>
                  </a:cubicBezTo>
                  <a:cubicBezTo>
                    <a:pt x="2088" y="1707"/>
                    <a:pt x="1983" y="1668"/>
                    <a:pt x="1878" y="1668"/>
                  </a:cubicBezTo>
                  <a:cubicBezTo>
                    <a:pt x="1767" y="1668"/>
                    <a:pt x="1657" y="1711"/>
                    <a:pt x="1574" y="1797"/>
                  </a:cubicBezTo>
                  <a:cubicBezTo>
                    <a:pt x="1573" y="1799"/>
                    <a:pt x="1565" y="1807"/>
                    <a:pt x="1564" y="1807"/>
                  </a:cubicBezTo>
                  <a:cubicBezTo>
                    <a:pt x="1404" y="1976"/>
                    <a:pt x="1416" y="2238"/>
                    <a:pt x="1585" y="2398"/>
                  </a:cubicBezTo>
                  <a:cubicBezTo>
                    <a:pt x="1590" y="2402"/>
                    <a:pt x="1595" y="2406"/>
                    <a:pt x="1599" y="2410"/>
                  </a:cubicBezTo>
                  <a:cubicBezTo>
                    <a:pt x="1533" y="2491"/>
                    <a:pt x="1471" y="2575"/>
                    <a:pt x="1410" y="2660"/>
                  </a:cubicBezTo>
                  <a:cubicBezTo>
                    <a:pt x="1405" y="2658"/>
                    <a:pt x="1403" y="2655"/>
                    <a:pt x="1399" y="2653"/>
                  </a:cubicBezTo>
                  <a:cubicBezTo>
                    <a:pt x="1330" y="2610"/>
                    <a:pt x="1253" y="2589"/>
                    <a:pt x="1177" y="2589"/>
                  </a:cubicBezTo>
                  <a:cubicBezTo>
                    <a:pt x="1036" y="2589"/>
                    <a:pt x="897" y="2660"/>
                    <a:pt x="818" y="2788"/>
                  </a:cubicBezTo>
                  <a:cubicBezTo>
                    <a:pt x="817" y="2791"/>
                    <a:pt x="808" y="2804"/>
                    <a:pt x="807" y="2807"/>
                  </a:cubicBezTo>
                  <a:cubicBezTo>
                    <a:pt x="690" y="3008"/>
                    <a:pt x="757" y="3267"/>
                    <a:pt x="957" y="3384"/>
                  </a:cubicBezTo>
                  <a:cubicBezTo>
                    <a:pt x="961" y="3387"/>
                    <a:pt x="966" y="3388"/>
                    <a:pt x="970" y="3391"/>
                  </a:cubicBezTo>
                  <a:cubicBezTo>
                    <a:pt x="883" y="3562"/>
                    <a:pt x="808" y="3740"/>
                    <a:pt x="741" y="3921"/>
                  </a:cubicBezTo>
                  <a:cubicBezTo>
                    <a:pt x="957" y="3992"/>
                    <a:pt x="1081" y="4224"/>
                    <a:pt x="1014" y="4444"/>
                  </a:cubicBezTo>
                  <a:cubicBezTo>
                    <a:pt x="964" y="4632"/>
                    <a:pt x="795" y="4754"/>
                    <a:pt x="608" y="4754"/>
                  </a:cubicBezTo>
                  <a:cubicBezTo>
                    <a:pt x="577" y="4754"/>
                    <a:pt x="544" y="4750"/>
                    <a:pt x="512" y="4743"/>
                  </a:cubicBezTo>
                  <a:cubicBezTo>
                    <a:pt x="446" y="5076"/>
                    <a:pt x="411" y="5421"/>
                    <a:pt x="411" y="5772"/>
                  </a:cubicBezTo>
                  <a:cubicBezTo>
                    <a:pt x="411" y="5825"/>
                    <a:pt x="413" y="5878"/>
                    <a:pt x="414" y="5933"/>
                  </a:cubicBezTo>
                  <a:lnTo>
                    <a:pt x="404" y="5933"/>
                  </a:lnTo>
                  <a:cubicBezTo>
                    <a:pt x="172" y="5952"/>
                    <a:pt x="1" y="6158"/>
                    <a:pt x="21" y="6389"/>
                  </a:cubicBezTo>
                  <a:cubicBezTo>
                    <a:pt x="21" y="6393"/>
                    <a:pt x="23" y="6409"/>
                    <a:pt x="23" y="6413"/>
                  </a:cubicBezTo>
                  <a:cubicBezTo>
                    <a:pt x="48" y="6629"/>
                    <a:pt x="232" y="6787"/>
                    <a:pt x="443" y="6787"/>
                  </a:cubicBezTo>
                  <a:cubicBezTo>
                    <a:pt x="458" y="6787"/>
                    <a:pt x="475" y="6785"/>
                    <a:pt x="492" y="6784"/>
                  </a:cubicBezTo>
                  <a:cubicBezTo>
                    <a:pt x="497" y="6783"/>
                    <a:pt x="502" y="6781"/>
                    <a:pt x="505" y="6781"/>
                  </a:cubicBezTo>
                  <a:cubicBezTo>
                    <a:pt x="525" y="6882"/>
                    <a:pt x="546" y="6982"/>
                    <a:pt x="570" y="7081"/>
                  </a:cubicBezTo>
                  <a:cubicBezTo>
                    <a:pt x="567" y="7082"/>
                    <a:pt x="565" y="7082"/>
                    <a:pt x="562" y="7082"/>
                  </a:cubicBezTo>
                  <a:cubicBezTo>
                    <a:pt x="339" y="7152"/>
                    <a:pt x="215" y="7388"/>
                    <a:pt x="285" y="7610"/>
                  </a:cubicBezTo>
                  <a:cubicBezTo>
                    <a:pt x="286" y="7615"/>
                    <a:pt x="291" y="7627"/>
                    <a:pt x="292" y="7631"/>
                  </a:cubicBezTo>
                  <a:cubicBezTo>
                    <a:pt x="352" y="7807"/>
                    <a:pt x="515" y="7916"/>
                    <a:pt x="691" y="7916"/>
                  </a:cubicBezTo>
                  <a:cubicBezTo>
                    <a:pt x="736" y="7916"/>
                    <a:pt x="782" y="7910"/>
                    <a:pt x="829" y="7894"/>
                  </a:cubicBezTo>
                  <a:cubicBezTo>
                    <a:pt x="834" y="7893"/>
                    <a:pt x="837" y="7889"/>
                    <a:pt x="842" y="7888"/>
                  </a:cubicBezTo>
                  <a:cubicBezTo>
                    <a:pt x="919" y="8065"/>
                    <a:pt x="1008" y="8238"/>
                    <a:pt x="1103" y="8406"/>
                  </a:cubicBezTo>
                  <a:cubicBezTo>
                    <a:pt x="1172" y="8362"/>
                    <a:pt x="1250" y="8341"/>
                    <a:pt x="1326" y="8341"/>
                  </a:cubicBezTo>
                  <a:cubicBezTo>
                    <a:pt x="1461" y="8341"/>
                    <a:pt x="1593" y="8406"/>
                    <a:pt x="1674" y="8527"/>
                  </a:cubicBezTo>
                  <a:cubicBezTo>
                    <a:pt x="1801" y="8716"/>
                    <a:pt x="1758" y="8974"/>
                    <a:pt x="1575" y="9107"/>
                  </a:cubicBezTo>
                  <a:cubicBezTo>
                    <a:pt x="1825" y="9419"/>
                    <a:pt x="2107" y="9705"/>
                    <a:pt x="2419" y="9956"/>
                  </a:cubicBezTo>
                  <a:cubicBezTo>
                    <a:pt x="2416" y="9961"/>
                    <a:pt x="2411" y="9965"/>
                    <a:pt x="2407" y="9971"/>
                  </a:cubicBezTo>
                  <a:cubicBezTo>
                    <a:pt x="2276" y="10162"/>
                    <a:pt x="2327" y="10425"/>
                    <a:pt x="2519" y="10557"/>
                  </a:cubicBezTo>
                  <a:lnTo>
                    <a:pt x="2528" y="10562"/>
                  </a:lnTo>
                  <a:cubicBezTo>
                    <a:pt x="2601" y="10611"/>
                    <a:pt x="2681" y="10635"/>
                    <a:pt x="2760" y="10635"/>
                  </a:cubicBezTo>
                  <a:cubicBezTo>
                    <a:pt x="2895" y="10635"/>
                    <a:pt x="3028" y="10568"/>
                    <a:pt x="3111" y="10447"/>
                  </a:cubicBezTo>
                  <a:cubicBezTo>
                    <a:pt x="3114" y="10442"/>
                    <a:pt x="3115" y="10437"/>
                    <a:pt x="3118" y="10431"/>
                  </a:cubicBezTo>
                  <a:cubicBezTo>
                    <a:pt x="3209" y="10483"/>
                    <a:pt x="3301" y="10533"/>
                    <a:pt x="3395" y="10579"/>
                  </a:cubicBezTo>
                  <a:cubicBezTo>
                    <a:pt x="3392" y="10584"/>
                    <a:pt x="3390" y="10588"/>
                    <a:pt x="3387" y="10594"/>
                  </a:cubicBezTo>
                  <a:cubicBezTo>
                    <a:pt x="3299" y="10810"/>
                    <a:pt x="3404" y="11057"/>
                    <a:pt x="3620" y="11143"/>
                  </a:cubicBezTo>
                  <a:cubicBezTo>
                    <a:pt x="3622" y="11144"/>
                    <a:pt x="3633" y="11148"/>
                    <a:pt x="3635" y="11148"/>
                  </a:cubicBezTo>
                  <a:cubicBezTo>
                    <a:pt x="3685" y="11169"/>
                    <a:pt x="3736" y="11178"/>
                    <a:pt x="3787" y="11178"/>
                  </a:cubicBezTo>
                  <a:cubicBezTo>
                    <a:pt x="3954" y="11178"/>
                    <a:pt x="4109" y="11075"/>
                    <a:pt x="4176" y="10910"/>
                  </a:cubicBezTo>
                  <a:cubicBezTo>
                    <a:pt x="4178" y="10905"/>
                    <a:pt x="4178" y="10900"/>
                    <a:pt x="4179" y="10894"/>
                  </a:cubicBezTo>
                  <a:cubicBezTo>
                    <a:pt x="4640" y="11037"/>
                    <a:pt x="5126" y="11117"/>
                    <a:pt x="5629" y="11128"/>
                  </a:cubicBezTo>
                  <a:cubicBezTo>
                    <a:pt x="5629" y="11134"/>
                    <a:pt x="5628" y="11139"/>
                    <a:pt x="5629" y="11144"/>
                  </a:cubicBezTo>
                  <a:cubicBezTo>
                    <a:pt x="5639" y="11370"/>
                    <a:pt x="5826" y="11548"/>
                    <a:pt x="6050" y="11548"/>
                  </a:cubicBezTo>
                  <a:lnTo>
                    <a:pt x="6070" y="11548"/>
                  </a:lnTo>
                  <a:cubicBezTo>
                    <a:pt x="6071" y="11548"/>
                    <a:pt x="6084" y="11547"/>
                    <a:pt x="6086" y="11547"/>
                  </a:cubicBezTo>
                  <a:cubicBezTo>
                    <a:pt x="6318" y="11533"/>
                    <a:pt x="6488" y="11336"/>
                    <a:pt x="6477" y="11104"/>
                  </a:cubicBezTo>
                  <a:cubicBezTo>
                    <a:pt x="6477" y="11097"/>
                    <a:pt x="6475" y="11092"/>
                    <a:pt x="6475" y="11085"/>
                  </a:cubicBezTo>
                  <a:cubicBezTo>
                    <a:pt x="7066" y="11007"/>
                    <a:pt x="7627" y="10831"/>
                    <a:pt x="8143" y="10575"/>
                  </a:cubicBezTo>
                  <a:cubicBezTo>
                    <a:pt x="8032" y="10374"/>
                    <a:pt x="8100" y="10123"/>
                    <a:pt x="8299" y="10007"/>
                  </a:cubicBezTo>
                  <a:cubicBezTo>
                    <a:pt x="8366" y="9968"/>
                    <a:pt x="8440" y="9949"/>
                    <a:pt x="8514" y="9949"/>
                  </a:cubicBezTo>
                  <a:cubicBezTo>
                    <a:pt x="8653" y="9949"/>
                    <a:pt x="8790" y="10017"/>
                    <a:pt x="8870" y="10141"/>
                  </a:cubicBezTo>
                  <a:cubicBezTo>
                    <a:pt x="9193" y="9910"/>
                    <a:pt x="9492" y="9645"/>
                    <a:pt x="9757" y="9349"/>
                  </a:cubicBezTo>
                  <a:cubicBezTo>
                    <a:pt x="9761" y="9351"/>
                    <a:pt x="9763" y="9356"/>
                    <a:pt x="9766" y="9359"/>
                  </a:cubicBezTo>
                  <a:cubicBezTo>
                    <a:pt x="9842" y="9419"/>
                    <a:pt x="9935" y="9446"/>
                    <a:pt x="10024" y="9446"/>
                  </a:cubicBezTo>
                  <a:cubicBezTo>
                    <a:pt x="10150" y="9446"/>
                    <a:pt x="10274" y="9392"/>
                    <a:pt x="10358" y="9283"/>
                  </a:cubicBezTo>
                  <a:cubicBezTo>
                    <a:pt x="10361" y="9281"/>
                    <a:pt x="10368" y="9270"/>
                    <a:pt x="10369" y="9267"/>
                  </a:cubicBezTo>
                  <a:cubicBezTo>
                    <a:pt x="10506" y="9082"/>
                    <a:pt x="10465" y="8824"/>
                    <a:pt x="10283" y="8685"/>
                  </a:cubicBezTo>
                  <a:cubicBezTo>
                    <a:pt x="10277" y="8681"/>
                    <a:pt x="10272" y="8680"/>
                    <a:pt x="10268" y="8676"/>
                  </a:cubicBezTo>
                  <a:cubicBezTo>
                    <a:pt x="10325" y="8589"/>
                    <a:pt x="10379" y="8499"/>
                    <a:pt x="10430" y="8408"/>
                  </a:cubicBezTo>
                  <a:lnTo>
                    <a:pt x="10438" y="8412"/>
                  </a:lnTo>
                  <a:cubicBezTo>
                    <a:pt x="10499" y="8441"/>
                    <a:pt x="10562" y="8455"/>
                    <a:pt x="10623" y="8455"/>
                  </a:cubicBezTo>
                  <a:cubicBezTo>
                    <a:pt x="10779" y="8455"/>
                    <a:pt x="10929" y="8369"/>
                    <a:pt x="11003" y="8220"/>
                  </a:cubicBezTo>
                  <a:cubicBezTo>
                    <a:pt x="11006" y="8216"/>
                    <a:pt x="11011" y="8201"/>
                    <a:pt x="11014" y="8197"/>
                  </a:cubicBezTo>
                  <a:cubicBezTo>
                    <a:pt x="11111" y="7985"/>
                    <a:pt x="11017" y="7733"/>
                    <a:pt x="10805" y="7637"/>
                  </a:cubicBezTo>
                  <a:lnTo>
                    <a:pt x="10792" y="7633"/>
                  </a:lnTo>
                  <a:cubicBezTo>
                    <a:pt x="10828" y="7538"/>
                    <a:pt x="10860" y="7441"/>
                    <a:pt x="10890" y="7343"/>
                  </a:cubicBezTo>
                  <a:cubicBezTo>
                    <a:pt x="10894" y="7343"/>
                    <a:pt x="10897" y="7345"/>
                    <a:pt x="10900" y="7345"/>
                  </a:cubicBezTo>
                  <a:cubicBezTo>
                    <a:pt x="10932" y="7352"/>
                    <a:pt x="10967" y="7356"/>
                    <a:pt x="10999" y="7356"/>
                  </a:cubicBezTo>
                  <a:cubicBezTo>
                    <a:pt x="11189" y="7356"/>
                    <a:pt x="11361" y="7227"/>
                    <a:pt x="11408" y="7032"/>
                  </a:cubicBezTo>
                  <a:cubicBezTo>
                    <a:pt x="11410" y="7029"/>
                    <a:pt x="11412" y="7015"/>
                    <a:pt x="11413" y="7010"/>
                  </a:cubicBezTo>
                  <a:cubicBezTo>
                    <a:pt x="11463" y="6783"/>
                    <a:pt x="11316" y="6558"/>
                    <a:pt x="11089" y="6509"/>
                  </a:cubicBezTo>
                  <a:cubicBezTo>
                    <a:pt x="11084" y="6508"/>
                    <a:pt x="11079" y="6508"/>
                    <a:pt x="11074" y="6508"/>
                  </a:cubicBezTo>
                  <a:cubicBezTo>
                    <a:pt x="11088" y="6407"/>
                    <a:pt x="11099" y="6305"/>
                    <a:pt x="11106" y="6203"/>
                  </a:cubicBezTo>
                  <a:cubicBezTo>
                    <a:pt x="11113" y="6203"/>
                    <a:pt x="11118" y="6204"/>
                    <a:pt x="11125" y="6204"/>
                  </a:cubicBezTo>
                  <a:cubicBezTo>
                    <a:pt x="11358" y="6204"/>
                    <a:pt x="11547" y="6015"/>
                    <a:pt x="11547" y="5782"/>
                  </a:cubicBezTo>
                  <a:lnTo>
                    <a:pt x="11547" y="5771"/>
                  </a:lnTo>
                  <a:lnTo>
                    <a:pt x="11547" y="5766"/>
                  </a:lnTo>
                  <a:lnTo>
                    <a:pt x="11547" y="5761"/>
                  </a:lnTo>
                  <a:lnTo>
                    <a:pt x="11547" y="5750"/>
                  </a:lnTo>
                  <a:cubicBezTo>
                    <a:pt x="11547" y="5517"/>
                    <a:pt x="11358" y="5334"/>
                    <a:pt x="11125" y="5334"/>
                  </a:cubicBezTo>
                  <a:cubicBezTo>
                    <a:pt x="11118" y="5334"/>
                    <a:pt x="11113" y="5336"/>
                    <a:pt x="11106" y="5337"/>
                  </a:cubicBezTo>
                  <a:cubicBezTo>
                    <a:pt x="11091" y="5137"/>
                    <a:pt x="11062" y="4941"/>
                    <a:pt x="11024" y="4747"/>
                  </a:cubicBezTo>
                  <a:cubicBezTo>
                    <a:pt x="10992" y="4754"/>
                    <a:pt x="10960" y="4757"/>
                    <a:pt x="10929" y="4757"/>
                  </a:cubicBezTo>
                  <a:cubicBezTo>
                    <a:pt x="10876" y="4757"/>
                    <a:pt x="10825" y="4748"/>
                    <a:pt x="10777" y="4729"/>
                  </a:cubicBezTo>
                  <a:cubicBezTo>
                    <a:pt x="10658" y="4682"/>
                    <a:pt x="10562" y="4580"/>
                    <a:pt x="10526" y="4448"/>
                  </a:cubicBezTo>
                  <a:cubicBezTo>
                    <a:pt x="10467" y="4232"/>
                    <a:pt x="10589" y="4005"/>
                    <a:pt x="10798" y="3934"/>
                  </a:cubicBezTo>
                  <a:cubicBezTo>
                    <a:pt x="10661" y="3559"/>
                    <a:pt x="10484" y="3201"/>
                    <a:pt x="10269" y="2869"/>
                  </a:cubicBezTo>
                  <a:cubicBezTo>
                    <a:pt x="10273" y="2866"/>
                    <a:pt x="10279" y="2864"/>
                    <a:pt x="10283" y="2861"/>
                  </a:cubicBezTo>
                  <a:cubicBezTo>
                    <a:pt x="10468" y="2721"/>
                    <a:pt x="10505" y="2456"/>
                    <a:pt x="10365" y="2270"/>
                  </a:cubicBezTo>
                  <a:cubicBezTo>
                    <a:pt x="10364" y="2269"/>
                    <a:pt x="10357" y="2258"/>
                    <a:pt x="10356" y="2257"/>
                  </a:cubicBezTo>
                  <a:cubicBezTo>
                    <a:pt x="10273" y="2151"/>
                    <a:pt x="10152" y="2097"/>
                    <a:pt x="10028" y="2097"/>
                  </a:cubicBezTo>
                  <a:cubicBezTo>
                    <a:pt x="9938" y="2097"/>
                    <a:pt x="9846" y="2126"/>
                    <a:pt x="9768" y="2186"/>
                  </a:cubicBezTo>
                  <a:lnTo>
                    <a:pt x="9757" y="2197"/>
                  </a:lnTo>
                  <a:cubicBezTo>
                    <a:pt x="9625" y="2050"/>
                    <a:pt x="9482" y="1911"/>
                    <a:pt x="9335" y="1780"/>
                  </a:cubicBezTo>
                  <a:cubicBezTo>
                    <a:pt x="9253" y="1876"/>
                    <a:pt x="9134" y="1927"/>
                    <a:pt x="9015" y="1927"/>
                  </a:cubicBezTo>
                  <a:cubicBezTo>
                    <a:pt x="8962" y="1927"/>
                    <a:pt x="8909" y="1917"/>
                    <a:pt x="8859" y="1897"/>
                  </a:cubicBezTo>
                  <a:cubicBezTo>
                    <a:pt x="8824" y="1883"/>
                    <a:pt x="8791" y="1864"/>
                    <a:pt x="8759" y="1839"/>
                  </a:cubicBezTo>
                  <a:cubicBezTo>
                    <a:pt x="8582" y="1704"/>
                    <a:pt x="8540" y="1452"/>
                    <a:pt x="8663" y="1268"/>
                  </a:cubicBezTo>
                  <a:cubicBezTo>
                    <a:pt x="8331" y="1055"/>
                    <a:pt x="7973" y="874"/>
                    <a:pt x="7596" y="737"/>
                  </a:cubicBezTo>
                  <a:cubicBezTo>
                    <a:pt x="7598" y="731"/>
                    <a:pt x="7600" y="728"/>
                    <a:pt x="7601" y="724"/>
                  </a:cubicBezTo>
                  <a:cubicBezTo>
                    <a:pt x="7664" y="499"/>
                    <a:pt x="7535" y="266"/>
                    <a:pt x="7309" y="203"/>
                  </a:cubicBezTo>
                  <a:cubicBezTo>
                    <a:pt x="7307" y="203"/>
                    <a:pt x="7297" y="199"/>
                    <a:pt x="7295" y="199"/>
                  </a:cubicBezTo>
                  <a:cubicBezTo>
                    <a:pt x="7259" y="189"/>
                    <a:pt x="7222" y="184"/>
                    <a:pt x="7186" y="184"/>
                  </a:cubicBezTo>
                  <a:cubicBezTo>
                    <a:pt x="7002" y="184"/>
                    <a:pt x="6835" y="308"/>
                    <a:pt x="6783" y="494"/>
                  </a:cubicBezTo>
                  <a:cubicBezTo>
                    <a:pt x="6782" y="502"/>
                    <a:pt x="6782" y="507"/>
                    <a:pt x="6778" y="513"/>
                  </a:cubicBezTo>
                  <a:cubicBezTo>
                    <a:pt x="6677" y="493"/>
                    <a:pt x="6573" y="477"/>
                    <a:pt x="6470" y="462"/>
                  </a:cubicBezTo>
                  <a:cubicBezTo>
                    <a:pt x="6470" y="457"/>
                    <a:pt x="6473" y="454"/>
                    <a:pt x="6473" y="449"/>
                  </a:cubicBezTo>
                  <a:cubicBezTo>
                    <a:pt x="6487" y="217"/>
                    <a:pt x="6309" y="16"/>
                    <a:pt x="6077" y="2"/>
                  </a:cubicBezTo>
                  <a:cubicBezTo>
                    <a:pt x="6075" y="2"/>
                    <a:pt x="6063" y="1"/>
                    <a:pt x="6060" y="1"/>
                  </a:cubicBezTo>
                  <a:cubicBezTo>
                    <a:pt x="6054" y="0"/>
                    <a:pt x="6047" y="0"/>
                    <a:pt x="60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9"/>
            <p:cNvSpPr/>
            <p:nvPr/>
          </p:nvSpPr>
          <p:spPr>
            <a:xfrm>
              <a:off x="6125200" y="249383"/>
              <a:ext cx="439333" cy="439287"/>
            </a:xfrm>
            <a:custGeom>
              <a:avLst/>
              <a:gdLst/>
              <a:ahLst/>
              <a:cxnLst/>
              <a:rect l="l" t="t" r="r" b="b"/>
              <a:pathLst>
                <a:path w="9678" h="9677" extrusionOk="0">
                  <a:moveTo>
                    <a:pt x="4839" y="175"/>
                  </a:moveTo>
                  <a:cubicBezTo>
                    <a:pt x="7414" y="175"/>
                    <a:pt x="9502" y="2263"/>
                    <a:pt x="9502" y="4839"/>
                  </a:cubicBezTo>
                  <a:cubicBezTo>
                    <a:pt x="9503" y="7416"/>
                    <a:pt x="7415" y="9504"/>
                    <a:pt x="4839" y="9504"/>
                  </a:cubicBezTo>
                  <a:cubicBezTo>
                    <a:pt x="2263" y="9504"/>
                    <a:pt x="175" y="7416"/>
                    <a:pt x="175" y="4839"/>
                  </a:cubicBezTo>
                  <a:cubicBezTo>
                    <a:pt x="175" y="2263"/>
                    <a:pt x="2263" y="175"/>
                    <a:pt x="4839" y="175"/>
                  </a:cubicBezTo>
                  <a:close/>
                  <a:moveTo>
                    <a:pt x="4839" y="1"/>
                  </a:moveTo>
                  <a:cubicBezTo>
                    <a:pt x="2167" y="1"/>
                    <a:pt x="1" y="2167"/>
                    <a:pt x="1" y="4839"/>
                  </a:cubicBezTo>
                  <a:cubicBezTo>
                    <a:pt x="1" y="7511"/>
                    <a:pt x="2167" y="9677"/>
                    <a:pt x="4839" y="9677"/>
                  </a:cubicBezTo>
                  <a:cubicBezTo>
                    <a:pt x="7510" y="9677"/>
                    <a:pt x="9676" y="7511"/>
                    <a:pt x="9676" y="4839"/>
                  </a:cubicBezTo>
                  <a:cubicBezTo>
                    <a:pt x="9677" y="2167"/>
                    <a:pt x="7512" y="1"/>
                    <a:pt x="48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9"/>
            <p:cNvSpPr/>
            <p:nvPr/>
          </p:nvSpPr>
          <p:spPr>
            <a:xfrm>
              <a:off x="6457945" y="346347"/>
              <a:ext cx="40674" cy="40356"/>
            </a:xfrm>
            <a:custGeom>
              <a:avLst/>
              <a:gdLst/>
              <a:ahLst/>
              <a:cxnLst/>
              <a:rect l="l" t="t" r="r" b="b"/>
              <a:pathLst>
                <a:path w="896" h="889" extrusionOk="0">
                  <a:moveTo>
                    <a:pt x="503" y="0"/>
                  </a:moveTo>
                  <a:lnTo>
                    <a:pt x="0" y="417"/>
                  </a:lnTo>
                  <a:cubicBezTo>
                    <a:pt x="135" y="564"/>
                    <a:pt x="256" y="722"/>
                    <a:pt x="363" y="888"/>
                  </a:cubicBezTo>
                  <a:lnTo>
                    <a:pt x="895" y="511"/>
                  </a:lnTo>
                  <a:cubicBezTo>
                    <a:pt x="778" y="331"/>
                    <a:pt x="648" y="159"/>
                    <a:pt x="5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9"/>
            <p:cNvSpPr/>
            <p:nvPr/>
          </p:nvSpPr>
          <p:spPr>
            <a:xfrm>
              <a:off x="6480960" y="385659"/>
              <a:ext cx="38223" cy="37360"/>
            </a:xfrm>
            <a:custGeom>
              <a:avLst/>
              <a:gdLst/>
              <a:ahLst/>
              <a:cxnLst/>
              <a:rect l="l" t="t" r="r" b="b"/>
              <a:pathLst>
                <a:path w="842" h="823" extrusionOk="0">
                  <a:moveTo>
                    <a:pt x="595" y="0"/>
                  </a:moveTo>
                  <a:lnTo>
                    <a:pt x="0" y="272"/>
                  </a:lnTo>
                  <a:cubicBezTo>
                    <a:pt x="93" y="448"/>
                    <a:pt x="169" y="632"/>
                    <a:pt x="230" y="823"/>
                  </a:cubicBezTo>
                  <a:lnTo>
                    <a:pt x="842" y="595"/>
                  </a:lnTo>
                  <a:cubicBezTo>
                    <a:pt x="774" y="389"/>
                    <a:pt x="693" y="190"/>
                    <a:pt x="59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9"/>
            <p:cNvSpPr/>
            <p:nvPr/>
          </p:nvSpPr>
          <p:spPr>
            <a:xfrm>
              <a:off x="6494670" y="430736"/>
              <a:ext cx="33138" cy="31777"/>
            </a:xfrm>
            <a:custGeom>
              <a:avLst/>
              <a:gdLst/>
              <a:ahLst/>
              <a:cxnLst/>
              <a:rect l="l" t="t" r="r" b="b"/>
              <a:pathLst>
                <a:path w="730" h="700" extrusionOk="0">
                  <a:moveTo>
                    <a:pt x="645" y="1"/>
                  </a:moveTo>
                  <a:lnTo>
                    <a:pt x="1" y="109"/>
                  </a:lnTo>
                  <a:cubicBezTo>
                    <a:pt x="44" y="301"/>
                    <a:pt x="71" y="498"/>
                    <a:pt x="78" y="700"/>
                  </a:cubicBezTo>
                  <a:lnTo>
                    <a:pt x="730" y="639"/>
                  </a:lnTo>
                  <a:cubicBezTo>
                    <a:pt x="719" y="420"/>
                    <a:pt x="690" y="207"/>
                    <a:pt x="64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9"/>
            <p:cNvSpPr/>
            <p:nvPr/>
          </p:nvSpPr>
          <p:spPr>
            <a:xfrm>
              <a:off x="6191113" y="346347"/>
              <a:ext cx="40719" cy="40356"/>
            </a:xfrm>
            <a:custGeom>
              <a:avLst/>
              <a:gdLst/>
              <a:ahLst/>
              <a:cxnLst/>
              <a:rect l="l" t="t" r="r" b="b"/>
              <a:pathLst>
                <a:path w="897" h="889" extrusionOk="0">
                  <a:moveTo>
                    <a:pt x="393" y="0"/>
                  </a:moveTo>
                  <a:cubicBezTo>
                    <a:pt x="250" y="160"/>
                    <a:pt x="119" y="331"/>
                    <a:pt x="1" y="511"/>
                  </a:cubicBezTo>
                  <a:lnTo>
                    <a:pt x="533" y="888"/>
                  </a:lnTo>
                  <a:cubicBezTo>
                    <a:pt x="641" y="722"/>
                    <a:pt x="762" y="564"/>
                    <a:pt x="896" y="417"/>
                  </a:cubicBezTo>
                  <a:lnTo>
                    <a:pt x="39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6170549" y="385704"/>
              <a:ext cx="38223" cy="37405"/>
            </a:xfrm>
            <a:custGeom>
              <a:avLst/>
              <a:gdLst/>
              <a:ahLst/>
              <a:cxnLst/>
              <a:rect l="l" t="t" r="r" b="b"/>
              <a:pathLst>
                <a:path w="842" h="824" extrusionOk="0">
                  <a:moveTo>
                    <a:pt x="247" y="0"/>
                  </a:moveTo>
                  <a:cubicBezTo>
                    <a:pt x="150" y="190"/>
                    <a:pt x="67" y="389"/>
                    <a:pt x="0" y="595"/>
                  </a:cubicBezTo>
                  <a:lnTo>
                    <a:pt x="612" y="824"/>
                  </a:lnTo>
                  <a:cubicBezTo>
                    <a:pt x="673" y="631"/>
                    <a:pt x="750" y="447"/>
                    <a:pt x="842" y="272"/>
                  </a:cubicBezTo>
                  <a:lnTo>
                    <a:pt x="24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9"/>
            <p:cNvSpPr/>
            <p:nvPr/>
          </p:nvSpPr>
          <p:spPr>
            <a:xfrm>
              <a:off x="6261475" y="294778"/>
              <a:ext cx="37360" cy="38177"/>
            </a:xfrm>
            <a:custGeom>
              <a:avLst/>
              <a:gdLst/>
              <a:ahLst/>
              <a:cxnLst/>
              <a:rect l="l" t="t" r="r" b="b"/>
              <a:pathLst>
                <a:path w="823" h="841" extrusionOk="0">
                  <a:moveTo>
                    <a:pt x="595" y="1"/>
                  </a:moveTo>
                  <a:cubicBezTo>
                    <a:pt x="389" y="67"/>
                    <a:pt x="190" y="149"/>
                    <a:pt x="0" y="246"/>
                  </a:cubicBezTo>
                  <a:lnTo>
                    <a:pt x="272" y="840"/>
                  </a:lnTo>
                  <a:cubicBezTo>
                    <a:pt x="447" y="750"/>
                    <a:pt x="632" y="672"/>
                    <a:pt x="823" y="612"/>
                  </a:cubicBezTo>
                  <a:lnTo>
                    <a:pt x="59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9"/>
            <p:cNvSpPr/>
            <p:nvPr/>
          </p:nvSpPr>
          <p:spPr>
            <a:xfrm>
              <a:off x="6351403" y="286062"/>
              <a:ext cx="31822" cy="33184"/>
            </a:xfrm>
            <a:custGeom>
              <a:avLst/>
              <a:gdLst/>
              <a:ahLst/>
              <a:cxnLst/>
              <a:rect l="l" t="t" r="r" b="b"/>
              <a:pathLst>
                <a:path w="701" h="731" extrusionOk="0">
                  <a:moveTo>
                    <a:pt x="63" y="1"/>
                  </a:moveTo>
                  <a:lnTo>
                    <a:pt x="1" y="652"/>
                  </a:lnTo>
                  <a:cubicBezTo>
                    <a:pt x="202" y="661"/>
                    <a:pt x="400" y="687"/>
                    <a:pt x="591" y="731"/>
                  </a:cubicBezTo>
                  <a:lnTo>
                    <a:pt x="701" y="85"/>
                  </a:lnTo>
                  <a:cubicBezTo>
                    <a:pt x="494" y="42"/>
                    <a:pt x="280" y="13"/>
                    <a:pt x="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
            <p:cNvSpPr/>
            <p:nvPr/>
          </p:nvSpPr>
          <p:spPr>
            <a:xfrm>
              <a:off x="6306553" y="286153"/>
              <a:ext cx="31776" cy="33138"/>
            </a:xfrm>
            <a:custGeom>
              <a:avLst/>
              <a:gdLst/>
              <a:ahLst/>
              <a:cxnLst/>
              <a:rect l="l" t="t" r="r" b="b"/>
              <a:pathLst>
                <a:path w="700" h="730" extrusionOk="0">
                  <a:moveTo>
                    <a:pt x="638" y="1"/>
                  </a:moveTo>
                  <a:cubicBezTo>
                    <a:pt x="420" y="11"/>
                    <a:pt x="207" y="40"/>
                    <a:pt x="0" y="85"/>
                  </a:cubicBezTo>
                  <a:lnTo>
                    <a:pt x="109" y="730"/>
                  </a:lnTo>
                  <a:cubicBezTo>
                    <a:pt x="301" y="685"/>
                    <a:pt x="498" y="659"/>
                    <a:pt x="700" y="652"/>
                  </a:cubicBezTo>
                  <a:lnTo>
                    <a:pt x="63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6427167" y="315387"/>
              <a:ext cx="40402" cy="40629"/>
            </a:xfrm>
            <a:custGeom>
              <a:avLst/>
              <a:gdLst/>
              <a:ahLst/>
              <a:cxnLst/>
              <a:rect l="l" t="t" r="r" b="b"/>
              <a:pathLst>
                <a:path w="890" h="895" extrusionOk="0">
                  <a:moveTo>
                    <a:pt x="379" y="0"/>
                  </a:moveTo>
                  <a:lnTo>
                    <a:pt x="1" y="533"/>
                  </a:lnTo>
                  <a:cubicBezTo>
                    <a:pt x="170" y="639"/>
                    <a:pt x="329" y="760"/>
                    <a:pt x="473" y="894"/>
                  </a:cubicBezTo>
                  <a:lnTo>
                    <a:pt x="890" y="391"/>
                  </a:lnTo>
                  <a:cubicBezTo>
                    <a:pt x="731" y="248"/>
                    <a:pt x="560" y="117"/>
                    <a:pt x="37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6390851" y="294823"/>
              <a:ext cx="37405" cy="38177"/>
            </a:xfrm>
            <a:custGeom>
              <a:avLst/>
              <a:gdLst/>
              <a:ahLst/>
              <a:cxnLst/>
              <a:rect l="l" t="t" r="r" b="b"/>
              <a:pathLst>
                <a:path w="824" h="841" extrusionOk="0">
                  <a:moveTo>
                    <a:pt x="228" y="1"/>
                  </a:moveTo>
                  <a:lnTo>
                    <a:pt x="1" y="612"/>
                  </a:lnTo>
                  <a:cubicBezTo>
                    <a:pt x="192" y="671"/>
                    <a:pt x="377" y="749"/>
                    <a:pt x="551" y="840"/>
                  </a:cubicBezTo>
                  <a:lnTo>
                    <a:pt x="823" y="247"/>
                  </a:lnTo>
                  <a:cubicBezTo>
                    <a:pt x="633" y="149"/>
                    <a:pt x="434" y="66"/>
                    <a:pt x="2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6222118" y="315387"/>
              <a:ext cx="40447" cy="40629"/>
            </a:xfrm>
            <a:custGeom>
              <a:avLst/>
              <a:gdLst/>
              <a:ahLst/>
              <a:cxnLst/>
              <a:rect l="l" t="t" r="r" b="b"/>
              <a:pathLst>
                <a:path w="891" h="895" extrusionOk="0">
                  <a:moveTo>
                    <a:pt x="512" y="0"/>
                  </a:moveTo>
                  <a:cubicBezTo>
                    <a:pt x="331" y="117"/>
                    <a:pt x="159" y="248"/>
                    <a:pt x="0" y="391"/>
                  </a:cubicBezTo>
                  <a:lnTo>
                    <a:pt x="417" y="894"/>
                  </a:lnTo>
                  <a:cubicBezTo>
                    <a:pt x="563" y="760"/>
                    <a:pt x="723" y="639"/>
                    <a:pt x="890" y="533"/>
                  </a:cubicBezTo>
                  <a:lnTo>
                    <a:pt x="51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351403" y="618944"/>
              <a:ext cx="31822" cy="33093"/>
            </a:xfrm>
            <a:custGeom>
              <a:avLst/>
              <a:gdLst/>
              <a:ahLst/>
              <a:cxnLst/>
              <a:rect l="l" t="t" r="r" b="b"/>
              <a:pathLst>
                <a:path w="701" h="729" extrusionOk="0">
                  <a:moveTo>
                    <a:pt x="591" y="0"/>
                  </a:moveTo>
                  <a:cubicBezTo>
                    <a:pt x="400" y="42"/>
                    <a:pt x="202" y="69"/>
                    <a:pt x="1" y="77"/>
                  </a:cubicBezTo>
                  <a:lnTo>
                    <a:pt x="63" y="729"/>
                  </a:lnTo>
                  <a:cubicBezTo>
                    <a:pt x="280" y="718"/>
                    <a:pt x="494" y="689"/>
                    <a:pt x="701" y="645"/>
                  </a:cubicBezTo>
                  <a:lnTo>
                    <a:pt x="59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494715" y="475586"/>
              <a:ext cx="33138" cy="31867"/>
            </a:xfrm>
            <a:custGeom>
              <a:avLst/>
              <a:gdLst/>
              <a:ahLst/>
              <a:cxnLst/>
              <a:rect l="l" t="t" r="r" b="b"/>
              <a:pathLst>
                <a:path w="730" h="702" extrusionOk="0">
                  <a:moveTo>
                    <a:pt x="79" y="1"/>
                  </a:moveTo>
                  <a:cubicBezTo>
                    <a:pt x="70" y="202"/>
                    <a:pt x="43" y="400"/>
                    <a:pt x="1" y="591"/>
                  </a:cubicBezTo>
                  <a:lnTo>
                    <a:pt x="645" y="701"/>
                  </a:lnTo>
                  <a:cubicBezTo>
                    <a:pt x="689" y="494"/>
                    <a:pt x="718" y="280"/>
                    <a:pt x="730" y="63"/>
                  </a:cubicBezTo>
                  <a:lnTo>
                    <a:pt x="79"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6261566" y="605144"/>
              <a:ext cx="37360" cy="38177"/>
            </a:xfrm>
            <a:custGeom>
              <a:avLst/>
              <a:gdLst/>
              <a:ahLst/>
              <a:cxnLst/>
              <a:rect l="l" t="t" r="r" b="b"/>
              <a:pathLst>
                <a:path w="823" h="841" extrusionOk="0">
                  <a:moveTo>
                    <a:pt x="271" y="0"/>
                  </a:moveTo>
                  <a:lnTo>
                    <a:pt x="0" y="594"/>
                  </a:lnTo>
                  <a:cubicBezTo>
                    <a:pt x="190" y="691"/>
                    <a:pt x="388" y="775"/>
                    <a:pt x="594" y="841"/>
                  </a:cubicBezTo>
                  <a:lnTo>
                    <a:pt x="823" y="229"/>
                  </a:lnTo>
                  <a:cubicBezTo>
                    <a:pt x="630" y="169"/>
                    <a:pt x="446" y="93"/>
                    <a:pt x="27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6306553" y="618944"/>
              <a:ext cx="31776" cy="33093"/>
            </a:xfrm>
            <a:custGeom>
              <a:avLst/>
              <a:gdLst/>
              <a:ahLst/>
              <a:cxnLst/>
              <a:rect l="l" t="t" r="r" b="b"/>
              <a:pathLst>
                <a:path w="700" h="729" extrusionOk="0">
                  <a:moveTo>
                    <a:pt x="109" y="0"/>
                  </a:moveTo>
                  <a:lnTo>
                    <a:pt x="0" y="645"/>
                  </a:lnTo>
                  <a:cubicBezTo>
                    <a:pt x="207" y="688"/>
                    <a:pt x="420" y="717"/>
                    <a:pt x="638" y="729"/>
                  </a:cubicBezTo>
                  <a:lnTo>
                    <a:pt x="700" y="77"/>
                  </a:lnTo>
                  <a:cubicBezTo>
                    <a:pt x="498" y="69"/>
                    <a:pt x="301" y="42"/>
                    <a:pt x="10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6480960" y="515035"/>
              <a:ext cx="38223" cy="37405"/>
            </a:xfrm>
            <a:custGeom>
              <a:avLst/>
              <a:gdLst/>
              <a:ahLst/>
              <a:cxnLst/>
              <a:rect l="l" t="t" r="r" b="b"/>
              <a:pathLst>
                <a:path w="842" h="824" extrusionOk="0">
                  <a:moveTo>
                    <a:pt x="230" y="1"/>
                  </a:moveTo>
                  <a:cubicBezTo>
                    <a:pt x="169" y="193"/>
                    <a:pt x="92" y="377"/>
                    <a:pt x="0" y="551"/>
                  </a:cubicBezTo>
                  <a:lnTo>
                    <a:pt x="595" y="823"/>
                  </a:lnTo>
                  <a:cubicBezTo>
                    <a:pt x="693" y="634"/>
                    <a:pt x="775" y="434"/>
                    <a:pt x="842" y="229"/>
                  </a:cubicBezTo>
                  <a:lnTo>
                    <a:pt x="23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6427258" y="582128"/>
              <a:ext cx="40447" cy="40674"/>
            </a:xfrm>
            <a:custGeom>
              <a:avLst/>
              <a:gdLst/>
              <a:ahLst/>
              <a:cxnLst/>
              <a:rect l="l" t="t" r="r" b="b"/>
              <a:pathLst>
                <a:path w="891" h="896" extrusionOk="0">
                  <a:moveTo>
                    <a:pt x="474" y="0"/>
                  </a:moveTo>
                  <a:cubicBezTo>
                    <a:pt x="327" y="135"/>
                    <a:pt x="168" y="255"/>
                    <a:pt x="0" y="363"/>
                  </a:cubicBezTo>
                  <a:lnTo>
                    <a:pt x="379" y="896"/>
                  </a:lnTo>
                  <a:cubicBezTo>
                    <a:pt x="559" y="778"/>
                    <a:pt x="730" y="648"/>
                    <a:pt x="890" y="504"/>
                  </a:cubicBezTo>
                  <a:lnTo>
                    <a:pt x="47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6457945" y="551487"/>
              <a:ext cx="40674" cy="40402"/>
            </a:xfrm>
            <a:custGeom>
              <a:avLst/>
              <a:gdLst/>
              <a:ahLst/>
              <a:cxnLst/>
              <a:rect l="l" t="t" r="r" b="b"/>
              <a:pathLst>
                <a:path w="896" h="890" extrusionOk="0">
                  <a:moveTo>
                    <a:pt x="363" y="0"/>
                  </a:moveTo>
                  <a:cubicBezTo>
                    <a:pt x="256" y="168"/>
                    <a:pt x="135" y="326"/>
                    <a:pt x="0" y="473"/>
                  </a:cubicBezTo>
                  <a:lnTo>
                    <a:pt x="504" y="889"/>
                  </a:lnTo>
                  <a:cubicBezTo>
                    <a:pt x="648" y="729"/>
                    <a:pt x="778" y="559"/>
                    <a:pt x="895" y="379"/>
                  </a:cubicBezTo>
                  <a:lnTo>
                    <a:pt x="36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6390897" y="605144"/>
              <a:ext cx="37405" cy="38268"/>
            </a:xfrm>
            <a:custGeom>
              <a:avLst/>
              <a:gdLst/>
              <a:ahLst/>
              <a:cxnLst/>
              <a:rect l="l" t="t" r="r" b="b"/>
              <a:pathLst>
                <a:path w="824" h="843" extrusionOk="0">
                  <a:moveTo>
                    <a:pt x="550" y="0"/>
                  </a:moveTo>
                  <a:cubicBezTo>
                    <a:pt x="375" y="91"/>
                    <a:pt x="191" y="169"/>
                    <a:pt x="1" y="230"/>
                  </a:cubicBezTo>
                  <a:lnTo>
                    <a:pt x="228" y="842"/>
                  </a:lnTo>
                  <a:cubicBezTo>
                    <a:pt x="434" y="775"/>
                    <a:pt x="633" y="692"/>
                    <a:pt x="823" y="595"/>
                  </a:cubicBezTo>
                  <a:lnTo>
                    <a:pt x="55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6170595" y="515080"/>
              <a:ext cx="38132" cy="37405"/>
            </a:xfrm>
            <a:custGeom>
              <a:avLst/>
              <a:gdLst/>
              <a:ahLst/>
              <a:cxnLst/>
              <a:rect l="l" t="t" r="r" b="b"/>
              <a:pathLst>
                <a:path w="840" h="824" extrusionOk="0">
                  <a:moveTo>
                    <a:pt x="612" y="1"/>
                  </a:moveTo>
                  <a:lnTo>
                    <a:pt x="0" y="229"/>
                  </a:lnTo>
                  <a:cubicBezTo>
                    <a:pt x="66" y="434"/>
                    <a:pt x="149" y="634"/>
                    <a:pt x="246" y="823"/>
                  </a:cubicBezTo>
                  <a:lnTo>
                    <a:pt x="840" y="552"/>
                  </a:lnTo>
                  <a:cubicBezTo>
                    <a:pt x="750" y="376"/>
                    <a:pt x="672" y="192"/>
                    <a:pt x="6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6222163" y="582128"/>
              <a:ext cx="40447" cy="40674"/>
            </a:xfrm>
            <a:custGeom>
              <a:avLst/>
              <a:gdLst/>
              <a:ahLst/>
              <a:cxnLst/>
              <a:rect l="l" t="t" r="r" b="b"/>
              <a:pathLst>
                <a:path w="891" h="896" extrusionOk="0">
                  <a:moveTo>
                    <a:pt x="417" y="0"/>
                  </a:moveTo>
                  <a:lnTo>
                    <a:pt x="0" y="504"/>
                  </a:lnTo>
                  <a:cubicBezTo>
                    <a:pt x="159" y="648"/>
                    <a:pt x="331" y="778"/>
                    <a:pt x="512" y="896"/>
                  </a:cubicBezTo>
                  <a:lnTo>
                    <a:pt x="890" y="363"/>
                  </a:lnTo>
                  <a:cubicBezTo>
                    <a:pt x="722" y="255"/>
                    <a:pt x="563" y="135"/>
                    <a:pt x="4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6161970" y="475586"/>
              <a:ext cx="33138" cy="31867"/>
            </a:xfrm>
            <a:custGeom>
              <a:avLst/>
              <a:gdLst/>
              <a:ahLst/>
              <a:cxnLst/>
              <a:rect l="l" t="t" r="r" b="b"/>
              <a:pathLst>
                <a:path w="730" h="702" extrusionOk="0">
                  <a:moveTo>
                    <a:pt x="651" y="1"/>
                  </a:moveTo>
                  <a:lnTo>
                    <a:pt x="1" y="63"/>
                  </a:lnTo>
                  <a:cubicBezTo>
                    <a:pt x="11" y="280"/>
                    <a:pt x="40" y="493"/>
                    <a:pt x="85" y="701"/>
                  </a:cubicBezTo>
                  <a:lnTo>
                    <a:pt x="729" y="591"/>
                  </a:lnTo>
                  <a:cubicBezTo>
                    <a:pt x="686" y="400"/>
                    <a:pt x="660" y="202"/>
                    <a:pt x="65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6191159" y="551441"/>
              <a:ext cx="40674" cy="40356"/>
            </a:xfrm>
            <a:custGeom>
              <a:avLst/>
              <a:gdLst/>
              <a:ahLst/>
              <a:cxnLst/>
              <a:rect l="l" t="t" r="r" b="b"/>
              <a:pathLst>
                <a:path w="896" h="889" extrusionOk="0">
                  <a:moveTo>
                    <a:pt x="534" y="0"/>
                  </a:moveTo>
                  <a:lnTo>
                    <a:pt x="1" y="378"/>
                  </a:lnTo>
                  <a:cubicBezTo>
                    <a:pt x="118" y="559"/>
                    <a:pt x="249" y="730"/>
                    <a:pt x="392" y="888"/>
                  </a:cubicBezTo>
                  <a:lnTo>
                    <a:pt x="895" y="472"/>
                  </a:lnTo>
                  <a:cubicBezTo>
                    <a:pt x="761" y="327"/>
                    <a:pt x="640" y="169"/>
                    <a:pt x="53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6161879" y="430736"/>
              <a:ext cx="33184" cy="31777"/>
            </a:xfrm>
            <a:custGeom>
              <a:avLst/>
              <a:gdLst/>
              <a:ahLst/>
              <a:cxnLst/>
              <a:rect l="l" t="t" r="r" b="b"/>
              <a:pathLst>
                <a:path w="731" h="700" extrusionOk="0">
                  <a:moveTo>
                    <a:pt x="85" y="1"/>
                  </a:moveTo>
                  <a:cubicBezTo>
                    <a:pt x="42" y="207"/>
                    <a:pt x="13" y="420"/>
                    <a:pt x="1" y="638"/>
                  </a:cubicBezTo>
                  <a:lnTo>
                    <a:pt x="652" y="700"/>
                  </a:lnTo>
                  <a:cubicBezTo>
                    <a:pt x="662" y="498"/>
                    <a:pt x="688" y="301"/>
                    <a:pt x="730" y="109"/>
                  </a:cubicBezTo>
                  <a:lnTo>
                    <a:pt x="8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6335560" y="546130"/>
              <a:ext cx="18703" cy="106179"/>
            </a:xfrm>
            <a:custGeom>
              <a:avLst/>
              <a:gdLst/>
              <a:ahLst/>
              <a:cxnLst/>
              <a:rect l="l" t="t" r="r" b="b"/>
              <a:pathLst>
                <a:path w="412" h="2339" extrusionOk="0">
                  <a:moveTo>
                    <a:pt x="106" y="0"/>
                  </a:moveTo>
                  <a:lnTo>
                    <a:pt x="29" y="1450"/>
                  </a:lnTo>
                  <a:cubicBezTo>
                    <a:pt x="29" y="1450"/>
                    <a:pt x="54" y="1452"/>
                    <a:pt x="69" y="1479"/>
                  </a:cubicBezTo>
                  <a:cubicBezTo>
                    <a:pt x="81" y="1500"/>
                    <a:pt x="76" y="1532"/>
                    <a:pt x="76" y="1532"/>
                  </a:cubicBezTo>
                  <a:lnTo>
                    <a:pt x="63" y="1682"/>
                  </a:lnTo>
                  <a:lnTo>
                    <a:pt x="1" y="2333"/>
                  </a:lnTo>
                  <a:cubicBezTo>
                    <a:pt x="69" y="2337"/>
                    <a:pt x="138" y="2338"/>
                    <a:pt x="206" y="2338"/>
                  </a:cubicBezTo>
                  <a:cubicBezTo>
                    <a:pt x="275" y="2338"/>
                    <a:pt x="344" y="2337"/>
                    <a:pt x="412" y="2333"/>
                  </a:cubicBezTo>
                  <a:lnTo>
                    <a:pt x="350" y="1682"/>
                  </a:lnTo>
                  <a:lnTo>
                    <a:pt x="335" y="1532"/>
                  </a:lnTo>
                  <a:cubicBezTo>
                    <a:pt x="335" y="1532"/>
                    <a:pt x="332" y="1500"/>
                    <a:pt x="343" y="1479"/>
                  </a:cubicBezTo>
                  <a:cubicBezTo>
                    <a:pt x="358" y="1452"/>
                    <a:pt x="382" y="1450"/>
                    <a:pt x="382" y="1450"/>
                  </a:cubicBezTo>
                  <a:lnTo>
                    <a:pt x="306" y="0"/>
                  </a:lnTo>
                  <a:cubicBezTo>
                    <a:pt x="274" y="1"/>
                    <a:pt x="239" y="5"/>
                    <a:pt x="206" y="5"/>
                  </a:cubicBezTo>
                  <a:cubicBezTo>
                    <a:pt x="171" y="5"/>
                    <a:pt x="139" y="2"/>
                    <a:pt x="1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6335515" y="285835"/>
              <a:ext cx="18703" cy="106224"/>
            </a:xfrm>
            <a:custGeom>
              <a:avLst/>
              <a:gdLst/>
              <a:ahLst/>
              <a:cxnLst/>
              <a:rect l="l" t="t" r="r" b="b"/>
              <a:pathLst>
                <a:path w="412" h="2340" extrusionOk="0">
                  <a:moveTo>
                    <a:pt x="206" y="0"/>
                  </a:moveTo>
                  <a:cubicBezTo>
                    <a:pt x="137" y="0"/>
                    <a:pt x="69" y="2"/>
                    <a:pt x="0" y="6"/>
                  </a:cubicBezTo>
                  <a:lnTo>
                    <a:pt x="62" y="657"/>
                  </a:lnTo>
                  <a:lnTo>
                    <a:pt x="76" y="806"/>
                  </a:lnTo>
                  <a:cubicBezTo>
                    <a:pt x="76" y="806"/>
                    <a:pt x="81" y="839"/>
                    <a:pt x="69" y="860"/>
                  </a:cubicBezTo>
                  <a:cubicBezTo>
                    <a:pt x="54" y="886"/>
                    <a:pt x="29" y="889"/>
                    <a:pt x="29" y="889"/>
                  </a:cubicBezTo>
                  <a:lnTo>
                    <a:pt x="106" y="2340"/>
                  </a:lnTo>
                  <a:cubicBezTo>
                    <a:pt x="139" y="2338"/>
                    <a:pt x="172" y="2334"/>
                    <a:pt x="206" y="2334"/>
                  </a:cubicBezTo>
                  <a:cubicBezTo>
                    <a:pt x="240" y="2334"/>
                    <a:pt x="273" y="2336"/>
                    <a:pt x="306" y="2340"/>
                  </a:cubicBezTo>
                  <a:lnTo>
                    <a:pt x="382" y="889"/>
                  </a:lnTo>
                  <a:cubicBezTo>
                    <a:pt x="382" y="889"/>
                    <a:pt x="357" y="886"/>
                    <a:pt x="343" y="860"/>
                  </a:cubicBezTo>
                  <a:cubicBezTo>
                    <a:pt x="331" y="839"/>
                    <a:pt x="335" y="806"/>
                    <a:pt x="335" y="806"/>
                  </a:cubicBezTo>
                  <a:lnTo>
                    <a:pt x="350" y="657"/>
                  </a:lnTo>
                  <a:lnTo>
                    <a:pt x="412" y="6"/>
                  </a:lnTo>
                  <a:cubicBezTo>
                    <a:pt x="343" y="2"/>
                    <a:pt x="275" y="0"/>
                    <a:pt x="2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421856" y="459698"/>
              <a:ext cx="106224" cy="18794"/>
            </a:xfrm>
            <a:custGeom>
              <a:avLst/>
              <a:gdLst/>
              <a:ahLst/>
              <a:cxnLst/>
              <a:rect l="l" t="t" r="r" b="b"/>
              <a:pathLst>
                <a:path w="2340" h="414" extrusionOk="0">
                  <a:moveTo>
                    <a:pt x="2335" y="1"/>
                  </a:moveTo>
                  <a:lnTo>
                    <a:pt x="1684" y="62"/>
                  </a:lnTo>
                  <a:lnTo>
                    <a:pt x="1534" y="77"/>
                  </a:lnTo>
                  <a:cubicBezTo>
                    <a:pt x="1534" y="77"/>
                    <a:pt x="1529" y="77"/>
                    <a:pt x="1521" y="77"/>
                  </a:cubicBezTo>
                  <a:cubicBezTo>
                    <a:pt x="1510" y="77"/>
                    <a:pt x="1493" y="76"/>
                    <a:pt x="1480" y="68"/>
                  </a:cubicBezTo>
                  <a:cubicBezTo>
                    <a:pt x="1454" y="54"/>
                    <a:pt x="1451" y="29"/>
                    <a:pt x="1451" y="29"/>
                  </a:cubicBezTo>
                  <a:lnTo>
                    <a:pt x="1" y="105"/>
                  </a:lnTo>
                  <a:cubicBezTo>
                    <a:pt x="3" y="139"/>
                    <a:pt x="6" y="173"/>
                    <a:pt x="6" y="206"/>
                  </a:cubicBezTo>
                  <a:cubicBezTo>
                    <a:pt x="6" y="240"/>
                    <a:pt x="4" y="273"/>
                    <a:pt x="1" y="307"/>
                  </a:cubicBezTo>
                  <a:lnTo>
                    <a:pt x="1451" y="382"/>
                  </a:lnTo>
                  <a:cubicBezTo>
                    <a:pt x="1451" y="382"/>
                    <a:pt x="1454" y="357"/>
                    <a:pt x="1480" y="344"/>
                  </a:cubicBezTo>
                  <a:cubicBezTo>
                    <a:pt x="1494" y="337"/>
                    <a:pt x="1513" y="336"/>
                    <a:pt x="1524" y="336"/>
                  </a:cubicBezTo>
                  <a:cubicBezTo>
                    <a:pt x="1530" y="336"/>
                    <a:pt x="1534" y="336"/>
                    <a:pt x="1534" y="336"/>
                  </a:cubicBezTo>
                  <a:lnTo>
                    <a:pt x="1684" y="351"/>
                  </a:lnTo>
                  <a:lnTo>
                    <a:pt x="2335" y="413"/>
                  </a:lnTo>
                  <a:cubicBezTo>
                    <a:pt x="2339" y="344"/>
                    <a:pt x="2340" y="276"/>
                    <a:pt x="2340" y="206"/>
                  </a:cubicBezTo>
                  <a:cubicBezTo>
                    <a:pt x="2340" y="138"/>
                    <a:pt x="2339" y="69"/>
                    <a:pt x="23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6161652" y="459743"/>
              <a:ext cx="106224" cy="18794"/>
            </a:xfrm>
            <a:custGeom>
              <a:avLst/>
              <a:gdLst/>
              <a:ahLst/>
              <a:cxnLst/>
              <a:rect l="l" t="t" r="r" b="b"/>
              <a:pathLst>
                <a:path w="2340" h="414" extrusionOk="0">
                  <a:moveTo>
                    <a:pt x="6" y="1"/>
                  </a:moveTo>
                  <a:cubicBezTo>
                    <a:pt x="2" y="69"/>
                    <a:pt x="0" y="138"/>
                    <a:pt x="0" y="206"/>
                  </a:cubicBezTo>
                  <a:cubicBezTo>
                    <a:pt x="0" y="275"/>
                    <a:pt x="2" y="345"/>
                    <a:pt x="6" y="413"/>
                  </a:cubicBezTo>
                  <a:lnTo>
                    <a:pt x="657" y="351"/>
                  </a:lnTo>
                  <a:lnTo>
                    <a:pt x="806" y="337"/>
                  </a:lnTo>
                  <a:cubicBezTo>
                    <a:pt x="806" y="337"/>
                    <a:pt x="812" y="336"/>
                    <a:pt x="820" y="336"/>
                  </a:cubicBezTo>
                  <a:cubicBezTo>
                    <a:pt x="831" y="336"/>
                    <a:pt x="848" y="338"/>
                    <a:pt x="860" y="345"/>
                  </a:cubicBezTo>
                  <a:cubicBezTo>
                    <a:pt x="886" y="359"/>
                    <a:pt x="889" y="382"/>
                    <a:pt x="889" y="382"/>
                  </a:cubicBezTo>
                  <a:lnTo>
                    <a:pt x="2339" y="307"/>
                  </a:lnTo>
                  <a:cubicBezTo>
                    <a:pt x="2338" y="274"/>
                    <a:pt x="2334" y="239"/>
                    <a:pt x="2334" y="206"/>
                  </a:cubicBezTo>
                  <a:cubicBezTo>
                    <a:pt x="2334" y="172"/>
                    <a:pt x="2336" y="139"/>
                    <a:pt x="2339" y="106"/>
                  </a:cubicBezTo>
                  <a:lnTo>
                    <a:pt x="889" y="29"/>
                  </a:lnTo>
                  <a:cubicBezTo>
                    <a:pt x="889" y="29"/>
                    <a:pt x="886" y="55"/>
                    <a:pt x="860" y="69"/>
                  </a:cubicBezTo>
                  <a:cubicBezTo>
                    <a:pt x="848" y="76"/>
                    <a:pt x="831" y="77"/>
                    <a:pt x="820" y="77"/>
                  </a:cubicBezTo>
                  <a:cubicBezTo>
                    <a:pt x="812" y="77"/>
                    <a:pt x="806" y="77"/>
                    <a:pt x="806" y="77"/>
                  </a:cubicBezTo>
                  <a:lnTo>
                    <a:pt x="657" y="62"/>
                  </a:lnTo>
                  <a:lnTo>
                    <a:pt x="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6396072" y="520300"/>
              <a:ext cx="84662" cy="84707"/>
            </a:xfrm>
            <a:custGeom>
              <a:avLst/>
              <a:gdLst/>
              <a:ahLst/>
              <a:cxnLst/>
              <a:rect l="l" t="t" r="r" b="b"/>
              <a:pathLst>
                <a:path w="1865" h="1866" extrusionOk="0">
                  <a:moveTo>
                    <a:pt x="143" y="1"/>
                  </a:moveTo>
                  <a:cubicBezTo>
                    <a:pt x="98" y="50"/>
                    <a:pt x="50" y="98"/>
                    <a:pt x="1" y="143"/>
                  </a:cubicBezTo>
                  <a:lnTo>
                    <a:pt x="972" y="1222"/>
                  </a:lnTo>
                  <a:cubicBezTo>
                    <a:pt x="972" y="1222"/>
                    <a:pt x="984" y="1213"/>
                    <a:pt x="1002" y="1213"/>
                  </a:cubicBezTo>
                  <a:cubicBezTo>
                    <a:pt x="1007" y="1213"/>
                    <a:pt x="1013" y="1214"/>
                    <a:pt x="1019" y="1216"/>
                  </a:cubicBezTo>
                  <a:cubicBezTo>
                    <a:pt x="1042" y="1222"/>
                    <a:pt x="1062" y="1247"/>
                    <a:pt x="1062" y="1247"/>
                  </a:cubicBezTo>
                  <a:lnTo>
                    <a:pt x="1157" y="1362"/>
                  </a:lnTo>
                  <a:lnTo>
                    <a:pt x="1574" y="1865"/>
                  </a:lnTo>
                  <a:cubicBezTo>
                    <a:pt x="1675" y="1774"/>
                    <a:pt x="1773" y="1675"/>
                    <a:pt x="1865" y="1574"/>
                  </a:cubicBezTo>
                  <a:lnTo>
                    <a:pt x="1362" y="1158"/>
                  </a:lnTo>
                  <a:lnTo>
                    <a:pt x="1248" y="1063"/>
                  </a:lnTo>
                  <a:cubicBezTo>
                    <a:pt x="1248" y="1063"/>
                    <a:pt x="1224" y="1044"/>
                    <a:pt x="1215" y="1019"/>
                  </a:cubicBezTo>
                  <a:cubicBezTo>
                    <a:pt x="1206" y="991"/>
                    <a:pt x="1222" y="972"/>
                    <a:pt x="1222" y="972"/>
                  </a:cubicBezTo>
                  <a:lnTo>
                    <a:pt x="143"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6208953" y="333137"/>
              <a:ext cx="84707" cy="84707"/>
            </a:xfrm>
            <a:custGeom>
              <a:avLst/>
              <a:gdLst/>
              <a:ahLst/>
              <a:cxnLst/>
              <a:rect l="l" t="t" r="r" b="b"/>
              <a:pathLst>
                <a:path w="1866" h="1866" extrusionOk="0">
                  <a:moveTo>
                    <a:pt x="291" y="0"/>
                  </a:moveTo>
                  <a:cubicBezTo>
                    <a:pt x="190" y="92"/>
                    <a:pt x="92" y="190"/>
                    <a:pt x="0" y="291"/>
                  </a:cubicBezTo>
                  <a:lnTo>
                    <a:pt x="503" y="708"/>
                  </a:lnTo>
                  <a:lnTo>
                    <a:pt x="618" y="803"/>
                  </a:lnTo>
                  <a:cubicBezTo>
                    <a:pt x="618" y="803"/>
                    <a:pt x="645" y="823"/>
                    <a:pt x="651" y="846"/>
                  </a:cubicBezTo>
                  <a:cubicBezTo>
                    <a:pt x="660" y="876"/>
                    <a:pt x="645" y="894"/>
                    <a:pt x="645" y="894"/>
                  </a:cubicBezTo>
                  <a:lnTo>
                    <a:pt x="1723" y="1866"/>
                  </a:lnTo>
                  <a:cubicBezTo>
                    <a:pt x="1768" y="1815"/>
                    <a:pt x="1815" y="1768"/>
                    <a:pt x="1866" y="1724"/>
                  </a:cubicBezTo>
                  <a:lnTo>
                    <a:pt x="893" y="645"/>
                  </a:lnTo>
                  <a:cubicBezTo>
                    <a:pt x="893" y="645"/>
                    <a:pt x="882" y="654"/>
                    <a:pt x="864" y="654"/>
                  </a:cubicBezTo>
                  <a:cubicBezTo>
                    <a:pt x="858" y="654"/>
                    <a:pt x="852" y="653"/>
                    <a:pt x="846" y="651"/>
                  </a:cubicBezTo>
                  <a:cubicBezTo>
                    <a:pt x="823" y="645"/>
                    <a:pt x="803" y="618"/>
                    <a:pt x="803" y="618"/>
                  </a:cubicBezTo>
                  <a:lnTo>
                    <a:pt x="708" y="503"/>
                  </a:lnTo>
                  <a:lnTo>
                    <a:pt x="29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208953" y="520346"/>
              <a:ext cx="84707" cy="84752"/>
            </a:xfrm>
            <a:custGeom>
              <a:avLst/>
              <a:gdLst/>
              <a:ahLst/>
              <a:cxnLst/>
              <a:rect l="l" t="t" r="r" b="b"/>
              <a:pathLst>
                <a:path w="1866" h="1867" extrusionOk="0">
                  <a:moveTo>
                    <a:pt x="1723" y="1"/>
                  </a:moveTo>
                  <a:lnTo>
                    <a:pt x="645" y="972"/>
                  </a:lnTo>
                  <a:cubicBezTo>
                    <a:pt x="645" y="972"/>
                    <a:pt x="660" y="992"/>
                    <a:pt x="651" y="1020"/>
                  </a:cubicBezTo>
                  <a:cubicBezTo>
                    <a:pt x="645" y="1044"/>
                    <a:pt x="618" y="1064"/>
                    <a:pt x="618" y="1064"/>
                  </a:cubicBezTo>
                  <a:lnTo>
                    <a:pt x="503" y="1159"/>
                  </a:lnTo>
                  <a:lnTo>
                    <a:pt x="0" y="1575"/>
                  </a:lnTo>
                  <a:cubicBezTo>
                    <a:pt x="92" y="1677"/>
                    <a:pt x="190" y="1774"/>
                    <a:pt x="291" y="1866"/>
                  </a:cubicBezTo>
                  <a:lnTo>
                    <a:pt x="708" y="1362"/>
                  </a:lnTo>
                  <a:lnTo>
                    <a:pt x="803" y="1246"/>
                  </a:lnTo>
                  <a:cubicBezTo>
                    <a:pt x="803" y="1246"/>
                    <a:pt x="824" y="1220"/>
                    <a:pt x="846" y="1215"/>
                  </a:cubicBezTo>
                  <a:cubicBezTo>
                    <a:pt x="852" y="1213"/>
                    <a:pt x="858" y="1212"/>
                    <a:pt x="863" y="1212"/>
                  </a:cubicBezTo>
                  <a:cubicBezTo>
                    <a:pt x="882" y="1212"/>
                    <a:pt x="893" y="1222"/>
                    <a:pt x="893" y="1222"/>
                  </a:cubicBezTo>
                  <a:lnTo>
                    <a:pt x="1866" y="143"/>
                  </a:lnTo>
                  <a:cubicBezTo>
                    <a:pt x="1815" y="99"/>
                    <a:pt x="1768" y="51"/>
                    <a:pt x="172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6396117" y="333137"/>
              <a:ext cx="84798" cy="84707"/>
            </a:xfrm>
            <a:custGeom>
              <a:avLst/>
              <a:gdLst/>
              <a:ahLst/>
              <a:cxnLst/>
              <a:rect l="l" t="t" r="r" b="b"/>
              <a:pathLst>
                <a:path w="1868" h="1866" extrusionOk="0">
                  <a:moveTo>
                    <a:pt x="1575" y="0"/>
                  </a:moveTo>
                  <a:lnTo>
                    <a:pt x="1158" y="503"/>
                  </a:lnTo>
                  <a:lnTo>
                    <a:pt x="1063" y="618"/>
                  </a:lnTo>
                  <a:cubicBezTo>
                    <a:pt x="1063" y="618"/>
                    <a:pt x="1044" y="645"/>
                    <a:pt x="1019" y="651"/>
                  </a:cubicBezTo>
                  <a:cubicBezTo>
                    <a:pt x="1013" y="653"/>
                    <a:pt x="1007" y="654"/>
                    <a:pt x="1001" y="654"/>
                  </a:cubicBezTo>
                  <a:cubicBezTo>
                    <a:pt x="983" y="654"/>
                    <a:pt x="972" y="645"/>
                    <a:pt x="972" y="645"/>
                  </a:cubicBezTo>
                  <a:lnTo>
                    <a:pt x="1" y="1724"/>
                  </a:lnTo>
                  <a:cubicBezTo>
                    <a:pt x="50" y="1768"/>
                    <a:pt x="98" y="1815"/>
                    <a:pt x="143" y="1866"/>
                  </a:cubicBezTo>
                  <a:lnTo>
                    <a:pt x="1221" y="894"/>
                  </a:lnTo>
                  <a:cubicBezTo>
                    <a:pt x="1221" y="894"/>
                    <a:pt x="1205" y="876"/>
                    <a:pt x="1214" y="846"/>
                  </a:cubicBezTo>
                  <a:cubicBezTo>
                    <a:pt x="1221" y="824"/>
                    <a:pt x="1247" y="803"/>
                    <a:pt x="1247" y="803"/>
                  </a:cubicBezTo>
                  <a:lnTo>
                    <a:pt x="1363" y="708"/>
                  </a:lnTo>
                  <a:lnTo>
                    <a:pt x="1867" y="291"/>
                  </a:lnTo>
                  <a:cubicBezTo>
                    <a:pt x="1774" y="190"/>
                    <a:pt x="1677" y="92"/>
                    <a:pt x="15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6360391" y="542317"/>
              <a:ext cx="40856" cy="105861"/>
            </a:xfrm>
            <a:custGeom>
              <a:avLst/>
              <a:gdLst/>
              <a:ahLst/>
              <a:cxnLst/>
              <a:rect l="l" t="t" r="r" b="b"/>
              <a:pathLst>
                <a:path w="900" h="2332" extrusionOk="0">
                  <a:moveTo>
                    <a:pt x="195" y="1"/>
                  </a:moveTo>
                  <a:cubicBezTo>
                    <a:pt x="133" y="22"/>
                    <a:pt x="67" y="40"/>
                    <a:pt x="1" y="54"/>
                  </a:cubicBezTo>
                  <a:lnTo>
                    <a:pt x="300" y="1472"/>
                  </a:lnTo>
                  <a:cubicBezTo>
                    <a:pt x="300" y="1472"/>
                    <a:pt x="302" y="1472"/>
                    <a:pt x="306" y="1472"/>
                  </a:cubicBezTo>
                  <a:cubicBezTo>
                    <a:pt x="314" y="1472"/>
                    <a:pt x="331" y="1474"/>
                    <a:pt x="346" y="1489"/>
                  </a:cubicBezTo>
                  <a:cubicBezTo>
                    <a:pt x="363" y="1506"/>
                    <a:pt x="367" y="1539"/>
                    <a:pt x="367" y="1539"/>
                  </a:cubicBezTo>
                  <a:lnTo>
                    <a:pt x="392" y="1687"/>
                  </a:lnTo>
                  <a:lnTo>
                    <a:pt x="501" y="2331"/>
                  </a:lnTo>
                  <a:cubicBezTo>
                    <a:pt x="637" y="2302"/>
                    <a:pt x="769" y="2267"/>
                    <a:pt x="899" y="2225"/>
                  </a:cubicBezTo>
                  <a:lnTo>
                    <a:pt x="672" y="1613"/>
                  </a:lnTo>
                  <a:lnTo>
                    <a:pt x="620" y="1473"/>
                  </a:lnTo>
                  <a:cubicBezTo>
                    <a:pt x="620" y="1473"/>
                    <a:pt x="608" y="1442"/>
                    <a:pt x="614" y="1419"/>
                  </a:cubicBezTo>
                  <a:cubicBezTo>
                    <a:pt x="620" y="1390"/>
                    <a:pt x="643" y="1381"/>
                    <a:pt x="643" y="1381"/>
                  </a:cubicBezTo>
                  <a:lnTo>
                    <a:pt x="19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6288440" y="289921"/>
              <a:ext cx="40946" cy="105816"/>
            </a:xfrm>
            <a:custGeom>
              <a:avLst/>
              <a:gdLst/>
              <a:ahLst/>
              <a:cxnLst/>
              <a:rect l="l" t="t" r="r" b="b"/>
              <a:pathLst>
                <a:path w="902" h="2331" extrusionOk="0">
                  <a:moveTo>
                    <a:pt x="399" y="0"/>
                  </a:moveTo>
                  <a:cubicBezTo>
                    <a:pt x="263" y="30"/>
                    <a:pt x="132" y="65"/>
                    <a:pt x="1" y="108"/>
                  </a:cubicBezTo>
                  <a:lnTo>
                    <a:pt x="229" y="719"/>
                  </a:lnTo>
                  <a:lnTo>
                    <a:pt x="281" y="860"/>
                  </a:lnTo>
                  <a:cubicBezTo>
                    <a:pt x="281" y="860"/>
                    <a:pt x="294" y="890"/>
                    <a:pt x="289" y="914"/>
                  </a:cubicBezTo>
                  <a:cubicBezTo>
                    <a:pt x="281" y="943"/>
                    <a:pt x="258" y="952"/>
                    <a:pt x="258" y="952"/>
                  </a:cubicBezTo>
                  <a:lnTo>
                    <a:pt x="706" y="2331"/>
                  </a:lnTo>
                  <a:cubicBezTo>
                    <a:pt x="770" y="2310"/>
                    <a:pt x="834" y="2292"/>
                    <a:pt x="901" y="2278"/>
                  </a:cubicBezTo>
                  <a:lnTo>
                    <a:pt x="600" y="862"/>
                  </a:lnTo>
                  <a:cubicBezTo>
                    <a:pt x="600" y="862"/>
                    <a:pt x="599" y="862"/>
                    <a:pt x="596" y="862"/>
                  </a:cubicBezTo>
                  <a:cubicBezTo>
                    <a:pt x="589" y="862"/>
                    <a:pt x="570" y="860"/>
                    <a:pt x="554" y="843"/>
                  </a:cubicBezTo>
                  <a:cubicBezTo>
                    <a:pt x="538" y="826"/>
                    <a:pt x="533" y="793"/>
                    <a:pt x="533" y="793"/>
                  </a:cubicBezTo>
                  <a:lnTo>
                    <a:pt x="508" y="646"/>
                  </a:lnTo>
                  <a:lnTo>
                    <a:pt x="39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6418134" y="412714"/>
              <a:ext cx="105861" cy="40856"/>
            </a:xfrm>
            <a:custGeom>
              <a:avLst/>
              <a:gdLst/>
              <a:ahLst/>
              <a:cxnLst/>
              <a:rect l="l" t="t" r="r" b="b"/>
              <a:pathLst>
                <a:path w="2332" h="900" extrusionOk="0">
                  <a:moveTo>
                    <a:pt x="2224" y="0"/>
                  </a:moveTo>
                  <a:lnTo>
                    <a:pt x="1612" y="229"/>
                  </a:lnTo>
                  <a:lnTo>
                    <a:pt x="1473" y="280"/>
                  </a:lnTo>
                  <a:cubicBezTo>
                    <a:pt x="1473" y="280"/>
                    <a:pt x="1452" y="288"/>
                    <a:pt x="1432" y="288"/>
                  </a:cubicBezTo>
                  <a:cubicBezTo>
                    <a:pt x="1427" y="288"/>
                    <a:pt x="1423" y="288"/>
                    <a:pt x="1419" y="287"/>
                  </a:cubicBezTo>
                  <a:cubicBezTo>
                    <a:pt x="1390" y="280"/>
                    <a:pt x="1381" y="256"/>
                    <a:pt x="1381" y="256"/>
                  </a:cubicBezTo>
                  <a:lnTo>
                    <a:pt x="1" y="705"/>
                  </a:lnTo>
                  <a:cubicBezTo>
                    <a:pt x="22" y="768"/>
                    <a:pt x="40" y="832"/>
                    <a:pt x="53" y="900"/>
                  </a:cubicBezTo>
                  <a:lnTo>
                    <a:pt x="1472" y="599"/>
                  </a:lnTo>
                  <a:cubicBezTo>
                    <a:pt x="1472" y="599"/>
                    <a:pt x="1468" y="574"/>
                    <a:pt x="1489" y="554"/>
                  </a:cubicBezTo>
                  <a:cubicBezTo>
                    <a:pt x="1506" y="537"/>
                    <a:pt x="1538" y="533"/>
                    <a:pt x="1538" y="533"/>
                  </a:cubicBezTo>
                  <a:lnTo>
                    <a:pt x="1687" y="508"/>
                  </a:lnTo>
                  <a:lnTo>
                    <a:pt x="2331" y="399"/>
                  </a:lnTo>
                  <a:cubicBezTo>
                    <a:pt x="2302" y="263"/>
                    <a:pt x="2267" y="131"/>
                    <a:pt x="2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165692" y="484620"/>
              <a:ext cx="105952" cy="40810"/>
            </a:xfrm>
            <a:custGeom>
              <a:avLst/>
              <a:gdLst/>
              <a:ahLst/>
              <a:cxnLst/>
              <a:rect l="l" t="t" r="r" b="b"/>
              <a:pathLst>
                <a:path w="2334" h="899" extrusionOk="0">
                  <a:moveTo>
                    <a:pt x="2281" y="0"/>
                  </a:moveTo>
                  <a:lnTo>
                    <a:pt x="863" y="301"/>
                  </a:lnTo>
                  <a:cubicBezTo>
                    <a:pt x="863" y="301"/>
                    <a:pt x="866" y="325"/>
                    <a:pt x="844" y="345"/>
                  </a:cubicBezTo>
                  <a:cubicBezTo>
                    <a:pt x="827" y="362"/>
                    <a:pt x="794" y="366"/>
                    <a:pt x="794" y="366"/>
                  </a:cubicBezTo>
                  <a:lnTo>
                    <a:pt x="646" y="391"/>
                  </a:lnTo>
                  <a:lnTo>
                    <a:pt x="1" y="501"/>
                  </a:lnTo>
                  <a:cubicBezTo>
                    <a:pt x="30" y="636"/>
                    <a:pt x="66" y="768"/>
                    <a:pt x="108" y="899"/>
                  </a:cubicBezTo>
                  <a:lnTo>
                    <a:pt x="720" y="671"/>
                  </a:lnTo>
                  <a:lnTo>
                    <a:pt x="860" y="619"/>
                  </a:lnTo>
                  <a:cubicBezTo>
                    <a:pt x="860" y="619"/>
                    <a:pt x="881" y="611"/>
                    <a:pt x="901" y="611"/>
                  </a:cubicBezTo>
                  <a:cubicBezTo>
                    <a:pt x="906" y="611"/>
                    <a:pt x="911" y="612"/>
                    <a:pt x="915" y="613"/>
                  </a:cubicBezTo>
                  <a:cubicBezTo>
                    <a:pt x="944" y="619"/>
                    <a:pt x="953" y="643"/>
                    <a:pt x="953" y="643"/>
                  </a:cubicBezTo>
                  <a:lnTo>
                    <a:pt x="2334" y="195"/>
                  </a:lnTo>
                  <a:cubicBezTo>
                    <a:pt x="2313" y="132"/>
                    <a:pt x="2294" y="66"/>
                    <a:pt x="228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6409372" y="503595"/>
              <a:ext cx="98643" cy="64960"/>
            </a:xfrm>
            <a:custGeom>
              <a:avLst/>
              <a:gdLst/>
              <a:ahLst/>
              <a:cxnLst/>
              <a:rect l="l" t="t" r="r" b="b"/>
              <a:pathLst>
                <a:path w="2173" h="1431" extrusionOk="0">
                  <a:moveTo>
                    <a:pt x="101" y="1"/>
                  </a:moveTo>
                  <a:cubicBezTo>
                    <a:pt x="71" y="61"/>
                    <a:pt x="38" y="119"/>
                    <a:pt x="1" y="176"/>
                  </a:cubicBezTo>
                  <a:lnTo>
                    <a:pt x="1218" y="966"/>
                  </a:lnTo>
                  <a:cubicBezTo>
                    <a:pt x="1218" y="966"/>
                    <a:pt x="1232" y="946"/>
                    <a:pt x="1262" y="946"/>
                  </a:cubicBezTo>
                  <a:cubicBezTo>
                    <a:pt x="1286" y="946"/>
                    <a:pt x="1313" y="966"/>
                    <a:pt x="1313" y="966"/>
                  </a:cubicBezTo>
                  <a:lnTo>
                    <a:pt x="1434" y="1052"/>
                  </a:lnTo>
                  <a:lnTo>
                    <a:pt x="1966" y="1431"/>
                  </a:lnTo>
                  <a:cubicBezTo>
                    <a:pt x="2041" y="1316"/>
                    <a:pt x="2110" y="1198"/>
                    <a:pt x="2172" y="1075"/>
                  </a:cubicBezTo>
                  <a:lnTo>
                    <a:pt x="1577" y="803"/>
                  </a:lnTo>
                  <a:lnTo>
                    <a:pt x="1442" y="742"/>
                  </a:lnTo>
                  <a:cubicBezTo>
                    <a:pt x="1442" y="742"/>
                    <a:pt x="1412" y="728"/>
                    <a:pt x="1400" y="707"/>
                  </a:cubicBezTo>
                  <a:cubicBezTo>
                    <a:pt x="1383" y="682"/>
                    <a:pt x="1395" y="660"/>
                    <a:pt x="1395" y="660"/>
                  </a:cubicBezTo>
                  <a:lnTo>
                    <a:pt x="10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6181762" y="369544"/>
              <a:ext cx="98598" cy="65096"/>
            </a:xfrm>
            <a:custGeom>
              <a:avLst/>
              <a:gdLst/>
              <a:ahLst/>
              <a:cxnLst/>
              <a:rect l="l" t="t" r="r" b="b"/>
              <a:pathLst>
                <a:path w="2172" h="1434" extrusionOk="0">
                  <a:moveTo>
                    <a:pt x="206" y="1"/>
                  </a:moveTo>
                  <a:cubicBezTo>
                    <a:pt x="131" y="116"/>
                    <a:pt x="62" y="234"/>
                    <a:pt x="0" y="357"/>
                  </a:cubicBezTo>
                  <a:lnTo>
                    <a:pt x="595" y="628"/>
                  </a:lnTo>
                  <a:lnTo>
                    <a:pt x="731" y="691"/>
                  </a:lnTo>
                  <a:cubicBezTo>
                    <a:pt x="731" y="691"/>
                    <a:pt x="762" y="703"/>
                    <a:pt x="773" y="724"/>
                  </a:cubicBezTo>
                  <a:cubicBezTo>
                    <a:pt x="789" y="750"/>
                    <a:pt x="778" y="774"/>
                    <a:pt x="778" y="774"/>
                  </a:cubicBezTo>
                  <a:lnTo>
                    <a:pt x="2071" y="1433"/>
                  </a:lnTo>
                  <a:cubicBezTo>
                    <a:pt x="2102" y="1372"/>
                    <a:pt x="2135" y="1314"/>
                    <a:pt x="2172" y="1257"/>
                  </a:cubicBezTo>
                  <a:lnTo>
                    <a:pt x="955" y="466"/>
                  </a:lnTo>
                  <a:cubicBezTo>
                    <a:pt x="955" y="466"/>
                    <a:pt x="942" y="486"/>
                    <a:pt x="913" y="486"/>
                  </a:cubicBezTo>
                  <a:cubicBezTo>
                    <a:pt x="912" y="486"/>
                    <a:pt x="911" y="486"/>
                    <a:pt x="910" y="486"/>
                  </a:cubicBezTo>
                  <a:cubicBezTo>
                    <a:pt x="886" y="486"/>
                    <a:pt x="860" y="466"/>
                    <a:pt x="860" y="466"/>
                  </a:cubicBezTo>
                  <a:lnTo>
                    <a:pt x="738" y="380"/>
                  </a:lnTo>
                  <a:lnTo>
                    <a:pt x="20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6245360" y="533510"/>
              <a:ext cx="64960" cy="98643"/>
            </a:xfrm>
            <a:custGeom>
              <a:avLst/>
              <a:gdLst/>
              <a:ahLst/>
              <a:cxnLst/>
              <a:rect l="l" t="t" r="r" b="b"/>
              <a:pathLst>
                <a:path w="1431" h="2173" extrusionOk="0">
                  <a:moveTo>
                    <a:pt x="1256" y="1"/>
                  </a:moveTo>
                  <a:lnTo>
                    <a:pt x="466" y="1218"/>
                  </a:lnTo>
                  <a:cubicBezTo>
                    <a:pt x="466" y="1218"/>
                    <a:pt x="487" y="1233"/>
                    <a:pt x="486" y="1262"/>
                  </a:cubicBezTo>
                  <a:cubicBezTo>
                    <a:pt x="486" y="1286"/>
                    <a:pt x="466" y="1313"/>
                    <a:pt x="466" y="1313"/>
                  </a:cubicBezTo>
                  <a:lnTo>
                    <a:pt x="379" y="1434"/>
                  </a:lnTo>
                  <a:lnTo>
                    <a:pt x="1" y="1967"/>
                  </a:lnTo>
                  <a:cubicBezTo>
                    <a:pt x="116" y="2041"/>
                    <a:pt x="234" y="2110"/>
                    <a:pt x="357" y="2172"/>
                  </a:cubicBezTo>
                  <a:lnTo>
                    <a:pt x="628" y="1578"/>
                  </a:lnTo>
                  <a:lnTo>
                    <a:pt x="690" y="1443"/>
                  </a:lnTo>
                  <a:cubicBezTo>
                    <a:pt x="690" y="1443"/>
                    <a:pt x="703" y="1413"/>
                    <a:pt x="723" y="1399"/>
                  </a:cubicBezTo>
                  <a:cubicBezTo>
                    <a:pt x="734" y="1392"/>
                    <a:pt x="744" y="1390"/>
                    <a:pt x="753" y="1390"/>
                  </a:cubicBezTo>
                  <a:cubicBezTo>
                    <a:pt x="764" y="1390"/>
                    <a:pt x="772" y="1394"/>
                    <a:pt x="772" y="1394"/>
                  </a:cubicBezTo>
                  <a:lnTo>
                    <a:pt x="1431" y="101"/>
                  </a:lnTo>
                  <a:cubicBezTo>
                    <a:pt x="1371" y="70"/>
                    <a:pt x="1313" y="38"/>
                    <a:pt x="125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6379412" y="305945"/>
              <a:ext cx="64960" cy="98598"/>
            </a:xfrm>
            <a:custGeom>
              <a:avLst/>
              <a:gdLst/>
              <a:ahLst/>
              <a:cxnLst/>
              <a:rect l="l" t="t" r="r" b="b"/>
              <a:pathLst>
                <a:path w="1431" h="2172" extrusionOk="0">
                  <a:moveTo>
                    <a:pt x="1075" y="0"/>
                  </a:moveTo>
                  <a:lnTo>
                    <a:pt x="803" y="594"/>
                  </a:lnTo>
                  <a:lnTo>
                    <a:pt x="742" y="731"/>
                  </a:lnTo>
                  <a:cubicBezTo>
                    <a:pt x="742" y="731"/>
                    <a:pt x="728" y="762"/>
                    <a:pt x="707" y="773"/>
                  </a:cubicBezTo>
                  <a:cubicBezTo>
                    <a:pt x="696" y="780"/>
                    <a:pt x="686" y="782"/>
                    <a:pt x="678" y="782"/>
                  </a:cubicBezTo>
                  <a:cubicBezTo>
                    <a:pt x="667" y="782"/>
                    <a:pt x="660" y="779"/>
                    <a:pt x="660" y="779"/>
                  </a:cubicBezTo>
                  <a:lnTo>
                    <a:pt x="1" y="2072"/>
                  </a:lnTo>
                  <a:cubicBezTo>
                    <a:pt x="62" y="2102"/>
                    <a:pt x="119" y="2135"/>
                    <a:pt x="176" y="2172"/>
                  </a:cubicBezTo>
                  <a:lnTo>
                    <a:pt x="965" y="955"/>
                  </a:lnTo>
                  <a:cubicBezTo>
                    <a:pt x="965" y="955"/>
                    <a:pt x="944" y="940"/>
                    <a:pt x="945" y="910"/>
                  </a:cubicBezTo>
                  <a:cubicBezTo>
                    <a:pt x="945" y="886"/>
                    <a:pt x="965" y="860"/>
                    <a:pt x="965" y="860"/>
                  </a:cubicBezTo>
                  <a:lnTo>
                    <a:pt x="1052" y="739"/>
                  </a:lnTo>
                  <a:lnTo>
                    <a:pt x="1431" y="206"/>
                  </a:lnTo>
                  <a:cubicBezTo>
                    <a:pt x="1316" y="131"/>
                    <a:pt x="1197" y="63"/>
                    <a:pt x="10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379457" y="533510"/>
              <a:ext cx="65051" cy="98643"/>
            </a:xfrm>
            <a:custGeom>
              <a:avLst/>
              <a:gdLst/>
              <a:ahLst/>
              <a:cxnLst/>
              <a:rect l="l" t="t" r="r" b="b"/>
              <a:pathLst>
                <a:path w="1433" h="2173" extrusionOk="0">
                  <a:moveTo>
                    <a:pt x="177" y="1"/>
                  </a:moveTo>
                  <a:cubicBezTo>
                    <a:pt x="121" y="38"/>
                    <a:pt x="62" y="70"/>
                    <a:pt x="1" y="101"/>
                  </a:cubicBezTo>
                  <a:lnTo>
                    <a:pt x="660" y="1394"/>
                  </a:lnTo>
                  <a:cubicBezTo>
                    <a:pt x="660" y="1394"/>
                    <a:pt x="667" y="1390"/>
                    <a:pt x="679" y="1390"/>
                  </a:cubicBezTo>
                  <a:cubicBezTo>
                    <a:pt x="687" y="1390"/>
                    <a:pt x="698" y="1392"/>
                    <a:pt x="709" y="1399"/>
                  </a:cubicBezTo>
                  <a:cubicBezTo>
                    <a:pt x="730" y="1412"/>
                    <a:pt x="743" y="1443"/>
                    <a:pt x="743" y="1443"/>
                  </a:cubicBezTo>
                  <a:lnTo>
                    <a:pt x="805" y="1578"/>
                  </a:lnTo>
                  <a:lnTo>
                    <a:pt x="1076" y="2172"/>
                  </a:lnTo>
                  <a:cubicBezTo>
                    <a:pt x="1200" y="2109"/>
                    <a:pt x="1318" y="2040"/>
                    <a:pt x="1433" y="1967"/>
                  </a:cubicBezTo>
                  <a:lnTo>
                    <a:pt x="1054" y="1434"/>
                  </a:lnTo>
                  <a:lnTo>
                    <a:pt x="966" y="1313"/>
                  </a:lnTo>
                  <a:cubicBezTo>
                    <a:pt x="966" y="1313"/>
                    <a:pt x="947" y="1286"/>
                    <a:pt x="947" y="1262"/>
                  </a:cubicBezTo>
                  <a:cubicBezTo>
                    <a:pt x="944" y="1233"/>
                    <a:pt x="966" y="1218"/>
                    <a:pt x="966" y="1218"/>
                  </a:cubicBezTo>
                  <a:lnTo>
                    <a:pt x="17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6245315" y="306081"/>
              <a:ext cx="64960" cy="98507"/>
            </a:xfrm>
            <a:custGeom>
              <a:avLst/>
              <a:gdLst/>
              <a:ahLst/>
              <a:cxnLst/>
              <a:rect l="l" t="t" r="r" b="b"/>
              <a:pathLst>
                <a:path w="1431" h="2170" extrusionOk="0">
                  <a:moveTo>
                    <a:pt x="356" y="1"/>
                  </a:moveTo>
                  <a:cubicBezTo>
                    <a:pt x="234" y="64"/>
                    <a:pt x="115" y="132"/>
                    <a:pt x="1" y="206"/>
                  </a:cubicBezTo>
                  <a:lnTo>
                    <a:pt x="378" y="739"/>
                  </a:lnTo>
                  <a:lnTo>
                    <a:pt x="466" y="859"/>
                  </a:lnTo>
                  <a:cubicBezTo>
                    <a:pt x="466" y="859"/>
                    <a:pt x="486" y="885"/>
                    <a:pt x="486" y="909"/>
                  </a:cubicBezTo>
                  <a:cubicBezTo>
                    <a:pt x="487" y="939"/>
                    <a:pt x="466" y="954"/>
                    <a:pt x="466" y="954"/>
                  </a:cubicBezTo>
                  <a:lnTo>
                    <a:pt x="1256" y="2170"/>
                  </a:lnTo>
                  <a:cubicBezTo>
                    <a:pt x="1310" y="2133"/>
                    <a:pt x="1371" y="2100"/>
                    <a:pt x="1431" y="2070"/>
                  </a:cubicBezTo>
                  <a:lnTo>
                    <a:pt x="772" y="777"/>
                  </a:lnTo>
                  <a:cubicBezTo>
                    <a:pt x="772" y="777"/>
                    <a:pt x="764" y="780"/>
                    <a:pt x="753" y="780"/>
                  </a:cubicBezTo>
                  <a:cubicBezTo>
                    <a:pt x="745" y="780"/>
                    <a:pt x="734" y="778"/>
                    <a:pt x="723" y="771"/>
                  </a:cubicBezTo>
                  <a:cubicBezTo>
                    <a:pt x="703" y="760"/>
                    <a:pt x="689" y="729"/>
                    <a:pt x="689" y="729"/>
                  </a:cubicBezTo>
                  <a:lnTo>
                    <a:pt x="628" y="593"/>
                  </a:lnTo>
                  <a:lnTo>
                    <a:pt x="3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6409327" y="369407"/>
              <a:ext cx="98598" cy="65051"/>
            </a:xfrm>
            <a:custGeom>
              <a:avLst/>
              <a:gdLst/>
              <a:ahLst/>
              <a:cxnLst/>
              <a:rect l="l" t="t" r="r" b="b"/>
              <a:pathLst>
                <a:path w="2172" h="1433" extrusionOk="0">
                  <a:moveTo>
                    <a:pt x="1966" y="1"/>
                  </a:moveTo>
                  <a:lnTo>
                    <a:pt x="1434" y="379"/>
                  </a:lnTo>
                  <a:lnTo>
                    <a:pt x="1313" y="468"/>
                  </a:lnTo>
                  <a:cubicBezTo>
                    <a:pt x="1313" y="468"/>
                    <a:pt x="1286" y="488"/>
                    <a:pt x="1262" y="488"/>
                  </a:cubicBezTo>
                  <a:cubicBezTo>
                    <a:pt x="1261" y="488"/>
                    <a:pt x="1260" y="488"/>
                    <a:pt x="1260" y="488"/>
                  </a:cubicBezTo>
                  <a:cubicBezTo>
                    <a:pt x="1232" y="488"/>
                    <a:pt x="1218" y="468"/>
                    <a:pt x="1218" y="468"/>
                  </a:cubicBezTo>
                  <a:lnTo>
                    <a:pt x="1" y="1258"/>
                  </a:lnTo>
                  <a:cubicBezTo>
                    <a:pt x="38" y="1313"/>
                    <a:pt x="70" y="1372"/>
                    <a:pt x="101" y="1433"/>
                  </a:cubicBezTo>
                  <a:lnTo>
                    <a:pt x="1394" y="774"/>
                  </a:lnTo>
                  <a:cubicBezTo>
                    <a:pt x="1394" y="774"/>
                    <a:pt x="1383" y="752"/>
                    <a:pt x="1399" y="725"/>
                  </a:cubicBezTo>
                  <a:cubicBezTo>
                    <a:pt x="1412" y="704"/>
                    <a:pt x="1441" y="690"/>
                    <a:pt x="1441" y="690"/>
                  </a:cubicBezTo>
                  <a:lnTo>
                    <a:pt x="1577" y="629"/>
                  </a:lnTo>
                  <a:lnTo>
                    <a:pt x="2172" y="357"/>
                  </a:lnTo>
                  <a:cubicBezTo>
                    <a:pt x="2109" y="235"/>
                    <a:pt x="2040" y="116"/>
                    <a:pt x="196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6181898" y="503640"/>
              <a:ext cx="98507" cy="65051"/>
            </a:xfrm>
            <a:custGeom>
              <a:avLst/>
              <a:gdLst/>
              <a:ahLst/>
              <a:cxnLst/>
              <a:rect l="l" t="t" r="r" b="b"/>
              <a:pathLst>
                <a:path w="2170" h="1433" extrusionOk="0">
                  <a:moveTo>
                    <a:pt x="2069" y="1"/>
                  </a:moveTo>
                  <a:lnTo>
                    <a:pt x="777" y="660"/>
                  </a:lnTo>
                  <a:cubicBezTo>
                    <a:pt x="777" y="660"/>
                    <a:pt x="787" y="683"/>
                    <a:pt x="771" y="709"/>
                  </a:cubicBezTo>
                  <a:cubicBezTo>
                    <a:pt x="760" y="731"/>
                    <a:pt x="729" y="743"/>
                    <a:pt x="729" y="743"/>
                  </a:cubicBezTo>
                  <a:lnTo>
                    <a:pt x="593" y="805"/>
                  </a:lnTo>
                  <a:lnTo>
                    <a:pt x="0" y="1076"/>
                  </a:lnTo>
                  <a:cubicBezTo>
                    <a:pt x="64" y="1200"/>
                    <a:pt x="132" y="1318"/>
                    <a:pt x="206" y="1433"/>
                  </a:cubicBezTo>
                  <a:lnTo>
                    <a:pt x="739" y="1054"/>
                  </a:lnTo>
                  <a:lnTo>
                    <a:pt x="859" y="966"/>
                  </a:lnTo>
                  <a:cubicBezTo>
                    <a:pt x="859" y="966"/>
                    <a:pt x="885" y="947"/>
                    <a:pt x="908" y="947"/>
                  </a:cubicBezTo>
                  <a:cubicBezTo>
                    <a:pt x="910" y="947"/>
                    <a:pt x="911" y="947"/>
                    <a:pt x="913" y="947"/>
                  </a:cubicBezTo>
                  <a:cubicBezTo>
                    <a:pt x="940" y="947"/>
                    <a:pt x="954" y="966"/>
                    <a:pt x="954" y="966"/>
                  </a:cubicBezTo>
                  <a:lnTo>
                    <a:pt x="2170" y="177"/>
                  </a:lnTo>
                  <a:cubicBezTo>
                    <a:pt x="2133" y="121"/>
                    <a:pt x="2100" y="62"/>
                    <a:pt x="206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6418179" y="484665"/>
              <a:ext cx="105907" cy="40856"/>
            </a:xfrm>
            <a:custGeom>
              <a:avLst/>
              <a:gdLst/>
              <a:ahLst/>
              <a:cxnLst/>
              <a:rect l="l" t="t" r="r" b="b"/>
              <a:pathLst>
                <a:path w="2333" h="900" extrusionOk="0">
                  <a:moveTo>
                    <a:pt x="53" y="0"/>
                  </a:moveTo>
                  <a:cubicBezTo>
                    <a:pt x="41" y="65"/>
                    <a:pt x="22" y="130"/>
                    <a:pt x="1" y="195"/>
                  </a:cubicBezTo>
                  <a:lnTo>
                    <a:pt x="1381" y="643"/>
                  </a:lnTo>
                  <a:cubicBezTo>
                    <a:pt x="1381" y="643"/>
                    <a:pt x="1391" y="619"/>
                    <a:pt x="1419" y="613"/>
                  </a:cubicBezTo>
                  <a:cubicBezTo>
                    <a:pt x="1424" y="612"/>
                    <a:pt x="1429" y="611"/>
                    <a:pt x="1434" y="611"/>
                  </a:cubicBezTo>
                  <a:cubicBezTo>
                    <a:pt x="1454" y="611"/>
                    <a:pt x="1473" y="619"/>
                    <a:pt x="1473" y="619"/>
                  </a:cubicBezTo>
                  <a:lnTo>
                    <a:pt x="1614" y="672"/>
                  </a:lnTo>
                  <a:lnTo>
                    <a:pt x="2226" y="900"/>
                  </a:lnTo>
                  <a:cubicBezTo>
                    <a:pt x="2268" y="770"/>
                    <a:pt x="2304" y="638"/>
                    <a:pt x="2332" y="502"/>
                  </a:cubicBezTo>
                  <a:lnTo>
                    <a:pt x="1688" y="392"/>
                  </a:lnTo>
                  <a:lnTo>
                    <a:pt x="1539" y="366"/>
                  </a:lnTo>
                  <a:cubicBezTo>
                    <a:pt x="1539" y="366"/>
                    <a:pt x="1507" y="361"/>
                    <a:pt x="1489" y="345"/>
                  </a:cubicBezTo>
                  <a:cubicBezTo>
                    <a:pt x="1467" y="325"/>
                    <a:pt x="1472" y="301"/>
                    <a:pt x="1472" y="301"/>
                  </a:cubicBezTo>
                  <a:lnTo>
                    <a:pt x="5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165692" y="412578"/>
              <a:ext cx="105952" cy="40946"/>
            </a:xfrm>
            <a:custGeom>
              <a:avLst/>
              <a:gdLst/>
              <a:ahLst/>
              <a:cxnLst/>
              <a:rect l="l" t="t" r="r" b="b"/>
              <a:pathLst>
                <a:path w="2334" h="902" extrusionOk="0">
                  <a:moveTo>
                    <a:pt x="107" y="1"/>
                  </a:moveTo>
                  <a:cubicBezTo>
                    <a:pt x="65" y="131"/>
                    <a:pt x="30" y="263"/>
                    <a:pt x="1" y="399"/>
                  </a:cubicBezTo>
                  <a:lnTo>
                    <a:pt x="645" y="508"/>
                  </a:lnTo>
                  <a:lnTo>
                    <a:pt x="794" y="535"/>
                  </a:lnTo>
                  <a:cubicBezTo>
                    <a:pt x="794" y="535"/>
                    <a:pt x="827" y="540"/>
                    <a:pt x="844" y="556"/>
                  </a:cubicBezTo>
                  <a:cubicBezTo>
                    <a:pt x="866" y="576"/>
                    <a:pt x="863" y="601"/>
                    <a:pt x="863" y="601"/>
                  </a:cubicBezTo>
                  <a:lnTo>
                    <a:pt x="2281" y="902"/>
                  </a:lnTo>
                  <a:cubicBezTo>
                    <a:pt x="2294" y="835"/>
                    <a:pt x="2313" y="771"/>
                    <a:pt x="2334" y="706"/>
                  </a:cubicBezTo>
                  <a:lnTo>
                    <a:pt x="953" y="258"/>
                  </a:lnTo>
                  <a:cubicBezTo>
                    <a:pt x="953" y="258"/>
                    <a:pt x="945" y="281"/>
                    <a:pt x="915" y="288"/>
                  </a:cubicBezTo>
                  <a:cubicBezTo>
                    <a:pt x="911" y="289"/>
                    <a:pt x="906" y="289"/>
                    <a:pt x="901" y="289"/>
                  </a:cubicBezTo>
                  <a:cubicBezTo>
                    <a:pt x="881" y="289"/>
                    <a:pt x="860" y="281"/>
                    <a:pt x="860" y="281"/>
                  </a:cubicBezTo>
                  <a:lnTo>
                    <a:pt x="719" y="229"/>
                  </a:lnTo>
                  <a:lnTo>
                    <a:pt x="1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6288440" y="542317"/>
              <a:ext cx="40946" cy="105907"/>
            </a:xfrm>
            <a:custGeom>
              <a:avLst/>
              <a:gdLst/>
              <a:ahLst/>
              <a:cxnLst/>
              <a:rect l="l" t="t" r="r" b="b"/>
              <a:pathLst>
                <a:path w="902" h="2333" extrusionOk="0">
                  <a:moveTo>
                    <a:pt x="706" y="1"/>
                  </a:moveTo>
                  <a:lnTo>
                    <a:pt x="258" y="1381"/>
                  </a:lnTo>
                  <a:cubicBezTo>
                    <a:pt x="258" y="1381"/>
                    <a:pt x="281" y="1390"/>
                    <a:pt x="289" y="1419"/>
                  </a:cubicBezTo>
                  <a:cubicBezTo>
                    <a:pt x="294" y="1442"/>
                    <a:pt x="281" y="1473"/>
                    <a:pt x="281" y="1473"/>
                  </a:cubicBezTo>
                  <a:lnTo>
                    <a:pt x="229" y="1614"/>
                  </a:lnTo>
                  <a:lnTo>
                    <a:pt x="1" y="2226"/>
                  </a:lnTo>
                  <a:cubicBezTo>
                    <a:pt x="132" y="2268"/>
                    <a:pt x="263" y="2303"/>
                    <a:pt x="399" y="2333"/>
                  </a:cubicBezTo>
                  <a:lnTo>
                    <a:pt x="508" y="1688"/>
                  </a:lnTo>
                  <a:lnTo>
                    <a:pt x="533" y="1541"/>
                  </a:lnTo>
                  <a:cubicBezTo>
                    <a:pt x="533" y="1541"/>
                    <a:pt x="539" y="1508"/>
                    <a:pt x="554" y="1490"/>
                  </a:cubicBezTo>
                  <a:cubicBezTo>
                    <a:pt x="569" y="1474"/>
                    <a:pt x="586" y="1472"/>
                    <a:pt x="595" y="1472"/>
                  </a:cubicBezTo>
                  <a:cubicBezTo>
                    <a:pt x="598" y="1472"/>
                    <a:pt x="600" y="1472"/>
                    <a:pt x="600" y="1472"/>
                  </a:cubicBezTo>
                  <a:lnTo>
                    <a:pt x="901" y="54"/>
                  </a:lnTo>
                  <a:cubicBezTo>
                    <a:pt x="835" y="40"/>
                    <a:pt x="770" y="22"/>
                    <a:pt x="70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6360437" y="289921"/>
              <a:ext cx="40946" cy="105816"/>
            </a:xfrm>
            <a:custGeom>
              <a:avLst/>
              <a:gdLst/>
              <a:ahLst/>
              <a:cxnLst/>
              <a:rect l="l" t="t" r="r" b="b"/>
              <a:pathLst>
                <a:path w="902" h="2331" extrusionOk="0">
                  <a:moveTo>
                    <a:pt x="503" y="0"/>
                  </a:moveTo>
                  <a:lnTo>
                    <a:pt x="393" y="644"/>
                  </a:lnTo>
                  <a:lnTo>
                    <a:pt x="367" y="793"/>
                  </a:lnTo>
                  <a:cubicBezTo>
                    <a:pt x="367" y="793"/>
                    <a:pt x="362" y="826"/>
                    <a:pt x="346" y="843"/>
                  </a:cubicBezTo>
                  <a:cubicBezTo>
                    <a:pt x="331" y="860"/>
                    <a:pt x="312" y="862"/>
                    <a:pt x="305" y="862"/>
                  </a:cubicBezTo>
                  <a:cubicBezTo>
                    <a:pt x="303" y="862"/>
                    <a:pt x="301" y="862"/>
                    <a:pt x="301" y="862"/>
                  </a:cubicBezTo>
                  <a:lnTo>
                    <a:pt x="1" y="2278"/>
                  </a:lnTo>
                  <a:cubicBezTo>
                    <a:pt x="66" y="2292"/>
                    <a:pt x="132" y="2310"/>
                    <a:pt x="196" y="2331"/>
                  </a:cubicBezTo>
                  <a:lnTo>
                    <a:pt x="644" y="952"/>
                  </a:lnTo>
                  <a:cubicBezTo>
                    <a:pt x="644" y="952"/>
                    <a:pt x="620" y="943"/>
                    <a:pt x="614" y="914"/>
                  </a:cubicBezTo>
                  <a:cubicBezTo>
                    <a:pt x="608" y="890"/>
                    <a:pt x="620" y="860"/>
                    <a:pt x="620" y="860"/>
                  </a:cubicBezTo>
                  <a:lnTo>
                    <a:pt x="673" y="719"/>
                  </a:lnTo>
                  <a:lnTo>
                    <a:pt x="902" y="108"/>
                  </a:lnTo>
                  <a:cubicBezTo>
                    <a:pt x="771" y="65"/>
                    <a:pt x="639" y="30"/>
                    <a:pt x="5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6267695" y="391878"/>
              <a:ext cx="154434" cy="154434"/>
            </a:xfrm>
            <a:custGeom>
              <a:avLst/>
              <a:gdLst/>
              <a:ahLst/>
              <a:cxnLst/>
              <a:rect l="l" t="t" r="r" b="b"/>
              <a:pathLst>
                <a:path w="3402" h="3402" extrusionOk="0">
                  <a:moveTo>
                    <a:pt x="1700" y="321"/>
                  </a:moveTo>
                  <a:cubicBezTo>
                    <a:pt x="2462" y="321"/>
                    <a:pt x="3080" y="938"/>
                    <a:pt x="3080" y="1700"/>
                  </a:cubicBezTo>
                  <a:cubicBezTo>
                    <a:pt x="3080" y="2463"/>
                    <a:pt x="2462" y="3080"/>
                    <a:pt x="1700" y="3080"/>
                  </a:cubicBezTo>
                  <a:cubicBezTo>
                    <a:pt x="938" y="3080"/>
                    <a:pt x="321" y="2462"/>
                    <a:pt x="321" y="1700"/>
                  </a:cubicBezTo>
                  <a:cubicBezTo>
                    <a:pt x="321" y="938"/>
                    <a:pt x="939" y="321"/>
                    <a:pt x="1700" y="321"/>
                  </a:cubicBezTo>
                  <a:close/>
                  <a:moveTo>
                    <a:pt x="1701" y="0"/>
                  </a:moveTo>
                  <a:cubicBezTo>
                    <a:pt x="1666" y="0"/>
                    <a:pt x="1634" y="4"/>
                    <a:pt x="1601" y="6"/>
                  </a:cubicBezTo>
                  <a:cubicBezTo>
                    <a:pt x="1519" y="11"/>
                    <a:pt x="1438" y="19"/>
                    <a:pt x="1359" y="35"/>
                  </a:cubicBezTo>
                  <a:cubicBezTo>
                    <a:pt x="1294" y="48"/>
                    <a:pt x="1229" y="67"/>
                    <a:pt x="1164" y="88"/>
                  </a:cubicBezTo>
                  <a:cubicBezTo>
                    <a:pt x="1086" y="114"/>
                    <a:pt x="1011" y="146"/>
                    <a:pt x="941" y="181"/>
                  </a:cubicBezTo>
                  <a:cubicBezTo>
                    <a:pt x="880" y="211"/>
                    <a:pt x="822" y="244"/>
                    <a:pt x="765" y="281"/>
                  </a:cubicBezTo>
                  <a:cubicBezTo>
                    <a:pt x="696" y="326"/>
                    <a:pt x="633" y="376"/>
                    <a:pt x="573" y="431"/>
                  </a:cubicBezTo>
                  <a:cubicBezTo>
                    <a:pt x="522" y="475"/>
                    <a:pt x="475" y="522"/>
                    <a:pt x="430" y="573"/>
                  </a:cubicBezTo>
                  <a:cubicBezTo>
                    <a:pt x="377" y="633"/>
                    <a:pt x="326" y="696"/>
                    <a:pt x="282" y="765"/>
                  </a:cubicBezTo>
                  <a:cubicBezTo>
                    <a:pt x="245" y="821"/>
                    <a:pt x="211" y="880"/>
                    <a:pt x="182" y="940"/>
                  </a:cubicBezTo>
                  <a:cubicBezTo>
                    <a:pt x="146" y="1013"/>
                    <a:pt x="114" y="1088"/>
                    <a:pt x="88" y="1165"/>
                  </a:cubicBezTo>
                  <a:cubicBezTo>
                    <a:pt x="67" y="1228"/>
                    <a:pt x="48" y="1292"/>
                    <a:pt x="35" y="1360"/>
                  </a:cubicBezTo>
                  <a:cubicBezTo>
                    <a:pt x="19" y="1439"/>
                    <a:pt x="10" y="1519"/>
                    <a:pt x="5" y="1601"/>
                  </a:cubicBezTo>
                  <a:cubicBezTo>
                    <a:pt x="4" y="1634"/>
                    <a:pt x="0" y="1668"/>
                    <a:pt x="0" y="1701"/>
                  </a:cubicBezTo>
                  <a:cubicBezTo>
                    <a:pt x="0" y="1735"/>
                    <a:pt x="3" y="1768"/>
                    <a:pt x="5" y="1802"/>
                  </a:cubicBezTo>
                  <a:cubicBezTo>
                    <a:pt x="11" y="1883"/>
                    <a:pt x="19" y="1965"/>
                    <a:pt x="35" y="2042"/>
                  </a:cubicBezTo>
                  <a:cubicBezTo>
                    <a:pt x="48" y="2108"/>
                    <a:pt x="67" y="2173"/>
                    <a:pt x="88" y="2237"/>
                  </a:cubicBezTo>
                  <a:cubicBezTo>
                    <a:pt x="114" y="2315"/>
                    <a:pt x="146" y="2390"/>
                    <a:pt x="182" y="2462"/>
                  </a:cubicBezTo>
                  <a:cubicBezTo>
                    <a:pt x="211" y="2522"/>
                    <a:pt x="245" y="2580"/>
                    <a:pt x="282" y="2637"/>
                  </a:cubicBezTo>
                  <a:cubicBezTo>
                    <a:pt x="326" y="2705"/>
                    <a:pt x="377" y="2769"/>
                    <a:pt x="430" y="2830"/>
                  </a:cubicBezTo>
                  <a:cubicBezTo>
                    <a:pt x="475" y="2879"/>
                    <a:pt x="522" y="2927"/>
                    <a:pt x="573" y="2972"/>
                  </a:cubicBezTo>
                  <a:cubicBezTo>
                    <a:pt x="633" y="3026"/>
                    <a:pt x="696" y="3075"/>
                    <a:pt x="765" y="3121"/>
                  </a:cubicBezTo>
                  <a:cubicBezTo>
                    <a:pt x="821" y="3158"/>
                    <a:pt x="880" y="3190"/>
                    <a:pt x="941" y="3221"/>
                  </a:cubicBezTo>
                  <a:cubicBezTo>
                    <a:pt x="1013" y="3257"/>
                    <a:pt x="1086" y="3289"/>
                    <a:pt x="1164" y="3315"/>
                  </a:cubicBezTo>
                  <a:cubicBezTo>
                    <a:pt x="1228" y="3336"/>
                    <a:pt x="1292" y="3354"/>
                    <a:pt x="1359" y="3368"/>
                  </a:cubicBezTo>
                  <a:cubicBezTo>
                    <a:pt x="1439" y="3383"/>
                    <a:pt x="1519" y="3393"/>
                    <a:pt x="1601" y="3396"/>
                  </a:cubicBezTo>
                  <a:cubicBezTo>
                    <a:pt x="1634" y="3398"/>
                    <a:pt x="1668" y="3401"/>
                    <a:pt x="1701" y="3401"/>
                  </a:cubicBezTo>
                  <a:cubicBezTo>
                    <a:pt x="1735" y="3401"/>
                    <a:pt x="1769" y="3399"/>
                    <a:pt x="1801" y="3396"/>
                  </a:cubicBezTo>
                  <a:cubicBezTo>
                    <a:pt x="1883" y="3391"/>
                    <a:pt x="1965" y="3383"/>
                    <a:pt x="2043" y="3368"/>
                  </a:cubicBezTo>
                  <a:cubicBezTo>
                    <a:pt x="2108" y="3354"/>
                    <a:pt x="2173" y="3336"/>
                    <a:pt x="2238" y="3315"/>
                  </a:cubicBezTo>
                  <a:cubicBezTo>
                    <a:pt x="2315" y="3289"/>
                    <a:pt x="2391" y="3257"/>
                    <a:pt x="2462" y="3221"/>
                  </a:cubicBezTo>
                  <a:cubicBezTo>
                    <a:pt x="2523" y="3190"/>
                    <a:pt x="2582" y="3158"/>
                    <a:pt x="2637" y="3121"/>
                  </a:cubicBezTo>
                  <a:cubicBezTo>
                    <a:pt x="2705" y="3077"/>
                    <a:pt x="2768" y="3026"/>
                    <a:pt x="2830" y="2972"/>
                  </a:cubicBezTo>
                  <a:cubicBezTo>
                    <a:pt x="2879" y="2927"/>
                    <a:pt x="2927" y="2879"/>
                    <a:pt x="2972" y="2830"/>
                  </a:cubicBezTo>
                  <a:cubicBezTo>
                    <a:pt x="3026" y="2769"/>
                    <a:pt x="3076" y="2705"/>
                    <a:pt x="3121" y="2637"/>
                  </a:cubicBezTo>
                  <a:cubicBezTo>
                    <a:pt x="3158" y="2582"/>
                    <a:pt x="3190" y="2522"/>
                    <a:pt x="3221" y="2462"/>
                  </a:cubicBezTo>
                  <a:cubicBezTo>
                    <a:pt x="3257" y="2389"/>
                    <a:pt x="3288" y="2315"/>
                    <a:pt x="3315" y="2237"/>
                  </a:cubicBezTo>
                  <a:cubicBezTo>
                    <a:pt x="3336" y="2174"/>
                    <a:pt x="3354" y="2109"/>
                    <a:pt x="3367" y="2042"/>
                  </a:cubicBezTo>
                  <a:cubicBezTo>
                    <a:pt x="3383" y="1963"/>
                    <a:pt x="3393" y="1883"/>
                    <a:pt x="3396" y="1802"/>
                  </a:cubicBezTo>
                  <a:cubicBezTo>
                    <a:pt x="3398" y="1768"/>
                    <a:pt x="3401" y="1734"/>
                    <a:pt x="3401" y="1701"/>
                  </a:cubicBezTo>
                  <a:cubicBezTo>
                    <a:pt x="3401" y="1667"/>
                    <a:pt x="3399" y="1634"/>
                    <a:pt x="3396" y="1601"/>
                  </a:cubicBezTo>
                  <a:cubicBezTo>
                    <a:pt x="3391" y="1519"/>
                    <a:pt x="3383" y="1438"/>
                    <a:pt x="3367" y="1360"/>
                  </a:cubicBezTo>
                  <a:cubicBezTo>
                    <a:pt x="3354" y="1293"/>
                    <a:pt x="3336" y="1229"/>
                    <a:pt x="3315" y="1165"/>
                  </a:cubicBezTo>
                  <a:cubicBezTo>
                    <a:pt x="3288" y="1087"/>
                    <a:pt x="3257" y="1012"/>
                    <a:pt x="3221" y="940"/>
                  </a:cubicBezTo>
                  <a:cubicBezTo>
                    <a:pt x="3190" y="880"/>
                    <a:pt x="3158" y="822"/>
                    <a:pt x="3121" y="765"/>
                  </a:cubicBezTo>
                  <a:cubicBezTo>
                    <a:pt x="3076" y="696"/>
                    <a:pt x="3026" y="633"/>
                    <a:pt x="2972" y="573"/>
                  </a:cubicBezTo>
                  <a:cubicBezTo>
                    <a:pt x="2927" y="522"/>
                    <a:pt x="2879" y="475"/>
                    <a:pt x="2830" y="431"/>
                  </a:cubicBezTo>
                  <a:cubicBezTo>
                    <a:pt x="2768" y="376"/>
                    <a:pt x="2705" y="326"/>
                    <a:pt x="2637" y="281"/>
                  </a:cubicBezTo>
                  <a:cubicBezTo>
                    <a:pt x="2582" y="244"/>
                    <a:pt x="2523" y="211"/>
                    <a:pt x="2462" y="181"/>
                  </a:cubicBezTo>
                  <a:cubicBezTo>
                    <a:pt x="2389" y="146"/>
                    <a:pt x="2314" y="114"/>
                    <a:pt x="2238" y="88"/>
                  </a:cubicBezTo>
                  <a:cubicBezTo>
                    <a:pt x="2175" y="67"/>
                    <a:pt x="2109" y="48"/>
                    <a:pt x="2043" y="35"/>
                  </a:cubicBezTo>
                  <a:cubicBezTo>
                    <a:pt x="1964" y="19"/>
                    <a:pt x="1883" y="10"/>
                    <a:pt x="1801" y="6"/>
                  </a:cubicBezTo>
                  <a:cubicBezTo>
                    <a:pt x="1769" y="5"/>
                    <a:pt x="1734" y="0"/>
                    <a:pt x="1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6282221" y="406404"/>
              <a:ext cx="125290" cy="125290"/>
            </a:xfrm>
            <a:custGeom>
              <a:avLst/>
              <a:gdLst/>
              <a:ahLst/>
              <a:cxnLst/>
              <a:rect l="l" t="t" r="r" b="b"/>
              <a:pathLst>
                <a:path w="2760" h="2760" extrusionOk="0">
                  <a:moveTo>
                    <a:pt x="1380" y="523"/>
                  </a:moveTo>
                  <a:cubicBezTo>
                    <a:pt x="1853" y="523"/>
                    <a:pt x="2236" y="907"/>
                    <a:pt x="2236" y="1380"/>
                  </a:cubicBezTo>
                  <a:cubicBezTo>
                    <a:pt x="2236" y="1855"/>
                    <a:pt x="1853" y="2237"/>
                    <a:pt x="1380" y="2237"/>
                  </a:cubicBezTo>
                  <a:cubicBezTo>
                    <a:pt x="907" y="2237"/>
                    <a:pt x="523" y="1853"/>
                    <a:pt x="523" y="1380"/>
                  </a:cubicBezTo>
                  <a:cubicBezTo>
                    <a:pt x="523" y="907"/>
                    <a:pt x="907" y="523"/>
                    <a:pt x="1380" y="523"/>
                  </a:cubicBezTo>
                  <a:close/>
                  <a:moveTo>
                    <a:pt x="1380" y="1"/>
                  </a:moveTo>
                  <a:cubicBezTo>
                    <a:pt x="618" y="1"/>
                    <a:pt x="1" y="618"/>
                    <a:pt x="1" y="1380"/>
                  </a:cubicBezTo>
                  <a:cubicBezTo>
                    <a:pt x="1" y="2142"/>
                    <a:pt x="619" y="2760"/>
                    <a:pt x="1380" y="2760"/>
                  </a:cubicBezTo>
                  <a:cubicBezTo>
                    <a:pt x="2142" y="2760"/>
                    <a:pt x="2760" y="2143"/>
                    <a:pt x="2760" y="1380"/>
                  </a:cubicBezTo>
                  <a:cubicBezTo>
                    <a:pt x="2760" y="618"/>
                    <a:pt x="2142" y="1"/>
                    <a:pt x="13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305917" y="430191"/>
              <a:ext cx="77852" cy="77807"/>
            </a:xfrm>
            <a:custGeom>
              <a:avLst/>
              <a:gdLst/>
              <a:ahLst/>
              <a:cxnLst/>
              <a:rect l="l" t="t" r="r" b="b"/>
              <a:pathLst>
                <a:path w="1715" h="1714" extrusionOk="0">
                  <a:moveTo>
                    <a:pt x="858" y="104"/>
                  </a:moveTo>
                  <a:cubicBezTo>
                    <a:pt x="1273" y="104"/>
                    <a:pt x="1609" y="441"/>
                    <a:pt x="1609" y="856"/>
                  </a:cubicBezTo>
                  <a:cubicBezTo>
                    <a:pt x="1609" y="1271"/>
                    <a:pt x="1273" y="1607"/>
                    <a:pt x="858" y="1607"/>
                  </a:cubicBezTo>
                  <a:cubicBezTo>
                    <a:pt x="444" y="1607"/>
                    <a:pt x="107" y="1271"/>
                    <a:pt x="107" y="856"/>
                  </a:cubicBezTo>
                  <a:cubicBezTo>
                    <a:pt x="107" y="441"/>
                    <a:pt x="444" y="104"/>
                    <a:pt x="858" y="104"/>
                  </a:cubicBezTo>
                  <a:close/>
                  <a:moveTo>
                    <a:pt x="858" y="0"/>
                  </a:moveTo>
                  <a:cubicBezTo>
                    <a:pt x="385" y="0"/>
                    <a:pt x="1" y="384"/>
                    <a:pt x="1" y="857"/>
                  </a:cubicBezTo>
                  <a:cubicBezTo>
                    <a:pt x="1" y="1331"/>
                    <a:pt x="385" y="1714"/>
                    <a:pt x="858" y="1714"/>
                  </a:cubicBezTo>
                  <a:cubicBezTo>
                    <a:pt x="1331" y="1714"/>
                    <a:pt x="1714" y="1331"/>
                    <a:pt x="1714" y="857"/>
                  </a:cubicBezTo>
                  <a:cubicBezTo>
                    <a:pt x="1714" y="384"/>
                    <a:pt x="1331" y="0"/>
                    <a:pt x="8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6133098" y="257282"/>
              <a:ext cx="423535" cy="423535"/>
            </a:xfrm>
            <a:custGeom>
              <a:avLst/>
              <a:gdLst/>
              <a:ahLst/>
              <a:cxnLst/>
              <a:rect l="l" t="t" r="r" b="b"/>
              <a:pathLst>
                <a:path w="9330" h="9330" extrusionOk="0">
                  <a:moveTo>
                    <a:pt x="4661" y="218"/>
                  </a:moveTo>
                  <a:cubicBezTo>
                    <a:pt x="4710" y="218"/>
                    <a:pt x="4752" y="259"/>
                    <a:pt x="4752" y="311"/>
                  </a:cubicBezTo>
                  <a:cubicBezTo>
                    <a:pt x="4752" y="361"/>
                    <a:pt x="4710" y="402"/>
                    <a:pt x="4661" y="402"/>
                  </a:cubicBezTo>
                  <a:lnTo>
                    <a:pt x="4651" y="402"/>
                  </a:lnTo>
                  <a:cubicBezTo>
                    <a:pt x="4602" y="402"/>
                    <a:pt x="4561" y="361"/>
                    <a:pt x="4561" y="311"/>
                  </a:cubicBezTo>
                  <a:cubicBezTo>
                    <a:pt x="4561" y="259"/>
                    <a:pt x="4602" y="218"/>
                    <a:pt x="4651" y="218"/>
                  </a:cubicBezTo>
                  <a:close/>
                  <a:moveTo>
                    <a:pt x="4934" y="227"/>
                  </a:moveTo>
                  <a:cubicBezTo>
                    <a:pt x="4937" y="227"/>
                    <a:pt x="4939" y="227"/>
                    <a:pt x="4941" y="228"/>
                  </a:cubicBezTo>
                  <a:lnTo>
                    <a:pt x="4952" y="228"/>
                  </a:lnTo>
                  <a:cubicBezTo>
                    <a:pt x="5002" y="232"/>
                    <a:pt x="5041" y="275"/>
                    <a:pt x="5036" y="326"/>
                  </a:cubicBezTo>
                  <a:cubicBezTo>
                    <a:pt x="5032" y="374"/>
                    <a:pt x="4993" y="410"/>
                    <a:pt x="4946" y="410"/>
                  </a:cubicBezTo>
                  <a:lnTo>
                    <a:pt x="4938" y="410"/>
                  </a:lnTo>
                  <a:cubicBezTo>
                    <a:pt x="4889" y="407"/>
                    <a:pt x="4847" y="364"/>
                    <a:pt x="4850" y="312"/>
                  </a:cubicBezTo>
                  <a:cubicBezTo>
                    <a:pt x="4852" y="266"/>
                    <a:pt x="4888" y="227"/>
                    <a:pt x="4934" y="227"/>
                  </a:cubicBezTo>
                  <a:close/>
                  <a:moveTo>
                    <a:pt x="4375" y="229"/>
                  </a:moveTo>
                  <a:cubicBezTo>
                    <a:pt x="4421" y="229"/>
                    <a:pt x="4465" y="266"/>
                    <a:pt x="4467" y="315"/>
                  </a:cubicBezTo>
                  <a:cubicBezTo>
                    <a:pt x="4470" y="365"/>
                    <a:pt x="4431" y="408"/>
                    <a:pt x="4381" y="411"/>
                  </a:cubicBezTo>
                  <a:lnTo>
                    <a:pt x="4375" y="411"/>
                  </a:lnTo>
                  <a:cubicBezTo>
                    <a:pt x="4328" y="411"/>
                    <a:pt x="4283" y="374"/>
                    <a:pt x="4279" y="327"/>
                  </a:cubicBezTo>
                  <a:cubicBezTo>
                    <a:pt x="4276" y="276"/>
                    <a:pt x="4310" y="233"/>
                    <a:pt x="4360" y="229"/>
                  </a:cubicBezTo>
                  <a:lnTo>
                    <a:pt x="4371" y="229"/>
                  </a:lnTo>
                  <a:cubicBezTo>
                    <a:pt x="4372" y="229"/>
                    <a:pt x="4373" y="229"/>
                    <a:pt x="4375" y="229"/>
                  </a:cubicBezTo>
                  <a:close/>
                  <a:moveTo>
                    <a:pt x="5222" y="254"/>
                  </a:moveTo>
                  <a:cubicBezTo>
                    <a:pt x="5225" y="254"/>
                    <a:pt x="5228" y="254"/>
                    <a:pt x="5231" y="254"/>
                  </a:cubicBezTo>
                  <a:lnTo>
                    <a:pt x="5240" y="255"/>
                  </a:lnTo>
                  <a:cubicBezTo>
                    <a:pt x="5289" y="260"/>
                    <a:pt x="5325" y="307"/>
                    <a:pt x="5320" y="357"/>
                  </a:cubicBezTo>
                  <a:cubicBezTo>
                    <a:pt x="5315" y="403"/>
                    <a:pt x="5275" y="438"/>
                    <a:pt x="5229" y="438"/>
                  </a:cubicBezTo>
                  <a:cubicBezTo>
                    <a:pt x="5225" y="438"/>
                    <a:pt x="5221" y="438"/>
                    <a:pt x="5219" y="436"/>
                  </a:cubicBezTo>
                  <a:lnTo>
                    <a:pt x="5208" y="434"/>
                  </a:lnTo>
                  <a:cubicBezTo>
                    <a:pt x="5158" y="429"/>
                    <a:pt x="5122" y="384"/>
                    <a:pt x="5129" y="333"/>
                  </a:cubicBezTo>
                  <a:cubicBezTo>
                    <a:pt x="5135" y="287"/>
                    <a:pt x="5177" y="254"/>
                    <a:pt x="5222" y="254"/>
                  </a:cubicBezTo>
                  <a:close/>
                  <a:moveTo>
                    <a:pt x="4094" y="256"/>
                  </a:moveTo>
                  <a:cubicBezTo>
                    <a:pt x="4138" y="256"/>
                    <a:pt x="4177" y="290"/>
                    <a:pt x="4183" y="336"/>
                  </a:cubicBezTo>
                  <a:cubicBezTo>
                    <a:pt x="4191" y="386"/>
                    <a:pt x="4155" y="432"/>
                    <a:pt x="4104" y="439"/>
                  </a:cubicBezTo>
                  <a:lnTo>
                    <a:pt x="4095" y="440"/>
                  </a:lnTo>
                  <a:cubicBezTo>
                    <a:pt x="4091" y="440"/>
                    <a:pt x="4087" y="442"/>
                    <a:pt x="4083" y="442"/>
                  </a:cubicBezTo>
                  <a:cubicBezTo>
                    <a:pt x="4039" y="442"/>
                    <a:pt x="3999" y="408"/>
                    <a:pt x="3992" y="363"/>
                  </a:cubicBezTo>
                  <a:cubicBezTo>
                    <a:pt x="3986" y="311"/>
                    <a:pt x="4022" y="265"/>
                    <a:pt x="4071" y="258"/>
                  </a:cubicBezTo>
                  <a:lnTo>
                    <a:pt x="4081" y="257"/>
                  </a:lnTo>
                  <a:cubicBezTo>
                    <a:pt x="4085" y="257"/>
                    <a:pt x="4090" y="256"/>
                    <a:pt x="4094" y="256"/>
                  </a:cubicBezTo>
                  <a:close/>
                  <a:moveTo>
                    <a:pt x="5501" y="299"/>
                  </a:moveTo>
                  <a:cubicBezTo>
                    <a:pt x="5506" y="299"/>
                    <a:pt x="5512" y="299"/>
                    <a:pt x="5517" y="300"/>
                  </a:cubicBezTo>
                  <a:lnTo>
                    <a:pt x="5527" y="303"/>
                  </a:lnTo>
                  <a:cubicBezTo>
                    <a:pt x="5575" y="312"/>
                    <a:pt x="5609" y="361"/>
                    <a:pt x="5599" y="410"/>
                  </a:cubicBezTo>
                  <a:cubicBezTo>
                    <a:pt x="5591" y="453"/>
                    <a:pt x="5552" y="484"/>
                    <a:pt x="5510" y="484"/>
                  </a:cubicBezTo>
                  <a:cubicBezTo>
                    <a:pt x="5504" y="484"/>
                    <a:pt x="5498" y="484"/>
                    <a:pt x="5491" y="482"/>
                  </a:cubicBezTo>
                  <a:cubicBezTo>
                    <a:pt x="5442" y="473"/>
                    <a:pt x="5405" y="424"/>
                    <a:pt x="5415" y="374"/>
                  </a:cubicBezTo>
                  <a:cubicBezTo>
                    <a:pt x="5423" y="331"/>
                    <a:pt x="5459" y="299"/>
                    <a:pt x="5501" y="299"/>
                  </a:cubicBezTo>
                  <a:close/>
                  <a:moveTo>
                    <a:pt x="3808" y="303"/>
                  </a:moveTo>
                  <a:cubicBezTo>
                    <a:pt x="3851" y="303"/>
                    <a:pt x="3891" y="333"/>
                    <a:pt x="3898" y="376"/>
                  </a:cubicBezTo>
                  <a:cubicBezTo>
                    <a:pt x="3908" y="427"/>
                    <a:pt x="3877" y="474"/>
                    <a:pt x="3828" y="484"/>
                  </a:cubicBezTo>
                  <a:cubicBezTo>
                    <a:pt x="3821" y="485"/>
                    <a:pt x="3816" y="485"/>
                    <a:pt x="3809" y="485"/>
                  </a:cubicBezTo>
                  <a:cubicBezTo>
                    <a:pt x="3766" y="485"/>
                    <a:pt x="3724" y="455"/>
                    <a:pt x="3716" y="412"/>
                  </a:cubicBezTo>
                  <a:cubicBezTo>
                    <a:pt x="3708" y="364"/>
                    <a:pt x="3734" y="316"/>
                    <a:pt x="3785" y="306"/>
                  </a:cubicBezTo>
                  <a:lnTo>
                    <a:pt x="3791" y="305"/>
                  </a:lnTo>
                  <a:cubicBezTo>
                    <a:pt x="3797" y="304"/>
                    <a:pt x="3802" y="303"/>
                    <a:pt x="3808" y="303"/>
                  </a:cubicBezTo>
                  <a:close/>
                  <a:moveTo>
                    <a:pt x="5781" y="362"/>
                  </a:moveTo>
                  <a:cubicBezTo>
                    <a:pt x="5788" y="362"/>
                    <a:pt x="5795" y="363"/>
                    <a:pt x="5802" y="365"/>
                  </a:cubicBezTo>
                  <a:lnTo>
                    <a:pt x="5812" y="368"/>
                  </a:lnTo>
                  <a:cubicBezTo>
                    <a:pt x="5862" y="381"/>
                    <a:pt x="5891" y="431"/>
                    <a:pt x="5878" y="480"/>
                  </a:cubicBezTo>
                  <a:cubicBezTo>
                    <a:pt x="5867" y="521"/>
                    <a:pt x="5830" y="547"/>
                    <a:pt x="5789" y="547"/>
                  </a:cubicBezTo>
                  <a:cubicBezTo>
                    <a:pt x="5781" y="547"/>
                    <a:pt x="5773" y="545"/>
                    <a:pt x="5765" y="543"/>
                  </a:cubicBezTo>
                  <a:cubicBezTo>
                    <a:pt x="5714" y="532"/>
                    <a:pt x="5681" y="481"/>
                    <a:pt x="5694" y="432"/>
                  </a:cubicBezTo>
                  <a:cubicBezTo>
                    <a:pt x="5704" y="391"/>
                    <a:pt x="5741" y="362"/>
                    <a:pt x="5781" y="362"/>
                  </a:cubicBezTo>
                  <a:close/>
                  <a:moveTo>
                    <a:pt x="3533" y="367"/>
                  </a:moveTo>
                  <a:cubicBezTo>
                    <a:pt x="3574" y="367"/>
                    <a:pt x="3612" y="394"/>
                    <a:pt x="3622" y="436"/>
                  </a:cubicBezTo>
                  <a:cubicBezTo>
                    <a:pt x="3635" y="485"/>
                    <a:pt x="3605" y="535"/>
                    <a:pt x="3556" y="547"/>
                  </a:cubicBezTo>
                  <a:cubicBezTo>
                    <a:pt x="3548" y="549"/>
                    <a:pt x="3539" y="550"/>
                    <a:pt x="3531" y="550"/>
                  </a:cubicBezTo>
                  <a:cubicBezTo>
                    <a:pt x="3490" y="550"/>
                    <a:pt x="3450" y="524"/>
                    <a:pt x="3440" y="485"/>
                  </a:cubicBezTo>
                  <a:cubicBezTo>
                    <a:pt x="3427" y="434"/>
                    <a:pt x="3452" y="386"/>
                    <a:pt x="3501" y="373"/>
                  </a:cubicBezTo>
                  <a:lnTo>
                    <a:pt x="3511" y="370"/>
                  </a:lnTo>
                  <a:cubicBezTo>
                    <a:pt x="3519" y="368"/>
                    <a:pt x="3526" y="367"/>
                    <a:pt x="3533" y="367"/>
                  </a:cubicBezTo>
                  <a:close/>
                  <a:moveTo>
                    <a:pt x="6053" y="444"/>
                  </a:moveTo>
                  <a:cubicBezTo>
                    <a:pt x="6062" y="444"/>
                    <a:pt x="6071" y="445"/>
                    <a:pt x="6080" y="448"/>
                  </a:cubicBezTo>
                  <a:lnTo>
                    <a:pt x="6090" y="450"/>
                  </a:lnTo>
                  <a:cubicBezTo>
                    <a:pt x="6137" y="468"/>
                    <a:pt x="6164" y="519"/>
                    <a:pt x="6147" y="566"/>
                  </a:cubicBezTo>
                  <a:cubicBezTo>
                    <a:pt x="6133" y="605"/>
                    <a:pt x="6097" y="628"/>
                    <a:pt x="6059" y="628"/>
                  </a:cubicBezTo>
                  <a:cubicBezTo>
                    <a:pt x="6050" y="628"/>
                    <a:pt x="6039" y="627"/>
                    <a:pt x="6029" y="623"/>
                  </a:cubicBezTo>
                  <a:cubicBezTo>
                    <a:pt x="5983" y="608"/>
                    <a:pt x="5953" y="556"/>
                    <a:pt x="5969" y="507"/>
                  </a:cubicBezTo>
                  <a:cubicBezTo>
                    <a:pt x="5981" y="469"/>
                    <a:pt x="6015" y="444"/>
                    <a:pt x="6053" y="444"/>
                  </a:cubicBezTo>
                  <a:close/>
                  <a:moveTo>
                    <a:pt x="3261" y="450"/>
                  </a:moveTo>
                  <a:cubicBezTo>
                    <a:pt x="3299" y="450"/>
                    <a:pt x="3335" y="474"/>
                    <a:pt x="3348" y="512"/>
                  </a:cubicBezTo>
                  <a:cubicBezTo>
                    <a:pt x="3364" y="560"/>
                    <a:pt x="3338" y="613"/>
                    <a:pt x="3290" y="628"/>
                  </a:cubicBezTo>
                  <a:cubicBezTo>
                    <a:pt x="3279" y="633"/>
                    <a:pt x="3269" y="634"/>
                    <a:pt x="3258" y="634"/>
                  </a:cubicBezTo>
                  <a:cubicBezTo>
                    <a:pt x="3220" y="634"/>
                    <a:pt x="3181" y="612"/>
                    <a:pt x="3169" y="574"/>
                  </a:cubicBezTo>
                  <a:cubicBezTo>
                    <a:pt x="3154" y="524"/>
                    <a:pt x="3175" y="474"/>
                    <a:pt x="3222" y="458"/>
                  </a:cubicBezTo>
                  <a:lnTo>
                    <a:pt x="3232" y="454"/>
                  </a:lnTo>
                  <a:cubicBezTo>
                    <a:pt x="3242" y="451"/>
                    <a:pt x="3251" y="450"/>
                    <a:pt x="3261" y="450"/>
                  </a:cubicBezTo>
                  <a:close/>
                  <a:moveTo>
                    <a:pt x="6321" y="544"/>
                  </a:moveTo>
                  <a:cubicBezTo>
                    <a:pt x="6332" y="544"/>
                    <a:pt x="6343" y="546"/>
                    <a:pt x="6353" y="550"/>
                  </a:cubicBezTo>
                  <a:lnTo>
                    <a:pt x="6364" y="555"/>
                  </a:lnTo>
                  <a:cubicBezTo>
                    <a:pt x="6410" y="575"/>
                    <a:pt x="6432" y="628"/>
                    <a:pt x="6411" y="675"/>
                  </a:cubicBezTo>
                  <a:cubicBezTo>
                    <a:pt x="6396" y="709"/>
                    <a:pt x="6362" y="730"/>
                    <a:pt x="6327" y="730"/>
                  </a:cubicBezTo>
                  <a:cubicBezTo>
                    <a:pt x="6316" y="730"/>
                    <a:pt x="6302" y="728"/>
                    <a:pt x="6290" y="722"/>
                  </a:cubicBezTo>
                  <a:cubicBezTo>
                    <a:pt x="6244" y="703"/>
                    <a:pt x="6219" y="648"/>
                    <a:pt x="6237" y="602"/>
                  </a:cubicBezTo>
                  <a:cubicBezTo>
                    <a:pt x="6253" y="566"/>
                    <a:pt x="6286" y="544"/>
                    <a:pt x="6321" y="544"/>
                  </a:cubicBezTo>
                  <a:close/>
                  <a:moveTo>
                    <a:pt x="2994" y="552"/>
                  </a:moveTo>
                  <a:cubicBezTo>
                    <a:pt x="3030" y="552"/>
                    <a:pt x="3064" y="573"/>
                    <a:pt x="3078" y="608"/>
                  </a:cubicBezTo>
                  <a:cubicBezTo>
                    <a:pt x="3097" y="655"/>
                    <a:pt x="3078" y="708"/>
                    <a:pt x="3032" y="728"/>
                  </a:cubicBezTo>
                  <a:lnTo>
                    <a:pt x="3022" y="732"/>
                  </a:lnTo>
                  <a:cubicBezTo>
                    <a:pt x="3011" y="737"/>
                    <a:pt x="2999" y="738"/>
                    <a:pt x="2986" y="738"/>
                  </a:cubicBezTo>
                  <a:cubicBezTo>
                    <a:pt x="2950" y="738"/>
                    <a:pt x="2917" y="717"/>
                    <a:pt x="2902" y="681"/>
                  </a:cubicBezTo>
                  <a:cubicBezTo>
                    <a:pt x="2884" y="634"/>
                    <a:pt x="2905" y="581"/>
                    <a:pt x="2953" y="561"/>
                  </a:cubicBezTo>
                  <a:lnTo>
                    <a:pt x="2957" y="560"/>
                  </a:lnTo>
                  <a:cubicBezTo>
                    <a:pt x="2969" y="555"/>
                    <a:pt x="2981" y="552"/>
                    <a:pt x="2994" y="552"/>
                  </a:cubicBezTo>
                  <a:close/>
                  <a:moveTo>
                    <a:pt x="6582" y="661"/>
                  </a:moveTo>
                  <a:cubicBezTo>
                    <a:pt x="6595" y="661"/>
                    <a:pt x="6607" y="664"/>
                    <a:pt x="6619" y="670"/>
                  </a:cubicBezTo>
                  <a:lnTo>
                    <a:pt x="6629" y="674"/>
                  </a:lnTo>
                  <a:cubicBezTo>
                    <a:pt x="6674" y="696"/>
                    <a:pt x="6692" y="751"/>
                    <a:pt x="6670" y="796"/>
                  </a:cubicBezTo>
                  <a:cubicBezTo>
                    <a:pt x="6654" y="828"/>
                    <a:pt x="6621" y="846"/>
                    <a:pt x="6588" y="846"/>
                  </a:cubicBezTo>
                  <a:cubicBezTo>
                    <a:pt x="6575" y="846"/>
                    <a:pt x="6560" y="844"/>
                    <a:pt x="6548" y="837"/>
                  </a:cubicBezTo>
                  <a:cubicBezTo>
                    <a:pt x="6501" y="816"/>
                    <a:pt x="6479" y="759"/>
                    <a:pt x="6501" y="714"/>
                  </a:cubicBezTo>
                  <a:cubicBezTo>
                    <a:pt x="6517" y="681"/>
                    <a:pt x="6549" y="661"/>
                    <a:pt x="6582" y="661"/>
                  </a:cubicBezTo>
                  <a:close/>
                  <a:moveTo>
                    <a:pt x="2736" y="668"/>
                  </a:moveTo>
                  <a:cubicBezTo>
                    <a:pt x="2769" y="668"/>
                    <a:pt x="2801" y="687"/>
                    <a:pt x="2818" y="718"/>
                  </a:cubicBezTo>
                  <a:cubicBezTo>
                    <a:pt x="2841" y="763"/>
                    <a:pt x="2823" y="818"/>
                    <a:pt x="2778" y="842"/>
                  </a:cubicBezTo>
                  <a:lnTo>
                    <a:pt x="2768" y="848"/>
                  </a:lnTo>
                  <a:cubicBezTo>
                    <a:pt x="2754" y="854"/>
                    <a:pt x="2742" y="856"/>
                    <a:pt x="2728" y="856"/>
                  </a:cubicBezTo>
                  <a:cubicBezTo>
                    <a:pt x="2694" y="856"/>
                    <a:pt x="2662" y="838"/>
                    <a:pt x="2646" y="806"/>
                  </a:cubicBezTo>
                  <a:cubicBezTo>
                    <a:pt x="2625" y="758"/>
                    <a:pt x="2642" y="703"/>
                    <a:pt x="2689" y="681"/>
                  </a:cubicBezTo>
                  <a:lnTo>
                    <a:pt x="2694" y="679"/>
                  </a:lnTo>
                  <a:cubicBezTo>
                    <a:pt x="2707" y="672"/>
                    <a:pt x="2722" y="668"/>
                    <a:pt x="2736" y="668"/>
                  </a:cubicBezTo>
                  <a:close/>
                  <a:moveTo>
                    <a:pt x="6833" y="795"/>
                  </a:moveTo>
                  <a:cubicBezTo>
                    <a:pt x="6848" y="795"/>
                    <a:pt x="6862" y="799"/>
                    <a:pt x="6877" y="807"/>
                  </a:cubicBezTo>
                  <a:lnTo>
                    <a:pt x="6887" y="812"/>
                  </a:lnTo>
                  <a:cubicBezTo>
                    <a:pt x="6930" y="838"/>
                    <a:pt x="6944" y="895"/>
                    <a:pt x="6919" y="937"/>
                  </a:cubicBezTo>
                  <a:cubicBezTo>
                    <a:pt x="6902" y="966"/>
                    <a:pt x="6871" y="982"/>
                    <a:pt x="6840" y="982"/>
                  </a:cubicBezTo>
                  <a:cubicBezTo>
                    <a:pt x="6824" y="982"/>
                    <a:pt x="6807" y="977"/>
                    <a:pt x="6792" y="969"/>
                  </a:cubicBezTo>
                  <a:cubicBezTo>
                    <a:pt x="6748" y="944"/>
                    <a:pt x="6729" y="887"/>
                    <a:pt x="6754" y="842"/>
                  </a:cubicBezTo>
                  <a:cubicBezTo>
                    <a:pt x="6771" y="812"/>
                    <a:pt x="6802" y="795"/>
                    <a:pt x="6833" y="795"/>
                  </a:cubicBezTo>
                  <a:close/>
                  <a:moveTo>
                    <a:pt x="2485" y="801"/>
                  </a:moveTo>
                  <a:cubicBezTo>
                    <a:pt x="2516" y="801"/>
                    <a:pt x="2546" y="817"/>
                    <a:pt x="2563" y="846"/>
                  </a:cubicBezTo>
                  <a:cubicBezTo>
                    <a:pt x="2590" y="889"/>
                    <a:pt x="2575" y="945"/>
                    <a:pt x="2532" y="971"/>
                  </a:cubicBezTo>
                  <a:lnTo>
                    <a:pt x="2521" y="977"/>
                  </a:lnTo>
                  <a:cubicBezTo>
                    <a:pt x="2506" y="986"/>
                    <a:pt x="2491" y="989"/>
                    <a:pt x="2477" y="989"/>
                  </a:cubicBezTo>
                  <a:cubicBezTo>
                    <a:pt x="2445" y="989"/>
                    <a:pt x="2414" y="972"/>
                    <a:pt x="2398" y="944"/>
                  </a:cubicBezTo>
                  <a:cubicBezTo>
                    <a:pt x="2374" y="899"/>
                    <a:pt x="2389" y="844"/>
                    <a:pt x="2433" y="818"/>
                  </a:cubicBezTo>
                  <a:lnTo>
                    <a:pt x="2438" y="814"/>
                  </a:lnTo>
                  <a:cubicBezTo>
                    <a:pt x="2453" y="805"/>
                    <a:pt x="2469" y="801"/>
                    <a:pt x="2485" y="801"/>
                  </a:cubicBezTo>
                  <a:close/>
                  <a:moveTo>
                    <a:pt x="7077" y="945"/>
                  </a:moveTo>
                  <a:cubicBezTo>
                    <a:pt x="7093" y="945"/>
                    <a:pt x="7109" y="950"/>
                    <a:pt x="7124" y="960"/>
                  </a:cubicBezTo>
                  <a:lnTo>
                    <a:pt x="7134" y="965"/>
                  </a:lnTo>
                  <a:cubicBezTo>
                    <a:pt x="7176" y="993"/>
                    <a:pt x="7187" y="1050"/>
                    <a:pt x="7157" y="1092"/>
                  </a:cubicBezTo>
                  <a:cubicBezTo>
                    <a:pt x="7140" y="1119"/>
                    <a:pt x="7112" y="1132"/>
                    <a:pt x="7082" y="1132"/>
                  </a:cubicBezTo>
                  <a:cubicBezTo>
                    <a:pt x="7065" y="1132"/>
                    <a:pt x="7046" y="1127"/>
                    <a:pt x="7031" y="1117"/>
                  </a:cubicBezTo>
                  <a:cubicBezTo>
                    <a:pt x="6987" y="1088"/>
                    <a:pt x="6973" y="1030"/>
                    <a:pt x="7001" y="988"/>
                  </a:cubicBezTo>
                  <a:cubicBezTo>
                    <a:pt x="7019" y="961"/>
                    <a:pt x="7047" y="945"/>
                    <a:pt x="7077" y="945"/>
                  </a:cubicBezTo>
                  <a:close/>
                  <a:moveTo>
                    <a:pt x="2244" y="952"/>
                  </a:moveTo>
                  <a:cubicBezTo>
                    <a:pt x="2274" y="952"/>
                    <a:pt x="2303" y="967"/>
                    <a:pt x="2321" y="993"/>
                  </a:cubicBezTo>
                  <a:cubicBezTo>
                    <a:pt x="2348" y="1035"/>
                    <a:pt x="2337" y="1092"/>
                    <a:pt x="2294" y="1120"/>
                  </a:cubicBezTo>
                  <a:cubicBezTo>
                    <a:pt x="2279" y="1130"/>
                    <a:pt x="2259" y="1136"/>
                    <a:pt x="2241" y="1136"/>
                  </a:cubicBezTo>
                  <a:cubicBezTo>
                    <a:pt x="2210" y="1136"/>
                    <a:pt x="2182" y="1123"/>
                    <a:pt x="2164" y="1097"/>
                  </a:cubicBezTo>
                  <a:cubicBezTo>
                    <a:pt x="2136" y="1056"/>
                    <a:pt x="2145" y="1003"/>
                    <a:pt x="2185" y="974"/>
                  </a:cubicBezTo>
                  <a:cubicBezTo>
                    <a:pt x="2185" y="974"/>
                    <a:pt x="2193" y="969"/>
                    <a:pt x="2194" y="967"/>
                  </a:cubicBezTo>
                  <a:cubicBezTo>
                    <a:pt x="2210" y="957"/>
                    <a:pt x="2227" y="952"/>
                    <a:pt x="2244" y="952"/>
                  </a:cubicBezTo>
                  <a:close/>
                  <a:moveTo>
                    <a:pt x="7307" y="1110"/>
                  </a:moveTo>
                  <a:cubicBezTo>
                    <a:pt x="7326" y="1110"/>
                    <a:pt x="7345" y="1116"/>
                    <a:pt x="7362" y="1129"/>
                  </a:cubicBezTo>
                  <a:lnTo>
                    <a:pt x="7367" y="1134"/>
                  </a:lnTo>
                  <a:cubicBezTo>
                    <a:pt x="7408" y="1164"/>
                    <a:pt x="7418" y="1220"/>
                    <a:pt x="7387" y="1261"/>
                  </a:cubicBezTo>
                  <a:cubicBezTo>
                    <a:pt x="7368" y="1286"/>
                    <a:pt x="7341" y="1298"/>
                    <a:pt x="7313" y="1298"/>
                  </a:cubicBezTo>
                  <a:cubicBezTo>
                    <a:pt x="7294" y="1298"/>
                    <a:pt x="7275" y="1293"/>
                    <a:pt x="7259" y="1281"/>
                  </a:cubicBezTo>
                  <a:lnTo>
                    <a:pt x="7250" y="1275"/>
                  </a:lnTo>
                  <a:cubicBezTo>
                    <a:pt x="7210" y="1242"/>
                    <a:pt x="7202" y="1185"/>
                    <a:pt x="7234" y="1145"/>
                  </a:cubicBezTo>
                  <a:cubicBezTo>
                    <a:pt x="7253" y="1122"/>
                    <a:pt x="7280" y="1110"/>
                    <a:pt x="7307" y="1110"/>
                  </a:cubicBezTo>
                  <a:close/>
                  <a:moveTo>
                    <a:pt x="2013" y="1119"/>
                  </a:moveTo>
                  <a:cubicBezTo>
                    <a:pt x="2040" y="1119"/>
                    <a:pt x="2067" y="1131"/>
                    <a:pt x="2085" y="1155"/>
                  </a:cubicBezTo>
                  <a:cubicBezTo>
                    <a:pt x="2115" y="1196"/>
                    <a:pt x="2108" y="1252"/>
                    <a:pt x="2068" y="1282"/>
                  </a:cubicBezTo>
                  <a:cubicBezTo>
                    <a:pt x="2051" y="1295"/>
                    <a:pt x="2030" y="1302"/>
                    <a:pt x="2009" y="1302"/>
                  </a:cubicBezTo>
                  <a:cubicBezTo>
                    <a:pt x="1981" y="1302"/>
                    <a:pt x="1955" y="1291"/>
                    <a:pt x="1936" y="1267"/>
                  </a:cubicBezTo>
                  <a:cubicBezTo>
                    <a:pt x="1905" y="1230"/>
                    <a:pt x="1910" y="1175"/>
                    <a:pt x="1950" y="1144"/>
                  </a:cubicBezTo>
                  <a:cubicBezTo>
                    <a:pt x="1950" y="1144"/>
                    <a:pt x="1957" y="1139"/>
                    <a:pt x="1957" y="1137"/>
                  </a:cubicBezTo>
                  <a:cubicBezTo>
                    <a:pt x="1974" y="1125"/>
                    <a:pt x="1993" y="1119"/>
                    <a:pt x="2013" y="1119"/>
                  </a:cubicBezTo>
                  <a:close/>
                  <a:moveTo>
                    <a:pt x="7531" y="1292"/>
                  </a:moveTo>
                  <a:cubicBezTo>
                    <a:pt x="7551" y="1292"/>
                    <a:pt x="7571" y="1299"/>
                    <a:pt x="7587" y="1313"/>
                  </a:cubicBezTo>
                  <a:cubicBezTo>
                    <a:pt x="7588" y="1313"/>
                    <a:pt x="7595" y="1319"/>
                    <a:pt x="7595" y="1319"/>
                  </a:cubicBezTo>
                  <a:cubicBezTo>
                    <a:pt x="7634" y="1354"/>
                    <a:pt x="7636" y="1412"/>
                    <a:pt x="7602" y="1449"/>
                  </a:cubicBezTo>
                  <a:cubicBezTo>
                    <a:pt x="7583" y="1468"/>
                    <a:pt x="7558" y="1478"/>
                    <a:pt x="7534" y="1478"/>
                  </a:cubicBezTo>
                  <a:cubicBezTo>
                    <a:pt x="7510" y="1478"/>
                    <a:pt x="7489" y="1471"/>
                    <a:pt x="7472" y="1455"/>
                  </a:cubicBezTo>
                  <a:cubicBezTo>
                    <a:pt x="7434" y="1423"/>
                    <a:pt x="7428" y="1361"/>
                    <a:pt x="7462" y="1324"/>
                  </a:cubicBezTo>
                  <a:cubicBezTo>
                    <a:pt x="7480" y="1303"/>
                    <a:pt x="7506" y="1292"/>
                    <a:pt x="7531" y="1292"/>
                  </a:cubicBezTo>
                  <a:close/>
                  <a:moveTo>
                    <a:pt x="1793" y="1300"/>
                  </a:moveTo>
                  <a:cubicBezTo>
                    <a:pt x="1818" y="1300"/>
                    <a:pt x="1843" y="1310"/>
                    <a:pt x="1861" y="1330"/>
                  </a:cubicBezTo>
                  <a:cubicBezTo>
                    <a:pt x="1895" y="1367"/>
                    <a:pt x="1893" y="1425"/>
                    <a:pt x="1856" y="1458"/>
                  </a:cubicBezTo>
                  <a:lnTo>
                    <a:pt x="1846" y="1467"/>
                  </a:lnTo>
                  <a:cubicBezTo>
                    <a:pt x="1829" y="1482"/>
                    <a:pt x="1808" y="1489"/>
                    <a:pt x="1787" y="1489"/>
                  </a:cubicBezTo>
                  <a:cubicBezTo>
                    <a:pt x="1762" y="1489"/>
                    <a:pt x="1736" y="1478"/>
                    <a:pt x="1719" y="1457"/>
                  </a:cubicBezTo>
                  <a:cubicBezTo>
                    <a:pt x="1684" y="1419"/>
                    <a:pt x="1688" y="1361"/>
                    <a:pt x="1726" y="1329"/>
                  </a:cubicBezTo>
                  <a:lnTo>
                    <a:pt x="1731" y="1324"/>
                  </a:lnTo>
                  <a:cubicBezTo>
                    <a:pt x="1749" y="1308"/>
                    <a:pt x="1771" y="1300"/>
                    <a:pt x="1793" y="1300"/>
                  </a:cubicBezTo>
                  <a:close/>
                  <a:moveTo>
                    <a:pt x="7735" y="1484"/>
                  </a:moveTo>
                  <a:cubicBezTo>
                    <a:pt x="7758" y="1484"/>
                    <a:pt x="7781" y="1493"/>
                    <a:pt x="7799" y="1510"/>
                  </a:cubicBezTo>
                  <a:lnTo>
                    <a:pt x="7806" y="1515"/>
                  </a:lnTo>
                  <a:cubicBezTo>
                    <a:pt x="7841" y="1551"/>
                    <a:pt x="7843" y="1609"/>
                    <a:pt x="7808" y="1645"/>
                  </a:cubicBezTo>
                  <a:cubicBezTo>
                    <a:pt x="7789" y="1663"/>
                    <a:pt x="7767" y="1672"/>
                    <a:pt x="7742" y="1672"/>
                  </a:cubicBezTo>
                  <a:cubicBezTo>
                    <a:pt x="7719" y="1672"/>
                    <a:pt x="7697" y="1663"/>
                    <a:pt x="7678" y="1646"/>
                  </a:cubicBezTo>
                  <a:lnTo>
                    <a:pt x="7671" y="1640"/>
                  </a:lnTo>
                  <a:cubicBezTo>
                    <a:pt x="7635" y="1604"/>
                    <a:pt x="7635" y="1547"/>
                    <a:pt x="7671" y="1510"/>
                  </a:cubicBezTo>
                  <a:cubicBezTo>
                    <a:pt x="7688" y="1493"/>
                    <a:pt x="7711" y="1484"/>
                    <a:pt x="7735" y="1484"/>
                  </a:cubicBezTo>
                  <a:close/>
                  <a:moveTo>
                    <a:pt x="1584" y="1495"/>
                  </a:moveTo>
                  <a:cubicBezTo>
                    <a:pt x="1608" y="1495"/>
                    <a:pt x="1632" y="1505"/>
                    <a:pt x="1650" y="1524"/>
                  </a:cubicBezTo>
                  <a:cubicBezTo>
                    <a:pt x="1686" y="1561"/>
                    <a:pt x="1684" y="1619"/>
                    <a:pt x="1647" y="1652"/>
                  </a:cubicBezTo>
                  <a:cubicBezTo>
                    <a:pt x="1629" y="1671"/>
                    <a:pt x="1604" y="1682"/>
                    <a:pt x="1578" y="1682"/>
                  </a:cubicBezTo>
                  <a:cubicBezTo>
                    <a:pt x="1556" y="1682"/>
                    <a:pt x="1534" y="1673"/>
                    <a:pt x="1515" y="1657"/>
                  </a:cubicBezTo>
                  <a:cubicBezTo>
                    <a:pt x="1481" y="1620"/>
                    <a:pt x="1478" y="1565"/>
                    <a:pt x="1513" y="1529"/>
                  </a:cubicBezTo>
                  <a:lnTo>
                    <a:pt x="1520" y="1521"/>
                  </a:lnTo>
                  <a:cubicBezTo>
                    <a:pt x="1538" y="1504"/>
                    <a:pt x="1561" y="1495"/>
                    <a:pt x="1584" y="1495"/>
                  </a:cubicBezTo>
                  <a:close/>
                  <a:moveTo>
                    <a:pt x="7933" y="1692"/>
                  </a:moveTo>
                  <a:cubicBezTo>
                    <a:pt x="7957" y="1692"/>
                    <a:pt x="7980" y="1702"/>
                    <a:pt x="7998" y="1721"/>
                  </a:cubicBezTo>
                  <a:lnTo>
                    <a:pt x="8005" y="1730"/>
                  </a:lnTo>
                  <a:cubicBezTo>
                    <a:pt x="8038" y="1768"/>
                    <a:pt x="8032" y="1826"/>
                    <a:pt x="7994" y="1860"/>
                  </a:cubicBezTo>
                  <a:cubicBezTo>
                    <a:pt x="7978" y="1874"/>
                    <a:pt x="7956" y="1881"/>
                    <a:pt x="7935" y="1881"/>
                  </a:cubicBezTo>
                  <a:cubicBezTo>
                    <a:pt x="7909" y="1881"/>
                    <a:pt x="7884" y="1871"/>
                    <a:pt x="7866" y="1850"/>
                  </a:cubicBezTo>
                  <a:cubicBezTo>
                    <a:pt x="7832" y="1811"/>
                    <a:pt x="7834" y="1752"/>
                    <a:pt x="7871" y="1717"/>
                  </a:cubicBezTo>
                  <a:cubicBezTo>
                    <a:pt x="7889" y="1700"/>
                    <a:pt x="7911" y="1692"/>
                    <a:pt x="7933" y="1692"/>
                  </a:cubicBezTo>
                  <a:close/>
                  <a:moveTo>
                    <a:pt x="1391" y="1703"/>
                  </a:moveTo>
                  <a:cubicBezTo>
                    <a:pt x="1412" y="1703"/>
                    <a:pt x="1434" y="1710"/>
                    <a:pt x="1451" y="1725"/>
                  </a:cubicBezTo>
                  <a:cubicBezTo>
                    <a:pt x="1489" y="1758"/>
                    <a:pt x="1493" y="1816"/>
                    <a:pt x="1460" y="1855"/>
                  </a:cubicBezTo>
                  <a:lnTo>
                    <a:pt x="1454" y="1862"/>
                  </a:lnTo>
                  <a:cubicBezTo>
                    <a:pt x="1435" y="1882"/>
                    <a:pt x="1410" y="1894"/>
                    <a:pt x="1384" y="1894"/>
                  </a:cubicBezTo>
                  <a:cubicBezTo>
                    <a:pt x="1363" y="1894"/>
                    <a:pt x="1341" y="1887"/>
                    <a:pt x="1324" y="1872"/>
                  </a:cubicBezTo>
                  <a:cubicBezTo>
                    <a:pt x="1286" y="1836"/>
                    <a:pt x="1282" y="1778"/>
                    <a:pt x="1317" y="1741"/>
                  </a:cubicBezTo>
                  <a:lnTo>
                    <a:pt x="1322" y="1735"/>
                  </a:lnTo>
                  <a:cubicBezTo>
                    <a:pt x="1340" y="1714"/>
                    <a:pt x="1366" y="1703"/>
                    <a:pt x="1391" y="1703"/>
                  </a:cubicBezTo>
                  <a:close/>
                  <a:moveTo>
                    <a:pt x="8117" y="1913"/>
                  </a:moveTo>
                  <a:cubicBezTo>
                    <a:pt x="8142" y="1913"/>
                    <a:pt x="8166" y="1924"/>
                    <a:pt x="8183" y="1947"/>
                  </a:cubicBezTo>
                  <a:lnTo>
                    <a:pt x="8190" y="1955"/>
                  </a:lnTo>
                  <a:cubicBezTo>
                    <a:pt x="8220" y="1995"/>
                    <a:pt x="8212" y="2052"/>
                    <a:pt x="8173" y="2083"/>
                  </a:cubicBezTo>
                  <a:cubicBezTo>
                    <a:pt x="8157" y="2095"/>
                    <a:pt x="8137" y="2101"/>
                    <a:pt x="8117" y="2101"/>
                  </a:cubicBezTo>
                  <a:cubicBezTo>
                    <a:pt x="8089" y="2101"/>
                    <a:pt x="8063" y="2089"/>
                    <a:pt x="8045" y="2066"/>
                  </a:cubicBezTo>
                  <a:cubicBezTo>
                    <a:pt x="8014" y="2026"/>
                    <a:pt x="8019" y="1964"/>
                    <a:pt x="8058" y="1934"/>
                  </a:cubicBezTo>
                  <a:cubicBezTo>
                    <a:pt x="8076" y="1920"/>
                    <a:pt x="8097" y="1913"/>
                    <a:pt x="8117" y="1913"/>
                  </a:cubicBezTo>
                  <a:close/>
                  <a:moveTo>
                    <a:pt x="1211" y="1923"/>
                  </a:moveTo>
                  <a:cubicBezTo>
                    <a:pt x="1231" y="1923"/>
                    <a:pt x="1250" y="1929"/>
                    <a:pt x="1266" y="1942"/>
                  </a:cubicBezTo>
                  <a:cubicBezTo>
                    <a:pt x="1306" y="1973"/>
                    <a:pt x="1314" y="2031"/>
                    <a:pt x="1282" y="2071"/>
                  </a:cubicBezTo>
                  <a:cubicBezTo>
                    <a:pt x="1264" y="2095"/>
                    <a:pt x="1235" y="2109"/>
                    <a:pt x="1204" y="2109"/>
                  </a:cubicBezTo>
                  <a:cubicBezTo>
                    <a:pt x="1186" y="2109"/>
                    <a:pt x="1167" y="2104"/>
                    <a:pt x="1151" y="2091"/>
                  </a:cubicBezTo>
                  <a:cubicBezTo>
                    <a:pt x="1111" y="2059"/>
                    <a:pt x="1101" y="2006"/>
                    <a:pt x="1132" y="1967"/>
                  </a:cubicBezTo>
                  <a:lnTo>
                    <a:pt x="1139" y="1958"/>
                  </a:lnTo>
                  <a:cubicBezTo>
                    <a:pt x="1157" y="1935"/>
                    <a:pt x="1184" y="1923"/>
                    <a:pt x="1211" y="1923"/>
                  </a:cubicBezTo>
                  <a:close/>
                  <a:moveTo>
                    <a:pt x="8279" y="2141"/>
                  </a:moveTo>
                  <a:cubicBezTo>
                    <a:pt x="8309" y="2141"/>
                    <a:pt x="8337" y="2155"/>
                    <a:pt x="8354" y="2181"/>
                  </a:cubicBezTo>
                  <a:lnTo>
                    <a:pt x="8358" y="2188"/>
                  </a:lnTo>
                  <a:cubicBezTo>
                    <a:pt x="8388" y="2230"/>
                    <a:pt x="8375" y="2286"/>
                    <a:pt x="8335" y="2315"/>
                  </a:cubicBezTo>
                  <a:cubicBezTo>
                    <a:pt x="8319" y="2325"/>
                    <a:pt x="8301" y="2330"/>
                    <a:pt x="8283" y="2330"/>
                  </a:cubicBezTo>
                  <a:cubicBezTo>
                    <a:pt x="8254" y="2330"/>
                    <a:pt x="8225" y="2316"/>
                    <a:pt x="8206" y="2289"/>
                  </a:cubicBezTo>
                  <a:lnTo>
                    <a:pt x="8201" y="2281"/>
                  </a:lnTo>
                  <a:cubicBezTo>
                    <a:pt x="8175" y="2242"/>
                    <a:pt x="8185" y="2185"/>
                    <a:pt x="8227" y="2156"/>
                  </a:cubicBezTo>
                  <a:cubicBezTo>
                    <a:pt x="8243" y="2146"/>
                    <a:pt x="8262" y="2141"/>
                    <a:pt x="8279" y="2141"/>
                  </a:cubicBezTo>
                  <a:close/>
                  <a:moveTo>
                    <a:pt x="1043" y="2154"/>
                  </a:moveTo>
                  <a:cubicBezTo>
                    <a:pt x="1060" y="2154"/>
                    <a:pt x="1078" y="2159"/>
                    <a:pt x="1093" y="2169"/>
                  </a:cubicBezTo>
                  <a:cubicBezTo>
                    <a:pt x="1135" y="2198"/>
                    <a:pt x="1146" y="2254"/>
                    <a:pt x="1119" y="2296"/>
                  </a:cubicBezTo>
                  <a:lnTo>
                    <a:pt x="1113" y="2304"/>
                  </a:lnTo>
                  <a:cubicBezTo>
                    <a:pt x="1095" y="2330"/>
                    <a:pt x="1067" y="2345"/>
                    <a:pt x="1037" y="2345"/>
                  </a:cubicBezTo>
                  <a:cubicBezTo>
                    <a:pt x="1019" y="2345"/>
                    <a:pt x="1002" y="2340"/>
                    <a:pt x="987" y="2329"/>
                  </a:cubicBezTo>
                  <a:cubicBezTo>
                    <a:pt x="946" y="2301"/>
                    <a:pt x="934" y="2244"/>
                    <a:pt x="961" y="2203"/>
                  </a:cubicBezTo>
                  <a:lnTo>
                    <a:pt x="967" y="2194"/>
                  </a:lnTo>
                  <a:cubicBezTo>
                    <a:pt x="985" y="2168"/>
                    <a:pt x="1013" y="2154"/>
                    <a:pt x="1043" y="2154"/>
                  </a:cubicBezTo>
                  <a:close/>
                  <a:moveTo>
                    <a:pt x="8431" y="2382"/>
                  </a:moveTo>
                  <a:cubicBezTo>
                    <a:pt x="8462" y="2382"/>
                    <a:pt x="8493" y="2398"/>
                    <a:pt x="8510" y="2428"/>
                  </a:cubicBezTo>
                  <a:lnTo>
                    <a:pt x="8514" y="2433"/>
                  </a:lnTo>
                  <a:cubicBezTo>
                    <a:pt x="8541" y="2477"/>
                    <a:pt x="8527" y="2532"/>
                    <a:pt x="8484" y="2559"/>
                  </a:cubicBezTo>
                  <a:cubicBezTo>
                    <a:pt x="8469" y="2569"/>
                    <a:pt x="8452" y="2573"/>
                    <a:pt x="8436" y="2573"/>
                  </a:cubicBezTo>
                  <a:cubicBezTo>
                    <a:pt x="8406" y="2573"/>
                    <a:pt x="8375" y="2557"/>
                    <a:pt x="8358" y="2530"/>
                  </a:cubicBezTo>
                  <a:lnTo>
                    <a:pt x="8353" y="2519"/>
                  </a:lnTo>
                  <a:cubicBezTo>
                    <a:pt x="8328" y="2475"/>
                    <a:pt x="8342" y="2420"/>
                    <a:pt x="8388" y="2394"/>
                  </a:cubicBezTo>
                  <a:cubicBezTo>
                    <a:pt x="8401" y="2386"/>
                    <a:pt x="8416" y="2382"/>
                    <a:pt x="8431" y="2382"/>
                  </a:cubicBezTo>
                  <a:close/>
                  <a:moveTo>
                    <a:pt x="893" y="2396"/>
                  </a:moveTo>
                  <a:cubicBezTo>
                    <a:pt x="909" y="2396"/>
                    <a:pt x="926" y="2400"/>
                    <a:pt x="940" y="2410"/>
                  </a:cubicBezTo>
                  <a:cubicBezTo>
                    <a:pt x="984" y="2436"/>
                    <a:pt x="997" y="2493"/>
                    <a:pt x="971" y="2534"/>
                  </a:cubicBezTo>
                  <a:cubicBezTo>
                    <a:pt x="954" y="2565"/>
                    <a:pt x="921" y="2584"/>
                    <a:pt x="888" y="2584"/>
                  </a:cubicBezTo>
                  <a:cubicBezTo>
                    <a:pt x="874" y="2584"/>
                    <a:pt x="858" y="2579"/>
                    <a:pt x="844" y="2572"/>
                  </a:cubicBezTo>
                  <a:cubicBezTo>
                    <a:pt x="800" y="2548"/>
                    <a:pt x="784" y="2495"/>
                    <a:pt x="809" y="2451"/>
                  </a:cubicBezTo>
                  <a:lnTo>
                    <a:pt x="816" y="2440"/>
                  </a:lnTo>
                  <a:cubicBezTo>
                    <a:pt x="833" y="2411"/>
                    <a:pt x="863" y="2396"/>
                    <a:pt x="893" y="2396"/>
                  </a:cubicBezTo>
                  <a:close/>
                  <a:moveTo>
                    <a:pt x="8564" y="2633"/>
                  </a:moveTo>
                  <a:cubicBezTo>
                    <a:pt x="8599" y="2633"/>
                    <a:pt x="8631" y="2651"/>
                    <a:pt x="8647" y="2684"/>
                  </a:cubicBezTo>
                  <a:lnTo>
                    <a:pt x="8651" y="2690"/>
                  </a:lnTo>
                  <a:cubicBezTo>
                    <a:pt x="8675" y="2734"/>
                    <a:pt x="8656" y="2790"/>
                    <a:pt x="8611" y="2812"/>
                  </a:cubicBezTo>
                  <a:cubicBezTo>
                    <a:pt x="8599" y="2820"/>
                    <a:pt x="8584" y="2823"/>
                    <a:pt x="8569" y="2823"/>
                  </a:cubicBezTo>
                  <a:cubicBezTo>
                    <a:pt x="8536" y="2823"/>
                    <a:pt x="8505" y="2805"/>
                    <a:pt x="8487" y="2774"/>
                  </a:cubicBezTo>
                  <a:lnTo>
                    <a:pt x="8482" y="2764"/>
                  </a:lnTo>
                  <a:cubicBezTo>
                    <a:pt x="8459" y="2720"/>
                    <a:pt x="8478" y="2664"/>
                    <a:pt x="8524" y="2642"/>
                  </a:cubicBezTo>
                  <a:cubicBezTo>
                    <a:pt x="8537" y="2636"/>
                    <a:pt x="8551" y="2633"/>
                    <a:pt x="8564" y="2633"/>
                  </a:cubicBezTo>
                  <a:close/>
                  <a:moveTo>
                    <a:pt x="758" y="2648"/>
                  </a:moveTo>
                  <a:cubicBezTo>
                    <a:pt x="773" y="2648"/>
                    <a:pt x="787" y="2651"/>
                    <a:pt x="801" y="2658"/>
                  </a:cubicBezTo>
                  <a:cubicBezTo>
                    <a:pt x="845" y="2683"/>
                    <a:pt x="863" y="2738"/>
                    <a:pt x="839" y="2783"/>
                  </a:cubicBezTo>
                  <a:cubicBezTo>
                    <a:pt x="823" y="2816"/>
                    <a:pt x="790" y="2837"/>
                    <a:pt x="754" y="2837"/>
                  </a:cubicBezTo>
                  <a:cubicBezTo>
                    <a:pt x="740" y="2837"/>
                    <a:pt x="727" y="2834"/>
                    <a:pt x="716" y="2827"/>
                  </a:cubicBezTo>
                  <a:cubicBezTo>
                    <a:pt x="670" y="2805"/>
                    <a:pt x="649" y="2753"/>
                    <a:pt x="671" y="2707"/>
                  </a:cubicBezTo>
                  <a:lnTo>
                    <a:pt x="677" y="2696"/>
                  </a:lnTo>
                  <a:cubicBezTo>
                    <a:pt x="694" y="2666"/>
                    <a:pt x="725" y="2648"/>
                    <a:pt x="758" y="2648"/>
                  </a:cubicBezTo>
                  <a:close/>
                  <a:moveTo>
                    <a:pt x="8687" y="2895"/>
                  </a:moveTo>
                  <a:cubicBezTo>
                    <a:pt x="8722" y="2895"/>
                    <a:pt x="8754" y="2914"/>
                    <a:pt x="8768" y="2948"/>
                  </a:cubicBezTo>
                  <a:lnTo>
                    <a:pt x="8773" y="2957"/>
                  </a:lnTo>
                  <a:cubicBezTo>
                    <a:pt x="8792" y="3004"/>
                    <a:pt x="8770" y="3057"/>
                    <a:pt x="8722" y="3076"/>
                  </a:cubicBezTo>
                  <a:cubicBezTo>
                    <a:pt x="8710" y="3081"/>
                    <a:pt x="8699" y="3083"/>
                    <a:pt x="8686" y="3083"/>
                  </a:cubicBezTo>
                  <a:cubicBezTo>
                    <a:pt x="8651" y="3083"/>
                    <a:pt x="8617" y="3062"/>
                    <a:pt x="8602" y="3027"/>
                  </a:cubicBezTo>
                  <a:cubicBezTo>
                    <a:pt x="8583" y="2979"/>
                    <a:pt x="8604" y="2922"/>
                    <a:pt x="8649" y="2902"/>
                  </a:cubicBezTo>
                  <a:cubicBezTo>
                    <a:pt x="8662" y="2897"/>
                    <a:pt x="8675" y="2895"/>
                    <a:pt x="8687" y="2895"/>
                  </a:cubicBezTo>
                  <a:close/>
                  <a:moveTo>
                    <a:pt x="641" y="2908"/>
                  </a:moveTo>
                  <a:cubicBezTo>
                    <a:pt x="652" y="2908"/>
                    <a:pt x="664" y="2910"/>
                    <a:pt x="676" y="2915"/>
                  </a:cubicBezTo>
                  <a:cubicBezTo>
                    <a:pt x="722" y="2933"/>
                    <a:pt x="744" y="2986"/>
                    <a:pt x="725" y="3034"/>
                  </a:cubicBezTo>
                  <a:cubicBezTo>
                    <a:pt x="712" y="3071"/>
                    <a:pt x="675" y="3095"/>
                    <a:pt x="638" y="3095"/>
                  </a:cubicBezTo>
                  <a:cubicBezTo>
                    <a:pt x="627" y="3095"/>
                    <a:pt x="617" y="3092"/>
                    <a:pt x="606" y="3089"/>
                  </a:cubicBezTo>
                  <a:cubicBezTo>
                    <a:pt x="558" y="3069"/>
                    <a:pt x="533" y="3020"/>
                    <a:pt x="552" y="2974"/>
                  </a:cubicBezTo>
                  <a:lnTo>
                    <a:pt x="555" y="2964"/>
                  </a:lnTo>
                  <a:cubicBezTo>
                    <a:pt x="571" y="2929"/>
                    <a:pt x="605" y="2908"/>
                    <a:pt x="641" y="2908"/>
                  </a:cubicBezTo>
                  <a:close/>
                  <a:moveTo>
                    <a:pt x="8786" y="3158"/>
                  </a:moveTo>
                  <a:cubicBezTo>
                    <a:pt x="8824" y="3158"/>
                    <a:pt x="8859" y="3181"/>
                    <a:pt x="8873" y="3218"/>
                  </a:cubicBezTo>
                  <a:lnTo>
                    <a:pt x="8875" y="3228"/>
                  </a:lnTo>
                  <a:cubicBezTo>
                    <a:pt x="8891" y="3275"/>
                    <a:pt x="8865" y="3328"/>
                    <a:pt x="8817" y="3344"/>
                  </a:cubicBezTo>
                  <a:cubicBezTo>
                    <a:pt x="8807" y="3348"/>
                    <a:pt x="8797" y="3349"/>
                    <a:pt x="8788" y="3349"/>
                  </a:cubicBezTo>
                  <a:cubicBezTo>
                    <a:pt x="8749" y="3349"/>
                    <a:pt x="8715" y="3325"/>
                    <a:pt x="8701" y="3287"/>
                  </a:cubicBezTo>
                  <a:lnTo>
                    <a:pt x="8699" y="3279"/>
                  </a:lnTo>
                  <a:cubicBezTo>
                    <a:pt x="8682" y="3231"/>
                    <a:pt x="8707" y="3178"/>
                    <a:pt x="8757" y="3163"/>
                  </a:cubicBezTo>
                  <a:cubicBezTo>
                    <a:pt x="8767" y="3159"/>
                    <a:pt x="8777" y="3158"/>
                    <a:pt x="8786" y="3158"/>
                  </a:cubicBezTo>
                  <a:close/>
                  <a:moveTo>
                    <a:pt x="540" y="3175"/>
                  </a:moveTo>
                  <a:cubicBezTo>
                    <a:pt x="550" y="3175"/>
                    <a:pt x="560" y="3176"/>
                    <a:pt x="569" y="3179"/>
                  </a:cubicBezTo>
                  <a:cubicBezTo>
                    <a:pt x="617" y="3195"/>
                    <a:pt x="643" y="3248"/>
                    <a:pt x="627" y="3295"/>
                  </a:cubicBezTo>
                  <a:lnTo>
                    <a:pt x="624" y="3305"/>
                  </a:lnTo>
                  <a:cubicBezTo>
                    <a:pt x="611" y="3343"/>
                    <a:pt x="575" y="3366"/>
                    <a:pt x="538" y="3366"/>
                  </a:cubicBezTo>
                  <a:cubicBezTo>
                    <a:pt x="528" y="3366"/>
                    <a:pt x="517" y="3365"/>
                    <a:pt x="508" y="3361"/>
                  </a:cubicBezTo>
                  <a:cubicBezTo>
                    <a:pt x="459" y="3345"/>
                    <a:pt x="433" y="3292"/>
                    <a:pt x="450" y="3245"/>
                  </a:cubicBezTo>
                  <a:lnTo>
                    <a:pt x="453" y="3237"/>
                  </a:lnTo>
                  <a:cubicBezTo>
                    <a:pt x="466" y="3199"/>
                    <a:pt x="502" y="3175"/>
                    <a:pt x="540" y="3175"/>
                  </a:cubicBezTo>
                  <a:close/>
                  <a:moveTo>
                    <a:pt x="8873" y="3434"/>
                  </a:moveTo>
                  <a:cubicBezTo>
                    <a:pt x="8912" y="3434"/>
                    <a:pt x="8946" y="3457"/>
                    <a:pt x="8957" y="3497"/>
                  </a:cubicBezTo>
                  <a:lnTo>
                    <a:pt x="8959" y="3506"/>
                  </a:lnTo>
                  <a:cubicBezTo>
                    <a:pt x="8973" y="3555"/>
                    <a:pt x="8944" y="3604"/>
                    <a:pt x="8895" y="3618"/>
                  </a:cubicBezTo>
                  <a:cubicBezTo>
                    <a:pt x="8887" y="3620"/>
                    <a:pt x="8879" y="3622"/>
                    <a:pt x="8871" y="3622"/>
                  </a:cubicBezTo>
                  <a:cubicBezTo>
                    <a:pt x="8832" y="3622"/>
                    <a:pt x="8794" y="3594"/>
                    <a:pt x="8783" y="3555"/>
                  </a:cubicBezTo>
                  <a:cubicBezTo>
                    <a:pt x="8770" y="3506"/>
                    <a:pt x="8797" y="3452"/>
                    <a:pt x="8846" y="3438"/>
                  </a:cubicBezTo>
                  <a:cubicBezTo>
                    <a:pt x="8856" y="3435"/>
                    <a:pt x="8865" y="3434"/>
                    <a:pt x="8873" y="3434"/>
                  </a:cubicBezTo>
                  <a:close/>
                  <a:moveTo>
                    <a:pt x="457" y="3447"/>
                  </a:moveTo>
                  <a:cubicBezTo>
                    <a:pt x="464" y="3447"/>
                    <a:pt x="471" y="3448"/>
                    <a:pt x="478" y="3449"/>
                  </a:cubicBezTo>
                  <a:cubicBezTo>
                    <a:pt x="527" y="3461"/>
                    <a:pt x="558" y="3510"/>
                    <a:pt x="545" y="3560"/>
                  </a:cubicBezTo>
                  <a:lnTo>
                    <a:pt x="543" y="3572"/>
                  </a:lnTo>
                  <a:cubicBezTo>
                    <a:pt x="532" y="3613"/>
                    <a:pt x="495" y="3639"/>
                    <a:pt x="454" y="3639"/>
                  </a:cubicBezTo>
                  <a:cubicBezTo>
                    <a:pt x="447" y="3639"/>
                    <a:pt x="438" y="3638"/>
                    <a:pt x="431" y="3635"/>
                  </a:cubicBezTo>
                  <a:cubicBezTo>
                    <a:pt x="381" y="3622"/>
                    <a:pt x="353" y="3572"/>
                    <a:pt x="366" y="3523"/>
                  </a:cubicBezTo>
                  <a:lnTo>
                    <a:pt x="368" y="3517"/>
                  </a:lnTo>
                  <a:cubicBezTo>
                    <a:pt x="378" y="3475"/>
                    <a:pt x="415" y="3447"/>
                    <a:pt x="457" y="3447"/>
                  </a:cubicBezTo>
                  <a:close/>
                  <a:moveTo>
                    <a:pt x="8937" y="3710"/>
                  </a:moveTo>
                  <a:cubicBezTo>
                    <a:pt x="8977" y="3710"/>
                    <a:pt x="9015" y="3737"/>
                    <a:pt x="9024" y="3779"/>
                  </a:cubicBezTo>
                  <a:lnTo>
                    <a:pt x="9027" y="3791"/>
                  </a:lnTo>
                  <a:cubicBezTo>
                    <a:pt x="9036" y="3841"/>
                    <a:pt x="9002" y="3888"/>
                    <a:pt x="8953" y="3897"/>
                  </a:cubicBezTo>
                  <a:cubicBezTo>
                    <a:pt x="8948" y="3898"/>
                    <a:pt x="8942" y="3898"/>
                    <a:pt x="8937" y="3898"/>
                  </a:cubicBezTo>
                  <a:cubicBezTo>
                    <a:pt x="8894" y="3898"/>
                    <a:pt x="8855" y="3866"/>
                    <a:pt x="8848" y="3823"/>
                  </a:cubicBezTo>
                  <a:cubicBezTo>
                    <a:pt x="8837" y="3774"/>
                    <a:pt x="8869" y="3721"/>
                    <a:pt x="8917" y="3712"/>
                  </a:cubicBezTo>
                  <a:cubicBezTo>
                    <a:pt x="8924" y="3711"/>
                    <a:pt x="8930" y="3710"/>
                    <a:pt x="8937" y="3710"/>
                  </a:cubicBezTo>
                  <a:close/>
                  <a:moveTo>
                    <a:pt x="392" y="3724"/>
                  </a:moveTo>
                  <a:cubicBezTo>
                    <a:pt x="398" y="3724"/>
                    <a:pt x="403" y="3725"/>
                    <a:pt x="408" y="3726"/>
                  </a:cubicBezTo>
                  <a:cubicBezTo>
                    <a:pt x="458" y="3735"/>
                    <a:pt x="491" y="3783"/>
                    <a:pt x="482" y="3833"/>
                  </a:cubicBezTo>
                  <a:lnTo>
                    <a:pt x="480" y="3845"/>
                  </a:lnTo>
                  <a:cubicBezTo>
                    <a:pt x="470" y="3888"/>
                    <a:pt x="432" y="3918"/>
                    <a:pt x="390" y="3918"/>
                  </a:cubicBezTo>
                  <a:cubicBezTo>
                    <a:pt x="384" y="3918"/>
                    <a:pt x="378" y="3918"/>
                    <a:pt x="371" y="3916"/>
                  </a:cubicBezTo>
                  <a:cubicBezTo>
                    <a:pt x="322" y="3904"/>
                    <a:pt x="291" y="3855"/>
                    <a:pt x="301" y="3807"/>
                  </a:cubicBezTo>
                  <a:lnTo>
                    <a:pt x="302" y="3800"/>
                  </a:lnTo>
                  <a:cubicBezTo>
                    <a:pt x="311" y="3755"/>
                    <a:pt x="350" y="3724"/>
                    <a:pt x="392" y="3724"/>
                  </a:cubicBezTo>
                  <a:close/>
                  <a:moveTo>
                    <a:pt x="8983" y="3990"/>
                  </a:moveTo>
                  <a:cubicBezTo>
                    <a:pt x="9029" y="3990"/>
                    <a:pt x="9065" y="4021"/>
                    <a:pt x="9071" y="4065"/>
                  </a:cubicBezTo>
                  <a:lnTo>
                    <a:pt x="9073" y="4077"/>
                  </a:lnTo>
                  <a:cubicBezTo>
                    <a:pt x="9079" y="4127"/>
                    <a:pt x="9043" y="4172"/>
                    <a:pt x="8992" y="4178"/>
                  </a:cubicBezTo>
                  <a:lnTo>
                    <a:pt x="8981" y="4178"/>
                  </a:lnTo>
                  <a:cubicBezTo>
                    <a:pt x="8936" y="4178"/>
                    <a:pt x="8896" y="4144"/>
                    <a:pt x="8891" y="4098"/>
                  </a:cubicBezTo>
                  <a:cubicBezTo>
                    <a:pt x="8883" y="4047"/>
                    <a:pt x="8917" y="3998"/>
                    <a:pt x="8968" y="3991"/>
                  </a:cubicBezTo>
                  <a:cubicBezTo>
                    <a:pt x="8973" y="3991"/>
                    <a:pt x="8978" y="3990"/>
                    <a:pt x="8983" y="3990"/>
                  </a:cubicBezTo>
                  <a:close/>
                  <a:moveTo>
                    <a:pt x="344" y="4006"/>
                  </a:moveTo>
                  <a:cubicBezTo>
                    <a:pt x="349" y="4006"/>
                    <a:pt x="354" y="4006"/>
                    <a:pt x="359" y="4007"/>
                  </a:cubicBezTo>
                  <a:cubicBezTo>
                    <a:pt x="410" y="4015"/>
                    <a:pt x="444" y="4061"/>
                    <a:pt x="437" y="4112"/>
                  </a:cubicBezTo>
                  <a:cubicBezTo>
                    <a:pt x="432" y="4157"/>
                    <a:pt x="391" y="4195"/>
                    <a:pt x="345" y="4195"/>
                  </a:cubicBezTo>
                  <a:cubicBezTo>
                    <a:pt x="341" y="4195"/>
                    <a:pt x="338" y="4195"/>
                    <a:pt x="334" y="4194"/>
                  </a:cubicBezTo>
                  <a:cubicBezTo>
                    <a:pt x="285" y="4188"/>
                    <a:pt x="249" y="4145"/>
                    <a:pt x="254" y="4096"/>
                  </a:cubicBezTo>
                  <a:lnTo>
                    <a:pt x="255" y="4083"/>
                  </a:lnTo>
                  <a:cubicBezTo>
                    <a:pt x="262" y="4039"/>
                    <a:pt x="299" y="4006"/>
                    <a:pt x="344" y="4006"/>
                  </a:cubicBezTo>
                  <a:close/>
                  <a:moveTo>
                    <a:pt x="9012" y="4271"/>
                  </a:moveTo>
                  <a:cubicBezTo>
                    <a:pt x="9059" y="4271"/>
                    <a:pt x="9100" y="4309"/>
                    <a:pt x="9102" y="4356"/>
                  </a:cubicBezTo>
                  <a:lnTo>
                    <a:pt x="9102" y="4363"/>
                  </a:lnTo>
                  <a:cubicBezTo>
                    <a:pt x="9106" y="4413"/>
                    <a:pt x="9069" y="4458"/>
                    <a:pt x="9018" y="4462"/>
                  </a:cubicBezTo>
                  <a:lnTo>
                    <a:pt x="9011" y="4462"/>
                  </a:lnTo>
                  <a:cubicBezTo>
                    <a:pt x="8964" y="4462"/>
                    <a:pt x="8923" y="4426"/>
                    <a:pt x="8920" y="4378"/>
                  </a:cubicBezTo>
                  <a:lnTo>
                    <a:pt x="8918" y="4367"/>
                  </a:lnTo>
                  <a:cubicBezTo>
                    <a:pt x="8916" y="4317"/>
                    <a:pt x="8954" y="4273"/>
                    <a:pt x="9005" y="4271"/>
                  </a:cubicBezTo>
                  <a:cubicBezTo>
                    <a:pt x="9007" y="4271"/>
                    <a:pt x="9009" y="4271"/>
                    <a:pt x="9012" y="4271"/>
                  </a:cubicBezTo>
                  <a:close/>
                  <a:moveTo>
                    <a:pt x="319" y="4288"/>
                  </a:moveTo>
                  <a:cubicBezTo>
                    <a:pt x="322" y="4288"/>
                    <a:pt x="325" y="4289"/>
                    <a:pt x="328" y="4289"/>
                  </a:cubicBezTo>
                  <a:cubicBezTo>
                    <a:pt x="378" y="4293"/>
                    <a:pt x="415" y="4338"/>
                    <a:pt x="411" y="4388"/>
                  </a:cubicBezTo>
                  <a:cubicBezTo>
                    <a:pt x="408" y="4436"/>
                    <a:pt x="368" y="4478"/>
                    <a:pt x="318" y="4478"/>
                  </a:cubicBezTo>
                  <a:lnTo>
                    <a:pt x="313" y="4478"/>
                  </a:lnTo>
                  <a:cubicBezTo>
                    <a:pt x="263" y="4475"/>
                    <a:pt x="223" y="4435"/>
                    <a:pt x="227" y="4384"/>
                  </a:cubicBezTo>
                  <a:lnTo>
                    <a:pt x="229" y="4372"/>
                  </a:lnTo>
                  <a:cubicBezTo>
                    <a:pt x="233" y="4326"/>
                    <a:pt x="273" y="4288"/>
                    <a:pt x="319" y="4288"/>
                  </a:cubicBezTo>
                  <a:close/>
                  <a:moveTo>
                    <a:pt x="9022" y="4557"/>
                  </a:moveTo>
                  <a:cubicBezTo>
                    <a:pt x="9071" y="4557"/>
                    <a:pt x="9112" y="4598"/>
                    <a:pt x="9112" y="4647"/>
                  </a:cubicBezTo>
                  <a:lnTo>
                    <a:pt x="9112" y="4657"/>
                  </a:lnTo>
                  <a:lnTo>
                    <a:pt x="9112" y="4661"/>
                  </a:lnTo>
                  <a:lnTo>
                    <a:pt x="9112" y="4665"/>
                  </a:lnTo>
                  <a:lnTo>
                    <a:pt x="9112" y="4674"/>
                  </a:lnTo>
                  <a:cubicBezTo>
                    <a:pt x="9112" y="4724"/>
                    <a:pt x="9071" y="4764"/>
                    <a:pt x="9022" y="4764"/>
                  </a:cubicBezTo>
                  <a:cubicBezTo>
                    <a:pt x="8971" y="4764"/>
                    <a:pt x="8931" y="4724"/>
                    <a:pt x="8931" y="4674"/>
                  </a:cubicBezTo>
                  <a:lnTo>
                    <a:pt x="8931" y="4665"/>
                  </a:lnTo>
                  <a:lnTo>
                    <a:pt x="8931" y="4661"/>
                  </a:lnTo>
                  <a:lnTo>
                    <a:pt x="8931" y="4657"/>
                  </a:lnTo>
                  <a:lnTo>
                    <a:pt x="8931" y="4647"/>
                  </a:lnTo>
                  <a:cubicBezTo>
                    <a:pt x="8931" y="4598"/>
                    <a:pt x="8971" y="4557"/>
                    <a:pt x="9022" y="4557"/>
                  </a:cubicBezTo>
                  <a:close/>
                  <a:moveTo>
                    <a:pt x="316" y="4579"/>
                  </a:moveTo>
                  <a:cubicBezTo>
                    <a:pt x="369" y="4579"/>
                    <a:pt x="411" y="4621"/>
                    <a:pt x="411" y="4674"/>
                  </a:cubicBezTo>
                  <a:cubicBezTo>
                    <a:pt x="411" y="4726"/>
                    <a:pt x="369" y="4769"/>
                    <a:pt x="316" y="4769"/>
                  </a:cubicBezTo>
                  <a:cubicBezTo>
                    <a:pt x="264" y="4769"/>
                    <a:pt x="221" y="4726"/>
                    <a:pt x="221" y="4674"/>
                  </a:cubicBezTo>
                  <a:cubicBezTo>
                    <a:pt x="222" y="4621"/>
                    <a:pt x="264" y="4579"/>
                    <a:pt x="316" y="4579"/>
                  </a:cubicBezTo>
                  <a:close/>
                  <a:moveTo>
                    <a:pt x="320" y="4858"/>
                  </a:moveTo>
                  <a:cubicBezTo>
                    <a:pt x="366" y="4858"/>
                    <a:pt x="406" y="4895"/>
                    <a:pt x="410" y="4942"/>
                  </a:cubicBezTo>
                  <a:lnTo>
                    <a:pt x="411" y="4953"/>
                  </a:lnTo>
                  <a:cubicBezTo>
                    <a:pt x="413" y="5004"/>
                    <a:pt x="375" y="5047"/>
                    <a:pt x="326" y="5050"/>
                  </a:cubicBezTo>
                  <a:lnTo>
                    <a:pt x="320" y="5050"/>
                  </a:lnTo>
                  <a:cubicBezTo>
                    <a:pt x="273" y="5050"/>
                    <a:pt x="232" y="5012"/>
                    <a:pt x="229" y="4964"/>
                  </a:cubicBezTo>
                  <a:lnTo>
                    <a:pt x="227" y="4957"/>
                  </a:lnTo>
                  <a:cubicBezTo>
                    <a:pt x="223" y="4907"/>
                    <a:pt x="260" y="4863"/>
                    <a:pt x="311" y="4858"/>
                  </a:cubicBezTo>
                  <a:cubicBezTo>
                    <a:pt x="314" y="4858"/>
                    <a:pt x="317" y="4858"/>
                    <a:pt x="320" y="4858"/>
                  </a:cubicBezTo>
                  <a:close/>
                  <a:moveTo>
                    <a:pt x="9012" y="4861"/>
                  </a:moveTo>
                  <a:cubicBezTo>
                    <a:pt x="9014" y="4861"/>
                    <a:pt x="9016" y="4861"/>
                    <a:pt x="9017" y="4861"/>
                  </a:cubicBezTo>
                  <a:cubicBezTo>
                    <a:pt x="9068" y="4866"/>
                    <a:pt x="9106" y="4905"/>
                    <a:pt x="9103" y="4955"/>
                  </a:cubicBezTo>
                  <a:lnTo>
                    <a:pt x="9102" y="4967"/>
                  </a:lnTo>
                  <a:cubicBezTo>
                    <a:pt x="9097" y="5014"/>
                    <a:pt x="9057" y="5050"/>
                    <a:pt x="9011" y="5050"/>
                  </a:cubicBezTo>
                  <a:lnTo>
                    <a:pt x="9003" y="5050"/>
                  </a:lnTo>
                  <a:cubicBezTo>
                    <a:pt x="8953" y="5046"/>
                    <a:pt x="8915" y="5001"/>
                    <a:pt x="8920" y="4951"/>
                  </a:cubicBezTo>
                  <a:cubicBezTo>
                    <a:pt x="8922" y="4902"/>
                    <a:pt x="8965" y="4861"/>
                    <a:pt x="9012" y="4861"/>
                  </a:cubicBezTo>
                  <a:close/>
                  <a:moveTo>
                    <a:pt x="347" y="5141"/>
                  </a:moveTo>
                  <a:cubicBezTo>
                    <a:pt x="392" y="5141"/>
                    <a:pt x="432" y="5176"/>
                    <a:pt x="437" y="5222"/>
                  </a:cubicBezTo>
                  <a:cubicBezTo>
                    <a:pt x="445" y="5273"/>
                    <a:pt x="411" y="5322"/>
                    <a:pt x="360" y="5330"/>
                  </a:cubicBezTo>
                  <a:cubicBezTo>
                    <a:pt x="355" y="5330"/>
                    <a:pt x="352" y="5331"/>
                    <a:pt x="347" y="5331"/>
                  </a:cubicBezTo>
                  <a:cubicBezTo>
                    <a:pt x="302" y="5331"/>
                    <a:pt x="264" y="5301"/>
                    <a:pt x="257" y="5256"/>
                  </a:cubicBezTo>
                  <a:lnTo>
                    <a:pt x="255" y="5243"/>
                  </a:lnTo>
                  <a:cubicBezTo>
                    <a:pt x="249" y="5194"/>
                    <a:pt x="285" y="5147"/>
                    <a:pt x="336" y="5142"/>
                  </a:cubicBezTo>
                  <a:cubicBezTo>
                    <a:pt x="340" y="5142"/>
                    <a:pt x="344" y="5141"/>
                    <a:pt x="347" y="5141"/>
                  </a:cubicBezTo>
                  <a:close/>
                  <a:moveTo>
                    <a:pt x="8983" y="5145"/>
                  </a:moveTo>
                  <a:cubicBezTo>
                    <a:pt x="8987" y="5145"/>
                    <a:pt x="8991" y="5146"/>
                    <a:pt x="8995" y="5146"/>
                  </a:cubicBezTo>
                  <a:cubicBezTo>
                    <a:pt x="9044" y="5151"/>
                    <a:pt x="9081" y="5194"/>
                    <a:pt x="9075" y="5243"/>
                  </a:cubicBezTo>
                  <a:lnTo>
                    <a:pt x="9074" y="5255"/>
                  </a:lnTo>
                  <a:cubicBezTo>
                    <a:pt x="9068" y="5301"/>
                    <a:pt x="9028" y="5334"/>
                    <a:pt x="8984" y="5334"/>
                  </a:cubicBezTo>
                  <a:cubicBezTo>
                    <a:pt x="8979" y="5334"/>
                    <a:pt x="8974" y="5334"/>
                    <a:pt x="8970" y="5333"/>
                  </a:cubicBezTo>
                  <a:cubicBezTo>
                    <a:pt x="8920" y="5325"/>
                    <a:pt x="8886" y="5279"/>
                    <a:pt x="8892" y="5228"/>
                  </a:cubicBezTo>
                  <a:cubicBezTo>
                    <a:pt x="8899" y="5183"/>
                    <a:pt x="8937" y="5145"/>
                    <a:pt x="8983" y="5145"/>
                  </a:cubicBezTo>
                  <a:close/>
                  <a:moveTo>
                    <a:pt x="394" y="5424"/>
                  </a:moveTo>
                  <a:cubicBezTo>
                    <a:pt x="437" y="5424"/>
                    <a:pt x="475" y="5455"/>
                    <a:pt x="484" y="5499"/>
                  </a:cubicBezTo>
                  <a:cubicBezTo>
                    <a:pt x="494" y="5549"/>
                    <a:pt x="463" y="5601"/>
                    <a:pt x="413" y="5611"/>
                  </a:cubicBezTo>
                  <a:cubicBezTo>
                    <a:pt x="407" y="5612"/>
                    <a:pt x="400" y="5614"/>
                    <a:pt x="394" y="5614"/>
                  </a:cubicBezTo>
                  <a:cubicBezTo>
                    <a:pt x="350" y="5612"/>
                    <a:pt x="313" y="5585"/>
                    <a:pt x="306" y="5543"/>
                  </a:cubicBezTo>
                  <a:lnTo>
                    <a:pt x="302" y="5531"/>
                  </a:lnTo>
                  <a:cubicBezTo>
                    <a:pt x="294" y="5481"/>
                    <a:pt x="328" y="5433"/>
                    <a:pt x="376" y="5426"/>
                  </a:cubicBezTo>
                  <a:cubicBezTo>
                    <a:pt x="382" y="5425"/>
                    <a:pt x="388" y="5424"/>
                    <a:pt x="394" y="5424"/>
                  </a:cubicBezTo>
                  <a:close/>
                  <a:moveTo>
                    <a:pt x="8939" y="5424"/>
                  </a:moveTo>
                  <a:cubicBezTo>
                    <a:pt x="8946" y="5424"/>
                    <a:pt x="8952" y="5424"/>
                    <a:pt x="8958" y="5426"/>
                  </a:cubicBezTo>
                  <a:cubicBezTo>
                    <a:pt x="9007" y="5434"/>
                    <a:pt x="9038" y="5484"/>
                    <a:pt x="9028" y="5533"/>
                  </a:cubicBezTo>
                  <a:lnTo>
                    <a:pt x="9027" y="5540"/>
                  </a:lnTo>
                  <a:cubicBezTo>
                    <a:pt x="9018" y="5585"/>
                    <a:pt x="8980" y="5615"/>
                    <a:pt x="8937" y="5615"/>
                  </a:cubicBezTo>
                  <a:cubicBezTo>
                    <a:pt x="8932" y="5615"/>
                    <a:pt x="8927" y="5615"/>
                    <a:pt x="8921" y="5613"/>
                  </a:cubicBezTo>
                  <a:cubicBezTo>
                    <a:pt x="8871" y="5605"/>
                    <a:pt x="8838" y="5557"/>
                    <a:pt x="8848" y="5508"/>
                  </a:cubicBezTo>
                  <a:lnTo>
                    <a:pt x="8850" y="5496"/>
                  </a:lnTo>
                  <a:cubicBezTo>
                    <a:pt x="8859" y="5453"/>
                    <a:pt x="8898" y="5424"/>
                    <a:pt x="8939" y="5424"/>
                  </a:cubicBezTo>
                  <a:close/>
                  <a:moveTo>
                    <a:pt x="457" y="5701"/>
                  </a:moveTo>
                  <a:cubicBezTo>
                    <a:pt x="497" y="5701"/>
                    <a:pt x="534" y="5728"/>
                    <a:pt x="545" y="5768"/>
                  </a:cubicBezTo>
                  <a:cubicBezTo>
                    <a:pt x="559" y="5817"/>
                    <a:pt x="531" y="5871"/>
                    <a:pt x="482" y="5884"/>
                  </a:cubicBezTo>
                  <a:cubicBezTo>
                    <a:pt x="473" y="5887"/>
                    <a:pt x="465" y="5889"/>
                    <a:pt x="455" y="5889"/>
                  </a:cubicBezTo>
                  <a:cubicBezTo>
                    <a:pt x="417" y="5889"/>
                    <a:pt x="381" y="5864"/>
                    <a:pt x="371" y="5825"/>
                  </a:cubicBezTo>
                  <a:lnTo>
                    <a:pt x="369" y="5816"/>
                  </a:lnTo>
                  <a:cubicBezTo>
                    <a:pt x="355" y="5767"/>
                    <a:pt x="385" y="5717"/>
                    <a:pt x="433" y="5704"/>
                  </a:cubicBezTo>
                  <a:cubicBezTo>
                    <a:pt x="441" y="5702"/>
                    <a:pt x="449" y="5701"/>
                    <a:pt x="457" y="5701"/>
                  </a:cubicBezTo>
                  <a:close/>
                  <a:moveTo>
                    <a:pt x="8874" y="5699"/>
                  </a:moveTo>
                  <a:cubicBezTo>
                    <a:pt x="8882" y="5699"/>
                    <a:pt x="8890" y="5700"/>
                    <a:pt x="8897" y="5702"/>
                  </a:cubicBezTo>
                  <a:cubicBezTo>
                    <a:pt x="8947" y="5717"/>
                    <a:pt x="8975" y="5767"/>
                    <a:pt x="8963" y="5816"/>
                  </a:cubicBezTo>
                  <a:lnTo>
                    <a:pt x="8959" y="5823"/>
                  </a:lnTo>
                  <a:cubicBezTo>
                    <a:pt x="8949" y="5864"/>
                    <a:pt x="8912" y="5891"/>
                    <a:pt x="8871" y="5891"/>
                  </a:cubicBezTo>
                  <a:cubicBezTo>
                    <a:pt x="8863" y="5891"/>
                    <a:pt x="8855" y="5890"/>
                    <a:pt x="8848" y="5889"/>
                  </a:cubicBezTo>
                  <a:cubicBezTo>
                    <a:pt x="8798" y="5875"/>
                    <a:pt x="8770" y="5825"/>
                    <a:pt x="8783" y="5776"/>
                  </a:cubicBezTo>
                  <a:lnTo>
                    <a:pt x="8785" y="5767"/>
                  </a:lnTo>
                  <a:cubicBezTo>
                    <a:pt x="8797" y="5726"/>
                    <a:pt x="8834" y="5699"/>
                    <a:pt x="8874" y="5699"/>
                  </a:cubicBezTo>
                  <a:close/>
                  <a:moveTo>
                    <a:pt x="8790" y="5971"/>
                  </a:moveTo>
                  <a:cubicBezTo>
                    <a:pt x="8800" y="5971"/>
                    <a:pt x="8810" y="5973"/>
                    <a:pt x="8819" y="5976"/>
                  </a:cubicBezTo>
                  <a:cubicBezTo>
                    <a:pt x="8869" y="5994"/>
                    <a:pt x="8894" y="6047"/>
                    <a:pt x="8878" y="6093"/>
                  </a:cubicBezTo>
                  <a:lnTo>
                    <a:pt x="8875" y="6102"/>
                  </a:lnTo>
                  <a:cubicBezTo>
                    <a:pt x="8862" y="6140"/>
                    <a:pt x="8826" y="6164"/>
                    <a:pt x="8787" y="6164"/>
                  </a:cubicBezTo>
                  <a:cubicBezTo>
                    <a:pt x="8779" y="6164"/>
                    <a:pt x="8768" y="6162"/>
                    <a:pt x="8759" y="6159"/>
                  </a:cubicBezTo>
                  <a:cubicBezTo>
                    <a:pt x="8712" y="6143"/>
                    <a:pt x="8685" y="6091"/>
                    <a:pt x="8701" y="6043"/>
                  </a:cubicBezTo>
                  <a:lnTo>
                    <a:pt x="8704" y="6033"/>
                  </a:lnTo>
                  <a:cubicBezTo>
                    <a:pt x="8717" y="5995"/>
                    <a:pt x="8753" y="5971"/>
                    <a:pt x="8790" y="5971"/>
                  </a:cubicBezTo>
                  <a:close/>
                  <a:moveTo>
                    <a:pt x="541" y="5973"/>
                  </a:moveTo>
                  <a:cubicBezTo>
                    <a:pt x="579" y="5973"/>
                    <a:pt x="615" y="5996"/>
                    <a:pt x="627" y="6034"/>
                  </a:cubicBezTo>
                  <a:lnTo>
                    <a:pt x="629" y="6044"/>
                  </a:lnTo>
                  <a:cubicBezTo>
                    <a:pt x="645" y="6091"/>
                    <a:pt x="620" y="6144"/>
                    <a:pt x="571" y="6160"/>
                  </a:cubicBezTo>
                  <a:cubicBezTo>
                    <a:pt x="562" y="6164"/>
                    <a:pt x="552" y="6165"/>
                    <a:pt x="543" y="6165"/>
                  </a:cubicBezTo>
                  <a:cubicBezTo>
                    <a:pt x="505" y="6165"/>
                    <a:pt x="469" y="6142"/>
                    <a:pt x="455" y="6103"/>
                  </a:cubicBezTo>
                  <a:lnTo>
                    <a:pt x="453" y="6094"/>
                  </a:lnTo>
                  <a:cubicBezTo>
                    <a:pt x="437" y="6047"/>
                    <a:pt x="463" y="5994"/>
                    <a:pt x="511" y="5978"/>
                  </a:cubicBezTo>
                  <a:cubicBezTo>
                    <a:pt x="521" y="5975"/>
                    <a:pt x="531" y="5973"/>
                    <a:pt x="541" y="5973"/>
                  </a:cubicBezTo>
                  <a:close/>
                  <a:moveTo>
                    <a:pt x="639" y="6240"/>
                  </a:moveTo>
                  <a:cubicBezTo>
                    <a:pt x="675" y="6240"/>
                    <a:pt x="710" y="6261"/>
                    <a:pt x="724" y="6297"/>
                  </a:cubicBezTo>
                  <a:cubicBezTo>
                    <a:pt x="743" y="6343"/>
                    <a:pt x="723" y="6401"/>
                    <a:pt x="676" y="6420"/>
                  </a:cubicBezTo>
                  <a:cubicBezTo>
                    <a:pt x="664" y="6425"/>
                    <a:pt x="650" y="6429"/>
                    <a:pt x="638" y="6429"/>
                  </a:cubicBezTo>
                  <a:cubicBezTo>
                    <a:pt x="605" y="6428"/>
                    <a:pt x="573" y="6409"/>
                    <a:pt x="559" y="6375"/>
                  </a:cubicBezTo>
                  <a:lnTo>
                    <a:pt x="554" y="6366"/>
                  </a:lnTo>
                  <a:cubicBezTo>
                    <a:pt x="534" y="6320"/>
                    <a:pt x="558" y="6266"/>
                    <a:pt x="605" y="6246"/>
                  </a:cubicBezTo>
                  <a:cubicBezTo>
                    <a:pt x="616" y="6242"/>
                    <a:pt x="627" y="6240"/>
                    <a:pt x="639" y="6240"/>
                  </a:cubicBezTo>
                  <a:close/>
                  <a:moveTo>
                    <a:pt x="8693" y="6244"/>
                  </a:moveTo>
                  <a:cubicBezTo>
                    <a:pt x="8704" y="6244"/>
                    <a:pt x="8715" y="6246"/>
                    <a:pt x="8725" y="6250"/>
                  </a:cubicBezTo>
                  <a:cubicBezTo>
                    <a:pt x="8771" y="6269"/>
                    <a:pt x="8795" y="6319"/>
                    <a:pt x="8776" y="6366"/>
                  </a:cubicBezTo>
                  <a:lnTo>
                    <a:pt x="8771" y="6379"/>
                  </a:lnTo>
                  <a:cubicBezTo>
                    <a:pt x="8755" y="6413"/>
                    <a:pt x="8722" y="6433"/>
                    <a:pt x="8688" y="6433"/>
                  </a:cubicBezTo>
                  <a:cubicBezTo>
                    <a:pt x="8676" y="6433"/>
                    <a:pt x="8663" y="6430"/>
                    <a:pt x="8651" y="6424"/>
                  </a:cubicBezTo>
                  <a:cubicBezTo>
                    <a:pt x="8605" y="6405"/>
                    <a:pt x="8584" y="6349"/>
                    <a:pt x="8605" y="6303"/>
                  </a:cubicBezTo>
                  <a:cubicBezTo>
                    <a:pt x="8621" y="6268"/>
                    <a:pt x="8656" y="6244"/>
                    <a:pt x="8693" y="6244"/>
                  </a:cubicBezTo>
                  <a:close/>
                  <a:moveTo>
                    <a:pt x="757" y="6497"/>
                  </a:moveTo>
                  <a:cubicBezTo>
                    <a:pt x="791" y="6497"/>
                    <a:pt x="823" y="6516"/>
                    <a:pt x="839" y="6549"/>
                  </a:cubicBezTo>
                  <a:cubicBezTo>
                    <a:pt x="861" y="6593"/>
                    <a:pt x="844" y="6652"/>
                    <a:pt x="800" y="6675"/>
                  </a:cubicBezTo>
                  <a:cubicBezTo>
                    <a:pt x="785" y="6685"/>
                    <a:pt x="771" y="6687"/>
                    <a:pt x="756" y="6687"/>
                  </a:cubicBezTo>
                  <a:cubicBezTo>
                    <a:pt x="724" y="6687"/>
                    <a:pt x="694" y="6670"/>
                    <a:pt x="679" y="6638"/>
                  </a:cubicBezTo>
                  <a:lnTo>
                    <a:pt x="675" y="6629"/>
                  </a:lnTo>
                  <a:cubicBezTo>
                    <a:pt x="652" y="6583"/>
                    <a:pt x="671" y="6529"/>
                    <a:pt x="717" y="6507"/>
                  </a:cubicBezTo>
                  <a:cubicBezTo>
                    <a:pt x="730" y="6500"/>
                    <a:pt x="744" y="6497"/>
                    <a:pt x="757" y="6497"/>
                  </a:cubicBezTo>
                  <a:close/>
                  <a:moveTo>
                    <a:pt x="8574" y="6503"/>
                  </a:moveTo>
                  <a:cubicBezTo>
                    <a:pt x="8587" y="6503"/>
                    <a:pt x="8600" y="6506"/>
                    <a:pt x="8612" y="6512"/>
                  </a:cubicBezTo>
                  <a:cubicBezTo>
                    <a:pt x="8657" y="6534"/>
                    <a:pt x="8678" y="6586"/>
                    <a:pt x="8655" y="6632"/>
                  </a:cubicBezTo>
                  <a:lnTo>
                    <a:pt x="8649" y="6643"/>
                  </a:lnTo>
                  <a:cubicBezTo>
                    <a:pt x="8633" y="6673"/>
                    <a:pt x="8601" y="6691"/>
                    <a:pt x="8569" y="6691"/>
                  </a:cubicBezTo>
                  <a:cubicBezTo>
                    <a:pt x="8554" y="6691"/>
                    <a:pt x="8541" y="6687"/>
                    <a:pt x="8527" y="6681"/>
                  </a:cubicBezTo>
                  <a:cubicBezTo>
                    <a:pt x="8483" y="6656"/>
                    <a:pt x="8465" y="6602"/>
                    <a:pt x="8489" y="6556"/>
                  </a:cubicBezTo>
                  <a:cubicBezTo>
                    <a:pt x="8505" y="6523"/>
                    <a:pt x="8539" y="6503"/>
                    <a:pt x="8574" y="6503"/>
                  </a:cubicBezTo>
                  <a:close/>
                  <a:moveTo>
                    <a:pt x="891" y="6749"/>
                  </a:moveTo>
                  <a:cubicBezTo>
                    <a:pt x="923" y="6749"/>
                    <a:pt x="954" y="6766"/>
                    <a:pt x="970" y="6796"/>
                  </a:cubicBezTo>
                  <a:cubicBezTo>
                    <a:pt x="995" y="6839"/>
                    <a:pt x="982" y="6898"/>
                    <a:pt x="938" y="6924"/>
                  </a:cubicBezTo>
                  <a:cubicBezTo>
                    <a:pt x="925" y="6934"/>
                    <a:pt x="908" y="6937"/>
                    <a:pt x="892" y="6937"/>
                  </a:cubicBezTo>
                  <a:cubicBezTo>
                    <a:pt x="861" y="6937"/>
                    <a:pt x="834" y="6923"/>
                    <a:pt x="817" y="6894"/>
                  </a:cubicBezTo>
                  <a:lnTo>
                    <a:pt x="812" y="6884"/>
                  </a:lnTo>
                  <a:cubicBezTo>
                    <a:pt x="786" y="6841"/>
                    <a:pt x="802" y="6784"/>
                    <a:pt x="845" y="6761"/>
                  </a:cubicBezTo>
                  <a:cubicBezTo>
                    <a:pt x="860" y="6753"/>
                    <a:pt x="876" y="6749"/>
                    <a:pt x="891" y="6749"/>
                  </a:cubicBezTo>
                  <a:close/>
                  <a:moveTo>
                    <a:pt x="8438" y="6756"/>
                  </a:moveTo>
                  <a:cubicBezTo>
                    <a:pt x="8453" y="6756"/>
                    <a:pt x="8467" y="6759"/>
                    <a:pt x="8481" y="6767"/>
                  </a:cubicBezTo>
                  <a:cubicBezTo>
                    <a:pt x="8526" y="6792"/>
                    <a:pt x="8543" y="6845"/>
                    <a:pt x="8517" y="6888"/>
                  </a:cubicBezTo>
                  <a:lnTo>
                    <a:pt x="8512" y="6898"/>
                  </a:lnTo>
                  <a:cubicBezTo>
                    <a:pt x="8495" y="6925"/>
                    <a:pt x="8465" y="6942"/>
                    <a:pt x="8433" y="6942"/>
                  </a:cubicBezTo>
                  <a:cubicBezTo>
                    <a:pt x="8417" y="6942"/>
                    <a:pt x="8401" y="6939"/>
                    <a:pt x="8386" y="6929"/>
                  </a:cubicBezTo>
                  <a:cubicBezTo>
                    <a:pt x="8342" y="6903"/>
                    <a:pt x="8330" y="6847"/>
                    <a:pt x="8354" y="6804"/>
                  </a:cubicBezTo>
                  <a:cubicBezTo>
                    <a:pt x="8372" y="6774"/>
                    <a:pt x="8405" y="6756"/>
                    <a:pt x="8438" y="6756"/>
                  </a:cubicBezTo>
                  <a:close/>
                  <a:moveTo>
                    <a:pt x="1041" y="6992"/>
                  </a:moveTo>
                  <a:cubicBezTo>
                    <a:pt x="1071" y="6992"/>
                    <a:pt x="1099" y="7006"/>
                    <a:pt x="1116" y="7032"/>
                  </a:cubicBezTo>
                  <a:lnTo>
                    <a:pt x="1122" y="7040"/>
                  </a:lnTo>
                  <a:cubicBezTo>
                    <a:pt x="1151" y="7082"/>
                    <a:pt x="1140" y="7139"/>
                    <a:pt x="1098" y="7167"/>
                  </a:cubicBezTo>
                  <a:cubicBezTo>
                    <a:pt x="1082" y="7177"/>
                    <a:pt x="1065" y="7183"/>
                    <a:pt x="1046" y="7183"/>
                  </a:cubicBezTo>
                  <a:cubicBezTo>
                    <a:pt x="1017" y="7183"/>
                    <a:pt x="988" y="7168"/>
                    <a:pt x="970" y="7141"/>
                  </a:cubicBezTo>
                  <a:lnTo>
                    <a:pt x="965" y="7134"/>
                  </a:lnTo>
                  <a:cubicBezTo>
                    <a:pt x="937" y="7092"/>
                    <a:pt x="948" y="7035"/>
                    <a:pt x="990" y="7008"/>
                  </a:cubicBezTo>
                  <a:cubicBezTo>
                    <a:pt x="1006" y="6997"/>
                    <a:pt x="1024" y="6992"/>
                    <a:pt x="1041" y="6992"/>
                  </a:cubicBezTo>
                  <a:close/>
                  <a:moveTo>
                    <a:pt x="8288" y="6992"/>
                  </a:moveTo>
                  <a:cubicBezTo>
                    <a:pt x="8305" y="6992"/>
                    <a:pt x="8323" y="6998"/>
                    <a:pt x="8338" y="7009"/>
                  </a:cubicBezTo>
                  <a:cubicBezTo>
                    <a:pt x="8380" y="7036"/>
                    <a:pt x="8391" y="7094"/>
                    <a:pt x="8364" y="7135"/>
                  </a:cubicBezTo>
                  <a:lnTo>
                    <a:pt x="8358" y="7144"/>
                  </a:lnTo>
                  <a:cubicBezTo>
                    <a:pt x="8341" y="7170"/>
                    <a:pt x="8312" y="7184"/>
                    <a:pt x="8282" y="7184"/>
                  </a:cubicBezTo>
                  <a:cubicBezTo>
                    <a:pt x="8264" y="7184"/>
                    <a:pt x="8248" y="7178"/>
                    <a:pt x="8232" y="7168"/>
                  </a:cubicBezTo>
                  <a:cubicBezTo>
                    <a:pt x="8190" y="7140"/>
                    <a:pt x="8179" y="7083"/>
                    <a:pt x="8206" y="7041"/>
                  </a:cubicBezTo>
                  <a:lnTo>
                    <a:pt x="8212" y="7034"/>
                  </a:lnTo>
                  <a:cubicBezTo>
                    <a:pt x="8230" y="7007"/>
                    <a:pt x="8258" y="6992"/>
                    <a:pt x="8288" y="6992"/>
                  </a:cubicBezTo>
                  <a:close/>
                  <a:moveTo>
                    <a:pt x="1207" y="7225"/>
                  </a:moveTo>
                  <a:cubicBezTo>
                    <a:pt x="1235" y="7225"/>
                    <a:pt x="1262" y="7237"/>
                    <a:pt x="1280" y="7261"/>
                  </a:cubicBezTo>
                  <a:cubicBezTo>
                    <a:pt x="1312" y="7299"/>
                    <a:pt x="1307" y="7359"/>
                    <a:pt x="1266" y="7391"/>
                  </a:cubicBezTo>
                  <a:cubicBezTo>
                    <a:pt x="1249" y="7404"/>
                    <a:pt x="1228" y="7412"/>
                    <a:pt x="1208" y="7412"/>
                  </a:cubicBezTo>
                  <a:cubicBezTo>
                    <a:pt x="1183" y="7412"/>
                    <a:pt x="1159" y="7400"/>
                    <a:pt x="1141" y="7379"/>
                  </a:cubicBezTo>
                  <a:lnTo>
                    <a:pt x="1134" y="7371"/>
                  </a:lnTo>
                  <a:cubicBezTo>
                    <a:pt x="1104" y="7331"/>
                    <a:pt x="1112" y="7273"/>
                    <a:pt x="1151" y="7244"/>
                  </a:cubicBezTo>
                  <a:cubicBezTo>
                    <a:pt x="1168" y="7231"/>
                    <a:pt x="1188" y="7225"/>
                    <a:pt x="1207" y="7225"/>
                  </a:cubicBezTo>
                  <a:close/>
                  <a:moveTo>
                    <a:pt x="8122" y="7225"/>
                  </a:moveTo>
                  <a:cubicBezTo>
                    <a:pt x="8141" y="7225"/>
                    <a:pt x="8161" y="7232"/>
                    <a:pt x="8178" y="7245"/>
                  </a:cubicBezTo>
                  <a:cubicBezTo>
                    <a:pt x="8217" y="7275"/>
                    <a:pt x="8225" y="7332"/>
                    <a:pt x="8194" y="7372"/>
                  </a:cubicBezTo>
                  <a:lnTo>
                    <a:pt x="8188" y="7379"/>
                  </a:lnTo>
                  <a:cubicBezTo>
                    <a:pt x="8169" y="7403"/>
                    <a:pt x="8143" y="7415"/>
                    <a:pt x="8116" y="7415"/>
                  </a:cubicBezTo>
                  <a:cubicBezTo>
                    <a:pt x="8096" y="7415"/>
                    <a:pt x="8078" y="7408"/>
                    <a:pt x="8061" y="7397"/>
                  </a:cubicBezTo>
                  <a:cubicBezTo>
                    <a:pt x="8021" y="7366"/>
                    <a:pt x="8013" y="7308"/>
                    <a:pt x="8043" y="7268"/>
                  </a:cubicBezTo>
                  <a:lnTo>
                    <a:pt x="8050" y="7261"/>
                  </a:lnTo>
                  <a:cubicBezTo>
                    <a:pt x="8069" y="7237"/>
                    <a:pt x="8095" y="7225"/>
                    <a:pt x="8122" y="7225"/>
                  </a:cubicBezTo>
                  <a:close/>
                  <a:moveTo>
                    <a:pt x="1387" y="7443"/>
                  </a:moveTo>
                  <a:cubicBezTo>
                    <a:pt x="1413" y="7443"/>
                    <a:pt x="1439" y="7454"/>
                    <a:pt x="1457" y="7476"/>
                  </a:cubicBezTo>
                  <a:cubicBezTo>
                    <a:pt x="1492" y="7514"/>
                    <a:pt x="1491" y="7573"/>
                    <a:pt x="1454" y="7608"/>
                  </a:cubicBezTo>
                  <a:cubicBezTo>
                    <a:pt x="1435" y="7624"/>
                    <a:pt x="1413" y="7632"/>
                    <a:pt x="1391" y="7632"/>
                  </a:cubicBezTo>
                  <a:cubicBezTo>
                    <a:pt x="1366" y="7632"/>
                    <a:pt x="1343" y="7622"/>
                    <a:pt x="1325" y="7603"/>
                  </a:cubicBezTo>
                  <a:lnTo>
                    <a:pt x="1318" y="7594"/>
                  </a:lnTo>
                  <a:cubicBezTo>
                    <a:pt x="1285" y="7556"/>
                    <a:pt x="1290" y="7498"/>
                    <a:pt x="1328" y="7464"/>
                  </a:cubicBezTo>
                  <a:cubicBezTo>
                    <a:pt x="1345" y="7450"/>
                    <a:pt x="1366" y="7443"/>
                    <a:pt x="1387" y="7443"/>
                  </a:cubicBezTo>
                  <a:close/>
                  <a:moveTo>
                    <a:pt x="7940" y="7446"/>
                  </a:moveTo>
                  <a:cubicBezTo>
                    <a:pt x="7961" y="7446"/>
                    <a:pt x="7983" y="7453"/>
                    <a:pt x="8001" y="7468"/>
                  </a:cubicBezTo>
                  <a:cubicBezTo>
                    <a:pt x="8040" y="7502"/>
                    <a:pt x="8042" y="7560"/>
                    <a:pt x="8009" y="7598"/>
                  </a:cubicBezTo>
                  <a:lnTo>
                    <a:pt x="8004" y="7604"/>
                  </a:lnTo>
                  <a:cubicBezTo>
                    <a:pt x="7985" y="7626"/>
                    <a:pt x="7961" y="7636"/>
                    <a:pt x="7934" y="7636"/>
                  </a:cubicBezTo>
                  <a:cubicBezTo>
                    <a:pt x="7913" y="7636"/>
                    <a:pt x="7892" y="7630"/>
                    <a:pt x="7874" y="7614"/>
                  </a:cubicBezTo>
                  <a:cubicBezTo>
                    <a:pt x="7836" y="7581"/>
                    <a:pt x="7832" y="7523"/>
                    <a:pt x="7866" y="7484"/>
                  </a:cubicBezTo>
                  <a:lnTo>
                    <a:pt x="7872" y="7477"/>
                  </a:lnTo>
                  <a:cubicBezTo>
                    <a:pt x="7890" y="7456"/>
                    <a:pt x="7914" y="7446"/>
                    <a:pt x="7940" y="7446"/>
                  </a:cubicBezTo>
                  <a:close/>
                  <a:moveTo>
                    <a:pt x="1584" y="7650"/>
                  </a:moveTo>
                  <a:cubicBezTo>
                    <a:pt x="1607" y="7650"/>
                    <a:pt x="1630" y="7659"/>
                    <a:pt x="1647" y="7677"/>
                  </a:cubicBezTo>
                  <a:lnTo>
                    <a:pt x="1654" y="7684"/>
                  </a:lnTo>
                  <a:cubicBezTo>
                    <a:pt x="1689" y="7720"/>
                    <a:pt x="1689" y="7778"/>
                    <a:pt x="1654" y="7814"/>
                  </a:cubicBezTo>
                  <a:cubicBezTo>
                    <a:pt x="1635" y="7831"/>
                    <a:pt x="1613" y="7841"/>
                    <a:pt x="1589" y="7841"/>
                  </a:cubicBezTo>
                  <a:cubicBezTo>
                    <a:pt x="1566" y="7841"/>
                    <a:pt x="1541" y="7831"/>
                    <a:pt x="1525" y="7814"/>
                  </a:cubicBezTo>
                  <a:lnTo>
                    <a:pt x="1519" y="7807"/>
                  </a:lnTo>
                  <a:cubicBezTo>
                    <a:pt x="1483" y="7772"/>
                    <a:pt x="1482" y="7714"/>
                    <a:pt x="1518" y="7678"/>
                  </a:cubicBezTo>
                  <a:cubicBezTo>
                    <a:pt x="1536" y="7660"/>
                    <a:pt x="1560" y="7650"/>
                    <a:pt x="1584" y="7650"/>
                  </a:cubicBezTo>
                  <a:close/>
                  <a:moveTo>
                    <a:pt x="7743" y="7658"/>
                  </a:moveTo>
                  <a:cubicBezTo>
                    <a:pt x="7766" y="7658"/>
                    <a:pt x="7789" y="7666"/>
                    <a:pt x="7806" y="7684"/>
                  </a:cubicBezTo>
                  <a:cubicBezTo>
                    <a:pt x="7843" y="7719"/>
                    <a:pt x="7847" y="7773"/>
                    <a:pt x="7810" y="7809"/>
                  </a:cubicBezTo>
                  <a:lnTo>
                    <a:pt x="7804" y="7816"/>
                  </a:lnTo>
                  <a:cubicBezTo>
                    <a:pt x="7785" y="7834"/>
                    <a:pt x="7762" y="7843"/>
                    <a:pt x="7739" y="7843"/>
                  </a:cubicBezTo>
                  <a:cubicBezTo>
                    <a:pt x="7715" y="7843"/>
                    <a:pt x="7692" y="7834"/>
                    <a:pt x="7673" y="7815"/>
                  </a:cubicBezTo>
                  <a:cubicBezTo>
                    <a:pt x="7637" y="7779"/>
                    <a:pt x="7639" y="7721"/>
                    <a:pt x="7674" y="7687"/>
                  </a:cubicBezTo>
                  <a:cubicBezTo>
                    <a:pt x="7693" y="7668"/>
                    <a:pt x="7718" y="7658"/>
                    <a:pt x="7743" y="7658"/>
                  </a:cubicBezTo>
                  <a:close/>
                  <a:moveTo>
                    <a:pt x="1790" y="7846"/>
                  </a:moveTo>
                  <a:cubicBezTo>
                    <a:pt x="1812" y="7846"/>
                    <a:pt x="1835" y="7855"/>
                    <a:pt x="1853" y="7871"/>
                  </a:cubicBezTo>
                  <a:cubicBezTo>
                    <a:pt x="1892" y="7904"/>
                    <a:pt x="1898" y="7963"/>
                    <a:pt x="1865" y="8001"/>
                  </a:cubicBezTo>
                  <a:cubicBezTo>
                    <a:pt x="1846" y="8022"/>
                    <a:pt x="1821" y="8035"/>
                    <a:pt x="1795" y="8035"/>
                  </a:cubicBezTo>
                  <a:cubicBezTo>
                    <a:pt x="1776" y="8035"/>
                    <a:pt x="1756" y="8027"/>
                    <a:pt x="1739" y="8014"/>
                  </a:cubicBezTo>
                  <a:lnTo>
                    <a:pt x="1729" y="8005"/>
                  </a:lnTo>
                  <a:cubicBezTo>
                    <a:pt x="1692" y="7970"/>
                    <a:pt x="1689" y="7912"/>
                    <a:pt x="1724" y="7875"/>
                  </a:cubicBezTo>
                  <a:cubicBezTo>
                    <a:pt x="1742" y="7856"/>
                    <a:pt x="1766" y="7846"/>
                    <a:pt x="1790" y="7846"/>
                  </a:cubicBezTo>
                  <a:close/>
                  <a:moveTo>
                    <a:pt x="7537" y="7848"/>
                  </a:moveTo>
                  <a:cubicBezTo>
                    <a:pt x="7562" y="7848"/>
                    <a:pt x="7587" y="7859"/>
                    <a:pt x="7605" y="7880"/>
                  </a:cubicBezTo>
                  <a:cubicBezTo>
                    <a:pt x="7640" y="7919"/>
                    <a:pt x="7636" y="7977"/>
                    <a:pt x="7598" y="8009"/>
                  </a:cubicBezTo>
                  <a:lnTo>
                    <a:pt x="7539" y="7939"/>
                  </a:lnTo>
                  <a:lnTo>
                    <a:pt x="7593" y="8014"/>
                  </a:lnTo>
                  <a:cubicBezTo>
                    <a:pt x="7576" y="8029"/>
                    <a:pt x="7553" y="8037"/>
                    <a:pt x="7530" y="8037"/>
                  </a:cubicBezTo>
                  <a:cubicBezTo>
                    <a:pt x="7505" y="8037"/>
                    <a:pt x="7481" y="8026"/>
                    <a:pt x="7462" y="8006"/>
                  </a:cubicBezTo>
                  <a:cubicBezTo>
                    <a:pt x="7427" y="7969"/>
                    <a:pt x="7431" y="7911"/>
                    <a:pt x="7468" y="7878"/>
                  </a:cubicBezTo>
                  <a:lnTo>
                    <a:pt x="7477" y="7871"/>
                  </a:lnTo>
                  <a:cubicBezTo>
                    <a:pt x="7494" y="7856"/>
                    <a:pt x="7515" y="7848"/>
                    <a:pt x="7537" y="7848"/>
                  </a:cubicBezTo>
                  <a:close/>
                  <a:moveTo>
                    <a:pt x="2012" y="8028"/>
                  </a:moveTo>
                  <a:cubicBezTo>
                    <a:pt x="2030" y="8028"/>
                    <a:pt x="2049" y="8034"/>
                    <a:pt x="2066" y="8046"/>
                  </a:cubicBezTo>
                  <a:lnTo>
                    <a:pt x="2074" y="8053"/>
                  </a:lnTo>
                  <a:cubicBezTo>
                    <a:pt x="2114" y="8083"/>
                    <a:pt x="2121" y="8141"/>
                    <a:pt x="2090" y="8180"/>
                  </a:cubicBezTo>
                  <a:cubicBezTo>
                    <a:pt x="2072" y="8204"/>
                    <a:pt x="2046" y="8216"/>
                    <a:pt x="2018" y="8216"/>
                  </a:cubicBezTo>
                  <a:cubicBezTo>
                    <a:pt x="1998" y="8216"/>
                    <a:pt x="1978" y="8210"/>
                    <a:pt x="1962" y="8198"/>
                  </a:cubicBezTo>
                  <a:lnTo>
                    <a:pt x="1957" y="8194"/>
                  </a:lnTo>
                  <a:cubicBezTo>
                    <a:pt x="1916" y="8163"/>
                    <a:pt x="1907" y="8106"/>
                    <a:pt x="1937" y="8066"/>
                  </a:cubicBezTo>
                  <a:cubicBezTo>
                    <a:pt x="1955" y="8042"/>
                    <a:pt x="1983" y="8028"/>
                    <a:pt x="2012" y="8028"/>
                  </a:cubicBezTo>
                  <a:close/>
                  <a:moveTo>
                    <a:pt x="7313" y="8033"/>
                  </a:moveTo>
                  <a:cubicBezTo>
                    <a:pt x="7341" y="8033"/>
                    <a:pt x="7368" y="8044"/>
                    <a:pt x="7385" y="8067"/>
                  </a:cubicBezTo>
                  <a:cubicBezTo>
                    <a:pt x="7418" y="8106"/>
                    <a:pt x="7413" y="8162"/>
                    <a:pt x="7373" y="8193"/>
                  </a:cubicBezTo>
                  <a:cubicBezTo>
                    <a:pt x="7373" y="8193"/>
                    <a:pt x="7366" y="8198"/>
                    <a:pt x="7366" y="8199"/>
                  </a:cubicBezTo>
                  <a:cubicBezTo>
                    <a:pt x="7349" y="8211"/>
                    <a:pt x="7330" y="8217"/>
                    <a:pt x="7310" y="8217"/>
                  </a:cubicBezTo>
                  <a:cubicBezTo>
                    <a:pt x="7283" y="8217"/>
                    <a:pt x="7255" y="8206"/>
                    <a:pt x="7236" y="8180"/>
                  </a:cubicBezTo>
                  <a:cubicBezTo>
                    <a:pt x="7206" y="8141"/>
                    <a:pt x="7214" y="8083"/>
                    <a:pt x="7253" y="8053"/>
                  </a:cubicBezTo>
                  <a:cubicBezTo>
                    <a:pt x="7270" y="8039"/>
                    <a:pt x="7292" y="8033"/>
                    <a:pt x="7313" y="8033"/>
                  </a:cubicBezTo>
                  <a:close/>
                  <a:moveTo>
                    <a:pt x="2243" y="8193"/>
                  </a:moveTo>
                  <a:cubicBezTo>
                    <a:pt x="2261" y="8193"/>
                    <a:pt x="2279" y="8198"/>
                    <a:pt x="2296" y="8210"/>
                  </a:cubicBezTo>
                  <a:cubicBezTo>
                    <a:pt x="2337" y="8237"/>
                    <a:pt x="2351" y="8296"/>
                    <a:pt x="2324" y="8338"/>
                  </a:cubicBezTo>
                  <a:cubicBezTo>
                    <a:pt x="2305" y="8367"/>
                    <a:pt x="2278" y="8381"/>
                    <a:pt x="2247" y="8381"/>
                  </a:cubicBezTo>
                  <a:cubicBezTo>
                    <a:pt x="2231" y="8381"/>
                    <a:pt x="2214" y="8376"/>
                    <a:pt x="2200" y="8366"/>
                  </a:cubicBezTo>
                  <a:lnTo>
                    <a:pt x="2190" y="8359"/>
                  </a:lnTo>
                  <a:cubicBezTo>
                    <a:pt x="2150" y="8331"/>
                    <a:pt x="2139" y="8274"/>
                    <a:pt x="2168" y="8232"/>
                  </a:cubicBezTo>
                  <a:cubicBezTo>
                    <a:pt x="2186" y="8207"/>
                    <a:pt x="2214" y="8193"/>
                    <a:pt x="2243" y="8193"/>
                  </a:cubicBezTo>
                  <a:close/>
                  <a:moveTo>
                    <a:pt x="7082" y="8199"/>
                  </a:moveTo>
                  <a:cubicBezTo>
                    <a:pt x="7112" y="8199"/>
                    <a:pt x="7142" y="8212"/>
                    <a:pt x="7159" y="8238"/>
                  </a:cubicBezTo>
                  <a:cubicBezTo>
                    <a:pt x="7187" y="8280"/>
                    <a:pt x="7180" y="8333"/>
                    <a:pt x="7138" y="8363"/>
                  </a:cubicBezTo>
                  <a:cubicBezTo>
                    <a:pt x="7138" y="8363"/>
                    <a:pt x="7130" y="8368"/>
                    <a:pt x="7129" y="8368"/>
                  </a:cubicBezTo>
                  <a:cubicBezTo>
                    <a:pt x="7113" y="8378"/>
                    <a:pt x="7096" y="8383"/>
                    <a:pt x="7078" y="8383"/>
                  </a:cubicBezTo>
                  <a:cubicBezTo>
                    <a:pt x="7048" y="8383"/>
                    <a:pt x="7019" y="8368"/>
                    <a:pt x="7002" y="8342"/>
                  </a:cubicBezTo>
                  <a:cubicBezTo>
                    <a:pt x="6975" y="8299"/>
                    <a:pt x="6986" y="8242"/>
                    <a:pt x="7028" y="8215"/>
                  </a:cubicBezTo>
                  <a:cubicBezTo>
                    <a:pt x="7045" y="8204"/>
                    <a:pt x="7064" y="8199"/>
                    <a:pt x="7082" y="8199"/>
                  </a:cubicBezTo>
                  <a:close/>
                  <a:moveTo>
                    <a:pt x="2482" y="8343"/>
                  </a:moveTo>
                  <a:cubicBezTo>
                    <a:pt x="2498" y="8343"/>
                    <a:pt x="2514" y="8347"/>
                    <a:pt x="2530" y="8356"/>
                  </a:cubicBezTo>
                  <a:cubicBezTo>
                    <a:pt x="2575" y="8383"/>
                    <a:pt x="2594" y="8440"/>
                    <a:pt x="2569" y="8484"/>
                  </a:cubicBezTo>
                  <a:cubicBezTo>
                    <a:pt x="2552" y="8515"/>
                    <a:pt x="2521" y="8531"/>
                    <a:pt x="2490" y="8531"/>
                  </a:cubicBezTo>
                  <a:cubicBezTo>
                    <a:pt x="2475" y="8531"/>
                    <a:pt x="2460" y="8527"/>
                    <a:pt x="2446" y="8520"/>
                  </a:cubicBezTo>
                  <a:lnTo>
                    <a:pt x="2436" y="8512"/>
                  </a:lnTo>
                  <a:cubicBezTo>
                    <a:pt x="2393" y="8486"/>
                    <a:pt x="2379" y="8430"/>
                    <a:pt x="2404" y="8388"/>
                  </a:cubicBezTo>
                  <a:cubicBezTo>
                    <a:pt x="2421" y="8359"/>
                    <a:pt x="2451" y="8343"/>
                    <a:pt x="2482" y="8343"/>
                  </a:cubicBezTo>
                  <a:close/>
                  <a:moveTo>
                    <a:pt x="6846" y="8346"/>
                  </a:moveTo>
                  <a:cubicBezTo>
                    <a:pt x="6878" y="8346"/>
                    <a:pt x="6909" y="8363"/>
                    <a:pt x="6925" y="8393"/>
                  </a:cubicBezTo>
                  <a:cubicBezTo>
                    <a:pt x="6949" y="8436"/>
                    <a:pt x="6935" y="8491"/>
                    <a:pt x="6890" y="8517"/>
                  </a:cubicBezTo>
                  <a:lnTo>
                    <a:pt x="6885" y="8521"/>
                  </a:lnTo>
                  <a:cubicBezTo>
                    <a:pt x="6870" y="8530"/>
                    <a:pt x="6853" y="8533"/>
                    <a:pt x="6838" y="8533"/>
                  </a:cubicBezTo>
                  <a:cubicBezTo>
                    <a:pt x="6806" y="8533"/>
                    <a:pt x="6776" y="8518"/>
                    <a:pt x="6760" y="8490"/>
                  </a:cubicBezTo>
                  <a:cubicBezTo>
                    <a:pt x="6733" y="8447"/>
                    <a:pt x="6748" y="8390"/>
                    <a:pt x="6791" y="8365"/>
                  </a:cubicBezTo>
                  <a:lnTo>
                    <a:pt x="6802" y="8358"/>
                  </a:lnTo>
                  <a:cubicBezTo>
                    <a:pt x="6816" y="8350"/>
                    <a:pt x="6831" y="8346"/>
                    <a:pt x="6846" y="8346"/>
                  </a:cubicBezTo>
                  <a:close/>
                  <a:moveTo>
                    <a:pt x="2735" y="8478"/>
                  </a:moveTo>
                  <a:cubicBezTo>
                    <a:pt x="2749" y="8478"/>
                    <a:pt x="2764" y="8481"/>
                    <a:pt x="2777" y="8488"/>
                  </a:cubicBezTo>
                  <a:cubicBezTo>
                    <a:pt x="2823" y="8511"/>
                    <a:pt x="2844" y="8568"/>
                    <a:pt x="2823" y="8613"/>
                  </a:cubicBezTo>
                  <a:cubicBezTo>
                    <a:pt x="2807" y="8646"/>
                    <a:pt x="2775" y="8665"/>
                    <a:pt x="2743" y="8665"/>
                  </a:cubicBezTo>
                  <a:cubicBezTo>
                    <a:pt x="2730" y="8665"/>
                    <a:pt x="2717" y="8663"/>
                    <a:pt x="2705" y="8657"/>
                  </a:cubicBezTo>
                  <a:lnTo>
                    <a:pt x="2694" y="8652"/>
                  </a:lnTo>
                  <a:cubicBezTo>
                    <a:pt x="2649" y="8627"/>
                    <a:pt x="2631" y="8574"/>
                    <a:pt x="2654" y="8527"/>
                  </a:cubicBezTo>
                  <a:cubicBezTo>
                    <a:pt x="2670" y="8496"/>
                    <a:pt x="2702" y="8478"/>
                    <a:pt x="2735" y="8478"/>
                  </a:cubicBezTo>
                  <a:close/>
                  <a:moveTo>
                    <a:pt x="6593" y="8481"/>
                  </a:moveTo>
                  <a:cubicBezTo>
                    <a:pt x="6627" y="8481"/>
                    <a:pt x="6660" y="8501"/>
                    <a:pt x="6676" y="8532"/>
                  </a:cubicBezTo>
                  <a:cubicBezTo>
                    <a:pt x="6698" y="8578"/>
                    <a:pt x="6680" y="8632"/>
                    <a:pt x="6634" y="8654"/>
                  </a:cubicBezTo>
                  <a:lnTo>
                    <a:pt x="6628" y="8657"/>
                  </a:lnTo>
                  <a:cubicBezTo>
                    <a:pt x="6614" y="8663"/>
                    <a:pt x="6600" y="8667"/>
                    <a:pt x="6585" y="8667"/>
                  </a:cubicBezTo>
                  <a:cubicBezTo>
                    <a:pt x="6553" y="8667"/>
                    <a:pt x="6521" y="8649"/>
                    <a:pt x="6503" y="8618"/>
                  </a:cubicBezTo>
                  <a:cubicBezTo>
                    <a:pt x="6480" y="8574"/>
                    <a:pt x="6498" y="8518"/>
                    <a:pt x="6543" y="8496"/>
                  </a:cubicBezTo>
                  <a:lnTo>
                    <a:pt x="6554" y="8490"/>
                  </a:lnTo>
                  <a:cubicBezTo>
                    <a:pt x="6567" y="8484"/>
                    <a:pt x="6580" y="8481"/>
                    <a:pt x="6593" y="8481"/>
                  </a:cubicBezTo>
                  <a:close/>
                  <a:moveTo>
                    <a:pt x="4666" y="633"/>
                  </a:moveTo>
                  <a:cubicBezTo>
                    <a:pt x="4735" y="633"/>
                    <a:pt x="4804" y="634"/>
                    <a:pt x="4872" y="638"/>
                  </a:cubicBezTo>
                  <a:cubicBezTo>
                    <a:pt x="5089" y="648"/>
                    <a:pt x="5303" y="677"/>
                    <a:pt x="5510" y="722"/>
                  </a:cubicBezTo>
                  <a:cubicBezTo>
                    <a:pt x="5646" y="751"/>
                    <a:pt x="5778" y="787"/>
                    <a:pt x="5907" y="829"/>
                  </a:cubicBezTo>
                  <a:cubicBezTo>
                    <a:pt x="6113" y="896"/>
                    <a:pt x="6312" y="977"/>
                    <a:pt x="6502" y="1076"/>
                  </a:cubicBezTo>
                  <a:cubicBezTo>
                    <a:pt x="6625" y="1139"/>
                    <a:pt x="6744" y="1207"/>
                    <a:pt x="6859" y="1281"/>
                  </a:cubicBezTo>
                  <a:cubicBezTo>
                    <a:pt x="7039" y="1398"/>
                    <a:pt x="7210" y="1529"/>
                    <a:pt x="7370" y="1672"/>
                  </a:cubicBezTo>
                  <a:cubicBezTo>
                    <a:pt x="7471" y="1764"/>
                    <a:pt x="7568" y="1862"/>
                    <a:pt x="7661" y="1964"/>
                  </a:cubicBezTo>
                  <a:cubicBezTo>
                    <a:pt x="7805" y="2124"/>
                    <a:pt x="7935" y="2294"/>
                    <a:pt x="8052" y="2474"/>
                  </a:cubicBezTo>
                  <a:cubicBezTo>
                    <a:pt x="8127" y="2589"/>
                    <a:pt x="8196" y="2707"/>
                    <a:pt x="8258" y="2829"/>
                  </a:cubicBezTo>
                  <a:cubicBezTo>
                    <a:pt x="8356" y="3019"/>
                    <a:pt x="8438" y="3218"/>
                    <a:pt x="8505" y="3424"/>
                  </a:cubicBezTo>
                  <a:cubicBezTo>
                    <a:pt x="8547" y="3555"/>
                    <a:pt x="8583" y="3687"/>
                    <a:pt x="8611" y="3823"/>
                  </a:cubicBezTo>
                  <a:cubicBezTo>
                    <a:pt x="8655" y="4029"/>
                    <a:pt x="8684" y="4242"/>
                    <a:pt x="8696" y="4461"/>
                  </a:cubicBezTo>
                  <a:cubicBezTo>
                    <a:pt x="8700" y="4529"/>
                    <a:pt x="8701" y="4598"/>
                    <a:pt x="8701" y="4666"/>
                  </a:cubicBezTo>
                  <a:cubicBezTo>
                    <a:pt x="8701" y="4736"/>
                    <a:pt x="8700" y="4805"/>
                    <a:pt x="8696" y="4873"/>
                  </a:cubicBezTo>
                  <a:cubicBezTo>
                    <a:pt x="8685" y="5090"/>
                    <a:pt x="8657" y="5304"/>
                    <a:pt x="8611" y="5511"/>
                  </a:cubicBezTo>
                  <a:cubicBezTo>
                    <a:pt x="8583" y="5647"/>
                    <a:pt x="8547" y="5779"/>
                    <a:pt x="8505" y="5909"/>
                  </a:cubicBezTo>
                  <a:cubicBezTo>
                    <a:pt x="8437" y="6114"/>
                    <a:pt x="8356" y="6314"/>
                    <a:pt x="8258" y="6503"/>
                  </a:cubicBezTo>
                  <a:cubicBezTo>
                    <a:pt x="8195" y="6626"/>
                    <a:pt x="8126" y="6745"/>
                    <a:pt x="8052" y="6860"/>
                  </a:cubicBezTo>
                  <a:cubicBezTo>
                    <a:pt x="7935" y="7040"/>
                    <a:pt x="7805" y="7211"/>
                    <a:pt x="7661" y="7369"/>
                  </a:cubicBezTo>
                  <a:cubicBezTo>
                    <a:pt x="7568" y="7472"/>
                    <a:pt x="7471" y="7569"/>
                    <a:pt x="7370" y="7661"/>
                  </a:cubicBezTo>
                  <a:cubicBezTo>
                    <a:pt x="7210" y="7805"/>
                    <a:pt x="7039" y="7936"/>
                    <a:pt x="6859" y="8053"/>
                  </a:cubicBezTo>
                  <a:cubicBezTo>
                    <a:pt x="6744" y="8127"/>
                    <a:pt x="6625" y="8196"/>
                    <a:pt x="6502" y="8258"/>
                  </a:cubicBezTo>
                  <a:cubicBezTo>
                    <a:pt x="6312" y="8355"/>
                    <a:pt x="6113" y="8439"/>
                    <a:pt x="5907" y="8505"/>
                  </a:cubicBezTo>
                  <a:cubicBezTo>
                    <a:pt x="5778" y="8547"/>
                    <a:pt x="5644" y="8583"/>
                    <a:pt x="5510" y="8612"/>
                  </a:cubicBezTo>
                  <a:cubicBezTo>
                    <a:pt x="5303" y="8655"/>
                    <a:pt x="5089" y="8684"/>
                    <a:pt x="4872" y="8696"/>
                  </a:cubicBezTo>
                  <a:cubicBezTo>
                    <a:pt x="4803" y="8700"/>
                    <a:pt x="4735" y="8701"/>
                    <a:pt x="4666" y="8701"/>
                  </a:cubicBezTo>
                  <a:cubicBezTo>
                    <a:pt x="4598" y="8701"/>
                    <a:pt x="4529" y="8700"/>
                    <a:pt x="4461" y="8696"/>
                  </a:cubicBezTo>
                  <a:cubicBezTo>
                    <a:pt x="4243" y="8685"/>
                    <a:pt x="4029" y="8656"/>
                    <a:pt x="3823" y="8612"/>
                  </a:cubicBezTo>
                  <a:cubicBezTo>
                    <a:pt x="3686" y="8583"/>
                    <a:pt x="3555" y="8547"/>
                    <a:pt x="3424" y="8505"/>
                  </a:cubicBezTo>
                  <a:cubicBezTo>
                    <a:pt x="3218" y="8438"/>
                    <a:pt x="3019" y="8355"/>
                    <a:pt x="2829" y="8258"/>
                  </a:cubicBezTo>
                  <a:cubicBezTo>
                    <a:pt x="2707" y="8195"/>
                    <a:pt x="2589" y="8126"/>
                    <a:pt x="2474" y="8053"/>
                  </a:cubicBezTo>
                  <a:cubicBezTo>
                    <a:pt x="2293" y="7936"/>
                    <a:pt x="2121" y="7805"/>
                    <a:pt x="1962" y="7661"/>
                  </a:cubicBezTo>
                  <a:cubicBezTo>
                    <a:pt x="1861" y="7569"/>
                    <a:pt x="1763" y="7472"/>
                    <a:pt x="1671" y="7369"/>
                  </a:cubicBezTo>
                  <a:cubicBezTo>
                    <a:pt x="1528" y="7210"/>
                    <a:pt x="1397" y="7040"/>
                    <a:pt x="1279" y="6860"/>
                  </a:cubicBezTo>
                  <a:cubicBezTo>
                    <a:pt x="1204" y="6745"/>
                    <a:pt x="1135" y="6626"/>
                    <a:pt x="1073" y="6503"/>
                  </a:cubicBezTo>
                  <a:cubicBezTo>
                    <a:pt x="976" y="6314"/>
                    <a:pt x="893" y="6114"/>
                    <a:pt x="828" y="5909"/>
                  </a:cubicBezTo>
                  <a:cubicBezTo>
                    <a:pt x="785" y="5779"/>
                    <a:pt x="750" y="5647"/>
                    <a:pt x="720" y="5511"/>
                  </a:cubicBezTo>
                  <a:cubicBezTo>
                    <a:pt x="677" y="5304"/>
                    <a:pt x="648" y="5090"/>
                    <a:pt x="636" y="4873"/>
                  </a:cubicBezTo>
                  <a:cubicBezTo>
                    <a:pt x="632" y="4805"/>
                    <a:pt x="630" y="4736"/>
                    <a:pt x="630" y="4666"/>
                  </a:cubicBezTo>
                  <a:cubicBezTo>
                    <a:pt x="630" y="4598"/>
                    <a:pt x="632" y="4529"/>
                    <a:pt x="636" y="4461"/>
                  </a:cubicBezTo>
                  <a:cubicBezTo>
                    <a:pt x="646" y="4242"/>
                    <a:pt x="676" y="4029"/>
                    <a:pt x="720" y="3823"/>
                  </a:cubicBezTo>
                  <a:cubicBezTo>
                    <a:pt x="750" y="3687"/>
                    <a:pt x="785" y="3555"/>
                    <a:pt x="828" y="3424"/>
                  </a:cubicBezTo>
                  <a:cubicBezTo>
                    <a:pt x="893" y="3218"/>
                    <a:pt x="976" y="3020"/>
                    <a:pt x="1073" y="2829"/>
                  </a:cubicBezTo>
                  <a:cubicBezTo>
                    <a:pt x="1137" y="2707"/>
                    <a:pt x="1205" y="2589"/>
                    <a:pt x="1279" y="2474"/>
                  </a:cubicBezTo>
                  <a:cubicBezTo>
                    <a:pt x="1397" y="2294"/>
                    <a:pt x="1527" y="2122"/>
                    <a:pt x="1671" y="1964"/>
                  </a:cubicBezTo>
                  <a:cubicBezTo>
                    <a:pt x="1763" y="1862"/>
                    <a:pt x="1861" y="1764"/>
                    <a:pt x="1962" y="1672"/>
                  </a:cubicBezTo>
                  <a:cubicBezTo>
                    <a:pt x="2121" y="1529"/>
                    <a:pt x="2293" y="1398"/>
                    <a:pt x="2474" y="1281"/>
                  </a:cubicBezTo>
                  <a:cubicBezTo>
                    <a:pt x="2589" y="1205"/>
                    <a:pt x="2707" y="1137"/>
                    <a:pt x="2829" y="1076"/>
                  </a:cubicBezTo>
                  <a:cubicBezTo>
                    <a:pt x="3019" y="977"/>
                    <a:pt x="3218" y="894"/>
                    <a:pt x="3424" y="829"/>
                  </a:cubicBezTo>
                  <a:cubicBezTo>
                    <a:pt x="3555" y="787"/>
                    <a:pt x="3686" y="751"/>
                    <a:pt x="3823" y="722"/>
                  </a:cubicBezTo>
                  <a:cubicBezTo>
                    <a:pt x="4029" y="678"/>
                    <a:pt x="4243" y="650"/>
                    <a:pt x="4461" y="638"/>
                  </a:cubicBezTo>
                  <a:cubicBezTo>
                    <a:pt x="4529" y="634"/>
                    <a:pt x="4598" y="633"/>
                    <a:pt x="4666" y="633"/>
                  </a:cubicBezTo>
                  <a:close/>
                  <a:moveTo>
                    <a:pt x="2994" y="8599"/>
                  </a:moveTo>
                  <a:cubicBezTo>
                    <a:pt x="3006" y="8599"/>
                    <a:pt x="3019" y="8601"/>
                    <a:pt x="3031" y="8606"/>
                  </a:cubicBezTo>
                  <a:cubicBezTo>
                    <a:pt x="3078" y="8624"/>
                    <a:pt x="3104" y="8679"/>
                    <a:pt x="3084" y="8726"/>
                  </a:cubicBezTo>
                  <a:cubicBezTo>
                    <a:pt x="3070" y="8762"/>
                    <a:pt x="3037" y="8784"/>
                    <a:pt x="3001" y="8784"/>
                  </a:cubicBezTo>
                  <a:cubicBezTo>
                    <a:pt x="2990" y="8784"/>
                    <a:pt x="2979" y="8781"/>
                    <a:pt x="2968" y="8778"/>
                  </a:cubicBezTo>
                  <a:lnTo>
                    <a:pt x="2958" y="8774"/>
                  </a:lnTo>
                  <a:cubicBezTo>
                    <a:pt x="2911" y="8754"/>
                    <a:pt x="2890" y="8700"/>
                    <a:pt x="2910" y="8654"/>
                  </a:cubicBezTo>
                  <a:cubicBezTo>
                    <a:pt x="2925" y="8619"/>
                    <a:pt x="2959" y="8599"/>
                    <a:pt x="2994" y="8599"/>
                  </a:cubicBezTo>
                  <a:close/>
                  <a:moveTo>
                    <a:pt x="6335" y="8596"/>
                  </a:moveTo>
                  <a:cubicBezTo>
                    <a:pt x="6371" y="8596"/>
                    <a:pt x="6405" y="8618"/>
                    <a:pt x="6419" y="8654"/>
                  </a:cubicBezTo>
                  <a:cubicBezTo>
                    <a:pt x="6439" y="8701"/>
                    <a:pt x="6417" y="8755"/>
                    <a:pt x="6370" y="8774"/>
                  </a:cubicBezTo>
                  <a:lnTo>
                    <a:pt x="6363" y="8778"/>
                  </a:lnTo>
                  <a:cubicBezTo>
                    <a:pt x="6350" y="8782"/>
                    <a:pt x="6339" y="8784"/>
                    <a:pt x="6327" y="8784"/>
                  </a:cubicBezTo>
                  <a:cubicBezTo>
                    <a:pt x="6291" y="8784"/>
                    <a:pt x="6258" y="8763"/>
                    <a:pt x="6243" y="8728"/>
                  </a:cubicBezTo>
                  <a:cubicBezTo>
                    <a:pt x="6223" y="8681"/>
                    <a:pt x="6245" y="8627"/>
                    <a:pt x="6291" y="8607"/>
                  </a:cubicBezTo>
                  <a:lnTo>
                    <a:pt x="6301" y="8603"/>
                  </a:lnTo>
                  <a:cubicBezTo>
                    <a:pt x="6312" y="8599"/>
                    <a:pt x="6323" y="8596"/>
                    <a:pt x="6335" y="8596"/>
                  </a:cubicBezTo>
                  <a:close/>
                  <a:moveTo>
                    <a:pt x="3261" y="8697"/>
                  </a:moveTo>
                  <a:cubicBezTo>
                    <a:pt x="3271" y="8697"/>
                    <a:pt x="3281" y="8699"/>
                    <a:pt x="3291" y="8702"/>
                  </a:cubicBezTo>
                  <a:cubicBezTo>
                    <a:pt x="3338" y="8720"/>
                    <a:pt x="3369" y="8773"/>
                    <a:pt x="3353" y="8820"/>
                  </a:cubicBezTo>
                  <a:cubicBezTo>
                    <a:pt x="3340" y="8858"/>
                    <a:pt x="3307" y="8884"/>
                    <a:pt x="3269" y="8884"/>
                  </a:cubicBezTo>
                  <a:cubicBezTo>
                    <a:pt x="3259" y="8884"/>
                    <a:pt x="3250" y="8882"/>
                    <a:pt x="3241" y="8878"/>
                  </a:cubicBezTo>
                  <a:lnTo>
                    <a:pt x="3232" y="8875"/>
                  </a:lnTo>
                  <a:cubicBezTo>
                    <a:pt x="3185" y="8858"/>
                    <a:pt x="3158" y="8807"/>
                    <a:pt x="3175" y="8759"/>
                  </a:cubicBezTo>
                  <a:cubicBezTo>
                    <a:pt x="3188" y="8721"/>
                    <a:pt x="3224" y="8697"/>
                    <a:pt x="3261" y="8697"/>
                  </a:cubicBezTo>
                  <a:close/>
                  <a:moveTo>
                    <a:pt x="6062" y="8702"/>
                  </a:moveTo>
                  <a:cubicBezTo>
                    <a:pt x="6101" y="8702"/>
                    <a:pt x="6138" y="8724"/>
                    <a:pt x="6151" y="8761"/>
                  </a:cubicBezTo>
                  <a:cubicBezTo>
                    <a:pt x="6168" y="8809"/>
                    <a:pt x="6147" y="8860"/>
                    <a:pt x="6099" y="8876"/>
                  </a:cubicBezTo>
                  <a:lnTo>
                    <a:pt x="6090" y="8879"/>
                  </a:lnTo>
                  <a:cubicBezTo>
                    <a:pt x="6080" y="8884"/>
                    <a:pt x="6070" y="8885"/>
                    <a:pt x="6060" y="8885"/>
                  </a:cubicBezTo>
                  <a:cubicBezTo>
                    <a:pt x="6022" y="8885"/>
                    <a:pt x="5987" y="8860"/>
                    <a:pt x="5974" y="8822"/>
                  </a:cubicBezTo>
                  <a:cubicBezTo>
                    <a:pt x="5958" y="8775"/>
                    <a:pt x="5984" y="8722"/>
                    <a:pt x="6032" y="8706"/>
                  </a:cubicBezTo>
                  <a:cubicBezTo>
                    <a:pt x="6042" y="8703"/>
                    <a:pt x="6052" y="8702"/>
                    <a:pt x="6062" y="8702"/>
                  </a:cubicBezTo>
                  <a:close/>
                  <a:moveTo>
                    <a:pt x="3532" y="8781"/>
                  </a:moveTo>
                  <a:cubicBezTo>
                    <a:pt x="3540" y="8781"/>
                    <a:pt x="3548" y="8782"/>
                    <a:pt x="3556" y="8784"/>
                  </a:cubicBezTo>
                  <a:lnTo>
                    <a:pt x="3566" y="8787"/>
                  </a:lnTo>
                  <a:cubicBezTo>
                    <a:pt x="3616" y="8800"/>
                    <a:pt x="3644" y="8850"/>
                    <a:pt x="3632" y="8899"/>
                  </a:cubicBezTo>
                  <a:cubicBezTo>
                    <a:pt x="3621" y="8940"/>
                    <a:pt x="3584" y="8966"/>
                    <a:pt x="3543" y="8966"/>
                  </a:cubicBezTo>
                  <a:cubicBezTo>
                    <a:pt x="3535" y="8966"/>
                    <a:pt x="3527" y="8965"/>
                    <a:pt x="3519" y="8964"/>
                  </a:cubicBezTo>
                  <a:lnTo>
                    <a:pt x="3511" y="8961"/>
                  </a:lnTo>
                  <a:cubicBezTo>
                    <a:pt x="3462" y="8948"/>
                    <a:pt x="3432" y="8899"/>
                    <a:pt x="3445" y="8850"/>
                  </a:cubicBezTo>
                  <a:cubicBezTo>
                    <a:pt x="3456" y="8809"/>
                    <a:pt x="3493" y="8781"/>
                    <a:pt x="3532" y="8781"/>
                  </a:cubicBezTo>
                  <a:close/>
                  <a:moveTo>
                    <a:pt x="5790" y="8784"/>
                  </a:moveTo>
                  <a:cubicBezTo>
                    <a:pt x="5831" y="8784"/>
                    <a:pt x="5870" y="8809"/>
                    <a:pt x="5881" y="8850"/>
                  </a:cubicBezTo>
                  <a:cubicBezTo>
                    <a:pt x="5895" y="8899"/>
                    <a:pt x="5869" y="8948"/>
                    <a:pt x="5821" y="8961"/>
                  </a:cubicBezTo>
                  <a:lnTo>
                    <a:pt x="5810" y="8964"/>
                  </a:lnTo>
                  <a:cubicBezTo>
                    <a:pt x="5802" y="8965"/>
                    <a:pt x="5795" y="8966"/>
                    <a:pt x="5788" y="8966"/>
                  </a:cubicBezTo>
                  <a:cubicBezTo>
                    <a:pt x="5747" y="8966"/>
                    <a:pt x="5710" y="8938"/>
                    <a:pt x="5700" y="8897"/>
                  </a:cubicBezTo>
                  <a:cubicBezTo>
                    <a:pt x="5686" y="8849"/>
                    <a:pt x="5717" y="8798"/>
                    <a:pt x="5765" y="8787"/>
                  </a:cubicBezTo>
                  <a:cubicBezTo>
                    <a:pt x="5773" y="8785"/>
                    <a:pt x="5781" y="8784"/>
                    <a:pt x="5790" y="8784"/>
                  </a:cubicBezTo>
                  <a:close/>
                  <a:moveTo>
                    <a:pt x="3811" y="8847"/>
                  </a:moveTo>
                  <a:cubicBezTo>
                    <a:pt x="3817" y="8847"/>
                    <a:pt x="3824" y="8847"/>
                    <a:pt x="3830" y="8849"/>
                  </a:cubicBezTo>
                  <a:cubicBezTo>
                    <a:pt x="3881" y="8858"/>
                    <a:pt x="3916" y="8906"/>
                    <a:pt x="3907" y="8955"/>
                  </a:cubicBezTo>
                  <a:cubicBezTo>
                    <a:pt x="3898" y="9000"/>
                    <a:pt x="3864" y="9031"/>
                    <a:pt x="3819" y="9031"/>
                  </a:cubicBezTo>
                  <a:cubicBezTo>
                    <a:pt x="3814" y="9031"/>
                    <a:pt x="3809" y="9031"/>
                    <a:pt x="3802" y="9029"/>
                  </a:cubicBezTo>
                  <a:lnTo>
                    <a:pt x="3792" y="9027"/>
                  </a:lnTo>
                  <a:cubicBezTo>
                    <a:pt x="3743" y="9016"/>
                    <a:pt x="3712" y="8967"/>
                    <a:pt x="3722" y="8918"/>
                  </a:cubicBezTo>
                  <a:cubicBezTo>
                    <a:pt x="3732" y="8876"/>
                    <a:pt x="3769" y="8847"/>
                    <a:pt x="3811" y="8847"/>
                  </a:cubicBezTo>
                  <a:close/>
                  <a:moveTo>
                    <a:pt x="5519" y="8846"/>
                  </a:moveTo>
                  <a:cubicBezTo>
                    <a:pt x="5563" y="8846"/>
                    <a:pt x="5601" y="8877"/>
                    <a:pt x="5609" y="8921"/>
                  </a:cubicBezTo>
                  <a:cubicBezTo>
                    <a:pt x="5620" y="8970"/>
                    <a:pt x="5586" y="9018"/>
                    <a:pt x="5536" y="9027"/>
                  </a:cubicBezTo>
                  <a:lnTo>
                    <a:pt x="5530" y="9028"/>
                  </a:lnTo>
                  <a:cubicBezTo>
                    <a:pt x="5522" y="9029"/>
                    <a:pt x="5516" y="9031"/>
                    <a:pt x="5510" y="9031"/>
                  </a:cubicBezTo>
                  <a:cubicBezTo>
                    <a:pt x="5468" y="9031"/>
                    <a:pt x="5430" y="9002"/>
                    <a:pt x="5420" y="8958"/>
                  </a:cubicBezTo>
                  <a:cubicBezTo>
                    <a:pt x="5410" y="8910"/>
                    <a:pt x="5441" y="8860"/>
                    <a:pt x="5491" y="8850"/>
                  </a:cubicBezTo>
                  <a:lnTo>
                    <a:pt x="5501" y="8848"/>
                  </a:lnTo>
                  <a:cubicBezTo>
                    <a:pt x="5507" y="8847"/>
                    <a:pt x="5513" y="8846"/>
                    <a:pt x="5519" y="8846"/>
                  </a:cubicBezTo>
                  <a:close/>
                  <a:moveTo>
                    <a:pt x="4093" y="8891"/>
                  </a:moveTo>
                  <a:cubicBezTo>
                    <a:pt x="4096" y="8891"/>
                    <a:pt x="4100" y="8892"/>
                    <a:pt x="4104" y="8892"/>
                  </a:cubicBezTo>
                  <a:lnTo>
                    <a:pt x="4114" y="8893"/>
                  </a:lnTo>
                  <a:cubicBezTo>
                    <a:pt x="4164" y="8902"/>
                    <a:pt x="4199" y="8947"/>
                    <a:pt x="4193" y="8998"/>
                  </a:cubicBezTo>
                  <a:cubicBezTo>
                    <a:pt x="4186" y="9044"/>
                    <a:pt x="4146" y="9077"/>
                    <a:pt x="4102" y="9077"/>
                  </a:cubicBezTo>
                  <a:cubicBezTo>
                    <a:pt x="4098" y="9077"/>
                    <a:pt x="4094" y="9077"/>
                    <a:pt x="4090" y="9076"/>
                  </a:cubicBezTo>
                  <a:lnTo>
                    <a:pt x="4081" y="9074"/>
                  </a:lnTo>
                  <a:cubicBezTo>
                    <a:pt x="4030" y="9067"/>
                    <a:pt x="3995" y="9022"/>
                    <a:pt x="4002" y="8971"/>
                  </a:cubicBezTo>
                  <a:cubicBezTo>
                    <a:pt x="4008" y="8925"/>
                    <a:pt x="4047" y="8891"/>
                    <a:pt x="4093" y="8891"/>
                  </a:cubicBezTo>
                  <a:close/>
                  <a:moveTo>
                    <a:pt x="5239" y="8893"/>
                  </a:moveTo>
                  <a:cubicBezTo>
                    <a:pt x="5284" y="8893"/>
                    <a:pt x="5323" y="8927"/>
                    <a:pt x="5330" y="8973"/>
                  </a:cubicBezTo>
                  <a:cubicBezTo>
                    <a:pt x="5336" y="9022"/>
                    <a:pt x="5300" y="9068"/>
                    <a:pt x="5250" y="9074"/>
                  </a:cubicBezTo>
                  <a:lnTo>
                    <a:pt x="5241" y="9076"/>
                  </a:lnTo>
                  <a:cubicBezTo>
                    <a:pt x="5237" y="9076"/>
                    <a:pt x="5232" y="9077"/>
                    <a:pt x="5229" y="9077"/>
                  </a:cubicBezTo>
                  <a:cubicBezTo>
                    <a:pt x="5184" y="9077"/>
                    <a:pt x="5145" y="9044"/>
                    <a:pt x="5138" y="8998"/>
                  </a:cubicBezTo>
                  <a:cubicBezTo>
                    <a:pt x="5131" y="8948"/>
                    <a:pt x="5167" y="8902"/>
                    <a:pt x="5217" y="8895"/>
                  </a:cubicBezTo>
                  <a:lnTo>
                    <a:pt x="5226" y="8894"/>
                  </a:lnTo>
                  <a:cubicBezTo>
                    <a:pt x="5231" y="8894"/>
                    <a:pt x="5235" y="8893"/>
                    <a:pt x="5239" y="8893"/>
                  </a:cubicBezTo>
                  <a:close/>
                  <a:moveTo>
                    <a:pt x="4375" y="8921"/>
                  </a:moveTo>
                  <a:cubicBezTo>
                    <a:pt x="4377" y="8921"/>
                    <a:pt x="4380" y="8921"/>
                    <a:pt x="4382" y="8922"/>
                  </a:cubicBezTo>
                  <a:cubicBezTo>
                    <a:pt x="4433" y="8923"/>
                    <a:pt x="4476" y="8967"/>
                    <a:pt x="4472" y="9018"/>
                  </a:cubicBezTo>
                  <a:cubicBezTo>
                    <a:pt x="4470" y="9066"/>
                    <a:pt x="4433" y="9105"/>
                    <a:pt x="4386" y="9105"/>
                  </a:cubicBezTo>
                  <a:lnTo>
                    <a:pt x="4380" y="9105"/>
                  </a:lnTo>
                  <a:lnTo>
                    <a:pt x="4370" y="9103"/>
                  </a:lnTo>
                  <a:cubicBezTo>
                    <a:pt x="4319" y="9099"/>
                    <a:pt x="4281" y="9056"/>
                    <a:pt x="4285" y="9006"/>
                  </a:cubicBezTo>
                  <a:cubicBezTo>
                    <a:pt x="4288" y="8958"/>
                    <a:pt x="4327" y="8921"/>
                    <a:pt x="4375" y="8921"/>
                  </a:cubicBezTo>
                  <a:close/>
                  <a:moveTo>
                    <a:pt x="4957" y="8922"/>
                  </a:moveTo>
                  <a:cubicBezTo>
                    <a:pt x="5004" y="8922"/>
                    <a:pt x="5043" y="8961"/>
                    <a:pt x="5046" y="9008"/>
                  </a:cubicBezTo>
                  <a:cubicBezTo>
                    <a:pt x="5050" y="9058"/>
                    <a:pt x="5010" y="9101"/>
                    <a:pt x="4960" y="9103"/>
                  </a:cubicBezTo>
                  <a:lnTo>
                    <a:pt x="4952" y="9105"/>
                  </a:lnTo>
                  <a:lnTo>
                    <a:pt x="4946" y="9105"/>
                  </a:lnTo>
                  <a:cubicBezTo>
                    <a:pt x="4898" y="9105"/>
                    <a:pt x="4857" y="9068"/>
                    <a:pt x="4855" y="9021"/>
                  </a:cubicBezTo>
                  <a:cubicBezTo>
                    <a:pt x="4851" y="8970"/>
                    <a:pt x="4889" y="8927"/>
                    <a:pt x="4939" y="8923"/>
                  </a:cubicBezTo>
                  <a:lnTo>
                    <a:pt x="4950" y="8923"/>
                  </a:lnTo>
                  <a:cubicBezTo>
                    <a:pt x="4952" y="8922"/>
                    <a:pt x="4955" y="8922"/>
                    <a:pt x="4957" y="8922"/>
                  </a:cubicBezTo>
                  <a:close/>
                  <a:moveTo>
                    <a:pt x="4670" y="8929"/>
                  </a:moveTo>
                  <a:cubicBezTo>
                    <a:pt x="4720" y="8929"/>
                    <a:pt x="4761" y="8970"/>
                    <a:pt x="4761" y="9022"/>
                  </a:cubicBezTo>
                  <a:cubicBezTo>
                    <a:pt x="4761" y="9071"/>
                    <a:pt x="4720" y="9112"/>
                    <a:pt x="4670" y="9112"/>
                  </a:cubicBezTo>
                  <a:lnTo>
                    <a:pt x="4665" y="9112"/>
                  </a:lnTo>
                  <a:cubicBezTo>
                    <a:pt x="4615" y="9112"/>
                    <a:pt x="4571" y="9071"/>
                    <a:pt x="4571" y="9022"/>
                  </a:cubicBezTo>
                  <a:cubicBezTo>
                    <a:pt x="4571" y="8971"/>
                    <a:pt x="4609" y="8929"/>
                    <a:pt x="4661" y="8929"/>
                  </a:cubicBezTo>
                  <a:close/>
                  <a:moveTo>
                    <a:pt x="4665" y="1"/>
                  </a:moveTo>
                  <a:cubicBezTo>
                    <a:pt x="2089" y="1"/>
                    <a:pt x="1" y="2089"/>
                    <a:pt x="1" y="4665"/>
                  </a:cubicBezTo>
                  <a:cubicBezTo>
                    <a:pt x="1" y="7242"/>
                    <a:pt x="2089" y="9330"/>
                    <a:pt x="4665" y="9330"/>
                  </a:cubicBezTo>
                  <a:cubicBezTo>
                    <a:pt x="7240" y="9330"/>
                    <a:pt x="9328" y="7242"/>
                    <a:pt x="9328" y="4665"/>
                  </a:cubicBezTo>
                  <a:cubicBezTo>
                    <a:pt x="9329" y="2089"/>
                    <a:pt x="7241" y="1"/>
                    <a:pt x="4665"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6183260" y="585170"/>
              <a:ext cx="9397" cy="8534"/>
            </a:xfrm>
            <a:custGeom>
              <a:avLst/>
              <a:gdLst/>
              <a:ahLst/>
              <a:cxnLst/>
              <a:rect l="l" t="t" r="r" b="b"/>
              <a:pathLst>
                <a:path w="207" h="188" extrusionOk="0">
                  <a:moveTo>
                    <a:pt x="103" y="1"/>
                  </a:moveTo>
                  <a:cubicBezTo>
                    <a:pt x="84" y="1"/>
                    <a:pt x="64" y="7"/>
                    <a:pt x="48" y="19"/>
                  </a:cubicBezTo>
                  <a:cubicBezTo>
                    <a:pt x="8" y="49"/>
                    <a:pt x="1" y="107"/>
                    <a:pt x="30" y="147"/>
                  </a:cubicBezTo>
                  <a:lnTo>
                    <a:pt x="38" y="155"/>
                  </a:lnTo>
                  <a:cubicBezTo>
                    <a:pt x="55" y="177"/>
                    <a:pt x="80" y="187"/>
                    <a:pt x="104" y="187"/>
                  </a:cubicBezTo>
                  <a:cubicBezTo>
                    <a:pt x="124" y="187"/>
                    <a:pt x="145" y="181"/>
                    <a:pt x="162" y="166"/>
                  </a:cubicBezTo>
                  <a:cubicBezTo>
                    <a:pt x="202" y="136"/>
                    <a:pt x="207" y="76"/>
                    <a:pt x="176" y="37"/>
                  </a:cubicBezTo>
                  <a:cubicBezTo>
                    <a:pt x="158" y="13"/>
                    <a:pt x="130"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6168824" y="563698"/>
              <a:ext cx="9533" cy="8580"/>
            </a:xfrm>
            <a:custGeom>
              <a:avLst/>
              <a:gdLst/>
              <a:ahLst/>
              <a:cxnLst/>
              <a:rect l="l" t="t" r="r" b="b"/>
              <a:pathLst>
                <a:path w="210" h="189" extrusionOk="0">
                  <a:moveTo>
                    <a:pt x="105" y="0"/>
                  </a:moveTo>
                  <a:cubicBezTo>
                    <a:pt x="90" y="0"/>
                    <a:pt x="75" y="4"/>
                    <a:pt x="61" y="12"/>
                  </a:cubicBezTo>
                  <a:cubicBezTo>
                    <a:pt x="15" y="37"/>
                    <a:pt x="0" y="93"/>
                    <a:pt x="26" y="136"/>
                  </a:cubicBezTo>
                  <a:lnTo>
                    <a:pt x="31" y="145"/>
                  </a:lnTo>
                  <a:cubicBezTo>
                    <a:pt x="48" y="173"/>
                    <a:pt x="76" y="189"/>
                    <a:pt x="106" y="189"/>
                  </a:cubicBezTo>
                  <a:cubicBezTo>
                    <a:pt x="122" y="189"/>
                    <a:pt x="140" y="185"/>
                    <a:pt x="155" y="175"/>
                  </a:cubicBezTo>
                  <a:cubicBezTo>
                    <a:pt x="196" y="149"/>
                    <a:pt x="209" y="90"/>
                    <a:pt x="184" y="47"/>
                  </a:cubicBezTo>
                  <a:cubicBezTo>
                    <a:pt x="167" y="17"/>
                    <a:pt x="136"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6175679" y="574638"/>
              <a:ext cx="9715" cy="8716"/>
            </a:xfrm>
            <a:custGeom>
              <a:avLst/>
              <a:gdLst/>
              <a:ahLst/>
              <a:cxnLst/>
              <a:rect l="l" t="t" r="r" b="b"/>
              <a:pathLst>
                <a:path w="214" h="192" extrusionOk="0">
                  <a:moveTo>
                    <a:pt x="105" y="1"/>
                  </a:moveTo>
                  <a:cubicBezTo>
                    <a:pt x="87" y="1"/>
                    <a:pt x="69" y="6"/>
                    <a:pt x="53" y="17"/>
                  </a:cubicBezTo>
                  <a:cubicBezTo>
                    <a:pt x="11" y="44"/>
                    <a:pt x="0" y="101"/>
                    <a:pt x="28" y="143"/>
                  </a:cubicBezTo>
                  <a:lnTo>
                    <a:pt x="33" y="150"/>
                  </a:lnTo>
                  <a:cubicBezTo>
                    <a:pt x="50" y="177"/>
                    <a:pt x="79" y="192"/>
                    <a:pt x="110" y="192"/>
                  </a:cubicBezTo>
                  <a:cubicBezTo>
                    <a:pt x="127" y="192"/>
                    <a:pt x="145" y="186"/>
                    <a:pt x="161" y="176"/>
                  </a:cubicBezTo>
                  <a:cubicBezTo>
                    <a:pt x="202" y="148"/>
                    <a:pt x="213" y="91"/>
                    <a:pt x="185" y="49"/>
                  </a:cubicBezTo>
                  <a:lnTo>
                    <a:pt x="180" y="41"/>
                  </a:lnTo>
                  <a:cubicBezTo>
                    <a:pt x="163" y="15"/>
                    <a:pt x="134"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191476" y="595111"/>
              <a:ext cx="9397" cy="8625"/>
            </a:xfrm>
            <a:custGeom>
              <a:avLst/>
              <a:gdLst/>
              <a:ahLst/>
              <a:cxnLst/>
              <a:rect l="l" t="t" r="r" b="b"/>
              <a:pathLst>
                <a:path w="207" h="190" extrusionOk="0">
                  <a:moveTo>
                    <a:pt x="102" y="1"/>
                  </a:moveTo>
                  <a:cubicBezTo>
                    <a:pt x="81" y="1"/>
                    <a:pt x="60" y="8"/>
                    <a:pt x="44" y="22"/>
                  </a:cubicBezTo>
                  <a:cubicBezTo>
                    <a:pt x="6" y="56"/>
                    <a:pt x="0" y="114"/>
                    <a:pt x="33" y="152"/>
                  </a:cubicBezTo>
                  <a:lnTo>
                    <a:pt x="41" y="161"/>
                  </a:lnTo>
                  <a:cubicBezTo>
                    <a:pt x="58" y="180"/>
                    <a:pt x="81" y="190"/>
                    <a:pt x="106" y="190"/>
                  </a:cubicBezTo>
                  <a:cubicBezTo>
                    <a:pt x="128" y="190"/>
                    <a:pt x="150" y="182"/>
                    <a:pt x="169" y="166"/>
                  </a:cubicBezTo>
                  <a:cubicBezTo>
                    <a:pt x="206" y="131"/>
                    <a:pt x="207" y="72"/>
                    <a:pt x="172" y="34"/>
                  </a:cubicBezTo>
                  <a:cubicBezTo>
                    <a:pt x="154" y="12"/>
                    <a:pt x="128"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6200374" y="604553"/>
              <a:ext cx="9442" cy="8670"/>
            </a:xfrm>
            <a:custGeom>
              <a:avLst/>
              <a:gdLst/>
              <a:ahLst/>
              <a:cxnLst/>
              <a:rect l="l" t="t" r="r" b="b"/>
              <a:pathLst>
                <a:path w="208" h="191" extrusionOk="0">
                  <a:moveTo>
                    <a:pt x="102" y="0"/>
                  </a:moveTo>
                  <a:cubicBezTo>
                    <a:pt x="78" y="0"/>
                    <a:pt x="54" y="10"/>
                    <a:pt x="36" y="28"/>
                  </a:cubicBezTo>
                  <a:cubicBezTo>
                    <a:pt x="0" y="64"/>
                    <a:pt x="1" y="122"/>
                    <a:pt x="37" y="158"/>
                  </a:cubicBezTo>
                  <a:lnTo>
                    <a:pt x="43" y="164"/>
                  </a:lnTo>
                  <a:cubicBezTo>
                    <a:pt x="62" y="181"/>
                    <a:pt x="84" y="191"/>
                    <a:pt x="107" y="191"/>
                  </a:cubicBezTo>
                  <a:cubicBezTo>
                    <a:pt x="131" y="191"/>
                    <a:pt x="153" y="181"/>
                    <a:pt x="172" y="164"/>
                  </a:cubicBezTo>
                  <a:cubicBezTo>
                    <a:pt x="207" y="128"/>
                    <a:pt x="207" y="70"/>
                    <a:pt x="172" y="35"/>
                  </a:cubicBezTo>
                  <a:lnTo>
                    <a:pt x="165" y="27"/>
                  </a:lnTo>
                  <a:cubicBezTo>
                    <a:pt x="148" y="9"/>
                    <a:pt x="125"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6200192" y="325056"/>
              <a:ext cx="9488" cy="8534"/>
            </a:xfrm>
            <a:custGeom>
              <a:avLst/>
              <a:gdLst/>
              <a:ahLst/>
              <a:cxnLst/>
              <a:rect l="l" t="t" r="r" b="b"/>
              <a:pathLst>
                <a:path w="209" h="188" extrusionOk="0">
                  <a:moveTo>
                    <a:pt x="106" y="1"/>
                  </a:moveTo>
                  <a:cubicBezTo>
                    <a:pt x="83" y="1"/>
                    <a:pt x="61" y="9"/>
                    <a:pt x="45" y="27"/>
                  </a:cubicBezTo>
                  <a:lnTo>
                    <a:pt x="36" y="35"/>
                  </a:lnTo>
                  <a:cubicBezTo>
                    <a:pt x="0" y="70"/>
                    <a:pt x="3" y="127"/>
                    <a:pt x="40" y="162"/>
                  </a:cubicBezTo>
                  <a:cubicBezTo>
                    <a:pt x="56" y="179"/>
                    <a:pt x="78" y="188"/>
                    <a:pt x="103" y="188"/>
                  </a:cubicBezTo>
                  <a:cubicBezTo>
                    <a:pt x="127" y="188"/>
                    <a:pt x="152" y="178"/>
                    <a:pt x="171" y="158"/>
                  </a:cubicBezTo>
                  <a:cubicBezTo>
                    <a:pt x="208" y="122"/>
                    <a:pt x="209" y="64"/>
                    <a:pt x="173" y="30"/>
                  </a:cubicBezTo>
                  <a:cubicBezTo>
                    <a:pt x="155" y="11"/>
                    <a:pt x="130"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149214" y="516079"/>
              <a:ext cx="9261" cy="8580"/>
            </a:xfrm>
            <a:custGeom>
              <a:avLst/>
              <a:gdLst/>
              <a:ahLst/>
              <a:cxnLst/>
              <a:rect l="l" t="t" r="r" b="b"/>
              <a:pathLst>
                <a:path w="204" h="189" extrusionOk="0">
                  <a:moveTo>
                    <a:pt x="102" y="1"/>
                  </a:moveTo>
                  <a:cubicBezTo>
                    <a:pt x="94" y="1"/>
                    <a:pt x="86" y="2"/>
                    <a:pt x="78" y="4"/>
                  </a:cubicBezTo>
                  <a:cubicBezTo>
                    <a:pt x="30" y="17"/>
                    <a:pt x="0" y="67"/>
                    <a:pt x="14" y="116"/>
                  </a:cubicBezTo>
                  <a:lnTo>
                    <a:pt x="16" y="125"/>
                  </a:lnTo>
                  <a:cubicBezTo>
                    <a:pt x="26" y="164"/>
                    <a:pt x="62" y="189"/>
                    <a:pt x="102" y="189"/>
                  </a:cubicBezTo>
                  <a:cubicBezTo>
                    <a:pt x="110" y="188"/>
                    <a:pt x="119" y="186"/>
                    <a:pt x="127" y="184"/>
                  </a:cubicBezTo>
                  <a:cubicBezTo>
                    <a:pt x="176" y="172"/>
                    <a:pt x="204" y="116"/>
                    <a:pt x="190" y="68"/>
                  </a:cubicBezTo>
                  <a:cubicBezTo>
                    <a:pt x="179" y="28"/>
                    <a:pt x="142"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146308" y="503413"/>
              <a:ext cx="9170" cy="8625"/>
            </a:xfrm>
            <a:custGeom>
              <a:avLst/>
              <a:gdLst/>
              <a:ahLst/>
              <a:cxnLst/>
              <a:rect l="l" t="t" r="r" b="b"/>
              <a:pathLst>
                <a:path w="202" h="190" extrusionOk="0">
                  <a:moveTo>
                    <a:pt x="100" y="0"/>
                  </a:moveTo>
                  <a:cubicBezTo>
                    <a:pt x="95" y="0"/>
                    <a:pt x="89" y="1"/>
                    <a:pt x="84" y="2"/>
                  </a:cubicBezTo>
                  <a:cubicBezTo>
                    <a:pt x="35" y="11"/>
                    <a:pt x="1" y="59"/>
                    <a:pt x="10" y="107"/>
                  </a:cubicBezTo>
                  <a:lnTo>
                    <a:pt x="13" y="120"/>
                  </a:lnTo>
                  <a:cubicBezTo>
                    <a:pt x="22" y="162"/>
                    <a:pt x="59" y="189"/>
                    <a:pt x="100" y="189"/>
                  </a:cubicBezTo>
                  <a:cubicBezTo>
                    <a:pt x="102" y="190"/>
                    <a:pt x="105" y="190"/>
                    <a:pt x="107" y="190"/>
                  </a:cubicBezTo>
                  <a:cubicBezTo>
                    <a:pt x="112" y="190"/>
                    <a:pt x="117" y="189"/>
                    <a:pt x="121" y="188"/>
                  </a:cubicBezTo>
                  <a:cubicBezTo>
                    <a:pt x="172" y="178"/>
                    <a:pt x="201" y="126"/>
                    <a:pt x="191" y="76"/>
                  </a:cubicBezTo>
                  <a:cubicBezTo>
                    <a:pt x="183" y="31"/>
                    <a:pt x="144"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162696" y="552258"/>
              <a:ext cx="9533" cy="8625"/>
            </a:xfrm>
            <a:custGeom>
              <a:avLst/>
              <a:gdLst/>
              <a:ahLst/>
              <a:cxnLst/>
              <a:rect l="l" t="t" r="r" b="b"/>
              <a:pathLst>
                <a:path w="210" h="190" extrusionOk="0">
                  <a:moveTo>
                    <a:pt x="105" y="1"/>
                  </a:moveTo>
                  <a:cubicBezTo>
                    <a:pt x="91" y="1"/>
                    <a:pt x="78" y="3"/>
                    <a:pt x="65" y="10"/>
                  </a:cubicBezTo>
                  <a:cubicBezTo>
                    <a:pt x="18" y="32"/>
                    <a:pt x="0" y="87"/>
                    <a:pt x="23" y="132"/>
                  </a:cubicBezTo>
                  <a:lnTo>
                    <a:pt x="27" y="141"/>
                  </a:lnTo>
                  <a:cubicBezTo>
                    <a:pt x="43" y="173"/>
                    <a:pt x="72" y="190"/>
                    <a:pt x="104" y="190"/>
                  </a:cubicBezTo>
                  <a:cubicBezTo>
                    <a:pt x="119" y="190"/>
                    <a:pt x="133" y="188"/>
                    <a:pt x="146" y="179"/>
                  </a:cubicBezTo>
                  <a:cubicBezTo>
                    <a:pt x="192" y="157"/>
                    <a:pt x="209" y="98"/>
                    <a:pt x="187" y="52"/>
                  </a:cubicBezTo>
                  <a:cubicBezTo>
                    <a:pt x="171" y="20"/>
                    <a:pt x="139"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6152936" y="528381"/>
              <a:ext cx="9488" cy="8761"/>
            </a:xfrm>
            <a:custGeom>
              <a:avLst/>
              <a:gdLst/>
              <a:ahLst/>
              <a:cxnLst/>
              <a:rect l="l" t="t" r="r" b="b"/>
              <a:pathLst>
                <a:path w="209" h="193" extrusionOk="0">
                  <a:moveTo>
                    <a:pt x="105" y="1"/>
                  </a:moveTo>
                  <a:cubicBezTo>
                    <a:pt x="95" y="1"/>
                    <a:pt x="85" y="2"/>
                    <a:pt x="74" y="6"/>
                  </a:cubicBezTo>
                  <a:cubicBezTo>
                    <a:pt x="27" y="22"/>
                    <a:pt x="0" y="75"/>
                    <a:pt x="16" y="122"/>
                  </a:cubicBezTo>
                  <a:lnTo>
                    <a:pt x="18" y="131"/>
                  </a:lnTo>
                  <a:cubicBezTo>
                    <a:pt x="32" y="170"/>
                    <a:pt x="68" y="193"/>
                    <a:pt x="106" y="193"/>
                  </a:cubicBezTo>
                  <a:cubicBezTo>
                    <a:pt x="115" y="193"/>
                    <a:pt x="126" y="192"/>
                    <a:pt x="134" y="188"/>
                  </a:cubicBezTo>
                  <a:cubicBezTo>
                    <a:pt x="184" y="172"/>
                    <a:pt x="208" y="120"/>
                    <a:pt x="192" y="72"/>
                  </a:cubicBezTo>
                  <a:lnTo>
                    <a:pt x="190" y="62"/>
                  </a:lnTo>
                  <a:cubicBezTo>
                    <a:pt x="178" y="25"/>
                    <a:pt x="14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6157385" y="540547"/>
              <a:ext cx="9488" cy="8534"/>
            </a:xfrm>
            <a:custGeom>
              <a:avLst/>
              <a:gdLst/>
              <a:ahLst/>
              <a:cxnLst/>
              <a:rect l="l" t="t" r="r" b="b"/>
              <a:pathLst>
                <a:path w="209" h="188" extrusionOk="0">
                  <a:moveTo>
                    <a:pt x="105" y="0"/>
                  </a:moveTo>
                  <a:cubicBezTo>
                    <a:pt x="93" y="0"/>
                    <a:pt x="81" y="2"/>
                    <a:pt x="70" y="7"/>
                  </a:cubicBezTo>
                  <a:cubicBezTo>
                    <a:pt x="24" y="26"/>
                    <a:pt x="0" y="79"/>
                    <a:pt x="19" y="126"/>
                  </a:cubicBezTo>
                  <a:lnTo>
                    <a:pt x="24" y="135"/>
                  </a:lnTo>
                  <a:cubicBezTo>
                    <a:pt x="38" y="169"/>
                    <a:pt x="70" y="188"/>
                    <a:pt x="104" y="188"/>
                  </a:cubicBezTo>
                  <a:cubicBezTo>
                    <a:pt x="115" y="188"/>
                    <a:pt x="129" y="184"/>
                    <a:pt x="142" y="179"/>
                  </a:cubicBezTo>
                  <a:cubicBezTo>
                    <a:pt x="188" y="161"/>
                    <a:pt x="208" y="103"/>
                    <a:pt x="189" y="57"/>
                  </a:cubicBezTo>
                  <a:cubicBezTo>
                    <a:pt x="175" y="21"/>
                    <a:pt x="140"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6252487" y="642186"/>
              <a:ext cx="9715" cy="8625"/>
            </a:xfrm>
            <a:custGeom>
              <a:avLst/>
              <a:gdLst/>
              <a:ahLst/>
              <a:cxnLst/>
              <a:rect l="l" t="t" r="r" b="b"/>
              <a:pathLst>
                <a:path w="214" h="190" extrusionOk="0">
                  <a:moveTo>
                    <a:pt x="105" y="1"/>
                  </a:moveTo>
                  <a:cubicBezTo>
                    <a:pt x="72" y="1"/>
                    <a:pt x="40" y="19"/>
                    <a:pt x="24" y="51"/>
                  </a:cubicBezTo>
                  <a:cubicBezTo>
                    <a:pt x="1" y="96"/>
                    <a:pt x="19" y="152"/>
                    <a:pt x="64" y="175"/>
                  </a:cubicBezTo>
                  <a:lnTo>
                    <a:pt x="75" y="180"/>
                  </a:lnTo>
                  <a:cubicBezTo>
                    <a:pt x="86" y="186"/>
                    <a:pt x="100" y="189"/>
                    <a:pt x="113" y="189"/>
                  </a:cubicBezTo>
                  <a:cubicBezTo>
                    <a:pt x="145" y="189"/>
                    <a:pt x="177" y="169"/>
                    <a:pt x="193" y="137"/>
                  </a:cubicBezTo>
                  <a:cubicBezTo>
                    <a:pt x="214" y="89"/>
                    <a:pt x="193" y="32"/>
                    <a:pt x="147" y="11"/>
                  </a:cubicBezTo>
                  <a:cubicBezTo>
                    <a:pt x="134" y="4"/>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6209453" y="316295"/>
              <a:ext cx="9624" cy="8580"/>
            </a:xfrm>
            <a:custGeom>
              <a:avLst/>
              <a:gdLst/>
              <a:ahLst/>
              <a:cxnLst/>
              <a:rect l="l" t="t" r="r" b="b"/>
              <a:pathLst>
                <a:path w="212" h="189" extrusionOk="0">
                  <a:moveTo>
                    <a:pt x="110" y="0"/>
                  </a:moveTo>
                  <a:cubicBezTo>
                    <a:pt x="88" y="0"/>
                    <a:pt x="66" y="8"/>
                    <a:pt x="48" y="24"/>
                  </a:cubicBezTo>
                  <a:lnTo>
                    <a:pt x="43" y="29"/>
                  </a:lnTo>
                  <a:cubicBezTo>
                    <a:pt x="5" y="61"/>
                    <a:pt x="1" y="119"/>
                    <a:pt x="33" y="157"/>
                  </a:cubicBezTo>
                  <a:cubicBezTo>
                    <a:pt x="52" y="178"/>
                    <a:pt x="79" y="189"/>
                    <a:pt x="104" y="189"/>
                  </a:cubicBezTo>
                  <a:cubicBezTo>
                    <a:pt x="125" y="189"/>
                    <a:pt x="146" y="183"/>
                    <a:pt x="163" y="167"/>
                  </a:cubicBezTo>
                  <a:lnTo>
                    <a:pt x="173" y="159"/>
                  </a:lnTo>
                  <a:cubicBezTo>
                    <a:pt x="210" y="125"/>
                    <a:pt x="212" y="67"/>
                    <a:pt x="178" y="30"/>
                  </a:cubicBezTo>
                  <a:cubicBezTo>
                    <a:pt x="160" y="10"/>
                    <a:pt x="135"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240866" y="293598"/>
              <a:ext cx="9805" cy="8670"/>
            </a:xfrm>
            <a:custGeom>
              <a:avLst/>
              <a:gdLst/>
              <a:ahLst/>
              <a:cxnLst/>
              <a:rect l="l" t="t" r="r" b="b"/>
              <a:pathLst>
                <a:path w="216" h="191" extrusionOk="0">
                  <a:moveTo>
                    <a:pt x="112" y="1"/>
                  </a:moveTo>
                  <a:cubicBezTo>
                    <a:pt x="96" y="1"/>
                    <a:pt x="80" y="5"/>
                    <a:pt x="65" y="14"/>
                  </a:cubicBezTo>
                  <a:lnTo>
                    <a:pt x="60" y="18"/>
                  </a:lnTo>
                  <a:cubicBezTo>
                    <a:pt x="16" y="44"/>
                    <a:pt x="1" y="98"/>
                    <a:pt x="26" y="144"/>
                  </a:cubicBezTo>
                  <a:cubicBezTo>
                    <a:pt x="41" y="174"/>
                    <a:pt x="72" y="190"/>
                    <a:pt x="104" y="190"/>
                  </a:cubicBezTo>
                  <a:cubicBezTo>
                    <a:pt x="120" y="190"/>
                    <a:pt x="135" y="186"/>
                    <a:pt x="148" y="177"/>
                  </a:cubicBezTo>
                  <a:lnTo>
                    <a:pt x="159" y="171"/>
                  </a:lnTo>
                  <a:cubicBezTo>
                    <a:pt x="202" y="145"/>
                    <a:pt x="216" y="90"/>
                    <a:pt x="190" y="46"/>
                  </a:cubicBezTo>
                  <a:cubicBezTo>
                    <a:pt x="173" y="17"/>
                    <a:pt x="143" y="1"/>
                    <a:pt x="11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6263972" y="282294"/>
              <a:ext cx="9715" cy="8489"/>
            </a:xfrm>
            <a:custGeom>
              <a:avLst/>
              <a:gdLst/>
              <a:ahLst/>
              <a:cxnLst/>
              <a:rect l="l" t="t" r="r" b="b"/>
              <a:pathLst>
                <a:path w="214" h="187" extrusionOk="0">
                  <a:moveTo>
                    <a:pt x="109" y="1"/>
                  </a:moveTo>
                  <a:cubicBezTo>
                    <a:pt x="97" y="1"/>
                    <a:pt x="85" y="3"/>
                    <a:pt x="74" y="8"/>
                  </a:cubicBezTo>
                  <a:lnTo>
                    <a:pt x="70" y="9"/>
                  </a:lnTo>
                  <a:cubicBezTo>
                    <a:pt x="23" y="29"/>
                    <a:pt x="1" y="82"/>
                    <a:pt x="21" y="129"/>
                  </a:cubicBezTo>
                  <a:cubicBezTo>
                    <a:pt x="35" y="165"/>
                    <a:pt x="68" y="186"/>
                    <a:pt x="103" y="186"/>
                  </a:cubicBezTo>
                  <a:cubicBezTo>
                    <a:pt x="116" y="186"/>
                    <a:pt x="128" y="183"/>
                    <a:pt x="139" y="179"/>
                  </a:cubicBezTo>
                  <a:cubicBezTo>
                    <a:pt x="139" y="179"/>
                    <a:pt x="148" y="175"/>
                    <a:pt x="149" y="175"/>
                  </a:cubicBezTo>
                  <a:cubicBezTo>
                    <a:pt x="195" y="155"/>
                    <a:pt x="214" y="103"/>
                    <a:pt x="195" y="56"/>
                  </a:cubicBezTo>
                  <a:cubicBezTo>
                    <a:pt x="180" y="21"/>
                    <a:pt x="145" y="1"/>
                    <a:pt x="10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6252215" y="287515"/>
              <a:ext cx="9851" cy="8625"/>
            </a:xfrm>
            <a:custGeom>
              <a:avLst/>
              <a:gdLst/>
              <a:ahLst/>
              <a:cxnLst/>
              <a:rect l="l" t="t" r="r" b="b"/>
              <a:pathLst>
                <a:path w="217" h="190" extrusionOk="0">
                  <a:moveTo>
                    <a:pt x="111" y="1"/>
                  </a:moveTo>
                  <a:cubicBezTo>
                    <a:pt x="97" y="1"/>
                    <a:pt x="83" y="4"/>
                    <a:pt x="70" y="11"/>
                  </a:cubicBezTo>
                  <a:lnTo>
                    <a:pt x="65" y="14"/>
                  </a:lnTo>
                  <a:cubicBezTo>
                    <a:pt x="18" y="36"/>
                    <a:pt x="1" y="90"/>
                    <a:pt x="23" y="136"/>
                  </a:cubicBezTo>
                  <a:cubicBezTo>
                    <a:pt x="38" y="169"/>
                    <a:pt x="70" y="189"/>
                    <a:pt x="104" y="189"/>
                  </a:cubicBezTo>
                  <a:cubicBezTo>
                    <a:pt x="118" y="189"/>
                    <a:pt x="130" y="187"/>
                    <a:pt x="144" y="180"/>
                  </a:cubicBezTo>
                  <a:lnTo>
                    <a:pt x="154" y="174"/>
                  </a:lnTo>
                  <a:cubicBezTo>
                    <a:pt x="199" y="151"/>
                    <a:pt x="217" y="97"/>
                    <a:pt x="194" y="51"/>
                  </a:cubicBezTo>
                  <a:cubicBezTo>
                    <a:pt x="177" y="19"/>
                    <a:pt x="145" y="1"/>
                    <a:pt x="11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6230108" y="629158"/>
              <a:ext cx="9760" cy="8580"/>
            </a:xfrm>
            <a:custGeom>
              <a:avLst/>
              <a:gdLst/>
              <a:ahLst/>
              <a:cxnLst/>
              <a:rect l="l" t="t" r="r" b="b"/>
              <a:pathLst>
                <a:path w="215" h="189" extrusionOk="0">
                  <a:moveTo>
                    <a:pt x="105" y="1"/>
                  </a:moveTo>
                  <a:cubicBezTo>
                    <a:pt x="76" y="1"/>
                    <a:pt x="47" y="15"/>
                    <a:pt x="30" y="40"/>
                  </a:cubicBezTo>
                  <a:cubicBezTo>
                    <a:pt x="0" y="81"/>
                    <a:pt x="11" y="139"/>
                    <a:pt x="52" y="167"/>
                  </a:cubicBezTo>
                  <a:lnTo>
                    <a:pt x="61" y="174"/>
                  </a:lnTo>
                  <a:cubicBezTo>
                    <a:pt x="77" y="183"/>
                    <a:pt x="93" y="189"/>
                    <a:pt x="109" y="189"/>
                  </a:cubicBezTo>
                  <a:cubicBezTo>
                    <a:pt x="140" y="189"/>
                    <a:pt x="167" y="173"/>
                    <a:pt x="185" y="146"/>
                  </a:cubicBezTo>
                  <a:cubicBezTo>
                    <a:pt x="214" y="104"/>
                    <a:pt x="200" y="45"/>
                    <a:pt x="157" y="18"/>
                  </a:cubicBezTo>
                  <a:cubicBezTo>
                    <a:pt x="142" y="6"/>
                    <a:pt x="12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6241093" y="636103"/>
              <a:ext cx="9760" cy="8580"/>
            </a:xfrm>
            <a:custGeom>
              <a:avLst/>
              <a:gdLst/>
              <a:ahLst/>
              <a:cxnLst/>
              <a:rect l="l" t="t" r="r" b="b"/>
              <a:pathLst>
                <a:path w="215" h="189" extrusionOk="0">
                  <a:moveTo>
                    <a:pt x="106" y="0"/>
                  </a:moveTo>
                  <a:cubicBezTo>
                    <a:pt x="75" y="0"/>
                    <a:pt x="45" y="16"/>
                    <a:pt x="27" y="45"/>
                  </a:cubicBezTo>
                  <a:cubicBezTo>
                    <a:pt x="1" y="88"/>
                    <a:pt x="16" y="144"/>
                    <a:pt x="59" y="171"/>
                  </a:cubicBezTo>
                  <a:lnTo>
                    <a:pt x="69" y="177"/>
                  </a:lnTo>
                  <a:cubicBezTo>
                    <a:pt x="83" y="185"/>
                    <a:pt x="99" y="188"/>
                    <a:pt x="113" y="188"/>
                  </a:cubicBezTo>
                  <a:cubicBezTo>
                    <a:pt x="144" y="188"/>
                    <a:pt x="175" y="172"/>
                    <a:pt x="192" y="141"/>
                  </a:cubicBezTo>
                  <a:cubicBezTo>
                    <a:pt x="215" y="95"/>
                    <a:pt x="196" y="38"/>
                    <a:pt x="153" y="13"/>
                  </a:cubicBezTo>
                  <a:cubicBezTo>
                    <a:pt x="138" y="5"/>
                    <a:pt x="122"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230062" y="300543"/>
              <a:ext cx="9669" cy="8353"/>
            </a:xfrm>
            <a:custGeom>
              <a:avLst/>
              <a:gdLst/>
              <a:ahLst/>
              <a:cxnLst/>
              <a:rect l="l" t="t" r="r" b="b"/>
              <a:pathLst>
                <a:path w="213" h="184" extrusionOk="0">
                  <a:moveTo>
                    <a:pt x="108" y="0"/>
                  </a:moveTo>
                  <a:cubicBezTo>
                    <a:pt x="91" y="0"/>
                    <a:pt x="74" y="5"/>
                    <a:pt x="58" y="15"/>
                  </a:cubicBezTo>
                  <a:cubicBezTo>
                    <a:pt x="58" y="15"/>
                    <a:pt x="51" y="20"/>
                    <a:pt x="49" y="22"/>
                  </a:cubicBezTo>
                  <a:cubicBezTo>
                    <a:pt x="7" y="50"/>
                    <a:pt x="0" y="104"/>
                    <a:pt x="28" y="146"/>
                  </a:cubicBezTo>
                  <a:cubicBezTo>
                    <a:pt x="46" y="171"/>
                    <a:pt x="74" y="184"/>
                    <a:pt x="105" y="184"/>
                  </a:cubicBezTo>
                  <a:cubicBezTo>
                    <a:pt x="123" y="184"/>
                    <a:pt x="143" y="179"/>
                    <a:pt x="158" y="169"/>
                  </a:cubicBezTo>
                  <a:cubicBezTo>
                    <a:pt x="201" y="140"/>
                    <a:pt x="212" y="85"/>
                    <a:pt x="185" y="41"/>
                  </a:cubicBezTo>
                  <a:cubicBezTo>
                    <a:pt x="167" y="15"/>
                    <a:pt x="13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6144402" y="490703"/>
              <a:ext cx="8897" cy="8625"/>
            </a:xfrm>
            <a:custGeom>
              <a:avLst/>
              <a:gdLst/>
              <a:ahLst/>
              <a:cxnLst/>
              <a:rect l="l" t="t" r="r" b="b"/>
              <a:pathLst>
                <a:path w="196" h="190" extrusionOk="0">
                  <a:moveTo>
                    <a:pt x="97" y="0"/>
                  </a:moveTo>
                  <a:cubicBezTo>
                    <a:pt x="94" y="0"/>
                    <a:pt x="90" y="1"/>
                    <a:pt x="86" y="1"/>
                  </a:cubicBezTo>
                  <a:cubicBezTo>
                    <a:pt x="36" y="7"/>
                    <a:pt x="1" y="53"/>
                    <a:pt x="6" y="102"/>
                  </a:cubicBezTo>
                  <a:lnTo>
                    <a:pt x="7" y="115"/>
                  </a:lnTo>
                  <a:cubicBezTo>
                    <a:pt x="14" y="159"/>
                    <a:pt x="52" y="190"/>
                    <a:pt x="97" y="190"/>
                  </a:cubicBezTo>
                  <a:cubicBezTo>
                    <a:pt x="103" y="189"/>
                    <a:pt x="106" y="189"/>
                    <a:pt x="111" y="189"/>
                  </a:cubicBezTo>
                  <a:cubicBezTo>
                    <a:pt x="162" y="180"/>
                    <a:pt x="196" y="132"/>
                    <a:pt x="188" y="81"/>
                  </a:cubicBezTo>
                  <a:cubicBezTo>
                    <a:pt x="183" y="35"/>
                    <a:pt x="143" y="0"/>
                    <a:pt x="9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6209771" y="613451"/>
              <a:ext cx="9488" cy="8580"/>
            </a:xfrm>
            <a:custGeom>
              <a:avLst/>
              <a:gdLst/>
              <a:ahLst/>
              <a:cxnLst/>
              <a:rect l="l" t="t" r="r" b="b"/>
              <a:pathLst>
                <a:path w="209" h="189" extrusionOk="0">
                  <a:moveTo>
                    <a:pt x="102" y="1"/>
                  </a:moveTo>
                  <a:cubicBezTo>
                    <a:pt x="77" y="1"/>
                    <a:pt x="53" y="11"/>
                    <a:pt x="35" y="29"/>
                  </a:cubicBezTo>
                  <a:cubicBezTo>
                    <a:pt x="0" y="66"/>
                    <a:pt x="3" y="124"/>
                    <a:pt x="40" y="159"/>
                  </a:cubicBezTo>
                  <a:lnTo>
                    <a:pt x="50" y="168"/>
                  </a:lnTo>
                  <a:cubicBezTo>
                    <a:pt x="67" y="181"/>
                    <a:pt x="87" y="189"/>
                    <a:pt x="106" y="189"/>
                  </a:cubicBezTo>
                  <a:cubicBezTo>
                    <a:pt x="131" y="189"/>
                    <a:pt x="157" y="176"/>
                    <a:pt x="176" y="155"/>
                  </a:cubicBezTo>
                  <a:cubicBezTo>
                    <a:pt x="209" y="117"/>
                    <a:pt x="203" y="58"/>
                    <a:pt x="164" y="25"/>
                  </a:cubicBezTo>
                  <a:cubicBezTo>
                    <a:pt x="146" y="9"/>
                    <a:pt x="124"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6219621" y="621713"/>
              <a:ext cx="9805" cy="8580"/>
            </a:xfrm>
            <a:custGeom>
              <a:avLst/>
              <a:gdLst/>
              <a:ahLst/>
              <a:cxnLst/>
              <a:rect l="l" t="t" r="r" b="b"/>
              <a:pathLst>
                <a:path w="216" h="189" extrusionOk="0">
                  <a:moveTo>
                    <a:pt x="105" y="0"/>
                  </a:moveTo>
                  <a:cubicBezTo>
                    <a:pt x="77" y="0"/>
                    <a:pt x="49" y="14"/>
                    <a:pt x="31" y="38"/>
                  </a:cubicBezTo>
                  <a:cubicBezTo>
                    <a:pt x="0" y="78"/>
                    <a:pt x="10" y="135"/>
                    <a:pt x="51" y="166"/>
                  </a:cubicBezTo>
                  <a:lnTo>
                    <a:pt x="56" y="170"/>
                  </a:lnTo>
                  <a:cubicBezTo>
                    <a:pt x="73" y="183"/>
                    <a:pt x="93" y="188"/>
                    <a:pt x="111" y="188"/>
                  </a:cubicBezTo>
                  <a:cubicBezTo>
                    <a:pt x="140" y="188"/>
                    <a:pt x="166" y="176"/>
                    <a:pt x="184" y="152"/>
                  </a:cubicBezTo>
                  <a:cubicBezTo>
                    <a:pt x="215" y="113"/>
                    <a:pt x="208" y="55"/>
                    <a:pt x="168" y="25"/>
                  </a:cubicBezTo>
                  <a:lnTo>
                    <a:pt x="159" y="18"/>
                  </a:lnTo>
                  <a:cubicBezTo>
                    <a:pt x="143" y="6"/>
                    <a:pt x="12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6219576" y="308079"/>
              <a:ext cx="9578" cy="8398"/>
            </a:xfrm>
            <a:custGeom>
              <a:avLst/>
              <a:gdLst/>
              <a:ahLst/>
              <a:cxnLst/>
              <a:rect l="l" t="t" r="r" b="b"/>
              <a:pathLst>
                <a:path w="211" h="185" extrusionOk="0">
                  <a:moveTo>
                    <a:pt x="108" y="1"/>
                  </a:moveTo>
                  <a:cubicBezTo>
                    <a:pt x="88" y="1"/>
                    <a:pt x="68" y="7"/>
                    <a:pt x="52" y="20"/>
                  </a:cubicBezTo>
                  <a:cubicBezTo>
                    <a:pt x="52" y="20"/>
                    <a:pt x="44" y="25"/>
                    <a:pt x="44" y="26"/>
                  </a:cubicBezTo>
                  <a:cubicBezTo>
                    <a:pt x="5" y="58"/>
                    <a:pt x="0" y="112"/>
                    <a:pt x="31" y="152"/>
                  </a:cubicBezTo>
                  <a:cubicBezTo>
                    <a:pt x="50" y="173"/>
                    <a:pt x="77" y="184"/>
                    <a:pt x="104" y="184"/>
                  </a:cubicBezTo>
                  <a:cubicBezTo>
                    <a:pt x="125" y="184"/>
                    <a:pt x="146" y="178"/>
                    <a:pt x="163" y="164"/>
                  </a:cubicBezTo>
                  <a:cubicBezTo>
                    <a:pt x="203" y="135"/>
                    <a:pt x="210" y="77"/>
                    <a:pt x="180" y="37"/>
                  </a:cubicBezTo>
                  <a:cubicBezTo>
                    <a:pt x="162" y="13"/>
                    <a:pt x="135"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6143176" y="477856"/>
              <a:ext cx="8716" cy="8761"/>
            </a:xfrm>
            <a:custGeom>
              <a:avLst/>
              <a:gdLst/>
              <a:ahLst/>
              <a:cxnLst/>
              <a:rect l="l" t="t" r="r" b="b"/>
              <a:pathLst>
                <a:path w="192" h="193" extrusionOk="0">
                  <a:moveTo>
                    <a:pt x="98" y="1"/>
                  </a:moveTo>
                  <a:cubicBezTo>
                    <a:pt x="95" y="1"/>
                    <a:pt x="92" y="1"/>
                    <a:pt x="89" y="1"/>
                  </a:cubicBezTo>
                  <a:cubicBezTo>
                    <a:pt x="38" y="5"/>
                    <a:pt x="0" y="50"/>
                    <a:pt x="5" y="99"/>
                  </a:cubicBezTo>
                  <a:lnTo>
                    <a:pt x="5" y="107"/>
                  </a:lnTo>
                  <a:cubicBezTo>
                    <a:pt x="10" y="153"/>
                    <a:pt x="49" y="192"/>
                    <a:pt x="98" y="192"/>
                  </a:cubicBezTo>
                  <a:lnTo>
                    <a:pt x="104" y="192"/>
                  </a:lnTo>
                  <a:cubicBezTo>
                    <a:pt x="153" y="189"/>
                    <a:pt x="191" y="146"/>
                    <a:pt x="189" y="96"/>
                  </a:cubicBezTo>
                  <a:lnTo>
                    <a:pt x="188" y="84"/>
                  </a:lnTo>
                  <a:cubicBezTo>
                    <a:pt x="184" y="37"/>
                    <a:pt x="143" y="1"/>
                    <a:pt x="9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6517186" y="376761"/>
              <a:ext cx="9760" cy="8670"/>
            </a:xfrm>
            <a:custGeom>
              <a:avLst/>
              <a:gdLst/>
              <a:ahLst/>
              <a:cxnLst/>
              <a:rect l="l" t="t" r="r" b="b"/>
              <a:pathLst>
                <a:path w="215" h="191" extrusionOk="0">
                  <a:moveTo>
                    <a:pt x="104" y="1"/>
                  </a:moveTo>
                  <a:cubicBezTo>
                    <a:pt x="91" y="1"/>
                    <a:pt x="77" y="4"/>
                    <a:pt x="65" y="10"/>
                  </a:cubicBezTo>
                  <a:cubicBezTo>
                    <a:pt x="19" y="33"/>
                    <a:pt x="1" y="87"/>
                    <a:pt x="23" y="132"/>
                  </a:cubicBezTo>
                  <a:lnTo>
                    <a:pt x="28" y="142"/>
                  </a:lnTo>
                  <a:cubicBezTo>
                    <a:pt x="44" y="174"/>
                    <a:pt x="77" y="191"/>
                    <a:pt x="109" y="191"/>
                  </a:cubicBezTo>
                  <a:cubicBezTo>
                    <a:pt x="124" y="191"/>
                    <a:pt x="139" y="189"/>
                    <a:pt x="151" y="180"/>
                  </a:cubicBezTo>
                  <a:cubicBezTo>
                    <a:pt x="197" y="157"/>
                    <a:pt x="215" y="101"/>
                    <a:pt x="191" y="58"/>
                  </a:cubicBezTo>
                  <a:lnTo>
                    <a:pt x="187" y="52"/>
                  </a:lnTo>
                  <a:cubicBezTo>
                    <a:pt x="171" y="19"/>
                    <a:pt x="138"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9"/>
            <p:cNvSpPr/>
            <p:nvPr/>
          </p:nvSpPr>
          <p:spPr>
            <a:xfrm>
              <a:off x="6522724" y="388700"/>
              <a:ext cx="9442" cy="8580"/>
            </a:xfrm>
            <a:custGeom>
              <a:avLst/>
              <a:gdLst/>
              <a:ahLst/>
              <a:cxnLst/>
              <a:rect l="l" t="t" r="r" b="b"/>
              <a:pathLst>
                <a:path w="208" h="189" extrusionOk="0">
                  <a:moveTo>
                    <a:pt x="104" y="0"/>
                  </a:moveTo>
                  <a:cubicBezTo>
                    <a:pt x="92" y="0"/>
                    <a:pt x="80" y="2"/>
                    <a:pt x="68" y="7"/>
                  </a:cubicBezTo>
                  <a:cubicBezTo>
                    <a:pt x="21" y="27"/>
                    <a:pt x="1" y="84"/>
                    <a:pt x="19" y="132"/>
                  </a:cubicBezTo>
                  <a:cubicBezTo>
                    <a:pt x="34" y="166"/>
                    <a:pt x="68" y="188"/>
                    <a:pt x="103" y="188"/>
                  </a:cubicBezTo>
                  <a:cubicBezTo>
                    <a:pt x="116" y="188"/>
                    <a:pt x="127" y="185"/>
                    <a:pt x="139" y="181"/>
                  </a:cubicBezTo>
                  <a:cubicBezTo>
                    <a:pt x="185" y="163"/>
                    <a:pt x="208" y="109"/>
                    <a:pt x="190" y="61"/>
                  </a:cubicBezTo>
                  <a:lnTo>
                    <a:pt x="185" y="53"/>
                  </a:lnTo>
                  <a:cubicBezTo>
                    <a:pt x="171" y="19"/>
                    <a:pt x="138"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6511012" y="365413"/>
              <a:ext cx="9669" cy="8761"/>
            </a:xfrm>
            <a:custGeom>
              <a:avLst/>
              <a:gdLst/>
              <a:ahLst/>
              <a:cxnLst/>
              <a:rect l="l" t="t" r="r" b="b"/>
              <a:pathLst>
                <a:path w="213" h="193" extrusionOk="0">
                  <a:moveTo>
                    <a:pt x="103" y="1"/>
                  </a:moveTo>
                  <a:cubicBezTo>
                    <a:pt x="87" y="1"/>
                    <a:pt x="72" y="5"/>
                    <a:pt x="57" y="13"/>
                  </a:cubicBezTo>
                  <a:cubicBezTo>
                    <a:pt x="16" y="38"/>
                    <a:pt x="1" y="93"/>
                    <a:pt x="26" y="138"/>
                  </a:cubicBezTo>
                  <a:lnTo>
                    <a:pt x="31" y="149"/>
                  </a:lnTo>
                  <a:cubicBezTo>
                    <a:pt x="48" y="176"/>
                    <a:pt x="79" y="192"/>
                    <a:pt x="108" y="192"/>
                  </a:cubicBezTo>
                  <a:cubicBezTo>
                    <a:pt x="124" y="192"/>
                    <a:pt x="142" y="188"/>
                    <a:pt x="156" y="179"/>
                  </a:cubicBezTo>
                  <a:cubicBezTo>
                    <a:pt x="199" y="153"/>
                    <a:pt x="213" y="96"/>
                    <a:pt x="186" y="53"/>
                  </a:cubicBezTo>
                  <a:lnTo>
                    <a:pt x="182" y="48"/>
                  </a:lnTo>
                  <a:cubicBezTo>
                    <a:pt x="166" y="18"/>
                    <a:pt x="135"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6496894" y="344122"/>
              <a:ext cx="9397" cy="8534"/>
            </a:xfrm>
            <a:custGeom>
              <a:avLst/>
              <a:gdLst/>
              <a:ahLst/>
              <a:cxnLst/>
              <a:rect l="l" t="t" r="r" b="b"/>
              <a:pathLst>
                <a:path w="207" h="188" extrusionOk="0">
                  <a:moveTo>
                    <a:pt x="102" y="1"/>
                  </a:moveTo>
                  <a:cubicBezTo>
                    <a:pt x="82" y="1"/>
                    <a:pt x="61" y="8"/>
                    <a:pt x="44" y="21"/>
                  </a:cubicBezTo>
                  <a:cubicBezTo>
                    <a:pt x="5" y="51"/>
                    <a:pt x="0" y="113"/>
                    <a:pt x="31" y="153"/>
                  </a:cubicBezTo>
                  <a:cubicBezTo>
                    <a:pt x="49" y="176"/>
                    <a:pt x="76" y="188"/>
                    <a:pt x="103" y="188"/>
                  </a:cubicBezTo>
                  <a:cubicBezTo>
                    <a:pt x="123" y="188"/>
                    <a:pt x="143" y="181"/>
                    <a:pt x="159" y="170"/>
                  </a:cubicBezTo>
                  <a:cubicBezTo>
                    <a:pt x="200" y="139"/>
                    <a:pt x="206" y="81"/>
                    <a:pt x="176" y="42"/>
                  </a:cubicBezTo>
                  <a:lnTo>
                    <a:pt x="169" y="34"/>
                  </a:lnTo>
                  <a:cubicBezTo>
                    <a:pt x="152" y="12"/>
                    <a:pt x="127"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6504157" y="354518"/>
              <a:ext cx="9760" cy="8670"/>
            </a:xfrm>
            <a:custGeom>
              <a:avLst/>
              <a:gdLst/>
              <a:ahLst/>
              <a:cxnLst/>
              <a:rect l="l" t="t" r="r" b="b"/>
              <a:pathLst>
                <a:path w="215" h="191" extrusionOk="0">
                  <a:moveTo>
                    <a:pt x="106" y="1"/>
                  </a:moveTo>
                  <a:cubicBezTo>
                    <a:pt x="89" y="1"/>
                    <a:pt x="71" y="6"/>
                    <a:pt x="56" y="17"/>
                  </a:cubicBezTo>
                  <a:cubicBezTo>
                    <a:pt x="11" y="43"/>
                    <a:pt x="1" y="100"/>
                    <a:pt x="29" y="142"/>
                  </a:cubicBezTo>
                  <a:lnTo>
                    <a:pt x="34" y="151"/>
                  </a:lnTo>
                  <a:cubicBezTo>
                    <a:pt x="52" y="177"/>
                    <a:pt x="80" y="191"/>
                    <a:pt x="110" y="191"/>
                  </a:cubicBezTo>
                  <a:cubicBezTo>
                    <a:pt x="129" y="191"/>
                    <a:pt x="146" y="185"/>
                    <a:pt x="162" y="175"/>
                  </a:cubicBezTo>
                  <a:cubicBezTo>
                    <a:pt x="204" y="147"/>
                    <a:pt x="215" y="89"/>
                    <a:pt x="185" y="48"/>
                  </a:cubicBezTo>
                  <a:lnTo>
                    <a:pt x="182" y="42"/>
                  </a:lnTo>
                  <a:cubicBezTo>
                    <a:pt x="164" y="15"/>
                    <a:pt x="13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6470292" y="315887"/>
              <a:ext cx="9442" cy="8534"/>
            </a:xfrm>
            <a:custGeom>
              <a:avLst/>
              <a:gdLst/>
              <a:ahLst/>
              <a:cxnLst/>
              <a:rect l="l" t="t" r="r" b="b"/>
              <a:pathLst>
                <a:path w="208" h="188" extrusionOk="0">
                  <a:moveTo>
                    <a:pt x="103" y="1"/>
                  </a:moveTo>
                  <a:cubicBezTo>
                    <a:pt x="78" y="1"/>
                    <a:pt x="52" y="12"/>
                    <a:pt x="34" y="33"/>
                  </a:cubicBezTo>
                  <a:cubicBezTo>
                    <a:pt x="0" y="70"/>
                    <a:pt x="6" y="132"/>
                    <a:pt x="44" y="164"/>
                  </a:cubicBezTo>
                  <a:cubicBezTo>
                    <a:pt x="61" y="180"/>
                    <a:pt x="84" y="187"/>
                    <a:pt x="106" y="187"/>
                  </a:cubicBezTo>
                  <a:cubicBezTo>
                    <a:pt x="130" y="187"/>
                    <a:pt x="155" y="177"/>
                    <a:pt x="174" y="158"/>
                  </a:cubicBezTo>
                  <a:cubicBezTo>
                    <a:pt x="208" y="119"/>
                    <a:pt x="204" y="61"/>
                    <a:pt x="167" y="28"/>
                  </a:cubicBezTo>
                  <a:lnTo>
                    <a:pt x="159" y="22"/>
                  </a:lnTo>
                  <a:cubicBezTo>
                    <a:pt x="143" y="8"/>
                    <a:pt x="123"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6536388" y="438408"/>
              <a:ext cx="8897" cy="8580"/>
            </a:xfrm>
            <a:custGeom>
              <a:avLst/>
              <a:gdLst/>
              <a:ahLst/>
              <a:cxnLst/>
              <a:rect l="l" t="t" r="r" b="b"/>
              <a:pathLst>
                <a:path w="196" h="189" extrusionOk="0">
                  <a:moveTo>
                    <a:pt x="99" y="0"/>
                  </a:moveTo>
                  <a:cubicBezTo>
                    <a:pt x="95" y="0"/>
                    <a:pt x="90" y="1"/>
                    <a:pt x="85" y="1"/>
                  </a:cubicBezTo>
                  <a:cubicBezTo>
                    <a:pt x="34" y="8"/>
                    <a:pt x="0" y="58"/>
                    <a:pt x="8" y="108"/>
                  </a:cubicBezTo>
                  <a:cubicBezTo>
                    <a:pt x="13" y="154"/>
                    <a:pt x="53" y="188"/>
                    <a:pt x="100" y="188"/>
                  </a:cubicBezTo>
                  <a:lnTo>
                    <a:pt x="110" y="188"/>
                  </a:lnTo>
                  <a:cubicBezTo>
                    <a:pt x="160" y="182"/>
                    <a:pt x="196" y="137"/>
                    <a:pt x="190" y="87"/>
                  </a:cubicBezTo>
                  <a:lnTo>
                    <a:pt x="189" y="75"/>
                  </a:lnTo>
                  <a:cubicBezTo>
                    <a:pt x="182" y="31"/>
                    <a:pt x="145"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6537886" y="451118"/>
              <a:ext cx="8716" cy="8716"/>
            </a:xfrm>
            <a:custGeom>
              <a:avLst/>
              <a:gdLst/>
              <a:ahLst/>
              <a:cxnLst/>
              <a:rect l="l" t="t" r="r" b="b"/>
              <a:pathLst>
                <a:path w="192" h="192" extrusionOk="0">
                  <a:moveTo>
                    <a:pt x="96" y="1"/>
                  </a:moveTo>
                  <a:cubicBezTo>
                    <a:pt x="93" y="1"/>
                    <a:pt x="91" y="1"/>
                    <a:pt x="89" y="1"/>
                  </a:cubicBezTo>
                  <a:cubicBezTo>
                    <a:pt x="38" y="3"/>
                    <a:pt x="0" y="47"/>
                    <a:pt x="3" y="97"/>
                  </a:cubicBezTo>
                  <a:lnTo>
                    <a:pt x="4" y="108"/>
                  </a:lnTo>
                  <a:cubicBezTo>
                    <a:pt x="9" y="156"/>
                    <a:pt x="48" y="192"/>
                    <a:pt x="95" y="192"/>
                  </a:cubicBezTo>
                  <a:lnTo>
                    <a:pt x="104" y="192"/>
                  </a:lnTo>
                  <a:cubicBezTo>
                    <a:pt x="153" y="188"/>
                    <a:pt x="191" y="143"/>
                    <a:pt x="186" y="93"/>
                  </a:cubicBezTo>
                  <a:lnTo>
                    <a:pt x="186" y="86"/>
                  </a:lnTo>
                  <a:cubicBezTo>
                    <a:pt x="183" y="39"/>
                    <a:pt x="142" y="1"/>
                    <a:pt x="9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6531167" y="413123"/>
              <a:ext cx="9306" cy="8580"/>
            </a:xfrm>
            <a:custGeom>
              <a:avLst/>
              <a:gdLst/>
              <a:ahLst/>
              <a:cxnLst/>
              <a:rect l="l" t="t" r="r" b="b"/>
              <a:pathLst>
                <a:path w="205" h="189" extrusionOk="0">
                  <a:moveTo>
                    <a:pt x="103" y="0"/>
                  </a:moveTo>
                  <a:cubicBezTo>
                    <a:pt x="95" y="0"/>
                    <a:pt x="86" y="1"/>
                    <a:pt x="77" y="4"/>
                  </a:cubicBezTo>
                  <a:cubicBezTo>
                    <a:pt x="28" y="16"/>
                    <a:pt x="1" y="70"/>
                    <a:pt x="14" y="121"/>
                  </a:cubicBezTo>
                  <a:cubicBezTo>
                    <a:pt x="25" y="162"/>
                    <a:pt x="62" y="188"/>
                    <a:pt x="102" y="188"/>
                  </a:cubicBezTo>
                  <a:cubicBezTo>
                    <a:pt x="110" y="188"/>
                    <a:pt x="118" y="186"/>
                    <a:pt x="126" y="184"/>
                  </a:cubicBezTo>
                  <a:cubicBezTo>
                    <a:pt x="175" y="170"/>
                    <a:pt x="204" y="121"/>
                    <a:pt x="190" y="72"/>
                  </a:cubicBezTo>
                  <a:lnTo>
                    <a:pt x="188" y="63"/>
                  </a:lnTo>
                  <a:cubicBezTo>
                    <a:pt x="177" y="24"/>
                    <a:pt x="142" y="0"/>
                    <a:pt x="10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6527263" y="400503"/>
              <a:ext cx="9442" cy="8852"/>
            </a:xfrm>
            <a:custGeom>
              <a:avLst/>
              <a:gdLst/>
              <a:ahLst/>
              <a:cxnLst/>
              <a:rect l="l" t="t" r="r" b="b"/>
              <a:pathLst>
                <a:path w="208" h="195" extrusionOk="0">
                  <a:moveTo>
                    <a:pt x="102" y="1"/>
                  </a:moveTo>
                  <a:cubicBezTo>
                    <a:pt x="93" y="1"/>
                    <a:pt x="83" y="2"/>
                    <a:pt x="74" y="5"/>
                  </a:cubicBezTo>
                  <a:cubicBezTo>
                    <a:pt x="24" y="23"/>
                    <a:pt x="0" y="76"/>
                    <a:pt x="16" y="124"/>
                  </a:cubicBezTo>
                  <a:lnTo>
                    <a:pt x="18" y="132"/>
                  </a:lnTo>
                  <a:cubicBezTo>
                    <a:pt x="32" y="170"/>
                    <a:pt x="66" y="194"/>
                    <a:pt x="105" y="194"/>
                  </a:cubicBezTo>
                  <a:cubicBezTo>
                    <a:pt x="114" y="194"/>
                    <a:pt x="124" y="193"/>
                    <a:pt x="134" y="189"/>
                  </a:cubicBezTo>
                  <a:cubicBezTo>
                    <a:pt x="182" y="173"/>
                    <a:pt x="208" y="120"/>
                    <a:pt x="192" y="73"/>
                  </a:cubicBezTo>
                  <a:lnTo>
                    <a:pt x="190" y="63"/>
                  </a:lnTo>
                  <a:cubicBezTo>
                    <a:pt x="177" y="25"/>
                    <a:pt x="14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6534163" y="425652"/>
              <a:ext cx="9079" cy="8580"/>
            </a:xfrm>
            <a:custGeom>
              <a:avLst/>
              <a:gdLst/>
              <a:ahLst/>
              <a:cxnLst/>
              <a:rect l="l" t="t" r="r" b="b"/>
              <a:pathLst>
                <a:path w="200" h="189" extrusionOk="0">
                  <a:moveTo>
                    <a:pt x="101" y="1"/>
                  </a:moveTo>
                  <a:cubicBezTo>
                    <a:pt x="95" y="1"/>
                    <a:pt x="88" y="2"/>
                    <a:pt x="81" y="3"/>
                  </a:cubicBezTo>
                  <a:cubicBezTo>
                    <a:pt x="30" y="14"/>
                    <a:pt x="1" y="64"/>
                    <a:pt x="11" y="114"/>
                  </a:cubicBezTo>
                  <a:cubicBezTo>
                    <a:pt x="19" y="158"/>
                    <a:pt x="57" y="189"/>
                    <a:pt x="101" y="189"/>
                  </a:cubicBezTo>
                  <a:cubicBezTo>
                    <a:pt x="106" y="189"/>
                    <a:pt x="111" y="189"/>
                    <a:pt x="117" y="188"/>
                  </a:cubicBezTo>
                  <a:cubicBezTo>
                    <a:pt x="167" y="178"/>
                    <a:pt x="199" y="131"/>
                    <a:pt x="191" y="82"/>
                  </a:cubicBezTo>
                  <a:lnTo>
                    <a:pt x="188" y="69"/>
                  </a:lnTo>
                  <a:cubicBezTo>
                    <a:pt x="179" y="28"/>
                    <a:pt x="142"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9"/>
            <p:cNvSpPr/>
            <p:nvPr/>
          </p:nvSpPr>
          <p:spPr>
            <a:xfrm>
              <a:off x="6144356" y="439134"/>
              <a:ext cx="9034" cy="8670"/>
            </a:xfrm>
            <a:custGeom>
              <a:avLst/>
              <a:gdLst/>
              <a:ahLst/>
              <a:cxnLst/>
              <a:rect l="l" t="t" r="r" b="b"/>
              <a:pathLst>
                <a:path w="199" h="191" extrusionOk="0">
                  <a:moveTo>
                    <a:pt x="98" y="0"/>
                  </a:moveTo>
                  <a:cubicBezTo>
                    <a:pt x="54" y="0"/>
                    <a:pt x="16" y="33"/>
                    <a:pt x="9" y="77"/>
                  </a:cubicBezTo>
                  <a:lnTo>
                    <a:pt x="7" y="90"/>
                  </a:lnTo>
                  <a:cubicBezTo>
                    <a:pt x="1" y="139"/>
                    <a:pt x="37" y="182"/>
                    <a:pt x="88" y="188"/>
                  </a:cubicBezTo>
                  <a:cubicBezTo>
                    <a:pt x="91" y="188"/>
                    <a:pt x="94" y="190"/>
                    <a:pt x="99" y="190"/>
                  </a:cubicBezTo>
                  <a:cubicBezTo>
                    <a:pt x="144" y="190"/>
                    <a:pt x="185" y="153"/>
                    <a:pt x="190" y="106"/>
                  </a:cubicBezTo>
                  <a:cubicBezTo>
                    <a:pt x="199" y="55"/>
                    <a:pt x="164" y="9"/>
                    <a:pt x="112" y="1"/>
                  </a:cubicBezTo>
                  <a:cubicBezTo>
                    <a:pt x="107" y="0"/>
                    <a:pt x="103"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9"/>
            <p:cNvSpPr/>
            <p:nvPr/>
          </p:nvSpPr>
          <p:spPr>
            <a:xfrm>
              <a:off x="6146263" y="426287"/>
              <a:ext cx="9215" cy="8807"/>
            </a:xfrm>
            <a:custGeom>
              <a:avLst/>
              <a:gdLst/>
              <a:ahLst/>
              <a:cxnLst/>
              <a:rect l="l" t="t" r="r" b="b"/>
              <a:pathLst>
                <a:path w="203" h="194" extrusionOk="0">
                  <a:moveTo>
                    <a:pt x="104" y="0"/>
                  </a:moveTo>
                  <a:cubicBezTo>
                    <a:pt x="60" y="0"/>
                    <a:pt x="21" y="32"/>
                    <a:pt x="14" y="75"/>
                  </a:cubicBezTo>
                  <a:lnTo>
                    <a:pt x="12" y="83"/>
                  </a:lnTo>
                  <a:cubicBezTo>
                    <a:pt x="1" y="132"/>
                    <a:pt x="32" y="181"/>
                    <a:pt x="83" y="191"/>
                  </a:cubicBezTo>
                  <a:cubicBezTo>
                    <a:pt x="89" y="194"/>
                    <a:pt x="96" y="194"/>
                    <a:pt x="101" y="194"/>
                  </a:cubicBezTo>
                  <a:cubicBezTo>
                    <a:pt x="143" y="194"/>
                    <a:pt x="181" y="164"/>
                    <a:pt x="191" y="121"/>
                  </a:cubicBezTo>
                  <a:lnTo>
                    <a:pt x="194" y="109"/>
                  </a:lnTo>
                  <a:cubicBezTo>
                    <a:pt x="202" y="59"/>
                    <a:pt x="168" y="11"/>
                    <a:pt x="120" y="2"/>
                  </a:cubicBezTo>
                  <a:cubicBezTo>
                    <a:pt x="115" y="1"/>
                    <a:pt x="109"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6149077" y="413713"/>
              <a:ext cx="9351" cy="8807"/>
            </a:xfrm>
            <a:custGeom>
              <a:avLst/>
              <a:gdLst/>
              <a:ahLst/>
              <a:cxnLst/>
              <a:rect l="l" t="t" r="r" b="b"/>
              <a:pathLst>
                <a:path w="206" h="194" extrusionOk="0">
                  <a:moveTo>
                    <a:pt x="105" y="1"/>
                  </a:moveTo>
                  <a:cubicBezTo>
                    <a:pt x="63" y="1"/>
                    <a:pt x="26" y="29"/>
                    <a:pt x="16" y="71"/>
                  </a:cubicBezTo>
                  <a:lnTo>
                    <a:pt x="14" y="77"/>
                  </a:lnTo>
                  <a:cubicBezTo>
                    <a:pt x="1" y="126"/>
                    <a:pt x="29" y="176"/>
                    <a:pt x="79" y="189"/>
                  </a:cubicBezTo>
                  <a:cubicBezTo>
                    <a:pt x="86" y="192"/>
                    <a:pt x="95" y="193"/>
                    <a:pt x="102" y="193"/>
                  </a:cubicBezTo>
                  <a:cubicBezTo>
                    <a:pt x="142" y="193"/>
                    <a:pt x="179" y="167"/>
                    <a:pt x="191" y="126"/>
                  </a:cubicBezTo>
                  <a:lnTo>
                    <a:pt x="193" y="114"/>
                  </a:lnTo>
                  <a:cubicBezTo>
                    <a:pt x="206" y="66"/>
                    <a:pt x="175" y="15"/>
                    <a:pt x="126" y="3"/>
                  </a:cubicBezTo>
                  <a:cubicBezTo>
                    <a:pt x="119" y="2"/>
                    <a:pt x="112"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9"/>
            <p:cNvSpPr/>
            <p:nvPr/>
          </p:nvSpPr>
          <p:spPr>
            <a:xfrm>
              <a:off x="6143221" y="451935"/>
              <a:ext cx="8761" cy="8625"/>
            </a:xfrm>
            <a:custGeom>
              <a:avLst/>
              <a:gdLst/>
              <a:ahLst/>
              <a:cxnLst/>
              <a:rect l="l" t="t" r="r" b="b"/>
              <a:pathLst>
                <a:path w="193" h="190" extrusionOk="0">
                  <a:moveTo>
                    <a:pt x="96" y="0"/>
                  </a:moveTo>
                  <a:cubicBezTo>
                    <a:pt x="50" y="0"/>
                    <a:pt x="10" y="38"/>
                    <a:pt x="6" y="84"/>
                  </a:cubicBezTo>
                  <a:lnTo>
                    <a:pt x="4" y="96"/>
                  </a:lnTo>
                  <a:cubicBezTo>
                    <a:pt x="0" y="147"/>
                    <a:pt x="40" y="187"/>
                    <a:pt x="90" y="190"/>
                  </a:cubicBezTo>
                  <a:lnTo>
                    <a:pt x="95" y="190"/>
                  </a:lnTo>
                  <a:cubicBezTo>
                    <a:pt x="143" y="190"/>
                    <a:pt x="184" y="148"/>
                    <a:pt x="188" y="100"/>
                  </a:cubicBezTo>
                  <a:cubicBezTo>
                    <a:pt x="192" y="50"/>
                    <a:pt x="155" y="5"/>
                    <a:pt x="105" y="1"/>
                  </a:cubicBezTo>
                  <a:cubicBezTo>
                    <a:pt x="102" y="1"/>
                    <a:pt x="99" y="0"/>
                    <a:pt x="9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6191295" y="334499"/>
              <a:ext cx="9578" cy="8716"/>
            </a:xfrm>
            <a:custGeom>
              <a:avLst/>
              <a:gdLst/>
              <a:ahLst/>
              <a:cxnLst/>
              <a:rect l="l" t="t" r="r" b="b"/>
              <a:pathLst>
                <a:path w="211" h="192" extrusionOk="0">
                  <a:moveTo>
                    <a:pt x="109" y="0"/>
                  </a:moveTo>
                  <a:cubicBezTo>
                    <a:pt x="83" y="0"/>
                    <a:pt x="58" y="11"/>
                    <a:pt x="40" y="32"/>
                  </a:cubicBezTo>
                  <a:lnTo>
                    <a:pt x="35" y="39"/>
                  </a:lnTo>
                  <a:cubicBezTo>
                    <a:pt x="0" y="77"/>
                    <a:pt x="4" y="135"/>
                    <a:pt x="42" y="170"/>
                  </a:cubicBezTo>
                  <a:cubicBezTo>
                    <a:pt x="59" y="186"/>
                    <a:pt x="82" y="192"/>
                    <a:pt x="103" y="192"/>
                  </a:cubicBezTo>
                  <a:cubicBezTo>
                    <a:pt x="128" y="192"/>
                    <a:pt x="153" y="181"/>
                    <a:pt x="172" y="160"/>
                  </a:cubicBezTo>
                  <a:lnTo>
                    <a:pt x="178" y="152"/>
                  </a:lnTo>
                  <a:cubicBezTo>
                    <a:pt x="211" y="114"/>
                    <a:pt x="207" y="56"/>
                    <a:pt x="169" y="23"/>
                  </a:cubicBezTo>
                  <a:cubicBezTo>
                    <a:pt x="151" y="8"/>
                    <a:pt x="130"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6152754" y="401365"/>
              <a:ext cx="9488" cy="8761"/>
            </a:xfrm>
            <a:custGeom>
              <a:avLst/>
              <a:gdLst/>
              <a:ahLst/>
              <a:cxnLst/>
              <a:rect l="l" t="t" r="r" b="b"/>
              <a:pathLst>
                <a:path w="209" h="193" extrusionOk="0">
                  <a:moveTo>
                    <a:pt x="106" y="1"/>
                  </a:moveTo>
                  <a:cubicBezTo>
                    <a:pt x="67" y="1"/>
                    <a:pt x="32" y="25"/>
                    <a:pt x="19" y="63"/>
                  </a:cubicBezTo>
                  <a:lnTo>
                    <a:pt x="16" y="71"/>
                  </a:lnTo>
                  <a:cubicBezTo>
                    <a:pt x="0" y="118"/>
                    <a:pt x="26" y="171"/>
                    <a:pt x="74" y="187"/>
                  </a:cubicBezTo>
                  <a:cubicBezTo>
                    <a:pt x="83" y="191"/>
                    <a:pt x="94" y="192"/>
                    <a:pt x="103" y="192"/>
                  </a:cubicBezTo>
                  <a:cubicBezTo>
                    <a:pt x="141" y="192"/>
                    <a:pt x="177" y="169"/>
                    <a:pt x="190" y="131"/>
                  </a:cubicBezTo>
                  <a:lnTo>
                    <a:pt x="193" y="121"/>
                  </a:lnTo>
                  <a:cubicBezTo>
                    <a:pt x="209" y="74"/>
                    <a:pt x="184" y="21"/>
                    <a:pt x="135" y="5"/>
                  </a:cubicBezTo>
                  <a:cubicBezTo>
                    <a:pt x="125" y="2"/>
                    <a:pt x="11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6264335" y="647543"/>
              <a:ext cx="9715" cy="8489"/>
            </a:xfrm>
            <a:custGeom>
              <a:avLst/>
              <a:gdLst/>
              <a:ahLst/>
              <a:cxnLst/>
              <a:rect l="l" t="t" r="r" b="b"/>
              <a:pathLst>
                <a:path w="214" h="187" extrusionOk="0">
                  <a:moveTo>
                    <a:pt x="104" y="1"/>
                  </a:moveTo>
                  <a:cubicBezTo>
                    <a:pt x="69" y="1"/>
                    <a:pt x="35" y="21"/>
                    <a:pt x="20" y="56"/>
                  </a:cubicBezTo>
                  <a:cubicBezTo>
                    <a:pt x="0" y="102"/>
                    <a:pt x="21" y="156"/>
                    <a:pt x="68" y="176"/>
                  </a:cubicBezTo>
                  <a:lnTo>
                    <a:pt x="78" y="179"/>
                  </a:lnTo>
                  <a:cubicBezTo>
                    <a:pt x="89" y="183"/>
                    <a:pt x="101" y="186"/>
                    <a:pt x="111" y="186"/>
                  </a:cubicBezTo>
                  <a:cubicBezTo>
                    <a:pt x="147" y="186"/>
                    <a:pt x="180" y="163"/>
                    <a:pt x="194" y="128"/>
                  </a:cubicBezTo>
                  <a:cubicBezTo>
                    <a:pt x="213" y="82"/>
                    <a:pt x="187" y="27"/>
                    <a:pt x="141" y="8"/>
                  </a:cubicBezTo>
                  <a:cubicBezTo>
                    <a:pt x="129" y="3"/>
                    <a:pt x="116"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6183033" y="344486"/>
              <a:ext cx="9715" cy="8489"/>
            </a:xfrm>
            <a:custGeom>
              <a:avLst/>
              <a:gdLst/>
              <a:ahLst/>
              <a:cxnLst/>
              <a:rect l="l" t="t" r="r" b="b"/>
              <a:pathLst>
                <a:path w="214" h="187" extrusionOk="0">
                  <a:moveTo>
                    <a:pt x="110" y="1"/>
                  </a:moveTo>
                  <a:cubicBezTo>
                    <a:pt x="83" y="1"/>
                    <a:pt x="56" y="13"/>
                    <a:pt x="39" y="36"/>
                  </a:cubicBezTo>
                  <a:lnTo>
                    <a:pt x="31" y="45"/>
                  </a:lnTo>
                  <a:cubicBezTo>
                    <a:pt x="1" y="85"/>
                    <a:pt x="11" y="138"/>
                    <a:pt x="51" y="169"/>
                  </a:cubicBezTo>
                  <a:cubicBezTo>
                    <a:pt x="67" y="181"/>
                    <a:pt x="86" y="187"/>
                    <a:pt x="104" y="187"/>
                  </a:cubicBezTo>
                  <a:cubicBezTo>
                    <a:pt x="135" y="187"/>
                    <a:pt x="164" y="173"/>
                    <a:pt x="182" y="148"/>
                  </a:cubicBezTo>
                  <a:cubicBezTo>
                    <a:pt x="214" y="109"/>
                    <a:pt x="205" y="51"/>
                    <a:pt x="166" y="20"/>
                  </a:cubicBezTo>
                  <a:cubicBezTo>
                    <a:pt x="150" y="7"/>
                    <a:pt x="130"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9"/>
            <p:cNvSpPr/>
            <p:nvPr/>
          </p:nvSpPr>
          <p:spPr>
            <a:xfrm>
              <a:off x="6175497" y="355017"/>
              <a:ext cx="9715" cy="8761"/>
            </a:xfrm>
            <a:custGeom>
              <a:avLst/>
              <a:gdLst/>
              <a:ahLst/>
              <a:cxnLst/>
              <a:rect l="l" t="t" r="r" b="b"/>
              <a:pathLst>
                <a:path w="214" h="193" extrusionOk="0">
                  <a:moveTo>
                    <a:pt x="110" y="1"/>
                  </a:moveTo>
                  <a:cubicBezTo>
                    <a:pt x="80" y="1"/>
                    <a:pt x="52" y="15"/>
                    <a:pt x="34" y="41"/>
                  </a:cubicBezTo>
                  <a:lnTo>
                    <a:pt x="29" y="49"/>
                  </a:lnTo>
                  <a:cubicBezTo>
                    <a:pt x="0" y="91"/>
                    <a:pt x="12" y="148"/>
                    <a:pt x="54" y="176"/>
                  </a:cubicBezTo>
                  <a:cubicBezTo>
                    <a:pt x="70" y="187"/>
                    <a:pt x="88" y="192"/>
                    <a:pt x="104" y="192"/>
                  </a:cubicBezTo>
                  <a:cubicBezTo>
                    <a:pt x="134" y="192"/>
                    <a:pt x="162" y="177"/>
                    <a:pt x="180" y="151"/>
                  </a:cubicBezTo>
                  <a:lnTo>
                    <a:pt x="186" y="143"/>
                  </a:lnTo>
                  <a:cubicBezTo>
                    <a:pt x="213" y="101"/>
                    <a:pt x="203" y="44"/>
                    <a:pt x="160" y="16"/>
                  </a:cubicBezTo>
                  <a:cubicBezTo>
                    <a:pt x="145" y="6"/>
                    <a:pt x="127"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9"/>
            <p:cNvSpPr/>
            <p:nvPr/>
          </p:nvSpPr>
          <p:spPr>
            <a:xfrm>
              <a:off x="6168688" y="366094"/>
              <a:ext cx="9715" cy="8534"/>
            </a:xfrm>
            <a:custGeom>
              <a:avLst/>
              <a:gdLst/>
              <a:ahLst/>
              <a:cxnLst/>
              <a:rect l="l" t="t" r="r" b="b"/>
              <a:pathLst>
                <a:path w="214" h="188" extrusionOk="0">
                  <a:moveTo>
                    <a:pt x="110" y="0"/>
                  </a:moveTo>
                  <a:cubicBezTo>
                    <a:pt x="79" y="0"/>
                    <a:pt x="49" y="16"/>
                    <a:pt x="32" y="44"/>
                  </a:cubicBezTo>
                  <a:lnTo>
                    <a:pt x="25" y="55"/>
                  </a:lnTo>
                  <a:cubicBezTo>
                    <a:pt x="0" y="98"/>
                    <a:pt x="16" y="151"/>
                    <a:pt x="60" y="176"/>
                  </a:cubicBezTo>
                  <a:cubicBezTo>
                    <a:pt x="74" y="183"/>
                    <a:pt x="88" y="188"/>
                    <a:pt x="104" y="188"/>
                  </a:cubicBezTo>
                  <a:cubicBezTo>
                    <a:pt x="137" y="188"/>
                    <a:pt x="170" y="170"/>
                    <a:pt x="187" y="139"/>
                  </a:cubicBezTo>
                  <a:cubicBezTo>
                    <a:pt x="213" y="96"/>
                    <a:pt x="200" y="39"/>
                    <a:pt x="156" y="14"/>
                  </a:cubicBezTo>
                  <a:cubicBezTo>
                    <a:pt x="142" y="5"/>
                    <a:pt x="126"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6157294" y="389200"/>
              <a:ext cx="9624" cy="8625"/>
            </a:xfrm>
            <a:custGeom>
              <a:avLst/>
              <a:gdLst/>
              <a:ahLst/>
              <a:cxnLst/>
              <a:rect l="l" t="t" r="r" b="b"/>
              <a:pathLst>
                <a:path w="212" h="190" extrusionOk="0">
                  <a:moveTo>
                    <a:pt x="107" y="1"/>
                  </a:moveTo>
                  <a:cubicBezTo>
                    <a:pt x="71" y="1"/>
                    <a:pt x="37" y="22"/>
                    <a:pt x="21" y="58"/>
                  </a:cubicBezTo>
                  <a:lnTo>
                    <a:pt x="17" y="68"/>
                  </a:lnTo>
                  <a:cubicBezTo>
                    <a:pt x="0" y="114"/>
                    <a:pt x="25" y="163"/>
                    <a:pt x="72" y="182"/>
                  </a:cubicBezTo>
                  <a:cubicBezTo>
                    <a:pt x="82" y="186"/>
                    <a:pt x="93" y="189"/>
                    <a:pt x="104" y="189"/>
                  </a:cubicBezTo>
                  <a:cubicBezTo>
                    <a:pt x="140" y="189"/>
                    <a:pt x="177" y="165"/>
                    <a:pt x="191" y="128"/>
                  </a:cubicBezTo>
                  <a:cubicBezTo>
                    <a:pt x="211" y="81"/>
                    <a:pt x="189" y="28"/>
                    <a:pt x="142" y="8"/>
                  </a:cubicBezTo>
                  <a:cubicBezTo>
                    <a:pt x="130" y="3"/>
                    <a:pt x="119"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6162560" y="377488"/>
              <a:ext cx="9760" cy="8580"/>
            </a:xfrm>
            <a:custGeom>
              <a:avLst/>
              <a:gdLst/>
              <a:ahLst/>
              <a:cxnLst/>
              <a:rect l="l" t="t" r="r" b="b"/>
              <a:pathLst>
                <a:path w="215" h="189" extrusionOk="0">
                  <a:moveTo>
                    <a:pt x="109" y="0"/>
                  </a:moveTo>
                  <a:cubicBezTo>
                    <a:pt x="76" y="0"/>
                    <a:pt x="45" y="18"/>
                    <a:pt x="28" y="48"/>
                  </a:cubicBezTo>
                  <a:lnTo>
                    <a:pt x="22" y="59"/>
                  </a:lnTo>
                  <a:cubicBezTo>
                    <a:pt x="0" y="105"/>
                    <a:pt x="21" y="157"/>
                    <a:pt x="67" y="179"/>
                  </a:cubicBezTo>
                  <a:cubicBezTo>
                    <a:pt x="78" y="184"/>
                    <a:pt x="91" y="189"/>
                    <a:pt x="105" y="189"/>
                  </a:cubicBezTo>
                  <a:cubicBezTo>
                    <a:pt x="141" y="189"/>
                    <a:pt x="174" y="168"/>
                    <a:pt x="190" y="135"/>
                  </a:cubicBezTo>
                  <a:cubicBezTo>
                    <a:pt x="214" y="90"/>
                    <a:pt x="196" y="34"/>
                    <a:pt x="152" y="10"/>
                  </a:cubicBezTo>
                  <a:cubicBezTo>
                    <a:pt x="138" y="3"/>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6340100" y="267178"/>
              <a:ext cx="8716" cy="8353"/>
            </a:xfrm>
            <a:custGeom>
              <a:avLst/>
              <a:gdLst/>
              <a:ahLst/>
              <a:cxnLst/>
              <a:rect l="l" t="t" r="r" b="b"/>
              <a:pathLst>
                <a:path w="192" h="184" extrusionOk="0">
                  <a:moveTo>
                    <a:pt x="91" y="0"/>
                  </a:moveTo>
                  <a:cubicBezTo>
                    <a:pt x="42" y="0"/>
                    <a:pt x="1" y="41"/>
                    <a:pt x="1" y="93"/>
                  </a:cubicBezTo>
                  <a:cubicBezTo>
                    <a:pt x="1" y="143"/>
                    <a:pt x="42" y="184"/>
                    <a:pt x="91" y="184"/>
                  </a:cubicBezTo>
                  <a:lnTo>
                    <a:pt x="101" y="184"/>
                  </a:lnTo>
                  <a:cubicBezTo>
                    <a:pt x="150" y="184"/>
                    <a:pt x="192" y="143"/>
                    <a:pt x="192" y="93"/>
                  </a:cubicBezTo>
                  <a:cubicBezTo>
                    <a:pt x="192" y="41"/>
                    <a:pt x="150"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6470338" y="613542"/>
              <a:ext cx="9669" cy="8580"/>
            </a:xfrm>
            <a:custGeom>
              <a:avLst/>
              <a:gdLst/>
              <a:ahLst/>
              <a:cxnLst/>
              <a:rect l="l" t="t" r="r" b="b"/>
              <a:pathLst>
                <a:path w="213" h="189" extrusionOk="0">
                  <a:moveTo>
                    <a:pt x="109" y="0"/>
                  </a:moveTo>
                  <a:cubicBezTo>
                    <a:pt x="87" y="0"/>
                    <a:pt x="66" y="8"/>
                    <a:pt x="49" y="23"/>
                  </a:cubicBezTo>
                  <a:lnTo>
                    <a:pt x="41" y="30"/>
                  </a:lnTo>
                  <a:cubicBezTo>
                    <a:pt x="4" y="63"/>
                    <a:pt x="0" y="121"/>
                    <a:pt x="34" y="158"/>
                  </a:cubicBezTo>
                  <a:cubicBezTo>
                    <a:pt x="53" y="178"/>
                    <a:pt x="78" y="189"/>
                    <a:pt x="102" y="189"/>
                  </a:cubicBezTo>
                  <a:cubicBezTo>
                    <a:pt x="126" y="189"/>
                    <a:pt x="147" y="181"/>
                    <a:pt x="165" y="166"/>
                  </a:cubicBezTo>
                  <a:lnTo>
                    <a:pt x="111" y="91"/>
                  </a:lnTo>
                  <a:lnTo>
                    <a:pt x="170" y="161"/>
                  </a:lnTo>
                  <a:cubicBezTo>
                    <a:pt x="208" y="129"/>
                    <a:pt x="212" y="71"/>
                    <a:pt x="179" y="32"/>
                  </a:cubicBezTo>
                  <a:cubicBezTo>
                    <a:pt x="160" y="11"/>
                    <a:pt x="135"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6460169" y="621894"/>
              <a:ext cx="9715" cy="8443"/>
            </a:xfrm>
            <a:custGeom>
              <a:avLst/>
              <a:gdLst/>
              <a:ahLst/>
              <a:cxnLst/>
              <a:rect l="l" t="t" r="r" b="b"/>
              <a:pathLst>
                <a:path w="214" h="186" extrusionOk="0">
                  <a:moveTo>
                    <a:pt x="110" y="1"/>
                  </a:moveTo>
                  <a:cubicBezTo>
                    <a:pt x="89" y="1"/>
                    <a:pt x="68" y="7"/>
                    <a:pt x="50" y="21"/>
                  </a:cubicBezTo>
                  <a:cubicBezTo>
                    <a:pt x="10" y="51"/>
                    <a:pt x="1" y="109"/>
                    <a:pt x="33" y="148"/>
                  </a:cubicBezTo>
                  <a:cubicBezTo>
                    <a:pt x="51" y="172"/>
                    <a:pt x="78" y="185"/>
                    <a:pt x="107" y="185"/>
                  </a:cubicBezTo>
                  <a:cubicBezTo>
                    <a:pt x="126" y="185"/>
                    <a:pt x="145" y="179"/>
                    <a:pt x="162" y="167"/>
                  </a:cubicBezTo>
                  <a:lnTo>
                    <a:pt x="170" y="161"/>
                  </a:lnTo>
                  <a:cubicBezTo>
                    <a:pt x="209" y="129"/>
                    <a:pt x="214" y="74"/>
                    <a:pt x="183" y="35"/>
                  </a:cubicBezTo>
                  <a:cubicBezTo>
                    <a:pt x="165" y="12"/>
                    <a:pt x="138"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6479644" y="324693"/>
              <a:ext cx="9488" cy="8580"/>
            </a:xfrm>
            <a:custGeom>
              <a:avLst/>
              <a:gdLst/>
              <a:ahLst/>
              <a:cxnLst/>
              <a:rect l="l" t="t" r="r" b="b"/>
              <a:pathLst>
                <a:path w="209" h="189" extrusionOk="0">
                  <a:moveTo>
                    <a:pt x="101" y="0"/>
                  </a:moveTo>
                  <a:cubicBezTo>
                    <a:pt x="77" y="0"/>
                    <a:pt x="54" y="9"/>
                    <a:pt x="37" y="27"/>
                  </a:cubicBezTo>
                  <a:cubicBezTo>
                    <a:pt x="1" y="62"/>
                    <a:pt x="1" y="120"/>
                    <a:pt x="37" y="156"/>
                  </a:cubicBezTo>
                  <a:lnTo>
                    <a:pt x="44" y="162"/>
                  </a:lnTo>
                  <a:cubicBezTo>
                    <a:pt x="61" y="180"/>
                    <a:pt x="85" y="188"/>
                    <a:pt x="108" y="188"/>
                  </a:cubicBezTo>
                  <a:cubicBezTo>
                    <a:pt x="133" y="188"/>
                    <a:pt x="156" y="180"/>
                    <a:pt x="174" y="161"/>
                  </a:cubicBezTo>
                  <a:cubicBezTo>
                    <a:pt x="209" y="125"/>
                    <a:pt x="207" y="67"/>
                    <a:pt x="172" y="32"/>
                  </a:cubicBezTo>
                  <a:lnTo>
                    <a:pt x="165" y="27"/>
                  </a:lnTo>
                  <a:cubicBezTo>
                    <a:pt x="147" y="9"/>
                    <a:pt x="124"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6488723" y="334090"/>
              <a:ext cx="9351" cy="8625"/>
            </a:xfrm>
            <a:custGeom>
              <a:avLst/>
              <a:gdLst/>
              <a:ahLst/>
              <a:cxnLst/>
              <a:rect l="l" t="t" r="r" b="b"/>
              <a:pathLst>
                <a:path w="206" h="190" extrusionOk="0">
                  <a:moveTo>
                    <a:pt x="100" y="0"/>
                  </a:moveTo>
                  <a:cubicBezTo>
                    <a:pt x="78" y="0"/>
                    <a:pt x="56" y="8"/>
                    <a:pt x="38" y="25"/>
                  </a:cubicBezTo>
                  <a:cubicBezTo>
                    <a:pt x="1" y="60"/>
                    <a:pt x="0" y="120"/>
                    <a:pt x="34" y="157"/>
                  </a:cubicBezTo>
                  <a:cubicBezTo>
                    <a:pt x="51" y="179"/>
                    <a:pt x="76" y="189"/>
                    <a:pt x="102" y="189"/>
                  </a:cubicBezTo>
                  <a:cubicBezTo>
                    <a:pt x="123" y="189"/>
                    <a:pt x="145" y="182"/>
                    <a:pt x="161" y="168"/>
                  </a:cubicBezTo>
                  <a:cubicBezTo>
                    <a:pt x="200" y="134"/>
                    <a:pt x="206" y="76"/>
                    <a:pt x="172" y="38"/>
                  </a:cubicBezTo>
                  <a:lnTo>
                    <a:pt x="165" y="29"/>
                  </a:lnTo>
                  <a:cubicBezTo>
                    <a:pt x="147" y="10"/>
                    <a:pt x="123"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6479871" y="604871"/>
              <a:ext cx="9442" cy="8443"/>
            </a:xfrm>
            <a:custGeom>
              <a:avLst/>
              <a:gdLst/>
              <a:ahLst/>
              <a:cxnLst/>
              <a:rect l="l" t="t" r="r" b="b"/>
              <a:pathLst>
                <a:path w="208" h="186" extrusionOk="0">
                  <a:moveTo>
                    <a:pt x="107" y="1"/>
                  </a:moveTo>
                  <a:cubicBezTo>
                    <a:pt x="81" y="1"/>
                    <a:pt x="55" y="11"/>
                    <a:pt x="37" y="30"/>
                  </a:cubicBezTo>
                  <a:cubicBezTo>
                    <a:pt x="1" y="64"/>
                    <a:pt x="0" y="122"/>
                    <a:pt x="35" y="158"/>
                  </a:cubicBezTo>
                  <a:cubicBezTo>
                    <a:pt x="54" y="176"/>
                    <a:pt x="76" y="186"/>
                    <a:pt x="101" y="186"/>
                  </a:cubicBezTo>
                  <a:cubicBezTo>
                    <a:pt x="124" y="186"/>
                    <a:pt x="148" y="177"/>
                    <a:pt x="166" y="159"/>
                  </a:cubicBezTo>
                  <a:lnTo>
                    <a:pt x="172" y="152"/>
                  </a:lnTo>
                  <a:cubicBezTo>
                    <a:pt x="208" y="116"/>
                    <a:pt x="206" y="61"/>
                    <a:pt x="170" y="25"/>
                  </a:cubicBezTo>
                  <a:cubicBezTo>
                    <a:pt x="152" y="9"/>
                    <a:pt x="130"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6449683" y="629475"/>
              <a:ext cx="9669" cy="8353"/>
            </a:xfrm>
            <a:custGeom>
              <a:avLst/>
              <a:gdLst/>
              <a:ahLst/>
              <a:cxnLst/>
              <a:rect l="l" t="t" r="r" b="b"/>
              <a:pathLst>
                <a:path w="213" h="184" extrusionOk="0">
                  <a:moveTo>
                    <a:pt x="109" y="0"/>
                  </a:moveTo>
                  <a:cubicBezTo>
                    <a:pt x="90" y="0"/>
                    <a:pt x="71" y="5"/>
                    <a:pt x="54" y="16"/>
                  </a:cubicBezTo>
                  <a:cubicBezTo>
                    <a:pt x="12" y="43"/>
                    <a:pt x="1" y="100"/>
                    <a:pt x="28" y="143"/>
                  </a:cubicBezTo>
                  <a:cubicBezTo>
                    <a:pt x="45" y="169"/>
                    <a:pt x="76" y="184"/>
                    <a:pt x="104" y="184"/>
                  </a:cubicBezTo>
                  <a:cubicBezTo>
                    <a:pt x="122" y="184"/>
                    <a:pt x="139" y="178"/>
                    <a:pt x="155" y="169"/>
                  </a:cubicBezTo>
                  <a:cubicBezTo>
                    <a:pt x="155" y="169"/>
                    <a:pt x="162" y="164"/>
                    <a:pt x="164" y="164"/>
                  </a:cubicBezTo>
                  <a:cubicBezTo>
                    <a:pt x="204" y="136"/>
                    <a:pt x="213" y="81"/>
                    <a:pt x="185" y="39"/>
                  </a:cubicBezTo>
                  <a:cubicBezTo>
                    <a:pt x="168" y="13"/>
                    <a:pt x="138"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9"/>
            <p:cNvSpPr/>
            <p:nvPr/>
          </p:nvSpPr>
          <p:spPr>
            <a:xfrm>
              <a:off x="6438743" y="636103"/>
              <a:ext cx="9805" cy="8534"/>
            </a:xfrm>
            <a:custGeom>
              <a:avLst/>
              <a:gdLst/>
              <a:ahLst/>
              <a:cxnLst/>
              <a:rect l="l" t="t" r="r" b="b"/>
              <a:pathLst>
                <a:path w="216" h="188" extrusionOk="0">
                  <a:moveTo>
                    <a:pt x="113" y="0"/>
                  </a:moveTo>
                  <a:cubicBezTo>
                    <a:pt x="97" y="0"/>
                    <a:pt x="82" y="4"/>
                    <a:pt x="68" y="12"/>
                  </a:cubicBezTo>
                  <a:lnTo>
                    <a:pt x="57" y="19"/>
                  </a:lnTo>
                  <a:cubicBezTo>
                    <a:pt x="13" y="45"/>
                    <a:pt x="0" y="101"/>
                    <a:pt x="25" y="144"/>
                  </a:cubicBezTo>
                  <a:cubicBezTo>
                    <a:pt x="42" y="173"/>
                    <a:pt x="73" y="187"/>
                    <a:pt x="102" y="187"/>
                  </a:cubicBezTo>
                  <a:cubicBezTo>
                    <a:pt x="118" y="187"/>
                    <a:pt x="136" y="183"/>
                    <a:pt x="150" y="175"/>
                  </a:cubicBezTo>
                  <a:lnTo>
                    <a:pt x="155" y="171"/>
                  </a:lnTo>
                  <a:cubicBezTo>
                    <a:pt x="199" y="145"/>
                    <a:pt x="215" y="90"/>
                    <a:pt x="190" y="46"/>
                  </a:cubicBezTo>
                  <a:cubicBezTo>
                    <a:pt x="175" y="17"/>
                    <a:pt x="144" y="0"/>
                    <a:pt x="11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9"/>
            <p:cNvSpPr/>
            <p:nvPr/>
          </p:nvSpPr>
          <p:spPr>
            <a:xfrm>
              <a:off x="6438516" y="293325"/>
              <a:ext cx="9896" cy="8534"/>
            </a:xfrm>
            <a:custGeom>
              <a:avLst/>
              <a:gdLst/>
              <a:ahLst/>
              <a:cxnLst/>
              <a:rect l="l" t="t" r="r" b="b"/>
              <a:pathLst>
                <a:path w="218" h="188" extrusionOk="0">
                  <a:moveTo>
                    <a:pt x="105" y="1"/>
                  </a:moveTo>
                  <a:cubicBezTo>
                    <a:pt x="74" y="1"/>
                    <a:pt x="43" y="18"/>
                    <a:pt x="26" y="48"/>
                  </a:cubicBezTo>
                  <a:cubicBezTo>
                    <a:pt x="1" y="93"/>
                    <a:pt x="20" y="150"/>
                    <a:pt x="64" y="175"/>
                  </a:cubicBezTo>
                  <a:cubicBezTo>
                    <a:pt x="79" y="183"/>
                    <a:pt x="96" y="188"/>
                    <a:pt x="112" y="188"/>
                  </a:cubicBezTo>
                  <a:cubicBezTo>
                    <a:pt x="143" y="188"/>
                    <a:pt x="173" y="172"/>
                    <a:pt x="191" y="143"/>
                  </a:cubicBezTo>
                  <a:cubicBezTo>
                    <a:pt x="217" y="99"/>
                    <a:pt x="202" y="44"/>
                    <a:pt x="159" y="18"/>
                  </a:cubicBezTo>
                  <a:lnTo>
                    <a:pt x="149" y="13"/>
                  </a:lnTo>
                  <a:cubicBezTo>
                    <a:pt x="134" y="5"/>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6460033" y="307625"/>
              <a:ext cx="9805" cy="8580"/>
            </a:xfrm>
            <a:custGeom>
              <a:avLst/>
              <a:gdLst/>
              <a:ahLst/>
              <a:cxnLst/>
              <a:rect l="l" t="t" r="r" b="b"/>
              <a:pathLst>
                <a:path w="216" h="189" extrusionOk="0">
                  <a:moveTo>
                    <a:pt x="104" y="0"/>
                  </a:moveTo>
                  <a:cubicBezTo>
                    <a:pt x="77" y="0"/>
                    <a:pt x="50" y="12"/>
                    <a:pt x="32" y="35"/>
                  </a:cubicBezTo>
                  <a:cubicBezTo>
                    <a:pt x="0" y="76"/>
                    <a:pt x="8" y="133"/>
                    <a:pt x="48" y="164"/>
                  </a:cubicBezTo>
                  <a:lnTo>
                    <a:pt x="57" y="171"/>
                  </a:lnTo>
                  <a:cubicBezTo>
                    <a:pt x="73" y="183"/>
                    <a:pt x="92" y="188"/>
                    <a:pt x="111" y="188"/>
                  </a:cubicBezTo>
                  <a:cubicBezTo>
                    <a:pt x="139" y="188"/>
                    <a:pt x="166" y="174"/>
                    <a:pt x="185" y="151"/>
                  </a:cubicBezTo>
                  <a:cubicBezTo>
                    <a:pt x="216" y="110"/>
                    <a:pt x="206" y="53"/>
                    <a:pt x="165" y="23"/>
                  </a:cubicBezTo>
                  <a:lnTo>
                    <a:pt x="160" y="19"/>
                  </a:lnTo>
                  <a:cubicBezTo>
                    <a:pt x="143" y="6"/>
                    <a:pt x="123"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9"/>
            <p:cNvSpPr/>
            <p:nvPr/>
          </p:nvSpPr>
          <p:spPr>
            <a:xfrm>
              <a:off x="6488632" y="595247"/>
              <a:ext cx="9533" cy="8716"/>
            </a:xfrm>
            <a:custGeom>
              <a:avLst/>
              <a:gdLst/>
              <a:ahLst/>
              <a:cxnLst/>
              <a:rect l="l" t="t" r="r" b="b"/>
              <a:pathLst>
                <a:path w="210" h="192" extrusionOk="0">
                  <a:moveTo>
                    <a:pt x="108" y="1"/>
                  </a:moveTo>
                  <a:cubicBezTo>
                    <a:pt x="83" y="1"/>
                    <a:pt x="58" y="11"/>
                    <a:pt x="40" y="32"/>
                  </a:cubicBezTo>
                  <a:lnTo>
                    <a:pt x="34" y="39"/>
                  </a:lnTo>
                  <a:cubicBezTo>
                    <a:pt x="0" y="78"/>
                    <a:pt x="4" y="136"/>
                    <a:pt x="42" y="169"/>
                  </a:cubicBezTo>
                  <a:cubicBezTo>
                    <a:pt x="60" y="184"/>
                    <a:pt x="81" y="191"/>
                    <a:pt x="102" y="191"/>
                  </a:cubicBezTo>
                  <a:cubicBezTo>
                    <a:pt x="127" y="191"/>
                    <a:pt x="153" y="181"/>
                    <a:pt x="172" y="159"/>
                  </a:cubicBezTo>
                  <a:lnTo>
                    <a:pt x="177" y="153"/>
                  </a:lnTo>
                  <a:cubicBezTo>
                    <a:pt x="210" y="115"/>
                    <a:pt x="208" y="57"/>
                    <a:pt x="169" y="23"/>
                  </a:cubicBezTo>
                  <a:cubicBezTo>
                    <a:pt x="152" y="8"/>
                    <a:pt x="130"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9"/>
            <p:cNvSpPr/>
            <p:nvPr/>
          </p:nvSpPr>
          <p:spPr>
            <a:xfrm>
              <a:off x="6449592" y="300180"/>
              <a:ext cx="9715" cy="8534"/>
            </a:xfrm>
            <a:custGeom>
              <a:avLst/>
              <a:gdLst/>
              <a:ahLst/>
              <a:cxnLst/>
              <a:rect l="l" t="t" r="r" b="b"/>
              <a:pathLst>
                <a:path w="214" h="188" extrusionOk="0">
                  <a:moveTo>
                    <a:pt x="104" y="0"/>
                  </a:moveTo>
                  <a:cubicBezTo>
                    <a:pt x="74" y="0"/>
                    <a:pt x="45" y="16"/>
                    <a:pt x="27" y="43"/>
                  </a:cubicBezTo>
                  <a:cubicBezTo>
                    <a:pt x="1" y="85"/>
                    <a:pt x="15" y="143"/>
                    <a:pt x="57" y="172"/>
                  </a:cubicBezTo>
                  <a:cubicBezTo>
                    <a:pt x="73" y="182"/>
                    <a:pt x="92" y="187"/>
                    <a:pt x="109" y="187"/>
                  </a:cubicBezTo>
                  <a:cubicBezTo>
                    <a:pt x="138" y="187"/>
                    <a:pt x="167" y="173"/>
                    <a:pt x="184" y="147"/>
                  </a:cubicBezTo>
                  <a:cubicBezTo>
                    <a:pt x="214" y="105"/>
                    <a:pt x="201" y="48"/>
                    <a:pt x="161" y="20"/>
                  </a:cubicBezTo>
                  <a:lnTo>
                    <a:pt x="151" y="15"/>
                  </a:lnTo>
                  <a:cubicBezTo>
                    <a:pt x="136" y="5"/>
                    <a:pt x="120"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6536388" y="490839"/>
              <a:ext cx="8943" cy="8625"/>
            </a:xfrm>
            <a:custGeom>
              <a:avLst/>
              <a:gdLst/>
              <a:ahLst/>
              <a:cxnLst/>
              <a:rect l="l" t="t" r="r" b="b"/>
              <a:pathLst>
                <a:path w="197" h="190" extrusionOk="0">
                  <a:moveTo>
                    <a:pt x="102" y="1"/>
                  </a:moveTo>
                  <a:cubicBezTo>
                    <a:pt x="54" y="1"/>
                    <a:pt x="15" y="37"/>
                    <a:pt x="8" y="85"/>
                  </a:cubicBezTo>
                  <a:cubicBezTo>
                    <a:pt x="0" y="134"/>
                    <a:pt x="36" y="180"/>
                    <a:pt x="86" y="188"/>
                  </a:cubicBezTo>
                  <a:cubicBezTo>
                    <a:pt x="90" y="190"/>
                    <a:pt x="95" y="190"/>
                    <a:pt x="100" y="190"/>
                  </a:cubicBezTo>
                  <a:cubicBezTo>
                    <a:pt x="144" y="190"/>
                    <a:pt x="182" y="156"/>
                    <a:pt x="190" y="111"/>
                  </a:cubicBezTo>
                  <a:lnTo>
                    <a:pt x="191" y="98"/>
                  </a:lnTo>
                  <a:cubicBezTo>
                    <a:pt x="197" y="49"/>
                    <a:pt x="160" y="6"/>
                    <a:pt x="111" y="1"/>
                  </a:cubicBezTo>
                  <a:cubicBezTo>
                    <a:pt x="108" y="1"/>
                    <a:pt x="105"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6427303" y="642186"/>
              <a:ext cx="9987" cy="8489"/>
            </a:xfrm>
            <a:custGeom>
              <a:avLst/>
              <a:gdLst/>
              <a:ahLst/>
              <a:cxnLst/>
              <a:rect l="l" t="t" r="r" b="b"/>
              <a:pathLst>
                <a:path w="220" h="187" extrusionOk="0">
                  <a:moveTo>
                    <a:pt x="115" y="0"/>
                  </a:moveTo>
                  <a:cubicBezTo>
                    <a:pt x="101" y="0"/>
                    <a:pt x="87" y="4"/>
                    <a:pt x="74" y="10"/>
                  </a:cubicBezTo>
                  <a:lnTo>
                    <a:pt x="63" y="15"/>
                  </a:lnTo>
                  <a:cubicBezTo>
                    <a:pt x="19" y="39"/>
                    <a:pt x="0" y="92"/>
                    <a:pt x="24" y="138"/>
                  </a:cubicBezTo>
                  <a:cubicBezTo>
                    <a:pt x="40" y="169"/>
                    <a:pt x="73" y="186"/>
                    <a:pt x="106" y="186"/>
                  </a:cubicBezTo>
                  <a:cubicBezTo>
                    <a:pt x="120" y="186"/>
                    <a:pt x="135" y="184"/>
                    <a:pt x="148" y="176"/>
                  </a:cubicBezTo>
                  <a:lnTo>
                    <a:pt x="154" y="174"/>
                  </a:lnTo>
                  <a:cubicBezTo>
                    <a:pt x="200" y="152"/>
                    <a:pt x="219" y="97"/>
                    <a:pt x="196" y="51"/>
                  </a:cubicBezTo>
                  <a:cubicBezTo>
                    <a:pt x="180" y="20"/>
                    <a:pt x="149" y="0"/>
                    <a:pt x="11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6496849" y="585261"/>
              <a:ext cx="9669" cy="8625"/>
            </a:xfrm>
            <a:custGeom>
              <a:avLst/>
              <a:gdLst/>
              <a:ahLst/>
              <a:cxnLst/>
              <a:rect l="l" t="t" r="r" b="b"/>
              <a:pathLst>
                <a:path w="213" h="190" extrusionOk="0">
                  <a:moveTo>
                    <a:pt x="108" y="0"/>
                  </a:moveTo>
                  <a:cubicBezTo>
                    <a:pt x="81" y="0"/>
                    <a:pt x="54" y="12"/>
                    <a:pt x="36" y="36"/>
                  </a:cubicBezTo>
                  <a:lnTo>
                    <a:pt x="30" y="43"/>
                  </a:lnTo>
                  <a:cubicBezTo>
                    <a:pt x="0" y="83"/>
                    <a:pt x="8" y="141"/>
                    <a:pt x="47" y="172"/>
                  </a:cubicBezTo>
                  <a:cubicBezTo>
                    <a:pt x="65" y="184"/>
                    <a:pt x="83" y="190"/>
                    <a:pt x="103" y="190"/>
                  </a:cubicBezTo>
                  <a:cubicBezTo>
                    <a:pt x="130" y="190"/>
                    <a:pt x="159" y="178"/>
                    <a:pt x="175" y="154"/>
                  </a:cubicBezTo>
                  <a:lnTo>
                    <a:pt x="181" y="147"/>
                  </a:lnTo>
                  <a:cubicBezTo>
                    <a:pt x="212" y="107"/>
                    <a:pt x="204" y="50"/>
                    <a:pt x="165" y="20"/>
                  </a:cubicBezTo>
                  <a:cubicBezTo>
                    <a:pt x="148" y="7"/>
                    <a:pt x="12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6534254" y="503459"/>
              <a:ext cx="9170" cy="8761"/>
            </a:xfrm>
            <a:custGeom>
              <a:avLst/>
              <a:gdLst/>
              <a:ahLst/>
              <a:cxnLst/>
              <a:rect l="l" t="t" r="r" b="b"/>
              <a:pathLst>
                <a:path w="202" h="193" extrusionOk="0">
                  <a:moveTo>
                    <a:pt x="101" y="1"/>
                  </a:moveTo>
                  <a:cubicBezTo>
                    <a:pt x="58" y="1"/>
                    <a:pt x="21" y="30"/>
                    <a:pt x="12" y="73"/>
                  </a:cubicBezTo>
                  <a:lnTo>
                    <a:pt x="8" y="85"/>
                  </a:lnTo>
                  <a:cubicBezTo>
                    <a:pt x="0" y="136"/>
                    <a:pt x="34" y="183"/>
                    <a:pt x="82" y="190"/>
                  </a:cubicBezTo>
                  <a:cubicBezTo>
                    <a:pt x="88" y="192"/>
                    <a:pt x="93" y="192"/>
                    <a:pt x="99" y="192"/>
                  </a:cubicBezTo>
                  <a:cubicBezTo>
                    <a:pt x="142" y="192"/>
                    <a:pt x="180" y="161"/>
                    <a:pt x="188" y="117"/>
                  </a:cubicBezTo>
                  <a:lnTo>
                    <a:pt x="190" y="110"/>
                  </a:lnTo>
                  <a:cubicBezTo>
                    <a:pt x="201" y="61"/>
                    <a:pt x="170" y="11"/>
                    <a:pt x="120" y="3"/>
                  </a:cubicBezTo>
                  <a:cubicBezTo>
                    <a:pt x="114" y="1"/>
                    <a:pt x="107"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6538476" y="464056"/>
              <a:ext cx="8307" cy="9488"/>
            </a:xfrm>
            <a:custGeom>
              <a:avLst/>
              <a:gdLst/>
              <a:ahLst/>
              <a:cxnLst/>
              <a:rect l="l" t="t" r="r" b="b"/>
              <a:pathLst>
                <a:path w="183" h="209" extrusionOk="0">
                  <a:moveTo>
                    <a:pt x="92" y="1"/>
                  </a:moveTo>
                  <a:cubicBezTo>
                    <a:pt x="41" y="1"/>
                    <a:pt x="1" y="42"/>
                    <a:pt x="1" y="91"/>
                  </a:cubicBezTo>
                  <a:lnTo>
                    <a:pt x="1" y="101"/>
                  </a:lnTo>
                  <a:lnTo>
                    <a:pt x="1" y="104"/>
                  </a:lnTo>
                  <a:lnTo>
                    <a:pt x="1" y="108"/>
                  </a:lnTo>
                  <a:lnTo>
                    <a:pt x="1" y="118"/>
                  </a:lnTo>
                  <a:cubicBezTo>
                    <a:pt x="1" y="167"/>
                    <a:pt x="41" y="208"/>
                    <a:pt x="92" y="208"/>
                  </a:cubicBezTo>
                  <a:cubicBezTo>
                    <a:pt x="141" y="208"/>
                    <a:pt x="182" y="167"/>
                    <a:pt x="182" y="118"/>
                  </a:cubicBezTo>
                  <a:lnTo>
                    <a:pt x="182" y="108"/>
                  </a:lnTo>
                  <a:lnTo>
                    <a:pt x="182" y="104"/>
                  </a:lnTo>
                  <a:lnTo>
                    <a:pt x="182" y="101"/>
                  </a:lnTo>
                  <a:lnTo>
                    <a:pt x="182" y="91"/>
                  </a:lnTo>
                  <a:cubicBezTo>
                    <a:pt x="182" y="42"/>
                    <a:pt x="141" y="1"/>
                    <a:pt x="9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6537840" y="477992"/>
              <a:ext cx="8625" cy="8625"/>
            </a:xfrm>
            <a:custGeom>
              <a:avLst/>
              <a:gdLst/>
              <a:ahLst/>
              <a:cxnLst/>
              <a:rect l="l" t="t" r="r" b="b"/>
              <a:pathLst>
                <a:path w="190" h="190" extrusionOk="0">
                  <a:moveTo>
                    <a:pt x="98" y="0"/>
                  </a:moveTo>
                  <a:cubicBezTo>
                    <a:pt x="51" y="0"/>
                    <a:pt x="7" y="40"/>
                    <a:pt x="4" y="90"/>
                  </a:cubicBezTo>
                  <a:cubicBezTo>
                    <a:pt x="0" y="141"/>
                    <a:pt x="37" y="185"/>
                    <a:pt x="87" y="189"/>
                  </a:cubicBezTo>
                  <a:lnTo>
                    <a:pt x="95" y="189"/>
                  </a:lnTo>
                  <a:cubicBezTo>
                    <a:pt x="142" y="189"/>
                    <a:pt x="181" y="153"/>
                    <a:pt x="186" y="106"/>
                  </a:cubicBezTo>
                  <a:lnTo>
                    <a:pt x="187" y="94"/>
                  </a:lnTo>
                  <a:cubicBezTo>
                    <a:pt x="190" y="43"/>
                    <a:pt x="152" y="4"/>
                    <a:pt x="101" y="1"/>
                  </a:cubicBezTo>
                  <a:cubicBezTo>
                    <a:pt x="100" y="0"/>
                    <a:pt x="99"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6531167" y="516033"/>
              <a:ext cx="9397" cy="8716"/>
            </a:xfrm>
            <a:custGeom>
              <a:avLst/>
              <a:gdLst/>
              <a:ahLst/>
              <a:cxnLst/>
              <a:rect l="l" t="t" r="r" b="b"/>
              <a:pathLst>
                <a:path w="207" h="192" extrusionOk="0">
                  <a:moveTo>
                    <a:pt x="104" y="1"/>
                  </a:moveTo>
                  <a:cubicBezTo>
                    <a:pt x="64" y="1"/>
                    <a:pt x="28" y="28"/>
                    <a:pt x="16" y="68"/>
                  </a:cubicBezTo>
                  <a:lnTo>
                    <a:pt x="14" y="77"/>
                  </a:lnTo>
                  <a:cubicBezTo>
                    <a:pt x="1" y="126"/>
                    <a:pt x="30" y="176"/>
                    <a:pt x="79" y="190"/>
                  </a:cubicBezTo>
                  <a:cubicBezTo>
                    <a:pt x="86" y="192"/>
                    <a:pt x="94" y="192"/>
                    <a:pt x="102" y="192"/>
                  </a:cubicBezTo>
                  <a:cubicBezTo>
                    <a:pt x="143" y="192"/>
                    <a:pt x="180" y="165"/>
                    <a:pt x="190" y="124"/>
                  </a:cubicBezTo>
                  <a:lnTo>
                    <a:pt x="194" y="117"/>
                  </a:lnTo>
                  <a:cubicBezTo>
                    <a:pt x="206" y="67"/>
                    <a:pt x="178" y="17"/>
                    <a:pt x="128" y="4"/>
                  </a:cubicBezTo>
                  <a:cubicBezTo>
                    <a:pt x="120" y="2"/>
                    <a:pt x="112"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6276274" y="277664"/>
              <a:ext cx="9578" cy="8398"/>
            </a:xfrm>
            <a:custGeom>
              <a:avLst/>
              <a:gdLst/>
              <a:ahLst/>
              <a:cxnLst/>
              <a:rect l="l" t="t" r="r" b="b"/>
              <a:pathLst>
                <a:path w="211" h="185" extrusionOk="0">
                  <a:moveTo>
                    <a:pt x="108" y="1"/>
                  </a:moveTo>
                  <a:cubicBezTo>
                    <a:pt x="98" y="1"/>
                    <a:pt x="89" y="2"/>
                    <a:pt x="79" y="5"/>
                  </a:cubicBezTo>
                  <a:lnTo>
                    <a:pt x="70" y="8"/>
                  </a:lnTo>
                  <a:cubicBezTo>
                    <a:pt x="22" y="23"/>
                    <a:pt x="1" y="75"/>
                    <a:pt x="17" y="122"/>
                  </a:cubicBezTo>
                  <a:cubicBezTo>
                    <a:pt x="29" y="161"/>
                    <a:pt x="67" y="185"/>
                    <a:pt x="105" y="185"/>
                  </a:cubicBezTo>
                  <a:cubicBezTo>
                    <a:pt x="116" y="185"/>
                    <a:pt x="126" y="184"/>
                    <a:pt x="137" y="179"/>
                  </a:cubicBezTo>
                  <a:cubicBezTo>
                    <a:pt x="184" y="164"/>
                    <a:pt x="211" y="112"/>
                    <a:pt x="195" y="63"/>
                  </a:cubicBezTo>
                  <a:cubicBezTo>
                    <a:pt x="182" y="25"/>
                    <a:pt x="147"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6511239" y="563970"/>
              <a:ext cx="9669" cy="8534"/>
            </a:xfrm>
            <a:custGeom>
              <a:avLst/>
              <a:gdLst/>
              <a:ahLst/>
              <a:cxnLst/>
              <a:rect l="l" t="t" r="r" b="b"/>
              <a:pathLst>
                <a:path w="213" h="188" extrusionOk="0">
                  <a:moveTo>
                    <a:pt x="109" y="0"/>
                  </a:moveTo>
                  <a:cubicBezTo>
                    <a:pt x="76" y="0"/>
                    <a:pt x="43" y="18"/>
                    <a:pt x="26" y="48"/>
                  </a:cubicBezTo>
                  <a:cubicBezTo>
                    <a:pt x="1" y="92"/>
                    <a:pt x="13" y="147"/>
                    <a:pt x="58" y="173"/>
                  </a:cubicBezTo>
                  <a:cubicBezTo>
                    <a:pt x="71" y="183"/>
                    <a:pt x="88" y="187"/>
                    <a:pt x="105" y="187"/>
                  </a:cubicBezTo>
                  <a:cubicBezTo>
                    <a:pt x="137" y="187"/>
                    <a:pt x="166" y="171"/>
                    <a:pt x="184" y="142"/>
                  </a:cubicBezTo>
                  <a:lnTo>
                    <a:pt x="190" y="132"/>
                  </a:lnTo>
                  <a:cubicBezTo>
                    <a:pt x="213" y="89"/>
                    <a:pt x="196" y="36"/>
                    <a:pt x="153" y="11"/>
                  </a:cubicBezTo>
                  <a:cubicBezTo>
                    <a:pt x="139" y="4"/>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9"/>
            <p:cNvSpPr/>
            <p:nvPr/>
          </p:nvSpPr>
          <p:spPr>
            <a:xfrm>
              <a:off x="6527399" y="528426"/>
              <a:ext cx="9442" cy="8716"/>
            </a:xfrm>
            <a:custGeom>
              <a:avLst/>
              <a:gdLst/>
              <a:ahLst/>
              <a:cxnLst/>
              <a:rect l="l" t="t" r="r" b="b"/>
              <a:pathLst>
                <a:path w="208" h="192" extrusionOk="0">
                  <a:moveTo>
                    <a:pt x="106" y="0"/>
                  </a:moveTo>
                  <a:cubicBezTo>
                    <a:pt x="68" y="0"/>
                    <a:pt x="32" y="23"/>
                    <a:pt x="19" y="61"/>
                  </a:cubicBezTo>
                  <a:lnTo>
                    <a:pt x="16" y="71"/>
                  </a:lnTo>
                  <a:cubicBezTo>
                    <a:pt x="0" y="118"/>
                    <a:pt x="27" y="171"/>
                    <a:pt x="74" y="187"/>
                  </a:cubicBezTo>
                  <a:cubicBezTo>
                    <a:pt x="84" y="191"/>
                    <a:pt x="94" y="192"/>
                    <a:pt x="104" y="192"/>
                  </a:cubicBezTo>
                  <a:cubicBezTo>
                    <a:pt x="142" y="192"/>
                    <a:pt x="177" y="169"/>
                    <a:pt x="190" y="130"/>
                  </a:cubicBezTo>
                  <a:lnTo>
                    <a:pt x="193" y="122"/>
                  </a:lnTo>
                  <a:cubicBezTo>
                    <a:pt x="208" y="74"/>
                    <a:pt x="183" y="21"/>
                    <a:pt x="135" y="5"/>
                  </a:cubicBezTo>
                  <a:cubicBezTo>
                    <a:pt x="125" y="2"/>
                    <a:pt x="115"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9"/>
            <p:cNvSpPr/>
            <p:nvPr/>
          </p:nvSpPr>
          <p:spPr>
            <a:xfrm>
              <a:off x="6517276" y="552485"/>
              <a:ext cx="9760" cy="8580"/>
            </a:xfrm>
            <a:custGeom>
              <a:avLst/>
              <a:gdLst/>
              <a:ahLst/>
              <a:cxnLst/>
              <a:rect l="l" t="t" r="r" b="b"/>
              <a:pathLst>
                <a:path w="215" h="189" extrusionOk="0">
                  <a:moveTo>
                    <a:pt x="110" y="0"/>
                  </a:moveTo>
                  <a:cubicBezTo>
                    <a:pt x="75" y="0"/>
                    <a:pt x="41" y="21"/>
                    <a:pt x="25" y="53"/>
                  </a:cubicBezTo>
                  <a:cubicBezTo>
                    <a:pt x="1" y="99"/>
                    <a:pt x="18" y="153"/>
                    <a:pt x="63" y="178"/>
                  </a:cubicBezTo>
                  <a:cubicBezTo>
                    <a:pt x="76" y="184"/>
                    <a:pt x="90" y="188"/>
                    <a:pt x="105" y="188"/>
                  </a:cubicBezTo>
                  <a:cubicBezTo>
                    <a:pt x="138" y="188"/>
                    <a:pt x="169" y="170"/>
                    <a:pt x="185" y="140"/>
                  </a:cubicBezTo>
                  <a:lnTo>
                    <a:pt x="191" y="129"/>
                  </a:lnTo>
                  <a:cubicBezTo>
                    <a:pt x="215" y="83"/>
                    <a:pt x="194" y="31"/>
                    <a:pt x="148" y="9"/>
                  </a:cubicBezTo>
                  <a:cubicBezTo>
                    <a:pt x="136" y="3"/>
                    <a:pt x="123"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6522678" y="540683"/>
              <a:ext cx="9669" cy="8580"/>
            </a:xfrm>
            <a:custGeom>
              <a:avLst/>
              <a:gdLst/>
              <a:ahLst/>
              <a:cxnLst/>
              <a:rect l="l" t="t" r="r" b="b"/>
              <a:pathLst>
                <a:path w="213" h="189" extrusionOk="0">
                  <a:moveTo>
                    <a:pt x="109" y="0"/>
                  </a:moveTo>
                  <a:cubicBezTo>
                    <a:pt x="71" y="0"/>
                    <a:pt x="36" y="23"/>
                    <a:pt x="22" y="59"/>
                  </a:cubicBezTo>
                  <a:cubicBezTo>
                    <a:pt x="1" y="105"/>
                    <a:pt x="22" y="159"/>
                    <a:pt x="67" y="180"/>
                  </a:cubicBezTo>
                  <a:cubicBezTo>
                    <a:pt x="80" y="186"/>
                    <a:pt x="93" y="189"/>
                    <a:pt x="104" y="189"/>
                  </a:cubicBezTo>
                  <a:cubicBezTo>
                    <a:pt x="140" y="189"/>
                    <a:pt x="173" y="167"/>
                    <a:pt x="188" y="134"/>
                  </a:cubicBezTo>
                  <a:lnTo>
                    <a:pt x="193" y="122"/>
                  </a:lnTo>
                  <a:cubicBezTo>
                    <a:pt x="213" y="76"/>
                    <a:pt x="189" y="26"/>
                    <a:pt x="141" y="6"/>
                  </a:cubicBezTo>
                  <a:cubicBezTo>
                    <a:pt x="130" y="2"/>
                    <a:pt x="119"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9"/>
            <p:cNvSpPr/>
            <p:nvPr/>
          </p:nvSpPr>
          <p:spPr>
            <a:xfrm>
              <a:off x="6504339" y="574729"/>
              <a:ext cx="9669" cy="8670"/>
            </a:xfrm>
            <a:custGeom>
              <a:avLst/>
              <a:gdLst/>
              <a:ahLst/>
              <a:cxnLst/>
              <a:rect l="l" t="t" r="r" b="b"/>
              <a:pathLst>
                <a:path w="213" h="191" extrusionOk="0">
                  <a:moveTo>
                    <a:pt x="109" y="0"/>
                  </a:moveTo>
                  <a:cubicBezTo>
                    <a:pt x="80" y="0"/>
                    <a:pt x="52" y="14"/>
                    <a:pt x="34" y="41"/>
                  </a:cubicBezTo>
                  <a:lnTo>
                    <a:pt x="28" y="48"/>
                  </a:lnTo>
                  <a:cubicBezTo>
                    <a:pt x="1" y="90"/>
                    <a:pt x="12" y="147"/>
                    <a:pt x="54" y="175"/>
                  </a:cubicBezTo>
                  <a:cubicBezTo>
                    <a:pt x="70" y="185"/>
                    <a:pt x="86" y="191"/>
                    <a:pt x="104" y="191"/>
                  </a:cubicBezTo>
                  <a:cubicBezTo>
                    <a:pt x="134" y="191"/>
                    <a:pt x="163" y="177"/>
                    <a:pt x="180" y="151"/>
                  </a:cubicBezTo>
                  <a:lnTo>
                    <a:pt x="186" y="142"/>
                  </a:lnTo>
                  <a:cubicBezTo>
                    <a:pt x="213" y="101"/>
                    <a:pt x="202" y="43"/>
                    <a:pt x="160" y="16"/>
                  </a:cubicBezTo>
                  <a:cubicBezTo>
                    <a:pt x="144" y="5"/>
                    <a:pt x="127"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9"/>
            <p:cNvSpPr/>
            <p:nvPr/>
          </p:nvSpPr>
          <p:spPr>
            <a:xfrm>
              <a:off x="6313997" y="268812"/>
              <a:ext cx="9351" cy="8443"/>
            </a:xfrm>
            <a:custGeom>
              <a:avLst/>
              <a:gdLst/>
              <a:ahLst/>
              <a:cxnLst/>
              <a:rect l="l" t="t" r="r" b="b"/>
              <a:pathLst>
                <a:path w="206" h="186" extrusionOk="0">
                  <a:moveTo>
                    <a:pt x="107" y="0"/>
                  </a:moveTo>
                  <a:cubicBezTo>
                    <a:pt x="104" y="0"/>
                    <a:pt x="100" y="1"/>
                    <a:pt x="96" y="1"/>
                  </a:cubicBezTo>
                  <a:lnTo>
                    <a:pt x="86" y="3"/>
                  </a:lnTo>
                  <a:cubicBezTo>
                    <a:pt x="37" y="10"/>
                    <a:pt x="1" y="56"/>
                    <a:pt x="7" y="105"/>
                  </a:cubicBezTo>
                  <a:cubicBezTo>
                    <a:pt x="14" y="153"/>
                    <a:pt x="54" y="186"/>
                    <a:pt x="98" y="186"/>
                  </a:cubicBezTo>
                  <a:cubicBezTo>
                    <a:pt x="102" y="186"/>
                    <a:pt x="106" y="186"/>
                    <a:pt x="111" y="185"/>
                  </a:cubicBezTo>
                  <a:lnTo>
                    <a:pt x="119" y="184"/>
                  </a:lnTo>
                  <a:cubicBezTo>
                    <a:pt x="170" y="177"/>
                    <a:pt x="206" y="131"/>
                    <a:pt x="198" y="80"/>
                  </a:cubicBezTo>
                  <a:cubicBezTo>
                    <a:pt x="192" y="34"/>
                    <a:pt x="152"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6327162" y="267632"/>
              <a:ext cx="8943" cy="8353"/>
            </a:xfrm>
            <a:custGeom>
              <a:avLst/>
              <a:gdLst/>
              <a:ahLst/>
              <a:cxnLst/>
              <a:rect l="l" t="t" r="r" b="b"/>
              <a:pathLst>
                <a:path w="197" h="184" extrusionOk="0">
                  <a:moveTo>
                    <a:pt x="100" y="1"/>
                  </a:moveTo>
                  <a:cubicBezTo>
                    <a:pt x="98" y="1"/>
                    <a:pt x="97" y="1"/>
                    <a:pt x="96" y="1"/>
                  </a:cubicBezTo>
                  <a:lnTo>
                    <a:pt x="85" y="1"/>
                  </a:lnTo>
                  <a:cubicBezTo>
                    <a:pt x="35" y="5"/>
                    <a:pt x="1" y="48"/>
                    <a:pt x="5" y="99"/>
                  </a:cubicBezTo>
                  <a:cubicBezTo>
                    <a:pt x="7" y="147"/>
                    <a:pt x="53" y="183"/>
                    <a:pt x="100" y="183"/>
                  </a:cubicBezTo>
                  <a:lnTo>
                    <a:pt x="106" y="183"/>
                  </a:lnTo>
                  <a:cubicBezTo>
                    <a:pt x="156" y="180"/>
                    <a:pt x="196" y="137"/>
                    <a:pt x="192" y="87"/>
                  </a:cubicBezTo>
                  <a:cubicBezTo>
                    <a:pt x="189" y="38"/>
                    <a:pt x="14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9"/>
            <p:cNvSpPr/>
            <p:nvPr/>
          </p:nvSpPr>
          <p:spPr>
            <a:xfrm>
              <a:off x="6314451" y="660889"/>
              <a:ext cx="9261" cy="8443"/>
            </a:xfrm>
            <a:custGeom>
              <a:avLst/>
              <a:gdLst/>
              <a:ahLst/>
              <a:cxnLst/>
              <a:rect l="l" t="t" r="r" b="b"/>
              <a:pathLst>
                <a:path w="204" h="186" extrusionOk="0">
                  <a:moveTo>
                    <a:pt x="98" y="0"/>
                  </a:moveTo>
                  <a:cubicBezTo>
                    <a:pt x="52" y="0"/>
                    <a:pt x="13" y="34"/>
                    <a:pt x="7" y="80"/>
                  </a:cubicBezTo>
                  <a:cubicBezTo>
                    <a:pt x="0" y="131"/>
                    <a:pt x="35" y="177"/>
                    <a:pt x="86" y="183"/>
                  </a:cubicBezTo>
                  <a:lnTo>
                    <a:pt x="95" y="185"/>
                  </a:lnTo>
                  <a:cubicBezTo>
                    <a:pt x="99" y="185"/>
                    <a:pt x="103" y="186"/>
                    <a:pt x="107" y="186"/>
                  </a:cubicBezTo>
                  <a:cubicBezTo>
                    <a:pt x="151" y="186"/>
                    <a:pt x="191" y="153"/>
                    <a:pt x="198" y="107"/>
                  </a:cubicBezTo>
                  <a:cubicBezTo>
                    <a:pt x="204" y="56"/>
                    <a:pt x="169" y="11"/>
                    <a:pt x="119" y="3"/>
                  </a:cubicBezTo>
                  <a:lnTo>
                    <a:pt x="109" y="1"/>
                  </a:lnTo>
                  <a:cubicBezTo>
                    <a:pt x="105" y="1"/>
                    <a:pt x="101"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9"/>
            <p:cNvSpPr/>
            <p:nvPr/>
          </p:nvSpPr>
          <p:spPr>
            <a:xfrm>
              <a:off x="6353083" y="267632"/>
              <a:ext cx="8852" cy="8353"/>
            </a:xfrm>
            <a:custGeom>
              <a:avLst/>
              <a:gdLst/>
              <a:ahLst/>
              <a:cxnLst/>
              <a:rect l="l" t="t" r="r" b="b"/>
              <a:pathLst>
                <a:path w="195" h="184" extrusionOk="0">
                  <a:moveTo>
                    <a:pt x="90" y="1"/>
                  </a:moveTo>
                  <a:cubicBezTo>
                    <a:pt x="43" y="1"/>
                    <a:pt x="6" y="39"/>
                    <a:pt x="4" y="87"/>
                  </a:cubicBezTo>
                  <a:cubicBezTo>
                    <a:pt x="1" y="136"/>
                    <a:pt x="43" y="179"/>
                    <a:pt x="93" y="183"/>
                  </a:cubicBezTo>
                  <a:lnTo>
                    <a:pt x="100" y="183"/>
                  </a:lnTo>
                  <a:cubicBezTo>
                    <a:pt x="147" y="183"/>
                    <a:pt x="188" y="146"/>
                    <a:pt x="190" y="99"/>
                  </a:cubicBezTo>
                  <a:cubicBezTo>
                    <a:pt x="195" y="48"/>
                    <a:pt x="157" y="5"/>
                    <a:pt x="106" y="1"/>
                  </a:cubicBezTo>
                  <a:lnTo>
                    <a:pt x="95" y="1"/>
                  </a:lnTo>
                  <a:cubicBezTo>
                    <a:pt x="94" y="1"/>
                    <a:pt x="92" y="1"/>
                    <a:pt x="9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9"/>
            <p:cNvSpPr/>
            <p:nvPr/>
          </p:nvSpPr>
          <p:spPr>
            <a:xfrm>
              <a:off x="6340599" y="662568"/>
              <a:ext cx="8670" cy="8398"/>
            </a:xfrm>
            <a:custGeom>
              <a:avLst/>
              <a:gdLst/>
              <a:ahLst/>
              <a:cxnLst/>
              <a:rect l="l" t="t" r="r" b="b"/>
              <a:pathLst>
                <a:path w="191" h="185" extrusionOk="0">
                  <a:moveTo>
                    <a:pt x="90" y="1"/>
                  </a:moveTo>
                  <a:cubicBezTo>
                    <a:pt x="39" y="1"/>
                    <a:pt x="0" y="42"/>
                    <a:pt x="0" y="94"/>
                  </a:cubicBezTo>
                  <a:cubicBezTo>
                    <a:pt x="0" y="143"/>
                    <a:pt x="44" y="184"/>
                    <a:pt x="94" y="184"/>
                  </a:cubicBezTo>
                  <a:lnTo>
                    <a:pt x="99" y="184"/>
                  </a:lnTo>
                  <a:cubicBezTo>
                    <a:pt x="149" y="184"/>
                    <a:pt x="190" y="143"/>
                    <a:pt x="190" y="94"/>
                  </a:cubicBezTo>
                  <a:cubicBezTo>
                    <a:pt x="190" y="42"/>
                    <a:pt x="149"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9"/>
            <p:cNvSpPr/>
            <p:nvPr/>
          </p:nvSpPr>
          <p:spPr>
            <a:xfrm>
              <a:off x="6327434" y="662205"/>
              <a:ext cx="8897" cy="8307"/>
            </a:xfrm>
            <a:custGeom>
              <a:avLst/>
              <a:gdLst/>
              <a:ahLst/>
              <a:cxnLst/>
              <a:rect l="l" t="t" r="r" b="b"/>
              <a:pathLst>
                <a:path w="196" h="183" extrusionOk="0">
                  <a:moveTo>
                    <a:pt x="94" y="0"/>
                  </a:moveTo>
                  <a:cubicBezTo>
                    <a:pt x="46" y="0"/>
                    <a:pt x="7" y="37"/>
                    <a:pt x="4" y="85"/>
                  </a:cubicBezTo>
                  <a:cubicBezTo>
                    <a:pt x="0" y="134"/>
                    <a:pt x="38" y="179"/>
                    <a:pt x="89" y="182"/>
                  </a:cubicBezTo>
                  <a:lnTo>
                    <a:pt x="99" y="183"/>
                  </a:lnTo>
                  <a:lnTo>
                    <a:pt x="104" y="183"/>
                  </a:lnTo>
                  <a:cubicBezTo>
                    <a:pt x="152" y="183"/>
                    <a:pt x="188" y="145"/>
                    <a:pt x="191" y="96"/>
                  </a:cubicBezTo>
                  <a:cubicBezTo>
                    <a:pt x="195" y="47"/>
                    <a:pt x="152" y="3"/>
                    <a:pt x="101" y="1"/>
                  </a:cubicBezTo>
                  <a:cubicBezTo>
                    <a:pt x="99" y="0"/>
                    <a:pt x="96" y="0"/>
                    <a:pt x="9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9"/>
            <p:cNvSpPr/>
            <p:nvPr/>
          </p:nvSpPr>
          <p:spPr>
            <a:xfrm>
              <a:off x="6288712" y="273942"/>
              <a:ext cx="9488" cy="8353"/>
            </a:xfrm>
            <a:custGeom>
              <a:avLst/>
              <a:gdLst/>
              <a:ahLst/>
              <a:cxnLst/>
              <a:rect l="l" t="t" r="r" b="b"/>
              <a:pathLst>
                <a:path w="209" h="184" extrusionOk="0">
                  <a:moveTo>
                    <a:pt x="106" y="0"/>
                  </a:moveTo>
                  <a:cubicBezTo>
                    <a:pt x="99" y="0"/>
                    <a:pt x="92" y="1"/>
                    <a:pt x="84" y="3"/>
                  </a:cubicBezTo>
                  <a:lnTo>
                    <a:pt x="74" y="5"/>
                  </a:lnTo>
                  <a:cubicBezTo>
                    <a:pt x="25" y="19"/>
                    <a:pt x="0" y="69"/>
                    <a:pt x="14" y="117"/>
                  </a:cubicBezTo>
                  <a:cubicBezTo>
                    <a:pt x="24" y="157"/>
                    <a:pt x="63" y="183"/>
                    <a:pt x="105" y="183"/>
                  </a:cubicBezTo>
                  <a:cubicBezTo>
                    <a:pt x="112" y="183"/>
                    <a:pt x="121" y="182"/>
                    <a:pt x="130" y="180"/>
                  </a:cubicBezTo>
                  <a:cubicBezTo>
                    <a:pt x="178" y="166"/>
                    <a:pt x="209" y="118"/>
                    <a:pt x="195" y="69"/>
                  </a:cubicBezTo>
                  <a:cubicBezTo>
                    <a:pt x="185" y="27"/>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9"/>
            <p:cNvSpPr/>
            <p:nvPr/>
          </p:nvSpPr>
          <p:spPr>
            <a:xfrm>
              <a:off x="6276501" y="652127"/>
              <a:ext cx="9578" cy="8489"/>
            </a:xfrm>
            <a:custGeom>
              <a:avLst/>
              <a:gdLst/>
              <a:ahLst/>
              <a:cxnLst/>
              <a:rect l="l" t="t" r="r" b="b"/>
              <a:pathLst>
                <a:path w="211" h="187" extrusionOk="0">
                  <a:moveTo>
                    <a:pt x="102" y="0"/>
                  </a:moveTo>
                  <a:cubicBezTo>
                    <a:pt x="64" y="0"/>
                    <a:pt x="29" y="25"/>
                    <a:pt x="16" y="62"/>
                  </a:cubicBezTo>
                  <a:cubicBezTo>
                    <a:pt x="0" y="110"/>
                    <a:pt x="26" y="162"/>
                    <a:pt x="73" y="178"/>
                  </a:cubicBezTo>
                  <a:lnTo>
                    <a:pt x="82" y="181"/>
                  </a:lnTo>
                  <a:cubicBezTo>
                    <a:pt x="91" y="184"/>
                    <a:pt x="100" y="187"/>
                    <a:pt x="110" y="187"/>
                  </a:cubicBezTo>
                  <a:cubicBezTo>
                    <a:pt x="147" y="187"/>
                    <a:pt x="181" y="161"/>
                    <a:pt x="194" y="123"/>
                  </a:cubicBezTo>
                  <a:cubicBezTo>
                    <a:pt x="210" y="75"/>
                    <a:pt x="179" y="22"/>
                    <a:pt x="132" y="5"/>
                  </a:cubicBezTo>
                  <a:cubicBezTo>
                    <a:pt x="122" y="2"/>
                    <a:pt x="112"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9"/>
            <p:cNvSpPr/>
            <p:nvPr/>
          </p:nvSpPr>
          <p:spPr>
            <a:xfrm>
              <a:off x="6301559" y="658800"/>
              <a:ext cx="9351" cy="8398"/>
            </a:xfrm>
            <a:custGeom>
              <a:avLst/>
              <a:gdLst/>
              <a:ahLst/>
              <a:cxnLst/>
              <a:rect l="l" t="t" r="r" b="b"/>
              <a:pathLst>
                <a:path w="206" h="185" extrusionOk="0">
                  <a:moveTo>
                    <a:pt x="100" y="1"/>
                  </a:moveTo>
                  <a:cubicBezTo>
                    <a:pt x="58" y="1"/>
                    <a:pt x="21" y="30"/>
                    <a:pt x="11" y="72"/>
                  </a:cubicBezTo>
                  <a:cubicBezTo>
                    <a:pt x="1" y="123"/>
                    <a:pt x="32" y="170"/>
                    <a:pt x="81" y="181"/>
                  </a:cubicBezTo>
                  <a:lnTo>
                    <a:pt x="91" y="183"/>
                  </a:lnTo>
                  <a:cubicBezTo>
                    <a:pt x="98" y="184"/>
                    <a:pt x="103" y="184"/>
                    <a:pt x="108" y="184"/>
                  </a:cubicBezTo>
                  <a:cubicBezTo>
                    <a:pt x="151" y="184"/>
                    <a:pt x="186" y="153"/>
                    <a:pt x="196" y="109"/>
                  </a:cubicBezTo>
                  <a:cubicBezTo>
                    <a:pt x="205" y="61"/>
                    <a:pt x="170" y="13"/>
                    <a:pt x="119" y="3"/>
                  </a:cubicBezTo>
                  <a:cubicBezTo>
                    <a:pt x="113" y="1"/>
                    <a:pt x="10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9"/>
            <p:cNvSpPr/>
            <p:nvPr/>
          </p:nvSpPr>
          <p:spPr>
            <a:xfrm>
              <a:off x="6427167" y="287288"/>
              <a:ext cx="9715" cy="8443"/>
            </a:xfrm>
            <a:custGeom>
              <a:avLst/>
              <a:gdLst/>
              <a:ahLst/>
              <a:cxnLst/>
              <a:rect l="l" t="t" r="r" b="b"/>
              <a:pathLst>
                <a:path w="214" h="186" extrusionOk="0">
                  <a:moveTo>
                    <a:pt x="104" y="1"/>
                  </a:moveTo>
                  <a:cubicBezTo>
                    <a:pt x="71" y="1"/>
                    <a:pt x="39" y="21"/>
                    <a:pt x="23" y="54"/>
                  </a:cubicBezTo>
                  <a:cubicBezTo>
                    <a:pt x="1" y="98"/>
                    <a:pt x="23" y="155"/>
                    <a:pt x="70" y="177"/>
                  </a:cubicBezTo>
                  <a:cubicBezTo>
                    <a:pt x="82" y="184"/>
                    <a:pt x="97" y="186"/>
                    <a:pt x="110" y="186"/>
                  </a:cubicBezTo>
                  <a:cubicBezTo>
                    <a:pt x="143" y="186"/>
                    <a:pt x="176" y="168"/>
                    <a:pt x="192" y="136"/>
                  </a:cubicBezTo>
                  <a:cubicBezTo>
                    <a:pt x="214" y="91"/>
                    <a:pt x="196" y="36"/>
                    <a:pt x="151" y="14"/>
                  </a:cubicBezTo>
                  <a:lnTo>
                    <a:pt x="141" y="10"/>
                  </a:lnTo>
                  <a:cubicBezTo>
                    <a:pt x="129" y="4"/>
                    <a:pt x="117"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9"/>
            <p:cNvSpPr/>
            <p:nvPr/>
          </p:nvSpPr>
          <p:spPr>
            <a:xfrm>
              <a:off x="6301423" y="270991"/>
              <a:ext cx="9124" cy="8307"/>
            </a:xfrm>
            <a:custGeom>
              <a:avLst/>
              <a:gdLst/>
              <a:ahLst/>
              <a:cxnLst/>
              <a:rect l="l" t="t" r="r" b="b"/>
              <a:pathLst>
                <a:path w="201" h="183" extrusionOk="0">
                  <a:moveTo>
                    <a:pt x="101" y="1"/>
                  </a:moveTo>
                  <a:cubicBezTo>
                    <a:pt x="96" y="1"/>
                    <a:pt x="90" y="2"/>
                    <a:pt x="84" y="3"/>
                  </a:cubicBezTo>
                  <a:lnTo>
                    <a:pt x="78" y="4"/>
                  </a:lnTo>
                  <a:cubicBezTo>
                    <a:pt x="27" y="14"/>
                    <a:pt x="1" y="62"/>
                    <a:pt x="10" y="110"/>
                  </a:cubicBezTo>
                  <a:cubicBezTo>
                    <a:pt x="19" y="153"/>
                    <a:pt x="59" y="183"/>
                    <a:pt x="103" y="183"/>
                  </a:cubicBezTo>
                  <a:cubicBezTo>
                    <a:pt x="109" y="183"/>
                    <a:pt x="115" y="183"/>
                    <a:pt x="121" y="182"/>
                  </a:cubicBezTo>
                  <a:cubicBezTo>
                    <a:pt x="171" y="171"/>
                    <a:pt x="201" y="124"/>
                    <a:pt x="193" y="74"/>
                  </a:cubicBezTo>
                  <a:cubicBezTo>
                    <a:pt x="184" y="31"/>
                    <a:pt x="144"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9"/>
            <p:cNvSpPr/>
            <p:nvPr/>
          </p:nvSpPr>
          <p:spPr>
            <a:xfrm>
              <a:off x="6288894" y="655895"/>
              <a:ext cx="9669" cy="8398"/>
            </a:xfrm>
            <a:custGeom>
              <a:avLst/>
              <a:gdLst/>
              <a:ahLst/>
              <a:cxnLst/>
              <a:rect l="l" t="t" r="r" b="b"/>
              <a:pathLst>
                <a:path w="213" h="185" extrusionOk="0">
                  <a:moveTo>
                    <a:pt x="102" y="1"/>
                  </a:moveTo>
                  <a:cubicBezTo>
                    <a:pt x="61" y="1"/>
                    <a:pt x="24" y="28"/>
                    <a:pt x="13" y="69"/>
                  </a:cubicBezTo>
                  <a:cubicBezTo>
                    <a:pt x="0" y="118"/>
                    <a:pt x="31" y="168"/>
                    <a:pt x="79" y="180"/>
                  </a:cubicBezTo>
                  <a:lnTo>
                    <a:pt x="87" y="183"/>
                  </a:lnTo>
                  <a:cubicBezTo>
                    <a:pt x="95" y="185"/>
                    <a:pt x="103" y="185"/>
                    <a:pt x="111" y="185"/>
                  </a:cubicBezTo>
                  <a:cubicBezTo>
                    <a:pt x="150" y="185"/>
                    <a:pt x="187" y="159"/>
                    <a:pt x="200" y="117"/>
                  </a:cubicBezTo>
                  <a:cubicBezTo>
                    <a:pt x="212" y="69"/>
                    <a:pt x="184" y="19"/>
                    <a:pt x="134" y="6"/>
                  </a:cubicBezTo>
                  <a:lnTo>
                    <a:pt x="124" y="3"/>
                  </a:lnTo>
                  <a:cubicBezTo>
                    <a:pt x="116" y="2"/>
                    <a:pt x="109"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9"/>
            <p:cNvSpPr/>
            <p:nvPr/>
          </p:nvSpPr>
          <p:spPr>
            <a:xfrm>
              <a:off x="6403289" y="277437"/>
              <a:ext cx="9669" cy="8443"/>
            </a:xfrm>
            <a:custGeom>
              <a:avLst/>
              <a:gdLst/>
              <a:ahLst/>
              <a:cxnLst/>
              <a:rect l="l" t="t" r="r" b="b"/>
              <a:pathLst>
                <a:path w="213" h="186" extrusionOk="0">
                  <a:moveTo>
                    <a:pt x="102" y="1"/>
                  </a:moveTo>
                  <a:cubicBezTo>
                    <a:pt x="64" y="1"/>
                    <a:pt x="30" y="25"/>
                    <a:pt x="18" y="64"/>
                  </a:cubicBezTo>
                  <a:cubicBezTo>
                    <a:pt x="1" y="112"/>
                    <a:pt x="31" y="164"/>
                    <a:pt x="79" y="180"/>
                  </a:cubicBezTo>
                  <a:cubicBezTo>
                    <a:pt x="87" y="184"/>
                    <a:pt x="98" y="185"/>
                    <a:pt x="108" y="185"/>
                  </a:cubicBezTo>
                  <a:cubicBezTo>
                    <a:pt x="146" y="185"/>
                    <a:pt x="182" y="162"/>
                    <a:pt x="196" y="124"/>
                  </a:cubicBezTo>
                  <a:cubicBezTo>
                    <a:pt x="213" y="77"/>
                    <a:pt x="186" y="24"/>
                    <a:pt x="139" y="8"/>
                  </a:cubicBezTo>
                  <a:lnTo>
                    <a:pt x="129" y="5"/>
                  </a:lnTo>
                  <a:cubicBezTo>
                    <a:pt x="120" y="2"/>
                    <a:pt x="11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9"/>
            <p:cNvSpPr/>
            <p:nvPr/>
          </p:nvSpPr>
          <p:spPr>
            <a:xfrm>
              <a:off x="6391169" y="655986"/>
              <a:ext cx="9533" cy="8307"/>
            </a:xfrm>
            <a:custGeom>
              <a:avLst/>
              <a:gdLst/>
              <a:ahLst/>
              <a:cxnLst/>
              <a:rect l="l" t="t" r="r" b="b"/>
              <a:pathLst>
                <a:path w="210" h="183" extrusionOk="0">
                  <a:moveTo>
                    <a:pt x="106" y="0"/>
                  </a:moveTo>
                  <a:cubicBezTo>
                    <a:pt x="97" y="0"/>
                    <a:pt x="88" y="1"/>
                    <a:pt x="80" y="4"/>
                  </a:cubicBezTo>
                  <a:cubicBezTo>
                    <a:pt x="32" y="15"/>
                    <a:pt x="1" y="66"/>
                    <a:pt x="15" y="114"/>
                  </a:cubicBezTo>
                  <a:cubicBezTo>
                    <a:pt x="25" y="155"/>
                    <a:pt x="62" y="183"/>
                    <a:pt x="103" y="183"/>
                  </a:cubicBezTo>
                  <a:cubicBezTo>
                    <a:pt x="111" y="183"/>
                    <a:pt x="119" y="182"/>
                    <a:pt x="125" y="181"/>
                  </a:cubicBezTo>
                  <a:lnTo>
                    <a:pt x="136" y="178"/>
                  </a:lnTo>
                  <a:cubicBezTo>
                    <a:pt x="184" y="165"/>
                    <a:pt x="210" y="114"/>
                    <a:pt x="196" y="66"/>
                  </a:cubicBezTo>
                  <a:cubicBezTo>
                    <a:pt x="186" y="26"/>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9"/>
            <p:cNvSpPr/>
            <p:nvPr/>
          </p:nvSpPr>
          <p:spPr>
            <a:xfrm>
              <a:off x="6403562" y="652264"/>
              <a:ext cx="9533" cy="8353"/>
            </a:xfrm>
            <a:custGeom>
              <a:avLst/>
              <a:gdLst/>
              <a:ahLst/>
              <a:cxnLst/>
              <a:rect l="l" t="t" r="r" b="b"/>
              <a:pathLst>
                <a:path w="210" h="184" extrusionOk="0">
                  <a:moveTo>
                    <a:pt x="105" y="0"/>
                  </a:moveTo>
                  <a:cubicBezTo>
                    <a:pt x="94" y="0"/>
                    <a:pt x="84" y="2"/>
                    <a:pt x="74" y="5"/>
                  </a:cubicBezTo>
                  <a:cubicBezTo>
                    <a:pt x="26" y="21"/>
                    <a:pt x="0" y="74"/>
                    <a:pt x="16" y="121"/>
                  </a:cubicBezTo>
                  <a:cubicBezTo>
                    <a:pt x="29" y="159"/>
                    <a:pt x="64" y="184"/>
                    <a:pt x="102" y="184"/>
                  </a:cubicBezTo>
                  <a:cubicBezTo>
                    <a:pt x="112" y="184"/>
                    <a:pt x="122" y="183"/>
                    <a:pt x="132" y="178"/>
                  </a:cubicBezTo>
                  <a:lnTo>
                    <a:pt x="141" y="175"/>
                  </a:lnTo>
                  <a:cubicBezTo>
                    <a:pt x="189" y="158"/>
                    <a:pt x="210" y="109"/>
                    <a:pt x="194" y="59"/>
                  </a:cubicBezTo>
                  <a:cubicBezTo>
                    <a:pt x="182" y="23"/>
                    <a:pt x="14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9"/>
            <p:cNvSpPr/>
            <p:nvPr/>
          </p:nvSpPr>
          <p:spPr>
            <a:xfrm>
              <a:off x="6353264" y="662205"/>
              <a:ext cx="9124" cy="8262"/>
            </a:xfrm>
            <a:custGeom>
              <a:avLst/>
              <a:gdLst/>
              <a:ahLst/>
              <a:cxnLst/>
              <a:rect l="l" t="t" r="r" b="b"/>
              <a:pathLst>
                <a:path w="201" h="182" extrusionOk="0">
                  <a:moveTo>
                    <a:pt x="107" y="0"/>
                  </a:moveTo>
                  <a:cubicBezTo>
                    <a:pt x="105" y="0"/>
                    <a:pt x="102" y="0"/>
                    <a:pt x="100" y="1"/>
                  </a:cubicBezTo>
                  <a:lnTo>
                    <a:pt x="89" y="1"/>
                  </a:lnTo>
                  <a:cubicBezTo>
                    <a:pt x="39" y="4"/>
                    <a:pt x="1" y="48"/>
                    <a:pt x="5" y="98"/>
                  </a:cubicBezTo>
                  <a:cubicBezTo>
                    <a:pt x="8" y="145"/>
                    <a:pt x="48" y="182"/>
                    <a:pt x="96" y="182"/>
                  </a:cubicBezTo>
                  <a:lnTo>
                    <a:pt x="102" y="182"/>
                  </a:lnTo>
                  <a:lnTo>
                    <a:pt x="110" y="181"/>
                  </a:lnTo>
                  <a:cubicBezTo>
                    <a:pt x="160" y="178"/>
                    <a:pt x="200" y="134"/>
                    <a:pt x="196" y="84"/>
                  </a:cubicBezTo>
                  <a:cubicBezTo>
                    <a:pt x="193" y="38"/>
                    <a:pt x="155"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9"/>
            <p:cNvSpPr/>
            <p:nvPr/>
          </p:nvSpPr>
          <p:spPr>
            <a:xfrm>
              <a:off x="6415546" y="647543"/>
              <a:ext cx="9896" cy="8580"/>
            </a:xfrm>
            <a:custGeom>
              <a:avLst/>
              <a:gdLst/>
              <a:ahLst/>
              <a:cxnLst/>
              <a:rect l="l" t="t" r="r" b="b"/>
              <a:pathLst>
                <a:path w="218" h="189" extrusionOk="0">
                  <a:moveTo>
                    <a:pt x="114" y="1"/>
                  </a:moveTo>
                  <a:cubicBezTo>
                    <a:pt x="103" y="1"/>
                    <a:pt x="91" y="3"/>
                    <a:pt x="79" y="8"/>
                  </a:cubicBezTo>
                  <a:lnTo>
                    <a:pt x="69" y="12"/>
                  </a:lnTo>
                  <a:cubicBezTo>
                    <a:pt x="23" y="31"/>
                    <a:pt x="1" y="86"/>
                    <a:pt x="21" y="132"/>
                  </a:cubicBezTo>
                  <a:cubicBezTo>
                    <a:pt x="34" y="167"/>
                    <a:pt x="69" y="189"/>
                    <a:pt x="105" y="189"/>
                  </a:cubicBezTo>
                  <a:cubicBezTo>
                    <a:pt x="117" y="189"/>
                    <a:pt x="128" y="186"/>
                    <a:pt x="140" y="182"/>
                  </a:cubicBezTo>
                  <a:lnTo>
                    <a:pt x="148" y="178"/>
                  </a:lnTo>
                  <a:cubicBezTo>
                    <a:pt x="196" y="160"/>
                    <a:pt x="218" y="105"/>
                    <a:pt x="198" y="60"/>
                  </a:cubicBezTo>
                  <a:cubicBezTo>
                    <a:pt x="184" y="23"/>
                    <a:pt x="150" y="1"/>
                    <a:pt x="11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9"/>
            <p:cNvSpPr/>
            <p:nvPr/>
          </p:nvSpPr>
          <p:spPr>
            <a:xfrm>
              <a:off x="6415365" y="281977"/>
              <a:ext cx="9760" cy="8443"/>
            </a:xfrm>
            <a:custGeom>
              <a:avLst/>
              <a:gdLst/>
              <a:ahLst/>
              <a:cxnLst/>
              <a:rect l="l" t="t" r="r" b="b"/>
              <a:pathLst>
                <a:path w="215" h="186" extrusionOk="0">
                  <a:moveTo>
                    <a:pt x="105" y="0"/>
                  </a:moveTo>
                  <a:cubicBezTo>
                    <a:pt x="69" y="0"/>
                    <a:pt x="36" y="22"/>
                    <a:pt x="21" y="58"/>
                  </a:cubicBezTo>
                  <a:cubicBezTo>
                    <a:pt x="1" y="104"/>
                    <a:pt x="26" y="159"/>
                    <a:pt x="73" y="178"/>
                  </a:cubicBezTo>
                  <a:cubicBezTo>
                    <a:pt x="85" y="184"/>
                    <a:pt x="98" y="186"/>
                    <a:pt x="110" y="186"/>
                  </a:cubicBezTo>
                  <a:cubicBezTo>
                    <a:pt x="146" y="186"/>
                    <a:pt x="179" y="165"/>
                    <a:pt x="195" y="131"/>
                  </a:cubicBezTo>
                  <a:cubicBezTo>
                    <a:pt x="215" y="84"/>
                    <a:pt x="193" y="31"/>
                    <a:pt x="147" y="11"/>
                  </a:cubicBezTo>
                  <a:lnTo>
                    <a:pt x="137" y="6"/>
                  </a:lnTo>
                  <a:cubicBezTo>
                    <a:pt x="126" y="2"/>
                    <a:pt x="115"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9"/>
            <p:cNvSpPr/>
            <p:nvPr/>
          </p:nvSpPr>
          <p:spPr>
            <a:xfrm>
              <a:off x="6365566" y="268812"/>
              <a:ext cx="9351" cy="8398"/>
            </a:xfrm>
            <a:custGeom>
              <a:avLst/>
              <a:gdLst/>
              <a:ahLst/>
              <a:cxnLst/>
              <a:rect l="l" t="t" r="r" b="b"/>
              <a:pathLst>
                <a:path w="206" h="185" extrusionOk="0">
                  <a:moveTo>
                    <a:pt x="99" y="0"/>
                  </a:moveTo>
                  <a:cubicBezTo>
                    <a:pt x="55" y="0"/>
                    <a:pt x="14" y="34"/>
                    <a:pt x="7" y="80"/>
                  </a:cubicBezTo>
                  <a:cubicBezTo>
                    <a:pt x="1" y="130"/>
                    <a:pt x="37" y="175"/>
                    <a:pt x="87" y="182"/>
                  </a:cubicBezTo>
                  <a:lnTo>
                    <a:pt x="98" y="184"/>
                  </a:lnTo>
                  <a:cubicBezTo>
                    <a:pt x="101" y="184"/>
                    <a:pt x="105" y="185"/>
                    <a:pt x="107" y="185"/>
                  </a:cubicBezTo>
                  <a:cubicBezTo>
                    <a:pt x="154" y="185"/>
                    <a:pt x="194" y="151"/>
                    <a:pt x="199" y="104"/>
                  </a:cubicBezTo>
                  <a:cubicBezTo>
                    <a:pt x="205" y="54"/>
                    <a:pt x="168" y="7"/>
                    <a:pt x="118" y="3"/>
                  </a:cubicBezTo>
                  <a:lnTo>
                    <a:pt x="110" y="1"/>
                  </a:lnTo>
                  <a:cubicBezTo>
                    <a:pt x="107" y="1"/>
                    <a:pt x="103"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9"/>
            <p:cNvSpPr/>
            <p:nvPr/>
          </p:nvSpPr>
          <p:spPr>
            <a:xfrm>
              <a:off x="6366020" y="660934"/>
              <a:ext cx="9306" cy="8398"/>
            </a:xfrm>
            <a:custGeom>
              <a:avLst/>
              <a:gdLst/>
              <a:ahLst/>
              <a:cxnLst/>
              <a:rect l="l" t="t" r="r" b="b"/>
              <a:pathLst>
                <a:path w="205" h="185" extrusionOk="0">
                  <a:moveTo>
                    <a:pt x="110" y="1"/>
                  </a:moveTo>
                  <a:cubicBezTo>
                    <a:pt x="105" y="1"/>
                    <a:pt x="100" y="1"/>
                    <a:pt x="95" y="2"/>
                  </a:cubicBezTo>
                  <a:lnTo>
                    <a:pt x="86" y="3"/>
                  </a:lnTo>
                  <a:cubicBezTo>
                    <a:pt x="36" y="10"/>
                    <a:pt x="0" y="56"/>
                    <a:pt x="7" y="106"/>
                  </a:cubicBezTo>
                  <a:cubicBezTo>
                    <a:pt x="14" y="152"/>
                    <a:pt x="53" y="185"/>
                    <a:pt x="97" y="185"/>
                  </a:cubicBezTo>
                  <a:cubicBezTo>
                    <a:pt x="101" y="185"/>
                    <a:pt x="106" y="185"/>
                    <a:pt x="110" y="184"/>
                  </a:cubicBezTo>
                  <a:lnTo>
                    <a:pt x="119" y="182"/>
                  </a:lnTo>
                  <a:cubicBezTo>
                    <a:pt x="169" y="176"/>
                    <a:pt x="205" y="130"/>
                    <a:pt x="199" y="79"/>
                  </a:cubicBezTo>
                  <a:cubicBezTo>
                    <a:pt x="192" y="34"/>
                    <a:pt x="154"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9"/>
            <p:cNvSpPr/>
            <p:nvPr/>
          </p:nvSpPr>
          <p:spPr>
            <a:xfrm>
              <a:off x="6390942" y="273715"/>
              <a:ext cx="9533" cy="8489"/>
            </a:xfrm>
            <a:custGeom>
              <a:avLst/>
              <a:gdLst/>
              <a:ahLst/>
              <a:cxnLst/>
              <a:rect l="l" t="t" r="r" b="b"/>
              <a:pathLst>
                <a:path w="210" h="187" extrusionOk="0">
                  <a:moveTo>
                    <a:pt x="99" y="1"/>
                  </a:moveTo>
                  <a:cubicBezTo>
                    <a:pt x="59" y="1"/>
                    <a:pt x="24" y="29"/>
                    <a:pt x="13" y="71"/>
                  </a:cubicBezTo>
                  <a:cubicBezTo>
                    <a:pt x="1" y="119"/>
                    <a:pt x="34" y="170"/>
                    <a:pt x="84" y="182"/>
                  </a:cubicBezTo>
                  <a:cubicBezTo>
                    <a:pt x="92" y="185"/>
                    <a:pt x="100" y="186"/>
                    <a:pt x="108" y="186"/>
                  </a:cubicBezTo>
                  <a:cubicBezTo>
                    <a:pt x="148" y="186"/>
                    <a:pt x="185" y="160"/>
                    <a:pt x="196" y="119"/>
                  </a:cubicBezTo>
                  <a:cubicBezTo>
                    <a:pt x="209" y="70"/>
                    <a:pt x="180" y="20"/>
                    <a:pt x="131" y="7"/>
                  </a:cubicBezTo>
                  <a:lnTo>
                    <a:pt x="121" y="4"/>
                  </a:lnTo>
                  <a:cubicBezTo>
                    <a:pt x="113" y="2"/>
                    <a:pt x="106"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9"/>
            <p:cNvSpPr/>
            <p:nvPr/>
          </p:nvSpPr>
          <p:spPr>
            <a:xfrm>
              <a:off x="6378685" y="658846"/>
              <a:ext cx="9442" cy="8443"/>
            </a:xfrm>
            <a:custGeom>
              <a:avLst/>
              <a:gdLst/>
              <a:ahLst/>
              <a:cxnLst/>
              <a:rect l="l" t="t" r="r" b="b"/>
              <a:pathLst>
                <a:path w="208" h="186" extrusionOk="0">
                  <a:moveTo>
                    <a:pt x="109" y="0"/>
                  </a:moveTo>
                  <a:cubicBezTo>
                    <a:pt x="103" y="0"/>
                    <a:pt x="97" y="1"/>
                    <a:pt x="91" y="2"/>
                  </a:cubicBezTo>
                  <a:lnTo>
                    <a:pt x="81" y="4"/>
                  </a:lnTo>
                  <a:cubicBezTo>
                    <a:pt x="31" y="14"/>
                    <a:pt x="1" y="64"/>
                    <a:pt x="10" y="112"/>
                  </a:cubicBezTo>
                  <a:cubicBezTo>
                    <a:pt x="20" y="156"/>
                    <a:pt x="58" y="185"/>
                    <a:pt x="100" y="185"/>
                  </a:cubicBezTo>
                  <a:cubicBezTo>
                    <a:pt x="106" y="185"/>
                    <a:pt x="112" y="185"/>
                    <a:pt x="120" y="182"/>
                  </a:cubicBezTo>
                  <a:lnTo>
                    <a:pt x="126" y="181"/>
                  </a:lnTo>
                  <a:cubicBezTo>
                    <a:pt x="176" y="172"/>
                    <a:pt x="207" y="123"/>
                    <a:pt x="199" y="73"/>
                  </a:cubicBezTo>
                  <a:cubicBezTo>
                    <a:pt x="191" y="31"/>
                    <a:pt x="153"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9"/>
            <p:cNvSpPr/>
            <p:nvPr/>
          </p:nvSpPr>
          <p:spPr>
            <a:xfrm>
              <a:off x="6378458" y="270809"/>
              <a:ext cx="9351" cy="8443"/>
            </a:xfrm>
            <a:custGeom>
              <a:avLst/>
              <a:gdLst/>
              <a:ahLst/>
              <a:cxnLst/>
              <a:rect l="l" t="t" r="r" b="b"/>
              <a:pathLst>
                <a:path w="206" h="186" extrusionOk="0">
                  <a:moveTo>
                    <a:pt x="97" y="1"/>
                  </a:moveTo>
                  <a:cubicBezTo>
                    <a:pt x="55" y="1"/>
                    <a:pt x="19" y="32"/>
                    <a:pt x="11" y="76"/>
                  </a:cubicBezTo>
                  <a:cubicBezTo>
                    <a:pt x="0" y="126"/>
                    <a:pt x="37" y="175"/>
                    <a:pt x="88" y="184"/>
                  </a:cubicBezTo>
                  <a:cubicBezTo>
                    <a:pt x="94" y="186"/>
                    <a:pt x="100" y="186"/>
                    <a:pt x="106" y="186"/>
                  </a:cubicBezTo>
                  <a:cubicBezTo>
                    <a:pt x="148" y="186"/>
                    <a:pt x="186" y="155"/>
                    <a:pt x="196" y="112"/>
                  </a:cubicBezTo>
                  <a:cubicBezTo>
                    <a:pt x="205" y="61"/>
                    <a:pt x="173" y="14"/>
                    <a:pt x="123" y="5"/>
                  </a:cubicBezTo>
                  <a:lnTo>
                    <a:pt x="113" y="2"/>
                  </a:lnTo>
                  <a:cubicBezTo>
                    <a:pt x="108" y="1"/>
                    <a:pt x="102" y="1"/>
                    <a:pt x="9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9"/>
            <p:cNvSpPr/>
            <p:nvPr/>
          </p:nvSpPr>
          <p:spPr>
            <a:xfrm>
              <a:off x="6143131" y="465055"/>
              <a:ext cx="8625" cy="8670"/>
            </a:xfrm>
            <a:custGeom>
              <a:avLst/>
              <a:gdLst/>
              <a:ahLst/>
              <a:cxnLst/>
              <a:rect l="l" t="t" r="r" b="b"/>
              <a:pathLst>
                <a:path w="190" h="191" extrusionOk="0">
                  <a:moveTo>
                    <a:pt x="95" y="1"/>
                  </a:moveTo>
                  <a:cubicBezTo>
                    <a:pt x="43" y="1"/>
                    <a:pt x="0" y="43"/>
                    <a:pt x="0" y="96"/>
                  </a:cubicBezTo>
                  <a:cubicBezTo>
                    <a:pt x="1" y="148"/>
                    <a:pt x="43" y="191"/>
                    <a:pt x="95" y="191"/>
                  </a:cubicBezTo>
                  <a:cubicBezTo>
                    <a:pt x="148" y="191"/>
                    <a:pt x="190" y="148"/>
                    <a:pt x="190" y="96"/>
                  </a:cubicBezTo>
                  <a:cubicBezTo>
                    <a:pt x="190" y="44"/>
                    <a:pt x="148" y="1"/>
                    <a:pt x="9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9"/>
            <p:cNvSpPr/>
            <p:nvPr/>
          </p:nvSpPr>
          <p:spPr>
            <a:xfrm>
              <a:off x="6310774" y="434958"/>
              <a:ext cx="68183" cy="68274"/>
            </a:xfrm>
            <a:custGeom>
              <a:avLst/>
              <a:gdLst/>
              <a:ahLst/>
              <a:cxnLst/>
              <a:rect l="l" t="t" r="r" b="b"/>
              <a:pathLst>
                <a:path w="1502" h="1504" extrusionOk="0">
                  <a:moveTo>
                    <a:pt x="751" y="0"/>
                  </a:moveTo>
                  <a:cubicBezTo>
                    <a:pt x="337" y="0"/>
                    <a:pt x="0" y="337"/>
                    <a:pt x="0" y="752"/>
                  </a:cubicBezTo>
                  <a:cubicBezTo>
                    <a:pt x="0" y="1168"/>
                    <a:pt x="337" y="1503"/>
                    <a:pt x="751" y="1503"/>
                  </a:cubicBezTo>
                  <a:cubicBezTo>
                    <a:pt x="1166" y="1503"/>
                    <a:pt x="1502" y="1168"/>
                    <a:pt x="1502" y="752"/>
                  </a:cubicBezTo>
                  <a:cubicBezTo>
                    <a:pt x="1502" y="337"/>
                    <a:pt x="1166" y="0"/>
                    <a:pt x="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9"/>
            <p:cNvSpPr/>
            <p:nvPr/>
          </p:nvSpPr>
          <p:spPr>
            <a:xfrm>
              <a:off x="6200192" y="259778"/>
              <a:ext cx="14844" cy="14799"/>
            </a:xfrm>
            <a:custGeom>
              <a:avLst/>
              <a:gdLst/>
              <a:ahLst/>
              <a:cxnLst/>
              <a:rect l="l" t="t" r="r" b="b"/>
              <a:pathLst>
                <a:path w="327" h="326" extrusionOk="0">
                  <a:moveTo>
                    <a:pt x="164" y="84"/>
                  </a:moveTo>
                  <a:cubicBezTo>
                    <a:pt x="208" y="84"/>
                    <a:pt x="243" y="120"/>
                    <a:pt x="243" y="163"/>
                  </a:cubicBezTo>
                  <a:cubicBezTo>
                    <a:pt x="243" y="207"/>
                    <a:pt x="208" y="242"/>
                    <a:pt x="164" y="242"/>
                  </a:cubicBezTo>
                  <a:cubicBezTo>
                    <a:pt x="120" y="242"/>
                    <a:pt x="85" y="207"/>
                    <a:pt x="85" y="163"/>
                  </a:cubicBezTo>
                  <a:cubicBezTo>
                    <a:pt x="85" y="120"/>
                    <a:pt x="119" y="84"/>
                    <a:pt x="164" y="84"/>
                  </a:cubicBezTo>
                  <a:close/>
                  <a:moveTo>
                    <a:pt x="164" y="1"/>
                  </a:moveTo>
                  <a:cubicBezTo>
                    <a:pt x="74" y="1"/>
                    <a:pt x="2" y="74"/>
                    <a:pt x="2" y="163"/>
                  </a:cubicBezTo>
                  <a:cubicBezTo>
                    <a:pt x="0" y="253"/>
                    <a:pt x="73" y="326"/>
                    <a:pt x="164" y="326"/>
                  </a:cubicBezTo>
                  <a:cubicBezTo>
                    <a:pt x="253" y="326"/>
                    <a:pt x="326" y="253"/>
                    <a:pt x="326" y="163"/>
                  </a:cubicBezTo>
                  <a:cubicBezTo>
                    <a:pt x="326" y="74"/>
                    <a:pt x="253"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9"/>
            <p:cNvSpPr/>
            <p:nvPr/>
          </p:nvSpPr>
          <p:spPr>
            <a:xfrm>
              <a:off x="6298291" y="220739"/>
              <a:ext cx="14799" cy="14799"/>
            </a:xfrm>
            <a:custGeom>
              <a:avLst/>
              <a:gdLst/>
              <a:ahLst/>
              <a:cxnLst/>
              <a:rect l="l" t="t" r="r" b="b"/>
              <a:pathLst>
                <a:path w="326" h="326" extrusionOk="0">
                  <a:moveTo>
                    <a:pt x="163" y="83"/>
                  </a:moveTo>
                  <a:cubicBezTo>
                    <a:pt x="207" y="83"/>
                    <a:pt x="243" y="118"/>
                    <a:pt x="243" y="162"/>
                  </a:cubicBezTo>
                  <a:cubicBezTo>
                    <a:pt x="243" y="205"/>
                    <a:pt x="207" y="241"/>
                    <a:pt x="163" y="241"/>
                  </a:cubicBezTo>
                  <a:cubicBezTo>
                    <a:pt x="120" y="241"/>
                    <a:pt x="84" y="205"/>
                    <a:pt x="84" y="162"/>
                  </a:cubicBezTo>
                  <a:cubicBezTo>
                    <a:pt x="84" y="118"/>
                    <a:pt x="119" y="83"/>
                    <a:pt x="163" y="83"/>
                  </a:cubicBezTo>
                  <a:close/>
                  <a:moveTo>
                    <a:pt x="163" y="0"/>
                  </a:moveTo>
                  <a:cubicBezTo>
                    <a:pt x="74" y="0"/>
                    <a:pt x="1" y="73"/>
                    <a:pt x="1" y="163"/>
                  </a:cubicBezTo>
                  <a:cubicBezTo>
                    <a:pt x="0"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9"/>
            <p:cNvSpPr/>
            <p:nvPr/>
          </p:nvSpPr>
          <p:spPr>
            <a:xfrm>
              <a:off x="6350223" y="217561"/>
              <a:ext cx="14799" cy="14799"/>
            </a:xfrm>
            <a:custGeom>
              <a:avLst/>
              <a:gdLst/>
              <a:ahLst/>
              <a:cxnLst/>
              <a:rect l="l" t="t" r="r" b="b"/>
              <a:pathLst>
                <a:path w="326" h="326" extrusionOk="0">
                  <a:moveTo>
                    <a:pt x="163" y="83"/>
                  </a:moveTo>
                  <a:cubicBezTo>
                    <a:pt x="206" y="83"/>
                    <a:pt x="242" y="118"/>
                    <a:pt x="242" y="162"/>
                  </a:cubicBezTo>
                  <a:cubicBezTo>
                    <a:pt x="242" y="205"/>
                    <a:pt x="206" y="241"/>
                    <a:pt x="163" y="241"/>
                  </a:cubicBezTo>
                  <a:cubicBezTo>
                    <a:pt x="119" y="241"/>
                    <a:pt x="84" y="205"/>
                    <a:pt x="84" y="162"/>
                  </a:cubicBezTo>
                  <a:cubicBezTo>
                    <a:pt x="84" y="118"/>
                    <a:pt x="119" y="83"/>
                    <a:pt x="163" y="83"/>
                  </a:cubicBezTo>
                  <a:close/>
                  <a:moveTo>
                    <a:pt x="163" y="1"/>
                  </a:moveTo>
                  <a:cubicBezTo>
                    <a:pt x="73" y="1"/>
                    <a:pt x="0" y="73"/>
                    <a:pt x="0" y="163"/>
                  </a:cubicBezTo>
                  <a:cubicBezTo>
                    <a:pt x="0" y="252"/>
                    <a:pt x="73" y="325"/>
                    <a:pt x="163" y="325"/>
                  </a:cubicBezTo>
                  <a:cubicBezTo>
                    <a:pt x="252" y="325"/>
                    <a:pt x="325" y="253"/>
                    <a:pt x="325" y="163"/>
                  </a:cubicBezTo>
                  <a:cubicBezTo>
                    <a:pt x="325" y="73"/>
                    <a:pt x="252"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9"/>
            <p:cNvSpPr/>
            <p:nvPr/>
          </p:nvSpPr>
          <p:spPr>
            <a:xfrm>
              <a:off x="6402155" y="226050"/>
              <a:ext cx="14844" cy="14799"/>
            </a:xfrm>
            <a:custGeom>
              <a:avLst/>
              <a:gdLst/>
              <a:ahLst/>
              <a:cxnLst/>
              <a:rect l="l" t="t" r="r" b="b"/>
              <a:pathLst>
                <a:path w="327" h="326" extrusionOk="0">
                  <a:moveTo>
                    <a:pt x="164" y="84"/>
                  </a:moveTo>
                  <a:cubicBezTo>
                    <a:pt x="207" y="84"/>
                    <a:pt x="243" y="119"/>
                    <a:pt x="243" y="163"/>
                  </a:cubicBezTo>
                  <a:cubicBezTo>
                    <a:pt x="243" y="207"/>
                    <a:pt x="207" y="242"/>
                    <a:pt x="164" y="242"/>
                  </a:cubicBezTo>
                  <a:cubicBezTo>
                    <a:pt x="121" y="242"/>
                    <a:pt x="85" y="207"/>
                    <a:pt x="85" y="163"/>
                  </a:cubicBezTo>
                  <a:cubicBezTo>
                    <a:pt x="85" y="119"/>
                    <a:pt x="121" y="84"/>
                    <a:pt x="164" y="84"/>
                  </a:cubicBezTo>
                  <a:close/>
                  <a:moveTo>
                    <a:pt x="164" y="0"/>
                  </a:moveTo>
                  <a:cubicBezTo>
                    <a:pt x="74" y="0"/>
                    <a:pt x="0" y="73"/>
                    <a:pt x="0" y="163"/>
                  </a:cubicBezTo>
                  <a:cubicBezTo>
                    <a:pt x="0" y="252"/>
                    <a:pt x="74" y="325"/>
                    <a:pt x="164" y="325"/>
                  </a:cubicBezTo>
                  <a:cubicBezTo>
                    <a:pt x="254" y="325"/>
                    <a:pt x="326" y="252"/>
                    <a:pt x="326" y="163"/>
                  </a:cubicBezTo>
                  <a:cubicBezTo>
                    <a:pt x="326" y="73"/>
                    <a:pt x="254" y="0"/>
                    <a:pt x="16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9"/>
            <p:cNvSpPr/>
            <p:nvPr/>
          </p:nvSpPr>
          <p:spPr>
            <a:xfrm>
              <a:off x="6531394" y="313163"/>
              <a:ext cx="14844" cy="14799"/>
            </a:xfrm>
            <a:custGeom>
              <a:avLst/>
              <a:gdLst/>
              <a:ahLst/>
              <a:cxnLst/>
              <a:rect l="l" t="t" r="r" b="b"/>
              <a:pathLst>
                <a:path w="327" h="326" extrusionOk="0">
                  <a:moveTo>
                    <a:pt x="164" y="84"/>
                  </a:moveTo>
                  <a:cubicBezTo>
                    <a:pt x="207" y="84"/>
                    <a:pt x="243" y="120"/>
                    <a:pt x="243" y="163"/>
                  </a:cubicBezTo>
                  <a:cubicBezTo>
                    <a:pt x="243" y="207"/>
                    <a:pt x="207" y="242"/>
                    <a:pt x="164" y="242"/>
                  </a:cubicBezTo>
                  <a:cubicBezTo>
                    <a:pt x="121" y="242"/>
                    <a:pt x="85" y="207"/>
                    <a:pt x="85" y="163"/>
                  </a:cubicBezTo>
                  <a:cubicBezTo>
                    <a:pt x="85" y="120"/>
                    <a:pt x="120" y="84"/>
                    <a:pt x="164" y="84"/>
                  </a:cubicBezTo>
                  <a:close/>
                  <a:moveTo>
                    <a:pt x="164" y="1"/>
                  </a:moveTo>
                  <a:cubicBezTo>
                    <a:pt x="75" y="1"/>
                    <a:pt x="2" y="73"/>
                    <a:pt x="2" y="163"/>
                  </a:cubicBezTo>
                  <a:cubicBezTo>
                    <a:pt x="1" y="253"/>
                    <a:pt x="75" y="325"/>
                    <a:pt x="164" y="325"/>
                  </a:cubicBezTo>
                  <a:cubicBezTo>
                    <a:pt x="254" y="325"/>
                    <a:pt x="327" y="253"/>
                    <a:pt x="327" y="163"/>
                  </a:cubicBezTo>
                  <a:cubicBezTo>
                    <a:pt x="327" y="73"/>
                    <a:pt x="254"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9"/>
            <p:cNvSpPr/>
            <p:nvPr/>
          </p:nvSpPr>
          <p:spPr>
            <a:xfrm>
              <a:off x="6581646" y="461695"/>
              <a:ext cx="14799" cy="14753"/>
            </a:xfrm>
            <a:custGeom>
              <a:avLst/>
              <a:gdLst/>
              <a:ahLst/>
              <a:cxnLst/>
              <a:rect l="l" t="t" r="r" b="b"/>
              <a:pathLst>
                <a:path w="326" h="325" extrusionOk="0">
                  <a:moveTo>
                    <a:pt x="163" y="84"/>
                  </a:moveTo>
                  <a:cubicBezTo>
                    <a:pt x="207" y="84"/>
                    <a:pt x="243" y="120"/>
                    <a:pt x="243" y="163"/>
                  </a:cubicBezTo>
                  <a:cubicBezTo>
                    <a:pt x="243" y="207"/>
                    <a:pt x="207" y="242"/>
                    <a:pt x="163" y="242"/>
                  </a:cubicBezTo>
                  <a:cubicBezTo>
                    <a:pt x="120" y="242"/>
                    <a:pt x="84" y="207"/>
                    <a:pt x="84" y="163"/>
                  </a:cubicBezTo>
                  <a:cubicBezTo>
                    <a:pt x="84" y="118"/>
                    <a:pt x="118" y="84"/>
                    <a:pt x="163" y="84"/>
                  </a:cubicBezTo>
                  <a:close/>
                  <a:moveTo>
                    <a:pt x="163" y="1"/>
                  </a:moveTo>
                  <a:cubicBezTo>
                    <a:pt x="74" y="1"/>
                    <a:pt x="1" y="74"/>
                    <a:pt x="1" y="163"/>
                  </a:cubicBezTo>
                  <a:cubicBezTo>
                    <a:pt x="0" y="253"/>
                    <a:pt x="74" y="325"/>
                    <a:pt x="163" y="325"/>
                  </a:cubicBezTo>
                  <a:cubicBezTo>
                    <a:pt x="253" y="325"/>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9"/>
            <p:cNvSpPr/>
            <p:nvPr/>
          </p:nvSpPr>
          <p:spPr>
            <a:xfrm>
              <a:off x="6575927" y="514808"/>
              <a:ext cx="14753" cy="14753"/>
            </a:xfrm>
            <a:custGeom>
              <a:avLst/>
              <a:gdLst/>
              <a:ahLst/>
              <a:cxnLst/>
              <a:rect l="l" t="t" r="r" b="b"/>
              <a:pathLst>
                <a:path w="325" h="325" extrusionOk="0">
                  <a:moveTo>
                    <a:pt x="163" y="82"/>
                  </a:moveTo>
                  <a:cubicBezTo>
                    <a:pt x="206" y="82"/>
                    <a:pt x="242" y="118"/>
                    <a:pt x="242" y="161"/>
                  </a:cubicBezTo>
                  <a:cubicBezTo>
                    <a:pt x="242" y="205"/>
                    <a:pt x="206" y="240"/>
                    <a:pt x="163" y="240"/>
                  </a:cubicBezTo>
                  <a:cubicBezTo>
                    <a:pt x="120" y="240"/>
                    <a:pt x="84" y="205"/>
                    <a:pt x="84" y="161"/>
                  </a:cubicBezTo>
                  <a:cubicBezTo>
                    <a:pt x="84" y="118"/>
                    <a:pt x="120" y="82"/>
                    <a:pt x="163" y="82"/>
                  </a:cubicBezTo>
                  <a:close/>
                  <a:moveTo>
                    <a:pt x="163" y="0"/>
                  </a:moveTo>
                  <a:cubicBezTo>
                    <a:pt x="73" y="0"/>
                    <a:pt x="1" y="73"/>
                    <a:pt x="1" y="163"/>
                  </a:cubicBezTo>
                  <a:cubicBezTo>
                    <a:pt x="1" y="253"/>
                    <a:pt x="73" y="324"/>
                    <a:pt x="163" y="324"/>
                  </a:cubicBezTo>
                  <a:cubicBezTo>
                    <a:pt x="253" y="324"/>
                    <a:pt x="324" y="253"/>
                    <a:pt x="324" y="163"/>
                  </a:cubicBezTo>
                  <a:cubicBezTo>
                    <a:pt x="324"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9"/>
            <p:cNvSpPr/>
            <p:nvPr/>
          </p:nvSpPr>
          <p:spPr>
            <a:xfrm>
              <a:off x="6559312" y="563970"/>
              <a:ext cx="14753" cy="14799"/>
            </a:xfrm>
            <a:custGeom>
              <a:avLst/>
              <a:gdLst/>
              <a:ahLst/>
              <a:cxnLst/>
              <a:rect l="l" t="t" r="r" b="b"/>
              <a:pathLst>
                <a:path w="325" h="326" extrusionOk="0">
                  <a:moveTo>
                    <a:pt x="162" y="84"/>
                  </a:moveTo>
                  <a:cubicBezTo>
                    <a:pt x="206" y="84"/>
                    <a:pt x="241" y="120"/>
                    <a:pt x="241" y="163"/>
                  </a:cubicBezTo>
                  <a:cubicBezTo>
                    <a:pt x="241" y="206"/>
                    <a:pt x="206" y="242"/>
                    <a:pt x="162" y="242"/>
                  </a:cubicBezTo>
                  <a:cubicBezTo>
                    <a:pt x="119" y="242"/>
                    <a:pt x="83" y="206"/>
                    <a:pt x="83" y="163"/>
                  </a:cubicBezTo>
                  <a:cubicBezTo>
                    <a:pt x="83" y="120"/>
                    <a:pt x="119" y="84"/>
                    <a:pt x="162" y="84"/>
                  </a:cubicBezTo>
                  <a:close/>
                  <a:moveTo>
                    <a:pt x="162" y="1"/>
                  </a:moveTo>
                  <a:cubicBezTo>
                    <a:pt x="72" y="1"/>
                    <a:pt x="1" y="73"/>
                    <a:pt x="1" y="163"/>
                  </a:cubicBezTo>
                  <a:cubicBezTo>
                    <a:pt x="1" y="253"/>
                    <a:pt x="72" y="325"/>
                    <a:pt x="162" y="325"/>
                  </a:cubicBezTo>
                  <a:cubicBezTo>
                    <a:pt x="252" y="325"/>
                    <a:pt x="324" y="253"/>
                    <a:pt x="324" y="163"/>
                  </a:cubicBezTo>
                  <a:cubicBezTo>
                    <a:pt x="324" y="73"/>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9"/>
            <p:cNvSpPr/>
            <p:nvPr/>
          </p:nvSpPr>
          <p:spPr>
            <a:xfrm>
              <a:off x="6531440" y="609865"/>
              <a:ext cx="14799" cy="14799"/>
            </a:xfrm>
            <a:custGeom>
              <a:avLst/>
              <a:gdLst/>
              <a:ahLst/>
              <a:cxnLst/>
              <a:rect l="l" t="t" r="r" b="b"/>
              <a:pathLst>
                <a:path w="326" h="326" extrusionOk="0">
                  <a:moveTo>
                    <a:pt x="163" y="84"/>
                  </a:moveTo>
                  <a:cubicBezTo>
                    <a:pt x="206" y="84"/>
                    <a:pt x="242" y="119"/>
                    <a:pt x="242" y="163"/>
                  </a:cubicBezTo>
                  <a:cubicBezTo>
                    <a:pt x="242" y="207"/>
                    <a:pt x="206" y="242"/>
                    <a:pt x="163" y="242"/>
                  </a:cubicBezTo>
                  <a:cubicBezTo>
                    <a:pt x="120" y="242"/>
                    <a:pt x="84" y="207"/>
                    <a:pt x="84" y="163"/>
                  </a:cubicBezTo>
                  <a:cubicBezTo>
                    <a:pt x="84" y="119"/>
                    <a:pt x="120" y="84"/>
                    <a:pt x="163" y="84"/>
                  </a:cubicBezTo>
                  <a:close/>
                  <a:moveTo>
                    <a:pt x="163" y="1"/>
                  </a:moveTo>
                  <a:cubicBezTo>
                    <a:pt x="74" y="1"/>
                    <a:pt x="1" y="74"/>
                    <a:pt x="1" y="163"/>
                  </a:cubicBezTo>
                  <a:cubicBezTo>
                    <a:pt x="1" y="253"/>
                    <a:pt x="74" y="326"/>
                    <a:pt x="163" y="326"/>
                  </a:cubicBezTo>
                  <a:cubicBezTo>
                    <a:pt x="253" y="326"/>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9"/>
            <p:cNvSpPr/>
            <p:nvPr/>
          </p:nvSpPr>
          <p:spPr>
            <a:xfrm>
              <a:off x="6350677" y="705875"/>
              <a:ext cx="14799" cy="14799"/>
            </a:xfrm>
            <a:custGeom>
              <a:avLst/>
              <a:gdLst/>
              <a:ahLst/>
              <a:cxnLst/>
              <a:rect l="l" t="t" r="r" b="b"/>
              <a:pathLst>
                <a:path w="326" h="326" extrusionOk="0">
                  <a:moveTo>
                    <a:pt x="163" y="84"/>
                  </a:moveTo>
                  <a:cubicBezTo>
                    <a:pt x="206" y="84"/>
                    <a:pt x="242" y="119"/>
                    <a:pt x="242" y="163"/>
                  </a:cubicBezTo>
                  <a:cubicBezTo>
                    <a:pt x="242" y="206"/>
                    <a:pt x="206" y="242"/>
                    <a:pt x="163" y="242"/>
                  </a:cubicBezTo>
                  <a:cubicBezTo>
                    <a:pt x="120" y="242"/>
                    <a:pt x="84" y="206"/>
                    <a:pt x="84" y="163"/>
                  </a:cubicBezTo>
                  <a:cubicBezTo>
                    <a:pt x="84" y="119"/>
                    <a:pt x="120" y="84"/>
                    <a:pt x="163" y="84"/>
                  </a:cubicBezTo>
                  <a:close/>
                  <a:moveTo>
                    <a:pt x="163" y="0"/>
                  </a:moveTo>
                  <a:cubicBezTo>
                    <a:pt x="74" y="0"/>
                    <a:pt x="1" y="73"/>
                    <a:pt x="1" y="163"/>
                  </a:cubicBezTo>
                  <a:cubicBezTo>
                    <a:pt x="1"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9"/>
            <p:cNvSpPr/>
            <p:nvPr/>
          </p:nvSpPr>
          <p:spPr>
            <a:xfrm>
              <a:off x="6247948" y="688670"/>
              <a:ext cx="14844" cy="14799"/>
            </a:xfrm>
            <a:custGeom>
              <a:avLst/>
              <a:gdLst/>
              <a:ahLst/>
              <a:cxnLst/>
              <a:rect l="l" t="t" r="r" b="b"/>
              <a:pathLst>
                <a:path w="327" h="326" extrusionOk="0">
                  <a:moveTo>
                    <a:pt x="163" y="84"/>
                  </a:moveTo>
                  <a:cubicBezTo>
                    <a:pt x="206" y="84"/>
                    <a:pt x="242" y="120"/>
                    <a:pt x="242" y="163"/>
                  </a:cubicBezTo>
                  <a:cubicBezTo>
                    <a:pt x="242" y="206"/>
                    <a:pt x="206" y="242"/>
                    <a:pt x="163" y="242"/>
                  </a:cubicBezTo>
                  <a:cubicBezTo>
                    <a:pt x="119" y="242"/>
                    <a:pt x="84" y="206"/>
                    <a:pt x="84" y="163"/>
                  </a:cubicBezTo>
                  <a:cubicBezTo>
                    <a:pt x="84" y="120"/>
                    <a:pt x="119" y="84"/>
                    <a:pt x="163" y="84"/>
                  </a:cubicBezTo>
                  <a:close/>
                  <a:moveTo>
                    <a:pt x="163" y="1"/>
                  </a:moveTo>
                  <a:cubicBezTo>
                    <a:pt x="73" y="1"/>
                    <a:pt x="1" y="73"/>
                    <a:pt x="1" y="163"/>
                  </a:cubicBezTo>
                  <a:cubicBezTo>
                    <a:pt x="1" y="253"/>
                    <a:pt x="73" y="326"/>
                    <a:pt x="163" y="326"/>
                  </a:cubicBezTo>
                  <a:cubicBezTo>
                    <a:pt x="253" y="326"/>
                    <a:pt x="324" y="253"/>
                    <a:pt x="324" y="163"/>
                  </a:cubicBezTo>
                  <a:cubicBezTo>
                    <a:pt x="327"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9"/>
            <p:cNvSpPr/>
            <p:nvPr/>
          </p:nvSpPr>
          <p:spPr>
            <a:xfrm>
              <a:off x="6200328" y="663567"/>
              <a:ext cx="14753" cy="14753"/>
            </a:xfrm>
            <a:custGeom>
              <a:avLst/>
              <a:gdLst/>
              <a:ahLst/>
              <a:cxnLst/>
              <a:rect l="l" t="t" r="r" b="b"/>
              <a:pathLst>
                <a:path w="325" h="325" extrusionOk="0">
                  <a:moveTo>
                    <a:pt x="163" y="83"/>
                  </a:moveTo>
                  <a:cubicBezTo>
                    <a:pt x="206" y="83"/>
                    <a:pt x="242" y="119"/>
                    <a:pt x="242" y="162"/>
                  </a:cubicBezTo>
                  <a:cubicBezTo>
                    <a:pt x="242" y="206"/>
                    <a:pt x="206" y="242"/>
                    <a:pt x="163" y="242"/>
                  </a:cubicBezTo>
                  <a:cubicBezTo>
                    <a:pt x="118" y="242"/>
                    <a:pt x="84" y="206"/>
                    <a:pt x="84" y="162"/>
                  </a:cubicBezTo>
                  <a:cubicBezTo>
                    <a:pt x="84" y="119"/>
                    <a:pt x="118" y="83"/>
                    <a:pt x="163" y="83"/>
                  </a:cubicBezTo>
                  <a:close/>
                  <a:moveTo>
                    <a:pt x="163" y="0"/>
                  </a:moveTo>
                  <a:cubicBezTo>
                    <a:pt x="73" y="0"/>
                    <a:pt x="0" y="73"/>
                    <a:pt x="0" y="162"/>
                  </a:cubicBezTo>
                  <a:cubicBezTo>
                    <a:pt x="0" y="252"/>
                    <a:pt x="73" y="325"/>
                    <a:pt x="163" y="325"/>
                  </a:cubicBezTo>
                  <a:cubicBezTo>
                    <a:pt x="252" y="325"/>
                    <a:pt x="324" y="252"/>
                    <a:pt x="324" y="162"/>
                  </a:cubicBezTo>
                  <a:cubicBezTo>
                    <a:pt x="324" y="73"/>
                    <a:pt x="252"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9"/>
            <p:cNvSpPr/>
            <p:nvPr/>
          </p:nvSpPr>
          <p:spPr>
            <a:xfrm>
              <a:off x="6105952" y="539684"/>
              <a:ext cx="14753" cy="14753"/>
            </a:xfrm>
            <a:custGeom>
              <a:avLst/>
              <a:gdLst/>
              <a:ahLst/>
              <a:cxnLst/>
              <a:rect l="l" t="t" r="r" b="b"/>
              <a:pathLst>
                <a:path w="325" h="325" extrusionOk="0">
                  <a:moveTo>
                    <a:pt x="162" y="85"/>
                  </a:moveTo>
                  <a:cubicBezTo>
                    <a:pt x="206" y="85"/>
                    <a:pt x="241" y="121"/>
                    <a:pt x="241" y="164"/>
                  </a:cubicBezTo>
                  <a:cubicBezTo>
                    <a:pt x="241" y="208"/>
                    <a:pt x="206" y="243"/>
                    <a:pt x="162" y="243"/>
                  </a:cubicBezTo>
                  <a:cubicBezTo>
                    <a:pt x="119" y="243"/>
                    <a:pt x="83" y="208"/>
                    <a:pt x="83" y="164"/>
                  </a:cubicBezTo>
                  <a:cubicBezTo>
                    <a:pt x="83" y="121"/>
                    <a:pt x="119" y="85"/>
                    <a:pt x="162" y="85"/>
                  </a:cubicBezTo>
                  <a:close/>
                  <a:moveTo>
                    <a:pt x="162" y="1"/>
                  </a:moveTo>
                  <a:cubicBezTo>
                    <a:pt x="73" y="1"/>
                    <a:pt x="1" y="74"/>
                    <a:pt x="1" y="163"/>
                  </a:cubicBezTo>
                  <a:cubicBezTo>
                    <a:pt x="1" y="253"/>
                    <a:pt x="73" y="325"/>
                    <a:pt x="162" y="325"/>
                  </a:cubicBezTo>
                  <a:cubicBezTo>
                    <a:pt x="252" y="325"/>
                    <a:pt x="325" y="253"/>
                    <a:pt x="325" y="163"/>
                  </a:cubicBezTo>
                  <a:cubicBezTo>
                    <a:pt x="325" y="75"/>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9"/>
            <p:cNvSpPr/>
            <p:nvPr/>
          </p:nvSpPr>
          <p:spPr>
            <a:xfrm>
              <a:off x="6094467" y="488388"/>
              <a:ext cx="14753" cy="14799"/>
            </a:xfrm>
            <a:custGeom>
              <a:avLst/>
              <a:gdLst/>
              <a:ahLst/>
              <a:cxnLst/>
              <a:rect l="l" t="t" r="r" b="b"/>
              <a:pathLst>
                <a:path w="325" h="326" extrusionOk="0">
                  <a:moveTo>
                    <a:pt x="162" y="84"/>
                  </a:moveTo>
                  <a:cubicBezTo>
                    <a:pt x="206" y="84"/>
                    <a:pt x="241" y="120"/>
                    <a:pt x="241" y="163"/>
                  </a:cubicBezTo>
                  <a:cubicBezTo>
                    <a:pt x="241" y="207"/>
                    <a:pt x="206" y="242"/>
                    <a:pt x="162" y="242"/>
                  </a:cubicBezTo>
                  <a:cubicBezTo>
                    <a:pt x="119" y="242"/>
                    <a:pt x="83" y="207"/>
                    <a:pt x="83" y="163"/>
                  </a:cubicBezTo>
                  <a:cubicBezTo>
                    <a:pt x="83" y="120"/>
                    <a:pt x="119" y="84"/>
                    <a:pt x="162" y="84"/>
                  </a:cubicBezTo>
                  <a:close/>
                  <a:moveTo>
                    <a:pt x="162" y="0"/>
                  </a:moveTo>
                  <a:cubicBezTo>
                    <a:pt x="72" y="0"/>
                    <a:pt x="1" y="73"/>
                    <a:pt x="1" y="163"/>
                  </a:cubicBezTo>
                  <a:cubicBezTo>
                    <a:pt x="1" y="252"/>
                    <a:pt x="72" y="325"/>
                    <a:pt x="162" y="325"/>
                  </a:cubicBezTo>
                  <a:cubicBezTo>
                    <a:pt x="252" y="325"/>
                    <a:pt x="324" y="252"/>
                    <a:pt x="324" y="163"/>
                  </a:cubicBezTo>
                  <a:cubicBezTo>
                    <a:pt x="324"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9"/>
            <p:cNvSpPr/>
            <p:nvPr/>
          </p:nvSpPr>
          <p:spPr>
            <a:xfrm>
              <a:off x="6127787" y="335997"/>
              <a:ext cx="14753" cy="14753"/>
            </a:xfrm>
            <a:custGeom>
              <a:avLst/>
              <a:gdLst/>
              <a:ahLst/>
              <a:cxnLst/>
              <a:rect l="l" t="t" r="r" b="b"/>
              <a:pathLst>
                <a:path w="325" h="325" extrusionOk="0">
                  <a:moveTo>
                    <a:pt x="163" y="84"/>
                  </a:moveTo>
                  <a:cubicBezTo>
                    <a:pt x="206" y="84"/>
                    <a:pt x="242" y="119"/>
                    <a:pt x="242" y="163"/>
                  </a:cubicBezTo>
                  <a:cubicBezTo>
                    <a:pt x="242" y="206"/>
                    <a:pt x="206" y="242"/>
                    <a:pt x="163" y="242"/>
                  </a:cubicBezTo>
                  <a:cubicBezTo>
                    <a:pt x="119" y="242"/>
                    <a:pt x="84" y="206"/>
                    <a:pt x="84" y="163"/>
                  </a:cubicBezTo>
                  <a:cubicBezTo>
                    <a:pt x="84" y="119"/>
                    <a:pt x="119" y="84"/>
                    <a:pt x="163" y="84"/>
                  </a:cubicBezTo>
                  <a:close/>
                  <a:moveTo>
                    <a:pt x="163" y="1"/>
                  </a:moveTo>
                  <a:cubicBezTo>
                    <a:pt x="73" y="1"/>
                    <a:pt x="1" y="73"/>
                    <a:pt x="1" y="163"/>
                  </a:cubicBezTo>
                  <a:cubicBezTo>
                    <a:pt x="1" y="253"/>
                    <a:pt x="73" y="324"/>
                    <a:pt x="163" y="324"/>
                  </a:cubicBezTo>
                  <a:cubicBezTo>
                    <a:pt x="253" y="324"/>
                    <a:pt x="324" y="253"/>
                    <a:pt x="324" y="163"/>
                  </a:cubicBezTo>
                  <a:cubicBezTo>
                    <a:pt x="324"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9"/>
            <p:cNvSpPr/>
            <p:nvPr/>
          </p:nvSpPr>
          <p:spPr>
            <a:xfrm>
              <a:off x="6159564" y="294415"/>
              <a:ext cx="14753" cy="14799"/>
            </a:xfrm>
            <a:custGeom>
              <a:avLst/>
              <a:gdLst/>
              <a:ahLst/>
              <a:cxnLst/>
              <a:rect l="l" t="t" r="r" b="b"/>
              <a:pathLst>
                <a:path w="325" h="326" extrusionOk="0">
                  <a:moveTo>
                    <a:pt x="162" y="81"/>
                  </a:moveTo>
                  <a:cubicBezTo>
                    <a:pt x="207" y="81"/>
                    <a:pt x="241" y="117"/>
                    <a:pt x="241" y="161"/>
                  </a:cubicBezTo>
                  <a:cubicBezTo>
                    <a:pt x="241" y="205"/>
                    <a:pt x="207" y="240"/>
                    <a:pt x="162" y="240"/>
                  </a:cubicBezTo>
                  <a:cubicBezTo>
                    <a:pt x="119" y="240"/>
                    <a:pt x="83" y="205"/>
                    <a:pt x="83" y="161"/>
                  </a:cubicBezTo>
                  <a:cubicBezTo>
                    <a:pt x="83" y="117"/>
                    <a:pt x="119" y="81"/>
                    <a:pt x="162" y="81"/>
                  </a:cubicBezTo>
                  <a:close/>
                  <a:moveTo>
                    <a:pt x="162" y="0"/>
                  </a:moveTo>
                  <a:cubicBezTo>
                    <a:pt x="73" y="0"/>
                    <a:pt x="1" y="73"/>
                    <a:pt x="1" y="163"/>
                  </a:cubicBezTo>
                  <a:cubicBezTo>
                    <a:pt x="1" y="252"/>
                    <a:pt x="73" y="325"/>
                    <a:pt x="162" y="325"/>
                  </a:cubicBezTo>
                  <a:cubicBezTo>
                    <a:pt x="252" y="325"/>
                    <a:pt x="325" y="252"/>
                    <a:pt x="325" y="163"/>
                  </a:cubicBezTo>
                  <a:cubicBezTo>
                    <a:pt x="325"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9"/>
            <p:cNvSpPr/>
            <p:nvPr/>
          </p:nvSpPr>
          <p:spPr>
            <a:xfrm>
              <a:off x="6302104" y="224461"/>
              <a:ext cx="7218" cy="7218"/>
            </a:xfrm>
            <a:custGeom>
              <a:avLst/>
              <a:gdLst/>
              <a:ahLst/>
              <a:cxnLst/>
              <a:rect l="l" t="t" r="r" b="b"/>
              <a:pathLst>
                <a:path w="159" h="159" extrusionOk="0">
                  <a:moveTo>
                    <a:pt x="79" y="1"/>
                  </a:moveTo>
                  <a:cubicBezTo>
                    <a:pt x="36" y="1"/>
                    <a:pt x="0" y="36"/>
                    <a:pt x="0" y="80"/>
                  </a:cubicBezTo>
                  <a:cubicBezTo>
                    <a:pt x="0" y="124"/>
                    <a:pt x="35" y="159"/>
                    <a:pt x="79" y="159"/>
                  </a:cubicBezTo>
                  <a:cubicBezTo>
                    <a:pt x="123" y="159"/>
                    <a:pt x="159" y="123"/>
                    <a:pt x="159" y="80"/>
                  </a:cubicBezTo>
                  <a:cubicBezTo>
                    <a:pt x="159" y="36"/>
                    <a:pt x="123"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9"/>
            <p:cNvSpPr/>
            <p:nvPr/>
          </p:nvSpPr>
          <p:spPr>
            <a:xfrm>
              <a:off x="6353990" y="221283"/>
              <a:ext cx="7218" cy="7263"/>
            </a:xfrm>
            <a:custGeom>
              <a:avLst/>
              <a:gdLst/>
              <a:ahLst/>
              <a:cxnLst/>
              <a:rect l="l" t="t" r="r" b="b"/>
              <a:pathLst>
                <a:path w="159" h="160" extrusionOk="0">
                  <a:moveTo>
                    <a:pt x="80" y="1"/>
                  </a:moveTo>
                  <a:cubicBezTo>
                    <a:pt x="36" y="1"/>
                    <a:pt x="1" y="36"/>
                    <a:pt x="1" y="80"/>
                  </a:cubicBezTo>
                  <a:cubicBezTo>
                    <a:pt x="1" y="123"/>
                    <a:pt x="36" y="159"/>
                    <a:pt x="80" y="159"/>
                  </a:cubicBezTo>
                  <a:cubicBezTo>
                    <a:pt x="123" y="159"/>
                    <a:pt x="159" y="123"/>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9"/>
            <p:cNvSpPr/>
            <p:nvPr/>
          </p:nvSpPr>
          <p:spPr>
            <a:xfrm>
              <a:off x="6405968" y="229818"/>
              <a:ext cx="7218" cy="7218"/>
            </a:xfrm>
            <a:custGeom>
              <a:avLst/>
              <a:gdLst/>
              <a:ahLst/>
              <a:cxnLst/>
              <a:rect l="l" t="t" r="r" b="b"/>
              <a:pathLst>
                <a:path w="159" h="159" extrusionOk="0">
                  <a:moveTo>
                    <a:pt x="80" y="1"/>
                  </a:moveTo>
                  <a:cubicBezTo>
                    <a:pt x="37" y="1"/>
                    <a:pt x="1" y="36"/>
                    <a:pt x="1" y="80"/>
                  </a:cubicBezTo>
                  <a:cubicBezTo>
                    <a:pt x="1" y="124"/>
                    <a:pt x="37" y="159"/>
                    <a:pt x="80" y="159"/>
                  </a:cubicBezTo>
                  <a:cubicBezTo>
                    <a:pt x="123" y="159"/>
                    <a:pt x="159" y="124"/>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9"/>
            <p:cNvSpPr/>
            <p:nvPr/>
          </p:nvSpPr>
          <p:spPr>
            <a:xfrm>
              <a:off x="6204005" y="263592"/>
              <a:ext cx="7218" cy="7218"/>
            </a:xfrm>
            <a:custGeom>
              <a:avLst/>
              <a:gdLst/>
              <a:ahLst/>
              <a:cxnLst/>
              <a:rect l="l" t="t" r="r" b="b"/>
              <a:pathLst>
                <a:path w="159" h="159" extrusionOk="0">
                  <a:moveTo>
                    <a:pt x="80" y="0"/>
                  </a:moveTo>
                  <a:cubicBezTo>
                    <a:pt x="36" y="0"/>
                    <a:pt x="1" y="36"/>
                    <a:pt x="1" y="79"/>
                  </a:cubicBezTo>
                  <a:cubicBezTo>
                    <a:pt x="1" y="123"/>
                    <a:pt x="35" y="158"/>
                    <a:pt x="80" y="158"/>
                  </a:cubicBezTo>
                  <a:cubicBezTo>
                    <a:pt x="124" y="158"/>
                    <a:pt x="159" y="123"/>
                    <a:pt x="159" y="79"/>
                  </a:cubicBezTo>
                  <a:cubicBezTo>
                    <a:pt x="159" y="36"/>
                    <a:pt x="124"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9"/>
            <p:cNvSpPr/>
            <p:nvPr/>
          </p:nvSpPr>
          <p:spPr>
            <a:xfrm>
              <a:off x="6535253" y="316931"/>
              <a:ext cx="7218" cy="7263"/>
            </a:xfrm>
            <a:custGeom>
              <a:avLst/>
              <a:gdLst/>
              <a:ahLst/>
              <a:cxnLst/>
              <a:rect l="l" t="t" r="r" b="b"/>
              <a:pathLst>
                <a:path w="159" h="160" extrusionOk="0">
                  <a:moveTo>
                    <a:pt x="79" y="1"/>
                  </a:moveTo>
                  <a:cubicBezTo>
                    <a:pt x="36" y="1"/>
                    <a:pt x="0" y="37"/>
                    <a:pt x="0" y="80"/>
                  </a:cubicBezTo>
                  <a:cubicBezTo>
                    <a:pt x="0" y="124"/>
                    <a:pt x="35" y="159"/>
                    <a:pt x="79" y="159"/>
                  </a:cubicBezTo>
                  <a:cubicBezTo>
                    <a:pt x="122" y="159"/>
                    <a:pt x="158" y="124"/>
                    <a:pt x="158" y="80"/>
                  </a:cubicBezTo>
                  <a:cubicBezTo>
                    <a:pt x="158" y="37"/>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9"/>
            <p:cNvSpPr/>
            <p:nvPr/>
          </p:nvSpPr>
          <p:spPr>
            <a:xfrm>
              <a:off x="6585460" y="465509"/>
              <a:ext cx="7218" cy="7218"/>
            </a:xfrm>
            <a:custGeom>
              <a:avLst/>
              <a:gdLst/>
              <a:ahLst/>
              <a:cxnLst/>
              <a:rect l="l" t="t" r="r" b="b"/>
              <a:pathLst>
                <a:path w="159" h="159" extrusionOk="0">
                  <a:moveTo>
                    <a:pt x="79" y="0"/>
                  </a:moveTo>
                  <a:cubicBezTo>
                    <a:pt x="36" y="0"/>
                    <a:pt x="0" y="36"/>
                    <a:pt x="0" y="79"/>
                  </a:cubicBezTo>
                  <a:cubicBezTo>
                    <a:pt x="0" y="123"/>
                    <a:pt x="34" y="158"/>
                    <a:pt x="79" y="158"/>
                  </a:cubicBezTo>
                  <a:cubicBezTo>
                    <a:pt x="123" y="158"/>
                    <a:pt x="159" y="123"/>
                    <a:pt x="159" y="79"/>
                  </a:cubicBezTo>
                  <a:cubicBezTo>
                    <a:pt x="159" y="36"/>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9"/>
            <p:cNvSpPr/>
            <p:nvPr/>
          </p:nvSpPr>
          <p:spPr>
            <a:xfrm>
              <a:off x="6579694" y="51848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3" y="159"/>
                    <a:pt x="159" y="124"/>
                    <a:pt x="159" y="80"/>
                  </a:cubicBezTo>
                  <a:cubicBezTo>
                    <a:pt x="159" y="37"/>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9"/>
            <p:cNvSpPr/>
            <p:nvPr/>
          </p:nvSpPr>
          <p:spPr>
            <a:xfrm>
              <a:off x="6563034" y="567738"/>
              <a:ext cx="7263" cy="7263"/>
            </a:xfrm>
            <a:custGeom>
              <a:avLst/>
              <a:gdLst/>
              <a:ahLst/>
              <a:cxnLst/>
              <a:rect l="l" t="t" r="r" b="b"/>
              <a:pathLst>
                <a:path w="160" h="160" extrusionOk="0">
                  <a:moveTo>
                    <a:pt x="80" y="1"/>
                  </a:moveTo>
                  <a:cubicBezTo>
                    <a:pt x="37" y="1"/>
                    <a:pt x="1" y="37"/>
                    <a:pt x="1" y="80"/>
                  </a:cubicBezTo>
                  <a:cubicBezTo>
                    <a:pt x="1" y="123"/>
                    <a:pt x="37" y="159"/>
                    <a:pt x="80" y="159"/>
                  </a:cubicBezTo>
                  <a:cubicBezTo>
                    <a:pt x="124" y="159"/>
                    <a:pt x="159" y="123"/>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9"/>
            <p:cNvSpPr/>
            <p:nvPr/>
          </p:nvSpPr>
          <p:spPr>
            <a:xfrm>
              <a:off x="6535253" y="613678"/>
              <a:ext cx="7218" cy="7218"/>
            </a:xfrm>
            <a:custGeom>
              <a:avLst/>
              <a:gdLst/>
              <a:ahLst/>
              <a:cxnLst/>
              <a:rect l="l" t="t" r="r" b="b"/>
              <a:pathLst>
                <a:path w="159" h="159" extrusionOk="0">
                  <a:moveTo>
                    <a:pt x="79" y="0"/>
                  </a:moveTo>
                  <a:cubicBezTo>
                    <a:pt x="36" y="0"/>
                    <a:pt x="0" y="35"/>
                    <a:pt x="0" y="79"/>
                  </a:cubicBezTo>
                  <a:cubicBezTo>
                    <a:pt x="0" y="123"/>
                    <a:pt x="36" y="158"/>
                    <a:pt x="79" y="158"/>
                  </a:cubicBezTo>
                  <a:cubicBezTo>
                    <a:pt x="122" y="158"/>
                    <a:pt x="158" y="123"/>
                    <a:pt x="158" y="79"/>
                  </a:cubicBezTo>
                  <a:cubicBezTo>
                    <a:pt x="158" y="35"/>
                    <a:pt x="122"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9"/>
            <p:cNvSpPr/>
            <p:nvPr/>
          </p:nvSpPr>
          <p:spPr>
            <a:xfrm>
              <a:off x="6354490" y="709643"/>
              <a:ext cx="7218" cy="7218"/>
            </a:xfrm>
            <a:custGeom>
              <a:avLst/>
              <a:gdLst/>
              <a:ahLst/>
              <a:cxnLst/>
              <a:rect l="l" t="t" r="r" b="b"/>
              <a:pathLst>
                <a:path w="159" h="159" extrusionOk="0">
                  <a:moveTo>
                    <a:pt x="79" y="1"/>
                  </a:moveTo>
                  <a:cubicBezTo>
                    <a:pt x="36" y="1"/>
                    <a:pt x="0" y="36"/>
                    <a:pt x="0" y="80"/>
                  </a:cubicBezTo>
                  <a:cubicBezTo>
                    <a:pt x="0" y="123"/>
                    <a:pt x="36"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9"/>
            <p:cNvSpPr/>
            <p:nvPr/>
          </p:nvSpPr>
          <p:spPr>
            <a:xfrm>
              <a:off x="6251716" y="692484"/>
              <a:ext cx="7263" cy="7218"/>
            </a:xfrm>
            <a:custGeom>
              <a:avLst/>
              <a:gdLst/>
              <a:ahLst/>
              <a:cxnLst/>
              <a:rect l="l" t="t" r="r" b="b"/>
              <a:pathLst>
                <a:path w="160" h="159" extrusionOk="0">
                  <a:moveTo>
                    <a:pt x="80" y="0"/>
                  </a:moveTo>
                  <a:cubicBezTo>
                    <a:pt x="36" y="0"/>
                    <a:pt x="1" y="36"/>
                    <a:pt x="1" y="79"/>
                  </a:cubicBezTo>
                  <a:cubicBezTo>
                    <a:pt x="1" y="122"/>
                    <a:pt x="36" y="158"/>
                    <a:pt x="80" y="158"/>
                  </a:cubicBezTo>
                  <a:cubicBezTo>
                    <a:pt x="123" y="158"/>
                    <a:pt x="159" y="122"/>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9"/>
            <p:cNvSpPr/>
            <p:nvPr/>
          </p:nvSpPr>
          <p:spPr>
            <a:xfrm>
              <a:off x="6204096" y="667335"/>
              <a:ext cx="7218" cy="7218"/>
            </a:xfrm>
            <a:custGeom>
              <a:avLst/>
              <a:gdLst/>
              <a:ahLst/>
              <a:cxnLst/>
              <a:rect l="l" t="t" r="r" b="b"/>
              <a:pathLst>
                <a:path w="159" h="159" extrusionOk="0">
                  <a:moveTo>
                    <a:pt x="80" y="0"/>
                  </a:moveTo>
                  <a:cubicBezTo>
                    <a:pt x="35" y="0"/>
                    <a:pt x="1" y="36"/>
                    <a:pt x="1" y="79"/>
                  </a:cubicBezTo>
                  <a:cubicBezTo>
                    <a:pt x="1" y="123"/>
                    <a:pt x="35" y="159"/>
                    <a:pt x="80" y="159"/>
                  </a:cubicBezTo>
                  <a:cubicBezTo>
                    <a:pt x="123" y="159"/>
                    <a:pt x="159" y="123"/>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9"/>
            <p:cNvSpPr/>
            <p:nvPr/>
          </p:nvSpPr>
          <p:spPr>
            <a:xfrm>
              <a:off x="6109720" y="543543"/>
              <a:ext cx="7218" cy="7218"/>
            </a:xfrm>
            <a:custGeom>
              <a:avLst/>
              <a:gdLst/>
              <a:ahLst/>
              <a:cxnLst/>
              <a:rect l="l" t="t" r="r" b="b"/>
              <a:pathLst>
                <a:path w="159" h="159" extrusionOk="0">
                  <a:moveTo>
                    <a:pt x="79" y="0"/>
                  </a:moveTo>
                  <a:cubicBezTo>
                    <a:pt x="36" y="0"/>
                    <a:pt x="0" y="36"/>
                    <a:pt x="0" y="79"/>
                  </a:cubicBezTo>
                  <a:cubicBezTo>
                    <a:pt x="0" y="123"/>
                    <a:pt x="36" y="158"/>
                    <a:pt x="79" y="158"/>
                  </a:cubicBezTo>
                  <a:cubicBezTo>
                    <a:pt x="123" y="158"/>
                    <a:pt x="158" y="123"/>
                    <a:pt x="158" y="79"/>
                  </a:cubicBezTo>
                  <a:cubicBezTo>
                    <a:pt x="158" y="34"/>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9"/>
            <p:cNvSpPr/>
            <p:nvPr/>
          </p:nvSpPr>
          <p:spPr>
            <a:xfrm>
              <a:off x="6098190" y="49215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4" y="159"/>
                    <a:pt x="159" y="124"/>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9"/>
            <p:cNvSpPr/>
            <p:nvPr/>
          </p:nvSpPr>
          <p:spPr>
            <a:xfrm>
              <a:off x="6131600" y="339764"/>
              <a:ext cx="7218" cy="7263"/>
            </a:xfrm>
            <a:custGeom>
              <a:avLst/>
              <a:gdLst/>
              <a:ahLst/>
              <a:cxnLst/>
              <a:rect l="l" t="t" r="r" b="b"/>
              <a:pathLst>
                <a:path w="159" h="160" extrusionOk="0">
                  <a:moveTo>
                    <a:pt x="79" y="1"/>
                  </a:moveTo>
                  <a:cubicBezTo>
                    <a:pt x="35" y="1"/>
                    <a:pt x="0" y="36"/>
                    <a:pt x="0" y="80"/>
                  </a:cubicBezTo>
                  <a:cubicBezTo>
                    <a:pt x="0" y="123"/>
                    <a:pt x="35"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9"/>
            <p:cNvSpPr/>
            <p:nvPr/>
          </p:nvSpPr>
          <p:spPr>
            <a:xfrm>
              <a:off x="6163331" y="298092"/>
              <a:ext cx="7218" cy="7218"/>
            </a:xfrm>
            <a:custGeom>
              <a:avLst/>
              <a:gdLst/>
              <a:ahLst/>
              <a:cxnLst/>
              <a:rect l="l" t="t" r="r" b="b"/>
              <a:pathLst>
                <a:path w="159" h="159" extrusionOk="0">
                  <a:moveTo>
                    <a:pt x="79" y="0"/>
                  </a:moveTo>
                  <a:cubicBezTo>
                    <a:pt x="36" y="0"/>
                    <a:pt x="0" y="36"/>
                    <a:pt x="0" y="80"/>
                  </a:cubicBezTo>
                  <a:cubicBezTo>
                    <a:pt x="0" y="124"/>
                    <a:pt x="36" y="159"/>
                    <a:pt x="79" y="159"/>
                  </a:cubicBezTo>
                  <a:cubicBezTo>
                    <a:pt x="124" y="159"/>
                    <a:pt x="158" y="124"/>
                    <a:pt x="158" y="80"/>
                  </a:cubicBezTo>
                  <a:cubicBezTo>
                    <a:pt x="158" y="36"/>
                    <a:pt x="124"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19"/>
          <p:cNvGrpSpPr/>
          <p:nvPr/>
        </p:nvGrpSpPr>
        <p:grpSpPr>
          <a:xfrm>
            <a:off x="8474259" y="737619"/>
            <a:ext cx="528150" cy="527695"/>
            <a:chOff x="6251352" y="-186227"/>
            <a:chExt cx="179265" cy="179129"/>
          </a:xfrm>
        </p:grpSpPr>
        <p:sp>
          <p:nvSpPr>
            <p:cNvPr id="1648" name="Google Shape;1648;p19"/>
            <p:cNvSpPr/>
            <p:nvPr/>
          </p:nvSpPr>
          <p:spPr>
            <a:xfrm>
              <a:off x="6251352" y="-186227"/>
              <a:ext cx="179265" cy="179129"/>
            </a:xfrm>
            <a:custGeom>
              <a:avLst/>
              <a:gdLst/>
              <a:ahLst/>
              <a:cxnLst/>
              <a:rect l="l" t="t" r="r" b="b"/>
              <a:pathLst>
                <a:path w="3949" h="3946" extrusionOk="0">
                  <a:moveTo>
                    <a:pt x="1978" y="474"/>
                  </a:moveTo>
                  <a:cubicBezTo>
                    <a:pt x="2801" y="474"/>
                    <a:pt x="3469" y="1140"/>
                    <a:pt x="3469" y="1965"/>
                  </a:cubicBezTo>
                  <a:cubicBezTo>
                    <a:pt x="3469" y="2789"/>
                    <a:pt x="2800" y="3455"/>
                    <a:pt x="1978" y="3455"/>
                  </a:cubicBezTo>
                  <a:cubicBezTo>
                    <a:pt x="1154" y="3455"/>
                    <a:pt x="486" y="2789"/>
                    <a:pt x="486" y="1965"/>
                  </a:cubicBezTo>
                  <a:cubicBezTo>
                    <a:pt x="486" y="1140"/>
                    <a:pt x="1154" y="474"/>
                    <a:pt x="1978" y="474"/>
                  </a:cubicBezTo>
                  <a:close/>
                  <a:moveTo>
                    <a:pt x="1973" y="0"/>
                  </a:moveTo>
                  <a:cubicBezTo>
                    <a:pt x="1911" y="0"/>
                    <a:pt x="1862" y="74"/>
                    <a:pt x="1862" y="165"/>
                  </a:cubicBezTo>
                  <a:lnTo>
                    <a:pt x="1862" y="322"/>
                  </a:lnTo>
                  <a:cubicBezTo>
                    <a:pt x="1789" y="327"/>
                    <a:pt x="1718" y="336"/>
                    <a:pt x="1648" y="348"/>
                  </a:cubicBezTo>
                  <a:lnTo>
                    <a:pt x="1609" y="199"/>
                  </a:lnTo>
                  <a:cubicBezTo>
                    <a:pt x="1589" y="121"/>
                    <a:pt x="1533" y="65"/>
                    <a:pt x="1480" y="65"/>
                  </a:cubicBezTo>
                  <a:cubicBezTo>
                    <a:pt x="1474" y="65"/>
                    <a:pt x="1467" y="66"/>
                    <a:pt x="1461" y="68"/>
                  </a:cubicBezTo>
                  <a:cubicBezTo>
                    <a:pt x="1402" y="84"/>
                    <a:pt x="1374" y="168"/>
                    <a:pt x="1398" y="254"/>
                  </a:cubicBezTo>
                  <a:lnTo>
                    <a:pt x="1439" y="405"/>
                  </a:lnTo>
                  <a:cubicBezTo>
                    <a:pt x="1370" y="428"/>
                    <a:pt x="1304" y="457"/>
                    <a:pt x="1241" y="489"/>
                  </a:cubicBezTo>
                  <a:lnTo>
                    <a:pt x="1163" y="353"/>
                  </a:lnTo>
                  <a:cubicBezTo>
                    <a:pt x="1128" y="291"/>
                    <a:pt x="1073" y="254"/>
                    <a:pt x="1025" y="254"/>
                  </a:cubicBezTo>
                  <a:cubicBezTo>
                    <a:pt x="1011" y="254"/>
                    <a:pt x="998" y="257"/>
                    <a:pt x="986" y="264"/>
                  </a:cubicBezTo>
                  <a:cubicBezTo>
                    <a:pt x="933" y="295"/>
                    <a:pt x="928" y="383"/>
                    <a:pt x="972" y="462"/>
                  </a:cubicBezTo>
                  <a:lnTo>
                    <a:pt x="1050" y="595"/>
                  </a:lnTo>
                  <a:cubicBezTo>
                    <a:pt x="991" y="634"/>
                    <a:pt x="934" y="679"/>
                    <a:pt x="880" y="727"/>
                  </a:cubicBezTo>
                  <a:lnTo>
                    <a:pt x="775" y="606"/>
                  </a:lnTo>
                  <a:cubicBezTo>
                    <a:pt x="734" y="565"/>
                    <a:pt x="685" y="543"/>
                    <a:pt x="643" y="543"/>
                  </a:cubicBezTo>
                  <a:cubicBezTo>
                    <a:pt x="618" y="543"/>
                    <a:pt x="596" y="551"/>
                    <a:pt x="581" y="568"/>
                  </a:cubicBezTo>
                  <a:cubicBezTo>
                    <a:pt x="538" y="610"/>
                    <a:pt x="555" y="697"/>
                    <a:pt x="619" y="761"/>
                  </a:cubicBezTo>
                  <a:lnTo>
                    <a:pt x="729" y="871"/>
                  </a:lnTo>
                  <a:cubicBezTo>
                    <a:pt x="682" y="926"/>
                    <a:pt x="638" y="981"/>
                    <a:pt x="597" y="1040"/>
                  </a:cubicBezTo>
                  <a:lnTo>
                    <a:pt x="464" y="964"/>
                  </a:lnTo>
                  <a:cubicBezTo>
                    <a:pt x="428" y="944"/>
                    <a:pt x="390" y="933"/>
                    <a:pt x="357" y="933"/>
                  </a:cubicBezTo>
                  <a:cubicBezTo>
                    <a:pt x="316" y="933"/>
                    <a:pt x="282" y="948"/>
                    <a:pt x="265" y="977"/>
                  </a:cubicBezTo>
                  <a:cubicBezTo>
                    <a:pt x="235" y="1030"/>
                    <a:pt x="275" y="1109"/>
                    <a:pt x="354" y="1155"/>
                  </a:cubicBezTo>
                  <a:lnTo>
                    <a:pt x="488" y="1233"/>
                  </a:lnTo>
                  <a:cubicBezTo>
                    <a:pt x="457" y="1296"/>
                    <a:pt x="429" y="1362"/>
                    <a:pt x="406" y="1430"/>
                  </a:cubicBezTo>
                  <a:lnTo>
                    <a:pt x="255" y="1391"/>
                  </a:lnTo>
                  <a:cubicBezTo>
                    <a:pt x="234" y="1386"/>
                    <a:pt x="213" y="1383"/>
                    <a:pt x="194" y="1383"/>
                  </a:cubicBezTo>
                  <a:cubicBezTo>
                    <a:pt x="132" y="1383"/>
                    <a:pt x="80" y="1410"/>
                    <a:pt x="68" y="1455"/>
                  </a:cubicBezTo>
                  <a:cubicBezTo>
                    <a:pt x="52" y="1513"/>
                    <a:pt x="111" y="1580"/>
                    <a:pt x="198" y="1603"/>
                  </a:cubicBezTo>
                  <a:lnTo>
                    <a:pt x="348" y="1644"/>
                  </a:lnTo>
                  <a:cubicBezTo>
                    <a:pt x="334" y="1714"/>
                    <a:pt x="326" y="1786"/>
                    <a:pt x="321" y="1856"/>
                  </a:cubicBezTo>
                  <a:lnTo>
                    <a:pt x="165" y="1856"/>
                  </a:lnTo>
                  <a:cubicBezTo>
                    <a:pt x="74" y="1856"/>
                    <a:pt x="1" y="1907"/>
                    <a:pt x="1" y="1966"/>
                  </a:cubicBezTo>
                  <a:cubicBezTo>
                    <a:pt x="1" y="2026"/>
                    <a:pt x="74" y="2076"/>
                    <a:pt x="165" y="2076"/>
                  </a:cubicBezTo>
                  <a:lnTo>
                    <a:pt x="321" y="2076"/>
                  </a:lnTo>
                  <a:cubicBezTo>
                    <a:pt x="326" y="2147"/>
                    <a:pt x="333" y="2219"/>
                    <a:pt x="348" y="2289"/>
                  </a:cubicBezTo>
                  <a:lnTo>
                    <a:pt x="197" y="2329"/>
                  </a:lnTo>
                  <a:cubicBezTo>
                    <a:pt x="110" y="2352"/>
                    <a:pt x="50" y="2418"/>
                    <a:pt x="66" y="2478"/>
                  </a:cubicBezTo>
                  <a:cubicBezTo>
                    <a:pt x="79" y="2522"/>
                    <a:pt x="131" y="2549"/>
                    <a:pt x="194" y="2549"/>
                  </a:cubicBezTo>
                  <a:cubicBezTo>
                    <a:pt x="213" y="2549"/>
                    <a:pt x="233" y="2546"/>
                    <a:pt x="254" y="2541"/>
                  </a:cubicBezTo>
                  <a:lnTo>
                    <a:pt x="404" y="2501"/>
                  </a:lnTo>
                  <a:cubicBezTo>
                    <a:pt x="428" y="2569"/>
                    <a:pt x="455" y="2636"/>
                    <a:pt x="487" y="2699"/>
                  </a:cubicBezTo>
                  <a:lnTo>
                    <a:pt x="353" y="2777"/>
                  </a:lnTo>
                  <a:cubicBezTo>
                    <a:pt x="274" y="2821"/>
                    <a:pt x="234" y="2901"/>
                    <a:pt x="264" y="2954"/>
                  </a:cubicBezTo>
                  <a:cubicBezTo>
                    <a:pt x="281" y="2983"/>
                    <a:pt x="315" y="2997"/>
                    <a:pt x="356" y="2997"/>
                  </a:cubicBezTo>
                  <a:cubicBezTo>
                    <a:pt x="389" y="2997"/>
                    <a:pt x="426" y="2988"/>
                    <a:pt x="461" y="2968"/>
                  </a:cubicBezTo>
                  <a:lnTo>
                    <a:pt x="596" y="2890"/>
                  </a:lnTo>
                  <a:cubicBezTo>
                    <a:pt x="635" y="2949"/>
                    <a:pt x="681" y="3006"/>
                    <a:pt x="728" y="3060"/>
                  </a:cubicBezTo>
                  <a:lnTo>
                    <a:pt x="617" y="3170"/>
                  </a:lnTo>
                  <a:cubicBezTo>
                    <a:pt x="553" y="3234"/>
                    <a:pt x="535" y="3322"/>
                    <a:pt x="577" y="3364"/>
                  </a:cubicBezTo>
                  <a:cubicBezTo>
                    <a:pt x="593" y="3380"/>
                    <a:pt x="615" y="3388"/>
                    <a:pt x="640" y="3388"/>
                  </a:cubicBezTo>
                  <a:cubicBezTo>
                    <a:pt x="682" y="3388"/>
                    <a:pt x="732" y="3366"/>
                    <a:pt x="771" y="3326"/>
                  </a:cubicBezTo>
                  <a:lnTo>
                    <a:pt x="882" y="3216"/>
                  </a:lnTo>
                  <a:cubicBezTo>
                    <a:pt x="936" y="3263"/>
                    <a:pt x="992" y="3307"/>
                    <a:pt x="1051" y="3348"/>
                  </a:cubicBezTo>
                  <a:lnTo>
                    <a:pt x="973" y="3481"/>
                  </a:lnTo>
                  <a:cubicBezTo>
                    <a:pt x="929" y="3560"/>
                    <a:pt x="934" y="3649"/>
                    <a:pt x="986" y="3680"/>
                  </a:cubicBezTo>
                  <a:cubicBezTo>
                    <a:pt x="998" y="3687"/>
                    <a:pt x="1011" y="3690"/>
                    <a:pt x="1025" y="3690"/>
                  </a:cubicBezTo>
                  <a:cubicBezTo>
                    <a:pt x="1073" y="3690"/>
                    <a:pt x="1128" y="3652"/>
                    <a:pt x="1163" y="3592"/>
                  </a:cubicBezTo>
                  <a:lnTo>
                    <a:pt x="1241" y="3457"/>
                  </a:lnTo>
                  <a:cubicBezTo>
                    <a:pt x="1304" y="3489"/>
                    <a:pt x="1370" y="3516"/>
                    <a:pt x="1439" y="3539"/>
                  </a:cubicBezTo>
                  <a:lnTo>
                    <a:pt x="1398" y="3691"/>
                  </a:lnTo>
                  <a:cubicBezTo>
                    <a:pt x="1374" y="3779"/>
                    <a:pt x="1403" y="3863"/>
                    <a:pt x="1461" y="3879"/>
                  </a:cubicBezTo>
                  <a:cubicBezTo>
                    <a:pt x="1467" y="3881"/>
                    <a:pt x="1474" y="3882"/>
                    <a:pt x="1480" y="3882"/>
                  </a:cubicBezTo>
                  <a:cubicBezTo>
                    <a:pt x="1533" y="3882"/>
                    <a:pt x="1589" y="3825"/>
                    <a:pt x="1610" y="3748"/>
                  </a:cubicBezTo>
                  <a:lnTo>
                    <a:pt x="1650" y="3597"/>
                  </a:lnTo>
                  <a:cubicBezTo>
                    <a:pt x="1719" y="3611"/>
                    <a:pt x="1790" y="3619"/>
                    <a:pt x="1862" y="3624"/>
                  </a:cubicBezTo>
                  <a:lnTo>
                    <a:pt x="1862" y="3781"/>
                  </a:lnTo>
                  <a:cubicBezTo>
                    <a:pt x="1862" y="3872"/>
                    <a:pt x="1911" y="3945"/>
                    <a:pt x="1973" y="3945"/>
                  </a:cubicBezTo>
                  <a:cubicBezTo>
                    <a:pt x="2033" y="3945"/>
                    <a:pt x="2082" y="3872"/>
                    <a:pt x="2082" y="3781"/>
                  </a:cubicBezTo>
                  <a:lnTo>
                    <a:pt x="2082" y="3624"/>
                  </a:lnTo>
                  <a:cubicBezTo>
                    <a:pt x="2154" y="3619"/>
                    <a:pt x="2226" y="3611"/>
                    <a:pt x="2295" y="3597"/>
                  </a:cubicBezTo>
                  <a:lnTo>
                    <a:pt x="2335" y="3748"/>
                  </a:lnTo>
                  <a:cubicBezTo>
                    <a:pt x="2356" y="3825"/>
                    <a:pt x="2411" y="3882"/>
                    <a:pt x="2465" y="3882"/>
                  </a:cubicBezTo>
                  <a:cubicBezTo>
                    <a:pt x="2471" y="3882"/>
                    <a:pt x="2478" y="3881"/>
                    <a:pt x="2484" y="3879"/>
                  </a:cubicBezTo>
                  <a:cubicBezTo>
                    <a:pt x="2542" y="3863"/>
                    <a:pt x="2571" y="3779"/>
                    <a:pt x="2547" y="3691"/>
                  </a:cubicBezTo>
                  <a:lnTo>
                    <a:pt x="2506" y="3542"/>
                  </a:lnTo>
                  <a:cubicBezTo>
                    <a:pt x="2575" y="3517"/>
                    <a:pt x="2641" y="3490"/>
                    <a:pt x="2704" y="3459"/>
                  </a:cubicBezTo>
                  <a:lnTo>
                    <a:pt x="2781" y="3595"/>
                  </a:lnTo>
                  <a:cubicBezTo>
                    <a:pt x="2818" y="3656"/>
                    <a:pt x="2874" y="3693"/>
                    <a:pt x="2921" y="3693"/>
                  </a:cubicBezTo>
                  <a:cubicBezTo>
                    <a:pt x="2935" y="3693"/>
                    <a:pt x="2948" y="3690"/>
                    <a:pt x="2960" y="3684"/>
                  </a:cubicBezTo>
                  <a:cubicBezTo>
                    <a:pt x="3011" y="3653"/>
                    <a:pt x="3018" y="3565"/>
                    <a:pt x="2971" y="3486"/>
                  </a:cubicBezTo>
                  <a:lnTo>
                    <a:pt x="2895" y="3352"/>
                  </a:lnTo>
                  <a:cubicBezTo>
                    <a:pt x="2954" y="3312"/>
                    <a:pt x="3011" y="3267"/>
                    <a:pt x="3064" y="3220"/>
                  </a:cubicBezTo>
                  <a:lnTo>
                    <a:pt x="3175" y="3331"/>
                  </a:lnTo>
                  <a:cubicBezTo>
                    <a:pt x="3215" y="3371"/>
                    <a:pt x="3265" y="3393"/>
                    <a:pt x="3307" y="3393"/>
                  </a:cubicBezTo>
                  <a:cubicBezTo>
                    <a:pt x="3331" y="3393"/>
                    <a:pt x="3353" y="3385"/>
                    <a:pt x="3369" y="3370"/>
                  </a:cubicBezTo>
                  <a:cubicBezTo>
                    <a:pt x="3411" y="3326"/>
                    <a:pt x="3393" y="3239"/>
                    <a:pt x="3330" y="3176"/>
                  </a:cubicBezTo>
                  <a:lnTo>
                    <a:pt x="3219" y="3065"/>
                  </a:lnTo>
                  <a:cubicBezTo>
                    <a:pt x="3267" y="3011"/>
                    <a:pt x="3312" y="2956"/>
                    <a:pt x="3351" y="2895"/>
                  </a:cubicBezTo>
                  <a:lnTo>
                    <a:pt x="3486" y="2973"/>
                  </a:lnTo>
                  <a:cubicBezTo>
                    <a:pt x="3521" y="2993"/>
                    <a:pt x="3559" y="3003"/>
                    <a:pt x="3593" y="3003"/>
                  </a:cubicBezTo>
                  <a:cubicBezTo>
                    <a:pt x="3633" y="3003"/>
                    <a:pt x="3667" y="2989"/>
                    <a:pt x="3683" y="2962"/>
                  </a:cubicBezTo>
                  <a:cubicBezTo>
                    <a:pt x="3714" y="2909"/>
                    <a:pt x="3675" y="2828"/>
                    <a:pt x="3596" y="2783"/>
                  </a:cubicBezTo>
                  <a:lnTo>
                    <a:pt x="3460" y="2705"/>
                  </a:lnTo>
                  <a:cubicBezTo>
                    <a:pt x="3491" y="2641"/>
                    <a:pt x="3519" y="2577"/>
                    <a:pt x="3543" y="2508"/>
                  </a:cubicBezTo>
                  <a:lnTo>
                    <a:pt x="3693" y="2548"/>
                  </a:lnTo>
                  <a:cubicBezTo>
                    <a:pt x="3714" y="2554"/>
                    <a:pt x="3734" y="2557"/>
                    <a:pt x="3754" y="2557"/>
                  </a:cubicBezTo>
                  <a:cubicBezTo>
                    <a:pt x="3817" y="2557"/>
                    <a:pt x="3868" y="2529"/>
                    <a:pt x="3880" y="2485"/>
                  </a:cubicBezTo>
                  <a:cubicBezTo>
                    <a:pt x="3896" y="2427"/>
                    <a:pt x="3836" y="2360"/>
                    <a:pt x="3750" y="2336"/>
                  </a:cubicBezTo>
                  <a:lnTo>
                    <a:pt x="3601" y="2297"/>
                  </a:lnTo>
                  <a:cubicBezTo>
                    <a:pt x="3614" y="2227"/>
                    <a:pt x="3623" y="2156"/>
                    <a:pt x="3627" y="2083"/>
                  </a:cubicBezTo>
                  <a:lnTo>
                    <a:pt x="3783" y="2083"/>
                  </a:lnTo>
                  <a:cubicBezTo>
                    <a:pt x="3875" y="2083"/>
                    <a:pt x="3949" y="2035"/>
                    <a:pt x="3949" y="1973"/>
                  </a:cubicBezTo>
                  <a:cubicBezTo>
                    <a:pt x="3949" y="1913"/>
                    <a:pt x="3875" y="1865"/>
                    <a:pt x="3783" y="1865"/>
                  </a:cubicBezTo>
                  <a:lnTo>
                    <a:pt x="3627" y="1865"/>
                  </a:lnTo>
                  <a:cubicBezTo>
                    <a:pt x="3623" y="1792"/>
                    <a:pt x="3615" y="1720"/>
                    <a:pt x="3601" y="1651"/>
                  </a:cubicBezTo>
                  <a:lnTo>
                    <a:pt x="3750" y="1612"/>
                  </a:lnTo>
                  <a:cubicBezTo>
                    <a:pt x="3836" y="1587"/>
                    <a:pt x="3896" y="1520"/>
                    <a:pt x="3880" y="1462"/>
                  </a:cubicBezTo>
                  <a:cubicBezTo>
                    <a:pt x="3868" y="1418"/>
                    <a:pt x="3816" y="1391"/>
                    <a:pt x="3753" y="1391"/>
                  </a:cubicBezTo>
                  <a:cubicBezTo>
                    <a:pt x="3734" y="1391"/>
                    <a:pt x="3713" y="1393"/>
                    <a:pt x="3693" y="1399"/>
                  </a:cubicBezTo>
                  <a:lnTo>
                    <a:pt x="3543" y="1440"/>
                  </a:lnTo>
                  <a:cubicBezTo>
                    <a:pt x="3520" y="1371"/>
                    <a:pt x="3491" y="1306"/>
                    <a:pt x="3460" y="1243"/>
                  </a:cubicBezTo>
                  <a:lnTo>
                    <a:pt x="3596" y="1165"/>
                  </a:lnTo>
                  <a:cubicBezTo>
                    <a:pt x="3673" y="1119"/>
                    <a:pt x="3714" y="1039"/>
                    <a:pt x="3682" y="986"/>
                  </a:cubicBezTo>
                  <a:cubicBezTo>
                    <a:pt x="3665" y="958"/>
                    <a:pt x="3632" y="943"/>
                    <a:pt x="3592" y="943"/>
                  </a:cubicBezTo>
                  <a:cubicBezTo>
                    <a:pt x="3559" y="943"/>
                    <a:pt x="3521" y="954"/>
                    <a:pt x="3485" y="975"/>
                  </a:cubicBezTo>
                  <a:lnTo>
                    <a:pt x="3350" y="1053"/>
                  </a:lnTo>
                  <a:cubicBezTo>
                    <a:pt x="3311" y="993"/>
                    <a:pt x="3265" y="936"/>
                    <a:pt x="3218" y="882"/>
                  </a:cubicBezTo>
                  <a:lnTo>
                    <a:pt x="3329" y="771"/>
                  </a:lnTo>
                  <a:cubicBezTo>
                    <a:pt x="3393" y="707"/>
                    <a:pt x="3411" y="619"/>
                    <a:pt x="3367" y="578"/>
                  </a:cubicBezTo>
                  <a:cubicBezTo>
                    <a:pt x="3351" y="563"/>
                    <a:pt x="3329" y="555"/>
                    <a:pt x="3305" y="555"/>
                  </a:cubicBezTo>
                  <a:cubicBezTo>
                    <a:pt x="3263" y="555"/>
                    <a:pt x="3214" y="577"/>
                    <a:pt x="3174" y="617"/>
                  </a:cubicBezTo>
                  <a:lnTo>
                    <a:pt x="3063" y="728"/>
                  </a:lnTo>
                  <a:cubicBezTo>
                    <a:pt x="3008" y="681"/>
                    <a:pt x="2953" y="636"/>
                    <a:pt x="2894" y="596"/>
                  </a:cubicBezTo>
                  <a:lnTo>
                    <a:pt x="2970" y="463"/>
                  </a:lnTo>
                  <a:cubicBezTo>
                    <a:pt x="3017" y="385"/>
                    <a:pt x="3010" y="296"/>
                    <a:pt x="2958" y="265"/>
                  </a:cubicBezTo>
                  <a:cubicBezTo>
                    <a:pt x="2946" y="258"/>
                    <a:pt x="2933" y="255"/>
                    <a:pt x="2919" y="255"/>
                  </a:cubicBezTo>
                  <a:cubicBezTo>
                    <a:pt x="2871" y="255"/>
                    <a:pt x="2815" y="292"/>
                    <a:pt x="2780" y="354"/>
                  </a:cubicBezTo>
                  <a:lnTo>
                    <a:pt x="2702" y="490"/>
                  </a:lnTo>
                  <a:cubicBezTo>
                    <a:pt x="2639" y="458"/>
                    <a:pt x="2574" y="431"/>
                    <a:pt x="2505" y="406"/>
                  </a:cubicBezTo>
                  <a:lnTo>
                    <a:pt x="2546" y="256"/>
                  </a:lnTo>
                  <a:cubicBezTo>
                    <a:pt x="2569" y="169"/>
                    <a:pt x="2541" y="85"/>
                    <a:pt x="2483" y="69"/>
                  </a:cubicBezTo>
                  <a:cubicBezTo>
                    <a:pt x="2477" y="67"/>
                    <a:pt x="2470" y="66"/>
                    <a:pt x="2464" y="66"/>
                  </a:cubicBezTo>
                  <a:cubicBezTo>
                    <a:pt x="2411" y="66"/>
                    <a:pt x="2355" y="122"/>
                    <a:pt x="2335" y="200"/>
                  </a:cubicBezTo>
                  <a:lnTo>
                    <a:pt x="2295" y="348"/>
                  </a:lnTo>
                  <a:cubicBezTo>
                    <a:pt x="2226" y="336"/>
                    <a:pt x="2154" y="327"/>
                    <a:pt x="2082" y="322"/>
                  </a:cubicBezTo>
                  <a:lnTo>
                    <a:pt x="2082" y="165"/>
                  </a:lnTo>
                  <a:cubicBezTo>
                    <a:pt x="2082" y="74"/>
                    <a:pt x="2033" y="0"/>
                    <a:pt x="197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9"/>
            <p:cNvSpPr/>
            <p:nvPr/>
          </p:nvSpPr>
          <p:spPr>
            <a:xfrm>
              <a:off x="6273369" y="-164756"/>
              <a:ext cx="135504" cy="135413"/>
            </a:xfrm>
            <a:custGeom>
              <a:avLst/>
              <a:gdLst/>
              <a:ahLst/>
              <a:cxnLst/>
              <a:rect l="l" t="t" r="r" b="b"/>
              <a:pathLst>
                <a:path w="2985" h="2983" extrusionOk="0">
                  <a:moveTo>
                    <a:pt x="1493" y="449"/>
                  </a:moveTo>
                  <a:cubicBezTo>
                    <a:pt x="2069" y="449"/>
                    <a:pt x="2536" y="915"/>
                    <a:pt x="2536" y="1492"/>
                  </a:cubicBezTo>
                  <a:cubicBezTo>
                    <a:pt x="2536" y="2068"/>
                    <a:pt x="2069" y="2534"/>
                    <a:pt x="1493" y="2534"/>
                  </a:cubicBezTo>
                  <a:cubicBezTo>
                    <a:pt x="917" y="2534"/>
                    <a:pt x="449" y="2068"/>
                    <a:pt x="449" y="1492"/>
                  </a:cubicBezTo>
                  <a:cubicBezTo>
                    <a:pt x="449" y="915"/>
                    <a:pt x="917" y="449"/>
                    <a:pt x="1493" y="449"/>
                  </a:cubicBezTo>
                  <a:close/>
                  <a:moveTo>
                    <a:pt x="1493" y="1"/>
                  </a:moveTo>
                  <a:cubicBezTo>
                    <a:pt x="669" y="1"/>
                    <a:pt x="1" y="667"/>
                    <a:pt x="1" y="1492"/>
                  </a:cubicBezTo>
                  <a:cubicBezTo>
                    <a:pt x="1" y="2316"/>
                    <a:pt x="669" y="2982"/>
                    <a:pt x="1493" y="2982"/>
                  </a:cubicBezTo>
                  <a:cubicBezTo>
                    <a:pt x="2316" y="2982"/>
                    <a:pt x="2984" y="2316"/>
                    <a:pt x="2984" y="1492"/>
                  </a:cubicBezTo>
                  <a:cubicBezTo>
                    <a:pt x="2984" y="667"/>
                    <a:pt x="2315" y="1"/>
                    <a:pt x="14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9"/>
            <p:cNvSpPr/>
            <p:nvPr/>
          </p:nvSpPr>
          <p:spPr>
            <a:xfrm>
              <a:off x="6293706" y="-144373"/>
              <a:ext cx="94785" cy="94649"/>
            </a:xfrm>
            <a:custGeom>
              <a:avLst/>
              <a:gdLst/>
              <a:ahLst/>
              <a:cxnLst/>
              <a:rect l="l" t="t" r="r" b="b"/>
              <a:pathLst>
                <a:path w="2088" h="2085" extrusionOk="0">
                  <a:moveTo>
                    <a:pt x="1045" y="242"/>
                  </a:moveTo>
                  <a:cubicBezTo>
                    <a:pt x="1487" y="242"/>
                    <a:pt x="1846" y="599"/>
                    <a:pt x="1846" y="1043"/>
                  </a:cubicBezTo>
                  <a:cubicBezTo>
                    <a:pt x="1846" y="1486"/>
                    <a:pt x="1488" y="1844"/>
                    <a:pt x="1045" y="1844"/>
                  </a:cubicBezTo>
                  <a:cubicBezTo>
                    <a:pt x="602" y="1844"/>
                    <a:pt x="243" y="1486"/>
                    <a:pt x="243" y="1043"/>
                  </a:cubicBezTo>
                  <a:cubicBezTo>
                    <a:pt x="243" y="600"/>
                    <a:pt x="602" y="242"/>
                    <a:pt x="1045" y="242"/>
                  </a:cubicBezTo>
                  <a:close/>
                  <a:moveTo>
                    <a:pt x="1045" y="0"/>
                  </a:moveTo>
                  <a:cubicBezTo>
                    <a:pt x="469" y="0"/>
                    <a:pt x="1" y="466"/>
                    <a:pt x="1" y="1043"/>
                  </a:cubicBezTo>
                  <a:cubicBezTo>
                    <a:pt x="1" y="1619"/>
                    <a:pt x="469" y="2085"/>
                    <a:pt x="1045" y="2085"/>
                  </a:cubicBezTo>
                  <a:cubicBezTo>
                    <a:pt x="1621" y="2085"/>
                    <a:pt x="2088" y="1619"/>
                    <a:pt x="2088" y="1043"/>
                  </a:cubicBezTo>
                  <a:cubicBezTo>
                    <a:pt x="2088" y="466"/>
                    <a:pt x="1621" y="0"/>
                    <a:pt x="10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1651"/>
        <p:cNvGrpSpPr/>
        <p:nvPr/>
      </p:nvGrpSpPr>
      <p:grpSpPr>
        <a:xfrm>
          <a:off x="0" y="0"/>
          <a:ext cx="0" cy="0"/>
          <a:chOff x="0" y="0"/>
          <a:chExt cx="0" cy="0"/>
        </a:xfrm>
      </p:grpSpPr>
      <p:pic>
        <p:nvPicPr>
          <p:cNvPr id="1652" name="Google Shape;1652;p20"/>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653" name="Google Shape;1653;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654" name="Google Shape;1654;p20"/>
          <p:cNvGrpSpPr/>
          <p:nvPr/>
        </p:nvGrpSpPr>
        <p:grpSpPr>
          <a:xfrm flipH="1">
            <a:off x="-95492" y="4528873"/>
            <a:ext cx="2633559" cy="461695"/>
            <a:chOff x="4306267" y="-500996"/>
            <a:chExt cx="676295" cy="118572"/>
          </a:xfrm>
        </p:grpSpPr>
        <p:sp>
          <p:nvSpPr>
            <p:cNvPr id="1655" name="Google Shape;1655;p20"/>
            <p:cNvSpPr/>
            <p:nvPr/>
          </p:nvSpPr>
          <p:spPr>
            <a:xfrm>
              <a:off x="4953464" y="-473169"/>
              <a:ext cx="28372" cy="63144"/>
            </a:xfrm>
            <a:custGeom>
              <a:avLst/>
              <a:gdLst/>
              <a:ahLst/>
              <a:cxnLst/>
              <a:rect l="l" t="t" r="r" b="b"/>
              <a:pathLst>
                <a:path w="625" h="1391" extrusionOk="0">
                  <a:moveTo>
                    <a:pt x="0" y="0"/>
                  </a:moveTo>
                  <a:lnTo>
                    <a:pt x="0" y="164"/>
                  </a:lnTo>
                  <a:lnTo>
                    <a:pt x="0" y="305"/>
                  </a:lnTo>
                  <a:lnTo>
                    <a:pt x="0" y="468"/>
                  </a:lnTo>
                  <a:lnTo>
                    <a:pt x="0" y="614"/>
                  </a:lnTo>
                  <a:lnTo>
                    <a:pt x="0" y="775"/>
                  </a:lnTo>
                  <a:lnTo>
                    <a:pt x="0" y="921"/>
                  </a:lnTo>
                  <a:lnTo>
                    <a:pt x="0" y="1083"/>
                  </a:lnTo>
                  <a:lnTo>
                    <a:pt x="0" y="1227"/>
                  </a:lnTo>
                  <a:lnTo>
                    <a:pt x="0" y="1390"/>
                  </a:lnTo>
                  <a:lnTo>
                    <a:pt x="406" y="1390"/>
                  </a:lnTo>
                  <a:cubicBezTo>
                    <a:pt x="506" y="1390"/>
                    <a:pt x="591" y="1316"/>
                    <a:pt x="624" y="1213"/>
                  </a:cubicBezTo>
                  <a:lnTo>
                    <a:pt x="624" y="1213"/>
                  </a:lnTo>
                  <a:cubicBezTo>
                    <a:pt x="593" y="1305"/>
                    <a:pt x="520" y="1370"/>
                    <a:pt x="434" y="1384"/>
                  </a:cubicBezTo>
                  <a:lnTo>
                    <a:pt x="434" y="8"/>
                  </a:lnTo>
                  <a:cubicBezTo>
                    <a:pt x="520" y="20"/>
                    <a:pt x="593" y="87"/>
                    <a:pt x="624" y="177"/>
                  </a:cubicBezTo>
                  <a:cubicBezTo>
                    <a:pt x="591" y="74"/>
                    <a:pt x="504" y="0"/>
                    <a:pt x="4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0"/>
            <p:cNvSpPr/>
            <p:nvPr/>
          </p:nvSpPr>
          <p:spPr>
            <a:xfrm>
              <a:off x="4790496" y="-479434"/>
              <a:ext cx="162923" cy="75583"/>
            </a:xfrm>
            <a:custGeom>
              <a:avLst/>
              <a:gdLst/>
              <a:ahLst/>
              <a:cxnLst/>
              <a:rect l="l" t="t" r="r" b="b"/>
              <a:pathLst>
                <a:path w="3589" h="1665" extrusionOk="0">
                  <a:moveTo>
                    <a:pt x="0" y="0"/>
                  </a:moveTo>
                  <a:cubicBezTo>
                    <a:pt x="2" y="11"/>
                    <a:pt x="7" y="21"/>
                    <a:pt x="8" y="33"/>
                  </a:cubicBezTo>
                  <a:cubicBezTo>
                    <a:pt x="12" y="51"/>
                    <a:pt x="13" y="68"/>
                    <a:pt x="13" y="85"/>
                  </a:cubicBezTo>
                  <a:lnTo>
                    <a:pt x="13" y="1577"/>
                  </a:lnTo>
                  <a:cubicBezTo>
                    <a:pt x="13" y="1596"/>
                    <a:pt x="12" y="1614"/>
                    <a:pt x="8" y="1630"/>
                  </a:cubicBezTo>
                  <a:cubicBezTo>
                    <a:pt x="7" y="1643"/>
                    <a:pt x="2" y="1653"/>
                    <a:pt x="0" y="1664"/>
                  </a:cubicBezTo>
                  <a:lnTo>
                    <a:pt x="3589" y="1664"/>
                  </a:lnTo>
                  <a:lnTo>
                    <a:pt x="3589" y="1527"/>
                  </a:lnTo>
                  <a:cubicBezTo>
                    <a:pt x="2354" y="1524"/>
                    <a:pt x="1276" y="1496"/>
                    <a:pt x="596" y="1474"/>
                  </a:cubicBezTo>
                  <a:lnTo>
                    <a:pt x="596" y="1417"/>
                  </a:lnTo>
                  <a:cubicBezTo>
                    <a:pt x="1277" y="1393"/>
                    <a:pt x="2354" y="1366"/>
                    <a:pt x="3589" y="1365"/>
                  </a:cubicBezTo>
                  <a:lnTo>
                    <a:pt x="3589" y="1220"/>
                  </a:lnTo>
                  <a:cubicBezTo>
                    <a:pt x="2354" y="1218"/>
                    <a:pt x="1276" y="1191"/>
                    <a:pt x="596" y="1167"/>
                  </a:cubicBezTo>
                  <a:lnTo>
                    <a:pt x="596" y="1112"/>
                  </a:lnTo>
                  <a:cubicBezTo>
                    <a:pt x="1277" y="1087"/>
                    <a:pt x="2354" y="1060"/>
                    <a:pt x="3589" y="1059"/>
                  </a:cubicBezTo>
                  <a:lnTo>
                    <a:pt x="3589" y="913"/>
                  </a:lnTo>
                  <a:cubicBezTo>
                    <a:pt x="2354" y="911"/>
                    <a:pt x="1276" y="883"/>
                    <a:pt x="596" y="861"/>
                  </a:cubicBezTo>
                  <a:lnTo>
                    <a:pt x="596" y="804"/>
                  </a:lnTo>
                  <a:cubicBezTo>
                    <a:pt x="1277" y="780"/>
                    <a:pt x="2354" y="753"/>
                    <a:pt x="3589" y="751"/>
                  </a:cubicBezTo>
                  <a:lnTo>
                    <a:pt x="3589" y="606"/>
                  </a:lnTo>
                  <a:cubicBezTo>
                    <a:pt x="2354" y="603"/>
                    <a:pt x="1276" y="576"/>
                    <a:pt x="596" y="554"/>
                  </a:cubicBezTo>
                  <a:lnTo>
                    <a:pt x="596" y="497"/>
                  </a:lnTo>
                  <a:cubicBezTo>
                    <a:pt x="1277" y="474"/>
                    <a:pt x="2354" y="445"/>
                    <a:pt x="3589" y="443"/>
                  </a:cubicBezTo>
                  <a:lnTo>
                    <a:pt x="3589" y="300"/>
                  </a:lnTo>
                  <a:cubicBezTo>
                    <a:pt x="2354" y="296"/>
                    <a:pt x="1276" y="269"/>
                    <a:pt x="596" y="247"/>
                  </a:cubicBezTo>
                  <a:lnTo>
                    <a:pt x="596" y="190"/>
                  </a:lnTo>
                  <a:cubicBezTo>
                    <a:pt x="1277" y="166"/>
                    <a:pt x="2354" y="138"/>
                    <a:pt x="3589" y="137"/>
                  </a:cubicBezTo>
                  <a:lnTo>
                    <a:pt x="3589"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817551" y="-417560"/>
              <a:ext cx="135913" cy="7490"/>
            </a:xfrm>
            <a:custGeom>
              <a:avLst/>
              <a:gdLst/>
              <a:ahLst/>
              <a:cxnLst/>
              <a:rect l="l" t="t" r="r" b="b"/>
              <a:pathLst>
                <a:path w="2994" h="165" extrusionOk="0">
                  <a:moveTo>
                    <a:pt x="2994" y="1"/>
                  </a:moveTo>
                  <a:cubicBezTo>
                    <a:pt x="1758" y="3"/>
                    <a:pt x="680" y="30"/>
                    <a:pt x="0" y="54"/>
                  </a:cubicBezTo>
                  <a:lnTo>
                    <a:pt x="0" y="111"/>
                  </a:lnTo>
                  <a:cubicBezTo>
                    <a:pt x="681" y="133"/>
                    <a:pt x="1758" y="161"/>
                    <a:pt x="2994" y="164"/>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817551" y="-473260"/>
              <a:ext cx="135913" cy="7445"/>
            </a:xfrm>
            <a:custGeom>
              <a:avLst/>
              <a:gdLst/>
              <a:ahLst/>
              <a:cxnLst/>
              <a:rect l="l" t="t" r="r" b="b"/>
              <a:pathLst>
                <a:path w="2994" h="164" extrusionOk="0">
                  <a:moveTo>
                    <a:pt x="2994" y="0"/>
                  </a:moveTo>
                  <a:cubicBezTo>
                    <a:pt x="1758" y="1"/>
                    <a:pt x="680" y="31"/>
                    <a:pt x="0" y="53"/>
                  </a:cubicBezTo>
                  <a:lnTo>
                    <a:pt x="0" y="111"/>
                  </a:lnTo>
                  <a:cubicBezTo>
                    <a:pt x="681" y="133"/>
                    <a:pt x="1758" y="160"/>
                    <a:pt x="2994" y="164"/>
                  </a:cubicBezTo>
                  <a:lnTo>
                    <a:pt x="299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817551" y="-445433"/>
              <a:ext cx="135913" cy="7445"/>
            </a:xfrm>
            <a:custGeom>
              <a:avLst/>
              <a:gdLst/>
              <a:ahLst/>
              <a:cxnLst/>
              <a:rect l="l" t="t" r="r" b="b"/>
              <a:pathLst>
                <a:path w="2994" h="164" extrusionOk="0">
                  <a:moveTo>
                    <a:pt x="2994" y="1"/>
                  </a:moveTo>
                  <a:cubicBezTo>
                    <a:pt x="1758" y="3"/>
                    <a:pt x="680" y="31"/>
                    <a:pt x="0" y="54"/>
                  </a:cubicBezTo>
                  <a:lnTo>
                    <a:pt x="0" y="111"/>
                  </a:lnTo>
                  <a:cubicBezTo>
                    <a:pt x="681" y="133"/>
                    <a:pt x="1758" y="161"/>
                    <a:pt x="2994" y="163"/>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817551" y="-459369"/>
              <a:ext cx="135913" cy="7490"/>
            </a:xfrm>
            <a:custGeom>
              <a:avLst/>
              <a:gdLst/>
              <a:ahLst/>
              <a:cxnLst/>
              <a:rect l="l" t="t" r="r" b="b"/>
              <a:pathLst>
                <a:path w="2994" h="165" extrusionOk="0">
                  <a:moveTo>
                    <a:pt x="2994" y="1"/>
                  </a:moveTo>
                  <a:cubicBezTo>
                    <a:pt x="1758" y="2"/>
                    <a:pt x="680" y="32"/>
                    <a:pt x="0" y="55"/>
                  </a:cubicBezTo>
                  <a:lnTo>
                    <a:pt x="0" y="112"/>
                  </a:lnTo>
                  <a:cubicBezTo>
                    <a:pt x="681" y="134"/>
                    <a:pt x="1758" y="162"/>
                    <a:pt x="2994" y="164"/>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817551" y="-431451"/>
              <a:ext cx="135913" cy="7399"/>
            </a:xfrm>
            <a:custGeom>
              <a:avLst/>
              <a:gdLst/>
              <a:ahLst/>
              <a:cxnLst/>
              <a:rect l="l" t="t" r="r" b="b"/>
              <a:pathLst>
                <a:path w="2994" h="163" extrusionOk="0">
                  <a:moveTo>
                    <a:pt x="2994" y="1"/>
                  </a:moveTo>
                  <a:cubicBezTo>
                    <a:pt x="1758" y="2"/>
                    <a:pt x="680" y="30"/>
                    <a:pt x="0" y="54"/>
                  </a:cubicBezTo>
                  <a:lnTo>
                    <a:pt x="0" y="109"/>
                  </a:lnTo>
                  <a:cubicBezTo>
                    <a:pt x="681" y="133"/>
                    <a:pt x="1758" y="160"/>
                    <a:pt x="2994" y="162"/>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749277" y="-488150"/>
              <a:ext cx="41082" cy="92787"/>
            </a:xfrm>
            <a:custGeom>
              <a:avLst/>
              <a:gdLst/>
              <a:ahLst/>
              <a:cxnLst/>
              <a:rect l="l" t="t" r="r" b="b"/>
              <a:pathLst>
                <a:path w="905" h="2044" extrusionOk="0">
                  <a:moveTo>
                    <a:pt x="845" y="73"/>
                  </a:moveTo>
                  <a:lnTo>
                    <a:pt x="845" y="73"/>
                  </a:lnTo>
                  <a:cubicBezTo>
                    <a:pt x="870" y="100"/>
                    <a:pt x="891" y="134"/>
                    <a:pt x="904" y="172"/>
                  </a:cubicBezTo>
                  <a:cubicBezTo>
                    <a:pt x="891" y="134"/>
                    <a:pt x="871" y="100"/>
                    <a:pt x="845" y="73"/>
                  </a:cubicBezTo>
                  <a:close/>
                  <a:moveTo>
                    <a:pt x="904" y="1870"/>
                  </a:moveTo>
                  <a:cubicBezTo>
                    <a:pt x="900" y="1882"/>
                    <a:pt x="895" y="1894"/>
                    <a:pt x="889" y="1906"/>
                  </a:cubicBezTo>
                  <a:lnTo>
                    <a:pt x="889" y="1906"/>
                  </a:lnTo>
                  <a:cubicBezTo>
                    <a:pt x="895" y="1894"/>
                    <a:pt x="900" y="1882"/>
                    <a:pt x="904" y="1870"/>
                  </a:cubicBezTo>
                  <a:close/>
                  <a:moveTo>
                    <a:pt x="1" y="0"/>
                  </a:moveTo>
                  <a:lnTo>
                    <a:pt x="1" y="138"/>
                  </a:lnTo>
                  <a:lnTo>
                    <a:pt x="93" y="138"/>
                  </a:lnTo>
                  <a:lnTo>
                    <a:pt x="93" y="139"/>
                  </a:lnTo>
                  <a:lnTo>
                    <a:pt x="93" y="244"/>
                  </a:lnTo>
                  <a:lnTo>
                    <a:pt x="0" y="244"/>
                  </a:lnTo>
                  <a:lnTo>
                    <a:pt x="0" y="417"/>
                  </a:lnTo>
                  <a:lnTo>
                    <a:pt x="93" y="417"/>
                  </a:lnTo>
                  <a:lnTo>
                    <a:pt x="93" y="520"/>
                  </a:lnTo>
                  <a:lnTo>
                    <a:pt x="0" y="520"/>
                  </a:lnTo>
                  <a:lnTo>
                    <a:pt x="0" y="693"/>
                  </a:lnTo>
                  <a:lnTo>
                    <a:pt x="93" y="693"/>
                  </a:lnTo>
                  <a:lnTo>
                    <a:pt x="93" y="797"/>
                  </a:lnTo>
                  <a:lnTo>
                    <a:pt x="0" y="797"/>
                  </a:lnTo>
                  <a:lnTo>
                    <a:pt x="0" y="971"/>
                  </a:lnTo>
                  <a:lnTo>
                    <a:pt x="93" y="971"/>
                  </a:lnTo>
                  <a:lnTo>
                    <a:pt x="93" y="1076"/>
                  </a:lnTo>
                  <a:lnTo>
                    <a:pt x="0" y="1076"/>
                  </a:lnTo>
                  <a:lnTo>
                    <a:pt x="0" y="1248"/>
                  </a:lnTo>
                  <a:lnTo>
                    <a:pt x="93" y="1248"/>
                  </a:lnTo>
                  <a:lnTo>
                    <a:pt x="93" y="1352"/>
                  </a:lnTo>
                  <a:lnTo>
                    <a:pt x="0" y="1352"/>
                  </a:lnTo>
                  <a:lnTo>
                    <a:pt x="0" y="1525"/>
                  </a:lnTo>
                  <a:lnTo>
                    <a:pt x="93" y="1525"/>
                  </a:lnTo>
                  <a:lnTo>
                    <a:pt x="93" y="1629"/>
                  </a:lnTo>
                  <a:lnTo>
                    <a:pt x="0" y="1629"/>
                  </a:lnTo>
                  <a:lnTo>
                    <a:pt x="0" y="1801"/>
                  </a:lnTo>
                  <a:lnTo>
                    <a:pt x="93" y="1801"/>
                  </a:lnTo>
                  <a:lnTo>
                    <a:pt x="93" y="1906"/>
                  </a:lnTo>
                  <a:lnTo>
                    <a:pt x="0" y="1906"/>
                  </a:lnTo>
                  <a:lnTo>
                    <a:pt x="0" y="2044"/>
                  </a:lnTo>
                  <a:lnTo>
                    <a:pt x="686" y="2044"/>
                  </a:lnTo>
                  <a:cubicBezTo>
                    <a:pt x="772" y="2044"/>
                    <a:pt x="847" y="1989"/>
                    <a:pt x="889" y="1906"/>
                  </a:cubicBezTo>
                  <a:lnTo>
                    <a:pt x="889" y="1906"/>
                  </a:lnTo>
                  <a:cubicBezTo>
                    <a:pt x="850" y="1982"/>
                    <a:pt x="780" y="2034"/>
                    <a:pt x="702" y="2041"/>
                  </a:cubicBezTo>
                  <a:lnTo>
                    <a:pt x="702" y="2"/>
                  </a:lnTo>
                  <a:cubicBezTo>
                    <a:pt x="757" y="6"/>
                    <a:pt x="807" y="32"/>
                    <a:pt x="845" y="73"/>
                  </a:cubicBezTo>
                  <a:lnTo>
                    <a:pt x="845" y="73"/>
                  </a:lnTo>
                  <a:cubicBezTo>
                    <a:pt x="803" y="28"/>
                    <a:pt x="747" y="0"/>
                    <a:pt x="68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28572" y="-401627"/>
              <a:ext cx="120751" cy="7944"/>
            </a:xfrm>
            <a:custGeom>
              <a:avLst/>
              <a:gdLst/>
              <a:ahLst/>
              <a:cxnLst/>
              <a:rect l="l" t="t" r="r" b="b"/>
              <a:pathLst>
                <a:path w="2660" h="175" extrusionOk="0">
                  <a:moveTo>
                    <a:pt x="1" y="1"/>
                  </a:moveTo>
                  <a:lnTo>
                    <a:pt x="1" y="141"/>
                  </a:lnTo>
                  <a:lnTo>
                    <a:pt x="1" y="175"/>
                  </a:lnTo>
                  <a:lnTo>
                    <a:pt x="2659" y="175"/>
                  </a:lnTo>
                  <a:lnTo>
                    <a:pt x="2659" y="141"/>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1008" y="-487923"/>
              <a:ext cx="10078" cy="92515"/>
            </a:xfrm>
            <a:custGeom>
              <a:avLst/>
              <a:gdLst/>
              <a:ahLst/>
              <a:cxnLst/>
              <a:rect l="l" t="t" r="r" b="b"/>
              <a:pathLst>
                <a:path w="222" h="2038" extrusionOk="0">
                  <a:moveTo>
                    <a:pt x="0" y="0"/>
                  </a:moveTo>
                  <a:lnTo>
                    <a:pt x="0" y="2038"/>
                  </a:lnTo>
                  <a:cubicBezTo>
                    <a:pt x="93" y="2032"/>
                    <a:pt x="171" y="1963"/>
                    <a:pt x="204" y="1868"/>
                  </a:cubicBezTo>
                  <a:cubicBezTo>
                    <a:pt x="205" y="1863"/>
                    <a:pt x="206" y="1859"/>
                    <a:pt x="207" y="1853"/>
                  </a:cubicBezTo>
                  <a:cubicBezTo>
                    <a:pt x="207" y="1852"/>
                    <a:pt x="207" y="1852"/>
                    <a:pt x="209" y="1851"/>
                  </a:cubicBezTo>
                  <a:cubicBezTo>
                    <a:pt x="211" y="1841"/>
                    <a:pt x="216" y="1830"/>
                    <a:pt x="217" y="1817"/>
                  </a:cubicBezTo>
                  <a:cubicBezTo>
                    <a:pt x="220" y="1801"/>
                    <a:pt x="222" y="1783"/>
                    <a:pt x="222" y="1764"/>
                  </a:cubicBezTo>
                  <a:lnTo>
                    <a:pt x="222" y="272"/>
                  </a:lnTo>
                  <a:cubicBezTo>
                    <a:pt x="222" y="255"/>
                    <a:pt x="221" y="236"/>
                    <a:pt x="217" y="219"/>
                  </a:cubicBezTo>
                  <a:cubicBezTo>
                    <a:pt x="216" y="207"/>
                    <a:pt x="211" y="197"/>
                    <a:pt x="209" y="186"/>
                  </a:cubicBezTo>
                  <a:cubicBezTo>
                    <a:pt x="207" y="181"/>
                    <a:pt x="206" y="174"/>
                    <a:pt x="205" y="169"/>
                  </a:cubicBezTo>
                  <a:cubicBezTo>
                    <a:pt x="171" y="75"/>
                    <a:pt x="93" y="7"/>
                    <a:pt x="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973165" y="-472942"/>
              <a:ext cx="9397" cy="62509"/>
            </a:xfrm>
            <a:custGeom>
              <a:avLst/>
              <a:gdLst/>
              <a:ahLst/>
              <a:cxnLst/>
              <a:rect l="l" t="t" r="r" b="b"/>
              <a:pathLst>
                <a:path w="207" h="1377" extrusionOk="0">
                  <a:moveTo>
                    <a:pt x="0" y="0"/>
                  </a:moveTo>
                  <a:lnTo>
                    <a:pt x="0" y="1377"/>
                  </a:lnTo>
                  <a:cubicBezTo>
                    <a:pt x="86" y="1364"/>
                    <a:pt x="159" y="1298"/>
                    <a:pt x="190" y="1207"/>
                  </a:cubicBezTo>
                  <a:cubicBezTo>
                    <a:pt x="191" y="1202"/>
                    <a:pt x="193" y="1195"/>
                    <a:pt x="195" y="1190"/>
                  </a:cubicBezTo>
                  <a:cubicBezTo>
                    <a:pt x="197" y="1179"/>
                    <a:pt x="200" y="1170"/>
                    <a:pt x="202" y="1159"/>
                  </a:cubicBezTo>
                  <a:cubicBezTo>
                    <a:pt x="205" y="1143"/>
                    <a:pt x="206" y="1126"/>
                    <a:pt x="206" y="1107"/>
                  </a:cubicBezTo>
                  <a:lnTo>
                    <a:pt x="206" y="270"/>
                  </a:lnTo>
                  <a:cubicBezTo>
                    <a:pt x="206" y="253"/>
                    <a:pt x="205" y="236"/>
                    <a:pt x="202" y="218"/>
                  </a:cubicBezTo>
                  <a:cubicBezTo>
                    <a:pt x="201" y="206"/>
                    <a:pt x="197" y="196"/>
                    <a:pt x="195" y="185"/>
                  </a:cubicBezTo>
                  <a:cubicBezTo>
                    <a:pt x="192" y="180"/>
                    <a:pt x="191" y="177"/>
                    <a:pt x="190" y="171"/>
                  </a:cubicBezTo>
                  <a:cubicBezTo>
                    <a:pt x="159" y="80"/>
                    <a:pt x="86" y="14"/>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323744" y="-466859"/>
              <a:ext cx="36180" cy="50388"/>
            </a:xfrm>
            <a:custGeom>
              <a:avLst/>
              <a:gdLst/>
              <a:ahLst/>
              <a:cxnLst/>
              <a:rect l="l" t="t" r="r" b="b"/>
              <a:pathLst>
                <a:path w="797" h="1110" extrusionOk="0">
                  <a:moveTo>
                    <a:pt x="0" y="0"/>
                  </a:moveTo>
                  <a:lnTo>
                    <a:pt x="0" y="1110"/>
                  </a:lnTo>
                  <a:lnTo>
                    <a:pt x="796" y="1110"/>
                  </a:lnTo>
                  <a:lnTo>
                    <a:pt x="79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306267" y="-466859"/>
              <a:ext cx="17477" cy="50388"/>
            </a:xfrm>
            <a:custGeom>
              <a:avLst/>
              <a:gdLst/>
              <a:ahLst/>
              <a:cxnLst/>
              <a:rect l="l" t="t" r="r" b="b"/>
              <a:pathLst>
                <a:path w="385" h="1110" extrusionOk="0">
                  <a:moveTo>
                    <a:pt x="355" y="0"/>
                  </a:moveTo>
                  <a:cubicBezTo>
                    <a:pt x="160" y="0"/>
                    <a:pt x="0" y="187"/>
                    <a:pt x="0" y="417"/>
                  </a:cubicBezTo>
                  <a:lnTo>
                    <a:pt x="0" y="693"/>
                  </a:lnTo>
                  <a:cubicBezTo>
                    <a:pt x="0" y="923"/>
                    <a:pt x="160" y="1110"/>
                    <a:pt x="355" y="1110"/>
                  </a:cubicBezTo>
                  <a:lnTo>
                    <a:pt x="384" y="1110"/>
                  </a:lnTo>
                  <a:lnTo>
                    <a:pt x="38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401325" y="-473260"/>
              <a:ext cx="6764" cy="63190"/>
            </a:xfrm>
            <a:custGeom>
              <a:avLst/>
              <a:gdLst/>
              <a:ahLst/>
              <a:cxnLst/>
              <a:rect l="l" t="t" r="r" b="b"/>
              <a:pathLst>
                <a:path w="149" h="1392" extrusionOk="0">
                  <a:moveTo>
                    <a:pt x="1" y="0"/>
                  </a:moveTo>
                  <a:lnTo>
                    <a:pt x="1" y="164"/>
                  </a:lnTo>
                  <a:lnTo>
                    <a:pt x="1" y="307"/>
                  </a:lnTo>
                  <a:lnTo>
                    <a:pt x="1" y="470"/>
                  </a:lnTo>
                  <a:lnTo>
                    <a:pt x="1" y="614"/>
                  </a:lnTo>
                  <a:lnTo>
                    <a:pt x="1" y="776"/>
                  </a:lnTo>
                  <a:lnTo>
                    <a:pt x="1" y="922"/>
                  </a:lnTo>
                  <a:lnTo>
                    <a:pt x="1" y="1083"/>
                  </a:lnTo>
                  <a:lnTo>
                    <a:pt x="1" y="1229"/>
                  </a:lnTo>
                  <a:lnTo>
                    <a:pt x="1" y="1391"/>
                  </a:lnTo>
                  <a:lnTo>
                    <a:pt x="148" y="1391"/>
                  </a:lnTo>
                  <a:lnTo>
                    <a:pt x="148" y="1229"/>
                  </a:lnTo>
                  <a:lnTo>
                    <a:pt x="148" y="1083"/>
                  </a:lnTo>
                  <a:lnTo>
                    <a:pt x="148" y="922"/>
                  </a:lnTo>
                  <a:lnTo>
                    <a:pt x="148" y="776"/>
                  </a:lnTo>
                  <a:lnTo>
                    <a:pt x="148" y="614"/>
                  </a:lnTo>
                  <a:lnTo>
                    <a:pt x="148" y="470"/>
                  </a:lnTo>
                  <a:lnTo>
                    <a:pt x="148" y="307"/>
                  </a:lnTo>
                  <a:lnTo>
                    <a:pt x="148" y="164"/>
                  </a:lnTo>
                  <a:lnTo>
                    <a:pt x="14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359879" y="-479434"/>
              <a:ext cx="41491" cy="75583"/>
            </a:xfrm>
            <a:custGeom>
              <a:avLst/>
              <a:gdLst/>
              <a:ahLst/>
              <a:cxnLst/>
              <a:rect l="l" t="t" r="r" b="b"/>
              <a:pathLst>
                <a:path w="914" h="1665" extrusionOk="0">
                  <a:moveTo>
                    <a:pt x="0" y="0"/>
                  </a:moveTo>
                  <a:lnTo>
                    <a:pt x="0" y="277"/>
                  </a:lnTo>
                  <a:lnTo>
                    <a:pt x="0" y="1387"/>
                  </a:lnTo>
                  <a:lnTo>
                    <a:pt x="0" y="1664"/>
                  </a:lnTo>
                  <a:lnTo>
                    <a:pt x="914" y="1664"/>
                  </a:lnTo>
                  <a:lnTo>
                    <a:pt x="914" y="1527"/>
                  </a:lnTo>
                  <a:cubicBezTo>
                    <a:pt x="579" y="1524"/>
                    <a:pt x="287" y="1496"/>
                    <a:pt x="103" y="1474"/>
                  </a:cubicBezTo>
                  <a:lnTo>
                    <a:pt x="103" y="1417"/>
                  </a:lnTo>
                  <a:cubicBezTo>
                    <a:pt x="287" y="1393"/>
                    <a:pt x="579" y="1366"/>
                    <a:pt x="914" y="1365"/>
                  </a:cubicBezTo>
                  <a:lnTo>
                    <a:pt x="914" y="1221"/>
                  </a:lnTo>
                  <a:cubicBezTo>
                    <a:pt x="579" y="1218"/>
                    <a:pt x="287" y="1191"/>
                    <a:pt x="103" y="1169"/>
                  </a:cubicBezTo>
                  <a:lnTo>
                    <a:pt x="103" y="1112"/>
                  </a:lnTo>
                  <a:cubicBezTo>
                    <a:pt x="287" y="1087"/>
                    <a:pt x="579" y="1060"/>
                    <a:pt x="914" y="1059"/>
                  </a:cubicBezTo>
                  <a:lnTo>
                    <a:pt x="914" y="913"/>
                  </a:lnTo>
                  <a:cubicBezTo>
                    <a:pt x="579" y="911"/>
                    <a:pt x="287" y="883"/>
                    <a:pt x="103" y="861"/>
                  </a:cubicBezTo>
                  <a:lnTo>
                    <a:pt x="103" y="804"/>
                  </a:lnTo>
                  <a:cubicBezTo>
                    <a:pt x="287" y="780"/>
                    <a:pt x="579" y="753"/>
                    <a:pt x="914" y="751"/>
                  </a:cubicBezTo>
                  <a:lnTo>
                    <a:pt x="914" y="606"/>
                  </a:lnTo>
                  <a:cubicBezTo>
                    <a:pt x="579" y="604"/>
                    <a:pt x="287" y="576"/>
                    <a:pt x="103" y="554"/>
                  </a:cubicBezTo>
                  <a:lnTo>
                    <a:pt x="103" y="497"/>
                  </a:lnTo>
                  <a:cubicBezTo>
                    <a:pt x="287" y="474"/>
                    <a:pt x="579" y="445"/>
                    <a:pt x="914" y="443"/>
                  </a:cubicBezTo>
                  <a:lnTo>
                    <a:pt x="914" y="300"/>
                  </a:lnTo>
                  <a:cubicBezTo>
                    <a:pt x="579" y="296"/>
                    <a:pt x="287" y="269"/>
                    <a:pt x="103" y="247"/>
                  </a:cubicBezTo>
                  <a:lnTo>
                    <a:pt x="103" y="190"/>
                  </a:lnTo>
                  <a:cubicBezTo>
                    <a:pt x="287" y="166"/>
                    <a:pt x="579" y="138"/>
                    <a:pt x="914" y="137"/>
                  </a:cubicBezTo>
                  <a:lnTo>
                    <a:pt x="914"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364509" y="-417560"/>
              <a:ext cx="36861" cy="7490"/>
            </a:xfrm>
            <a:custGeom>
              <a:avLst/>
              <a:gdLst/>
              <a:ahLst/>
              <a:cxnLst/>
              <a:rect l="l" t="t" r="r" b="b"/>
              <a:pathLst>
                <a:path w="812" h="165" extrusionOk="0">
                  <a:moveTo>
                    <a:pt x="812" y="1"/>
                  </a:moveTo>
                  <a:cubicBezTo>
                    <a:pt x="477" y="3"/>
                    <a:pt x="185" y="30"/>
                    <a:pt x="1" y="54"/>
                  </a:cubicBezTo>
                  <a:lnTo>
                    <a:pt x="1" y="111"/>
                  </a:lnTo>
                  <a:cubicBezTo>
                    <a:pt x="185" y="133"/>
                    <a:pt x="477" y="161"/>
                    <a:pt x="812" y="164"/>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364509" y="-473260"/>
              <a:ext cx="36861" cy="7445"/>
            </a:xfrm>
            <a:custGeom>
              <a:avLst/>
              <a:gdLst/>
              <a:ahLst/>
              <a:cxnLst/>
              <a:rect l="l" t="t" r="r" b="b"/>
              <a:pathLst>
                <a:path w="812" h="164" extrusionOk="0">
                  <a:moveTo>
                    <a:pt x="812" y="0"/>
                  </a:moveTo>
                  <a:cubicBezTo>
                    <a:pt x="477" y="1"/>
                    <a:pt x="185" y="31"/>
                    <a:pt x="1" y="53"/>
                  </a:cubicBezTo>
                  <a:lnTo>
                    <a:pt x="1" y="111"/>
                  </a:lnTo>
                  <a:cubicBezTo>
                    <a:pt x="185" y="133"/>
                    <a:pt x="477" y="160"/>
                    <a:pt x="812" y="164"/>
                  </a:cubicBezTo>
                  <a:lnTo>
                    <a:pt x="8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0"/>
            <p:cNvSpPr/>
            <p:nvPr/>
          </p:nvSpPr>
          <p:spPr>
            <a:xfrm>
              <a:off x="4364509" y="-445342"/>
              <a:ext cx="36861" cy="7399"/>
            </a:xfrm>
            <a:custGeom>
              <a:avLst/>
              <a:gdLst/>
              <a:ahLst/>
              <a:cxnLst/>
              <a:rect l="l" t="t" r="r" b="b"/>
              <a:pathLst>
                <a:path w="812" h="163" extrusionOk="0">
                  <a:moveTo>
                    <a:pt x="812" y="1"/>
                  </a:moveTo>
                  <a:cubicBezTo>
                    <a:pt x="477" y="2"/>
                    <a:pt x="185" y="30"/>
                    <a:pt x="1" y="54"/>
                  </a:cubicBezTo>
                  <a:lnTo>
                    <a:pt x="1" y="110"/>
                  </a:lnTo>
                  <a:cubicBezTo>
                    <a:pt x="185" y="133"/>
                    <a:pt x="477" y="160"/>
                    <a:pt x="812" y="162"/>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0"/>
            <p:cNvSpPr/>
            <p:nvPr/>
          </p:nvSpPr>
          <p:spPr>
            <a:xfrm>
              <a:off x="4364509" y="-459369"/>
              <a:ext cx="36861" cy="7490"/>
            </a:xfrm>
            <a:custGeom>
              <a:avLst/>
              <a:gdLst/>
              <a:ahLst/>
              <a:cxnLst/>
              <a:rect l="l" t="t" r="r" b="b"/>
              <a:pathLst>
                <a:path w="812" h="165" extrusionOk="0">
                  <a:moveTo>
                    <a:pt x="812" y="1"/>
                  </a:moveTo>
                  <a:cubicBezTo>
                    <a:pt x="477" y="2"/>
                    <a:pt x="185" y="32"/>
                    <a:pt x="1" y="55"/>
                  </a:cubicBezTo>
                  <a:lnTo>
                    <a:pt x="1" y="112"/>
                  </a:lnTo>
                  <a:cubicBezTo>
                    <a:pt x="185" y="134"/>
                    <a:pt x="477" y="162"/>
                    <a:pt x="812" y="164"/>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4364509" y="-431451"/>
              <a:ext cx="36861" cy="7399"/>
            </a:xfrm>
            <a:custGeom>
              <a:avLst/>
              <a:gdLst/>
              <a:ahLst/>
              <a:cxnLst/>
              <a:rect l="l" t="t" r="r" b="b"/>
              <a:pathLst>
                <a:path w="812" h="163" extrusionOk="0">
                  <a:moveTo>
                    <a:pt x="812" y="1"/>
                  </a:moveTo>
                  <a:cubicBezTo>
                    <a:pt x="477" y="2"/>
                    <a:pt x="185" y="30"/>
                    <a:pt x="1" y="54"/>
                  </a:cubicBezTo>
                  <a:lnTo>
                    <a:pt x="1" y="109"/>
                  </a:lnTo>
                  <a:cubicBezTo>
                    <a:pt x="185" y="133"/>
                    <a:pt x="477" y="160"/>
                    <a:pt x="812" y="162"/>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
            <p:cNvSpPr/>
            <p:nvPr/>
          </p:nvSpPr>
          <p:spPr>
            <a:xfrm>
              <a:off x="4408043" y="-479434"/>
              <a:ext cx="159336" cy="75492"/>
            </a:xfrm>
            <a:custGeom>
              <a:avLst/>
              <a:gdLst/>
              <a:ahLst/>
              <a:cxnLst/>
              <a:rect l="l" t="t" r="r" b="b"/>
              <a:pathLst>
                <a:path w="3510" h="1663" extrusionOk="0">
                  <a:moveTo>
                    <a:pt x="0" y="0"/>
                  </a:moveTo>
                  <a:lnTo>
                    <a:pt x="0" y="137"/>
                  </a:lnTo>
                  <a:cubicBezTo>
                    <a:pt x="1235" y="140"/>
                    <a:pt x="2313" y="168"/>
                    <a:pt x="2994" y="190"/>
                  </a:cubicBezTo>
                  <a:lnTo>
                    <a:pt x="2994" y="247"/>
                  </a:lnTo>
                  <a:cubicBezTo>
                    <a:pt x="2313" y="270"/>
                    <a:pt x="1235" y="299"/>
                    <a:pt x="0" y="300"/>
                  </a:cubicBezTo>
                  <a:lnTo>
                    <a:pt x="0" y="443"/>
                  </a:lnTo>
                  <a:cubicBezTo>
                    <a:pt x="1235" y="446"/>
                    <a:pt x="2313" y="474"/>
                    <a:pt x="2994" y="496"/>
                  </a:cubicBezTo>
                  <a:lnTo>
                    <a:pt x="2994" y="553"/>
                  </a:lnTo>
                  <a:cubicBezTo>
                    <a:pt x="2313" y="576"/>
                    <a:pt x="1235" y="604"/>
                    <a:pt x="0" y="605"/>
                  </a:cubicBezTo>
                  <a:lnTo>
                    <a:pt x="0" y="750"/>
                  </a:lnTo>
                  <a:cubicBezTo>
                    <a:pt x="1235" y="753"/>
                    <a:pt x="2313" y="780"/>
                    <a:pt x="2994" y="803"/>
                  </a:cubicBezTo>
                  <a:lnTo>
                    <a:pt x="2994" y="860"/>
                  </a:lnTo>
                  <a:cubicBezTo>
                    <a:pt x="2313" y="884"/>
                    <a:pt x="1235" y="911"/>
                    <a:pt x="0" y="912"/>
                  </a:cubicBezTo>
                  <a:lnTo>
                    <a:pt x="0" y="1058"/>
                  </a:lnTo>
                  <a:cubicBezTo>
                    <a:pt x="1235" y="1060"/>
                    <a:pt x="2313" y="1087"/>
                    <a:pt x="2994" y="1111"/>
                  </a:cubicBezTo>
                  <a:lnTo>
                    <a:pt x="2994" y="1166"/>
                  </a:lnTo>
                  <a:cubicBezTo>
                    <a:pt x="2313" y="1190"/>
                    <a:pt x="1235" y="1218"/>
                    <a:pt x="0" y="1219"/>
                  </a:cubicBezTo>
                  <a:lnTo>
                    <a:pt x="0" y="1364"/>
                  </a:lnTo>
                  <a:cubicBezTo>
                    <a:pt x="1235" y="1366"/>
                    <a:pt x="2313" y="1393"/>
                    <a:pt x="2994" y="1416"/>
                  </a:cubicBezTo>
                  <a:lnTo>
                    <a:pt x="2994" y="1472"/>
                  </a:lnTo>
                  <a:cubicBezTo>
                    <a:pt x="2313" y="1495"/>
                    <a:pt x="1235" y="1524"/>
                    <a:pt x="0" y="1525"/>
                  </a:cubicBezTo>
                  <a:lnTo>
                    <a:pt x="0" y="1662"/>
                  </a:lnTo>
                  <a:lnTo>
                    <a:pt x="3510" y="1662"/>
                  </a:lnTo>
                  <a:lnTo>
                    <a:pt x="351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4408043" y="-473215"/>
              <a:ext cx="135958" cy="7445"/>
            </a:xfrm>
            <a:custGeom>
              <a:avLst/>
              <a:gdLst/>
              <a:ahLst/>
              <a:cxnLst/>
              <a:rect l="l" t="t" r="r" b="b"/>
              <a:pathLst>
                <a:path w="2995" h="164" extrusionOk="0">
                  <a:moveTo>
                    <a:pt x="0" y="0"/>
                  </a:moveTo>
                  <a:lnTo>
                    <a:pt x="0" y="164"/>
                  </a:lnTo>
                  <a:cubicBezTo>
                    <a:pt x="1235" y="162"/>
                    <a:pt x="2313" y="132"/>
                    <a:pt x="2994" y="110"/>
                  </a:cubicBezTo>
                  <a:lnTo>
                    <a:pt x="2994" y="53"/>
                  </a:lnTo>
                  <a:cubicBezTo>
                    <a:pt x="2312" y="31"/>
                    <a:pt x="1235" y="2"/>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
            <p:cNvSpPr/>
            <p:nvPr/>
          </p:nvSpPr>
          <p:spPr>
            <a:xfrm>
              <a:off x="4408043" y="-417515"/>
              <a:ext cx="135958" cy="7490"/>
            </a:xfrm>
            <a:custGeom>
              <a:avLst/>
              <a:gdLst/>
              <a:ahLst/>
              <a:cxnLst/>
              <a:rect l="l" t="t" r="r" b="b"/>
              <a:pathLst>
                <a:path w="2995" h="165" extrusionOk="0">
                  <a:moveTo>
                    <a:pt x="0" y="1"/>
                  </a:moveTo>
                  <a:lnTo>
                    <a:pt x="0" y="164"/>
                  </a:lnTo>
                  <a:cubicBezTo>
                    <a:pt x="1235" y="163"/>
                    <a:pt x="2312" y="134"/>
                    <a:pt x="2994" y="111"/>
                  </a:cubicBezTo>
                  <a:lnTo>
                    <a:pt x="2994" y="53"/>
                  </a:lnTo>
                  <a:cubicBezTo>
                    <a:pt x="2312" y="31"/>
                    <a:pt x="1235" y="3"/>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0"/>
            <p:cNvSpPr/>
            <p:nvPr/>
          </p:nvSpPr>
          <p:spPr>
            <a:xfrm>
              <a:off x="4408043" y="-445433"/>
              <a:ext cx="135958" cy="7445"/>
            </a:xfrm>
            <a:custGeom>
              <a:avLst/>
              <a:gdLst/>
              <a:ahLst/>
              <a:cxnLst/>
              <a:rect l="l" t="t" r="r" b="b"/>
              <a:pathLst>
                <a:path w="2995" h="164" extrusionOk="0">
                  <a:moveTo>
                    <a:pt x="0" y="1"/>
                  </a:moveTo>
                  <a:lnTo>
                    <a:pt x="0" y="163"/>
                  </a:lnTo>
                  <a:cubicBezTo>
                    <a:pt x="1235" y="162"/>
                    <a:pt x="2313" y="135"/>
                    <a:pt x="2994" y="111"/>
                  </a:cubicBezTo>
                  <a:lnTo>
                    <a:pt x="2994" y="54"/>
                  </a:lnTo>
                  <a:cubicBezTo>
                    <a:pt x="2312" y="31"/>
                    <a:pt x="1235" y="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0"/>
            <p:cNvSpPr/>
            <p:nvPr/>
          </p:nvSpPr>
          <p:spPr>
            <a:xfrm>
              <a:off x="4408043" y="-431451"/>
              <a:ext cx="135958" cy="7399"/>
            </a:xfrm>
            <a:custGeom>
              <a:avLst/>
              <a:gdLst/>
              <a:ahLst/>
              <a:cxnLst/>
              <a:rect l="l" t="t" r="r" b="b"/>
              <a:pathLst>
                <a:path w="2995" h="163" extrusionOk="0">
                  <a:moveTo>
                    <a:pt x="0" y="1"/>
                  </a:moveTo>
                  <a:lnTo>
                    <a:pt x="0" y="162"/>
                  </a:lnTo>
                  <a:cubicBezTo>
                    <a:pt x="1235" y="161"/>
                    <a:pt x="2313" y="134"/>
                    <a:pt x="2994" y="109"/>
                  </a:cubicBezTo>
                  <a:lnTo>
                    <a:pt x="2994" y="54"/>
                  </a:lnTo>
                  <a:cubicBezTo>
                    <a:pt x="2312" y="30"/>
                    <a:pt x="1235" y="3"/>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
            <p:cNvSpPr/>
            <p:nvPr/>
          </p:nvSpPr>
          <p:spPr>
            <a:xfrm>
              <a:off x="4408043" y="-459369"/>
              <a:ext cx="135958" cy="7490"/>
            </a:xfrm>
            <a:custGeom>
              <a:avLst/>
              <a:gdLst/>
              <a:ahLst/>
              <a:cxnLst/>
              <a:rect l="l" t="t" r="r" b="b"/>
              <a:pathLst>
                <a:path w="2995" h="165" extrusionOk="0">
                  <a:moveTo>
                    <a:pt x="0" y="1"/>
                  </a:moveTo>
                  <a:lnTo>
                    <a:pt x="0" y="164"/>
                  </a:lnTo>
                  <a:cubicBezTo>
                    <a:pt x="1235" y="162"/>
                    <a:pt x="2313" y="134"/>
                    <a:pt x="2994" y="111"/>
                  </a:cubicBezTo>
                  <a:lnTo>
                    <a:pt x="2994" y="54"/>
                  </a:lnTo>
                  <a:cubicBezTo>
                    <a:pt x="2312" y="32"/>
                    <a:pt x="1235" y="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
            <p:cNvSpPr/>
            <p:nvPr/>
          </p:nvSpPr>
          <p:spPr>
            <a:xfrm>
              <a:off x="4567334" y="-488104"/>
              <a:ext cx="61283" cy="92924"/>
            </a:xfrm>
            <a:custGeom>
              <a:avLst/>
              <a:gdLst/>
              <a:ahLst/>
              <a:cxnLst/>
              <a:rect l="l" t="t" r="r" b="b"/>
              <a:pathLst>
                <a:path w="1350" h="2047" extrusionOk="0">
                  <a:moveTo>
                    <a:pt x="1" y="0"/>
                  </a:moveTo>
                  <a:lnTo>
                    <a:pt x="1" y="191"/>
                  </a:lnTo>
                  <a:lnTo>
                    <a:pt x="1" y="1855"/>
                  </a:lnTo>
                  <a:lnTo>
                    <a:pt x="1" y="2046"/>
                  </a:lnTo>
                  <a:lnTo>
                    <a:pt x="1350" y="2046"/>
                  </a:lnTo>
                  <a:lnTo>
                    <a:pt x="1350" y="1906"/>
                  </a:lnTo>
                  <a:lnTo>
                    <a:pt x="1257" y="1906"/>
                  </a:lnTo>
                  <a:lnTo>
                    <a:pt x="1257" y="1802"/>
                  </a:lnTo>
                  <a:lnTo>
                    <a:pt x="1350" y="1802"/>
                  </a:lnTo>
                  <a:lnTo>
                    <a:pt x="1350" y="1629"/>
                  </a:lnTo>
                  <a:lnTo>
                    <a:pt x="1257" y="1629"/>
                  </a:lnTo>
                  <a:lnTo>
                    <a:pt x="1257" y="1525"/>
                  </a:lnTo>
                  <a:lnTo>
                    <a:pt x="1350" y="1525"/>
                  </a:lnTo>
                  <a:lnTo>
                    <a:pt x="1350" y="1352"/>
                  </a:lnTo>
                  <a:lnTo>
                    <a:pt x="1257" y="1352"/>
                  </a:lnTo>
                  <a:lnTo>
                    <a:pt x="1257" y="1249"/>
                  </a:lnTo>
                  <a:lnTo>
                    <a:pt x="1350" y="1249"/>
                  </a:lnTo>
                  <a:lnTo>
                    <a:pt x="1350" y="1075"/>
                  </a:lnTo>
                  <a:lnTo>
                    <a:pt x="1257" y="1075"/>
                  </a:lnTo>
                  <a:lnTo>
                    <a:pt x="1257" y="970"/>
                  </a:lnTo>
                  <a:lnTo>
                    <a:pt x="1350" y="970"/>
                  </a:lnTo>
                  <a:lnTo>
                    <a:pt x="1350" y="797"/>
                  </a:lnTo>
                  <a:lnTo>
                    <a:pt x="1257" y="797"/>
                  </a:lnTo>
                  <a:lnTo>
                    <a:pt x="1257" y="693"/>
                  </a:lnTo>
                  <a:lnTo>
                    <a:pt x="1350" y="693"/>
                  </a:lnTo>
                  <a:lnTo>
                    <a:pt x="1350" y="521"/>
                  </a:lnTo>
                  <a:lnTo>
                    <a:pt x="1257" y="521"/>
                  </a:lnTo>
                  <a:lnTo>
                    <a:pt x="1257" y="417"/>
                  </a:lnTo>
                  <a:lnTo>
                    <a:pt x="1350" y="417"/>
                  </a:lnTo>
                  <a:lnTo>
                    <a:pt x="1350" y="243"/>
                  </a:lnTo>
                  <a:lnTo>
                    <a:pt x="1257" y="243"/>
                  </a:lnTo>
                  <a:lnTo>
                    <a:pt x="1257" y="138"/>
                  </a:lnTo>
                  <a:lnTo>
                    <a:pt x="1350" y="138"/>
                  </a:lnTo>
                  <a:lnTo>
                    <a:pt x="1350"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0"/>
            <p:cNvSpPr/>
            <p:nvPr/>
          </p:nvSpPr>
          <p:spPr>
            <a:xfrm>
              <a:off x="4628572" y="-414156"/>
              <a:ext cx="120751" cy="7899"/>
            </a:xfrm>
            <a:custGeom>
              <a:avLst/>
              <a:gdLst/>
              <a:ahLst/>
              <a:cxnLst/>
              <a:rect l="l" t="t" r="r" b="b"/>
              <a:pathLst>
                <a:path w="2660" h="174" extrusionOk="0">
                  <a:moveTo>
                    <a:pt x="1" y="0"/>
                  </a:moveTo>
                  <a:lnTo>
                    <a:pt x="1" y="173"/>
                  </a:lnTo>
                  <a:lnTo>
                    <a:pt x="2659" y="173"/>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0"/>
            <p:cNvSpPr/>
            <p:nvPr/>
          </p:nvSpPr>
          <p:spPr>
            <a:xfrm>
              <a:off x="4628572" y="-451924"/>
              <a:ext cx="120751" cy="7899"/>
            </a:xfrm>
            <a:custGeom>
              <a:avLst/>
              <a:gdLst/>
              <a:ahLst/>
              <a:cxnLst/>
              <a:rect l="l" t="t" r="r" b="b"/>
              <a:pathLst>
                <a:path w="2660" h="174" extrusionOk="0">
                  <a:moveTo>
                    <a:pt x="1" y="0"/>
                  </a:moveTo>
                  <a:lnTo>
                    <a:pt x="1" y="173"/>
                  </a:lnTo>
                  <a:lnTo>
                    <a:pt x="2659" y="173"/>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
            <p:cNvSpPr/>
            <p:nvPr/>
          </p:nvSpPr>
          <p:spPr>
            <a:xfrm>
              <a:off x="4628572" y="-477119"/>
              <a:ext cx="120751" cy="7944"/>
            </a:xfrm>
            <a:custGeom>
              <a:avLst/>
              <a:gdLst/>
              <a:ahLst/>
              <a:cxnLst/>
              <a:rect l="l" t="t" r="r" b="b"/>
              <a:pathLst>
                <a:path w="2660" h="175" extrusionOk="0">
                  <a:moveTo>
                    <a:pt x="1" y="1"/>
                  </a:moveTo>
                  <a:lnTo>
                    <a:pt x="1" y="175"/>
                  </a:lnTo>
                  <a:lnTo>
                    <a:pt x="2659" y="175"/>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
            <p:cNvSpPr/>
            <p:nvPr/>
          </p:nvSpPr>
          <p:spPr>
            <a:xfrm>
              <a:off x="4628572" y="-426730"/>
              <a:ext cx="120751" cy="7899"/>
            </a:xfrm>
            <a:custGeom>
              <a:avLst/>
              <a:gdLst/>
              <a:ahLst/>
              <a:cxnLst/>
              <a:rect l="l" t="t" r="r" b="b"/>
              <a:pathLst>
                <a:path w="2660" h="174" extrusionOk="0">
                  <a:moveTo>
                    <a:pt x="1" y="0"/>
                  </a:moveTo>
                  <a:lnTo>
                    <a:pt x="1" y="173"/>
                  </a:lnTo>
                  <a:lnTo>
                    <a:pt x="2659" y="173"/>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0"/>
            <p:cNvSpPr/>
            <p:nvPr/>
          </p:nvSpPr>
          <p:spPr>
            <a:xfrm>
              <a:off x="4628572" y="-439350"/>
              <a:ext cx="120751" cy="7944"/>
            </a:xfrm>
            <a:custGeom>
              <a:avLst/>
              <a:gdLst/>
              <a:ahLst/>
              <a:cxnLst/>
              <a:rect l="l" t="t" r="r" b="b"/>
              <a:pathLst>
                <a:path w="2660" h="175" extrusionOk="0">
                  <a:moveTo>
                    <a:pt x="1" y="1"/>
                  </a:moveTo>
                  <a:lnTo>
                    <a:pt x="1" y="175"/>
                  </a:lnTo>
                  <a:lnTo>
                    <a:pt x="2659" y="175"/>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0"/>
            <p:cNvSpPr/>
            <p:nvPr/>
          </p:nvSpPr>
          <p:spPr>
            <a:xfrm>
              <a:off x="4628572" y="-464453"/>
              <a:ext cx="120751" cy="7853"/>
            </a:xfrm>
            <a:custGeom>
              <a:avLst/>
              <a:gdLst/>
              <a:ahLst/>
              <a:cxnLst/>
              <a:rect l="l" t="t" r="r" b="b"/>
              <a:pathLst>
                <a:path w="2660" h="173" extrusionOk="0">
                  <a:moveTo>
                    <a:pt x="1" y="0"/>
                  </a:moveTo>
                  <a:lnTo>
                    <a:pt x="1" y="172"/>
                  </a:lnTo>
                  <a:lnTo>
                    <a:pt x="2659" y="172"/>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0"/>
            <p:cNvSpPr/>
            <p:nvPr/>
          </p:nvSpPr>
          <p:spPr>
            <a:xfrm>
              <a:off x="4628572" y="-388961"/>
              <a:ext cx="120751" cy="6537"/>
            </a:xfrm>
            <a:custGeom>
              <a:avLst/>
              <a:gdLst/>
              <a:ahLst/>
              <a:cxnLst/>
              <a:rect l="l" t="t" r="r" b="b"/>
              <a:pathLst>
                <a:path w="2660" h="144" extrusionOk="0">
                  <a:moveTo>
                    <a:pt x="1" y="0"/>
                  </a:moveTo>
                  <a:lnTo>
                    <a:pt x="1" y="144"/>
                  </a:lnTo>
                  <a:lnTo>
                    <a:pt x="2659" y="144"/>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0"/>
            <p:cNvSpPr/>
            <p:nvPr/>
          </p:nvSpPr>
          <p:spPr>
            <a:xfrm>
              <a:off x="4628572" y="-500996"/>
              <a:ext cx="120751" cy="6673"/>
            </a:xfrm>
            <a:custGeom>
              <a:avLst/>
              <a:gdLst/>
              <a:ahLst/>
              <a:cxnLst/>
              <a:rect l="l" t="t" r="r" b="b"/>
              <a:pathLst>
                <a:path w="2660" h="147" extrusionOk="0">
                  <a:moveTo>
                    <a:pt x="1" y="1"/>
                  </a:moveTo>
                  <a:lnTo>
                    <a:pt x="1" y="146"/>
                  </a:lnTo>
                  <a:lnTo>
                    <a:pt x="2659" y="146"/>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0"/>
            <p:cNvSpPr/>
            <p:nvPr/>
          </p:nvSpPr>
          <p:spPr>
            <a:xfrm>
              <a:off x="4628572" y="-489693"/>
              <a:ext cx="120751" cy="7899"/>
            </a:xfrm>
            <a:custGeom>
              <a:avLst/>
              <a:gdLst/>
              <a:ahLst/>
              <a:cxnLst/>
              <a:rect l="l" t="t" r="r" b="b"/>
              <a:pathLst>
                <a:path w="2660" h="174" extrusionOk="0">
                  <a:moveTo>
                    <a:pt x="1" y="0"/>
                  </a:moveTo>
                  <a:lnTo>
                    <a:pt x="1" y="35"/>
                  </a:lnTo>
                  <a:lnTo>
                    <a:pt x="1" y="173"/>
                  </a:lnTo>
                  <a:lnTo>
                    <a:pt x="2659" y="173"/>
                  </a:lnTo>
                  <a:lnTo>
                    <a:pt x="2659" y="35"/>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0"/>
            <p:cNvSpPr/>
            <p:nvPr/>
          </p:nvSpPr>
          <p:spPr>
            <a:xfrm>
              <a:off x="4624350" y="-393728"/>
              <a:ext cx="129194" cy="4812"/>
            </a:xfrm>
            <a:custGeom>
              <a:avLst/>
              <a:gdLst/>
              <a:ahLst/>
              <a:cxnLst/>
              <a:rect l="l" t="t" r="r" b="b"/>
              <a:pathLst>
                <a:path w="2846" h="106" extrusionOk="0">
                  <a:moveTo>
                    <a:pt x="1" y="1"/>
                  </a:moveTo>
                  <a:lnTo>
                    <a:pt x="1" y="105"/>
                  </a:lnTo>
                  <a:lnTo>
                    <a:pt x="2845" y="105"/>
                  </a:lnTo>
                  <a:lnTo>
                    <a:pt x="284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0"/>
            <p:cNvSpPr/>
            <p:nvPr/>
          </p:nvSpPr>
          <p:spPr>
            <a:xfrm>
              <a:off x="4624350" y="-431451"/>
              <a:ext cx="129194" cy="4766"/>
            </a:xfrm>
            <a:custGeom>
              <a:avLst/>
              <a:gdLst/>
              <a:ahLst/>
              <a:cxnLst/>
              <a:rect l="l" t="t" r="r" b="b"/>
              <a:pathLst>
                <a:path w="2846" h="105" extrusionOk="0">
                  <a:moveTo>
                    <a:pt x="1" y="1"/>
                  </a:moveTo>
                  <a:lnTo>
                    <a:pt x="1" y="104"/>
                  </a:lnTo>
                  <a:lnTo>
                    <a:pt x="2845" y="104"/>
                  </a:lnTo>
                  <a:lnTo>
                    <a:pt x="284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0"/>
            <p:cNvSpPr/>
            <p:nvPr/>
          </p:nvSpPr>
          <p:spPr>
            <a:xfrm>
              <a:off x="4624350" y="-406302"/>
              <a:ext cx="129194" cy="4721"/>
            </a:xfrm>
            <a:custGeom>
              <a:avLst/>
              <a:gdLst/>
              <a:ahLst/>
              <a:cxnLst/>
              <a:rect l="l" t="t" r="r" b="b"/>
              <a:pathLst>
                <a:path w="2846" h="104" extrusionOk="0">
                  <a:moveTo>
                    <a:pt x="1" y="0"/>
                  </a:moveTo>
                  <a:lnTo>
                    <a:pt x="1" y="104"/>
                  </a:lnTo>
                  <a:lnTo>
                    <a:pt x="2845" y="104"/>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0"/>
            <p:cNvSpPr/>
            <p:nvPr/>
          </p:nvSpPr>
          <p:spPr>
            <a:xfrm>
              <a:off x="4624350" y="-418877"/>
              <a:ext cx="129194" cy="4766"/>
            </a:xfrm>
            <a:custGeom>
              <a:avLst/>
              <a:gdLst/>
              <a:ahLst/>
              <a:cxnLst/>
              <a:rect l="l" t="t" r="r" b="b"/>
              <a:pathLst>
                <a:path w="2846" h="105" extrusionOk="0">
                  <a:moveTo>
                    <a:pt x="1" y="0"/>
                  </a:moveTo>
                  <a:lnTo>
                    <a:pt x="1" y="104"/>
                  </a:lnTo>
                  <a:lnTo>
                    <a:pt x="2845" y="104"/>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0"/>
            <p:cNvSpPr/>
            <p:nvPr/>
          </p:nvSpPr>
          <p:spPr>
            <a:xfrm>
              <a:off x="4624350" y="-444071"/>
              <a:ext cx="129194" cy="4766"/>
            </a:xfrm>
            <a:custGeom>
              <a:avLst/>
              <a:gdLst/>
              <a:ahLst/>
              <a:cxnLst/>
              <a:rect l="l" t="t" r="r" b="b"/>
              <a:pathLst>
                <a:path w="2846" h="105" extrusionOk="0">
                  <a:moveTo>
                    <a:pt x="1" y="0"/>
                  </a:moveTo>
                  <a:lnTo>
                    <a:pt x="1" y="105"/>
                  </a:lnTo>
                  <a:lnTo>
                    <a:pt x="2845" y="105"/>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0"/>
            <p:cNvSpPr/>
            <p:nvPr/>
          </p:nvSpPr>
          <p:spPr>
            <a:xfrm>
              <a:off x="4624350" y="-456645"/>
              <a:ext cx="129194" cy="4766"/>
            </a:xfrm>
            <a:custGeom>
              <a:avLst/>
              <a:gdLst/>
              <a:ahLst/>
              <a:cxnLst/>
              <a:rect l="l" t="t" r="r" b="b"/>
              <a:pathLst>
                <a:path w="2846" h="105" extrusionOk="0">
                  <a:moveTo>
                    <a:pt x="1" y="0"/>
                  </a:moveTo>
                  <a:lnTo>
                    <a:pt x="1" y="104"/>
                  </a:lnTo>
                  <a:lnTo>
                    <a:pt x="2845" y="104"/>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0"/>
            <p:cNvSpPr/>
            <p:nvPr/>
          </p:nvSpPr>
          <p:spPr>
            <a:xfrm>
              <a:off x="4624350" y="-469220"/>
              <a:ext cx="129194" cy="4812"/>
            </a:xfrm>
            <a:custGeom>
              <a:avLst/>
              <a:gdLst/>
              <a:ahLst/>
              <a:cxnLst/>
              <a:rect l="l" t="t" r="r" b="b"/>
              <a:pathLst>
                <a:path w="2846" h="106" extrusionOk="0">
                  <a:moveTo>
                    <a:pt x="1" y="1"/>
                  </a:moveTo>
                  <a:lnTo>
                    <a:pt x="1" y="105"/>
                  </a:lnTo>
                  <a:lnTo>
                    <a:pt x="2845" y="105"/>
                  </a:lnTo>
                  <a:lnTo>
                    <a:pt x="284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0"/>
            <p:cNvSpPr/>
            <p:nvPr/>
          </p:nvSpPr>
          <p:spPr>
            <a:xfrm>
              <a:off x="4624350" y="-481840"/>
              <a:ext cx="129194" cy="4766"/>
            </a:xfrm>
            <a:custGeom>
              <a:avLst/>
              <a:gdLst/>
              <a:ahLst/>
              <a:cxnLst/>
              <a:rect l="l" t="t" r="r" b="b"/>
              <a:pathLst>
                <a:path w="2846" h="105" extrusionOk="0">
                  <a:moveTo>
                    <a:pt x="1" y="0"/>
                  </a:moveTo>
                  <a:lnTo>
                    <a:pt x="1" y="105"/>
                  </a:lnTo>
                  <a:lnTo>
                    <a:pt x="2845" y="105"/>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0"/>
            <p:cNvSpPr/>
            <p:nvPr/>
          </p:nvSpPr>
          <p:spPr>
            <a:xfrm>
              <a:off x="4624350" y="-494369"/>
              <a:ext cx="129194" cy="4721"/>
            </a:xfrm>
            <a:custGeom>
              <a:avLst/>
              <a:gdLst/>
              <a:ahLst/>
              <a:cxnLst/>
              <a:rect l="l" t="t" r="r" b="b"/>
              <a:pathLst>
                <a:path w="2846" h="104" extrusionOk="0">
                  <a:moveTo>
                    <a:pt x="1" y="0"/>
                  </a:moveTo>
                  <a:lnTo>
                    <a:pt x="1" y="103"/>
                  </a:lnTo>
                  <a:lnTo>
                    <a:pt x="2845" y="103"/>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8">
  <p:cSld name="TITLE_ONLY_8">
    <p:spTree>
      <p:nvGrpSpPr>
        <p:cNvPr id="1" name="Shape 2182"/>
        <p:cNvGrpSpPr/>
        <p:nvPr/>
      </p:nvGrpSpPr>
      <p:grpSpPr>
        <a:xfrm>
          <a:off x="0" y="0"/>
          <a:ext cx="0" cy="0"/>
          <a:chOff x="0" y="0"/>
          <a:chExt cx="0" cy="0"/>
        </a:xfrm>
      </p:grpSpPr>
      <p:pic>
        <p:nvPicPr>
          <p:cNvPr id="2183" name="Google Shape;2183;p22"/>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2184" name="Google Shape;2184;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185" name="Google Shape;2185;p22"/>
          <p:cNvGrpSpPr/>
          <p:nvPr/>
        </p:nvGrpSpPr>
        <p:grpSpPr>
          <a:xfrm>
            <a:off x="214104" y="3454457"/>
            <a:ext cx="1012003" cy="1901197"/>
            <a:chOff x="214104" y="3454457"/>
            <a:chExt cx="1012003" cy="1901197"/>
          </a:xfrm>
        </p:grpSpPr>
        <p:sp>
          <p:nvSpPr>
            <p:cNvPr id="2186" name="Google Shape;2186;p22"/>
            <p:cNvSpPr/>
            <p:nvPr/>
          </p:nvSpPr>
          <p:spPr>
            <a:xfrm>
              <a:off x="673766" y="4466244"/>
              <a:ext cx="93151" cy="176673"/>
            </a:xfrm>
            <a:custGeom>
              <a:avLst/>
              <a:gdLst/>
              <a:ahLst/>
              <a:cxnLst/>
              <a:rect l="l" t="t" r="r" b="b"/>
              <a:pathLst>
                <a:path w="416" h="789" extrusionOk="0">
                  <a:moveTo>
                    <a:pt x="1" y="0"/>
                  </a:moveTo>
                  <a:lnTo>
                    <a:pt x="1" y="788"/>
                  </a:lnTo>
                  <a:lnTo>
                    <a:pt x="415" y="788"/>
                  </a:lnTo>
                  <a:lnTo>
                    <a:pt x="41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2"/>
            <p:cNvSpPr/>
            <p:nvPr/>
          </p:nvSpPr>
          <p:spPr>
            <a:xfrm>
              <a:off x="613755" y="4687924"/>
              <a:ext cx="212724" cy="205335"/>
            </a:xfrm>
            <a:custGeom>
              <a:avLst/>
              <a:gdLst/>
              <a:ahLst/>
              <a:cxnLst/>
              <a:rect l="l" t="t" r="r" b="b"/>
              <a:pathLst>
                <a:path w="950" h="917" extrusionOk="0">
                  <a:moveTo>
                    <a:pt x="1" y="1"/>
                  </a:moveTo>
                  <a:lnTo>
                    <a:pt x="1" y="917"/>
                  </a:lnTo>
                  <a:lnTo>
                    <a:pt x="950" y="917"/>
                  </a:lnTo>
                  <a:lnTo>
                    <a:pt x="95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2"/>
            <p:cNvSpPr/>
            <p:nvPr/>
          </p:nvSpPr>
          <p:spPr>
            <a:xfrm>
              <a:off x="613307" y="4642916"/>
              <a:ext cx="213172" cy="45232"/>
            </a:xfrm>
            <a:custGeom>
              <a:avLst/>
              <a:gdLst/>
              <a:ahLst/>
              <a:cxnLst/>
              <a:rect l="l" t="t" r="r" b="b"/>
              <a:pathLst>
                <a:path w="952" h="202" extrusionOk="0">
                  <a:moveTo>
                    <a:pt x="162" y="0"/>
                  </a:moveTo>
                  <a:cubicBezTo>
                    <a:pt x="73" y="0"/>
                    <a:pt x="1" y="72"/>
                    <a:pt x="1" y="160"/>
                  </a:cubicBezTo>
                  <a:lnTo>
                    <a:pt x="1" y="202"/>
                  </a:lnTo>
                  <a:lnTo>
                    <a:pt x="950" y="202"/>
                  </a:lnTo>
                  <a:lnTo>
                    <a:pt x="950" y="160"/>
                  </a:lnTo>
                  <a:lnTo>
                    <a:pt x="952" y="160"/>
                  </a:lnTo>
                  <a:cubicBezTo>
                    <a:pt x="952" y="72"/>
                    <a:pt x="879" y="0"/>
                    <a:pt x="7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2"/>
            <p:cNvSpPr/>
            <p:nvPr/>
          </p:nvSpPr>
          <p:spPr>
            <a:xfrm>
              <a:off x="541877" y="4893035"/>
              <a:ext cx="356481" cy="24183"/>
            </a:xfrm>
            <a:custGeom>
              <a:avLst/>
              <a:gdLst/>
              <a:ahLst/>
              <a:cxnLst/>
              <a:rect l="l" t="t" r="r" b="b"/>
              <a:pathLst>
                <a:path w="1592" h="108" extrusionOk="0">
                  <a:moveTo>
                    <a:pt x="160" y="1"/>
                  </a:moveTo>
                  <a:cubicBezTo>
                    <a:pt x="72" y="1"/>
                    <a:pt x="0" y="48"/>
                    <a:pt x="0" y="107"/>
                  </a:cubicBezTo>
                  <a:lnTo>
                    <a:pt x="1590" y="107"/>
                  </a:lnTo>
                  <a:cubicBezTo>
                    <a:pt x="1591" y="48"/>
                    <a:pt x="1520" y="1"/>
                    <a:pt x="143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2"/>
            <p:cNvSpPr/>
            <p:nvPr/>
          </p:nvSpPr>
          <p:spPr>
            <a:xfrm>
              <a:off x="584646" y="4940730"/>
              <a:ext cx="270495" cy="23512"/>
            </a:xfrm>
            <a:custGeom>
              <a:avLst/>
              <a:gdLst/>
              <a:ahLst/>
              <a:cxnLst/>
              <a:rect l="l" t="t" r="r" b="b"/>
              <a:pathLst>
                <a:path w="1208" h="105" extrusionOk="0">
                  <a:moveTo>
                    <a:pt x="0" y="1"/>
                  </a:moveTo>
                  <a:lnTo>
                    <a:pt x="0" y="104"/>
                  </a:lnTo>
                  <a:lnTo>
                    <a:pt x="3" y="101"/>
                  </a:lnTo>
                  <a:lnTo>
                    <a:pt x="1206" y="101"/>
                  </a:lnTo>
                  <a:lnTo>
                    <a:pt x="1207" y="102"/>
                  </a:lnTo>
                  <a:lnTo>
                    <a:pt x="12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2"/>
            <p:cNvSpPr/>
            <p:nvPr/>
          </p:nvSpPr>
          <p:spPr>
            <a:xfrm>
              <a:off x="467088" y="4963346"/>
              <a:ext cx="505611" cy="239818"/>
            </a:xfrm>
            <a:custGeom>
              <a:avLst/>
              <a:gdLst/>
              <a:ahLst/>
              <a:cxnLst/>
              <a:rect l="l" t="t" r="r" b="b"/>
              <a:pathLst>
                <a:path w="2258" h="1071" extrusionOk="0">
                  <a:moveTo>
                    <a:pt x="528" y="0"/>
                  </a:moveTo>
                  <a:lnTo>
                    <a:pt x="525" y="3"/>
                  </a:lnTo>
                  <a:cubicBezTo>
                    <a:pt x="285" y="243"/>
                    <a:pt x="99" y="618"/>
                    <a:pt x="1" y="1071"/>
                  </a:cubicBezTo>
                  <a:lnTo>
                    <a:pt x="2258" y="1071"/>
                  </a:lnTo>
                  <a:cubicBezTo>
                    <a:pt x="2160" y="618"/>
                    <a:pt x="1973" y="242"/>
                    <a:pt x="1732" y="1"/>
                  </a:cubicBezTo>
                  <a:lnTo>
                    <a:pt x="173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2"/>
            <p:cNvSpPr/>
            <p:nvPr/>
          </p:nvSpPr>
          <p:spPr>
            <a:xfrm>
              <a:off x="542101" y="4916994"/>
              <a:ext cx="356481" cy="23959"/>
            </a:xfrm>
            <a:custGeom>
              <a:avLst/>
              <a:gdLst/>
              <a:ahLst/>
              <a:cxnLst/>
              <a:rect l="l" t="t" r="r" b="b"/>
              <a:pathLst>
                <a:path w="1592" h="107" extrusionOk="0">
                  <a:moveTo>
                    <a:pt x="0" y="0"/>
                  </a:moveTo>
                  <a:cubicBezTo>
                    <a:pt x="0" y="16"/>
                    <a:pt x="5" y="30"/>
                    <a:pt x="15" y="44"/>
                  </a:cubicBezTo>
                  <a:cubicBezTo>
                    <a:pt x="40" y="81"/>
                    <a:pt x="95" y="107"/>
                    <a:pt x="162" y="107"/>
                  </a:cubicBezTo>
                  <a:lnTo>
                    <a:pt x="1430" y="107"/>
                  </a:lnTo>
                  <a:cubicBezTo>
                    <a:pt x="1496" y="107"/>
                    <a:pt x="1551" y="81"/>
                    <a:pt x="1577" y="44"/>
                  </a:cubicBezTo>
                  <a:cubicBezTo>
                    <a:pt x="1586" y="30"/>
                    <a:pt x="1592" y="16"/>
                    <a:pt x="15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2"/>
            <p:cNvSpPr/>
            <p:nvPr/>
          </p:nvSpPr>
          <p:spPr>
            <a:xfrm>
              <a:off x="465296" y="5259592"/>
              <a:ext cx="509642" cy="39186"/>
            </a:xfrm>
            <a:custGeom>
              <a:avLst/>
              <a:gdLst/>
              <a:ahLst/>
              <a:cxnLst/>
              <a:rect l="l" t="t" r="r" b="b"/>
              <a:pathLst>
                <a:path w="2276" h="175" extrusionOk="0">
                  <a:moveTo>
                    <a:pt x="0" y="1"/>
                  </a:moveTo>
                  <a:cubicBezTo>
                    <a:pt x="6" y="60"/>
                    <a:pt x="12" y="117"/>
                    <a:pt x="19" y="175"/>
                  </a:cubicBezTo>
                  <a:lnTo>
                    <a:pt x="2257" y="175"/>
                  </a:lnTo>
                  <a:cubicBezTo>
                    <a:pt x="2264" y="117"/>
                    <a:pt x="2269" y="60"/>
                    <a:pt x="2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2"/>
            <p:cNvSpPr/>
            <p:nvPr/>
          </p:nvSpPr>
          <p:spPr>
            <a:xfrm>
              <a:off x="420512" y="5231378"/>
              <a:ext cx="599434" cy="28438"/>
            </a:xfrm>
            <a:custGeom>
              <a:avLst/>
              <a:gdLst/>
              <a:ahLst/>
              <a:cxnLst/>
              <a:rect l="l" t="t" r="r" b="b"/>
              <a:pathLst>
                <a:path w="2677" h="127" extrusionOk="0">
                  <a:moveTo>
                    <a:pt x="1" y="0"/>
                  </a:moveTo>
                  <a:cubicBezTo>
                    <a:pt x="0" y="70"/>
                    <a:pt x="73" y="127"/>
                    <a:pt x="161" y="127"/>
                  </a:cubicBezTo>
                  <a:lnTo>
                    <a:pt x="2515" y="127"/>
                  </a:lnTo>
                  <a:cubicBezTo>
                    <a:pt x="2604" y="127"/>
                    <a:pt x="2677" y="70"/>
                    <a:pt x="267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2"/>
            <p:cNvSpPr/>
            <p:nvPr/>
          </p:nvSpPr>
          <p:spPr>
            <a:xfrm>
              <a:off x="431708" y="5327216"/>
              <a:ext cx="576818" cy="28438"/>
            </a:xfrm>
            <a:custGeom>
              <a:avLst/>
              <a:gdLst/>
              <a:ahLst/>
              <a:cxnLst/>
              <a:rect l="l" t="t" r="r" b="b"/>
              <a:pathLst>
                <a:path w="2576" h="127" extrusionOk="0">
                  <a:moveTo>
                    <a:pt x="1" y="0"/>
                  </a:moveTo>
                  <a:cubicBezTo>
                    <a:pt x="1" y="69"/>
                    <a:pt x="72" y="127"/>
                    <a:pt x="161" y="127"/>
                  </a:cubicBezTo>
                  <a:lnTo>
                    <a:pt x="2416" y="127"/>
                  </a:lnTo>
                  <a:cubicBezTo>
                    <a:pt x="2503" y="127"/>
                    <a:pt x="2576" y="70"/>
                    <a:pt x="257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2"/>
            <p:cNvSpPr/>
            <p:nvPr/>
          </p:nvSpPr>
          <p:spPr>
            <a:xfrm>
              <a:off x="431708" y="5298554"/>
              <a:ext cx="576594" cy="28662"/>
            </a:xfrm>
            <a:custGeom>
              <a:avLst/>
              <a:gdLst/>
              <a:ahLst/>
              <a:cxnLst/>
              <a:rect l="l" t="t" r="r" b="b"/>
              <a:pathLst>
                <a:path w="2575" h="128" extrusionOk="0">
                  <a:moveTo>
                    <a:pt x="161" y="1"/>
                  </a:moveTo>
                  <a:cubicBezTo>
                    <a:pt x="72" y="1"/>
                    <a:pt x="1" y="58"/>
                    <a:pt x="1" y="127"/>
                  </a:cubicBezTo>
                  <a:lnTo>
                    <a:pt x="2575" y="127"/>
                  </a:lnTo>
                  <a:cubicBezTo>
                    <a:pt x="2575" y="58"/>
                    <a:pt x="2502" y="1"/>
                    <a:pt x="24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2"/>
            <p:cNvSpPr/>
            <p:nvPr/>
          </p:nvSpPr>
          <p:spPr>
            <a:xfrm>
              <a:off x="420288" y="5202940"/>
              <a:ext cx="599210" cy="28662"/>
            </a:xfrm>
            <a:custGeom>
              <a:avLst/>
              <a:gdLst/>
              <a:ahLst/>
              <a:cxnLst/>
              <a:rect l="l" t="t" r="r" b="b"/>
              <a:pathLst>
                <a:path w="2676" h="128" extrusionOk="0">
                  <a:moveTo>
                    <a:pt x="160" y="1"/>
                  </a:moveTo>
                  <a:cubicBezTo>
                    <a:pt x="72" y="1"/>
                    <a:pt x="0" y="57"/>
                    <a:pt x="0" y="127"/>
                  </a:cubicBezTo>
                  <a:lnTo>
                    <a:pt x="2674" y="127"/>
                  </a:lnTo>
                  <a:cubicBezTo>
                    <a:pt x="2675" y="57"/>
                    <a:pt x="2604" y="1"/>
                    <a:pt x="251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22"/>
            <p:cNvGrpSpPr/>
            <p:nvPr/>
          </p:nvGrpSpPr>
          <p:grpSpPr>
            <a:xfrm>
              <a:off x="214104" y="3454457"/>
              <a:ext cx="1012003" cy="1011753"/>
              <a:chOff x="5877752" y="-142285"/>
              <a:chExt cx="171820" cy="171775"/>
            </a:xfrm>
          </p:grpSpPr>
          <p:sp>
            <p:nvSpPr>
              <p:cNvPr id="2199" name="Google Shape;2199;p22"/>
              <p:cNvSpPr/>
              <p:nvPr/>
            </p:nvSpPr>
            <p:spPr>
              <a:xfrm>
                <a:off x="5885832" y="-70561"/>
                <a:ext cx="43125" cy="28281"/>
              </a:xfrm>
              <a:custGeom>
                <a:avLst/>
                <a:gdLst/>
                <a:ahLst/>
                <a:cxnLst/>
                <a:rect l="l" t="t" r="r" b="b"/>
                <a:pathLst>
                  <a:path w="950" h="623" extrusionOk="0">
                    <a:moveTo>
                      <a:pt x="1" y="0"/>
                    </a:moveTo>
                    <a:lnTo>
                      <a:pt x="1" y="311"/>
                    </a:lnTo>
                    <a:lnTo>
                      <a:pt x="1" y="622"/>
                    </a:lnTo>
                    <a:lnTo>
                      <a:pt x="950" y="622"/>
                    </a:lnTo>
                    <a:cubicBezTo>
                      <a:pt x="911" y="526"/>
                      <a:pt x="890" y="421"/>
                      <a:pt x="890" y="311"/>
                    </a:cubicBezTo>
                    <a:cubicBezTo>
                      <a:pt x="888" y="203"/>
                      <a:pt x="911" y="97"/>
                      <a:pt x="9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2"/>
              <p:cNvSpPr/>
              <p:nvPr/>
            </p:nvSpPr>
            <p:spPr>
              <a:xfrm>
                <a:off x="5877752" y="-70561"/>
                <a:ext cx="8126" cy="28281"/>
              </a:xfrm>
              <a:custGeom>
                <a:avLst/>
                <a:gdLst/>
                <a:ahLst/>
                <a:cxnLst/>
                <a:rect l="l" t="t" r="r" b="b"/>
                <a:pathLst>
                  <a:path w="179" h="623" extrusionOk="0">
                    <a:moveTo>
                      <a:pt x="143" y="0"/>
                    </a:moveTo>
                    <a:cubicBezTo>
                      <a:pt x="66" y="0"/>
                      <a:pt x="1" y="97"/>
                      <a:pt x="1" y="214"/>
                    </a:cubicBezTo>
                    <a:lnTo>
                      <a:pt x="1" y="311"/>
                    </a:lnTo>
                    <a:lnTo>
                      <a:pt x="1" y="409"/>
                    </a:lnTo>
                    <a:cubicBezTo>
                      <a:pt x="1" y="526"/>
                      <a:pt x="64" y="622"/>
                      <a:pt x="143" y="622"/>
                    </a:cubicBezTo>
                    <a:lnTo>
                      <a:pt x="179" y="622"/>
                    </a:lnTo>
                    <a:lnTo>
                      <a:pt x="179" y="311"/>
                    </a:lnTo>
                    <a:lnTo>
                      <a:pt x="179"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2"/>
              <p:cNvSpPr/>
              <p:nvPr/>
            </p:nvSpPr>
            <p:spPr>
              <a:xfrm>
                <a:off x="5998366" y="-70561"/>
                <a:ext cx="43125" cy="28281"/>
              </a:xfrm>
              <a:custGeom>
                <a:avLst/>
                <a:gdLst/>
                <a:ahLst/>
                <a:cxnLst/>
                <a:rect l="l" t="t" r="r" b="b"/>
                <a:pathLst>
                  <a:path w="950" h="623" extrusionOk="0">
                    <a:moveTo>
                      <a:pt x="0" y="0"/>
                    </a:moveTo>
                    <a:cubicBezTo>
                      <a:pt x="40" y="97"/>
                      <a:pt x="61" y="203"/>
                      <a:pt x="61" y="311"/>
                    </a:cubicBezTo>
                    <a:cubicBezTo>
                      <a:pt x="61" y="422"/>
                      <a:pt x="40" y="527"/>
                      <a:pt x="0" y="622"/>
                    </a:cubicBezTo>
                    <a:lnTo>
                      <a:pt x="949" y="622"/>
                    </a:lnTo>
                    <a:lnTo>
                      <a:pt x="949" y="311"/>
                    </a:lnTo>
                    <a:lnTo>
                      <a:pt x="949"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2"/>
              <p:cNvSpPr/>
              <p:nvPr/>
            </p:nvSpPr>
            <p:spPr>
              <a:xfrm>
                <a:off x="6041446" y="-70561"/>
                <a:ext cx="8126" cy="28281"/>
              </a:xfrm>
              <a:custGeom>
                <a:avLst/>
                <a:gdLst/>
                <a:ahLst/>
                <a:cxnLst/>
                <a:rect l="l" t="t" r="r" b="b"/>
                <a:pathLst>
                  <a:path w="179" h="623" extrusionOk="0">
                    <a:moveTo>
                      <a:pt x="0" y="0"/>
                    </a:moveTo>
                    <a:lnTo>
                      <a:pt x="0" y="311"/>
                    </a:lnTo>
                    <a:lnTo>
                      <a:pt x="0" y="622"/>
                    </a:lnTo>
                    <a:lnTo>
                      <a:pt x="36" y="622"/>
                    </a:lnTo>
                    <a:cubicBezTo>
                      <a:pt x="114" y="622"/>
                      <a:pt x="178" y="526"/>
                      <a:pt x="178" y="409"/>
                    </a:cubicBezTo>
                    <a:lnTo>
                      <a:pt x="178" y="311"/>
                    </a:lnTo>
                    <a:lnTo>
                      <a:pt x="178" y="214"/>
                    </a:lnTo>
                    <a:cubicBezTo>
                      <a:pt x="178" y="97"/>
                      <a:pt x="115" y="0"/>
                      <a:pt x="3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2"/>
              <p:cNvSpPr/>
              <p:nvPr/>
            </p:nvSpPr>
            <p:spPr>
              <a:xfrm>
                <a:off x="5949521" y="-21671"/>
                <a:ext cx="28281" cy="43171"/>
              </a:xfrm>
              <a:custGeom>
                <a:avLst/>
                <a:gdLst/>
                <a:ahLst/>
                <a:cxnLst/>
                <a:rect l="l" t="t" r="r" b="b"/>
                <a:pathLst>
                  <a:path w="623" h="951" extrusionOk="0">
                    <a:moveTo>
                      <a:pt x="0" y="1"/>
                    </a:moveTo>
                    <a:lnTo>
                      <a:pt x="0" y="950"/>
                    </a:lnTo>
                    <a:lnTo>
                      <a:pt x="623" y="950"/>
                    </a:lnTo>
                    <a:lnTo>
                      <a:pt x="623" y="1"/>
                    </a:lnTo>
                    <a:cubicBezTo>
                      <a:pt x="527" y="40"/>
                      <a:pt x="421" y="61"/>
                      <a:pt x="312" y="61"/>
                    </a:cubicBezTo>
                    <a:cubicBezTo>
                      <a:pt x="201" y="61"/>
                      <a:pt x="96" y="39"/>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2"/>
              <p:cNvSpPr/>
              <p:nvPr/>
            </p:nvSpPr>
            <p:spPr>
              <a:xfrm>
                <a:off x="5949521" y="21319"/>
                <a:ext cx="28281" cy="8171"/>
              </a:xfrm>
              <a:custGeom>
                <a:avLst/>
                <a:gdLst/>
                <a:ahLst/>
                <a:cxnLst/>
                <a:rect l="l" t="t" r="r" b="b"/>
                <a:pathLst>
                  <a:path w="623" h="180" extrusionOk="0">
                    <a:moveTo>
                      <a:pt x="0" y="1"/>
                    </a:moveTo>
                    <a:lnTo>
                      <a:pt x="0" y="37"/>
                    </a:lnTo>
                    <a:cubicBezTo>
                      <a:pt x="0" y="115"/>
                      <a:pt x="96" y="179"/>
                      <a:pt x="215" y="179"/>
                    </a:cubicBezTo>
                    <a:lnTo>
                      <a:pt x="410" y="179"/>
                    </a:lnTo>
                    <a:cubicBezTo>
                      <a:pt x="527" y="179"/>
                      <a:pt x="623" y="116"/>
                      <a:pt x="623" y="37"/>
                    </a:cubicBezTo>
                    <a:lnTo>
                      <a:pt x="62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2"/>
              <p:cNvSpPr/>
              <p:nvPr/>
            </p:nvSpPr>
            <p:spPr>
              <a:xfrm>
                <a:off x="5949521" y="-134250"/>
                <a:ext cx="28281" cy="43125"/>
              </a:xfrm>
              <a:custGeom>
                <a:avLst/>
                <a:gdLst/>
                <a:ahLst/>
                <a:cxnLst/>
                <a:rect l="l" t="t" r="r" b="b"/>
                <a:pathLst>
                  <a:path w="623" h="950" extrusionOk="0">
                    <a:moveTo>
                      <a:pt x="0" y="1"/>
                    </a:moveTo>
                    <a:lnTo>
                      <a:pt x="0" y="950"/>
                    </a:lnTo>
                    <a:cubicBezTo>
                      <a:pt x="96" y="911"/>
                      <a:pt x="202" y="890"/>
                      <a:pt x="312" y="890"/>
                    </a:cubicBezTo>
                    <a:cubicBezTo>
                      <a:pt x="422" y="890"/>
                      <a:pt x="527" y="911"/>
                      <a:pt x="623" y="950"/>
                    </a:cubicBezTo>
                    <a:lnTo>
                      <a:pt x="62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2"/>
              <p:cNvSpPr/>
              <p:nvPr/>
            </p:nvSpPr>
            <p:spPr>
              <a:xfrm>
                <a:off x="5949521" y="-142285"/>
                <a:ext cx="28281" cy="8080"/>
              </a:xfrm>
              <a:custGeom>
                <a:avLst/>
                <a:gdLst/>
                <a:ahLst/>
                <a:cxnLst/>
                <a:rect l="l" t="t" r="r" b="b"/>
                <a:pathLst>
                  <a:path w="623" h="178" extrusionOk="0">
                    <a:moveTo>
                      <a:pt x="215" y="0"/>
                    </a:moveTo>
                    <a:cubicBezTo>
                      <a:pt x="96" y="0"/>
                      <a:pt x="0" y="64"/>
                      <a:pt x="0" y="143"/>
                    </a:cubicBezTo>
                    <a:lnTo>
                      <a:pt x="0" y="178"/>
                    </a:lnTo>
                    <a:lnTo>
                      <a:pt x="623" y="178"/>
                    </a:lnTo>
                    <a:lnTo>
                      <a:pt x="623" y="143"/>
                    </a:lnTo>
                    <a:cubicBezTo>
                      <a:pt x="623" y="65"/>
                      <a:pt x="527" y="0"/>
                      <a:pt x="4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2"/>
              <p:cNvSpPr/>
              <p:nvPr/>
            </p:nvSpPr>
            <p:spPr>
              <a:xfrm>
                <a:off x="5926188" y="-93894"/>
                <a:ext cx="74993" cy="74993"/>
              </a:xfrm>
              <a:custGeom>
                <a:avLst/>
                <a:gdLst/>
                <a:ahLst/>
                <a:cxnLst/>
                <a:rect l="l" t="t" r="r" b="b"/>
                <a:pathLst>
                  <a:path w="1652" h="1652" extrusionOk="0">
                    <a:moveTo>
                      <a:pt x="826" y="135"/>
                    </a:moveTo>
                    <a:cubicBezTo>
                      <a:pt x="1206" y="135"/>
                      <a:pt x="1516" y="445"/>
                      <a:pt x="1516" y="825"/>
                    </a:cubicBezTo>
                    <a:cubicBezTo>
                      <a:pt x="1516" y="1207"/>
                      <a:pt x="1206" y="1516"/>
                      <a:pt x="826" y="1516"/>
                    </a:cubicBezTo>
                    <a:cubicBezTo>
                      <a:pt x="444" y="1516"/>
                      <a:pt x="135" y="1208"/>
                      <a:pt x="135" y="825"/>
                    </a:cubicBezTo>
                    <a:cubicBezTo>
                      <a:pt x="135" y="445"/>
                      <a:pt x="445" y="135"/>
                      <a:pt x="826" y="135"/>
                    </a:cubicBezTo>
                    <a:close/>
                    <a:moveTo>
                      <a:pt x="826" y="1"/>
                    </a:moveTo>
                    <a:cubicBezTo>
                      <a:pt x="715" y="1"/>
                      <a:pt x="610" y="23"/>
                      <a:pt x="514" y="61"/>
                    </a:cubicBezTo>
                    <a:cubicBezTo>
                      <a:pt x="309" y="145"/>
                      <a:pt x="145" y="309"/>
                      <a:pt x="61" y="514"/>
                    </a:cubicBezTo>
                    <a:cubicBezTo>
                      <a:pt x="22" y="611"/>
                      <a:pt x="1" y="717"/>
                      <a:pt x="1" y="825"/>
                    </a:cubicBezTo>
                    <a:cubicBezTo>
                      <a:pt x="1" y="936"/>
                      <a:pt x="23" y="1040"/>
                      <a:pt x="61" y="1136"/>
                    </a:cubicBezTo>
                    <a:cubicBezTo>
                      <a:pt x="145" y="1342"/>
                      <a:pt x="309" y="1505"/>
                      <a:pt x="514" y="1590"/>
                    </a:cubicBezTo>
                    <a:cubicBezTo>
                      <a:pt x="610" y="1630"/>
                      <a:pt x="716" y="1651"/>
                      <a:pt x="826" y="1651"/>
                    </a:cubicBezTo>
                    <a:cubicBezTo>
                      <a:pt x="828" y="1651"/>
                      <a:pt x="831" y="1651"/>
                      <a:pt x="833" y="1651"/>
                    </a:cubicBezTo>
                    <a:cubicBezTo>
                      <a:pt x="941" y="1651"/>
                      <a:pt x="1043" y="1629"/>
                      <a:pt x="1137" y="1590"/>
                    </a:cubicBezTo>
                    <a:cubicBezTo>
                      <a:pt x="1342" y="1505"/>
                      <a:pt x="1506" y="1342"/>
                      <a:pt x="1590" y="1136"/>
                    </a:cubicBezTo>
                    <a:cubicBezTo>
                      <a:pt x="1630" y="1040"/>
                      <a:pt x="1651" y="935"/>
                      <a:pt x="1651" y="825"/>
                    </a:cubicBezTo>
                    <a:cubicBezTo>
                      <a:pt x="1651" y="715"/>
                      <a:pt x="1628" y="611"/>
                      <a:pt x="1590" y="514"/>
                    </a:cubicBezTo>
                    <a:cubicBezTo>
                      <a:pt x="1506" y="309"/>
                      <a:pt x="1342" y="145"/>
                      <a:pt x="1137" y="61"/>
                    </a:cubicBezTo>
                    <a:cubicBezTo>
                      <a:pt x="1041" y="22"/>
                      <a:pt x="935" y="1"/>
                      <a:pt x="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2"/>
              <p:cNvSpPr/>
              <p:nvPr/>
            </p:nvSpPr>
            <p:spPr>
              <a:xfrm>
                <a:off x="5932271" y="-87811"/>
                <a:ext cx="62781" cy="62781"/>
              </a:xfrm>
              <a:custGeom>
                <a:avLst/>
                <a:gdLst/>
                <a:ahLst/>
                <a:cxnLst/>
                <a:rect l="l" t="t" r="r" b="b"/>
                <a:pathLst>
                  <a:path w="1383" h="1383" extrusionOk="0">
                    <a:moveTo>
                      <a:pt x="692" y="248"/>
                    </a:moveTo>
                    <a:cubicBezTo>
                      <a:pt x="937" y="248"/>
                      <a:pt x="1134" y="447"/>
                      <a:pt x="1134" y="691"/>
                    </a:cubicBezTo>
                    <a:cubicBezTo>
                      <a:pt x="1134" y="937"/>
                      <a:pt x="937" y="1134"/>
                      <a:pt x="692" y="1134"/>
                    </a:cubicBezTo>
                    <a:cubicBezTo>
                      <a:pt x="447" y="1134"/>
                      <a:pt x="249" y="937"/>
                      <a:pt x="249" y="691"/>
                    </a:cubicBezTo>
                    <a:cubicBezTo>
                      <a:pt x="249" y="447"/>
                      <a:pt x="447" y="248"/>
                      <a:pt x="692" y="248"/>
                    </a:cubicBezTo>
                    <a:close/>
                    <a:moveTo>
                      <a:pt x="692" y="1"/>
                    </a:moveTo>
                    <a:cubicBezTo>
                      <a:pt x="310" y="1"/>
                      <a:pt x="1" y="311"/>
                      <a:pt x="1" y="691"/>
                    </a:cubicBezTo>
                    <a:cubicBezTo>
                      <a:pt x="1" y="1073"/>
                      <a:pt x="311" y="1382"/>
                      <a:pt x="692" y="1382"/>
                    </a:cubicBezTo>
                    <a:cubicBezTo>
                      <a:pt x="1072" y="1382"/>
                      <a:pt x="1382" y="1074"/>
                      <a:pt x="1382" y="691"/>
                    </a:cubicBezTo>
                    <a:cubicBezTo>
                      <a:pt x="1382" y="311"/>
                      <a:pt x="1072" y="1"/>
                      <a:pt x="6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9" name="Google Shape;2209;p22"/>
          <p:cNvGrpSpPr/>
          <p:nvPr/>
        </p:nvGrpSpPr>
        <p:grpSpPr>
          <a:xfrm flipH="1">
            <a:off x="6845651" y="163555"/>
            <a:ext cx="2174516" cy="940735"/>
            <a:chOff x="5804893" y="1022959"/>
            <a:chExt cx="853789" cy="369379"/>
          </a:xfrm>
        </p:grpSpPr>
        <p:sp>
          <p:nvSpPr>
            <p:cNvPr id="2210" name="Google Shape;2210;p22"/>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2"/>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2"/>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2"/>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2"/>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2"/>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2"/>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2"/>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2"/>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2"/>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2"/>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2"/>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2"/>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2"/>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2"/>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2"/>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2"/>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2"/>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2"/>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2"/>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2"/>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2"/>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2"/>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2"/>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2"/>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2"/>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2"/>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2"/>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2"/>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2"/>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2"/>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2"/>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2"/>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2"/>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2"/>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2"/>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2"/>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2"/>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2"/>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2"/>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2"/>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2"/>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2"/>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2"/>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2"/>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2"/>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2"/>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2"/>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2"/>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2"/>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2"/>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2"/>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2"/>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2"/>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2"/>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2"/>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2"/>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2"/>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2"/>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2"/>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2"/>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2"/>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2"/>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2"/>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2"/>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2"/>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5" name="Google Shape;15;p3"/>
          <p:cNvSpPr txBox="1">
            <a:spLocks noGrp="1"/>
          </p:cNvSpPr>
          <p:nvPr>
            <p:ph type="title"/>
          </p:nvPr>
        </p:nvSpPr>
        <p:spPr>
          <a:xfrm>
            <a:off x="3051900" y="2240975"/>
            <a:ext cx="53721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4962900" y="882335"/>
            <a:ext cx="15501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rot="216">
            <a:off x="3348750" y="3283725"/>
            <a:ext cx="4778400" cy="54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 name="Google Shape;18;p3"/>
          <p:cNvGrpSpPr/>
          <p:nvPr/>
        </p:nvGrpSpPr>
        <p:grpSpPr>
          <a:xfrm rot="-5400000" flipH="1">
            <a:off x="7494147" y="3125454"/>
            <a:ext cx="545706" cy="2956078"/>
            <a:chOff x="6900955" y="-275746"/>
            <a:chExt cx="121568" cy="658545"/>
          </a:xfrm>
        </p:grpSpPr>
        <p:sp>
          <p:nvSpPr>
            <p:cNvPr id="19" name="Google Shape;19;p3"/>
            <p:cNvSpPr/>
            <p:nvPr/>
          </p:nvSpPr>
          <p:spPr>
            <a:xfrm>
              <a:off x="6952342" y="-275746"/>
              <a:ext cx="18884" cy="35817"/>
            </a:xfrm>
            <a:custGeom>
              <a:avLst/>
              <a:gdLst/>
              <a:ahLst/>
              <a:cxnLst/>
              <a:rect l="l" t="t" r="r" b="b"/>
              <a:pathLst>
                <a:path w="416" h="789" extrusionOk="0">
                  <a:moveTo>
                    <a:pt x="1" y="0"/>
                  </a:moveTo>
                  <a:lnTo>
                    <a:pt x="1" y="788"/>
                  </a:lnTo>
                  <a:lnTo>
                    <a:pt x="415" y="788"/>
                  </a:lnTo>
                  <a:lnTo>
                    <a:pt x="41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940176" y="-230805"/>
              <a:ext cx="43125" cy="41627"/>
            </a:xfrm>
            <a:custGeom>
              <a:avLst/>
              <a:gdLst/>
              <a:ahLst/>
              <a:cxnLst/>
              <a:rect l="l" t="t" r="r" b="b"/>
              <a:pathLst>
                <a:path w="950" h="917" extrusionOk="0">
                  <a:moveTo>
                    <a:pt x="1" y="1"/>
                  </a:moveTo>
                  <a:lnTo>
                    <a:pt x="1" y="917"/>
                  </a:lnTo>
                  <a:lnTo>
                    <a:pt x="950" y="917"/>
                  </a:lnTo>
                  <a:lnTo>
                    <a:pt x="95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940085" y="-239930"/>
              <a:ext cx="43216" cy="9170"/>
            </a:xfrm>
            <a:custGeom>
              <a:avLst/>
              <a:gdLst/>
              <a:ahLst/>
              <a:cxnLst/>
              <a:rect l="l" t="t" r="r" b="b"/>
              <a:pathLst>
                <a:path w="952" h="202" extrusionOk="0">
                  <a:moveTo>
                    <a:pt x="162" y="0"/>
                  </a:moveTo>
                  <a:cubicBezTo>
                    <a:pt x="73" y="0"/>
                    <a:pt x="1" y="72"/>
                    <a:pt x="1" y="160"/>
                  </a:cubicBezTo>
                  <a:lnTo>
                    <a:pt x="1" y="202"/>
                  </a:lnTo>
                  <a:lnTo>
                    <a:pt x="950" y="202"/>
                  </a:lnTo>
                  <a:lnTo>
                    <a:pt x="950" y="160"/>
                  </a:lnTo>
                  <a:lnTo>
                    <a:pt x="952" y="160"/>
                  </a:lnTo>
                  <a:cubicBezTo>
                    <a:pt x="952" y="72"/>
                    <a:pt x="879" y="0"/>
                    <a:pt x="7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925604" y="-189223"/>
              <a:ext cx="72269" cy="4903"/>
            </a:xfrm>
            <a:custGeom>
              <a:avLst/>
              <a:gdLst/>
              <a:ahLst/>
              <a:cxnLst/>
              <a:rect l="l" t="t" r="r" b="b"/>
              <a:pathLst>
                <a:path w="1592" h="108" extrusionOk="0">
                  <a:moveTo>
                    <a:pt x="160" y="1"/>
                  </a:moveTo>
                  <a:cubicBezTo>
                    <a:pt x="72" y="1"/>
                    <a:pt x="0" y="48"/>
                    <a:pt x="0" y="107"/>
                  </a:cubicBezTo>
                  <a:lnTo>
                    <a:pt x="1590" y="107"/>
                  </a:lnTo>
                  <a:cubicBezTo>
                    <a:pt x="1591" y="48"/>
                    <a:pt x="1520" y="1"/>
                    <a:pt x="143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934275" y="-179554"/>
              <a:ext cx="54837" cy="4766"/>
            </a:xfrm>
            <a:custGeom>
              <a:avLst/>
              <a:gdLst/>
              <a:ahLst/>
              <a:cxnLst/>
              <a:rect l="l" t="t" r="r" b="b"/>
              <a:pathLst>
                <a:path w="1208" h="105" extrusionOk="0">
                  <a:moveTo>
                    <a:pt x="0" y="1"/>
                  </a:moveTo>
                  <a:lnTo>
                    <a:pt x="0" y="104"/>
                  </a:lnTo>
                  <a:lnTo>
                    <a:pt x="3" y="101"/>
                  </a:lnTo>
                  <a:lnTo>
                    <a:pt x="1206" y="101"/>
                  </a:lnTo>
                  <a:lnTo>
                    <a:pt x="1207" y="102"/>
                  </a:lnTo>
                  <a:lnTo>
                    <a:pt x="12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932595" y="354926"/>
              <a:ext cx="58333" cy="27873"/>
            </a:xfrm>
            <a:custGeom>
              <a:avLst/>
              <a:gdLst/>
              <a:ahLst/>
              <a:cxnLst/>
              <a:rect l="l" t="t" r="r" b="b"/>
              <a:pathLst>
                <a:path w="1285" h="614" extrusionOk="0">
                  <a:moveTo>
                    <a:pt x="0" y="0"/>
                  </a:moveTo>
                  <a:lnTo>
                    <a:pt x="0" y="614"/>
                  </a:lnTo>
                  <a:lnTo>
                    <a:pt x="1285" y="614"/>
                  </a:lnTo>
                  <a:lnTo>
                    <a:pt x="128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014851" y="347300"/>
              <a:ext cx="1271" cy="1907"/>
            </a:xfrm>
            <a:custGeom>
              <a:avLst/>
              <a:gdLst/>
              <a:ahLst/>
              <a:cxnLst/>
              <a:rect l="l" t="t" r="r" b="b"/>
              <a:pathLst>
                <a:path w="28" h="42" extrusionOk="0">
                  <a:moveTo>
                    <a:pt x="27" y="1"/>
                  </a:moveTo>
                  <a:lnTo>
                    <a:pt x="27" y="1"/>
                  </a:lnTo>
                  <a:cubicBezTo>
                    <a:pt x="19" y="15"/>
                    <a:pt x="11" y="28"/>
                    <a:pt x="1" y="42"/>
                  </a:cubicBezTo>
                  <a:cubicBezTo>
                    <a:pt x="10" y="30"/>
                    <a:pt x="19" y="16"/>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013126" y="349524"/>
              <a:ext cx="1407" cy="1543"/>
            </a:xfrm>
            <a:custGeom>
              <a:avLst/>
              <a:gdLst/>
              <a:ahLst/>
              <a:cxnLst/>
              <a:rect l="l" t="t" r="r" b="b"/>
              <a:pathLst>
                <a:path w="31" h="34" extrusionOk="0">
                  <a:moveTo>
                    <a:pt x="30" y="0"/>
                  </a:moveTo>
                  <a:cubicBezTo>
                    <a:pt x="22" y="13"/>
                    <a:pt x="11" y="23"/>
                    <a:pt x="1" y="34"/>
                  </a:cubicBezTo>
                  <a:cubicBezTo>
                    <a:pt x="13" y="24"/>
                    <a:pt x="22" y="13"/>
                    <a:pt x="3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907265" y="347209"/>
              <a:ext cx="1362" cy="2043"/>
            </a:xfrm>
            <a:custGeom>
              <a:avLst/>
              <a:gdLst/>
              <a:ahLst/>
              <a:cxnLst/>
              <a:rect l="l" t="t" r="r" b="b"/>
              <a:pathLst>
                <a:path w="30" h="45" extrusionOk="0">
                  <a:moveTo>
                    <a:pt x="0" y="0"/>
                  </a:moveTo>
                  <a:lnTo>
                    <a:pt x="0" y="0"/>
                  </a:lnTo>
                  <a:cubicBezTo>
                    <a:pt x="9" y="16"/>
                    <a:pt x="19" y="30"/>
                    <a:pt x="30" y="45"/>
                  </a:cubicBezTo>
                  <a:cubicBezTo>
                    <a:pt x="19" y="30"/>
                    <a:pt x="10" y="16"/>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017211" y="342170"/>
              <a:ext cx="590" cy="2542"/>
            </a:xfrm>
            <a:custGeom>
              <a:avLst/>
              <a:gdLst/>
              <a:ahLst/>
              <a:cxnLst/>
              <a:rect l="l" t="t" r="r" b="b"/>
              <a:pathLst>
                <a:path w="13" h="56" extrusionOk="0">
                  <a:moveTo>
                    <a:pt x="12" y="1"/>
                  </a:moveTo>
                  <a:cubicBezTo>
                    <a:pt x="9" y="19"/>
                    <a:pt x="6" y="38"/>
                    <a:pt x="1" y="56"/>
                  </a:cubicBezTo>
                  <a:cubicBezTo>
                    <a:pt x="6" y="39"/>
                    <a:pt x="9" y="20"/>
                    <a:pt x="1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006226" y="354291"/>
              <a:ext cx="1089" cy="363"/>
            </a:xfrm>
            <a:custGeom>
              <a:avLst/>
              <a:gdLst/>
              <a:ahLst/>
              <a:cxnLst/>
              <a:rect l="l" t="t" r="r" b="b"/>
              <a:pathLst>
                <a:path w="24" h="8" extrusionOk="0">
                  <a:moveTo>
                    <a:pt x="23" y="1"/>
                  </a:moveTo>
                  <a:cubicBezTo>
                    <a:pt x="16" y="4"/>
                    <a:pt x="7" y="6"/>
                    <a:pt x="0" y="8"/>
                  </a:cubicBezTo>
                  <a:cubicBezTo>
                    <a:pt x="7" y="6"/>
                    <a:pt x="16" y="4"/>
                    <a:pt x="2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7016167" y="344758"/>
              <a:ext cx="999" cy="2315"/>
            </a:xfrm>
            <a:custGeom>
              <a:avLst/>
              <a:gdLst/>
              <a:ahLst/>
              <a:cxnLst/>
              <a:rect l="l" t="t" r="r" b="b"/>
              <a:pathLst>
                <a:path w="22" h="51" extrusionOk="0">
                  <a:moveTo>
                    <a:pt x="21" y="1"/>
                  </a:moveTo>
                  <a:cubicBezTo>
                    <a:pt x="16" y="19"/>
                    <a:pt x="9" y="34"/>
                    <a:pt x="0" y="50"/>
                  </a:cubicBezTo>
                  <a:cubicBezTo>
                    <a:pt x="10" y="35"/>
                    <a:pt x="16" y="19"/>
                    <a:pt x="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908854" y="349434"/>
              <a:ext cx="1498" cy="1634"/>
            </a:xfrm>
            <a:custGeom>
              <a:avLst/>
              <a:gdLst/>
              <a:ahLst/>
              <a:cxnLst/>
              <a:rect l="l" t="t" r="r" b="b"/>
              <a:pathLst>
                <a:path w="33" h="36" extrusionOk="0">
                  <a:moveTo>
                    <a:pt x="0" y="1"/>
                  </a:moveTo>
                  <a:cubicBezTo>
                    <a:pt x="10" y="15"/>
                    <a:pt x="21" y="26"/>
                    <a:pt x="33" y="36"/>
                  </a:cubicBezTo>
                  <a:cubicBezTo>
                    <a:pt x="21" y="25"/>
                    <a:pt x="11" y="13"/>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911305" y="254240"/>
              <a:ext cx="100822" cy="13800"/>
            </a:xfrm>
            <a:custGeom>
              <a:avLst/>
              <a:gdLst/>
              <a:ahLst/>
              <a:cxnLst/>
              <a:rect l="l" t="t" r="r" b="b"/>
              <a:pathLst>
                <a:path w="2221" h="304" extrusionOk="0">
                  <a:moveTo>
                    <a:pt x="95" y="0"/>
                  </a:moveTo>
                  <a:cubicBezTo>
                    <a:pt x="59" y="95"/>
                    <a:pt x="27" y="198"/>
                    <a:pt x="1" y="303"/>
                  </a:cubicBezTo>
                  <a:lnTo>
                    <a:pt x="2221" y="303"/>
                  </a:lnTo>
                  <a:cubicBezTo>
                    <a:pt x="2194" y="198"/>
                    <a:pt x="2163" y="95"/>
                    <a:pt x="2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920656" y="229001"/>
              <a:ext cx="82165" cy="13755"/>
            </a:xfrm>
            <a:custGeom>
              <a:avLst/>
              <a:gdLst/>
              <a:ahLst/>
              <a:cxnLst/>
              <a:rect l="l" t="t" r="r" b="b"/>
              <a:pathLst>
                <a:path w="1810" h="303" extrusionOk="0">
                  <a:moveTo>
                    <a:pt x="192" y="1"/>
                  </a:moveTo>
                  <a:cubicBezTo>
                    <a:pt x="122" y="89"/>
                    <a:pt x="57" y="191"/>
                    <a:pt x="1" y="302"/>
                  </a:cubicBezTo>
                  <a:lnTo>
                    <a:pt x="1809" y="302"/>
                  </a:lnTo>
                  <a:cubicBezTo>
                    <a:pt x="1751" y="191"/>
                    <a:pt x="1688" y="89"/>
                    <a:pt x="1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01182" y="273760"/>
              <a:ext cx="121159" cy="73404"/>
            </a:xfrm>
            <a:custGeom>
              <a:avLst/>
              <a:gdLst/>
              <a:ahLst/>
              <a:cxnLst/>
              <a:rect l="l" t="t" r="r" b="b"/>
              <a:pathLst>
                <a:path w="2669" h="1617" extrusionOk="0">
                  <a:moveTo>
                    <a:pt x="0" y="1"/>
                  </a:moveTo>
                  <a:cubicBezTo>
                    <a:pt x="0" y="50"/>
                    <a:pt x="39" y="96"/>
                    <a:pt x="95" y="116"/>
                  </a:cubicBezTo>
                  <a:lnTo>
                    <a:pt x="95" y="1467"/>
                  </a:lnTo>
                  <a:cubicBezTo>
                    <a:pt x="95" y="1520"/>
                    <a:pt x="110" y="1572"/>
                    <a:pt x="134" y="1616"/>
                  </a:cubicBezTo>
                  <a:cubicBezTo>
                    <a:pt x="117" y="1584"/>
                    <a:pt x="105" y="1547"/>
                    <a:pt x="100" y="1507"/>
                  </a:cubicBezTo>
                  <a:lnTo>
                    <a:pt x="2569" y="1507"/>
                  </a:lnTo>
                  <a:cubicBezTo>
                    <a:pt x="2570" y="1494"/>
                    <a:pt x="2573" y="1480"/>
                    <a:pt x="2573" y="1468"/>
                  </a:cubicBezTo>
                  <a:lnTo>
                    <a:pt x="2573" y="117"/>
                  </a:lnTo>
                  <a:cubicBezTo>
                    <a:pt x="2628" y="97"/>
                    <a:pt x="2668" y="51"/>
                    <a:pt x="26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905494" y="248475"/>
              <a:ext cx="112534" cy="5811"/>
            </a:xfrm>
            <a:custGeom>
              <a:avLst/>
              <a:gdLst/>
              <a:ahLst/>
              <a:cxnLst/>
              <a:rect l="l" t="t" r="r" b="b"/>
              <a:pathLst>
                <a:path w="2479" h="128" extrusionOk="0">
                  <a:moveTo>
                    <a:pt x="0" y="1"/>
                  </a:moveTo>
                  <a:cubicBezTo>
                    <a:pt x="0" y="69"/>
                    <a:pt x="73" y="127"/>
                    <a:pt x="161" y="127"/>
                  </a:cubicBezTo>
                  <a:lnTo>
                    <a:pt x="2317" y="127"/>
                  </a:lnTo>
                  <a:cubicBezTo>
                    <a:pt x="2406" y="127"/>
                    <a:pt x="2478" y="72"/>
                    <a:pt x="24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998554" y="217606"/>
              <a:ext cx="5447" cy="5266"/>
            </a:xfrm>
            <a:custGeom>
              <a:avLst/>
              <a:gdLst/>
              <a:ahLst/>
              <a:cxnLst/>
              <a:rect l="l" t="t" r="r" b="b"/>
              <a:pathLst>
                <a:path w="120" h="116" extrusionOk="0">
                  <a:moveTo>
                    <a:pt x="1" y="1"/>
                  </a:moveTo>
                  <a:cubicBezTo>
                    <a:pt x="66" y="15"/>
                    <a:pt x="114" y="61"/>
                    <a:pt x="119" y="116"/>
                  </a:cubicBezTo>
                  <a:cubicBezTo>
                    <a:pt x="116" y="61"/>
                    <a:pt x="66" y="15"/>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919567" y="217697"/>
              <a:ext cx="5175" cy="5084"/>
            </a:xfrm>
            <a:custGeom>
              <a:avLst/>
              <a:gdLst/>
              <a:ahLst/>
              <a:cxnLst/>
              <a:rect l="l" t="t" r="r" b="b"/>
              <a:pathLst>
                <a:path w="114" h="112" extrusionOk="0">
                  <a:moveTo>
                    <a:pt x="113" y="1"/>
                  </a:moveTo>
                  <a:cubicBezTo>
                    <a:pt x="50" y="15"/>
                    <a:pt x="3" y="59"/>
                    <a:pt x="0" y="112"/>
                  </a:cubicBezTo>
                  <a:cubicBezTo>
                    <a:pt x="4" y="59"/>
                    <a:pt x="51" y="15"/>
                    <a:pt x="1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919431" y="223235"/>
              <a:ext cx="84662" cy="5765"/>
            </a:xfrm>
            <a:custGeom>
              <a:avLst/>
              <a:gdLst/>
              <a:ahLst/>
              <a:cxnLst/>
              <a:rect l="l" t="t" r="r" b="b"/>
              <a:pathLst>
                <a:path w="1865" h="127" extrusionOk="0">
                  <a:moveTo>
                    <a:pt x="0" y="0"/>
                  </a:moveTo>
                  <a:cubicBezTo>
                    <a:pt x="0" y="70"/>
                    <a:pt x="73" y="127"/>
                    <a:pt x="161" y="127"/>
                  </a:cubicBezTo>
                  <a:lnTo>
                    <a:pt x="1703" y="127"/>
                  </a:lnTo>
                  <a:cubicBezTo>
                    <a:pt x="1792" y="127"/>
                    <a:pt x="1865" y="70"/>
                    <a:pt x="186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905676" y="342170"/>
              <a:ext cx="112171" cy="12801"/>
            </a:xfrm>
            <a:custGeom>
              <a:avLst/>
              <a:gdLst/>
              <a:ahLst/>
              <a:cxnLst/>
              <a:rect l="l" t="t" r="r" b="b"/>
              <a:pathLst>
                <a:path w="2471" h="282" extrusionOk="0">
                  <a:moveTo>
                    <a:pt x="0" y="1"/>
                  </a:moveTo>
                  <a:cubicBezTo>
                    <a:pt x="6" y="39"/>
                    <a:pt x="17" y="76"/>
                    <a:pt x="35" y="109"/>
                  </a:cubicBezTo>
                  <a:cubicBezTo>
                    <a:pt x="35" y="109"/>
                    <a:pt x="35" y="111"/>
                    <a:pt x="37" y="111"/>
                  </a:cubicBezTo>
                  <a:cubicBezTo>
                    <a:pt x="45" y="127"/>
                    <a:pt x="55" y="141"/>
                    <a:pt x="66" y="156"/>
                  </a:cubicBezTo>
                  <a:cubicBezTo>
                    <a:pt x="67" y="159"/>
                    <a:pt x="69" y="160"/>
                    <a:pt x="71" y="161"/>
                  </a:cubicBezTo>
                  <a:cubicBezTo>
                    <a:pt x="82" y="173"/>
                    <a:pt x="92" y="185"/>
                    <a:pt x="104" y="196"/>
                  </a:cubicBezTo>
                  <a:cubicBezTo>
                    <a:pt x="108" y="199"/>
                    <a:pt x="112" y="202"/>
                    <a:pt x="116" y="204"/>
                  </a:cubicBezTo>
                  <a:cubicBezTo>
                    <a:pt x="127" y="214"/>
                    <a:pt x="138" y="222"/>
                    <a:pt x="149" y="230"/>
                  </a:cubicBezTo>
                  <a:cubicBezTo>
                    <a:pt x="155" y="234"/>
                    <a:pt x="162" y="238"/>
                    <a:pt x="170" y="241"/>
                  </a:cubicBezTo>
                  <a:cubicBezTo>
                    <a:pt x="181" y="246"/>
                    <a:pt x="190" y="252"/>
                    <a:pt x="201" y="257"/>
                  </a:cubicBezTo>
                  <a:cubicBezTo>
                    <a:pt x="211" y="261"/>
                    <a:pt x="223" y="263"/>
                    <a:pt x="233" y="268"/>
                  </a:cubicBezTo>
                  <a:cubicBezTo>
                    <a:pt x="241" y="271"/>
                    <a:pt x="249" y="273"/>
                    <a:pt x="257" y="274"/>
                  </a:cubicBezTo>
                  <a:cubicBezTo>
                    <a:pt x="277" y="278"/>
                    <a:pt x="298" y="281"/>
                    <a:pt x="319" y="281"/>
                  </a:cubicBezTo>
                  <a:lnTo>
                    <a:pt x="2155" y="281"/>
                  </a:lnTo>
                  <a:cubicBezTo>
                    <a:pt x="2176" y="281"/>
                    <a:pt x="2197" y="278"/>
                    <a:pt x="2217" y="274"/>
                  </a:cubicBezTo>
                  <a:cubicBezTo>
                    <a:pt x="2226" y="273"/>
                    <a:pt x="2233" y="269"/>
                    <a:pt x="2241" y="268"/>
                  </a:cubicBezTo>
                  <a:cubicBezTo>
                    <a:pt x="2253" y="265"/>
                    <a:pt x="2264" y="261"/>
                    <a:pt x="2274" y="257"/>
                  </a:cubicBezTo>
                  <a:cubicBezTo>
                    <a:pt x="2285" y="253"/>
                    <a:pt x="2294" y="247"/>
                    <a:pt x="2303" y="242"/>
                  </a:cubicBezTo>
                  <a:cubicBezTo>
                    <a:pt x="2311" y="239"/>
                    <a:pt x="2317" y="235"/>
                    <a:pt x="2326" y="231"/>
                  </a:cubicBezTo>
                  <a:cubicBezTo>
                    <a:pt x="2336" y="224"/>
                    <a:pt x="2347" y="216"/>
                    <a:pt x="2357" y="207"/>
                  </a:cubicBezTo>
                  <a:cubicBezTo>
                    <a:pt x="2361" y="203"/>
                    <a:pt x="2366" y="200"/>
                    <a:pt x="2370" y="195"/>
                  </a:cubicBezTo>
                  <a:cubicBezTo>
                    <a:pt x="2381" y="184"/>
                    <a:pt x="2391" y="174"/>
                    <a:pt x="2401" y="162"/>
                  </a:cubicBezTo>
                  <a:cubicBezTo>
                    <a:pt x="2403" y="160"/>
                    <a:pt x="2406" y="157"/>
                    <a:pt x="2407" y="153"/>
                  </a:cubicBezTo>
                  <a:cubicBezTo>
                    <a:pt x="2418" y="140"/>
                    <a:pt x="2426" y="126"/>
                    <a:pt x="2433" y="112"/>
                  </a:cubicBezTo>
                  <a:cubicBezTo>
                    <a:pt x="2434" y="110"/>
                    <a:pt x="2436" y="108"/>
                    <a:pt x="2436" y="107"/>
                  </a:cubicBezTo>
                  <a:cubicBezTo>
                    <a:pt x="2444" y="91"/>
                    <a:pt x="2452" y="76"/>
                    <a:pt x="2458" y="58"/>
                  </a:cubicBezTo>
                  <a:cubicBezTo>
                    <a:pt x="2458" y="57"/>
                    <a:pt x="2458" y="57"/>
                    <a:pt x="2459" y="56"/>
                  </a:cubicBezTo>
                  <a:cubicBezTo>
                    <a:pt x="2464" y="38"/>
                    <a:pt x="2468" y="20"/>
                    <a:pt x="24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919476" y="217470"/>
              <a:ext cx="84616" cy="5811"/>
            </a:xfrm>
            <a:custGeom>
              <a:avLst/>
              <a:gdLst/>
              <a:ahLst/>
              <a:cxnLst/>
              <a:rect l="l" t="t" r="r" b="b"/>
              <a:pathLst>
                <a:path w="1864" h="128" extrusionOk="0">
                  <a:moveTo>
                    <a:pt x="160" y="1"/>
                  </a:moveTo>
                  <a:cubicBezTo>
                    <a:pt x="145" y="1"/>
                    <a:pt x="130" y="3"/>
                    <a:pt x="115" y="6"/>
                  </a:cubicBezTo>
                  <a:cubicBezTo>
                    <a:pt x="53" y="20"/>
                    <a:pt x="8" y="64"/>
                    <a:pt x="2" y="117"/>
                  </a:cubicBezTo>
                  <a:cubicBezTo>
                    <a:pt x="2" y="120"/>
                    <a:pt x="0" y="123"/>
                    <a:pt x="0" y="127"/>
                  </a:cubicBezTo>
                  <a:lnTo>
                    <a:pt x="1864" y="127"/>
                  </a:lnTo>
                  <a:cubicBezTo>
                    <a:pt x="1864" y="124"/>
                    <a:pt x="1861" y="122"/>
                    <a:pt x="1861" y="119"/>
                  </a:cubicBezTo>
                  <a:cubicBezTo>
                    <a:pt x="1858" y="64"/>
                    <a:pt x="1808" y="17"/>
                    <a:pt x="1742" y="4"/>
                  </a:cubicBezTo>
                  <a:cubicBezTo>
                    <a:pt x="1729" y="2"/>
                    <a:pt x="1717" y="1"/>
                    <a:pt x="17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905494" y="242710"/>
              <a:ext cx="112534" cy="5765"/>
            </a:xfrm>
            <a:custGeom>
              <a:avLst/>
              <a:gdLst/>
              <a:ahLst/>
              <a:cxnLst/>
              <a:rect l="l" t="t" r="r" b="b"/>
              <a:pathLst>
                <a:path w="2479" h="127" extrusionOk="0">
                  <a:moveTo>
                    <a:pt x="161" y="0"/>
                  </a:moveTo>
                  <a:cubicBezTo>
                    <a:pt x="73" y="0"/>
                    <a:pt x="0" y="57"/>
                    <a:pt x="0" y="127"/>
                  </a:cubicBezTo>
                  <a:lnTo>
                    <a:pt x="2478" y="127"/>
                  </a:lnTo>
                  <a:cubicBezTo>
                    <a:pt x="2478" y="57"/>
                    <a:pt x="2406" y="0"/>
                    <a:pt x="23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01136" y="267995"/>
              <a:ext cx="121159" cy="5765"/>
            </a:xfrm>
            <a:custGeom>
              <a:avLst/>
              <a:gdLst/>
              <a:ahLst/>
              <a:cxnLst/>
              <a:rect l="l" t="t" r="r" b="b"/>
              <a:pathLst>
                <a:path w="2669" h="127" extrusionOk="0">
                  <a:moveTo>
                    <a:pt x="161" y="0"/>
                  </a:moveTo>
                  <a:cubicBezTo>
                    <a:pt x="72" y="0"/>
                    <a:pt x="0" y="56"/>
                    <a:pt x="0" y="127"/>
                  </a:cubicBezTo>
                  <a:lnTo>
                    <a:pt x="2668" y="127"/>
                  </a:lnTo>
                  <a:cubicBezTo>
                    <a:pt x="2668" y="56"/>
                    <a:pt x="2596" y="0"/>
                    <a:pt x="25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910442" y="-174969"/>
              <a:ext cx="102502" cy="48618"/>
            </a:xfrm>
            <a:custGeom>
              <a:avLst/>
              <a:gdLst/>
              <a:ahLst/>
              <a:cxnLst/>
              <a:rect l="l" t="t" r="r" b="b"/>
              <a:pathLst>
                <a:path w="2258" h="1071" extrusionOk="0">
                  <a:moveTo>
                    <a:pt x="528" y="0"/>
                  </a:moveTo>
                  <a:lnTo>
                    <a:pt x="525" y="3"/>
                  </a:lnTo>
                  <a:cubicBezTo>
                    <a:pt x="285" y="243"/>
                    <a:pt x="99" y="618"/>
                    <a:pt x="1" y="1071"/>
                  </a:cubicBezTo>
                  <a:lnTo>
                    <a:pt x="2258" y="1071"/>
                  </a:lnTo>
                  <a:cubicBezTo>
                    <a:pt x="2160" y="618"/>
                    <a:pt x="1973" y="242"/>
                    <a:pt x="1732" y="1"/>
                  </a:cubicBezTo>
                  <a:lnTo>
                    <a:pt x="173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925650" y="-184366"/>
              <a:ext cx="72269" cy="4857"/>
            </a:xfrm>
            <a:custGeom>
              <a:avLst/>
              <a:gdLst/>
              <a:ahLst/>
              <a:cxnLst/>
              <a:rect l="l" t="t" r="r" b="b"/>
              <a:pathLst>
                <a:path w="1592" h="107" extrusionOk="0">
                  <a:moveTo>
                    <a:pt x="0" y="0"/>
                  </a:moveTo>
                  <a:cubicBezTo>
                    <a:pt x="0" y="16"/>
                    <a:pt x="5" y="30"/>
                    <a:pt x="15" y="44"/>
                  </a:cubicBezTo>
                  <a:cubicBezTo>
                    <a:pt x="40" y="81"/>
                    <a:pt x="95" y="107"/>
                    <a:pt x="162" y="107"/>
                  </a:cubicBezTo>
                  <a:lnTo>
                    <a:pt x="1430" y="107"/>
                  </a:lnTo>
                  <a:cubicBezTo>
                    <a:pt x="1496" y="107"/>
                    <a:pt x="1551" y="81"/>
                    <a:pt x="1577" y="44"/>
                  </a:cubicBezTo>
                  <a:cubicBezTo>
                    <a:pt x="1586" y="30"/>
                    <a:pt x="1592" y="16"/>
                    <a:pt x="15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12213" y="-95483"/>
              <a:ext cx="98916" cy="7944"/>
            </a:xfrm>
            <a:custGeom>
              <a:avLst/>
              <a:gdLst/>
              <a:ahLst/>
              <a:cxnLst/>
              <a:rect l="l" t="t" r="r" b="b"/>
              <a:pathLst>
                <a:path w="2179" h="175" extrusionOk="0">
                  <a:moveTo>
                    <a:pt x="1" y="1"/>
                  </a:moveTo>
                  <a:cubicBezTo>
                    <a:pt x="10" y="59"/>
                    <a:pt x="18" y="117"/>
                    <a:pt x="26" y="175"/>
                  </a:cubicBezTo>
                  <a:lnTo>
                    <a:pt x="2155" y="175"/>
                  </a:lnTo>
                  <a:cubicBezTo>
                    <a:pt x="2163" y="119"/>
                    <a:pt x="2172" y="61"/>
                    <a:pt x="2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0079" y="-114912"/>
              <a:ext cx="103319" cy="7944"/>
            </a:xfrm>
            <a:custGeom>
              <a:avLst/>
              <a:gdLst/>
              <a:ahLst/>
              <a:cxnLst/>
              <a:rect l="l" t="t" r="r" b="b"/>
              <a:pathLst>
                <a:path w="2276" h="175" extrusionOk="0">
                  <a:moveTo>
                    <a:pt x="0" y="1"/>
                  </a:moveTo>
                  <a:cubicBezTo>
                    <a:pt x="6" y="60"/>
                    <a:pt x="12" y="117"/>
                    <a:pt x="19" y="175"/>
                  </a:cubicBezTo>
                  <a:lnTo>
                    <a:pt x="2257" y="175"/>
                  </a:lnTo>
                  <a:cubicBezTo>
                    <a:pt x="2264" y="117"/>
                    <a:pt x="2269" y="60"/>
                    <a:pt x="2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930416" y="-17767"/>
              <a:ext cx="62509" cy="9124"/>
            </a:xfrm>
            <a:custGeom>
              <a:avLst/>
              <a:gdLst/>
              <a:ahLst/>
              <a:cxnLst/>
              <a:rect l="l" t="t" r="r" b="b"/>
              <a:pathLst>
                <a:path w="1377" h="201" extrusionOk="0">
                  <a:moveTo>
                    <a:pt x="1" y="0"/>
                  </a:moveTo>
                  <a:cubicBezTo>
                    <a:pt x="30" y="71"/>
                    <a:pt x="59" y="139"/>
                    <a:pt x="88" y="201"/>
                  </a:cubicBezTo>
                  <a:lnTo>
                    <a:pt x="1291" y="201"/>
                  </a:lnTo>
                  <a:cubicBezTo>
                    <a:pt x="1320" y="139"/>
                    <a:pt x="1349" y="71"/>
                    <a:pt x="13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915254" y="-76099"/>
              <a:ext cx="93014" cy="7944"/>
            </a:xfrm>
            <a:custGeom>
              <a:avLst/>
              <a:gdLst/>
              <a:ahLst/>
              <a:cxnLst/>
              <a:rect l="l" t="t" r="r" b="b"/>
              <a:pathLst>
                <a:path w="2049" h="175" extrusionOk="0">
                  <a:moveTo>
                    <a:pt x="0" y="1"/>
                  </a:moveTo>
                  <a:cubicBezTo>
                    <a:pt x="11" y="61"/>
                    <a:pt x="21" y="119"/>
                    <a:pt x="32" y="175"/>
                  </a:cubicBezTo>
                  <a:lnTo>
                    <a:pt x="2017" y="175"/>
                  </a:lnTo>
                  <a:cubicBezTo>
                    <a:pt x="2027" y="119"/>
                    <a:pt x="2038" y="61"/>
                    <a:pt x="20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919067" y="-56579"/>
              <a:ext cx="85388" cy="7944"/>
            </a:xfrm>
            <a:custGeom>
              <a:avLst/>
              <a:gdLst/>
              <a:ahLst/>
              <a:cxnLst/>
              <a:rect l="l" t="t" r="r" b="b"/>
              <a:pathLst>
                <a:path w="1881" h="175" extrusionOk="0">
                  <a:moveTo>
                    <a:pt x="1" y="0"/>
                  </a:moveTo>
                  <a:cubicBezTo>
                    <a:pt x="12" y="59"/>
                    <a:pt x="25" y="117"/>
                    <a:pt x="40" y="174"/>
                  </a:cubicBezTo>
                  <a:lnTo>
                    <a:pt x="1841" y="174"/>
                  </a:lnTo>
                  <a:cubicBezTo>
                    <a:pt x="1855" y="117"/>
                    <a:pt x="1868" y="59"/>
                    <a:pt x="18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923925" y="-37150"/>
              <a:ext cx="75628" cy="7944"/>
            </a:xfrm>
            <a:custGeom>
              <a:avLst/>
              <a:gdLst/>
              <a:ahLst/>
              <a:cxnLst/>
              <a:rect l="l" t="t" r="r" b="b"/>
              <a:pathLst>
                <a:path w="1666" h="175" extrusionOk="0">
                  <a:moveTo>
                    <a:pt x="0" y="0"/>
                  </a:moveTo>
                  <a:cubicBezTo>
                    <a:pt x="18" y="59"/>
                    <a:pt x="36" y="117"/>
                    <a:pt x="54" y="174"/>
                  </a:cubicBezTo>
                  <a:lnTo>
                    <a:pt x="1613" y="174"/>
                  </a:lnTo>
                  <a:cubicBezTo>
                    <a:pt x="1631" y="117"/>
                    <a:pt x="1647" y="59"/>
                    <a:pt x="1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901000" y="-120632"/>
              <a:ext cx="121522" cy="5765"/>
            </a:xfrm>
            <a:custGeom>
              <a:avLst/>
              <a:gdLst/>
              <a:ahLst/>
              <a:cxnLst/>
              <a:rect l="l" t="t" r="r" b="b"/>
              <a:pathLst>
                <a:path w="2677" h="127" extrusionOk="0">
                  <a:moveTo>
                    <a:pt x="1" y="0"/>
                  </a:moveTo>
                  <a:cubicBezTo>
                    <a:pt x="0" y="70"/>
                    <a:pt x="73" y="127"/>
                    <a:pt x="161" y="127"/>
                  </a:cubicBezTo>
                  <a:lnTo>
                    <a:pt x="2515" y="127"/>
                  </a:lnTo>
                  <a:cubicBezTo>
                    <a:pt x="2604" y="127"/>
                    <a:pt x="2677" y="70"/>
                    <a:pt x="267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903270" y="-101203"/>
              <a:ext cx="116938" cy="5765"/>
            </a:xfrm>
            <a:custGeom>
              <a:avLst/>
              <a:gdLst/>
              <a:ahLst/>
              <a:cxnLst/>
              <a:rect l="l" t="t" r="r" b="b"/>
              <a:pathLst>
                <a:path w="2576" h="127" extrusionOk="0">
                  <a:moveTo>
                    <a:pt x="1" y="0"/>
                  </a:moveTo>
                  <a:cubicBezTo>
                    <a:pt x="1" y="69"/>
                    <a:pt x="72" y="127"/>
                    <a:pt x="161" y="127"/>
                  </a:cubicBezTo>
                  <a:lnTo>
                    <a:pt x="2416" y="127"/>
                  </a:lnTo>
                  <a:cubicBezTo>
                    <a:pt x="2503" y="127"/>
                    <a:pt x="2576" y="70"/>
                    <a:pt x="257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904541" y="-81819"/>
              <a:ext cx="114441" cy="5765"/>
            </a:xfrm>
            <a:custGeom>
              <a:avLst/>
              <a:gdLst/>
              <a:ahLst/>
              <a:cxnLst/>
              <a:rect l="l" t="t" r="r" b="b"/>
              <a:pathLst>
                <a:path w="2521" h="127" extrusionOk="0">
                  <a:moveTo>
                    <a:pt x="0" y="0"/>
                  </a:moveTo>
                  <a:cubicBezTo>
                    <a:pt x="0" y="71"/>
                    <a:pt x="73" y="127"/>
                    <a:pt x="160" y="127"/>
                  </a:cubicBezTo>
                  <a:lnTo>
                    <a:pt x="2359" y="127"/>
                  </a:lnTo>
                  <a:cubicBezTo>
                    <a:pt x="2448" y="127"/>
                    <a:pt x="2521" y="71"/>
                    <a:pt x="252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908400" y="-62344"/>
              <a:ext cx="106587" cy="5811"/>
            </a:xfrm>
            <a:custGeom>
              <a:avLst/>
              <a:gdLst/>
              <a:ahLst/>
              <a:cxnLst/>
              <a:rect l="l" t="t" r="r" b="b"/>
              <a:pathLst>
                <a:path w="2348" h="128" extrusionOk="0">
                  <a:moveTo>
                    <a:pt x="1" y="1"/>
                  </a:moveTo>
                  <a:cubicBezTo>
                    <a:pt x="1" y="70"/>
                    <a:pt x="73" y="127"/>
                    <a:pt x="162" y="127"/>
                  </a:cubicBezTo>
                  <a:lnTo>
                    <a:pt x="2188" y="127"/>
                  </a:lnTo>
                  <a:cubicBezTo>
                    <a:pt x="2276" y="127"/>
                    <a:pt x="2348" y="70"/>
                    <a:pt x="234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009403" y="-46138"/>
              <a:ext cx="182" cy="227"/>
            </a:xfrm>
            <a:custGeom>
              <a:avLst/>
              <a:gdLst/>
              <a:ahLst/>
              <a:cxnLst/>
              <a:rect l="l" t="t" r="r" b="b"/>
              <a:pathLst>
                <a:path w="4" h="5" extrusionOk="0">
                  <a:moveTo>
                    <a:pt x="1" y="0"/>
                  </a:moveTo>
                  <a:cubicBezTo>
                    <a:pt x="2" y="2"/>
                    <a:pt x="2" y="3"/>
                    <a:pt x="4" y="4"/>
                  </a:cubicBezTo>
                  <a:cubicBezTo>
                    <a:pt x="4" y="3"/>
                    <a:pt x="2" y="2"/>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912848" y="-48635"/>
              <a:ext cx="6355" cy="5311"/>
            </a:xfrm>
            <a:custGeom>
              <a:avLst/>
              <a:gdLst/>
              <a:ahLst/>
              <a:cxnLst/>
              <a:rect l="l" t="t" r="r" b="b"/>
              <a:pathLst>
                <a:path w="140" h="117" extrusionOk="0">
                  <a:moveTo>
                    <a:pt x="140" y="0"/>
                  </a:moveTo>
                  <a:cubicBezTo>
                    <a:pt x="65" y="6"/>
                    <a:pt x="6" y="55"/>
                    <a:pt x="1" y="116"/>
                  </a:cubicBezTo>
                  <a:cubicBezTo>
                    <a:pt x="7" y="55"/>
                    <a:pt x="65" y="8"/>
                    <a:pt x="14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919385" y="-48681"/>
              <a:ext cx="726" cy="45"/>
            </a:xfrm>
            <a:custGeom>
              <a:avLst/>
              <a:gdLst/>
              <a:ahLst/>
              <a:cxnLst/>
              <a:rect l="l" t="t" r="r" b="b"/>
              <a:pathLst>
                <a:path w="16" h="1" extrusionOk="0">
                  <a:moveTo>
                    <a:pt x="0" y="0"/>
                  </a:moveTo>
                  <a:lnTo>
                    <a:pt x="1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007452" y="-47727"/>
              <a:ext cx="999" cy="590"/>
            </a:xfrm>
            <a:custGeom>
              <a:avLst/>
              <a:gdLst/>
              <a:ahLst/>
              <a:cxnLst/>
              <a:rect l="l" t="t" r="r" b="b"/>
              <a:pathLst>
                <a:path w="22" h="13" extrusionOk="0">
                  <a:moveTo>
                    <a:pt x="0" y="0"/>
                  </a:moveTo>
                  <a:cubicBezTo>
                    <a:pt x="8" y="3"/>
                    <a:pt x="15" y="9"/>
                    <a:pt x="22" y="13"/>
                  </a:cubicBezTo>
                  <a:cubicBezTo>
                    <a:pt x="15" y="9"/>
                    <a:pt x="8" y="3"/>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912758" y="-42961"/>
              <a:ext cx="98053" cy="5811"/>
            </a:xfrm>
            <a:custGeom>
              <a:avLst/>
              <a:gdLst/>
              <a:ahLst/>
              <a:cxnLst/>
              <a:rect l="l" t="t" r="r" b="b"/>
              <a:pathLst>
                <a:path w="2160" h="128" extrusionOk="0">
                  <a:moveTo>
                    <a:pt x="1" y="1"/>
                  </a:moveTo>
                  <a:cubicBezTo>
                    <a:pt x="1" y="70"/>
                    <a:pt x="73" y="127"/>
                    <a:pt x="162" y="127"/>
                  </a:cubicBezTo>
                  <a:lnTo>
                    <a:pt x="1998" y="127"/>
                  </a:lnTo>
                  <a:cubicBezTo>
                    <a:pt x="2086" y="127"/>
                    <a:pt x="2159" y="70"/>
                    <a:pt x="215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919431" y="-23532"/>
              <a:ext cx="84662" cy="5811"/>
            </a:xfrm>
            <a:custGeom>
              <a:avLst/>
              <a:gdLst/>
              <a:ahLst/>
              <a:cxnLst/>
              <a:rect l="l" t="t" r="r" b="b"/>
              <a:pathLst>
                <a:path w="1865" h="128" extrusionOk="0">
                  <a:moveTo>
                    <a:pt x="0" y="1"/>
                  </a:moveTo>
                  <a:cubicBezTo>
                    <a:pt x="0" y="70"/>
                    <a:pt x="73" y="127"/>
                    <a:pt x="161" y="127"/>
                  </a:cubicBezTo>
                  <a:lnTo>
                    <a:pt x="1703" y="127"/>
                  </a:lnTo>
                  <a:cubicBezTo>
                    <a:pt x="1792" y="127"/>
                    <a:pt x="1865" y="70"/>
                    <a:pt x="18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934456" y="-8688"/>
              <a:ext cx="54610" cy="226203"/>
            </a:xfrm>
            <a:custGeom>
              <a:avLst/>
              <a:gdLst/>
              <a:ahLst/>
              <a:cxnLst/>
              <a:rect l="l" t="t" r="r" b="b"/>
              <a:pathLst>
                <a:path w="1203" h="4983" extrusionOk="0">
                  <a:moveTo>
                    <a:pt x="0" y="1"/>
                  </a:moveTo>
                  <a:lnTo>
                    <a:pt x="0" y="222"/>
                  </a:lnTo>
                  <a:lnTo>
                    <a:pt x="260" y="222"/>
                  </a:lnTo>
                  <a:lnTo>
                    <a:pt x="260" y="4983"/>
                  </a:lnTo>
                  <a:lnTo>
                    <a:pt x="943" y="4983"/>
                  </a:lnTo>
                  <a:lnTo>
                    <a:pt x="943" y="222"/>
                  </a:lnTo>
                  <a:lnTo>
                    <a:pt x="1202" y="222"/>
                  </a:lnTo>
                  <a:lnTo>
                    <a:pt x="1202"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903270" y="-107013"/>
              <a:ext cx="116892" cy="5811"/>
            </a:xfrm>
            <a:custGeom>
              <a:avLst/>
              <a:gdLst/>
              <a:ahLst/>
              <a:cxnLst/>
              <a:rect l="l" t="t" r="r" b="b"/>
              <a:pathLst>
                <a:path w="2575" h="128" extrusionOk="0">
                  <a:moveTo>
                    <a:pt x="161" y="1"/>
                  </a:moveTo>
                  <a:cubicBezTo>
                    <a:pt x="72" y="1"/>
                    <a:pt x="1" y="58"/>
                    <a:pt x="1" y="127"/>
                  </a:cubicBezTo>
                  <a:lnTo>
                    <a:pt x="2575" y="127"/>
                  </a:lnTo>
                  <a:cubicBezTo>
                    <a:pt x="2575" y="58"/>
                    <a:pt x="2502" y="1"/>
                    <a:pt x="24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900955" y="-126397"/>
              <a:ext cx="121477" cy="5811"/>
            </a:xfrm>
            <a:custGeom>
              <a:avLst/>
              <a:gdLst/>
              <a:ahLst/>
              <a:cxnLst/>
              <a:rect l="l" t="t" r="r" b="b"/>
              <a:pathLst>
                <a:path w="2676" h="128" extrusionOk="0">
                  <a:moveTo>
                    <a:pt x="160" y="1"/>
                  </a:moveTo>
                  <a:cubicBezTo>
                    <a:pt x="72" y="1"/>
                    <a:pt x="0" y="57"/>
                    <a:pt x="0" y="127"/>
                  </a:cubicBezTo>
                  <a:lnTo>
                    <a:pt x="2674" y="127"/>
                  </a:lnTo>
                  <a:cubicBezTo>
                    <a:pt x="2675" y="57"/>
                    <a:pt x="2604" y="1"/>
                    <a:pt x="251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904541" y="-87584"/>
              <a:ext cx="114441" cy="5811"/>
            </a:xfrm>
            <a:custGeom>
              <a:avLst/>
              <a:gdLst/>
              <a:ahLst/>
              <a:cxnLst/>
              <a:rect l="l" t="t" r="r" b="b"/>
              <a:pathLst>
                <a:path w="2521" h="128" extrusionOk="0">
                  <a:moveTo>
                    <a:pt x="160" y="1"/>
                  </a:moveTo>
                  <a:cubicBezTo>
                    <a:pt x="72" y="1"/>
                    <a:pt x="0" y="58"/>
                    <a:pt x="0" y="127"/>
                  </a:cubicBezTo>
                  <a:lnTo>
                    <a:pt x="2521" y="127"/>
                  </a:lnTo>
                  <a:cubicBezTo>
                    <a:pt x="2521" y="58"/>
                    <a:pt x="2448" y="1"/>
                    <a:pt x="235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908400" y="-68200"/>
              <a:ext cx="106587" cy="5811"/>
            </a:xfrm>
            <a:custGeom>
              <a:avLst/>
              <a:gdLst/>
              <a:ahLst/>
              <a:cxnLst/>
              <a:rect l="l" t="t" r="r" b="b"/>
              <a:pathLst>
                <a:path w="2348" h="128" extrusionOk="0">
                  <a:moveTo>
                    <a:pt x="162" y="1"/>
                  </a:moveTo>
                  <a:cubicBezTo>
                    <a:pt x="73" y="1"/>
                    <a:pt x="1" y="58"/>
                    <a:pt x="1" y="127"/>
                  </a:cubicBezTo>
                  <a:lnTo>
                    <a:pt x="2348" y="127"/>
                  </a:lnTo>
                  <a:cubicBezTo>
                    <a:pt x="2348" y="58"/>
                    <a:pt x="2276" y="1"/>
                    <a:pt x="218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912712" y="-48681"/>
              <a:ext cx="97962" cy="5674"/>
            </a:xfrm>
            <a:custGeom>
              <a:avLst/>
              <a:gdLst/>
              <a:ahLst/>
              <a:cxnLst/>
              <a:rect l="l" t="t" r="r" b="b"/>
              <a:pathLst>
                <a:path w="2158" h="125" extrusionOk="0">
                  <a:moveTo>
                    <a:pt x="142" y="0"/>
                  </a:moveTo>
                  <a:cubicBezTo>
                    <a:pt x="67" y="7"/>
                    <a:pt x="9" y="56"/>
                    <a:pt x="2" y="116"/>
                  </a:cubicBezTo>
                  <a:cubicBezTo>
                    <a:pt x="2" y="118"/>
                    <a:pt x="0" y="122"/>
                    <a:pt x="0" y="125"/>
                  </a:cubicBezTo>
                  <a:lnTo>
                    <a:pt x="2157" y="125"/>
                  </a:lnTo>
                  <a:cubicBezTo>
                    <a:pt x="2157" y="119"/>
                    <a:pt x="2156" y="114"/>
                    <a:pt x="2155" y="109"/>
                  </a:cubicBezTo>
                  <a:cubicBezTo>
                    <a:pt x="2155" y="107"/>
                    <a:pt x="2155" y="102"/>
                    <a:pt x="2153" y="100"/>
                  </a:cubicBezTo>
                  <a:cubicBezTo>
                    <a:pt x="2152" y="95"/>
                    <a:pt x="2150" y="91"/>
                    <a:pt x="2148" y="86"/>
                  </a:cubicBezTo>
                  <a:cubicBezTo>
                    <a:pt x="2146" y="82"/>
                    <a:pt x="2145" y="79"/>
                    <a:pt x="2144" y="76"/>
                  </a:cubicBezTo>
                  <a:cubicBezTo>
                    <a:pt x="2142" y="74"/>
                    <a:pt x="2140" y="71"/>
                    <a:pt x="2139" y="69"/>
                  </a:cubicBezTo>
                  <a:cubicBezTo>
                    <a:pt x="2137" y="65"/>
                    <a:pt x="2135" y="63"/>
                    <a:pt x="2132" y="59"/>
                  </a:cubicBezTo>
                  <a:cubicBezTo>
                    <a:pt x="2131" y="58"/>
                    <a:pt x="2131" y="56"/>
                    <a:pt x="2130" y="55"/>
                  </a:cubicBezTo>
                  <a:cubicBezTo>
                    <a:pt x="2124" y="49"/>
                    <a:pt x="2118" y="40"/>
                    <a:pt x="2110" y="35"/>
                  </a:cubicBezTo>
                  <a:cubicBezTo>
                    <a:pt x="2109" y="34"/>
                    <a:pt x="2109" y="34"/>
                    <a:pt x="2106" y="34"/>
                  </a:cubicBezTo>
                  <a:cubicBezTo>
                    <a:pt x="2100" y="29"/>
                    <a:pt x="2094" y="24"/>
                    <a:pt x="2085" y="21"/>
                  </a:cubicBezTo>
                  <a:cubicBezTo>
                    <a:pt x="2083" y="19"/>
                    <a:pt x="2082" y="19"/>
                    <a:pt x="2079" y="18"/>
                  </a:cubicBezTo>
                  <a:cubicBezTo>
                    <a:pt x="2056" y="6"/>
                    <a:pt x="2026" y="0"/>
                    <a:pt x="199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919431" y="-29297"/>
              <a:ext cx="84571" cy="5765"/>
            </a:xfrm>
            <a:custGeom>
              <a:avLst/>
              <a:gdLst/>
              <a:ahLst/>
              <a:cxnLst/>
              <a:rect l="l" t="t" r="r" b="b"/>
              <a:pathLst>
                <a:path w="1863" h="127" extrusionOk="0">
                  <a:moveTo>
                    <a:pt x="153" y="0"/>
                  </a:moveTo>
                  <a:cubicBezTo>
                    <a:pt x="69" y="3"/>
                    <a:pt x="0" y="58"/>
                    <a:pt x="0" y="127"/>
                  </a:cubicBezTo>
                  <a:lnTo>
                    <a:pt x="1862" y="127"/>
                  </a:lnTo>
                  <a:cubicBezTo>
                    <a:pt x="1862" y="59"/>
                    <a:pt x="1794" y="3"/>
                    <a:pt x="17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2">
    <p:spTree>
      <p:nvGrpSpPr>
        <p:cNvPr id="1" name="Shape 3957"/>
        <p:cNvGrpSpPr/>
        <p:nvPr/>
      </p:nvGrpSpPr>
      <p:grpSpPr>
        <a:xfrm>
          <a:off x="0" y="0"/>
          <a:ext cx="0" cy="0"/>
          <a:chOff x="0" y="0"/>
          <a:chExt cx="0" cy="0"/>
        </a:xfrm>
      </p:grpSpPr>
      <p:pic>
        <p:nvPicPr>
          <p:cNvPr id="3958" name="Google Shape;3958;p27"/>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3959" name="Google Shape;3959;p27"/>
          <p:cNvSpPr txBox="1">
            <a:spLocks noGrp="1"/>
          </p:cNvSpPr>
          <p:nvPr>
            <p:ph type="subTitle" idx="1"/>
          </p:nvPr>
        </p:nvSpPr>
        <p:spPr>
          <a:xfrm>
            <a:off x="1487650" y="2101575"/>
            <a:ext cx="6168900" cy="6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0" name="Google Shape;3960;p27"/>
          <p:cNvSpPr txBox="1">
            <a:spLocks noGrp="1"/>
          </p:cNvSpPr>
          <p:nvPr>
            <p:ph type="subTitle" idx="2"/>
          </p:nvPr>
        </p:nvSpPr>
        <p:spPr>
          <a:xfrm>
            <a:off x="1487625" y="3800450"/>
            <a:ext cx="6168900" cy="6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1" name="Google Shape;3961;p2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62" name="Google Shape;3962;p27"/>
          <p:cNvSpPr txBox="1">
            <a:spLocks noGrp="1"/>
          </p:cNvSpPr>
          <p:nvPr>
            <p:ph type="title" idx="3"/>
          </p:nvPr>
        </p:nvSpPr>
        <p:spPr>
          <a:xfrm>
            <a:off x="1487325" y="1502375"/>
            <a:ext cx="61695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963" name="Google Shape;3963;p27"/>
          <p:cNvSpPr txBox="1">
            <a:spLocks noGrp="1"/>
          </p:cNvSpPr>
          <p:nvPr>
            <p:ph type="title" idx="4"/>
          </p:nvPr>
        </p:nvSpPr>
        <p:spPr>
          <a:xfrm>
            <a:off x="1504180" y="3201250"/>
            <a:ext cx="6135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3964" name="Google Shape;3964;p27"/>
          <p:cNvGrpSpPr/>
          <p:nvPr/>
        </p:nvGrpSpPr>
        <p:grpSpPr>
          <a:xfrm>
            <a:off x="4306504" y="-524130"/>
            <a:ext cx="5599779" cy="4734031"/>
            <a:chOff x="6734355" y="2392526"/>
            <a:chExt cx="762591" cy="644700"/>
          </a:xfrm>
        </p:grpSpPr>
        <p:sp>
          <p:nvSpPr>
            <p:cNvPr id="3965" name="Google Shape;3965;p27"/>
            <p:cNvSpPr/>
            <p:nvPr/>
          </p:nvSpPr>
          <p:spPr>
            <a:xfrm>
              <a:off x="6977945" y="2992285"/>
              <a:ext cx="8670" cy="7899"/>
            </a:xfrm>
            <a:custGeom>
              <a:avLst/>
              <a:gdLst/>
              <a:ahLst/>
              <a:cxnLst/>
              <a:rect l="l" t="t" r="r" b="b"/>
              <a:pathLst>
                <a:path w="191" h="174" extrusionOk="0">
                  <a:moveTo>
                    <a:pt x="97" y="71"/>
                  </a:moveTo>
                  <a:cubicBezTo>
                    <a:pt x="106" y="74"/>
                    <a:pt x="113" y="83"/>
                    <a:pt x="109" y="90"/>
                  </a:cubicBezTo>
                  <a:cubicBezTo>
                    <a:pt x="108" y="98"/>
                    <a:pt x="101" y="103"/>
                    <a:pt x="94" y="103"/>
                  </a:cubicBezTo>
                  <a:lnTo>
                    <a:pt x="88" y="103"/>
                  </a:lnTo>
                  <a:cubicBezTo>
                    <a:pt x="83" y="101"/>
                    <a:pt x="80" y="99"/>
                    <a:pt x="77" y="94"/>
                  </a:cubicBezTo>
                  <a:cubicBezTo>
                    <a:pt x="76" y="90"/>
                    <a:pt x="75" y="86"/>
                    <a:pt x="76" y="81"/>
                  </a:cubicBezTo>
                  <a:cubicBezTo>
                    <a:pt x="77" y="75"/>
                    <a:pt x="83" y="71"/>
                    <a:pt x="94" y="71"/>
                  </a:cubicBezTo>
                  <a:close/>
                  <a:moveTo>
                    <a:pt x="91" y="0"/>
                  </a:moveTo>
                  <a:cubicBezTo>
                    <a:pt x="53" y="0"/>
                    <a:pt x="18" y="26"/>
                    <a:pt x="7" y="62"/>
                  </a:cubicBezTo>
                  <a:cubicBezTo>
                    <a:pt x="1" y="83"/>
                    <a:pt x="3" y="106"/>
                    <a:pt x="13" y="126"/>
                  </a:cubicBezTo>
                  <a:cubicBezTo>
                    <a:pt x="25" y="147"/>
                    <a:pt x="45" y="163"/>
                    <a:pt x="69" y="169"/>
                  </a:cubicBezTo>
                  <a:cubicBezTo>
                    <a:pt x="77" y="173"/>
                    <a:pt x="85" y="174"/>
                    <a:pt x="93" y="174"/>
                  </a:cubicBezTo>
                  <a:cubicBezTo>
                    <a:pt x="133" y="174"/>
                    <a:pt x="166" y="147"/>
                    <a:pt x="177" y="110"/>
                  </a:cubicBezTo>
                  <a:cubicBezTo>
                    <a:pt x="191" y="63"/>
                    <a:pt x="162" y="17"/>
                    <a:pt x="115" y="4"/>
                  </a:cubicBezTo>
                  <a:cubicBezTo>
                    <a:pt x="107" y="2"/>
                    <a:pt x="99"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7"/>
            <p:cNvSpPr/>
            <p:nvPr/>
          </p:nvSpPr>
          <p:spPr>
            <a:xfrm>
              <a:off x="6995104" y="2996416"/>
              <a:ext cx="8580" cy="7899"/>
            </a:xfrm>
            <a:custGeom>
              <a:avLst/>
              <a:gdLst/>
              <a:ahLst/>
              <a:cxnLst/>
              <a:rect l="l" t="t" r="r" b="b"/>
              <a:pathLst>
                <a:path w="189" h="174" extrusionOk="0">
                  <a:moveTo>
                    <a:pt x="95" y="70"/>
                  </a:moveTo>
                  <a:cubicBezTo>
                    <a:pt x="105" y="71"/>
                    <a:pt x="111" y="81"/>
                    <a:pt x="109" y="89"/>
                  </a:cubicBezTo>
                  <a:cubicBezTo>
                    <a:pt x="107" y="96"/>
                    <a:pt x="101" y="102"/>
                    <a:pt x="93" y="102"/>
                  </a:cubicBezTo>
                  <a:lnTo>
                    <a:pt x="89" y="102"/>
                  </a:lnTo>
                  <a:cubicBezTo>
                    <a:pt x="84" y="100"/>
                    <a:pt x="79" y="97"/>
                    <a:pt x="77" y="93"/>
                  </a:cubicBezTo>
                  <a:cubicBezTo>
                    <a:pt x="74" y="89"/>
                    <a:pt x="74" y="86"/>
                    <a:pt x="74" y="82"/>
                  </a:cubicBezTo>
                  <a:cubicBezTo>
                    <a:pt x="76" y="75"/>
                    <a:pt x="83" y="70"/>
                    <a:pt x="94" y="70"/>
                  </a:cubicBezTo>
                  <a:close/>
                  <a:moveTo>
                    <a:pt x="92" y="1"/>
                  </a:moveTo>
                  <a:cubicBezTo>
                    <a:pt x="51" y="1"/>
                    <a:pt x="15" y="28"/>
                    <a:pt x="6" y="68"/>
                  </a:cubicBezTo>
                  <a:cubicBezTo>
                    <a:pt x="0" y="91"/>
                    <a:pt x="5" y="113"/>
                    <a:pt x="18" y="131"/>
                  </a:cubicBezTo>
                  <a:cubicBezTo>
                    <a:pt x="31" y="151"/>
                    <a:pt x="51" y="166"/>
                    <a:pt x="74" y="171"/>
                  </a:cubicBezTo>
                  <a:cubicBezTo>
                    <a:pt x="81" y="172"/>
                    <a:pt x="88" y="173"/>
                    <a:pt x="93" y="173"/>
                  </a:cubicBezTo>
                  <a:cubicBezTo>
                    <a:pt x="133" y="173"/>
                    <a:pt x="170" y="145"/>
                    <a:pt x="179" y="105"/>
                  </a:cubicBezTo>
                  <a:cubicBezTo>
                    <a:pt x="188" y="57"/>
                    <a:pt x="157" y="12"/>
                    <a:pt x="110" y="3"/>
                  </a:cubicBezTo>
                  <a:cubicBezTo>
                    <a:pt x="104" y="1"/>
                    <a:pt x="98"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7"/>
            <p:cNvSpPr/>
            <p:nvPr/>
          </p:nvSpPr>
          <p:spPr>
            <a:xfrm>
              <a:off x="7013943" y="3000002"/>
              <a:ext cx="8489" cy="7853"/>
            </a:xfrm>
            <a:custGeom>
              <a:avLst/>
              <a:gdLst/>
              <a:ahLst/>
              <a:cxnLst/>
              <a:rect l="l" t="t" r="r" b="b"/>
              <a:pathLst>
                <a:path w="187" h="173" extrusionOk="0">
                  <a:moveTo>
                    <a:pt x="96" y="71"/>
                  </a:moveTo>
                  <a:cubicBezTo>
                    <a:pt x="101" y="72"/>
                    <a:pt x="105" y="74"/>
                    <a:pt x="107" y="78"/>
                  </a:cubicBezTo>
                  <a:cubicBezTo>
                    <a:pt x="111" y="82"/>
                    <a:pt x="112" y="86"/>
                    <a:pt x="111" y="89"/>
                  </a:cubicBezTo>
                  <a:cubicBezTo>
                    <a:pt x="109" y="98"/>
                    <a:pt x="102" y="103"/>
                    <a:pt x="94" y="103"/>
                  </a:cubicBezTo>
                  <a:lnTo>
                    <a:pt x="89" y="103"/>
                  </a:lnTo>
                  <a:cubicBezTo>
                    <a:pt x="79" y="102"/>
                    <a:pt x="73" y="92"/>
                    <a:pt x="75" y="84"/>
                  </a:cubicBezTo>
                  <a:cubicBezTo>
                    <a:pt x="76" y="76"/>
                    <a:pt x="83" y="71"/>
                    <a:pt x="95" y="71"/>
                  </a:cubicBezTo>
                  <a:close/>
                  <a:moveTo>
                    <a:pt x="89" y="1"/>
                  </a:moveTo>
                  <a:cubicBezTo>
                    <a:pt x="47" y="1"/>
                    <a:pt x="12" y="30"/>
                    <a:pt x="5" y="71"/>
                  </a:cubicBezTo>
                  <a:cubicBezTo>
                    <a:pt x="1" y="93"/>
                    <a:pt x="6" y="115"/>
                    <a:pt x="18" y="134"/>
                  </a:cubicBezTo>
                  <a:cubicBezTo>
                    <a:pt x="31" y="155"/>
                    <a:pt x="53" y="167"/>
                    <a:pt x="76" y="171"/>
                  </a:cubicBezTo>
                  <a:cubicBezTo>
                    <a:pt x="81" y="172"/>
                    <a:pt x="86" y="172"/>
                    <a:pt x="92" y="172"/>
                  </a:cubicBezTo>
                  <a:cubicBezTo>
                    <a:pt x="134" y="172"/>
                    <a:pt x="171" y="142"/>
                    <a:pt x="178" y="103"/>
                  </a:cubicBezTo>
                  <a:cubicBezTo>
                    <a:pt x="186" y="55"/>
                    <a:pt x="154" y="10"/>
                    <a:pt x="106" y="3"/>
                  </a:cubicBezTo>
                  <a:cubicBezTo>
                    <a:pt x="100" y="2"/>
                    <a:pt x="95"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7"/>
            <p:cNvSpPr/>
            <p:nvPr/>
          </p:nvSpPr>
          <p:spPr>
            <a:xfrm>
              <a:off x="7031329" y="3002953"/>
              <a:ext cx="8489" cy="7853"/>
            </a:xfrm>
            <a:custGeom>
              <a:avLst/>
              <a:gdLst/>
              <a:ahLst/>
              <a:cxnLst/>
              <a:rect l="l" t="t" r="r" b="b"/>
              <a:pathLst>
                <a:path w="187" h="173" extrusionOk="0">
                  <a:moveTo>
                    <a:pt x="96" y="71"/>
                  </a:moveTo>
                  <a:cubicBezTo>
                    <a:pt x="104" y="72"/>
                    <a:pt x="111" y="81"/>
                    <a:pt x="109" y="88"/>
                  </a:cubicBezTo>
                  <a:cubicBezTo>
                    <a:pt x="108" y="97"/>
                    <a:pt x="101" y="102"/>
                    <a:pt x="92" y="102"/>
                  </a:cubicBezTo>
                  <a:lnTo>
                    <a:pt x="90" y="102"/>
                  </a:lnTo>
                  <a:cubicBezTo>
                    <a:pt x="85" y="101"/>
                    <a:pt x="81" y="98"/>
                    <a:pt x="78" y="96"/>
                  </a:cubicBezTo>
                  <a:cubicBezTo>
                    <a:pt x="74" y="93"/>
                    <a:pt x="72" y="87"/>
                    <a:pt x="74" y="83"/>
                  </a:cubicBezTo>
                  <a:cubicBezTo>
                    <a:pt x="76" y="76"/>
                    <a:pt x="82" y="71"/>
                    <a:pt x="93" y="71"/>
                  </a:cubicBezTo>
                  <a:close/>
                  <a:moveTo>
                    <a:pt x="90" y="1"/>
                  </a:moveTo>
                  <a:cubicBezTo>
                    <a:pt x="47" y="1"/>
                    <a:pt x="10" y="31"/>
                    <a:pt x="4" y="72"/>
                  </a:cubicBezTo>
                  <a:cubicBezTo>
                    <a:pt x="1" y="95"/>
                    <a:pt x="6" y="117"/>
                    <a:pt x="19" y="135"/>
                  </a:cubicBezTo>
                  <a:cubicBezTo>
                    <a:pt x="32" y="155"/>
                    <a:pt x="53" y="168"/>
                    <a:pt x="78" y="172"/>
                  </a:cubicBezTo>
                  <a:cubicBezTo>
                    <a:pt x="83" y="173"/>
                    <a:pt x="87" y="173"/>
                    <a:pt x="92" y="173"/>
                  </a:cubicBezTo>
                  <a:cubicBezTo>
                    <a:pt x="136" y="173"/>
                    <a:pt x="173" y="143"/>
                    <a:pt x="180" y="101"/>
                  </a:cubicBezTo>
                  <a:cubicBezTo>
                    <a:pt x="186" y="55"/>
                    <a:pt x="154" y="10"/>
                    <a:pt x="104" y="2"/>
                  </a:cubicBezTo>
                  <a:cubicBezTo>
                    <a:pt x="99"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7"/>
            <p:cNvSpPr/>
            <p:nvPr/>
          </p:nvSpPr>
          <p:spPr>
            <a:xfrm>
              <a:off x="7050077" y="3005994"/>
              <a:ext cx="8443" cy="7853"/>
            </a:xfrm>
            <a:custGeom>
              <a:avLst/>
              <a:gdLst/>
              <a:ahLst/>
              <a:cxnLst/>
              <a:rect l="l" t="t" r="r" b="b"/>
              <a:pathLst>
                <a:path w="186" h="173" extrusionOk="0">
                  <a:moveTo>
                    <a:pt x="97" y="71"/>
                  </a:moveTo>
                  <a:cubicBezTo>
                    <a:pt x="107" y="72"/>
                    <a:pt x="113" y="81"/>
                    <a:pt x="112" y="89"/>
                  </a:cubicBezTo>
                  <a:cubicBezTo>
                    <a:pt x="111" y="97"/>
                    <a:pt x="104" y="103"/>
                    <a:pt x="95" y="103"/>
                  </a:cubicBezTo>
                  <a:lnTo>
                    <a:pt x="92" y="103"/>
                  </a:lnTo>
                  <a:cubicBezTo>
                    <a:pt x="86" y="101"/>
                    <a:pt x="82" y="98"/>
                    <a:pt x="80" y="95"/>
                  </a:cubicBezTo>
                  <a:cubicBezTo>
                    <a:pt x="78" y="92"/>
                    <a:pt x="76" y="88"/>
                    <a:pt x="78" y="84"/>
                  </a:cubicBezTo>
                  <a:cubicBezTo>
                    <a:pt x="79" y="76"/>
                    <a:pt x="85" y="71"/>
                    <a:pt x="97" y="71"/>
                  </a:cubicBezTo>
                  <a:close/>
                  <a:moveTo>
                    <a:pt x="92" y="0"/>
                  </a:moveTo>
                  <a:cubicBezTo>
                    <a:pt x="50" y="0"/>
                    <a:pt x="14" y="31"/>
                    <a:pt x="7" y="72"/>
                  </a:cubicBezTo>
                  <a:cubicBezTo>
                    <a:pt x="0" y="118"/>
                    <a:pt x="34" y="163"/>
                    <a:pt x="81" y="171"/>
                  </a:cubicBezTo>
                  <a:cubicBezTo>
                    <a:pt x="86" y="172"/>
                    <a:pt x="91" y="172"/>
                    <a:pt x="95" y="172"/>
                  </a:cubicBezTo>
                  <a:cubicBezTo>
                    <a:pt x="138" y="172"/>
                    <a:pt x="175" y="142"/>
                    <a:pt x="181" y="99"/>
                  </a:cubicBezTo>
                  <a:cubicBezTo>
                    <a:pt x="186" y="77"/>
                    <a:pt x="179" y="55"/>
                    <a:pt x="166" y="36"/>
                  </a:cubicBezTo>
                  <a:cubicBezTo>
                    <a:pt x="153" y="16"/>
                    <a:pt x="132" y="5"/>
                    <a:pt x="108"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7"/>
            <p:cNvSpPr/>
            <p:nvPr/>
          </p:nvSpPr>
          <p:spPr>
            <a:xfrm>
              <a:off x="7067509" y="3008627"/>
              <a:ext cx="8625" cy="7808"/>
            </a:xfrm>
            <a:custGeom>
              <a:avLst/>
              <a:gdLst/>
              <a:ahLst/>
              <a:cxnLst/>
              <a:rect l="l" t="t" r="r" b="b"/>
              <a:pathLst>
                <a:path w="190" h="172" extrusionOk="0">
                  <a:moveTo>
                    <a:pt x="100" y="71"/>
                  </a:moveTo>
                  <a:cubicBezTo>
                    <a:pt x="108" y="72"/>
                    <a:pt x="116" y="81"/>
                    <a:pt x="114" y="89"/>
                  </a:cubicBezTo>
                  <a:cubicBezTo>
                    <a:pt x="112" y="97"/>
                    <a:pt x="103" y="103"/>
                    <a:pt x="96" y="103"/>
                  </a:cubicBezTo>
                  <a:lnTo>
                    <a:pt x="93" y="103"/>
                  </a:lnTo>
                  <a:cubicBezTo>
                    <a:pt x="87" y="103"/>
                    <a:pt x="84" y="99"/>
                    <a:pt x="81" y="96"/>
                  </a:cubicBezTo>
                  <a:cubicBezTo>
                    <a:pt x="79" y="92"/>
                    <a:pt x="77" y="88"/>
                    <a:pt x="79" y="84"/>
                  </a:cubicBezTo>
                  <a:cubicBezTo>
                    <a:pt x="80" y="76"/>
                    <a:pt x="86" y="71"/>
                    <a:pt x="98" y="71"/>
                  </a:cubicBezTo>
                  <a:close/>
                  <a:moveTo>
                    <a:pt x="92" y="0"/>
                  </a:moveTo>
                  <a:cubicBezTo>
                    <a:pt x="50" y="0"/>
                    <a:pt x="13" y="31"/>
                    <a:pt x="7" y="72"/>
                  </a:cubicBezTo>
                  <a:cubicBezTo>
                    <a:pt x="1" y="120"/>
                    <a:pt x="34" y="163"/>
                    <a:pt x="82" y="169"/>
                  </a:cubicBezTo>
                  <a:cubicBezTo>
                    <a:pt x="86" y="171"/>
                    <a:pt x="92" y="171"/>
                    <a:pt x="96" y="171"/>
                  </a:cubicBezTo>
                  <a:cubicBezTo>
                    <a:pt x="139" y="171"/>
                    <a:pt x="176" y="141"/>
                    <a:pt x="182" y="98"/>
                  </a:cubicBezTo>
                  <a:cubicBezTo>
                    <a:pt x="190" y="52"/>
                    <a:pt x="156" y="9"/>
                    <a:pt x="107"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7"/>
            <p:cNvSpPr/>
            <p:nvPr/>
          </p:nvSpPr>
          <p:spPr>
            <a:xfrm>
              <a:off x="7086484" y="3011442"/>
              <a:ext cx="8489" cy="7853"/>
            </a:xfrm>
            <a:custGeom>
              <a:avLst/>
              <a:gdLst/>
              <a:ahLst/>
              <a:cxnLst/>
              <a:rect l="l" t="t" r="r" b="b"/>
              <a:pathLst>
                <a:path w="187" h="173" extrusionOk="0">
                  <a:moveTo>
                    <a:pt x="97" y="71"/>
                  </a:moveTo>
                  <a:cubicBezTo>
                    <a:pt x="106" y="72"/>
                    <a:pt x="112" y="80"/>
                    <a:pt x="111" y="89"/>
                  </a:cubicBezTo>
                  <a:cubicBezTo>
                    <a:pt x="110" y="98"/>
                    <a:pt x="104" y="103"/>
                    <a:pt x="94" y="103"/>
                  </a:cubicBezTo>
                  <a:lnTo>
                    <a:pt x="91" y="103"/>
                  </a:lnTo>
                  <a:cubicBezTo>
                    <a:pt x="86" y="101"/>
                    <a:pt x="82" y="100"/>
                    <a:pt x="80" y="95"/>
                  </a:cubicBezTo>
                  <a:cubicBezTo>
                    <a:pt x="76" y="92"/>
                    <a:pt x="75" y="88"/>
                    <a:pt x="76" y="84"/>
                  </a:cubicBezTo>
                  <a:cubicBezTo>
                    <a:pt x="79" y="77"/>
                    <a:pt x="85" y="71"/>
                    <a:pt x="95" y="71"/>
                  </a:cubicBezTo>
                  <a:close/>
                  <a:moveTo>
                    <a:pt x="93" y="1"/>
                  </a:moveTo>
                  <a:cubicBezTo>
                    <a:pt x="50" y="1"/>
                    <a:pt x="14" y="31"/>
                    <a:pt x="7" y="73"/>
                  </a:cubicBezTo>
                  <a:cubicBezTo>
                    <a:pt x="1" y="120"/>
                    <a:pt x="33" y="164"/>
                    <a:pt x="83" y="170"/>
                  </a:cubicBezTo>
                  <a:cubicBezTo>
                    <a:pt x="86" y="172"/>
                    <a:pt x="91" y="172"/>
                    <a:pt x="95" y="172"/>
                  </a:cubicBezTo>
                  <a:cubicBezTo>
                    <a:pt x="139" y="172"/>
                    <a:pt x="176" y="141"/>
                    <a:pt x="183" y="100"/>
                  </a:cubicBezTo>
                  <a:cubicBezTo>
                    <a:pt x="186" y="78"/>
                    <a:pt x="180" y="54"/>
                    <a:pt x="167" y="36"/>
                  </a:cubicBezTo>
                  <a:cubicBezTo>
                    <a:pt x="151" y="19"/>
                    <a:pt x="130" y="5"/>
                    <a:pt x="107" y="2"/>
                  </a:cubicBezTo>
                  <a:cubicBezTo>
                    <a:pt x="102" y="1"/>
                    <a:pt x="98"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7"/>
            <p:cNvSpPr/>
            <p:nvPr/>
          </p:nvSpPr>
          <p:spPr>
            <a:xfrm>
              <a:off x="7104007" y="3014029"/>
              <a:ext cx="8307" cy="7853"/>
            </a:xfrm>
            <a:custGeom>
              <a:avLst/>
              <a:gdLst/>
              <a:ahLst/>
              <a:cxnLst/>
              <a:rect l="l" t="t" r="r" b="b"/>
              <a:pathLst>
                <a:path w="183" h="173" extrusionOk="0">
                  <a:moveTo>
                    <a:pt x="94" y="72"/>
                  </a:moveTo>
                  <a:cubicBezTo>
                    <a:pt x="104" y="72"/>
                    <a:pt x="110" y="81"/>
                    <a:pt x="109" y="90"/>
                  </a:cubicBezTo>
                  <a:cubicBezTo>
                    <a:pt x="108" y="99"/>
                    <a:pt x="101" y="103"/>
                    <a:pt x="92" y="103"/>
                  </a:cubicBezTo>
                  <a:lnTo>
                    <a:pt x="89" y="103"/>
                  </a:lnTo>
                  <a:cubicBezTo>
                    <a:pt x="84" y="102"/>
                    <a:pt x="80" y="101"/>
                    <a:pt x="77" y="96"/>
                  </a:cubicBezTo>
                  <a:cubicBezTo>
                    <a:pt x="74" y="93"/>
                    <a:pt x="73" y="89"/>
                    <a:pt x="74" y="85"/>
                  </a:cubicBezTo>
                  <a:cubicBezTo>
                    <a:pt x="76" y="76"/>
                    <a:pt x="83" y="72"/>
                    <a:pt x="94" y="72"/>
                  </a:cubicBezTo>
                  <a:close/>
                  <a:moveTo>
                    <a:pt x="92" y="1"/>
                  </a:moveTo>
                  <a:cubicBezTo>
                    <a:pt x="48" y="1"/>
                    <a:pt x="10" y="32"/>
                    <a:pt x="5" y="73"/>
                  </a:cubicBezTo>
                  <a:cubicBezTo>
                    <a:pt x="1" y="95"/>
                    <a:pt x="8" y="118"/>
                    <a:pt x="21" y="137"/>
                  </a:cubicBezTo>
                  <a:cubicBezTo>
                    <a:pt x="35" y="155"/>
                    <a:pt x="56" y="168"/>
                    <a:pt x="80" y="170"/>
                  </a:cubicBezTo>
                  <a:cubicBezTo>
                    <a:pt x="84" y="172"/>
                    <a:pt x="89" y="172"/>
                    <a:pt x="93" y="172"/>
                  </a:cubicBezTo>
                  <a:cubicBezTo>
                    <a:pt x="137" y="172"/>
                    <a:pt x="173" y="141"/>
                    <a:pt x="179" y="100"/>
                  </a:cubicBezTo>
                  <a:cubicBezTo>
                    <a:pt x="183" y="76"/>
                    <a:pt x="177" y="53"/>
                    <a:pt x="162" y="35"/>
                  </a:cubicBezTo>
                  <a:cubicBezTo>
                    <a:pt x="148" y="17"/>
                    <a:pt x="127" y="6"/>
                    <a:pt x="105" y="2"/>
                  </a:cubicBezTo>
                  <a:cubicBezTo>
                    <a:pt x="100" y="1"/>
                    <a:pt x="96"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7"/>
            <p:cNvSpPr/>
            <p:nvPr/>
          </p:nvSpPr>
          <p:spPr>
            <a:xfrm>
              <a:off x="7122936" y="3016844"/>
              <a:ext cx="8353" cy="7944"/>
            </a:xfrm>
            <a:custGeom>
              <a:avLst/>
              <a:gdLst/>
              <a:ahLst/>
              <a:cxnLst/>
              <a:rect l="l" t="t" r="r" b="b"/>
              <a:pathLst>
                <a:path w="184" h="175" extrusionOk="0">
                  <a:moveTo>
                    <a:pt x="97" y="71"/>
                  </a:moveTo>
                  <a:cubicBezTo>
                    <a:pt x="102" y="74"/>
                    <a:pt x="106" y="76"/>
                    <a:pt x="109" y="79"/>
                  </a:cubicBezTo>
                  <a:cubicBezTo>
                    <a:pt x="111" y="82"/>
                    <a:pt x="112" y="86"/>
                    <a:pt x="111" y="90"/>
                  </a:cubicBezTo>
                  <a:cubicBezTo>
                    <a:pt x="109" y="98"/>
                    <a:pt x="102" y="103"/>
                    <a:pt x="93" y="103"/>
                  </a:cubicBezTo>
                  <a:lnTo>
                    <a:pt x="90" y="103"/>
                  </a:lnTo>
                  <a:cubicBezTo>
                    <a:pt x="84" y="102"/>
                    <a:pt x="81" y="101"/>
                    <a:pt x="78" y="97"/>
                  </a:cubicBezTo>
                  <a:cubicBezTo>
                    <a:pt x="76" y="93"/>
                    <a:pt x="74" y="89"/>
                    <a:pt x="76" y="85"/>
                  </a:cubicBezTo>
                  <a:cubicBezTo>
                    <a:pt x="77" y="77"/>
                    <a:pt x="83" y="71"/>
                    <a:pt x="95" y="71"/>
                  </a:cubicBezTo>
                  <a:close/>
                  <a:moveTo>
                    <a:pt x="90" y="1"/>
                  </a:moveTo>
                  <a:cubicBezTo>
                    <a:pt x="48" y="1"/>
                    <a:pt x="12" y="32"/>
                    <a:pt x="4" y="75"/>
                  </a:cubicBezTo>
                  <a:cubicBezTo>
                    <a:pt x="0" y="97"/>
                    <a:pt x="7" y="120"/>
                    <a:pt x="21" y="139"/>
                  </a:cubicBezTo>
                  <a:cubicBezTo>
                    <a:pt x="36" y="157"/>
                    <a:pt x="56" y="169"/>
                    <a:pt x="79" y="173"/>
                  </a:cubicBezTo>
                  <a:cubicBezTo>
                    <a:pt x="81" y="173"/>
                    <a:pt x="82" y="172"/>
                    <a:pt x="84" y="172"/>
                  </a:cubicBezTo>
                  <a:cubicBezTo>
                    <a:pt x="86" y="172"/>
                    <a:pt x="88" y="173"/>
                    <a:pt x="93" y="175"/>
                  </a:cubicBezTo>
                  <a:cubicBezTo>
                    <a:pt x="136" y="175"/>
                    <a:pt x="173" y="143"/>
                    <a:pt x="179" y="102"/>
                  </a:cubicBezTo>
                  <a:cubicBezTo>
                    <a:pt x="184" y="80"/>
                    <a:pt x="177" y="58"/>
                    <a:pt x="164" y="39"/>
                  </a:cubicBezTo>
                  <a:cubicBezTo>
                    <a:pt x="150" y="18"/>
                    <a:pt x="129" y="6"/>
                    <a:pt x="104" y="2"/>
                  </a:cubicBezTo>
                  <a:cubicBezTo>
                    <a:pt x="100"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7"/>
            <p:cNvSpPr/>
            <p:nvPr/>
          </p:nvSpPr>
          <p:spPr>
            <a:xfrm>
              <a:off x="7140368" y="3019431"/>
              <a:ext cx="8443" cy="7853"/>
            </a:xfrm>
            <a:custGeom>
              <a:avLst/>
              <a:gdLst/>
              <a:ahLst/>
              <a:cxnLst/>
              <a:rect l="l" t="t" r="r" b="b"/>
              <a:pathLst>
                <a:path w="186" h="173" extrusionOk="0">
                  <a:moveTo>
                    <a:pt x="96" y="71"/>
                  </a:moveTo>
                  <a:cubicBezTo>
                    <a:pt x="101" y="72"/>
                    <a:pt x="105" y="76"/>
                    <a:pt x="107" y="80"/>
                  </a:cubicBezTo>
                  <a:cubicBezTo>
                    <a:pt x="111" y="82"/>
                    <a:pt x="112" y="86"/>
                    <a:pt x="111" y="91"/>
                  </a:cubicBezTo>
                  <a:cubicBezTo>
                    <a:pt x="109" y="98"/>
                    <a:pt x="101" y="103"/>
                    <a:pt x="94" y="103"/>
                  </a:cubicBezTo>
                  <a:lnTo>
                    <a:pt x="91" y="103"/>
                  </a:lnTo>
                  <a:cubicBezTo>
                    <a:pt x="85" y="102"/>
                    <a:pt x="81" y="100"/>
                    <a:pt x="79" y="97"/>
                  </a:cubicBezTo>
                  <a:cubicBezTo>
                    <a:pt x="76" y="92"/>
                    <a:pt x="75" y="88"/>
                    <a:pt x="76" y="85"/>
                  </a:cubicBezTo>
                  <a:cubicBezTo>
                    <a:pt x="78" y="77"/>
                    <a:pt x="84" y="71"/>
                    <a:pt x="96" y="71"/>
                  </a:cubicBezTo>
                  <a:close/>
                  <a:moveTo>
                    <a:pt x="90" y="0"/>
                  </a:moveTo>
                  <a:cubicBezTo>
                    <a:pt x="47" y="0"/>
                    <a:pt x="11" y="32"/>
                    <a:pt x="5" y="75"/>
                  </a:cubicBezTo>
                  <a:cubicBezTo>
                    <a:pt x="1" y="97"/>
                    <a:pt x="8" y="119"/>
                    <a:pt x="21" y="138"/>
                  </a:cubicBezTo>
                  <a:cubicBezTo>
                    <a:pt x="36" y="156"/>
                    <a:pt x="57" y="168"/>
                    <a:pt x="79" y="172"/>
                  </a:cubicBezTo>
                  <a:cubicBezTo>
                    <a:pt x="83" y="173"/>
                    <a:pt x="89" y="173"/>
                    <a:pt x="93" y="173"/>
                  </a:cubicBezTo>
                  <a:cubicBezTo>
                    <a:pt x="136" y="173"/>
                    <a:pt x="173" y="143"/>
                    <a:pt x="179" y="99"/>
                  </a:cubicBezTo>
                  <a:cubicBezTo>
                    <a:pt x="186" y="53"/>
                    <a:pt x="153" y="9"/>
                    <a:pt x="105" y="2"/>
                  </a:cubicBezTo>
                  <a:cubicBezTo>
                    <a:pt x="100" y="1"/>
                    <a:pt x="9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7"/>
            <p:cNvSpPr/>
            <p:nvPr/>
          </p:nvSpPr>
          <p:spPr>
            <a:xfrm>
              <a:off x="7159434" y="3022155"/>
              <a:ext cx="8171" cy="7853"/>
            </a:xfrm>
            <a:custGeom>
              <a:avLst/>
              <a:gdLst/>
              <a:ahLst/>
              <a:cxnLst/>
              <a:rect l="l" t="t" r="r" b="b"/>
              <a:pathLst>
                <a:path w="180" h="173" extrusionOk="0">
                  <a:moveTo>
                    <a:pt x="91" y="70"/>
                  </a:moveTo>
                  <a:cubicBezTo>
                    <a:pt x="101" y="73"/>
                    <a:pt x="108" y="80"/>
                    <a:pt x="107" y="89"/>
                  </a:cubicBezTo>
                  <a:cubicBezTo>
                    <a:pt x="106" y="96"/>
                    <a:pt x="100" y="102"/>
                    <a:pt x="90" y="102"/>
                  </a:cubicBezTo>
                  <a:lnTo>
                    <a:pt x="87" y="102"/>
                  </a:lnTo>
                  <a:cubicBezTo>
                    <a:pt x="82" y="102"/>
                    <a:pt x="78" y="100"/>
                    <a:pt x="76" y="96"/>
                  </a:cubicBezTo>
                  <a:cubicBezTo>
                    <a:pt x="75" y="95"/>
                    <a:pt x="71" y="90"/>
                    <a:pt x="72" y="84"/>
                  </a:cubicBezTo>
                  <a:cubicBezTo>
                    <a:pt x="75" y="76"/>
                    <a:pt x="81" y="70"/>
                    <a:pt x="91" y="70"/>
                  </a:cubicBezTo>
                  <a:close/>
                  <a:moveTo>
                    <a:pt x="90" y="0"/>
                  </a:moveTo>
                  <a:cubicBezTo>
                    <a:pt x="46" y="0"/>
                    <a:pt x="10" y="31"/>
                    <a:pt x="3" y="74"/>
                  </a:cubicBezTo>
                  <a:cubicBezTo>
                    <a:pt x="1" y="96"/>
                    <a:pt x="6" y="120"/>
                    <a:pt x="20" y="138"/>
                  </a:cubicBezTo>
                  <a:cubicBezTo>
                    <a:pt x="34" y="157"/>
                    <a:pt x="56" y="168"/>
                    <a:pt x="78" y="171"/>
                  </a:cubicBezTo>
                  <a:cubicBezTo>
                    <a:pt x="82" y="171"/>
                    <a:pt x="86" y="173"/>
                    <a:pt x="90" y="173"/>
                  </a:cubicBezTo>
                  <a:cubicBezTo>
                    <a:pt x="134" y="173"/>
                    <a:pt x="172" y="141"/>
                    <a:pt x="177" y="99"/>
                  </a:cubicBezTo>
                  <a:cubicBezTo>
                    <a:pt x="180" y="76"/>
                    <a:pt x="175" y="54"/>
                    <a:pt x="160" y="37"/>
                  </a:cubicBezTo>
                  <a:cubicBezTo>
                    <a:pt x="147" y="17"/>
                    <a:pt x="126" y="5"/>
                    <a:pt x="102" y="1"/>
                  </a:cubicBezTo>
                  <a:cubicBezTo>
                    <a:pt x="98" y="0"/>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7"/>
            <p:cNvSpPr/>
            <p:nvPr/>
          </p:nvSpPr>
          <p:spPr>
            <a:xfrm>
              <a:off x="7176866" y="3024425"/>
              <a:ext cx="8307" cy="7808"/>
            </a:xfrm>
            <a:custGeom>
              <a:avLst/>
              <a:gdLst/>
              <a:ahLst/>
              <a:cxnLst/>
              <a:rect l="l" t="t" r="r" b="b"/>
              <a:pathLst>
                <a:path w="183" h="172" extrusionOk="0">
                  <a:moveTo>
                    <a:pt x="92" y="70"/>
                  </a:moveTo>
                  <a:cubicBezTo>
                    <a:pt x="103" y="71"/>
                    <a:pt x="109" y="78"/>
                    <a:pt x="108" y="88"/>
                  </a:cubicBezTo>
                  <a:cubicBezTo>
                    <a:pt x="107" y="96"/>
                    <a:pt x="101" y="103"/>
                    <a:pt x="91" y="103"/>
                  </a:cubicBezTo>
                  <a:lnTo>
                    <a:pt x="88" y="103"/>
                  </a:lnTo>
                  <a:cubicBezTo>
                    <a:pt x="83" y="103"/>
                    <a:pt x="80" y="100"/>
                    <a:pt x="76" y="96"/>
                  </a:cubicBezTo>
                  <a:cubicBezTo>
                    <a:pt x="74" y="92"/>
                    <a:pt x="72" y="88"/>
                    <a:pt x="74" y="84"/>
                  </a:cubicBezTo>
                  <a:cubicBezTo>
                    <a:pt x="75" y="76"/>
                    <a:pt x="82" y="70"/>
                    <a:pt x="92" y="70"/>
                  </a:cubicBezTo>
                  <a:close/>
                  <a:moveTo>
                    <a:pt x="92" y="1"/>
                  </a:moveTo>
                  <a:cubicBezTo>
                    <a:pt x="47" y="1"/>
                    <a:pt x="9" y="32"/>
                    <a:pt x="3" y="75"/>
                  </a:cubicBezTo>
                  <a:cubicBezTo>
                    <a:pt x="1" y="97"/>
                    <a:pt x="7" y="120"/>
                    <a:pt x="20" y="136"/>
                  </a:cubicBezTo>
                  <a:cubicBezTo>
                    <a:pt x="34" y="155"/>
                    <a:pt x="55" y="167"/>
                    <a:pt x="80" y="170"/>
                  </a:cubicBezTo>
                  <a:cubicBezTo>
                    <a:pt x="83" y="170"/>
                    <a:pt x="87" y="171"/>
                    <a:pt x="91" y="171"/>
                  </a:cubicBezTo>
                  <a:cubicBezTo>
                    <a:pt x="136" y="171"/>
                    <a:pt x="174" y="139"/>
                    <a:pt x="178" y="94"/>
                  </a:cubicBezTo>
                  <a:cubicBezTo>
                    <a:pt x="183" y="49"/>
                    <a:pt x="150" y="8"/>
                    <a:pt x="102" y="1"/>
                  </a:cubicBezTo>
                  <a:cubicBezTo>
                    <a:pt x="98" y="1"/>
                    <a:pt x="95"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7"/>
            <p:cNvSpPr/>
            <p:nvPr/>
          </p:nvSpPr>
          <p:spPr>
            <a:xfrm>
              <a:off x="7249134" y="2716919"/>
              <a:ext cx="8262" cy="8035"/>
            </a:xfrm>
            <a:custGeom>
              <a:avLst/>
              <a:gdLst/>
              <a:ahLst/>
              <a:cxnLst/>
              <a:rect l="l" t="t" r="r" b="b"/>
              <a:pathLst>
                <a:path w="182" h="177" extrusionOk="0">
                  <a:moveTo>
                    <a:pt x="91" y="69"/>
                  </a:moveTo>
                  <a:cubicBezTo>
                    <a:pt x="99" y="70"/>
                    <a:pt x="104" y="80"/>
                    <a:pt x="103" y="89"/>
                  </a:cubicBezTo>
                  <a:cubicBezTo>
                    <a:pt x="103" y="98"/>
                    <a:pt x="97" y="105"/>
                    <a:pt x="89" y="105"/>
                  </a:cubicBezTo>
                  <a:lnTo>
                    <a:pt x="86" y="105"/>
                  </a:lnTo>
                  <a:cubicBezTo>
                    <a:pt x="82" y="105"/>
                    <a:pt x="78" y="102"/>
                    <a:pt x="76" y="98"/>
                  </a:cubicBezTo>
                  <a:cubicBezTo>
                    <a:pt x="73" y="95"/>
                    <a:pt x="72" y="90"/>
                    <a:pt x="73" y="85"/>
                  </a:cubicBezTo>
                  <a:cubicBezTo>
                    <a:pt x="75" y="76"/>
                    <a:pt x="81" y="69"/>
                    <a:pt x="91" y="69"/>
                  </a:cubicBezTo>
                  <a:close/>
                  <a:moveTo>
                    <a:pt x="91" y="0"/>
                  </a:moveTo>
                  <a:cubicBezTo>
                    <a:pt x="48" y="0"/>
                    <a:pt x="9" y="32"/>
                    <a:pt x="4" y="76"/>
                  </a:cubicBezTo>
                  <a:cubicBezTo>
                    <a:pt x="1" y="100"/>
                    <a:pt x="7" y="123"/>
                    <a:pt x="22" y="143"/>
                  </a:cubicBezTo>
                  <a:cubicBezTo>
                    <a:pt x="36" y="161"/>
                    <a:pt x="56" y="174"/>
                    <a:pt x="78" y="176"/>
                  </a:cubicBezTo>
                  <a:cubicBezTo>
                    <a:pt x="82" y="176"/>
                    <a:pt x="85" y="177"/>
                    <a:pt x="89" y="177"/>
                  </a:cubicBezTo>
                  <a:cubicBezTo>
                    <a:pt x="131" y="177"/>
                    <a:pt x="168" y="144"/>
                    <a:pt x="175" y="101"/>
                  </a:cubicBezTo>
                  <a:cubicBezTo>
                    <a:pt x="181" y="53"/>
                    <a:pt x="149" y="7"/>
                    <a:pt x="102" y="1"/>
                  </a:cubicBezTo>
                  <a:cubicBezTo>
                    <a:pt x="98" y="0"/>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7"/>
            <p:cNvSpPr/>
            <p:nvPr/>
          </p:nvSpPr>
          <p:spPr>
            <a:xfrm>
              <a:off x="7252176" y="2699578"/>
              <a:ext cx="8353" cy="8035"/>
            </a:xfrm>
            <a:custGeom>
              <a:avLst/>
              <a:gdLst/>
              <a:ahLst/>
              <a:cxnLst/>
              <a:rect l="l" t="t" r="r" b="b"/>
              <a:pathLst>
                <a:path w="184" h="177" extrusionOk="0">
                  <a:moveTo>
                    <a:pt x="91" y="69"/>
                  </a:moveTo>
                  <a:cubicBezTo>
                    <a:pt x="101" y="72"/>
                    <a:pt x="106" y="80"/>
                    <a:pt x="104" y="90"/>
                  </a:cubicBezTo>
                  <a:cubicBezTo>
                    <a:pt x="102" y="98"/>
                    <a:pt x="94" y="104"/>
                    <a:pt x="88" y="104"/>
                  </a:cubicBezTo>
                  <a:lnTo>
                    <a:pt x="84" y="104"/>
                  </a:lnTo>
                  <a:cubicBezTo>
                    <a:pt x="82" y="104"/>
                    <a:pt x="78" y="102"/>
                    <a:pt x="76" y="98"/>
                  </a:cubicBezTo>
                  <a:cubicBezTo>
                    <a:pt x="73" y="94"/>
                    <a:pt x="72" y="89"/>
                    <a:pt x="73" y="83"/>
                  </a:cubicBezTo>
                  <a:cubicBezTo>
                    <a:pt x="74" y="75"/>
                    <a:pt x="82" y="69"/>
                    <a:pt x="91" y="69"/>
                  </a:cubicBezTo>
                  <a:close/>
                  <a:moveTo>
                    <a:pt x="91" y="0"/>
                  </a:moveTo>
                  <a:cubicBezTo>
                    <a:pt x="52" y="0"/>
                    <a:pt x="14" y="29"/>
                    <a:pt x="6" y="71"/>
                  </a:cubicBezTo>
                  <a:cubicBezTo>
                    <a:pt x="0" y="94"/>
                    <a:pt x="5" y="118"/>
                    <a:pt x="18" y="137"/>
                  </a:cubicBezTo>
                  <a:cubicBezTo>
                    <a:pt x="31" y="157"/>
                    <a:pt x="50" y="169"/>
                    <a:pt x="72" y="174"/>
                  </a:cubicBezTo>
                  <a:cubicBezTo>
                    <a:pt x="77" y="176"/>
                    <a:pt x="84" y="176"/>
                    <a:pt x="89" y="176"/>
                  </a:cubicBezTo>
                  <a:cubicBezTo>
                    <a:pt x="130" y="176"/>
                    <a:pt x="165" y="147"/>
                    <a:pt x="174" y="105"/>
                  </a:cubicBezTo>
                  <a:cubicBezTo>
                    <a:pt x="184" y="58"/>
                    <a:pt x="155" y="13"/>
                    <a:pt x="109" y="2"/>
                  </a:cubicBezTo>
                  <a:cubicBezTo>
                    <a:pt x="103" y="1"/>
                    <a:pt x="9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7"/>
            <p:cNvSpPr/>
            <p:nvPr/>
          </p:nvSpPr>
          <p:spPr>
            <a:xfrm>
              <a:off x="7256942" y="2680966"/>
              <a:ext cx="8443" cy="7990"/>
            </a:xfrm>
            <a:custGeom>
              <a:avLst/>
              <a:gdLst/>
              <a:ahLst/>
              <a:cxnLst/>
              <a:rect l="l" t="t" r="r" b="b"/>
              <a:pathLst>
                <a:path w="186" h="176" extrusionOk="0">
                  <a:moveTo>
                    <a:pt x="95" y="73"/>
                  </a:moveTo>
                  <a:cubicBezTo>
                    <a:pt x="103" y="76"/>
                    <a:pt x="108" y="84"/>
                    <a:pt x="105" y="94"/>
                  </a:cubicBezTo>
                  <a:cubicBezTo>
                    <a:pt x="103" y="102"/>
                    <a:pt x="96" y="107"/>
                    <a:pt x="88" y="107"/>
                  </a:cubicBezTo>
                  <a:lnTo>
                    <a:pt x="84" y="107"/>
                  </a:lnTo>
                  <a:cubicBezTo>
                    <a:pt x="79" y="104"/>
                    <a:pt x="77" y="102"/>
                    <a:pt x="75" y="99"/>
                  </a:cubicBezTo>
                  <a:cubicBezTo>
                    <a:pt x="73" y="96"/>
                    <a:pt x="73" y="91"/>
                    <a:pt x="74" y="84"/>
                  </a:cubicBezTo>
                  <a:cubicBezTo>
                    <a:pt x="77" y="78"/>
                    <a:pt x="82" y="73"/>
                    <a:pt x="93" y="73"/>
                  </a:cubicBezTo>
                  <a:close/>
                  <a:moveTo>
                    <a:pt x="93" y="1"/>
                  </a:moveTo>
                  <a:cubicBezTo>
                    <a:pt x="56" y="1"/>
                    <a:pt x="19" y="27"/>
                    <a:pt x="7" y="64"/>
                  </a:cubicBezTo>
                  <a:cubicBezTo>
                    <a:pt x="1" y="87"/>
                    <a:pt x="3" y="112"/>
                    <a:pt x="15" y="133"/>
                  </a:cubicBezTo>
                  <a:cubicBezTo>
                    <a:pt x="25" y="152"/>
                    <a:pt x="43" y="166"/>
                    <a:pt x="64" y="173"/>
                  </a:cubicBezTo>
                  <a:cubicBezTo>
                    <a:pt x="73" y="176"/>
                    <a:pt x="80" y="176"/>
                    <a:pt x="88" y="176"/>
                  </a:cubicBezTo>
                  <a:cubicBezTo>
                    <a:pt x="126" y="176"/>
                    <a:pt x="160" y="150"/>
                    <a:pt x="173" y="113"/>
                  </a:cubicBezTo>
                  <a:cubicBezTo>
                    <a:pt x="185" y="67"/>
                    <a:pt x="159" y="19"/>
                    <a:pt x="116" y="4"/>
                  </a:cubicBezTo>
                  <a:cubicBezTo>
                    <a:pt x="108" y="2"/>
                    <a:pt x="10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7"/>
            <p:cNvSpPr/>
            <p:nvPr/>
          </p:nvSpPr>
          <p:spPr>
            <a:xfrm>
              <a:off x="7262617" y="2664306"/>
              <a:ext cx="8489" cy="7990"/>
            </a:xfrm>
            <a:custGeom>
              <a:avLst/>
              <a:gdLst/>
              <a:ahLst/>
              <a:cxnLst/>
              <a:rect l="l" t="t" r="r" b="b"/>
              <a:pathLst>
                <a:path w="187" h="176" extrusionOk="0">
                  <a:moveTo>
                    <a:pt x="96" y="73"/>
                  </a:moveTo>
                  <a:cubicBezTo>
                    <a:pt x="105" y="76"/>
                    <a:pt x="108" y="85"/>
                    <a:pt x="106" y="95"/>
                  </a:cubicBezTo>
                  <a:cubicBezTo>
                    <a:pt x="103" y="101"/>
                    <a:pt x="96" y="106"/>
                    <a:pt x="90" y="106"/>
                  </a:cubicBezTo>
                  <a:lnTo>
                    <a:pt x="85" y="105"/>
                  </a:lnTo>
                  <a:cubicBezTo>
                    <a:pt x="75" y="102"/>
                    <a:pt x="71" y="92"/>
                    <a:pt x="75" y="83"/>
                  </a:cubicBezTo>
                  <a:cubicBezTo>
                    <a:pt x="78" y="76"/>
                    <a:pt x="84" y="73"/>
                    <a:pt x="92" y="73"/>
                  </a:cubicBezTo>
                  <a:close/>
                  <a:moveTo>
                    <a:pt x="93" y="1"/>
                  </a:moveTo>
                  <a:cubicBezTo>
                    <a:pt x="58" y="1"/>
                    <a:pt x="23" y="23"/>
                    <a:pt x="10" y="58"/>
                  </a:cubicBezTo>
                  <a:cubicBezTo>
                    <a:pt x="0" y="80"/>
                    <a:pt x="1" y="105"/>
                    <a:pt x="12" y="127"/>
                  </a:cubicBezTo>
                  <a:cubicBezTo>
                    <a:pt x="21" y="149"/>
                    <a:pt x="38" y="163"/>
                    <a:pt x="59" y="171"/>
                  </a:cubicBezTo>
                  <a:cubicBezTo>
                    <a:pt x="69" y="175"/>
                    <a:pt x="79" y="176"/>
                    <a:pt x="89" y="176"/>
                  </a:cubicBezTo>
                  <a:cubicBezTo>
                    <a:pt x="124" y="176"/>
                    <a:pt x="157" y="154"/>
                    <a:pt x="170" y="120"/>
                  </a:cubicBezTo>
                  <a:cubicBezTo>
                    <a:pt x="187" y="74"/>
                    <a:pt x="166" y="25"/>
                    <a:pt x="123" y="6"/>
                  </a:cubicBezTo>
                  <a:cubicBezTo>
                    <a:pt x="113" y="2"/>
                    <a:pt x="103"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7"/>
            <p:cNvSpPr/>
            <p:nvPr/>
          </p:nvSpPr>
          <p:spPr>
            <a:xfrm>
              <a:off x="7270289" y="2646738"/>
              <a:ext cx="8489" cy="8035"/>
            </a:xfrm>
            <a:custGeom>
              <a:avLst/>
              <a:gdLst/>
              <a:ahLst/>
              <a:cxnLst/>
              <a:rect l="l" t="t" r="r" b="b"/>
              <a:pathLst>
                <a:path w="187" h="177" extrusionOk="0">
                  <a:moveTo>
                    <a:pt x="90" y="72"/>
                  </a:moveTo>
                  <a:cubicBezTo>
                    <a:pt x="92" y="72"/>
                    <a:pt x="94" y="72"/>
                    <a:pt x="96" y="73"/>
                  </a:cubicBezTo>
                  <a:cubicBezTo>
                    <a:pt x="104" y="77"/>
                    <a:pt x="108" y="87"/>
                    <a:pt x="102" y="96"/>
                  </a:cubicBezTo>
                  <a:cubicBezTo>
                    <a:pt x="100" y="102"/>
                    <a:pt x="94" y="106"/>
                    <a:pt x="88" y="106"/>
                  </a:cubicBezTo>
                  <a:cubicBezTo>
                    <a:pt x="85" y="106"/>
                    <a:pt x="83" y="105"/>
                    <a:pt x="80" y="104"/>
                  </a:cubicBezTo>
                  <a:cubicBezTo>
                    <a:pt x="76" y="103"/>
                    <a:pt x="74" y="99"/>
                    <a:pt x="73" y="96"/>
                  </a:cubicBezTo>
                  <a:cubicBezTo>
                    <a:pt x="71" y="92"/>
                    <a:pt x="71" y="86"/>
                    <a:pt x="74" y="82"/>
                  </a:cubicBezTo>
                  <a:cubicBezTo>
                    <a:pt x="76" y="76"/>
                    <a:pt x="83" y="72"/>
                    <a:pt x="90" y="72"/>
                  </a:cubicBezTo>
                  <a:close/>
                  <a:moveTo>
                    <a:pt x="92" y="1"/>
                  </a:moveTo>
                  <a:cubicBezTo>
                    <a:pt x="59" y="1"/>
                    <a:pt x="26" y="20"/>
                    <a:pt x="12" y="51"/>
                  </a:cubicBezTo>
                  <a:cubicBezTo>
                    <a:pt x="1" y="73"/>
                    <a:pt x="0" y="98"/>
                    <a:pt x="7" y="120"/>
                  </a:cubicBezTo>
                  <a:cubicBezTo>
                    <a:pt x="16" y="142"/>
                    <a:pt x="32" y="160"/>
                    <a:pt x="52" y="169"/>
                  </a:cubicBezTo>
                  <a:cubicBezTo>
                    <a:pt x="63" y="174"/>
                    <a:pt x="75" y="177"/>
                    <a:pt x="87" y="177"/>
                  </a:cubicBezTo>
                  <a:cubicBezTo>
                    <a:pt x="120" y="177"/>
                    <a:pt x="152" y="157"/>
                    <a:pt x="166" y="126"/>
                  </a:cubicBezTo>
                  <a:cubicBezTo>
                    <a:pt x="187" y="83"/>
                    <a:pt x="170" y="30"/>
                    <a:pt x="128" y="9"/>
                  </a:cubicBezTo>
                  <a:cubicBezTo>
                    <a:pt x="116" y="4"/>
                    <a:pt x="10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7"/>
            <p:cNvSpPr/>
            <p:nvPr/>
          </p:nvSpPr>
          <p:spPr>
            <a:xfrm>
              <a:off x="7278460" y="2631259"/>
              <a:ext cx="8625" cy="7990"/>
            </a:xfrm>
            <a:custGeom>
              <a:avLst/>
              <a:gdLst/>
              <a:ahLst/>
              <a:cxnLst/>
              <a:rect l="l" t="t" r="r" b="b"/>
              <a:pathLst>
                <a:path w="190" h="176" extrusionOk="0">
                  <a:moveTo>
                    <a:pt x="93" y="70"/>
                  </a:moveTo>
                  <a:cubicBezTo>
                    <a:pt x="95" y="70"/>
                    <a:pt x="98" y="71"/>
                    <a:pt x="101" y="73"/>
                  </a:cubicBezTo>
                  <a:cubicBezTo>
                    <a:pt x="109" y="78"/>
                    <a:pt x="111" y="89"/>
                    <a:pt x="106" y="96"/>
                  </a:cubicBezTo>
                  <a:cubicBezTo>
                    <a:pt x="102" y="101"/>
                    <a:pt x="95" y="104"/>
                    <a:pt x="89" y="104"/>
                  </a:cubicBezTo>
                  <a:cubicBezTo>
                    <a:pt x="87" y="104"/>
                    <a:pt x="85" y="104"/>
                    <a:pt x="83" y="102"/>
                  </a:cubicBezTo>
                  <a:cubicBezTo>
                    <a:pt x="78" y="100"/>
                    <a:pt x="75" y="96"/>
                    <a:pt x="75" y="94"/>
                  </a:cubicBezTo>
                  <a:cubicBezTo>
                    <a:pt x="74" y="89"/>
                    <a:pt x="75" y="83"/>
                    <a:pt x="77" y="79"/>
                  </a:cubicBezTo>
                  <a:cubicBezTo>
                    <a:pt x="81" y="74"/>
                    <a:pt x="86" y="70"/>
                    <a:pt x="93" y="70"/>
                  </a:cubicBezTo>
                  <a:close/>
                  <a:moveTo>
                    <a:pt x="95" y="1"/>
                  </a:moveTo>
                  <a:cubicBezTo>
                    <a:pt x="64" y="1"/>
                    <a:pt x="33" y="17"/>
                    <a:pt x="16" y="44"/>
                  </a:cubicBezTo>
                  <a:cubicBezTo>
                    <a:pt x="5" y="66"/>
                    <a:pt x="0" y="90"/>
                    <a:pt x="7" y="113"/>
                  </a:cubicBezTo>
                  <a:cubicBezTo>
                    <a:pt x="13" y="136"/>
                    <a:pt x="27" y="154"/>
                    <a:pt x="47" y="165"/>
                  </a:cubicBezTo>
                  <a:cubicBezTo>
                    <a:pt x="59" y="171"/>
                    <a:pt x="73" y="175"/>
                    <a:pt x="87" y="175"/>
                  </a:cubicBezTo>
                  <a:cubicBezTo>
                    <a:pt x="118" y="175"/>
                    <a:pt x="148" y="158"/>
                    <a:pt x="164" y="131"/>
                  </a:cubicBezTo>
                  <a:cubicBezTo>
                    <a:pt x="189" y="89"/>
                    <a:pt x="175" y="36"/>
                    <a:pt x="136" y="12"/>
                  </a:cubicBezTo>
                  <a:cubicBezTo>
                    <a:pt x="124" y="4"/>
                    <a:pt x="109"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7"/>
            <p:cNvSpPr/>
            <p:nvPr/>
          </p:nvSpPr>
          <p:spPr>
            <a:xfrm>
              <a:off x="7288901" y="2615098"/>
              <a:ext cx="8489" cy="7990"/>
            </a:xfrm>
            <a:custGeom>
              <a:avLst/>
              <a:gdLst/>
              <a:ahLst/>
              <a:cxnLst/>
              <a:rect l="l" t="t" r="r" b="b"/>
              <a:pathLst>
                <a:path w="187" h="176" extrusionOk="0">
                  <a:moveTo>
                    <a:pt x="90" y="71"/>
                  </a:moveTo>
                  <a:cubicBezTo>
                    <a:pt x="92" y="71"/>
                    <a:pt x="96" y="72"/>
                    <a:pt x="97" y="74"/>
                  </a:cubicBezTo>
                  <a:cubicBezTo>
                    <a:pt x="106" y="79"/>
                    <a:pt x="107" y="89"/>
                    <a:pt x="100" y="98"/>
                  </a:cubicBezTo>
                  <a:cubicBezTo>
                    <a:pt x="98" y="103"/>
                    <a:pt x="92" y="106"/>
                    <a:pt x="87" y="106"/>
                  </a:cubicBezTo>
                  <a:cubicBezTo>
                    <a:pt x="84" y="106"/>
                    <a:pt x="82" y="105"/>
                    <a:pt x="79" y="103"/>
                  </a:cubicBezTo>
                  <a:cubicBezTo>
                    <a:pt x="76" y="100"/>
                    <a:pt x="74" y="98"/>
                    <a:pt x="72" y="93"/>
                  </a:cubicBezTo>
                  <a:cubicBezTo>
                    <a:pt x="71" y="87"/>
                    <a:pt x="72" y="83"/>
                    <a:pt x="75" y="79"/>
                  </a:cubicBezTo>
                  <a:cubicBezTo>
                    <a:pt x="79" y="74"/>
                    <a:pt x="85" y="71"/>
                    <a:pt x="90" y="71"/>
                  </a:cubicBezTo>
                  <a:close/>
                  <a:moveTo>
                    <a:pt x="93" y="0"/>
                  </a:moveTo>
                  <a:cubicBezTo>
                    <a:pt x="65" y="0"/>
                    <a:pt x="37" y="14"/>
                    <a:pt x="19" y="39"/>
                  </a:cubicBezTo>
                  <a:cubicBezTo>
                    <a:pt x="6" y="58"/>
                    <a:pt x="0" y="82"/>
                    <a:pt x="3" y="105"/>
                  </a:cubicBezTo>
                  <a:cubicBezTo>
                    <a:pt x="8" y="128"/>
                    <a:pt x="20" y="147"/>
                    <a:pt x="39" y="161"/>
                  </a:cubicBezTo>
                  <a:cubicBezTo>
                    <a:pt x="54" y="171"/>
                    <a:pt x="70" y="176"/>
                    <a:pt x="87" y="176"/>
                  </a:cubicBezTo>
                  <a:cubicBezTo>
                    <a:pt x="116" y="176"/>
                    <a:pt x="143" y="161"/>
                    <a:pt x="160" y="137"/>
                  </a:cubicBezTo>
                  <a:cubicBezTo>
                    <a:pt x="187" y="99"/>
                    <a:pt x="180" y="45"/>
                    <a:pt x="141" y="16"/>
                  </a:cubicBezTo>
                  <a:cubicBezTo>
                    <a:pt x="127" y="5"/>
                    <a:pt x="110"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7"/>
            <p:cNvSpPr/>
            <p:nvPr/>
          </p:nvSpPr>
          <p:spPr>
            <a:xfrm>
              <a:off x="7299659" y="2601162"/>
              <a:ext cx="8443" cy="7899"/>
            </a:xfrm>
            <a:custGeom>
              <a:avLst/>
              <a:gdLst/>
              <a:ahLst/>
              <a:cxnLst/>
              <a:rect l="l" t="t" r="r" b="b"/>
              <a:pathLst>
                <a:path w="186" h="174" extrusionOk="0">
                  <a:moveTo>
                    <a:pt x="88" y="72"/>
                  </a:moveTo>
                  <a:cubicBezTo>
                    <a:pt x="91" y="72"/>
                    <a:pt x="94" y="72"/>
                    <a:pt x="98" y="75"/>
                  </a:cubicBezTo>
                  <a:cubicBezTo>
                    <a:pt x="104" y="80"/>
                    <a:pt x="104" y="93"/>
                    <a:pt x="99" y="99"/>
                  </a:cubicBezTo>
                  <a:cubicBezTo>
                    <a:pt x="95" y="103"/>
                    <a:pt x="92" y="106"/>
                    <a:pt x="87" y="106"/>
                  </a:cubicBezTo>
                  <a:cubicBezTo>
                    <a:pt x="84" y="106"/>
                    <a:pt x="80" y="105"/>
                    <a:pt x="75" y="101"/>
                  </a:cubicBezTo>
                  <a:cubicBezTo>
                    <a:pt x="72" y="98"/>
                    <a:pt x="71" y="94"/>
                    <a:pt x="71" y="91"/>
                  </a:cubicBezTo>
                  <a:cubicBezTo>
                    <a:pt x="71" y="85"/>
                    <a:pt x="72" y="82"/>
                    <a:pt x="75" y="78"/>
                  </a:cubicBezTo>
                  <a:cubicBezTo>
                    <a:pt x="79" y="74"/>
                    <a:pt x="85" y="72"/>
                    <a:pt x="88" y="72"/>
                  </a:cubicBezTo>
                  <a:close/>
                  <a:moveTo>
                    <a:pt x="91" y="0"/>
                  </a:moveTo>
                  <a:cubicBezTo>
                    <a:pt x="66" y="0"/>
                    <a:pt x="40" y="11"/>
                    <a:pt x="23" y="31"/>
                  </a:cubicBezTo>
                  <a:cubicBezTo>
                    <a:pt x="7" y="49"/>
                    <a:pt x="1" y="74"/>
                    <a:pt x="2" y="98"/>
                  </a:cubicBezTo>
                  <a:cubicBezTo>
                    <a:pt x="4" y="120"/>
                    <a:pt x="14" y="141"/>
                    <a:pt x="32" y="155"/>
                  </a:cubicBezTo>
                  <a:cubicBezTo>
                    <a:pt x="48" y="168"/>
                    <a:pt x="66" y="174"/>
                    <a:pt x="85" y="174"/>
                  </a:cubicBezTo>
                  <a:cubicBezTo>
                    <a:pt x="111" y="174"/>
                    <a:pt x="136" y="162"/>
                    <a:pt x="153" y="142"/>
                  </a:cubicBezTo>
                  <a:cubicBezTo>
                    <a:pt x="185" y="105"/>
                    <a:pt x="181" y="50"/>
                    <a:pt x="145" y="20"/>
                  </a:cubicBezTo>
                  <a:cubicBezTo>
                    <a:pt x="129" y="7"/>
                    <a:pt x="110"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7"/>
            <p:cNvSpPr/>
            <p:nvPr/>
          </p:nvSpPr>
          <p:spPr>
            <a:xfrm>
              <a:off x="7312597" y="2587044"/>
              <a:ext cx="8307" cy="7899"/>
            </a:xfrm>
            <a:custGeom>
              <a:avLst/>
              <a:gdLst/>
              <a:ahLst/>
              <a:cxnLst/>
              <a:rect l="l" t="t" r="r" b="b"/>
              <a:pathLst>
                <a:path w="183" h="174" extrusionOk="0">
                  <a:moveTo>
                    <a:pt x="90" y="71"/>
                  </a:moveTo>
                  <a:cubicBezTo>
                    <a:pt x="93" y="71"/>
                    <a:pt x="97" y="73"/>
                    <a:pt x="100" y="75"/>
                  </a:cubicBezTo>
                  <a:cubicBezTo>
                    <a:pt x="107" y="82"/>
                    <a:pt x="106" y="93"/>
                    <a:pt x="98" y="99"/>
                  </a:cubicBezTo>
                  <a:cubicBezTo>
                    <a:pt x="95" y="102"/>
                    <a:pt x="91" y="104"/>
                    <a:pt x="86" y="104"/>
                  </a:cubicBezTo>
                  <a:cubicBezTo>
                    <a:pt x="82" y="104"/>
                    <a:pt x="78" y="102"/>
                    <a:pt x="75" y="100"/>
                  </a:cubicBezTo>
                  <a:cubicBezTo>
                    <a:pt x="72" y="98"/>
                    <a:pt x="71" y="94"/>
                    <a:pt x="71" y="89"/>
                  </a:cubicBezTo>
                  <a:cubicBezTo>
                    <a:pt x="71" y="84"/>
                    <a:pt x="72" y="80"/>
                    <a:pt x="76" y="77"/>
                  </a:cubicBezTo>
                  <a:cubicBezTo>
                    <a:pt x="80" y="73"/>
                    <a:pt x="85" y="71"/>
                    <a:pt x="90" y="71"/>
                  </a:cubicBezTo>
                  <a:close/>
                  <a:moveTo>
                    <a:pt x="90" y="1"/>
                  </a:moveTo>
                  <a:cubicBezTo>
                    <a:pt x="67" y="1"/>
                    <a:pt x="44" y="9"/>
                    <a:pt x="27" y="26"/>
                  </a:cubicBezTo>
                  <a:cubicBezTo>
                    <a:pt x="9" y="43"/>
                    <a:pt x="0" y="67"/>
                    <a:pt x="0" y="90"/>
                  </a:cubicBezTo>
                  <a:cubicBezTo>
                    <a:pt x="0" y="113"/>
                    <a:pt x="9" y="135"/>
                    <a:pt x="25" y="149"/>
                  </a:cubicBezTo>
                  <a:cubicBezTo>
                    <a:pt x="40" y="165"/>
                    <a:pt x="61" y="174"/>
                    <a:pt x="85" y="174"/>
                  </a:cubicBezTo>
                  <a:cubicBezTo>
                    <a:pt x="108" y="174"/>
                    <a:pt x="130" y="164"/>
                    <a:pt x="148" y="147"/>
                  </a:cubicBezTo>
                  <a:cubicBezTo>
                    <a:pt x="182" y="113"/>
                    <a:pt x="183" y="59"/>
                    <a:pt x="150" y="25"/>
                  </a:cubicBezTo>
                  <a:cubicBezTo>
                    <a:pt x="134" y="9"/>
                    <a:pt x="112"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7"/>
            <p:cNvSpPr/>
            <p:nvPr/>
          </p:nvSpPr>
          <p:spPr>
            <a:xfrm>
              <a:off x="7325534" y="2575196"/>
              <a:ext cx="8443" cy="7853"/>
            </a:xfrm>
            <a:custGeom>
              <a:avLst/>
              <a:gdLst/>
              <a:ahLst/>
              <a:cxnLst/>
              <a:rect l="l" t="t" r="r" b="b"/>
              <a:pathLst>
                <a:path w="186" h="173" extrusionOk="0">
                  <a:moveTo>
                    <a:pt x="91" y="70"/>
                  </a:moveTo>
                  <a:cubicBezTo>
                    <a:pt x="96" y="70"/>
                    <a:pt x="100" y="72"/>
                    <a:pt x="102" y="75"/>
                  </a:cubicBezTo>
                  <a:cubicBezTo>
                    <a:pt x="108" y="81"/>
                    <a:pt x="107" y="92"/>
                    <a:pt x="100" y="98"/>
                  </a:cubicBezTo>
                  <a:cubicBezTo>
                    <a:pt x="97" y="101"/>
                    <a:pt x="93" y="104"/>
                    <a:pt x="88" y="104"/>
                  </a:cubicBezTo>
                  <a:cubicBezTo>
                    <a:pt x="84" y="104"/>
                    <a:pt x="80" y="102"/>
                    <a:pt x="76" y="97"/>
                  </a:cubicBezTo>
                  <a:cubicBezTo>
                    <a:pt x="72" y="93"/>
                    <a:pt x="72" y="90"/>
                    <a:pt x="72" y="87"/>
                  </a:cubicBezTo>
                  <a:cubicBezTo>
                    <a:pt x="72" y="81"/>
                    <a:pt x="75" y="77"/>
                    <a:pt x="79" y="74"/>
                  </a:cubicBezTo>
                  <a:cubicBezTo>
                    <a:pt x="82" y="70"/>
                    <a:pt x="88" y="70"/>
                    <a:pt x="91" y="70"/>
                  </a:cubicBezTo>
                  <a:close/>
                  <a:moveTo>
                    <a:pt x="90" y="0"/>
                  </a:moveTo>
                  <a:cubicBezTo>
                    <a:pt x="70" y="0"/>
                    <a:pt x="50" y="6"/>
                    <a:pt x="34" y="19"/>
                  </a:cubicBezTo>
                  <a:cubicBezTo>
                    <a:pt x="16" y="35"/>
                    <a:pt x="3" y="56"/>
                    <a:pt x="1" y="81"/>
                  </a:cubicBezTo>
                  <a:cubicBezTo>
                    <a:pt x="0" y="104"/>
                    <a:pt x="6" y="127"/>
                    <a:pt x="21" y="144"/>
                  </a:cubicBezTo>
                  <a:cubicBezTo>
                    <a:pt x="37" y="162"/>
                    <a:pt x="60" y="172"/>
                    <a:pt x="85" y="172"/>
                  </a:cubicBezTo>
                  <a:cubicBezTo>
                    <a:pt x="107" y="172"/>
                    <a:pt x="127" y="165"/>
                    <a:pt x="142" y="151"/>
                  </a:cubicBezTo>
                  <a:cubicBezTo>
                    <a:pt x="179" y="120"/>
                    <a:pt x="186" y="66"/>
                    <a:pt x="155" y="30"/>
                  </a:cubicBezTo>
                  <a:cubicBezTo>
                    <a:pt x="140" y="10"/>
                    <a:pt x="11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7"/>
            <p:cNvSpPr/>
            <p:nvPr/>
          </p:nvSpPr>
          <p:spPr>
            <a:xfrm>
              <a:off x="7340832" y="2563802"/>
              <a:ext cx="8670" cy="7853"/>
            </a:xfrm>
            <a:custGeom>
              <a:avLst/>
              <a:gdLst/>
              <a:ahLst/>
              <a:cxnLst/>
              <a:rect l="l" t="t" r="r" b="b"/>
              <a:pathLst>
                <a:path w="191" h="173" extrusionOk="0">
                  <a:moveTo>
                    <a:pt x="92" y="70"/>
                  </a:moveTo>
                  <a:cubicBezTo>
                    <a:pt x="97" y="70"/>
                    <a:pt x="103" y="73"/>
                    <a:pt x="106" y="77"/>
                  </a:cubicBezTo>
                  <a:cubicBezTo>
                    <a:pt x="111" y="85"/>
                    <a:pt x="108" y="95"/>
                    <a:pt x="101" y="100"/>
                  </a:cubicBezTo>
                  <a:cubicBezTo>
                    <a:pt x="97" y="102"/>
                    <a:pt x="94" y="103"/>
                    <a:pt x="91" y="103"/>
                  </a:cubicBezTo>
                  <a:cubicBezTo>
                    <a:pt x="85" y="103"/>
                    <a:pt x="80" y="101"/>
                    <a:pt x="76" y="96"/>
                  </a:cubicBezTo>
                  <a:cubicBezTo>
                    <a:pt x="74" y="93"/>
                    <a:pt x="74" y="89"/>
                    <a:pt x="74" y="85"/>
                  </a:cubicBezTo>
                  <a:cubicBezTo>
                    <a:pt x="75" y="79"/>
                    <a:pt x="77" y="75"/>
                    <a:pt x="82" y="73"/>
                  </a:cubicBezTo>
                  <a:cubicBezTo>
                    <a:pt x="85" y="70"/>
                    <a:pt x="88" y="70"/>
                    <a:pt x="92" y="70"/>
                  </a:cubicBezTo>
                  <a:close/>
                  <a:moveTo>
                    <a:pt x="93" y="1"/>
                  </a:moveTo>
                  <a:cubicBezTo>
                    <a:pt x="76" y="1"/>
                    <a:pt x="59" y="5"/>
                    <a:pt x="44" y="15"/>
                  </a:cubicBezTo>
                  <a:cubicBezTo>
                    <a:pt x="23" y="28"/>
                    <a:pt x="9" y="49"/>
                    <a:pt x="4" y="72"/>
                  </a:cubicBezTo>
                  <a:cubicBezTo>
                    <a:pt x="0" y="94"/>
                    <a:pt x="4" y="116"/>
                    <a:pt x="17" y="135"/>
                  </a:cubicBezTo>
                  <a:cubicBezTo>
                    <a:pt x="33" y="158"/>
                    <a:pt x="60" y="172"/>
                    <a:pt x="88" y="172"/>
                  </a:cubicBezTo>
                  <a:cubicBezTo>
                    <a:pt x="106" y="172"/>
                    <a:pt x="123" y="167"/>
                    <a:pt x="138" y="157"/>
                  </a:cubicBezTo>
                  <a:cubicBezTo>
                    <a:pt x="178" y="131"/>
                    <a:pt x="190" y="78"/>
                    <a:pt x="165" y="37"/>
                  </a:cubicBezTo>
                  <a:cubicBezTo>
                    <a:pt x="150"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7"/>
            <p:cNvSpPr/>
            <p:nvPr/>
          </p:nvSpPr>
          <p:spPr>
            <a:xfrm>
              <a:off x="7355994" y="2554859"/>
              <a:ext cx="8716" cy="7899"/>
            </a:xfrm>
            <a:custGeom>
              <a:avLst/>
              <a:gdLst/>
              <a:ahLst/>
              <a:cxnLst/>
              <a:rect l="l" t="t" r="r" b="b"/>
              <a:pathLst>
                <a:path w="192" h="174" extrusionOk="0">
                  <a:moveTo>
                    <a:pt x="94" y="71"/>
                  </a:moveTo>
                  <a:cubicBezTo>
                    <a:pt x="100" y="71"/>
                    <a:pt x="105" y="74"/>
                    <a:pt x="107" y="79"/>
                  </a:cubicBezTo>
                  <a:cubicBezTo>
                    <a:pt x="112" y="87"/>
                    <a:pt x="107" y="97"/>
                    <a:pt x="100" y="101"/>
                  </a:cubicBezTo>
                  <a:cubicBezTo>
                    <a:pt x="97" y="103"/>
                    <a:pt x="94" y="103"/>
                    <a:pt x="91" y="103"/>
                  </a:cubicBezTo>
                  <a:cubicBezTo>
                    <a:pt x="85" y="103"/>
                    <a:pt x="79" y="100"/>
                    <a:pt x="76" y="96"/>
                  </a:cubicBezTo>
                  <a:cubicBezTo>
                    <a:pt x="75" y="92"/>
                    <a:pt x="74" y="88"/>
                    <a:pt x="75" y="84"/>
                  </a:cubicBezTo>
                  <a:cubicBezTo>
                    <a:pt x="76" y="80"/>
                    <a:pt x="80" y="76"/>
                    <a:pt x="84" y="74"/>
                  </a:cubicBezTo>
                  <a:cubicBezTo>
                    <a:pt x="86" y="72"/>
                    <a:pt x="89" y="71"/>
                    <a:pt x="94" y="71"/>
                  </a:cubicBezTo>
                  <a:close/>
                  <a:moveTo>
                    <a:pt x="93" y="0"/>
                  </a:moveTo>
                  <a:cubicBezTo>
                    <a:pt x="79" y="0"/>
                    <a:pt x="65" y="4"/>
                    <a:pt x="52" y="11"/>
                  </a:cubicBezTo>
                  <a:cubicBezTo>
                    <a:pt x="31" y="22"/>
                    <a:pt x="14" y="40"/>
                    <a:pt x="7" y="64"/>
                  </a:cubicBezTo>
                  <a:cubicBezTo>
                    <a:pt x="1" y="87"/>
                    <a:pt x="4" y="109"/>
                    <a:pt x="14" y="129"/>
                  </a:cubicBezTo>
                  <a:cubicBezTo>
                    <a:pt x="28" y="156"/>
                    <a:pt x="59" y="173"/>
                    <a:pt x="90" y="173"/>
                  </a:cubicBezTo>
                  <a:cubicBezTo>
                    <a:pt x="105" y="173"/>
                    <a:pt x="120" y="170"/>
                    <a:pt x="133" y="162"/>
                  </a:cubicBezTo>
                  <a:cubicBezTo>
                    <a:pt x="175" y="140"/>
                    <a:pt x="192" y="88"/>
                    <a:pt x="171" y="46"/>
                  </a:cubicBezTo>
                  <a:cubicBezTo>
                    <a:pt x="156" y="18"/>
                    <a:pt x="125"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7"/>
            <p:cNvSpPr/>
            <p:nvPr/>
          </p:nvSpPr>
          <p:spPr>
            <a:xfrm>
              <a:off x="7373335" y="2546688"/>
              <a:ext cx="8716" cy="7853"/>
            </a:xfrm>
            <a:custGeom>
              <a:avLst/>
              <a:gdLst/>
              <a:ahLst/>
              <a:cxnLst/>
              <a:rect l="l" t="t" r="r" b="b"/>
              <a:pathLst>
                <a:path w="192" h="173" extrusionOk="0">
                  <a:moveTo>
                    <a:pt x="93" y="69"/>
                  </a:moveTo>
                  <a:cubicBezTo>
                    <a:pt x="100" y="69"/>
                    <a:pt x="106" y="73"/>
                    <a:pt x="109" y="78"/>
                  </a:cubicBezTo>
                  <a:cubicBezTo>
                    <a:pt x="110" y="87"/>
                    <a:pt x="107" y="97"/>
                    <a:pt x="98" y="101"/>
                  </a:cubicBezTo>
                  <a:cubicBezTo>
                    <a:pt x="95" y="102"/>
                    <a:pt x="93" y="102"/>
                    <a:pt x="90" y="102"/>
                  </a:cubicBezTo>
                  <a:cubicBezTo>
                    <a:pt x="84" y="102"/>
                    <a:pt x="78" y="99"/>
                    <a:pt x="75" y="93"/>
                  </a:cubicBezTo>
                  <a:cubicBezTo>
                    <a:pt x="73" y="88"/>
                    <a:pt x="73" y="85"/>
                    <a:pt x="75" y="81"/>
                  </a:cubicBezTo>
                  <a:cubicBezTo>
                    <a:pt x="76" y="77"/>
                    <a:pt x="80" y="73"/>
                    <a:pt x="85" y="70"/>
                  </a:cubicBezTo>
                  <a:cubicBezTo>
                    <a:pt x="88" y="69"/>
                    <a:pt x="90" y="69"/>
                    <a:pt x="93" y="69"/>
                  </a:cubicBezTo>
                  <a:close/>
                  <a:moveTo>
                    <a:pt x="92" y="0"/>
                  </a:moveTo>
                  <a:cubicBezTo>
                    <a:pt x="81" y="0"/>
                    <a:pt x="69" y="2"/>
                    <a:pt x="57" y="7"/>
                  </a:cubicBezTo>
                  <a:cubicBezTo>
                    <a:pt x="35" y="17"/>
                    <a:pt x="18" y="35"/>
                    <a:pt x="9" y="57"/>
                  </a:cubicBezTo>
                  <a:cubicBezTo>
                    <a:pt x="1" y="78"/>
                    <a:pt x="1" y="102"/>
                    <a:pt x="10" y="122"/>
                  </a:cubicBezTo>
                  <a:cubicBezTo>
                    <a:pt x="24" y="154"/>
                    <a:pt x="55" y="173"/>
                    <a:pt x="89" y="173"/>
                  </a:cubicBezTo>
                  <a:cubicBezTo>
                    <a:pt x="102" y="173"/>
                    <a:pt x="113" y="171"/>
                    <a:pt x="125" y="166"/>
                  </a:cubicBezTo>
                  <a:cubicBezTo>
                    <a:pt x="168" y="148"/>
                    <a:pt x="191" y="97"/>
                    <a:pt x="172" y="52"/>
                  </a:cubicBezTo>
                  <a:cubicBezTo>
                    <a:pt x="160" y="20"/>
                    <a:pt x="12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7"/>
            <p:cNvSpPr/>
            <p:nvPr/>
          </p:nvSpPr>
          <p:spPr>
            <a:xfrm>
              <a:off x="7389723" y="2540287"/>
              <a:ext cx="8625" cy="7808"/>
            </a:xfrm>
            <a:custGeom>
              <a:avLst/>
              <a:gdLst/>
              <a:ahLst/>
              <a:cxnLst/>
              <a:rect l="l" t="t" r="r" b="b"/>
              <a:pathLst>
                <a:path w="190" h="172" extrusionOk="0">
                  <a:moveTo>
                    <a:pt x="91" y="70"/>
                  </a:moveTo>
                  <a:cubicBezTo>
                    <a:pt x="97" y="70"/>
                    <a:pt x="105" y="74"/>
                    <a:pt x="107" y="81"/>
                  </a:cubicBezTo>
                  <a:cubicBezTo>
                    <a:pt x="110" y="85"/>
                    <a:pt x="110" y="89"/>
                    <a:pt x="107" y="92"/>
                  </a:cubicBezTo>
                  <a:cubicBezTo>
                    <a:pt x="105" y="96"/>
                    <a:pt x="101" y="101"/>
                    <a:pt x="96" y="102"/>
                  </a:cubicBezTo>
                  <a:cubicBezTo>
                    <a:pt x="94" y="102"/>
                    <a:pt x="92" y="103"/>
                    <a:pt x="90" y="103"/>
                  </a:cubicBezTo>
                  <a:cubicBezTo>
                    <a:pt x="82" y="103"/>
                    <a:pt x="76" y="99"/>
                    <a:pt x="74" y="92"/>
                  </a:cubicBezTo>
                  <a:cubicBezTo>
                    <a:pt x="71" y="85"/>
                    <a:pt x="75" y="74"/>
                    <a:pt x="85" y="71"/>
                  </a:cubicBezTo>
                  <a:cubicBezTo>
                    <a:pt x="87" y="70"/>
                    <a:pt x="88" y="70"/>
                    <a:pt x="91" y="70"/>
                  </a:cubicBezTo>
                  <a:close/>
                  <a:moveTo>
                    <a:pt x="93" y="0"/>
                  </a:moveTo>
                  <a:cubicBezTo>
                    <a:pt x="83" y="0"/>
                    <a:pt x="72" y="2"/>
                    <a:pt x="62" y="6"/>
                  </a:cubicBezTo>
                  <a:cubicBezTo>
                    <a:pt x="39" y="13"/>
                    <a:pt x="21" y="31"/>
                    <a:pt x="11" y="52"/>
                  </a:cubicBezTo>
                  <a:cubicBezTo>
                    <a:pt x="1" y="73"/>
                    <a:pt x="0" y="95"/>
                    <a:pt x="8" y="116"/>
                  </a:cubicBezTo>
                  <a:cubicBezTo>
                    <a:pt x="21" y="149"/>
                    <a:pt x="53" y="171"/>
                    <a:pt x="90" y="171"/>
                  </a:cubicBezTo>
                  <a:cubicBezTo>
                    <a:pt x="100" y="171"/>
                    <a:pt x="111" y="170"/>
                    <a:pt x="120" y="166"/>
                  </a:cubicBezTo>
                  <a:cubicBezTo>
                    <a:pt x="166" y="149"/>
                    <a:pt x="190" y="101"/>
                    <a:pt x="174" y="55"/>
                  </a:cubicBezTo>
                  <a:cubicBezTo>
                    <a:pt x="163" y="22"/>
                    <a:pt x="12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7"/>
            <p:cNvSpPr/>
            <p:nvPr/>
          </p:nvSpPr>
          <p:spPr>
            <a:xfrm>
              <a:off x="7407472" y="2534113"/>
              <a:ext cx="8670" cy="7853"/>
            </a:xfrm>
            <a:custGeom>
              <a:avLst/>
              <a:gdLst/>
              <a:ahLst/>
              <a:cxnLst/>
              <a:rect l="l" t="t" r="r" b="b"/>
              <a:pathLst>
                <a:path w="191" h="173" extrusionOk="0">
                  <a:moveTo>
                    <a:pt x="101" y="70"/>
                  </a:moveTo>
                  <a:cubicBezTo>
                    <a:pt x="109" y="70"/>
                    <a:pt x="115" y="74"/>
                    <a:pt x="116" y="81"/>
                  </a:cubicBezTo>
                  <a:cubicBezTo>
                    <a:pt x="120" y="89"/>
                    <a:pt x="114" y="99"/>
                    <a:pt x="105" y="102"/>
                  </a:cubicBezTo>
                  <a:cubicBezTo>
                    <a:pt x="103" y="102"/>
                    <a:pt x="100" y="103"/>
                    <a:pt x="98" y="103"/>
                  </a:cubicBezTo>
                  <a:cubicBezTo>
                    <a:pt x="91" y="103"/>
                    <a:pt x="85" y="99"/>
                    <a:pt x="84" y="93"/>
                  </a:cubicBezTo>
                  <a:cubicBezTo>
                    <a:pt x="81" y="84"/>
                    <a:pt x="86" y="74"/>
                    <a:pt x="95" y="72"/>
                  </a:cubicBezTo>
                  <a:cubicBezTo>
                    <a:pt x="96" y="72"/>
                    <a:pt x="100" y="70"/>
                    <a:pt x="101" y="70"/>
                  </a:cubicBezTo>
                  <a:close/>
                  <a:moveTo>
                    <a:pt x="101" y="0"/>
                  </a:moveTo>
                  <a:cubicBezTo>
                    <a:pt x="92" y="0"/>
                    <a:pt x="82" y="2"/>
                    <a:pt x="73" y="5"/>
                  </a:cubicBezTo>
                  <a:cubicBezTo>
                    <a:pt x="27" y="20"/>
                    <a:pt x="0" y="69"/>
                    <a:pt x="16" y="114"/>
                  </a:cubicBezTo>
                  <a:cubicBezTo>
                    <a:pt x="28" y="148"/>
                    <a:pt x="62" y="172"/>
                    <a:pt x="99" y="172"/>
                  </a:cubicBezTo>
                  <a:cubicBezTo>
                    <a:pt x="107" y="172"/>
                    <a:pt x="117" y="170"/>
                    <a:pt x="126" y="168"/>
                  </a:cubicBezTo>
                  <a:cubicBezTo>
                    <a:pt x="148" y="160"/>
                    <a:pt x="167" y="146"/>
                    <a:pt x="179" y="125"/>
                  </a:cubicBezTo>
                  <a:cubicBezTo>
                    <a:pt x="189" y="105"/>
                    <a:pt x="190" y="81"/>
                    <a:pt x="184" y="59"/>
                  </a:cubicBezTo>
                  <a:cubicBezTo>
                    <a:pt x="172" y="24"/>
                    <a:pt x="13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7"/>
            <p:cNvSpPr/>
            <p:nvPr/>
          </p:nvSpPr>
          <p:spPr>
            <a:xfrm>
              <a:off x="7424223" y="2528621"/>
              <a:ext cx="8625" cy="7853"/>
            </a:xfrm>
            <a:custGeom>
              <a:avLst/>
              <a:gdLst/>
              <a:ahLst/>
              <a:cxnLst/>
              <a:rect l="l" t="t" r="r" b="b"/>
              <a:pathLst>
                <a:path w="190" h="173" extrusionOk="0">
                  <a:moveTo>
                    <a:pt x="101" y="70"/>
                  </a:moveTo>
                  <a:cubicBezTo>
                    <a:pt x="109" y="70"/>
                    <a:pt x="114" y="74"/>
                    <a:pt x="117" y="80"/>
                  </a:cubicBezTo>
                  <a:cubicBezTo>
                    <a:pt x="118" y="86"/>
                    <a:pt x="117" y="90"/>
                    <a:pt x="115" y="93"/>
                  </a:cubicBezTo>
                  <a:cubicBezTo>
                    <a:pt x="112" y="96"/>
                    <a:pt x="109" y="100"/>
                    <a:pt x="105" y="101"/>
                  </a:cubicBezTo>
                  <a:cubicBezTo>
                    <a:pt x="103" y="102"/>
                    <a:pt x="100" y="103"/>
                    <a:pt x="98" y="103"/>
                  </a:cubicBezTo>
                  <a:cubicBezTo>
                    <a:pt x="91" y="103"/>
                    <a:pt x="84" y="99"/>
                    <a:pt x="83" y="93"/>
                  </a:cubicBezTo>
                  <a:cubicBezTo>
                    <a:pt x="80" y="85"/>
                    <a:pt x="85" y="75"/>
                    <a:pt x="94" y="72"/>
                  </a:cubicBezTo>
                  <a:cubicBezTo>
                    <a:pt x="97" y="70"/>
                    <a:pt x="98" y="70"/>
                    <a:pt x="101" y="70"/>
                  </a:cubicBezTo>
                  <a:close/>
                  <a:moveTo>
                    <a:pt x="100" y="0"/>
                  </a:moveTo>
                  <a:cubicBezTo>
                    <a:pt x="91" y="0"/>
                    <a:pt x="81" y="1"/>
                    <a:pt x="72" y="4"/>
                  </a:cubicBezTo>
                  <a:cubicBezTo>
                    <a:pt x="26" y="20"/>
                    <a:pt x="1" y="69"/>
                    <a:pt x="15" y="114"/>
                  </a:cubicBezTo>
                  <a:cubicBezTo>
                    <a:pt x="27" y="148"/>
                    <a:pt x="60" y="172"/>
                    <a:pt x="97" y="172"/>
                  </a:cubicBezTo>
                  <a:cubicBezTo>
                    <a:pt x="107" y="172"/>
                    <a:pt x="117" y="170"/>
                    <a:pt x="126" y="167"/>
                  </a:cubicBezTo>
                  <a:cubicBezTo>
                    <a:pt x="148" y="158"/>
                    <a:pt x="167" y="143"/>
                    <a:pt x="178" y="121"/>
                  </a:cubicBezTo>
                  <a:cubicBezTo>
                    <a:pt x="188" y="100"/>
                    <a:pt x="189" y="78"/>
                    <a:pt x="181" y="57"/>
                  </a:cubicBezTo>
                  <a:cubicBezTo>
                    <a:pt x="171" y="22"/>
                    <a:pt x="13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7"/>
            <p:cNvSpPr/>
            <p:nvPr/>
          </p:nvSpPr>
          <p:spPr>
            <a:xfrm>
              <a:off x="7442109" y="2521766"/>
              <a:ext cx="8716" cy="7899"/>
            </a:xfrm>
            <a:custGeom>
              <a:avLst/>
              <a:gdLst/>
              <a:ahLst/>
              <a:cxnLst/>
              <a:rect l="l" t="t" r="r" b="b"/>
              <a:pathLst>
                <a:path w="192" h="174" extrusionOk="0">
                  <a:moveTo>
                    <a:pt x="102" y="71"/>
                  </a:moveTo>
                  <a:cubicBezTo>
                    <a:pt x="109" y="71"/>
                    <a:pt x="114" y="75"/>
                    <a:pt x="117" y="81"/>
                  </a:cubicBezTo>
                  <a:cubicBezTo>
                    <a:pt x="118" y="83"/>
                    <a:pt x="118" y="87"/>
                    <a:pt x="117" y="91"/>
                  </a:cubicBezTo>
                  <a:cubicBezTo>
                    <a:pt x="116" y="96"/>
                    <a:pt x="112" y="98"/>
                    <a:pt x="107" y="102"/>
                  </a:cubicBezTo>
                  <a:cubicBezTo>
                    <a:pt x="105" y="102"/>
                    <a:pt x="102" y="103"/>
                    <a:pt x="100" y="103"/>
                  </a:cubicBezTo>
                  <a:cubicBezTo>
                    <a:pt x="93" y="103"/>
                    <a:pt x="87" y="100"/>
                    <a:pt x="85" y="94"/>
                  </a:cubicBezTo>
                  <a:cubicBezTo>
                    <a:pt x="81" y="87"/>
                    <a:pt x="85" y="76"/>
                    <a:pt x="94" y="72"/>
                  </a:cubicBezTo>
                  <a:cubicBezTo>
                    <a:pt x="97" y="71"/>
                    <a:pt x="99" y="71"/>
                    <a:pt x="102" y="71"/>
                  </a:cubicBezTo>
                  <a:close/>
                  <a:moveTo>
                    <a:pt x="100" y="1"/>
                  </a:moveTo>
                  <a:cubicBezTo>
                    <a:pt x="88" y="1"/>
                    <a:pt x="76" y="3"/>
                    <a:pt x="64" y="9"/>
                  </a:cubicBezTo>
                  <a:cubicBezTo>
                    <a:pt x="21" y="29"/>
                    <a:pt x="1" y="78"/>
                    <a:pt x="19" y="123"/>
                  </a:cubicBezTo>
                  <a:cubicBezTo>
                    <a:pt x="33" y="152"/>
                    <a:pt x="63" y="173"/>
                    <a:pt x="98" y="173"/>
                  </a:cubicBezTo>
                  <a:cubicBezTo>
                    <a:pt x="112" y="173"/>
                    <a:pt x="124" y="171"/>
                    <a:pt x="137" y="165"/>
                  </a:cubicBezTo>
                  <a:cubicBezTo>
                    <a:pt x="159" y="154"/>
                    <a:pt x="176" y="135"/>
                    <a:pt x="184" y="113"/>
                  </a:cubicBezTo>
                  <a:cubicBezTo>
                    <a:pt x="192" y="91"/>
                    <a:pt x="191" y="68"/>
                    <a:pt x="180" y="49"/>
                  </a:cubicBezTo>
                  <a:cubicBezTo>
                    <a:pt x="165" y="19"/>
                    <a:pt x="133"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7"/>
            <p:cNvSpPr/>
            <p:nvPr/>
          </p:nvSpPr>
          <p:spPr>
            <a:xfrm>
              <a:off x="7457316" y="2512778"/>
              <a:ext cx="8580" cy="7944"/>
            </a:xfrm>
            <a:custGeom>
              <a:avLst/>
              <a:gdLst/>
              <a:ahLst/>
              <a:cxnLst/>
              <a:rect l="l" t="t" r="r" b="b"/>
              <a:pathLst>
                <a:path w="189" h="175" extrusionOk="0">
                  <a:moveTo>
                    <a:pt x="98" y="69"/>
                  </a:moveTo>
                  <a:cubicBezTo>
                    <a:pt x="104" y="69"/>
                    <a:pt x="108" y="71"/>
                    <a:pt x="111" y="75"/>
                  </a:cubicBezTo>
                  <a:cubicBezTo>
                    <a:pt x="115" y="80"/>
                    <a:pt x="115" y="84"/>
                    <a:pt x="115" y="87"/>
                  </a:cubicBezTo>
                  <a:cubicBezTo>
                    <a:pt x="115" y="92"/>
                    <a:pt x="113" y="96"/>
                    <a:pt x="108" y="98"/>
                  </a:cubicBezTo>
                  <a:cubicBezTo>
                    <a:pt x="103" y="102"/>
                    <a:pt x="99" y="103"/>
                    <a:pt x="95" y="103"/>
                  </a:cubicBezTo>
                  <a:cubicBezTo>
                    <a:pt x="90" y="103"/>
                    <a:pt x="86" y="100"/>
                    <a:pt x="84" y="96"/>
                  </a:cubicBezTo>
                  <a:cubicBezTo>
                    <a:pt x="78" y="88"/>
                    <a:pt x="79" y="78"/>
                    <a:pt x="88" y="72"/>
                  </a:cubicBezTo>
                  <a:cubicBezTo>
                    <a:pt x="92" y="70"/>
                    <a:pt x="94" y="69"/>
                    <a:pt x="98" y="69"/>
                  </a:cubicBezTo>
                  <a:close/>
                  <a:moveTo>
                    <a:pt x="99" y="1"/>
                  </a:moveTo>
                  <a:cubicBezTo>
                    <a:pt x="81" y="1"/>
                    <a:pt x="62" y="7"/>
                    <a:pt x="47" y="18"/>
                  </a:cubicBezTo>
                  <a:cubicBezTo>
                    <a:pt x="9" y="48"/>
                    <a:pt x="0" y="100"/>
                    <a:pt x="27" y="138"/>
                  </a:cubicBezTo>
                  <a:cubicBezTo>
                    <a:pt x="42" y="160"/>
                    <a:pt x="68" y="174"/>
                    <a:pt x="97" y="174"/>
                  </a:cubicBezTo>
                  <a:cubicBezTo>
                    <a:pt x="116" y="174"/>
                    <a:pt x="135" y="168"/>
                    <a:pt x="151" y="155"/>
                  </a:cubicBezTo>
                  <a:cubicBezTo>
                    <a:pt x="171" y="141"/>
                    <a:pt x="184" y="117"/>
                    <a:pt x="187" y="94"/>
                  </a:cubicBezTo>
                  <a:cubicBezTo>
                    <a:pt x="189" y="71"/>
                    <a:pt x="183" y="49"/>
                    <a:pt x="168" y="32"/>
                  </a:cubicBezTo>
                  <a:cubicBezTo>
                    <a:pt x="150" y="12"/>
                    <a:pt x="125"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7"/>
            <p:cNvSpPr/>
            <p:nvPr/>
          </p:nvSpPr>
          <p:spPr>
            <a:xfrm>
              <a:off x="7470844" y="2499341"/>
              <a:ext cx="8489" cy="7899"/>
            </a:xfrm>
            <a:custGeom>
              <a:avLst/>
              <a:gdLst/>
              <a:ahLst/>
              <a:cxnLst/>
              <a:rect l="l" t="t" r="r" b="b"/>
              <a:pathLst>
                <a:path w="187" h="174" extrusionOk="0">
                  <a:moveTo>
                    <a:pt x="100" y="68"/>
                  </a:moveTo>
                  <a:cubicBezTo>
                    <a:pt x="103" y="68"/>
                    <a:pt x="106" y="69"/>
                    <a:pt x="108" y="70"/>
                  </a:cubicBezTo>
                  <a:cubicBezTo>
                    <a:pt x="112" y="74"/>
                    <a:pt x="114" y="77"/>
                    <a:pt x="114" y="80"/>
                  </a:cubicBezTo>
                  <a:cubicBezTo>
                    <a:pt x="116" y="85"/>
                    <a:pt x="114" y="90"/>
                    <a:pt x="110" y="95"/>
                  </a:cubicBezTo>
                  <a:cubicBezTo>
                    <a:pt x="106" y="100"/>
                    <a:pt x="101" y="102"/>
                    <a:pt x="96" y="102"/>
                  </a:cubicBezTo>
                  <a:cubicBezTo>
                    <a:pt x="92" y="102"/>
                    <a:pt x="90" y="102"/>
                    <a:pt x="86" y="100"/>
                  </a:cubicBezTo>
                  <a:cubicBezTo>
                    <a:pt x="81" y="95"/>
                    <a:pt x="80" y="84"/>
                    <a:pt x="85" y="76"/>
                  </a:cubicBezTo>
                  <a:cubicBezTo>
                    <a:pt x="89" y="70"/>
                    <a:pt x="95" y="68"/>
                    <a:pt x="100" y="68"/>
                  </a:cubicBezTo>
                  <a:close/>
                  <a:moveTo>
                    <a:pt x="101" y="0"/>
                  </a:moveTo>
                  <a:cubicBezTo>
                    <a:pt x="74" y="0"/>
                    <a:pt x="45" y="12"/>
                    <a:pt x="28" y="35"/>
                  </a:cubicBezTo>
                  <a:cubicBezTo>
                    <a:pt x="1" y="74"/>
                    <a:pt x="6" y="126"/>
                    <a:pt x="42" y="155"/>
                  </a:cubicBezTo>
                  <a:cubicBezTo>
                    <a:pt x="56" y="166"/>
                    <a:pt x="75" y="174"/>
                    <a:pt x="95" y="174"/>
                  </a:cubicBezTo>
                  <a:cubicBezTo>
                    <a:pt x="122" y="174"/>
                    <a:pt x="148" y="160"/>
                    <a:pt x="165" y="137"/>
                  </a:cubicBezTo>
                  <a:cubicBezTo>
                    <a:pt x="180" y="117"/>
                    <a:pt x="186" y="92"/>
                    <a:pt x="182" y="68"/>
                  </a:cubicBezTo>
                  <a:cubicBezTo>
                    <a:pt x="180" y="45"/>
                    <a:pt x="168" y="26"/>
                    <a:pt x="148" y="13"/>
                  </a:cubicBezTo>
                  <a:cubicBezTo>
                    <a:pt x="134" y="4"/>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7"/>
            <p:cNvSpPr/>
            <p:nvPr/>
          </p:nvSpPr>
          <p:spPr>
            <a:xfrm>
              <a:off x="6734355" y="2392526"/>
              <a:ext cx="762591" cy="644700"/>
            </a:xfrm>
            <a:custGeom>
              <a:avLst/>
              <a:gdLst/>
              <a:ahLst/>
              <a:cxnLst/>
              <a:rect l="l" t="t" r="r" b="b"/>
              <a:pathLst>
                <a:path w="16799" h="14202" extrusionOk="0">
                  <a:moveTo>
                    <a:pt x="15198" y="207"/>
                  </a:moveTo>
                  <a:cubicBezTo>
                    <a:pt x="15206" y="207"/>
                    <a:pt x="15211" y="210"/>
                    <a:pt x="15213" y="217"/>
                  </a:cubicBezTo>
                  <a:cubicBezTo>
                    <a:pt x="15217" y="226"/>
                    <a:pt x="15211" y="235"/>
                    <a:pt x="15202" y="238"/>
                  </a:cubicBezTo>
                  <a:cubicBezTo>
                    <a:pt x="15201" y="238"/>
                    <a:pt x="15200" y="239"/>
                    <a:pt x="15199" y="239"/>
                  </a:cubicBezTo>
                  <a:cubicBezTo>
                    <a:pt x="15189" y="239"/>
                    <a:pt x="15181" y="234"/>
                    <a:pt x="15178" y="228"/>
                  </a:cubicBezTo>
                  <a:cubicBezTo>
                    <a:pt x="15176" y="224"/>
                    <a:pt x="15176" y="219"/>
                    <a:pt x="15180" y="217"/>
                  </a:cubicBezTo>
                  <a:cubicBezTo>
                    <a:pt x="15182" y="213"/>
                    <a:pt x="15186" y="209"/>
                    <a:pt x="15191" y="208"/>
                  </a:cubicBezTo>
                  <a:cubicBezTo>
                    <a:pt x="15192" y="208"/>
                    <a:pt x="15195" y="207"/>
                    <a:pt x="15198" y="207"/>
                  </a:cubicBezTo>
                  <a:close/>
                  <a:moveTo>
                    <a:pt x="15794" y="155"/>
                  </a:moveTo>
                  <a:lnTo>
                    <a:pt x="15794" y="155"/>
                  </a:lnTo>
                  <a:cubicBezTo>
                    <a:pt x="15803" y="157"/>
                    <a:pt x="15810" y="161"/>
                    <a:pt x="15819" y="163"/>
                  </a:cubicBezTo>
                  <a:cubicBezTo>
                    <a:pt x="15828" y="167"/>
                    <a:pt x="15836" y="168"/>
                    <a:pt x="15843" y="171"/>
                  </a:cubicBezTo>
                  <a:cubicBezTo>
                    <a:pt x="15830" y="186"/>
                    <a:pt x="15820" y="201"/>
                    <a:pt x="15813" y="219"/>
                  </a:cubicBezTo>
                  <a:cubicBezTo>
                    <a:pt x="15807" y="237"/>
                    <a:pt x="15804" y="256"/>
                    <a:pt x="15803" y="274"/>
                  </a:cubicBezTo>
                  <a:cubicBezTo>
                    <a:pt x="15797" y="272"/>
                    <a:pt x="15791" y="268"/>
                    <a:pt x="15784" y="266"/>
                  </a:cubicBezTo>
                  <a:cubicBezTo>
                    <a:pt x="15778" y="263"/>
                    <a:pt x="15770" y="263"/>
                    <a:pt x="15763" y="262"/>
                  </a:cubicBezTo>
                  <a:cubicBezTo>
                    <a:pt x="15772" y="247"/>
                    <a:pt x="15782" y="230"/>
                    <a:pt x="15788" y="212"/>
                  </a:cubicBezTo>
                  <a:cubicBezTo>
                    <a:pt x="15794" y="193"/>
                    <a:pt x="15797" y="173"/>
                    <a:pt x="15794" y="155"/>
                  </a:cubicBezTo>
                  <a:close/>
                  <a:moveTo>
                    <a:pt x="15625" y="45"/>
                  </a:moveTo>
                  <a:cubicBezTo>
                    <a:pt x="15671" y="51"/>
                    <a:pt x="15709" y="73"/>
                    <a:pt x="15731" y="108"/>
                  </a:cubicBezTo>
                  <a:cubicBezTo>
                    <a:pt x="15750" y="135"/>
                    <a:pt x="15754" y="168"/>
                    <a:pt x="15745" y="197"/>
                  </a:cubicBezTo>
                  <a:cubicBezTo>
                    <a:pt x="15729" y="246"/>
                    <a:pt x="15691" y="283"/>
                    <a:pt x="15646" y="296"/>
                  </a:cubicBezTo>
                  <a:cubicBezTo>
                    <a:pt x="15623" y="291"/>
                    <a:pt x="15598" y="286"/>
                    <a:pt x="15573" y="282"/>
                  </a:cubicBezTo>
                  <a:cubicBezTo>
                    <a:pt x="15565" y="281"/>
                    <a:pt x="15555" y="278"/>
                    <a:pt x="15546" y="278"/>
                  </a:cubicBezTo>
                  <a:cubicBezTo>
                    <a:pt x="15513" y="262"/>
                    <a:pt x="15473" y="242"/>
                    <a:pt x="15431" y="239"/>
                  </a:cubicBezTo>
                  <a:lnTo>
                    <a:pt x="15423" y="173"/>
                  </a:lnTo>
                  <a:lnTo>
                    <a:pt x="15415" y="108"/>
                  </a:lnTo>
                  <a:cubicBezTo>
                    <a:pt x="15446" y="101"/>
                    <a:pt x="15481" y="88"/>
                    <a:pt x="15513" y="76"/>
                  </a:cubicBezTo>
                  <a:cubicBezTo>
                    <a:pt x="15551" y="61"/>
                    <a:pt x="15592" y="45"/>
                    <a:pt x="15618" y="45"/>
                  </a:cubicBezTo>
                  <a:close/>
                  <a:moveTo>
                    <a:pt x="15183" y="94"/>
                  </a:moveTo>
                  <a:cubicBezTo>
                    <a:pt x="15206" y="94"/>
                    <a:pt x="15233" y="98"/>
                    <a:pt x="15262" y="102"/>
                  </a:cubicBezTo>
                  <a:cubicBezTo>
                    <a:pt x="15295" y="107"/>
                    <a:pt x="15328" y="112"/>
                    <a:pt x="15360" y="112"/>
                  </a:cubicBezTo>
                  <a:cubicBezTo>
                    <a:pt x="15363" y="112"/>
                    <a:pt x="15366" y="112"/>
                    <a:pt x="15369" y="112"/>
                  </a:cubicBezTo>
                  <a:lnTo>
                    <a:pt x="15385" y="244"/>
                  </a:lnTo>
                  <a:cubicBezTo>
                    <a:pt x="15367" y="249"/>
                    <a:pt x="15350" y="257"/>
                    <a:pt x="15335" y="267"/>
                  </a:cubicBezTo>
                  <a:cubicBezTo>
                    <a:pt x="15309" y="268"/>
                    <a:pt x="15286" y="268"/>
                    <a:pt x="15261" y="271"/>
                  </a:cubicBezTo>
                  <a:cubicBezTo>
                    <a:pt x="15277" y="250"/>
                    <a:pt x="15286" y="224"/>
                    <a:pt x="15280" y="196"/>
                  </a:cubicBezTo>
                  <a:cubicBezTo>
                    <a:pt x="15270" y="159"/>
                    <a:pt x="15233" y="134"/>
                    <a:pt x="15195" y="134"/>
                  </a:cubicBezTo>
                  <a:cubicBezTo>
                    <a:pt x="15186" y="134"/>
                    <a:pt x="15176" y="135"/>
                    <a:pt x="15167" y="138"/>
                  </a:cubicBezTo>
                  <a:cubicBezTo>
                    <a:pt x="15144" y="146"/>
                    <a:pt x="15124" y="162"/>
                    <a:pt x="15113" y="184"/>
                  </a:cubicBezTo>
                  <a:cubicBezTo>
                    <a:pt x="15103" y="205"/>
                    <a:pt x="15103" y="228"/>
                    <a:pt x="15111" y="249"/>
                  </a:cubicBezTo>
                  <a:cubicBezTo>
                    <a:pt x="15117" y="265"/>
                    <a:pt x="15128" y="277"/>
                    <a:pt x="15141" y="288"/>
                  </a:cubicBezTo>
                  <a:lnTo>
                    <a:pt x="15090" y="300"/>
                  </a:lnTo>
                  <a:cubicBezTo>
                    <a:pt x="15080" y="289"/>
                    <a:pt x="15074" y="278"/>
                    <a:pt x="15067" y="266"/>
                  </a:cubicBezTo>
                  <a:cubicBezTo>
                    <a:pt x="15054" y="240"/>
                    <a:pt x="15054" y="207"/>
                    <a:pt x="15067" y="176"/>
                  </a:cubicBezTo>
                  <a:cubicBezTo>
                    <a:pt x="15083" y="140"/>
                    <a:pt x="15114" y="112"/>
                    <a:pt x="15155" y="98"/>
                  </a:cubicBezTo>
                  <a:cubicBezTo>
                    <a:pt x="15162" y="96"/>
                    <a:pt x="15171" y="94"/>
                    <a:pt x="15183" y="94"/>
                  </a:cubicBezTo>
                  <a:close/>
                  <a:moveTo>
                    <a:pt x="15013" y="233"/>
                  </a:moveTo>
                  <a:cubicBezTo>
                    <a:pt x="15014" y="252"/>
                    <a:pt x="15018" y="271"/>
                    <a:pt x="15028" y="288"/>
                  </a:cubicBezTo>
                  <a:cubicBezTo>
                    <a:pt x="15032" y="297"/>
                    <a:pt x="15038" y="305"/>
                    <a:pt x="15045" y="313"/>
                  </a:cubicBezTo>
                  <a:cubicBezTo>
                    <a:pt x="15034" y="315"/>
                    <a:pt x="15024" y="320"/>
                    <a:pt x="15013" y="324"/>
                  </a:cubicBezTo>
                  <a:cubicBezTo>
                    <a:pt x="15011" y="315"/>
                    <a:pt x="15008" y="308"/>
                    <a:pt x="15003" y="300"/>
                  </a:cubicBezTo>
                  <a:cubicBezTo>
                    <a:pt x="14995" y="283"/>
                    <a:pt x="14982" y="268"/>
                    <a:pt x="14969" y="255"/>
                  </a:cubicBezTo>
                  <a:cubicBezTo>
                    <a:pt x="14976" y="252"/>
                    <a:pt x="14985" y="250"/>
                    <a:pt x="14992" y="246"/>
                  </a:cubicBezTo>
                  <a:cubicBezTo>
                    <a:pt x="15000" y="242"/>
                    <a:pt x="15007" y="238"/>
                    <a:pt x="15013" y="233"/>
                  </a:cubicBezTo>
                  <a:close/>
                  <a:moveTo>
                    <a:pt x="15725" y="304"/>
                  </a:moveTo>
                  <a:cubicBezTo>
                    <a:pt x="15741" y="304"/>
                    <a:pt x="15755" y="307"/>
                    <a:pt x="15768" y="310"/>
                  </a:cubicBezTo>
                  <a:cubicBezTo>
                    <a:pt x="15782" y="314"/>
                    <a:pt x="15793" y="322"/>
                    <a:pt x="15805" y="330"/>
                  </a:cubicBezTo>
                  <a:cubicBezTo>
                    <a:pt x="15807" y="334"/>
                    <a:pt x="15807" y="339"/>
                    <a:pt x="15808" y="342"/>
                  </a:cubicBezTo>
                  <a:cubicBezTo>
                    <a:pt x="15778" y="330"/>
                    <a:pt x="15746" y="321"/>
                    <a:pt x="15713" y="313"/>
                  </a:cubicBezTo>
                  <a:cubicBezTo>
                    <a:pt x="15716" y="310"/>
                    <a:pt x="15721" y="307"/>
                    <a:pt x="15725" y="304"/>
                  </a:cubicBezTo>
                  <a:close/>
                  <a:moveTo>
                    <a:pt x="14848" y="373"/>
                  </a:moveTo>
                  <a:cubicBezTo>
                    <a:pt x="14854" y="373"/>
                    <a:pt x="14859" y="376"/>
                    <a:pt x="14861" y="381"/>
                  </a:cubicBezTo>
                  <a:lnTo>
                    <a:pt x="14861" y="382"/>
                  </a:lnTo>
                  <a:cubicBezTo>
                    <a:pt x="14851" y="387"/>
                    <a:pt x="14842" y="391"/>
                    <a:pt x="14832" y="397"/>
                  </a:cubicBezTo>
                  <a:cubicBezTo>
                    <a:pt x="14829" y="393"/>
                    <a:pt x="14828" y="391"/>
                    <a:pt x="14829" y="388"/>
                  </a:cubicBezTo>
                  <a:cubicBezTo>
                    <a:pt x="14832" y="383"/>
                    <a:pt x="14834" y="379"/>
                    <a:pt x="14838" y="376"/>
                  </a:cubicBezTo>
                  <a:cubicBezTo>
                    <a:pt x="14840" y="373"/>
                    <a:pt x="14844" y="373"/>
                    <a:pt x="14848" y="373"/>
                  </a:cubicBezTo>
                  <a:close/>
                  <a:moveTo>
                    <a:pt x="15965" y="165"/>
                  </a:moveTo>
                  <a:cubicBezTo>
                    <a:pt x="15992" y="165"/>
                    <a:pt x="16018" y="172"/>
                    <a:pt x="16041" y="187"/>
                  </a:cubicBezTo>
                  <a:cubicBezTo>
                    <a:pt x="16062" y="198"/>
                    <a:pt x="16085" y="235"/>
                    <a:pt x="16110" y="271"/>
                  </a:cubicBezTo>
                  <a:cubicBezTo>
                    <a:pt x="16130" y="302"/>
                    <a:pt x="16150" y="331"/>
                    <a:pt x="16172" y="356"/>
                  </a:cubicBezTo>
                  <a:lnTo>
                    <a:pt x="16083" y="457"/>
                  </a:lnTo>
                  <a:cubicBezTo>
                    <a:pt x="16053" y="437"/>
                    <a:pt x="16016" y="429"/>
                    <a:pt x="15982" y="424"/>
                  </a:cubicBezTo>
                  <a:cubicBezTo>
                    <a:pt x="15946" y="404"/>
                    <a:pt x="15908" y="386"/>
                    <a:pt x="15869" y="370"/>
                  </a:cubicBezTo>
                  <a:cubicBezTo>
                    <a:pt x="15846" y="333"/>
                    <a:pt x="15839" y="283"/>
                    <a:pt x="15853" y="236"/>
                  </a:cubicBezTo>
                  <a:cubicBezTo>
                    <a:pt x="15871" y="192"/>
                    <a:pt x="15914" y="165"/>
                    <a:pt x="15965" y="165"/>
                  </a:cubicBezTo>
                  <a:close/>
                  <a:moveTo>
                    <a:pt x="14852" y="260"/>
                  </a:moveTo>
                  <a:cubicBezTo>
                    <a:pt x="14898" y="260"/>
                    <a:pt x="14942" y="282"/>
                    <a:pt x="14961" y="321"/>
                  </a:cubicBezTo>
                  <a:cubicBezTo>
                    <a:pt x="14964" y="326"/>
                    <a:pt x="14964" y="332"/>
                    <a:pt x="14967" y="340"/>
                  </a:cubicBezTo>
                  <a:cubicBezTo>
                    <a:pt x="14952" y="345"/>
                    <a:pt x="14939" y="350"/>
                    <a:pt x="14924" y="355"/>
                  </a:cubicBezTo>
                  <a:cubicBezTo>
                    <a:pt x="14923" y="351"/>
                    <a:pt x="14923" y="348"/>
                    <a:pt x="14920" y="345"/>
                  </a:cubicBezTo>
                  <a:cubicBezTo>
                    <a:pt x="14905" y="319"/>
                    <a:pt x="14876" y="305"/>
                    <a:pt x="14846" y="305"/>
                  </a:cubicBezTo>
                  <a:cubicBezTo>
                    <a:pt x="14830" y="305"/>
                    <a:pt x="14813" y="309"/>
                    <a:pt x="14798" y="318"/>
                  </a:cubicBezTo>
                  <a:cubicBezTo>
                    <a:pt x="14777" y="331"/>
                    <a:pt x="14762" y="352"/>
                    <a:pt x="14759" y="376"/>
                  </a:cubicBezTo>
                  <a:cubicBezTo>
                    <a:pt x="14755" y="394"/>
                    <a:pt x="14759" y="413"/>
                    <a:pt x="14768" y="429"/>
                  </a:cubicBezTo>
                  <a:cubicBezTo>
                    <a:pt x="14738" y="446"/>
                    <a:pt x="14708" y="464"/>
                    <a:pt x="14681" y="484"/>
                  </a:cubicBezTo>
                  <a:lnTo>
                    <a:pt x="14652" y="448"/>
                  </a:lnTo>
                  <a:cubicBezTo>
                    <a:pt x="14679" y="423"/>
                    <a:pt x="14700" y="387"/>
                    <a:pt x="14719" y="356"/>
                  </a:cubicBezTo>
                  <a:cubicBezTo>
                    <a:pt x="14739" y="325"/>
                    <a:pt x="14759" y="293"/>
                    <a:pt x="14776" y="283"/>
                  </a:cubicBezTo>
                  <a:cubicBezTo>
                    <a:pt x="14799" y="267"/>
                    <a:pt x="14826" y="260"/>
                    <a:pt x="14852" y="260"/>
                  </a:cubicBezTo>
                  <a:close/>
                  <a:moveTo>
                    <a:pt x="16290" y="556"/>
                  </a:moveTo>
                  <a:cubicBezTo>
                    <a:pt x="16295" y="556"/>
                    <a:pt x="16301" y="558"/>
                    <a:pt x="16305" y="562"/>
                  </a:cubicBezTo>
                  <a:cubicBezTo>
                    <a:pt x="16309" y="566"/>
                    <a:pt x="16310" y="572"/>
                    <a:pt x="16309" y="577"/>
                  </a:cubicBezTo>
                  <a:cubicBezTo>
                    <a:pt x="16309" y="579"/>
                    <a:pt x="16308" y="583"/>
                    <a:pt x="16304" y="586"/>
                  </a:cubicBezTo>
                  <a:cubicBezTo>
                    <a:pt x="16300" y="589"/>
                    <a:pt x="16297" y="590"/>
                    <a:pt x="16294" y="590"/>
                  </a:cubicBezTo>
                  <a:cubicBezTo>
                    <a:pt x="16288" y="590"/>
                    <a:pt x="16283" y="586"/>
                    <a:pt x="16280" y="582"/>
                  </a:cubicBezTo>
                  <a:cubicBezTo>
                    <a:pt x="16273" y="577"/>
                    <a:pt x="16274" y="566"/>
                    <a:pt x="16282" y="560"/>
                  </a:cubicBezTo>
                  <a:cubicBezTo>
                    <a:pt x="16284" y="557"/>
                    <a:pt x="16288" y="556"/>
                    <a:pt x="16290" y="556"/>
                  </a:cubicBezTo>
                  <a:close/>
                  <a:moveTo>
                    <a:pt x="16208" y="387"/>
                  </a:moveTo>
                  <a:cubicBezTo>
                    <a:pt x="16235" y="407"/>
                    <a:pt x="16268" y="423"/>
                    <a:pt x="16301" y="437"/>
                  </a:cubicBezTo>
                  <a:lnTo>
                    <a:pt x="16308" y="440"/>
                  </a:lnTo>
                  <a:cubicBezTo>
                    <a:pt x="16329" y="449"/>
                    <a:pt x="16378" y="472"/>
                    <a:pt x="16393" y="491"/>
                  </a:cubicBezTo>
                  <a:cubicBezTo>
                    <a:pt x="16420" y="524"/>
                    <a:pt x="16431" y="565"/>
                    <a:pt x="16425" y="603"/>
                  </a:cubicBezTo>
                  <a:cubicBezTo>
                    <a:pt x="16420" y="636"/>
                    <a:pt x="16401" y="663"/>
                    <a:pt x="16373" y="680"/>
                  </a:cubicBezTo>
                  <a:cubicBezTo>
                    <a:pt x="16358" y="690"/>
                    <a:pt x="16341" y="695"/>
                    <a:pt x="16324" y="699"/>
                  </a:cubicBezTo>
                  <a:cubicBezTo>
                    <a:pt x="16311" y="684"/>
                    <a:pt x="16299" y="672"/>
                    <a:pt x="16287" y="657"/>
                  </a:cubicBezTo>
                  <a:lnTo>
                    <a:pt x="16287" y="657"/>
                  </a:lnTo>
                  <a:cubicBezTo>
                    <a:pt x="16289" y="657"/>
                    <a:pt x="16293" y="659"/>
                    <a:pt x="16295" y="659"/>
                  </a:cubicBezTo>
                  <a:cubicBezTo>
                    <a:pt x="16314" y="659"/>
                    <a:pt x="16332" y="654"/>
                    <a:pt x="16347" y="642"/>
                  </a:cubicBezTo>
                  <a:cubicBezTo>
                    <a:pt x="16366" y="630"/>
                    <a:pt x="16378" y="610"/>
                    <a:pt x="16380" y="585"/>
                  </a:cubicBezTo>
                  <a:cubicBezTo>
                    <a:pt x="16383" y="562"/>
                    <a:pt x="16377" y="537"/>
                    <a:pt x="16361" y="517"/>
                  </a:cubicBezTo>
                  <a:cubicBezTo>
                    <a:pt x="16344" y="495"/>
                    <a:pt x="16317" y="484"/>
                    <a:pt x="16290" y="484"/>
                  </a:cubicBezTo>
                  <a:cubicBezTo>
                    <a:pt x="16270" y="484"/>
                    <a:pt x="16250" y="491"/>
                    <a:pt x="16235" y="505"/>
                  </a:cubicBezTo>
                  <a:cubicBezTo>
                    <a:pt x="16214" y="525"/>
                    <a:pt x="16206" y="553"/>
                    <a:pt x="16209" y="580"/>
                  </a:cubicBezTo>
                  <a:cubicBezTo>
                    <a:pt x="16189" y="562"/>
                    <a:pt x="16168" y="545"/>
                    <a:pt x="16147" y="529"/>
                  </a:cubicBezTo>
                  <a:cubicBezTo>
                    <a:pt x="16139" y="511"/>
                    <a:pt x="16130" y="498"/>
                    <a:pt x="16120" y="485"/>
                  </a:cubicBezTo>
                  <a:lnTo>
                    <a:pt x="16183" y="416"/>
                  </a:lnTo>
                  <a:lnTo>
                    <a:pt x="16208" y="387"/>
                  </a:lnTo>
                  <a:close/>
                  <a:moveTo>
                    <a:pt x="14618" y="477"/>
                  </a:moveTo>
                  <a:lnTo>
                    <a:pt x="14645" y="510"/>
                  </a:lnTo>
                  <a:cubicBezTo>
                    <a:pt x="14616" y="532"/>
                    <a:pt x="14589" y="555"/>
                    <a:pt x="14563" y="579"/>
                  </a:cubicBezTo>
                  <a:cubicBezTo>
                    <a:pt x="14550" y="573"/>
                    <a:pt x="14536" y="570"/>
                    <a:pt x="14522" y="570"/>
                  </a:cubicBezTo>
                  <a:cubicBezTo>
                    <a:pt x="14499" y="570"/>
                    <a:pt x="14477" y="578"/>
                    <a:pt x="14460" y="594"/>
                  </a:cubicBezTo>
                  <a:cubicBezTo>
                    <a:pt x="14442" y="611"/>
                    <a:pt x="14433" y="635"/>
                    <a:pt x="14433" y="660"/>
                  </a:cubicBezTo>
                  <a:cubicBezTo>
                    <a:pt x="14433" y="674"/>
                    <a:pt x="14438" y="688"/>
                    <a:pt x="14445" y="699"/>
                  </a:cubicBezTo>
                  <a:cubicBezTo>
                    <a:pt x="14434" y="711"/>
                    <a:pt x="14423" y="725"/>
                    <a:pt x="14415" y="737"/>
                  </a:cubicBezTo>
                  <a:cubicBezTo>
                    <a:pt x="14399" y="718"/>
                    <a:pt x="14387" y="695"/>
                    <a:pt x="14386" y="669"/>
                  </a:cubicBezTo>
                  <a:cubicBezTo>
                    <a:pt x="14383" y="630"/>
                    <a:pt x="14399" y="593"/>
                    <a:pt x="14429" y="562"/>
                  </a:cubicBezTo>
                  <a:cubicBezTo>
                    <a:pt x="14442" y="549"/>
                    <a:pt x="14476" y="536"/>
                    <a:pt x="14511" y="524"/>
                  </a:cubicBezTo>
                  <a:cubicBezTo>
                    <a:pt x="14547" y="510"/>
                    <a:pt x="14585" y="498"/>
                    <a:pt x="14618" y="477"/>
                  </a:cubicBezTo>
                  <a:close/>
                  <a:moveTo>
                    <a:pt x="16438" y="682"/>
                  </a:moveTo>
                  <a:cubicBezTo>
                    <a:pt x="16442" y="690"/>
                    <a:pt x="16445" y="697"/>
                    <a:pt x="16450" y="704"/>
                  </a:cubicBezTo>
                  <a:cubicBezTo>
                    <a:pt x="16454" y="711"/>
                    <a:pt x="16461" y="718"/>
                    <a:pt x="16464" y="726"/>
                  </a:cubicBezTo>
                  <a:cubicBezTo>
                    <a:pt x="16445" y="729"/>
                    <a:pt x="16426" y="735"/>
                    <a:pt x="16410" y="745"/>
                  </a:cubicBezTo>
                  <a:cubicBezTo>
                    <a:pt x="16399" y="752"/>
                    <a:pt x="16388" y="760"/>
                    <a:pt x="16378" y="769"/>
                  </a:cubicBezTo>
                  <a:cubicBezTo>
                    <a:pt x="16369" y="758"/>
                    <a:pt x="16362" y="750"/>
                    <a:pt x="16353" y="740"/>
                  </a:cubicBezTo>
                  <a:cubicBezTo>
                    <a:pt x="16368" y="735"/>
                    <a:pt x="16383" y="730"/>
                    <a:pt x="16396" y="721"/>
                  </a:cubicBezTo>
                  <a:cubicBezTo>
                    <a:pt x="16413" y="711"/>
                    <a:pt x="16427" y="697"/>
                    <a:pt x="16438" y="682"/>
                  </a:cubicBezTo>
                  <a:close/>
                  <a:moveTo>
                    <a:pt x="14360" y="746"/>
                  </a:moveTo>
                  <a:cubicBezTo>
                    <a:pt x="14368" y="756"/>
                    <a:pt x="14375" y="767"/>
                    <a:pt x="14383" y="776"/>
                  </a:cubicBezTo>
                  <a:cubicBezTo>
                    <a:pt x="14376" y="784"/>
                    <a:pt x="14370" y="793"/>
                    <a:pt x="14364" y="800"/>
                  </a:cubicBezTo>
                  <a:cubicBezTo>
                    <a:pt x="14354" y="794"/>
                    <a:pt x="14342" y="786"/>
                    <a:pt x="14331" y="783"/>
                  </a:cubicBezTo>
                  <a:cubicBezTo>
                    <a:pt x="14337" y="776"/>
                    <a:pt x="14342" y="772"/>
                    <a:pt x="14348" y="766"/>
                  </a:cubicBezTo>
                  <a:cubicBezTo>
                    <a:pt x="14353" y="758"/>
                    <a:pt x="14357" y="752"/>
                    <a:pt x="14360" y="746"/>
                  </a:cubicBezTo>
                  <a:close/>
                  <a:moveTo>
                    <a:pt x="16495" y="887"/>
                  </a:moveTo>
                  <a:cubicBezTo>
                    <a:pt x="16501" y="887"/>
                    <a:pt x="16508" y="890"/>
                    <a:pt x="16510" y="897"/>
                  </a:cubicBezTo>
                  <a:cubicBezTo>
                    <a:pt x="16514" y="902"/>
                    <a:pt x="16514" y="908"/>
                    <a:pt x="16510" y="911"/>
                  </a:cubicBezTo>
                  <a:cubicBezTo>
                    <a:pt x="16509" y="914"/>
                    <a:pt x="16508" y="919"/>
                    <a:pt x="16503" y="920"/>
                  </a:cubicBezTo>
                  <a:cubicBezTo>
                    <a:pt x="16501" y="920"/>
                    <a:pt x="16500" y="920"/>
                    <a:pt x="16498" y="920"/>
                  </a:cubicBezTo>
                  <a:cubicBezTo>
                    <a:pt x="16491" y="920"/>
                    <a:pt x="16483" y="917"/>
                    <a:pt x="16480" y="910"/>
                  </a:cubicBezTo>
                  <a:cubicBezTo>
                    <a:pt x="16477" y="901"/>
                    <a:pt x="16479" y="892"/>
                    <a:pt x="16488" y="888"/>
                  </a:cubicBezTo>
                  <a:cubicBezTo>
                    <a:pt x="16489" y="887"/>
                    <a:pt x="16493" y="887"/>
                    <a:pt x="16495" y="887"/>
                  </a:cubicBezTo>
                  <a:close/>
                  <a:moveTo>
                    <a:pt x="14273" y="935"/>
                  </a:moveTo>
                  <a:cubicBezTo>
                    <a:pt x="14275" y="935"/>
                    <a:pt x="14278" y="935"/>
                    <a:pt x="14281" y="938"/>
                  </a:cubicBezTo>
                  <a:cubicBezTo>
                    <a:pt x="14283" y="940"/>
                    <a:pt x="14283" y="941"/>
                    <a:pt x="14284" y="943"/>
                  </a:cubicBezTo>
                  <a:cubicBezTo>
                    <a:pt x="14280" y="952"/>
                    <a:pt x="14275" y="960"/>
                    <a:pt x="14271" y="969"/>
                  </a:cubicBezTo>
                  <a:cubicBezTo>
                    <a:pt x="14270" y="969"/>
                    <a:pt x="14270" y="969"/>
                    <a:pt x="14270" y="969"/>
                  </a:cubicBezTo>
                  <a:cubicBezTo>
                    <a:pt x="14269" y="969"/>
                    <a:pt x="14268" y="969"/>
                    <a:pt x="14268" y="969"/>
                  </a:cubicBezTo>
                  <a:cubicBezTo>
                    <a:pt x="14264" y="969"/>
                    <a:pt x="14262" y="968"/>
                    <a:pt x="14259" y="967"/>
                  </a:cubicBezTo>
                  <a:cubicBezTo>
                    <a:pt x="14257" y="964"/>
                    <a:pt x="14254" y="962"/>
                    <a:pt x="14254" y="957"/>
                  </a:cubicBezTo>
                  <a:cubicBezTo>
                    <a:pt x="14253" y="951"/>
                    <a:pt x="14254" y="947"/>
                    <a:pt x="14258" y="943"/>
                  </a:cubicBezTo>
                  <a:cubicBezTo>
                    <a:pt x="14261" y="938"/>
                    <a:pt x="14267" y="935"/>
                    <a:pt x="14273" y="935"/>
                  </a:cubicBezTo>
                  <a:close/>
                  <a:moveTo>
                    <a:pt x="16495" y="768"/>
                  </a:moveTo>
                  <a:cubicBezTo>
                    <a:pt x="16544" y="768"/>
                    <a:pt x="16590" y="800"/>
                    <a:pt x="16612" y="851"/>
                  </a:cubicBezTo>
                  <a:cubicBezTo>
                    <a:pt x="16621" y="869"/>
                    <a:pt x="16620" y="909"/>
                    <a:pt x="16620" y="948"/>
                  </a:cubicBezTo>
                  <a:cubicBezTo>
                    <a:pt x="16620" y="985"/>
                    <a:pt x="16619" y="1025"/>
                    <a:pt x="16625" y="1062"/>
                  </a:cubicBezTo>
                  <a:lnTo>
                    <a:pt x="16546" y="1085"/>
                  </a:lnTo>
                  <a:cubicBezTo>
                    <a:pt x="16535" y="1054"/>
                    <a:pt x="16522" y="1022"/>
                    <a:pt x="16508" y="990"/>
                  </a:cubicBezTo>
                  <a:cubicBezTo>
                    <a:pt x="16515" y="989"/>
                    <a:pt x="16522" y="989"/>
                    <a:pt x="16529" y="987"/>
                  </a:cubicBezTo>
                  <a:cubicBezTo>
                    <a:pt x="16551" y="979"/>
                    <a:pt x="16566" y="962"/>
                    <a:pt x="16575" y="941"/>
                  </a:cubicBezTo>
                  <a:cubicBezTo>
                    <a:pt x="16584" y="919"/>
                    <a:pt x="16583" y="892"/>
                    <a:pt x="16574" y="869"/>
                  </a:cubicBezTo>
                  <a:cubicBezTo>
                    <a:pt x="16558" y="837"/>
                    <a:pt x="16526" y="817"/>
                    <a:pt x="16493" y="817"/>
                  </a:cubicBezTo>
                  <a:cubicBezTo>
                    <a:pt x="16481" y="817"/>
                    <a:pt x="16468" y="820"/>
                    <a:pt x="16457" y="826"/>
                  </a:cubicBezTo>
                  <a:cubicBezTo>
                    <a:pt x="16446" y="831"/>
                    <a:pt x="16437" y="839"/>
                    <a:pt x="16430" y="847"/>
                  </a:cubicBezTo>
                  <a:cubicBezTo>
                    <a:pt x="16422" y="835"/>
                    <a:pt x="16415" y="822"/>
                    <a:pt x="16406" y="810"/>
                  </a:cubicBezTo>
                  <a:cubicBezTo>
                    <a:pt x="16416" y="800"/>
                    <a:pt x="16424" y="792"/>
                    <a:pt x="16436" y="784"/>
                  </a:cubicBezTo>
                  <a:cubicBezTo>
                    <a:pt x="16452" y="773"/>
                    <a:pt x="16473" y="768"/>
                    <a:pt x="16493" y="768"/>
                  </a:cubicBezTo>
                  <a:cubicBezTo>
                    <a:pt x="16493" y="768"/>
                    <a:pt x="16494" y="768"/>
                    <a:pt x="16495" y="768"/>
                  </a:cubicBezTo>
                  <a:close/>
                  <a:moveTo>
                    <a:pt x="14278" y="820"/>
                  </a:moveTo>
                  <a:cubicBezTo>
                    <a:pt x="14301" y="820"/>
                    <a:pt x="14323" y="825"/>
                    <a:pt x="14342" y="837"/>
                  </a:cubicBezTo>
                  <a:cubicBezTo>
                    <a:pt x="14334" y="851"/>
                    <a:pt x="14325" y="864"/>
                    <a:pt x="14317" y="878"/>
                  </a:cubicBezTo>
                  <a:cubicBezTo>
                    <a:pt x="14303" y="870"/>
                    <a:pt x="14287" y="866"/>
                    <a:pt x="14271" y="866"/>
                  </a:cubicBezTo>
                  <a:cubicBezTo>
                    <a:pt x="14245" y="866"/>
                    <a:pt x="14218" y="878"/>
                    <a:pt x="14201" y="901"/>
                  </a:cubicBezTo>
                  <a:cubicBezTo>
                    <a:pt x="14186" y="921"/>
                    <a:pt x="14180" y="945"/>
                    <a:pt x="14184" y="968"/>
                  </a:cubicBezTo>
                  <a:cubicBezTo>
                    <a:pt x="14188" y="990"/>
                    <a:pt x="14200" y="1010"/>
                    <a:pt x="14217" y="1024"/>
                  </a:cubicBezTo>
                  <a:cubicBezTo>
                    <a:pt x="14225" y="1029"/>
                    <a:pt x="14233" y="1032"/>
                    <a:pt x="14241" y="1036"/>
                  </a:cubicBezTo>
                  <a:cubicBezTo>
                    <a:pt x="14227" y="1068"/>
                    <a:pt x="14216" y="1103"/>
                    <a:pt x="14205" y="1137"/>
                  </a:cubicBezTo>
                  <a:lnTo>
                    <a:pt x="14114" y="1073"/>
                  </a:lnTo>
                  <a:lnTo>
                    <a:pt x="14105" y="1066"/>
                  </a:lnTo>
                  <a:cubicBezTo>
                    <a:pt x="14123" y="1031"/>
                    <a:pt x="14132" y="989"/>
                    <a:pt x="14142" y="951"/>
                  </a:cubicBezTo>
                  <a:cubicBezTo>
                    <a:pt x="14148" y="921"/>
                    <a:pt x="14157" y="888"/>
                    <a:pt x="14167" y="874"/>
                  </a:cubicBezTo>
                  <a:cubicBezTo>
                    <a:pt x="14194" y="839"/>
                    <a:pt x="14237" y="820"/>
                    <a:pt x="14278" y="820"/>
                  </a:cubicBezTo>
                  <a:close/>
                  <a:moveTo>
                    <a:pt x="16614" y="1289"/>
                  </a:moveTo>
                  <a:cubicBezTo>
                    <a:pt x="16621" y="1289"/>
                    <a:pt x="16628" y="1295"/>
                    <a:pt x="16630" y="1305"/>
                  </a:cubicBezTo>
                  <a:cubicBezTo>
                    <a:pt x="16631" y="1310"/>
                    <a:pt x="16630" y="1315"/>
                    <a:pt x="16625" y="1319"/>
                  </a:cubicBezTo>
                  <a:cubicBezTo>
                    <a:pt x="16624" y="1321"/>
                    <a:pt x="16620" y="1325"/>
                    <a:pt x="16616" y="1325"/>
                  </a:cubicBezTo>
                  <a:lnTo>
                    <a:pt x="16615" y="1347"/>
                  </a:lnTo>
                  <a:lnTo>
                    <a:pt x="16615" y="1325"/>
                  </a:lnTo>
                  <a:cubicBezTo>
                    <a:pt x="16612" y="1325"/>
                    <a:pt x="16610" y="1322"/>
                    <a:pt x="16606" y="1321"/>
                  </a:cubicBezTo>
                  <a:cubicBezTo>
                    <a:pt x="16605" y="1312"/>
                    <a:pt x="16604" y="1305"/>
                    <a:pt x="16601" y="1295"/>
                  </a:cubicBezTo>
                  <a:cubicBezTo>
                    <a:pt x="16604" y="1293"/>
                    <a:pt x="16609" y="1290"/>
                    <a:pt x="16614" y="1289"/>
                  </a:cubicBezTo>
                  <a:close/>
                  <a:moveTo>
                    <a:pt x="14078" y="1103"/>
                  </a:moveTo>
                  <a:lnTo>
                    <a:pt x="14185" y="1180"/>
                  </a:lnTo>
                  <a:cubicBezTo>
                    <a:pt x="14167" y="1216"/>
                    <a:pt x="14158" y="1259"/>
                    <a:pt x="14149" y="1297"/>
                  </a:cubicBezTo>
                  <a:cubicBezTo>
                    <a:pt x="14144" y="1327"/>
                    <a:pt x="14138" y="1357"/>
                    <a:pt x="14130" y="1369"/>
                  </a:cubicBezTo>
                  <a:cubicBezTo>
                    <a:pt x="14104" y="1406"/>
                    <a:pt x="14060" y="1427"/>
                    <a:pt x="14017" y="1427"/>
                  </a:cubicBezTo>
                  <a:cubicBezTo>
                    <a:pt x="13992" y="1427"/>
                    <a:pt x="13968" y="1420"/>
                    <a:pt x="13947" y="1406"/>
                  </a:cubicBezTo>
                  <a:cubicBezTo>
                    <a:pt x="13919" y="1388"/>
                    <a:pt x="13900" y="1358"/>
                    <a:pt x="13894" y="1323"/>
                  </a:cubicBezTo>
                  <a:cubicBezTo>
                    <a:pt x="13889" y="1290"/>
                    <a:pt x="13896" y="1253"/>
                    <a:pt x="13917" y="1221"/>
                  </a:cubicBezTo>
                  <a:cubicBezTo>
                    <a:pt x="13927" y="1209"/>
                    <a:pt x="13953" y="1191"/>
                    <a:pt x="13980" y="1175"/>
                  </a:cubicBezTo>
                  <a:cubicBezTo>
                    <a:pt x="14012" y="1154"/>
                    <a:pt x="14051" y="1132"/>
                    <a:pt x="14078" y="1103"/>
                  </a:cubicBezTo>
                  <a:close/>
                  <a:moveTo>
                    <a:pt x="16641" y="1105"/>
                  </a:moveTo>
                  <a:cubicBezTo>
                    <a:pt x="16656" y="1138"/>
                    <a:pt x="16677" y="1172"/>
                    <a:pt x="16698" y="1201"/>
                  </a:cubicBezTo>
                  <a:cubicBezTo>
                    <a:pt x="16716" y="1233"/>
                    <a:pt x="16740" y="1267"/>
                    <a:pt x="16742" y="1289"/>
                  </a:cubicBezTo>
                  <a:cubicBezTo>
                    <a:pt x="16749" y="1331"/>
                    <a:pt x="16737" y="1372"/>
                    <a:pt x="16712" y="1402"/>
                  </a:cubicBezTo>
                  <a:cubicBezTo>
                    <a:pt x="16690" y="1427"/>
                    <a:pt x="16661" y="1442"/>
                    <a:pt x="16630" y="1442"/>
                  </a:cubicBezTo>
                  <a:lnTo>
                    <a:pt x="16626" y="1464"/>
                  </a:lnTo>
                  <a:lnTo>
                    <a:pt x="16626" y="1442"/>
                  </a:lnTo>
                  <a:cubicBezTo>
                    <a:pt x="16624" y="1442"/>
                    <a:pt x="16621" y="1441"/>
                    <a:pt x="16620" y="1441"/>
                  </a:cubicBezTo>
                  <a:cubicBezTo>
                    <a:pt x="16619" y="1425"/>
                    <a:pt x="16617" y="1410"/>
                    <a:pt x="16616" y="1395"/>
                  </a:cubicBezTo>
                  <a:lnTo>
                    <a:pt x="16626" y="1395"/>
                  </a:lnTo>
                  <a:cubicBezTo>
                    <a:pt x="16649" y="1393"/>
                    <a:pt x="16669" y="1383"/>
                    <a:pt x="16683" y="1364"/>
                  </a:cubicBezTo>
                  <a:cubicBezTo>
                    <a:pt x="16698" y="1346"/>
                    <a:pt x="16705" y="1320"/>
                    <a:pt x="16701" y="1295"/>
                  </a:cubicBezTo>
                  <a:cubicBezTo>
                    <a:pt x="16695" y="1251"/>
                    <a:pt x="16658" y="1219"/>
                    <a:pt x="16618" y="1219"/>
                  </a:cubicBezTo>
                  <a:cubicBezTo>
                    <a:pt x="16612" y="1219"/>
                    <a:pt x="16607" y="1220"/>
                    <a:pt x="16601" y="1221"/>
                  </a:cubicBezTo>
                  <a:cubicBezTo>
                    <a:pt x="16598" y="1222"/>
                    <a:pt x="16595" y="1224"/>
                    <a:pt x="16591" y="1225"/>
                  </a:cubicBezTo>
                  <a:cubicBezTo>
                    <a:pt x="16583" y="1193"/>
                    <a:pt x="16574" y="1161"/>
                    <a:pt x="16563" y="1127"/>
                  </a:cubicBezTo>
                  <a:lnTo>
                    <a:pt x="16578" y="1124"/>
                  </a:lnTo>
                  <a:lnTo>
                    <a:pt x="16641" y="1105"/>
                  </a:lnTo>
                  <a:close/>
                  <a:moveTo>
                    <a:pt x="13882" y="1403"/>
                  </a:moveTo>
                  <a:cubicBezTo>
                    <a:pt x="13894" y="1418"/>
                    <a:pt x="13907" y="1432"/>
                    <a:pt x="13923" y="1444"/>
                  </a:cubicBezTo>
                  <a:cubicBezTo>
                    <a:pt x="13938" y="1454"/>
                    <a:pt x="13957" y="1463"/>
                    <a:pt x="13975" y="1468"/>
                  </a:cubicBezTo>
                  <a:cubicBezTo>
                    <a:pt x="13970" y="1474"/>
                    <a:pt x="13965" y="1480"/>
                    <a:pt x="13959" y="1486"/>
                  </a:cubicBezTo>
                  <a:cubicBezTo>
                    <a:pt x="13956" y="1493"/>
                    <a:pt x="13952" y="1500"/>
                    <a:pt x="13949" y="1507"/>
                  </a:cubicBezTo>
                  <a:cubicBezTo>
                    <a:pt x="13938" y="1491"/>
                    <a:pt x="13926" y="1479"/>
                    <a:pt x="13909" y="1467"/>
                  </a:cubicBezTo>
                  <a:cubicBezTo>
                    <a:pt x="13892" y="1455"/>
                    <a:pt x="13874" y="1448"/>
                    <a:pt x="13856" y="1444"/>
                  </a:cubicBezTo>
                  <a:cubicBezTo>
                    <a:pt x="13859" y="1437"/>
                    <a:pt x="13865" y="1431"/>
                    <a:pt x="13870" y="1425"/>
                  </a:cubicBezTo>
                  <a:cubicBezTo>
                    <a:pt x="13874" y="1417"/>
                    <a:pt x="13878" y="1411"/>
                    <a:pt x="13882" y="1403"/>
                  </a:cubicBezTo>
                  <a:close/>
                  <a:moveTo>
                    <a:pt x="16684" y="1474"/>
                  </a:moveTo>
                  <a:cubicBezTo>
                    <a:pt x="16684" y="1483"/>
                    <a:pt x="16683" y="1491"/>
                    <a:pt x="16683" y="1500"/>
                  </a:cubicBezTo>
                  <a:cubicBezTo>
                    <a:pt x="16683" y="1507"/>
                    <a:pt x="16684" y="1516"/>
                    <a:pt x="16686" y="1525"/>
                  </a:cubicBezTo>
                  <a:cubicBezTo>
                    <a:pt x="16668" y="1518"/>
                    <a:pt x="16649" y="1512"/>
                    <a:pt x="16630" y="1512"/>
                  </a:cubicBezTo>
                  <a:cubicBezTo>
                    <a:pt x="16625" y="1512"/>
                    <a:pt x="16622" y="1514"/>
                    <a:pt x="16619" y="1514"/>
                  </a:cubicBezTo>
                  <a:lnTo>
                    <a:pt x="16619" y="1486"/>
                  </a:lnTo>
                  <a:lnTo>
                    <a:pt x="16628" y="1486"/>
                  </a:lnTo>
                  <a:cubicBezTo>
                    <a:pt x="16648" y="1486"/>
                    <a:pt x="16667" y="1481"/>
                    <a:pt x="16684" y="1474"/>
                  </a:cubicBezTo>
                  <a:close/>
                  <a:moveTo>
                    <a:pt x="16620" y="1678"/>
                  </a:moveTo>
                  <a:cubicBezTo>
                    <a:pt x="16624" y="1678"/>
                    <a:pt x="16628" y="1680"/>
                    <a:pt x="16631" y="1684"/>
                  </a:cubicBezTo>
                  <a:cubicBezTo>
                    <a:pt x="16632" y="1686"/>
                    <a:pt x="16634" y="1690"/>
                    <a:pt x="16634" y="1697"/>
                  </a:cubicBezTo>
                  <a:cubicBezTo>
                    <a:pt x="16633" y="1706"/>
                    <a:pt x="16626" y="1713"/>
                    <a:pt x="16618" y="1713"/>
                  </a:cubicBezTo>
                  <a:lnTo>
                    <a:pt x="16616" y="1713"/>
                  </a:lnTo>
                  <a:cubicBezTo>
                    <a:pt x="16611" y="1712"/>
                    <a:pt x="16606" y="1707"/>
                    <a:pt x="16604" y="1702"/>
                  </a:cubicBezTo>
                  <a:cubicBezTo>
                    <a:pt x="16604" y="1700"/>
                    <a:pt x="16605" y="1697"/>
                    <a:pt x="16605" y="1694"/>
                  </a:cubicBezTo>
                  <a:cubicBezTo>
                    <a:pt x="16605" y="1689"/>
                    <a:pt x="16606" y="1685"/>
                    <a:pt x="16606" y="1683"/>
                  </a:cubicBezTo>
                  <a:cubicBezTo>
                    <a:pt x="16610" y="1679"/>
                    <a:pt x="16615" y="1678"/>
                    <a:pt x="16620" y="1678"/>
                  </a:cubicBezTo>
                  <a:close/>
                  <a:moveTo>
                    <a:pt x="13812" y="1483"/>
                  </a:moveTo>
                  <a:cubicBezTo>
                    <a:pt x="13836" y="1483"/>
                    <a:pt x="13860" y="1490"/>
                    <a:pt x="13880" y="1504"/>
                  </a:cubicBezTo>
                  <a:cubicBezTo>
                    <a:pt x="13940" y="1543"/>
                    <a:pt x="13953" y="1626"/>
                    <a:pt x="13911" y="1688"/>
                  </a:cubicBezTo>
                  <a:cubicBezTo>
                    <a:pt x="13901" y="1701"/>
                    <a:pt x="13875" y="1718"/>
                    <a:pt x="13850" y="1734"/>
                  </a:cubicBezTo>
                  <a:cubicBezTo>
                    <a:pt x="13817" y="1755"/>
                    <a:pt x="13780" y="1779"/>
                    <a:pt x="13754" y="1808"/>
                  </a:cubicBezTo>
                  <a:lnTo>
                    <a:pt x="13711" y="1779"/>
                  </a:lnTo>
                  <a:lnTo>
                    <a:pt x="13643" y="1734"/>
                  </a:lnTo>
                  <a:cubicBezTo>
                    <a:pt x="13662" y="1699"/>
                    <a:pt x="13669" y="1655"/>
                    <a:pt x="13678" y="1617"/>
                  </a:cubicBezTo>
                  <a:cubicBezTo>
                    <a:pt x="13683" y="1586"/>
                    <a:pt x="13690" y="1557"/>
                    <a:pt x="13698" y="1543"/>
                  </a:cubicBezTo>
                  <a:cubicBezTo>
                    <a:pt x="13724" y="1505"/>
                    <a:pt x="13768" y="1483"/>
                    <a:pt x="13812" y="1483"/>
                  </a:cubicBezTo>
                  <a:close/>
                  <a:moveTo>
                    <a:pt x="16630" y="1559"/>
                  </a:moveTo>
                  <a:cubicBezTo>
                    <a:pt x="16661" y="1559"/>
                    <a:pt x="16691" y="1573"/>
                    <a:pt x="16714" y="1599"/>
                  </a:cubicBezTo>
                  <a:cubicBezTo>
                    <a:pt x="16740" y="1627"/>
                    <a:pt x="16752" y="1668"/>
                    <a:pt x="16746" y="1711"/>
                  </a:cubicBezTo>
                  <a:cubicBezTo>
                    <a:pt x="16742" y="1732"/>
                    <a:pt x="16721" y="1765"/>
                    <a:pt x="16700" y="1799"/>
                  </a:cubicBezTo>
                  <a:cubicBezTo>
                    <a:pt x="16680" y="1831"/>
                    <a:pt x="16659" y="1863"/>
                    <a:pt x="16647" y="1896"/>
                  </a:cubicBezTo>
                  <a:lnTo>
                    <a:pt x="16562" y="1874"/>
                  </a:lnTo>
                  <a:cubicBezTo>
                    <a:pt x="16573" y="1842"/>
                    <a:pt x="16582" y="1810"/>
                    <a:pt x="16589" y="1776"/>
                  </a:cubicBezTo>
                  <a:cubicBezTo>
                    <a:pt x="16594" y="1778"/>
                    <a:pt x="16598" y="1781"/>
                    <a:pt x="16603" y="1781"/>
                  </a:cubicBezTo>
                  <a:cubicBezTo>
                    <a:pt x="16609" y="1783"/>
                    <a:pt x="16612" y="1783"/>
                    <a:pt x="16617" y="1783"/>
                  </a:cubicBezTo>
                  <a:cubicBezTo>
                    <a:pt x="16659" y="1783"/>
                    <a:pt x="16696" y="1750"/>
                    <a:pt x="16701" y="1705"/>
                  </a:cubicBezTo>
                  <a:cubicBezTo>
                    <a:pt x="16705" y="1680"/>
                    <a:pt x="16698" y="1655"/>
                    <a:pt x="16683" y="1637"/>
                  </a:cubicBezTo>
                  <a:cubicBezTo>
                    <a:pt x="16669" y="1620"/>
                    <a:pt x="16648" y="1607"/>
                    <a:pt x="16625" y="1606"/>
                  </a:cubicBezTo>
                  <a:lnTo>
                    <a:pt x="16619" y="1606"/>
                  </a:lnTo>
                  <a:cubicBezTo>
                    <a:pt x="16617" y="1606"/>
                    <a:pt x="16615" y="1607"/>
                    <a:pt x="16614" y="1607"/>
                  </a:cubicBezTo>
                  <a:cubicBezTo>
                    <a:pt x="16615" y="1591"/>
                    <a:pt x="16616" y="1578"/>
                    <a:pt x="16617" y="1562"/>
                  </a:cubicBezTo>
                  <a:cubicBezTo>
                    <a:pt x="16621" y="1562"/>
                    <a:pt x="16625" y="1559"/>
                    <a:pt x="16630" y="1559"/>
                  </a:cubicBezTo>
                  <a:close/>
                  <a:moveTo>
                    <a:pt x="13620" y="1771"/>
                  </a:moveTo>
                  <a:lnTo>
                    <a:pt x="13731" y="1847"/>
                  </a:lnTo>
                  <a:cubicBezTo>
                    <a:pt x="13712" y="1881"/>
                    <a:pt x="13704" y="1926"/>
                    <a:pt x="13698" y="1964"/>
                  </a:cubicBezTo>
                  <a:cubicBezTo>
                    <a:pt x="13693" y="1994"/>
                    <a:pt x="13685" y="2024"/>
                    <a:pt x="13678" y="2037"/>
                  </a:cubicBezTo>
                  <a:cubicBezTo>
                    <a:pt x="13651" y="2075"/>
                    <a:pt x="13607" y="2096"/>
                    <a:pt x="13563" y="2096"/>
                  </a:cubicBezTo>
                  <a:cubicBezTo>
                    <a:pt x="13539" y="2096"/>
                    <a:pt x="13515" y="2090"/>
                    <a:pt x="13494" y="2076"/>
                  </a:cubicBezTo>
                  <a:cubicBezTo>
                    <a:pt x="13432" y="2037"/>
                    <a:pt x="13420" y="1954"/>
                    <a:pt x="13462" y="1892"/>
                  </a:cubicBezTo>
                  <a:cubicBezTo>
                    <a:pt x="13471" y="1879"/>
                    <a:pt x="13498" y="1863"/>
                    <a:pt x="13522" y="1847"/>
                  </a:cubicBezTo>
                  <a:cubicBezTo>
                    <a:pt x="13556" y="1824"/>
                    <a:pt x="13592" y="1801"/>
                    <a:pt x="13620" y="1771"/>
                  </a:cubicBezTo>
                  <a:close/>
                  <a:moveTo>
                    <a:pt x="16516" y="2085"/>
                  </a:moveTo>
                  <a:cubicBezTo>
                    <a:pt x="16521" y="2086"/>
                    <a:pt x="16522" y="2090"/>
                    <a:pt x="16524" y="2092"/>
                  </a:cubicBezTo>
                  <a:cubicBezTo>
                    <a:pt x="16525" y="2097"/>
                    <a:pt x="16525" y="2102"/>
                    <a:pt x="16524" y="2107"/>
                  </a:cubicBezTo>
                  <a:cubicBezTo>
                    <a:pt x="16521" y="2115"/>
                    <a:pt x="16514" y="2119"/>
                    <a:pt x="16508" y="2119"/>
                  </a:cubicBezTo>
                  <a:lnTo>
                    <a:pt x="16503" y="2118"/>
                  </a:lnTo>
                  <a:cubicBezTo>
                    <a:pt x="16496" y="2113"/>
                    <a:pt x="16493" y="2103"/>
                    <a:pt x="16495" y="2095"/>
                  </a:cubicBezTo>
                  <a:cubicBezTo>
                    <a:pt x="16498" y="2089"/>
                    <a:pt x="16503" y="2085"/>
                    <a:pt x="16514" y="2085"/>
                  </a:cubicBezTo>
                  <a:close/>
                  <a:moveTo>
                    <a:pt x="13426" y="2074"/>
                  </a:moveTo>
                  <a:cubicBezTo>
                    <a:pt x="13436" y="2090"/>
                    <a:pt x="13449" y="2103"/>
                    <a:pt x="13467" y="2115"/>
                  </a:cubicBezTo>
                  <a:cubicBezTo>
                    <a:pt x="13483" y="2126"/>
                    <a:pt x="13501" y="2133"/>
                    <a:pt x="13520" y="2138"/>
                  </a:cubicBezTo>
                  <a:cubicBezTo>
                    <a:pt x="13514" y="2144"/>
                    <a:pt x="13509" y="2149"/>
                    <a:pt x="13504" y="2156"/>
                  </a:cubicBezTo>
                  <a:cubicBezTo>
                    <a:pt x="13500" y="2163"/>
                    <a:pt x="13495" y="2169"/>
                    <a:pt x="13492" y="2177"/>
                  </a:cubicBezTo>
                  <a:cubicBezTo>
                    <a:pt x="13480" y="2161"/>
                    <a:pt x="13467" y="2148"/>
                    <a:pt x="13451" y="2137"/>
                  </a:cubicBezTo>
                  <a:cubicBezTo>
                    <a:pt x="13435" y="2126"/>
                    <a:pt x="13416" y="2118"/>
                    <a:pt x="13398" y="2112"/>
                  </a:cubicBezTo>
                  <a:cubicBezTo>
                    <a:pt x="13404" y="2107"/>
                    <a:pt x="13410" y="2102"/>
                    <a:pt x="13414" y="2095"/>
                  </a:cubicBezTo>
                  <a:cubicBezTo>
                    <a:pt x="13417" y="2089"/>
                    <a:pt x="13422" y="2081"/>
                    <a:pt x="13426" y="2074"/>
                  </a:cubicBezTo>
                  <a:close/>
                  <a:moveTo>
                    <a:pt x="16548" y="1917"/>
                  </a:moveTo>
                  <a:lnTo>
                    <a:pt x="16635" y="1939"/>
                  </a:lnTo>
                  <a:cubicBezTo>
                    <a:pt x="16630" y="1975"/>
                    <a:pt x="16632" y="2016"/>
                    <a:pt x="16633" y="2053"/>
                  </a:cubicBezTo>
                  <a:cubicBezTo>
                    <a:pt x="16636" y="2090"/>
                    <a:pt x="16638" y="2129"/>
                    <a:pt x="16631" y="2149"/>
                  </a:cubicBezTo>
                  <a:cubicBezTo>
                    <a:pt x="16610" y="2203"/>
                    <a:pt x="16561" y="2239"/>
                    <a:pt x="16508" y="2239"/>
                  </a:cubicBezTo>
                  <a:cubicBezTo>
                    <a:pt x="16489" y="2239"/>
                    <a:pt x="16471" y="2235"/>
                    <a:pt x="16456" y="2226"/>
                  </a:cubicBezTo>
                  <a:cubicBezTo>
                    <a:pt x="16438" y="2217"/>
                    <a:pt x="16424" y="2202"/>
                    <a:pt x="16411" y="2187"/>
                  </a:cubicBezTo>
                  <a:cubicBezTo>
                    <a:pt x="16421" y="2175"/>
                    <a:pt x="16429" y="2160"/>
                    <a:pt x="16437" y="2147"/>
                  </a:cubicBezTo>
                  <a:cubicBezTo>
                    <a:pt x="16446" y="2161"/>
                    <a:pt x="16458" y="2176"/>
                    <a:pt x="16475" y="2184"/>
                  </a:cubicBezTo>
                  <a:cubicBezTo>
                    <a:pt x="16485" y="2189"/>
                    <a:pt x="16498" y="2191"/>
                    <a:pt x="16509" y="2191"/>
                  </a:cubicBezTo>
                  <a:cubicBezTo>
                    <a:pt x="16545" y="2191"/>
                    <a:pt x="16577" y="2169"/>
                    <a:pt x="16590" y="2134"/>
                  </a:cubicBezTo>
                  <a:cubicBezTo>
                    <a:pt x="16599" y="2111"/>
                    <a:pt x="16599" y="2086"/>
                    <a:pt x="16589" y="2064"/>
                  </a:cubicBezTo>
                  <a:cubicBezTo>
                    <a:pt x="16579" y="2043"/>
                    <a:pt x="16562" y="2027"/>
                    <a:pt x="16541" y="2018"/>
                  </a:cubicBezTo>
                  <a:cubicBezTo>
                    <a:pt x="16533" y="2016"/>
                    <a:pt x="16526" y="2014"/>
                    <a:pt x="16518" y="2014"/>
                  </a:cubicBezTo>
                  <a:cubicBezTo>
                    <a:pt x="16515" y="2014"/>
                    <a:pt x="16512" y="2015"/>
                    <a:pt x="16509" y="2015"/>
                  </a:cubicBezTo>
                  <a:cubicBezTo>
                    <a:pt x="16524" y="1984"/>
                    <a:pt x="16537" y="1950"/>
                    <a:pt x="16548" y="1917"/>
                  </a:cubicBezTo>
                  <a:close/>
                  <a:moveTo>
                    <a:pt x="16388" y="2229"/>
                  </a:moveTo>
                  <a:cubicBezTo>
                    <a:pt x="16401" y="2243"/>
                    <a:pt x="16416" y="2256"/>
                    <a:pt x="16432" y="2265"/>
                  </a:cubicBezTo>
                  <a:cubicBezTo>
                    <a:pt x="16449" y="2275"/>
                    <a:pt x="16468" y="2280"/>
                    <a:pt x="16488" y="2282"/>
                  </a:cubicBezTo>
                  <a:cubicBezTo>
                    <a:pt x="16483" y="2289"/>
                    <a:pt x="16479" y="2296"/>
                    <a:pt x="16474" y="2303"/>
                  </a:cubicBezTo>
                  <a:cubicBezTo>
                    <a:pt x="16469" y="2312"/>
                    <a:pt x="16467" y="2318"/>
                    <a:pt x="16463" y="2326"/>
                  </a:cubicBezTo>
                  <a:cubicBezTo>
                    <a:pt x="16451" y="2311"/>
                    <a:pt x="16437" y="2297"/>
                    <a:pt x="16421" y="2287"/>
                  </a:cubicBezTo>
                  <a:cubicBezTo>
                    <a:pt x="16404" y="2279"/>
                    <a:pt x="16385" y="2272"/>
                    <a:pt x="16367" y="2269"/>
                  </a:cubicBezTo>
                  <a:cubicBezTo>
                    <a:pt x="16370" y="2263"/>
                    <a:pt x="16377" y="2258"/>
                    <a:pt x="16380" y="2250"/>
                  </a:cubicBezTo>
                  <a:cubicBezTo>
                    <a:pt x="16384" y="2244"/>
                    <a:pt x="16385" y="2238"/>
                    <a:pt x="16388" y="2229"/>
                  </a:cubicBezTo>
                  <a:close/>
                  <a:moveTo>
                    <a:pt x="13356" y="2153"/>
                  </a:moveTo>
                  <a:cubicBezTo>
                    <a:pt x="13381" y="2153"/>
                    <a:pt x="13405" y="2160"/>
                    <a:pt x="13426" y="2175"/>
                  </a:cubicBezTo>
                  <a:cubicBezTo>
                    <a:pt x="13453" y="2192"/>
                    <a:pt x="13472" y="2222"/>
                    <a:pt x="13479" y="2256"/>
                  </a:cubicBezTo>
                  <a:cubicBezTo>
                    <a:pt x="13485" y="2292"/>
                    <a:pt x="13478" y="2329"/>
                    <a:pt x="13456" y="2360"/>
                  </a:cubicBezTo>
                  <a:cubicBezTo>
                    <a:pt x="13447" y="2374"/>
                    <a:pt x="13421" y="2390"/>
                    <a:pt x="13394" y="2407"/>
                  </a:cubicBezTo>
                  <a:cubicBezTo>
                    <a:pt x="13362" y="2428"/>
                    <a:pt x="13324" y="2450"/>
                    <a:pt x="13297" y="2480"/>
                  </a:cubicBezTo>
                  <a:lnTo>
                    <a:pt x="13204" y="2416"/>
                  </a:lnTo>
                  <a:lnTo>
                    <a:pt x="13188" y="2403"/>
                  </a:lnTo>
                  <a:cubicBezTo>
                    <a:pt x="13205" y="2366"/>
                    <a:pt x="13215" y="2323"/>
                    <a:pt x="13221" y="2285"/>
                  </a:cubicBezTo>
                  <a:cubicBezTo>
                    <a:pt x="13227" y="2256"/>
                    <a:pt x="13234" y="2224"/>
                    <a:pt x="13242" y="2213"/>
                  </a:cubicBezTo>
                  <a:cubicBezTo>
                    <a:pt x="13269" y="2175"/>
                    <a:pt x="13313" y="2153"/>
                    <a:pt x="13356" y="2153"/>
                  </a:cubicBezTo>
                  <a:close/>
                  <a:moveTo>
                    <a:pt x="16129" y="2487"/>
                  </a:moveTo>
                  <a:lnTo>
                    <a:pt x="16129" y="2487"/>
                  </a:lnTo>
                  <a:cubicBezTo>
                    <a:pt x="16121" y="2498"/>
                    <a:pt x="16115" y="2511"/>
                    <a:pt x="16106" y="2519"/>
                  </a:cubicBezTo>
                  <a:cubicBezTo>
                    <a:pt x="16084" y="2540"/>
                    <a:pt x="16051" y="2553"/>
                    <a:pt x="16019" y="2562"/>
                  </a:cubicBezTo>
                  <a:cubicBezTo>
                    <a:pt x="16057" y="2539"/>
                    <a:pt x="16093" y="2513"/>
                    <a:pt x="16129" y="2487"/>
                  </a:cubicBezTo>
                  <a:close/>
                  <a:moveTo>
                    <a:pt x="16330" y="2312"/>
                  </a:moveTo>
                  <a:cubicBezTo>
                    <a:pt x="16354" y="2312"/>
                    <a:pt x="16378" y="2316"/>
                    <a:pt x="16399" y="2329"/>
                  </a:cubicBezTo>
                  <a:cubicBezTo>
                    <a:pt x="16426" y="2344"/>
                    <a:pt x="16446" y="2371"/>
                    <a:pt x="16452" y="2403"/>
                  </a:cubicBezTo>
                  <a:cubicBezTo>
                    <a:pt x="16461" y="2440"/>
                    <a:pt x="16451" y="2482"/>
                    <a:pt x="16425" y="2517"/>
                  </a:cubicBezTo>
                  <a:cubicBezTo>
                    <a:pt x="16411" y="2534"/>
                    <a:pt x="16377" y="2553"/>
                    <a:pt x="16342" y="2571"/>
                  </a:cubicBezTo>
                  <a:cubicBezTo>
                    <a:pt x="16310" y="2588"/>
                    <a:pt x="16274" y="2607"/>
                    <a:pt x="16247" y="2629"/>
                  </a:cubicBezTo>
                  <a:lnTo>
                    <a:pt x="16153" y="2534"/>
                  </a:lnTo>
                  <a:cubicBezTo>
                    <a:pt x="16176" y="2504"/>
                    <a:pt x="16187" y="2467"/>
                    <a:pt x="16195" y="2433"/>
                  </a:cubicBezTo>
                  <a:cubicBezTo>
                    <a:pt x="16237" y="2396"/>
                    <a:pt x="16278" y="2355"/>
                    <a:pt x="16315" y="2313"/>
                  </a:cubicBezTo>
                  <a:cubicBezTo>
                    <a:pt x="16320" y="2312"/>
                    <a:pt x="16325" y="2312"/>
                    <a:pt x="16330" y="2312"/>
                  </a:cubicBezTo>
                  <a:close/>
                  <a:moveTo>
                    <a:pt x="15382" y="311"/>
                  </a:moveTo>
                  <a:cubicBezTo>
                    <a:pt x="15443" y="311"/>
                    <a:pt x="15504" y="316"/>
                    <a:pt x="15567" y="326"/>
                  </a:cubicBezTo>
                  <a:cubicBezTo>
                    <a:pt x="15881" y="374"/>
                    <a:pt x="16157" y="542"/>
                    <a:pt x="16346" y="799"/>
                  </a:cubicBezTo>
                  <a:cubicBezTo>
                    <a:pt x="16533" y="1057"/>
                    <a:pt x="16610" y="1370"/>
                    <a:pt x="16561" y="1684"/>
                  </a:cubicBezTo>
                  <a:cubicBezTo>
                    <a:pt x="16471" y="2260"/>
                    <a:pt x="15966" y="2693"/>
                    <a:pt x="15386" y="2693"/>
                  </a:cubicBezTo>
                  <a:cubicBezTo>
                    <a:pt x="15325" y="2693"/>
                    <a:pt x="15264" y="2688"/>
                    <a:pt x="15202" y="2680"/>
                  </a:cubicBezTo>
                  <a:cubicBezTo>
                    <a:pt x="14553" y="2578"/>
                    <a:pt x="14107" y="1969"/>
                    <a:pt x="14207" y="1320"/>
                  </a:cubicBezTo>
                  <a:cubicBezTo>
                    <a:pt x="14299" y="736"/>
                    <a:pt x="14792" y="311"/>
                    <a:pt x="15382" y="311"/>
                  </a:cubicBezTo>
                  <a:close/>
                  <a:moveTo>
                    <a:pt x="13161" y="2439"/>
                  </a:moveTo>
                  <a:lnTo>
                    <a:pt x="13271" y="2514"/>
                  </a:lnTo>
                  <a:cubicBezTo>
                    <a:pt x="13252" y="2550"/>
                    <a:pt x="13242" y="2592"/>
                    <a:pt x="13236" y="2631"/>
                  </a:cubicBezTo>
                  <a:cubicBezTo>
                    <a:pt x="13230" y="2662"/>
                    <a:pt x="13224" y="2692"/>
                    <a:pt x="13215" y="2706"/>
                  </a:cubicBezTo>
                  <a:cubicBezTo>
                    <a:pt x="13189" y="2743"/>
                    <a:pt x="13145" y="2763"/>
                    <a:pt x="13102" y="2763"/>
                  </a:cubicBezTo>
                  <a:cubicBezTo>
                    <a:pt x="13077" y="2763"/>
                    <a:pt x="13052" y="2756"/>
                    <a:pt x="13030" y="2741"/>
                  </a:cubicBezTo>
                  <a:cubicBezTo>
                    <a:pt x="12972" y="2702"/>
                    <a:pt x="12960" y="2619"/>
                    <a:pt x="13003" y="2558"/>
                  </a:cubicBezTo>
                  <a:cubicBezTo>
                    <a:pt x="13012" y="2545"/>
                    <a:pt x="13039" y="2529"/>
                    <a:pt x="13063" y="2513"/>
                  </a:cubicBezTo>
                  <a:cubicBezTo>
                    <a:pt x="13098" y="2492"/>
                    <a:pt x="13135" y="2470"/>
                    <a:pt x="13161" y="2439"/>
                  </a:cubicBezTo>
                  <a:close/>
                  <a:moveTo>
                    <a:pt x="12965" y="2740"/>
                  </a:moveTo>
                  <a:cubicBezTo>
                    <a:pt x="12975" y="2756"/>
                    <a:pt x="12988" y="2769"/>
                    <a:pt x="13004" y="2781"/>
                  </a:cubicBezTo>
                  <a:cubicBezTo>
                    <a:pt x="13020" y="2793"/>
                    <a:pt x="13037" y="2799"/>
                    <a:pt x="13056" y="2804"/>
                  </a:cubicBezTo>
                  <a:cubicBezTo>
                    <a:pt x="13050" y="2812"/>
                    <a:pt x="13045" y="2817"/>
                    <a:pt x="13040" y="2823"/>
                  </a:cubicBezTo>
                  <a:lnTo>
                    <a:pt x="13027" y="2843"/>
                  </a:lnTo>
                  <a:cubicBezTo>
                    <a:pt x="13018" y="2827"/>
                    <a:pt x="13004" y="2813"/>
                    <a:pt x="12988" y="2802"/>
                  </a:cubicBezTo>
                  <a:cubicBezTo>
                    <a:pt x="12972" y="2790"/>
                    <a:pt x="12956" y="2783"/>
                    <a:pt x="12937" y="2778"/>
                  </a:cubicBezTo>
                  <a:cubicBezTo>
                    <a:pt x="12942" y="2771"/>
                    <a:pt x="12947" y="2766"/>
                    <a:pt x="12952" y="2760"/>
                  </a:cubicBezTo>
                  <a:lnTo>
                    <a:pt x="12965" y="2740"/>
                  </a:lnTo>
                  <a:close/>
                  <a:moveTo>
                    <a:pt x="16121" y="2567"/>
                  </a:moveTo>
                  <a:lnTo>
                    <a:pt x="16215" y="2662"/>
                  </a:lnTo>
                  <a:cubicBezTo>
                    <a:pt x="16192" y="2690"/>
                    <a:pt x="16173" y="2725"/>
                    <a:pt x="16156" y="2757"/>
                  </a:cubicBezTo>
                  <a:cubicBezTo>
                    <a:pt x="16137" y="2791"/>
                    <a:pt x="16119" y="2827"/>
                    <a:pt x="16102" y="2839"/>
                  </a:cubicBezTo>
                  <a:cubicBezTo>
                    <a:pt x="16076" y="2859"/>
                    <a:pt x="16046" y="2870"/>
                    <a:pt x="16016" y="2870"/>
                  </a:cubicBezTo>
                  <a:cubicBezTo>
                    <a:pt x="15973" y="2870"/>
                    <a:pt x="15935" y="2848"/>
                    <a:pt x="15914" y="2814"/>
                  </a:cubicBezTo>
                  <a:cubicBezTo>
                    <a:pt x="15878" y="2754"/>
                    <a:pt x="15893" y="2674"/>
                    <a:pt x="15946" y="2633"/>
                  </a:cubicBezTo>
                  <a:cubicBezTo>
                    <a:pt x="15956" y="2627"/>
                    <a:pt x="15979" y="2620"/>
                    <a:pt x="16003" y="2614"/>
                  </a:cubicBezTo>
                  <a:cubicBezTo>
                    <a:pt x="16041" y="2606"/>
                    <a:pt x="16085" y="2593"/>
                    <a:pt x="16121" y="2567"/>
                  </a:cubicBezTo>
                  <a:close/>
                  <a:moveTo>
                    <a:pt x="15855" y="2785"/>
                  </a:moveTo>
                  <a:cubicBezTo>
                    <a:pt x="15858" y="2803"/>
                    <a:pt x="15865" y="2822"/>
                    <a:pt x="15876" y="2838"/>
                  </a:cubicBezTo>
                  <a:cubicBezTo>
                    <a:pt x="15886" y="2855"/>
                    <a:pt x="15899" y="2867"/>
                    <a:pt x="15915" y="2880"/>
                  </a:cubicBezTo>
                  <a:cubicBezTo>
                    <a:pt x="15905" y="2882"/>
                    <a:pt x="15898" y="2886"/>
                    <a:pt x="15889" y="2891"/>
                  </a:cubicBezTo>
                  <a:cubicBezTo>
                    <a:pt x="15883" y="2894"/>
                    <a:pt x="15877" y="2899"/>
                    <a:pt x="15870" y="2904"/>
                  </a:cubicBezTo>
                  <a:cubicBezTo>
                    <a:pt x="15867" y="2886"/>
                    <a:pt x="15861" y="2867"/>
                    <a:pt x="15851" y="2851"/>
                  </a:cubicBezTo>
                  <a:cubicBezTo>
                    <a:pt x="15842" y="2834"/>
                    <a:pt x="15829" y="2819"/>
                    <a:pt x="15814" y="2807"/>
                  </a:cubicBezTo>
                  <a:cubicBezTo>
                    <a:pt x="15821" y="2804"/>
                    <a:pt x="15829" y="2802"/>
                    <a:pt x="15836" y="2798"/>
                  </a:cubicBezTo>
                  <a:cubicBezTo>
                    <a:pt x="15842" y="2794"/>
                    <a:pt x="15847" y="2788"/>
                    <a:pt x="15855" y="2785"/>
                  </a:cubicBezTo>
                  <a:close/>
                  <a:moveTo>
                    <a:pt x="15691" y="2806"/>
                  </a:moveTo>
                  <a:cubicBezTo>
                    <a:pt x="15739" y="2806"/>
                    <a:pt x="15787" y="2831"/>
                    <a:pt x="15812" y="2874"/>
                  </a:cubicBezTo>
                  <a:cubicBezTo>
                    <a:pt x="15828" y="2901"/>
                    <a:pt x="15831" y="2934"/>
                    <a:pt x="15821" y="2967"/>
                  </a:cubicBezTo>
                  <a:cubicBezTo>
                    <a:pt x="15809" y="3003"/>
                    <a:pt x="15782" y="3034"/>
                    <a:pt x="15745" y="3051"/>
                  </a:cubicBezTo>
                  <a:cubicBezTo>
                    <a:pt x="15728" y="3059"/>
                    <a:pt x="15691" y="3059"/>
                    <a:pt x="15655" y="3060"/>
                  </a:cubicBezTo>
                  <a:cubicBezTo>
                    <a:pt x="15618" y="3060"/>
                    <a:pt x="15576" y="3060"/>
                    <a:pt x="15540" y="3069"/>
                  </a:cubicBezTo>
                  <a:lnTo>
                    <a:pt x="15494" y="2944"/>
                  </a:lnTo>
                  <a:cubicBezTo>
                    <a:pt x="15533" y="2923"/>
                    <a:pt x="15565" y="2888"/>
                    <a:pt x="15591" y="2861"/>
                  </a:cubicBezTo>
                  <a:cubicBezTo>
                    <a:pt x="15608" y="2842"/>
                    <a:pt x="15626" y="2823"/>
                    <a:pt x="15636" y="2818"/>
                  </a:cubicBezTo>
                  <a:cubicBezTo>
                    <a:pt x="15653" y="2810"/>
                    <a:pt x="15672" y="2806"/>
                    <a:pt x="15691" y="2806"/>
                  </a:cubicBezTo>
                  <a:close/>
                  <a:moveTo>
                    <a:pt x="12891" y="2817"/>
                  </a:moveTo>
                  <a:cubicBezTo>
                    <a:pt x="12916" y="2817"/>
                    <a:pt x="12941" y="2824"/>
                    <a:pt x="12962" y="2839"/>
                  </a:cubicBezTo>
                  <a:cubicBezTo>
                    <a:pt x="12989" y="2859"/>
                    <a:pt x="13007" y="2887"/>
                    <a:pt x="13014" y="2920"/>
                  </a:cubicBezTo>
                  <a:cubicBezTo>
                    <a:pt x="13020" y="2956"/>
                    <a:pt x="13010" y="2993"/>
                    <a:pt x="12988" y="3023"/>
                  </a:cubicBezTo>
                  <a:cubicBezTo>
                    <a:pt x="12979" y="3036"/>
                    <a:pt x="12951" y="3052"/>
                    <a:pt x="12925" y="3068"/>
                  </a:cubicBezTo>
                  <a:cubicBezTo>
                    <a:pt x="12891" y="3088"/>
                    <a:pt x="12854" y="3110"/>
                    <a:pt x="12826" y="3139"/>
                  </a:cubicBezTo>
                  <a:lnTo>
                    <a:pt x="12787" y="3110"/>
                  </a:lnTo>
                  <a:lnTo>
                    <a:pt x="12719" y="3060"/>
                  </a:lnTo>
                  <a:cubicBezTo>
                    <a:pt x="12739" y="3026"/>
                    <a:pt x="12749" y="2983"/>
                    <a:pt x="12756" y="2945"/>
                  </a:cubicBezTo>
                  <a:cubicBezTo>
                    <a:pt x="12763" y="2917"/>
                    <a:pt x="12770" y="2886"/>
                    <a:pt x="12778" y="2873"/>
                  </a:cubicBezTo>
                  <a:cubicBezTo>
                    <a:pt x="12805" y="2836"/>
                    <a:pt x="12848" y="2817"/>
                    <a:pt x="12891" y="2817"/>
                  </a:cubicBezTo>
                  <a:close/>
                  <a:moveTo>
                    <a:pt x="15117" y="3086"/>
                  </a:moveTo>
                  <a:cubicBezTo>
                    <a:pt x="15117" y="3104"/>
                    <a:pt x="15118" y="3124"/>
                    <a:pt x="15125" y="3142"/>
                  </a:cubicBezTo>
                  <a:cubicBezTo>
                    <a:pt x="15132" y="3161"/>
                    <a:pt x="15141" y="3177"/>
                    <a:pt x="15151" y="3192"/>
                  </a:cubicBezTo>
                  <a:cubicBezTo>
                    <a:pt x="15145" y="3193"/>
                    <a:pt x="15137" y="3194"/>
                    <a:pt x="15129" y="3197"/>
                  </a:cubicBezTo>
                  <a:cubicBezTo>
                    <a:pt x="15122" y="3200"/>
                    <a:pt x="15114" y="3204"/>
                    <a:pt x="15107" y="3207"/>
                  </a:cubicBezTo>
                  <a:cubicBezTo>
                    <a:pt x="15107" y="3188"/>
                    <a:pt x="15105" y="3168"/>
                    <a:pt x="15098" y="3150"/>
                  </a:cubicBezTo>
                  <a:cubicBezTo>
                    <a:pt x="15092" y="3131"/>
                    <a:pt x="15083" y="3114"/>
                    <a:pt x="15072" y="3099"/>
                  </a:cubicBezTo>
                  <a:cubicBezTo>
                    <a:pt x="15080" y="3098"/>
                    <a:pt x="15088" y="3097"/>
                    <a:pt x="15095" y="3094"/>
                  </a:cubicBezTo>
                  <a:cubicBezTo>
                    <a:pt x="15103" y="3092"/>
                    <a:pt x="15109" y="3088"/>
                    <a:pt x="15117" y="3086"/>
                  </a:cubicBezTo>
                  <a:close/>
                  <a:moveTo>
                    <a:pt x="15451" y="2960"/>
                  </a:moveTo>
                  <a:lnTo>
                    <a:pt x="15497" y="3086"/>
                  </a:lnTo>
                  <a:cubicBezTo>
                    <a:pt x="15462" y="3103"/>
                    <a:pt x="15431" y="3131"/>
                    <a:pt x="15402" y="3157"/>
                  </a:cubicBezTo>
                  <a:cubicBezTo>
                    <a:pt x="15378" y="3178"/>
                    <a:pt x="15355" y="3202"/>
                    <a:pt x="15339" y="3207"/>
                  </a:cubicBezTo>
                  <a:cubicBezTo>
                    <a:pt x="15324" y="3211"/>
                    <a:pt x="15308" y="3214"/>
                    <a:pt x="15292" y="3214"/>
                  </a:cubicBezTo>
                  <a:cubicBezTo>
                    <a:pt x="15234" y="3214"/>
                    <a:pt x="15186" y="3178"/>
                    <a:pt x="15169" y="3128"/>
                  </a:cubicBezTo>
                  <a:cubicBezTo>
                    <a:pt x="15146" y="3060"/>
                    <a:pt x="15186" y="2984"/>
                    <a:pt x="15256" y="2962"/>
                  </a:cubicBezTo>
                  <a:cubicBezTo>
                    <a:pt x="15261" y="2961"/>
                    <a:pt x="15270" y="2960"/>
                    <a:pt x="15281" y="2960"/>
                  </a:cubicBezTo>
                  <a:cubicBezTo>
                    <a:pt x="15296" y="2960"/>
                    <a:pt x="15311" y="2961"/>
                    <a:pt x="15328" y="2962"/>
                  </a:cubicBezTo>
                  <a:cubicBezTo>
                    <a:pt x="15348" y="2964"/>
                    <a:pt x="15370" y="2966"/>
                    <a:pt x="15390" y="2966"/>
                  </a:cubicBezTo>
                  <a:cubicBezTo>
                    <a:pt x="15412" y="2966"/>
                    <a:pt x="15434" y="2964"/>
                    <a:pt x="15451" y="2960"/>
                  </a:cubicBezTo>
                  <a:close/>
                  <a:moveTo>
                    <a:pt x="14931" y="3074"/>
                  </a:moveTo>
                  <a:cubicBezTo>
                    <a:pt x="14987" y="3074"/>
                    <a:pt x="15039" y="3110"/>
                    <a:pt x="15056" y="3163"/>
                  </a:cubicBezTo>
                  <a:cubicBezTo>
                    <a:pt x="15079" y="3231"/>
                    <a:pt x="15039" y="3305"/>
                    <a:pt x="14969" y="3328"/>
                  </a:cubicBezTo>
                  <a:cubicBezTo>
                    <a:pt x="14963" y="3329"/>
                    <a:pt x="14955" y="3330"/>
                    <a:pt x="14946" y="3330"/>
                  </a:cubicBezTo>
                  <a:cubicBezTo>
                    <a:pt x="14931" y="3330"/>
                    <a:pt x="14912" y="3329"/>
                    <a:pt x="14893" y="3326"/>
                  </a:cubicBezTo>
                  <a:cubicBezTo>
                    <a:pt x="14871" y="3324"/>
                    <a:pt x="14845" y="3323"/>
                    <a:pt x="14822" y="3323"/>
                  </a:cubicBezTo>
                  <a:cubicBezTo>
                    <a:pt x="14803" y="3323"/>
                    <a:pt x="14786" y="3324"/>
                    <a:pt x="14770" y="3326"/>
                  </a:cubicBezTo>
                  <a:lnTo>
                    <a:pt x="14728" y="3200"/>
                  </a:lnTo>
                  <a:cubicBezTo>
                    <a:pt x="14764" y="3183"/>
                    <a:pt x="14797" y="3154"/>
                    <a:pt x="14826" y="3128"/>
                  </a:cubicBezTo>
                  <a:cubicBezTo>
                    <a:pt x="14848" y="3106"/>
                    <a:pt x="14874" y="3086"/>
                    <a:pt x="14887" y="3081"/>
                  </a:cubicBezTo>
                  <a:cubicBezTo>
                    <a:pt x="14902" y="3077"/>
                    <a:pt x="14916" y="3074"/>
                    <a:pt x="14931" y="3074"/>
                  </a:cubicBezTo>
                  <a:close/>
                  <a:moveTo>
                    <a:pt x="12693" y="3098"/>
                  </a:moveTo>
                  <a:lnTo>
                    <a:pt x="12799" y="3177"/>
                  </a:lnTo>
                  <a:cubicBezTo>
                    <a:pt x="12782" y="3212"/>
                    <a:pt x="12771" y="3255"/>
                    <a:pt x="12761" y="3292"/>
                  </a:cubicBezTo>
                  <a:cubicBezTo>
                    <a:pt x="12755" y="3323"/>
                    <a:pt x="12747" y="3352"/>
                    <a:pt x="12738" y="3366"/>
                  </a:cubicBezTo>
                  <a:cubicBezTo>
                    <a:pt x="12711" y="3402"/>
                    <a:pt x="12669" y="3421"/>
                    <a:pt x="12627" y="3421"/>
                  </a:cubicBezTo>
                  <a:cubicBezTo>
                    <a:pt x="12601" y="3421"/>
                    <a:pt x="12575" y="3413"/>
                    <a:pt x="12554" y="3397"/>
                  </a:cubicBezTo>
                  <a:cubicBezTo>
                    <a:pt x="12497" y="3355"/>
                    <a:pt x="12486" y="3271"/>
                    <a:pt x="12531" y="3212"/>
                  </a:cubicBezTo>
                  <a:cubicBezTo>
                    <a:pt x="12540" y="3200"/>
                    <a:pt x="12566" y="3184"/>
                    <a:pt x="12593" y="3170"/>
                  </a:cubicBezTo>
                  <a:cubicBezTo>
                    <a:pt x="12628" y="3150"/>
                    <a:pt x="12666" y="3128"/>
                    <a:pt x="12693" y="3098"/>
                  </a:cubicBezTo>
                  <a:close/>
                  <a:moveTo>
                    <a:pt x="14349" y="3349"/>
                  </a:moveTo>
                  <a:cubicBezTo>
                    <a:pt x="14349" y="3367"/>
                    <a:pt x="14353" y="3387"/>
                    <a:pt x="14359" y="3405"/>
                  </a:cubicBezTo>
                  <a:cubicBezTo>
                    <a:pt x="14365" y="3424"/>
                    <a:pt x="14376" y="3440"/>
                    <a:pt x="14389" y="3455"/>
                  </a:cubicBezTo>
                  <a:cubicBezTo>
                    <a:pt x="14381" y="3456"/>
                    <a:pt x="14374" y="3457"/>
                    <a:pt x="14365" y="3460"/>
                  </a:cubicBezTo>
                  <a:cubicBezTo>
                    <a:pt x="14358" y="3462"/>
                    <a:pt x="14353" y="3466"/>
                    <a:pt x="14344" y="3471"/>
                  </a:cubicBezTo>
                  <a:cubicBezTo>
                    <a:pt x="14343" y="3452"/>
                    <a:pt x="14341" y="3432"/>
                    <a:pt x="14334" y="3415"/>
                  </a:cubicBezTo>
                  <a:cubicBezTo>
                    <a:pt x="14328" y="3397"/>
                    <a:pt x="14316" y="3381"/>
                    <a:pt x="14304" y="3366"/>
                  </a:cubicBezTo>
                  <a:cubicBezTo>
                    <a:pt x="14312" y="3363"/>
                    <a:pt x="14320" y="3362"/>
                    <a:pt x="14328" y="3360"/>
                  </a:cubicBezTo>
                  <a:cubicBezTo>
                    <a:pt x="14336" y="3357"/>
                    <a:pt x="14342" y="3352"/>
                    <a:pt x="14349" y="3349"/>
                  </a:cubicBezTo>
                  <a:close/>
                  <a:moveTo>
                    <a:pt x="14684" y="3215"/>
                  </a:moveTo>
                  <a:lnTo>
                    <a:pt x="14705" y="3279"/>
                  </a:lnTo>
                  <a:lnTo>
                    <a:pt x="14726" y="3342"/>
                  </a:lnTo>
                  <a:cubicBezTo>
                    <a:pt x="14691" y="3360"/>
                    <a:pt x="14659" y="3389"/>
                    <a:pt x="14629" y="3418"/>
                  </a:cubicBezTo>
                  <a:cubicBezTo>
                    <a:pt x="14608" y="3437"/>
                    <a:pt x="14586" y="3458"/>
                    <a:pt x="14571" y="3463"/>
                  </a:cubicBezTo>
                  <a:cubicBezTo>
                    <a:pt x="14555" y="3469"/>
                    <a:pt x="14542" y="3472"/>
                    <a:pt x="14524" y="3472"/>
                  </a:cubicBezTo>
                  <a:cubicBezTo>
                    <a:pt x="14469" y="3472"/>
                    <a:pt x="14420" y="3439"/>
                    <a:pt x="14400" y="3388"/>
                  </a:cubicBezTo>
                  <a:cubicBezTo>
                    <a:pt x="14389" y="3358"/>
                    <a:pt x="14390" y="3324"/>
                    <a:pt x="14402" y="3292"/>
                  </a:cubicBezTo>
                  <a:cubicBezTo>
                    <a:pt x="14418" y="3258"/>
                    <a:pt x="14447" y="3233"/>
                    <a:pt x="14484" y="3220"/>
                  </a:cubicBezTo>
                  <a:cubicBezTo>
                    <a:pt x="14490" y="3218"/>
                    <a:pt x="14500" y="3215"/>
                    <a:pt x="14515" y="3215"/>
                  </a:cubicBezTo>
                  <a:cubicBezTo>
                    <a:pt x="14529" y="3215"/>
                    <a:pt x="14545" y="3218"/>
                    <a:pt x="14563" y="3219"/>
                  </a:cubicBezTo>
                  <a:cubicBezTo>
                    <a:pt x="14583" y="3220"/>
                    <a:pt x="14603" y="3221"/>
                    <a:pt x="14623" y="3221"/>
                  </a:cubicBezTo>
                  <a:cubicBezTo>
                    <a:pt x="14645" y="3221"/>
                    <a:pt x="14666" y="3219"/>
                    <a:pt x="14684" y="3215"/>
                  </a:cubicBezTo>
                  <a:close/>
                  <a:moveTo>
                    <a:pt x="12486" y="3393"/>
                  </a:moveTo>
                  <a:cubicBezTo>
                    <a:pt x="12497" y="3408"/>
                    <a:pt x="12508" y="3423"/>
                    <a:pt x="12524" y="3435"/>
                  </a:cubicBezTo>
                  <a:cubicBezTo>
                    <a:pt x="12540" y="3446"/>
                    <a:pt x="12557" y="3455"/>
                    <a:pt x="12576" y="3461"/>
                  </a:cubicBezTo>
                  <a:cubicBezTo>
                    <a:pt x="12571" y="3466"/>
                    <a:pt x="12565" y="3472"/>
                    <a:pt x="12560" y="3478"/>
                  </a:cubicBezTo>
                  <a:cubicBezTo>
                    <a:pt x="12555" y="3484"/>
                    <a:pt x="12552" y="3492"/>
                    <a:pt x="12547" y="3498"/>
                  </a:cubicBezTo>
                  <a:cubicBezTo>
                    <a:pt x="12538" y="3482"/>
                    <a:pt x="12524" y="3467"/>
                    <a:pt x="12509" y="3456"/>
                  </a:cubicBezTo>
                  <a:cubicBezTo>
                    <a:pt x="12494" y="3444"/>
                    <a:pt x="12477" y="3436"/>
                    <a:pt x="12459" y="3431"/>
                  </a:cubicBezTo>
                  <a:cubicBezTo>
                    <a:pt x="12464" y="3424"/>
                    <a:pt x="12469" y="3419"/>
                    <a:pt x="12475" y="3413"/>
                  </a:cubicBezTo>
                  <a:cubicBezTo>
                    <a:pt x="12480" y="3405"/>
                    <a:pt x="12482" y="3399"/>
                    <a:pt x="12486" y="3393"/>
                  </a:cubicBezTo>
                  <a:close/>
                  <a:moveTo>
                    <a:pt x="14171" y="3351"/>
                  </a:moveTo>
                  <a:cubicBezTo>
                    <a:pt x="14224" y="3351"/>
                    <a:pt x="14274" y="3381"/>
                    <a:pt x="14292" y="3429"/>
                  </a:cubicBezTo>
                  <a:cubicBezTo>
                    <a:pt x="14318" y="3497"/>
                    <a:pt x="14284" y="3573"/>
                    <a:pt x="14217" y="3600"/>
                  </a:cubicBezTo>
                  <a:cubicBezTo>
                    <a:pt x="14204" y="3606"/>
                    <a:pt x="14175" y="3606"/>
                    <a:pt x="14154" y="3606"/>
                  </a:cubicBezTo>
                  <a:lnTo>
                    <a:pt x="14139" y="3606"/>
                  </a:lnTo>
                  <a:cubicBezTo>
                    <a:pt x="14099" y="3606"/>
                    <a:pt x="14059" y="3608"/>
                    <a:pt x="14023" y="3617"/>
                  </a:cubicBezTo>
                  <a:lnTo>
                    <a:pt x="13967" y="3498"/>
                  </a:lnTo>
                  <a:cubicBezTo>
                    <a:pt x="14000" y="3477"/>
                    <a:pt x="14028" y="3445"/>
                    <a:pt x="14056" y="3417"/>
                  </a:cubicBezTo>
                  <a:cubicBezTo>
                    <a:pt x="14079" y="3394"/>
                    <a:pt x="14101" y="3369"/>
                    <a:pt x="14117" y="3362"/>
                  </a:cubicBezTo>
                  <a:cubicBezTo>
                    <a:pt x="14134" y="3354"/>
                    <a:pt x="14153" y="3351"/>
                    <a:pt x="14171" y="3351"/>
                  </a:cubicBezTo>
                  <a:close/>
                  <a:moveTo>
                    <a:pt x="12406" y="3466"/>
                  </a:moveTo>
                  <a:cubicBezTo>
                    <a:pt x="12433" y="3466"/>
                    <a:pt x="12459" y="3474"/>
                    <a:pt x="12481" y="3490"/>
                  </a:cubicBezTo>
                  <a:cubicBezTo>
                    <a:pt x="12507" y="3510"/>
                    <a:pt x="12524" y="3540"/>
                    <a:pt x="12529" y="3574"/>
                  </a:cubicBezTo>
                  <a:cubicBezTo>
                    <a:pt x="12535" y="3611"/>
                    <a:pt x="12524" y="3647"/>
                    <a:pt x="12502" y="3677"/>
                  </a:cubicBezTo>
                  <a:cubicBezTo>
                    <a:pt x="12493" y="3690"/>
                    <a:pt x="12464" y="3705"/>
                    <a:pt x="12438" y="3721"/>
                  </a:cubicBezTo>
                  <a:cubicBezTo>
                    <a:pt x="12403" y="3740"/>
                    <a:pt x="12365" y="3761"/>
                    <a:pt x="12335" y="3788"/>
                  </a:cubicBezTo>
                  <a:lnTo>
                    <a:pt x="12232" y="3706"/>
                  </a:lnTo>
                  <a:cubicBezTo>
                    <a:pt x="12253" y="3672"/>
                    <a:pt x="12264" y="3629"/>
                    <a:pt x="12272" y="3590"/>
                  </a:cubicBezTo>
                  <a:cubicBezTo>
                    <a:pt x="12281" y="3561"/>
                    <a:pt x="12287" y="3531"/>
                    <a:pt x="12296" y="3519"/>
                  </a:cubicBezTo>
                  <a:cubicBezTo>
                    <a:pt x="12323" y="3485"/>
                    <a:pt x="12365" y="3466"/>
                    <a:pt x="12406" y="3466"/>
                  </a:cubicBezTo>
                  <a:close/>
                  <a:moveTo>
                    <a:pt x="13925" y="3516"/>
                  </a:moveTo>
                  <a:lnTo>
                    <a:pt x="13975" y="3625"/>
                  </a:lnTo>
                  <a:lnTo>
                    <a:pt x="13981" y="3636"/>
                  </a:lnTo>
                  <a:cubicBezTo>
                    <a:pt x="13948" y="3661"/>
                    <a:pt x="13920" y="3695"/>
                    <a:pt x="13894" y="3726"/>
                  </a:cubicBezTo>
                  <a:cubicBezTo>
                    <a:pt x="13877" y="3747"/>
                    <a:pt x="13858" y="3769"/>
                    <a:pt x="13846" y="3776"/>
                  </a:cubicBezTo>
                  <a:cubicBezTo>
                    <a:pt x="13826" y="3787"/>
                    <a:pt x="13803" y="3792"/>
                    <a:pt x="13782" y="3792"/>
                  </a:cubicBezTo>
                  <a:cubicBezTo>
                    <a:pt x="13733" y="3792"/>
                    <a:pt x="13691" y="3767"/>
                    <a:pt x="13666" y="3726"/>
                  </a:cubicBezTo>
                  <a:cubicBezTo>
                    <a:pt x="13648" y="3697"/>
                    <a:pt x="13645" y="3664"/>
                    <a:pt x="13654" y="3631"/>
                  </a:cubicBezTo>
                  <a:cubicBezTo>
                    <a:pt x="13664" y="3595"/>
                    <a:pt x="13690" y="3566"/>
                    <a:pt x="13724" y="3547"/>
                  </a:cubicBezTo>
                  <a:cubicBezTo>
                    <a:pt x="13740" y="3539"/>
                    <a:pt x="13773" y="3536"/>
                    <a:pt x="13806" y="3534"/>
                  </a:cubicBezTo>
                  <a:cubicBezTo>
                    <a:pt x="13843" y="3531"/>
                    <a:pt x="13888" y="3529"/>
                    <a:pt x="13925" y="3516"/>
                  </a:cubicBezTo>
                  <a:close/>
                  <a:moveTo>
                    <a:pt x="13609" y="3694"/>
                  </a:moveTo>
                  <a:cubicBezTo>
                    <a:pt x="13614" y="3712"/>
                    <a:pt x="13619" y="3731"/>
                    <a:pt x="13629" y="3748"/>
                  </a:cubicBezTo>
                  <a:cubicBezTo>
                    <a:pt x="13640" y="3765"/>
                    <a:pt x="13653" y="3779"/>
                    <a:pt x="13667" y="3791"/>
                  </a:cubicBezTo>
                  <a:cubicBezTo>
                    <a:pt x="13658" y="3798"/>
                    <a:pt x="13650" y="3800"/>
                    <a:pt x="13643" y="3804"/>
                  </a:cubicBezTo>
                  <a:cubicBezTo>
                    <a:pt x="13637" y="3808"/>
                    <a:pt x="13631" y="3813"/>
                    <a:pt x="13625" y="3817"/>
                  </a:cubicBezTo>
                  <a:cubicBezTo>
                    <a:pt x="13621" y="3799"/>
                    <a:pt x="13615" y="3780"/>
                    <a:pt x="13605" y="3763"/>
                  </a:cubicBezTo>
                  <a:cubicBezTo>
                    <a:pt x="13595" y="3746"/>
                    <a:pt x="13582" y="3732"/>
                    <a:pt x="13567" y="3719"/>
                  </a:cubicBezTo>
                  <a:cubicBezTo>
                    <a:pt x="13575" y="3715"/>
                    <a:pt x="13583" y="3712"/>
                    <a:pt x="13589" y="3709"/>
                  </a:cubicBezTo>
                  <a:cubicBezTo>
                    <a:pt x="13596" y="3705"/>
                    <a:pt x="13603" y="3699"/>
                    <a:pt x="13609" y="3694"/>
                  </a:cubicBezTo>
                  <a:close/>
                  <a:moveTo>
                    <a:pt x="13457" y="3727"/>
                  </a:moveTo>
                  <a:cubicBezTo>
                    <a:pt x="13501" y="3727"/>
                    <a:pt x="13544" y="3748"/>
                    <a:pt x="13566" y="3785"/>
                  </a:cubicBezTo>
                  <a:cubicBezTo>
                    <a:pt x="13601" y="3848"/>
                    <a:pt x="13583" y="3927"/>
                    <a:pt x="13522" y="3967"/>
                  </a:cubicBezTo>
                  <a:cubicBezTo>
                    <a:pt x="13510" y="3975"/>
                    <a:pt x="13483" y="3980"/>
                    <a:pt x="13455" y="3984"/>
                  </a:cubicBezTo>
                  <a:cubicBezTo>
                    <a:pt x="13415" y="3991"/>
                    <a:pt x="13372" y="4000"/>
                    <a:pt x="13335" y="4019"/>
                  </a:cubicBezTo>
                  <a:lnTo>
                    <a:pt x="13256" y="3911"/>
                  </a:lnTo>
                  <a:cubicBezTo>
                    <a:pt x="13283" y="3885"/>
                    <a:pt x="13308" y="3850"/>
                    <a:pt x="13329" y="3817"/>
                  </a:cubicBezTo>
                  <a:cubicBezTo>
                    <a:pt x="13347" y="3789"/>
                    <a:pt x="13365" y="3761"/>
                    <a:pt x="13379" y="3750"/>
                  </a:cubicBezTo>
                  <a:cubicBezTo>
                    <a:pt x="13403" y="3735"/>
                    <a:pt x="13430" y="3727"/>
                    <a:pt x="13457" y="3727"/>
                  </a:cubicBezTo>
                  <a:close/>
                  <a:moveTo>
                    <a:pt x="12204" y="3742"/>
                  </a:moveTo>
                  <a:lnTo>
                    <a:pt x="12308" y="3824"/>
                  </a:lnTo>
                  <a:cubicBezTo>
                    <a:pt x="12288" y="3858"/>
                    <a:pt x="12276" y="3900"/>
                    <a:pt x="12266" y="3937"/>
                  </a:cubicBezTo>
                  <a:cubicBezTo>
                    <a:pt x="12257" y="3967"/>
                    <a:pt x="12249" y="3998"/>
                    <a:pt x="12239" y="4011"/>
                  </a:cubicBezTo>
                  <a:cubicBezTo>
                    <a:pt x="12213" y="4043"/>
                    <a:pt x="12173" y="4062"/>
                    <a:pt x="12133" y="4062"/>
                  </a:cubicBezTo>
                  <a:cubicBezTo>
                    <a:pt x="12103" y="4062"/>
                    <a:pt x="12076" y="4053"/>
                    <a:pt x="12054" y="4035"/>
                  </a:cubicBezTo>
                  <a:cubicBezTo>
                    <a:pt x="11998" y="3989"/>
                    <a:pt x="11992" y="3906"/>
                    <a:pt x="12038" y="3848"/>
                  </a:cubicBezTo>
                  <a:cubicBezTo>
                    <a:pt x="12048" y="3837"/>
                    <a:pt x="12075" y="3822"/>
                    <a:pt x="12101" y="3809"/>
                  </a:cubicBezTo>
                  <a:cubicBezTo>
                    <a:pt x="12137" y="3790"/>
                    <a:pt x="12175" y="3769"/>
                    <a:pt x="12204" y="3742"/>
                  </a:cubicBezTo>
                  <a:close/>
                  <a:moveTo>
                    <a:pt x="11987" y="4026"/>
                  </a:moveTo>
                  <a:cubicBezTo>
                    <a:pt x="11997" y="4042"/>
                    <a:pt x="12009" y="4058"/>
                    <a:pt x="12024" y="4070"/>
                  </a:cubicBezTo>
                  <a:cubicBezTo>
                    <a:pt x="12039" y="4082"/>
                    <a:pt x="12056" y="4091"/>
                    <a:pt x="12075" y="4098"/>
                  </a:cubicBezTo>
                  <a:cubicBezTo>
                    <a:pt x="12070" y="4103"/>
                    <a:pt x="12063" y="4109"/>
                    <a:pt x="12059" y="4114"/>
                  </a:cubicBezTo>
                  <a:cubicBezTo>
                    <a:pt x="12054" y="4120"/>
                    <a:pt x="12050" y="4127"/>
                    <a:pt x="12045" y="4133"/>
                  </a:cubicBezTo>
                  <a:cubicBezTo>
                    <a:pt x="12036" y="4117"/>
                    <a:pt x="12023" y="4101"/>
                    <a:pt x="12009" y="4090"/>
                  </a:cubicBezTo>
                  <a:cubicBezTo>
                    <a:pt x="11994" y="4078"/>
                    <a:pt x="11976" y="4069"/>
                    <a:pt x="11959" y="4062"/>
                  </a:cubicBezTo>
                  <a:cubicBezTo>
                    <a:pt x="11963" y="4058"/>
                    <a:pt x="11969" y="4053"/>
                    <a:pt x="11975" y="4046"/>
                  </a:cubicBezTo>
                  <a:cubicBezTo>
                    <a:pt x="11980" y="4040"/>
                    <a:pt x="11984" y="4033"/>
                    <a:pt x="11987" y="4026"/>
                  </a:cubicBezTo>
                  <a:close/>
                  <a:moveTo>
                    <a:pt x="13221" y="3940"/>
                  </a:moveTo>
                  <a:lnTo>
                    <a:pt x="13300" y="4046"/>
                  </a:lnTo>
                  <a:cubicBezTo>
                    <a:pt x="13269" y="4075"/>
                    <a:pt x="13250" y="4116"/>
                    <a:pt x="13231" y="4152"/>
                  </a:cubicBezTo>
                  <a:cubicBezTo>
                    <a:pt x="13218" y="4175"/>
                    <a:pt x="13205" y="4200"/>
                    <a:pt x="13195" y="4210"/>
                  </a:cubicBezTo>
                  <a:cubicBezTo>
                    <a:pt x="13171" y="4230"/>
                    <a:pt x="13140" y="4240"/>
                    <a:pt x="13109" y="4240"/>
                  </a:cubicBezTo>
                  <a:cubicBezTo>
                    <a:pt x="13072" y="4240"/>
                    <a:pt x="13035" y="4226"/>
                    <a:pt x="13009" y="4198"/>
                  </a:cubicBezTo>
                  <a:cubicBezTo>
                    <a:pt x="12987" y="4173"/>
                    <a:pt x="12977" y="4141"/>
                    <a:pt x="12979" y="4107"/>
                  </a:cubicBezTo>
                  <a:cubicBezTo>
                    <a:pt x="12982" y="4070"/>
                    <a:pt x="13000" y="4035"/>
                    <a:pt x="13030" y="4009"/>
                  </a:cubicBezTo>
                  <a:cubicBezTo>
                    <a:pt x="13044" y="3998"/>
                    <a:pt x="13078" y="3988"/>
                    <a:pt x="13109" y="3980"/>
                  </a:cubicBezTo>
                  <a:cubicBezTo>
                    <a:pt x="13146" y="3969"/>
                    <a:pt x="13188" y="3959"/>
                    <a:pt x="13221" y="3940"/>
                  </a:cubicBezTo>
                  <a:close/>
                  <a:moveTo>
                    <a:pt x="12946" y="4180"/>
                  </a:moveTo>
                  <a:cubicBezTo>
                    <a:pt x="12952" y="4197"/>
                    <a:pt x="12963" y="4215"/>
                    <a:pt x="12977" y="4229"/>
                  </a:cubicBezTo>
                  <a:cubicBezTo>
                    <a:pt x="12989" y="4244"/>
                    <a:pt x="13005" y="4254"/>
                    <a:pt x="13023" y="4264"/>
                  </a:cubicBezTo>
                  <a:cubicBezTo>
                    <a:pt x="13015" y="4269"/>
                    <a:pt x="13008" y="4273"/>
                    <a:pt x="13003" y="4278"/>
                  </a:cubicBezTo>
                  <a:cubicBezTo>
                    <a:pt x="12998" y="4284"/>
                    <a:pt x="12992" y="4290"/>
                    <a:pt x="12988" y="4295"/>
                  </a:cubicBezTo>
                  <a:cubicBezTo>
                    <a:pt x="12981" y="4278"/>
                    <a:pt x="12971" y="4263"/>
                    <a:pt x="12958" y="4248"/>
                  </a:cubicBezTo>
                  <a:cubicBezTo>
                    <a:pt x="12945" y="4233"/>
                    <a:pt x="12929" y="4223"/>
                    <a:pt x="12910" y="4213"/>
                  </a:cubicBezTo>
                  <a:cubicBezTo>
                    <a:pt x="12918" y="4209"/>
                    <a:pt x="12924" y="4205"/>
                    <a:pt x="12930" y="4197"/>
                  </a:cubicBezTo>
                  <a:cubicBezTo>
                    <a:pt x="12937" y="4193"/>
                    <a:pt x="12941" y="4186"/>
                    <a:pt x="12946" y="4180"/>
                  </a:cubicBezTo>
                  <a:close/>
                  <a:moveTo>
                    <a:pt x="11899" y="4097"/>
                  </a:moveTo>
                  <a:cubicBezTo>
                    <a:pt x="11928" y="4097"/>
                    <a:pt x="11957" y="4106"/>
                    <a:pt x="11979" y="4124"/>
                  </a:cubicBezTo>
                  <a:cubicBezTo>
                    <a:pt x="12005" y="4146"/>
                    <a:pt x="12021" y="4175"/>
                    <a:pt x="12023" y="4210"/>
                  </a:cubicBezTo>
                  <a:cubicBezTo>
                    <a:pt x="12026" y="4247"/>
                    <a:pt x="12016" y="4283"/>
                    <a:pt x="11991" y="4311"/>
                  </a:cubicBezTo>
                  <a:cubicBezTo>
                    <a:pt x="11980" y="4323"/>
                    <a:pt x="11951" y="4337"/>
                    <a:pt x="11923" y="4351"/>
                  </a:cubicBezTo>
                  <a:cubicBezTo>
                    <a:pt x="11887" y="4368"/>
                    <a:pt x="11849" y="4388"/>
                    <a:pt x="11819" y="4414"/>
                  </a:cubicBezTo>
                  <a:lnTo>
                    <a:pt x="11791" y="4390"/>
                  </a:lnTo>
                  <a:lnTo>
                    <a:pt x="11719" y="4327"/>
                  </a:lnTo>
                  <a:cubicBezTo>
                    <a:pt x="11742" y="4295"/>
                    <a:pt x="11754" y="4253"/>
                    <a:pt x="11766" y="4215"/>
                  </a:cubicBezTo>
                  <a:cubicBezTo>
                    <a:pt x="11774" y="4186"/>
                    <a:pt x="11783" y="4157"/>
                    <a:pt x="11792" y="4146"/>
                  </a:cubicBezTo>
                  <a:cubicBezTo>
                    <a:pt x="11819" y="4113"/>
                    <a:pt x="11859" y="4097"/>
                    <a:pt x="11899" y="4097"/>
                  </a:cubicBezTo>
                  <a:close/>
                  <a:moveTo>
                    <a:pt x="12833" y="4241"/>
                  </a:moveTo>
                  <a:cubicBezTo>
                    <a:pt x="12867" y="4241"/>
                    <a:pt x="12901" y="4254"/>
                    <a:pt x="12924" y="4279"/>
                  </a:cubicBezTo>
                  <a:cubicBezTo>
                    <a:pt x="12971" y="4331"/>
                    <a:pt x="12968" y="4412"/>
                    <a:pt x="12918" y="4464"/>
                  </a:cubicBezTo>
                  <a:cubicBezTo>
                    <a:pt x="12907" y="4475"/>
                    <a:pt x="12881" y="4485"/>
                    <a:pt x="12854" y="4496"/>
                  </a:cubicBezTo>
                  <a:cubicBezTo>
                    <a:pt x="12817" y="4510"/>
                    <a:pt x="12775" y="4527"/>
                    <a:pt x="12745" y="4554"/>
                  </a:cubicBezTo>
                  <a:lnTo>
                    <a:pt x="12647" y="4464"/>
                  </a:lnTo>
                  <a:cubicBezTo>
                    <a:pt x="12670" y="4432"/>
                    <a:pt x="12686" y="4393"/>
                    <a:pt x="12698" y="4358"/>
                  </a:cubicBezTo>
                  <a:cubicBezTo>
                    <a:pt x="12710" y="4327"/>
                    <a:pt x="12722" y="4295"/>
                    <a:pt x="12735" y="4282"/>
                  </a:cubicBezTo>
                  <a:cubicBezTo>
                    <a:pt x="12762" y="4255"/>
                    <a:pt x="12798" y="4241"/>
                    <a:pt x="12833" y="4241"/>
                  </a:cubicBezTo>
                  <a:close/>
                  <a:moveTo>
                    <a:pt x="11690" y="4364"/>
                  </a:moveTo>
                  <a:lnTo>
                    <a:pt x="11790" y="4451"/>
                  </a:lnTo>
                  <a:cubicBezTo>
                    <a:pt x="11768" y="4484"/>
                    <a:pt x="11754" y="4526"/>
                    <a:pt x="11743" y="4563"/>
                  </a:cubicBezTo>
                  <a:cubicBezTo>
                    <a:pt x="11733" y="4592"/>
                    <a:pt x="11723" y="4623"/>
                    <a:pt x="11712" y="4636"/>
                  </a:cubicBezTo>
                  <a:cubicBezTo>
                    <a:pt x="11686" y="4665"/>
                    <a:pt x="11648" y="4683"/>
                    <a:pt x="11610" y="4683"/>
                  </a:cubicBezTo>
                  <a:cubicBezTo>
                    <a:pt x="11578" y="4683"/>
                    <a:pt x="11548" y="4671"/>
                    <a:pt x="11526" y="4650"/>
                  </a:cubicBezTo>
                  <a:cubicBezTo>
                    <a:pt x="11474" y="4601"/>
                    <a:pt x="11471" y="4518"/>
                    <a:pt x="11520" y="4463"/>
                  </a:cubicBezTo>
                  <a:cubicBezTo>
                    <a:pt x="11531" y="4451"/>
                    <a:pt x="11558" y="4439"/>
                    <a:pt x="11585" y="4426"/>
                  </a:cubicBezTo>
                  <a:cubicBezTo>
                    <a:pt x="11620" y="4408"/>
                    <a:pt x="11659" y="4390"/>
                    <a:pt x="11690" y="4364"/>
                  </a:cubicBezTo>
                  <a:close/>
                  <a:moveTo>
                    <a:pt x="11460" y="4638"/>
                  </a:moveTo>
                  <a:cubicBezTo>
                    <a:pt x="11470" y="4655"/>
                    <a:pt x="11480" y="4671"/>
                    <a:pt x="11495" y="4684"/>
                  </a:cubicBezTo>
                  <a:cubicBezTo>
                    <a:pt x="11510" y="4697"/>
                    <a:pt x="11526" y="4708"/>
                    <a:pt x="11543" y="4715"/>
                  </a:cubicBezTo>
                  <a:cubicBezTo>
                    <a:pt x="11538" y="4720"/>
                    <a:pt x="11532" y="4726"/>
                    <a:pt x="11527" y="4731"/>
                  </a:cubicBezTo>
                  <a:cubicBezTo>
                    <a:pt x="11521" y="4736"/>
                    <a:pt x="11517" y="4743"/>
                    <a:pt x="11512" y="4749"/>
                  </a:cubicBezTo>
                  <a:cubicBezTo>
                    <a:pt x="11502" y="4732"/>
                    <a:pt x="11492" y="4716"/>
                    <a:pt x="11478" y="4702"/>
                  </a:cubicBezTo>
                  <a:cubicBezTo>
                    <a:pt x="11463" y="4690"/>
                    <a:pt x="11446" y="4680"/>
                    <a:pt x="11429" y="4673"/>
                  </a:cubicBezTo>
                  <a:cubicBezTo>
                    <a:pt x="11434" y="4668"/>
                    <a:pt x="11441" y="4663"/>
                    <a:pt x="11446" y="4657"/>
                  </a:cubicBezTo>
                  <a:cubicBezTo>
                    <a:pt x="11452" y="4652"/>
                    <a:pt x="11455" y="4643"/>
                    <a:pt x="11460" y="4638"/>
                  </a:cubicBezTo>
                  <a:close/>
                  <a:moveTo>
                    <a:pt x="12615" y="4496"/>
                  </a:moveTo>
                  <a:lnTo>
                    <a:pt x="12713" y="4585"/>
                  </a:lnTo>
                  <a:cubicBezTo>
                    <a:pt x="12691" y="4620"/>
                    <a:pt x="12677" y="4663"/>
                    <a:pt x="12666" y="4701"/>
                  </a:cubicBezTo>
                  <a:cubicBezTo>
                    <a:pt x="12657" y="4728"/>
                    <a:pt x="12649" y="4755"/>
                    <a:pt x="12640" y="4766"/>
                  </a:cubicBezTo>
                  <a:cubicBezTo>
                    <a:pt x="12614" y="4797"/>
                    <a:pt x="12576" y="4815"/>
                    <a:pt x="12535" y="4815"/>
                  </a:cubicBezTo>
                  <a:cubicBezTo>
                    <a:pt x="12506" y="4815"/>
                    <a:pt x="12478" y="4806"/>
                    <a:pt x="12455" y="4787"/>
                  </a:cubicBezTo>
                  <a:cubicBezTo>
                    <a:pt x="12428" y="4767"/>
                    <a:pt x="12412" y="4737"/>
                    <a:pt x="12408" y="4702"/>
                  </a:cubicBezTo>
                  <a:cubicBezTo>
                    <a:pt x="12404" y="4665"/>
                    <a:pt x="12417" y="4629"/>
                    <a:pt x="12441" y="4599"/>
                  </a:cubicBezTo>
                  <a:cubicBezTo>
                    <a:pt x="12451" y="4585"/>
                    <a:pt x="12482" y="4571"/>
                    <a:pt x="12513" y="4557"/>
                  </a:cubicBezTo>
                  <a:cubicBezTo>
                    <a:pt x="12546" y="4539"/>
                    <a:pt x="12585" y="4521"/>
                    <a:pt x="12615" y="4496"/>
                  </a:cubicBezTo>
                  <a:close/>
                  <a:moveTo>
                    <a:pt x="12390" y="4781"/>
                  </a:moveTo>
                  <a:cubicBezTo>
                    <a:pt x="12401" y="4797"/>
                    <a:pt x="12412" y="4812"/>
                    <a:pt x="12428" y="4824"/>
                  </a:cubicBezTo>
                  <a:cubicBezTo>
                    <a:pt x="12444" y="4836"/>
                    <a:pt x="12460" y="4845"/>
                    <a:pt x="12478" y="4852"/>
                  </a:cubicBezTo>
                  <a:lnTo>
                    <a:pt x="12462" y="4868"/>
                  </a:lnTo>
                  <a:cubicBezTo>
                    <a:pt x="12457" y="4874"/>
                    <a:pt x="12455" y="4881"/>
                    <a:pt x="12450" y="4887"/>
                  </a:cubicBezTo>
                  <a:cubicBezTo>
                    <a:pt x="12440" y="4871"/>
                    <a:pt x="12428" y="4857"/>
                    <a:pt x="12412" y="4845"/>
                  </a:cubicBezTo>
                  <a:cubicBezTo>
                    <a:pt x="12397" y="4833"/>
                    <a:pt x="12380" y="4826"/>
                    <a:pt x="12361" y="4818"/>
                  </a:cubicBezTo>
                  <a:cubicBezTo>
                    <a:pt x="12366" y="4813"/>
                    <a:pt x="12372" y="4807"/>
                    <a:pt x="12377" y="4801"/>
                  </a:cubicBezTo>
                  <a:cubicBezTo>
                    <a:pt x="12382" y="4795"/>
                    <a:pt x="12385" y="4789"/>
                    <a:pt x="12390" y="4781"/>
                  </a:cubicBezTo>
                  <a:close/>
                  <a:moveTo>
                    <a:pt x="11361" y="4705"/>
                  </a:moveTo>
                  <a:cubicBezTo>
                    <a:pt x="11392" y="4705"/>
                    <a:pt x="11423" y="4716"/>
                    <a:pt x="11446" y="4737"/>
                  </a:cubicBezTo>
                  <a:cubicBezTo>
                    <a:pt x="11471" y="4759"/>
                    <a:pt x="11485" y="4791"/>
                    <a:pt x="11487" y="4824"/>
                  </a:cubicBezTo>
                  <a:cubicBezTo>
                    <a:pt x="11489" y="4861"/>
                    <a:pt x="11475" y="4896"/>
                    <a:pt x="11449" y="4924"/>
                  </a:cubicBezTo>
                  <a:cubicBezTo>
                    <a:pt x="11438" y="4936"/>
                    <a:pt x="11407" y="4949"/>
                    <a:pt x="11379" y="4961"/>
                  </a:cubicBezTo>
                  <a:cubicBezTo>
                    <a:pt x="11343" y="4977"/>
                    <a:pt x="11304" y="4994"/>
                    <a:pt x="11272" y="5018"/>
                  </a:cubicBezTo>
                  <a:lnTo>
                    <a:pt x="11178" y="4926"/>
                  </a:lnTo>
                  <a:cubicBezTo>
                    <a:pt x="11201" y="4892"/>
                    <a:pt x="11215" y="4852"/>
                    <a:pt x="11230" y="4815"/>
                  </a:cubicBezTo>
                  <a:cubicBezTo>
                    <a:pt x="11241" y="4787"/>
                    <a:pt x="11251" y="4758"/>
                    <a:pt x="11260" y="4748"/>
                  </a:cubicBezTo>
                  <a:cubicBezTo>
                    <a:pt x="11287" y="4720"/>
                    <a:pt x="11324" y="4705"/>
                    <a:pt x="11361" y="4705"/>
                  </a:cubicBezTo>
                  <a:close/>
                  <a:moveTo>
                    <a:pt x="6878" y="4439"/>
                  </a:moveTo>
                  <a:lnTo>
                    <a:pt x="6878" y="5179"/>
                  </a:lnTo>
                  <a:lnTo>
                    <a:pt x="6836" y="5179"/>
                  </a:lnTo>
                  <a:lnTo>
                    <a:pt x="6836" y="4439"/>
                  </a:lnTo>
                  <a:close/>
                  <a:moveTo>
                    <a:pt x="12314" y="4858"/>
                  </a:moveTo>
                  <a:cubicBezTo>
                    <a:pt x="12339" y="4858"/>
                    <a:pt x="12364" y="4865"/>
                    <a:pt x="12385" y="4881"/>
                  </a:cubicBezTo>
                  <a:cubicBezTo>
                    <a:pt x="12441" y="4926"/>
                    <a:pt x="12454" y="5006"/>
                    <a:pt x="12411" y="5065"/>
                  </a:cubicBezTo>
                  <a:cubicBezTo>
                    <a:pt x="12403" y="5077"/>
                    <a:pt x="12378" y="5091"/>
                    <a:pt x="12354" y="5107"/>
                  </a:cubicBezTo>
                  <a:cubicBezTo>
                    <a:pt x="12320" y="5128"/>
                    <a:pt x="12282" y="5153"/>
                    <a:pt x="12255" y="5182"/>
                  </a:cubicBezTo>
                  <a:lnTo>
                    <a:pt x="12144" y="5110"/>
                  </a:lnTo>
                  <a:cubicBezTo>
                    <a:pt x="12160" y="5075"/>
                    <a:pt x="12169" y="5033"/>
                    <a:pt x="12176" y="4996"/>
                  </a:cubicBezTo>
                  <a:cubicBezTo>
                    <a:pt x="12183" y="4964"/>
                    <a:pt x="12190" y="4929"/>
                    <a:pt x="12200" y="4916"/>
                  </a:cubicBezTo>
                  <a:cubicBezTo>
                    <a:pt x="12227" y="4878"/>
                    <a:pt x="12271" y="4858"/>
                    <a:pt x="12314" y="4858"/>
                  </a:cubicBezTo>
                  <a:close/>
                  <a:moveTo>
                    <a:pt x="6790" y="4441"/>
                  </a:moveTo>
                  <a:lnTo>
                    <a:pt x="6790" y="5179"/>
                  </a:lnTo>
                  <a:cubicBezTo>
                    <a:pt x="6629" y="5182"/>
                    <a:pt x="6474" y="5203"/>
                    <a:pt x="6322" y="5239"/>
                  </a:cubicBezTo>
                  <a:lnTo>
                    <a:pt x="6131" y="4525"/>
                  </a:lnTo>
                  <a:cubicBezTo>
                    <a:pt x="6343" y="4475"/>
                    <a:pt x="6564" y="4446"/>
                    <a:pt x="6790" y="4441"/>
                  </a:cubicBezTo>
                  <a:close/>
                  <a:moveTo>
                    <a:pt x="6923" y="4442"/>
                  </a:moveTo>
                  <a:cubicBezTo>
                    <a:pt x="7150" y="4447"/>
                    <a:pt x="7371" y="4476"/>
                    <a:pt x="7582" y="4527"/>
                  </a:cubicBezTo>
                  <a:lnTo>
                    <a:pt x="7392" y="5240"/>
                  </a:lnTo>
                  <a:cubicBezTo>
                    <a:pt x="7241" y="5205"/>
                    <a:pt x="7084" y="5184"/>
                    <a:pt x="6923" y="5180"/>
                  </a:cubicBezTo>
                  <a:lnTo>
                    <a:pt x="6923" y="4442"/>
                  </a:lnTo>
                  <a:close/>
                  <a:moveTo>
                    <a:pt x="6086" y="4538"/>
                  </a:moveTo>
                  <a:lnTo>
                    <a:pt x="6277" y="5251"/>
                  </a:lnTo>
                  <a:cubicBezTo>
                    <a:pt x="6264" y="5255"/>
                    <a:pt x="6251" y="5259"/>
                    <a:pt x="6237" y="5263"/>
                  </a:cubicBezTo>
                  <a:lnTo>
                    <a:pt x="6045" y="4548"/>
                  </a:lnTo>
                  <a:cubicBezTo>
                    <a:pt x="6060" y="4544"/>
                    <a:pt x="6073" y="4542"/>
                    <a:pt x="6086" y="4538"/>
                  </a:cubicBezTo>
                  <a:close/>
                  <a:moveTo>
                    <a:pt x="7627" y="4538"/>
                  </a:moveTo>
                  <a:cubicBezTo>
                    <a:pt x="7640" y="4542"/>
                    <a:pt x="7653" y="4544"/>
                    <a:pt x="7668" y="4549"/>
                  </a:cubicBezTo>
                  <a:lnTo>
                    <a:pt x="7477" y="5264"/>
                  </a:lnTo>
                  <a:cubicBezTo>
                    <a:pt x="7463" y="5260"/>
                    <a:pt x="7451" y="5256"/>
                    <a:pt x="7436" y="5253"/>
                  </a:cubicBezTo>
                  <a:lnTo>
                    <a:pt x="7627" y="4538"/>
                  </a:lnTo>
                  <a:close/>
                  <a:moveTo>
                    <a:pt x="11144" y="4959"/>
                  </a:moveTo>
                  <a:lnTo>
                    <a:pt x="11239" y="5050"/>
                  </a:lnTo>
                  <a:cubicBezTo>
                    <a:pt x="11215" y="5082"/>
                    <a:pt x="11200" y="5123"/>
                    <a:pt x="11185" y="5159"/>
                  </a:cubicBezTo>
                  <a:cubicBezTo>
                    <a:pt x="11173" y="5187"/>
                    <a:pt x="11162" y="5218"/>
                    <a:pt x="11149" y="5230"/>
                  </a:cubicBezTo>
                  <a:cubicBezTo>
                    <a:pt x="11122" y="5256"/>
                    <a:pt x="11086" y="5269"/>
                    <a:pt x="11052" y="5269"/>
                  </a:cubicBezTo>
                  <a:cubicBezTo>
                    <a:pt x="11018" y="5269"/>
                    <a:pt x="10986" y="5257"/>
                    <a:pt x="10962" y="5233"/>
                  </a:cubicBezTo>
                  <a:cubicBezTo>
                    <a:pt x="10915" y="5182"/>
                    <a:pt x="10917" y="5098"/>
                    <a:pt x="10969" y="5047"/>
                  </a:cubicBezTo>
                  <a:cubicBezTo>
                    <a:pt x="10979" y="5037"/>
                    <a:pt x="11009" y="5024"/>
                    <a:pt x="11035" y="5013"/>
                  </a:cubicBezTo>
                  <a:cubicBezTo>
                    <a:pt x="11071" y="5000"/>
                    <a:pt x="11112" y="4984"/>
                    <a:pt x="11144" y="4959"/>
                  </a:cubicBezTo>
                  <a:close/>
                  <a:moveTo>
                    <a:pt x="10900" y="5217"/>
                  </a:moveTo>
                  <a:cubicBezTo>
                    <a:pt x="10909" y="5234"/>
                    <a:pt x="10919" y="5250"/>
                    <a:pt x="10932" y="5264"/>
                  </a:cubicBezTo>
                  <a:cubicBezTo>
                    <a:pt x="10946" y="5279"/>
                    <a:pt x="10961" y="5290"/>
                    <a:pt x="10978" y="5297"/>
                  </a:cubicBezTo>
                  <a:cubicBezTo>
                    <a:pt x="10972" y="5302"/>
                    <a:pt x="10964" y="5307"/>
                    <a:pt x="10959" y="5312"/>
                  </a:cubicBezTo>
                  <a:cubicBezTo>
                    <a:pt x="10954" y="5317"/>
                    <a:pt x="10949" y="5323"/>
                    <a:pt x="10946" y="5329"/>
                  </a:cubicBezTo>
                  <a:cubicBezTo>
                    <a:pt x="10937" y="5312"/>
                    <a:pt x="10927" y="5296"/>
                    <a:pt x="10914" y="5281"/>
                  </a:cubicBezTo>
                  <a:cubicBezTo>
                    <a:pt x="10900" y="5267"/>
                    <a:pt x="10883" y="5256"/>
                    <a:pt x="10866" y="5249"/>
                  </a:cubicBezTo>
                  <a:cubicBezTo>
                    <a:pt x="10872" y="5245"/>
                    <a:pt x="10878" y="5240"/>
                    <a:pt x="10884" y="5235"/>
                  </a:cubicBezTo>
                  <a:cubicBezTo>
                    <a:pt x="10890" y="5230"/>
                    <a:pt x="10895" y="5223"/>
                    <a:pt x="10900" y="5217"/>
                  </a:cubicBezTo>
                  <a:close/>
                  <a:moveTo>
                    <a:pt x="6003" y="4562"/>
                  </a:moveTo>
                  <a:lnTo>
                    <a:pt x="6195" y="5275"/>
                  </a:lnTo>
                  <a:cubicBezTo>
                    <a:pt x="6042" y="5321"/>
                    <a:pt x="5896" y="5381"/>
                    <a:pt x="5758" y="5455"/>
                  </a:cubicBezTo>
                  <a:lnTo>
                    <a:pt x="5389" y="4816"/>
                  </a:lnTo>
                  <a:cubicBezTo>
                    <a:pt x="5581" y="4711"/>
                    <a:pt x="5787" y="4625"/>
                    <a:pt x="6003" y="4562"/>
                  </a:cubicBezTo>
                  <a:close/>
                  <a:moveTo>
                    <a:pt x="7711" y="4562"/>
                  </a:moveTo>
                  <a:cubicBezTo>
                    <a:pt x="7926" y="4625"/>
                    <a:pt x="8132" y="4711"/>
                    <a:pt x="8326" y="4816"/>
                  </a:cubicBezTo>
                  <a:lnTo>
                    <a:pt x="7957" y="5455"/>
                  </a:lnTo>
                  <a:cubicBezTo>
                    <a:pt x="7820" y="5381"/>
                    <a:pt x="7673" y="5321"/>
                    <a:pt x="7520" y="5275"/>
                  </a:cubicBezTo>
                  <a:lnTo>
                    <a:pt x="7711" y="4562"/>
                  </a:lnTo>
                  <a:close/>
                  <a:moveTo>
                    <a:pt x="12118" y="5148"/>
                  </a:moveTo>
                  <a:lnTo>
                    <a:pt x="12181" y="5190"/>
                  </a:lnTo>
                  <a:lnTo>
                    <a:pt x="12231" y="5221"/>
                  </a:lnTo>
                  <a:cubicBezTo>
                    <a:pt x="12213" y="5259"/>
                    <a:pt x="12208" y="5302"/>
                    <a:pt x="12203" y="5342"/>
                  </a:cubicBezTo>
                  <a:cubicBezTo>
                    <a:pt x="12198" y="5370"/>
                    <a:pt x="12196" y="5398"/>
                    <a:pt x="12188" y="5411"/>
                  </a:cubicBezTo>
                  <a:cubicBezTo>
                    <a:pt x="12164" y="5453"/>
                    <a:pt x="12118" y="5480"/>
                    <a:pt x="12071" y="5480"/>
                  </a:cubicBezTo>
                  <a:cubicBezTo>
                    <a:pt x="12050" y="5480"/>
                    <a:pt x="12029" y="5474"/>
                    <a:pt x="12011" y="5464"/>
                  </a:cubicBezTo>
                  <a:cubicBezTo>
                    <a:pt x="11981" y="5448"/>
                    <a:pt x="11960" y="5422"/>
                    <a:pt x="11951" y="5388"/>
                  </a:cubicBezTo>
                  <a:cubicBezTo>
                    <a:pt x="11940" y="5353"/>
                    <a:pt x="11945" y="5314"/>
                    <a:pt x="11965" y="5280"/>
                  </a:cubicBezTo>
                  <a:cubicBezTo>
                    <a:pt x="11974" y="5265"/>
                    <a:pt x="12001" y="5245"/>
                    <a:pt x="12027" y="5226"/>
                  </a:cubicBezTo>
                  <a:cubicBezTo>
                    <a:pt x="12059" y="5203"/>
                    <a:pt x="12093" y="5179"/>
                    <a:pt x="12118" y="5148"/>
                  </a:cubicBezTo>
                  <a:close/>
                  <a:moveTo>
                    <a:pt x="5348" y="4838"/>
                  </a:moveTo>
                  <a:lnTo>
                    <a:pt x="5718" y="5480"/>
                  </a:lnTo>
                  <a:cubicBezTo>
                    <a:pt x="5706" y="5486"/>
                    <a:pt x="5695" y="5492"/>
                    <a:pt x="5683" y="5501"/>
                  </a:cubicBezTo>
                  <a:lnTo>
                    <a:pt x="5312" y="4859"/>
                  </a:lnTo>
                  <a:cubicBezTo>
                    <a:pt x="5325" y="4852"/>
                    <a:pt x="5336" y="4845"/>
                    <a:pt x="5348" y="4838"/>
                  </a:cubicBezTo>
                  <a:close/>
                  <a:moveTo>
                    <a:pt x="8365" y="4838"/>
                  </a:moveTo>
                  <a:cubicBezTo>
                    <a:pt x="8378" y="4845"/>
                    <a:pt x="8389" y="4852"/>
                    <a:pt x="8402" y="4859"/>
                  </a:cubicBezTo>
                  <a:lnTo>
                    <a:pt x="8032" y="5501"/>
                  </a:lnTo>
                  <a:cubicBezTo>
                    <a:pt x="8020" y="5493"/>
                    <a:pt x="8009" y="5486"/>
                    <a:pt x="7996" y="5480"/>
                  </a:cubicBezTo>
                  <a:lnTo>
                    <a:pt x="8365" y="4838"/>
                  </a:lnTo>
                  <a:close/>
                  <a:moveTo>
                    <a:pt x="11943" y="5467"/>
                  </a:moveTo>
                  <a:cubicBezTo>
                    <a:pt x="11956" y="5482"/>
                    <a:pt x="11971" y="5493"/>
                    <a:pt x="11987" y="5503"/>
                  </a:cubicBezTo>
                  <a:cubicBezTo>
                    <a:pt x="12005" y="5512"/>
                    <a:pt x="12023" y="5518"/>
                    <a:pt x="12043" y="5520"/>
                  </a:cubicBezTo>
                  <a:cubicBezTo>
                    <a:pt x="12039" y="5527"/>
                    <a:pt x="12034" y="5533"/>
                    <a:pt x="12030" y="5540"/>
                  </a:cubicBezTo>
                  <a:cubicBezTo>
                    <a:pt x="12026" y="5546"/>
                    <a:pt x="12024" y="5554"/>
                    <a:pt x="12021" y="5561"/>
                  </a:cubicBezTo>
                  <a:cubicBezTo>
                    <a:pt x="12009" y="5549"/>
                    <a:pt x="11995" y="5538"/>
                    <a:pt x="11976" y="5528"/>
                  </a:cubicBezTo>
                  <a:cubicBezTo>
                    <a:pt x="11959" y="5519"/>
                    <a:pt x="11940" y="5513"/>
                    <a:pt x="11921" y="5511"/>
                  </a:cubicBezTo>
                  <a:cubicBezTo>
                    <a:pt x="11924" y="5504"/>
                    <a:pt x="11929" y="5498"/>
                    <a:pt x="11934" y="5489"/>
                  </a:cubicBezTo>
                  <a:cubicBezTo>
                    <a:pt x="11938" y="5483"/>
                    <a:pt x="11940" y="5475"/>
                    <a:pt x="11943" y="5467"/>
                  </a:cubicBezTo>
                  <a:close/>
                  <a:moveTo>
                    <a:pt x="10788" y="5277"/>
                  </a:moveTo>
                  <a:cubicBezTo>
                    <a:pt x="10822" y="5277"/>
                    <a:pt x="10855" y="5289"/>
                    <a:pt x="10879" y="5314"/>
                  </a:cubicBezTo>
                  <a:cubicBezTo>
                    <a:pt x="10903" y="5338"/>
                    <a:pt x="10915" y="5370"/>
                    <a:pt x="10915" y="5404"/>
                  </a:cubicBezTo>
                  <a:cubicBezTo>
                    <a:pt x="10914" y="5441"/>
                    <a:pt x="10899" y="5475"/>
                    <a:pt x="10872" y="5501"/>
                  </a:cubicBezTo>
                  <a:cubicBezTo>
                    <a:pt x="10859" y="5511"/>
                    <a:pt x="10831" y="5523"/>
                    <a:pt x="10801" y="5533"/>
                  </a:cubicBezTo>
                  <a:cubicBezTo>
                    <a:pt x="10764" y="5546"/>
                    <a:pt x="10724" y="5562"/>
                    <a:pt x="10692" y="5585"/>
                  </a:cubicBezTo>
                  <a:lnTo>
                    <a:pt x="10634" y="5524"/>
                  </a:lnTo>
                  <a:lnTo>
                    <a:pt x="10600" y="5488"/>
                  </a:lnTo>
                  <a:cubicBezTo>
                    <a:pt x="10625" y="5458"/>
                    <a:pt x="10642" y="5418"/>
                    <a:pt x="10658" y="5381"/>
                  </a:cubicBezTo>
                  <a:cubicBezTo>
                    <a:pt x="10669" y="5354"/>
                    <a:pt x="10682" y="5325"/>
                    <a:pt x="10692" y="5314"/>
                  </a:cubicBezTo>
                  <a:cubicBezTo>
                    <a:pt x="10719" y="5289"/>
                    <a:pt x="10754" y="5277"/>
                    <a:pt x="10788" y="5277"/>
                  </a:cubicBezTo>
                  <a:close/>
                  <a:moveTo>
                    <a:pt x="8441" y="4882"/>
                  </a:moveTo>
                  <a:cubicBezTo>
                    <a:pt x="8631" y="5000"/>
                    <a:pt x="8807" y="5135"/>
                    <a:pt x="8966" y="5288"/>
                  </a:cubicBezTo>
                  <a:lnTo>
                    <a:pt x="8444" y="5810"/>
                  </a:lnTo>
                  <a:cubicBezTo>
                    <a:pt x="8329" y="5702"/>
                    <a:pt x="8205" y="5606"/>
                    <a:pt x="8072" y="5523"/>
                  </a:cubicBezTo>
                  <a:lnTo>
                    <a:pt x="8441" y="4882"/>
                  </a:lnTo>
                  <a:close/>
                  <a:moveTo>
                    <a:pt x="5273" y="4884"/>
                  </a:moveTo>
                  <a:lnTo>
                    <a:pt x="5642" y="5524"/>
                  </a:lnTo>
                  <a:cubicBezTo>
                    <a:pt x="5507" y="5607"/>
                    <a:pt x="5383" y="5703"/>
                    <a:pt x="5269" y="5812"/>
                  </a:cubicBezTo>
                  <a:lnTo>
                    <a:pt x="4747" y="5290"/>
                  </a:lnTo>
                  <a:cubicBezTo>
                    <a:pt x="4908" y="5135"/>
                    <a:pt x="5083" y="5000"/>
                    <a:pt x="5273" y="4884"/>
                  </a:cubicBezTo>
                  <a:close/>
                  <a:moveTo>
                    <a:pt x="10566" y="5522"/>
                  </a:moveTo>
                  <a:lnTo>
                    <a:pt x="10657" y="5618"/>
                  </a:lnTo>
                  <a:cubicBezTo>
                    <a:pt x="10631" y="5648"/>
                    <a:pt x="10614" y="5688"/>
                    <a:pt x="10599" y="5724"/>
                  </a:cubicBezTo>
                  <a:cubicBezTo>
                    <a:pt x="10587" y="5752"/>
                    <a:pt x="10573" y="5781"/>
                    <a:pt x="10562" y="5793"/>
                  </a:cubicBezTo>
                  <a:cubicBezTo>
                    <a:pt x="10536" y="5818"/>
                    <a:pt x="10501" y="5830"/>
                    <a:pt x="10468" y="5830"/>
                  </a:cubicBezTo>
                  <a:cubicBezTo>
                    <a:pt x="10432" y="5830"/>
                    <a:pt x="10398" y="5817"/>
                    <a:pt x="10374" y="5791"/>
                  </a:cubicBezTo>
                  <a:cubicBezTo>
                    <a:pt x="10329" y="5738"/>
                    <a:pt x="10332" y="5655"/>
                    <a:pt x="10387" y="5603"/>
                  </a:cubicBezTo>
                  <a:cubicBezTo>
                    <a:pt x="10397" y="5592"/>
                    <a:pt x="10427" y="5582"/>
                    <a:pt x="10455" y="5572"/>
                  </a:cubicBezTo>
                  <a:cubicBezTo>
                    <a:pt x="10492" y="5560"/>
                    <a:pt x="10534" y="5545"/>
                    <a:pt x="10566" y="5522"/>
                  </a:cubicBezTo>
                  <a:close/>
                  <a:moveTo>
                    <a:pt x="9001" y="5319"/>
                  </a:moveTo>
                  <a:cubicBezTo>
                    <a:pt x="9011" y="5329"/>
                    <a:pt x="9021" y="5339"/>
                    <a:pt x="9029" y="5349"/>
                  </a:cubicBezTo>
                  <a:lnTo>
                    <a:pt x="8506" y="5872"/>
                  </a:lnTo>
                  <a:cubicBezTo>
                    <a:pt x="8497" y="5861"/>
                    <a:pt x="8486" y="5852"/>
                    <a:pt x="8478" y="5843"/>
                  </a:cubicBezTo>
                  <a:lnTo>
                    <a:pt x="9001" y="5319"/>
                  </a:lnTo>
                  <a:close/>
                  <a:moveTo>
                    <a:pt x="4713" y="5319"/>
                  </a:moveTo>
                  <a:lnTo>
                    <a:pt x="5236" y="5843"/>
                  </a:lnTo>
                  <a:cubicBezTo>
                    <a:pt x="5226" y="5852"/>
                    <a:pt x="5216" y="5862"/>
                    <a:pt x="5207" y="5873"/>
                  </a:cubicBezTo>
                  <a:lnTo>
                    <a:pt x="4683" y="5350"/>
                  </a:lnTo>
                  <a:cubicBezTo>
                    <a:pt x="4693" y="5339"/>
                    <a:pt x="4704" y="5329"/>
                    <a:pt x="4713" y="5319"/>
                  </a:cubicBezTo>
                  <a:close/>
                  <a:moveTo>
                    <a:pt x="11900" y="5555"/>
                  </a:moveTo>
                  <a:cubicBezTo>
                    <a:pt x="11918" y="5555"/>
                    <a:pt x="11937" y="5560"/>
                    <a:pt x="11955" y="5569"/>
                  </a:cubicBezTo>
                  <a:cubicBezTo>
                    <a:pt x="12018" y="5602"/>
                    <a:pt x="12043" y="5680"/>
                    <a:pt x="12012" y="5745"/>
                  </a:cubicBezTo>
                  <a:cubicBezTo>
                    <a:pt x="12005" y="5759"/>
                    <a:pt x="11984" y="5777"/>
                    <a:pt x="11963" y="5796"/>
                  </a:cubicBezTo>
                  <a:cubicBezTo>
                    <a:pt x="11933" y="5822"/>
                    <a:pt x="11900" y="5851"/>
                    <a:pt x="11879" y="5887"/>
                  </a:cubicBezTo>
                  <a:lnTo>
                    <a:pt x="11755" y="5834"/>
                  </a:lnTo>
                  <a:cubicBezTo>
                    <a:pt x="11766" y="5797"/>
                    <a:pt x="11768" y="5753"/>
                    <a:pt x="11769" y="5715"/>
                  </a:cubicBezTo>
                  <a:cubicBezTo>
                    <a:pt x="11770" y="5682"/>
                    <a:pt x="11771" y="5649"/>
                    <a:pt x="11779" y="5634"/>
                  </a:cubicBezTo>
                  <a:cubicBezTo>
                    <a:pt x="11801" y="5585"/>
                    <a:pt x="11851" y="5555"/>
                    <a:pt x="11900" y="5555"/>
                  </a:cubicBezTo>
                  <a:close/>
                  <a:moveTo>
                    <a:pt x="10313" y="5773"/>
                  </a:moveTo>
                  <a:cubicBezTo>
                    <a:pt x="10320" y="5791"/>
                    <a:pt x="10330" y="5808"/>
                    <a:pt x="10342" y="5822"/>
                  </a:cubicBezTo>
                  <a:cubicBezTo>
                    <a:pt x="10356" y="5836"/>
                    <a:pt x="10372" y="5847"/>
                    <a:pt x="10389" y="5856"/>
                  </a:cubicBezTo>
                  <a:cubicBezTo>
                    <a:pt x="10382" y="5861"/>
                    <a:pt x="10376" y="5866"/>
                    <a:pt x="10371" y="5871"/>
                  </a:cubicBezTo>
                  <a:cubicBezTo>
                    <a:pt x="10363" y="5876"/>
                    <a:pt x="10360" y="5882"/>
                    <a:pt x="10355" y="5888"/>
                  </a:cubicBezTo>
                  <a:cubicBezTo>
                    <a:pt x="10347" y="5871"/>
                    <a:pt x="10337" y="5854"/>
                    <a:pt x="10324" y="5839"/>
                  </a:cubicBezTo>
                  <a:cubicBezTo>
                    <a:pt x="10311" y="5824"/>
                    <a:pt x="10295" y="5814"/>
                    <a:pt x="10278" y="5804"/>
                  </a:cubicBezTo>
                  <a:cubicBezTo>
                    <a:pt x="10283" y="5799"/>
                    <a:pt x="10290" y="5796"/>
                    <a:pt x="10297" y="5791"/>
                  </a:cubicBezTo>
                  <a:cubicBezTo>
                    <a:pt x="10303" y="5785"/>
                    <a:pt x="10306" y="5778"/>
                    <a:pt x="10313" y="5773"/>
                  </a:cubicBezTo>
                  <a:close/>
                  <a:moveTo>
                    <a:pt x="10195" y="5830"/>
                  </a:moveTo>
                  <a:cubicBezTo>
                    <a:pt x="10230" y="5830"/>
                    <a:pt x="10265" y="5844"/>
                    <a:pt x="10290" y="5870"/>
                  </a:cubicBezTo>
                  <a:cubicBezTo>
                    <a:pt x="10313" y="5894"/>
                    <a:pt x="10324" y="5926"/>
                    <a:pt x="10323" y="5960"/>
                  </a:cubicBezTo>
                  <a:cubicBezTo>
                    <a:pt x="10321" y="5997"/>
                    <a:pt x="10305" y="6031"/>
                    <a:pt x="10278" y="6056"/>
                  </a:cubicBezTo>
                  <a:cubicBezTo>
                    <a:pt x="10266" y="6067"/>
                    <a:pt x="10236" y="6078"/>
                    <a:pt x="10208" y="6087"/>
                  </a:cubicBezTo>
                  <a:cubicBezTo>
                    <a:pt x="10171" y="6100"/>
                    <a:pt x="10129" y="6113"/>
                    <a:pt x="10097" y="6136"/>
                  </a:cubicBezTo>
                  <a:lnTo>
                    <a:pt x="10008" y="6036"/>
                  </a:lnTo>
                  <a:cubicBezTo>
                    <a:pt x="10031" y="6008"/>
                    <a:pt x="10050" y="5967"/>
                    <a:pt x="10066" y="5931"/>
                  </a:cubicBezTo>
                  <a:cubicBezTo>
                    <a:pt x="10078" y="5904"/>
                    <a:pt x="10091" y="5876"/>
                    <a:pt x="10103" y="5866"/>
                  </a:cubicBezTo>
                  <a:cubicBezTo>
                    <a:pt x="10128" y="5842"/>
                    <a:pt x="10162" y="5830"/>
                    <a:pt x="10195" y="5830"/>
                  </a:cubicBezTo>
                  <a:close/>
                  <a:moveTo>
                    <a:pt x="11737" y="5875"/>
                  </a:moveTo>
                  <a:lnTo>
                    <a:pt x="11860" y="5928"/>
                  </a:lnTo>
                  <a:cubicBezTo>
                    <a:pt x="11848" y="5967"/>
                    <a:pt x="11849" y="6012"/>
                    <a:pt x="11850" y="6051"/>
                  </a:cubicBezTo>
                  <a:cubicBezTo>
                    <a:pt x="11852" y="6079"/>
                    <a:pt x="11853" y="6108"/>
                    <a:pt x="11848" y="6121"/>
                  </a:cubicBezTo>
                  <a:cubicBezTo>
                    <a:pt x="11828" y="6174"/>
                    <a:pt x="11775" y="6208"/>
                    <a:pt x="11720" y="6208"/>
                  </a:cubicBezTo>
                  <a:cubicBezTo>
                    <a:pt x="11707" y="6208"/>
                    <a:pt x="11694" y="6206"/>
                    <a:pt x="11681" y="6202"/>
                  </a:cubicBezTo>
                  <a:cubicBezTo>
                    <a:pt x="11649" y="6191"/>
                    <a:pt x="11624" y="6167"/>
                    <a:pt x="11610" y="6137"/>
                  </a:cubicBezTo>
                  <a:cubicBezTo>
                    <a:pt x="11594" y="6103"/>
                    <a:pt x="11592" y="6065"/>
                    <a:pt x="11607" y="6029"/>
                  </a:cubicBezTo>
                  <a:cubicBezTo>
                    <a:pt x="11613" y="6013"/>
                    <a:pt x="11637" y="5989"/>
                    <a:pt x="11659" y="5966"/>
                  </a:cubicBezTo>
                  <a:cubicBezTo>
                    <a:pt x="11687" y="5938"/>
                    <a:pt x="11717" y="5908"/>
                    <a:pt x="11737" y="5875"/>
                  </a:cubicBezTo>
                  <a:close/>
                  <a:moveTo>
                    <a:pt x="4653" y="5383"/>
                  </a:moveTo>
                  <a:lnTo>
                    <a:pt x="5175" y="5905"/>
                  </a:lnTo>
                  <a:cubicBezTo>
                    <a:pt x="5067" y="6020"/>
                    <a:pt x="4971" y="6145"/>
                    <a:pt x="4888" y="6278"/>
                  </a:cubicBezTo>
                  <a:lnTo>
                    <a:pt x="4247" y="5909"/>
                  </a:lnTo>
                  <a:cubicBezTo>
                    <a:pt x="4363" y="5719"/>
                    <a:pt x="4499" y="5543"/>
                    <a:pt x="4653" y="5383"/>
                  </a:cubicBezTo>
                  <a:close/>
                  <a:moveTo>
                    <a:pt x="9060" y="5383"/>
                  </a:moveTo>
                  <a:cubicBezTo>
                    <a:pt x="9214" y="5543"/>
                    <a:pt x="9351" y="5719"/>
                    <a:pt x="9466" y="5909"/>
                  </a:cubicBezTo>
                  <a:lnTo>
                    <a:pt x="8826" y="6278"/>
                  </a:lnTo>
                  <a:cubicBezTo>
                    <a:pt x="8743" y="6144"/>
                    <a:pt x="8645" y="6018"/>
                    <a:pt x="8538" y="5905"/>
                  </a:cubicBezTo>
                  <a:lnTo>
                    <a:pt x="9060" y="5383"/>
                  </a:lnTo>
                  <a:close/>
                  <a:moveTo>
                    <a:pt x="11615" y="6216"/>
                  </a:moveTo>
                  <a:cubicBezTo>
                    <a:pt x="11629" y="6227"/>
                    <a:pt x="11647" y="6238"/>
                    <a:pt x="11665" y="6245"/>
                  </a:cubicBezTo>
                  <a:cubicBezTo>
                    <a:pt x="11684" y="6252"/>
                    <a:pt x="11702" y="6254"/>
                    <a:pt x="11722" y="6254"/>
                  </a:cubicBezTo>
                  <a:cubicBezTo>
                    <a:pt x="11719" y="6262"/>
                    <a:pt x="11715" y="6268"/>
                    <a:pt x="11712" y="6276"/>
                  </a:cubicBezTo>
                  <a:cubicBezTo>
                    <a:pt x="11710" y="6282"/>
                    <a:pt x="11708" y="6292"/>
                    <a:pt x="11707" y="6298"/>
                  </a:cubicBezTo>
                  <a:cubicBezTo>
                    <a:pt x="11692" y="6286"/>
                    <a:pt x="11675" y="6277"/>
                    <a:pt x="11657" y="6269"/>
                  </a:cubicBezTo>
                  <a:cubicBezTo>
                    <a:pt x="11639" y="6265"/>
                    <a:pt x="11621" y="6261"/>
                    <a:pt x="11605" y="6261"/>
                  </a:cubicBezTo>
                  <a:lnTo>
                    <a:pt x="11600" y="6261"/>
                  </a:lnTo>
                  <a:cubicBezTo>
                    <a:pt x="11603" y="6253"/>
                    <a:pt x="11607" y="6247"/>
                    <a:pt x="11610" y="6240"/>
                  </a:cubicBezTo>
                  <a:cubicBezTo>
                    <a:pt x="11612" y="6231"/>
                    <a:pt x="11613" y="6224"/>
                    <a:pt x="11615" y="6216"/>
                  </a:cubicBezTo>
                  <a:close/>
                  <a:moveTo>
                    <a:pt x="4224" y="5949"/>
                  </a:moveTo>
                  <a:lnTo>
                    <a:pt x="4864" y="6319"/>
                  </a:lnTo>
                  <a:cubicBezTo>
                    <a:pt x="4857" y="6331"/>
                    <a:pt x="4850" y="6342"/>
                    <a:pt x="4843" y="6355"/>
                  </a:cubicBezTo>
                  <a:lnTo>
                    <a:pt x="4203" y="5984"/>
                  </a:lnTo>
                  <a:cubicBezTo>
                    <a:pt x="4209" y="5972"/>
                    <a:pt x="4215" y="5960"/>
                    <a:pt x="4224" y="5949"/>
                  </a:cubicBezTo>
                  <a:close/>
                  <a:moveTo>
                    <a:pt x="9490" y="5947"/>
                  </a:moveTo>
                  <a:cubicBezTo>
                    <a:pt x="9498" y="5960"/>
                    <a:pt x="9504" y="5972"/>
                    <a:pt x="9511" y="5984"/>
                  </a:cubicBezTo>
                  <a:lnTo>
                    <a:pt x="8870" y="6355"/>
                  </a:lnTo>
                  <a:cubicBezTo>
                    <a:pt x="8864" y="6342"/>
                    <a:pt x="8857" y="6331"/>
                    <a:pt x="8849" y="6318"/>
                  </a:cubicBezTo>
                  <a:lnTo>
                    <a:pt x="9490" y="5947"/>
                  </a:lnTo>
                  <a:close/>
                  <a:moveTo>
                    <a:pt x="9972" y="6068"/>
                  </a:moveTo>
                  <a:lnTo>
                    <a:pt x="10061" y="6167"/>
                  </a:lnTo>
                  <a:cubicBezTo>
                    <a:pt x="10034" y="6198"/>
                    <a:pt x="10015" y="6237"/>
                    <a:pt x="10000" y="6273"/>
                  </a:cubicBezTo>
                  <a:cubicBezTo>
                    <a:pt x="9987" y="6300"/>
                    <a:pt x="9973" y="6330"/>
                    <a:pt x="9962" y="6340"/>
                  </a:cubicBezTo>
                  <a:cubicBezTo>
                    <a:pt x="9936" y="6362"/>
                    <a:pt x="9904" y="6376"/>
                    <a:pt x="9870" y="6376"/>
                  </a:cubicBezTo>
                  <a:cubicBezTo>
                    <a:pt x="9833" y="6376"/>
                    <a:pt x="9798" y="6360"/>
                    <a:pt x="9775" y="6334"/>
                  </a:cubicBezTo>
                  <a:cubicBezTo>
                    <a:pt x="9727" y="6279"/>
                    <a:pt x="9735" y="6197"/>
                    <a:pt x="9791" y="6146"/>
                  </a:cubicBezTo>
                  <a:cubicBezTo>
                    <a:pt x="9802" y="6136"/>
                    <a:pt x="9831" y="6126"/>
                    <a:pt x="9859" y="6118"/>
                  </a:cubicBezTo>
                  <a:cubicBezTo>
                    <a:pt x="9897" y="6105"/>
                    <a:pt x="9938" y="6091"/>
                    <a:pt x="9972" y="6068"/>
                  </a:cubicBezTo>
                  <a:close/>
                  <a:moveTo>
                    <a:pt x="9743" y="6366"/>
                  </a:moveTo>
                  <a:lnTo>
                    <a:pt x="9743" y="6366"/>
                  </a:lnTo>
                  <a:cubicBezTo>
                    <a:pt x="9755" y="6379"/>
                    <a:pt x="9770" y="6390"/>
                    <a:pt x="9785" y="6398"/>
                  </a:cubicBezTo>
                  <a:cubicBezTo>
                    <a:pt x="9778" y="6403"/>
                    <a:pt x="9772" y="6408"/>
                    <a:pt x="9765" y="6413"/>
                  </a:cubicBezTo>
                  <a:cubicBezTo>
                    <a:pt x="9764" y="6414"/>
                    <a:pt x="9762" y="6415"/>
                    <a:pt x="9762" y="6416"/>
                  </a:cubicBezTo>
                  <a:cubicBezTo>
                    <a:pt x="9756" y="6399"/>
                    <a:pt x="9750" y="6383"/>
                    <a:pt x="9743" y="6366"/>
                  </a:cubicBezTo>
                  <a:close/>
                  <a:moveTo>
                    <a:pt x="11606" y="6308"/>
                  </a:moveTo>
                  <a:cubicBezTo>
                    <a:pt x="11618" y="6308"/>
                    <a:pt x="11631" y="6310"/>
                    <a:pt x="11643" y="6314"/>
                  </a:cubicBezTo>
                  <a:cubicBezTo>
                    <a:pt x="11710" y="6337"/>
                    <a:pt x="11747" y="6410"/>
                    <a:pt x="11726" y="6479"/>
                  </a:cubicBezTo>
                  <a:cubicBezTo>
                    <a:pt x="11722" y="6493"/>
                    <a:pt x="11703" y="6516"/>
                    <a:pt x="11685" y="6537"/>
                  </a:cubicBezTo>
                  <a:cubicBezTo>
                    <a:pt x="11659" y="6568"/>
                    <a:pt x="11631" y="6602"/>
                    <a:pt x="11615" y="6641"/>
                  </a:cubicBezTo>
                  <a:lnTo>
                    <a:pt x="11485" y="6608"/>
                  </a:lnTo>
                  <a:cubicBezTo>
                    <a:pt x="11491" y="6569"/>
                    <a:pt x="11485" y="6526"/>
                    <a:pt x="11480" y="6488"/>
                  </a:cubicBezTo>
                  <a:cubicBezTo>
                    <a:pt x="11476" y="6456"/>
                    <a:pt x="11473" y="6421"/>
                    <a:pt x="11478" y="6405"/>
                  </a:cubicBezTo>
                  <a:cubicBezTo>
                    <a:pt x="11495" y="6347"/>
                    <a:pt x="11550" y="6308"/>
                    <a:pt x="11606" y="6308"/>
                  </a:cubicBezTo>
                  <a:close/>
                  <a:moveTo>
                    <a:pt x="4180" y="6025"/>
                  </a:moveTo>
                  <a:lnTo>
                    <a:pt x="4820" y="6394"/>
                  </a:lnTo>
                  <a:cubicBezTo>
                    <a:pt x="4744" y="6531"/>
                    <a:pt x="4685" y="6678"/>
                    <a:pt x="4638" y="6830"/>
                  </a:cubicBezTo>
                  <a:lnTo>
                    <a:pt x="3925" y="6640"/>
                  </a:lnTo>
                  <a:cubicBezTo>
                    <a:pt x="3989" y="6423"/>
                    <a:pt x="4075" y="6218"/>
                    <a:pt x="4180" y="6025"/>
                  </a:cubicBezTo>
                  <a:close/>
                  <a:moveTo>
                    <a:pt x="9533" y="6025"/>
                  </a:moveTo>
                  <a:cubicBezTo>
                    <a:pt x="9640" y="6218"/>
                    <a:pt x="9724" y="6423"/>
                    <a:pt x="9788" y="6640"/>
                  </a:cubicBezTo>
                  <a:lnTo>
                    <a:pt x="9075" y="6830"/>
                  </a:lnTo>
                  <a:cubicBezTo>
                    <a:pt x="9028" y="6678"/>
                    <a:pt x="8967" y="6532"/>
                    <a:pt x="8893" y="6394"/>
                  </a:cubicBezTo>
                  <a:lnTo>
                    <a:pt x="9533" y="6025"/>
                  </a:lnTo>
                  <a:close/>
                  <a:moveTo>
                    <a:pt x="3913" y="6682"/>
                  </a:moveTo>
                  <a:lnTo>
                    <a:pt x="4627" y="6873"/>
                  </a:lnTo>
                  <a:cubicBezTo>
                    <a:pt x="4623" y="6887"/>
                    <a:pt x="4619" y="6900"/>
                    <a:pt x="4615" y="6914"/>
                  </a:cubicBezTo>
                  <a:lnTo>
                    <a:pt x="3902" y="6722"/>
                  </a:lnTo>
                  <a:cubicBezTo>
                    <a:pt x="3905" y="6709"/>
                    <a:pt x="3909" y="6695"/>
                    <a:pt x="3913" y="6682"/>
                  </a:cubicBezTo>
                  <a:close/>
                  <a:moveTo>
                    <a:pt x="9801" y="6682"/>
                  </a:moveTo>
                  <a:cubicBezTo>
                    <a:pt x="9804" y="6695"/>
                    <a:pt x="9809" y="6709"/>
                    <a:pt x="9812" y="6722"/>
                  </a:cubicBezTo>
                  <a:lnTo>
                    <a:pt x="9098" y="6914"/>
                  </a:lnTo>
                  <a:cubicBezTo>
                    <a:pt x="9095" y="6900"/>
                    <a:pt x="9091" y="6887"/>
                    <a:pt x="9086" y="6873"/>
                  </a:cubicBezTo>
                  <a:lnTo>
                    <a:pt x="9801" y="6682"/>
                  </a:lnTo>
                  <a:close/>
                  <a:moveTo>
                    <a:pt x="11474" y="6652"/>
                  </a:moveTo>
                  <a:lnTo>
                    <a:pt x="11490" y="6656"/>
                  </a:lnTo>
                  <a:lnTo>
                    <a:pt x="11601" y="6685"/>
                  </a:lnTo>
                  <a:cubicBezTo>
                    <a:pt x="11597" y="6726"/>
                    <a:pt x="11606" y="6769"/>
                    <a:pt x="11613" y="6809"/>
                  </a:cubicBezTo>
                  <a:cubicBezTo>
                    <a:pt x="11620" y="6836"/>
                    <a:pt x="11626" y="6864"/>
                    <a:pt x="11623" y="6879"/>
                  </a:cubicBezTo>
                  <a:cubicBezTo>
                    <a:pt x="11609" y="6941"/>
                    <a:pt x="11555" y="6987"/>
                    <a:pt x="11494" y="6987"/>
                  </a:cubicBezTo>
                  <a:cubicBezTo>
                    <a:pt x="11486" y="6987"/>
                    <a:pt x="11478" y="6986"/>
                    <a:pt x="11470" y="6984"/>
                  </a:cubicBezTo>
                  <a:cubicBezTo>
                    <a:pt x="11437" y="6979"/>
                    <a:pt x="11410" y="6959"/>
                    <a:pt x="11389" y="6932"/>
                  </a:cubicBezTo>
                  <a:cubicBezTo>
                    <a:pt x="11368" y="6901"/>
                    <a:pt x="11361" y="6863"/>
                    <a:pt x="11369" y="6825"/>
                  </a:cubicBezTo>
                  <a:cubicBezTo>
                    <a:pt x="11374" y="6807"/>
                    <a:pt x="11393" y="6781"/>
                    <a:pt x="11412" y="6755"/>
                  </a:cubicBezTo>
                  <a:cubicBezTo>
                    <a:pt x="11434" y="6724"/>
                    <a:pt x="11460" y="6689"/>
                    <a:pt x="11474" y="6652"/>
                  </a:cubicBezTo>
                  <a:close/>
                  <a:moveTo>
                    <a:pt x="11407" y="7009"/>
                  </a:moveTo>
                  <a:cubicBezTo>
                    <a:pt x="11425" y="7017"/>
                    <a:pt x="11442" y="7026"/>
                    <a:pt x="11462" y="7028"/>
                  </a:cubicBezTo>
                  <a:cubicBezTo>
                    <a:pt x="11473" y="7030"/>
                    <a:pt x="11483" y="7031"/>
                    <a:pt x="11492" y="7031"/>
                  </a:cubicBezTo>
                  <a:cubicBezTo>
                    <a:pt x="11501" y="7031"/>
                    <a:pt x="11510" y="7030"/>
                    <a:pt x="11518" y="7028"/>
                  </a:cubicBezTo>
                  <a:lnTo>
                    <a:pt x="11518" y="7028"/>
                  </a:lnTo>
                  <a:cubicBezTo>
                    <a:pt x="11517" y="7037"/>
                    <a:pt x="11513" y="7044"/>
                    <a:pt x="11512" y="7052"/>
                  </a:cubicBezTo>
                  <a:cubicBezTo>
                    <a:pt x="11511" y="7059"/>
                    <a:pt x="11511" y="7068"/>
                    <a:pt x="11511" y="7074"/>
                  </a:cubicBezTo>
                  <a:cubicBezTo>
                    <a:pt x="11495" y="7065"/>
                    <a:pt x="11476" y="7058"/>
                    <a:pt x="11457" y="7054"/>
                  </a:cubicBezTo>
                  <a:cubicBezTo>
                    <a:pt x="11449" y="7053"/>
                    <a:pt x="11441" y="7052"/>
                    <a:pt x="11433" y="7052"/>
                  </a:cubicBezTo>
                  <a:cubicBezTo>
                    <a:pt x="11421" y="7052"/>
                    <a:pt x="11410" y="7054"/>
                    <a:pt x="11399" y="7056"/>
                  </a:cubicBezTo>
                  <a:cubicBezTo>
                    <a:pt x="11401" y="7048"/>
                    <a:pt x="11404" y="7040"/>
                    <a:pt x="11405" y="7032"/>
                  </a:cubicBezTo>
                  <a:cubicBezTo>
                    <a:pt x="11406" y="7025"/>
                    <a:pt x="11406" y="7016"/>
                    <a:pt x="11407" y="7009"/>
                  </a:cubicBezTo>
                  <a:close/>
                  <a:moveTo>
                    <a:pt x="3891" y="6767"/>
                  </a:moveTo>
                  <a:lnTo>
                    <a:pt x="4605" y="6958"/>
                  </a:lnTo>
                  <a:cubicBezTo>
                    <a:pt x="4571" y="7109"/>
                    <a:pt x="4550" y="7265"/>
                    <a:pt x="4545" y="7426"/>
                  </a:cubicBezTo>
                  <a:lnTo>
                    <a:pt x="3807" y="7426"/>
                  </a:lnTo>
                  <a:cubicBezTo>
                    <a:pt x="3809" y="7200"/>
                    <a:pt x="3840" y="6979"/>
                    <a:pt x="3891" y="6767"/>
                  </a:cubicBezTo>
                  <a:close/>
                  <a:moveTo>
                    <a:pt x="9823" y="6767"/>
                  </a:moveTo>
                  <a:cubicBezTo>
                    <a:pt x="9875" y="6979"/>
                    <a:pt x="9905" y="7200"/>
                    <a:pt x="9909" y="7426"/>
                  </a:cubicBezTo>
                  <a:lnTo>
                    <a:pt x="9170" y="7426"/>
                  </a:lnTo>
                  <a:cubicBezTo>
                    <a:pt x="9165" y="7265"/>
                    <a:pt x="9144" y="7110"/>
                    <a:pt x="9108" y="6958"/>
                  </a:cubicBezTo>
                  <a:lnTo>
                    <a:pt x="9823" y="6767"/>
                  </a:lnTo>
                  <a:close/>
                  <a:moveTo>
                    <a:pt x="11430" y="7099"/>
                  </a:moveTo>
                  <a:cubicBezTo>
                    <a:pt x="11436" y="7099"/>
                    <a:pt x="11443" y="7099"/>
                    <a:pt x="11450" y="7100"/>
                  </a:cubicBezTo>
                  <a:cubicBezTo>
                    <a:pt x="11520" y="7112"/>
                    <a:pt x="11568" y="7180"/>
                    <a:pt x="11557" y="7252"/>
                  </a:cubicBezTo>
                  <a:cubicBezTo>
                    <a:pt x="11555" y="7267"/>
                    <a:pt x="11539" y="7291"/>
                    <a:pt x="11526" y="7316"/>
                  </a:cubicBezTo>
                  <a:cubicBezTo>
                    <a:pt x="11504" y="7349"/>
                    <a:pt x="11481" y="7388"/>
                    <a:pt x="11473" y="7427"/>
                  </a:cubicBezTo>
                  <a:lnTo>
                    <a:pt x="11341" y="7415"/>
                  </a:lnTo>
                  <a:cubicBezTo>
                    <a:pt x="11339" y="7375"/>
                    <a:pt x="11327" y="7334"/>
                    <a:pt x="11317" y="7297"/>
                  </a:cubicBezTo>
                  <a:cubicBezTo>
                    <a:pt x="11307" y="7265"/>
                    <a:pt x="11299" y="7233"/>
                    <a:pt x="11301" y="7216"/>
                  </a:cubicBezTo>
                  <a:cubicBezTo>
                    <a:pt x="11310" y="7149"/>
                    <a:pt x="11366" y="7099"/>
                    <a:pt x="11430" y="7099"/>
                  </a:cubicBezTo>
                  <a:close/>
                  <a:moveTo>
                    <a:pt x="4542" y="7471"/>
                  </a:moveTo>
                  <a:lnTo>
                    <a:pt x="4542" y="7492"/>
                  </a:lnTo>
                  <a:lnTo>
                    <a:pt x="4542" y="7513"/>
                  </a:lnTo>
                  <a:lnTo>
                    <a:pt x="3803" y="7513"/>
                  </a:lnTo>
                  <a:lnTo>
                    <a:pt x="3803" y="7492"/>
                  </a:lnTo>
                  <a:lnTo>
                    <a:pt x="3803" y="7471"/>
                  </a:lnTo>
                  <a:close/>
                  <a:moveTo>
                    <a:pt x="9912" y="7471"/>
                  </a:moveTo>
                  <a:lnTo>
                    <a:pt x="9912" y="7492"/>
                  </a:lnTo>
                  <a:cubicBezTo>
                    <a:pt x="9910" y="7500"/>
                    <a:pt x="9910" y="7506"/>
                    <a:pt x="9910" y="7513"/>
                  </a:cubicBezTo>
                  <a:lnTo>
                    <a:pt x="9172" y="7513"/>
                  </a:lnTo>
                  <a:lnTo>
                    <a:pt x="9172" y="7492"/>
                  </a:lnTo>
                  <a:lnTo>
                    <a:pt x="9172" y="7471"/>
                  </a:lnTo>
                  <a:close/>
                  <a:moveTo>
                    <a:pt x="11337" y="7459"/>
                  </a:moveTo>
                  <a:lnTo>
                    <a:pt x="11469" y="7473"/>
                  </a:lnTo>
                  <a:cubicBezTo>
                    <a:pt x="11470" y="7513"/>
                    <a:pt x="11485" y="7554"/>
                    <a:pt x="11498" y="7592"/>
                  </a:cubicBezTo>
                  <a:cubicBezTo>
                    <a:pt x="11507" y="7618"/>
                    <a:pt x="11517" y="7647"/>
                    <a:pt x="11516" y="7660"/>
                  </a:cubicBezTo>
                  <a:cubicBezTo>
                    <a:pt x="11512" y="7732"/>
                    <a:pt x="11454" y="7789"/>
                    <a:pt x="11384" y="7789"/>
                  </a:cubicBezTo>
                  <a:lnTo>
                    <a:pt x="11384" y="7811"/>
                  </a:lnTo>
                  <a:lnTo>
                    <a:pt x="11381" y="7789"/>
                  </a:lnTo>
                  <a:cubicBezTo>
                    <a:pt x="11348" y="7787"/>
                    <a:pt x="11318" y="7774"/>
                    <a:pt x="11295" y="7749"/>
                  </a:cubicBezTo>
                  <a:cubicBezTo>
                    <a:pt x="11269" y="7722"/>
                    <a:pt x="11256" y="7685"/>
                    <a:pt x="11259" y="7647"/>
                  </a:cubicBezTo>
                  <a:cubicBezTo>
                    <a:pt x="11260" y="7629"/>
                    <a:pt x="11276" y="7598"/>
                    <a:pt x="11290" y="7570"/>
                  </a:cubicBezTo>
                  <a:cubicBezTo>
                    <a:pt x="11307" y="7535"/>
                    <a:pt x="11327" y="7497"/>
                    <a:pt x="11337" y="7459"/>
                  </a:cubicBezTo>
                  <a:close/>
                  <a:moveTo>
                    <a:pt x="11325" y="7823"/>
                  </a:moveTo>
                  <a:lnTo>
                    <a:pt x="11325" y="7823"/>
                  </a:lnTo>
                  <a:cubicBezTo>
                    <a:pt x="11342" y="7829"/>
                    <a:pt x="11362" y="7834"/>
                    <a:pt x="11381" y="7834"/>
                  </a:cubicBezTo>
                  <a:lnTo>
                    <a:pt x="11385" y="7834"/>
                  </a:lnTo>
                  <a:cubicBezTo>
                    <a:pt x="11404" y="7834"/>
                    <a:pt x="11421" y="7831"/>
                    <a:pt x="11438" y="7826"/>
                  </a:cubicBezTo>
                  <a:lnTo>
                    <a:pt x="11438" y="7826"/>
                  </a:lnTo>
                  <a:cubicBezTo>
                    <a:pt x="11437" y="7833"/>
                    <a:pt x="11436" y="7842"/>
                    <a:pt x="11436" y="7849"/>
                  </a:cubicBezTo>
                  <a:cubicBezTo>
                    <a:pt x="11433" y="7858"/>
                    <a:pt x="11434" y="7865"/>
                    <a:pt x="11436" y="7873"/>
                  </a:cubicBezTo>
                  <a:cubicBezTo>
                    <a:pt x="11417" y="7866"/>
                    <a:pt x="11397" y="7861"/>
                    <a:pt x="11376" y="7861"/>
                  </a:cubicBezTo>
                  <a:cubicBezTo>
                    <a:pt x="11358" y="7861"/>
                    <a:pt x="11341" y="7865"/>
                    <a:pt x="11323" y="7870"/>
                  </a:cubicBezTo>
                  <a:cubicBezTo>
                    <a:pt x="11325" y="7863"/>
                    <a:pt x="11326" y="7854"/>
                    <a:pt x="11326" y="7847"/>
                  </a:cubicBezTo>
                  <a:cubicBezTo>
                    <a:pt x="11326" y="7839"/>
                    <a:pt x="11325" y="7831"/>
                    <a:pt x="11325" y="7823"/>
                  </a:cubicBezTo>
                  <a:close/>
                  <a:moveTo>
                    <a:pt x="4544" y="7559"/>
                  </a:moveTo>
                  <a:cubicBezTo>
                    <a:pt x="4547" y="7721"/>
                    <a:pt x="4569" y="7876"/>
                    <a:pt x="4604" y="8027"/>
                  </a:cubicBezTo>
                  <a:lnTo>
                    <a:pt x="3890" y="8218"/>
                  </a:lnTo>
                  <a:cubicBezTo>
                    <a:pt x="3840" y="8006"/>
                    <a:pt x="3809" y="7786"/>
                    <a:pt x="3806" y="7559"/>
                  </a:cubicBezTo>
                  <a:close/>
                  <a:moveTo>
                    <a:pt x="9908" y="7559"/>
                  </a:moveTo>
                  <a:cubicBezTo>
                    <a:pt x="9903" y="7786"/>
                    <a:pt x="9873" y="8006"/>
                    <a:pt x="9822" y="8218"/>
                  </a:cubicBezTo>
                  <a:lnTo>
                    <a:pt x="9108" y="8027"/>
                  </a:lnTo>
                  <a:cubicBezTo>
                    <a:pt x="9144" y="7877"/>
                    <a:pt x="9165" y="7719"/>
                    <a:pt x="9170" y="7559"/>
                  </a:cubicBezTo>
                  <a:close/>
                  <a:moveTo>
                    <a:pt x="11377" y="7906"/>
                  </a:moveTo>
                  <a:cubicBezTo>
                    <a:pt x="11450" y="7907"/>
                    <a:pt x="11507" y="7966"/>
                    <a:pt x="11508" y="8040"/>
                  </a:cubicBezTo>
                  <a:cubicBezTo>
                    <a:pt x="11508" y="8055"/>
                    <a:pt x="11497" y="8081"/>
                    <a:pt x="11485" y="8108"/>
                  </a:cubicBezTo>
                  <a:cubicBezTo>
                    <a:pt x="11470" y="8144"/>
                    <a:pt x="11454" y="8186"/>
                    <a:pt x="11450" y="8227"/>
                  </a:cubicBezTo>
                  <a:lnTo>
                    <a:pt x="11317" y="8233"/>
                  </a:lnTo>
                  <a:cubicBezTo>
                    <a:pt x="11310" y="8195"/>
                    <a:pt x="11291" y="8155"/>
                    <a:pt x="11276" y="8121"/>
                  </a:cubicBezTo>
                  <a:cubicBezTo>
                    <a:pt x="11263" y="8092"/>
                    <a:pt x="11248" y="8060"/>
                    <a:pt x="11248" y="8043"/>
                  </a:cubicBezTo>
                  <a:cubicBezTo>
                    <a:pt x="11248" y="8005"/>
                    <a:pt x="11261" y="7969"/>
                    <a:pt x="11287" y="7943"/>
                  </a:cubicBezTo>
                  <a:cubicBezTo>
                    <a:pt x="11311" y="7919"/>
                    <a:pt x="11342" y="7906"/>
                    <a:pt x="11377" y="7906"/>
                  </a:cubicBezTo>
                  <a:close/>
                  <a:moveTo>
                    <a:pt x="4615" y="8071"/>
                  </a:moveTo>
                  <a:cubicBezTo>
                    <a:pt x="4619" y="8085"/>
                    <a:pt x="4623" y="8098"/>
                    <a:pt x="4627" y="8112"/>
                  </a:cubicBezTo>
                  <a:lnTo>
                    <a:pt x="3913" y="8303"/>
                  </a:lnTo>
                  <a:cubicBezTo>
                    <a:pt x="3908" y="8290"/>
                    <a:pt x="3904" y="8276"/>
                    <a:pt x="3902" y="8262"/>
                  </a:cubicBezTo>
                  <a:lnTo>
                    <a:pt x="4615" y="8071"/>
                  </a:lnTo>
                  <a:close/>
                  <a:moveTo>
                    <a:pt x="9098" y="8071"/>
                  </a:moveTo>
                  <a:lnTo>
                    <a:pt x="9812" y="8262"/>
                  </a:lnTo>
                  <a:cubicBezTo>
                    <a:pt x="9808" y="8275"/>
                    <a:pt x="9803" y="8288"/>
                    <a:pt x="9801" y="8303"/>
                  </a:cubicBezTo>
                  <a:lnTo>
                    <a:pt x="9086" y="8112"/>
                  </a:lnTo>
                  <a:cubicBezTo>
                    <a:pt x="9091" y="8098"/>
                    <a:pt x="9095" y="8085"/>
                    <a:pt x="9098" y="8071"/>
                  </a:cubicBezTo>
                  <a:close/>
                  <a:moveTo>
                    <a:pt x="3849" y="8244"/>
                  </a:moveTo>
                  <a:lnTo>
                    <a:pt x="3851" y="8253"/>
                  </a:lnTo>
                  <a:cubicBezTo>
                    <a:pt x="3854" y="8255"/>
                    <a:pt x="3854" y="8259"/>
                    <a:pt x="3855" y="8262"/>
                  </a:cubicBezTo>
                  <a:cubicBezTo>
                    <a:pt x="3857" y="8270"/>
                    <a:pt x="3859" y="8277"/>
                    <a:pt x="3861" y="8286"/>
                  </a:cubicBezTo>
                  <a:cubicBezTo>
                    <a:pt x="3866" y="8303"/>
                    <a:pt x="3870" y="8320"/>
                    <a:pt x="3876" y="8337"/>
                  </a:cubicBezTo>
                  <a:lnTo>
                    <a:pt x="3882" y="8359"/>
                  </a:lnTo>
                  <a:cubicBezTo>
                    <a:pt x="3902" y="8424"/>
                    <a:pt x="3922" y="8490"/>
                    <a:pt x="3945" y="8554"/>
                  </a:cubicBezTo>
                  <a:cubicBezTo>
                    <a:pt x="3936" y="8560"/>
                    <a:pt x="3927" y="8565"/>
                    <a:pt x="3919" y="8572"/>
                  </a:cubicBezTo>
                  <a:lnTo>
                    <a:pt x="3760" y="8412"/>
                  </a:lnTo>
                  <a:cubicBezTo>
                    <a:pt x="3799" y="8366"/>
                    <a:pt x="3825" y="8302"/>
                    <a:pt x="3849" y="8244"/>
                  </a:cubicBezTo>
                  <a:close/>
                  <a:moveTo>
                    <a:pt x="11454" y="8274"/>
                  </a:moveTo>
                  <a:cubicBezTo>
                    <a:pt x="11462" y="8313"/>
                    <a:pt x="11483" y="8353"/>
                    <a:pt x="11501" y="8388"/>
                  </a:cubicBezTo>
                  <a:cubicBezTo>
                    <a:pt x="11513" y="8411"/>
                    <a:pt x="11528" y="8438"/>
                    <a:pt x="11529" y="8451"/>
                  </a:cubicBezTo>
                  <a:cubicBezTo>
                    <a:pt x="11536" y="8524"/>
                    <a:pt x="11484" y="8588"/>
                    <a:pt x="11414" y="8598"/>
                  </a:cubicBezTo>
                  <a:cubicBezTo>
                    <a:pt x="11408" y="8599"/>
                    <a:pt x="11403" y="8599"/>
                    <a:pt x="11398" y="8599"/>
                  </a:cubicBezTo>
                  <a:cubicBezTo>
                    <a:pt x="11333" y="8599"/>
                    <a:pt x="11278" y="8545"/>
                    <a:pt x="11272" y="8476"/>
                  </a:cubicBezTo>
                  <a:cubicBezTo>
                    <a:pt x="11270" y="8459"/>
                    <a:pt x="11281" y="8427"/>
                    <a:pt x="11291" y="8397"/>
                  </a:cubicBezTo>
                  <a:cubicBezTo>
                    <a:pt x="11304" y="8360"/>
                    <a:pt x="11318" y="8318"/>
                    <a:pt x="11321" y="8281"/>
                  </a:cubicBezTo>
                  <a:lnTo>
                    <a:pt x="11454" y="8274"/>
                  </a:lnTo>
                  <a:close/>
                  <a:moveTo>
                    <a:pt x="11473" y="8624"/>
                  </a:moveTo>
                  <a:cubicBezTo>
                    <a:pt x="11474" y="8634"/>
                    <a:pt x="11474" y="8641"/>
                    <a:pt x="11474" y="8650"/>
                  </a:cubicBezTo>
                  <a:cubicBezTo>
                    <a:pt x="11475" y="8657"/>
                    <a:pt x="11478" y="8665"/>
                    <a:pt x="11479" y="8672"/>
                  </a:cubicBezTo>
                  <a:cubicBezTo>
                    <a:pt x="11465" y="8669"/>
                    <a:pt x="11450" y="8667"/>
                    <a:pt x="11436" y="8667"/>
                  </a:cubicBezTo>
                  <a:cubicBezTo>
                    <a:pt x="11431" y="8667"/>
                    <a:pt x="11427" y="8667"/>
                    <a:pt x="11422" y="8668"/>
                  </a:cubicBezTo>
                  <a:cubicBezTo>
                    <a:pt x="11402" y="8671"/>
                    <a:pt x="11384" y="8677"/>
                    <a:pt x="11368" y="8685"/>
                  </a:cubicBezTo>
                  <a:cubicBezTo>
                    <a:pt x="11368" y="8677"/>
                    <a:pt x="11368" y="8670"/>
                    <a:pt x="11367" y="8661"/>
                  </a:cubicBezTo>
                  <a:cubicBezTo>
                    <a:pt x="11365" y="8654"/>
                    <a:pt x="11363" y="8646"/>
                    <a:pt x="11362" y="8639"/>
                  </a:cubicBezTo>
                  <a:lnTo>
                    <a:pt x="11362" y="8639"/>
                  </a:lnTo>
                  <a:cubicBezTo>
                    <a:pt x="11374" y="8641"/>
                    <a:pt x="11385" y="8643"/>
                    <a:pt x="11399" y="8643"/>
                  </a:cubicBezTo>
                  <a:cubicBezTo>
                    <a:pt x="11405" y="8643"/>
                    <a:pt x="11412" y="8643"/>
                    <a:pt x="11418" y="8641"/>
                  </a:cubicBezTo>
                  <a:cubicBezTo>
                    <a:pt x="11438" y="8639"/>
                    <a:pt x="11457" y="8632"/>
                    <a:pt x="11473" y="8624"/>
                  </a:cubicBezTo>
                  <a:close/>
                  <a:moveTo>
                    <a:pt x="3728" y="8445"/>
                  </a:moveTo>
                  <a:lnTo>
                    <a:pt x="3781" y="8498"/>
                  </a:lnTo>
                  <a:lnTo>
                    <a:pt x="3887" y="8604"/>
                  </a:lnTo>
                  <a:cubicBezTo>
                    <a:pt x="3846" y="8654"/>
                    <a:pt x="3820" y="8720"/>
                    <a:pt x="3794" y="8780"/>
                  </a:cubicBezTo>
                  <a:cubicBezTo>
                    <a:pt x="3777" y="8828"/>
                    <a:pt x="3759" y="8872"/>
                    <a:pt x="3739" y="8890"/>
                  </a:cubicBezTo>
                  <a:cubicBezTo>
                    <a:pt x="3693" y="8935"/>
                    <a:pt x="3635" y="8960"/>
                    <a:pt x="3575" y="8960"/>
                  </a:cubicBezTo>
                  <a:cubicBezTo>
                    <a:pt x="3519" y="8960"/>
                    <a:pt x="3469" y="8939"/>
                    <a:pt x="3430" y="8900"/>
                  </a:cubicBezTo>
                  <a:cubicBezTo>
                    <a:pt x="3391" y="8861"/>
                    <a:pt x="3369" y="8807"/>
                    <a:pt x="3371" y="8749"/>
                  </a:cubicBezTo>
                  <a:cubicBezTo>
                    <a:pt x="3375" y="8692"/>
                    <a:pt x="3398" y="8636"/>
                    <a:pt x="3442" y="8594"/>
                  </a:cubicBezTo>
                  <a:cubicBezTo>
                    <a:pt x="3461" y="8574"/>
                    <a:pt x="3504" y="8557"/>
                    <a:pt x="3553" y="8538"/>
                  </a:cubicBezTo>
                  <a:cubicBezTo>
                    <a:pt x="3612" y="8514"/>
                    <a:pt x="3680" y="8486"/>
                    <a:pt x="3728" y="8445"/>
                  </a:cubicBezTo>
                  <a:close/>
                  <a:moveTo>
                    <a:pt x="9075" y="8155"/>
                  </a:moveTo>
                  <a:lnTo>
                    <a:pt x="9788" y="8346"/>
                  </a:lnTo>
                  <a:cubicBezTo>
                    <a:pt x="9724" y="8561"/>
                    <a:pt x="9639" y="8767"/>
                    <a:pt x="9533" y="8961"/>
                  </a:cubicBezTo>
                  <a:lnTo>
                    <a:pt x="8894" y="8592"/>
                  </a:lnTo>
                  <a:cubicBezTo>
                    <a:pt x="8968" y="8455"/>
                    <a:pt x="9028" y="8308"/>
                    <a:pt x="9075" y="8155"/>
                  </a:cubicBezTo>
                  <a:close/>
                  <a:moveTo>
                    <a:pt x="4640" y="8156"/>
                  </a:moveTo>
                  <a:cubicBezTo>
                    <a:pt x="4687" y="8309"/>
                    <a:pt x="4747" y="8455"/>
                    <a:pt x="4821" y="8593"/>
                  </a:cubicBezTo>
                  <a:lnTo>
                    <a:pt x="4181" y="8962"/>
                  </a:lnTo>
                  <a:cubicBezTo>
                    <a:pt x="4075" y="8770"/>
                    <a:pt x="3991" y="8564"/>
                    <a:pt x="3927" y="8348"/>
                  </a:cubicBezTo>
                  <a:lnTo>
                    <a:pt x="4640" y="8156"/>
                  </a:lnTo>
                  <a:close/>
                  <a:moveTo>
                    <a:pt x="4843" y="8630"/>
                  </a:moveTo>
                  <a:cubicBezTo>
                    <a:pt x="4850" y="8641"/>
                    <a:pt x="4856" y="8653"/>
                    <a:pt x="4864" y="8666"/>
                  </a:cubicBezTo>
                  <a:lnTo>
                    <a:pt x="4224" y="9037"/>
                  </a:lnTo>
                  <a:cubicBezTo>
                    <a:pt x="4217" y="9025"/>
                    <a:pt x="4209" y="9013"/>
                    <a:pt x="4203" y="9000"/>
                  </a:cubicBezTo>
                  <a:lnTo>
                    <a:pt x="4843" y="8630"/>
                  </a:lnTo>
                  <a:close/>
                  <a:moveTo>
                    <a:pt x="8871" y="8631"/>
                  </a:moveTo>
                  <a:lnTo>
                    <a:pt x="9512" y="9002"/>
                  </a:lnTo>
                  <a:cubicBezTo>
                    <a:pt x="9506" y="9013"/>
                    <a:pt x="9499" y="9025"/>
                    <a:pt x="9491" y="9039"/>
                  </a:cubicBezTo>
                  <a:lnTo>
                    <a:pt x="8850" y="8668"/>
                  </a:lnTo>
                  <a:cubicBezTo>
                    <a:pt x="8857" y="8656"/>
                    <a:pt x="8865" y="8644"/>
                    <a:pt x="8871" y="8631"/>
                  </a:cubicBezTo>
                  <a:close/>
                  <a:moveTo>
                    <a:pt x="11442" y="8713"/>
                  </a:moveTo>
                  <a:cubicBezTo>
                    <a:pt x="11510" y="8713"/>
                    <a:pt x="11565" y="8762"/>
                    <a:pt x="11575" y="8829"/>
                  </a:cubicBezTo>
                  <a:cubicBezTo>
                    <a:pt x="11578" y="8844"/>
                    <a:pt x="11570" y="8872"/>
                    <a:pt x="11562" y="8902"/>
                  </a:cubicBezTo>
                  <a:cubicBezTo>
                    <a:pt x="11552" y="8940"/>
                    <a:pt x="11541" y="8983"/>
                    <a:pt x="11542" y="9023"/>
                  </a:cubicBezTo>
                  <a:lnTo>
                    <a:pt x="11411" y="9045"/>
                  </a:lnTo>
                  <a:cubicBezTo>
                    <a:pt x="11399" y="9007"/>
                    <a:pt x="11376" y="8971"/>
                    <a:pt x="11355" y="8939"/>
                  </a:cubicBezTo>
                  <a:cubicBezTo>
                    <a:pt x="11338" y="8912"/>
                    <a:pt x="11321" y="8884"/>
                    <a:pt x="11318" y="8867"/>
                  </a:cubicBezTo>
                  <a:cubicBezTo>
                    <a:pt x="11312" y="8829"/>
                    <a:pt x="11322" y="8792"/>
                    <a:pt x="11343" y="8762"/>
                  </a:cubicBezTo>
                  <a:cubicBezTo>
                    <a:pt x="11364" y="8735"/>
                    <a:pt x="11393" y="8718"/>
                    <a:pt x="11426" y="8714"/>
                  </a:cubicBezTo>
                  <a:cubicBezTo>
                    <a:pt x="11432" y="8713"/>
                    <a:pt x="11437" y="8713"/>
                    <a:pt x="11442" y="8713"/>
                  </a:cubicBezTo>
                  <a:close/>
                  <a:moveTo>
                    <a:pt x="3344" y="8849"/>
                  </a:moveTo>
                  <a:cubicBezTo>
                    <a:pt x="3356" y="8881"/>
                    <a:pt x="3375" y="8908"/>
                    <a:pt x="3400" y="8933"/>
                  </a:cubicBezTo>
                  <a:cubicBezTo>
                    <a:pt x="3423" y="8956"/>
                    <a:pt x="3453" y="8975"/>
                    <a:pt x="3484" y="8988"/>
                  </a:cubicBezTo>
                  <a:cubicBezTo>
                    <a:pt x="3470" y="8999"/>
                    <a:pt x="3456" y="9010"/>
                    <a:pt x="3443" y="9024"/>
                  </a:cubicBezTo>
                  <a:cubicBezTo>
                    <a:pt x="3430" y="9037"/>
                    <a:pt x="3418" y="9050"/>
                    <a:pt x="3407" y="9065"/>
                  </a:cubicBezTo>
                  <a:cubicBezTo>
                    <a:pt x="3396" y="9035"/>
                    <a:pt x="3377" y="9005"/>
                    <a:pt x="3353" y="8981"/>
                  </a:cubicBezTo>
                  <a:cubicBezTo>
                    <a:pt x="3327" y="8955"/>
                    <a:pt x="3297" y="8936"/>
                    <a:pt x="3264" y="8925"/>
                  </a:cubicBezTo>
                  <a:cubicBezTo>
                    <a:pt x="3279" y="8913"/>
                    <a:pt x="3295" y="8904"/>
                    <a:pt x="3308" y="8889"/>
                  </a:cubicBezTo>
                  <a:cubicBezTo>
                    <a:pt x="3322" y="8876"/>
                    <a:pt x="3334" y="8863"/>
                    <a:pt x="3344" y="8849"/>
                  </a:cubicBezTo>
                  <a:close/>
                  <a:moveTo>
                    <a:pt x="14155" y="1406"/>
                  </a:moveTo>
                  <a:lnTo>
                    <a:pt x="14155" y="1406"/>
                  </a:lnTo>
                  <a:cubicBezTo>
                    <a:pt x="14107" y="2041"/>
                    <a:pt x="14557" y="2619"/>
                    <a:pt x="15198" y="2718"/>
                  </a:cubicBezTo>
                  <a:cubicBezTo>
                    <a:pt x="15261" y="2726"/>
                    <a:pt x="15325" y="2732"/>
                    <a:pt x="15388" y="2732"/>
                  </a:cubicBezTo>
                  <a:cubicBezTo>
                    <a:pt x="15566" y="2732"/>
                    <a:pt x="15734" y="2692"/>
                    <a:pt x="15888" y="2624"/>
                  </a:cubicBezTo>
                  <a:lnTo>
                    <a:pt x="15888" y="2624"/>
                  </a:lnTo>
                  <a:cubicBezTo>
                    <a:pt x="15867" y="2651"/>
                    <a:pt x="15856" y="2686"/>
                    <a:pt x="15852" y="2721"/>
                  </a:cubicBezTo>
                  <a:cubicBezTo>
                    <a:pt x="15839" y="2739"/>
                    <a:pt x="15826" y="2749"/>
                    <a:pt x="15812" y="2757"/>
                  </a:cubicBezTo>
                  <a:cubicBezTo>
                    <a:pt x="15798" y="2765"/>
                    <a:pt x="15782" y="2771"/>
                    <a:pt x="15766" y="2776"/>
                  </a:cubicBezTo>
                  <a:cubicBezTo>
                    <a:pt x="15741" y="2764"/>
                    <a:pt x="15714" y="2758"/>
                    <a:pt x="15687" y="2758"/>
                  </a:cubicBezTo>
                  <a:cubicBezTo>
                    <a:pt x="15663" y="2758"/>
                    <a:pt x="15638" y="2763"/>
                    <a:pt x="15615" y="2774"/>
                  </a:cubicBezTo>
                  <a:cubicBezTo>
                    <a:pt x="15596" y="2783"/>
                    <a:pt x="15577" y="2804"/>
                    <a:pt x="15555" y="2828"/>
                  </a:cubicBezTo>
                  <a:cubicBezTo>
                    <a:pt x="15526" y="2860"/>
                    <a:pt x="15493" y="2896"/>
                    <a:pt x="15456" y="2909"/>
                  </a:cubicBezTo>
                  <a:cubicBezTo>
                    <a:pt x="15440" y="2915"/>
                    <a:pt x="15416" y="2917"/>
                    <a:pt x="15389" y="2917"/>
                  </a:cubicBezTo>
                  <a:cubicBezTo>
                    <a:pt x="15370" y="2917"/>
                    <a:pt x="15350" y="2916"/>
                    <a:pt x="15330" y="2914"/>
                  </a:cubicBezTo>
                  <a:cubicBezTo>
                    <a:pt x="15312" y="2913"/>
                    <a:pt x="15295" y="2912"/>
                    <a:pt x="15281" y="2912"/>
                  </a:cubicBezTo>
                  <a:cubicBezTo>
                    <a:pt x="15264" y="2912"/>
                    <a:pt x="15250" y="2913"/>
                    <a:pt x="15240" y="2917"/>
                  </a:cubicBezTo>
                  <a:cubicBezTo>
                    <a:pt x="15186" y="2935"/>
                    <a:pt x="15146" y="2976"/>
                    <a:pt x="15128" y="3025"/>
                  </a:cubicBezTo>
                  <a:cubicBezTo>
                    <a:pt x="15113" y="3034"/>
                    <a:pt x="15097" y="3042"/>
                    <a:pt x="15080" y="3049"/>
                  </a:cubicBezTo>
                  <a:cubicBezTo>
                    <a:pt x="15065" y="3053"/>
                    <a:pt x="15048" y="3056"/>
                    <a:pt x="15030" y="3059"/>
                  </a:cubicBezTo>
                  <a:cubicBezTo>
                    <a:pt x="15001" y="3039"/>
                    <a:pt x="14967" y="3029"/>
                    <a:pt x="14930" y="3029"/>
                  </a:cubicBezTo>
                  <a:cubicBezTo>
                    <a:pt x="14911" y="3029"/>
                    <a:pt x="14891" y="3031"/>
                    <a:pt x="14872" y="3037"/>
                  </a:cubicBezTo>
                  <a:cubicBezTo>
                    <a:pt x="14848" y="3046"/>
                    <a:pt x="14823" y="3068"/>
                    <a:pt x="14795" y="3093"/>
                  </a:cubicBezTo>
                  <a:cubicBezTo>
                    <a:pt x="14763" y="3120"/>
                    <a:pt x="14727" y="3154"/>
                    <a:pt x="14691" y="3166"/>
                  </a:cubicBezTo>
                  <a:cubicBezTo>
                    <a:pt x="14674" y="3171"/>
                    <a:pt x="14648" y="3173"/>
                    <a:pt x="14619" y="3173"/>
                  </a:cubicBezTo>
                  <a:cubicBezTo>
                    <a:pt x="14602" y="3173"/>
                    <a:pt x="14583" y="3172"/>
                    <a:pt x="14566" y="3171"/>
                  </a:cubicBezTo>
                  <a:cubicBezTo>
                    <a:pt x="14547" y="3170"/>
                    <a:pt x="14530" y="3169"/>
                    <a:pt x="14514" y="3169"/>
                  </a:cubicBezTo>
                  <a:cubicBezTo>
                    <a:pt x="14495" y="3169"/>
                    <a:pt x="14480" y="3170"/>
                    <a:pt x="14469" y="3174"/>
                  </a:cubicBezTo>
                  <a:cubicBezTo>
                    <a:pt x="14421" y="3192"/>
                    <a:pt x="14383" y="3227"/>
                    <a:pt x="14363" y="3271"/>
                  </a:cubicBezTo>
                  <a:cubicBezTo>
                    <a:pt x="14360" y="3277"/>
                    <a:pt x="14359" y="3282"/>
                    <a:pt x="14358" y="3288"/>
                  </a:cubicBezTo>
                  <a:cubicBezTo>
                    <a:pt x="14343" y="3299"/>
                    <a:pt x="14328" y="3308"/>
                    <a:pt x="14311" y="3315"/>
                  </a:cubicBezTo>
                  <a:cubicBezTo>
                    <a:pt x="14294" y="3321"/>
                    <a:pt x="14276" y="3325"/>
                    <a:pt x="14259" y="3327"/>
                  </a:cubicBezTo>
                  <a:cubicBezTo>
                    <a:pt x="14233" y="3313"/>
                    <a:pt x="14204" y="3304"/>
                    <a:pt x="14172" y="3304"/>
                  </a:cubicBezTo>
                  <a:cubicBezTo>
                    <a:pt x="14147" y="3304"/>
                    <a:pt x="14122" y="3309"/>
                    <a:pt x="14099" y="3320"/>
                  </a:cubicBezTo>
                  <a:cubicBezTo>
                    <a:pt x="14073" y="3330"/>
                    <a:pt x="14049" y="3356"/>
                    <a:pt x="14022" y="3385"/>
                  </a:cubicBezTo>
                  <a:cubicBezTo>
                    <a:pt x="13993" y="3416"/>
                    <a:pt x="13959" y="3452"/>
                    <a:pt x="13927" y="3467"/>
                  </a:cubicBezTo>
                  <a:cubicBezTo>
                    <a:pt x="13894" y="3483"/>
                    <a:pt x="13847" y="3485"/>
                    <a:pt x="13804" y="3489"/>
                  </a:cubicBezTo>
                  <a:cubicBezTo>
                    <a:pt x="13763" y="3491"/>
                    <a:pt x="13727" y="3494"/>
                    <a:pt x="13704" y="3505"/>
                  </a:cubicBezTo>
                  <a:cubicBezTo>
                    <a:pt x="13659" y="3530"/>
                    <a:pt x="13625" y="3570"/>
                    <a:pt x="13611" y="3617"/>
                  </a:cubicBezTo>
                  <a:cubicBezTo>
                    <a:pt x="13610" y="3622"/>
                    <a:pt x="13609" y="3630"/>
                    <a:pt x="13609" y="3635"/>
                  </a:cubicBezTo>
                  <a:cubicBezTo>
                    <a:pt x="13596" y="3647"/>
                    <a:pt x="13583" y="3659"/>
                    <a:pt x="13566" y="3669"/>
                  </a:cubicBezTo>
                  <a:cubicBezTo>
                    <a:pt x="13550" y="3678"/>
                    <a:pt x="13532" y="3684"/>
                    <a:pt x="13514" y="3690"/>
                  </a:cubicBezTo>
                  <a:cubicBezTo>
                    <a:pt x="13495" y="3684"/>
                    <a:pt x="13478" y="3679"/>
                    <a:pt x="13457" y="3679"/>
                  </a:cubicBezTo>
                  <a:cubicBezTo>
                    <a:pt x="13422" y="3679"/>
                    <a:pt x="13387" y="3690"/>
                    <a:pt x="13355" y="3711"/>
                  </a:cubicBezTo>
                  <a:cubicBezTo>
                    <a:pt x="13332" y="3726"/>
                    <a:pt x="13313" y="3756"/>
                    <a:pt x="13290" y="3792"/>
                  </a:cubicBezTo>
                  <a:cubicBezTo>
                    <a:pt x="13268" y="3827"/>
                    <a:pt x="13241" y="3867"/>
                    <a:pt x="13213" y="3889"/>
                  </a:cubicBezTo>
                  <a:cubicBezTo>
                    <a:pt x="13183" y="3910"/>
                    <a:pt x="13137" y="3924"/>
                    <a:pt x="13097" y="3936"/>
                  </a:cubicBezTo>
                  <a:cubicBezTo>
                    <a:pt x="13056" y="3947"/>
                    <a:pt x="13021" y="3957"/>
                    <a:pt x="13000" y="3974"/>
                  </a:cubicBezTo>
                  <a:cubicBezTo>
                    <a:pt x="12961" y="4006"/>
                    <a:pt x="12937" y="4053"/>
                    <a:pt x="12933" y="4103"/>
                  </a:cubicBezTo>
                  <a:lnTo>
                    <a:pt x="12933" y="4122"/>
                  </a:lnTo>
                  <a:cubicBezTo>
                    <a:pt x="12924" y="4136"/>
                    <a:pt x="12912" y="4149"/>
                    <a:pt x="12899" y="4162"/>
                  </a:cubicBezTo>
                  <a:cubicBezTo>
                    <a:pt x="12884" y="4175"/>
                    <a:pt x="12868" y="4185"/>
                    <a:pt x="12851" y="4194"/>
                  </a:cubicBezTo>
                  <a:cubicBezTo>
                    <a:pt x="12845" y="4193"/>
                    <a:pt x="12838" y="4193"/>
                    <a:pt x="12831" y="4193"/>
                  </a:cubicBezTo>
                  <a:cubicBezTo>
                    <a:pt x="12785" y="4193"/>
                    <a:pt x="12737" y="4210"/>
                    <a:pt x="12702" y="4245"/>
                  </a:cubicBezTo>
                  <a:cubicBezTo>
                    <a:pt x="12682" y="4265"/>
                    <a:pt x="12671" y="4297"/>
                    <a:pt x="12656" y="4336"/>
                  </a:cubicBezTo>
                  <a:cubicBezTo>
                    <a:pt x="12641" y="4375"/>
                    <a:pt x="12624" y="4419"/>
                    <a:pt x="12599" y="4447"/>
                  </a:cubicBezTo>
                  <a:cubicBezTo>
                    <a:pt x="12575" y="4475"/>
                    <a:pt x="12533" y="4496"/>
                    <a:pt x="12494" y="4514"/>
                  </a:cubicBezTo>
                  <a:cubicBezTo>
                    <a:pt x="12457" y="4533"/>
                    <a:pt x="12425" y="4548"/>
                    <a:pt x="12408" y="4568"/>
                  </a:cubicBezTo>
                  <a:cubicBezTo>
                    <a:pt x="12376" y="4607"/>
                    <a:pt x="12361" y="4658"/>
                    <a:pt x="12366" y="4707"/>
                  </a:cubicBezTo>
                  <a:lnTo>
                    <a:pt x="12370" y="4727"/>
                  </a:lnTo>
                  <a:cubicBezTo>
                    <a:pt x="12362" y="4742"/>
                    <a:pt x="12354" y="4756"/>
                    <a:pt x="12343" y="4771"/>
                  </a:cubicBezTo>
                  <a:cubicBezTo>
                    <a:pt x="12332" y="4786"/>
                    <a:pt x="12318" y="4797"/>
                    <a:pt x="12303" y="4809"/>
                  </a:cubicBezTo>
                  <a:cubicBezTo>
                    <a:pt x="12248" y="4812"/>
                    <a:pt x="12196" y="4841"/>
                    <a:pt x="12164" y="4887"/>
                  </a:cubicBezTo>
                  <a:cubicBezTo>
                    <a:pt x="12148" y="4909"/>
                    <a:pt x="12140" y="4944"/>
                    <a:pt x="12133" y="4983"/>
                  </a:cubicBezTo>
                  <a:cubicBezTo>
                    <a:pt x="12125" y="5024"/>
                    <a:pt x="12116" y="5071"/>
                    <a:pt x="12096" y="5102"/>
                  </a:cubicBezTo>
                  <a:cubicBezTo>
                    <a:pt x="12076" y="5133"/>
                    <a:pt x="12038" y="5161"/>
                    <a:pt x="12003" y="5185"/>
                  </a:cubicBezTo>
                  <a:cubicBezTo>
                    <a:pt x="11971" y="5209"/>
                    <a:pt x="11942" y="5230"/>
                    <a:pt x="11928" y="5254"/>
                  </a:cubicBezTo>
                  <a:cubicBezTo>
                    <a:pt x="11903" y="5297"/>
                    <a:pt x="11896" y="5350"/>
                    <a:pt x="11908" y="5397"/>
                  </a:cubicBezTo>
                  <a:cubicBezTo>
                    <a:pt x="11910" y="5404"/>
                    <a:pt x="11914" y="5409"/>
                    <a:pt x="11917" y="5415"/>
                  </a:cubicBezTo>
                  <a:cubicBezTo>
                    <a:pt x="11911" y="5431"/>
                    <a:pt x="11906" y="5449"/>
                    <a:pt x="11897" y="5465"/>
                  </a:cubicBezTo>
                  <a:cubicBezTo>
                    <a:pt x="11889" y="5481"/>
                    <a:pt x="11879" y="5494"/>
                    <a:pt x="11866" y="5509"/>
                  </a:cubicBezTo>
                  <a:cubicBezTo>
                    <a:pt x="11812" y="5521"/>
                    <a:pt x="11765" y="5557"/>
                    <a:pt x="11740" y="5608"/>
                  </a:cubicBezTo>
                  <a:cubicBezTo>
                    <a:pt x="11728" y="5631"/>
                    <a:pt x="11727" y="5667"/>
                    <a:pt x="11726" y="5708"/>
                  </a:cubicBezTo>
                  <a:cubicBezTo>
                    <a:pt x="11724" y="5751"/>
                    <a:pt x="11723" y="5798"/>
                    <a:pt x="11708" y="5832"/>
                  </a:cubicBezTo>
                  <a:cubicBezTo>
                    <a:pt x="11694" y="5867"/>
                    <a:pt x="11659" y="5899"/>
                    <a:pt x="11629" y="5930"/>
                  </a:cubicBezTo>
                  <a:cubicBezTo>
                    <a:pt x="11600" y="5958"/>
                    <a:pt x="11575" y="5984"/>
                    <a:pt x="11566" y="6009"/>
                  </a:cubicBezTo>
                  <a:cubicBezTo>
                    <a:pt x="11548" y="6056"/>
                    <a:pt x="11549" y="6109"/>
                    <a:pt x="11570" y="6153"/>
                  </a:cubicBezTo>
                  <a:cubicBezTo>
                    <a:pt x="11573" y="6159"/>
                    <a:pt x="11575" y="6164"/>
                    <a:pt x="11579" y="6168"/>
                  </a:cubicBezTo>
                  <a:cubicBezTo>
                    <a:pt x="11576" y="6187"/>
                    <a:pt x="11575" y="6205"/>
                    <a:pt x="11569" y="6222"/>
                  </a:cubicBezTo>
                  <a:cubicBezTo>
                    <a:pt x="11562" y="6240"/>
                    <a:pt x="11554" y="6256"/>
                    <a:pt x="11547" y="6269"/>
                  </a:cubicBezTo>
                  <a:cubicBezTo>
                    <a:pt x="11495" y="6289"/>
                    <a:pt x="11453" y="6333"/>
                    <a:pt x="11436" y="6389"/>
                  </a:cubicBezTo>
                  <a:cubicBezTo>
                    <a:pt x="11427" y="6414"/>
                    <a:pt x="11432" y="6449"/>
                    <a:pt x="11437" y="6490"/>
                  </a:cubicBezTo>
                  <a:cubicBezTo>
                    <a:pt x="11442" y="6532"/>
                    <a:pt x="11449" y="6579"/>
                    <a:pt x="11439" y="6615"/>
                  </a:cubicBezTo>
                  <a:cubicBezTo>
                    <a:pt x="11431" y="6651"/>
                    <a:pt x="11402" y="6689"/>
                    <a:pt x="11378" y="6723"/>
                  </a:cubicBezTo>
                  <a:cubicBezTo>
                    <a:pt x="11354" y="6757"/>
                    <a:pt x="11333" y="6784"/>
                    <a:pt x="11327" y="6810"/>
                  </a:cubicBezTo>
                  <a:cubicBezTo>
                    <a:pt x="11317" y="6860"/>
                    <a:pt x="11326" y="6911"/>
                    <a:pt x="11354" y="6953"/>
                  </a:cubicBezTo>
                  <a:cubicBezTo>
                    <a:pt x="11358" y="6958"/>
                    <a:pt x="11362" y="6963"/>
                    <a:pt x="11367" y="6969"/>
                  </a:cubicBezTo>
                  <a:cubicBezTo>
                    <a:pt x="11367" y="6986"/>
                    <a:pt x="11367" y="7002"/>
                    <a:pt x="11363" y="7021"/>
                  </a:cubicBezTo>
                  <a:cubicBezTo>
                    <a:pt x="11360" y="7038"/>
                    <a:pt x="11355" y="7055"/>
                    <a:pt x="11348" y="7071"/>
                  </a:cubicBezTo>
                  <a:cubicBezTo>
                    <a:pt x="11301" y="7097"/>
                    <a:pt x="11267" y="7147"/>
                    <a:pt x="11258" y="7206"/>
                  </a:cubicBezTo>
                  <a:cubicBezTo>
                    <a:pt x="11253" y="7232"/>
                    <a:pt x="11263" y="7266"/>
                    <a:pt x="11275" y="7305"/>
                  </a:cubicBezTo>
                  <a:cubicBezTo>
                    <a:pt x="11286" y="7345"/>
                    <a:pt x="11300" y="7390"/>
                    <a:pt x="11296" y="7427"/>
                  </a:cubicBezTo>
                  <a:cubicBezTo>
                    <a:pt x="11291" y="7464"/>
                    <a:pt x="11270" y="7506"/>
                    <a:pt x="11251" y="7543"/>
                  </a:cubicBezTo>
                  <a:cubicBezTo>
                    <a:pt x="11232" y="7580"/>
                    <a:pt x="11217" y="7611"/>
                    <a:pt x="11214" y="7638"/>
                  </a:cubicBezTo>
                  <a:cubicBezTo>
                    <a:pt x="11211" y="7688"/>
                    <a:pt x="11228" y="7738"/>
                    <a:pt x="11262" y="7774"/>
                  </a:cubicBezTo>
                  <a:cubicBezTo>
                    <a:pt x="11265" y="7777"/>
                    <a:pt x="11269" y="7782"/>
                    <a:pt x="11275" y="7786"/>
                  </a:cubicBezTo>
                  <a:cubicBezTo>
                    <a:pt x="11278" y="7803"/>
                    <a:pt x="11281" y="7820"/>
                    <a:pt x="11281" y="7840"/>
                  </a:cubicBezTo>
                  <a:cubicBezTo>
                    <a:pt x="11281" y="7857"/>
                    <a:pt x="11279" y="7875"/>
                    <a:pt x="11275" y="7891"/>
                  </a:cubicBezTo>
                  <a:cubicBezTo>
                    <a:pt x="11269" y="7896"/>
                    <a:pt x="11263" y="7901"/>
                    <a:pt x="11258" y="7906"/>
                  </a:cubicBezTo>
                  <a:cubicBezTo>
                    <a:pt x="11223" y="7940"/>
                    <a:pt x="11205" y="7987"/>
                    <a:pt x="11205" y="8038"/>
                  </a:cubicBezTo>
                  <a:cubicBezTo>
                    <a:pt x="11205" y="8064"/>
                    <a:pt x="11220" y="8097"/>
                    <a:pt x="11237" y="8134"/>
                  </a:cubicBezTo>
                  <a:cubicBezTo>
                    <a:pt x="11253" y="8172"/>
                    <a:pt x="11273" y="8215"/>
                    <a:pt x="11276" y="8252"/>
                  </a:cubicBezTo>
                  <a:cubicBezTo>
                    <a:pt x="11278" y="8289"/>
                    <a:pt x="11263" y="8334"/>
                    <a:pt x="11248" y="8375"/>
                  </a:cubicBezTo>
                  <a:cubicBezTo>
                    <a:pt x="11236" y="8413"/>
                    <a:pt x="11225" y="8446"/>
                    <a:pt x="11226" y="8474"/>
                  </a:cubicBezTo>
                  <a:cubicBezTo>
                    <a:pt x="11231" y="8534"/>
                    <a:pt x="11263" y="8583"/>
                    <a:pt x="11307" y="8613"/>
                  </a:cubicBezTo>
                  <a:cubicBezTo>
                    <a:pt x="11312" y="8629"/>
                    <a:pt x="11320" y="8644"/>
                    <a:pt x="11322" y="8663"/>
                  </a:cubicBezTo>
                  <a:cubicBezTo>
                    <a:pt x="11325" y="8681"/>
                    <a:pt x="11325" y="8699"/>
                    <a:pt x="11322" y="8716"/>
                  </a:cubicBezTo>
                  <a:cubicBezTo>
                    <a:pt x="11317" y="8721"/>
                    <a:pt x="11312" y="8726"/>
                    <a:pt x="11309" y="8731"/>
                  </a:cubicBezTo>
                  <a:cubicBezTo>
                    <a:pt x="11279" y="8771"/>
                    <a:pt x="11267" y="8819"/>
                    <a:pt x="11275" y="8869"/>
                  </a:cubicBezTo>
                  <a:cubicBezTo>
                    <a:pt x="11279" y="8895"/>
                    <a:pt x="11297" y="8925"/>
                    <a:pt x="11318" y="8958"/>
                  </a:cubicBezTo>
                  <a:cubicBezTo>
                    <a:pt x="11341" y="8993"/>
                    <a:pt x="11365" y="9035"/>
                    <a:pt x="11373" y="9069"/>
                  </a:cubicBezTo>
                  <a:cubicBezTo>
                    <a:pt x="11373" y="9074"/>
                    <a:pt x="11373" y="9078"/>
                    <a:pt x="11374" y="9080"/>
                  </a:cubicBezTo>
                  <a:lnTo>
                    <a:pt x="10157" y="8122"/>
                  </a:lnTo>
                  <a:lnTo>
                    <a:pt x="10151" y="8118"/>
                  </a:lnTo>
                  <a:lnTo>
                    <a:pt x="9899" y="8078"/>
                  </a:lnTo>
                  <a:cubicBezTo>
                    <a:pt x="9933" y="7908"/>
                    <a:pt x="9951" y="7733"/>
                    <a:pt x="9955" y="7554"/>
                  </a:cubicBezTo>
                  <a:lnTo>
                    <a:pt x="9956" y="7512"/>
                  </a:lnTo>
                  <a:lnTo>
                    <a:pt x="9956" y="7486"/>
                  </a:lnTo>
                  <a:lnTo>
                    <a:pt x="9956" y="7461"/>
                  </a:lnTo>
                  <a:lnTo>
                    <a:pt x="9955" y="7419"/>
                  </a:lnTo>
                  <a:cubicBezTo>
                    <a:pt x="9950" y="7189"/>
                    <a:pt x="9920" y="6964"/>
                    <a:pt x="9867" y="6748"/>
                  </a:cubicBezTo>
                  <a:lnTo>
                    <a:pt x="9868" y="6748"/>
                  </a:lnTo>
                  <a:lnTo>
                    <a:pt x="9862" y="6726"/>
                  </a:lnTo>
                  <a:cubicBezTo>
                    <a:pt x="9861" y="6723"/>
                    <a:pt x="9861" y="6721"/>
                    <a:pt x="9860" y="6718"/>
                  </a:cubicBezTo>
                  <a:cubicBezTo>
                    <a:pt x="9857" y="6709"/>
                    <a:pt x="9855" y="6700"/>
                    <a:pt x="9852" y="6689"/>
                  </a:cubicBezTo>
                  <a:cubicBezTo>
                    <a:pt x="9849" y="6675"/>
                    <a:pt x="9846" y="6663"/>
                    <a:pt x="9841" y="6649"/>
                  </a:cubicBezTo>
                  <a:lnTo>
                    <a:pt x="9833" y="6620"/>
                  </a:lnTo>
                  <a:cubicBezTo>
                    <a:pt x="9817" y="6565"/>
                    <a:pt x="9799" y="6511"/>
                    <a:pt x="9781" y="6458"/>
                  </a:cubicBezTo>
                  <a:cubicBezTo>
                    <a:pt x="9787" y="6452"/>
                    <a:pt x="9791" y="6446"/>
                    <a:pt x="9797" y="6440"/>
                  </a:cubicBezTo>
                  <a:cubicBezTo>
                    <a:pt x="9810" y="6428"/>
                    <a:pt x="9826" y="6420"/>
                    <a:pt x="9841" y="6411"/>
                  </a:cubicBezTo>
                  <a:cubicBezTo>
                    <a:pt x="9851" y="6412"/>
                    <a:pt x="9861" y="6414"/>
                    <a:pt x="9871" y="6414"/>
                  </a:cubicBezTo>
                  <a:cubicBezTo>
                    <a:pt x="9915" y="6414"/>
                    <a:pt x="9959" y="6396"/>
                    <a:pt x="9993" y="6366"/>
                  </a:cubicBezTo>
                  <a:cubicBezTo>
                    <a:pt x="10012" y="6349"/>
                    <a:pt x="10026" y="6319"/>
                    <a:pt x="10042" y="6284"/>
                  </a:cubicBezTo>
                  <a:cubicBezTo>
                    <a:pt x="10061" y="6246"/>
                    <a:pt x="10081" y="6203"/>
                    <a:pt x="10108" y="6178"/>
                  </a:cubicBezTo>
                  <a:cubicBezTo>
                    <a:pt x="10136" y="6152"/>
                    <a:pt x="10182" y="6137"/>
                    <a:pt x="10221" y="6124"/>
                  </a:cubicBezTo>
                  <a:cubicBezTo>
                    <a:pt x="10258" y="6111"/>
                    <a:pt x="10289" y="6101"/>
                    <a:pt x="10309" y="6084"/>
                  </a:cubicBezTo>
                  <a:cubicBezTo>
                    <a:pt x="10345" y="6051"/>
                    <a:pt x="10367" y="6005"/>
                    <a:pt x="10369" y="5956"/>
                  </a:cubicBezTo>
                  <a:cubicBezTo>
                    <a:pt x="10369" y="5950"/>
                    <a:pt x="10369" y="5943"/>
                    <a:pt x="10368" y="5935"/>
                  </a:cubicBezTo>
                  <a:cubicBezTo>
                    <a:pt x="10377" y="5920"/>
                    <a:pt x="10389" y="5908"/>
                    <a:pt x="10402" y="5895"/>
                  </a:cubicBezTo>
                  <a:cubicBezTo>
                    <a:pt x="10415" y="5883"/>
                    <a:pt x="10431" y="5874"/>
                    <a:pt x="10446" y="5866"/>
                  </a:cubicBezTo>
                  <a:cubicBezTo>
                    <a:pt x="10453" y="5867"/>
                    <a:pt x="10461" y="5868"/>
                    <a:pt x="10471" y="5868"/>
                  </a:cubicBezTo>
                  <a:cubicBezTo>
                    <a:pt x="10516" y="5868"/>
                    <a:pt x="10562" y="5851"/>
                    <a:pt x="10595" y="5818"/>
                  </a:cubicBezTo>
                  <a:cubicBezTo>
                    <a:pt x="10614" y="5800"/>
                    <a:pt x="10627" y="5771"/>
                    <a:pt x="10643" y="5735"/>
                  </a:cubicBezTo>
                  <a:cubicBezTo>
                    <a:pt x="10661" y="5695"/>
                    <a:pt x="10679" y="5651"/>
                    <a:pt x="10706" y="5625"/>
                  </a:cubicBezTo>
                  <a:cubicBezTo>
                    <a:pt x="10735" y="5600"/>
                    <a:pt x="10779" y="5583"/>
                    <a:pt x="10819" y="5568"/>
                  </a:cubicBezTo>
                  <a:cubicBezTo>
                    <a:pt x="10854" y="5556"/>
                    <a:pt x="10885" y="5544"/>
                    <a:pt x="10904" y="5526"/>
                  </a:cubicBezTo>
                  <a:cubicBezTo>
                    <a:pt x="10940" y="5492"/>
                    <a:pt x="10961" y="5446"/>
                    <a:pt x="10962" y="5397"/>
                  </a:cubicBezTo>
                  <a:cubicBezTo>
                    <a:pt x="10962" y="5391"/>
                    <a:pt x="10961" y="5384"/>
                    <a:pt x="10961" y="5377"/>
                  </a:cubicBezTo>
                  <a:cubicBezTo>
                    <a:pt x="10970" y="5363"/>
                    <a:pt x="10980" y="5350"/>
                    <a:pt x="10993" y="5338"/>
                  </a:cubicBezTo>
                  <a:cubicBezTo>
                    <a:pt x="11006" y="5326"/>
                    <a:pt x="11021" y="5317"/>
                    <a:pt x="11036" y="5307"/>
                  </a:cubicBezTo>
                  <a:cubicBezTo>
                    <a:pt x="11043" y="5308"/>
                    <a:pt x="11049" y="5308"/>
                    <a:pt x="11056" y="5308"/>
                  </a:cubicBezTo>
                  <a:cubicBezTo>
                    <a:pt x="11105" y="5308"/>
                    <a:pt x="11151" y="5288"/>
                    <a:pt x="11185" y="5254"/>
                  </a:cubicBezTo>
                  <a:cubicBezTo>
                    <a:pt x="11204" y="5235"/>
                    <a:pt x="11215" y="5203"/>
                    <a:pt x="11230" y="5166"/>
                  </a:cubicBezTo>
                  <a:cubicBezTo>
                    <a:pt x="11246" y="5127"/>
                    <a:pt x="11263" y="5082"/>
                    <a:pt x="11289" y="5056"/>
                  </a:cubicBezTo>
                  <a:cubicBezTo>
                    <a:pt x="11316" y="5029"/>
                    <a:pt x="11359" y="5011"/>
                    <a:pt x="11399" y="4993"/>
                  </a:cubicBezTo>
                  <a:cubicBezTo>
                    <a:pt x="11434" y="4978"/>
                    <a:pt x="11465" y="4965"/>
                    <a:pt x="11483" y="4946"/>
                  </a:cubicBezTo>
                  <a:cubicBezTo>
                    <a:pt x="11517" y="4909"/>
                    <a:pt x="11536" y="4862"/>
                    <a:pt x="11533" y="4813"/>
                  </a:cubicBezTo>
                  <a:cubicBezTo>
                    <a:pt x="11533" y="4808"/>
                    <a:pt x="11532" y="4801"/>
                    <a:pt x="11531" y="4796"/>
                  </a:cubicBezTo>
                  <a:cubicBezTo>
                    <a:pt x="11539" y="4780"/>
                    <a:pt x="11549" y="4765"/>
                    <a:pt x="11560" y="4751"/>
                  </a:cubicBezTo>
                  <a:cubicBezTo>
                    <a:pt x="11573" y="4738"/>
                    <a:pt x="11587" y="4728"/>
                    <a:pt x="11601" y="4718"/>
                  </a:cubicBezTo>
                  <a:cubicBezTo>
                    <a:pt x="11605" y="4718"/>
                    <a:pt x="11607" y="4719"/>
                    <a:pt x="11611" y="4719"/>
                  </a:cubicBezTo>
                  <a:cubicBezTo>
                    <a:pt x="11663" y="4719"/>
                    <a:pt x="11712" y="4697"/>
                    <a:pt x="11748" y="4658"/>
                  </a:cubicBezTo>
                  <a:cubicBezTo>
                    <a:pt x="11765" y="4638"/>
                    <a:pt x="11775" y="4606"/>
                    <a:pt x="11787" y="4569"/>
                  </a:cubicBezTo>
                  <a:cubicBezTo>
                    <a:pt x="11801" y="4528"/>
                    <a:pt x="11816" y="4484"/>
                    <a:pt x="11840" y="4455"/>
                  </a:cubicBezTo>
                  <a:cubicBezTo>
                    <a:pt x="11864" y="4427"/>
                    <a:pt x="11907" y="4405"/>
                    <a:pt x="11945" y="4386"/>
                  </a:cubicBezTo>
                  <a:cubicBezTo>
                    <a:pt x="11980" y="4369"/>
                    <a:pt x="12011" y="4354"/>
                    <a:pt x="12027" y="4334"/>
                  </a:cubicBezTo>
                  <a:cubicBezTo>
                    <a:pt x="12059" y="4296"/>
                    <a:pt x="12075" y="4249"/>
                    <a:pt x="12071" y="4200"/>
                  </a:cubicBezTo>
                  <a:cubicBezTo>
                    <a:pt x="12071" y="4194"/>
                    <a:pt x="12069" y="4187"/>
                    <a:pt x="12067" y="4180"/>
                  </a:cubicBezTo>
                  <a:cubicBezTo>
                    <a:pt x="12075" y="4165"/>
                    <a:pt x="12084" y="4150"/>
                    <a:pt x="12095" y="4137"/>
                  </a:cubicBezTo>
                  <a:cubicBezTo>
                    <a:pt x="12107" y="4123"/>
                    <a:pt x="12119" y="4112"/>
                    <a:pt x="12134" y="4101"/>
                  </a:cubicBezTo>
                  <a:cubicBezTo>
                    <a:pt x="12190" y="4101"/>
                    <a:pt x="12241" y="4076"/>
                    <a:pt x="12276" y="4033"/>
                  </a:cubicBezTo>
                  <a:cubicBezTo>
                    <a:pt x="12292" y="4013"/>
                    <a:pt x="12302" y="3980"/>
                    <a:pt x="12312" y="3943"/>
                  </a:cubicBezTo>
                  <a:cubicBezTo>
                    <a:pt x="12323" y="3902"/>
                    <a:pt x="12335" y="3857"/>
                    <a:pt x="12359" y="3827"/>
                  </a:cubicBezTo>
                  <a:cubicBezTo>
                    <a:pt x="12382" y="3799"/>
                    <a:pt x="12423" y="3774"/>
                    <a:pt x="12461" y="3754"/>
                  </a:cubicBezTo>
                  <a:cubicBezTo>
                    <a:pt x="12496" y="3736"/>
                    <a:pt x="12524" y="3721"/>
                    <a:pt x="12540" y="3699"/>
                  </a:cubicBezTo>
                  <a:cubicBezTo>
                    <a:pt x="12571" y="3659"/>
                    <a:pt x="12583" y="3611"/>
                    <a:pt x="12577" y="3563"/>
                  </a:cubicBezTo>
                  <a:cubicBezTo>
                    <a:pt x="12576" y="3557"/>
                    <a:pt x="12575" y="3551"/>
                    <a:pt x="12572" y="3543"/>
                  </a:cubicBezTo>
                  <a:cubicBezTo>
                    <a:pt x="12578" y="3528"/>
                    <a:pt x="12587" y="3514"/>
                    <a:pt x="12598" y="3499"/>
                  </a:cubicBezTo>
                  <a:cubicBezTo>
                    <a:pt x="12609" y="3484"/>
                    <a:pt x="12623" y="3473"/>
                    <a:pt x="12636" y="3462"/>
                  </a:cubicBezTo>
                  <a:cubicBezTo>
                    <a:pt x="12691" y="3459"/>
                    <a:pt x="12741" y="3433"/>
                    <a:pt x="12776" y="3388"/>
                  </a:cubicBezTo>
                  <a:cubicBezTo>
                    <a:pt x="12792" y="3367"/>
                    <a:pt x="12798" y="3336"/>
                    <a:pt x="12808" y="3298"/>
                  </a:cubicBezTo>
                  <a:cubicBezTo>
                    <a:pt x="12817" y="3257"/>
                    <a:pt x="12829" y="3209"/>
                    <a:pt x="12850" y="3178"/>
                  </a:cubicBezTo>
                  <a:cubicBezTo>
                    <a:pt x="12872" y="3148"/>
                    <a:pt x="12913" y="3125"/>
                    <a:pt x="12950" y="3103"/>
                  </a:cubicBezTo>
                  <a:cubicBezTo>
                    <a:pt x="12983" y="3083"/>
                    <a:pt x="13012" y="3066"/>
                    <a:pt x="13026" y="3045"/>
                  </a:cubicBezTo>
                  <a:cubicBezTo>
                    <a:pt x="13056" y="3003"/>
                    <a:pt x="13067" y="2955"/>
                    <a:pt x="13060" y="2907"/>
                  </a:cubicBezTo>
                  <a:cubicBezTo>
                    <a:pt x="13058" y="2900"/>
                    <a:pt x="13056" y="2894"/>
                    <a:pt x="13055" y="2887"/>
                  </a:cubicBezTo>
                  <a:cubicBezTo>
                    <a:pt x="13061" y="2872"/>
                    <a:pt x="13068" y="2856"/>
                    <a:pt x="13079" y="2842"/>
                  </a:cubicBezTo>
                  <a:cubicBezTo>
                    <a:pt x="13089" y="2828"/>
                    <a:pt x="13102" y="2816"/>
                    <a:pt x="13114" y="2804"/>
                  </a:cubicBezTo>
                  <a:cubicBezTo>
                    <a:pt x="13169" y="2802"/>
                    <a:pt x="13220" y="2774"/>
                    <a:pt x="13253" y="2726"/>
                  </a:cubicBezTo>
                  <a:cubicBezTo>
                    <a:pt x="13268" y="2705"/>
                    <a:pt x="13274" y="2673"/>
                    <a:pt x="13282" y="2635"/>
                  </a:cubicBezTo>
                  <a:cubicBezTo>
                    <a:pt x="13290" y="2593"/>
                    <a:pt x="13300" y="2546"/>
                    <a:pt x="13321" y="2515"/>
                  </a:cubicBezTo>
                  <a:cubicBezTo>
                    <a:pt x="13343" y="2486"/>
                    <a:pt x="13384" y="2459"/>
                    <a:pt x="13421" y="2436"/>
                  </a:cubicBezTo>
                  <a:cubicBezTo>
                    <a:pt x="13453" y="2417"/>
                    <a:pt x="13482" y="2398"/>
                    <a:pt x="13495" y="2378"/>
                  </a:cubicBezTo>
                  <a:cubicBezTo>
                    <a:pt x="13524" y="2338"/>
                    <a:pt x="13534" y="2288"/>
                    <a:pt x="13525" y="2240"/>
                  </a:cubicBezTo>
                  <a:cubicBezTo>
                    <a:pt x="13524" y="2234"/>
                    <a:pt x="13521" y="2227"/>
                    <a:pt x="13520" y="2220"/>
                  </a:cubicBezTo>
                  <a:cubicBezTo>
                    <a:pt x="13526" y="2204"/>
                    <a:pt x="13532" y="2190"/>
                    <a:pt x="13543" y="2175"/>
                  </a:cubicBezTo>
                  <a:cubicBezTo>
                    <a:pt x="13553" y="2159"/>
                    <a:pt x="13567" y="2146"/>
                    <a:pt x="13580" y="2134"/>
                  </a:cubicBezTo>
                  <a:cubicBezTo>
                    <a:pt x="13635" y="2129"/>
                    <a:pt x="13684" y="2102"/>
                    <a:pt x="13715" y="2055"/>
                  </a:cubicBezTo>
                  <a:cubicBezTo>
                    <a:pt x="13730" y="2034"/>
                    <a:pt x="13735" y="2003"/>
                    <a:pt x="13742" y="1965"/>
                  </a:cubicBezTo>
                  <a:cubicBezTo>
                    <a:pt x="13751" y="1922"/>
                    <a:pt x="13759" y="1875"/>
                    <a:pt x="13780" y="1844"/>
                  </a:cubicBezTo>
                  <a:cubicBezTo>
                    <a:pt x="13801" y="1814"/>
                    <a:pt x="13842" y="1788"/>
                    <a:pt x="13878" y="1765"/>
                  </a:cubicBezTo>
                  <a:cubicBezTo>
                    <a:pt x="13911" y="1744"/>
                    <a:pt x="13938" y="1727"/>
                    <a:pt x="13952" y="1706"/>
                  </a:cubicBezTo>
                  <a:cubicBezTo>
                    <a:pt x="13985" y="1658"/>
                    <a:pt x="13991" y="1601"/>
                    <a:pt x="13975" y="1549"/>
                  </a:cubicBezTo>
                  <a:cubicBezTo>
                    <a:pt x="13983" y="1533"/>
                    <a:pt x="13989" y="1518"/>
                    <a:pt x="14000" y="1503"/>
                  </a:cubicBezTo>
                  <a:cubicBezTo>
                    <a:pt x="14010" y="1489"/>
                    <a:pt x="14022" y="1475"/>
                    <a:pt x="14033" y="1465"/>
                  </a:cubicBezTo>
                  <a:cubicBezTo>
                    <a:pt x="14081" y="1463"/>
                    <a:pt x="14123" y="1441"/>
                    <a:pt x="14155" y="1406"/>
                  </a:cubicBezTo>
                  <a:close/>
                  <a:moveTo>
                    <a:pt x="9413" y="9236"/>
                  </a:moveTo>
                  <a:cubicBezTo>
                    <a:pt x="9413" y="9237"/>
                    <a:pt x="9414" y="9238"/>
                    <a:pt x="9414" y="9239"/>
                  </a:cubicBezTo>
                  <a:lnTo>
                    <a:pt x="9414" y="9239"/>
                  </a:lnTo>
                  <a:cubicBezTo>
                    <a:pt x="9413" y="9238"/>
                    <a:pt x="9413" y="9238"/>
                    <a:pt x="9412" y="9238"/>
                  </a:cubicBezTo>
                  <a:cubicBezTo>
                    <a:pt x="9412" y="9237"/>
                    <a:pt x="9413" y="9237"/>
                    <a:pt x="9413" y="9236"/>
                  </a:cubicBezTo>
                  <a:close/>
                  <a:moveTo>
                    <a:pt x="9482" y="9174"/>
                  </a:moveTo>
                  <a:cubicBezTo>
                    <a:pt x="9483" y="9176"/>
                    <a:pt x="9486" y="9186"/>
                    <a:pt x="9481" y="9199"/>
                  </a:cubicBezTo>
                  <a:lnTo>
                    <a:pt x="9455" y="9256"/>
                  </a:lnTo>
                  <a:lnTo>
                    <a:pt x="9455" y="9256"/>
                  </a:lnTo>
                  <a:cubicBezTo>
                    <a:pt x="9450" y="9253"/>
                    <a:pt x="9445" y="9251"/>
                    <a:pt x="9440" y="9249"/>
                  </a:cubicBezTo>
                  <a:lnTo>
                    <a:pt x="9440" y="9249"/>
                  </a:lnTo>
                  <a:lnTo>
                    <a:pt x="9465" y="9193"/>
                  </a:lnTo>
                  <a:cubicBezTo>
                    <a:pt x="9470" y="9179"/>
                    <a:pt x="9480" y="9174"/>
                    <a:pt x="9482" y="9174"/>
                  </a:cubicBezTo>
                  <a:close/>
                  <a:moveTo>
                    <a:pt x="9601" y="9247"/>
                  </a:moveTo>
                  <a:cubicBezTo>
                    <a:pt x="9602" y="9250"/>
                    <a:pt x="9602" y="9259"/>
                    <a:pt x="9592" y="9270"/>
                  </a:cubicBezTo>
                  <a:lnTo>
                    <a:pt x="9553" y="9319"/>
                  </a:lnTo>
                  <a:lnTo>
                    <a:pt x="9553" y="9319"/>
                  </a:lnTo>
                  <a:cubicBezTo>
                    <a:pt x="9549" y="9316"/>
                    <a:pt x="9545" y="9312"/>
                    <a:pt x="9540" y="9309"/>
                  </a:cubicBezTo>
                  <a:lnTo>
                    <a:pt x="9540" y="9309"/>
                  </a:lnTo>
                  <a:lnTo>
                    <a:pt x="9580" y="9259"/>
                  </a:lnTo>
                  <a:cubicBezTo>
                    <a:pt x="9587" y="9251"/>
                    <a:pt x="9597" y="9247"/>
                    <a:pt x="9601" y="9247"/>
                  </a:cubicBezTo>
                  <a:close/>
                  <a:moveTo>
                    <a:pt x="11550" y="9068"/>
                  </a:moveTo>
                  <a:cubicBezTo>
                    <a:pt x="11562" y="9106"/>
                    <a:pt x="11587" y="9144"/>
                    <a:pt x="11610" y="9177"/>
                  </a:cubicBezTo>
                  <a:cubicBezTo>
                    <a:pt x="11626" y="9200"/>
                    <a:pt x="11643" y="9225"/>
                    <a:pt x="11645" y="9240"/>
                  </a:cubicBezTo>
                  <a:cubicBezTo>
                    <a:pt x="11658" y="9312"/>
                    <a:pt x="11613" y="9383"/>
                    <a:pt x="11543" y="9396"/>
                  </a:cubicBezTo>
                  <a:cubicBezTo>
                    <a:pt x="11536" y="9398"/>
                    <a:pt x="11528" y="9399"/>
                    <a:pt x="11520" y="9399"/>
                  </a:cubicBezTo>
                  <a:cubicBezTo>
                    <a:pt x="11458" y="9399"/>
                    <a:pt x="11404" y="9352"/>
                    <a:pt x="11391" y="9289"/>
                  </a:cubicBezTo>
                  <a:cubicBezTo>
                    <a:pt x="11388" y="9273"/>
                    <a:pt x="11395" y="9241"/>
                    <a:pt x="11401" y="9211"/>
                  </a:cubicBezTo>
                  <a:cubicBezTo>
                    <a:pt x="11411" y="9173"/>
                    <a:pt x="11420" y="9131"/>
                    <a:pt x="11418" y="9091"/>
                  </a:cubicBezTo>
                  <a:lnTo>
                    <a:pt x="11550" y="9068"/>
                  </a:lnTo>
                  <a:close/>
                  <a:moveTo>
                    <a:pt x="9698" y="9347"/>
                  </a:moveTo>
                  <a:cubicBezTo>
                    <a:pt x="9698" y="9350"/>
                    <a:pt x="9696" y="9360"/>
                    <a:pt x="9683" y="9368"/>
                  </a:cubicBezTo>
                  <a:lnTo>
                    <a:pt x="9631" y="9405"/>
                  </a:lnTo>
                  <a:lnTo>
                    <a:pt x="9631" y="9405"/>
                  </a:lnTo>
                  <a:cubicBezTo>
                    <a:pt x="9629" y="9401"/>
                    <a:pt x="9626" y="9397"/>
                    <a:pt x="9623" y="9393"/>
                  </a:cubicBezTo>
                  <a:lnTo>
                    <a:pt x="9623" y="9393"/>
                  </a:lnTo>
                  <a:lnTo>
                    <a:pt x="9675" y="9355"/>
                  </a:lnTo>
                  <a:cubicBezTo>
                    <a:pt x="9681" y="9350"/>
                    <a:pt x="9688" y="9347"/>
                    <a:pt x="9698" y="9347"/>
                  </a:cubicBezTo>
                  <a:close/>
                  <a:moveTo>
                    <a:pt x="9888" y="8128"/>
                  </a:moveTo>
                  <a:lnTo>
                    <a:pt x="10130" y="8165"/>
                  </a:lnTo>
                  <a:lnTo>
                    <a:pt x="11367" y="9140"/>
                  </a:lnTo>
                  <a:cubicBezTo>
                    <a:pt x="11364" y="9159"/>
                    <a:pt x="11359" y="9179"/>
                    <a:pt x="11355" y="9198"/>
                  </a:cubicBezTo>
                  <a:cubicBezTo>
                    <a:pt x="11346" y="9236"/>
                    <a:pt x="11339" y="9269"/>
                    <a:pt x="11343" y="9294"/>
                  </a:cubicBezTo>
                  <a:cubicBezTo>
                    <a:pt x="11354" y="9351"/>
                    <a:pt x="11389" y="9396"/>
                    <a:pt x="11437" y="9422"/>
                  </a:cubicBezTo>
                  <a:cubicBezTo>
                    <a:pt x="11441" y="9427"/>
                    <a:pt x="11441" y="9431"/>
                    <a:pt x="11442" y="9434"/>
                  </a:cubicBezTo>
                  <a:lnTo>
                    <a:pt x="10084" y="8363"/>
                  </a:lnTo>
                  <a:lnTo>
                    <a:pt x="10079" y="8360"/>
                  </a:lnTo>
                  <a:lnTo>
                    <a:pt x="9841" y="8323"/>
                  </a:lnTo>
                  <a:lnTo>
                    <a:pt x="9850" y="8291"/>
                  </a:lnTo>
                  <a:cubicBezTo>
                    <a:pt x="9852" y="8281"/>
                    <a:pt x="9856" y="8270"/>
                    <a:pt x="9859" y="8258"/>
                  </a:cubicBezTo>
                  <a:cubicBezTo>
                    <a:pt x="9859" y="8255"/>
                    <a:pt x="9860" y="8254"/>
                    <a:pt x="9860" y="8251"/>
                  </a:cubicBezTo>
                  <a:lnTo>
                    <a:pt x="9866" y="8229"/>
                  </a:lnTo>
                  <a:lnTo>
                    <a:pt x="9865" y="8229"/>
                  </a:lnTo>
                  <a:cubicBezTo>
                    <a:pt x="9872" y="8196"/>
                    <a:pt x="9880" y="8161"/>
                    <a:pt x="9888" y="8128"/>
                  </a:cubicBezTo>
                  <a:close/>
                  <a:moveTo>
                    <a:pt x="3175" y="8955"/>
                  </a:moveTo>
                  <a:cubicBezTo>
                    <a:pt x="3231" y="8955"/>
                    <a:pt x="3282" y="8977"/>
                    <a:pt x="3320" y="9015"/>
                  </a:cubicBezTo>
                  <a:cubicBezTo>
                    <a:pt x="3402" y="9097"/>
                    <a:pt x="3398" y="9235"/>
                    <a:pt x="3310" y="9321"/>
                  </a:cubicBezTo>
                  <a:cubicBezTo>
                    <a:pt x="3290" y="9341"/>
                    <a:pt x="3247" y="9358"/>
                    <a:pt x="3200" y="9378"/>
                  </a:cubicBezTo>
                  <a:cubicBezTo>
                    <a:pt x="3140" y="9402"/>
                    <a:pt x="3073" y="9430"/>
                    <a:pt x="3024" y="9470"/>
                  </a:cubicBezTo>
                  <a:lnTo>
                    <a:pt x="2864" y="9311"/>
                  </a:lnTo>
                  <a:cubicBezTo>
                    <a:pt x="2904" y="9259"/>
                    <a:pt x="2932" y="9194"/>
                    <a:pt x="2955" y="9135"/>
                  </a:cubicBezTo>
                  <a:cubicBezTo>
                    <a:pt x="2974" y="9087"/>
                    <a:pt x="2992" y="9042"/>
                    <a:pt x="3012" y="9024"/>
                  </a:cubicBezTo>
                  <a:cubicBezTo>
                    <a:pt x="3056" y="8979"/>
                    <a:pt x="3114" y="8955"/>
                    <a:pt x="3175" y="8955"/>
                  </a:cubicBezTo>
                  <a:close/>
                  <a:moveTo>
                    <a:pt x="11606" y="9421"/>
                  </a:moveTo>
                  <a:cubicBezTo>
                    <a:pt x="11607" y="9429"/>
                    <a:pt x="11607" y="9436"/>
                    <a:pt x="11608" y="9445"/>
                  </a:cubicBezTo>
                  <a:cubicBezTo>
                    <a:pt x="11610" y="9452"/>
                    <a:pt x="11613" y="9458"/>
                    <a:pt x="11615" y="9467"/>
                  </a:cubicBezTo>
                  <a:cubicBezTo>
                    <a:pt x="11606" y="9465"/>
                    <a:pt x="11597" y="9465"/>
                    <a:pt x="11588" y="9465"/>
                  </a:cubicBezTo>
                  <a:cubicBezTo>
                    <a:pt x="11578" y="9465"/>
                    <a:pt x="11568" y="9466"/>
                    <a:pt x="11558" y="9468"/>
                  </a:cubicBezTo>
                  <a:cubicBezTo>
                    <a:pt x="11538" y="9472"/>
                    <a:pt x="11521" y="9480"/>
                    <a:pt x="11505" y="9489"/>
                  </a:cubicBezTo>
                  <a:cubicBezTo>
                    <a:pt x="11504" y="9482"/>
                    <a:pt x="11504" y="9473"/>
                    <a:pt x="11502" y="9466"/>
                  </a:cubicBezTo>
                  <a:cubicBezTo>
                    <a:pt x="11501" y="9457"/>
                    <a:pt x="11497" y="9451"/>
                    <a:pt x="11496" y="9443"/>
                  </a:cubicBezTo>
                  <a:lnTo>
                    <a:pt x="11496" y="9443"/>
                  </a:lnTo>
                  <a:cubicBezTo>
                    <a:pt x="11504" y="9445"/>
                    <a:pt x="11512" y="9446"/>
                    <a:pt x="11519" y="9446"/>
                  </a:cubicBezTo>
                  <a:cubicBezTo>
                    <a:pt x="11530" y="9446"/>
                    <a:pt x="11542" y="9445"/>
                    <a:pt x="11553" y="9442"/>
                  </a:cubicBezTo>
                  <a:cubicBezTo>
                    <a:pt x="11572" y="9437"/>
                    <a:pt x="11590" y="9430"/>
                    <a:pt x="11606" y="9421"/>
                  </a:cubicBezTo>
                  <a:close/>
                  <a:moveTo>
                    <a:pt x="9756" y="9468"/>
                  </a:moveTo>
                  <a:cubicBezTo>
                    <a:pt x="9762" y="9468"/>
                    <a:pt x="9765" y="9469"/>
                    <a:pt x="9765" y="9469"/>
                  </a:cubicBezTo>
                  <a:cubicBezTo>
                    <a:pt x="9765" y="9472"/>
                    <a:pt x="9760" y="9481"/>
                    <a:pt x="9745" y="9486"/>
                  </a:cubicBezTo>
                  <a:lnTo>
                    <a:pt x="9686" y="9510"/>
                  </a:lnTo>
                  <a:lnTo>
                    <a:pt x="9686" y="9510"/>
                  </a:lnTo>
                  <a:cubicBezTo>
                    <a:pt x="9683" y="9502"/>
                    <a:pt x="9680" y="9495"/>
                    <a:pt x="9677" y="9487"/>
                  </a:cubicBezTo>
                  <a:lnTo>
                    <a:pt x="9677" y="9487"/>
                  </a:lnTo>
                  <a:lnTo>
                    <a:pt x="9680" y="9494"/>
                  </a:lnTo>
                  <a:lnTo>
                    <a:pt x="9741" y="9470"/>
                  </a:lnTo>
                  <a:cubicBezTo>
                    <a:pt x="9746" y="9469"/>
                    <a:pt x="9752" y="9468"/>
                    <a:pt x="9756" y="9468"/>
                  </a:cubicBezTo>
                  <a:close/>
                  <a:moveTo>
                    <a:pt x="4888" y="8708"/>
                  </a:moveTo>
                  <a:cubicBezTo>
                    <a:pt x="4971" y="8842"/>
                    <a:pt x="5067" y="8967"/>
                    <a:pt x="5175" y="9080"/>
                  </a:cubicBezTo>
                  <a:lnTo>
                    <a:pt x="4653" y="9602"/>
                  </a:lnTo>
                  <a:cubicBezTo>
                    <a:pt x="4499" y="9443"/>
                    <a:pt x="4363" y="9267"/>
                    <a:pt x="4247" y="9077"/>
                  </a:cubicBezTo>
                  <a:lnTo>
                    <a:pt x="4888" y="8708"/>
                  </a:lnTo>
                  <a:close/>
                  <a:moveTo>
                    <a:pt x="8826" y="8708"/>
                  </a:moveTo>
                  <a:lnTo>
                    <a:pt x="9466" y="9077"/>
                  </a:lnTo>
                  <a:cubicBezTo>
                    <a:pt x="9350" y="9267"/>
                    <a:pt x="9214" y="9443"/>
                    <a:pt x="9060" y="9602"/>
                  </a:cubicBezTo>
                  <a:lnTo>
                    <a:pt x="8538" y="9080"/>
                  </a:lnTo>
                  <a:cubicBezTo>
                    <a:pt x="8647" y="8966"/>
                    <a:pt x="8743" y="8840"/>
                    <a:pt x="8826" y="8708"/>
                  </a:cubicBezTo>
                  <a:close/>
                  <a:moveTo>
                    <a:pt x="5207" y="9114"/>
                  </a:moveTo>
                  <a:cubicBezTo>
                    <a:pt x="5216" y="9124"/>
                    <a:pt x="5227" y="9134"/>
                    <a:pt x="5236" y="9142"/>
                  </a:cubicBezTo>
                  <a:lnTo>
                    <a:pt x="4713" y="9666"/>
                  </a:lnTo>
                  <a:cubicBezTo>
                    <a:pt x="4702" y="9657"/>
                    <a:pt x="4693" y="9646"/>
                    <a:pt x="4683" y="9636"/>
                  </a:cubicBezTo>
                  <a:lnTo>
                    <a:pt x="5207" y="9114"/>
                  </a:lnTo>
                  <a:close/>
                  <a:moveTo>
                    <a:pt x="8506" y="9114"/>
                  </a:moveTo>
                  <a:lnTo>
                    <a:pt x="9029" y="9637"/>
                  </a:lnTo>
                  <a:cubicBezTo>
                    <a:pt x="9021" y="9647"/>
                    <a:pt x="9010" y="9657"/>
                    <a:pt x="9001" y="9666"/>
                  </a:cubicBezTo>
                  <a:lnTo>
                    <a:pt x="8478" y="9142"/>
                  </a:lnTo>
                  <a:cubicBezTo>
                    <a:pt x="8487" y="9133"/>
                    <a:pt x="8497" y="9123"/>
                    <a:pt x="8506" y="9114"/>
                  </a:cubicBezTo>
                  <a:close/>
                  <a:moveTo>
                    <a:pt x="6857" y="5223"/>
                  </a:moveTo>
                  <a:cubicBezTo>
                    <a:pt x="8109" y="5223"/>
                    <a:pt x="9126" y="6241"/>
                    <a:pt x="9126" y="7492"/>
                  </a:cubicBezTo>
                  <a:cubicBezTo>
                    <a:pt x="9126" y="8743"/>
                    <a:pt x="8109" y="9761"/>
                    <a:pt x="6857" y="9761"/>
                  </a:cubicBezTo>
                  <a:cubicBezTo>
                    <a:pt x="5606" y="9761"/>
                    <a:pt x="4589" y="8743"/>
                    <a:pt x="4589" y="7492"/>
                  </a:cubicBezTo>
                  <a:cubicBezTo>
                    <a:pt x="4587" y="6241"/>
                    <a:pt x="5606" y="5223"/>
                    <a:pt x="6857" y="5223"/>
                  </a:cubicBezTo>
                  <a:close/>
                  <a:moveTo>
                    <a:pt x="11592" y="9510"/>
                  </a:moveTo>
                  <a:cubicBezTo>
                    <a:pt x="11653" y="9510"/>
                    <a:pt x="11707" y="9555"/>
                    <a:pt x="11722" y="9617"/>
                  </a:cubicBezTo>
                  <a:cubicBezTo>
                    <a:pt x="11724" y="9631"/>
                    <a:pt x="11719" y="9662"/>
                    <a:pt x="11712" y="9690"/>
                  </a:cubicBezTo>
                  <a:cubicBezTo>
                    <a:pt x="11704" y="9730"/>
                    <a:pt x="11696" y="9773"/>
                    <a:pt x="11700" y="9813"/>
                  </a:cubicBezTo>
                  <a:lnTo>
                    <a:pt x="11570" y="9842"/>
                  </a:lnTo>
                  <a:cubicBezTo>
                    <a:pt x="11557" y="9805"/>
                    <a:pt x="11531" y="9770"/>
                    <a:pt x="11508" y="9738"/>
                  </a:cubicBezTo>
                  <a:cubicBezTo>
                    <a:pt x="11490" y="9714"/>
                    <a:pt x="11471" y="9687"/>
                    <a:pt x="11469" y="9673"/>
                  </a:cubicBezTo>
                  <a:cubicBezTo>
                    <a:pt x="11460" y="9636"/>
                    <a:pt x="11466" y="9599"/>
                    <a:pt x="11487" y="9567"/>
                  </a:cubicBezTo>
                  <a:cubicBezTo>
                    <a:pt x="11505" y="9538"/>
                    <a:pt x="11534" y="9520"/>
                    <a:pt x="11568" y="9513"/>
                  </a:cubicBezTo>
                  <a:cubicBezTo>
                    <a:pt x="11575" y="9511"/>
                    <a:pt x="11585" y="9510"/>
                    <a:pt x="11592" y="9510"/>
                  </a:cubicBezTo>
                  <a:close/>
                  <a:moveTo>
                    <a:pt x="2832" y="9341"/>
                  </a:moveTo>
                  <a:lnTo>
                    <a:pt x="2965" y="9473"/>
                  </a:lnTo>
                  <a:lnTo>
                    <a:pt x="2991" y="9500"/>
                  </a:lnTo>
                  <a:cubicBezTo>
                    <a:pt x="2950" y="9548"/>
                    <a:pt x="2923" y="9616"/>
                    <a:pt x="2898" y="9675"/>
                  </a:cubicBezTo>
                  <a:cubicBezTo>
                    <a:pt x="2880" y="9722"/>
                    <a:pt x="2862" y="9767"/>
                    <a:pt x="2842" y="9785"/>
                  </a:cubicBezTo>
                  <a:cubicBezTo>
                    <a:pt x="2797" y="9831"/>
                    <a:pt x="2739" y="9854"/>
                    <a:pt x="2679" y="9854"/>
                  </a:cubicBezTo>
                  <a:cubicBezTo>
                    <a:pt x="2623" y="9854"/>
                    <a:pt x="2572" y="9833"/>
                    <a:pt x="2533" y="9795"/>
                  </a:cubicBezTo>
                  <a:cubicBezTo>
                    <a:pt x="2494" y="9756"/>
                    <a:pt x="2473" y="9701"/>
                    <a:pt x="2474" y="9643"/>
                  </a:cubicBezTo>
                  <a:cubicBezTo>
                    <a:pt x="2478" y="9588"/>
                    <a:pt x="2502" y="9532"/>
                    <a:pt x="2546" y="9490"/>
                  </a:cubicBezTo>
                  <a:cubicBezTo>
                    <a:pt x="2565" y="9470"/>
                    <a:pt x="2608" y="9453"/>
                    <a:pt x="2657" y="9434"/>
                  </a:cubicBezTo>
                  <a:cubicBezTo>
                    <a:pt x="2716" y="9410"/>
                    <a:pt x="2783" y="9383"/>
                    <a:pt x="2832" y="9341"/>
                  </a:cubicBezTo>
                  <a:close/>
                  <a:moveTo>
                    <a:pt x="9265" y="9462"/>
                  </a:moveTo>
                  <a:cubicBezTo>
                    <a:pt x="9275" y="9462"/>
                    <a:pt x="9286" y="9463"/>
                    <a:pt x="9296" y="9464"/>
                  </a:cubicBezTo>
                  <a:cubicBezTo>
                    <a:pt x="9350" y="9472"/>
                    <a:pt x="9397" y="9501"/>
                    <a:pt x="9429" y="9546"/>
                  </a:cubicBezTo>
                  <a:cubicBezTo>
                    <a:pt x="9461" y="9589"/>
                    <a:pt x="9474" y="9643"/>
                    <a:pt x="9466" y="9698"/>
                  </a:cubicBezTo>
                  <a:cubicBezTo>
                    <a:pt x="9451" y="9793"/>
                    <a:pt x="9370" y="9864"/>
                    <a:pt x="9275" y="9870"/>
                  </a:cubicBezTo>
                  <a:cubicBezTo>
                    <a:pt x="9271" y="9870"/>
                    <a:pt x="9267" y="9871"/>
                    <a:pt x="9263" y="9871"/>
                  </a:cubicBezTo>
                  <a:cubicBezTo>
                    <a:pt x="9253" y="9871"/>
                    <a:pt x="9243" y="9869"/>
                    <a:pt x="9233" y="9868"/>
                  </a:cubicBezTo>
                  <a:cubicBezTo>
                    <a:pt x="9134" y="9852"/>
                    <a:pt x="9063" y="9767"/>
                    <a:pt x="9060" y="9669"/>
                  </a:cubicBezTo>
                  <a:cubicBezTo>
                    <a:pt x="9068" y="9663"/>
                    <a:pt x="9074" y="9658"/>
                    <a:pt x="9079" y="9653"/>
                  </a:cubicBezTo>
                  <a:lnTo>
                    <a:pt x="9095" y="9637"/>
                  </a:lnTo>
                  <a:lnTo>
                    <a:pt x="9093" y="9636"/>
                  </a:lnTo>
                  <a:cubicBezTo>
                    <a:pt x="9147" y="9580"/>
                    <a:pt x="9198" y="9522"/>
                    <a:pt x="9248" y="9463"/>
                  </a:cubicBezTo>
                  <a:cubicBezTo>
                    <a:pt x="9253" y="9463"/>
                    <a:pt x="9259" y="9462"/>
                    <a:pt x="9265" y="9462"/>
                  </a:cubicBezTo>
                  <a:close/>
                  <a:moveTo>
                    <a:pt x="9308" y="9393"/>
                  </a:moveTo>
                  <a:cubicBezTo>
                    <a:pt x="9379" y="9404"/>
                    <a:pt x="9443" y="9443"/>
                    <a:pt x="9486" y="9501"/>
                  </a:cubicBezTo>
                  <a:cubicBezTo>
                    <a:pt x="9529" y="9561"/>
                    <a:pt x="9546" y="9631"/>
                    <a:pt x="9534" y="9703"/>
                  </a:cubicBezTo>
                  <a:cubicBezTo>
                    <a:pt x="9515" y="9836"/>
                    <a:pt x="9401" y="9933"/>
                    <a:pt x="9268" y="9933"/>
                  </a:cubicBezTo>
                  <a:cubicBezTo>
                    <a:pt x="9253" y="9933"/>
                    <a:pt x="9238" y="9932"/>
                    <a:pt x="9223" y="9930"/>
                  </a:cubicBezTo>
                  <a:cubicBezTo>
                    <a:pt x="9112" y="9912"/>
                    <a:pt x="9027" y="9830"/>
                    <a:pt x="9001" y="9725"/>
                  </a:cubicBezTo>
                  <a:lnTo>
                    <a:pt x="9016" y="9711"/>
                  </a:lnTo>
                  <a:lnTo>
                    <a:pt x="9021" y="9705"/>
                  </a:lnTo>
                  <a:cubicBezTo>
                    <a:pt x="9040" y="9811"/>
                    <a:pt x="9121" y="9894"/>
                    <a:pt x="9228" y="9911"/>
                  </a:cubicBezTo>
                  <a:cubicBezTo>
                    <a:pt x="9240" y="9914"/>
                    <a:pt x="9253" y="9914"/>
                    <a:pt x="9266" y="9914"/>
                  </a:cubicBezTo>
                  <a:cubicBezTo>
                    <a:pt x="9356" y="9914"/>
                    <a:pt x="9440" y="9862"/>
                    <a:pt x="9483" y="9785"/>
                  </a:cubicBezTo>
                  <a:cubicBezTo>
                    <a:pt x="9498" y="9761"/>
                    <a:pt x="9508" y="9732"/>
                    <a:pt x="9512" y="9701"/>
                  </a:cubicBezTo>
                  <a:cubicBezTo>
                    <a:pt x="9523" y="9636"/>
                    <a:pt x="9507" y="9569"/>
                    <a:pt x="9467" y="9515"/>
                  </a:cubicBezTo>
                  <a:cubicBezTo>
                    <a:pt x="9428" y="9462"/>
                    <a:pt x="9370" y="9426"/>
                    <a:pt x="9304" y="9416"/>
                  </a:cubicBezTo>
                  <a:cubicBezTo>
                    <a:pt x="9300" y="9416"/>
                    <a:pt x="9297" y="9416"/>
                    <a:pt x="9294" y="9416"/>
                  </a:cubicBezTo>
                  <a:cubicBezTo>
                    <a:pt x="9291" y="9416"/>
                    <a:pt x="9288" y="9416"/>
                    <a:pt x="9285" y="9415"/>
                  </a:cubicBezTo>
                  <a:cubicBezTo>
                    <a:pt x="9290" y="9408"/>
                    <a:pt x="9296" y="9400"/>
                    <a:pt x="9301" y="9393"/>
                  </a:cubicBezTo>
                  <a:close/>
                  <a:moveTo>
                    <a:pt x="2447" y="9742"/>
                  </a:moveTo>
                  <a:cubicBezTo>
                    <a:pt x="2458" y="9775"/>
                    <a:pt x="2477" y="9804"/>
                    <a:pt x="2502" y="9830"/>
                  </a:cubicBezTo>
                  <a:cubicBezTo>
                    <a:pt x="2527" y="9854"/>
                    <a:pt x="2557" y="9873"/>
                    <a:pt x="2590" y="9885"/>
                  </a:cubicBezTo>
                  <a:cubicBezTo>
                    <a:pt x="2575" y="9896"/>
                    <a:pt x="2560" y="9906"/>
                    <a:pt x="2546" y="9920"/>
                  </a:cubicBezTo>
                  <a:cubicBezTo>
                    <a:pt x="2532" y="9933"/>
                    <a:pt x="2521" y="9947"/>
                    <a:pt x="2510" y="9962"/>
                  </a:cubicBezTo>
                  <a:cubicBezTo>
                    <a:pt x="2498" y="9931"/>
                    <a:pt x="2479" y="9901"/>
                    <a:pt x="2454" y="9877"/>
                  </a:cubicBezTo>
                  <a:cubicBezTo>
                    <a:pt x="2431" y="9853"/>
                    <a:pt x="2401" y="9835"/>
                    <a:pt x="2370" y="9821"/>
                  </a:cubicBezTo>
                  <a:cubicBezTo>
                    <a:pt x="2384" y="9811"/>
                    <a:pt x="2399" y="9799"/>
                    <a:pt x="2412" y="9785"/>
                  </a:cubicBezTo>
                  <a:cubicBezTo>
                    <a:pt x="2426" y="9773"/>
                    <a:pt x="2436" y="9757"/>
                    <a:pt x="2447" y="9742"/>
                  </a:cubicBezTo>
                  <a:close/>
                  <a:moveTo>
                    <a:pt x="9830" y="8367"/>
                  </a:moveTo>
                  <a:lnTo>
                    <a:pt x="10061" y="8403"/>
                  </a:lnTo>
                  <a:lnTo>
                    <a:pt x="11462" y="9508"/>
                  </a:lnTo>
                  <a:lnTo>
                    <a:pt x="11462" y="9527"/>
                  </a:lnTo>
                  <a:cubicBezTo>
                    <a:pt x="11458" y="9532"/>
                    <a:pt x="11453" y="9538"/>
                    <a:pt x="11449" y="9543"/>
                  </a:cubicBezTo>
                  <a:cubicBezTo>
                    <a:pt x="11422" y="9583"/>
                    <a:pt x="11413" y="9632"/>
                    <a:pt x="11423" y="9681"/>
                  </a:cubicBezTo>
                  <a:cubicBezTo>
                    <a:pt x="11429" y="9706"/>
                    <a:pt x="11449" y="9734"/>
                    <a:pt x="11471" y="9765"/>
                  </a:cubicBezTo>
                  <a:cubicBezTo>
                    <a:pt x="11496" y="9800"/>
                    <a:pt x="11523" y="9839"/>
                    <a:pt x="11532" y="9875"/>
                  </a:cubicBezTo>
                  <a:cubicBezTo>
                    <a:pt x="11539" y="9911"/>
                    <a:pt x="11532" y="9958"/>
                    <a:pt x="11523" y="9999"/>
                  </a:cubicBezTo>
                  <a:lnTo>
                    <a:pt x="9923" y="8736"/>
                  </a:lnTo>
                  <a:lnTo>
                    <a:pt x="9917" y="8732"/>
                  </a:lnTo>
                  <a:lnTo>
                    <a:pt x="9712" y="8701"/>
                  </a:lnTo>
                  <a:cubicBezTo>
                    <a:pt x="9757" y="8593"/>
                    <a:pt x="9797" y="8481"/>
                    <a:pt x="9830" y="8367"/>
                  </a:cubicBezTo>
                  <a:close/>
                  <a:moveTo>
                    <a:pt x="4864" y="9863"/>
                  </a:moveTo>
                  <a:cubicBezTo>
                    <a:pt x="4911" y="9902"/>
                    <a:pt x="4960" y="9943"/>
                    <a:pt x="5010" y="9979"/>
                  </a:cubicBezTo>
                  <a:cubicBezTo>
                    <a:pt x="4977" y="9990"/>
                    <a:pt x="4942" y="10001"/>
                    <a:pt x="4913" y="10020"/>
                  </a:cubicBezTo>
                  <a:lnTo>
                    <a:pt x="4861" y="9958"/>
                  </a:lnTo>
                  <a:lnTo>
                    <a:pt x="4826" y="9918"/>
                  </a:lnTo>
                  <a:cubicBezTo>
                    <a:pt x="4841" y="9902"/>
                    <a:pt x="4853" y="9883"/>
                    <a:pt x="4864" y="9863"/>
                  </a:cubicBezTo>
                  <a:close/>
                  <a:moveTo>
                    <a:pt x="9382" y="9286"/>
                  </a:moveTo>
                  <a:cubicBezTo>
                    <a:pt x="9567" y="9344"/>
                    <a:pt x="9688" y="9528"/>
                    <a:pt x="9659" y="9726"/>
                  </a:cubicBezTo>
                  <a:cubicBezTo>
                    <a:pt x="9628" y="9918"/>
                    <a:pt x="9460" y="10064"/>
                    <a:pt x="9265" y="10064"/>
                  </a:cubicBezTo>
                  <a:cubicBezTo>
                    <a:pt x="9243" y="10064"/>
                    <a:pt x="9223" y="10063"/>
                    <a:pt x="9202" y="10059"/>
                  </a:cubicBezTo>
                  <a:cubicBezTo>
                    <a:pt x="9097" y="10043"/>
                    <a:pt x="9005" y="9986"/>
                    <a:pt x="8942" y="9900"/>
                  </a:cubicBezTo>
                  <a:cubicBezTo>
                    <a:pt x="8923" y="9875"/>
                    <a:pt x="8908" y="9849"/>
                    <a:pt x="8896" y="9821"/>
                  </a:cubicBezTo>
                  <a:cubicBezTo>
                    <a:pt x="8919" y="9801"/>
                    <a:pt x="8940" y="9783"/>
                    <a:pt x="8961" y="9763"/>
                  </a:cubicBezTo>
                  <a:cubicBezTo>
                    <a:pt x="9001" y="9872"/>
                    <a:pt x="9095" y="9959"/>
                    <a:pt x="9217" y="9978"/>
                  </a:cubicBezTo>
                  <a:cubicBezTo>
                    <a:pt x="9234" y="9980"/>
                    <a:pt x="9250" y="9982"/>
                    <a:pt x="9266" y="9982"/>
                  </a:cubicBezTo>
                  <a:cubicBezTo>
                    <a:pt x="9423" y="9982"/>
                    <a:pt x="9555" y="9869"/>
                    <a:pt x="9580" y="9713"/>
                  </a:cubicBezTo>
                  <a:cubicBezTo>
                    <a:pt x="9592" y="9628"/>
                    <a:pt x="9571" y="9546"/>
                    <a:pt x="9522" y="9477"/>
                  </a:cubicBezTo>
                  <a:cubicBezTo>
                    <a:pt x="9475" y="9414"/>
                    <a:pt x="9408" y="9372"/>
                    <a:pt x="9332" y="9356"/>
                  </a:cubicBezTo>
                  <a:cubicBezTo>
                    <a:pt x="9349" y="9333"/>
                    <a:pt x="9366" y="9310"/>
                    <a:pt x="9382" y="9286"/>
                  </a:cubicBezTo>
                  <a:close/>
                  <a:moveTo>
                    <a:pt x="5269" y="9174"/>
                  </a:moveTo>
                  <a:cubicBezTo>
                    <a:pt x="5384" y="9282"/>
                    <a:pt x="5509" y="9378"/>
                    <a:pt x="5642" y="9462"/>
                  </a:cubicBezTo>
                  <a:lnTo>
                    <a:pt x="5273" y="10102"/>
                  </a:lnTo>
                  <a:cubicBezTo>
                    <a:pt x="5083" y="9986"/>
                    <a:pt x="4908" y="9851"/>
                    <a:pt x="4747" y="9696"/>
                  </a:cubicBezTo>
                  <a:lnTo>
                    <a:pt x="5269" y="9174"/>
                  </a:lnTo>
                  <a:close/>
                  <a:moveTo>
                    <a:pt x="8444" y="9176"/>
                  </a:moveTo>
                  <a:lnTo>
                    <a:pt x="8966" y="9698"/>
                  </a:lnTo>
                  <a:cubicBezTo>
                    <a:pt x="8807" y="9851"/>
                    <a:pt x="8631" y="9988"/>
                    <a:pt x="8441" y="10104"/>
                  </a:cubicBezTo>
                  <a:lnTo>
                    <a:pt x="8072" y="9463"/>
                  </a:lnTo>
                  <a:cubicBezTo>
                    <a:pt x="8206" y="9379"/>
                    <a:pt x="8331" y="9283"/>
                    <a:pt x="8444" y="9176"/>
                  </a:cubicBezTo>
                  <a:close/>
                  <a:moveTo>
                    <a:pt x="8032" y="9485"/>
                  </a:moveTo>
                  <a:lnTo>
                    <a:pt x="8402" y="10126"/>
                  </a:lnTo>
                  <a:cubicBezTo>
                    <a:pt x="8390" y="10132"/>
                    <a:pt x="8379" y="10141"/>
                    <a:pt x="8365" y="10147"/>
                  </a:cubicBezTo>
                  <a:lnTo>
                    <a:pt x="7995" y="9506"/>
                  </a:lnTo>
                  <a:cubicBezTo>
                    <a:pt x="8006" y="9500"/>
                    <a:pt x="8019" y="9493"/>
                    <a:pt x="8032" y="9485"/>
                  </a:cubicBezTo>
                  <a:close/>
                  <a:moveTo>
                    <a:pt x="5681" y="9487"/>
                  </a:moveTo>
                  <a:cubicBezTo>
                    <a:pt x="5694" y="9493"/>
                    <a:pt x="5705" y="9501"/>
                    <a:pt x="5718" y="9508"/>
                  </a:cubicBezTo>
                  <a:lnTo>
                    <a:pt x="5348" y="10148"/>
                  </a:lnTo>
                  <a:cubicBezTo>
                    <a:pt x="5336" y="10142"/>
                    <a:pt x="5325" y="10136"/>
                    <a:pt x="5311" y="10127"/>
                  </a:cubicBezTo>
                  <a:lnTo>
                    <a:pt x="5681" y="9487"/>
                  </a:lnTo>
                  <a:close/>
                  <a:moveTo>
                    <a:pt x="9778" y="9599"/>
                  </a:moveTo>
                  <a:cubicBezTo>
                    <a:pt x="9791" y="9599"/>
                    <a:pt x="9797" y="9602"/>
                    <a:pt x="9798" y="9604"/>
                  </a:cubicBezTo>
                  <a:cubicBezTo>
                    <a:pt x="9798" y="9606"/>
                    <a:pt x="9791" y="9612"/>
                    <a:pt x="9776" y="9615"/>
                  </a:cubicBezTo>
                  <a:lnTo>
                    <a:pt x="9712" y="9621"/>
                  </a:lnTo>
                  <a:lnTo>
                    <a:pt x="9713" y="9642"/>
                  </a:lnTo>
                  <a:cubicBezTo>
                    <a:pt x="9713" y="9660"/>
                    <a:pt x="9713" y="9679"/>
                    <a:pt x="9712" y="9700"/>
                  </a:cubicBezTo>
                  <a:lnTo>
                    <a:pt x="9710" y="9721"/>
                  </a:lnTo>
                  <a:lnTo>
                    <a:pt x="9775" y="9732"/>
                  </a:lnTo>
                  <a:cubicBezTo>
                    <a:pt x="9789" y="9734"/>
                    <a:pt x="9796" y="9741"/>
                    <a:pt x="9797" y="9742"/>
                  </a:cubicBezTo>
                  <a:cubicBezTo>
                    <a:pt x="9796" y="9743"/>
                    <a:pt x="9789" y="9748"/>
                    <a:pt x="9778" y="9748"/>
                  </a:cubicBezTo>
                  <a:cubicBezTo>
                    <a:pt x="9776" y="9748"/>
                    <a:pt x="9774" y="9748"/>
                    <a:pt x="9772" y="9747"/>
                  </a:cubicBezTo>
                  <a:lnTo>
                    <a:pt x="9707" y="9737"/>
                  </a:lnTo>
                  <a:lnTo>
                    <a:pt x="9702" y="9758"/>
                  </a:lnTo>
                  <a:cubicBezTo>
                    <a:pt x="9698" y="9776"/>
                    <a:pt x="9693" y="9796"/>
                    <a:pt x="9686" y="9813"/>
                  </a:cubicBezTo>
                  <a:lnTo>
                    <a:pt x="9680" y="9833"/>
                  </a:lnTo>
                  <a:lnTo>
                    <a:pt x="9739" y="9859"/>
                  </a:lnTo>
                  <a:cubicBezTo>
                    <a:pt x="9752" y="9864"/>
                    <a:pt x="9757" y="9874"/>
                    <a:pt x="9757" y="9876"/>
                  </a:cubicBezTo>
                  <a:cubicBezTo>
                    <a:pt x="9756" y="9877"/>
                    <a:pt x="9753" y="9878"/>
                    <a:pt x="9748" y="9878"/>
                  </a:cubicBezTo>
                  <a:cubicBezTo>
                    <a:pt x="9744" y="9878"/>
                    <a:pt x="9738" y="9877"/>
                    <a:pt x="9733" y="9875"/>
                  </a:cubicBezTo>
                  <a:lnTo>
                    <a:pt x="9673" y="9849"/>
                  </a:lnTo>
                  <a:lnTo>
                    <a:pt x="9664" y="9868"/>
                  </a:lnTo>
                  <a:cubicBezTo>
                    <a:pt x="9655" y="9883"/>
                    <a:pt x="9645" y="9900"/>
                    <a:pt x="9634" y="9916"/>
                  </a:cubicBezTo>
                  <a:lnTo>
                    <a:pt x="9622" y="9933"/>
                  </a:lnTo>
                  <a:lnTo>
                    <a:pt x="9673" y="9974"/>
                  </a:lnTo>
                  <a:cubicBezTo>
                    <a:pt x="9683" y="9984"/>
                    <a:pt x="9686" y="9994"/>
                    <a:pt x="9683" y="9995"/>
                  </a:cubicBezTo>
                  <a:cubicBezTo>
                    <a:pt x="9678" y="9995"/>
                    <a:pt x="9671" y="9992"/>
                    <a:pt x="9662" y="9986"/>
                  </a:cubicBezTo>
                  <a:lnTo>
                    <a:pt x="9611" y="9945"/>
                  </a:lnTo>
                  <a:lnTo>
                    <a:pt x="9597" y="9960"/>
                  </a:lnTo>
                  <a:cubicBezTo>
                    <a:pt x="9583" y="9975"/>
                    <a:pt x="9568" y="9989"/>
                    <a:pt x="9555" y="10001"/>
                  </a:cubicBezTo>
                  <a:lnTo>
                    <a:pt x="9539" y="10013"/>
                  </a:lnTo>
                  <a:lnTo>
                    <a:pt x="9577" y="10066"/>
                  </a:lnTo>
                  <a:cubicBezTo>
                    <a:pt x="9584" y="10079"/>
                    <a:pt x="9584" y="10089"/>
                    <a:pt x="9584" y="10090"/>
                  </a:cubicBezTo>
                  <a:cubicBezTo>
                    <a:pt x="9581" y="10090"/>
                    <a:pt x="9571" y="10086"/>
                    <a:pt x="9563" y="10075"/>
                  </a:cubicBezTo>
                  <a:lnTo>
                    <a:pt x="9525" y="10023"/>
                  </a:lnTo>
                  <a:lnTo>
                    <a:pt x="9507" y="10034"/>
                  </a:lnTo>
                  <a:cubicBezTo>
                    <a:pt x="9489" y="10045"/>
                    <a:pt x="9472" y="10054"/>
                    <a:pt x="9456" y="10063"/>
                  </a:cubicBezTo>
                  <a:lnTo>
                    <a:pt x="9436" y="10071"/>
                  </a:lnTo>
                  <a:lnTo>
                    <a:pt x="9461" y="10132"/>
                  </a:lnTo>
                  <a:cubicBezTo>
                    <a:pt x="9466" y="10145"/>
                    <a:pt x="9463" y="10156"/>
                    <a:pt x="9462" y="10158"/>
                  </a:cubicBezTo>
                  <a:cubicBezTo>
                    <a:pt x="9460" y="10158"/>
                    <a:pt x="9450" y="10152"/>
                    <a:pt x="9445" y="10138"/>
                  </a:cubicBezTo>
                  <a:lnTo>
                    <a:pt x="9422" y="10076"/>
                  </a:lnTo>
                  <a:lnTo>
                    <a:pt x="9401" y="10084"/>
                  </a:lnTo>
                  <a:cubicBezTo>
                    <a:pt x="9382" y="10089"/>
                    <a:pt x="9362" y="10094"/>
                    <a:pt x="9344" y="10098"/>
                  </a:cubicBezTo>
                  <a:lnTo>
                    <a:pt x="9323" y="10102"/>
                  </a:lnTo>
                  <a:lnTo>
                    <a:pt x="9329" y="10166"/>
                  </a:lnTo>
                  <a:cubicBezTo>
                    <a:pt x="9330" y="10180"/>
                    <a:pt x="9325" y="10189"/>
                    <a:pt x="9324" y="10190"/>
                  </a:cubicBezTo>
                  <a:cubicBezTo>
                    <a:pt x="9321" y="10189"/>
                    <a:pt x="9314" y="10181"/>
                    <a:pt x="9313" y="10168"/>
                  </a:cubicBezTo>
                  <a:lnTo>
                    <a:pt x="9307" y="10103"/>
                  </a:lnTo>
                  <a:lnTo>
                    <a:pt x="9286" y="10105"/>
                  </a:lnTo>
                  <a:cubicBezTo>
                    <a:pt x="9281" y="10105"/>
                    <a:pt x="9275" y="10105"/>
                    <a:pt x="9270" y="10105"/>
                  </a:cubicBezTo>
                  <a:cubicBezTo>
                    <a:pt x="9256" y="10105"/>
                    <a:pt x="9243" y="10104"/>
                    <a:pt x="9229" y="10103"/>
                  </a:cubicBezTo>
                  <a:lnTo>
                    <a:pt x="9208" y="10101"/>
                  </a:lnTo>
                  <a:lnTo>
                    <a:pt x="9197" y="10165"/>
                  </a:lnTo>
                  <a:cubicBezTo>
                    <a:pt x="9195" y="10180"/>
                    <a:pt x="9188" y="10186"/>
                    <a:pt x="9185" y="10187"/>
                  </a:cubicBezTo>
                  <a:cubicBezTo>
                    <a:pt x="9182" y="10186"/>
                    <a:pt x="9179" y="10177"/>
                    <a:pt x="9180" y="10163"/>
                  </a:cubicBezTo>
                  <a:lnTo>
                    <a:pt x="9191" y="10098"/>
                  </a:lnTo>
                  <a:lnTo>
                    <a:pt x="9170" y="10094"/>
                  </a:lnTo>
                  <a:cubicBezTo>
                    <a:pt x="9149" y="10089"/>
                    <a:pt x="9130" y="10085"/>
                    <a:pt x="9114" y="10079"/>
                  </a:cubicBezTo>
                  <a:lnTo>
                    <a:pt x="9095" y="10070"/>
                  </a:lnTo>
                  <a:lnTo>
                    <a:pt x="9068" y="10129"/>
                  </a:lnTo>
                  <a:cubicBezTo>
                    <a:pt x="9063" y="10143"/>
                    <a:pt x="9054" y="10148"/>
                    <a:pt x="9050" y="10148"/>
                  </a:cubicBezTo>
                  <a:cubicBezTo>
                    <a:pt x="9049" y="10147"/>
                    <a:pt x="9047" y="10137"/>
                    <a:pt x="9053" y="10123"/>
                  </a:cubicBezTo>
                  <a:lnTo>
                    <a:pt x="9079" y="10064"/>
                  </a:lnTo>
                  <a:lnTo>
                    <a:pt x="9060" y="10053"/>
                  </a:lnTo>
                  <a:cubicBezTo>
                    <a:pt x="9043" y="10044"/>
                    <a:pt x="9026" y="10033"/>
                    <a:pt x="9011" y="10023"/>
                  </a:cubicBezTo>
                  <a:lnTo>
                    <a:pt x="8995" y="10011"/>
                  </a:lnTo>
                  <a:lnTo>
                    <a:pt x="8953" y="10063"/>
                  </a:lnTo>
                  <a:cubicBezTo>
                    <a:pt x="8945" y="10071"/>
                    <a:pt x="8937" y="10075"/>
                    <a:pt x="8932" y="10075"/>
                  </a:cubicBezTo>
                  <a:cubicBezTo>
                    <a:pt x="8931" y="10073"/>
                    <a:pt x="8931" y="10063"/>
                    <a:pt x="8940" y="10052"/>
                  </a:cubicBezTo>
                  <a:lnTo>
                    <a:pt x="8981" y="10002"/>
                  </a:lnTo>
                  <a:lnTo>
                    <a:pt x="8965" y="9987"/>
                  </a:lnTo>
                  <a:cubicBezTo>
                    <a:pt x="8952" y="9974"/>
                    <a:pt x="8939" y="9960"/>
                    <a:pt x="8926" y="9945"/>
                  </a:cubicBezTo>
                  <a:lnTo>
                    <a:pt x="8912" y="9928"/>
                  </a:lnTo>
                  <a:lnTo>
                    <a:pt x="8860" y="9968"/>
                  </a:lnTo>
                  <a:cubicBezTo>
                    <a:pt x="8853" y="9973"/>
                    <a:pt x="8847" y="9975"/>
                    <a:pt x="8836" y="9975"/>
                  </a:cubicBezTo>
                  <a:cubicBezTo>
                    <a:pt x="8836" y="9973"/>
                    <a:pt x="8838" y="9963"/>
                    <a:pt x="8850" y="9954"/>
                  </a:cubicBezTo>
                  <a:lnTo>
                    <a:pt x="8903" y="9916"/>
                  </a:lnTo>
                  <a:lnTo>
                    <a:pt x="8891" y="9897"/>
                  </a:lnTo>
                  <a:cubicBezTo>
                    <a:pt x="8881" y="9880"/>
                    <a:pt x="8871" y="9864"/>
                    <a:pt x="8864" y="9848"/>
                  </a:cubicBezTo>
                  <a:lnTo>
                    <a:pt x="8865" y="9847"/>
                  </a:lnTo>
                  <a:cubicBezTo>
                    <a:pt x="8876" y="9873"/>
                    <a:pt x="8891" y="9897"/>
                    <a:pt x="8908" y="9921"/>
                  </a:cubicBezTo>
                  <a:cubicBezTo>
                    <a:pt x="8979" y="10017"/>
                    <a:pt x="9082" y="10080"/>
                    <a:pt x="9198" y="10098"/>
                  </a:cubicBezTo>
                  <a:cubicBezTo>
                    <a:pt x="9221" y="10102"/>
                    <a:pt x="9244" y="10103"/>
                    <a:pt x="9267" y="10103"/>
                  </a:cubicBezTo>
                  <a:cubicBezTo>
                    <a:pt x="9485" y="10103"/>
                    <a:pt x="9673" y="9941"/>
                    <a:pt x="9706" y="9726"/>
                  </a:cubicBezTo>
                  <a:cubicBezTo>
                    <a:pt x="9713" y="9685"/>
                    <a:pt x="9713" y="9643"/>
                    <a:pt x="9708" y="9603"/>
                  </a:cubicBezTo>
                  <a:lnTo>
                    <a:pt x="9708" y="9603"/>
                  </a:lnTo>
                  <a:lnTo>
                    <a:pt x="9708" y="9606"/>
                  </a:lnTo>
                  <a:lnTo>
                    <a:pt x="9778" y="9599"/>
                  </a:lnTo>
                  <a:close/>
                  <a:moveTo>
                    <a:pt x="11709" y="9859"/>
                  </a:moveTo>
                  <a:cubicBezTo>
                    <a:pt x="11723" y="9896"/>
                    <a:pt x="11749" y="9932"/>
                    <a:pt x="11772" y="9964"/>
                  </a:cubicBezTo>
                  <a:cubicBezTo>
                    <a:pt x="11790" y="9988"/>
                    <a:pt x="11808" y="10012"/>
                    <a:pt x="11812" y="10027"/>
                  </a:cubicBezTo>
                  <a:cubicBezTo>
                    <a:pt x="11829" y="10100"/>
                    <a:pt x="11786" y="10172"/>
                    <a:pt x="11717" y="10188"/>
                  </a:cubicBezTo>
                  <a:cubicBezTo>
                    <a:pt x="11708" y="10190"/>
                    <a:pt x="11700" y="10191"/>
                    <a:pt x="11688" y="10191"/>
                  </a:cubicBezTo>
                  <a:cubicBezTo>
                    <a:pt x="11628" y="10191"/>
                    <a:pt x="11574" y="10147"/>
                    <a:pt x="11560" y="10086"/>
                  </a:cubicBezTo>
                  <a:cubicBezTo>
                    <a:pt x="11556" y="10070"/>
                    <a:pt x="11563" y="10041"/>
                    <a:pt x="11569" y="10010"/>
                  </a:cubicBezTo>
                  <a:cubicBezTo>
                    <a:pt x="11575" y="9972"/>
                    <a:pt x="11582" y="9928"/>
                    <a:pt x="11580" y="9889"/>
                  </a:cubicBezTo>
                  <a:lnTo>
                    <a:pt x="11691" y="9863"/>
                  </a:lnTo>
                  <a:lnTo>
                    <a:pt x="11709" y="9859"/>
                  </a:lnTo>
                  <a:close/>
                  <a:moveTo>
                    <a:pt x="5057" y="10014"/>
                  </a:moveTo>
                  <a:cubicBezTo>
                    <a:pt x="5105" y="10049"/>
                    <a:pt x="5156" y="10083"/>
                    <a:pt x="5207" y="10115"/>
                  </a:cubicBezTo>
                  <a:cubicBezTo>
                    <a:pt x="5079" y="10136"/>
                    <a:pt x="4957" y="10170"/>
                    <a:pt x="4841" y="10220"/>
                  </a:cubicBezTo>
                  <a:cubicBezTo>
                    <a:pt x="4848" y="10206"/>
                    <a:pt x="4853" y="10191"/>
                    <a:pt x="4861" y="10178"/>
                  </a:cubicBezTo>
                  <a:cubicBezTo>
                    <a:pt x="4878" y="10138"/>
                    <a:pt x="4895" y="10093"/>
                    <a:pt x="4925" y="10068"/>
                  </a:cubicBezTo>
                  <a:cubicBezTo>
                    <a:pt x="4952" y="10043"/>
                    <a:pt x="4999" y="10030"/>
                    <a:pt x="5040" y="10020"/>
                  </a:cubicBezTo>
                  <a:cubicBezTo>
                    <a:pt x="5046" y="10017"/>
                    <a:pt x="5050" y="10015"/>
                    <a:pt x="5057" y="10014"/>
                  </a:cubicBezTo>
                  <a:close/>
                  <a:moveTo>
                    <a:pt x="4790" y="9949"/>
                  </a:moveTo>
                  <a:lnTo>
                    <a:pt x="4879" y="10049"/>
                  </a:lnTo>
                  <a:cubicBezTo>
                    <a:pt x="4851" y="10081"/>
                    <a:pt x="4834" y="10122"/>
                    <a:pt x="4818" y="10159"/>
                  </a:cubicBezTo>
                  <a:cubicBezTo>
                    <a:pt x="4808" y="10184"/>
                    <a:pt x="4795" y="10210"/>
                    <a:pt x="4787" y="10220"/>
                  </a:cubicBezTo>
                  <a:cubicBezTo>
                    <a:pt x="4761" y="10244"/>
                    <a:pt x="4727" y="10256"/>
                    <a:pt x="4692" y="10256"/>
                  </a:cubicBezTo>
                  <a:cubicBezTo>
                    <a:pt x="4659" y="10256"/>
                    <a:pt x="4626" y="10245"/>
                    <a:pt x="4600" y="10222"/>
                  </a:cubicBezTo>
                  <a:cubicBezTo>
                    <a:pt x="4577" y="10200"/>
                    <a:pt x="4563" y="10169"/>
                    <a:pt x="4562" y="10136"/>
                  </a:cubicBezTo>
                  <a:cubicBezTo>
                    <a:pt x="4562" y="10099"/>
                    <a:pt x="4578" y="10062"/>
                    <a:pt x="4605" y="10033"/>
                  </a:cubicBezTo>
                  <a:cubicBezTo>
                    <a:pt x="4619" y="10022"/>
                    <a:pt x="4651" y="10010"/>
                    <a:pt x="4682" y="9997"/>
                  </a:cubicBezTo>
                  <a:cubicBezTo>
                    <a:pt x="4717" y="9985"/>
                    <a:pt x="4758" y="9970"/>
                    <a:pt x="4790" y="9949"/>
                  </a:cubicBezTo>
                  <a:close/>
                  <a:moveTo>
                    <a:pt x="11781" y="10209"/>
                  </a:moveTo>
                  <a:cubicBezTo>
                    <a:pt x="11782" y="10217"/>
                    <a:pt x="11782" y="10225"/>
                    <a:pt x="11783" y="10233"/>
                  </a:cubicBezTo>
                  <a:cubicBezTo>
                    <a:pt x="11785" y="10241"/>
                    <a:pt x="11788" y="10247"/>
                    <a:pt x="11791" y="10255"/>
                  </a:cubicBezTo>
                  <a:cubicBezTo>
                    <a:pt x="11785" y="10255"/>
                    <a:pt x="11779" y="10254"/>
                    <a:pt x="11773" y="10254"/>
                  </a:cubicBezTo>
                  <a:cubicBezTo>
                    <a:pt x="11760" y="10254"/>
                    <a:pt x="11747" y="10255"/>
                    <a:pt x="11733" y="10258"/>
                  </a:cubicBezTo>
                  <a:cubicBezTo>
                    <a:pt x="11713" y="10261"/>
                    <a:pt x="11696" y="10270"/>
                    <a:pt x="11681" y="10281"/>
                  </a:cubicBezTo>
                  <a:cubicBezTo>
                    <a:pt x="11679" y="10274"/>
                    <a:pt x="11679" y="10265"/>
                    <a:pt x="11677" y="10258"/>
                  </a:cubicBezTo>
                  <a:cubicBezTo>
                    <a:pt x="11676" y="10249"/>
                    <a:pt x="11673" y="10243"/>
                    <a:pt x="11670" y="10235"/>
                  </a:cubicBezTo>
                  <a:lnTo>
                    <a:pt x="11670" y="10235"/>
                  </a:lnTo>
                  <a:cubicBezTo>
                    <a:pt x="11676" y="10237"/>
                    <a:pt x="11682" y="10237"/>
                    <a:pt x="11688" y="10237"/>
                  </a:cubicBezTo>
                  <a:cubicBezTo>
                    <a:pt x="11702" y="10237"/>
                    <a:pt x="11714" y="10235"/>
                    <a:pt x="11728" y="10233"/>
                  </a:cubicBezTo>
                  <a:cubicBezTo>
                    <a:pt x="11748" y="10228"/>
                    <a:pt x="11765" y="10220"/>
                    <a:pt x="11781" y="10209"/>
                  </a:cubicBezTo>
                  <a:close/>
                  <a:moveTo>
                    <a:pt x="9513" y="9082"/>
                  </a:moveTo>
                  <a:cubicBezTo>
                    <a:pt x="9617" y="9125"/>
                    <a:pt x="9706" y="9196"/>
                    <a:pt x="9773" y="9289"/>
                  </a:cubicBezTo>
                  <a:cubicBezTo>
                    <a:pt x="9873" y="9425"/>
                    <a:pt x="9914" y="9591"/>
                    <a:pt x="9888" y="9759"/>
                  </a:cubicBezTo>
                  <a:cubicBezTo>
                    <a:pt x="9840" y="10070"/>
                    <a:pt x="9577" y="10296"/>
                    <a:pt x="9263" y="10296"/>
                  </a:cubicBezTo>
                  <a:cubicBezTo>
                    <a:pt x="9230" y="10296"/>
                    <a:pt x="9197" y="10293"/>
                    <a:pt x="9165" y="10287"/>
                  </a:cubicBezTo>
                  <a:cubicBezTo>
                    <a:pt x="8998" y="10261"/>
                    <a:pt x="8852" y="10173"/>
                    <a:pt x="8752" y="10036"/>
                  </a:cubicBezTo>
                  <a:cubicBezTo>
                    <a:pt x="8736" y="10015"/>
                    <a:pt x="8722" y="9992"/>
                    <a:pt x="8711" y="9970"/>
                  </a:cubicBezTo>
                  <a:cubicBezTo>
                    <a:pt x="8745" y="9949"/>
                    <a:pt x="8775" y="9925"/>
                    <a:pt x="8806" y="9900"/>
                  </a:cubicBezTo>
                  <a:lnTo>
                    <a:pt x="8807" y="9900"/>
                  </a:lnTo>
                  <a:lnTo>
                    <a:pt x="8828" y="9892"/>
                  </a:lnTo>
                  <a:cubicBezTo>
                    <a:pt x="8831" y="9899"/>
                    <a:pt x="8834" y="9905"/>
                    <a:pt x="8838" y="9911"/>
                  </a:cubicBezTo>
                  <a:lnTo>
                    <a:pt x="8821" y="9924"/>
                  </a:lnTo>
                  <a:cubicBezTo>
                    <a:pt x="8789" y="9948"/>
                    <a:pt x="8778" y="9985"/>
                    <a:pt x="8796" y="10008"/>
                  </a:cubicBezTo>
                  <a:cubicBezTo>
                    <a:pt x="8805" y="10021"/>
                    <a:pt x="8821" y="10027"/>
                    <a:pt x="8838" y="10027"/>
                  </a:cubicBezTo>
                  <a:cubicBezTo>
                    <a:pt x="8853" y="10027"/>
                    <a:pt x="8870" y="10022"/>
                    <a:pt x="8885" y="10011"/>
                  </a:cubicBezTo>
                  <a:lnTo>
                    <a:pt x="8903" y="9997"/>
                  </a:lnTo>
                  <a:cubicBezTo>
                    <a:pt x="8908" y="10003"/>
                    <a:pt x="8912" y="10008"/>
                    <a:pt x="8918" y="10014"/>
                  </a:cubicBezTo>
                  <a:lnTo>
                    <a:pt x="8903" y="10031"/>
                  </a:lnTo>
                  <a:cubicBezTo>
                    <a:pt x="8890" y="10048"/>
                    <a:pt x="8882" y="10068"/>
                    <a:pt x="8885" y="10086"/>
                  </a:cubicBezTo>
                  <a:cubicBezTo>
                    <a:pt x="8886" y="10100"/>
                    <a:pt x="8892" y="10111"/>
                    <a:pt x="8902" y="10118"/>
                  </a:cubicBezTo>
                  <a:cubicBezTo>
                    <a:pt x="8910" y="10124"/>
                    <a:pt x="8920" y="10127"/>
                    <a:pt x="8930" y="10127"/>
                  </a:cubicBezTo>
                  <a:cubicBezTo>
                    <a:pt x="8950" y="10127"/>
                    <a:pt x="8972" y="10117"/>
                    <a:pt x="8987" y="10099"/>
                  </a:cubicBezTo>
                  <a:lnTo>
                    <a:pt x="9002" y="10080"/>
                  </a:lnTo>
                  <a:cubicBezTo>
                    <a:pt x="9007" y="10084"/>
                    <a:pt x="9014" y="10088"/>
                    <a:pt x="9019" y="10090"/>
                  </a:cubicBezTo>
                  <a:lnTo>
                    <a:pt x="9010" y="10111"/>
                  </a:lnTo>
                  <a:cubicBezTo>
                    <a:pt x="9001" y="10131"/>
                    <a:pt x="9000" y="10152"/>
                    <a:pt x="9006" y="10169"/>
                  </a:cubicBezTo>
                  <a:cubicBezTo>
                    <a:pt x="9011" y="10181"/>
                    <a:pt x="9019" y="10191"/>
                    <a:pt x="9031" y="10196"/>
                  </a:cubicBezTo>
                  <a:cubicBezTo>
                    <a:pt x="9037" y="10198"/>
                    <a:pt x="9042" y="10199"/>
                    <a:pt x="9048" y="10199"/>
                  </a:cubicBezTo>
                  <a:cubicBezTo>
                    <a:pt x="9071" y="10199"/>
                    <a:pt x="9096" y="10181"/>
                    <a:pt x="9108" y="10153"/>
                  </a:cubicBezTo>
                  <a:lnTo>
                    <a:pt x="9118" y="10132"/>
                  </a:lnTo>
                  <a:cubicBezTo>
                    <a:pt x="9124" y="10133"/>
                    <a:pt x="9132" y="10137"/>
                    <a:pt x="9138" y="10138"/>
                  </a:cubicBezTo>
                  <a:lnTo>
                    <a:pt x="9134" y="10160"/>
                  </a:lnTo>
                  <a:cubicBezTo>
                    <a:pt x="9130" y="10181"/>
                    <a:pt x="9135" y="10202"/>
                    <a:pt x="9145" y="10218"/>
                  </a:cubicBezTo>
                  <a:cubicBezTo>
                    <a:pt x="9154" y="10228"/>
                    <a:pt x="9164" y="10235"/>
                    <a:pt x="9176" y="10238"/>
                  </a:cubicBezTo>
                  <a:lnTo>
                    <a:pt x="9184" y="10238"/>
                  </a:lnTo>
                  <a:cubicBezTo>
                    <a:pt x="9212" y="10238"/>
                    <a:pt x="9235" y="10212"/>
                    <a:pt x="9240" y="10177"/>
                  </a:cubicBezTo>
                  <a:lnTo>
                    <a:pt x="9244" y="10154"/>
                  </a:lnTo>
                  <a:cubicBezTo>
                    <a:pt x="9251" y="10154"/>
                    <a:pt x="9259" y="10154"/>
                    <a:pt x="9266" y="10156"/>
                  </a:cubicBezTo>
                  <a:lnTo>
                    <a:pt x="9269" y="10179"/>
                  </a:lnTo>
                  <a:cubicBezTo>
                    <a:pt x="9272" y="10214"/>
                    <a:pt x="9296" y="10242"/>
                    <a:pt x="9325" y="10242"/>
                  </a:cubicBezTo>
                  <a:lnTo>
                    <a:pt x="9330" y="10242"/>
                  </a:lnTo>
                  <a:cubicBezTo>
                    <a:pt x="9343" y="10240"/>
                    <a:pt x="9354" y="10234"/>
                    <a:pt x="9362" y="10223"/>
                  </a:cubicBezTo>
                  <a:cubicBezTo>
                    <a:pt x="9374" y="10208"/>
                    <a:pt x="9379" y="10187"/>
                    <a:pt x="9376" y="10166"/>
                  </a:cubicBezTo>
                  <a:lnTo>
                    <a:pt x="9374" y="10144"/>
                  </a:lnTo>
                  <a:cubicBezTo>
                    <a:pt x="9381" y="10143"/>
                    <a:pt x="9387" y="10142"/>
                    <a:pt x="9393" y="10139"/>
                  </a:cubicBezTo>
                  <a:lnTo>
                    <a:pt x="9402" y="10160"/>
                  </a:lnTo>
                  <a:cubicBezTo>
                    <a:pt x="9412" y="10189"/>
                    <a:pt x="9438" y="10208"/>
                    <a:pt x="9461" y="10208"/>
                  </a:cubicBezTo>
                  <a:cubicBezTo>
                    <a:pt x="9466" y="10208"/>
                    <a:pt x="9472" y="10207"/>
                    <a:pt x="9476" y="10205"/>
                  </a:cubicBezTo>
                  <a:cubicBezTo>
                    <a:pt x="9491" y="10200"/>
                    <a:pt x="9502" y="10185"/>
                    <a:pt x="9506" y="10168"/>
                  </a:cubicBezTo>
                  <a:cubicBezTo>
                    <a:pt x="9508" y="10153"/>
                    <a:pt x="9507" y="10137"/>
                    <a:pt x="9502" y="10121"/>
                  </a:cubicBezTo>
                  <a:lnTo>
                    <a:pt x="9493" y="10100"/>
                  </a:lnTo>
                  <a:cubicBezTo>
                    <a:pt x="9501" y="10096"/>
                    <a:pt x="9506" y="10092"/>
                    <a:pt x="9512" y="10089"/>
                  </a:cubicBezTo>
                  <a:lnTo>
                    <a:pt x="9525" y="10107"/>
                  </a:lnTo>
                  <a:cubicBezTo>
                    <a:pt x="9541" y="10128"/>
                    <a:pt x="9564" y="10139"/>
                    <a:pt x="9584" y="10139"/>
                  </a:cubicBezTo>
                  <a:cubicBezTo>
                    <a:pt x="9593" y="10139"/>
                    <a:pt x="9602" y="10137"/>
                    <a:pt x="9609" y="10131"/>
                  </a:cubicBezTo>
                  <a:cubicBezTo>
                    <a:pt x="9623" y="10122"/>
                    <a:pt x="9629" y="10106"/>
                    <a:pt x="9629" y="10087"/>
                  </a:cubicBezTo>
                  <a:cubicBezTo>
                    <a:pt x="9629" y="10073"/>
                    <a:pt x="9623" y="10057"/>
                    <a:pt x="9613" y="10043"/>
                  </a:cubicBezTo>
                  <a:lnTo>
                    <a:pt x="9599" y="10024"/>
                  </a:lnTo>
                  <a:cubicBezTo>
                    <a:pt x="9604" y="10020"/>
                    <a:pt x="9609" y="10015"/>
                    <a:pt x="9615" y="10010"/>
                  </a:cubicBezTo>
                  <a:lnTo>
                    <a:pt x="9634" y="10024"/>
                  </a:lnTo>
                  <a:cubicBezTo>
                    <a:pt x="9648" y="10036"/>
                    <a:pt x="9666" y="10042"/>
                    <a:pt x="9683" y="10042"/>
                  </a:cubicBezTo>
                  <a:cubicBezTo>
                    <a:pt x="9698" y="10042"/>
                    <a:pt x="9713" y="10037"/>
                    <a:pt x="9722" y="10026"/>
                  </a:cubicBezTo>
                  <a:cubicBezTo>
                    <a:pt x="9730" y="10016"/>
                    <a:pt x="9733" y="10003"/>
                    <a:pt x="9731" y="9990"/>
                  </a:cubicBezTo>
                  <a:cubicBezTo>
                    <a:pt x="9730" y="9971"/>
                    <a:pt x="9718" y="9953"/>
                    <a:pt x="9701" y="9940"/>
                  </a:cubicBezTo>
                  <a:lnTo>
                    <a:pt x="9682" y="9926"/>
                  </a:lnTo>
                  <a:cubicBezTo>
                    <a:pt x="9686" y="9920"/>
                    <a:pt x="9691" y="9914"/>
                    <a:pt x="9693" y="9909"/>
                  </a:cubicBezTo>
                  <a:lnTo>
                    <a:pt x="9714" y="9917"/>
                  </a:lnTo>
                  <a:cubicBezTo>
                    <a:pt x="9725" y="9922"/>
                    <a:pt x="9737" y="9925"/>
                    <a:pt x="9747" y="9925"/>
                  </a:cubicBezTo>
                  <a:cubicBezTo>
                    <a:pt x="9771" y="9925"/>
                    <a:pt x="9791" y="9914"/>
                    <a:pt x="9799" y="9896"/>
                  </a:cubicBezTo>
                  <a:cubicBezTo>
                    <a:pt x="9804" y="9886"/>
                    <a:pt x="9804" y="9873"/>
                    <a:pt x="9799" y="9859"/>
                  </a:cubicBezTo>
                  <a:cubicBezTo>
                    <a:pt x="9793" y="9842"/>
                    <a:pt x="9777" y="9827"/>
                    <a:pt x="9757" y="9819"/>
                  </a:cubicBezTo>
                  <a:lnTo>
                    <a:pt x="9736" y="9810"/>
                  </a:lnTo>
                  <a:cubicBezTo>
                    <a:pt x="9738" y="9803"/>
                    <a:pt x="9740" y="9796"/>
                    <a:pt x="9741" y="9790"/>
                  </a:cubicBezTo>
                  <a:lnTo>
                    <a:pt x="9764" y="9794"/>
                  </a:lnTo>
                  <a:cubicBezTo>
                    <a:pt x="9769" y="9795"/>
                    <a:pt x="9774" y="9795"/>
                    <a:pt x="9779" y="9795"/>
                  </a:cubicBezTo>
                  <a:cubicBezTo>
                    <a:pt x="9811" y="9795"/>
                    <a:pt x="9837" y="9777"/>
                    <a:pt x="9840" y="9752"/>
                  </a:cubicBezTo>
                  <a:cubicBezTo>
                    <a:pt x="9845" y="9721"/>
                    <a:pt x="9818" y="9694"/>
                    <a:pt x="9780" y="9688"/>
                  </a:cubicBezTo>
                  <a:lnTo>
                    <a:pt x="9757" y="9684"/>
                  </a:lnTo>
                  <a:cubicBezTo>
                    <a:pt x="9757" y="9678"/>
                    <a:pt x="9757" y="9669"/>
                    <a:pt x="9759" y="9663"/>
                  </a:cubicBezTo>
                  <a:lnTo>
                    <a:pt x="9781" y="9660"/>
                  </a:lnTo>
                  <a:cubicBezTo>
                    <a:pt x="9803" y="9658"/>
                    <a:pt x="9822" y="9648"/>
                    <a:pt x="9834" y="9634"/>
                  </a:cubicBezTo>
                  <a:cubicBezTo>
                    <a:pt x="9841" y="9624"/>
                    <a:pt x="9846" y="9611"/>
                    <a:pt x="9845" y="9600"/>
                  </a:cubicBezTo>
                  <a:cubicBezTo>
                    <a:pt x="9842" y="9573"/>
                    <a:pt x="9814" y="9553"/>
                    <a:pt x="9780" y="9553"/>
                  </a:cubicBezTo>
                  <a:cubicBezTo>
                    <a:pt x="9776" y="9553"/>
                    <a:pt x="9773" y="9553"/>
                    <a:pt x="9770" y="9553"/>
                  </a:cubicBezTo>
                  <a:lnTo>
                    <a:pt x="9745" y="9557"/>
                  </a:lnTo>
                  <a:cubicBezTo>
                    <a:pt x="9744" y="9549"/>
                    <a:pt x="9743" y="9543"/>
                    <a:pt x="9740" y="9537"/>
                  </a:cubicBezTo>
                  <a:lnTo>
                    <a:pt x="9761" y="9528"/>
                  </a:lnTo>
                  <a:cubicBezTo>
                    <a:pt x="9781" y="9521"/>
                    <a:pt x="9798" y="9506"/>
                    <a:pt x="9804" y="9489"/>
                  </a:cubicBezTo>
                  <a:cubicBezTo>
                    <a:pt x="9810" y="9477"/>
                    <a:pt x="9810" y="9464"/>
                    <a:pt x="9807" y="9453"/>
                  </a:cubicBezTo>
                  <a:cubicBezTo>
                    <a:pt x="9799" y="9434"/>
                    <a:pt x="9776" y="9423"/>
                    <a:pt x="9752" y="9423"/>
                  </a:cubicBezTo>
                  <a:cubicBezTo>
                    <a:pt x="9742" y="9423"/>
                    <a:pt x="9732" y="9424"/>
                    <a:pt x="9722" y="9428"/>
                  </a:cubicBezTo>
                  <a:lnTo>
                    <a:pt x="9701" y="9436"/>
                  </a:lnTo>
                  <a:cubicBezTo>
                    <a:pt x="9697" y="9430"/>
                    <a:pt x="9694" y="9425"/>
                    <a:pt x="9691" y="9417"/>
                  </a:cubicBezTo>
                  <a:lnTo>
                    <a:pt x="9708" y="9405"/>
                  </a:lnTo>
                  <a:cubicBezTo>
                    <a:pt x="9725" y="9391"/>
                    <a:pt x="9738" y="9374"/>
                    <a:pt x="9740" y="9356"/>
                  </a:cubicBezTo>
                  <a:cubicBezTo>
                    <a:pt x="9741" y="9342"/>
                    <a:pt x="9739" y="9331"/>
                    <a:pt x="9733" y="9320"/>
                  </a:cubicBezTo>
                  <a:cubicBezTo>
                    <a:pt x="9723" y="9308"/>
                    <a:pt x="9708" y="9301"/>
                    <a:pt x="9691" y="9301"/>
                  </a:cubicBezTo>
                  <a:cubicBezTo>
                    <a:pt x="9676" y="9301"/>
                    <a:pt x="9659" y="9307"/>
                    <a:pt x="9644" y="9317"/>
                  </a:cubicBezTo>
                  <a:lnTo>
                    <a:pt x="9625" y="9331"/>
                  </a:lnTo>
                  <a:cubicBezTo>
                    <a:pt x="9620" y="9326"/>
                    <a:pt x="9617" y="9320"/>
                    <a:pt x="9611" y="9315"/>
                  </a:cubicBezTo>
                  <a:lnTo>
                    <a:pt x="9625" y="9296"/>
                  </a:lnTo>
                  <a:cubicBezTo>
                    <a:pt x="9639" y="9279"/>
                    <a:pt x="9646" y="9259"/>
                    <a:pt x="9644" y="9241"/>
                  </a:cubicBezTo>
                  <a:cubicBezTo>
                    <a:pt x="9643" y="9228"/>
                    <a:pt x="9636" y="9216"/>
                    <a:pt x="9627" y="9210"/>
                  </a:cubicBezTo>
                  <a:cubicBezTo>
                    <a:pt x="9619" y="9203"/>
                    <a:pt x="9609" y="9200"/>
                    <a:pt x="9598" y="9200"/>
                  </a:cubicBezTo>
                  <a:cubicBezTo>
                    <a:pt x="9578" y="9200"/>
                    <a:pt x="9557" y="9210"/>
                    <a:pt x="9541" y="9230"/>
                  </a:cubicBezTo>
                  <a:lnTo>
                    <a:pt x="9527" y="9248"/>
                  </a:lnTo>
                  <a:cubicBezTo>
                    <a:pt x="9522" y="9243"/>
                    <a:pt x="9514" y="9240"/>
                    <a:pt x="9509" y="9237"/>
                  </a:cubicBezTo>
                  <a:lnTo>
                    <a:pt x="9519" y="9216"/>
                  </a:lnTo>
                  <a:cubicBezTo>
                    <a:pt x="9534" y="9180"/>
                    <a:pt x="9525" y="9143"/>
                    <a:pt x="9498" y="9131"/>
                  </a:cubicBezTo>
                  <a:cubicBezTo>
                    <a:pt x="9493" y="9129"/>
                    <a:pt x="9488" y="9129"/>
                    <a:pt x="9483" y="9127"/>
                  </a:cubicBezTo>
                  <a:cubicBezTo>
                    <a:pt x="9490" y="9117"/>
                    <a:pt x="9497" y="9108"/>
                    <a:pt x="9503" y="9098"/>
                  </a:cubicBezTo>
                  <a:lnTo>
                    <a:pt x="9504" y="9098"/>
                  </a:lnTo>
                  <a:lnTo>
                    <a:pt x="9513" y="9082"/>
                  </a:lnTo>
                  <a:close/>
                  <a:moveTo>
                    <a:pt x="4536" y="10210"/>
                  </a:moveTo>
                  <a:cubicBezTo>
                    <a:pt x="4545" y="10227"/>
                    <a:pt x="4556" y="10243"/>
                    <a:pt x="4571" y="10257"/>
                  </a:cubicBezTo>
                  <a:cubicBezTo>
                    <a:pt x="4584" y="10269"/>
                    <a:pt x="4600" y="10280"/>
                    <a:pt x="4618" y="10287"/>
                  </a:cubicBezTo>
                  <a:cubicBezTo>
                    <a:pt x="4613" y="10293"/>
                    <a:pt x="4605" y="10297"/>
                    <a:pt x="4600" y="10302"/>
                  </a:cubicBezTo>
                  <a:cubicBezTo>
                    <a:pt x="4595" y="10307"/>
                    <a:pt x="4592" y="10314"/>
                    <a:pt x="4587" y="10321"/>
                  </a:cubicBezTo>
                  <a:cubicBezTo>
                    <a:pt x="4578" y="10305"/>
                    <a:pt x="4566" y="10289"/>
                    <a:pt x="4552" y="10276"/>
                  </a:cubicBezTo>
                  <a:cubicBezTo>
                    <a:pt x="4537" y="10263"/>
                    <a:pt x="4521" y="10253"/>
                    <a:pt x="4503" y="10246"/>
                  </a:cubicBezTo>
                  <a:cubicBezTo>
                    <a:pt x="4508" y="10241"/>
                    <a:pt x="4515" y="10236"/>
                    <a:pt x="4520" y="10230"/>
                  </a:cubicBezTo>
                  <a:cubicBezTo>
                    <a:pt x="4526" y="10223"/>
                    <a:pt x="4531" y="10216"/>
                    <a:pt x="4536" y="10210"/>
                  </a:cubicBezTo>
                  <a:close/>
                  <a:moveTo>
                    <a:pt x="2279" y="9852"/>
                  </a:moveTo>
                  <a:cubicBezTo>
                    <a:pt x="2335" y="9852"/>
                    <a:pt x="2386" y="9873"/>
                    <a:pt x="2424" y="9911"/>
                  </a:cubicBezTo>
                  <a:cubicBezTo>
                    <a:pt x="2506" y="9993"/>
                    <a:pt x="2502" y="10131"/>
                    <a:pt x="2414" y="10218"/>
                  </a:cubicBezTo>
                  <a:cubicBezTo>
                    <a:pt x="2394" y="10238"/>
                    <a:pt x="2351" y="10255"/>
                    <a:pt x="2303" y="10275"/>
                  </a:cubicBezTo>
                  <a:cubicBezTo>
                    <a:pt x="2243" y="10298"/>
                    <a:pt x="2177" y="10326"/>
                    <a:pt x="2127" y="10366"/>
                  </a:cubicBezTo>
                  <a:lnTo>
                    <a:pt x="1968" y="10207"/>
                  </a:lnTo>
                  <a:cubicBezTo>
                    <a:pt x="2008" y="10156"/>
                    <a:pt x="2035" y="10090"/>
                    <a:pt x="2059" y="10031"/>
                  </a:cubicBezTo>
                  <a:cubicBezTo>
                    <a:pt x="2078" y="9984"/>
                    <a:pt x="2096" y="9938"/>
                    <a:pt x="2116" y="9920"/>
                  </a:cubicBezTo>
                  <a:cubicBezTo>
                    <a:pt x="2160" y="9875"/>
                    <a:pt x="2218" y="9852"/>
                    <a:pt x="2279" y="9852"/>
                  </a:cubicBezTo>
                  <a:close/>
                  <a:moveTo>
                    <a:pt x="5758" y="9530"/>
                  </a:moveTo>
                  <a:cubicBezTo>
                    <a:pt x="5895" y="9605"/>
                    <a:pt x="6042" y="9664"/>
                    <a:pt x="6195" y="9711"/>
                  </a:cubicBezTo>
                  <a:lnTo>
                    <a:pt x="6003" y="10423"/>
                  </a:lnTo>
                  <a:cubicBezTo>
                    <a:pt x="5787" y="10360"/>
                    <a:pt x="5581" y="10275"/>
                    <a:pt x="5389" y="10169"/>
                  </a:cubicBezTo>
                  <a:lnTo>
                    <a:pt x="5758" y="9530"/>
                  </a:lnTo>
                  <a:close/>
                  <a:moveTo>
                    <a:pt x="7957" y="9530"/>
                  </a:moveTo>
                  <a:lnTo>
                    <a:pt x="8326" y="10169"/>
                  </a:lnTo>
                  <a:cubicBezTo>
                    <a:pt x="8133" y="10276"/>
                    <a:pt x="7927" y="10360"/>
                    <a:pt x="7711" y="10423"/>
                  </a:cubicBezTo>
                  <a:lnTo>
                    <a:pt x="7520" y="9711"/>
                  </a:lnTo>
                  <a:cubicBezTo>
                    <a:pt x="7673" y="9664"/>
                    <a:pt x="7819" y="9604"/>
                    <a:pt x="7957" y="9530"/>
                  </a:cubicBezTo>
                  <a:close/>
                  <a:moveTo>
                    <a:pt x="4436" y="10396"/>
                  </a:moveTo>
                  <a:cubicBezTo>
                    <a:pt x="4439" y="10396"/>
                    <a:pt x="4442" y="10396"/>
                    <a:pt x="4445" y="10399"/>
                  </a:cubicBezTo>
                  <a:cubicBezTo>
                    <a:pt x="4453" y="10404"/>
                    <a:pt x="4453" y="10416"/>
                    <a:pt x="4447" y="10422"/>
                  </a:cubicBezTo>
                  <a:cubicBezTo>
                    <a:pt x="4444" y="10426"/>
                    <a:pt x="4439" y="10430"/>
                    <a:pt x="4434" y="10430"/>
                  </a:cubicBezTo>
                  <a:cubicBezTo>
                    <a:pt x="4431" y="10430"/>
                    <a:pt x="4428" y="10429"/>
                    <a:pt x="4424" y="10427"/>
                  </a:cubicBezTo>
                  <a:cubicBezTo>
                    <a:pt x="4421" y="10423"/>
                    <a:pt x="4419" y="10419"/>
                    <a:pt x="4419" y="10416"/>
                  </a:cubicBezTo>
                  <a:cubicBezTo>
                    <a:pt x="4419" y="10411"/>
                    <a:pt x="4420" y="10407"/>
                    <a:pt x="4423" y="10402"/>
                  </a:cubicBezTo>
                  <a:cubicBezTo>
                    <a:pt x="4426" y="10399"/>
                    <a:pt x="4430" y="10396"/>
                    <a:pt x="4436" y="10396"/>
                  </a:cubicBezTo>
                  <a:close/>
                  <a:moveTo>
                    <a:pt x="6238" y="9722"/>
                  </a:moveTo>
                  <a:cubicBezTo>
                    <a:pt x="6251" y="9726"/>
                    <a:pt x="6264" y="9731"/>
                    <a:pt x="6279" y="9734"/>
                  </a:cubicBezTo>
                  <a:lnTo>
                    <a:pt x="6087" y="10448"/>
                  </a:lnTo>
                  <a:cubicBezTo>
                    <a:pt x="6074" y="10443"/>
                    <a:pt x="6061" y="10439"/>
                    <a:pt x="6047" y="10437"/>
                  </a:cubicBezTo>
                  <a:lnTo>
                    <a:pt x="6238" y="9722"/>
                  </a:lnTo>
                  <a:close/>
                  <a:moveTo>
                    <a:pt x="7477" y="9722"/>
                  </a:moveTo>
                  <a:lnTo>
                    <a:pt x="7668" y="10437"/>
                  </a:lnTo>
                  <a:cubicBezTo>
                    <a:pt x="7655" y="10441"/>
                    <a:pt x="7642" y="10445"/>
                    <a:pt x="7627" y="10449"/>
                  </a:cubicBezTo>
                  <a:lnTo>
                    <a:pt x="7436" y="9734"/>
                  </a:lnTo>
                  <a:cubicBezTo>
                    <a:pt x="7450" y="9731"/>
                    <a:pt x="7462" y="9726"/>
                    <a:pt x="7477" y="9722"/>
                  </a:cubicBezTo>
                  <a:close/>
                  <a:moveTo>
                    <a:pt x="5310" y="10372"/>
                  </a:moveTo>
                  <a:cubicBezTo>
                    <a:pt x="5312" y="10372"/>
                    <a:pt x="5316" y="10374"/>
                    <a:pt x="5319" y="10375"/>
                  </a:cubicBezTo>
                  <a:cubicBezTo>
                    <a:pt x="5310" y="10395"/>
                    <a:pt x="5301" y="10415"/>
                    <a:pt x="5293" y="10438"/>
                  </a:cubicBezTo>
                  <a:cubicBezTo>
                    <a:pt x="5286" y="10455"/>
                    <a:pt x="5279" y="10472"/>
                    <a:pt x="5271" y="10490"/>
                  </a:cubicBezTo>
                  <a:lnTo>
                    <a:pt x="5269" y="10460"/>
                  </a:lnTo>
                  <a:cubicBezTo>
                    <a:pt x="5267" y="10432"/>
                    <a:pt x="5273" y="10402"/>
                    <a:pt x="5286" y="10385"/>
                  </a:cubicBezTo>
                  <a:cubicBezTo>
                    <a:pt x="5290" y="10380"/>
                    <a:pt x="5297" y="10372"/>
                    <a:pt x="5310" y="10372"/>
                  </a:cubicBezTo>
                  <a:close/>
                  <a:moveTo>
                    <a:pt x="6322" y="9745"/>
                  </a:moveTo>
                  <a:cubicBezTo>
                    <a:pt x="6472" y="9780"/>
                    <a:pt x="6629" y="9801"/>
                    <a:pt x="6790" y="9805"/>
                  </a:cubicBezTo>
                  <a:lnTo>
                    <a:pt x="6790" y="10544"/>
                  </a:lnTo>
                  <a:cubicBezTo>
                    <a:pt x="6563" y="10538"/>
                    <a:pt x="6343" y="10510"/>
                    <a:pt x="6131" y="10458"/>
                  </a:cubicBezTo>
                  <a:lnTo>
                    <a:pt x="6322" y="9745"/>
                  </a:lnTo>
                  <a:close/>
                  <a:moveTo>
                    <a:pt x="6878" y="9806"/>
                  </a:moveTo>
                  <a:lnTo>
                    <a:pt x="6878" y="10545"/>
                  </a:lnTo>
                  <a:lnTo>
                    <a:pt x="6836" y="10545"/>
                  </a:lnTo>
                  <a:lnTo>
                    <a:pt x="6836" y="9806"/>
                  </a:lnTo>
                  <a:close/>
                  <a:moveTo>
                    <a:pt x="7392" y="9745"/>
                  </a:moveTo>
                  <a:lnTo>
                    <a:pt x="7582" y="10459"/>
                  </a:lnTo>
                  <a:cubicBezTo>
                    <a:pt x="7371" y="10511"/>
                    <a:pt x="7150" y="10542"/>
                    <a:pt x="6923" y="10545"/>
                  </a:cubicBezTo>
                  <a:lnTo>
                    <a:pt x="6923" y="9805"/>
                  </a:lnTo>
                  <a:cubicBezTo>
                    <a:pt x="7084" y="9801"/>
                    <a:pt x="7240" y="9780"/>
                    <a:pt x="7392" y="9745"/>
                  </a:cubicBezTo>
                  <a:close/>
                  <a:moveTo>
                    <a:pt x="4440" y="10281"/>
                  </a:moveTo>
                  <a:cubicBezTo>
                    <a:pt x="4470" y="10281"/>
                    <a:pt x="4498" y="10291"/>
                    <a:pt x="4520" y="10311"/>
                  </a:cubicBezTo>
                  <a:cubicBezTo>
                    <a:pt x="4540" y="10328"/>
                    <a:pt x="4551" y="10353"/>
                    <a:pt x="4557" y="10376"/>
                  </a:cubicBezTo>
                  <a:cubicBezTo>
                    <a:pt x="4544" y="10385"/>
                    <a:pt x="4532" y="10395"/>
                    <a:pt x="4520" y="10405"/>
                  </a:cubicBezTo>
                  <a:cubicBezTo>
                    <a:pt x="4519" y="10381"/>
                    <a:pt x="4509" y="10359"/>
                    <a:pt x="4492" y="10344"/>
                  </a:cubicBezTo>
                  <a:cubicBezTo>
                    <a:pt x="4477" y="10332"/>
                    <a:pt x="4458" y="10326"/>
                    <a:pt x="4439" y="10326"/>
                  </a:cubicBezTo>
                  <a:cubicBezTo>
                    <a:pt x="4412" y="10326"/>
                    <a:pt x="4385" y="10338"/>
                    <a:pt x="4367" y="10360"/>
                  </a:cubicBezTo>
                  <a:cubicBezTo>
                    <a:pt x="4351" y="10379"/>
                    <a:pt x="4345" y="10404"/>
                    <a:pt x="4349" y="10428"/>
                  </a:cubicBezTo>
                  <a:cubicBezTo>
                    <a:pt x="4351" y="10450"/>
                    <a:pt x="4363" y="10471"/>
                    <a:pt x="4382" y="10485"/>
                  </a:cubicBezTo>
                  <a:cubicBezTo>
                    <a:pt x="4389" y="10491"/>
                    <a:pt x="4400" y="10495"/>
                    <a:pt x="4409" y="10497"/>
                  </a:cubicBezTo>
                  <a:cubicBezTo>
                    <a:pt x="4383" y="10521"/>
                    <a:pt x="4358" y="10547"/>
                    <a:pt x="4333" y="10571"/>
                  </a:cubicBezTo>
                  <a:lnTo>
                    <a:pt x="4268" y="10532"/>
                  </a:lnTo>
                  <a:cubicBezTo>
                    <a:pt x="4284" y="10497"/>
                    <a:pt x="4294" y="10458"/>
                    <a:pt x="4303" y="10421"/>
                  </a:cubicBezTo>
                  <a:cubicBezTo>
                    <a:pt x="4310" y="10385"/>
                    <a:pt x="4320" y="10349"/>
                    <a:pt x="4331" y="10334"/>
                  </a:cubicBezTo>
                  <a:cubicBezTo>
                    <a:pt x="4359" y="10299"/>
                    <a:pt x="4400" y="10281"/>
                    <a:pt x="4440" y="10281"/>
                  </a:cubicBezTo>
                  <a:close/>
                  <a:moveTo>
                    <a:pt x="5822" y="10415"/>
                  </a:moveTo>
                  <a:cubicBezTo>
                    <a:pt x="5847" y="10423"/>
                    <a:pt x="5871" y="10432"/>
                    <a:pt x="5896" y="10439"/>
                  </a:cubicBezTo>
                  <a:cubicBezTo>
                    <a:pt x="5871" y="10454"/>
                    <a:pt x="5848" y="10479"/>
                    <a:pt x="5834" y="10511"/>
                  </a:cubicBezTo>
                  <a:lnTo>
                    <a:pt x="5802" y="10584"/>
                  </a:lnTo>
                  <a:cubicBezTo>
                    <a:pt x="5797" y="10582"/>
                    <a:pt x="5791" y="10579"/>
                    <a:pt x="5784" y="10578"/>
                  </a:cubicBezTo>
                  <a:cubicBezTo>
                    <a:pt x="5796" y="10549"/>
                    <a:pt x="5804" y="10517"/>
                    <a:pt x="5804" y="10486"/>
                  </a:cubicBezTo>
                  <a:cubicBezTo>
                    <a:pt x="5804" y="10473"/>
                    <a:pt x="5802" y="10459"/>
                    <a:pt x="5801" y="10447"/>
                  </a:cubicBezTo>
                  <a:cubicBezTo>
                    <a:pt x="5808" y="10436"/>
                    <a:pt x="5815" y="10426"/>
                    <a:pt x="5822" y="10415"/>
                  </a:cubicBezTo>
                  <a:close/>
                  <a:moveTo>
                    <a:pt x="11773" y="10299"/>
                  </a:moveTo>
                  <a:cubicBezTo>
                    <a:pt x="11833" y="10300"/>
                    <a:pt x="11886" y="10342"/>
                    <a:pt x="11901" y="10405"/>
                  </a:cubicBezTo>
                  <a:cubicBezTo>
                    <a:pt x="11905" y="10420"/>
                    <a:pt x="11900" y="10452"/>
                    <a:pt x="11895" y="10481"/>
                  </a:cubicBezTo>
                  <a:cubicBezTo>
                    <a:pt x="11887" y="10520"/>
                    <a:pt x="11880" y="10564"/>
                    <a:pt x="11884" y="10603"/>
                  </a:cubicBezTo>
                  <a:lnTo>
                    <a:pt x="11754" y="10633"/>
                  </a:lnTo>
                  <a:cubicBezTo>
                    <a:pt x="11740" y="10596"/>
                    <a:pt x="11713" y="10561"/>
                    <a:pt x="11690" y="10529"/>
                  </a:cubicBezTo>
                  <a:cubicBezTo>
                    <a:pt x="11671" y="10506"/>
                    <a:pt x="11653" y="10480"/>
                    <a:pt x="11649" y="10465"/>
                  </a:cubicBezTo>
                  <a:cubicBezTo>
                    <a:pt x="11632" y="10392"/>
                    <a:pt x="11674" y="10320"/>
                    <a:pt x="11744" y="10302"/>
                  </a:cubicBezTo>
                  <a:cubicBezTo>
                    <a:pt x="11753" y="10300"/>
                    <a:pt x="11763" y="10299"/>
                    <a:pt x="11773" y="10299"/>
                  </a:cubicBezTo>
                  <a:close/>
                  <a:moveTo>
                    <a:pt x="1935" y="10237"/>
                  </a:moveTo>
                  <a:lnTo>
                    <a:pt x="2094" y="10396"/>
                  </a:lnTo>
                  <a:cubicBezTo>
                    <a:pt x="2053" y="10445"/>
                    <a:pt x="2026" y="10512"/>
                    <a:pt x="2002" y="10571"/>
                  </a:cubicBezTo>
                  <a:cubicBezTo>
                    <a:pt x="1984" y="10619"/>
                    <a:pt x="1966" y="10664"/>
                    <a:pt x="1946" y="10682"/>
                  </a:cubicBezTo>
                  <a:cubicBezTo>
                    <a:pt x="1900" y="10727"/>
                    <a:pt x="1842" y="10750"/>
                    <a:pt x="1782" y="10750"/>
                  </a:cubicBezTo>
                  <a:cubicBezTo>
                    <a:pt x="1726" y="10750"/>
                    <a:pt x="1676" y="10729"/>
                    <a:pt x="1637" y="10691"/>
                  </a:cubicBezTo>
                  <a:cubicBezTo>
                    <a:pt x="1557" y="10612"/>
                    <a:pt x="1561" y="10474"/>
                    <a:pt x="1649" y="10385"/>
                  </a:cubicBezTo>
                  <a:cubicBezTo>
                    <a:pt x="1668" y="10365"/>
                    <a:pt x="1712" y="10349"/>
                    <a:pt x="1760" y="10328"/>
                  </a:cubicBezTo>
                  <a:cubicBezTo>
                    <a:pt x="1819" y="10305"/>
                    <a:pt x="1887" y="10278"/>
                    <a:pt x="1935" y="10237"/>
                  </a:cubicBezTo>
                  <a:close/>
                  <a:moveTo>
                    <a:pt x="5505" y="10283"/>
                  </a:moveTo>
                  <a:cubicBezTo>
                    <a:pt x="5580" y="10319"/>
                    <a:pt x="5657" y="10353"/>
                    <a:pt x="5734" y="10383"/>
                  </a:cubicBezTo>
                  <a:cubicBezTo>
                    <a:pt x="5750" y="10412"/>
                    <a:pt x="5759" y="10446"/>
                    <a:pt x="5758" y="10485"/>
                  </a:cubicBezTo>
                  <a:cubicBezTo>
                    <a:pt x="5757" y="10543"/>
                    <a:pt x="5732" y="10597"/>
                    <a:pt x="5690" y="10642"/>
                  </a:cubicBezTo>
                  <a:cubicBezTo>
                    <a:pt x="5669" y="10661"/>
                    <a:pt x="5626" y="10679"/>
                    <a:pt x="5579" y="10698"/>
                  </a:cubicBezTo>
                  <a:cubicBezTo>
                    <a:pt x="5520" y="10722"/>
                    <a:pt x="5452" y="10749"/>
                    <a:pt x="5404" y="10790"/>
                  </a:cubicBezTo>
                  <a:lnTo>
                    <a:pt x="5243" y="10630"/>
                  </a:lnTo>
                  <a:cubicBezTo>
                    <a:pt x="5285" y="10582"/>
                    <a:pt x="5311" y="10515"/>
                    <a:pt x="5336" y="10455"/>
                  </a:cubicBezTo>
                  <a:cubicBezTo>
                    <a:pt x="5354" y="10408"/>
                    <a:pt x="5373" y="10363"/>
                    <a:pt x="5393" y="10344"/>
                  </a:cubicBezTo>
                  <a:cubicBezTo>
                    <a:pt x="5425" y="10313"/>
                    <a:pt x="5464" y="10292"/>
                    <a:pt x="5505" y="10283"/>
                  </a:cubicBezTo>
                  <a:close/>
                  <a:moveTo>
                    <a:pt x="1551" y="10639"/>
                  </a:moveTo>
                  <a:cubicBezTo>
                    <a:pt x="1563" y="10670"/>
                    <a:pt x="1582" y="10701"/>
                    <a:pt x="1607" y="10726"/>
                  </a:cubicBezTo>
                  <a:cubicBezTo>
                    <a:pt x="1630" y="10749"/>
                    <a:pt x="1660" y="10768"/>
                    <a:pt x="1692" y="10781"/>
                  </a:cubicBezTo>
                  <a:cubicBezTo>
                    <a:pt x="1677" y="10791"/>
                    <a:pt x="1663" y="10803"/>
                    <a:pt x="1651" y="10817"/>
                  </a:cubicBezTo>
                  <a:cubicBezTo>
                    <a:pt x="1637" y="10829"/>
                    <a:pt x="1625" y="10843"/>
                    <a:pt x="1615" y="10858"/>
                  </a:cubicBezTo>
                  <a:cubicBezTo>
                    <a:pt x="1603" y="10826"/>
                    <a:pt x="1584" y="10798"/>
                    <a:pt x="1560" y="10774"/>
                  </a:cubicBezTo>
                  <a:cubicBezTo>
                    <a:pt x="1536" y="10749"/>
                    <a:pt x="1507" y="10731"/>
                    <a:pt x="1475" y="10718"/>
                  </a:cubicBezTo>
                  <a:cubicBezTo>
                    <a:pt x="1488" y="10707"/>
                    <a:pt x="1503" y="10695"/>
                    <a:pt x="1516" y="10682"/>
                  </a:cubicBezTo>
                  <a:cubicBezTo>
                    <a:pt x="1529" y="10669"/>
                    <a:pt x="1540" y="10653"/>
                    <a:pt x="1551" y="10639"/>
                  </a:cubicBezTo>
                  <a:close/>
                  <a:moveTo>
                    <a:pt x="4245" y="10569"/>
                  </a:moveTo>
                  <a:lnTo>
                    <a:pt x="4303" y="10604"/>
                  </a:lnTo>
                  <a:cubicBezTo>
                    <a:pt x="4279" y="10630"/>
                    <a:pt x="4256" y="10659"/>
                    <a:pt x="4234" y="10686"/>
                  </a:cubicBezTo>
                  <a:cubicBezTo>
                    <a:pt x="4229" y="10685"/>
                    <a:pt x="4223" y="10684"/>
                    <a:pt x="4218" y="10684"/>
                  </a:cubicBezTo>
                  <a:cubicBezTo>
                    <a:pt x="4185" y="10684"/>
                    <a:pt x="4151" y="10703"/>
                    <a:pt x="4135" y="10736"/>
                  </a:cubicBezTo>
                  <a:cubicBezTo>
                    <a:pt x="4125" y="10759"/>
                    <a:pt x="4125" y="10785"/>
                    <a:pt x="4134" y="10807"/>
                  </a:cubicBezTo>
                  <a:cubicBezTo>
                    <a:pt x="4136" y="10813"/>
                    <a:pt x="4139" y="10817"/>
                    <a:pt x="4144" y="10820"/>
                  </a:cubicBezTo>
                  <a:cubicBezTo>
                    <a:pt x="4134" y="10835"/>
                    <a:pt x="4125" y="10849"/>
                    <a:pt x="4117" y="10864"/>
                  </a:cubicBezTo>
                  <a:cubicBezTo>
                    <a:pt x="4109" y="10855"/>
                    <a:pt x="4099" y="10845"/>
                    <a:pt x="4094" y="10833"/>
                  </a:cubicBezTo>
                  <a:cubicBezTo>
                    <a:pt x="4078" y="10797"/>
                    <a:pt x="4080" y="10756"/>
                    <a:pt x="4097" y="10718"/>
                  </a:cubicBezTo>
                  <a:cubicBezTo>
                    <a:pt x="4105" y="10699"/>
                    <a:pt x="4135" y="10672"/>
                    <a:pt x="4165" y="10648"/>
                  </a:cubicBezTo>
                  <a:cubicBezTo>
                    <a:pt x="4192" y="10624"/>
                    <a:pt x="4223" y="10597"/>
                    <a:pt x="4245" y="10569"/>
                  </a:cubicBezTo>
                  <a:close/>
                  <a:moveTo>
                    <a:pt x="11895" y="10648"/>
                  </a:moveTo>
                  <a:cubicBezTo>
                    <a:pt x="11908" y="10686"/>
                    <a:pt x="11937" y="10722"/>
                    <a:pt x="11960" y="10753"/>
                  </a:cubicBezTo>
                  <a:cubicBezTo>
                    <a:pt x="11977" y="10776"/>
                    <a:pt x="11996" y="10798"/>
                    <a:pt x="12000" y="10813"/>
                  </a:cubicBezTo>
                  <a:cubicBezTo>
                    <a:pt x="12018" y="10884"/>
                    <a:pt x="11976" y="10956"/>
                    <a:pt x="11908" y="10976"/>
                  </a:cubicBezTo>
                  <a:cubicBezTo>
                    <a:pt x="11898" y="10979"/>
                    <a:pt x="11887" y="10980"/>
                    <a:pt x="11877" y="10980"/>
                  </a:cubicBezTo>
                  <a:cubicBezTo>
                    <a:pt x="11819" y="10980"/>
                    <a:pt x="11765" y="10938"/>
                    <a:pt x="11749" y="10877"/>
                  </a:cubicBezTo>
                  <a:cubicBezTo>
                    <a:pt x="11745" y="10861"/>
                    <a:pt x="11750" y="10828"/>
                    <a:pt x="11755" y="10797"/>
                  </a:cubicBezTo>
                  <a:cubicBezTo>
                    <a:pt x="11763" y="10759"/>
                    <a:pt x="11769" y="10717"/>
                    <a:pt x="11765" y="10679"/>
                  </a:cubicBezTo>
                  <a:lnTo>
                    <a:pt x="11895" y="10648"/>
                  </a:lnTo>
                  <a:close/>
                  <a:moveTo>
                    <a:pt x="11972" y="10993"/>
                  </a:moveTo>
                  <a:cubicBezTo>
                    <a:pt x="11974" y="11001"/>
                    <a:pt x="11974" y="11009"/>
                    <a:pt x="11976" y="11017"/>
                  </a:cubicBezTo>
                  <a:cubicBezTo>
                    <a:pt x="11979" y="11025"/>
                    <a:pt x="11981" y="11032"/>
                    <a:pt x="11984" y="11039"/>
                  </a:cubicBezTo>
                  <a:cubicBezTo>
                    <a:pt x="11965" y="11039"/>
                    <a:pt x="11945" y="11039"/>
                    <a:pt x="11926" y="11045"/>
                  </a:cubicBezTo>
                  <a:cubicBezTo>
                    <a:pt x="11907" y="11050"/>
                    <a:pt x="11890" y="11059"/>
                    <a:pt x="11875" y="11070"/>
                  </a:cubicBezTo>
                  <a:cubicBezTo>
                    <a:pt x="11874" y="11061"/>
                    <a:pt x="11874" y="11054"/>
                    <a:pt x="11870" y="11046"/>
                  </a:cubicBezTo>
                  <a:cubicBezTo>
                    <a:pt x="11868" y="11038"/>
                    <a:pt x="11865" y="11032"/>
                    <a:pt x="11863" y="11023"/>
                  </a:cubicBezTo>
                  <a:lnTo>
                    <a:pt x="11863" y="11023"/>
                  </a:lnTo>
                  <a:cubicBezTo>
                    <a:pt x="11866" y="11023"/>
                    <a:pt x="11870" y="11025"/>
                    <a:pt x="11876" y="11025"/>
                  </a:cubicBezTo>
                  <a:cubicBezTo>
                    <a:pt x="11890" y="11025"/>
                    <a:pt x="11906" y="11022"/>
                    <a:pt x="11921" y="11018"/>
                  </a:cubicBezTo>
                  <a:cubicBezTo>
                    <a:pt x="11939" y="11013"/>
                    <a:pt x="11956" y="11003"/>
                    <a:pt x="11972" y="10993"/>
                  </a:cubicBezTo>
                  <a:close/>
                  <a:moveTo>
                    <a:pt x="4815" y="10921"/>
                  </a:moveTo>
                  <a:lnTo>
                    <a:pt x="4815" y="10921"/>
                  </a:lnTo>
                  <a:cubicBezTo>
                    <a:pt x="4813" y="10935"/>
                    <a:pt x="4810" y="10950"/>
                    <a:pt x="4810" y="10964"/>
                  </a:cubicBezTo>
                  <a:cubicBezTo>
                    <a:pt x="4810" y="10979"/>
                    <a:pt x="4811" y="10992"/>
                    <a:pt x="4813" y="11006"/>
                  </a:cubicBezTo>
                  <a:cubicBezTo>
                    <a:pt x="4796" y="11029"/>
                    <a:pt x="4779" y="11053"/>
                    <a:pt x="4758" y="11074"/>
                  </a:cubicBezTo>
                  <a:cubicBezTo>
                    <a:pt x="4737" y="11095"/>
                    <a:pt x="4714" y="11112"/>
                    <a:pt x="4689" y="11128"/>
                  </a:cubicBezTo>
                  <a:cubicBezTo>
                    <a:pt x="4678" y="11127"/>
                    <a:pt x="4668" y="11125"/>
                    <a:pt x="4657" y="11125"/>
                  </a:cubicBezTo>
                  <a:cubicBezTo>
                    <a:pt x="4652" y="11125"/>
                    <a:pt x="4647" y="11127"/>
                    <a:pt x="4641" y="11127"/>
                  </a:cubicBezTo>
                  <a:cubicBezTo>
                    <a:pt x="4690" y="11050"/>
                    <a:pt x="4748" y="10981"/>
                    <a:pt x="4815" y="10921"/>
                  </a:cubicBezTo>
                  <a:close/>
                  <a:moveTo>
                    <a:pt x="5210" y="10659"/>
                  </a:moveTo>
                  <a:lnTo>
                    <a:pt x="5369" y="10818"/>
                  </a:lnTo>
                  <a:cubicBezTo>
                    <a:pt x="5330" y="10871"/>
                    <a:pt x="5304" y="10937"/>
                    <a:pt x="5279" y="10996"/>
                  </a:cubicBezTo>
                  <a:cubicBezTo>
                    <a:pt x="5261" y="11044"/>
                    <a:pt x="5242" y="11088"/>
                    <a:pt x="5222" y="11107"/>
                  </a:cubicBezTo>
                  <a:cubicBezTo>
                    <a:pt x="5178" y="11151"/>
                    <a:pt x="5120" y="11175"/>
                    <a:pt x="5059" y="11175"/>
                  </a:cubicBezTo>
                  <a:cubicBezTo>
                    <a:pt x="5004" y="11175"/>
                    <a:pt x="4952" y="11154"/>
                    <a:pt x="4914" y="11116"/>
                  </a:cubicBezTo>
                  <a:cubicBezTo>
                    <a:pt x="4874" y="11076"/>
                    <a:pt x="4853" y="11022"/>
                    <a:pt x="4855" y="10964"/>
                  </a:cubicBezTo>
                  <a:cubicBezTo>
                    <a:pt x="4856" y="10906"/>
                    <a:pt x="4882" y="10851"/>
                    <a:pt x="4924" y="10807"/>
                  </a:cubicBezTo>
                  <a:cubicBezTo>
                    <a:pt x="4943" y="10787"/>
                    <a:pt x="4987" y="10770"/>
                    <a:pt x="5035" y="10750"/>
                  </a:cubicBezTo>
                  <a:cubicBezTo>
                    <a:pt x="5094" y="10727"/>
                    <a:pt x="5161" y="10700"/>
                    <a:pt x="5210" y="10659"/>
                  </a:cubicBezTo>
                  <a:close/>
                  <a:moveTo>
                    <a:pt x="4040" y="11014"/>
                  </a:moveTo>
                  <a:lnTo>
                    <a:pt x="4040" y="11014"/>
                  </a:lnTo>
                  <a:cubicBezTo>
                    <a:pt x="4015" y="11074"/>
                    <a:pt x="3993" y="11135"/>
                    <a:pt x="3976" y="11199"/>
                  </a:cubicBezTo>
                  <a:cubicBezTo>
                    <a:pt x="3967" y="11165"/>
                    <a:pt x="3961" y="11129"/>
                    <a:pt x="3965" y="11111"/>
                  </a:cubicBezTo>
                  <a:cubicBezTo>
                    <a:pt x="3976" y="11066"/>
                    <a:pt x="4004" y="11032"/>
                    <a:pt x="4040" y="11014"/>
                  </a:cubicBezTo>
                  <a:close/>
                  <a:moveTo>
                    <a:pt x="4997" y="10448"/>
                  </a:moveTo>
                  <a:cubicBezTo>
                    <a:pt x="5018" y="10448"/>
                    <a:pt x="5048" y="10470"/>
                    <a:pt x="5063" y="10511"/>
                  </a:cubicBezTo>
                  <a:lnTo>
                    <a:pt x="5108" y="10626"/>
                  </a:lnTo>
                  <a:lnTo>
                    <a:pt x="5127" y="10619"/>
                  </a:lnTo>
                  <a:cubicBezTo>
                    <a:pt x="5156" y="10609"/>
                    <a:pt x="5183" y="10603"/>
                    <a:pt x="5210" y="10596"/>
                  </a:cubicBezTo>
                  <a:lnTo>
                    <a:pt x="5210" y="10596"/>
                  </a:lnTo>
                  <a:cubicBezTo>
                    <a:pt x="5205" y="10602"/>
                    <a:pt x="5200" y="10608"/>
                    <a:pt x="5196" y="10613"/>
                  </a:cubicBezTo>
                  <a:cubicBezTo>
                    <a:pt x="5153" y="10656"/>
                    <a:pt x="5082" y="10686"/>
                    <a:pt x="5020" y="10711"/>
                  </a:cubicBezTo>
                  <a:cubicBezTo>
                    <a:pt x="4966" y="10732"/>
                    <a:pt x="4920" y="10751"/>
                    <a:pt x="4893" y="10777"/>
                  </a:cubicBezTo>
                  <a:cubicBezTo>
                    <a:pt x="4879" y="10791"/>
                    <a:pt x="4866" y="10808"/>
                    <a:pt x="4855" y="10827"/>
                  </a:cubicBezTo>
                  <a:cubicBezTo>
                    <a:pt x="4743" y="10910"/>
                    <a:pt x="4650" y="11015"/>
                    <a:pt x="4579" y="11138"/>
                  </a:cubicBezTo>
                  <a:cubicBezTo>
                    <a:pt x="4537" y="11151"/>
                    <a:pt x="4497" y="11173"/>
                    <a:pt x="4463" y="11207"/>
                  </a:cubicBezTo>
                  <a:cubicBezTo>
                    <a:pt x="4456" y="11214"/>
                    <a:pt x="4447" y="11225"/>
                    <a:pt x="4441" y="11236"/>
                  </a:cubicBezTo>
                  <a:lnTo>
                    <a:pt x="4346" y="11194"/>
                  </a:lnTo>
                  <a:cubicBezTo>
                    <a:pt x="4302" y="11175"/>
                    <a:pt x="4281" y="11138"/>
                    <a:pt x="4288" y="11117"/>
                  </a:cubicBezTo>
                  <a:cubicBezTo>
                    <a:pt x="4294" y="11103"/>
                    <a:pt x="4313" y="11096"/>
                    <a:pt x="4336" y="11096"/>
                  </a:cubicBezTo>
                  <a:cubicBezTo>
                    <a:pt x="4351" y="11096"/>
                    <a:pt x="4368" y="11099"/>
                    <a:pt x="4384" y="11107"/>
                  </a:cubicBezTo>
                  <a:lnTo>
                    <a:pt x="4497" y="11155"/>
                  </a:lnTo>
                  <a:lnTo>
                    <a:pt x="4507" y="11136"/>
                  </a:lnTo>
                  <a:cubicBezTo>
                    <a:pt x="4528" y="11097"/>
                    <a:pt x="4552" y="11057"/>
                    <a:pt x="4578" y="11021"/>
                  </a:cubicBezTo>
                  <a:lnTo>
                    <a:pt x="4590" y="11003"/>
                  </a:lnTo>
                  <a:lnTo>
                    <a:pt x="4495" y="10926"/>
                  </a:lnTo>
                  <a:cubicBezTo>
                    <a:pt x="4477" y="10912"/>
                    <a:pt x="4462" y="10892"/>
                    <a:pt x="4457" y="10874"/>
                  </a:cubicBezTo>
                  <a:cubicBezTo>
                    <a:pt x="4455" y="10864"/>
                    <a:pt x="4450" y="10847"/>
                    <a:pt x="4460" y="10835"/>
                  </a:cubicBezTo>
                  <a:cubicBezTo>
                    <a:pt x="4467" y="10826"/>
                    <a:pt x="4481" y="10823"/>
                    <a:pt x="4489" y="10823"/>
                  </a:cubicBezTo>
                  <a:cubicBezTo>
                    <a:pt x="4511" y="10823"/>
                    <a:pt x="4535" y="10833"/>
                    <a:pt x="4556" y="10849"/>
                  </a:cubicBezTo>
                  <a:lnTo>
                    <a:pt x="4651" y="10926"/>
                  </a:lnTo>
                  <a:lnTo>
                    <a:pt x="4666" y="10911"/>
                  </a:lnTo>
                  <a:cubicBezTo>
                    <a:pt x="4693" y="10880"/>
                    <a:pt x="4725" y="10851"/>
                    <a:pt x="4766" y="10817"/>
                  </a:cubicBezTo>
                  <a:lnTo>
                    <a:pt x="4782" y="10803"/>
                  </a:lnTo>
                  <a:lnTo>
                    <a:pt x="4709" y="10705"/>
                  </a:lnTo>
                  <a:cubicBezTo>
                    <a:pt x="4692" y="10681"/>
                    <a:pt x="4682" y="10653"/>
                    <a:pt x="4687" y="10630"/>
                  </a:cubicBezTo>
                  <a:cubicBezTo>
                    <a:pt x="4688" y="10624"/>
                    <a:pt x="4690" y="10613"/>
                    <a:pt x="4698" y="10608"/>
                  </a:cubicBezTo>
                  <a:cubicBezTo>
                    <a:pt x="4703" y="10605"/>
                    <a:pt x="4709" y="10603"/>
                    <a:pt x="4715" y="10603"/>
                  </a:cubicBezTo>
                  <a:cubicBezTo>
                    <a:pt x="4737" y="10603"/>
                    <a:pt x="4767" y="10621"/>
                    <a:pt x="4787" y="10648"/>
                  </a:cubicBezTo>
                  <a:lnTo>
                    <a:pt x="4859" y="10746"/>
                  </a:lnTo>
                  <a:lnTo>
                    <a:pt x="4878" y="10735"/>
                  </a:lnTo>
                  <a:cubicBezTo>
                    <a:pt x="4920" y="10708"/>
                    <a:pt x="4959" y="10686"/>
                    <a:pt x="4998" y="10669"/>
                  </a:cubicBezTo>
                  <a:lnTo>
                    <a:pt x="5017" y="10660"/>
                  </a:lnTo>
                  <a:lnTo>
                    <a:pt x="4973" y="10546"/>
                  </a:lnTo>
                  <a:cubicBezTo>
                    <a:pt x="4963" y="10518"/>
                    <a:pt x="4962" y="10488"/>
                    <a:pt x="4971" y="10469"/>
                  </a:cubicBezTo>
                  <a:cubicBezTo>
                    <a:pt x="4973" y="10461"/>
                    <a:pt x="4979" y="10454"/>
                    <a:pt x="4988" y="10450"/>
                  </a:cubicBezTo>
                  <a:cubicBezTo>
                    <a:pt x="4991" y="10449"/>
                    <a:pt x="4994" y="10448"/>
                    <a:pt x="4997" y="10448"/>
                  </a:cubicBezTo>
                  <a:close/>
                  <a:moveTo>
                    <a:pt x="1383" y="10747"/>
                  </a:moveTo>
                  <a:cubicBezTo>
                    <a:pt x="1439" y="10747"/>
                    <a:pt x="1489" y="10768"/>
                    <a:pt x="1527" y="10806"/>
                  </a:cubicBezTo>
                  <a:cubicBezTo>
                    <a:pt x="1567" y="10845"/>
                    <a:pt x="1588" y="10900"/>
                    <a:pt x="1587" y="10958"/>
                  </a:cubicBezTo>
                  <a:cubicBezTo>
                    <a:pt x="1585" y="11016"/>
                    <a:pt x="1561" y="11071"/>
                    <a:pt x="1519" y="11114"/>
                  </a:cubicBezTo>
                  <a:cubicBezTo>
                    <a:pt x="1499" y="11134"/>
                    <a:pt x="1455" y="11151"/>
                    <a:pt x="1408" y="11171"/>
                  </a:cubicBezTo>
                  <a:cubicBezTo>
                    <a:pt x="1348" y="11194"/>
                    <a:pt x="1281" y="11223"/>
                    <a:pt x="1233" y="11263"/>
                  </a:cubicBezTo>
                  <a:lnTo>
                    <a:pt x="1073" y="11104"/>
                  </a:lnTo>
                  <a:cubicBezTo>
                    <a:pt x="1112" y="11052"/>
                    <a:pt x="1139" y="10987"/>
                    <a:pt x="1162" y="10926"/>
                  </a:cubicBezTo>
                  <a:cubicBezTo>
                    <a:pt x="1181" y="10879"/>
                    <a:pt x="1199" y="10834"/>
                    <a:pt x="1219" y="10816"/>
                  </a:cubicBezTo>
                  <a:cubicBezTo>
                    <a:pt x="1263" y="10770"/>
                    <a:pt x="1321" y="10747"/>
                    <a:pt x="1383" y="10747"/>
                  </a:cubicBezTo>
                  <a:close/>
                  <a:moveTo>
                    <a:pt x="4827" y="11066"/>
                  </a:moveTo>
                  <a:cubicBezTo>
                    <a:pt x="4840" y="11097"/>
                    <a:pt x="4857" y="11125"/>
                    <a:pt x="4883" y="11150"/>
                  </a:cubicBezTo>
                  <a:cubicBezTo>
                    <a:pt x="4908" y="11175"/>
                    <a:pt x="4938" y="11193"/>
                    <a:pt x="4971" y="11206"/>
                  </a:cubicBezTo>
                  <a:cubicBezTo>
                    <a:pt x="4957" y="11218"/>
                    <a:pt x="4941" y="11227"/>
                    <a:pt x="4926" y="11241"/>
                  </a:cubicBezTo>
                  <a:cubicBezTo>
                    <a:pt x="4913" y="11254"/>
                    <a:pt x="4901" y="11267"/>
                    <a:pt x="4890" y="11282"/>
                  </a:cubicBezTo>
                  <a:cubicBezTo>
                    <a:pt x="4879" y="11250"/>
                    <a:pt x="4861" y="11223"/>
                    <a:pt x="4835" y="11197"/>
                  </a:cubicBezTo>
                  <a:cubicBezTo>
                    <a:pt x="4811" y="11174"/>
                    <a:pt x="4783" y="11155"/>
                    <a:pt x="4751" y="11143"/>
                  </a:cubicBezTo>
                  <a:cubicBezTo>
                    <a:pt x="4766" y="11132"/>
                    <a:pt x="4778" y="11119"/>
                    <a:pt x="4792" y="11107"/>
                  </a:cubicBezTo>
                  <a:cubicBezTo>
                    <a:pt x="4805" y="11093"/>
                    <a:pt x="4816" y="11080"/>
                    <a:pt x="4827" y="11066"/>
                  </a:cubicBezTo>
                  <a:close/>
                  <a:moveTo>
                    <a:pt x="11975" y="11087"/>
                  </a:moveTo>
                  <a:cubicBezTo>
                    <a:pt x="12032" y="11087"/>
                    <a:pt x="12083" y="11128"/>
                    <a:pt x="12100" y="11186"/>
                  </a:cubicBezTo>
                  <a:cubicBezTo>
                    <a:pt x="12103" y="11202"/>
                    <a:pt x="12100" y="11232"/>
                    <a:pt x="12095" y="11263"/>
                  </a:cubicBezTo>
                  <a:cubicBezTo>
                    <a:pt x="12090" y="11302"/>
                    <a:pt x="12082" y="11345"/>
                    <a:pt x="12088" y="11385"/>
                  </a:cubicBezTo>
                  <a:lnTo>
                    <a:pt x="11959" y="11419"/>
                  </a:lnTo>
                  <a:cubicBezTo>
                    <a:pt x="11943" y="11382"/>
                    <a:pt x="11917" y="11348"/>
                    <a:pt x="11891" y="11318"/>
                  </a:cubicBezTo>
                  <a:cubicBezTo>
                    <a:pt x="11874" y="11293"/>
                    <a:pt x="11853" y="11270"/>
                    <a:pt x="11849" y="11255"/>
                  </a:cubicBezTo>
                  <a:cubicBezTo>
                    <a:pt x="11839" y="11220"/>
                    <a:pt x="11844" y="11182"/>
                    <a:pt x="11861" y="11150"/>
                  </a:cubicBezTo>
                  <a:cubicBezTo>
                    <a:pt x="11879" y="11119"/>
                    <a:pt x="11905" y="11098"/>
                    <a:pt x="11938" y="11091"/>
                  </a:cubicBezTo>
                  <a:cubicBezTo>
                    <a:pt x="11948" y="11088"/>
                    <a:pt x="11960" y="11087"/>
                    <a:pt x="11971" y="11087"/>
                  </a:cubicBezTo>
                  <a:cubicBezTo>
                    <a:pt x="11972" y="11087"/>
                    <a:pt x="11973" y="11087"/>
                    <a:pt x="11975" y="11087"/>
                  </a:cubicBezTo>
                  <a:close/>
                  <a:moveTo>
                    <a:pt x="4265" y="11397"/>
                  </a:moveTo>
                  <a:cubicBezTo>
                    <a:pt x="4272" y="11397"/>
                    <a:pt x="4279" y="11398"/>
                    <a:pt x="4287" y="11399"/>
                  </a:cubicBezTo>
                  <a:lnTo>
                    <a:pt x="4363" y="11412"/>
                  </a:lnTo>
                  <a:cubicBezTo>
                    <a:pt x="4347" y="11444"/>
                    <a:pt x="4330" y="11474"/>
                    <a:pt x="4308" y="11499"/>
                  </a:cubicBezTo>
                  <a:lnTo>
                    <a:pt x="4272" y="11494"/>
                  </a:lnTo>
                  <a:cubicBezTo>
                    <a:pt x="4224" y="11486"/>
                    <a:pt x="4193" y="11456"/>
                    <a:pt x="4196" y="11434"/>
                  </a:cubicBezTo>
                  <a:cubicBezTo>
                    <a:pt x="4199" y="11412"/>
                    <a:pt x="4228" y="11397"/>
                    <a:pt x="4265" y="11397"/>
                  </a:cubicBezTo>
                  <a:close/>
                  <a:moveTo>
                    <a:pt x="12081" y="11610"/>
                  </a:moveTo>
                  <a:cubicBezTo>
                    <a:pt x="12090" y="11610"/>
                    <a:pt x="12096" y="11615"/>
                    <a:pt x="12097" y="11624"/>
                  </a:cubicBezTo>
                  <a:cubicBezTo>
                    <a:pt x="12098" y="11629"/>
                    <a:pt x="12097" y="11634"/>
                    <a:pt x="12095" y="11638"/>
                  </a:cubicBezTo>
                  <a:cubicBezTo>
                    <a:pt x="12092" y="11641"/>
                    <a:pt x="12090" y="11645"/>
                    <a:pt x="12085" y="11645"/>
                  </a:cubicBezTo>
                  <a:cubicBezTo>
                    <a:pt x="12084" y="11645"/>
                    <a:pt x="12083" y="11645"/>
                    <a:pt x="12082" y="11645"/>
                  </a:cubicBezTo>
                  <a:cubicBezTo>
                    <a:pt x="12074" y="11645"/>
                    <a:pt x="12066" y="11639"/>
                    <a:pt x="12065" y="11631"/>
                  </a:cubicBezTo>
                  <a:cubicBezTo>
                    <a:pt x="12064" y="11622"/>
                    <a:pt x="12070" y="11613"/>
                    <a:pt x="12081" y="11610"/>
                  </a:cubicBezTo>
                  <a:close/>
                  <a:moveTo>
                    <a:pt x="1038" y="11133"/>
                  </a:moveTo>
                  <a:lnTo>
                    <a:pt x="1197" y="11292"/>
                  </a:lnTo>
                  <a:cubicBezTo>
                    <a:pt x="1156" y="11341"/>
                    <a:pt x="1130" y="11408"/>
                    <a:pt x="1104" y="11467"/>
                  </a:cubicBezTo>
                  <a:cubicBezTo>
                    <a:pt x="1086" y="11515"/>
                    <a:pt x="1067" y="11560"/>
                    <a:pt x="1048" y="11578"/>
                  </a:cubicBezTo>
                  <a:cubicBezTo>
                    <a:pt x="1036" y="11591"/>
                    <a:pt x="1023" y="11601"/>
                    <a:pt x="1009" y="11609"/>
                  </a:cubicBezTo>
                  <a:cubicBezTo>
                    <a:pt x="978" y="11619"/>
                    <a:pt x="948" y="11630"/>
                    <a:pt x="918" y="11644"/>
                  </a:cubicBezTo>
                  <a:cubicBezTo>
                    <a:pt x="909" y="11645"/>
                    <a:pt x="901" y="11646"/>
                    <a:pt x="892" y="11646"/>
                  </a:cubicBezTo>
                  <a:lnTo>
                    <a:pt x="891" y="11655"/>
                  </a:lnTo>
                  <a:lnTo>
                    <a:pt x="890" y="11655"/>
                  </a:lnTo>
                  <a:lnTo>
                    <a:pt x="890" y="11646"/>
                  </a:lnTo>
                  <a:cubicBezTo>
                    <a:pt x="834" y="11646"/>
                    <a:pt x="782" y="11625"/>
                    <a:pt x="739" y="11587"/>
                  </a:cubicBezTo>
                  <a:cubicBezTo>
                    <a:pt x="701" y="11553"/>
                    <a:pt x="680" y="11498"/>
                    <a:pt x="682" y="11439"/>
                  </a:cubicBezTo>
                  <a:cubicBezTo>
                    <a:pt x="685" y="11381"/>
                    <a:pt x="709" y="11324"/>
                    <a:pt x="751" y="11282"/>
                  </a:cubicBezTo>
                  <a:cubicBezTo>
                    <a:pt x="771" y="11262"/>
                    <a:pt x="814" y="11245"/>
                    <a:pt x="862" y="11225"/>
                  </a:cubicBezTo>
                  <a:cubicBezTo>
                    <a:pt x="922" y="11202"/>
                    <a:pt x="988" y="11174"/>
                    <a:pt x="1038" y="11133"/>
                  </a:cubicBezTo>
                  <a:close/>
                  <a:moveTo>
                    <a:pt x="4658" y="11170"/>
                  </a:moveTo>
                  <a:cubicBezTo>
                    <a:pt x="4714" y="11170"/>
                    <a:pt x="4766" y="11191"/>
                    <a:pt x="4804" y="11229"/>
                  </a:cubicBezTo>
                  <a:cubicBezTo>
                    <a:pt x="4843" y="11269"/>
                    <a:pt x="4864" y="11323"/>
                    <a:pt x="4863" y="11381"/>
                  </a:cubicBezTo>
                  <a:cubicBezTo>
                    <a:pt x="4862" y="11439"/>
                    <a:pt x="4836" y="11494"/>
                    <a:pt x="4794" y="11538"/>
                  </a:cubicBezTo>
                  <a:cubicBezTo>
                    <a:pt x="4774" y="11557"/>
                    <a:pt x="4731" y="11575"/>
                    <a:pt x="4683" y="11594"/>
                  </a:cubicBezTo>
                  <a:cubicBezTo>
                    <a:pt x="4624" y="11618"/>
                    <a:pt x="4557" y="11646"/>
                    <a:pt x="4508" y="11687"/>
                  </a:cubicBezTo>
                  <a:lnTo>
                    <a:pt x="4349" y="11526"/>
                  </a:lnTo>
                  <a:cubicBezTo>
                    <a:pt x="4389" y="11478"/>
                    <a:pt x="4416" y="11412"/>
                    <a:pt x="4441" y="11351"/>
                  </a:cubicBezTo>
                  <a:cubicBezTo>
                    <a:pt x="4460" y="11304"/>
                    <a:pt x="4478" y="11260"/>
                    <a:pt x="4498" y="11241"/>
                  </a:cubicBezTo>
                  <a:cubicBezTo>
                    <a:pt x="4540" y="11195"/>
                    <a:pt x="4598" y="11170"/>
                    <a:pt x="4658" y="11170"/>
                  </a:cubicBezTo>
                  <a:close/>
                  <a:moveTo>
                    <a:pt x="5268" y="10152"/>
                  </a:moveTo>
                  <a:lnTo>
                    <a:pt x="5270" y="10153"/>
                  </a:lnTo>
                  <a:cubicBezTo>
                    <a:pt x="5295" y="10169"/>
                    <a:pt x="5321" y="10184"/>
                    <a:pt x="5347" y="10197"/>
                  </a:cubicBezTo>
                  <a:lnTo>
                    <a:pt x="5367" y="10207"/>
                  </a:lnTo>
                  <a:cubicBezTo>
                    <a:pt x="5393" y="10222"/>
                    <a:pt x="5421" y="10237"/>
                    <a:pt x="5448" y="10249"/>
                  </a:cubicBezTo>
                  <a:cubicBezTo>
                    <a:pt x="5416" y="10264"/>
                    <a:pt x="5386" y="10284"/>
                    <a:pt x="5362" y="10310"/>
                  </a:cubicBezTo>
                  <a:cubicBezTo>
                    <a:pt x="5354" y="10316"/>
                    <a:pt x="5349" y="10323"/>
                    <a:pt x="5343" y="10332"/>
                  </a:cubicBezTo>
                  <a:cubicBezTo>
                    <a:pt x="5333" y="10327"/>
                    <a:pt x="5323" y="10323"/>
                    <a:pt x="5312" y="10323"/>
                  </a:cubicBezTo>
                  <a:lnTo>
                    <a:pt x="5305" y="10323"/>
                  </a:lnTo>
                  <a:cubicBezTo>
                    <a:pt x="5285" y="10326"/>
                    <a:pt x="5267" y="10337"/>
                    <a:pt x="5252" y="10354"/>
                  </a:cubicBezTo>
                  <a:cubicBezTo>
                    <a:pt x="5231" y="10380"/>
                    <a:pt x="5220" y="10421"/>
                    <a:pt x="5224" y="10463"/>
                  </a:cubicBezTo>
                  <a:lnTo>
                    <a:pt x="5233" y="10544"/>
                  </a:lnTo>
                  <a:cubicBezTo>
                    <a:pt x="5201" y="10550"/>
                    <a:pt x="5170" y="10558"/>
                    <a:pt x="5136" y="10567"/>
                  </a:cubicBezTo>
                  <a:lnTo>
                    <a:pt x="5106" y="10492"/>
                  </a:lnTo>
                  <a:cubicBezTo>
                    <a:pt x="5084" y="10438"/>
                    <a:pt x="5039" y="10401"/>
                    <a:pt x="4997" y="10401"/>
                  </a:cubicBezTo>
                  <a:cubicBezTo>
                    <a:pt x="4989" y="10401"/>
                    <a:pt x="4980" y="10402"/>
                    <a:pt x="4972" y="10405"/>
                  </a:cubicBezTo>
                  <a:cubicBezTo>
                    <a:pt x="4953" y="10412"/>
                    <a:pt x="4940" y="10428"/>
                    <a:pt x="4930" y="10448"/>
                  </a:cubicBezTo>
                  <a:cubicBezTo>
                    <a:pt x="4915" y="10479"/>
                    <a:pt x="4917" y="10521"/>
                    <a:pt x="4931" y="10561"/>
                  </a:cubicBezTo>
                  <a:lnTo>
                    <a:pt x="4961" y="10634"/>
                  </a:lnTo>
                  <a:cubicBezTo>
                    <a:pt x="4932" y="10649"/>
                    <a:pt x="4904" y="10665"/>
                    <a:pt x="4873" y="10683"/>
                  </a:cubicBezTo>
                  <a:lnTo>
                    <a:pt x="4826" y="10619"/>
                  </a:lnTo>
                  <a:cubicBezTo>
                    <a:pt x="4797" y="10580"/>
                    <a:pt x="4754" y="10556"/>
                    <a:pt x="4717" y="10556"/>
                  </a:cubicBezTo>
                  <a:cubicBezTo>
                    <a:pt x="4700" y="10556"/>
                    <a:pt x="4685" y="10561"/>
                    <a:pt x="4673" y="10570"/>
                  </a:cubicBezTo>
                  <a:cubicBezTo>
                    <a:pt x="4657" y="10582"/>
                    <a:pt x="4647" y="10601"/>
                    <a:pt x="4642" y="10623"/>
                  </a:cubicBezTo>
                  <a:cubicBezTo>
                    <a:pt x="4637" y="10656"/>
                    <a:pt x="4650" y="10697"/>
                    <a:pt x="4674" y="10731"/>
                  </a:cubicBezTo>
                  <a:lnTo>
                    <a:pt x="4721" y="10796"/>
                  </a:lnTo>
                  <a:cubicBezTo>
                    <a:pt x="4694" y="10819"/>
                    <a:pt x="4671" y="10841"/>
                    <a:pt x="4650" y="10864"/>
                  </a:cubicBezTo>
                  <a:lnTo>
                    <a:pt x="4587" y="10814"/>
                  </a:lnTo>
                  <a:cubicBezTo>
                    <a:pt x="4558" y="10790"/>
                    <a:pt x="4523" y="10779"/>
                    <a:pt x="4492" y="10779"/>
                  </a:cubicBezTo>
                  <a:cubicBezTo>
                    <a:pt x="4465" y="10779"/>
                    <a:pt x="4441" y="10788"/>
                    <a:pt x="4426" y="10806"/>
                  </a:cubicBezTo>
                  <a:cubicBezTo>
                    <a:pt x="4409" y="10827"/>
                    <a:pt x="4405" y="10856"/>
                    <a:pt x="4416" y="10886"/>
                  </a:cubicBezTo>
                  <a:cubicBezTo>
                    <a:pt x="4425" y="10914"/>
                    <a:pt x="4444" y="10940"/>
                    <a:pt x="4468" y="10961"/>
                  </a:cubicBezTo>
                  <a:lnTo>
                    <a:pt x="4531" y="11012"/>
                  </a:lnTo>
                  <a:cubicBezTo>
                    <a:pt x="4513" y="11039"/>
                    <a:pt x="4495" y="11069"/>
                    <a:pt x="4479" y="11097"/>
                  </a:cubicBezTo>
                  <a:lnTo>
                    <a:pt x="4405" y="11066"/>
                  </a:lnTo>
                  <a:cubicBezTo>
                    <a:pt x="4384" y="11056"/>
                    <a:pt x="4361" y="11052"/>
                    <a:pt x="4340" y="11052"/>
                  </a:cubicBezTo>
                  <a:cubicBezTo>
                    <a:pt x="4299" y="11052"/>
                    <a:pt x="4263" y="11069"/>
                    <a:pt x="4249" y="11100"/>
                  </a:cubicBezTo>
                  <a:cubicBezTo>
                    <a:pt x="4228" y="11149"/>
                    <a:pt x="4263" y="11209"/>
                    <a:pt x="4329" y="11239"/>
                  </a:cubicBezTo>
                  <a:lnTo>
                    <a:pt x="4402" y="11270"/>
                  </a:lnTo>
                  <a:cubicBezTo>
                    <a:pt x="4391" y="11301"/>
                    <a:pt x="4383" y="11332"/>
                    <a:pt x="4373" y="11366"/>
                  </a:cubicBezTo>
                  <a:lnTo>
                    <a:pt x="4294" y="11355"/>
                  </a:lnTo>
                  <a:cubicBezTo>
                    <a:pt x="4285" y="11353"/>
                    <a:pt x="4275" y="11352"/>
                    <a:pt x="4266" y="11352"/>
                  </a:cubicBezTo>
                  <a:cubicBezTo>
                    <a:pt x="4207" y="11352"/>
                    <a:pt x="4158" y="11384"/>
                    <a:pt x="4151" y="11427"/>
                  </a:cubicBezTo>
                  <a:cubicBezTo>
                    <a:pt x="4144" y="11478"/>
                    <a:pt x="4192" y="11529"/>
                    <a:pt x="4263" y="11540"/>
                  </a:cubicBezTo>
                  <a:cubicBezTo>
                    <a:pt x="4223" y="11568"/>
                    <a:pt x="4170" y="11589"/>
                    <a:pt x="4122" y="11609"/>
                  </a:cubicBezTo>
                  <a:cubicBezTo>
                    <a:pt x="4068" y="11631"/>
                    <a:pt x="4022" y="11650"/>
                    <a:pt x="3996" y="11675"/>
                  </a:cubicBezTo>
                  <a:cubicBezTo>
                    <a:pt x="3982" y="11688"/>
                    <a:pt x="3972" y="11702"/>
                    <a:pt x="3961" y="11715"/>
                  </a:cubicBezTo>
                  <a:cubicBezTo>
                    <a:pt x="3956" y="11610"/>
                    <a:pt x="3960" y="11504"/>
                    <a:pt x="3977" y="11399"/>
                  </a:cubicBezTo>
                  <a:cubicBezTo>
                    <a:pt x="4081" y="10729"/>
                    <a:pt x="4611" y="10230"/>
                    <a:pt x="5268" y="10152"/>
                  </a:cubicBezTo>
                  <a:close/>
                  <a:moveTo>
                    <a:pt x="655" y="11540"/>
                  </a:moveTo>
                  <a:cubicBezTo>
                    <a:pt x="667" y="11572"/>
                    <a:pt x="687" y="11601"/>
                    <a:pt x="712" y="11624"/>
                  </a:cubicBezTo>
                  <a:cubicBezTo>
                    <a:pt x="736" y="11647"/>
                    <a:pt x="766" y="11665"/>
                    <a:pt x="797" y="11676"/>
                  </a:cubicBezTo>
                  <a:cubicBezTo>
                    <a:pt x="785" y="11687"/>
                    <a:pt x="772" y="11698"/>
                    <a:pt x="760" y="11712"/>
                  </a:cubicBezTo>
                  <a:cubicBezTo>
                    <a:pt x="751" y="11723"/>
                    <a:pt x="744" y="11733"/>
                    <a:pt x="735" y="11745"/>
                  </a:cubicBezTo>
                  <a:cubicBezTo>
                    <a:pt x="733" y="11746"/>
                    <a:pt x="730" y="11747"/>
                    <a:pt x="728" y="11750"/>
                  </a:cubicBezTo>
                  <a:cubicBezTo>
                    <a:pt x="712" y="11723"/>
                    <a:pt x="692" y="11697"/>
                    <a:pt x="667" y="11675"/>
                  </a:cubicBezTo>
                  <a:cubicBezTo>
                    <a:pt x="640" y="11651"/>
                    <a:pt x="609" y="11636"/>
                    <a:pt x="574" y="11628"/>
                  </a:cubicBezTo>
                  <a:cubicBezTo>
                    <a:pt x="590" y="11613"/>
                    <a:pt x="603" y="11601"/>
                    <a:pt x="618" y="11586"/>
                  </a:cubicBezTo>
                  <a:cubicBezTo>
                    <a:pt x="632" y="11571"/>
                    <a:pt x="643" y="11555"/>
                    <a:pt x="655" y="11540"/>
                  </a:cubicBezTo>
                  <a:close/>
                  <a:moveTo>
                    <a:pt x="12097" y="11426"/>
                  </a:moveTo>
                  <a:cubicBezTo>
                    <a:pt x="12112" y="11463"/>
                    <a:pt x="12138" y="11498"/>
                    <a:pt x="12161" y="11529"/>
                  </a:cubicBezTo>
                  <a:cubicBezTo>
                    <a:pt x="12185" y="11555"/>
                    <a:pt x="12204" y="11581"/>
                    <a:pt x="12208" y="11597"/>
                  </a:cubicBezTo>
                  <a:cubicBezTo>
                    <a:pt x="12217" y="11634"/>
                    <a:pt x="12211" y="11673"/>
                    <a:pt x="12191" y="11704"/>
                  </a:cubicBezTo>
                  <a:cubicBezTo>
                    <a:pt x="12172" y="11733"/>
                    <a:pt x="12145" y="11752"/>
                    <a:pt x="12112" y="11760"/>
                  </a:cubicBezTo>
                  <a:cubicBezTo>
                    <a:pt x="12106" y="11761"/>
                    <a:pt x="12098" y="11761"/>
                    <a:pt x="12092" y="11762"/>
                  </a:cubicBezTo>
                  <a:lnTo>
                    <a:pt x="12072" y="11714"/>
                  </a:lnTo>
                  <a:cubicBezTo>
                    <a:pt x="12076" y="11714"/>
                    <a:pt x="12079" y="11715"/>
                    <a:pt x="12082" y="11715"/>
                  </a:cubicBezTo>
                  <a:cubicBezTo>
                    <a:pt x="12090" y="11715"/>
                    <a:pt x="12096" y="11714"/>
                    <a:pt x="12101" y="11713"/>
                  </a:cubicBezTo>
                  <a:cubicBezTo>
                    <a:pt x="12123" y="11708"/>
                    <a:pt x="12142" y="11694"/>
                    <a:pt x="12154" y="11675"/>
                  </a:cubicBezTo>
                  <a:cubicBezTo>
                    <a:pt x="12167" y="11655"/>
                    <a:pt x="12170" y="11630"/>
                    <a:pt x="12165" y="11607"/>
                  </a:cubicBezTo>
                  <a:cubicBezTo>
                    <a:pt x="12155" y="11567"/>
                    <a:pt x="12121" y="11538"/>
                    <a:pt x="12080" y="11538"/>
                  </a:cubicBezTo>
                  <a:cubicBezTo>
                    <a:pt x="12073" y="11538"/>
                    <a:pt x="12065" y="11539"/>
                    <a:pt x="12059" y="11540"/>
                  </a:cubicBezTo>
                  <a:cubicBezTo>
                    <a:pt x="12038" y="11545"/>
                    <a:pt x="12020" y="11559"/>
                    <a:pt x="12009" y="11577"/>
                  </a:cubicBezTo>
                  <a:cubicBezTo>
                    <a:pt x="11996" y="11552"/>
                    <a:pt x="11984" y="11528"/>
                    <a:pt x="11969" y="11503"/>
                  </a:cubicBezTo>
                  <a:cubicBezTo>
                    <a:pt x="11969" y="11489"/>
                    <a:pt x="11971" y="11474"/>
                    <a:pt x="11969" y="11461"/>
                  </a:cubicBezTo>
                  <a:lnTo>
                    <a:pt x="12024" y="11446"/>
                  </a:lnTo>
                  <a:lnTo>
                    <a:pt x="12097" y="11426"/>
                  </a:lnTo>
                  <a:close/>
                  <a:moveTo>
                    <a:pt x="12175" y="11782"/>
                  </a:moveTo>
                  <a:cubicBezTo>
                    <a:pt x="12176" y="11789"/>
                    <a:pt x="12176" y="11798"/>
                    <a:pt x="12177" y="11805"/>
                  </a:cubicBezTo>
                  <a:cubicBezTo>
                    <a:pt x="12179" y="11813"/>
                    <a:pt x="12183" y="11820"/>
                    <a:pt x="12185" y="11827"/>
                  </a:cubicBezTo>
                  <a:cubicBezTo>
                    <a:pt x="12178" y="11827"/>
                    <a:pt x="12172" y="11826"/>
                    <a:pt x="12165" y="11826"/>
                  </a:cubicBezTo>
                  <a:cubicBezTo>
                    <a:pt x="12153" y="11826"/>
                    <a:pt x="12140" y="11827"/>
                    <a:pt x="12128" y="11830"/>
                  </a:cubicBezTo>
                  <a:cubicBezTo>
                    <a:pt x="12123" y="11831"/>
                    <a:pt x="12121" y="11833"/>
                    <a:pt x="12117" y="11833"/>
                  </a:cubicBezTo>
                  <a:lnTo>
                    <a:pt x="12109" y="11805"/>
                  </a:lnTo>
                  <a:cubicBezTo>
                    <a:pt x="12113" y="11805"/>
                    <a:pt x="12118" y="11805"/>
                    <a:pt x="12122" y="11804"/>
                  </a:cubicBezTo>
                  <a:cubicBezTo>
                    <a:pt x="12142" y="11800"/>
                    <a:pt x="12159" y="11792"/>
                    <a:pt x="12175" y="11782"/>
                  </a:cubicBezTo>
                  <a:close/>
                  <a:moveTo>
                    <a:pt x="508" y="11851"/>
                  </a:moveTo>
                  <a:cubicBezTo>
                    <a:pt x="516" y="11851"/>
                    <a:pt x="522" y="11852"/>
                    <a:pt x="527" y="11857"/>
                  </a:cubicBezTo>
                  <a:cubicBezTo>
                    <a:pt x="540" y="11866"/>
                    <a:pt x="545" y="11883"/>
                    <a:pt x="542" y="11899"/>
                  </a:cubicBezTo>
                  <a:lnTo>
                    <a:pt x="534" y="11907"/>
                  </a:lnTo>
                  <a:cubicBezTo>
                    <a:pt x="527" y="11914"/>
                    <a:pt x="521" y="11921"/>
                    <a:pt x="514" y="11928"/>
                  </a:cubicBezTo>
                  <a:cubicBezTo>
                    <a:pt x="511" y="11929"/>
                    <a:pt x="507" y="11930"/>
                    <a:pt x="503" y="11930"/>
                  </a:cubicBezTo>
                  <a:cubicBezTo>
                    <a:pt x="497" y="11930"/>
                    <a:pt x="491" y="11928"/>
                    <a:pt x="485" y="11925"/>
                  </a:cubicBezTo>
                  <a:cubicBezTo>
                    <a:pt x="477" y="11921"/>
                    <a:pt x="472" y="11914"/>
                    <a:pt x="469" y="11904"/>
                  </a:cubicBezTo>
                  <a:cubicBezTo>
                    <a:pt x="466" y="11893"/>
                    <a:pt x="469" y="11882"/>
                    <a:pt x="475" y="11871"/>
                  </a:cubicBezTo>
                  <a:cubicBezTo>
                    <a:pt x="482" y="11860"/>
                    <a:pt x="496" y="11851"/>
                    <a:pt x="508" y="11851"/>
                  </a:cubicBezTo>
                  <a:close/>
                  <a:moveTo>
                    <a:pt x="12159" y="11992"/>
                  </a:moveTo>
                  <a:lnTo>
                    <a:pt x="12159" y="11992"/>
                  </a:lnTo>
                  <a:cubicBezTo>
                    <a:pt x="12167" y="11992"/>
                    <a:pt x="12174" y="11998"/>
                    <a:pt x="12175" y="12005"/>
                  </a:cubicBezTo>
                  <a:cubicBezTo>
                    <a:pt x="12176" y="12011"/>
                    <a:pt x="12175" y="12016"/>
                    <a:pt x="12172" y="12020"/>
                  </a:cubicBezTo>
                  <a:cubicBezTo>
                    <a:pt x="12170" y="12021"/>
                    <a:pt x="12169" y="12023"/>
                    <a:pt x="12166" y="12024"/>
                  </a:cubicBezTo>
                  <a:cubicBezTo>
                    <a:pt x="12164" y="12014"/>
                    <a:pt x="12161" y="12001"/>
                    <a:pt x="12159" y="11992"/>
                  </a:cubicBezTo>
                  <a:close/>
                  <a:moveTo>
                    <a:pt x="4314" y="11557"/>
                  </a:moveTo>
                  <a:lnTo>
                    <a:pt x="4474" y="11717"/>
                  </a:lnTo>
                  <a:cubicBezTo>
                    <a:pt x="4432" y="11766"/>
                    <a:pt x="4405" y="11833"/>
                    <a:pt x="4382" y="11892"/>
                  </a:cubicBezTo>
                  <a:cubicBezTo>
                    <a:pt x="4363" y="11940"/>
                    <a:pt x="4345" y="11984"/>
                    <a:pt x="4325" y="12003"/>
                  </a:cubicBezTo>
                  <a:cubicBezTo>
                    <a:pt x="4281" y="12047"/>
                    <a:pt x="4223" y="12072"/>
                    <a:pt x="4161" y="12072"/>
                  </a:cubicBezTo>
                  <a:cubicBezTo>
                    <a:pt x="4107" y="12072"/>
                    <a:pt x="4055" y="12051"/>
                    <a:pt x="4017" y="12013"/>
                  </a:cubicBezTo>
                  <a:cubicBezTo>
                    <a:pt x="3977" y="11973"/>
                    <a:pt x="3956" y="11919"/>
                    <a:pt x="3957" y="11861"/>
                  </a:cubicBezTo>
                  <a:cubicBezTo>
                    <a:pt x="3961" y="11804"/>
                    <a:pt x="3986" y="11749"/>
                    <a:pt x="4029" y="11707"/>
                  </a:cubicBezTo>
                  <a:cubicBezTo>
                    <a:pt x="4049" y="11687"/>
                    <a:pt x="4092" y="11670"/>
                    <a:pt x="4139" y="11650"/>
                  </a:cubicBezTo>
                  <a:cubicBezTo>
                    <a:pt x="4198" y="11626"/>
                    <a:pt x="4266" y="11598"/>
                    <a:pt x="4314" y="11557"/>
                  </a:cubicBezTo>
                  <a:close/>
                  <a:moveTo>
                    <a:pt x="5443" y="11129"/>
                  </a:moveTo>
                  <a:cubicBezTo>
                    <a:pt x="5468" y="11129"/>
                    <a:pt x="5494" y="11132"/>
                    <a:pt x="5520" y="11135"/>
                  </a:cubicBezTo>
                  <a:cubicBezTo>
                    <a:pt x="5652" y="11155"/>
                    <a:pt x="5768" y="11227"/>
                    <a:pt x="5845" y="11334"/>
                  </a:cubicBezTo>
                  <a:cubicBezTo>
                    <a:pt x="5924" y="11441"/>
                    <a:pt x="5955" y="11572"/>
                    <a:pt x="5934" y="11704"/>
                  </a:cubicBezTo>
                  <a:cubicBezTo>
                    <a:pt x="5897" y="11945"/>
                    <a:pt x="5685" y="12125"/>
                    <a:pt x="5443" y="12125"/>
                  </a:cubicBezTo>
                  <a:cubicBezTo>
                    <a:pt x="5417" y="12125"/>
                    <a:pt x="5391" y="12123"/>
                    <a:pt x="5367" y="12119"/>
                  </a:cubicBezTo>
                  <a:cubicBezTo>
                    <a:pt x="5235" y="12099"/>
                    <a:pt x="5119" y="12028"/>
                    <a:pt x="5041" y="11921"/>
                  </a:cubicBezTo>
                  <a:cubicBezTo>
                    <a:pt x="5037" y="11915"/>
                    <a:pt x="5033" y="11908"/>
                    <a:pt x="5027" y="11902"/>
                  </a:cubicBezTo>
                  <a:cubicBezTo>
                    <a:pt x="4961" y="11800"/>
                    <a:pt x="4934" y="11678"/>
                    <a:pt x="4951" y="11557"/>
                  </a:cubicBezTo>
                  <a:lnTo>
                    <a:pt x="4951" y="11551"/>
                  </a:lnTo>
                  <a:cubicBezTo>
                    <a:pt x="4975" y="11401"/>
                    <a:pt x="5066" y="11272"/>
                    <a:pt x="5190" y="11199"/>
                  </a:cubicBezTo>
                  <a:cubicBezTo>
                    <a:pt x="5265" y="11154"/>
                    <a:pt x="5351" y="11129"/>
                    <a:pt x="5443" y="11129"/>
                  </a:cubicBezTo>
                  <a:close/>
                  <a:moveTo>
                    <a:pt x="519" y="11666"/>
                  </a:moveTo>
                  <a:cubicBezTo>
                    <a:pt x="564" y="11666"/>
                    <a:pt x="603" y="11680"/>
                    <a:pt x="636" y="11709"/>
                  </a:cubicBezTo>
                  <a:cubicBezTo>
                    <a:pt x="659" y="11729"/>
                    <a:pt x="676" y="11751"/>
                    <a:pt x="689" y="11776"/>
                  </a:cubicBezTo>
                  <a:cubicBezTo>
                    <a:pt x="662" y="11794"/>
                    <a:pt x="638" y="11814"/>
                    <a:pt x="613" y="11834"/>
                  </a:cubicBezTo>
                  <a:cubicBezTo>
                    <a:pt x="604" y="11815"/>
                    <a:pt x="593" y="11800"/>
                    <a:pt x="576" y="11787"/>
                  </a:cubicBezTo>
                  <a:cubicBezTo>
                    <a:pt x="557" y="11773"/>
                    <a:pt x="535" y="11767"/>
                    <a:pt x="512" y="11767"/>
                  </a:cubicBezTo>
                  <a:cubicBezTo>
                    <a:pt x="471" y="11767"/>
                    <a:pt x="429" y="11788"/>
                    <a:pt x="405" y="11826"/>
                  </a:cubicBezTo>
                  <a:cubicBezTo>
                    <a:pt x="385" y="11857"/>
                    <a:pt x="380" y="11895"/>
                    <a:pt x="387" y="11928"/>
                  </a:cubicBezTo>
                  <a:cubicBezTo>
                    <a:pt x="396" y="11958"/>
                    <a:pt x="416" y="11983"/>
                    <a:pt x="442" y="11998"/>
                  </a:cubicBezTo>
                  <a:cubicBezTo>
                    <a:pt x="443" y="11999"/>
                    <a:pt x="445" y="11999"/>
                    <a:pt x="447" y="12000"/>
                  </a:cubicBezTo>
                  <a:cubicBezTo>
                    <a:pt x="407" y="12050"/>
                    <a:pt x="373" y="12100"/>
                    <a:pt x="343" y="12155"/>
                  </a:cubicBezTo>
                  <a:lnTo>
                    <a:pt x="260" y="12121"/>
                  </a:lnTo>
                  <a:cubicBezTo>
                    <a:pt x="276" y="12069"/>
                    <a:pt x="285" y="12007"/>
                    <a:pt x="291" y="11947"/>
                  </a:cubicBezTo>
                  <a:cubicBezTo>
                    <a:pt x="300" y="11878"/>
                    <a:pt x="307" y="11812"/>
                    <a:pt x="328" y="11779"/>
                  </a:cubicBezTo>
                  <a:cubicBezTo>
                    <a:pt x="372" y="11708"/>
                    <a:pt x="444" y="11666"/>
                    <a:pt x="519" y="11666"/>
                  </a:cubicBezTo>
                  <a:close/>
                  <a:moveTo>
                    <a:pt x="3929" y="11960"/>
                  </a:moveTo>
                  <a:cubicBezTo>
                    <a:pt x="3941" y="11993"/>
                    <a:pt x="3960" y="12021"/>
                    <a:pt x="3985" y="12046"/>
                  </a:cubicBezTo>
                  <a:cubicBezTo>
                    <a:pt x="4009" y="12071"/>
                    <a:pt x="4038" y="12089"/>
                    <a:pt x="4070" y="12102"/>
                  </a:cubicBezTo>
                  <a:cubicBezTo>
                    <a:pt x="4055" y="12113"/>
                    <a:pt x="4041" y="12125"/>
                    <a:pt x="4029" y="12137"/>
                  </a:cubicBezTo>
                  <a:cubicBezTo>
                    <a:pt x="4017" y="12151"/>
                    <a:pt x="4004" y="12163"/>
                    <a:pt x="3994" y="12178"/>
                  </a:cubicBezTo>
                  <a:cubicBezTo>
                    <a:pt x="3982" y="12148"/>
                    <a:pt x="3964" y="12119"/>
                    <a:pt x="3939" y="12094"/>
                  </a:cubicBezTo>
                  <a:cubicBezTo>
                    <a:pt x="3915" y="12071"/>
                    <a:pt x="3886" y="12052"/>
                    <a:pt x="3855" y="12039"/>
                  </a:cubicBezTo>
                  <a:cubicBezTo>
                    <a:pt x="3869" y="12028"/>
                    <a:pt x="3882" y="12015"/>
                    <a:pt x="3896" y="12003"/>
                  </a:cubicBezTo>
                  <a:cubicBezTo>
                    <a:pt x="3908" y="11989"/>
                    <a:pt x="3919" y="11974"/>
                    <a:pt x="3929" y="11960"/>
                  </a:cubicBezTo>
                  <a:close/>
                  <a:moveTo>
                    <a:pt x="12160" y="11872"/>
                  </a:moveTo>
                  <a:cubicBezTo>
                    <a:pt x="12223" y="11872"/>
                    <a:pt x="12276" y="11921"/>
                    <a:pt x="12287" y="11988"/>
                  </a:cubicBezTo>
                  <a:cubicBezTo>
                    <a:pt x="12290" y="12005"/>
                    <a:pt x="12281" y="12040"/>
                    <a:pt x="12271" y="12073"/>
                  </a:cubicBezTo>
                  <a:cubicBezTo>
                    <a:pt x="12261" y="12110"/>
                    <a:pt x="12250" y="12151"/>
                    <a:pt x="12249" y="12189"/>
                  </a:cubicBezTo>
                  <a:lnTo>
                    <a:pt x="12189" y="12194"/>
                  </a:lnTo>
                  <a:cubicBezTo>
                    <a:pt x="12187" y="12159"/>
                    <a:pt x="12184" y="12127"/>
                    <a:pt x="12178" y="12093"/>
                  </a:cubicBezTo>
                  <a:cubicBezTo>
                    <a:pt x="12197" y="12089"/>
                    <a:pt x="12214" y="12078"/>
                    <a:pt x="12228" y="12062"/>
                  </a:cubicBezTo>
                  <a:cubicBezTo>
                    <a:pt x="12243" y="12042"/>
                    <a:pt x="12248" y="12019"/>
                    <a:pt x="12245" y="11995"/>
                  </a:cubicBezTo>
                  <a:cubicBezTo>
                    <a:pt x="12237" y="11951"/>
                    <a:pt x="12200" y="11920"/>
                    <a:pt x="12158" y="11920"/>
                  </a:cubicBezTo>
                  <a:cubicBezTo>
                    <a:pt x="12154" y="11920"/>
                    <a:pt x="12149" y="11920"/>
                    <a:pt x="12145" y="11921"/>
                  </a:cubicBezTo>
                  <a:lnTo>
                    <a:pt x="12144" y="11921"/>
                  </a:lnTo>
                  <a:cubicBezTo>
                    <a:pt x="12139" y="11905"/>
                    <a:pt x="12134" y="11890"/>
                    <a:pt x="12130" y="11877"/>
                  </a:cubicBezTo>
                  <a:cubicBezTo>
                    <a:pt x="12133" y="11877"/>
                    <a:pt x="12134" y="11875"/>
                    <a:pt x="12136" y="11875"/>
                  </a:cubicBezTo>
                  <a:cubicBezTo>
                    <a:pt x="12145" y="11873"/>
                    <a:pt x="12152" y="11872"/>
                    <a:pt x="12160" y="11872"/>
                  </a:cubicBezTo>
                  <a:close/>
                  <a:moveTo>
                    <a:pt x="5443" y="10972"/>
                  </a:moveTo>
                  <a:cubicBezTo>
                    <a:pt x="5478" y="10972"/>
                    <a:pt x="5510" y="10975"/>
                    <a:pt x="5544" y="10980"/>
                  </a:cubicBezTo>
                  <a:cubicBezTo>
                    <a:pt x="5717" y="11007"/>
                    <a:pt x="5870" y="11100"/>
                    <a:pt x="5973" y="11241"/>
                  </a:cubicBezTo>
                  <a:cubicBezTo>
                    <a:pt x="6075" y="11382"/>
                    <a:pt x="6118" y="11556"/>
                    <a:pt x="6091" y="11729"/>
                  </a:cubicBezTo>
                  <a:cubicBezTo>
                    <a:pt x="6043" y="12045"/>
                    <a:pt x="5764" y="12284"/>
                    <a:pt x="5444" y="12284"/>
                  </a:cubicBezTo>
                  <a:cubicBezTo>
                    <a:pt x="5411" y="12284"/>
                    <a:pt x="5376" y="12281"/>
                    <a:pt x="5344" y="12275"/>
                  </a:cubicBezTo>
                  <a:cubicBezTo>
                    <a:pt x="5009" y="12224"/>
                    <a:pt x="4773" y="11925"/>
                    <a:pt x="4789" y="11594"/>
                  </a:cubicBezTo>
                  <a:cubicBezTo>
                    <a:pt x="4803" y="11587"/>
                    <a:pt x="4815" y="11578"/>
                    <a:pt x="4825" y="11570"/>
                  </a:cubicBezTo>
                  <a:cubicBezTo>
                    <a:pt x="4876" y="11518"/>
                    <a:pt x="4905" y="11452"/>
                    <a:pt x="4906" y="11382"/>
                  </a:cubicBezTo>
                  <a:cubicBezTo>
                    <a:pt x="4906" y="11368"/>
                    <a:pt x="4905" y="11356"/>
                    <a:pt x="4904" y="11342"/>
                  </a:cubicBezTo>
                  <a:cubicBezTo>
                    <a:pt x="4920" y="11318"/>
                    <a:pt x="4937" y="11294"/>
                    <a:pt x="4958" y="11273"/>
                  </a:cubicBezTo>
                  <a:cubicBezTo>
                    <a:pt x="4979" y="11252"/>
                    <a:pt x="5003" y="11235"/>
                    <a:pt x="5027" y="11220"/>
                  </a:cubicBezTo>
                  <a:cubicBezTo>
                    <a:pt x="5038" y="11221"/>
                    <a:pt x="5048" y="11223"/>
                    <a:pt x="5059" y="11223"/>
                  </a:cubicBezTo>
                  <a:cubicBezTo>
                    <a:pt x="5068" y="11223"/>
                    <a:pt x="5078" y="11221"/>
                    <a:pt x="5085" y="11220"/>
                  </a:cubicBezTo>
                  <a:lnTo>
                    <a:pt x="5085" y="11220"/>
                  </a:lnTo>
                  <a:cubicBezTo>
                    <a:pt x="4992" y="11302"/>
                    <a:pt x="4926" y="11415"/>
                    <a:pt x="4906" y="11544"/>
                  </a:cubicBezTo>
                  <a:cubicBezTo>
                    <a:pt x="4884" y="11688"/>
                    <a:pt x="4920" y="11831"/>
                    <a:pt x="5005" y="11948"/>
                  </a:cubicBezTo>
                  <a:cubicBezTo>
                    <a:pt x="5091" y="12066"/>
                    <a:pt x="5217" y="12142"/>
                    <a:pt x="5362" y="12165"/>
                  </a:cubicBezTo>
                  <a:cubicBezTo>
                    <a:pt x="5389" y="12169"/>
                    <a:pt x="5416" y="12172"/>
                    <a:pt x="5446" y="12172"/>
                  </a:cubicBezTo>
                  <a:cubicBezTo>
                    <a:pt x="5715" y="12172"/>
                    <a:pt x="5942" y="11978"/>
                    <a:pt x="5982" y="11710"/>
                  </a:cubicBezTo>
                  <a:cubicBezTo>
                    <a:pt x="6005" y="11567"/>
                    <a:pt x="5969" y="11423"/>
                    <a:pt x="5884" y="11305"/>
                  </a:cubicBezTo>
                  <a:cubicBezTo>
                    <a:pt x="5797" y="11188"/>
                    <a:pt x="5671" y="11112"/>
                    <a:pt x="5527" y="11089"/>
                  </a:cubicBezTo>
                  <a:cubicBezTo>
                    <a:pt x="5500" y="11086"/>
                    <a:pt x="5470" y="11083"/>
                    <a:pt x="5443" y="11083"/>
                  </a:cubicBezTo>
                  <a:cubicBezTo>
                    <a:pt x="5385" y="11083"/>
                    <a:pt x="5328" y="11093"/>
                    <a:pt x="5275" y="11112"/>
                  </a:cubicBezTo>
                  <a:cubicBezTo>
                    <a:pt x="5291" y="11086"/>
                    <a:pt x="5306" y="11051"/>
                    <a:pt x="5320" y="11014"/>
                  </a:cubicBezTo>
                  <a:cubicBezTo>
                    <a:pt x="5324" y="11003"/>
                    <a:pt x="5330" y="10993"/>
                    <a:pt x="5333" y="10981"/>
                  </a:cubicBezTo>
                  <a:cubicBezTo>
                    <a:pt x="5369" y="10975"/>
                    <a:pt x="5406" y="10972"/>
                    <a:pt x="5443" y="10972"/>
                  </a:cubicBezTo>
                  <a:close/>
                  <a:moveTo>
                    <a:pt x="12195" y="12410"/>
                  </a:moveTo>
                  <a:cubicBezTo>
                    <a:pt x="12204" y="12410"/>
                    <a:pt x="12211" y="12419"/>
                    <a:pt x="12211" y="12427"/>
                  </a:cubicBezTo>
                  <a:cubicBezTo>
                    <a:pt x="12211" y="12437"/>
                    <a:pt x="12204" y="12445"/>
                    <a:pt x="12195" y="12445"/>
                  </a:cubicBezTo>
                  <a:lnTo>
                    <a:pt x="12193" y="12445"/>
                  </a:lnTo>
                  <a:cubicBezTo>
                    <a:pt x="12195" y="12432"/>
                    <a:pt x="12195" y="12421"/>
                    <a:pt x="12195" y="12410"/>
                  </a:cubicBezTo>
                  <a:close/>
                  <a:moveTo>
                    <a:pt x="4092" y="12341"/>
                  </a:moveTo>
                  <a:cubicBezTo>
                    <a:pt x="4114" y="12382"/>
                    <a:pt x="4137" y="12422"/>
                    <a:pt x="4163" y="12462"/>
                  </a:cubicBezTo>
                  <a:cubicBezTo>
                    <a:pt x="4138" y="12448"/>
                    <a:pt x="4114" y="12427"/>
                    <a:pt x="4101" y="12397"/>
                  </a:cubicBezTo>
                  <a:cubicBezTo>
                    <a:pt x="4096" y="12385"/>
                    <a:pt x="4093" y="12364"/>
                    <a:pt x="4092" y="12341"/>
                  </a:cubicBezTo>
                  <a:close/>
                  <a:moveTo>
                    <a:pt x="12255" y="12235"/>
                  </a:moveTo>
                  <a:cubicBezTo>
                    <a:pt x="12264" y="12272"/>
                    <a:pt x="12281" y="12309"/>
                    <a:pt x="12296" y="12343"/>
                  </a:cubicBezTo>
                  <a:cubicBezTo>
                    <a:pt x="12311" y="12375"/>
                    <a:pt x="12327" y="12409"/>
                    <a:pt x="12327" y="12428"/>
                  </a:cubicBezTo>
                  <a:cubicBezTo>
                    <a:pt x="12324" y="12466"/>
                    <a:pt x="12311" y="12500"/>
                    <a:pt x="12287" y="12525"/>
                  </a:cubicBezTo>
                  <a:cubicBezTo>
                    <a:pt x="12264" y="12549"/>
                    <a:pt x="12235" y="12564"/>
                    <a:pt x="12203" y="12564"/>
                  </a:cubicBezTo>
                  <a:cubicBezTo>
                    <a:pt x="12199" y="12564"/>
                    <a:pt x="12195" y="12564"/>
                    <a:pt x="12191" y="12563"/>
                  </a:cubicBezTo>
                  <a:cubicBezTo>
                    <a:pt x="12188" y="12563"/>
                    <a:pt x="12186" y="12562"/>
                    <a:pt x="12183" y="12560"/>
                  </a:cubicBezTo>
                  <a:cubicBezTo>
                    <a:pt x="12186" y="12544"/>
                    <a:pt x="12186" y="12530"/>
                    <a:pt x="12188" y="12515"/>
                  </a:cubicBezTo>
                  <a:cubicBezTo>
                    <a:pt x="12191" y="12515"/>
                    <a:pt x="12192" y="12516"/>
                    <a:pt x="12195" y="12516"/>
                  </a:cubicBezTo>
                  <a:lnTo>
                    <a:pt x="12197" y="12516"/>
                  </a:lnTo>
                  <a:cubicBezTo>
                    <a:pt x="12244" y="12516"/>
                    <a:pt x="12282" y="12476"/>
                    <a:pt x="12282" y="12427"/>
                  </a:cubicBezTo>
                  <a:cubicBezTo>
                    <a:pt x="12282" y="12404"/>
                    <a:pt x="12272" y="12380"/>
                    <a:pt x="12256" y="12364"/>
                  </a:cubicBezTo>
                  <a:cubicBezTo>
                    <a:pt x="12241" y="12348"/>
                    <a:pt x="12222" y="12341"/>
                    <a:pt x="12197" y="12341"/>
                  </a:cubicBezTo>
                  <a:cubicBezTo>
                    <a:pt x="12197" y="12306"/>
                    <a:pt x="12197" y="12273"/>
                    <a:pt x="12196" y="12240"/>
                  </a:cubicBezTo>
                  <a:lnTo>
                    <a:pt x="12232" y="12237"/>
                  </a:lnTo>
                  <a:lnTo>
                    <a:pt x="12255" y="12235"/>
                  </a:lnTo>
                  <a:close/>
                  <a:moveTo>
                    <a:pt x="5668" y="10706"/>
                  </a:moveTo>
                  <a:cubicBezTo>
                    <a:pt x="5885" y="10759"/>
                    <a:pt x="6074" y="10883"/>
                    <a:pt x="6207" y="11066"/>
                  </a:cubicBezTo>
                  <a:cubicBezTo>
                    <a:pt x="6356" y="11270"/>
                    <a:pt x="6418" y="11520"/>
                    <a:pt x="6379" y="11769"/>
                  </a:cubicBezTo>
                  <a:cubicBezTo>
                    <a:pt x="6308" y="12227"/>
                    <a:pt x="5906" y="12573"/>
                    <a:pt x="5444" y="12573"/>
                  </a:cubicBezTo>
                  <a:cubicBezTo>
                    <a:pt x="5395" y="12573"/>
                    <a:pt x="5347" y="12568"/>
                    <a:pt x="5298" y="12560"/>
                  </a:cubicBezTo>
                  <a:cubicBezTo>
                    <a:pt x="4873" y="12495"/>
                    <a:pt x="4560" y="12156"/>
                    <a:pt x="4504" y="11750"/>
                  </a:cubicBezTo>
                  <a:cubicBezTo>
                    <a:pt x="4511" y="11746"/>
                    <a:pt x="4516" y="11737"/>
                    <a:pt x="4521" y="11733"/>
                  </a:cubicBezTo>
                  <a:cubicBezTo>
                    <a:pt x="4565" y="11689"/>
                    <a:pt x="4636" y="11660"/>
                    <a:pt x="4698" y="11635"/>
                  </a:cubicBezTo>
                  <a:cubicBezTo>
                    <a:pt x="4714" y="11629"/>
                    <a:pt x="4729" y="11624"/>
                    <a:pt x="4743" y="11617"/>
                  </a:cubicBezTo>
                  <a:lnTo>
                    <a:pt x="4743" y="11617"/>
                  </a:lnTo>
                  <a:cubicBezTo>
                    <a:pt x="4737" y="11961"/>
                    <a:pt x="4987" y="12266"/>
                    <a:pt x="5336" y="12320"/>
                  </a:cubicBezTo>
                  <a:cubicBezTo>
                    <a:pt x="5372" y="12325"/>
                    <a:pt x="5409" y="12327"/>
                    <a:pt x="5444" y="12327"/>
                  </a:cubicBezTo>
                  <a:cubicBezTo>
                    <a:pt x="5787" y="12327"/>
                    <a:pt x="6084" y="12072"/>
                    <a:pt x="6137" y="11733"/>
                  </a:cubicBezTo>
                  <a:cubicBezTo>
                    <a:pt x="6165" y="11549"/>
                    <a:pt x="6121" y="11362"/>
                    <a:pt x="6010" y="11212"/>
                  </a:cubicBezTo>
                  <a:cubicBezTo>
                    <a:pt x="5899" y="11060"/>
                    <a:pt x="5737" y="10961"/>
                    <a:pt x="5551" y="10933"/>
                  </a:cubicBezTo>
                  <a:cubicBezTo>
                    <a:pt x="5516" y="10927"/>
                    <a:pt x="5479" y="10924"/>
                    <a:pt x="5443" y="10924"/>
                  </a:cubicBezTo>
                  <a:cubicBezTo>
                    <a:pt x="5414" y="10924"/>
                    <a:pt x="5385" y="10927"/>
                    <a:pt x="5356" y="10930"/>
                  </a:cubicBezTo>
                  <a:cubicBezTo>
                    <a:pt x="5373" y="10894"/>
                    <a:pt x="5393" y="10860"/>
                    <a:pt x="5417" y="10835"/>
                  </a:cubicBezTo>
                  <a:cubicBezTo>
                    <a:pt x="5462" y="10791"/>
                    <a:pt x="5532" y="10762"/>
                    <a:pt x="5595" y="10738"/>
                  </a:cubicBezTo>
                  <a:cubicBezTo>
                    <a:pt x="5622" y="10727"/>
                    <a:pt x="5647" y="10717"/>
                    <a:pt x="5668" y="10706"/>
                  </a:cubicBezTo>
                  <a:close/>
                  <a:moveTo>
                    <a:pt x="3764" y="12067"/>
                  </a:moveTo>
                  <a:cubicBezTo>
                    <a:pt x="3819" y="12067"/>
                    <a:pt x="3870" y="12089"/>
                    <a:pt x="3908" y="12127"/>
                  </a:cubicBezTo>
                  <a:cubicBezTo>
                    <a:pt x="3989" y="12208"/>
                    <a:pt x="3983" y="12346"/>
                    <a:pt x="3897" y="12432"/>
                  </a:cubicBezTo>
                  <a:cubicBezTo>
                    <a:pt x="3877" y="12452"/>
                    <a:pt x="3833" y="12469"/>
                    <a:pt x="3786" y="12489"/>
                  </a:cubicBezTo>
                  <a:cubicBezTo>
                    <a:pt x="3727" y="12513"/>
                    <a:pt x="3659" y="12541"/>
                    <a:pt x="3611" y="12581"/>
                  </a:cubicBezTo>
                  <a:lnTo>
                    <a:pt x="3517" y="12488"/>
                  </a:lnTo>
                  <a:lnTo>
                    <a:pt x="3451" y="12422"/>
                  </a:lnTo>
                  <a:cubicBezTo>
                    <a:pt x="3492" y="12373"/>
                    <a:pt x="3518" y="12306"/>
                    <a:pt x="3543" y="12247"/>
                  </a:cubicBezTo>
                  <a:cubicBezTo>
                    <a:pt x="3561" y="12199"/>
                    <a:pt x="3580" y="12155"/>
                    <a:pt x="3600" y="12136"/>
                  </a:cubicBezTo>
                  <a:cubicBezTo>
                    <a:pt x="3645" y="12092"/>
                    <a:pt x="3703" y="12067"/>
                    <a:pt x="3764" y="12067"/>
                  </a:cubicBezTo>
                  <a:close/>
                  <a:moveTo>
                    <a:pt x="12243" y="12604"/>
                  </a:moveTo>
                  <a:cubicBezTo>
                    <a:pt x="12243" y="12612"/>
                    <a:pt x="12239" y="12619"/>
                    <a:pt x="12238" y="12627"/>
                  </a:cubicBezTo>
                  <a:cubicBezTo>
                    <a:pt x="12237" y="12636"/>
                    <a:pt x="12238" y="12644"/>
                    <a:pt x="12238" y="12653"/>
                  </a:cubicBezTo>
                  <a:cubicBezTo>
                    <a:pt x="12222" y="12643"/>
                    <a:pt x="12203" y="12637"/>
                    <a:pt x="12183" y="12636"/>
                  </a:cubicBezTo>
                  <a:lnTo>
                    <a:pt x="12171" y="12636"/>
                  </a:lnTo>
                  <a:cubicBezTo>
                    <a:pt x="12172" y="12626"/>
                    <a:pt x="12175" y="12617"/>
                    <a:pt x="12176" y="12607"/>
                  </a:cubicBezTo>
                  <a:cubicBezTo>
                    <a:pt x="12179" y="12607"/>
                    <a:pt x="12183" y="12610"/>
                    <a:pt x="12186" y="12610"/>
                  </a:cubicBezTo>
                  <a:cubicBezTo>
                    <a:pt x="12191" y="12610"/>
                    <a:pt x="12196" y="12611"/>
                    <a:pt x="12202" y="12611"/>
                  </a:cubicBezTo>
                  <a:cubicBezTo>
                    <a:pt x="12216" y="12611"/>
                    <a:pt x="12229" y="12607"/>
                    <a:pt x="12243" y="12604"/>
                  </a:cubicBezTo>
                  <a:close/>
                  <a:moveTo>
                    <a:pt x="244" y="12166"/>
                  </a:moveTo>
                  <a:lnTo>
                    <a:pt x="321" y="12195"/>
                  </a:lnTo>
                  <a:cubicBezTo>
                    <a:pt x="289" y="12255"/>
                    <a:pt x="263" y="12316"/>
                    <a:pt x="242" y="12380"/>
                  </a:cubicBezTo>
                  <a:cubicBezTo>
                    <a:pt x="196" y="12390"/>
                    <a:pt x="157" y="12430"/>
                    <a:pt x="148" y="12482"/>
                  </a:cubicBezTo>
                  <a:cubicBezTo>
                    <a:pt x="141" y="12519"/>
                    <a:pt x="149" y="12554"/>
                    <a:pt x="171" y="12583"/>
                  </a:cubicBezTo>
                  <a:cubicBezTo>
                    <a:pt x="176" y="12590"/>
                    <a:pt x="183" y="12594"/>
                    <a:pt x="188" y="12599"/>
                  </a:cubicBezTo>
                  <a:cubicBezTo>
                    <a:pt x="183" y="12637"/>
                    <a:pt x="179" y="12675"/>
                    <a:pt x="176" y="12714"/>
                  </a:cubicBezTo>
                  <a:cubicBezTo>
                    <a:pt x="147" y="12701"/>
                    <a:pt x="118" y="12682"/>
                    <a:pt x="97" y="12653"/>
                  </a:cubicBezTo>
                  <a:cubicBezTo>
                    <a:pt x="60" y="12601"/>
                    <a:pt x="47" y="12532"/>
                    <a:pt x="58" y="12464"/>
                  </a:cubicBezTo>
                  <a:cubicBezTo>
                    <a:pt x="64" y="12427"/>
                    <a:pt x="102" y="12372"/>
                    <a:pt x="139" y="12322"/>
                  </a:cubicBezTo>
                  <a:lnTo>
                    <a:pt x="159" y="12295"/>
                  </a:lnTo>
                  <a:cubicBezTo>
                    <a:pt x="190" y="12253"/>
                    <a:pt x="223" y="12210"/>
                    <a:pt x="244" y="12166"/>
                  </a:cubicBezTo>
                  <a:close/>
                  <a:moveTo>
                    <a:pt x="12156" y="12795"/>
                  </a:moveTo>
                  <a:cubicBezTo>
                    <a:pt x="12161" y="12796"/>
                    <a:pt x="12165" y="12798"/>
                    <a:pt x="12167" y="12801"/>
                  </a:cubicBezTo>
                  <a:cubicBezTo>
                    <a:pt x="12169" y="12805"/>
                    <a:pt x="12171" y="12810"/>
                    <a:pt x="12170" y="12816"/>
                  </a:cubicBezTo>
                  <a:cubicBezTo>
                    <a:pt x="12167" y="12826"/>
                    <a:pt x="12160" y="12831"/>
                    <a:pt x="12154" y="12831"/>
                  </a:cubicBezTo>
                  <a:lnTo>
                    <a:pt x="12150" y="12831"/>
                  </a:lnTo>
                  <a:cubicBezTo>
                    <a:pt x="12140" y="12828"/>
                    <a:pt x="12137" y="12819"/>
                    <a:pt x="12138" y="12810"/>
                  </a:cubicBezTo>
                  <a:cubicBezTo>
                    <a:pt x="12139" y="12801"/>
                    <a:pt x="12146" y="12795"/>
                    <a:pt x="12156" y="12795"/>
                  </a:cubicBezTo>
                  <a:close/>
                  <a:moveTo>
                    <a:pt x="4292" y="12637"/>
                  </a:moveTo>
                  <a:cubicBezTo>
                    <a:pt x="4307" y="12654"/>
                    <a:pt x="4323" y="12670"/>
                    <a:pt x="4339" y="12685"/>
                  </a:cubicBezTo>
                  <a:cubicBezTo>
                    <a:pt x="4341" y="12699"/>
                    <a:pt x="4346" y="12712"/>
                    <a:pt x="4355" y="12724"/>
                  </a:cubicBezTo>
                  <a:cubicBezTo>
                    <a:pt x="4368" y="12740"/>
                    <a:pt x="4386" y="12749"/>
                    <a:pt x="4404" y="12753"/>
                  </a:cubicBezTo>
                  <a:cubicBezTo>
                    <a:pt x="4440" y="12786"/>
                    <a:pt x="4477" y="12816"/>
                    <a:pt x="4514" y="12846"/>
                  </a:cubicBezTo>
                  <a:lnTo>
                    <a:pt x="4504" y="12857"/>
                  </a:lnTo>
                  <a:cubicBezTo>
                    <a:pt x="4476" y="12835"/>
                    <a:pt x="4439" y="12817"/>
                    <a:pt x="4405" y="12801"/>
                  </a:cubicBezTo>
                  <a:cubicBezTo>
                    <a:pt x="4371" y="12785"/>
                    <a:pt x="4335" y="12768"/>
                    <a:pt x="4323" y="12752"/>
                  </a:cubicBezTo>
                  <a:cubicBezTo>
                    <a:pt x="4296" y="12720"/>
                    <a:pt x="4286" y="12679"/>
                    <a:pt x="4291" y="12641"/>
                  </a:cubicBezTo>
                  <a:cubicBezTo>
                    <a:pt x="4291" y="12640"/>
                    <a:pt x="4292" y="12638"/>
                    <a:pt x="4292" y="12637"/>
                  </a:cubicBezTo>
                  <a:close/>
                  <a:moveTo>
                    <a:pt x="141" y="12747"/>
                  </a:moveTo>
                  <a:lnTo>
                    <a:pt x="141" y="12747"/>
                  </a:lnTo>
                  <a:cubicBezTo>
                    <a:pt x="152" y="12752"/>
                    <a:pt x="164" y="12756"/>
                    <a:pt x="175" y="12759"/>
                  </a:cubicBezTo>
                  <a:cubicBezTo>
                    <a:pt x="175" y="12791"/>
                    <a:pt x="176" y="12823"/>
                    <a:pt x="178" y="12853"/>
                  </a:cubicBezTo>
                  <a:cubicBezTo>
                    <a:pt x="166" y="12857"/>
                    <a:pt x="155" y="12862"/>
                    <a:pt x="145" y="12868"/>
                  </a:cubicBezTo>
                  <a:cubicBezTo>
                    <a:pt x="147" y="12848"/>
                    <a:pt x="148" y="12827"/>
                    <a:pt x="148" y="12807"/>
                  </a:cubicBezTo>
                  <a:cubicBezTo>
                    <a:pt x="147" y="12786"/>
                    <a:pt x="144" y="12766"/>
                    <a:pt x="141" y="12747"/>
                  </a:cubicBezTo>
                  <a:close/>
                  <a:moveTo>
                    <a:pt x="5948" y="10462"/>
                  </a:moveTo>
                  <a:cubicBezTo>
                    <a:pt x="5952" y="10462"/>
                    <a:pt x="5955" y="10462"/>
                    <a:pt x="5958" y="10463"/>
                  </a:cubicBezTo>
                  <a:cubicBezTo>
                    <a:pt x="5980" y="10473"/>
                    <a:pt x="5988" y="10515"/>
                    <a:pt x="5969" y="10559"/>
                  </a:cubicBezTo>
                  <a:lnTo>
                    <a:pt x="5918" y="10671"/>
                  </a:lnTo>
                  <a:lnTo>
                    <a:pt x="5934" y="10690"/>
                  </a:lnTo>
                  <a:cubicBezTo>
                    <a:pt x="5974" y="10709"/>
                    <a:pt x="6012" y="10733"/>
                    <a:pt x="6052" y="10761"/>
                  </a:cubicBezTo>
                  <a:lnTo>
                    <a:pt x="6069" y="10772"/>
                  </a:lnTo>
                  <a:lnTo>
                    <a:pt x="6145" y="10677"/>
                  </a:lnTo>
                  <a:cubicBezTo>
                    <a:pt x="6166" y="10651"/>
                    <a:pt x="6196" y="10636"/>
                    <a:pt x="6218" y="10636"/>
                  </a:cubicBezTo>
                  <a:cubicBezTo>
                    <a:pt x="6225" y="10636"/>
                    <a:pt x="6231" y="10637"/>
                    <a:pt x="6236" y="10641"/>
                  </a:cubicBezTo>
                  <a:cubicBezTo>
                    <a:pt x="6254" y="10655"/>
                    <a:pt x="6252" y="10698"/>
                    <a:pt x="6220" y="10738"/>
                  </a:cubicBezTo>
                  <a:lnTo>
                    <a:pt x="6144" y="10833"/>
                  </a:lnTo>
                  <a:lnTo>
                    <a:pt x="6160" y="10846"/>
                  </a:lnTo>
                  <a:cubicBezTo>
                    <a:pt x="6189" y="10873"/>
                    <a:pt x="6219" y="10904"/>
                    <a:pt x="6254" y="10945"/>
                  </a:cubicBezTo>
                  <a:lnTo>
                    <a:pt x="6266" y="10961"/>
                  </a:lnTo>
                  <a:lnTo>
                    <a:pt x="6366" y="10890"/>
                  </a:lnTo>
                  <a:cubicBezTo>
                    <a:pt x="6386" y="10875"/>
                    <a:pt x="6409" y="10865"/>
                    <a:pt x="6429" y="10865"/>
                  </a:cubicBezTo>
                  <a:cubicBezTo>
                    <a:pt x="6438" y="10865"/>
                    <a:pt x="6454" y="10866"/>
                    <a:pt x="6461" y="10879"/>
                  </a:cubicBezTo>
                  <a:cubicBezTo>
                    <a:pt x="6467" y="10886"/>
                    <a:pt x="6467" y="10897"/>
                    <a:pt x="6466" y="10903"/>
                  </a:cubicBezTo>
                  <a:cubicBezTo>
                    <a:pt x="6461" y="10926"/>
                    <a:pt x="6446" y="10950"/>
                    <a:pt x="6420" y="10969"/>
                  </a:cubicBezTo>
                  <a:lnTo>
                    <a:pt x="6322" y="11040"/>
                  </a:lnTo>
                  <a:lnTo>
                    <a:pt x="6334" y="11059"/>
                  </a:lnTo>
                  <a:cubicBezTo>
                    <a:pt x="6360" y="11102"/>
                    <a:pt x="6382" y="11139"/>
                    <a:pt x="6401" y="11177"/>
                  </a:cubicBezTo>
                  <a:lnTo>
                    <a:pt x="6410" y="11197"/>
                  </a:lnTo>
                  <a:lnTo>
                    <a:pt x="6524" y="11154"/>
                  </a:lnTo>
                  <a:cubicBezTo>
                    <a:pt x="6539" y="11149"/>
                    <a:pt x="6554" y="11146"/>
                    <a:pt x="6568" y="11146"/>
                  </a:cubicBezTo>
                  <a:cubicBezTo>
                    <a:pt x="6593" y="11146"/>
                    <a:pt x="6614" y="11154"/>
                    <a:pt x="6620" y="11169"/>
                  </a:cubicBezTo>
                  <a:cubicBezTo>
                    <a:pt x="6628" y="11190"/>
                    <a:pt x="6605" y="11227"/>
                    <a:pt x="6557" y="11245"/>
                  </a:cubicBezTo>
                  <a:lnTo>
                    <a:pt x="6444" y="11289"/>
                  </a:lnTo>
                  <a:lnTo>
                    <a:pt x="6450" y="11309"/>
                  </a:lnTo>
                  <a:cubicBezTo>
                    <a:pt x="6465" y="11355"/>
                    <a:pt x="6475" y="11399"/>
                    <a:pt x="6483" y="11441"/>
                  </a:cubicBezTo>
                  <a:lnTo>
                    <a:pt x="6487" y="11462"/>
                  </a:lnTo>
                  <a:lnTo>
                    <a:pt x="6609" y="11450"/>
                  </a:lnTo>
                  <a:cubicBezTo>
                    <a:pt x="6614" y="11449"/>
                    <a:pt x="6619" y="11449"/>
                    <a:pt x="6624" y="11449"/>
                  </a:cubicBezTo>
                  <a:cubicBezTo>
                    <a:pt x="6664" y="11449"/>
                    <a:pt x="6695" y="11467"/>
                    <a:pt x="6698" y="11489"/>
                  </a:cubicBezTo>
                  <a:cubicBezTo>
                    <a:pt x="6700" y="11512"/>
                    <a:pt x="6668" y="11540"/>
                    <a:pt x="6620" y="11545"/>
                  </a:cubicBezTo>
                  <a:lnTo>
                    <a:pt x="6498" y="11558"/>
                  </a:lnTo>
                  <a:lnTo>
                    <a:pt x="6499" y="11579"/>
                  </a:lnTo>
                  <a:cubicBezTo>
                    <a:pt x="6502" y="11620"/>
                    <a:pt x="6499" y="11666"/>
                    <a:pt x="6496" y="11716"/>
                  </a:cubicBezTo>
                  <a:lnTo>
                    <a:pt x="6494" y="11737"/>
                  </a:lnTo>
                  <a:lnTo>
                    <a:pt x="6615" y="11756"/>
                  </a:lnTo>
                  <a:cubicBezTo>
                    <a:pt x="6665" y="11764"/>
                    <a:pt x="6695" y="11794"/>
                    <a:pt x="6692" y="11817"/>
                  </a:cubicBezTo>
                  <a:cubicBezTo>
                    <a:pt x="6689" y="11838"/>
                    <a:pt x="6658" y="11854"/>
                    <a:pt x="6622" y="11854"/>
                  </a:cubicBezTo>
                  <a:cubicBezTo>
                    <a:pt x="6615" y="11854"/>
                    <a:pt x="6609" y="11853"/>
                    <a:pt x="6602" y="11852"/>
                  </a:cubicBezTo>
                  <a:lnTo>
                    <a:pt x="6478" y="11834"/>
                  </a:lnTo>
                  <a:lnTo>
                    <a:pt x="6473" y="11856"/>
                  </a:lnTo>
                  <a:cubicBezTo>
                    <a:pt x="6463" y="11905"/>
                    <a:pt x="6450" y="11947"/>
                    <a:pt x="6436" y="11987"/>
                  </a:cubicBezTo>
                  <a:lnTo>
                    <a:pt x="6430" y="12007"/>
                  </a:lnTo>
                  <a:lnTo>
                    <a:pt x="6542" y="12056"/>
                  </a:lnTo>
                  <a:cubicBezTo>
                    <a:pt x="6588" y="12076"/>
                    <a:pt x="6609" y="12114"/>
                    <a:pt x="6600" y="12135"/>
                  </a:cubicBezTo>
                  <a:cubicBezTo>
                    <a:pt x="6593" y="12148"/>
                    <a:pt x="6574" y="12155"/>
                    <a:pt x="6552" y="12155"/>
                  </a:cubicBezTo>
                  <a:cubicBezTo>
                    <a:pt x="6537" y="12155"/>
                    <a:pt x="6520" y="12152"/>
                    <a:pt x="6504" y="12146"/>
                  </a:cubicBezTo>
                  <a:lnTo>
                    <a:pt x="6392" y="12095"/>
                  </a:lnTo>
                  <a:lnTo>
                    <a:pt x="6382" y="12114"/>
                  </a:lnTo>
                  <a:cubicBezTo>
                    <a:pt x="6362" y="12151"/>
                    <a:pt x="6340" y="12189"/>
                    <a:pt x="6312" y="12230"/>
                  </a:cubicBezTo>
                  <a:lnTo>
                    <a:pt x="6299" y="12247"/>
                  </a:lnTo>
                  <a:lnTo>
                    <a:pt x="6396" y="12325"/>
                  </a:lnTo>
                  <a:cubicBezTo>
                    <a:pt x="6418" y="12343"/>
                    <a:pt x="6434" y="12368"/>
                    <a:pt x="6436" y="12389"/>
                  </a:cubicBezTo>
                  <a:cubicBezTo>
                    <a:pt x="6438" y="12395"/>
                    <a:pt x="6436" y="12406"/>
                    <a:pt x="6431" y="12414"/>
                  </a:cubicBezTo>
                  <a:cubicBezTo>
                    <a:pt x="6424" y="12423"/>
                    <a:pt x="6412" y="12426"/>
                    <a:pt x="6401" y="12426"/>
                  </a:cubicBezTo>
                  <a:cubicBezTo>
                    <a:pt x="6380" y="12426"/>
                    <a:pt x="6355" y="12415"/>
                    <a:pt x="6335" y="12400"/>
                  </a:cubicBezTo>
                  <a:lnTo>
                    <a:pt x="6240" y="12323"/>
                  </a:lnTo>
                  <a:lnTo>
                    <a:pt x="6225" y="12340"/>
                  </a:lnTo>
                  <a:cubicBezTo>
                    <a:pt x="6198" y="12369"/>
                    <a:pt x="6165" y="12400"/>
                    <a:pt x="6127" y="12432"/>
                  </a:cubicBezTo>
                  <a:lnTo>
                    <a:pt x="6110" y="12446"/>
                  </a:lnTo>
                  <a:lnTo>
                    <a:pt x="6182" y="12545"/>
                  </a:lnTo>
                  <a:cubicBezTo>
                    <a:pt x="6212" y="12585"/>
                    <a:pt x="6212" y="12627"/>
                    <a:pt x="6193" y="12642"/>
                  </a:cubicBezTo>
                  <a:cubicBezTo>
                    <a:pt x="6188" y="12646"/>
                    <a:pt x="6182" y="12647"/>
                    <a:pt x="6175" y="12647"/>
                  </a:cubicBezTo>
                  <a:cubicBezTo>
                    <a:pt x="6153" y="12647"/>
                    <a:pt x="6123" y="12630"/>
                    <a:pt x="6104" y="12603"/>
                  </a:cubicBezTo>
                  <a:lnTo>
                    <a:pt x="6032" y="12502"/>
                  </a:lnTo>
                  <a:lnTo>
                    <a:pt x="6013" y="12515"/>
                  </a:lnTo>
                  <a:cubicBezTo>
                    <a:pt x="5971" y="12542"/>
                    <a:pt x="5932" y="12563"/>
                    <a:pt x="5893" y="12580"/>
                  </a:cubicBezTo>
                  <a:lnTo>
                    <a:pt x="5874" y="12590"/>
                  </a:lnTo>
                  <a:lnTo>
                    <a:pt x="5918" y="12703"/>
                  </a:lnTo>
                  <a:cubicBezTo>
                    <a:pt x="5937" y="12749"/>
                    <a:pt x="5925" y="12791"/>
                    <a:pt x="5904" y="12799"/>
                  </a:cubicBezTo>
                  <a:cubicBezTo>
                    <a:pt x="5901" y="12800"/>
                    <a:pt x="5898" y="12801"/>
                    <a:pt x="5895" y="12801"/>
                  </a:cubicBezTo>
                  <a:cubicBezTo>
                    <a:pt x="5873" y="12801"/>
                    <a:pt x="5843" y="12779"/>
                    <a:pt x="5828" y="12738"/>
                  </a:cubicBezTo>
                  <a:lnTo>
                    <a:pt x="5782" y="12623"/>
                  </a:lnTo>
                  <a:lnTo>
                    <a:pt x="5763" y="12631"/>
                  </a:lnTo>
                  <a:cubicBezTo>
                    <a:pt x="5718" y="12644"/>
                    <a:pt x="5674" y="12655"/>
                    <a:pt x="5629" y="12663"/>
                  </a:cubicBezTo>
                  <a:lnTo>
                    <a:pt x="5608" y="12668"/>
                  </a:lnTo>
                  <a:lnTo>
                    <a:pt x="5622" y="12789"/>
                  </a:lnTo>
                  <a:cubicBezTo>
                    <a:pt x="5627" y="12837"/>
                    <a:pt x="5605" y="12875"/>
                    <a:pt x="5582" y="12878"/>
                  </a:cubicBezTo>
                  <a:lnTo>
                    <a:pt x="5580" y="12900"/>
                  </a:lnTo>
                  <a:lnTo>
                    <a:pt x="5580" y="12878"/>
                  </a:lnTo>
                  <a:cubicBezTo>
                    <a:pt x="5558" y="12878"/>
                    <a:pt x="5531" y="12847"/>
                    <a:pt x="5526" y="12799"/>
                  </a:cubicBezTo>
                  <a:lnTo>
                    <a:pt x="5512" y="12678"/>
                  </a:lnTo>
                  <a:lnTo>
                    <a:pt x="5491" y="12679"/>
                  </a:lnTo>
                  <a:cubicBezTo>
                    <a:pt x="5481" y="12679"/>
                    <a:pt x="5471" y="12680"/>
                    <a:pt x="5461" y="12680"/>
                  </a:cubicBezTo>
                  <a:cubicBezTo>
                    <a:pt x="5429" y="12680"/>
                    <a:pt x="5395" y="12678"/>
                    <a:pt x="5354" y="12675"/>
                  </a:cubicBezTo>
                  <a:lnTo>
                    <a:pt x="5333" y="12674"/>
                  </a:lnTo>
                  <a:lnTo>
                    <a:pt x="5315" y="12795"/>
                  </a:lnTo>
                  <a:cubicBezTo>
                    <a:pt x="5308" y="12842"/>
                    <a:pt x="5280" y="12870"/>
                    <a:pt x="5254" y="12870"/>
                  </a:cubicBezTo>
                  <a:cubicBezTo>
                    <a:pt x="5244" y="12869"/>
                    <a:pt x="5237" y="12861"/>
                    <a:pt x="5233" y="12855"/>
                  </a:cubicBezTo>
                  <a:cubicBezTo>
                    <a:pt x="5220" y="12837"/>
                    <a:pt x="5215" y="12808"/>
                    <a:pt x="5220" y="12779"/>
                  </a:cubicBezTo>
                  <a:lnTo>
                    <a:pt x="5238" y="12658"/>
                  </a:lnTo>
                  <a:lnTo>
                    <a:pt x="5217" y="12653"/>
                  </a:lnTo>
                  <a:cubicBezTo>
                    <a:pt x="5165" y="12641"/>
                    <a:pt x="5123" y="12630"/>
                    <a:pt x="5085" y="12616"/>
                  </a:cubicBezTo>
                  <a:lnTo>
                    <a:pt x="5065" y="12607"/>
                  </a:lnTo>
                  <a:lnTo>
                    <a:pt x="5016" y="12720"/>
                  </a:lnTo>
                  <a:cubicBezTo>
                    <a:pt x="4998" y="12758"/>
                    <a:pt x="4971" y="12779"/>
                    <a:pt x="4949" y="12779"/>
                  </a:cubicBezTo>
                  <a:cubicBezTo>
                    <a:pt x="4945" y="12779"/>
                    <a:pt x="4940" y="12778"/>
                    <a:pt x="4937" y="12776"/>
                  </a:cubicBezTo>
                  <a:cubicBezTo>
                    <a:pt x="4927" y="12773"/>
                    <a:pt x="4922" y="12764"/>
                    <a:pt x="4920" y="12757"/>
                  </a:cubicBezTo>
                  <a:cubicBezTo>
                    <a:pt x="4911" y="12736"/>
                    <a:pt x="4914" y="12707"/>
                    <a:pt x="4926" y="12679"/>
                  </a:cubicBezTo>
                  <a:lnTo>
                    <a:pt x="4976" y="12567"/>
                  </a:lnTo>
                  <a:lnTo>
                    <a:pt x="4958" y="12557"/>
                  </a:lnTo>
                  <a:cubicBezTo>
                    <a:pt x="4918" y="12536"/>
                    <a:pt x="4879" y="12511"/>
                    <a:pt x="4842" y="12485"/>
                  </a:cubicBezTo>
                  <a:lnTo>
                    <a:pt x="4825" y="12474"/>
                  </a:lnTo>
                  <a:lnTo>
                    <a:pt x="4748" y="12568"/>
                  </a:lnTo>
                  <a:cubicBezTo>
                    <a:pt x="4727" y="12594"/>
                    <a:pt x="4698" y="12610"/>
                    <a:pt x="4676" y="12610"/>
                  </a:cubicBezTo>
                  <a:cubicBezTo>
                    <a:pt x="4669" y="12610"/>
                    <a:pt x="4662" y="12608"/>
                    <a:pt x="4657" y="12604"/>
                  </a:cubicBezTo>
                  <a:cubicBezTo>
                    <a:pt x="4649" y="12598"/>
                    <a:pt x="4647" y="12588"/>
                    <a:pt x="4647" y="12580"/>
                  </a:cubicBezTo>
                  <a:cubicBezTo>
                    <a:pt x="4643" y="12558"/>
                    <a:pt x="4655" y="12530"/>
                    <a:pt x="4673" y="12508"/>
                  </a:cubicBezTo>
                  <a:lnTo>
                    <a:pt x="4749" y="12413"/>
                  </a:lnTo>
                  <a:lnTo>
                    <a:pt x="4733" y="12399"/>
                  </a:lnTo>
                  <a:cubicBezTo>
                    <a:pt x="4701" y="12369"/>
                    <a:pt x="4672" y="12337"/>
                    <a:pt x="4640" y="12298"/>
                  </a:cubicBezTo>
                  <a:lnTo>
                    <a:pt x="4627" y="12283"/>
                  </a:lnTo>
                  <a:lnTo>
                    <a:pt x="4527" y="12355"/>
                  </a:lnTo>
                  <a:cubicBezTo>
                    <a:pt x="4508" y="12369"/>
                    <a:pt x="4484" y="12379"/>
                    <a:pt x="4463" y="12379"/>
                  </a:cubicBezTo>
                  <a:cubicBezTo>
                    <a:pt x="4454" y="12379"/>
                    <a:pt x="4440" y="12378"/>
                    <a:pt x="4430" y="12366"/>
                  </a:cubicBezTo>
                  <a:cubicBezTo>
                    <a:pt x="4424" y="12357"/>
                    <a:pt x="4425" y="12347"/>
                    <a:pt x="4425" y="12341"/>
                  </a:cubicBezTo>
                  <a:cubicBezTo>
                    <a:pt x="4429" y="12317"/>
                    <a:pt x="4445" y="12294"/>
                    <a:pt x="4469" y="12277"/>
                  </a:cubicBezTo>
                  <a:lnTo>
                    <a:pt x="4569" y="12205"/>
                  </a:lnTo>
                  <a:lnTo>
                    <a:pt x="4557" y="12187"/>
                  </a:lnTo>
                  <a:cubicBezTo>
                    <a:pt x="4531" y="12144"/>
                    <a:pt x="4508" y="12105"/>
                    <a:pt x="4489" y="12066"/>
                  </a:cubicBezTo>
                  <a:lnTo>
                    <a:pt x="4480" y="12046"/>
                  </a:lnTo>
                  <a:lnTo>
                    <a:pt x="4367" y="12090"/>
                  </a:lnTo>
                  <a:cubicBezTo>
                    <a:pt x="4353" y="12095"/>
                    <a:pt x="4338" y="12098"/>
                    <a:pt x="4325" y="12098"/>
                  </a:cubicBezTo>
                  <a:cubicBezTo>
                    <a:pt x="4306" y="12098"/>
                    <a:pt x="4290" y="12093"/>
                    <a:pt x="4280" y="12084"/>
                  </a:cubicBezTo>
                  <a:cubicBezTo>
                    <a:pt x="4310" y="12072"/>
                    <a:pt x="4338" y="12052"/>
                    <a:pt x="4363" y="12028"/>
                  </a:cubicBezTo>
                  <a:cubicBezTo>
                    <a:pt x="4377" y="12015"/>
                    <a:pt x="4388" y="11997"/>
                    <a:pt x="4399" y="11974"/>
                  </a:cubicBezTo>
                  <a:lnTo>
                    <a:pt x="4447" y="11956"/>
                  </a:lnTo>
                  <a:lnTo>
                    <a:pt x="4441" y="11936"/>
                  </a:lnTo>
                  <a:cubicBezTo>
                    <a:pt x="4437" y="11923"/>
                    <a:pt x="4436" y="11910"/>
                    <a:pt x="4431" y="11898"/>
                  </a:cubicBezTo>
                  <a:cubicBezTo>
                    <a:pt x="4445" y="11866"/>
                    <a:pt x="4458" y="11833"/>
                    <a:pt x="4474" y="11802"/>
                  </a:cubicBezTo>
                  <a:cubicBezTo>
                    <a:pt x="4548" y="12204"/>
                    <a:pt x="4869" y="12535"/>
                    <a:pt x="5296" y="12600"/>
                  </a:cubicBezTo>
                  <a:cubicBezTo>
                    <a:pt x="5347" y="12608"/>
                    <a:pt x="5400" y="12612"/>
                    <a:pt x="5449" y="12612"/>
                  </a:cubicBezTo>
                  <a:cubicBezTo>
                    <a:pt x="5933" y="12612"/>
                    <a:pt x="6355" y="12251"/>
                    <a:pt x="6429" y="11771"/>
                  </a:cubicBezTo>
                  <a:cubicBezTo>
                    <a:pt x="6470" y="11509"/>
                    <a:pt x="6405" y="11246"/>
                    <a:pt x="6250" y="11033"/>
                  </a:cubicBezTo>
                  <a:cubicBezTo>
                    <a:pt x="6118" y="10854"/>
                    <a:pt x="5934" y="10727"/>
                    <a:pt x="5724" y="10666"/>
                  </a:cubicBezTo>
                  <a:lnTo>
                    <a:pt x="5726" y="10665"/>
                  </a:lnTo>
                  <a:cubicBezTo>
                    <a:pt x="5742" y="10649"/>
                    <a:pt x="5755" y="10631"/>
                    <a:pt x="5767" y="10611"/>
                  </a:cubicBezTo>
                  <a:cubicBezTo>
                    <a:pt x="5781" y="10615"/>
                    <a:pt x="5797" y="10621"/>
                    <a:pt x="5811" y="10626"/>
                  </a:cubicBezTo>
                  <a:lnTo>
                    <a:pt x="5830" y="10633"/>
                  </a:lnTo>
                  <a:lnTo>
                    <a:pt x="5879" y="10521"/>
                  </a:lnTo>
                  <a:cubicBezTo>
                    <a:pt x="5897" y="10482"/>
                    <a:pt x="5927" y="10462"/>
                    <a:pt x="5948" y="10462"/>
                  </a:cubicBezTo>
                  <a:close/>
                  <a:moveTo>
                    <a:pt x="3418" y="12452"/>
                  </a:moveTo>
                  <a:lnTo>
                    <a:pt x="3577" y="12612"/>
                  </a:lnTo>
                  <a:cubicBezTo>
                    <a:pt x="3537" y="12663"/>
                    <a:pt x="3511" y="12730"/>
                    <a:pt x="3487" y="12789"/>
                  </a:cubicBezTo>
                  <a:cubicBezTo>
                    <a:pt x="3469" y="12836"/>
                    <a:pt x="3450" y="12881"/>
                    <a:pt x="3430" y="12900"/>
                  </a:cubicBezTo>
                  <a:cubicBezTo>
                    <a:pt x="3385" y="12944"/>
                    <a:pt x="3327" y="12968"/>
                    <a:pt x="3266" y="12968"/>
                  </a:cubicBezTo>
                  <a:cubicBezTo>
                    <a:pt x="3211" y="12968"/>
                    <a:pt x="3160" y="12947"/>
                    <a:pt x="3122" y="12909"/>
                  </a:cubicBezTo>
                  <a:cubicBezTo>
                    <a:pt x="3039" y="12827"/>
                    <a:pt x="3044" y="12689"/>
                    <a:pt x="3132" y="12601"/>
                  </a:cubicBezTo>
                  <a:cubicBezTo>
                    <a:pt x="3152" y="12582"/>
                    <a:pt x="3195" y="12564"/>
                    <a:pt x="3243" y="12545"/>
                  </a:cubicBezTo>
                  <a:cubicBezTo>
                    <a:pt x="3302" y="12521"/>
                    <a:pt x="3369" y="12494"/>
                    <a:pt x="3418" y="12452"/>
                  </a:cubicBezTo>
                  <a:close/>
                  <a:moveTo>
                    <a:pt x="4718" y="12973"/>
                  </a:moveTo>
                  <a:cubicBezTo>
                    <a:pt x="4719" y="12973"/>
                    <a:pt x="4719" y="12974"/>
                    <a:pt x="4720" y="12974"/>
                  </a:cubicBezTo>
                  <a:cubicBezTo>
                    <a:pt x="4719" y="12974"/>
                    <a:pt x="4719" y="12974"/>
                    <a:pt x="4718" y="12973"/>
                  </a:cubicBezTo>
                  <a:close/>
                  <a:moveTo>
                    <a:pt x="12180" y="12679"/>
                  </a:moveTo>
                  <a:cubicBezTo>
                    <a:pt x="12213" y="12683"/>
                    <a:pt x="12241" y="12700"/>
                    <a:pt x="12261" y="12728"/>
                  </a:cubicBezTo>
                  <a:cubicBezTo>
                    <a:pt x="12281" y="12761"/>
                    <a:pt x="12288" y="12801"/>
                    <a:pt x="12280" y="12843"/>
                  </a:cubicBezTo>
                  <a:cubicBezTo>
                    <a:pt x="12274" y="12864"/>
                    <a:pt x="12249" y="12896"/>
                    <a:pt x="12224" y="12927"/>
                  </a:cubicBezTo>
                  <a:cubicBezTo>
                    <a:pt x="12200" y="12956"/>
                    <a:pt x="12176" y="12986"/>
                    <a:pt x="12159" y="13018"/>
                  </a:cubicBezTo>
                  <a:lnTo>
                    <a:pt x="12071" y="12981"/>
                  </a:lnTo>
                  <a:cubicBezTo>
                    <a:pt x="12084" y="12949"/>
                    <a:pt x="12097" y="12920"/>
                    <a:pt x="12108" y="12886"/>
                  </a:cubicBezTo>
                  <a:cubicBezTo>
                    <a:pt x="12114" y="12891"/>
                    <a:pt x="12122" y="12895"/>
                    <a:pt x="12130" y="12897"/>
                  </a:cubicBezTo>
                  <a:cubicBezTo>
                    <a:pt x="12137" y="12901"/>
                    <a:pt x="12145" y="12901"/>
                    <a:pt x="12153" y="12901"/>
                  </a:cubicBezTo>
                  <a:cubicBezTo>
                    <a:pt x="12192" y="12901"/>
                    <a:pt x="12227" y="12873"/>
                    <a:pt x="12237" y="12832"/>
                  </a:cubicBezTo>
                  <a:cubicBezTo>
                    <a:pt x="12243" y="12809"/>
                    <a:pt x="12238" y="12782"/>
                    <a:pt x="12225" y="12762"/>
                  </a:cubicBezTo>
                  <a:cubicBezTo>
                    <a:pt x="12212" y="12742"/>
                    <a:pt x="12193" y="12731"/>
                    <a:pt x="12171" y="12726"/>
                  </a:cubicBezTo>
                  <a:cubicBezTo>
                    <a:pt x="12169" y="12725"/>
                    <a:pt x="12167" y="12725"/>
                    <a:pt x="12165" y="12725"/>
                  </a:cubicBezTo>
                  <a:cubicBezTo>
                    <a:pt x="12161" y="12725"/>
                    <a:pt x="12158" y="12726"/>
                    <a:pt x="12154" y="12726"/>
                  </a:cubicBezTo>
                  <a:cubicBezTo>
                    <a:pt x="12158" y="12711"/>
                    <a:pt x="12160" y="12695"/>
                    <a:pt x="12164" y="12680"/>
                  </a:cubicBezTo>
                  <a:cubicBezTo>
                    <a:pt x="12169" y="12680"/>
                    <a:pt x="12174" y="12679"/>
                    <a:pt x="12180" y="12679"/>
                  </a:cubicBezTo>
                  <a:close/>
                  <a:moveTo>
                    <a:pt x="3034" y="12858"/>
                  </a:moveTo>
                  <a:cubicBezTo>
                    <a:pt x="3047" y="12889"/>
                    <a:pt x="3065" y="12917"/>
                    <a:pt x="3090" y="12943"/>
                  </a:cubicBezTo>
                  <a:cubicBezTo>
                    <a:pt x="3115" y="12968"/>
                    <a:pt x="3145" y="12986"/>
                    <a:pt x="3179" y="12999"/>
                  </a:cubicBezTo>
                  <a:cubicBezTo>
                    <a:pt x="3163" y="13010"/>
                    <a:pt x="3147" y="13020"/>
                    <a:pt x="3133" y="13033"/>
                  </a:cubicBezTo>
                  <a:cubicBezTo>
                    <a:pt x="3121" y="13047"/>
                    <a:pt x="3108" y="13060"/>
                    <a:pt x="3097" y="13075"/>
                  </a:cubicBezTo>
                  <a:cubicBezTo>
                    <a:pt x="3086" y="13044"/>
                    <a:pt x="3068" y="13016"/>
                    <a:pt x="3043" y="12990"/>
                  </a:cubicBezTo>
                  <a:cubicBezTo>
                    <a:pt x="3018" y="12967"/>
                    <a:pt x="2990" y="12948"/>
                    <a:pt x="2958" y="12935"/>
                  </a:cubicBezTo>
                  <a:cubicBezTo>
                    <a:pt x="2973" y="12925"/>
                    <a:pt x="2986" y="12912"/>
                    <a:pt x="2999" y="12900"/>
                  </a:cubicBezTo>
                  <a:cubicBezTo>
                    <a:pt x="3012" y="12886"/>
                    <a:pt x="3024" y="12873"/>
                    <a:pt x="3034" y="12858"/>
                  </a:cubicBezTo>
                  <a:close/>
                  <a:moveTo>
                    <a:pt x="4553" y="12870"/>
                  </a:moveTo>
                  <a:cubicBezTo>
                    <a:pt x="4583" y="12891"/>
                    <a:pt x="4613" y="12912"/>
                    <a:pt x="4644" y="12932"/>
                  </a:cubicBezTo>
                  <a:cubicBezTo>
                    <a:pt x="4640" y="12944"/>
                    <a:pt x="4639" y="12956"/>
                    <a:pt x="4640" y="12968"/>
                  </a:cubicBezTo>
                  <a:cubicBezTo>
                    <a:pt x="4642" y="12991"/>
                    <a:pt x="4656" y="13014"/>
                    <a:pt x="4676" y="13030"/>
                  </a:cubicBezTo>
                  <a:cubicBezTo>
                    <a:pt x="4692" y="13042"/>
                    <a:pt x="4710" y="13048"/>
                    <a:pt x="4730" y="13048"/>
                  </a:cubicBezTo>
                  <a:cubicBezTo>
                    <a:pt x="4756" y="13048"/>
                    <a:pt x="4782" y="13036"/>
                    <a:pt x="4795" y="13014"/>
                  </a:cubicBezTo>
                  <a:cubicBezTo>
                    <a:pt x="4810" y="13021"/>
                    <a:pt x="4825" y="13026"/>
                    <a:pt x="4840" y="13032"/>
                  </a:cubicBezTo>
                  <a:cubicBezTo>
                    <a:pt x="4837" y="13033"/>
                    <a:pt x="4837" y="13037"/>
                    <a:pt x="4836" y="13038"/>
                  </a:cubicBezTo>
                  <a:cubicBezTo>
                    <a:pt x="4817" y="13073"/>
                    <a:pt x="4777" y="13092"/>
                    <a:pt x="4735" y="13092"/>
                  </a:cubicBezTo>
                  <a:cubicBezTo>
                    <a:pt x="4706" y="13092"/>
                    <a:pt x="4676" y="13083"/>
                    <a:pt x="4651" y="13064"/>
                  </a:cubicBezTo>
                  <a:cubicBezTo>
                    <a:pt x="4635" y="13052"/>
                    <a:pt x="4615" y="13018"/>
                    <a:pt x="4598" y="12984"/>
                  </a:cubicBezTo>
                  <a:cubicBezTo>
                    <a:pt x="4581" y="12952"/>
                    <a:pt x="4561" y="12915"/>
                    <a:pt x="4537" y="12888"/>
                  </a:cubicBezTo>
                  <a:lnTo>
                    <a:pt x="4553" y="12870"/>
                  </a:lnTo>
                  <a:close/>
                  <a:moveTo>
                    <a:pt x="6015" y="10474"/>
                  </a:moveTo>
                  <a:lnTo>
                    <a:pt x="6038" y="10480"/>
                  </a:lnTo>
                  <a:cubicBezTo>
                    <a:pt x="6048" y="10484"/>
                    <a:pt x="6060" y="10487"/>
                    <a:pt x="6070" y="10490"/>
                  </a:cubicBezTo>
                  <a:cubicBezTo>
                    <a:pt x="6077" y="10491"/>
                    <a:pt x="6085" y="10494"/>
                    <a:pt x="6091" y="10495"/>
                  </a:cubicBezTo>
                  <a:cubicBezTo>
                    <a:pt x="6094" y="10496"/>
                    <a:pt x="6098" y="10496"/>
                    <a:pt x="6101" y="10497"/>
                  </a:cubicBezTo>
                  <a:lnTo>
                    <a:pt x="6123" y="10503"/>
                  </a:lnTo>
                  <a:lnTo>
                    <a:pt x="6123" y="10501"/>
                  </a:lnTo>
                  <a:cubicBezTo>
                    <a:pt x="6243" y="10531"/>
                    <a:pt x="6364" y="10553"/>
                    <a:pt x="6488" y="10568"/>
                  </a:cubicBezTo>
                  <a:cubicBezTo>
                    <a:pt x="6545" y="10623"/>
                    <a:pt x="6599" y="10683"/>
                    <a:pt x="6646" y="10748"/>
                  </a:cubicBezTo>
                  <a:cubicBezTo>
                    <a:pt x="6881" y="11069"/>
                    <a:pt x="6976" y="11461"/>
                    <a:pt x="6915" y="11852"/>
                  </a:cubicBezTo>
                  <a:cubicBezTo>
                    <a:pt x="6804" y="12569"/>
                    <a:pt x="6175" y="13110"/>
                    <a:pt x="5449" y="13110"/>
                  </a:cubicBezTo>
                  <a:cubicBezTo>
                    <a:pt x="5373" y="13110"/>
                    <a:pt x="5296" y="13104"/>
                    <a:pt x="5220" y="13094"/>
                  </a:cubicBezTo>
                  <a:cubicBezTo>
                    <a:pt x="4825" y="13033"/>
                    <a:pt x="4479" y="12825"/>
                    <a:pt x="4246" y="12504"/>
                  </a:cubicBezTo>
                  <a:cubicBezTo>
                    <a:pt x="4170" y="12400"/>
                    <a:pt x="4109" y="12287"/>
                    <a:pt x="4062" y="12169"/>
                  </a:cubicBezTo>
                  <a:cubicBezTo>
                    <a:pt x="4083" y="12148"/>
                    <a:pt x="4108" y="12131"/>
                    <a:pt x="4131" y="12115"/>
                  </a:cubicBezTo>
                  <a:cubicBezTo>
                    <a:pt x="4141" y="12116"/>
                    <a:pt x="4152" y="12118"/>
                    <a:pt x="4163" y="12118"/>
                  </a:cubicBezTo>
                  <a:cubicBezTo>
                    <a:pt x="4187" y="12118"/>
                    <a:pt x="4209" y="12114"/>
                    <a:pt x="4230" y="12109"/>
                  </a:cubicBezTo>
                  <a:cubicBezTo>
                    <a:pt x="4247" y="12135"/>
                    <a:pt x="4282" y="12151"/>
                    <a:pt x="4322" y="12151"/>
                  </a:cubicBezTo>
                  <a:cubicBezTo>
                    <a:pt x="4340" y="12151"/>
                    <a:pt x="4360" y="12148"/>
                    <a:pt x="4379" y="12140"/>
                  </a:cubicBezTo>
                  <a:lnTo>
                    <a:pt x="4453" y="12111"/>
                  </a:lnTo>
                  <a:cubicBezTo>
                    <a:pt x="4467" y="12140"/>
                    <a:pt x="4483" y="12168"/>
                    <a:pt x="4502" y="12198"/>
                  </a:cubicBezTo>
                  <a:lnTo>
                    <a:pt x="4437" y="12246"/>
                  </a:lnTo>
                  <a:cubicBezTo>
                    <a:pt x="4403" y="12270"/>
                    <a:pt x="4381" y="12305"/>
                    <a:pt x="4376" y="12340"/>
                  </a:cubicBezTo>
                  <a:cubicBezTo>
                    <a:pt x="4371" y="12362"/>
                    <a:pt x="4377" y="12383"/>
                    <a:pt x="4388" y="12399"/>
                  </a:cubicBezTo>
                  <a:cubicBezTo>
                    <a:pt x="4403" y="12419"/>
                    <a:pt x="4430" y="12429"/>
                    <a:pt x="4459" y="12429"/>
                  </a:cubicBezTo>
                  <a:cubicBezTo>
                    <a:pt x="4488" y="12429"/>
                    <a:pt x="4521" y="12419"/>
                    <a:pt x="4550" y="12399"/>
                  </a:cubicBezTo>
                  <a:lnTo>
                    <a:pt x="4614" y="12351"/>
                  </a:lnTo>
                  <a:cubicBezTo>
                    <a:pt x="4636" y="12378"/>
                    <a:pt x="4660" y="12402"/>
                    <a:pt x="4682" y="12423"/>
                  </a:cubicBezTo>
                  <a:lnTo>
                    <a:pt x="4632" y="12485"/>
                  </a:lnTo>
                  <a:cubicBezTo>
                    <a:pt x="4605" y="12519"/>
                    <a:pt x="4593" y="12558"/>
                    <a:pt x="4597" y="12593"/>
                  </a:cubicBezTo>
                  <a:cubicBezTo>
                    <a:pt x="4599" y="12615"/>
                    <a:pt x="4609" y="12633"/>
                    <a:pt x="4624" y="12646"/>
                  </a:cubicBezTo>
                  <a:cubicBezTo>
                    <a:pt x="4637" y="12657"/>
                    <a:pt x="4653" y="12662"/>
                    <a:pt x="4671" y="12662"/>
                  </a:cubicBezTo>
                  <a:cubicBezTo>
                    <a:pt x="4707" y="12662"/>
                    <a:pt x="4750" y="12641"/>
                    <a:pt x="4779" y="12604"/>
                  </a:cubicBezTo>
                  <a:lnTo>
                    <a:pt x="4830" y="12542"/>
                  </a:lnTo>
                  <a:cubicBezTo>
                    <a:pt x="4857" y="12560"/>
                    <a:pt x="4887" y="12578"/>
                    <a:pt x="4915" y="12594"/>
                  </a:cubicBezTo>
                  <a:lnTo>
                    <a:pt x="4884" y="12668"/>
                  </a:lnTo>
                  <a:cubicBezTo>
                    <a:pt x="4867" y="12706"/>
                    <a:pt x="4864" y="12748"/>
                    <a:pt x="4878" y="12779"/>
                  </a:cubicBezTo>
                  <a:cubicBezTo>
                    <a:pt x="4885" y="12800"/>
                    <a:pt x="4900" y="12816"/>
                    <a:pt x="4919" y="12824"/>
                  </a:cubicBezTo>
                  <a:cubicBezTo>
                    <a:pt x="4927" y="12828"/>
                    <a:pt x="4937" y="12830"/>
                    <a:pt x="4946" y="12830"/>
                  </a:cubicBezTo>
                  <a:cubicBezTo>
                    <a:pt x="4988" y="12830"/>
                    <a:pt x="5035" y="12795"/>
                    <a:pt x="5057" y="12743"/>
                  </a:cubicBezTo>
                  <a:lnTo>
                    <a:pt x="5089" y="12671"/>
                  </a:lnTo>
                  <a:cubicBezTo>
                    <a:pt x="5119" y="12680"/>
                    <a:pt x="5151" y="12690"/>
                    <a:pt x="5185" y="12699"/>
                  </a:cubicBezTo>
                  <a:lnTo>
                    <a:pt x="5174" y="12778"/>
                  </a:lnTo>
                  <a:cubicBezTo>
                    <a:pt x="5168" y="12818"/>
                    <a:pt x="5175" y="12859"/>
                    <a:pt x="5196" y="12887"/>
                  </a:cubicBezTo>
                  <a:cubicBezTo>
                    <a:pt x="5210" y="12906"/>
                    <a:pt x="5228" y="12917"/>
                    <a:pt x="5248" y="12921"/>
                  </a:cubicBezTo>
                  <a:cubicBezTo>
                    <a:pt x="5251" y="12921"/>
                    <a:pt x="5254" y="12921"/>
                    <a:pt x="5258" y="12921"/>
                  </a:cubicBezTo>
                  <a:cubicBezTo>
                    <a:pt x="5306" y="12921"/>
                    <a:pt x="5352" y="12872"/>
                    <a:pt x="5362" y="12807"/>
                  </a:cubicBezTo>
                  <a:lnTo>
                    <a:pt x="5373" y="12728"/>
                  </a:lnTo>
                  <a:cubicBezTo>
                    <a:pt x="5401" y="12730"/>
                    <a:pt x="5426" y="12731"/>
                    <a:pt x="5450" y="12731"/>
                  </a:cubicBezTo>
                  <a:cubicBezTo>
                    <a:pt x="5458" y="12731"/>
                    <a:pt x="5465" y="12731"/>
                    <a:pt x="5473" y="12731"/>
                  </a:cubicBezTo>
                  <a:lnTo>
                    <a:pt x="5483" y="12810"/>
                  </a:lnTo>
                  <a:cubicBezTo>
                    <a:pt x="5490" y="12878"/>
                    <a:pt x="5532" y="12929"/>
                    <a:pt x="5583" y="12929"/>
                  </a:cubicBezTo>
                  <a:lnTo>
                    <a:pt x="5590" y="12929"/>
                  </a:lnTo>
                  <a:cubicBezTo>
                    <a:pt x="5643" y="12924"/>
                    <a:pt x="5679" y="12863"/>
                    <a:pt x="5671" y="12790"/>
                  </a:cubicBezTo>
                  <a:lnTo>
                    <a:pt x="5662" y="12711"/>
                  </a:lnTo>
                  <a:cubicBezTo>
                    <a:pt x="5694" y="12704"/>
                    <a:pt x="5726" y="12696"/>
                    <a:pt x="5759" y="12687"/>
                  </a:cubicBezTo>
                  <a:lnTo>
                    <a:pt x="5789" y="12762"/>
                  </a:lnTo>
                  <a:cubicBezTo>
                    <a:pt x="5809" y="12817"/>
                    <a:pt x="5854" y="12854"/>
                    <a:pt x="5897" y="12854"/>
                  </a:cubicBezTo>
                  <a:cubicBezTo>
                    <a:pt x="5906" y="12854"/>
                    <a:pt x="5914" y="12852"/>
                    <a:pt x="5923" y="12849"/>
                  </a:cubicBezTo>
                  <a:cubicBezTo>
                    <a:pt x="5971" y="12830"/>
                    <a:pt x="5990" y="12762"/>
                    <a:pt x="5964" y="12694"/>
                  </a:cubicBezTo>
                  <a:lnTo>
                    <a:pt x="5934" y="12620"/>
                  </a:lnTo>
                  <a:cubicBezTo>
                    <a:pt x="5963" y="12605"/>
                    <a:pt x="5991" y="12590"/>
                    <a:pt x="6022" y="12572"/>
                  </a:cubicBezTo>
                  <a:lnTo>
                    <a:pt x="6069" y="12636"/>
                  </a:lnTo>
                  <a:cubicBezTo>
                    <a:pt x="6098" y="12675"/>
                    <a:pt x="6141" y="12698"/>
                    <a:pt x="6178" y="12698"/>
                  </a:cubicBezTo>
                  <a:cubicBezTo>
                    <a:pt x="6195" y="12698"/>
                    <a:pt x="6210" y="12694"/>
                    <a:pt x="6222" y="12684"/>
                  </a:cubicBezTo>
                  <a:cubicBezTo>
                    <a:pt x="6264" y="12653"/>
                    <a:pt x="6264" y="12583"/>
                    <a:pt x="6221" y="12524"/>
                  </a:cubicBezTo>
                  <a:lnTo>
                    <a:pt x="6174" y="12459"/>
                  </a:lnTo>
                  <a:cubicBezTo>
                    <a:pt x="6201" y="12436"/>
                    <a:pt x="6224" y="12413"/>
                    <a:pt x="6245" y="12390"/>
                  </a:cubicBezTo>
                  <a:lnTo>
                    <a:pt x="6308" y="12441"/>
                  </a:lnTo>
                  <a:cubicBezTo>
                    <a:pt x="6336" y="12464"/>
                    <a:pt x="6371" y="12476"/>
                    <a:pt x="6403" y="12476"/>
                  </a:cubicBezTo>
                  <a:cubicBezTo>
                    <a:pt x="6430" y="12476"/>
                    <a:pt x="6454" y="12467"/>
                    <a:pt x="6469" y="12448"/>
                  </a:cubicBezTo>
                  <a:cubicBezTo>
                    <a:pt x="6482" y="12432"/>
                    <a:pt x="6487" y="12412"/>
                    <a:pt x="6485" y="12389"/>
                  </a:cubicBezTo>
                  <a:cubicBezTo>
                    <a:pt x="6480" y="12354"/>
                    <a:pt x="6459" y="12320"/>
                    <a:pt x="6427" y="12293"/>
                  </a:cubicBezTo>
                  <a:lnTo>
                    <a:pt x="6363" y="12243"/>
                  </a:lnTo>
                  <a:cubicBezTo>
                    <a:pt x="6382" y="12214"/>
                    <a:pt x="6400" y="12185"/>
                    <a:pt x="6416" y="12157"/>
                  </a:cubicBezTo>
                  <a:lnTo>
                    <a:pt x="6490" y="12190"/>
                  </a:lnTo>
                  <a:cubicBezTo>
                    <a:pt x="6512" y="12200"/>
                    <a:pt x="6535" y="12205"/>
                    <a:pt x="6556" y="12205"/>
                  </a:cubicBezTo>
                  <a:cubicBezTo>
                    <a:pt x="6597" y="12205"/>
                    <a:pt x="6632" y="12187"/>
                    <a:pt x="6646" y="12156"/>
                  </a:cubicBezTo>
                  <a:cubicBezTo>
                    <a:pt x="6667" y="12107"/>
                    <a:pt x="6632" y="12046"/>
                    <a:pt x="6566" y="12018"/>
                  </a:cubicBezTo>
                  <a:lnTo>
                    <a:pt x="6493" y="11986"/>
                  </a:lnTo>
                  <a:cubicBezTo>
                    <a:pt x="6503" y="11957"/>
                    <a:pt x="6512" y="11925"/>
                    <a:pt x="6522" y="11889"/>
                  </a:cubicBezTo>
                  <a:lnTo>
                    <a:pt x="6602" y="11902"/>
                  </a:lnTo>
                  <a:cubicBezTo>
                    <a:pt x="6611" y="11903"/>
                    <a:pt x="6621" y="11904"/>
                    <a:pt x="6630" y="11904"/>
                  </a:cubicBezTo>
                  <a:cubicBezTo>
                    <a:pt x="6690" y="11904"/>
                    <a:pt x="6737" y="11872"/>
                    <a:pt x="6744" y="11828"/>
                  </a:cubicBezTo>
                  <a:cubicBezTo>
                    <a:pt x="6751" y="11776"/>
                    <a:pt x="6701" y="11726"/>
                    <a:pt x="6629" y="11714"/>
                  </a:cubicBezTo>
                  <a:lnTo>
                    <a:pt x="6550" y="11703"/>
                  </a:lnTo>
                  <a:cubicBezTo>
                    <a:pt x="6553" y="11667"/>
                    <a:pt x="6554" y="11634"/>
                    <a:pt x="6553" y="11602"/>
                  </a:cubicBezTo>
                  <a:lnTo>
                    <a:pt x="6632" y="11594"/>
                  </a:lnTo>
                  <a:cubicBezTo>
                    <a:pt x="6704" y="11587"/>
                    <a:pt x="6757" y="11539"/>
                    <a:pt x="6750" y="11486"/>
                  </a:cubicBezTo>
                  <a:cubicBezTo>
                    <a:pt x="6746" y="11440"/>
                    <a:pt x="6695" y="11406"/>
                    <a:pt x="6634" y="11406"/>
                  </a:cubicBezTo>
                  <a:cubicBezTo>
                    <a:pt x="6626" y="11406"/>
                    <a:pt x="6619" y="11406"/>
                    <a:pt x="6611" y="11407"/>
                  </a:cubicBezTo>
                  <a:lnTo>
                    <a:pt x="6530" y="11415"/>
                  </a:lnTo>
                  <a:cubicBezTo>
                    <a:pt x="6524" y="11383"/>
                    <a:pt x="6516" y="11350"/>
                    <a:pt x="6507" y="11318"/>
                  </a:cubicBezTo>
                  <a:lnTo>
                    <a:pt x="6582" y="11288"/>
                  </a:lnTo>
                  <a:cubicBezTo>
                    <a:pt x="6649" y="11262"/>
                    <a:pt x="6687" y="11203"/>
                    <a:pt x="6669" y="11153"/>
                  </a:cubicBezTo>
                  <a:cubicBezTo>
                    <a:pt x="6656" y="11120"/>
                    <a:pt x="6617" y="11101"/>
                    <a:pt x="6573" y="11101"/>
                  </a:cubicBezTo>
                  <a:cubicBezTo>
                    <a:pt x="6553" y="11101"/>
                    <a:pt x="6533" y="11104"/>
                    <a:pt x="6513" y="11112"/>
                  </a:cubicBezTo>
                  <a:lnTo>
                    <a:pt x="6439" y="11141"/>
                  </a:lnTo>
                  <a:cubicBezTo>
                    <a:pt x="6425" y="11113"/>
                    <a:pt x="6409" y="11085"/>
                    <a:pt x="6391" y="11054"/>
                  </a:cubicBezTo>
                  <a:lnTo>
                    <a:pt x="6455" y="11007"/>
                  </a:lnTo>
                  <a:cubicBezTo>
                    <a:pt x="6490" y="10981"/>
                    <a:pt x="6512" y="10946"/>
                    <a:pt x="6517" y="10913"/>
                  </a:cubicBezTo>
                  <a:cubicBezTo>
                    <a:pt x="6522" y="10891"/>
                    <a:pt x="6516" y="10871"/>
                    <a:pt x="6504" y="10854"/>
                  </a:cubicBezTo>
                  <a:cubicBezTo>
                    <a:pt x="6489" y="10833"/>
                    <a:pt x="6463" y="10823"/>
                    <a:pt x="6434" y="10823"/>
                  </a:cubicBezTo>
                  <a:cubicBezTo>
                    <a:pt x="6405" y="10823"/>
                    <a:pt x="6372" y="10833"/>
                    <a:pt x="6343" y="10854"/>
                  </a:cubicBezTo>
                  <a:lnTo>
                    <a:pt x="6279" y="10901"/>
                  </a:lnTo>
                  <a:cubicBezTo>
                    <a:pt x="6255" y="10873"/>
                    <a:pt x="6233" y="10849"/>
                    <a:pt x="6210" y="10828"/>
                  </a:cubicBezTo>
                  <a:lnTo>
                    <a:pt x="6260" y="10766"/>
                  </a:lnTo>
                  <a:cubicBezTo>
                    <a:pt x="6306" y="10709"/>
                    <a:pt x="6309" y="10640"/>
                    <a:pt x="6268" y="10607"/>
                  </a:cubicBezTo>
                  <a:cubicBezTo>
                    <a:pt x="6255" y="10597"/>
                    <a:pt x="6239" y="10592"/>
                    <a:pt x="6221" y="10592"/>
                  </a:cubicBezTo>
                  <a:cubicBezTo>
                    <a:pt x="6184" y="10592"/>
                    <a:pt x="6142" y="10613"/>
                    <a:pt x="6112" y="10649"/>
                  </a:cubicBezTo>
                  <a:lnTo>
                    <a:pt x="6063" y="10711"/>
                  </a:lnTo>
                  <a:cubicBezTo>
                    <a:pt x="6033" y="10691"/>
                    <a:pt x="6006" y="10674"/>
                    <a:pt x="5976" y="10660"/>
                  </a:cubicBezTo>
                  <a:lnTo>
                    <a:pt x="6010" y="10586"/>
                  </a:lnTo>
                  <a:cubicBezTo>
                    <a:pt x="6028" y="10545"/>
                    <a:pt x="6027" y="10504"/>
                    <a:pt x="6015" y="10474"/>
                  </a:cubicBezTo>
                  <a:close/>
                  <a:moveTo>
                    <a:pt x="4885" y="13051"/>
                  </a:moveTo>
                  <a:cubicBezTo>
                    <a:pt x="4894" y="13055"/>
                    <a:pt x="4902" y="13059"/>
                    <a:pt x="4911" y="13063"/>
                  </a:cubicBezTo>
                  <a:cubicBezTo>
                    <a:pt x="4908" y="13065"/>
                    <a:pt x="4904" y="13069"/>
                    <a:pt x="4901" y="13075"/>
                  </a:cubicBezTo>
                  <a:cubicBezTo>
                    <a:pt x="4890" y="13091"/>
                    <a:pt x="4885" y="13110"/>
                    <a:pt x="4883" y="13128"/>
                  </a:cubicBezTo>
                  <a:cubicBezTo>
                    <a:pt x="4876" y="13123"/>
                    <a:pt x="4869" y="13118"/>
                    <a:pt x="4863" y="13115"/>
                  </a:cubicBezTo>
                  <a:cubicBezTo>
                    <a:pt x="4855" y="13110"/>
                    <a:pt x="4848" y="13106"/>
                    <a:pt x="4841" y="13104"/>
                  </a:cubicBezTo>
                  <a:cubicBezTo>
                    <a:pt x="4855" y="13091"/>
                    <a:pt x="4869" y="13079"/>
                    <a:pt x="4880" y="13062"/>
                  </a:cubicBezTo>
                  <a:cubicBezTo>
                    <a:pt x="4883" y="13058"/>
                    <a:pt x="4884" y="13054"/>
                    <a:pt x="4885" y="13051"/>
                  </a:cubicBezTo>
                  <a:close/>
                  <a:moveTo>
                    <a:pt x="5060" y="13142"/>
                  </a:moveTo>
                  <a:cubicBezTo>
                    <a:pt x="5063" y="13142"/>
                    <a:pt x="5065" y="13142"/>
                    <a:pt x="5068" y="13143"/>
                  </a:cubicBezTo>
                  <a:cubicBezTo>
                    <a:pt x="5077" y="13147"/>
                    <a:pt x="5080" y="13158"/>
                    <a:pt x="5078" y="13165"/>
                  </a:cubicBezTo>
                  <a:cubicBezTo>
                    <a:pt x="5075" y="13173"/>
                    <a:pt x="5068" y="13175"/>
                    <a:pt x="5063" y="13175"/>
                  </a:cubicBezTo>
                  <a:cubicBezTo>
                    <a:pt x="5060" y="13175"/>
                    <a:pt x="5058" y="13175"/>
                    <a:pt x="5056" y="13174"/>
                  </a:cubicBezTo>
                  <a:cubicBezTo>
                    <a:pt x="5052" y="13173"/>
                    <a:pt x="5047" y="13168"/>
                    <a:pt x="5046" y="13163"/>
                  </a:cubicBezTo>
                  <a:cubicBezTo>
                    <a:pt x="5044" y="13159"/>
                    <a:pt x="5044" y="13155"/>
                    <a:pt x="5046" y="13152"/>
                  </a:cubicBezTo>
                  <a:cubicBezTo>
                    <a:pt x="5048" y="13146"/>
                    <a:pt x="5054" y="13142"/>
                    <a:pt x="5060" y="13142"/>
                  </a:cubicBezTo>
                  <a:close/>
                  <a:moveTo>
                    <a:pt x="11995" y="13184"/>
                  </a:moveTo>
                  <a:cubicBezTo>
                    <a:pt x="11997" y="13184"/>
                    <a:pt x="12000" y="13185"/>
                    <a:pt x="12002" y="13186"/>
                  </a:cubicBezTo>
                  <a:cubicBezTo>
                    <a:pt x="12006" y="13190"/>
                    <a:pt x="12009" y="13194"/>
                    <a:pt x="12009" y="13196"/>
                  </a:cubicBezTo>
                  <a:cubicBezTo>
                    <a:pt x="12011" y="13201"/>
                    <a:pt x="12009" y="13206"/>
                    <a:pt x="12006" y="13211"/>
                  </a:cubicBezTo>
                  <a:cubicBezTo>
                    <a:pt x="12003" y="13216"/>
                    <a:pt x="11997" y="13219"/>
                    <a:pt x="11991" y="13219"/>
                  </a:cubicBezTo>
                  <a:cubicBezTo>
                    <a:pt x="11989" y="13219"/>
                    <a:pt x="11986" y="13219"/>
                    <a:pt x="11984" y="13217"/>
                  </a:cubicBezTo>
                  <a:cubicBezTo>
                    <a:pt x="11976" y="13212"/>
                    <a:pt x="11975" y="13201"/>
                    <a:pt x="11980" y="13194"/>
                  </a:cubicBezTo>
                  <a:cubicBezTo>
                    <a:pt x="11982" y="13187"/>
                    <a:pt x="11987" y="13184"/>
                    <a:pt x="11995" y="13184"/>
                  </a:cubicBezTo>
                  <a:close/>
                  <a:moveTo>
                    <a:pt x="3962" y="8602"/>
                  </a:moveTo>
                  <a:cubicBezTo>
                    <a:pt x="4014" y="8735"/>
                    <a:pt x="4073" y="8864"/>
                    <a:pt x="4141" y="8988"/>
                  </a:cubicBezTo>
                  <a:lnTo>
                    <a:pt x="4140" y="8988"/>
                  </a:lnTo>
                  <a:lnTo>
                    <a:pt x="4151" y="9008"/>
                  </a:lnTo>
                  <a:cubicBezTo>
                    <a:pt x="4166" y="9032"/>
                    <a:pt x="4179" y="9059"/>
                    <a:pt x="4194" y="9084"/>
                  </a:cubicBezTo>
                  <a:lnTo>
                    <a:pt x="4206" y="9104"/>
                  </a:lnTo>
                  <a:lnTo>
                    <a:pt x="4208" y="9104"/>
                  </a:lnTo>
                  <a:cubicBezTo>
                    <a:pt x="4325" y="9298"/>
                    <a:pt x="4464" y="9477"/>
                    <a:pt x="4620" y="9639"/>
                  </a:cubicBezTo>
                  <a:lnTo>
                    <a:pt x="4619" y="9641"/>
                  </a:lnTo>
                  <a:lnTo>
                    <a:pt x="4635" y="9657"/>
                  </a:lnTo>
                  <a:cubicBezTo>
                    <a:pt x="4654" y="9678"/>
                    <a:pt x="4675" y="9699"/>
                    <a:pt x="4696" y="9720"/>
                  </a:cubicBezTo>
                  <a:lnTo>
                    <a:pt x="4712" y="9736"/>
                  </a:lnTo>
                  <a:lnTo>
                    <a:pt x="4714" y="9734"/>
                  </a:lnTo>
                  <a:cubicBezTo>
                    <a:pt x="4751" y="9770"/>
                    <a:pt x="4789" y="9804"/>
                    <a:pt x="4828" y="9838"/>
                  </a:cubicBezTo>
                  <a:cubicBezTo>
                    <a:pt x="4814" y="9864"/>
                    <a:pt x="4798" y="9890"/>
                    <a:pt x="4779" y="9906"/>
                  </a:cubicBezTo>
                  <a:cubicBezTo>
                    <a:pt x="4752" y="9929"/>
                    <a:pt x="4707" y="9947"/>
                    <a:pt x="4668" y="9959"/>
                  </a:cubicBezTo>
                  <a:cubicBezTo>
                    <a:pt x="4628" y="9974"/>
                    <a:pt x="4595" y="9986"/>
                    <a:pt x="4575" y="10005"/>
                  </a:cubicBezTo>
                  <a:cubicBezTo>
                    <a:pt x="4538" y="10040"/>
                    <a:pt x="4517" y="10089"/>
                    <a:pt x="4517" y="10139"/>
                  </a:cubicBezTo>
                  <a:cubicBezTo>
                    <a:pt x="4517" y="10144"/>
                    <a:pt x="4519" y="10150"/>
                    <a:pt x="4519" y="10156"/>
                  </a:cubicBezTo>
                  <a:cubicBezTo>
                    <a:pt x="4509" y="10171"/>
                    <a:pt x="4500" y="10187"/>
                    <a:pt x="4487" y="10202"/>
                  </a:cubicBezTo>
                  <a:cubicBezTo>
                    <a:pt x="4476" y="10216"/>
                    <a:pt x="4459" y="10226"/>
                    <a:pt x="4445" y="10237"/>
                  </a:cubicBezTo>
                  <a:lnTo>
                    <a:pt x="4441" y="10237"/>
                  </a:lnTo>
                  <a:cubicBezTo>
                    <a:pt x="4385" y="10237"/>
                    <a:pt x="4332" y="10263"/>
                    <a:pt x="4297" y="10308"/>
                  </a:cubicBezTo>
                  <a:cubicBezTo>
                    <a:pt x="4279" y="10332"/>
                    <a:pt x="4269" y="10370"/>
                    <a:pt x="4260" y="10414"/>
                  </a:cubicBezTo>
                  <a:cubicBezTo>
                    <a:pt x="4250" y="10455"/>
                    <a:pt x="4238" y="10500"/>
                    <a:pt x="4219" y="10532"/>
                  </a:cubicBezTo>
                  <a:cubicBezTo>
                    <a:pt x="4199" y="10561"/>
                    <a:pt x="4167" y="10591"/>
                    <a:pt x="4134" y="10619"/>
                  </a:cubicBezTo>
                  <a:cubicBezTo>
                    <a:pt x="4098" y="10650"/>
                    <a:pt x="4067" y="10677"/>
                    <a:pt x="4055" y="10704"/>
                  </a:cubicBezTo>
                  <a:cubicBezTo>
                    <a:pt x="4032" y="10753"/>
                    <a:pt x="4031" y="10808"/>
                    <a:pt x="4052" y="10856"/>
                  </a:cubicBezTo>
                  <a:cubicBezTo>
                    <a:pt x="4055" y="10861"/>
                    <a:pt x="4058" y="10866"/>
                    <a:pt x="4061" y="10872"/>
                  </a:cubicBezTo>
                  <a:cubicBezTo>
                    <a:pt x="4058" y="10891"/>
                    <a:pt x="4055" y="10907"/>
                    <a:pt x="4050" y="10925"/>
                  </a:cubicBezTo>
                  <a:cubicBezTo>
                    <a:pt x="4043" y="10944"/>
                    <a:pt x="4035" y="10960"/>
                    <a:pt x="4028" y="10976"/>
                  </a:cubicBezTo>
                  <a:cubicBezTo>
                    <a:pt x="3976" y="10998"/>
                    <a:pt x="3935" y="11046"/>
                    <a:pt x="3920" y="11107"/>
                  </a:cubicBezTo>
                  <a:cubicBezTo>
                    <a:pt x="3914" y="11135"/>
                    <a:pt x="3922" y="11173"/>
                    <a:pt x="3932" y="11219"/>
                  </a:cubicBezTo>
                  <a:cubicBezTo>
                    <a:pt x="3940" y="11254"/>
                    <a:pt x="3946" y="11292"/>
                    <a:pt x="3946" y="11325"/>
                  </a:cubicBezTo>
                  <a:cubicBezTo>
                    <a:pt x="3941" y="11347"/>
                    <a:pt x="3936" y="11370"/>
                    <a:pt x="3934" y="11394"/>
                  </a:cubicBezTo>
                  <a:cubicBezTo>
                    <a:pt x="3925" y="11415"/>
                    <a:pt x="3917" y="11436"/>
                    <a:pt x="3907" y="11456"/>
                  </a:cubicBezTo>
                  <a:cubicBezTo>
                    <a:pt x="3887" y="11497"/>
                    <a:pt x="3871" y="11534"/>
                    <a:pt x="3871" y="11562"/>
                  </a:cubicBezTo>
                  <a:cubicBezTo>
                    <a:pt x="3871" y="11609"/>
                    <a:pt x="3887" y="11652"/>
                    <a:pt x="3916" y="11685"/>
                  </a:cubicBezTo>
                  <a:cubicBezTo>
                    <a:pt x="3918" y="11725"/>
                    <a:pt x="3921" y="11766"/>
                    <a:pt x="3925" y="11805"/>
                  </a:cubicBezTo>
                  <a:cubicBezTo>
                    <a:pt x="3919" y="11820"/>
                    <a:pt x="3915" y="11841"/>
                    <a:pt x="3914" y="11862"/>
                  </a:cubicBezTo>
                  <a:cubicBezTo>
                    <a:pt x="3914" y="11871"/>
                    <a:pt x="3915" y="11879"/>
                    <a:pt x="3915" y="11887"/>
                  </a:cubicBezTo>
                  <a:cubicBezTo>
                    <a:pt x="3913" y="11895"/>
                    <a:pt x="3912" y="11903"/>
                    <a:pt x="3909" y="11912"/>
                  </a:cubicBezTo>
                  <a:cubicBezTo>
                    <a:pt x="3896" y="11934"/>
                    <a:pt x="3881" y="11953"/>
                    <a:pt x="3862" y="11972"/>
                  </a:cubicBezTo>
                  <a:cubicBezTo>
                    <a:pt x="3841" y="11993"/>
                    <a:pt x="3818" y="12009"/>
                    <a:pt x="3793" y="12025"/>
                  </a:cubicBezTo>
                  <a:cubicBezTo>
                    <a:pt x="3783" y="12024"/>
                    <a:pt x="3772" y="12023"/>
                    <a:pt x="3762" y="12023"/>
                  </a:cubicBezTo>
                  <a:cubicBezTo>
                    <a:pt x="3690" y="12023"/>
                    <a:pt x="3619" y="12052"/>
                    <a:pt x="3567" y="12104"/>
                  </a:cubicBezTo>
                  <a:cubicBezTo>
                    <a:pt x="3540" y="12131"/>
                    <a:pt x="3522" y="12177"/>
                    <a:pt x="3501" y="12231"/>
                  </a:cubicBezTo>
                  <a:cubicBezTo>
                    <a:pt x="3476" y="12294"/>
                    <a:pt x="3448" y="12366"/>
                    <a:pt x="3403" y="12408"/>
                  </a:cubicBezTo>
                  <a:cubicBezTo>
                    <a:pt x="3360" y="12451"/>
                    <a:pt x="3289" y="12479"/>
                    <a:pt x="3227" y="12505"/>
                  </a:cubicBezTo>
                  <a:cubicBezTo>
                    <a:pt x="3173" y="12526"/>
                    <a:pt x="3127" y="12546"/>
                    <a:pt x="3101" y="12572"/>
                  </a:cubicBezTo>
                  <a:cubicBezTo>
                    <a:pt x="3037" y="12634"/>
                    <a:pt x="3011" y="12719"/>
                    <a:pt x="3021" y="12799"/>
                  </a:cubicBezTo>
                  <a:cubicBezTo>
                    <a:pt x="3006" y="12824"/>
                    <a:pt x="2989" y="12847"/>
                    <a:pt x="2968" y="12868"/>
                  </a:cubicBezTo>
                  <a:cubicBezTo>
                    <a:pt x="2947" y="12889"/>
                    <a:pt x="2922" y="12906"/>
                    <a:pt x="2899" y="12922"/>
                  </a:cubicBezTo>
                  <a:cubicBezTo>
                    <a:pt x="2889" y="12921"/>
                    <a:pt x="2878" y="12920"/>
                    <a:pt x="2867" y="12920"/>
                  </a:cubicBezTo>
                  <a:cubicBezTo>
                    <a:pt x="2795" y="12920"/>
                    <a:pt x="2725" y="12948"/>
                    <a:pt x="2672" y="13001"/>
                  </a:cubicBezTo>
                  <a:cubicBezTo>
                    <a:pt x="2646" y="13027"/>
                    <a:pt x="2627" y="13074"/>
                    <a:pt x="2606" y="13127"/>
                  </a:cubicBezTo>
                  <a:cubicBezTo>
                    <a:pt x="2586" y="13178"/>
                    <a:pt x="2564" y="13232"/>
                    <a:pt x="2533" y="13274"/>
                  </a:cubicBezTo>
                  <a:cubicBezTo>
                    <a:pt x="2731" y="12823"/>
                    <a:pt x="2647" y="12276"/>
                    <a:pt x="2278" y="11908"/>
                  </a:cubicBezTo>
                  <a:cubicBezTo>
                    <a:pt x="2046" y="11676"/>
                    <a:pt x="1736" y="11547"/>
                    <a:pt x="1407" y="11547"/>
                  </a:cubicBezTo>
                  <a:cubicBezTo>
                    <a:pt x="1304" y="11547"/>
                    <a:pt x="1202" y="11561"/>
                    <a:pt x="1104" y="11586"/>
                  </a:cubicBezTo>
                  <a:cubicBezTo>
                    <a:pt x="1120" y="11559"/>
                    <a:pt x="1135" y="11524"/>
                    <a:pt x="1150" y="11487"/>
                  </a:cubicBezTo>
                  <a:cubicBezTo>
                    <a:pt x="1175" y="11424"/>
                    <a:pt x="1203" y="11355"/>
                    <a:pt x="1247" y="11311"/>
                  </a:cubicBezTo>
                  <a:cubicBezTo>
                    <a:pt x="1291" y="11267"/>
                    <a:pt x="1362" y="11239"/>
                    <a:pt x="1424" y="11213"/>
                  </a:cubicBezTo>
                  <a:cubicBezTo>
                    <a:pt x="1478" y="11192"/>
                    <a:pt x="1524" y="11172"/>
                    <a:pt x="1550" y="11148"/>
                  </a:cubicBezTo>
                  <a:cubicBezTo>
                    <a:pt x="1602" y="11096"/>
                    <a:pt x="1630" y="11030"/>
                    <a:pt x="1632" y="10960"/>
                  </a:cubicBezTo>
                  <a:cubicBezTo>
                    <a:pt x="1632" y="10948"/>
                    <a:pt x="1630" y="10934"/>
                    <a:pt x="1629" y="10921"/>
                  </a:cubicBezTo>
                  <a:cubicBezTo>
                    <a:pt x="1645" y="10897"/>
                    <a:pt x="1662" y="10874"/>
                    <a:pt x="1683" y="10853"/>
                  </a:cubicBezTo>
                  <a:cubicBezTo>
                    <a:pt x="1704" y="10832"/>
                    <a:pt x="1729" y="10814"/>
                    <a:pt x="1753" y="10798"/>
                  </a:cubicBezTo>
                  <a:cubicBezTo>
                    <a:pt x="1763" y="10800"/>
                    <a:pt x="1774" y="10801"/>
                    <a:pt x="1784" y="10801"/>
                  </a:cubicBezTo>
                  <a:cubicBezTo>
                    <a:pt x="1857" y="10801"/>
                    <a:pt x="1927" y="10771"/>
                    <a:pt x="1980" y="10719"/>
                  </a:cubicBezTo>
                  <a:cubicBezTo>
                    <a:pt x="2006" y="10692"/>
                    <a:pt x="2025" y="10647"/>
                    <a:pt x="2046" y="10592"/>
                  </a:cubicBezTo>
                  <a:cubicBezTo>
                    <a:pt x="2071" y="10529"/>
                    <a:pt x="2100" y="10458"/>
                    <a:pt x="2143" y="10416"/>
                  </a:cubicBezTo>
                  <a:cubicBezTo>
                    <a:pt x="2186" y="10373"/>
                    <a:pt x="2258" y="10343"/>
                    <a:pt x="2320" y="10318"/>
                  </a:cubicBezTo>
                  <a:cubicBezTo>
                    <a:pt x="2374" y="10297"/>
                    <a:pt x="2420" y="10278"/>
                    <a:pt x="2447" y="10253"/>
                  </a:cubicBezTo>
                  <a:cubicBezTo>
                    <a:pt x="2510" y="10189"/>
                    <a:pt x="2536" y="10105"/>
                    <a:pt x="2526" y="10026"/>
                  </a:cubicBezTo>
                  <a:cubicBezTo>
                    <a:pt x="2542" y="10001"/>
                    <a:pt x="2559" y="9978"/>
                    <a:pt x="2580" y="9957"/>
                  </a:cubicBezTo>
                  <a:cubicBezTo>
                    <a:pt x="2601" y="9936"/>
                    <a:pt x="2625" y="9918"/>
                    <a:pt x="2649" y="9902"/>
                  </a:cubicBezTo>
                  <a:cubicBezTo>
                    <a:pt x="2660" y="9905"/>
                    <a:pt x="2670" y="9906"/>
                    <a:pt x="2681" y="9906"/>
                  </a:cubicBezTo>
                  <a:cubicBezTo>
                    <a:pt x="2754" y="9906"/>
                    <a:pt x="2823" y="9876"/>
                    <a:pt x="2876" y="9823"/>
                  </a:cubicBezTo>
                  <a:cubicBezTo>
                    <a:pt x="2902" y="9797"/>
                    <a:pt x="2921" y="9752"/>
                    <a:pt x="2942" y="9697"/>
                  </a:cubicBezTo>
                  <a:cubicBezTo>
                    <a:pt x="2967" y="9634"/>
                    <a:pt x="2996" y="9564"/>
                    <a:pt x="3039" y="9521"/>
                  </a:cubicBezTo>
                  <a:cubicBezTo>
                    <a:pt x="3083" y="9477"/>
                    <a:pt x="3154" y="9449"/>
                    <a:pt x="3217" y="9423"/>
                  </a:cubicBezTo>
                  <a:cubicBezTo>
                    <a:pt x="3270" y="9402"/>
                    <a:pt x="3317" y="9383"/>
                    <a:pt x="3343" y="9357"/>
                  </a:cubicBezTo>
                  <a:cubicBezTo>
                    <a:pt x="3406" y="9294"/>
                    <a:pt x="3433" y="9210"/>
                    <a:pt x="3422" y="9129"/>
                  </a:cubicBezTo>
                  <a:cubicBezTo>
                    <a:pt x="3438" y="9104"/>
                    <a:pt x="3455" y="9082"/>
                    <a:pt x="3476" y="9061"/>
                  </a:cubicBezTo>
                  <a:cubicBezTo>
                    <a:pt x="3497" y="9040"/>
                    <a:pt x="3520" y="9022"/>
                    <a:pt x="3545" y="9006"/>
                  </a:cubicBezTo>
                  <a:cubicBezTo>
                    <a:pt x="3555" y="9008"/>
                    <a:pt x="3566" y="9009"/>
                    <a:pt x="3576" y="9009"/>
                  </a:cubicBezTo>
                  <a:cubicBezTo>
                    <a:pt x="3649" y="9009"/>
                    <a:pt x="3719" y="8980"/>
                    <a:pt x="3771" y="8927"/>
                  </a:cubicBezTo>
                  <a:cubicBezTo>
                    <a:pt x="3798" y="8901"/>
                    <a:pt x="3816" y="8855"/>
                    <a:pt x="3837" y="8800"/>
                  </a:cubicBezTo>
                  <a:cubicBezTo>
                    <a:pt x="3862" y="8737"/>
                    <a:pt x="3891" y="8666"/>
                    <a:pt x="3935" y="8624"/>
                  </a:cubicBezTo>
                  <a:cubicBezTo>
                    <a:pt x="3942" y="8616"/>
                    <a:pt x="3953" y="8610"/>
                    <a:pt x="3962" y="8602"/>
                  </a:cubicBezTo>
                  <a:close/>
                  <a:moveTo>
                    <a:pt x="4956" y="13078"/>
                  </a:moveTo>
                  <a:cubicBezTo>
                    <a:pt x="4971" y="13082"/>
                    <a:pt x="4988" y="13087"/>
                    <a:pt x="5004" y="13091"/>
                  </a:cubicBezTo>
                  <a:cubicBezTo>
                    <a:pt x="4995" y="13100"/>
                    <a:pt x="4987" y="13107"/>
                    <a:pt x="4980" y="13120"/>
                  </a:cubicBezTo>
                  <a:cubicBezTo>
                    <a:pt x="4969" y="13139"/>
                    <a:pt x="4968" y="13163"/>
                    <a:pt x="4977" y="13184"/>
                  </a:cubicBezTo>
                  <a:cubicBezTo>
                    <a:pt x="4984" y="13206"/>
                    <a:pt x="5001" y="13226"/>
                    <a:pt x="5024" y="13236"/>
                  </a:cubicBezTo>
                  <a:cubicBezTo>
                    <a:pt x="5036" y="13240"/>
                    <a:pt x="5048" y="13243"/>
                    <a:pt x="5062" y="13243"/>
                  </a:cubicBezTo>
                  <a:cubicBezTo>
                    <a:pt x="5098" y="13243"/>
                    <a:pt x="5127" y="13223"/>
                    <a:pt x="5141" y="13192"/>
                  </a:cubicBezTo>
                  <a:cubicBezTo>
                    <a:pt x="5151" y="13170"/>
                    <a:pt x="5149" y="13146"/>
                    <a:pt x="5140" y="13125"/>
                  </a:cubicBezTo>
                  <a:lnTo>
                    <a:pt x="5140" y="13125"/>
                  </a:lnTo>
                  <a:cubicBezTo>
                    <a:pt x="5162" y="13128"/>
                    <a:pt x="5184" y="13135"/>
                    <a:pt x="5209" y="13139"/>
                  </a:cubicBezTo>
                  <a:cubicBezTo>
                    <a:pt x="5212" y="13139"/>
                    <a:pt x="5215" y="13141"/>
                    <a:pt x="5219" y="13141"/>
                  </a:cubicBezTo>
                  <a:cubicBezTo>
                    <a:pt x="5231" y="13149"/>
                    <a:pt x="5242" y="13159"/>
                    <a:pt x="5256" y="13165"/>
                  </a:cubicBezTo>
                  <a:lnTo>
                    <a:pt x="5214" y="13292"/>
                  </a:lnTo>
                  <a:cubicBezTo>
                    <a:pt x="5177" y="13284"/>
                    <a:pt x="5136" y="13284"/>
                    <a:pt x="5099" y="13284"/>
                  </a:cubicBezTo>
                  <a:cubicBezTo>
                    <a:pt x="5062" y="13284"/>
                    <a:pt x="5025" y="13284"/>
                    <a:pt x="5006" y="13276"/>
                  </a:cubicBezTo>
                  <a:cubicBezTo>
                    <a:pt x="4969" y="13259"/>
                    <a:pt x="4942" y="13229"/>
                    <a:pt x="4930" y="13192"/>
                  </a:cubicBezTo>
                  <a:cubicBezTo>
                    <a:pt x="4920" y="13159"/>
                    <a:pt x="4924" y="13126"/>
                    <a:pt x="4940" y="13099"/>
                  </a:cubicBezTo>
                  <a:cubicBezTo>
                    <a:pt x="4943" y="13090"/>
                    <a:pt x="4950" y="13084"/>
                    <a:pt x="4956" y="13078"/>
                  </a:cubicBezTo>
                  <a:close/>
                  <a:moveTo>
                    <a:pt x="12052" y="13022"/>
                  </a:moveTo>
                  <a:lnTo>
                    <a:pt x="12140" y="13058"/>
                  </a:lnTo>
                  <a:cubicBezTo>
                    <a:pt x="12132" y="13094"/>
                    <a:pt x="12128" y="13132"/>
                    <a:pt x="12123" y="13168"/>
                  </a:cubicBezTo>
                  <a:cubicBezTo>
                    <a:pt x="12119" y="13210"/>
                    <a:pt x="12114" y="13251"/>
                    <a:pt x="12102" y="13270"/>
                  </a:cubicBezTo>
                  <a:cubicBezTo>
                    <a:pt x="12076" y="13312"/>
                    <a:pt x="12033" y="13338"/>
                    <a:pt x="11986" y="13338"/>
                  </a:cubicBezTo>
                  <a:cubicBezTo>
                    <a:pt x="11960" y="13338"/>
                    <a:pt x="11935" y="13329"/>
                    <a:pt x="11916" y="13313"/>
                  </a:cubicBezTo>
                  <a:cubicBezTo>
                    <a:pt x="11910" y="13308"/>
                    <a:pt x="11906" y="13302"/>
                    <a:pt x="11901" y="13296"/>
                  </a:cubicBezTo>
                  <a:cubicBezTo>
                    <a:pt x="11910" y="13283"/>
                    <a:pt x="11917" y="13270"/>
                    <a:pt x="11926" y="13258"/>
                  </a:cubicBezTo>
                  <a:cubicBezTo>
                    <a:pt x="11932" y="13264"/>
                    <a:pt x="11937" y="13271"/>
                    <a:pt x="11943" y="13275"/>
                  </a:cubicBezTo>
                  <a:cubicBezTo>
                    <a:pt x="11956" y="13284"/>
                    <a:pt x="11973" y="13290"/>
                    <a:pt x="11991" y="13290"/>
                  </a:cubicBezTo>
                  <a:cubicBezTo>
                    <a:pt x="12020" y="13290"/>
                    <a:pt x="12049" y="13274"/>
                    <a:pt x="12065" y="13247"/>
                  </a:cubicBezTo>
                  <a:cubicBezTo>
                    <a:pt x="12079" y="13225"/>
                    <a:pt x="12082" y="13199"/>
                    <a:pt x="12076" y="13175"/>
                  </a:cubicBezTo>
                  <a:cubicBezTo>
                    <a:pt x="12070" y="13153"/>
                    <a:pt x="12056" y="13134"/>
                    <a:pt x="12037" y="13123"/>
                  </a:cubicBezTo>
                  <a:cubicBezTo>
                    <a:pt x="12027" y="13118"/>
                    <a:pt x="12018" y="13116"/>
                    <a:pt x="12007" y="13115"/>
                  </a:cubicBezTo>
                  <a:cubicBezTo>
                    <a:pt x="12023" y="13084"/>
                    <a:pt x="12039" y="13054"/>
                    <a:pt x="12052" y="13022"/>
                  </a:cubicBezTo>
                  <a:close/>
                  <a:moveTo>
                    <a:pt x="5639" y="13286"/>
                  </a:moveTo>
                  <a:lnTo>
                    <a:pt x="5639" y="13286"/>
                  </a:lnTo>
                  <a:cubicBezTo>
                    <a:pt x="5647" y="13289"/>
                    <a:pt x="5654" y="13291"/>
                    <a:pt x="5662" y="13293"/>
                  </a:cubicBezTo>
                  <a:cubicBezTo>
                    <a:pt x="5669" y="13295"/>
                    <a:pt x="5676" y="13295"/>
                    <a:pt x="5684" y="13296"/>
                  </a:cubicBezTo>
                  <a:cubicBezTo>
                    <a:pt x="5673" y="13313"/>
                    <a:pt x="5664" y="13331"/>
                    <a:pt x="5660" y="13349"/>
                  </a:cubicBezTo>
                  <a:cubicBezTo>
                    <a:pt x="5657" y="13368"/>
                    <a:pt x="5655" y="13387"/>
                    <a:pt x="5658" y="13406"/>
                  </a:cubicBezTo>
                  <a:cubicBezTo>
                    <a:pt x="5649" y="13403"/>
                    <a:pt x="5643" y="13400"/>
                    <a:pt x="5636" y="13397"/>
                  </a:cubicBezTo>
                  <a:cubicBezTo>
                    <a:pt x="5627" y="13396"/>
                    <a:pt x="5621" y="13395"/>
                    <a:pt x="5613" y="13395"/>
                  </a:cubicBezTo>
                  <a:cubicBezTo>
                    <a:pt x="5623" y="13379"/>
                    <a:pt x="5632" y="13361"/>
                    <a:pt x="5636" y="13342"/>
                  </a:cubicBezTo>
                  <a:cubicBezTo>
                    <a:pt x="5639" y="13322"/>
                    <a:pt x="5640" y="13303"/>
                    <a:pt x="5639" y="13286"/>
                  </a:cubicBezTo>
                  <a:close/>
                  <a:moveTo>
                    <a:pt x="11872" y="13333"/>
                  </a:moveTo>
                  <a:cubicBezTo>
                    <a:pt x="11877" y="13337"/>
                    <a:pt x="11881" y="13342"/>
                    <a:pt x="11886" y="13347"/>
                  </a:cubicBezTo>
                  <a:cubicBezTo>
                    <a:pt x="11901" y="13359"/>
                    <a:pt x="11918" y="13368"/>
                    <a:pt x="11936" y="13374"/>
                  </a:cubicBezTo>
                  <a:cubicBezTo>
                    <a:pt x="11932" y="13380"/>
                    <a:pt x="11924" y="13386"/>
                    <a:pt x="11919" y="13392"/>
                  </a:cubicBezTo>
                  <a:cubicBezTo>
                    <a:pt x="11914" y="13398"/>
                    <a:pt x="11910" y="13406"/>
                    <a:pt x="11905" y="13412"/>
                  </a:cubicBezTo>
                  <a:cubicBezTo>
                    <a:pt x="11896" y="13395"/>
                    <a:pt x="11884" y="13380"/>
                    <a:pt x="11869" y="13368"/>
                  </a:cubicBezTo>
                  <a:cubicBezTo>
                    <a:pt x="11865" y="13364"/>
                    <a:pt x="11860" y="13360"/>
                    <a:pt x="11855" y="13357"/>
                  </a:cubicBezTo>
                  <a:cubicBezTo>
                    <a:pt x="11861" y="13349"/>
                    <a:pt x="11866" y="13341"/>
                    <a:pt x="11872" y="13333"/>
                  </a:cubicBezTo>
                  <a:close/>
                  <a:moveTo>
                    <a:pt x="5479" y="13171"/>
                  </a:moveTo>
                  <a:cubicBezTo>
                    <a:pt x="5485" y="13171"/>
                    <a:pt x="5490" y="13172"/>
                    <a:pt x="5493" y="13173"/>
                  </a:cubicBezTo>
                  <a:cubicBezTo>
                    <a:pt x="5563" y="13192"/>
                    <a:pt x="5606" y="13263"/>
                    <a:pt x="5589" y="13332"/>
                  </a:cubicBezTo>
                  <a:cubicBezTo>
                    <a:pt x="5576" y="13389"/>
                    <a:pt x="5521" y="13428"/>
                    <a:pt x="5461" y="13428"/>
                  </a:cubicBezTo>
                  <a:cubicBezTo>
                    <a:pt x="5449" y="13428"/>
                    <a:pt x="5437" y="13426"/>
                    <a:pt x="5425" y="13423"/>
                  </a:cubicBezTo>
                  <a:cubicBezTo>
                    <a:pt x="5407" y="13417"/>
                    <a:pt x="5381" y="13396"/>
                    <a:pt x="5354" y="13375"/>
                  </a:cubicBezTo>
                  <a:cubicBezTo>
                    <a:pt x="5326" y="13350"/>
                    <a:pt x="5293" y="13323"/>
                    <a:pt x="5257" y="13307"/>
                  </a:cubicBezTo>
                  <a:lnTo>
                    <a:pt x="5280" y="13237"/>
                  </a:lnTo>
                  <a:lnTo>
                    <a:pt x="5300" y="13180"/>
                  </a:lnTo>
                  <a:cubicBezTo>
                    <a:pt x="5312" y="13182"/>
                    <a:pt x="5325" y="13183"/>
                    <a:pt x="5339" y="13183"/>
                  </a:cubicBezTo>
                  <a:cubicBezTo>
                    <a:pt x="5367" y="13183"/>
                    <a:pt x="5398" y="13179"/>
                    <a:pt x="5425" y="13176"/>
                  </a:cubicBezTo>
                  <a:cubicBezTo>
                    <a:pt x="5445" y="13174"/>
                    <a:pt x="5465" y="13171"/>
                    <a:pt x="5479" y="13171"/>
                  </a:cubicBezTo>
                  <a:close/>
                  <a:moveTo>
                    <a:pt x="182" y="12901"/>
                  </a:moveTo>
                  <a:cubicBezTo>
                    <a:pt x="186" y="12941"/>
                    <a:pt x="191" y="12979"/>
                    <a:pt x="199" y="13017"/>
                  </a:cubicBezTo>
                  <a:cubicBezTo>
                    <a:pt x="195" y="13022"/>
                    <a:pt x="189" y="13025"/>
                    <a:pt x="186" y="13031"/>
                  </a:cubicBezTo>
                  <a:cubicBezTo>
                    <a:pt x="166" y="13061"/>
                    <a:pt x="160" y="13099"/>
                    <a:pt x="171" y="13135"/>
                  </a:cubicBezTo>
                  <a:cubicBezTo>
                    <a:pt x="183" y="13181"/>
                    <a:pt x="218" y="13216"/>
                    <a:pt x="261" y="13226"/>
                  </a:cubicBezTo>
                  <a:cubicBezTo>
                    <a:pt x="286" y="13292"/>
                    <a:pt x="319" y="13355"/>
                    <a:pt x="356" y="13417"/>
                  </a:cubicBezTo>
                  <a:lnTo>
                    <a:pt x="307" y="13447"/>
                  </a:lnTo>
                  <a:cubicBezTo>
                    <a:pt x="280" y="13408"/>
                    <a:pt x="247" y="13372"/>
                    <a:pt x="213" y="13337"/>
                  </a:cubicBezTo>
                  <a:lnTo>
                    <a:pt x="178" y="13297"/>
                  </a:lnTo>
                  <a:cubicBezTo>
                    <a:pt x="141" y="13258"/>
                    <a:pt x="92" y="13199"/>
                    <a:pt x="81" y="13158"/>
                  </a:cubicBezTo>
                  <a:cubicBezTo>
                    <a:pt x="63" y="13089"/>
                    <a:pt x="73" y="13017"/>
                    <a:pt x="108" y="12964"/>
                  </a:cubicBezTo>
                  <a:cubicBezTo>
                    <a:pt x="127" y="12934"/>
                    <a:pt x="153" y="12914"/>
                    <a:pt x="182" y="12901"/>
                  </a:cubicBezTo>
                  <a:close/>
                  <a:moveTo>
                    <a:pt x="2867" y="12965"/>
                  </a:moveTo>
                  <a:cubicBezTo>
                    <a:pt x="2922" y="12965"/>
                    <a:pt x="2974" y="12986"/>
                    <a:pt x="3012" y="13025"/>
                  </a:cubicBezTo>
                  <a:cubicBezTo>
                    <a:pt x="3092" y="13104"/>
                    <a:pt x="3087" y="13242"/>
                    <a:pt x="3000" y="13331"/>
                  </a:cubicBezTo>
                  <a:cubicBezTo>
                    <a:pt x="2980" y="13350"/>
                    <a:pt x="2937" y="13368"/>
                    <a:pt x="2890" y="13387"/>
                  </a:cubicBezTo>
                  <a:cubicBezTo>
                    <a:pt x="2831" y="13411"/>
                    <a:pt x="2763" y="13438"/>
                    <a:pt x="2715" y="13480"/>
                  </a:cubicBezTo>
                  <a:lnTo>
                    <a:pt x="2685" y="13450"/>
                  </a:lnTo>
                  <a:lnTo>
                    <a:pt x="2554" y="13319"/>
                  </a:lnTo>
                  <a:cubicBezTo>
                    <a:pt x="2595" y="13271"/>
                    <a:pt x="2622" y="13204"/>
                    <a:pt x="2647" y="13144"/>
                  </a:cubicBezTo>
                  <a:cubicBezTo>
                    <a:pt x="2665" y="13097"/>
                    <a:pt x="2684" y="13052"/>
                    <a:pt x="2704" y="13033"/>
                  </a:cubicBezTo>
                  <a:cubicBezTo>
                    <a:pt x="2748" y="12989"/>
                    <a:pt x="2806" y="12965"/>
                    <a:pt x="2867" y="12965"/>
                  </a:cubicBezTo>
                  <a:close/>
                  <a:moveTo>
                    <a:pt x="11748" y="13482"/>
                  </a:moveTo>
                  <a:cubicBezTo>
                    <a:pt x="11752" y="13485"/>
                    <a:pt x="11755" y="13485"/>
                    <a:pt x="11759" y="13487"/>
                  </a:cubicBezTo>
                  <a:cubicBezTo>
                    <a:pt x="11761" y="13490"/>
                    <a:pt x="11763" y="13494"/>
                    <a:pt x="11763" y="13497"/>
                  </a:cubicBezTo>
                  <a:cubicBezTo>
                    <a:pt x="11763" y="13503"/>
                    <a:pt x="11760" y="13507"/>
                    <a:pt x="11755" y="13511"/>
                  </a:cubicBezTo>
                  <a:cubicBezTo>
                    <a:pt x="11752" y="13514"/>
                    <a:pt x="11748" y="13516"/>
                    <a:pt x="11744" y="13516"/>
                  </a:cubicBezTo>
                  <a:cubicBezTo>
                    <a:pt x="11740" y="13516"/>
                    <a:pt x="11735" y="13514"/>
                    <a:pt x="11732" y="13511"/>
                  </a:cubicBezTo>
                  <a:cubicBezTo>
                    <a:pt x="11729" y="13508"/>
                    <a:pt x="11729" y="13506"/>
                    <a:pt x="11729" y="13503"/>
                  </a:cubicBezTo>
                  <a:cubicBezTo>
                    <a:pt x="11736" y="13496"/>
                    <a:pt x="11742" y="13490"/>
                    <a:pt x="11748" y="13482"/>
                  </a:cubicBezTo>
                  <a:close/>
                  <a:moveTo>
                    <a:pt x="5835" y="13259"/>
                  </a:moveTo>
                  <a:cubicBezTo>
                    <a:pt x="5845" y="13259"/>
                    <a:pt x="5855" y="13260"/>
                    <a:pt x="5865" y="13262"/>
                  </a:cubicBezTo>
                  <a:cubicBezTo>
                    <a:pt x="5879" y="13264"/>
                    <a:pt x="5904" y="13283"/>
                    <a:pt x="5928" y="13298"/>
                  </a:cubicBezTo>
                  <a:cubicBezTo>
                    <a:pt x="5961" y="13321"/>
                    <a:pt x="5996" y="13348"/>
                    <a:pt x="6034" y="13359"/>
                  </a:cubicBezTo>
                  <a:lnTo>
                    <a:pt x="6008" y="13491"/>
                  </a:lnTo>
                  <a:cubicBezTo>
                    <a:pt x="6003" y="13491"/>
                    <a:pt x="5997" y="13491"/>
                    <a:pt x="5992" y="13491"/>
                  </a:cubicBezTo>
                  <a:cubicBezTo>
                    <a:pt x="5958" y="13491"/>
                    <a:pt x="5922" y="13499"/>
                    <a:pt x="5889" y="13506"/>
                  </a:cubicBezTo>
                  <a:cubicBezTo>
                    <a:pt x="5861" y="13511"/>
                    <a:pt x="5837" y="13516"/>
                    <a:pt x="5820" y="13516"/>
                  </a:cubicBezTo>
                  <a:cubicBezTo>
                    <a:pt x="5816" y="13516"/>
                    <a:pt x="5813" y="13516"/>
                    <a:pt x="5810" y="13515"/>
                  </a:cubicBezTo>
                  <a:cubicBezTo>
                    <a:pt x="5773" y="13507"/>
                    <a:pt x="5741" y="13486"/>
                    <a:pt x="5721" y="13454"/>
                  </a:cubicBezTo>
                  <a:cubicBezTo>
                    <a:pt x="5702" y="13425"/>
                    <a:pt x="5697" y="13392"/>
                    <a:pt x="5705" y="13359"/>
                  </a:cubicBezTo>
                  <a:cubicBezTo>
                    <a:pt x="5719" y="13300"/>
                    <a:pt x="5772" y="13259"/>
                    <a:pt x="5835" y="13259"/>
                  </a:cubicBezTo>
                  <a:close/>
                  <a:moveTo>
                    <a:pt x="6429" y="13443"/>
                  </a:moveTo>
                  <a:lnTo>
                    <a:pt x="6429" y="13443"/>
                  </a:lnTo>
                  <a:cubicBezTo>
                    <a:pt x="6437" y="13444"/>
                    <a:pt x="6444" y="13448"/>
                    <a:pt x="6451" y="13449"/>
                  </a:cubicBezTo>
                  <a:cubicBezTo>
                    <a:pt x="6459" y="13450"/>
                    <a:pt x="6467" y="13450"/>
                    <a:pt x="6475" y="13450"/>
                  </a:cubicBezTo>
                  <a:cubicBezTo>
                    <a:pt x="6466" y="13468"/>
                    <a:pt x="6459" y="13485"/>
                    <a:pt x="6455" y="13505"/>
                  </a:cubicBezTo>
                  <a:cubicBezTo>
                    <a:pt x="6453" y="13524"/>
                    <a:pt x="6453" y="13543"/>
                    <a:pt x="6456" y="13561"/>
                  </a:cubicBezTo>
                  <a:cubicBezTo>
                    <a:pt x="6448" y="13560"/>
                    <a:pt x="6440" y="13557"/>
                    <a:pt x="6433" y="13555"/>
                  </a:cubicBezTo>
                  <a:cubicBezTo>
                    <a:pt x="6425" y="13554"/>
                    <a:pt x="6417" y="13554"/>
                    <a:pt x="6411" y="13554"/>
                  </a:cubicBezTo>
                  <a:cubicBezTo>
                    <a:pt x="6419" y="13539"/>
                    <a:pt x="6427" y="13521"/>
                    <a:pt x="6430" y="13501"/>
                  </a:cubicBezTo>
                  <a:cubicBezTo>
                    <a:pt x="6434" y="13481"/>
                    <a:pt x="6433" y="13463"/>
                    <a:pt x="6429" y="13443"/>
                  </a:cubicBezTo>
                  <a:close/>
                  <a:moveTo>
                    <a:pt x="6262" y="13341"/>
                  </a:moveTo>
                  <a:cubicBezTo>
                    <a:pt x="6265" y="13341"/>
                    <a:pt x="6269" y="13342"/>
                    <a:pt x="6272" y="13342"/>
                  </a:cubicBezTo>
                  <a:cubicBezTo>
                    <a:pt x="6344" y="13355"/>
                    <a:pt x="6395" y="13423"/>
                    <a:pt x="6382" y="13492"/>
                  </a:cubicBezTo>
                  <a:cubicBezTo>
                    <a:pt x="6373" y="13553"/>
                    <a:pt x="6316" y="13599"/>
                    <a:pt x="6251" y="13599"/>
                  </a:cubicBezTo>
                  <a:cubicBezTo>
                    <a:pt x="6243" y="13599"/>
                    <a:pt x="6235" y="13598"/>
                    <a:pt x="6227" y="13597"/>
                  </a:cubicBezTo>
                  <a:cubicBezTo>
                    <a:pt x="6212" y="13593"/>
                    <a:pt x="6185" y="13576"/>
                    <a:pt x="6159" y="13559"/>
                  </a:cubicBezTo>
                  <a:cubicBezTo>
                    <a:pt x="6126" y="13538"/>
                    <a:pt x="6090" y="13512"/>
                    <a:pt x="6052" y="13501"/>
                  </a:cubicBezTo>
                  <a:lnTo>
                    <a:pt x="6077" y="13370"/>
                  </a:lnTo>
                  <a:cubicBezTo>
                    <a:pt x="6082" y="13370"/>
                    <a:pt x="6087" y="13370"/>
                    <a:pt x="6092" y="13370"/>
                  </a:cubicBezTo>
                  <a:cubicBezTo>
                    <a:pt x="6128" y="13370"/>
                    <a:pt x="6165" y="13361"/>
                    <a:pt x="6198" y="13353"/>
                  </a:cubicBezTo>
                  <a:cubicBezTo>
                    <a:pt x="6223" y="13348"/>
                    <a:pt x="6245" y="13341"/>
                    <a:pt x="6262" y="13341"/>
                  </a:cubicBezTo>
                  <a:close/>
                  <a:moveTo>
                    <a:pt x="6632" y="13404"/>
                  </a:moveTo>
                  <a:cubicBezTo>
                    <a:pt x="6640" y="13404"/>
                    <a:pt x="6646" y="13404"/>
                    <a:pt x="6654" y="13406"/>
                  </a:cubicBezTo>
                  <a:cubicBezTo>
                    <a:pt x="6670" y="13408"/>
                    <a:pt x="6696" y="13425"/>
                    <a:pt x="6722" y="13441"/>
                  </a:cubicBezTo>
                  <a:cubicBezTo>
                    <a:pt x="6755" y="13462"/>
                    <a:pt x="6792" y="13486"/>
                    <a:pt x="6830" y="13497"/>
                  </a:cubicBezTo>
                  <a:lnTo>
                    <a:pt x="6820" y="13550"/>
                  </a:lnTo>
                  <a:lnTo>
                    <a:pt x="6808" y="13629"/>
                  </a:lnTo>
                  <a:cubicBezTo>
                    <a:pt x="6770" y="13629"/>
                    <a:pt x="6725" y="13639"/>
                    <a:pt x="6688" y="13649"/>
                  </a:cubicBezTo>
                  <a:cubicBezTo>
                    <a:pt x="6662" y="13656"/>
                    <a:pt x="6635" y="13662"/>
                    <a:pt x="6620" y="13662"/>
                  </a:cubicBezTo>
                  <a:lnTo>
                    <a:pt x="6613" y="13662"/>
                  </a:lnTo>
                  <a:cubicBezTo>
                    <a:pt x="6576" y="13656"/>
                    <a:pt x="6545" y="13636"/>
                    <a:pt x="6523" y="13607"/>
                  </a:cubicBezTo>
                  <a:cubicBezTo>
                    <a:pt x="6503" y="13580"/>
                    <a:pt x="6495" y="13546"/>
                    <a:pt x="6500" y="13512"/>
                  </a:cubicBezTo>
                  <a:cubicBezTo>
                    <a:pt x="6510" y="13450"/>
                    <a:pt x="6566" y="13404"/>
                    <a:pt x="6632" y="13404"/>
                  </a:cubicBezTo>
                  <a:close/>
                  <a:moveTo>
                    <a:pt x="2369" y="13588"/>
                  </a:moveTo>
                  <a:cubicBezTo>
                    <a:pt x="2380" y="13588"/>
                    <a:pt x="2393" y="13593"/>
                    <a:pt x="2399" y="13603"/>
                  </a:cubicBezTo>
                  <a:cubicBezTo>
                    <a:pt x="2405" y="13609"/>
                    <a:pt x="2407" y="13619"/>
                    <a:pt x="2406" y="13629"/>
                  </a:cubicBezTo>
                  <a:cubicBezTo>
                    <a:pt x="2405" y="13640"/>
                    <a:pt x="2397" y="13650"/>
                    <a:pt x="2388" y="13658"/>
                  </a:cubicBezTo>
                  <a:cubicBezTo>
                    <a:pt x="2379" y="13662"/>
                    <a:pt x="2371" y="13665"/>
                    <a:pt x="2362" y="13665"/>
                  </a:cubicBezTo>
                  <a:cubicBezTo>
                    <a:pt x="2351" y="13665"/>
                    <a:pt x="2338" y="13660"/>
                    <a:pt x="2333" y="13649"/>
                  </a:cubicBezTo>
                  <a:cubicBezTo>
                    <a:pt x="2321" y="13632"/>
                    <a:pt x="2326" y="13608"/>
                    <a:pt x="2345" y="13597"/>
                  </a:cubicBezTo>
                  <a:cubicBezTo>
                    <a:pt x="2352" y="13591"/>
                    <a:pt x="2361" y="13588"/>
                    <a:pt x="2369" y="13588"/>
                  </a:cubicBezTo>
                  <a:close/>
                  <a:moveTo>
                    <a:pt x="11827" y="13397"/>
                  </a:moveTo>
                  <a:cubicBezTo>
                    <a:pt x="11831" y="13400"/>
                    <a:pt x="11837" y="13402"/>
                    <a:pt x="11840" y="13406"/>
                  </a:cubicBezTo>
                  <a:cubicBezTo>
                    <a:pt x="11865" y="13427"/>
                    <a:pt x="11880" y="13456"/>
                    <a:pt x="11881" y="13490"/>
                  </a:cubicBezTo>
                  <a:cubicBezTo>
                    <a:pt x="11882" y="13526"/>
                    <a:pt x="11866" y="13565"/>
                    <a:pt x="11837" y="13592"/>
                  </a:cubicBezTo>
                  <a:cubicBezTo>
                    <a:pt x="11822" y="13607"/>
                    <a:pt x="11785" y="13621"/>
                    <a:pt x="11749" y="13632"/>
                  </a:cubicBezTo>
                  <a:cubicBezTo>
                    <a:pt x="11715" y="13644"/>
                    <a:pt x="11676" y="13658"/>
                    <a:pt x="11645" y="13676"/>
                  </a:cubicBezTo>
                  <a:lnTo>
                    <a:pt x="11605" y="13622"/>
                  </a:lnTo>
                  <a:cubicBezTo>
                    <a:pt x="11629" y="13601"/>
                    <a:pt x="11654" y="13577"/>
                    <a:pt x="11678" y="13554"/>
                  </a:cubicBezTo>
                  <a:cubicBezTo>
                    <a:pt x="11679" y="13555"/>
                    <a:pt x="11679" y="13559"/>
                    <a:pt x="11681" y="13560"/>
                  </a:cubicBezTo>
                  <a:cubicBezTo>
                    <a:pt x="11696" y="13577"/>
                    <a:pt x="11719" y="13587"/>
                    <a:pt x="11743" y="13587"/>
                  </a:cubicBezTo>
                  <a:cubicBezTo>
                    <a:pt x="11766" y="13587"/>
                    <a:pt x="11787" y="13578"/>
                    <a:pt x="11805" y="13562"/>
                  </a:cubicBezTo>
                  <a:cubicBezTo>
                    <a:pt x="11822" y="13545"/>
                    <a:pt x="11832" y="13522"/>
                    <a:pt x="11832" y="13497"/>
                  </a:cubicBezTo>
                  <a:cubicBezTo>
                    <a:pt x="11832" y="13474"/>
                    <a:pt x="11823" y="13453"/>
                    <a:pt x="11807" y="13438"/>
                  </a:cubicBezTo>
                  <a:cubicBezTo>
                    <a:pt x="11805" y="13435"/>
                    <a:pt x="11800" y="13434"/>
                    <a:pt x="11797" y="13432"/>
                  </a:cubicBezTo>
                  <a:cubicBezTo>
                    <a:pt x="11807" y="13421"/>
                    <a:pt x="11817" y="13409"/>
                    <a:pt x="11827" y="13397"/>
                  </a:cubicBezTo>
                  <a:close/>
                  <a:moveTo>
                    <a:pt x="7227" y="13570"/>
                  </a:moveTo>
                  <a:cubicBezTo>
                    <a:pt x="7236" y="13571"/>
                    <a:pt x="7242" y="13576"/>
                    <a:pt x="7251" y="13576"/>
                  </a:cubicBezTo>
                  <a:cubicBezTo>
                    <a:pt x="7259" y="13577"/>
                    <a:pt x="7267" y="13577"/>
                    <a:pt x="7275" y="13577"/>
                  </a:cubicBezTo>
                  <a:cubicBezTo>
                    <a:pt x="7266" y="13593"/>
                    <a:pt x="7259" y="13611"/>
                    <a:pt x="7257" y="13631"/>
                  </a:cubicBezTo>
                  <a:cubicBezTo>
                    <a:pt x="7253" y="13650"/>
                    <a:pt x="7256" y="13669"/>
                    <a:pt x="7258" y="13687"/>
                  </a:cubicBezTo>
                  <a:cubicBezTo>
                    <a:pt x="7249" y="13686"/>
                    <a:pt x="7241" y="13684"/>
                    <a:pt x="7233" y="13682"/>
                  </a:cubicBezTo>
                  <a:cubicBezTo>
                    <a:pt x="7225" y="13681"/>
                    <a:pt x="7218" y="13681"/>
                    <a:pt x="7210" y="13681"/>
                  </a:cubicBezTo>
                  <a:cubicBezTo>
                    <a:pt x="7220" y="13665"/>
                    <a:pt x="7225" y="13646"/>
                    <a:pt x="7229" y="13627"/>
                  </a:cubicBezTo>
                  <a:cubicBezTo>
                    <a:pt x="7231" y="13607"/>
                    <a:pt x="7230" y="13588"/>
                    <a:pt x="7227" y="13570"/>
                  </a:cubicBezTo>
                  <a:close/>
                  <a:moveTo>
                    <a:pt x="7065" y="13472"/>
                  </a:moveTo>
                  <a:cubicBezTo>
                    <a:pt x="7067" y="13472"/>
                    <a:pt x="7069" y="13472"/>
                    <a:pt x="7071" y="13472"/>
                  </a:cubicBezTo>
                  <a:cubicBezTo>
                    <a:pt x="7145" y="13485"/>
                    <a:pt x="7197" y="13550"/>
                    <a:pt x="7184" y="13620"/>
                  </a:cubicBezTo>
                  <a:cubicBezTo>
                    <a:pt x="7173" y="13684"/>
                    <a:pt x="7118" y="13729"/>
                    <a:pt x="7052" y="13729"/>
                  </a:cubicBezTo>
                  <a:cubicBezTo>
                    <a:pt x="7046" y="13729"/>
                    <a:pt x="7038" y="13729"/>
                    <a:pt x="7030" y="13728"/>
                  </a:cubicBezTo>
                  <a:cubicBezTo>
                    <a:pt x="7014" y="13725"/>
                    <a:pt x="6988" y="13708"/>
                    <a:pt x="6962" y="13693"/>
                  </a:cubicBezTo>
                  <a:cubicBezTo>
                    <a:pt x="6930" y="13671"/>
                    <a:pt x="6893" y="13648"/>
                    <a:pt x="6854" y="13638"/>
                  </a:cubicBezTo>
                  <a:lnTo>
                    <a:pt x="6875" y="13506"/>
                  </a:lnTo>
                  <a:cubicBezTo>
                    <a:pt x="6915" y="13506"/>
                    <a:pt x="6957" y="13495"/>
                    <a:pt x="6996" y="13486"/>
                  </a:cubicBezTo>
                  <a:cubicBezTo>
                    <a:pt x="7022" y="13478"/>
                    <a:pt x="7047" y="13472"/>
                    <a:pt x="7065" y="13472"/>
                  </a:cubicBezTo>
                  <a:close/>
                  <a:moveTo>
                    <a:pt x="11426" y="13754"/>
                  </a:moveTo>
                  <a:cubicBezTo>
                    <a:pt x="11427" y="13754"/>
                    <a:pt x="11427" y="13755"/>
                    <a:pt x="11427" y="13758"/>
                  </a:cubicBezTo>
                  <a:cubicBezTo>
                    <a:pt x="11426" y="13763"/>
                    <a:pt x="11423" y="13766"/>
                    <a:pt x="11418" y="13770"/>
                  </a:cubicBezTo>
                  <a:cubicBezTo>
                    <a:pt x="11415" y="13771"/>
                    <a:pt x="11412" y="13771"/>
                    <a:pt x="11410" y="13771"/>
                  </a:cubicBezTo>
                  <a:cubicBezTo>
                    <a:pt x="11407" y="13771"/>
                    <a:pt x="11404" y="13771"/>
                    <a:pt x="11401" y="13770"/>
                  </a:cubicBezTo>
                  <a:cubicBezTo>
                    <a:pt x="11410" y="13764"/>
                    <a:pt x="11417" y="13759"/>
                    <a:pt x="11426" y="13754"/>
                  </a:cubicBezTo>
                  <a:close/>
                  <a:moveTo>
                    <a:pt x="7432" y="13529"/>
                  </a:moveTo>
                  <a:cubicBezTo>
                    <a:pt x="7439" y="13529"/>
                    <a:pt x="7446" y="13529"/>
                    <a:pt x="7453" y="13531"/>
                  </a:cubicBezTo>
                  <a:cubicBezTo>
                    <a:pt x="7469" y="13533"/>
                    <a:pt x="7495" y="13549"/>
                    <a:pt x="7520" y="13566"/>
                  </a:cubicBezTo>
                  <a:cubicBezTo>
                    <a:pt x="7553" y="13587"/>
                    <a:pt x="7592" y="13611"/>
                    <a:pt x="7630" y="13622"/>
                  </a:cubicBezTo>
                  <a:lnTo>
                    <a:pt x="7619" y="13686"/>
                  </a:lnTo>
                  <a:lnTo>
                    <a:pt x="7610" y="13753"/>
                  </a:lnTo>
                  <a:cubicBezTo>
                    <a:pt x="7607" y="13753"/>
                    <a:pt x="7604" y="13752"/>
                    <a:pt x="7601" y="13752"/>
                  </a:cubicBezTo>
                  <a:cubicBezTo>
                    <a:pt x="7566" y="13752"/>
                    <a:pt x="7524" y="13764"/>
                    <a:pt x="7490" y="13774"/>
                  </a:cubicBezTo>
                  <a:cubicBezTo>
                    <a:pt x="7462" y="13780"/>
                    <a:pt x="7437" y="13787"/>
                    <a:pt x="7421" y="13787"/>
                  </a:cubicBezTo>
                  <a:lnTo>
                    <a:pt x="7415" y="13787"/>
                  </a:lnTo>
                  <a:cubicBezTo>
                    <a:pt x="7379" y="13782"/>
                    <a:pt x="7347" y="13764"/>
                    <a:pt x="7325" y="13735"/>
                  </a:cubicBezTo>
                  <a:cubicBezTo>
                    <a:pt x="7304" y="13707"/>
                    <a:pt x="7295" y="13674"/>
                    <a:pt x="7300" y="13639"/>
                  </a:cubicBezTo>
                  <a:cubicBezTo>
                    <a:pt x="7309" y="13577"/>
                    <a:pt x="7366" y="13529"/>
                    <a:pt x="7432" y="13529"/>
                  </a:cubicBezTo>
                  <a:close/>
                  <a:moveTo>
                    <a:pt x="8030" y="13690"/>
                  </a:moveTo>
                  <a:cubicBezTo>
                    <a:pt x="8037" y="13692"/>
                    <a:pt x="8043" y="13694"/>
                    <a:pt x="8052" y="13696"/>
                  </a:cubicBezTo>
                  <a:cubicBezTo>
                    <a:pt x="8059" y="13697"/>
                    <a:pt x="8068" y="13697"/>
                    <a:pt x="8075" y="13697"/>
                  </a:cubicBezTo>
                  <a:cubicBezTo>
                    <a:pt x="8065" y="13714"/>
                    <a:pt x="8059" y="13732"/>
                    <a:pt x="8057" y="13751"/>
                  </a:cubicBezTo>
                  <a:cubicBezTo>
                    <a:pt x="8054" y="13771"/>
                    <a:pt x="8056" y="13790"/>
                    <a:pt x="8058" y="13808"/>
                  </a:cubicBezTo>
                  <a:cubicBezTo>
                    <a:pt x="8051" y="13806"/>
                    <a:pt x="8042" y="13803"/>
                    <a:pt x="8035" y="13802"/>
                  </a:cubicBezTo>
                  <a:cubicBezTo>
                    <a:pt x="8026" y="13801"/>
                    <a:pt x="8019" y="13801"/>
                    <a:pt x="8012" y="13801"/>
                  </a:cubicBezTo>
                  <a:cubicBezTo>
                    <a:pt x="8021" y="13784"/>
                    <a:pt x="8026" y="13766"/>
                    <a:pt x="8031" y="13746"/>
                  </a:cubicBezTo>
                  <a:cubicBezTo>
                    <a:pt x="8033" y="13727"/>
                    <a:pt x="8032" y="13708"/>
                    <a:pt x="8030" y="13690"/>
                  </a:cubicBezTo>
                  <a:close/>
                  <a:moveTo>
                    <a:pt x="2523" y="13350"/>
                  </a:moveTo>
                  <a:lnTo>
                    <a:pt x="2683" y="13510"/>
                  </a:lnTo>
                  <a:cubicBezTo>
                    <a:pt x="2646" y="13553"/>
                    <a:pt x="2614" y="13607"/>
                    <a:pt x="2585" y="13660"/>
                  </a:cubicBezTo>
                  <a:cubicBezTo>
                    <a:pt x="2551" y="13719"/>
                    <a:pt x="2519" y="13777"/>
                    <a:pt x="2488" y="13798"/>
                  </a:cubicBezTo>
                  <a:cubicBezTo>
                    <a:pt x="2444" y="13829"/>
                    <a:pt x="2396" y="13844"/>
                    <a:pt x="2347" y="13844"/>
                  </a:cubicBezTo>
                  <a:cubicBezTo>
                    <a:pt x="2271" y="13844"/>
                    <a:pt x="2205" y="13806"/>
                    <a:pt x="2175" y="13744"/>
                  </a:cubicBezTo>
                  <a:cubicBezTo>
                    <a:pt x="2174" y="13743"/>
                    <a:pt x="2174" y="13741"/>
                    <a:pt x="2174" y="13740"/>
                  </a:cubicBezTo>
                  <a:cubicBezTo>
                    <a:pt x="2201" y="13718"/>
                    <a:pt x="2226" y="13696"/>
                    <a:pt x="2253" y="13670"/>
                  </a:cubicBezTo>
                  <a:cubicBezTo>
                    <a:pt x="2256" y="13679"/>
                    <a:pt x="2257" y="13687"/>
                    <a:pt x="2262" y="13695"/>
                  </a:cubicBezTo>
                  <a:cubicBezTo>
                    <a:pt x="2282" y="13728"/>
                    <a:pt x="2318" y="13748"/>
                    <a:pt x="2361" y="13748"/>
                  </a:cubicBezTo>
                  <a:cubicBezTo>
                    <a:pt x="2388" y="13748"/>
                    <a:pt x="2414" y="13740"/>
                    <a:pt x="2436" y="13724"/>
                  </a:cubicBezTo>
                  <a:cubicBezTo>
                    <a:pt x="2467" y="13703"/>
                    <a:pt x="2486" y="13671"/>
                    <a:pt x="2490" y="13638"/>
                  </a:cubicBezTo>
                  <a:cubicBezTo>
                    <a:pt x="2494" y="13606"/>
                    <a:pt x="2486" y="13576"/>
                    <a:pt x="2467" y="13550"/>
                  </a:cubicBezTo>
                  <a:cubicBezTo>
                    <a:pt x="2448" y="13528"/>
                    <a:pt x="2421" y="13515"/>
                    <a:pt x="2394" y="13510"/>
                  </a:cubicBezTo>
                  <a:cubicBezTo>
                    <a:pt x="2426" y="13468"/>
                    <a:pt x="2454" y="13424"/>
                    <a:pt x="2479" y="13378"/>
                  </a:cubicBezTo>
                  <a:cubicBezTo>
                    <a:pt x="2495" y="13370"/>
                    <a:pt x="2510" y="13360"/>
                    <a:pt x="2523" y="13350"/>
                  </a:cubicBezTo>
                  <a:close/>
                  <a:moveTo>
                    <a:pt x="7861" y="13591"/>
                  </a:moveTo>
                  <a:cubicBezTo>
                    <a:pt x="7864" y="13591"/>
                    <a:pt x="7867" y="13591"/>
                    <a:pt x="7869" y="13591"/>
                  </a:cubicBezTo>
                  <a:cubicBezTo>
                    <a:pt x="7906" y="13597"/>
                    <a:pt x="7940" y="13617"/>
                    <a:pt x="7961" y="13645"/>
                  </a:cubicBezTo>
                  <a:cubicBezTo>
                    <a:pt x="7980" y="13673"/>
                    <a:pt x="7990" y="13706"/>
                    <a:pt x="7984" y="13739"/>
                  </a:cubicBezTo>
                  <a:cubicBezTo>
                    <a:pt x="7975" y="13804"/>
                    <a:pt x="7919" y="13850"/>
                    <a:pt x="7854" y="13850"/>
                  </a:cubicBezTo>
                  <a:cubicBezTo>
                    <a:pt x="7847" y="13850"/>
                    <a:pt x="7840" y="13850"/>
                    <a:pt x="7832" y="13849"/>
                  </a:cubicBezTo>
                  <a:cubicBezTo>
                    <a:pt x="7817" y="13846"/>
                    <a:pt x="7790" y="13830"/>
                    <a:pt x="7764" y="13813"/>
                  </a:cubicBezTo>
                  <a:cubicBezTo>
                    <a:pt x="7731" y="13792"/>
                    <a:pt x="7693" y="13770"/>
                    <a:pt x="7655" y="13757"/>
                  </a:cubicBezTo>
                  <a:lnTo>
                    <a:pt x="7674" y="13625"/>
                  </a:lnTo>
                  <a:lnTo>
                    <a:pt x="7677" y="13625"/>
                  </a:lnTo>
                  <a:cubicBezTo>
                    <a:pt x="7716" y="13625"/>
                    <a:pt x="7758" y="13615"/>
                    <a:pt x="7794" y="13604"/>
                  </a:cubicBezTo>
                  <a:cubicBezTo>
                    <a:pt x="7820" y="13598"/>
                    <a:pt x="7845" y="13591"/>
                    <a:pt x="7861" y="13591"/>
                  </a:cubicBezTo>
                  <a:close/>
                  <a:moveTo>
                    <a:pt x="377" y="13455"/>
                  </a:moveTo>
                  <a:cubicBezTo>
                    <a:pt x="416" y="13512"/>
                    <a:pt x="459" y="13566"/>
                    <a:pt x="507" y="13618"/>
                  </a:cubicBezTo>
                  <a:cubicBezTo>
                    <a:pt x="503" y="13628"/>
                    <a:pt x="501" y="13640"/>
                    <a:pt x="501" y="13653"/>
                  </a:cubicBezTo>
                  <a:cubicBezTo>
                    <a:pt x="501" y="13687"/>
                    <a:pt x="518" y="13723"/>
                    <a:pt x="545" y="13747"/>
                  </a:cubicBezTo>
                  <a:cubicBezTo>
                    <a:pt x="571" y="13769"/>
                    <a:pt x="601" y="13780"/>
                    <a:pt x="632" y="13780"/>
                  </a:cubicBezTo>
                  <a:cubicBezTo>
                    <a:pt x="649" y="13780"/>
                    <a:pt x="664" y="13776"/>
                    <a:pt x="679" y="13770"/>
                  </a:cubicBezTo>
                  <a:cubicBezTo>
                    <a:pt x="709" y="13792"/>
                    <a:pt x="739" y="13812"/>
                    <a:pt x="771" y="13832"/>
                  </a:cubicBezTo>
                  <a:cubicBezTo>
                    <a:pt x="746" y="13858"/>
                    <a:pt x="712" y="13875"/>
                    <a:pt x="674" y="13880"/>
                  </a:cubicBezTo>
                  <a:cubicBezTo>
                    <a:pt x="665" y="13882"/>
                    <a:pt x="656" y="13882"/>
                    <a:pt x="647" y="13882"/>
                  </a:cubicBezTo>
                  <a:cubicBezTo>
                    <a:pt x="592" y="13882"/>
                    <a:pt x="531" y="13858"/>
                    <a:pt x="485" y="13817"/>
                  </a:cubicBezTo>
                  <a:cubicBezTo>
                    <a:pt x="460" y="13794"/>
                    <a:pt x="431" y="13743"/>
                    <a:pt x="402" y="13665"/>
                  </a:cubicBezTo>
                  <a:lnTo>
                    <a:pt x="382" y="13613"/>
                  </a:lnTo>
                  <a:cubicBezTo>
                    <a:pt x="366" y="13569"/>
                    <a:pt x="349" y="13524"/>
                    <a:pt x="328" y="13485"/>
                  </a:cubicBezTo>
                  <a:lnTo>
                    <a:pt x="377" y="13455"/>
                  </a:lnTo>
                  <a:close/>
                  <a:moveTo>
                    <a:pt x="11569" y="13650"/>
                  </a:moveTo>
                  <a:lnTo>
                    <a:pt x="11608" y="13703"/>
                  </a:lnTo>
                  <a:cubicBezTo>
                    <a:pt x="11581" y="13729"/>
                    <a:pt x="11558" y="13763"/>
                    <a:pt x="11537" y="13793"/>
                  </a:cubicBezTo>
                  <a:cubicBezTo>
                    <a:pt x="11516" y="13823"/>
                    <a:pt x="11494" y="13855"/>
                    <a:pt x="11476" y="13866"/>
                  </a:cubicBezTo>
                  <a:cubicBezTo>
                    <a:pt x="11454" y="13879"/>
                    <a:pt x="11427" y="13886"/>
                    <a:pt x="11402" y="13886"/>
                  </a:cubicBezTo>
                  <a:cubicBezTo>
                    <a:pt x="11357" y="13886"/>
                    <a:pt x="11318" y="13861"/>
                    <a:pt x="11297" y="13827"/>
                  </a:cubicBezTo>
                  <a:cubicBezTo>
                    <a:pt x="11311" y="13819"/>
                    <a:pt x="11325" y="13812"/>
                    <a:pt x="11339" y="13803"/>
                  </a:cubicBezTo>
                  <a:cubicBezTo>
                    <a:pt x="11355" y="13827"/>
                    <a:pt x="11380" y="13840"/>
                    <a:pt x="11410" y="13840"/>
                  </a:cubicBezTo>
                  <a:cubicBezTo>
                    <a:pt x="11425" y="13840"/>
                    <a:pt x="11440" y="13837"/>
                    <a:pt x="11455" y="13829"/>
                  </a:cubicBezTo>
                  <a:cubicBezTo>
                    <a:pt x="11476" y="13817"/>
                    <a:pt x="11492" y="13796"/>
                    <a:pt x="11497" y="13772"/>
                  </a:cubicBezTo>
                  <a:cubicBezTo>
                    <a:pt x="11502" y="13751"/>
                    <a:pt x="11499" y="13729"/>
                    <a:pt x="11489" y="13712"/>
                  </a:cubicBezTo>
                  <a:cubicBezTo>
                    <a:pt x="11516" y="13692"/>
                    <a:pt x="11542" y="13671"/>
                    <a:pt x="11569" y="13650"/>
                  </a:cubicBezTo>
                  <a:close/>
                  <a:moveTo>
                    <a:pt x="9692" y="8748"/>
                  </a:moveTo>
                  <a:lnTo>
                    <a:pt x="9898" y="8779"/>
                  </a:lnTo>
                  <a:lnTo>
                    <a:pt x="11516" y="10054"/>
                  </a:lnTo>
                  <a:cubicBezTo>
                    <a:pt x="11515" y="10071"/>
                    <a:pt x="11513" y="10087"/>
                    <a:pt x="11517" y="10101"/>
                  </a:cubicBezTo>
                  <a:cubicBezTo>
                    <a:pt x="11531" y="10156"/>
                    <a:pt x="11568" y="10201"/>
                    <a:pt x="11615" y="10223"/>
                  </a:cubicBezTo>
                  <a:cubicBezTo>
                    <a:pt x="11621" y="10235"/>
                    <a:pt x="11629" y="10249"/>
                    <a:pt x="11633" y="10268"/>
                  </a:cubicBezTo>
                  <a:cubicBezTo>
                    <a:pt x="11637" y="10285"/>
                    <a:pt x="11638" y="10302"/>
                    <a:pt x="11638" y="10319"/>
                  </a:cubicBezTo>
                  <a:cubicBezTo>
                    <a:pt x="11606" y="10362"/>
                    <a:pt x="11591" y="10418"/>
                    <a:pt x="11605" y="10475"/>
                  </a:cubicBezTo>
                  <a:cubicBezTo>
                    <a:pt x="11610" y="10498"/>
                    <a:pt x="11629" y="10527"/>
                    <a:pt x="11653" y="10556"/>
                  </a:cubicBezTo>
                  <a:cubicBezTo>
                    <a:pt x="11678" y="10591"/>
                    <a:pt x="11707" y="10629"/>
                    <a:pt x="11716" y="10666"/>
                  </a:cubicBezTo>
                  <a:cubicBezTo>
                    <a:pt x="11724" y="10702"/>
                    <a:pt x="11716" y="10748"/>
                    <a:pt x="11710" y="10790"/>
                  </a:cubicBezTo>
                  <a:cubicBezTo>
                    <a:pt x="11703" y="10829"/>
                    <a:pt x="11697" y="10864"/>
                    <a:pt x="11705" y="10888"/>
                  </a:cubicBezTo>
                  <a:cubicBezTo>
                    <a:pt x="11719" y="10945"/>
                    <a:pt x="11759" y="10991"/>
                    <a:pt x="11808" y="11012"/>
                  </a:cubicBezTo>
                  <a:cubicBezTo>
                    <a:pt x="11817" y="11028"/>
                    <a:pt x="11823" y="11044"/>
                    <a:pt x="11828" y="11059"/>
                  </a:cubicBezTo>
                  <a:cubicBezTo>
                    <a:pt x="11832" y="11076"/>
                    <a:pt x="11835" y="11093"/>
                    <a:pt x="11837" y="11110"/>
                  </a:cubicBezTo>
                  <a:cubicBezTo>
                    <a:pt x="11832" y="11115"/>
                    <a:pt x="11828" y="11120"/>
                    <a:pt x="11824" y="11128"/>
                  </a:cubicBezTo>
                  <a:cubicBezTo>
                    <a:pt x="11801" y="11170"/>
                    <a:pt x="11794" y="11220"/>
                    <a:pt x="11807" y="11267"/>
                  </a:cubicBezTo>
                  <a:cubicBezTo>
                    <a:pt x="11808" y="11271"/>
                    <a:pt x="11811" y="11276"/>
                    <a:pt x="11812" y="11279"/>
                  </a:cubicBezTo>
                  <a:cubicBezTo>
                    <a:pt x="11560" y="10976"/>
                    <a:pt x="11204" y="10759"/>
                    <a:pt x="10784" y="10693"/>
                  </a:cubicBezTo>
                  <a:cubicBezTo>
                    <a:pt x="10699" y="10681"/>
                    <a:pt x="10613" y="10674"/>
                    <a:pt x="10527" y="10674"/>
                  </a:cubicBezTo>
                  <a:cubicBezTo>
                    <a:pt x="9699" y="10674"/>
                    <a:pt x="9006" y="11268"/>
                    <a:pt x="8879" y="12089"/>
                  </a:cubicBezTo>
                  <a:cubicBezTo>
                    <a:pt x="8810" y="12528"/>
                    <a:pt x="8918" y="12970"/>
                    <a:pt x="9180" y="13330"/>
                  </a:cubicBezTo>
                  <a:cubicBezTo>
                    <a:pt x="9340" y="13550"/>
                    <a:pt x="9549" y="13723"/>
                    <a:pt x="9787" y="13840"/>
                  </a:cubicBezTo>
                  <a:cubicBezTo>
                    <a:pt x="9757" y="13849"/>
                    <a:pt x="9733" y="13864"/>
                    <a:pt x="9712" y="13886"/>
                  </a:cubicBezTo>
                  <a:cubicBezTo>
                    <a:pt x="9703" y="13886"/>
                    <a:pt x="9694" y="13886"/>
                    <a:pt x="9685" y="13886"/>
                  </a:cubicBezTo>
                  <a:cubicBezTo>
                    <a:pt x="9677" y="13886"/>
                    <a:pt x="9668" y="13886"/>
                    <a:pt x="9660" y="13886"/>
                  </a:cubicBezTo>
                  <a:cubicBezTo>
                    <a:pt x="9643" y="13882"/>
                    <a:pt x="9625" y="13878"/>
                    <a:pt x="9609" y="13872"/>
                  </a:cubicBezTo>
                  <a:cubicBezTo>
                    <a:pt x="9582" y="13825"/>
                    <a:pt x="9536" y="13793"/>
                    <a:pt x="9478" y="13783"/>
                  </a:cubicBezTo>
                  <a:cubicBezTo>
                    <a:pt x="9475" y="13783"/>
                    <a:pt x="9472" y="13783"/>
                    <a:pt x="9469" y="13783"/>
                  </a:cubicBezTo>
                  <a:cubicBezTo>
                    <a:pt x="9447" y="13783"/>
                    <a:pt x="9418" y="13790"/>
                    <a:pt x="9386" y="13799"/>
                  </a:cubicBezTo>
                  <a:cubicBezTo>
                    <a:pt x="9351" y="13810"/>
                    <a:pt x="9311" y="13820"/>
                    <a:pt x="9277" y="13820"/>
                  </a:cubicBezTo>
                  <a:cubicBezTo>
                    <a:pt x="9271" y="13820"/>
                    <a:pt x="9266" y="13820"/>
                    <a:pt x="9260" y="13819"/>
                  </a:cubicBezTo>
                  <a:cubicBezTo>
                    <a:pt x="9223" y="13814"/>
                    <a:pt x="9182" y="13789"/>
                    <a:pt x="9145" y="13766"/>
                  </a:cubicBezTo>
                  <a:cubicBezTo>
                    <a:pt x="9113" y="13746"/>
                    <a:pt x="9085" y="13729"/>
                    <a:pt x="9061" y="13725"/>
                  </a:cubicBezTo>
                  <a:cubicBezTo>
                    <a:pt x="9053" y="13724"/>
                    <a:pt x="9045" y="13724"/>
                    <a:pt x="9037" y="13724"/>
                  </a:cubicBezTo>
                  <a:cubicBezTo>
                    <a:pt x="8987" y="13724"/>
                    <a:pt x="8943" y="13743"/>
                    <a:pt x="8910" y="13773"/>
                  </a:cubicBezTo>
                  <a:cubicBezTo>
                    <a:pt x="8902" y="13774"/>
                    <a:pt x="8894" y="13774"/>
                    <a:pt x="8887" y="13774"/>
                  </a:cubicBezTo>
                  <a:cubicBezTo>
                    <a:pt x="8878" y="13774"/>
                    <a:pt x="8868" y="13773"/>
                    <a:pt x="8859" y="13772"/>
                  </a:cubicBezTo>
                  <a:cubicBezTo>
                    <a:pt x="8840" y="13770"/>
                    <a:pt x="8824" y="13762"/>
                    <a:pt x="8807" y="13756"/>
                  </a:cubicBezTo>
                  <a:cubicBezTo>
                    <a:pt x="8780" y="13712"/>
                    <a:pt x="8734" y="13677"/>
                    <a:pt x="8676" y="13669"/>
                  </a:cubicBezTo>
                  <a:cubicBezTo>
                    <a:pt x="8672" y="13669"/>
                    <a:pt x="8668" y="13668"/>
                    <a:pt x="8663" y="13668"/>
                  </a:cubicBezTo>
                  <a:cubicBezTo>
                    <a:pt x="8642" y="13668"/>
                    <a:pt x="8614" y="13676"/>
                    <a:pt x="8583" y="13683"/>
                  </a:cubicBezTo>
                  <a:cubicBezTo>
                    <a:pt x="8548" y="13692"/>
                    <a:pt x="8510" y="13703"/>
                    <a:pt x="8476" y="13703"/>
                  </a:cubicBezTo>
                  <a:cubicBezTo>
                    <a:pt x="8470" y="13703"/>
                    <a:pt x="8464" y="13703"/>
                    <a:pt x="8459" y="13702"/>
                  </a:cubicBezTo>
                  <a:cubicBezTo>
                    <a:pt x="8422" y="13697"/>
                    <a:pt x="8381" y="13670"/>
                    <a:pt x="8346" y="13648"/>
                  </a:cubicBezTo>
                  <a:cubicBezTo>
                    <a:pt x="8312" y="13628"/>
                    <a:pt x="8285" y="13609"/>
                    <a:pt x="8260" y="13607"/>
                  </a:cubicBezTo>
                  <a:cubicBezTo>
                    <a:pt x="8250" y="13606"/>
                    <a:pt x="8241" y="13605"/>
                    <a:pt x="8232" y="13605"/>
                  </a:cubicBezTo>
                  <a:cubicBezTo>
                    <a:pt x="8184" y="13605"/>
                    <a:pt x="8141" y="13625"/>
                    <a:pt x="8109" y="13655"/>
                  </a:cubicBezTo>
                  <a:cubicBezTo>
                    <a:pt x="8101" y="13655"/>
                    <a:pt x="8094" y="13655"/>
                    <a:pt x="8087" y="13655"/>
                  </a:cubicBezTo>
                  <a:cubicBezTo>
                    <a:pt x="8077" y="13655"/>
                    <a:pt x="8066" y="13655"/>
                    <a:pt x="8056" y="13654"/>
                  </a:cubicBezTo>
                  <a:cubicBezTo>
                    <a:pt x="8038" y="13650"/>
                    <a:pt x="8022" y="13645"/>
                    <a:pt x="8006" y="13640"/>
                  </a:cubicBezTo>
                  <a:cubicBezTo>
                    <a:pt x="8003" y="13635"/>
                    <a:pt x="8000" y="13628"/>
                    <a:pt x="7996" y="13623"/>
                  </a:cubicBezTo>
                  <a:cubicBezTo>
                    <a:pt x="7967" y="13583"/>
                    <a:pt x="7924" y="13559"/>
                    <a:pt x="7875" y="13550"/>
                  </a:cubicBezTo>
                  <a:cubicBezTo>
                    <a:pt x="7871" y="13550"/>
                    <a:pt x="7867" y="13549"/>
                    <a:pt x="7862" y="13549"/>
                  </a:cubicBezTo>
                  <a:cubicBezTo>
                    <a:pt x="7840" y="13549"/>
                    <a:pt x="7813" y="13557"/>
                    <a:pt x="7782" y="13565"/>
                  </a:cubicBezTo>
                  <a:cubicBezTo>
                    <a:pt x="7747" y="13574"/>
                    <a:pt x="7709" y="13584"/>
                    <a:pt x="7676" y="13584"/>
                  </a:cubicBezTo>
                  <a:cubicBezTo>
                    <a:pt x="7670" y="13584"/>
                    <a:pt x="7663" y="13584"/>
                    <a:pt x="7657" y="13583"/>
                  </a:cubicBezTo>
                  <a:cubicBezTo>
                    <a:pt x="7620" y="13578"/>
                    <a:pt x="7579" y="13551"/>
                    <a:pt x="7542" y="13529"/>
                  </a:cubicBezTo>
                  <a:cubicBezTo>
                    <a:pt x="7511" y="13509"/>
                    <a:pt x="7482" y="13492"/>
                    <a:pt x="7458" y="13488"/>
                  </a:cubicBezTo>
                  <a:cubicBezTo>
                    <a:pt x="7449" y="13487"/>
                    <a:pt x="7439" y="13486"/>
                    <a:pt x="7430" y="13486"/>
                  </a:cubicBezTo>
                  <a:cubicBezTo>
                    <a:pt x="7382" y="13486"/>
                    <a:pt x="7339" y="13504"/>
                    <a:pt x="7305" y="13535"/>
                  </a:cubicBezTo>
                  <a:cubicBezTo>
                    <a:pt x="7298" y="13536"/>
                    <a:pt x="7291" y="13537"/>
                    <a:pt x="7283" y="13537"/>
                  </a:cubicBezTo>
                  <a:cubicBezTo>
                    <a:pt x="7274" y="13537"/>
                    <a:pt x="7265" y="13536"/>
                    <a:pt x="7256" y="13534"/>
                  </a:cubicBezTo>
                  <a:cubicBezTo>
                    <a:pt x="7239" y="13532"/>
                    <a:pt x="7221" y="13527"/>
                    <a:pt x="7205" y="13520"/>
                  </a:cubicBezTo>
                  <a:cubicBezTo>
                    <a:pt x="7179" y="13474"/>
                    <a:pt x="7133" y="13438"/>
                    <a:pt x="7075" y="13430"/>
                  </a:cubicBezTo>
                  <a:cubicBezTo>
                    <a:pt x="7071" y="13429"/>
                    <a:pt x="7067" y="13429"/>
                    <a:pt x="7063" y="13429"/>
                  </a:cubicBezTo>
                  <a:cubicBezTo>
                    <a:pt x="7041" y="13429"/>
                    <a:pt x="7013" y="13436"/>
                    <a:pt x="6981" y="13445"/>
                  </a:cubicBezTo>
                  <a:cubicBezTo>
                    <a:pt x="6948" y="13453"/>
                    <a:pt x="6912" y="13464"/>
                    <a:pt x="6879" y="13464"/>
                  </a:cubicBezTo>
                  <a:cubicBezTo>
                    <a:pt x="6871" y="13464"/>
                    <a:pt x="6863" y="13463"/>
                    <a:pt x="6856" y="13462"/>
                  </a:cubicBezTo>
                  <a:cubicBezTo>
                    <a:pt x="6819" y="13456"/>
                    <a:pt x="6778" y="13430"/>
                    <a:pt x="6743" y="13407"/>
                  </a:cubicBezTo>
                  <a:cubicBezTo>
                    <a:pt x="6711" y="13386"/>
                    <a:pt x="6683" y="13369"/>
                    <a:pt x="6659" y="13365"/>
                  </a:cubicBezTo>
                  <a:cubicBezTo>
                    <a:pt x="6649" y="13363"/>
                    <a:pt x="6639" y="13362"/>
                    <a:pt x="6629" y="13362"/>
                  </a:cubicBezTo>
                  <a:cubicBezTo>
                    <a:pt x="6582" y="13362"/>
                    <a:pt x="6538" y="13380"/>
                    <a:pt x="6507" y="13409"/>
                  </a:cubicBezTo>
                  <a:cubicBezTo>
                    <a:pt x="6502" y="13410"/>
                    <a:pt x="6497" y="13410"/>
                    <a:pt x="6493" y="13410"/>
                  </a:cubicBezTo>
                  <a:cubicBezTo>
                    <a:pt x="6481" y="13410"/>
                    <a:pt x="6469" y="13408"/>
                    <a:pt x="6455" y="13407"/>
                  </a:cubicBezTo>
                  <a:cubicBezTo>
                    <a:pt x="6438" y="13404"/>
                    <a:pt x="6422" y="13398"/>
                    <a:pt x="6407" y="13392"/>
                  </a:cubicBezTo>
                  <a:cubicBezTo>
                    <a:pt x="6381" y="13346"/>
                    <a:pt x="6335" y="13309"/>
                    <a:pt x="6279" y="13300"/>
                  </a:cubicBezTo>
                  <a:cubicBezTo>
                    <a:pt x="6274" y="13299"/>
                    <a:pt x="6269" y="13299"/>
                    <a:pt x="6264" y="13299"/>
                  </a:cubicBezTo>
                  <a:cubicBezTo>
                    <a:pt x="6242" y="13299"/>
                    <a:pt x="6215" y="13305"/>
                    <a:pt x="6186" y="13312"/>
                  </a:cubicBezTo>
                  <a:cubicBezTo>
                    <a:pt x="6155" y="13319"/>
                    <a:pt x="6122" y="13327"/>
                    <a:pt x="6090" y="13327"/>
                  </a:cubicBezTo>
                  <a:cubicBezTo>
                    <a:pt x="6080" y="13327"/>
                    <a:pt x="6070" y="13327"/>
                    <a:pt x="6061" y="13325"/>
                  </a:cubicBezTo>
                  <a:cubicBezTo>
                    <a:pt x="6024" y="13318"/>
                    <a:pt x="5985" y="13290"/>
                    <a:pt x="5950" y="13265"/>
                  </a:cubicBezTo>
                  <a:cubicBezTo>
                    <a:pt x="5920" y="13244"/>
                    <a:pt x="5894" y="13226"/>
                    <a:pt x="5870" y="13221"/>
                  </a:cubicBezTo>
                  <a:cubicBezTo>
                    <a:pt x="5857" y="13218"/>
                    <a:pt x="5845" y="13217"/>
                    <a:pt x="5832" y="13217"/>
                  </a:cubicBezTo>
                  <a:cubicBezTo>
                    <a:pt x="5789" y="13217"/>
                    <a:pt x="5748" y="13233"/>
                    <a:pt x="5717" y="13258"/>
                  </a:cubicBezTo>
                  <a:cubicBezTo>
                    <a:pt x="5701" y="13258"/>
                    <a:pt x="5684" y="13256"/>
                    <a:pt x="5668" y="13253"/>
                  </a:cubicBezTo>
                  <a:cubicBezTo>
                    <a:pt x="5652" y="13249"/>
                    <a:pt x="5637" y="13240"/>
                    <a:pt x="5621" y="13233"/>
                  </a:cubicBezTo>
                  <a:cubicBezTo>
                    <a:pt x="5606" y="13201"/>
                    <a:pt x="5584" y="13175"/>
                    <a:pt x="5553" y="13156"/>
                  </a:cubicBezTo>
                  <a:cubicBezTo>
                    <a:pt x="6254" y="13105"/>
                    <a:pt x="6846" y="12567"/>
                    <a:pt x="6955" y="11864"/>
                  </a:cubicBezTo>
                  <a:cubicBezTo>
                    <a:pt x="7018" y="11460"/>
                    <a:pt x="6919" y="11056"/>
                    <a:pt x="6678" y="10725"/>
                  </a:cubicBezTo>
                  <a:cubicBezTo>
                    <a:pt x="6640" y="10674"/>
                    <a:pt x="6599" y="10625"/>
                    <a:pt x="6555" y="10579"/>
                  </a:cubicBezTo>
                  <a:lnTo>
                    <a:pt x="6555" y="10579"/>
                  </a:lnTo>
                  <a:cubicBezTo>
                    <a:pt x="6631" y="10587"/>
                    <a:pt x="6709" y="10591"/>
                    <a:pt x="6788" y="10592"/>
                  </a:cubicBezTo>
                  <a:lnTo>
                    <a:pt x="6830" y="10593"/>
                  </a:lnTo>
                  <a:lnTo>
                    <a:pt x="6882" y="10593"/>
                  </a:lnTo>
                  <a:lnTo>
                    <a:pt x="6923" y="10592"/>
                  </a:lnTo>
                  <a:cubicBezTo>
                    <a:pt x="7154" y="10587"/>
                    <a:pt x="7378" y="10558"/>
                    <a:pt x="7594" y="10504"/>
                  </a:cubicBezTo>
                  <a:lnTo>
                    <a:pt x="7594" y="10506"/>
                  </a:lnTo>
                  <a:lnTo>
                    <a:pt x="7616" y="10500"/>
                  </a:lnTo>
                  <a:cubicBezTo>
                    <a:pt x="7619" y="10498"/>
                    <a:pt x="7624" y="10498"/>
                    <a:pt x="7626" y="10497"/>
                  </a:cubicBezTo>
                  <a:cubicBezTo>
                    <a:pt x="7632" y="10496"/>
                    <a:pt x="7639" y="10493"/>
                    <a:pt x="7646" y="10492"/>
                  </a:cubicBezTo>
                  <a:cubicBezTo>
                    <a:pt x="7658" y="10488"/>
                    <a:pt x="7672" y="10486"/>
                    <a:pt x="7685" y="10481"/>
                  </a:cubicBezTo>
                  <a:lnTo>
                    <a:pt x="7724" y="10471"/>
                  </a:lnTo>
                  <a:cubicBezTo>
                    <a:pt x="7942" y="10407"/>
                    <a:pt x="8152" y="10319"/>
                    <a:pt x="8348" y="10211"/>
                  </a:cubicBezTo>
                  <a:lnTo>
                    <a:pt x="8368" y="10201"/>
                  </a:lnTo>
                  <a:cubicBezTo>
                    <a:pt x="8393" y="10186"/>
                    <a:pt x="8420" y="10171"/>
                    <a:pt x="8444" y="10158"/>
                  </a:cubicBezTo>
                  <a:lnTo>
                    <a:pt x="8464" y="10145"/>
                  </a:lnTo>
                  <a:cubicBezTo>
                    <a:pt x="8537" y="10101"/>
                    <a:pt x="8608" y="10053"/>
                    <a:pt x="8676" y="10003"/>
                  </a:cubicBezTo>
                  <a:cubicBezTo>
                    <a:pt x="8690" y="10026"/>
                    <a:pt x="8702" y="10048"/>
                    <a:pt x="8718" y="10069"/>
                  </a:cubicBezTo>
                  <a:cubicBezTo>
                    <a:pt x="8826" y="10216"/>
                    <a:pt x="8984" y="10312"/>
                    <a:pt x="9163" y="10339"/>
                  </a:cubicBezTo>
                  <a:cubicBezTo>
                    <a:pt x="9197" y="10344"/>
                    <a:pt x="9233" y="10347"/>
                    <a:pt x="9269" y="10347"/>
                  </a:cubicBezTo>
                  <a:cubicBezTo>
                    <a:pt x="9604" y="10347"/>
                    <a:pt x="9887" y="10106"/>
                    <a:pt x="9938" y="9773"/>
                  </a:cubicBezTo>
                  <a:cubicBezTo>
                    <a:pt x="9966" y="9593"/>
                    <a:pt x="9923" y="9414"/>
                    <a:pt x="9815" y="9268"/>
                  </a:cubicBezTo>
                  <a:cubicBezTo>
                    <a:pt x="9744" y="9170"/>
                    <a:pt x="9649" y="9095"/>
                    <a:pt x="9541" y="9047"/>
                  </a:cubicBezTo>
                  <a:cubicBezTo>
                    <a:pt x="9549" y="9035"/>
                    <a:pt x="9557" y="9021"/>
                    <a:pt x="9564" y="9008"/>
                  </a:cubicBezTo>
                  <a:lnTo>
                    <a:pt x="9575" y="8988"/>
                  </a:lnTo>
                  <a:lnTo>
                    <a:pt x="9572" y="8988"/>
                  </a:lnTo>
                  <a:cubicBezTo>
                    <a:pt x="9617" y="8910"/>
                    <a:pt x="9656" y="8830"/>
                    <a:pt x="9692" y="8748"/>
                  </a:cubicBezTo>
                  <a:close/>
                  <a:moveTo>
                    <a:pt x="2136" y="13767"/>
                  </a:moveTo>
                  <a:cubicBezTo>
                    <a:pt x="2151" y="13798"/>
                    <a:pt x="2175" y="13823"/>
                    <a:pt x="2201" y="13844"/>
                  </a:cubicBezTo>
                  <a:cubicBezTo>
                    <a:pt x="2183" y="13850"/>
                    <a:pt x="2163" y="13856"/>
                    <a:pt x="2145" y="13866"/>
                  </a:cubicBezTo>
                  <a:cubicBezTo>
                    <a:pt x="2126" y="13875"/>
                    <a:pt x="2109" y="13886"/>
                    <a:pt x="2092" y="13896"/>
                  </a:cubicBezTo>
                  <a:cubicBezTo>
                    <a:pt x="2093" y="13866"/>
                    <a:pt x="2088" y="13837"/>
                    <a:pt x="2079" y="13809"/>
                  </a:cubicBezTo>
                  <a:cubicBezTo>
                    <a:pt x="2099" y="13796"/>
                    <a:pt x="2117" y="13781"/>
                    <a:pt x="2136" y="13767"/>
                  </a:cubicBezTo>
                  <a:close/>
                  <a:moveTo>
                    <a:pt x="11258" y="13848"/>
                  </a:moveTo>
                  <a:cubicBezTo>
                    <a:pt x="11265" y="13860"/>
                    <a:pt x="11273" y="13872"/>
                    <a:pt x="11284" y="13882"/>
                  </a:cubicBezTo>
                  <a:cubicBezTo>
                    <a:pt x="11276" y="13887"/>
                    <a:pt x="11268" y="13890"/>
                    <a:pt x="11260" y="13892"/>
                  </a:cubicBezTo>
                  <a:cubicBezTo>
                    <a:pt x="11252" y="13896"/>
                    <a:pt x="11246" y="13900"/>
                    <a:pt x="11239" y="13904"/>
                  </a:cubicBezTo>
                  <a:cubicBezTo>
                    <a:pt x="11238" y="13890"/>
                    <a:pt x="11236" y="13874"/>
                    <a:pt x="11229" y="13859"/>
                  </a:cubicBezTo>
                  <a:lnTo>
                    <a:pt x="11258" y="13848"/>
                  </a:lnTo>
                  <a:close/>
                  <a:moveTo>
                    <a:pt x="8233" y="13648"/>
                  </a:moveTo>
                  <a:cubicBezTo>
                    <a:pt x="8241" y="13648"/>
                    <a:pt x="8248" y="13648"/>
                    <a:pt x="8254" y="13649"/>
                  </a:cubicBezTo>
                  <a:cubicBezTo>
                    <a:pt x="8270" y="13653"/>
                    <a:pt x="8296" y="13668"/>
                    <a:pt x="8322" y="13685"/>
                  </a:cubicBezTo>
                  <a:cubicBezTo>
                    <a:pt x="8354" y="13706"/>
                    <a:pt x="8391" y="13728"/>
                    <a:pt x="8431" y="13740"/>
                  </a:cubicBezTo>
                  <a:lnTo>
                    <a:pt x="8411" y="13872"/>
                  </a:lnTo>
                  <a:cubicBezTo>
                    <a:pt x="8410" y="13872"/>
                    <a:pt x="8408" y="13872"/>
                    <a:pt x="8406" y="13872"/>
                  </a:cubicBezTo>
                  <a:cubicBezTo>
                    <a:pt x="8370" y="13872"/>
                    <a:pt x="8326" y="13883"/>
                    <a:pt x="8291" y="13892"/>
                  </a:cubicBezTo>
                  <a:cubicBezTo>
                    <a:pt x="8265" y="13899"/>
                    <a:pt x="8239" y="13906"/>
                    <a:pt x="8222" y="13906"/>
                  </a:cubicBezTo>
                  <a:cubicBezTo>
                    <a:pt x="8220" y="13906"/>
                    <a:pt x="8218" y="13906"/>
                    <a:pt x="8216" y="13906"/>
                  </a:cubicBezTo>
                  <a:cubicBezTo>
                    <a:pt x="8180" y="13900"/>
                    <a:pt x="8149" y="13881"/>
                    <a:pt x="8127" y="13854"/>
                  </a:cubicBezTo>
                  <a:cubicBezTo>
                    <a:pt x="8106" y="13827"/>
                    <a:pt x="8096" y="13792"/>
                    <a:pt x="8101" y="13758"/>
                  </a:cubicBezTo>
                  <a:cubicBezTo>
                    <a:pt x="8111" y="13696"/>
                    <a:pt x="8168" y="13648"/>
                    <a:pt x="8233" y="13648"/>
                  </a:cubicBezTo>
                  <a:close/>
                  <a:moveTo>
                    <a:pt x="8828" y="13811"/>
                  </a:moveTo>
                  <a:lnTo>
                    <a:pt x="8828" y="13811"/>
                  </a:lnTo>
                  <a:cubicBezTo>
                    <a:pt x="8835" y="13812"/>
                    <a:pt x="8843" y="13814"/>
                    <a:pt x="8850" y="13816"/>
                  </a:cubicBezTo>
                  <a:cubicBezTo>
                    <a:pt x="8859" y="13817"/>
                    <a:pt x="8866" y="13817"/>
                    <a:pt x="8874" y="13817"/>
                  </a:cubicBezTo>
                  <a:cubicBezTo>
                    <a:pt x="8865" y="13834"/>
                    <a:pt x="8859" y="13851"/>
                    <a:pt x="8855" y="13871"/>
                  </a:cubicBezTo>
                  <a:cubicBezTo>
                    <a:pt x="8853" y="13891"/>
                    <a:pt x="8854" y="13909"/>
                    <a:pt x="8859" y="13928"/>
                  </a:cubicBezTo>
                  <a:cubicBezTo>
                    <a:pt x="8852" y="13926"/>
                    <a:pt x="8845" y="13924"/>
                    <a:pt x="8836" y="13922"/>
                  </a:cubicBezTo>
                  <a:cubicBezTo>
                    <a:pt x="8828" y="13921"/>
                    <a:pt x="8821" y="13921"/>
                    <a:pt x="8813" y="13921"/>
                  </a:cubicBezTo>
                  <a:cubicBezTo>
                    <a:pt x="8822" y="13905"/>
                    <a:pt x="8828" y="13887"/>
                    <a:pt x="8830" y="13867"/>
                  </a:cubicBezTo>
                  <a:cubicBezTo>
                    <a:pt x="8833" y="13847"/>
                    <a:pt x="8832" y="13829"/>
                    <a:pt x="8828" y="13811"/>
                  </a:cubicBezTo>
                  <a:close/>
                  <a:moveTo>
                    <a:pt x="11069" y="13924"/>
                  </a:moveTo>
                  <a:cubicBezTo>
                    <a:pt x="11067" y="13927"/>
                    <a:pt x="11065" y="13929"/>
                    <a:pt x="11063" y="13929"/>
                  </a:cubicBezTo>
                  <a:cubicBezTo>
                    <a:pt x="11062" y="13929"/>
                    <a:pt x="11060" y="13929"/>
                    <a:pt x="11059" y="13929"/>
                  </a:cubicBezTo>
                  <a:cubicBezTo>
                    <a:pt x="11057" y="13929"/>
                    <a:pt x="11055" y="13929"/>
                    <a:pt x="11053" y="13929"/>
                  </a:cubicBezTo>
                  <a:cubicBezTo>
                    <a:pt x="11058" y="13928"/>
                    <a:pt x="11064" y="13925"/>
                    <a:pt x="11069" y="13924"/>
                  </a:cubicBezTo>
                  <a:close/>
                  <a:moveTo>
                    <a:pt x="813" y="13856"/>
                  </a:moveTo>
                  <a:cubicBezTo>
                    <a:pt x="840" y="13871"/>
                    <a:pt x="866" y="13882"/>
                    <a:pt x="893" y="13896"/>
                  </a:cubicBezTo>
                  <a:cubicBezTo>
                    <a:pt x="892" y="13911"/>
                    <a:pt x="891" y="13925"/>
                    <a:pt x="892" y="13939"/>
                  </a:cubicBezTo>
                  <a:cubicBezTo>
                    <a:pt x="872" y="13930"/>
                    <a:pt x="855" y="13919"/>
                    <a:pt x="837" y="13911"/>
                  </a:cubicBezTo>
                  <a:cubicBezTo>
                    <a:pt x="818" y="13901"/>
                    <a:pt x="798" y="13895"/>
                    <a:pt x="779" y="13887"/>
                  </a:cubicBezTo>
                  <a:cubicBezTo>
                    <a:pt x="791" y="13877"/>
                    <a:pt x="803" y="13869"/>
                    <a:pt x="813" y="13856"/>
                  </a:cubicBezTo>
                  <a:close/>
                  <a:moveTo>
                    <a:pt x="1405" y="11593"/>
                  </a:moveTo>
                  <a:cubicBezTo>
                    <a:pt x="1721" y="11593"/>
                    <a:pt x="2020" y="11716"/>
                    <a:pt x="2243" y="11940"/>
                  </a:cubicBezTo>
                  <a:cubicBezTo>
                    <a:pt x="2706" y="12401"/>
                    <a:pt x="2706" y="13154"/>
                    <a:pt x="2243" y="13617"/>
                  </a:cubicBezTo>
                  <a:cubicBezTo>
                    <a:pt x="2020" y="13840"/>
                    <a:pt x="1721" y="13965"/>
                    <a:pt x="1405" y="13965"/>
                  </a:cubicBezTo>
                  <a:cubicBezTo>
                    <a:pt x="1088" y="13965"/>
                    <a:pt x="791" y="13840"/>
                    <a:pt x="566" y="13617"/>
                  </a:cubicBezTo>
                  <a:cubicBezTo>
                    <a:pt x="103" y="13154"/>
                    <a:pt x="103" y="12401"/>
                    <a:pt x="566" y="11940"/>
                  </a:cubicBezTo>
                  <a:cubicBezTo>
                    <a:pt x="791" y="11715"/>
                    <a:pt x="1088" y="11593"/>
                    <a:pt x="1405" y="11593"/>
                  </a:cubicBezTo>
                  <a:close/>
                  <a:moveTo>
                    <a:pt x="10526" y="10717"/>
                  </a:moveTo>
                  <a:cubicBezTo>
                    <a:pt x="10609" y="10717"/>
                    <a:pt x="10693" y="10723"/>
                    <a:pt x="10777" y="10736"/>
                  </a:cubicBezTo>
                  <a:cubicBezTo>
                    <a:pt x="11663" y="10874"/>
                    <a:pt x="12270" y="11705"/>
                    <a:pt x="12133" y="12591"/>
                  </a:cubicBezTo>
                  <a:cubicBezTo>
                    <a:pt x="12009" y="13389"/>
                    <a:pt x="11336" y="13967"/>
                    <a:pt x="10530" y="13967"/>
                  </a:cubicBezTo>
                  <a:cubicBezTo>
                    <a:pt x="10447" y="13967"/>
                    <a:pt x="10362" y="13960"/>
                    <a:pt x="10278" y="13948"/>
                  </a:cubicBezTo>
                  <a:cubicBezTo>
                    <a:pt x="9850" y="13881"/>
                    <a:pt x="9472" y="13653"/>
                    <a:pt x="9216" y="13301"/>
                  </a:cubicBezTo>
                  <a:cubicBezTo>
                    <a:pt x="8960" y="12950"/>
                    <a:pt x="8854" y="12522"/>
                    <a:pt x="8922" y="12093"/>
                  </a:cubicBezTo>
                  <a:cubicBezTo>
                    <a:pt x="9043" y="11308"/>
                    <a:pt x="9733" y="10717"/>
                    <a:pt x="10526" y="10717"/>
                  </a:cubicBezTo>
                  <a:close/>
                  <a:moveTo>
                    <a:pt x="8663" y="13711"/>
                  </a:moveTo>
                  <a:cubicBezTo>
                    <a:pt x="8666" y="13711"/>
                    <a:pt x="8668" y="13711"/>
                    <a:pt x="8671" y="13712"/>
                  </a:cubicBezTo>
                  <a:cubicBezTo>
                    <a:pt x="8745" y="13722"/>
                    <a:pt x="8796" y="13789"/>
                    <a:pt x="8786" y="13859"/>
                  </a:cubicBezTo>
                  <a:cubicBezTo>
                    <a:pt x="8776" y="13924"/>
                    <a:pt x="8719" y="13970"/>
                    <a:pt x="8652" y="13970"/>
                  </a:cubicBezTo>
                  <a:cubicBezTo>
                    <a:pt x="8645" y="13970"/>
                    <a:pt x="8639" y="13970"/>
                    <a:pt x="8633" y="13969"/>
                  </a:cubicBezTo>
                  <a:cubicBezTo>
                    <a:pt x="8617" y="13966"/>
                    <a:pt x="8591" y="13950"/>
                    <a:pt x="8565" y="13933"/>
                  </a:cubicBezTo>
                  <a:cubicBezTo>
                    <a:pt x="8533" y="13912"/>
                    <a:pt x="8495" y="13888"/>
                    <a:pt x="8457" y="13877"/>
                  </a:cubicBezTo>
                  <a:lnTo>
                    <a:pt x="8476" y="13745"/>
                  </a:lnTo>
                  <a:lnTo>
                    <a:pt x="8479" y="13745"/>
                  </a:lnTo>
                  <a:cubicBezTo>
                    <a:pt x="8518" y="13745"/>
                    <a:pt x="8559" y="13735"/>
                    <a:pt x="8596" y="13724"/>
                  </a:cubicBezTo>
                  <a:cubicBezTo>
                    <a:pt x="8622" y="13718"/>
                    <a:pt x="8646" y="13711"/>
                    <a:pt x="8663" y="13711"/>
                  </a:cubicBezTo>
                  <a:close/>
                  <a:moveTo>
                    <a:pt x="10664" y="14007"/>
                  </a:moveTo>
                  <a:cubicBezTo>
                    <a:pt x="10664" y="14010"/>
                    <a:pt x="10664" y="14014"/>
                    <a:pt x="10662" y="14017"/>
                  </a:cubicBezTo>
                  <a:cubicBezTo>
                    <a:pt x="10659" y="14021"/>
                    <a:pt x="10653" y="14024"/>
                    <a:pt x="10650" y="14024"/>
                  </a:cubicBezTo>
                  <a:lnTo>
                    <a:pt x="10647" y="14024"/>
                  </a:lnTo>
                  <a:cubicBezTo>
                    <a:pt x="10638" y="14024"/>
                    <a:pt x="10631" y="14017"/>
                    <a:pt x="10630" y="14010"/>
                  </a:cubicBezTo>
                  <a:lnTo>
                    <a:pt x="10630" y="14008"/>
                  </a:lnTo>
                  <a:cubicBezTo>
                    <a:pt x="10642" y="14008"/>
                    <a:pt x="10652" y="14008"/>
                    <a:pt x="10664" y="14007"/>
                  </a:cubicBezTo>
                  <a:close/>
                  <a:moveTo>
                    <a:pt x="9035" y="13769"/>
                  </a:moveTo>
                  <a:cubicBezTo>
                    <a:pt x="9042" y="13769"/>
                    <a:pt x="9048" y="13769"/>
                    <a:pt x="9056" y="13770"/>
                  </a:cubicBezTo>
                  <a:cubicBezTo>
                    <a:pt x="9072" y="13772"/>
                    <a:pt x="9098" y="13787"/>
                    <a:pt x="9123" y="13803"/>
                  </a:cubicBezTo>
                  <a:cubicBezTo>
                    <a:pt x="9156" y="13824"/>
                    <a:pt x="9195" y="13848"/>
                    <a:pt x="9233" y="13858"/>
                  </a:cubicBezTo>
                  <a:lnTo>
                    <a:pt x="9214" y="13990"/>
                  </a:lnTo>
                  <a:lnTo>
                    <a:pt x="9213" y="13990"/>
                  </a:lnTo>
                  <a:cubicBezTo>
                    <a:pt x="9172" y="13990"/>
                    <a:pt x="9130" y="14002"/>
                    <a:pt x="9093" y="14011"/>
                  </a:cubicBezTo>
                  <a:cubicBezTo>
                    <a:pt x="9065" y="14018"/>
                    <a:pt x="9040" y="14025"/>
                    <a:pt x="9023" y="14025"/>
                  </a:cubicBezTo>
                  <a:lnTo>
                    <a:pt x="9018" y="14025"/>
                  </a:lnTo>
                  <a:cubicBezTo>
                    <a:pt x="8982" y="14020"/>
                    <a:pt x="8950" y="14002"/>
                    <a:pt x="8928" y="13974"/>
                  </a:cubicBezTo>
                  <a:cubicBezTo>
                    <a:pt x="8907" y="13946"/>
                    <a:pt x="8898" y="13912"/>
                    <a:pt x="8903" y="13877"/>
                  </a:cubicBezTo>
                  <a:cubicBezTo>
                    <a:pt x="8912" y="13814"/>
                    <a:pt x="8968" y="13769"/>
                    <a:pt x="9035" y="13769"/>
                  </a:cubicBezTo>
                  <a:close/>
                  <a:moveTo>
                    <a:pt x="11186" y="13876"/>
                  </a:moveTo>
                  <a:lnTo>
                    <a:pt x="11186" y="13876"/>
                  </a:lnTo>
                  <a:cubicBezTo>
                    <a:pt x="11195" y="13906"/>
                    <a:pt x="11195" y="13934"/>
                    <a:pt x="11184" y="13960"/>
                  </a:cubicBezTo>
                  <a:cubicBezTo>
                    <a:pt x="11168" y="13996"/>
                    <a:pt x="11137" y="14023"/>
                    <a:pt x="11098" y="14035"/>
                  </a:cubicBezTo>
                  <a:cubicBezTo>
                    <a:pt x="11091" y="14038"/>
                    <a:pt x="11083" y="14038"/>
                    <a:pt x="11070" y="14038"/>
                  </a:cubicBezTo>
                  <a:cubicBezTo>
                    <a:pt x="11052" y="14038"/>
                    <a:pt x="11030" y="14035"/>
                    <a:pt x="11007" y="14033"/>
                  </a:cubicBezTo>
                  <a:cubicBezTo>
                    <a:pt x="10979" y="14030"/>
                    <a:pt x="10952" y="14027"/>
                    <a:pt x="10924" y="14027"/>
                  </a:cubicBezTo>
                  <a:cubicBezTo>
                    <a:pt x="10912" y="14027"/>
                    <a:pt x="10901" y="14027"/>
                    <a:pt x="10893" y="14028"/>
                  </a:cubicBezTo>
                  <a:lnTo>
                    <a:pt x="10879" y="13972"/>
                  </a:lnTo>
                  <a:cubicBezTo>
                    <a:pt x="10914" y="13966"/>
                    <a:pt x="10947" y="13959"/>
                    <a:pt x="10979" y="13950"/>
                  </a:cubicBezTo>
                  <a:cubicBezTo>
                    <a:pt x="10994" y="13977"/>
                    <a:pt x="11022" y="13997"/>
                    <a:pt x="11056" y="13997"/>
                  </a:cubicBezTo>
                  <a:cubicBezTo>
                    <a:pt x="11067" y="13997"/>
                    <a:pt x="11075" y="13996"/>
                    <a:pt x="11085" y="13992"/>
                  </a:cubicBezTo>
                  <a:cubicBezTo>
                    <a:pt x="11109" y="13985"/>
                    <a:pt x="11127" y="13967"/>
                    <a:pt x="11137" y="13946"/>
                  </a:cubicBezTo>
                  <a:cubicBezTo>
                    <a:pt x="11146" y="13929"/>
                    <a:pt x="11146" y="13912"/>
                    <a:pt x="11143" y="13895"/>
                  </a:cubicBezTo>
                  <a:cubicBezTo>
                    <a:pt x="11157" y="13890"/>
                    <a:pt x="11172" y="13882"/>
                    <a:pt x="11186" y="13876"/>
                  </a:cubicBezTo>
                  <a:close/>
                  <a:moveTo>
                    <a:pt x="9630" y="13924"/>
                  </a:moveTo>
                  <a:lnTo>
                    <a:pt x="9630" y="13924"/>
                  </a:lnTo>
                  <a:cubicBezTo>
                    <a:pt x="9639" y="13925"/>
                    <a:pt x="9645" y="13928"/>
                    <a:pt x="9653" y="13929"/>
                  </a:cubicBezTo>
                  <a:cubicBezTo>
                    <a:pt x="9657" y="13929"/>
                    <a:pt x="9661" y="13929"/>
                    <a:pt x="9665" y="13929"/>
                  </a:cubicBezTo>
                  <a:cubicBezTo>
                    <a:pt x="9669" y="13929"/>
                    <a:pt x="9673" y="13929"/>
                    <a:pt x="9677" y="13930"/>
                  </a:cubicBezTo>
                  <a:cubicBezTo>
                    <a:pt x="9667" y="13948"/>
                    <a:pt x="9662" y="13966"/>
                    <a:pt x="9660" y="13985"/>
                  </a:cubicBezTo>
                  <a:cubicBezTo>
                    <a:pt x="9657" y="14004"/>
                    <a:pt x="9658" y="14023"/>
                    <a:pt x="9662" y="14041"/>
                  </a:cubicBezTo>
                  <a:cubicBezTo>
                    <a:pt x="9655" y="14040"/>
                    <a:pt x="9648" y="14037"/>
                    <a:pt x="9639" y="14035"/>
                  </a:cubicBezTo>
                  <a:cubicBezTo>
                    <a:pt x="9630" y="14034"/>
                    <a:pt x="9623" y="14034"/>
                    <a:pt x="9617" y="14034"/>
                  </a:cubicBezTo>
                  <a:cubicBezTo>
                    <a:pt x="9624" y="14017"/>
                    <a:pt x="9630" y="14001"/>
                    <a:pt x="9634" y="13980"/>
                  </a:cubicBezTo>
                  <a:cubicBezTo>
                    <a:pt x="9636" y="13960"/>
                    <a:pt x="9635" y="13943"/>
                    <a:pt x="9630" y="13924"/>
                  </a:cubicBezTo>
                  <a:close/>
                  <a:moveTo>
                    <a:pt x="10261" y="14018"/>
                  </a:moveTo>
                  <a:cubicBezTo>
                    <a:pt x="10271" y="14018"/>
                    <a:pt x="10278" y="14025"/>
                    <a:pt x="10278" y="14034"/>
                  </a:cubicBezTo>
                  <a:cubicBezTo>
                    <a:pt x="10278" y="14038"/>
                    <a:pt x="10277" y="14043"/>
                    <a:pt x="10274" y="14045"/>
                  </a:cubicBezTo>
                  <a:cubicBezTo>
                    <a:pt x="10271" y="14049"/>
                    <a:pt x="10266" y="14050"/>
                    <a:pt x="10261" y="14050"/>
                  </a:cubicBezTo>
                  <a:cubicBezTo>
                    <a:pt x="10256" y="14050"/>
                    <a:pt x="10252" y="14049"/>
                    <a:pt x="10247" y="14045"/>
                  </a:cubicBezTo>
                  <a:cubicBezTo>
                    <a:pt x="10245" y="14042"/>
                    <a:pt x="10244" y="14038"/>
                    <a:pt x="10244" y="14034"/>
                  </a:cubicBezTo>
                  <a:cubicBezTo>
                    <a:pt x="10244" y="14025"/>
                    <a:pt x="10252" y="14018"/>
                    <a:pt x="10261" y="14018"/>
                  </a:cubicBezTo>
                  <a:close/>
                  <a:moveTo>
                    <a:pt x="9472" y="13828"/>
                  </a:moveTo>
                  <a:cubicBezTo>
                    <a:pt x="9546" y="13838"/>
                    <a:pt x="9598" y="13904"/>
                    <a:pt x="9588" y="13973"/>
                  </a:cubicBezTo>
                  <a:cubicBezTo>
                    <a:pt x="9581" y="14037"/>
                    <a:pt x="9524" y="14085"/>
                    <a:pt x="9458" y="14085"/>
                  </a:cubicBezTo>
                  <a:cubicBezTo>
                    <a:pt x="9451" y="14085"/>
                    <a:pt x="9444" y="14085"/>
                    <a:pt x="9437" y="14084"/>
                  </a:cubicBezTo>
                  <a:cubicBezTo>
                    <a:pt x="9422" y="14082"/>
                    <a:pt x="9395" y="14066"/>
                    <a:pt x="9369" y="14050"/>
                  </a:cubicBezTo>
                  <a:cubicBezTo>
                    <a:pt x="9335" y="14030"/>
                    <a:pt x="9297" y="14007"/>
                    <a:pt x="9259" y="13996"/>
                  </a:cubicBezTo>
                  <a:lnTo>
                    <a:pt x="9277" y="13864"/>
                  </a:lnTo>
                  <a:cubicBezTo>
                    <a:pt x="9317" y="13864"/>
                    <a:pt x="9360" y="13852"/>
                    <a:pt x="9398" y="13841"/>
                  </a:cubicBezTo>
                  <a:cubicBezTo>
                    <a:pt x="9425" y="13834"/>
                    <a:pt x="9450" y="13828"/>
                    <a:pt x="9471" y="13828"/>
                  </a:cubicBezTo>
                  <a:close/>
                  <a:moveTo>
                    <a:pt x="10437" y="14009"/>
                  </a:moveTo>
                  <a:cubicBezTo>
                    <a:pt x="10448" y="14009"/>
                    <a:pt x="10457" y="14011"/>
                    <a:pt x="10468" y="14011"/>
                  </a:cubicBezTo>
                  <a:cubicBezTo>
                    <a:pt x="10468" y="14016"/>
                    <a:pt x="10467" y="14022"/>
                    <a:pt x="10468" y="14028"/>
                  </a:cubicBezTo>
                  <a:cubicBezTo>
                    <a:pt x="10469" y="14048"/>
                    <a:pt x="10474" y="14066"/>
                    <a:pt x="10483" y="14083"/>
                  </a:cubicBezTo>
                  <a:cubicBezTo>
                    <a:pt x="10473" y="14082"/>
                    <a:pt x="10466" y="14082"/>
                    <a:pt x="10457" y="14082"/>
                  </a:cubicBezTo>
                  <a:cubicBezTo>
                    <a:pt x="10450" y="14082"/>
                    <a:pt x="10441" y="14085"/>
                    <a:pt x="10434" y="14086"/>
                  </a:cubicBezTo>
                  <a:cubicBezTo>
                    <a:pt x="10439" y="14067"/>
                    <a:pt x="10441" y="14049"/>
                    <a:pt x="10440" y="14029"/>
                  </a:cubicBezTo>
                  <a:cubicBezTo>
                    <a:pt x="10440" y="14023"/>
                    <a:pt x="10437" y="14016"/>
                    <a:pt x="10437" y="14009"/>
                  </a:cubicBezTo>
                  <a:close/>
                  <a:moveTo>
                    <a:pt x="2038" y="13832"/>
                  </a:moveTo>
                  <a:lnTo>
                    <a:pt x="2038" y="13832"/>
                  </a:lnTo>
                  <a:cubicBezTo>
                    <a:pt x="2052" y="13875"/>
                    <a:pt x="2050" y="13921"/>
                    <a:pt x="2030" y="13964"/>
                  </a:cubicBezTo>
                  <a:cubicBezTo>
                    <a:pt x="2003" y="14024"/>
                    <a:pt x="1946" y="14069"/>
                    <a:pt x="1874" y="14088"/>
                  </a:cubicBezTo>
                  <a:cubicBezTo>
                    <a:pt x="1866" y="14091"/>
                    <a:pt x="1852" y="14092"/>
                    <a:pt x="1837" y="14092"/>
                  </a:cubicBezTo>
                  <a:cubicBezTo>
                    <a:pt x="1798" y="14092"/>
                    <a:pt x="1748" y="14083"/>
                    <a:pt x="1695" y="14072"/>
                  </a:cubicBezTo>
                  <a:cubicBezTo>
                    <a:pt x="1637" y="14062"/>
                    <a:pt x="1578" y="14050"/>
                    <a:pt x="1524" y="14049"/>
                  </a:cubicBezTo>
                  <a:lnTo>
                    <a:pt x="1521" y="14003"/>
                  </a:lnTo>
                  <a:cubicBezTo>
                    <a:pt x="1591" y="13996"/>
                    <a:pt x="1660" y="13983"/>
                    <a:pt x="1726" y="13965"/>
                  </a:cubicBezTo>
                  <a:cubicBezTo>
                    <a:pt x="1750" y="13988"/>
                    <a:pt x="1779" y="14004"/>
                    <a:pt x="1815" y="14004"/>
                  </a:cubicBezTo>
                  <a:cubicBezTo>
                    <a:pt x="1827" y="14004"/>
                    <a:pt x="1839" y="14003"/>
                    <a:pt x="1851" y="13998"/>
                  </a:cubicBezTo>
                  <a:cubicBezTo>
                    <a:pt x="1887" y="13990"/>
                    <a:pt x="1915" y="13966"/>
                    <a:pt x="1931" y="13935"/>
                  </a:cubicBezTo>
                  <a:cubicBezTo>
                    <a:pt x="1941" y="13918"/>
                    <a:pt x="1943" y="13901"/>
                    <a:pt x="1943" y="13882"/>
                  </a:cubicBezTo>
                  <a:cubicBezTo>
                    <a:pt x="1976" y="13867"/>
                    <a:pt x="2006" y="13850"/>
                    <a:pt x="2038" y="13832"/>
                  </a:cubicBezTo>
                  <a:close/>
                  <a:moveTo>
                    <a:pt x="939" y="13917"/>
                  </a:moveTo>
                  <a:lnTo>
                    <a:pt x="939" y="13917"/>
                  </a:lnTo>
                  <a:cubicBezTo>
                    <a:pt x="976" y="13932"/>
                    <a:pt x="1013" y="13946"/>
                    <a:pt x="1050" y="13956"/>
                  </a:cubicBezTo>
                  <a:cubicBezTo>
                    <a:pt x="1054" y="13964"/>
                    <a:pt x="1055" y="13970"/>
                    <a:pt x="1057" y="13976"/>
                  </a:cubicBezTo>
                  <a:cubicBezTo>
                    <a:pt x="1076" y="14007"/>
                    <a:pt x="1107" y="14028"/>
                    <a:pt x="1144" y="14034"/>
                  </a:cubicBezTo>
                  <a:cubicBezTo>
                    <a:pt x="1154" y="14035"/>
                    <a:pt x="1161" y="14037"/>
                    <a:pt x="1171" y="14037"/>
                  </a:cubicBezTo>
                  <a:cubicBezTo>
                    <a:pt x="1207" y="14037"/>
                    <a:pt x="1236" y="14023"/>
                    <a:pt x="1259" y="13998"/>
                  </a:cubicBezTo>
                  <a:cubicBezTo>
                    <a:pt x="1308" y="14004"/>
                    <a:pt x="1356" y="14008"/>
                    <a:pt x="1405" y="14008"/>
                  </a:cubicBezTo>
                  <a:cubicBezTo>
                    <a:pt x="1429" y="14008"/>
                    <a:pt x="1451" y="14006"/>
                    <a:pt x="1475" y="14004"/>
                  </a:cubicBezTo>
                  <a:lnTo>
                    <a:pt x="1478" y="14050"/>
                  </a:lnTo>
                  <a:cubicBezTo>
                    <a:pt x="1428" y="14057"/>
                    <a:pt x="1376" y="14074"/>
                    <a:pt x="1326" y="14088"/>
                  </a:cubicBezTo>
                  <a:lnTo>
                    <a:pt x="1293" y="14098"/>
                  </a:lnTo>
                  <a:cubicBezTo>
                    <a:pt x="1252" y="14110"/>
                    <a:pt x="1194" y="14126"/>
                    <a:pt x="1151" y="14126"/>
                  </a:cubicBezTo>
                  <a:cubicBezTo>
                    <a:pt x="1142" y="14126"/>
                    <a:pt x="1135" y="14125"/>
                    <a:pt x="1127" y="14124"/>
                  </a:cubicBezTo>
                  <a:cubicBezTo>
                    <a:pt x="1057" y="14111"/>
                    <a:pt x="997" y="14071"/>
                    <a:pt x="964" y="14017"/>
                  </a:cubicBezTo>
                  <a:cubicBezTo>
                    <a:pt x="944" y="13986"/>
                    <a:pt x="938" y="13951"/>
                    <a:pt x="939" y="13917"/>
                  </a:cubicBezTo>
                  <a:close/>
                  <a:moveTo>
                    <a:pt x="9839" y="13876"/>
                  </a:moveTo>
                  <a:cubicBezTo>
                    <a:pt x="9845" y="13876"/>
                    <a:pt x="9851" y="13876"/>
                    <a:pt x="9856" y="13877"/>
                  </a:cubicBezTo>
                  <a:cubicBezTo>
                    <a:pt x="9871" y="13878"/>
                    <a:pt x="9896" y="13893"/>
                    <a:pt x="9919" y="13908"/>
                  </a:cubicBezTo>
                  <a:cubicBezTo>
                    <a:pt x="9954" y="13928"/>
                    <a:pt x="9992" y="13950"/>
                    <a:pt x="10033" y="13957"/>
                  </a:cubicBezTo>
                  <a:lnTo>
                    <a:pt x="10024" y="14091"/>
                  </a:lnTo>
                  <a:cubicBezTo>
                    <a:pt x="9983" y="14093"/>
                    <a:pt x="9942" y="14107"/>
                    <a:pt x="9905" y="14118"/>
                  </a:cubicBezTo>
                  <a:cubicBezTo>
                    <a:pt x="9875" y="14127"/>
                    <a:pt x="9847" y="14134"/>
                    <a:pt x="9829" y="14134"/>
                  </a:cubicBezTo>
                  <a:lnTo>
                    <a:pt x="9823" y="14134"/>
                  </a:lnTo>
                  <a:cubicBezTo>
                    <a:pt x="9787" y="14129"/>
                    <a:pt x="9754" y="14110"/>
                    <a:pt x="9731" y="14082"/>
                  </a:cubicBezTo>
                  <a:cubicBezTo>
                    <a:pt x="9710" y="14054"/>
                    <a:pt x="9701" y="14021"/>
                    <a:pt x="9706" y="13988"/>
                  </a:cubicBezTo>
                  <a:cubicBezTo>
                    <a:pt x="9714" y="13924"/>
                    <a:pt x="9772" y="13876"/>
                    <a:pt x="9839" y="13876"/>
                  </a:cubicBezTo>
                  <a:close/>
                  <a:moveTo>
                    <a:pt x="10833" y="13985"/>
                  </a:moveTo>
                  <a:lnTo>
                    <a:pt x="10846" y="14040"/>
                  </a:lnTo>
                  <a:cubicBezTo>
                    <a:pt x="10812" y="14053"/>
                    <a:pt x="10777" y="14075"/>
                    <a:pt x="10743" y="14096"/>
                  </a:cubicBezTo>
                  <a:cubicBezTo>
                    <a:pt x="10714" y="14114"/>
                    <a:pt x="10683" y="14134"/>
                    <a:pt x="10664" y="14138"/>
                  </a:cubicBezTo>
                  <a:cubicBezTo>
                    <a:pt x="10658" y="14139"/>
                    <a:pt x="10650" y="14139"/>
                    <a:pt x="10643" y="14139"/>
                  </a:cubicBezTo>
                  <a:cubicBezTo>
                    <a:pt x="10573" y="14139"/>
                    <a:pt x="10516" y="14088"/>
                    <a:pt x="10511" y="14024"/>
                  </a:cubicBezTo>
                  <a:lnTo>
                    <a:pt x="10511" y="14012"/>
                  </a:lnTo>
                  <a:lnTo>
                    <a:pt x="10529" y="14012"/>
                  </a:lnTo>
                  <a:cubicBezTo>
                    <a:pt x="10539" y="14012"/>
                    <a:pt x="10548" y="14011"/>
                    <a:pt x="10558" y="14011"/>
                  </a:cubicBezTo>
                  <a:cubicBezTo>
                    <a:pt x="10558" y="14013"/>
                    <a:pt x="10557" y="14016"/>
                    <a:pt x="10557" y="14018"/>
                  </a:cubicBezTo>
                  <a:cubicBezTo>
                    <a:pt x="10562" y="14062"/>
                    <a:pt x="10600" y="14093"/>
                    <a:pt x="10645" y="14093"/>
                  </a:cubicBezTo>
                  <a:cubicBezTo>
                    <a:pt x="10648" y="14093"/>
                    <a:pt x="10653" y="14093"/>
                    <a:pt x="10658" y="14092"/>
                  </a:cubicBezTo>
                  <a:cubicBezTo>
                    <a:pt x="10681" y="14090"/>
                    <a:pt x="10704" y="14076"/>
                    <a:pt x="10717" y="14056"/>
                  </a:cubicBezTo>
                  <a:cubicBezTo>
                    <a:pt x="10730" y="14040"/>
                    <a:pt x="10734" y="14018"/>
                    <a:pt x="10732" y="13997"/>
                  </a:cubicBezTo>
                  <a:cubicBezTo>
                    <a:pt x="10766" y="13993"/>
                    <a:pt x="10800" y="13990"/>
                    <a:pt x="10833" y="13985"/>
                  </a:cubicBezTo>
                  <a:close/>
                  <a:moveTo>
                    <a:pt x="10103" y="13956"/>
                  </a:moveTo>
                  <a:cubicBezTo>
                    <a:pt x="10132" y="13965"/>
                    <a:pt x="10163" y="13970"/>
                    <a:pt x="10195" y="13976"/>
                  </a:cubicBezTo>
                  <a:cubicBezTo>
                    <a:pt x="10182" y="13991"/>
                    <a:pt x="10173" y="14010"/>
                    <a:pt x="10171" y="14031"/>
                  </a:cubicBezTo>
                  <a:cubicBezTo>
                    <a:pt x="10171" y="14054"/>
                    <a:pt x="10179" y="14075"/>
                    <a:pt x="10195" y="14092"/>
                  </a:cubicBezTo>
                  <a:cubicBezTo>
                    <a:pt x="10212" y="14109"/>
                    <a:pt x="10235" y="14119"/>
                    <a:pt x="10259" y="14119"/>
                  </a:cubicBezTo>
                  <a:cubicBezTo>
                    <a:pt x="10284" y="14119"/>
                    <a:pt x="10306" y="14109"/>
                    <a:pt x="10324" y="14092"/>
                  </a:cubicBezTo>
                  <a:cubicBezTo>
                    <a:pt x="10340" y="14076"/>
                    <a:pt x="10349" y="14054"/>
                    <a:pt x="10348" y="14031"/>
                  </a:cubicBezTo>
                  <a:cubicBezTo>
                    <a:pt x="10348" y="14020"/>
                    <a:pt x="10345" y="14009"/>
                    <a:pt x="10341" y="14001"/>
                  </a:cubicBezTo>
                  <a:lnTo>
                    <a:pt x="10341" y="14001"/>
                  </a:lnTo>
                  <a:cubicBezTo>
                    <a:pt x="10358" y="14002"/>
                    <a:pt x="10374" y="14004"/>
                    <a:pt x="10391" y="14005"/>
                  </a:cubicBezTo>
                  <a:cubicBezTo>
                    <a:pt x="10394" y="14013"/>
                    <a:pt x="10395" y="14022"/>
                    <a:pt x="10395" y="14030"/>
                  </a:cubicBezTo>
                  <a:cubicBezTo>
                    <a:pt x="10397" y="14065"/>
                    <a:pt x="10387" y="14095"/>
                    <a:pt x="10362" y="14120"/>
                  </a:cubicBezTo>
                  <a:cubicBezTo>
                    <a:pt x="10337" y="14148"/>
                    <a:pt x="10299" y="14163"/>
                    <a:pt x="10261" y="14163"/>
                  </a:cubicBezTo>
                  <a:lnTo>
                    <a:pt x="10259" y="14163"/>
                  </a:lnTo>
                  <a:cubicBezTo>
                    <a:pt x="10241" y="14163"/>
                    <a:pt x="10209" y="14149"/>
                    <a:pt x="10178" y="14134"/>
                  </a:cubicBezTo>
                  <a:cubicBezTo>
                    <a:pt x="10143" y="14119"/>
                    <a:pt x="10104" y="14102"/>
                    <a:pt x="10067" y="14093"/>
                  </a:cubicBezTo>
                  <a:lnTo>
                    <a:pt x="10077" y="13960"/>
                  </a:lnTo>
                  <a:cubicBezTo>
                    <a:pt x="10086" y="13960"/>
                    <a:pt x="10094" y="13957"/>
                    <a:pt x="10103" y="13956"/>
                  </a:cubicBezTo>
                  <a:close/>
                  <a:moveTo>
                    <a:pt x="15615" y="0"/>
                  </a:moveTo>
                  <a:cubicBezTo>
                    <a:pt x="15581" y="0"/>
                    <a:pt x="15540" y="16"/>
                    <a:pt x="15496" y="34"/>
                  </a:cubicBezTo>
                  <a:cubicBezTo>
                    <a:pt x="15457" y="49"/>
                    <a:pt x="15419" y="62"/>
                    <a:pt x="15386" y="66"/>
                  </a:cubicBezTo>
                  <a:cubicBezTo>
                    <a:pt x="15378" y="67"/>
                    <a:pt x="15370" y="68"/>
                    <a:pt x="15361" y="68"/>
                  </a:cubicBezTo>
                  <a:cubicBezTo>
                    <a:pt x="15331" y="68"/>
                    <a:pt x="15299" y="63"/>
                    <a:pt x="15267" y="59"/>
                  </a:cubicBezTo>
                  <a:cubicBezTo>
                    <a:pt x="15237" y="54"/>
                    <a:pt x="15207" y="50"/>
                    <a:pt x="15182" y="50"/>
                  </a:cubicBezTo>
                  <a:cubicBezTo>
                    <a:pt x="15165" y="50"/>
                    <a:pt x="15151" y="52"/>
                    <a:pt x="15140" y="56"/>
                  </a:cubicBezTo>
                  <a:cubicBezTo>
                    <a:pt x="15086" y="73"/>
                    <a:pt x="15044" y="112"/>
                    <a:pt x="15024" y="159"/>
                  </a:cubicBezTo>
                  <a:cubicBezTo>
                    <a:pt x="15021" y="165"/>
                    <a:pt x="15021" y="170"/>
                    <a:pt x="15018" y="175"/>
                  </a:cubicBezTo>
                  <a:cubicBezTo>
                    <a:pt x="15002" y="187"/>
                    <a:pt x="14988" y="197"/>
                    <a:pt x="14970" y="207"/>
                  </a:cubicBezTo>
                  <a:cubicBezTo>
                    <a:pt x="14951" y="215"/>
                    <a:pt x="14933" y="220"/>
                    <a:pt x="14914" y="226"/>
                  </a:cubicBezTo>
                  <a:cubicBezTo>
                    <a:pt x="14894" y="219"/>
                    <a:pt x="14875" y="214"/>
                    <a:pt x="14854" y="214"/>
                  </a:cubicBezTo>
                  <a:cubicBezTo>
                    <a:pt x="14817" y="214"/>
                    <a:pt x="14781" y="225"/>
                    <a:pt x="14749" y="246"/>
                  </a:cubicBezTo>
                  <a:cubicBezTo>
                    <a:pt x="14724" y="262"/>
                    <a:pt x="14703" y="296"/>
                    <a:pt x="14679" y="334"/>
                  </a:cubicBezTo>
                  <a:cubicBezTo>
                    <a:pt x="14655" y="368"/>
                    <a:pt x="14632" y="408"/>
                    <a:pt x="14604" y="431"/>
                  </a:cubicBezTo>
                  <a:cubicBezTo>
                    <a:pt x="14575" y="453"/>
                    <a:pt x="14532" y="469"/>
                    <a:pt x="14494" y="484"/>
                  </a:cubicBezTo>
                  <a:cubicBezTo>
                    <a:pt x="14451" y="499"/>
                    <a:pt x="14416" y="513"/>
                    <a:pt x="14396" y="533"/>
                  </a:cubicBezTo>
                  <a:cubicBezTo>
                    <a:pt x="14357" y="572"/>
                    <a:pt x="14336" y="621"/>
                    <a:pt x="14338" y="673"/>
                  </a:cubicBezTo>
                  <a:cubicBezTo>
                    <a:pt x="14338" y="679"/>
                    <a:pt x="14339" y="688"/>
                    <a:pt x="14341" y="694"/>
                  </a:cubicBezTo>
                  <a:cubicBezTo>
                    <a:pt x="14333" y="710"/>
                    <a:pt x="14322" y="725"/>
                    <a:pt x="14312" y="739"/>
                  </a:cubicBezTo>
                  <a:cubicBezTo>
                    <a:pt x="14300" y="753"/>
                    <a:pt x="14286" y="766"/>
                    <a:pt x="14274" y="776"/>
                  </a:cubicBezTo>
                  <a:cubicBezTo>
                    <a:pt x="14217" y="776"/>
                    <a:pt x="14164" y="804"/>
                    <a:pt x="14128" y="851"/>
                  </a:cubicBezTo>
                  <a:cubicBezTo>
                    <a:pt x="14112" y="872"/>
                    <a:pt x="14105" y="905"/>
                    <a:pt x="14096" y="945"/>
                  </a:cubicBezTo>
                  <a:cubicBezTo>
                    <a:pt x="14086" y="985"/>
                    <a:pt x="14075" y="1032"/>
                    <a:pt x="14053" y="1062"/>
                  </a:cubicBezTo>
                  <a:cubicBezTo>
                    <a:pt x="14031" y="1093"/>
                    <a:pt x="13990" y="1117"/>
                    <a:pt x="13954" y="1139"/>
                  </a:cubicBezTo>
                  <a:cubicBezTo>
                    <a:pt x="13922" y="1159"/>
                    <a:pt x="13892" y="1178"/>
                    <a:pt x="13878" y="1199"/>
                  </a:cubicBezTo>
                  <a:cubicBezTo>
                    <a:pt x="13849" y="1240"/>
                    <a:pt x="13838" y="1289"/>
                    <a:pt x="13848" y="1337"/>
                  </a:cubicBezTo>
                  <a:cubicBezTo>
                    <a:pt x="13849" y="1344"/>
                    <a:pt x="13852" y="1350"/>
                    <a:pt x="13853" y="1357"/>
                  </a:cubicBezTo>
                  <a:cubicBezTo>
                    <a:pt x="13847" y="1373"/>
                    <a:pt x="13838" y="1389"/>
                    <a:pt x="13830" y="1402"/>
                  </a:cubicBezTo>
                  <a:cubicBezTo>
                    <a:pt x="13819" y="1417"/>
                    <a:pt x="13806" y="1429"/>
                    <a:pt x="13793" y="1442"/>
                  </a:cubicBezTo>
                  <a:cubicBezTo>
                    <a:pt x="13738" y="1447"/>
                    <a:pt x="13688" y="1474"/>
                    <a:pt x="13658" y="1521"/>
                  </a:cubicBezTo>
                  <a:cubicBezTo>
                    <a:pt x="13643" y="1542"/>
                    <a:pt x="13638" y="1573"/>
                    <a:pt x="13630" y="1611"/>
                  </a:cubicBezTo>
                  <a:cubicBezTo>
                    <a:pt x="13622" y="1654"/>
                    <a:pt x="13614" y="1700"/>
                    <a:pt x="13592" y="1732"/>
                  </a:cubicBezTo>
                  <a:cubicBezTo>
                    <a:pt x="13571" y="1761"/>
                    <a:pt x="13530" y="1788"/>
                    <a:pt x="13494" y="1811"/>
                  </a:cubicBezTo>
                  <a:cubicBezTo>
                    <a:pt x="13463" y="1830"/>
                    <a:pt x="13435" y="1849"/>
                    <a:pt x="13421" y="1870"/>
                  </a:cubicBezTo>
                  <a:cubicBezTo>
                    <a:pt x="13388" y="1918"/>
                    <a:pt x="13382" y="1976"/>
                    <a:pt x="13397" y="2027"/>
                  </a:cubicBezTo>
                  <a:cubicBezTo>
                    <a:pt x="13390" y="2043"/>
                    <a:pt x="13383" y="2059"/>
                    <a:pt x="13373" y="2071"/>
                  </a:cubicBezTo>
                  <a:cubicBezTo>
                    <a:pt x="13363" y="2086"/>
                    <a:pt x="13350" y="2099"/>
                    <a:pt x="13336" y="2111"/>
                  </a:cubicBezTo>
                  <a:cubicBezTo>
                    <a:pt x="13282" y="2114"/>
                    <a:pt x="13232" y="2143"/>
                    <a:pt x="13202" y="2188"/>
                  </a:cubicBezTo>
                  <a:cubicBezTo>
                    <a:pt x="13188" y="2209"/>
                    <a:pt x="13182" y="2241"/>
                    <a:pt x="13174" y="2278"/>
                  </a:cubicBezTo>
                  <a:cubicBezTo>
                    <a:pt x="13166" y="2320"/>
                    <a:pt x="13157" y="2366"/>
                    <a:pt x="13136" y="2398"/>
                  </a:cubicBezTo>
                  <a:cubicBezTo>
                    <a:pt x="13115" y="2429"/>
                    <a:pt x="13074" y="2454"/>
                    <a:pt x="13037" y="2476"/>
                  </a:cubicBezTo>
                  <a:cubicBezTo>
                    <a:pt x="13005" y="2496"/>
                    <a:pt x="12977" y="2513"/>
                    <a:pt x="12962" y="2533"/>
                  </a:cubicBezTo>
                  <a:cubicBezTo>
                    <a:pt x="12929" y="2581"/>
                    <a:pt x="12921" y="2639"/>
                    <a:pt x="12937" y="2689"/>
                  </a:cubicBezTo>
                  <a:cubicBezTo>
                    <a:pt x="12930" y="2705"/>
                    <a:pt x="12923" y="2720"/>
                    <a:pt x="12913" y="2735"/>
                  </a:cubicBezTo>
                  <a:cubicBezTo>
                    <a:pt x="12903" y="2749"/>
                    <a:pt x="12889" y="2761"/>
                    <a:pt x="12876" y="2772"/>
                  </a:cubicBezTo>
                  <a:cubicBezTo>
                    <a:pt x="12823" y="2777"/>
                    <a:pt x="12772" y="2803"/>
                    <a:pt x="12739" y="2847"/>
                  </a:cubicBezTo>
                  <a:cubicBezTo>
                    <a:pt x="12725" y="2867"/>
                    <a:pt x="12718" y="2899"/>
                    <a:pt x="12710" y="2936"/>
                  </a:cubicBezTo>
                  <a:cubicBezTo>
                    <a:pt x="12701" y="2977"/>
                    <a:pt x="12691" y="3025"/>
                    <a:pt x="12670" y="3055"/>
                  </a:cubicBezTo>
                  <a:cubicBezTo>
                    <a:pt x="12647" y="3085"/>
                    <a:pt x="12604" y="3109"/>
                    <a:pt x="12567" y="3130"/>
                  </a:cubicBezTo>
                  <a:cubicBezTo>
                    <a:pt x="12535" y="3148"/>
                    <a:pt x="12507" y="3166"/>
                    <a:pt x="12493" y="3185"/>
                  </a:cubicBezTo>
                  <a:cubicBezTo>
                    <a:pt x="12459" y="3231"/>
                    <a:pt x="12450" y="3288"/>
                    <a:pt x="12462" y="3338"/>
                  </a:cubicBezTo>
                  <a:cubicBezTo>
                    <a:pt x="12455" y="3354"/>
                    <a:pt x="12448" y="3371"/>
                    <a:pt x="12438" y="3384"/>
                  </a:cubicBezTo>
                  <a:cubicBezTo>
                    <a:pt x="12425" y="3400"/>
                    <a:pt x="12411" y="3412"/>
                    <a:pt x="12398" y="3422"/>
                  </a:cubicBezTo>
                  <a:cubicBezTo>
                    <a:pt x="12345" y="3425"/>
                    <a:pt x="12293" y="3448"/>
                    <a:pt x="12261" y="3491"/>
                  </a:cubicBezTo>
                  <a:cubicBezTo>
                    <a:pt x="12246" y="3511"/>
                    <a:pt x="12237" y="3542"/>
                    <a:pt x="12228" y="3578"/>
                  </a:cubicBezTo>
                  <a:cubicBezTo>
                    <a:pt x="12217" y="3619"/>
                    <a:pt x="12206" y="3667"/>
                    <a:pt x="12181" y="3695"/>
                  </a:cubicBezTo>
                  <a:cubicBezTo>
                    <a:pt x="12158" y="3725"/>
                    <a:pt x="12116" y="3747"/>
                    <a:pt x="12077" y="3768"/>
                  </a:cubicBezTo>
                  <a:cubicBezTo>
                    <a:pt x="12044" y="3785"/>
                    <a:pt x="12016" y="3801"/>
                    <a:pt x="12001" y="3820"/>
                  </a:cubicBezTo>
                  <a:cubicBezTo>
                    <a:pt x="11965" y="3864"/>
                    <a:pt x="11954" y="3920"/>
                    <a:pt x="11964" y="3970"/>
                  </a:cubicBezTo>
                  <a:cubicBezTo>
                    <a:pt x="11956" y="3986"/>
                    <a:pt x="11948" y="4002"/>
                    <a:pt x="11938" y="4016"/>
                  </a:cubicBezTo>
                  <a:cubicBezTo>
                    <a:pt x="11926" y="4031"/>
                    <a:pt x="11913" y="4042"/>
                    <a:pt x="11898" y="4053"/>
                  </a:cubicBezTo>
                  <a:cubicBezTo>
                    <a:pt x="11845" y="4053"/>
                    <a:pt x="11791" y="4074"/>
                    <a:pt x="11755" y="4116"/>
                  </a:cubicBezTo>
                  <a:cubicBezTo>
                    <a:pt x="11740" y="4134"/>
                    <a:pt x="11731" y="4166"/>
                    <a:pt x="11721" y="4201"/>
                  </a:cubicBezTo>
                  <a:cubicBezTo>
                    <a:pt x="11708" y="4243"/>
                    <a:pt x="11694" y="4289"/>
                    <a:pt x="11670" y="4317"/>
                  </a:cubicBezTo>
                  <a:cubicBezTo>
                    <a:pt x="11645" y="4345"/>
                    <a:pt x="11601" y="4366"/>
                    <a:pt x="11563" y="4385"/>
                  </a:cubicBezTo>
                  <a:cubicBezTo>
                    <a:pt x="11529" y="4401"/>
                    <a:pt x="11500" y="4413"/>
                    <a:pt x="11484" y="4432"/>
                  </a:cubicBezTo>
                  <a:cubicBezTo>
                    <a:pt x="11446" y="4476"/>
                    <a:pt x="11432" y="4532"/>
                    <a:pt x="11441" y="4584"/>
                  </a:cubicBezTo>
                  <a:cubicBezTo>
                    <a:pt x="11433" y="4598"/>
                    <a:pt x="11423" y="4613"/>
                    <a:pt x="11411" y="4626"/>
                  </a:cubicBezTo>
                  <a:cubicBezTo>
                    <a:pt x="11399" y="4639"/>
                    <a:pt x="11384" y="4651"/>
                    <a:pt x="11369" y="4660"/>
                  </a:cubicBezTo>
                  <a:cubicBezTo>
                    <a:pt x="11367" y="4660"/>
                    <a:pt x="11364" y="4660"/>
                    <a:pt x="11361" y="4660"/>
                  </a:cubicBezTo>
                  <a:cubicBezTo>
                    <a:pt x="11311" y="4660"/>
                    <a:pt x="11260" y="4678"/>
                    <a:pt x="11225" y="4716"/>
                  </a:cubicBezTo>
                  <a:cubicBezTo>
                    <a:pt x="11207" y="4734"/>
                    <a:pt x="11196" y="4764"/>
                    <a:pt x="11184" y="4798"/>
                  </a:cubicBezTo>
                  <a:cubicBezTo>
                    <a:pt x="11169" y="4838"/>
                    <a:pt x="11153" y="4885"/>
                    <a:pt x="11127" y="4911"/>
                  </a:cubicBezTo>
                  <a:cubicBezTo>
                    <a:pt x="11101" y="4938"/>
                    <a:pt x="11056" y="4955"/>
                    <a:pt x="11016" y="4971"/>
                  </a:cubicBezTo>
                  <a:cubicBezTo>
                    <a:pt x="10982" y="4985"/>
                    <a:pt x="10952" y="4997"/>
                    <a:pt x="10935" y="5013"/>
                  </a:cubicBezTo>
                  <a:cubicBezTo>
                    <a:pt x="10894" y="5055"/>
                    <a:pt x="10877" y="5109"/>
                    <a:pt x="10882" y="5161"/>
                  </a:cubicBezTo>
                  <a:cubicBezTo>
                    <a:pt x="10873" y="5176"/>
                    <a:pt x="10862" y="5189"/>
                    <a:pt x="10848" y="5201"/>
                  </a:cubicBezTo>
                  <a:cubicBezTo>
                    <a:pt x="10836" y="5214"/>
                    <a:pt x="10820" y="5223"/>
                    <a:pt x="10804" y="5233"/>
                  </a:cubicBezTo>
                  <a:cubicBezTo>
                    <a:pt x="10798" y="5232"/>
                    <a:pt x="10791" y="5232"/>
                    <a:pt x="10785" y="5232"/>
                  </a:cubicBezTo>
                  <a:cubicBezTo>
                    <a:pt x="10739" y="5232"/>
                    <a:pt x="10693" y="5248"/>
                    <a:pt x="10658" y="5280"/>
                  </a:cubicBezTo>
                  <a:cubicBezTo>
                    <a:pt x="10640" y="5297"/>
                    <a:pt x="10627" y="5328"/>
                    <a:pt x="10613" y="5361"/>
                  </a:cubicBezTo>
                  <a:cubicBezTo>
                    <a:pt x="10597" y="5402"/>
                    <a:pt x="10577" y="5445"/>
                    <a:pt x="10551" y="5471"/>
                  </a:cubicBezTo>
                  <a:cubicBezTo>
                    <a:pt x="10524" y="5496"/>
                    <a:pt x="10478" y="5513"/>
                    <a:pt x="10437" y="5528"/>
                  </a:cubicBezTo>
                  <a:cubicBezTo>
                    <a:pt x="10402" y="5541"/>
                    <a:pt x="10372" y="5551"/>
                    <a:pt x="10353" y="5568"/>
                  </a:cubicBezTo>
                  <a:cubicBezTo>
                    <a:pt x="10311" y="5608"/>
                    <a:pt x="10292" y="5663"/>
                    <a:pt x="10297" y="5716"/>
                  </a:cubicBezTo>
                  <a:cubicBezTo>
                    <a:pt x="10287" y="5730"/>
                    <a:pt x="10277" y="5744"/>
                    <a:pt x="10263" y="5756"/>
                  </a:cubicBezTo>
                  <a:cubicBezTo>
                    <a:pt x="10251" y="5769"/>
                    <a:pt x="10234" y="5778"/>
                    <a:pt x="10218" y="5786"/>
                  </a:cubicBezTo>
                  <a:cubicBezTo>
                    <a:pt x="10209" y="5785"/>
                    <a:pt x="10201" y="5785"/>
                    <a:pt x="10192" y="5785"/>
                  </a:cubicBezTo>
                  <a:cubicBezTo>
                    <a:pt x="10148" y="5785"/>
                    <a:pt x="10104" y="5800"/>
                    <a:pt x="10070" y="5831"/>
                  </a:cubicBezTo>
                  <a:cubicBezTo>
                    <a:pt x="10051" y="5848"/>
                    <a:pt x="10039" y="5877"/>
                    <a:pt x="10023" y="5911"/>
                  </a:cubicBezTo>
                  <a:cubicBezTo>
                    <a:pt x="10005" y="5950"/>
                    <a:pt x="9986" y="5994"/>
                    <a:pt x="9956" y="6020"/>
                  </a:cubicBezTo>
                  <a:cubicBezTo>
                    <a:pt x="9929" y="6045"/>
                    <a:pt x="9882" y="6059"/>
                    <a:pt x="9841" y="6073"/>
                  </a:cubicBezTo>
                  <a:cubicBezTo>
                    <a:pt x="9807" y="6085"/>
                    <a:pt x="9776" y="6095"/>
                    <a:pt x="9756" y="6111"/>
                  </a:cubicBezTo>
                  <a:cubicBezTo>
                    <a:pt x="9714" y="6150"/>
                    <a:pt x="9693" y="6203"/>
                    <a:pt x="9696" y="6256"/>
                  </a:cubicBezTo>
                  <a:cubicBezTo>
                    <a:pt x="9657" y="6168"/>
                    <a:pt x="9617" y="6083"/>
                    <a:pt x="9570" y="6001"/>
                  </a:cubicBezTo>
                  <a:lnTo>
                    <a:pt x="9560" y="5982"/>
                  </a:lnTo>
                  <a:cubicBezTo>
                    <a:pt x="9545" y="5955"/>
                    <a:pt x="9530" y="5930"/>
                    <a:pt x="9517" y="5905"/>
                  </a:cubicBezTo>
                  <a:lnTo>
                    <a:pt x="9504" y="5885"/>
                  </a:lnTo>
                  <a:lnTo>
                    <a:pt x="9503" y="5885"/>
                  </a:lnTo>
                  <a:cubicBezTo>
                    <a:pt x="9386" y="5692"/>
                    <a:pt x="9246" y="5512"/>
                    <a:pt x="9091" y="5350"/>
                  </a:cubicBezTo>
                  <a:lnTo>
                    <a:pt x="9092" y="5349"/>
                  </a:lnTo>
                  <a:lnTo>
                    <a:pt x="9076" y="5333"/>
                  </a:lnTo>
                  <a:cubicBezTo>
                    <a:pt x="9056" y="5312"/>
                    <a:pt x="9035" y="5291"/>
                    <a:pt x="9014" y="5271"/>
                  </a:cubicBezTo>
                  <a:lnTo>
                    <a:pt x="8998" y="5255"/>
                  </a:lnTo>
                  <a:lnTo>
                    <a:pt x="8997" y="5256"/>
                  </a:lnTo>
                  <a:cubicBezTo>
                    <a:pt x="8833" y="5101"/>
                    <a:pt x="8655" y="4961"/>
                    <a:pt x="8462" y="4844"/>
                  </a:cubicBezTo>
                  <a:lnTo>
                    <a:pt x="8462" y="4843"/>
                  </a:lnTo>
                  <a:lnTo>
                    <a:pt x="8442" y="4830"/>
                  </a:lnTo>
                  <a:cubicBezTo>
                    <a:pt x="8420" y="4817"/>
                    <a:pt x="8397" y="4804"/>
                    <a:pt x="8374" y="4792"/>
                  </a:cubicBezTo>
                  <a:lnTo>
                    <a:pt x="8346" y="4775"/>
                  </a:lnTo>
                  <a:lnTo>
                    <a:pt x="8346" y="4776"/>
                  </a:lnTo>
                  <a:cubicBezTo>
                    <a:pt x="8148" y="4666"/>
                    <a:pt x="7937" y="4580"/>
                    <a:pt x="7715" y="4516"/>
                  </a:cubicBezTo>
                  <a:lnTo>
                    <a:pt x="7694" y="4508"/>
                  </a:lnTo>
                  <a:lnTo>
                    <a:pt x="7651" y="4497"/>
                  </a:lnTo>
                  <a:cubicBezTo>
                    <a:pt x="7642" y="4495"/>
                    <a:pt x="7632" y="4491"/>
                    <a:pt x="7625" y="4489"/>
                  </a:cubicBezTo>
                  <a:cubicBezTo>
                    <a:pt x="7621" y="4487"/>
                    <a:pt x="7618" y="4487"/>
                    <a:pt x="7615" y="4486"/>
                  </a:cubicBezTo>
                  <a:lnTo>
                    <a:pt x="7593" y="4481"/>
                  </a:lnTo>
                  <a:lnTo>
                    <a:pt x="7593" y="4482"/>
                  </a:lnTo>
                  <a:cubicBezTo>
                    <a:pt x="7371" y="4428"/>
                    <a:pt x="7139" y="4398"/>
                    <a:pt x="6899" y="4394"/>
                  </a:cubicBezTo>
                  <a:lnTo>
                    <a:pt x="6883" y="4394"/>
                  </a:lnTo>
                  <a:cubicBezTo>
                    <a:pt x="6875" y="4394"/>
                    <a:pt x="6865" y="4392"/>
                    <a:pt x="6856" y="4392"/>
                  </a:cubicBezTo>
                  <a:cubicBezTo>
                    <a:pt x="6846" y="4392"/>
                    <a:pt x="6838" y="4392"/>
                    <a:pt x="6828" y="4394"/>
                  </a:cubicBezTo>
                  <a:lnTo>
                    <a:pt x="6813" y="4394"/>
                  </a:lnTo>
                  <a:cubicBezTo>
                    <a:pt x="6574" y="4397"/>
                    <a:pt x="6342" y="4427"/>
                    <a:pt x="6118" y="4482"/>
                  </a:cubicBezTo>
                  <a:lnTo>
                    <a:pt x="6118" y="4481"/>
                  </a:lnTo>
                  <a:lnTo>
                    <a:pt x="6096" y="4486"/>
                  </a:lnTo>
                  <a:cubicBezTo>
                    <a:pt x="6092" y="4487"/>
                    <a:pt x="6090" y="4487"/>
                    <a:pt x="6086" y="4489"/>
                  </a:cubicBezTo>
                  <a:cubicBezTo>
                    <a:pt x="6075" y="4491"/>
                    <a:pt x="6066" y="4495"/>
                    <a:pt x="6055" y="4497"/>
                  </a:cubicBezTo>
                  <a:cubicBezTo>
                    <a:pt x="6043" y="4501"/>
                    <a:pt x="6029" y="4503"/>
                    <a:pt x="6016" y="4507"/>
                  </a:cubicBezTo>
                  <a:lnTo>
                    <a:pt x="5987" y="4516"/>
                  </a:lnTo>
                  <a:cubicBezTo>
                    <a:pt x="5769" y="4579"/>
                    <a:pt x="5559" y="4666"/>
                    <a:pt x="5363" y="4775"/>
                  </a:cubicBezTo>
                  <a:lnTo>
                    <a:pt x="5363" y="4774"/>
                  </a:lnTo>
                  <a:lnTo>
                    <a:pt x="5331" y="4792"/>
                  </a:lnTo>
                  <a:cubicBezTo>
                    <a:pt x="5310" y="4804"/>
                    <a:pt x="5289" y="4816"/>
                    <a:pt x="5268" y="4829"/>
                  </a:cubicBezTo>
                  <a:lnTo>
                    <a:pt x="5248" y="4841"/>
                  </a:lnTo>
                  <a:cubicBezTo>
                    <a:pt x="5054" y="4959"/>
                    <a:pt x="4874" y="5098"/>
                    <a:pt x="4713" y="5254"/>
                  </a:cubicBezTo>
                  <a:lnTo>
                    <a:pt x="4711" y="5252"/>
                  </a:lnTo>
                  <a:lnTo>
                    <a:pt x="4695" y="5268"/>
                  </a:lnTo>
                  <a:cubicBezTo>
                    <a:pt x="4674" y="5288"/>
                    <a:pt x="4653" y="5309"/>
                    <a:pt x="4633" y="5330"/>
                  </a:cubicBezTo>
                  <a:lnTo>
                    <a:pt x="4617" y="5346"/>
                  </a:lnTo>
                  <a:lnTo>
                    <a:pt x="4619" y="5347"/>
                  </a:lnTo>
                  <a:cubicBezTo>
                    <a:pt x="4463" y="5510"/>
                    <a:pt x="4324" y="5688"/>
                    <a:pt x="4206" y="5882"/>
                  </a:cubicBezTo>
                  <a:lnTo>
                    <a:pt x="4205" y="5882"/>
                  </a:lnTo>
                  <a:lnTo>
                    <a:pt x="4193" y="5902"/>
                  </a:lnTo>
                  <a:cubicBezTo>
                    <a:pt x="4178" y="5927"/>
                    <a:pt x="4164" y="5953"/>
                    <a:pt x="4150" y="5978"/>
                  </a:cubicBezTo>
                  <a:lnTo>
                    <a:pt x="4139" y="5998"/>
                  </a:lnTo>
                  <a:lnTo>
                    <a:pt x="4140" y="5998"/>
                  </a:lnTo>
                  <a:cubicBezTo>
                    <a:pt x="4032" y="6195"/>
                    <a:pt x="3945" y="6404"/>
                    <a:pt x="3881" y="6623"/>
                  </a:cubicBezTo>
                  <a:lnTo>
                    <a:pt x="3871" y="6658"/>
                  </a:lnTo>
                  <a:cubicBezTo>
                    <a:pt x="3867" y="6670"/>
                    <a:pt x="3863" y="6684"/>
                    <a:pt x="3861" y="6699"/>
                  </a:cubicBezTo>
                  <a:cubicBezTo>
                    <a:pt x="3858" y="6706"/>
                    <a:pt x="3857" y="6714"/>
                    <a:pt x="3855" y="6722"/>
                  </a:cubicBezTo>
                  <a:cubicBezTo>
                    <a:pt x="3852" y="6725"/>
                    <a:pt x="3852" y="6727"/>
                    <a:pt x="3851" y="6731"/>
                  </a:cubicBezTo>
                  <a:lnTo>
                    <a:pt x="3846" y="6753"/>
                  </a:lnTo>
                  <a:lnTo>
                    <a:pt x="3847" y="6753"/>
                  </a:lnTo>
                  <a:cubicBezTo>
                    <a:pt x="3794" y="6970"/>
                    <a:pt x="3765" y="7194"/>
                    <a:pt x="3760" y="7424"/>
                  </a:cubicBezTo>
                  <a:lnTo>
                    <a:pt x="3758" y="7464"/>
                  </a:lnTo>
                  <a:lnTo>
                    <a:pt x="3758" y="7491"/>
                  </a:lnTo>
                  <a:lnTo>
                    <a:pt x="3758" y="7517"/>
                  </a:lnTo>
                  <a:lnTo>
                    <a:pt x="3760" y="7556"/>
                  </a:lnTo>
                  <a:cubicBezTo>
                    <a:pt x="3763" y="7765"/>
                    <a:pt x="3788" y="7967"/>
                    <a:pt x="3831" y="8162"/>
                  </a:cubicBezTo>
                  <a:cubicBezTo>
                    <a:pt x="3824" y="8180"/>
                    <a:pt x="3818" y="8197"/>
                    <a:pt x="3809" y="8217"/>
                  </a:cubicBezTo>
                  <a:cubicBezTo>
                    <a:pt x="3784" y="8281"/>
                    <a:pt x="3755" y="8351"/>
                    <a:pt x="3712" y="8393"/>
                  </a:cubicBezTo>
                  <a:cubicBezTo>
                    <a:pt x="3668" y="8437"/>
                    <a:pt x="3597" y="8465"/>
                    <a:pt x="3535" y="8491"/>
                  </a:cubicBezTo>
                  <a:cubicBezTo>
                    <a:pt x="3481" y="8513"/>
                    <a:pt x="3435" y="8532"/>
                    <a:pt x="3408" y="8557"/>
                  </a:cubicBezTo>
                  <a:cubicBezTo>
                    <a:pt x="3357" y="8608"/>
                    <a:pt x="3328" y="8674"/>
                    <a:pt x="3327" y="8745"/>
                  </a:cubicBezTo>
                  <a:cubicBezTo>
                    <a:pt x="3327" y="8757"/>
                    <a:pt x="3328" y="8771"/>
                    <a:pt x="3329" y="8784"/>
                  </a:cubicBezTo>
                  <a:cubicBezTo>
                    <a:pt x="3314" y="8808"/>
                    <a:pt x="3297" y="8831"/>
                    <a:pt x="3276" y="8852"/>
                  </a:cubicBezTo>
                  <a:cubicBezTo>
                    <a:pt x="3255" y="8873"/>
                    <a:pt x="3230" y="8890"/>
                    <a:pt x="3206" y="8906"/>
                  </a:cubicBezTo>
                  <a:cubicBezTo>
                    <a:pt x="3195" y="8905"/>
                    <a:pt x="3185" y="8904"/>
                    <a:pt x="3174" y="8904"/>
                  </a:cubicBezTo>
                  <a:cubicBezTo>
                    <a:pt x="3102" y="8904"/>
                    <a:pt x="3032" y="8932"/>
                    <a:pt x="2979" y="8985"/>
                  </a:cubicBezTo>
                  <a:cubicBezTo>
                    <a:pt x="2953" y="9011"/>
                    <a:pt x="2934" y="9058"/>
                    <a:pt x="2913" y="9112"/>
                  </a:cubicBezTo>
                  <a:cubicBezTo>
                    <a:pt x="2889" y="9175"/>
                    <a:pt x="2859" y="9247"/>
                    <a:pt x="2816" y="9289"/>
                  </a:cubicBezTo>
                  <a:cubicBezTo>
                    <a:pt x="2773" y="9332"/>
                    <a:pt x="2701" y="9359"/>
                    <a:pt x="2639" y="9386"/>
                  </a:cubicBezTo>
                  <a:cubicBezTo>
                    <a:pt x="2585" y="9409"/>
                    <a:pt x="2538" y="9427"/>
                    <a:pt x="2512" y="9452"/>
                  </a:cubicBezTo>
                  <a:cubicBezTo>
                    <a:pt x="2461" y="9504"/>
                    <a:pt x="2432" y="9569"/>
                    <a:pt x="2431" y="9639"/>
                  </a:cubicBezTo>
                  <a:cubicBezTo>
                    <a:pt x="2431" y="9653"/>
                    <a:pt x="2432" y="9665"/>
                    <a:pt x="2433" y="9679"/>
                  </a:cubicBezTo>
                  <a:cubicBezTo>
                    <a:pt x="2417" y="9704"/>
                    <a:pt x="2400" y="9726"/>
                    <a:pt x="2379" y="9747"/>
                  </a:cubicBezTo>
                  <a:cubicBezTo>
                    <a:pt x="2358" y="9769"/>
                    <a:pt x="2335" y="9785"/>
                    <a:pt x="2311" y="9801"/>
                  </a:cubicBezTo>
                  <a:cubicBezTo>
                    <a:pt x="2300" y="9800"/>
                    <a:pt x="2290" y="9799"/>
                    <a:pt x="2279" y="9799"/>
                  </a:cubicBezTo>
                  <a:cubicBezTo>
                    <a:pt x="2206" y="9799"/>
                    <a:pt x="2137" y="9828"/>
                    <a:pt x="2084" y="9880"/>
                  </a:cubicBezTo>
                  <a:cubicBezTo>
                    <a:pt x="2058" y="9907"/>
                    <a:pt x="2040" y="9953"/>
                    <a:pt x="2019" y="10007"/>
                  </a:cubicBezTo>
                  <a:cubicBezTo>
                    <a:pt x="1993" y="10070"/>
                    <a:pt x="1964" y="10141"/>
                    <a:pt x="1920" y="10184"/>
                  </a:cubicBezTo>
                  <a:cubicBezTo>
                    <a:pt x="1877" y="10227"/>
                    <a:pt x="1806" y="10255"/>
                    <a:pt x="1744" y="10281"/>
                  </a:cubicBezTo>
                  <a:cubicBezTo>
                    <a:pt x="1690" y="10302"/>
                    <a:pt x="1644" y="10322"/>
                    <a:pt x="1618" y="10347"/>
                  </a:cubicBezTo>
                  <a:cubicBezTo>
                    <a:pt x="1555" y="10411"/>
                    <a:pt x="1528" y="10495"/>
                    <a:pt x="1539" y="10574"/>
                  </a:cubicBezTo>
                  <a:cubicBezTo>
                    <a:pt x="1523" y="10600"/>
                    <a:pt x="1505" y="10623"/>
                    <a:pt x="1484" y="10644"/>
                  </a:cubicBezTo>
                  <a:cubicBezTo>
                    <a:pt x="1463" y="10665"/>
                    <a:pt x="1440" y="10682"/>
                    <a:pt x="1414" y="10698"/>
                  </a:cubicBezTo>
                  <a:cubicBezTo>
                    <a:pt x="1404" y="10697"/>
                    <a:pt x="1393" y="10695"/>
                    <a:pt x="1383" y="10695"/>
                  </a:cubicBezTo>
                  <a:cubicBezTo>
                    <a:pt x="1310" y="10695"/>
                    <a:pt x="1240" y="10724"/>
                    <a:pt x="1188" y="10777"/>
                  </a:cubicBezTo>
                  <a:cubicBezTo>
                    <a:pt x="1161" y="10803"/>
                    <a:pt x="1143" y="10849"/>
                    <a:pt x="1122" y="10903"/>
                  </a:cubicBezTo>
                  <a:cubicBezTo>
                    <a:pt x="1097" y="10967"/>
                    <a:pt x="1067" y="11038"/>
                    <a:pt x="1024" y="11081"/>
                  </a:cubicBezTo>
                  <a:cubicBezTo>
                    <a:pt x="981" y="11125"/>
                    <a:pt x="909" y="11153"/>
                    <a:pt x="848" y="11180"/>
                  </a:cubicBezTo>
                  <a:cubicBezTo>
                    <a:pt x="793" y="11201"/>
                    <a:pt x="748" y="11220"/>
                    <a:pt x="721" y="11245"/>
                  </a:cubicBezTo>
                  <a:cubicBezTo>
                    <a:pt x="670" y="11297"/>
                    <a:pt x="640" y="11362"/>
                    <a:pt x="639" y="11433"/>
                  </a:cubicBezTo>
                  <a:cubicBezTo>
                    <a:pt x="638" y="11446"/>
                    <a:pt x="639" y="11460"/>
                    <a:pt x="642" y="11473"/>
                  </a:cubicBezTo>
                  <a:cubicBezTo>
                    <a:pt x="627" y="11498"/>
                    <a:pt x="608" y="11524"/>
                    <a:pt x="585" y="11550"/>
                  </a:cubicBezTo>
                  <a:cubicBezTo>
                    <a:pt x="564" y="11573"/>
                    <a:pt x="540" y="11596"/>
                    <a:pt x="516" y="11615"/>
                  </a:cubicBezTo>
                  <a:cubicBezTo>
                    <a:pt x="427" y="11618"/>
                    <a:pt x="343" y="11667"/>
                    <a:pt x="291" y="11749"/>
                  </a:cubicBezTo>
                  <a:cubicBezTo>
                    <a:pt x="265" y="11791"/>
                    <a:pt x="255" y="11861"/>
                    <a:pt x="248" y="11936"/>
                  </a:cubicBezTo>
                  <a:cubicBezTo>
                    <a:pt x="240" y="12000"/>
                    <a:pt x="232" y="12069"/>
                    <a:pt x="212" y="12120"/>
                  </a:cubicBezTo>
                  <a:cubicBezTo>
                    <a:pt x="194" y="12167"/>
                    <a:pt x="158" y="12215"/>
                    <a:pt x="123" y="12262"/>
                  </a:cubicBezTo>
                  <a:lnTo>
                    <a:pt x="105" y="12288"/>
                  </a:lnTo>
                  <a:cubicBezTo>
                    <a:pt x="57" y="12353"/>
                    <a:pt x="22" y="12406"/>
                    <a:pt x="15" y="12450"/>
                  </a:cubicBezTo>
                  <a:cubicBezTo>
                    <a:pt x="0" y="12530"/>
                    <a:pt x="18" y="12614"/>
                    <a:pt x="62" y="12673"/>
                  </a:cubicBezTo>
                  <a:cubicBezTo>
                    <a:pt x="71" y="12684"/>
                    <a:pt x="81" y="12695"/>
                    <a:pt x="92" y="12704"/>
                  </a:cubicBezTo>
                  <a:cubicBezTo>
                    <a:pt x="97" y="12736"/>
                    <a:pt x="101" y="12768"/>
                    <a:pt x="102" y="12801"/>
                  </a:cubicBezTo>
                  <a:cubicBezTo>
                    <a:pt x="105" y="12835"/>
                    <a:pt x="101" y="12868"/>
                    <a:pt x="97" y="12901"/>
                  </a:cubicBezTo>
                  <a:cubicBezTo>
                    <a:pt x="87" y="12911"/>
                    <a:pt x="78" y="12922"/>
                    <a:pt x="70" y="12935"/>
                  </a:cubicBezTo>
                  <a:cubicBezTo>
                    <a:pt x="29" y="12999"/>
                    <a:pt x="17" y="13084"/>
                    <a:pt x="38" y="13164"/>
                  </a:cubicBezTo>
                  <a:cubicBezTo>
                    <a:pt x="49" y="13204"/>
                    <a:pt x="81" y="13253"/>
                    <a:pt x="145" y="13323"/>
                  </a:cubicBezTo>
                  <a:cubicBezTo>
                    <a:pt x="157" y="13337"/>
                    <a:pt x="169" y="13350"/>
                    <a:pt x="182" y="13364"/>
                  </a:cubicBezTo>
                  <a:cubicBezTo>
                    <a:pt x="217" y="13403"/>
                    <a:pt x="255" y="13443"/>
                    <a:pt x="280" y="13484"/>
                  </a:cubicBezTo>
                  <a:cubicBezTo>
                    <a:pt x="303" y="13523"/>
                    <a:pt x="322" y="13573"/>
                    <a:pt x="342" y="13624"/>
                  </a:cubicBezTo>
                  <a:cubicBezTo>
                    <a:pt x="348" y="13642"/>
                    <a:pt x="354" y="13660"/>
                    <a:pt x="361" y="13677"/>
                  </a:cubicBezTo>
                  <a:cubicBezTo>
                    <a:pt x="395" y="13763"/>
                    <a:pt x="426" y="13818"/>
                    <a:pt x="458" y="13846"/>
                  </a:cubicBezTo>
                  <a:cubicBezTo>
                    <a:pt x="513" y="13895"/>
                    <a:pt x="582" y="13922"/>
                    <a:pt x="650" y="13922"/>
                  </a:cubicBezTo>
                  <a:cubicBezTo>
                    <a:pt x="660" y="13922"/>
                    <a:pt x="671" y="13921"/>
                    <a:pt x="681" y="13919"/>
                  </a:cubicBezTo>
                  <a:cubicBezTo>
                    <a:pt x="696" y="13918"/>
                    <a:pt x="711" y="13913"/>
                    <a:pt x="725" y="13909"/>
                  </a:cubicBezTo>
                  <a:cubicBezTo>
                    <a:pt x="756" y="13919"/>
                    <a:pt x="788" y="13932"/>
                    <a:pt x="818" y="13946"/>
                  </a:cubicBezTo>
                  <a:cubicBezTo>
                    <a:pt x="850" y="13960"/>
                    <a:pt x="880" y="13977"/>
                    <a:pt x="907" y="13995"/>
                  </a:cubicBezTo>
                  <a:cubicBezTo>
                    <a:pt x="912" y="14008"/>
                    <a:pt x="918" y="14023"/>
                    <a:pt x="925" y="14034"/>
                  </a:cubicBezTo>
                  <a:cubicBezTo>
                    <a:pt x="965" y="14101"/>
                    <a:pt x="1038" y="14148"/>
                    <a:pt x="1119" y="14162"/>
                  </a:cubicBezTo>
                  <a:cubicBezTo>
                    <a:pt x="1129" y="14164"/>
                    <a:pt x="1139" y="14165"/>
                    <a:pt x="1150" y="14165"/>
                  </a:cubicBezTo>
                  <a:cubicBezTo>
                    <a:pt x="1187" y="14165"/>
                    <a:pt x="1235" y="14156"/>
                    <a:pt x="1307" y="14136"/>
                  </a:cubicBezTo>
                  <a:lnTo>
                    <a:pt x="1340" y="14125"/>
                  </a:lnTo>
                  <a:cubicBezTo>
                    <a:pt x="1396" y="14109"/>
                    <a:pt x="1452" y="14092"/>
                    <a:pt x="1503" y="14088"/>
                  </a:cubicBezTo>
                  <a:lnTo>
                    <a:pt x="1518" y="14088"/>
                  </a:lnTo>
                  <a:cubicBezTo>
                    <a:pt x="1570" y="14088"/>
                    <a:pt x="1629" y="14101"/>
                    <a:pt x="1688" y="14111"/>
                  </a:cubicBezTo>
                  <a:cubicBezTo>
                    <a:pt x="1744" y="14122"/>
                    <a:pt x="1795" y="14130"/>
                    <a:pt x="1839" y="14130"/>
                  </a:cubicBezTo>
                  <a:cubicBezTo>
                    <a:pt x="1858" y="14130"/>
                    <a:pt x="1874" y="14129"/>
                    <a:pt x="1889" y="14124"/>
                  </a:cubicBezTo>
                  <a:cubicBezTo>
                    <a:pt x="1973" y="14102"/>
                    <a:pt x="2041" y="14046"/>
                    <a:pt x="2073" y="13974"/>
                  </a:cubicBezTo>
                  <a:cubicBezTo>
                    <a:pt x="2078" y="13965"/>
                    <a:pt x="2080" y="13956"/>
                    <a:pt x="2083" y="13948"/>
                  </a:cubicBezTo>
                  <a:cubicBezTo>
                    <a:pt x="2109" y="13929"/>
                    <a:pt x="2137" y="13913"/>
                    <a:pt x="2167" y="13898"/>
                  </a:cubicBezTo>
                  <a:cubicBezTo>
                    <a:pt x="2198" y="13885"/>
                    <a:pt x="2227" y="13874"/>
                    <a:pt x="2259" y="13864"/>
                  </a:cubicBezTo>
                  <a:cubicBezTo>
                    <a:pt x="2287" y="13875"/>
                    <a:pt x="2317" y="13882"/>
                    <a:pt x="2349" y="13882"/>
                  </a:cubicBezTo>
                  <a:cubicBezTo>
                    <a:pt x="2407" y="13882"/>
                    <a:pt x="2465" y="13864"/>
                    <a:pt x="2515" y="13829"/>
                  </a:cubicBezTo>
                  <a:cubicBezTo>
                    <a:pt x="2556" y="13801"/>
                    <a:pt x="2590" y="13740"/>
                    <a:pt x="2627" y="13675"/>
                  </a:cubicBezTo>
                  <a:cubicBezTo>
                    <a:pt x="2660" y="13617"/>
                    <a:pt x="2693" y="13558"/>
                    <a:pt x="2733" y="13518"/>
                  </a:cubicBezTo>
                  <a:cubicBezTo>
                    <a:pt x="2776" y="13474"/>
                    <a:pt x="2847" y="13445"/>
                    <a:pt x="2910" y="13421"/>
                  </a:cubicBezTo>
                  <a:cubicBezTo>
                    <a:pt x="2963" y="13399"/>
                    <a:pt x="3010" y="13379"/>
                    <a:pt x="3036" y="13354"/>
                  </a:cubicBezTo>
                  <a:cubicBezTo>
                    <a:pt x="3099" y="13291"/>
                    <a:pt x="3126" y="13206"/>
                    <a:pt x="3115" y="13127"/>
                  </a:cubicBezTo>
                  <a:cubicBezTo>
                    <a:pt x="3131" y="13102"/>
                    <a:pt x="3148" y="13080"/>
                    <a:pt x="3169" y="13059"/>
                  </a:cubicBezTo>
                  <a:cubicBezTo>
                    <a:pt x="3190" y="13038"/>
                    <a:pt x="3213" y="13021"/>
                    <a:pt x="3239" y="13005"/>
                  </a:cubicBezTo>
                  <a:cubicBezTo>
                    <a:pt x="3249" y="13006"/>
                    <a:pt x="3260" y="13007"/>
                    <a:pt x="3270" y="13007"/>
                  </a:cubicBezTo>
                  <a:cubicBezTo>
                    <a:pt x="3343" y="13007"/>
                    <a:pt x="3413" y="12979"/>
                    <a:pt x="3465" y="12926"/>
                  </a:cubicBezTo>
                  <a:cubicBezTo>
                    <a:pt x="3492" y="12900"/>
                    <a:pt x="3510" y="12853"/>
                    <a:pt x="3531" y="12799"/>
                  </a:cubicBezTo>
                  <a:cubicBezTo>
                    <a:pt x="3556" y="12736"/>
                    <a:pt x="3586" y="12664"/>
                    <a:pt x="3629" y="12622"/>
                  </a:cubicBezTo>
                  <a:cubicBezTo>
                    <a:pt x="3672" y="12579"/>
                    <a:pt x="3744" y="12552"/>
                    <a:pt x="3805" y="12525"/>
                  </a:cubicBezTo>
                  <a:cubicBezTo>
                    <a:pt x="3860" y="12504"/>
                    <a:pt x="3905" y="12484"/>
                    <a:pt x="3932" y="12459"/>
                  </a:cubicBezTo>
                  <a:cubicBezTo>
                    <a:pt x="3995" y="12395"/>
                    <a:pt x="4021" y="12311"/>
                    <a:pt x="4011" y="12232"/>
                  </a:cubicBezTo>
                  <a:cubicBezTo>
                    <a:pt x="4018" y="12221"/>
                    <a:pt x="4024" y="12211"/>
                    <a:pt x="4032" y="12202"/>
                  </a:cubicBezTo>
                  <a:cubicBezTo>
                    <a:pt x="4037" y="12214"/>
                    <a:pt x="4041" y="12226"/>
                    <a:pt x="4047" y="12237"/>
                  </a:cubicBezTo>
                  <a:cubicBezTo>
                    <a:pt x="4049" y="12257"/>
                    <a:pt x="4049" y="12277"/>
                    <a:pt x="4049" y="12297"/>
                  </a:cubicBezTo>
                  <a:cubicBezTo>
                    <a:pt x="4049" y="12345"/>
                    <a:pt x="4050" y="12384"/>
                    <a:pt x="4062" y="12411"/>
                  </a:cubicBezTo>
                  <a:cubicBezTo>
                    <a:pt x="4089" y="12467"/>
                    <a:pt x="4139" y="12504"/>
                    <a:pt x="4194" y="12514"/>
                  </a:cubicBezTo>
                  <a:cubicBezTo>
                    <a:pt x="4207" y="12526"/>
                    <a:pt x="4218" y="12541"/>
                    <a:pt x="4230" y="12558"/>
                  </a:cubicBezTo>
                  <a:cubicBezTo>
                    <a:pt x="4241" y="12575"/>
                    <a:pt x="4249" y="12593"/>
                    <a:pt x="4255" y="12608"/>
                  </a:cubicBezTo>
                  <a:cubicBezTo>
                    <a:pt x="4254" y="12615"/>
                    <a:pt x="4251" y="12620"/>
                    <a:pt x="4250" y="12626"/>
                  </a:cubicBezTo>
                  <a:cubicBezTo>
                    <a:pt x="4242" y="12678"/>
                    <a:pt x="4256" y="12731"/>
                    <a:pt x="4291" y="12773"/>
                  </a:cubicBezTo>
                  <a:cubicBezTo>
                    <a:pt x="4310" y="12796"/>
                    <a:pt x="4346" y="12815"/>
                    <a:pt x="4388" y="12836"/>
                  </a:cubicBezTo>
                  <a:cubicBezTo>
                    <a:pt x="4426" y="12854"/>
                    <a:pt x="4466" y="12874"/>
                    <a:pt x="4493" y="12898"/>
                  </a:cubicBezTo>
                  <a:cubicBezTo>
                    <a:pt x="4518" y="12923"/>
                    <a:pt x="4539" y="12963"/>
                    <a:pt x="4560" y="13000"/>
                  </a:cubicBezTo>
                  <a:cubicBezTo>
                    <a:pt x="4582" y="13041"/>
                    <a:pt x="4600" y="13076"/>
                    <a:pt x="4625" y="13095"/>
                  </a:cubicBezTo>
                  <a:cubicBezTo>
                    <a:pt x="4660" y="13120"/>
                    <a:pt x="4698" y="13133"/>
                    <a:pt x="4739" y="13133"/>
                  </a:cubicBezTo>
                  <a:cubicBezTo>
                    <a:pt x="4756" y="13133"/>
                    <a:pt x="4773" y="13131"/>
                    <a:pt x="4789" y="13125"/>
                  </a:cubicBezTo>
                  <a:cubicBezTo>
                    <a:pt x="4806" y="13132"/>
                    <a:pt x="4825" y="13138"/>
                    <a:pt x="4842" y="13147"/>
                  </a:cubicBezTo>
                  <a:cubicBezTo>
                    <a:pt x="4859" y="13157"/>
                    <a:pt x="4872" y="13170"/>
                    <a:pt x="4887" y="13181"/>
                  </a:cubicBezTo>
                  <a:cubicBezTo>
                    <a:pt x="4888" y="13186"/>
                    <a:pt x="4888" y="13192"/>
                    <a:pt x="4890" y="13197"/>
                  </a:cubicBezTo>
                  <a:cubicBezTo>
                    <a:pt x="4906" y="13247"/>
                    <a:pt x="4943" y="13287"/>
                    <a:pt x="4990" y="13310"/>
                  </a:cubicBezTo>
                  <a:cubicBezTo>
                    <a:pt x="5017" y="13322"/>
                    <a:pt x="5057" y="13322"/>
                    <a:pt x="5101" y="13322"/>
                  </a:cubicBezTo>
                  <a:cubicBezTo>
                    <a:pt x="5142" y="13322"/>
                    <a:pt x="5190" y="13322"/>
                    <a:pt x="5223" y="13334"/>
                  </a:cubicBezTo>
                  <a:cubicBezTo>
                    <a:pt x="5259" y="13347"/>
                    <a:pt x="5296" y="13376"/>
                    <a:pt x="5328" y="13405"/>
                  </a:cubicBezTo>
                  <a:cubicBezTo>
                    <a:pt x="5359" y="13431"/>
                    <a:pt x="5389" y="13454"/>
                    <a:pt x="5413" y="13461"/>
                  </a:cubicBezTo>
                  <a:cubicBezTo>
                    <a:pt x="5431" y="13465"/>
                    <a:pt x="5448" y="13468"/>
                    <a:pt x="5464" y="13468"/>
                  </a:cubicBezTo>
                  <a:cubicBezTo>
                    <a:pt x="5505" y="13468"/>
                    <a:pt x="5544" y="13454"/>
                    <a:pt x="5575" y="13431"/>
                  </a:cubicBezTo>
                  <a:cubicBezTo>
                    <a:pt x="5591" y="13431"/>
                    <a:pt x="5608" y="13433"/>
                    <a:pt x="5626" y="13437"/>
                  </a:cubicBezTo>
                  <a:cubicBezTo>
                    <a:pt x="5643" y="13442"/>
                    <a:pt x="5660" y="13449"/>
                    <a:pt x="5676" y="13457"/>
                  </a:cubicBezTo>
                  <a:lnTo>
                    <a:pt x="5684" y="13473"/>
                  </a:lnTo>
                  <a:cubicBezTo>
                    <a:pt x="5711" y="13513"/>
                    <a:pt x="5753" y="13544"/>
                    <a:pt x="5801" y="13553"/>
                  </a:cubicBezTo>
                  <a:cubicBezTo>
                    <a:pt x="5808" y="13554"/>
                    <a:pt x="5814" y="13554"/>
                    <a:pt x="5821" y="13554"/>
                  </a:cubicBezTo>
                  <a:cubicBezTo>
                    <a:pt x="5843" y="13554"/>
                    <a:pt x="5870" y="13549"/>
                    <a:pt x="5898" y="13543"/>
                  </a:cubicBezTo>
                  <a:cubicBezTo>
                    <a:pt x="5930" y="13536"/>
                    <a:pt x="5963" y="13529"/>
                    <a:pt x="5994" y="13529"/>
                  </a:cubicBezTo>
                  <a:cubicBezTo>
                    <a:pt x="6004" y="13529"/>
                    <a:pt x="6014" y="13529"/>
                    <a:pt x="6024" y="13531"/>
                  </a:cubicBezTo>
                  <a:cubicBezTo>
                    <a:pt x="6061" y="13538"/>
                    <a:pt x="6101" y="13565"/>
                    <a:pt x="6136" y="13589"/>
                  </a:cubicBezTo>
                  <a:cubicBezTo>
                    <a:pt x="6169" y="13610"/>
                    <a:pt x="6197" y="13629"/>
                    <a:pt x="6222" y="13634"/>
                  </a:cubicBezTo>
                  <a:cubicBezTo>
                    <a:pt x="6233" y="13635"/>
                    <a:pt x="6244" y="13637"/>
                    <a:pt x="6255" y="13637"/>
                  </a:cubicBezTo>
                  <a:cubicBezTo>
                    <a:pt x="6301" y="13637"/>
                    <a:pt x="6344" y="13619"/>
                    <a:pt x="6376" y="13590"/>
                  </a:cubicBezTo>
                  <a:cubicBezTo>
                    <a:pt x="6380" y="13590"/>
                    <a:pt x="6385" y="13590"/>
                    <a:pt x="6389" y="13590"/>
                  </a:cubicBezTo>
                  <a:cubicBezTo>
                    <a:pt x="6401" y="13590"/>
                    <a:pt x="6414" y="13591"/>
                    <a:pt x="6428" y="13592"/>
                  </a:cubicBezTo>
                  <a:cubicBezTo>
                    <a:pt x="6446" y="13596"/>
                    <a:pt x="6461" y="13603"/>
                    <a:pt x="6478" y="13610"/>
                  </a:cubicBezTo>
                  <a:cubicBezTo>
                    <a:pt x="6482" y="13616"/>
                    <a:pt x="6484" y="13621"/>
                    <a:pt x="6488" y="13626"/>
                  </a:cubicBezTo>
                  <a:cubicBezTo>
                    <a:pt x="6517" y="13665"/>
                    <a:pt x="6560" y="13692"/>
                    <a:pt x="6608" y="13700"/>
                  </a:cubicBezTo>
                  <a:cubicBezTo>
                    <a:pt x="6612" y="13701"/>
                    <a:pt x="6618" y="13701"/>
                    <a:pt x="6623" y="13701"/>
                  </a:cubicBezTo>
                  <a:cubicBezTo>
                    <a:pt x="6645" y="13701"/>
                    <a:pt x="6672" y="13695"/>
                    <a:pt x="6703" y="13686"/>
                  </a:cubicBezTo>
                  <a:cubicBezTo>
                    <a:pt x="6736" y="13678"/>
                    <a:pt x="6772" y="13669"/>
                    <a:pt x="6805" y="13669"/>
                  </a:cubicBezTo>
                  <a:cubicBezTo>
                    <a:pt x="6813" y="13669"/>
                    <a:pt x="6821" y="13669"/>
                    <a:pt x="6828" y="13670"/>
                  </a:cubicBezTo>
                  <a:cubicBezTo>
                    <a:pt x="6865" y="13676"/>
                    <a:pt x="6905" y="13702"/>
                    <a:pt x="6941" y="13724"/>
                  </a:cubicBezTo>
                  <a:cubicBezTo>
                    <a:pt x="6974" y="13745"/>
                    <a:pt x="7002" y="13763"/>
                    <a:pt x="7027" y="13766"/>
                  </a:cubicBezTo>
                  <a:cubicBezTo>
                    <a:pt x="7036" y="13769"/>
                    <a:pt x="7047" y="13770"/>
                    <a:pt x="7056" y="13770"/>
                  </a:cubicBezTo>
                  <a:cubicBezTo>
                    <a:pt x="7105" y="13770"/>
                    <a:pt x="7148" y="13751"/>
                    <a:pt x="7180" y="13721"/>
                  </a:cubicBezTo>
                  <a:cubicBezTo>
                    <a:pt x="7187" y="13720"/>
                    <a:pt x="7194" y="13720"/>
                    <a:pt x="7202" y="13720"/>
                  </a:cubicBezTo>
                  <a:cubicBezTo>
                    <a:pt x="7211" y="13720"/>
                    <a:pt x="7221" y="13720"/>
                    <a:pt x="7230" y="13722"/>
                  </a:cubicBezTo>
                  <a:cubicBezTo>
                    <a:pt x="7248" y="13724"/>
                    <a:pt x="7264" y="13732"/>
                    <a:pt x="7282" y="13738"/>
                  </a:cubicBezTo>
                  <a:cubicBezTo>
                    <a:pt x="7285" y="13744"/>
                    <a:pt x="7288" y="13750"/>
                    <a:pt x="7294" y="13756"/>
                  </a:cubicBezTo>
                  <a:cubicBezTo>
                    <a:pt x="7322" y="13795"/>
                    <a:pt x="7364" y="13818"/>
                    <a:pt x="7412" y="13827"/>
                  </a:cubicBezTo>
                  <a:cubicBezTo>
                    <a:pt x="7416" y="13827"/>
                    <a:pt x="7420" y="13828"/>
                    <a:pt x="7425" y="13828"/>
                  </a:cubicBezTo>
                  <a:cubicBezTo>
                    <a:pt x="7447" y="13828"/>
                    <a:pt x="7475" y="13821"/>
                    <a:pt x="7505" y="13812"/>
                  </a:cubicBezTo>
                  <a:cubicBezTo>
                    <a:pt x="7540" y="13803"/>
                    <a:pt x="7579" y="13792"/>
                    <a:pt x="7612" y="13792"/>
                  </a:cubicBezTo>
                  <a:cubicBezTo>
                    <a:pt x="7618" y="13792"/>
                    <a:pt x="7624" y="13792"/>
                    <a:pt x="7630" y="13793"/>
                  </a:cubicBezTo>
                  <a:cubicBezTo>
                    <a:pt x="7667" y="13798"/>
                    <a:pt x="7707" y="13824"/>
                    <a:pt x="7744" y="13848"/>
                  </a:cubicBezTo>
                  <a:cubicBezTo>
                    <a:pt x="7778" y="13867"/>
                    <a:pt x="7805" y="13885"/>
                    <a:pt x="7830" y="13888"/>
                  </a:cubicBezTo>
                  <a:cubicBezTo>
                    <a:pt x="7839" y="13890"/>
                    <a:pt x="7848" y="13891"/>
                    <a:pt x="7858" y="13891"/>
                  </a:cubicBezTo>
                  <a:cubicBezTo>
                    <a:pt x="7906" y="13891"/>
                    <a:pt x="7949" y="13872"/>
                    <a:pt x="7983" y="13840"/>
                  </a:cubicBezTo>
                  <a:cubicBezTo>
                    <a:pt x="7989" y="13840"/>
                    <a:pt x="7995" y="13840"/>
                    <a:pt x="8001" y="13840"/>
                  </a:cubicBezTo>
                  <a:cubicBezTo>
                    <a:pt x="8011" y="13840"/>
                    <a:pt x="8022" y="13840"/>
                    <a:pt x="8033" y="13842"/>
                  </a:cubicBezTo>
                  <a:cubicBezTo>
                    <a:pt x="8052" y="13844"/>
                    <a:pt x="8068" y="13851"/>
                    <a:pt x="8083" y="13858"/>
                  </a:cubicBezTo>
                  <a:cubicBezTo>
                    <a:pt x="8087" y="13864"/>
                    <a:pt x="8090" y="13871"/>
                    <a:pt x="8095" y="13876"/>
                  </a:cubicBezTo>
                  <a:cubicBezTo>
                    <a:pt x="8123" y="13913"/>
                    <a:pt x="8166" y="13938"/>
                    <a:pt x="8213" y="13946"/>
                  </a:cubicBezTo>
                  <a:cubicBezTo>
                    <a:pt x="8217" y="13946"/>
                    <a:pt x="8222" y="13948"/>
                    <a:pt x="8227" y="13948"/>
                  </a:cubicBezTo>
                  <a:cubicBezTo>
                    <a:pt x="8249" y="13948"/>
                    <a:pt x="8276" y="13940"/>
                    <a:pt x="8307" y="13932"/>
                  </a:cubicBezTo>
                  <a:cubicBezTo>
                    <a:pt x="8342" y="13923"/>
                    <a:pt x="8380" y="13912"/>
                    <a:pt x="8414" y="13912"/>
                  </a:cubicBezTo>
                  <a:cubicBezTo>
                    <a:pt x="8420" y="13912"/>
                    <a:pt x="8426" y="13912"/>
                    <a:pt x="8431" y="13913"/>
                  </a:cubicBezTo>
                  <a:cubicBezTo>
                    <a:pt x="8468" y="13918"/>
                    <a:pt x="8508" y="13945"/>
                    <a:pt x="8545" y="13967"/>
                  </a:cubicBezTo>
                  <a:cubicBezTo>
                    <a:pt x="8579" y="13987"/>
                    <a:pt x="8606" y="14006"/>
                    <a:pt x="8632" y="14008"/>
                  </a:cubicBezTo>
                  <a:cubicBezTo>
                    <a:pt x="8640" y="14009"/>
                    <a:pt x="8650" y="14011"/>
                    <a:pt x="8659" y="14011"/>
                  </a:cubicBezTo>
                  <a:cubicBezTo>
                    <a:pt x="8708" y="14011"/>
                    <a:pt x="8751" y="13992"/>
                    <a:pt x="8785" y="13960"/>
                  </a:cubicBezTo>
                  <a:cubicBezTo>
                    <a:pt x="8791" y="13960"/>
                    <a:pt x="8798" y="13960"/>
                    <a:pt x="8805" y="13960"/>
                  </a:cubicBezTo>
                  <a:cubicBezTo>
                    <a:pt x="8814" y="13960"/>
                    <a:pt x="8824" y="13960"/>
                    <a:pt x="8834" y="13962"/>
                  </a:cubicBezTo>
                  <a:cubicBezTo>
                    <a:pt x="8851" y="13965"/>
                    <a:pt x="8869" y="13970"/>
                    <a:pt x="8885" y="13975"/>
                  </a:cubicBezTo>
                  <a:cubicBezTo>
                    <a:pt x="8888" y="13982"/>
                    <a:pt x="8892" y="13988"/>
                    <a:pt x="8898" y="13995"/>
                  </a:cubicBezTo>
                  <a:cubicBezTo>
                    <a:pt x="8927" y="14032"/>
                    <a:pt x="8969" y="14056"/>
                    <a:pt x="9017" y="14064"/>
                  </a:cubicBezTo>
                  <a:cubicBezTo>
                    <a:pt x="9020" y="14064"/>
                    <a:pt x="9024" y="14065"/>
                    <a:pt x="9028" y="14065"/>
                  </a:cubicBezTo>
                  <a:cubicBezTo>
                    <a:pt x="9050" y="14065"/>
                    <a:pt x="9078" y="14056"/>
                    <a:pt x="9109" y="14049"/>
                  </a:cubicBezTo>
                  <a:cubicBezTo>
                    <a:pt x="9144" y="14040"/>
                    <a:pt x="9183" y="14029"/>
                    <a:pt x="9216" y="14029"/>
                  </a:cubicBezTo>
                  <a:cubicBezTo>
                    <a:pt x="9222" y="14029"/>
                    <a:pt x="9228" y="14029"/>
                    <a:pt x="9234" y="14030"/>
                  </a:cubicBezTo>
                  <a:cubicBezTo>
                    <a:pt x="9271" y="14035"/>
                    <a:pt x="9312" y="14061"/>
                    <a:pt x="9349" y="14083"/>
                  </a:cubicBezTo>
                  <a:cubicBezTo>
                    <a:pt x="9382" y="14103"/>
                    <a:pt x="9410" y="14120"/>
                    <a:pt x="9435" y="14124"/>
                  </a:cubicBezTo>
                  <a:cubicBezTo>
                    <a:pt x="9445" y="14125"/>
                    <a:pt x="9452" y="14125"/>
                    <a:pt x="9461" y="14125"/>
                  </a:cubicBezTo>
                  <a:cubicBezTo>
                    <a:pt x="9509" y="14125"/>
                    <a:pt x="9555" y="14106"/>
                    <a:pt x="9587" y="14074"/>
                  </a:cubicBezTo>
                  <a:cubicBezTo>
                    <a:pt x="9596" y="14073"/>
                    <a:pt x="9604" y="14073"/>
                    <a:pt x="9613" y="14073"/>
                  </a:cubicBezTo>
                  <a:cubicBezTo>
                    <a:pt x="9621" y="14073"/>
                    <a:pt x="9630" y="14073"/>
                    <a:pt x="9639" y="14074"/>
                  </a:cubicBezTo>
                  <a:cubicBezTo>
                    <a:pt x="9657" y="14076"/>
                    <a:pt x="9674" y="14083"/>
                    <a:pt x="9690" y="14088"/>
                  </a:cubicBezTo>
                  <a:cubicBezTo>
                    <a:pt x="9693" y="14093"/>
                    <a:pt x="9695" y="14099"/>
                    <a:pt x="9699" y="14103"/>
                  </a:cubicBezTo>
                  <a:cubicBezTo>
                    <a:pt x="9730" y="14141"/>
                    <a:pt x="9773" y="14166"/>
                    <a:pt x="9823" y="14172"/>
                  </a:cubicBezTo>
                  <a:lnTo>
                    <a:pt x="9834" y="14172"/>
                  </a:lnTo>
                  <a:cubicBezTo>
                    <a:pt x="9858" y="14172"/>
                    <a:pt x="9889" y="14164"/>
                    <a:pt x="9924" y="14153"/>
                  </a:cubicBezTo>
                  <a:cubicBezTo>
                    <a:pt x="9961" y="14141"/>
                    <a:pt x="10003" y="14129"/>
                    <a:pt x="10038" y="14129"/>
                  </a:cubicBezTo>
                  <a:lnTo>
                    <a:pt x="10048" y="14129"/>
                  </a:lnTo>
                  <a:cubicBezTo>
                    <a:pt x="10084" y="14132"/>
                    <a:pt x="10126" y="14151"/>
                    <a:pt x="10164" y="14169"/>
                  </a:cubicBezTo>
                  <a:cubicBezTo>
                    <a:pt x="10203" y="14186"/>
                    <a:pt x="10237" y="14202"/>
                    <a:pt x="10264" y="14202"/>
                  </a:cubicBezTo>
                  <a:lnTo>
                    <a:pt x="10266" y="14202"/>
                  </a:lnTo>
                  <a:cubicBezTo>
                    <a:pt x="10317" y="14202"/>
                    <a:pt x="10368" y="14181"/>
                    <a:pt x="10401" y="14144"/>
                  </a:cubicBezTo>
                  <a:cubicBezTo>
                    <a:pt x="10406" y="14140"/>
                    <a:pt x="10409" y="14134"/>
                    <a:pt x="10412" y="14130"/>
                  </a:cubicBezTo>
                  <a:cubicBezTo>
                    <a:pt x="10430" y="14125"/>
                    <a:pt x="10448" y="14122"/>
                    <a:pt x="10467" y="14120"/>
                  </a:cubicBezTo>
                  <a:cubicBezTo>
                    <a:pt x="10471" y="14119"/>
                    <a:pt x="10476" y="14119"/>
                    <a:pt x="10480" y="14119"/>
                  </a:cubicBezTo>
                  <a:cubicBezTo>
                    <a:pt x="10494" y="14119"/>
                    <a:pt x="10508" y="14120"/>
                    <a:pt x="10521" y="14123"/>
                  </a:cubicBezTo>
                  <a:cubicBezTo>
                    <a:pt x="10553" y="14156"/>
                    <a:pt x="10599" y="14177"/>
                    <a:pt x="10649" y="14177"/>
                  </a:cubicBezTo>
                  <a:cubicBezTo>
                    <a:pt x="10659" y="14177"/>
                    <a:pt x="10668" y="14177"/>
                    <a:pt x="10676" y="14176"/>
                  </a:cubicBezTo>
                  <a:cubicBezTo>
                    <a:pt x="10705" y="14171"/>
                    <a:pt x="10737" y="14151"/>
                    <a:pt x="10774" y="14128"/>
                  </a:cubicBezTo>
                  <a:cubicBezTo>
                    <a:pt x="10809" y="14106"/>
                    <a:pt x="10848" y="14081"/>
                    <a:pt x="10884" y="14072"/>
                  </a:cubicBezTo>
                  <a:cubicBezTo>
                    <a:pt x="10896" y="14070"/>
                    <a:pt x="10909" y="14069"/>
                    <a:pt x="10924" y="14069"/>
                  </a:cubicBezTo>
                  <a:cubicBezTo>
                    <a:pt x="10950" y="14069"/>
                    <a:pt x="10979" y="14072"/>
                    <a:pt x="11007" y="14074"/>
                  </a:cubicBezTo>
                  <a:cubicBezTo>
                    <a:pt x="11032" y="14076"/>
                    <a:pt x="11055" y="14080"/>
                    <a:pt x="11075" y="14080"/>
                  </a:cubicBezTo>
                  <a:cubicBezTo>
                    <a:pt x="11092" y="14080"/>
                    <a:pt x="11107" y="14078"/>
                    <a:pt x="11117" y="14074"/>
                  </a:cubicBezTo>
                  <a:cubicBezTo>
                    <a:pt x="11169" y="14056"/>
                    <a:pt x="11210" y="14020"/>
                    <a:pt x="11229" y="13974"/>
                  </a:cubicBezTo>
                  <a:cubicBezTo>
                    <a:pt x="11232" y="13969"/>
                    <a:pt x="11233" y="13964"/>
                    <a:pt x="11234" y="13958"/>
                  </a:cubicBezTo>
                  <a:cubicBezTo>
                    <a:pt x="11250" y="13948"/>
                    <a:pt x="11266" y="13935"/>
                    <a:pt x="11284" y="13928"/>
                  </a:cubicBezTo>
                  <a:cubicBezTo>
                    <a:pt x="11301" y="13919"/>
                    <a:pt x="11321" y="13916"/>
                    <a:pt x="11339" y="13911"/>
                  </a:cubicBezTo>
                  <a:cubicBezTo>
                    <a:pt x="11360" y="13919"/>
                    <a:pt x="11382" y="13927"/>
                    <a:pt x="11407" y="13927"/>
                  </a:cubicBezTo>
                  <a:cubicBezTo>
                    <a:pt x="11440" y="13927"/>
                    <a:pt x="11475" y="13917"/>
                    <a:pt x="11503" y="13900"/>
                  </a:cubicBezTo>
                  <a:cubicBezTo>
                    <a:pt x="11530" y="13886"/>
                    <a:pt x="11553" y="13853"/>
                    <a:pt x="11579" y="13814"/>
                  </a:cubicBezTo>
                  <a:cubicBezTo>
                    <a:pt x="11603" y="13780"/>
                    <a:pt x="11629" y="13742"/>
                    <a:pt x="11658" y="13721"/>
                  </a:cubicBezTo>
                  <a:cubicBezTo>
                    <a:pt x="11687" y="13700"/>
                    <a:pt x="11728" y="13685"/>
                    <a:pt x="11769" y="13670"/>
                  </a:cubicBezTo>
                  <a:cubicBezTo>
                    <a:pt x="11813" y="13655"/>
                    <a:pt x="11850" y="13642"/>
                    <a:pt x="11872" y="13621"/>
                  </a:cubicBezTo>
                  <a:cubicBezTo>
                    <a:pt x="11913" y="13584"/>
                    <a:pt x="11934" y="13532"/>
                    <a:pt x="11930" y="13481"/>
                  </a:cubicBezTo>
                  <a:cubicBezTo>
                    <a:pt x="11930" y="13475"/>
                    <a:pt x="11929" y="13470"/>
                    <a:pt x="11928" y="13465"/>
                  </a:cubicBezTo>
                  <a:cubicBezTo>
                    <a:pt x="11938" y="13448"/>
                    <a:pt x="11946" y="13432"/>
                    <a:pt x="11959" y="13417"/>
                  </a:cubicBezTo>
                  <a:cubicBezTo>
                    <a:pt x="11971" y="13403"/>
                    <a:pt x="11986" y="13390"/>
                    <a:pt x="12001" y="13378"/>
                  </a:cubicBezTo>
                  <a:cubicBezTo>
                    <a:pt x="12059" y="13374"/>
                    <a:pt x="12112" y="13342"/>
                    <a:pt x="12145" y="13290"/>
                  </a:cubicBezTo>
                  <a:cubicBezTo>
                    <a:pt x="12161" y="13262"/>
                    <a:pt x="12167" y="13217"/>
                    <a:pt x="12172" y="13168"/>
                  </a:cubicBezTo>
                  <a:cubicBezTo>
                    <a:pt x="12176" y="13126"/>
                    <a:pt x="12181" y="13084"/>
                    <a:pt x="12194" y="13051"/>
                  </a:cubicBezTo>
                  <a:cubicBezTo>
                    <a:pt x="12208" y="13018"/>
                    <a:pt x="12235" y="12984"/>
                    <a:pt x="12262" y="12951"/>
                  </a:cubicBezTo>
                  <a:cubicBezTo>
                    <a:pt x="12292" y="12912"/>
                    <a:pt x="12320" y="12880"/>
                    <a:pt x="12326" y="12848"/>
                  </a:cubicBezTo>
                  <a:cubicBezTo>
                    <a:pt x="12340" y="12794"/>
                    <a:pt x="12329" y="12740"/>
                    <a:pt x="12300" y="12698"/>
                  </a:cubicBezTo>
                  <a:cubicBezTo>
                    <a:pt x="12297" y="12693"/>
                    <a:pt x="12292" y="12690"/>
                    <a:pt x="12289" y="12684"/>
                  </a:cubicBezTo>
                  <a:cubicBezTo>
                    <a:pt x="12288" y="12666"/>
                    <a:pt x="12287" y="12646"/>
                    <a:pt x="12288" y="12626"/>
                  </a:cubicBezTo>
                  <a:cubicBezTo>
                    <a:pt x="12291" y="12608"/>
                    <a:pt x="12296" y="12590"/>
                    <a:pt x="12302" y="12573"/>
                  </a:cubicBezTo>
                  <a:cubicBezTo>
                    <a:pt x="12309" y="12566"/>
                    <a:pt x="12319" y="12559"/>
                    <a:pt x="12325" y="12552"/>
                  </a:cubicBezTo>
                  <a:cubicBezTo>
                    <a:pt x="12357" y="12517"/>
                    <a:pt x="12376" y="12471"/>
                    <a:pt x="12373" y="12424"/>
                  </a:cubicBezTo>
                  <a:cubicBezTo>
                    <a:pt x="12373" y="12394"/>
                    <a:pt x="12358" y="12359"/>
                    <a:pt x="12340" y="12318"/>
                  </a:cubicBezTo>
                  <a:cubicBezTo>
                    <a:pt x="12323" y="12282"/>
                    <a:pt x="12303" y="12237"/>
                    <a:pt x="12300" y="12202"/>
                  </a:cubicBezTo>
                  <a:cubicBezTo>
                    <a:pt x="12297" y="12166"/>
                    <a:pt x="12309" y="12120"/>
                    <a:pt x="12320" y="12079"/>
                  </a:cubicBezTo>
                  <a:cubicBezTo>
                    <a:pt x="12330" y="12039"/>
                    <a:pt x="12341" y="12003"/>
                    <a:pt x="12335" y="11976"/>
                  </a:cubicBezTo>
                  <a:cubicBezTo>
                    <a:pt x="12326" y="11916"/>
                    <a:pt x="12291" y="11868"/>
                    <a:pt x="12244" y="11842"/>
                  </a:cubicBezTo>
                  <a:cubicBezTo>
                    <a:pt x="12236" y="11826"/>
                    <a:pt x="12229" y="11809"/>
                    <a:pt x="12225" y="11791"/>
                  </a:cubicBezTo>
                  <a:cubicBezTo>
                    <a:pt x="12220" y="11772"/>
                    <a:pt x="12219" y="11755"/>
                    <a:pt x="12219" y="11738"/>
                  </a:cubicBezTo>
                  <a:cubicBezTo>
                    <a:pt x="12224" y="11733"/>
                    <a:pt x="12228" y="11729"/>
                    <a:pt x="12231" y="11723"/>
                  </a:cubicBezTo>
                  <a:cubicBezTo>
                    <a:pt x="12257" y="11682"/>
                    <a:pt x="12266" y="11629"/>
                    <a:pt x="12254" y="11580"/>
                  </a:cubicBezTo>
                  <a:cubicBezTo>
                    <a:pt x="12247" y="11555"/>
                    <a:pt x="12228" y="11528"/>
                    <a:pt x="12203" y="11496"/>
                  </a:cubicBezTo>
                  <a:cubicBezTo>
                    <a:pt x="12177" y="11462"/>
                    <a:pt x="12149" y="11424"/>
                    <a:pt x="12138" y="11388"/>
                  </a:cubicBezTo>
                  <a:cubicBezTo>
                    <a:pt x="12129" y="11354"/>
                    <a:pt x="12135" y="11304"/>
                    <a:pt x="12140" y="11264"/>
                  </a:cubicBezTo>
                  <a:cubicBezTo>
                    <a:pt x="12146" y="11225"/>
                    <a:pt x="12151" y="11192"/>
                    <a:pt x="12145" y="11167"/>
                  </a:cubicBezTo>
                  <a:cubicBezTo>
                    <a:pt x="12130" y="11113"/>
                    <a:pt x="12091" y="11071"/>
                    <a:pt x="12043" y="11050"/>
                  </a:cubicBezTo>
                  <a:cubicBezTo>
                    <a:pt x="12035" y="11034"/>
                    <a:pt x="12025" y="11018"/>
                    <a:pt x="12020" y="11001"/>
                  </a:cubicBezTo>
                  <a:cubicBezTo>
                    <a:pt x="12017" y="10984"/>
                    <a:pt x="12014" y="10967"/>
                    <a:pt x="12013" y="10950"/>
                  </a:cubicBezTo>
                  <a:cubicBezTo>
                    <a:pt x="12044" y="10907"/>
                    <a:pt x="12057" y="10851"/>
                    <a:pt x="12044" y="10796"/>
                  </a:cubicBezTo>
                  <a:cubicBezTo>
                    <a:pt x="12038" y="10771"/>
                    <a:pt x="12019" y="10748"/>
                    <a:pt x="11997" y="10719"/>
                  </a:cubicBezTo>
                  <a:cubicBezTo>
                    <a:pt x="11971" y="10685"/>
                    <a:pt x="11941" y="10647"/>
                    <a:pt x="11933" y="10608"/>
                  </a:cubicBezTo>
                  <a:cubicBezTo>
                    <a:pt x="11924" y="10571"/>
                    <a:pt x="11933" y="10524"/>
                    <a:pt x="11940" y="10484"/>
                  </a:cubicBezTo>
                  <a:cubicBezTo>
                    <a:pt x="11946" y="10445"/>
                    <a:pt x="11952" y="10413"/>
                    <a:pt x="11946" y="10389"/>
                  </a:cubicBezTo>
                  <a:cubicBezTo>
                    <a:pt x="11934" y="10332"/>
                    <a:pt x="11896" y="10286"/>
                    <a:pt x="11846" y="10264"/>
                  </a:cubicBezTo>
                  <a:cubicBezTo>
                    <a:pt x="11839" y="10249"/>
                    <a:pt x="11833" y="10234"/>
                    <a:pt x="11829" y="10217"/>
                  </a:cubicBezTo>
                  <a:cubicBezTo>
                    <a:pt x="11825" y="10200"/>
                    <a:pt x="11824" y="10183"/>
                    <a:pt x="11824" y="10167"/>
                  </a:cubicBezTo>
                  <a:cubicBezTo>
                    <a:pt x="11857" y="10125"/>
                    <a:pt x="11872" y="10069"/>
                    <a:pt x="11860" y="10012"/>
                  </a:cubicBezTo>
                  <a:cubicBezTo>
                    <a:pt x="11855" y="9989"/>
                    <a:pt x="11835" y="9963"/>
                    <a:pt x="11812" y="9931"/>
                  </a:cubicBezTo>
                  <a:cubicBezTo>
                    <a:pt x="11787" y="9896"/>
                    <a:pt x="11759" y="9858"/>
                    <a:pt x="11750" y="9821"/>
                  </a:cubicBezTo>
                  <a:cubicBezTo>
                    <a:pt x="11743" y="9784"/>
                    <a:pt x="11751" y="9737"/>
                    <a:pt x="11760" y="9696"/>
                  </a:cubicBezTo>
                  <a:cubicBezTo>
                    <a:pt x="11767" y="9659"/>
                    <a:pt x="11772" y="9627"/>
                    <a:pt x="11769" y="9604"/>
                  </a:cubicBezTo>
                  <a:cubicBezTo>
                    <a:pt x="11756" y="9548"/>
                    <a:pt x="11720" y="9505"/>
                    <a:pt x="11674" y="9480"/>
                  </a:cubicBezTo>
                  <a:cubicBezTo>
                    <a:pt x="11666" y="9464"/>
                    <a:pt x="11659" y="9448"/>
                    <a:pt x="11655" y="9430"/>
                  </a:cubicBezTo>
                  <a:cubicBezTo>
                    <a:pt x="11651" y="9413"/>
                    <a:pt x="11651" y="9395"/>
                    <a:pt x="11651" y="9379"/>
                  </a:cubicBezTo>
                  <a:cubicBezTo>
                    <a:pt x="11686" y="9339"/>
                    <a:pt x="11703" y="9283"/>
                    <a:pt x="11692" y="9226"/>
                  </a:cubicBezTo>
                  <a:cubicBezTo>
                    <a:pt x="11688" y="9203"/>
                    <a:pt x="11670" y="9177"/>
                    <a:pt x="11649" y="9145"/>
                  </a:cubicBezTo>
                  <a:cubicBezTo>
                    <a:pt x="11625" y="9109"/>
                    <a:pt x="11597" y="9070"/>
                    <a:pt x="11592" y="9033"/>
                  </a:cubicBezTo>
                  <a:cubicBezTo>
                    <a:pt x="11586" y="8997"/>
                    <a:pt x="11598" y="8949"/>
                    <a:pt x="11609" y="8908"/>
                  </a:cubicBezTo>
                  <a:cubicBezTo>
                    <a:pt x="11618" y="8872"/>
                    <a:pt x="11627" y="8842"/>
                    <a:pt x="11624" y="8818"/>
                  </a:cubicBezTo>
                  <a:cubicBezTo>
                    <a:pt x="11616" y="8762"/>
                    <a:pt x="11581" y="8715"/>
                    <a:pt x="11535" y="8689"/>
                  </a:cubicBezTo>
                  <a:cubicBezTo>
                    <a:pt x="11530" y="8673"/>
                    <a:pt x="11524" y="8656"/>
                    <a:pt x="11522" y="8639"/>
                  </a:cubicBezTo>
                  <a:cubicBezTo>
                    <a:pt x="11519" y="8623"/>
                    <a:pt x="11521" y="8606"/>
                    <a:pt x="11522" y="8588"/>
                  </a:cubicBezTo>
                  <a:cubicBezTo>
                    <a:pt x="11559" y="8552"/>
                    <a:pt x="11581" y="8499"/>
                    <a:pt x="11576" y="8443"/>
                  </a:cubicBezTo>
                  <a:cubicBezTo>
                    <a:pt x="11574" y="8419"/>
                    <a:pt x="11559" y="8391"/>
                    <a:pt x="11542" y="8360"/>
                  </a:cubicBezTo>
                  <a:cubicBezTo>
                    <a:pt x="11522" y="8323"/>
                    <a:pt x="11498" y="8279"/>
                    <a:pt x="11497" y="8243"/>
                  </a:cubicBezTo>
                  <a:cubicBezTo>
                    <a:pt x="11495" y="8206"/>
                    <a:pt x="11513" y="8160"/>
                    <a:pt x="11530" y="8121"/>
                  </a:cubicBezTo>
                  <a:cubicBezTo>
                    <a:pt x="11543" y="8088"/>
                    <a:pt x="11555" y="8059"/>
                    <a:pt x="11555" y="8035"/>
                  </a:cubicBezTo>
                  <a:cubicBezTo>
                    <a:pt x="11554" y="7979"/>
                    <a:pt x="11528" y="7928"/>
                    <a:pt x="11487" y="7896"/>
                  </a:cubicBezTo>
                  <a:cubicBezTo>
                    <a:pt x="11482" y="7880"/>
                    <a:pt x="11481" y="7863"/>
                    <a:pt x="11481" y="7845"/>
                  </a:cubicBezTo>
                  <a:cubicBezTo>
                    <a:pt x="11481" y="7829"/>
                    <a:pt x="11484" y="7812"/>
                    <a:pt x="11490" y="7796"/>
                  </a:cubicBezTo>
                  <a:cubicBezTo>
                    <a:pt x="11533" y="7766"/>
                    <a:pt x="11561" y="7716"/>
                    <a:pt x="11565" y="7659"/>
                  </a:cubicBezTo>
                  <a:cubicBezTo>
                    <a:pt x="11566" y="7636"/>
                    <a:pt x="11555" y="7607"/>
                    <a:pt x="11543" y="7573"/>
                  </a:cubicBezTo>
                  <a:cubicBezTo>
                    <a:pt x="11529" y="7533"/>
                    <a:pt x="11513" y="7486"/>
                    <a:pt x="11517" y="7450"/>
                  </a:cubicBezTo>
                  <a:cubicBezTo>
                    <a:pt x="11521" y="7413"/>
                    <a:pt x="11546" y="7370"/>
                    <a:pt x="11567" y="7336"/>
                  </a:cubicBezTo>
                  <a:cubicBezTo>
                    <a:pt x="11586" y="7305"/>
                    <a:pt x="11601" y="7278"/>
                    <a:pt x="11606" y="7253"/>
                  </a:cubicBezTo>
                  <a:cubicBezTo>
                    <a:pt x="11613" y="7196"/>
                    <a:pt x="11593" y="7143"/>
                    <a:pt x="11558" y="7105"/>
                  </a:cubicBezTo>
                  <a:cubicBezTo>
                    <a:pt x="11556" y="7089"/>
                    <a:pt x="11558" y="7073"/>
                    <a:pt x="11560" y="7056"/>
                  </a:cubicBezTo>
                  <a:cubicBezTo>
                    <a:pt x="11563" y="7040"/>
                    <a:pt x="11569" y="7025"/>
                    <a:pt x="11575" y="7009"/>
                  </a:cubicBezTo>
                  <a:cubicBezTo>
                    <a:pt x="11623" y="6984"/>
                    <a:pt x="11658" y="6940"/>
                    <a:pt x="11670" y="6884"/>
                  </a:cubicBezTo>
                  <a:cubicBezTo>
                    <a:pt x="11675" y="6862"/>
                    <a:pt x="11669" y="6830"/>
                    <a:pt x="11662" y="6796"/>
                  </a:cubicBezTo>
                  <a:cubicBezTo>
                    <a:pt x="11654" y="6753"/>
                    <a:pt x="11645" y="6706"/>
                    <a:pt x="11654" y="6671"/>
                  </a:cubicBezTo>
                  <a:cubicBezTo>
                    <a:pt x="11664" y="6634"/>
                    <a:pt x="11695" y="6597"/>
                    <a:pt x="11722" y="6564"/>
                  </a:cubicBezTo>
                  <a:cubicBezTo>
                    <a:pt x="11744" y="6536"/>
                    <a:pt x="11764" y="6513"/>
                    <a:pt x="11771" y="6490"/>
                  </a:cubicBezTo>
                  <a:cubicBezTo>
                    <a:pt x="11788" y="6435"/>
                    <a:pt x="11778" y="6379"/>
                    <a:pt x="11748" y="6336"/>
                  </a:cubicBezTo>
                  <a:cubicBezTo>
                    <a:pt x="11749" y="6319"/>
                    <a:pt x="11751" y="6303"/>
                    <a:pt x="11756" y="6287"/>
                  </a:cubicBezTo>
                  <a:cubicBezTo>
                    <a:pt x="11762" y="6272"/>
                    <a:pt x="11770" y="6257"/>
                    <a:pt x="11779" y="6242"/>
                  </a:cubicBezTo>
                  <a:cubicBezTo>
                    <a:pt x="11829" y="6225"/>
                    <a:pt x="11871" y="6187"/>
                    <a:pt x="11891" y="6134"/>
                  </a:cubicBezTo>
                  <a:cubicBezTo>
                    <a:pt x="11900" y="6112"/>
                    <a:pt x="11900" y="6082"/>
                    <a:pt x="11898" y="6046"/>
                  </a:cubicBezTo>
                  <a:cubicBezTo>
                    <a:pt x="11897" y="6004"/>
                    <a:pt x="11896" y="5955"/>
                    <a:pt x="11910" y="5920"/>
                  </a:cubicBezTo>
                  <a:cubicBezTo>
                    <a:pt x="11924" y="5887"/>
                    <a:pt x="11961" y="5855"/>
                    <a:pt x="11993" y="5825"/>
                  </a:cubicBezTo>
                  <a:cubicBezTo>
                    <a:pt x="12019" y="5802"/>
                    <a:pt x="12043" y="5782"/>
                    <a:pt x="12054" y="5761"/>
                  </a:cubicBezTo>
                  <a:cubicBezTo>
                    <a:pt x="12078" y="5709"/>
                    <a:pt x="12077" y="5654"/>
                    <a:pt x="12055" y="5604"/>
                  </a:cubicBezTo>
                  <a:cubicBezTo>
                    <a:pt x="12059" y="5588"/>
                    <a:pt x="12064" y="5574"/>
                    <a:pt x="12072" y="5559"/>
                  </a:cubicBezTo>
                  <a:cubicBezTo>
                    <a:pt x="12080" y="5544"/>
                    <a:pt x="12091" y="5529"/>
                    <a:pt x="12101" y="5516"/>
                  </a:cubicBezTo>
                  <a:cubicBezTo>
                    <a:pt x="12154" y="5507"/>
                    <a:pt x="12202" y="5476"/>
                    <a:pt x="12229" y="5429"/>
                  </a:cubicBezTo>
                  <a:cubicBezTo>
                    <a:pt x="12241" y="5409"/>
                    <a:pt x="12245" y="5379"/>
                    <a:pt x="12249" y="5344"/>
                  </a:cubicBezTo>
                  <a:cubicBezTo>
                    <a:pt x="12254" y="5301"/>
                    <a:pt x="12261" y="5254"/>
                    <a:pt x="12281" y="5222"/>
                  </a:cubicBezTo>
                  <a:lnTo>
                    <a:pt x="12281" y="5221"/>
                  </a:lnTo>
                  <a:cubicBezTo>
                    <a:pt x="12301" y="5190"/>
                    <a:pt x="12341" y="5164"/>
                    <a:pt x="12378" y="5140"/>
                  </a:cubicBezTo>
                  <a:cubicBezTo>
                    <a:pt x="12408" y="5122"/>
                    <a:pt x="12435" y="5105"/>
                    <a:pt x="12447" y="5086"/>
                  </a:cubicBezTo>
                  <a:cubicBezTo>
                    <a:pt x="12481" y="5040"/>
                    <a:pt x="12488" y="4984"/>
                    <a:pt x="12474" y="4932"/>
                  </a:cubicBezTo>
                  <a:cubicBezTo>
                    <a:pt x="12481" y="4917"/>
                    <a:pt x="12488" y="4903"/>
                    <a:pt x="12499" y="4889"/>
                  </a:cubicBezTo>
                  <a:cubicBezTo>
                    <a:pt x="12509" y="4875"/>
                    <a:pt x="12523" y="4865"/>
                    <a:pt x="12536" y="4854"/>
                  </a:cubicBezTo>
                  <a:cubicBezTo>
                    <a:pt x="12590" y="4854"/>
                    <a:pt x="12641" y="4831"/>
                    <a:pt x="12676" y="4789"/>
                  </a:cubicBezTo>
                  <a:cubicBezTo>
                    <a:pt x="12690" y="4770"/>
                    <a:pt x="12699" y="4741"/>
                    <a:pt x="12710" y="4708"/>
                  </a:cubicBezTo>
                  <a:cubicBezTo>
                    <a:pt x="12721" y="4668"/>
                    <a:pt x="12736" y="4621"/>
                    <a:pt x="12761" y="4594"/>
                  </a:cubicBezTo>
                  <a:cubicBezTo>
                    <a:pt x="12787" y="4565"/>
                    <a:pt x="12831" y="4547"/>
                    <a:pt x="12871" y="4532"/>
                  </a:cubicBezTo>
                  <a:cubicBezTo>
                    <a:pt x="12904" y="4518"/>
                    <a:pt x="12932" y="4506"/>
                    <a:pt x="12948" y="4490"/>
                  </a:cubicBezTo>
                  <a:cubicBezTo>
                    <a:pt x="12989" y="4449"/>
                    <a:pt x="13006" y="4395"/>
                    <a:pt x="13001" y="4343"/>
                  </a:cubicBezTo>
                  <a:cubicBezTo>
                    <a:pt x="13010" y="4330"/>
                    <a:pt x="13020" y="4316"/>
                    <a:pt x="13033" y="4306"/>
                  </a:cubicBezTo>
                  <a:cubicBezTo>
                    <a:pt x="13045" y="4294"/>
                    <a:pt x="13061" y="4286"/>
                    <a:pt x="13077" y="4278"/>
                  </a:cubicBezTo>
                  <a:cubicBezTo>
                    <a:pt x="13087" y="4279"/>
                    <a:pt x="13098" y="4281"/>
                    <a:pt x="13108" y="4281"/>
                  </a:cubicBezTo>
                  <a:cubicBezTo>
                    <a:pt x="13151" y="4281"/>
                    <a:pt x="13193" y="4267"/>
                    <a:pt x="13224" y="4238"/>
                  </a:cubicBezTo>
                  <a:cubicBezTo>
                    <a:pt x="13241" y="4225"/>
                    <a:pt x="13256" y="4198"/>
                    <a:pt x="13272" y="4167"/>
                  </a:cubicBezTo>
                  <a:cubicBezTo>
                    <a:pt x="13291" y="4128"/>
                    <a:pt x="13314" y="4085"/>
                    <a:pt x="13344" y="4063"/>
                  </a:cubicBezTo>
                  <a:cubicBezTo>
                    <a:pt x="13374" y="4041"/>
                    <a:pt x="13422" y="4032"/>
                    <a:pt x="13464" y="4025"/>
                  </a:cubicBezTo>
                  <a:cubicBezTo>
                    <a:pt x="13499" y="4019"/>
                    <a:pt x="13528" y="4014"/>
                    <a:pt x="13547" y="4001"/>
                  </a:cubicBezTo>
                  <a:cubicBezTo>
                    <a:pt x="13595" y="3969"/>
                    <a:pt x="13622" y="3921"/>
                    <a:pt x="13627" y="3868"/>
                  </a:cubicBezTo>
                  <a:cubicBezTo>
                    <a:pt x="13639" y="3858"/>
                    <a:pt x="13653" y="3847"/>
                    <a:pt x="13665" y="3838"/>
                  </a:cubicBezTo>
                  <a:cubicBezTo>
                    <a:pt x="13680" y="3829"/>
                    <a:pt x="13696" y="3824"/>
                    <a:pt x="13713" y="3819"/>
                  </a:cubicBezTo>
                  <a:cubicBezTo>
                    <a:pt x="13734" y="3827"/>
                    <a:pt x="13758" y="3834"/>
                    <a:pt x="13781" y="3834"/>
                  </a:cubicBezTo>
                  <a:cubicBezTo>
                    <a:pt x="13811" y="3834"/>
                    <a:pt x="13841" y="3826"/>
                    <a:pt x="13868" y="3813"/>
                  </a:cubicBezTo>
                  <a:cubicBezTo>
                    <a:pt x="13889" y="3803"/>
                    <a:pt x="13907" y="3779"/>
                    <a:pt x="13929" y="3751"/>
                  </a:cubicBezTo>
                  <a:cubicBezTo>
                    <a:pt x="13955" y="3718"/>
                    <a:pt x="13987" y="3679"/>
                    <a:pt x="14022" y="3664"/>
                  </a:cubicBezTo>
                  <a:cubicBezTo>
                    <a:pt x="14053" y="3650"/>
                    <a:pt x="14096" y="3648"/>
                    <a:pt x="14139" y="3648"/>
                  </a:cubicBezTo>
                  <a:lnTo>
                    <a:pt x="14154" y="3648"/>
                  </a:lnTo>
                  <a:cubicBezTo>
                    <a:pt x="14187" y="3648"/>
                    <a:pt x="14216" y="3647"/>
                    <a:pt x="14235" y="3639"/>
                  </a:cubicBezTo>
                  <a:cubicBezTo>
                    <a:pt x="14286" y="3616"/>
                    <a:pt x="14322" y="3574"/>
                    <a:pt x="14338" y="3524"/>
                  </a:cubicBezTo>
                  <a:cubicBezTo>
                    <a:pt x="14353" y="3514"/>
                    <a:pt x="14367" y="3504"/>
                    <a:pt x="14382" y="3498"/>
                  </a:cubicBezTo>
                  <a:cubicBezTo>
                    <a:pt x="14398" y="3492"/>
                    <a:pt x="14416" y="3489"/>
                    <a:pt x="14432" y="3486"/>
                  </a:cubicBezTo>
                  <a:cubicBezTo>
                    <a:pt x="14459" y="3503"/>
                    <a:pt x="14491" y="3513"/>
                    <a:pt x="14525" y="3513"/>
                  </a:cubicBezTo>
                  <a:cubicBezTo>
                    <a:pt x="14546" y="3513"/>
                    <a:pt x="14567" y="3509"/>
                    <a:pt x="14587" y="3502"/>
                  </a:cubicBezTo>
                  <a:cubicBezTo>
                    <a:pt x="14609" y="3494"/>
                    <a:pt x="14633" y="3472"/>
                    <a:pt x="14660" y="3446"/>
                  </a:cubicBezTo>
                  <a:cubicBezTo>
                    <a:pt x="14691" y="3418"/>
                    <a:pt x="14725" y="3384"/>
                    <a:pt x="14762" y="3373"/>
                  </a:cubicBezTo>
                  <a:cubicBezTo>
                    <a:pt x="14778" y="3367"/>
                    <a:pt x="14799" y="3365"/>
                    <a:pt x="14823" y="3365"/>
                  </a:cubicBezTo>
                  <a:cubicBezTo>
                    <a:pt x="14844" y="3365"/>
                    <a:pt x="14867" y="3367"/>
                    <a:pt x="14887" y="3368"/>
                  </a:cubicBezTo>
                  <a:cubicBezTo>
                    <a:pt x="14908" y="3370"/>
                    <a:pt x="14926" y="3372"/>
                    <a:pt x="14942" y="3372"/>
                  </a:cubicBezTo>
                  <a:cubicBezTo>
                    <a:pt x="14957" y="3372"/>
                    <a:pt x="14971" y="3370"/>
                    <a:pt x="14981" y="3367"/>
                  </a:cubicBezTo>
                  <a:cubicBezTo>
                    <a:pt x="15035" y="3350"/>
                    <a:pt x="15076" y="3308"/>
                    <a:pt x="15094" y="3260"/>
                  </a:cubicBezTo>
                  <a:cubicBezTo>
                    <a:pt x="15109" y="3250"/>
                    <a:pt x="15125" y="3241"/>
                    <a:pt x="15142" y="3235"/>
                  </a:cubicBezTo>
                  <a:cubicBezTo>
                    <a:pt x="15157" y="3230"/>
                    <a:pt x="15175" y="3228"/>
                    <a:pt x="15192" y="3225"/>
                  </a:cubicBezTo>
                  <a:cubicBezTo>
                    <a:pt x="15221" y="3244"/>
                    <a:pt x="15254" y="3255"/>
                    <a:pt x="15291" y="3255"/>
                  </a:cubicBezTo>
                  <a:cubicBezTo>
                    <a:pt x="15310" y="3255"/>
                    <a:pt x="15331" y="3251"/>
                    <a:pt x="15352" y="3245"/>
                  </a:cubicBezTo>
                  <a:cubicBezTo>
                    <a:pt x="15377" y="3236"/>
                    <a:pt x="15402" y="3213"/>
                    <a:pt x="15431" y="3187"/>
                  </a:cubicBezTo>
                  <a:cubicBezTo>
                    <a:pt x="15462" y="3157"/>
                    <a:pt x="15498" y="3126"/>
                    <a:pt x="15532" y="3113"/>
                  </a:cubicBezTo>
                  <a:cubicBezTo>
                    <a:pt x="15566" y="3102"/>
                    <a:pt x="15611" y="3102"/>
                    <a:pt x="15654" y="3102"/>
                  </a:cubicBezTo>
                  <a:cubicBezTo>
                    <a:pt x="15698" y="3102"/>
                    <a:pt x="15736" y="3102"/>
                    <a:pt x="15763" y="3088"/>
                  </a:cubicBezTo>
                  <a:cubicBezTo>
                    <a:pt x="15812" y="3066"/>
                    <a:pt x="15848" y="3025"/>
                    <a:pt x="15863" y="2976"/>
                  </a:cubicBezTo>
                  <a:cubicBezTo>
                    <a:pt x="15865" y="2970"/>
                    <a:pt x="15866" y="2964"/>
                    <a:pt x="15867" y="2957"/>
                  </a:cubicBezTo>
                  <a:cubicBezTo>
                    <a:pt x="15880" y="2945"/>
                    <a:pt x="15895" y="2935"/>
                    <a:pt x="15911" y="2924"/>
                  </a:cubicBezTo>
                  <a:cubicBezTo>
                    <a:pt x="15929" y="2915"/>
                    <a:pt x="15946" y="2909"/>
                    <a:pt x="15964" y="2902"/>
                  </a:cubicBezTo>
                  <a:cubicBezTo>
                    <a:pt x="15980" y="2907"/>
                    <a:pt x="15998" y="2910"/>
                    <a:pt x="16015" y="2910"/>
                  </a:cubicBezTo>
                  <a:cubicBezTo>
                    <a:pt x="16056" y="2910"/>
                    <a:pt x="16095" y="2897"/>
                    <a:pt x="16128" y="2871"/>
                  </a:cubicBezTo>
                  <a:cubicBezTo>
                    <a:pt x="16153" y="2852"/>
                    <a:pt x="16173" y="2815"/>
                    <a:pt x="16195" y="2772"/>
                  </a:cubicBezTo>
                  <a:cubicBezTo>
                    <a:pt x="16215" y="2735"/>
                    <a:pt x="16236" y="2697"/>
                    <a:pt x="16262" y="2671"/>
                  </a:cubicBezTo>
                  <a:cubicBezTo>
                    <a:pt x="16286" y="2646"/>
                    <a:pt x="16326" y="2627"/>
                    <a:pt x="16363" y="2607"/>
                  </a:cubicBezTo>
                  <a:cubicBezTo>
                    <a:pt x="16406" y="2585"/>
                    <a:pt x="16443" y="2565"/>
                    <a:pt x="16462" y="2539"/>
                  </a:cubicBezTo>
                  <a:cubicBezTo>
                    <a:pt x="16495" y="2495"/>
                    <a:pt x="16507" y="2440"/>
                    <a:pt x="16498" y="2390"/>
                  </a:cubicBezTo>
                  <a:cubicBezTo>
                    <a:pt x="16496" y="2384"/>
                    <a:pt x="16494" y="2379"/>
                    <a:pt x="16493" y="2374"/>
                  </a:cubicBezTo>
                  <a:cubicBezTo>
                    <a:pt x="16499" y="2355"/>
                    <a:pt x="16504" y="2337"/>
                    <a:pt x="16515" y="2319"/>
                  </a:cubicBezTo>
                  <a:cubicBezTo>
                    <a:pt x="16525" y="2302"/>
                    <a:pt x="16537" y="2286"/>
                    <a:pt x="16548" y="2272"/>
                  </a:cubicBezTo>
                  <a:cubicBezTo>
                    <a:pt x="16603" y="2258"/>
                    <a:pt x="16651" y="2218"/>
                    <a:pt x="16673" y="2161"/>
                  </a:cubicBezTo>
                  <a:cubicBezTo>
                    <a:pt x="16684" y="2132"/>
                    <a:pt x="16682" y="2092"/>
                    <a:pt x="16679" y="2045"/>
                  </a:cubicBezTo>
                  <a:cubicBezTo>
                    <a:pt x="16677" y="2003"/>
                    <a:pt x="16674" y="1958"/>
                    <a:pt x="16683" y="1924"/>
                  </a:cubicBezTo>
                  <a:cubicBezTo>
                    <a:pt x="16693" y="1891"/>
                    <a:pt x="16716" y="1854"/>
                    <a:pt x="16738" y="1818"/>
                  </a:cubicBezTo>
                  <a:cubicBezTo>
                    <a:pt x="16765" y="1778"/>
                    <a:pt x="16788" y="1742"/>
                    <a:pt x="16791" y="1712"/>
                  </a:cubicBezTo>
                  <a:cubicBezTo>
                    <a:pt x="16798" y="1662"/>
                    <a:pt x="16783" y="1607"/>
                    <a:pt x="16748" y="1568"/>
                  </a:cubicBezTo>
                  <a:cubicBezTo>
                    <a:pt x="16744" y="1564"/>
                    <a:pt x="16740" y="1560"/>
                    <a:pt x="16736" y="1558"/>
                  </a:cubicBezTo>
                  <a:cubicBezTo>
                    <a:pt x="16732" y="1538"/>
                    <a:pt x="16728" y="1518"/>
                    <a:pt x="16728" y="1500"/>
                  </a:cubicBezTo>
                  <a:cubicBezTo>
                    <a:pt x="16728" y="1481"/>
                    <a:pt x="16731" y="1462"/>
                    <a:pt x="16735" y="1442"/>
                  </a:cubicBezTo>
                  <a:cubicBezTo>
                    <a:pt x="16738" y="1437"/>
                    <a:pt x="16742" y="1435"/>
                    <a:pt x="16746" y="1431"/>
                  </a:cubicBezTo>
                  <a:cubicBezTo>
                    <a:pt x="16779" y="1391"/>
                    <a:pt x="16794" y="1337"/>
                    <a:pt x="16786" y="1282"/>
                  </a:cubicBezTo>
                  <a:cubicBezTo>
                    <a:pt x="16783" y="1251"/>
                    <a:pt x="16758" y="1216"/>
                    <a:pt x="16732" y="1175"/>
                  </a:cubicBezTo>
                  <a:cubicBezTo>
                    <a:pt x="16709" y="1140"/>
                    <a:pt x="16684" y="1104"/>
                    <a:pt x="16674" y="1069"/>
                  </a:cubicBezTo>
                  <a:cubicBezTo>
                    <a:pt x="16663" y="1036"/>
                    <a:pt x="16664" y="990"/>
                    <a:pt x="16664" y="948"/>
                  </a:cubicBezTo>
                  <a:cubicBezTo>
                    <a:pt x="16667" y="901"/>
                    <a:pt x="16667" y="861"/>
                    <a:pt x="16653" y="831"/>
                  </a:cubicBezTo>
                  <a:cubicBezTo>
                    <a:pt x="16628" y="776"/>
                    <a:pt x="16579" y="737"/>
                    <a:pt x="16524" y="727"/>
                  </a:cubicBezTo>
                  <a:cubicBezTo>
                    <a:pt x="16510" y="713"/>
                    <a:pt x="16498" y="698"/>
                    <a:pt x="16487" y="681"/>
                  </a:cubicBezTo>
                  <a:cubicBezTo>
                    <a:pt x="16477" y="663"/>
                    <a:pt x="16469" y="646"/>
                    <a:pt x="16463" y="629"/>
                  </a:cubicBezTo>
                  <a:cubicBezTo>
                    <a:pt x="16464" y="623"/>
                    <a:pt x="16467" y="618"/>
                    <a:pt x="16467" y="613"/>
                  </a:cubicBezTo>
                  <a:cubicBezTo>
                    <a:pt x="16477" y="561"/>
                    <a:pt x="16461" y="507"/>
                    <a:pt x="16426" y="463"/>
                  </a:cubicBezTo>
                  <a:cubicBezTo>
                    <a:pt x="16408" y="441"/>
                    <a:pt x="16372" y="421"/>
                    <a:pt x="16325" y="399"/>
                  </a:cubicBezTo>
                  <a:lnTo>
                    <a:pt x="16319" y="397"/>
                  </a:lnTo>
                  <a:cubicBezTo>
                    <a:pt x="16282" y="379"/>
                    <a:pt x="16245" y="362"/>
                    <a:pt x="16218" y="340"/>
                  </a:cubicBezTo>
                  <a:cubicBezTo>
                    <a:pt x="16193" y="317"/>
                    <a:pt x="16169" y="282"/>
                    <a:pt x="16147" y="247"/>
                  </a:cubicBezTo>
                  <a:cubicBezTo>
                    <a:pt x="16119" y="205"/>
                    <a:pt x="16093" y="165"/>
                    <a:pt x="16063" y="147"/>
                  </a:cubicBezTo>
                  <a:cubicBezTo>
                    <a:pt x="16032" y="129"/>
                    <a:pt x="15998" y="119"/>
                    <a:pt x="15963" y="119"/>
                  </a:cubicBezTo>
                  <a:cubicBezTo>
                    <a:pt x="15937" y="119"/>
                    <a:pt x="15914" y="126"/>
                    <a:pt x="15891" y="136"/>
                  </a:cubicBezTo>
                  <a:cubicBezTo>
                    <a:pt x="15871" y="133"/>
                    <a:pt x="15851" y="130"/>
                    <a:pt x="15830" y="122"/>
                  </a:cubicBezTo>
                  <a:cubicBezTo>
                    <a:pt x="15812" y="115"/>
                    <a:pt x="15793" y="107"/>
                    <a:pt x="15775" y="97"/>
                  </a:cubicBezTo>
                  <a:cubicBezTo>
                    <a:pt x="15772" y="93"/>
                    <a:pt x="15771" y="88"/>
                    <a:pt x="15768" y="83"/>
                  </a:cubicBezTo>
                  <a:cubicBezTo>
                    <a:pt x="15739" y="38"/>
                    <a:pt x="15688" y="7"/>
                    <a:pt x="15629" y="1"/>
                  </a:cubicBezTo>
                  <a:cubicBezTo>
                    <a:pt x="15624" y="0"/>
                    <a:pt x="15620" y="0"/>
                    <a:pt x="156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7"/>
            <p:cNvSpPr/>
            <p:nvPr/>
          </p:nvSpPr>
          <p:spPr>
            <a:xfrm>
              <a:off x="7455092" y="2402105"/>
              <a:ext cx="8670" cy="7808"/>
            </a:xfrm>
            <a:custGeom>
              <a:avLst/>
              <a:gdLst/>
              <a:ahLst/>
              <a:cxnLst/>
              <a:rect l="l" t="t" r="r" b="b"/>
              <a:pathLst>
                <a:path w="191" h="172" extrusionOk="0">
                  <a:moveTo>
                    <a:pt x="99" y="70"/>
                  </a:moveTo>
                  <a:cubicBezTo>
                    <a:pt x="101" y="70"/>
                    <a:pt x="105" y="71"/>
                    <a:pt x="107" y="72"/>
                  </a:cubicBezTo>
                  <a:cubicBezTo>
                    <a:pt x="113" y="75"/>
                    <a:pt x="116" y="80"/>
                    <a:pt x="117" y="83"/>
                  </a:cubicBezTo>
                  <a:cubicBezTo>
                    <a:pt x="117" y="86"/>
                    <a:pt x="118" y="91"/>
                    <a:pt x="116" y="94"/>
                  </a:cubicBezTo>
                  <a:cubicBezTo>
                    <a:pt x="113" y="99"/>
                    <a:pt x="107" y="102"/>
                    <a:pt x="101" y="102"/>
                  </a:cubicBezTo>
                  <a:cubicBezTo>
                    <a:pt x="98" y="102"/>
                    <a:pt x="95" y="101"/>
                    <a:pt x="91" y="99"/>
                  </a:cubicBezTo>
                  <a:cubicBezTo>
                    <a:pt x="84" y="94"/>
                    <a:pt x="81" y="84"/>
                    <a:pt x="85" y="77"/>
                  </a:cubicBezTo>
                  <a:cubicBezTo>
                    <a:pt x="88" y="72"/>
                    <a:pt x="94" y="70"/>
                    <a:pt x="99" y="70"/>
                  </a:cubicBezTo>
                  <a:close/>
                  <a:moveTo>
                    <a:pt x="99" y="0"/>
                  </a:moveTo>
                  <a:cubicBezTo>
                    <a:pt x="67" y="0"/>
                    <a:pt x="36" y="17"/>
                    <a:pt x="23" y="45"/>
                  </a:cubicBezTo>
                  <a:cubicBezTo>
                    <a:pt x="1" y="86"/>
                    <a:pt x="17" y="136"/>
                    <a:pt x="57" y="160"/>
                  </a:cubicBezTo>
                  <a:cubicBezTo>
                    <a:pt x="69" y="168"/>
                    <a:pt x="85" y="172"/>
                    <a:pt x="101" y="172"/>
                  </a:cubicBezTo>
                  <a:cubicBezTo>
                    <a:pt x="130" y="172"/>
                    <a:pt x="158" y="157"/>
                    <a:pt x="174" y="134"/>
                  </a:cubicBezTo>
                  <a:cubicBezTo>
                    <a:pt x="186" y="115"/>
                    <a:pt x="191" y="93"/>
                    <a:pt x="186" y="71"/>
                  </a:cubicBezTo>
                  <a:cubicBezTo>
                    <a:pt x="181" y="46"/>
                    <a:pt x="165" y="25"/>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7"/>
            <p:cNvSpPr/>
            <p:nvPr/>
          </p:nvSpPr>
          <p:spPr>
            <a:xfrm>
              <a:off x="7438976" y="2396521"/>
              <a:ext cx="8216" cy="7853"/>
            </a:xfrm>
            <a:custGeom>
              <a:avLst/>
              <a:gdLst/>
              <a:ahLst/>
              <a:cxnLst/>
              <a:rect l="l" t="t" r="r" b="b"/>
              <a:pathLst>
                <a:path w="181" h="173" extrusionOk="0">
                  <a:moveTo>
                    <a:pt x="91" y="71"/>
                  </a:moveTo>
                  <a:cubicBezTo>
                    <a:pt x="96" y="71"/>
                    <a:pt x="102" y="73"/>
                    <a:pt x="104" y="78"/>
                  </a:cubicBezTo>
                  <a:cubicBezTo>
                    <a:pt x="107" y="80"/>
                    <a:pt x="108" y="84"/>
                    <a:pt x="107" y="88"/>
                  </a:cubicBezTo>
                  <a:cubicBezTo>
                    <a:pt x="106" y="96"/>
                    <a:pt x="97" y="103"/>
                    <a:pt x="90" y="103"/>
                  </a:cubicBezTo>
                  <a:lnTo>
                    <a:pt x="88" y="103"/>
                  </a:lnTo>
                  <a:cubicBezTo>
                    <a:pt x="79" y="101"/>
                    <a:pt x="72" y="93"/>
                    <a:pt x="72" y="84"/>
                  </a:cubicBezTo>
                  <a:cubicBezTo>
                    <a:pt x="72" y="77"/>
                    <a:pt x="79" y="71"/>
                    <a:pt x="91" y="71"/>
                  </a:cubicBezTo>
                  <a:close/>
                  <a:moveTo>
                    <a:pt x="88" y="0"/>
                  </a:moveTo>
                  <a:cubicBezTo>
                    <a:pt x="40" y="0"/>
                    <a:pt x="2" y="35"/>
                    <a:pt x="1" y="82"/>
                  </a:cubicBezTo>
                  <a:cubicBezTo>
                    <a:pt x="0" y="127"/>
                    <a:pt x="35" y="167"/>
                    <a:pt x="80" y="172"/>
                  </a:cubicBezTo>
                  <a:lnTo>
                    <a:pt x="90" y="172"/>
                  </a:lnTo>
                  <a:cubicBezTo>
                    <a:pt x="132" y="172"/>
                    <a:pt x="169" y="142"/>
                    <a:pt x="176" y="100"/>
                  </a:cubicBezTo>
                  <a:cubicBezTo>
                    <a:pt x="181" y="78"/>
                    <a:pt x="176" y="55"/>
                    <a:pt x="162" y="36"/>
                  </a:cubicBezTo>
                  <a:cubicBezTo>
                    <a:pt x="148" y="16"/>
                    <a:pt x="124" y="4"/>
                    <a:pt x="98" y="1"/>
                  </a:cubicBezTo>
                  <a:cubicBezTo>
                    <a:pt x="95" y="0"/>
                    <a:pt x="9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7"/>
            <p:cNvSpPr/>
            <p:nvPr/>
          </p:nvSpPr>
          <p:spPr>
            <a:xfrm>
              <a:off x="7366481" y="2447318"/>
              <a:ext cx="8943" cy="7990"/>
            </a:xfrm>
            <a:custGeom>
              <a:avLst/>
              <a:gdLst/>
              <a:ahLst/>
              <a:cxnLst/>
              <a:rect l="l" t="t" r="r" b="b"/>
              <a:pathLst>
                <a:path w="197" h="176" extrusionOk="0">
                  <a:moveTo>
                    <a:pt x="100" y="71"/>
                  </a:moveTo>
                  <a:cubicBezTo>
                    <a:pt x="102" y="71"/>
                    <a:pt x="105" y="71"/>
                    <a:pt x="107" y="73"/>
                  </a:cubicBezTo>
                  <a:cubicBezTo>
                    <a:pt x="113" y="76"/>
                    <a:pt x="116" y="81"/>
                    <a:pt x="116" y="84"/>
                  </a:cubicBezTo>
                  <a:cubicBezTo>
                    <a:pt x="117" y="88"/>
                    <a:pt x="116" y="93"/>
                    <a:pt x="111" y="98"/>
                  </a:cubicBezTo>
                  <a:cubicBezTo>
                    <a:pt x="108" y="102"/>
                    <a:pt x="102" y="105"/>
                    <a:pt x="96" y="105"/>
                  </a:cubicBezTo>
                  <a:cubicBezTo>
                    <a:pt x="93" y="105"/>
                    <a:pt x="90" y="105"/>
                    <a:pt x="87" y="103"/>
                  </a:cubicBezTo>
                  <a:cubicBezTo>
                    <a:pt x="85" y="100"/>
                    <a:pt x="82" y="98"/>
                    <a:pt x="81" y="93"/>
                  </a:cubicBezTo>
                  <a:cubicBezTo>
                    <a:pt x="80" y="88"/>
                    <a:pt x="81" y="84"/>
                    <a:pt x="85" y="79"/>
                  </a:cubicBezTo>
                  <a:cubicBezTo>
                    <a:pt x="89" y="73"/>
                    <a:pt x="95" y="71"/>
                    <a:pt x="100" y="71"/>
                  </a:cubicBezTo>
                  <a:close/>
                  <a:moveTo>
                    <a:pt x="103" y="1"/>
                  </a:moveTo>
                  <a:cubicBezTo>
                    <a:pt x="74" y="1"/>
                    <a:pt x="45" y="14"/>
                    <a:pt x="28" y="40"/>
                  </a:cubicBezTo>
                  <a:cubicBezTo>
                    <a:pt x="1" y="81"/>
                    <a:pt x="10" y="134"/>
                    <a:pt x="49" y="161"/>
                  </a:cubicBezTo>
                  <a:cubicBezTo>
                    <a:pt x="64" y="170"/>
                    <a:pt x="80" y="176"/>
                    <a:pt x="97" y="176"/>
                  </a:cubicBezTo>
                  <a:cubicBezTo>
                    <a:pt x="126" y="176"/>
                    <a:pt x="154" y="161"/>
                    <a:pt x="169" y="137"/>
                  </a:cubicBezTo>
                  <a:cubicBezTo>
                    <a:pt x="197" y="98"/>
                    <a:pt x="187" y="42"/>
                    <a:pt x="149" y="15"/>
                  </a:cubicBezTo>
                  <a:cubicBezTo>
                    <a:pt x="136" y="5"/>
                    <a:pt x="119"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7"/>
            <p:cNvSpPr/>
            <p:nvPr/>
          </p:nvSpPr>
          <p:spPr>
            <a:xfrm>
              <a:off x="7356948" y="2461890"/>
              <a:ext cx="8625" cy="8035"/>
            </a:xfrm>
            <a:custGeom>
              <a:avLst/>
              <a:gdLst/>
              <a:ahLst/>
              <a:cxnLst/>
              <a:rect l="l" t="t" r="r" b="b"/>
              <a:pathLst>
                <a:path w="190" h="177" extrusionOk="0">
                  <a:moveTo>
                    <a:pt x="91" y="71"/>
                  </a:moveTo>
                  <a:cubicBezTo>
                    <a:pt x="95" y="71"/>
                    <a:pt x="97" y="72"/>
                    <a:pt x="100" y="73"/>
                  </a:cubicBezTo>
                  <a:cubicBezTo>
                    <a:pt x="107" y="78"/>
                    <a:pt x="109" y="89"/>
                    <a:pt x="104" y="97"/>
                  </a:cubicBezTo>
                  <a:cubicBezTo>
                    <a:pt x="101" y="102"/>
                    <a:pt x="95" y="105"/>
                    <a:pt x="89" y="105"/>
                  </a:cubicBezTo>
                  <a:cubicBezTo>
                    <a:pt x="86" y="105"/>
                    <a:pt x="83" y="104"/>
                    <a:pt x="80" y="102"/>
                  </a:cubicBezTo>
                  <a:cubicBezTo>
                    <a:pt x="73" y="97"/>
                    <a:pt x="70" y="87"/>
                    <a:pt x="76" y="78"/>
                  </a:cubicBezTo>
                  <a:cubicBezTo>
                    <a:pt x="80" y="73"/>
                    <a:pt x="85" y="71"/>
                    <a:pt x="91" y="71"/>
                  </a:cubicBezTo>
                  <a:close/>
                  <a:moveTo>
                    <a:pt x="94" y="1"/>
                  </a:moveTo>
                  <a:cubicBezTo>
                    <a:pt x="65" y="1"/>
                    <a:pt x="37" y="15"/>
                    <a:pt x="20" y="40"/>
                  </a:cubicBezTo>
                  <a:cubicBezTo>
                    <a:pt x="6" y="60"/>
                    <a:pt x="1" y="82"/>
                    <a:pt x="5" y="106"/>
                  </a:cubicBezTo>
                  <a:cubicBezTo>
                    <a:pt x="9" y="129"/>
                    <a:pt x="21" y="148"/>
                    <a:pt x="41" y="161"/>
                  </a:cubicBezTo>
                  <a:cubicBezTo>
                    <a:pt x="55" y="171"/>
                    <a:pt x="70" y="176"/>
                    <a:pt x="88" y="176"/>
                  </a:cubicBezTo>
                  <a:cubicBezTo>
                    <a:pt x="117" y="176"/>
                    <a:pt x="144" y="161"/>
                    <a:pt x="162" y="136"/>
                  </a:cubicBezTo>
                  <a:cubicBezTo>
                    <a:pt x="190" y="97"/>
                    <a:pt x="179" y="41"/>
                    <a:pt x="141" y="15"/>
                  </a:cubicBezTo>
                  <a:cubicBezTo>
                    <a:pt x="127" y="5"/>
                    <a:pt x="111"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7"/>
            <p:cNvSpPr/>
            <p:nvPr/>
          </p:nvSpPr>
          <p:spPr>
            <a:xfrm>
              <a:off x="7345780" y="2477778"/>
              <a:ext cx="9034" cy="7990"/>
            </a:xfrm>
            <a:custGeom>
              <a:avLst/>
              <a:gdLst/>
              <a:ahLst/>
              <a:cxnLst/>
              <a:rect l="l" t="t" r="r" b="b"/>
              <a:pathLst>
                <a:path w="199" h="176" extrusionOk="0">
                  <a:moveTo>
                    <a:pt x="99" y="70"/>
                  </a:moveTo>
                  <a:cubicBezTo>
                    <a:pt x="103" y="70"/>
                    <a:pt x="108" y="71"/>
                    <a:pt x="109" y="72"/>
                  </a:cubicBezTo>
                  <a:cubicBezTo>
                    <a:pt x="116" y="77"/>
                    <a:pt x="118" y="88"/>
                    <a:pt x="113" y="96"/>
                  </a:cubicBezTo>
                  <a:cubicBezTo>
                    <a:pt x="109" y="101"/>
                    <a:pt x="103" y="104"/>
                    <a:pt x="98" y="104"/>
                  </a:cubicBezTo>
                  <a:cubicBezTo>
                    <a:pt x="95" y="104"/>
                    <a:pt x="92" y="102"/>
                    <a:pt x="89" y="101"/>
                  </a:cubicBezTo>
                  <a:cubicBezTo>
                    <a:pt x="84" y="98"/>
                    <a:pt x="83" y="96"/>
                    <a:pt x="82" y="91"/>
                  </a:cubicBezTo>
                  <a:cubicBezTo>
                    <a:pt x="80" y="86"/>
                    <a:pt x="82" y="81"/>
                    <a:pt x="84" y="77"/>
                  </a:cubicBezTo>
                  <a:cubicBezTo>
                    <a:pt x="89" y="72"/>
                    <a:pt x="94" y="70"/>
                    <a:pt x="99" y="70"/>
                  </a:cubicBezTo>
                  <a:close/>
                  <a:moveTo>
                    <a:pt x="103" y="0"/>
                  </a:moveTo>
                  <a:cubicBezTo>
                    <a:pt x="75" y="0"/>
                    <a:pt x="45" y="14"/>
                    <a:pt x="29" y="39"/>
                  </a:cubicBezTo>
                  <a:cubicBezTo>
                    <a:pt x="0" y="79"/>
                    <a:pt x="10" y="133"/>
                    <a:pt x="50" y="161"/>
                  </a:cubicBezTo>
                  <a:cubicBezTo>
                    <a:pt x="63" y="170"/>
                    <a:pt x="79" y="175"/>
                    <a:pt x="97" y="175"/>
                  </a:cubicBezTo>
                  <a:cubicBezTo>
                    <a:pt x="126" y="175"/>
                    <a:pt x="153" y="161"/>
                    <a:pt x="171" y="135"/>
                  </a:cubicBezTo>
                  <a:cubicBezTo>
                    <a:pt x="198" y="95"/>
                    <a:pt x="188" y="40"/>
                    <a:pt x="150" y="14"/>
                  </a:cubicBezTo>
                  <a:cubicBezTo>
                    <a:pt x="136" y="4"/>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7"/>
            <p:cNvSpPr/>
            <p:nvPr/>
          </p:nvSpPr>
          <p:spPr>
            <a:xfrm>
              <a:off x="7335839" y="2492305"/>
              <a:ext cx="8534" cy="7990"/>
            </a:xfrm>
            <a:custGeom>
              <a:avLst/>
              <a:gdLst/>
              <a:ahLst/>
              <a:cxnLst/>
              <a:rect l="l" t="t" r="r" b="b"/>
              <a:pathLst>
                <a:path w="188" h="176" extrusionOk="0">
                  <a:moveTo>
                    <a:pt x="101" y="70"/>
                  </a:moveTo>
                  <a:cubicBezTo>
                    <a:pt x="103" y="70"/>
                    <a:pt x="107" y="71"/>
                    <a:pt x="108" y="73"/>
                  </a:cubicBezTo>
                  <a:cubicBezTo>
                    <a:pt x="113" y="76"/>
                    <a:pt x="116" y="79"/>
                    <a:pt x="116" y="83"/>
                  </a:cubicBezTo>
                  <a:cubicBezTo>
                    <a:pt x="117" y="87"/>
                    <a:pt x="116" y="93"/>
                    <a:pt x="113" y="97"/>
                  </a:cubicBezTo>
                  <a:cubicBezTo>
                    <a:pt x="108" y="101"/>
                    <a:pt x="103" y="104"/>
                    <a:pt x="98" y="104"/>
                  </a:cubicBezTo>
                  <a:cubicBezTo>
                    <a:pt x="96" y="104"/>
                    <a:pt x="91" y="103"/>
                    <a:pt x="88" y="102"/>
                  </a:cubicBezTo>
                  <a:cubicBezTo>
                    <a:pt x="81" y="97"/>
                    <a:pt x="80" y="86"/>
                    <a:pt x="86" y="78"/>
                  </a:cubicBezTo>
                  <a:cubicBezTo>
                    <a:pt x="90" y="73"/>
                    <a:pt x="96" y="70"/>
                    <a:pt x="101" y="70"/>
                  </a:cubicBezTo>
                  <a:close/>
                  <a:moveTo>
                    <a:pt x="101" y="0"/>
                  </a:moveTo>
                  <a:cubicBezTo>
                    <a:pt x="73" y="0"/>
                    <a:pt x="44" y="14"/>
                    <a:pt x="27" y="39"/>
                  </a:cubicBezTo>
                  <a:cubicBezTo>
                    <a:pt x="1" y="79"/>
                    <a:pt x="10" y="134"/>
                    <a:pt x="49" y="161"/>
                  </a:cubicBezTo>
                  <a:cubicBezTo>
                    <a:pt x="64" y="171"/>
                    <a:pt x="80" y="176"/>
                    <a:pt x="97" y="176"/>
                  </a:cubicBezTo>
                  <a:cubicBezTo>
                    <a:pt x="126" y="176"/>
                    <a:pt x="154" y="161"/>
                    <a:pt x="170" y="136"/>
                  </a:cubicBezTo>
                  <a:cubicBezTo>
                    <a:pt x="182" y="116"/>
                    <a:pt x="187" y="93"/>
                    <a:pt x="184" y="68"/>
                  </a:cubicBezTo>
                  <a:cubicBezTo>
                    <a:pt x="180" y="46"/>
                    <a:pt x="166" y="26"/>
                    <a:pt x="148" y="15"/>
                  </a:cubicBezTo>
                  <a:cubicBezTo>
                    <a:pt x="134" y="5"/>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7"/>
            <p:cNvSpPr/>
            <p:nvPr/>
          </p:nvSpPr>
          <p:spPr>
            <a:xfrm>
              <a:off x="7324944" y="2508057"/>
              <a:ext cx="8988" cy="7944"/>
            </a:xfrm>
            <a:custGeom>
              <a:avLst/>
              <a:gdLst/>
              <a:ahLst/>
              <a:cxnLst/>
              <a:rect l="l" t="t" r="r" b="b"/>
              <a:pathLst>
                <a:path w="198" h="175" extrusionOk="0">
                  <a:moveTo>
                    <a:pt x="99" y="69"/>
                  </a:moveTo>
                  <a:cubicBezTo>
                    <a:pt x="103" y="69"/>
                    <a:pt x="105" y="69"/>
                    <a:pt x="109" y="72"/>
                  </a:cubicBezTo>
                  <a:cubicBezTo>
                    <a:pt x="111" y="75"/>
                    <a:pt x="114" y="79"/>
                    <a:pt x="115" y="83"/>
                  </a:cubicBezTo>
                  <a:cubicBezTo>
                    <a:pt x="116" y="88"/>
                    <a:pt x="115" y="92"/>
                    <a:pt x="113" y="96"/>
                  </a:cubicBezTo>
                  <a:cubicBezTo>
                    <a:pt x="110" y="101"/>
                    <a:pt x="104" y="104"/>
                    <a:pt x="98" y="104"/>
                  </a:cubicBezTo>
                  <a:cubicBezTo>
                    <a:pt x="94" y="104"/>
                    <a:pt x="91" y="103"/>
                    <a:pt x="89" y="101"/>
                  </a:cubicBezTo>
                  <a:cubicBezTo>
                    <a:pt x="87" y="99"/>
                    <a:pt x="84" y="96"/>
                    <a:pt x="83" y="90"/>
                  </a:cubicBezTo>
                  <a:cubicBezTo>
                    <a:pt x="82" y="85"/>
                    <a:pt x="83" y="82"/>
                    <a:pt x="85" y="78"/>
                  </a:cubicBezTo>
                  <a:cubicBezTo>
                    <a:pt x="89" y="72"/>
                    <a:pt x="94" y="69"/>
                    <a:pt x="99" y="69"/>
                  </a:cubicBezTo>
                  <a:close/>
                  <a:moveTo>
                    <a:pt x="103" y="0"/>
                  </a:moveTo>
                  <a:cubicBezTo>
                    <a:pt x="74" y="0"/>
                    <a:pt x="46" y="14"/>
                    <a:pt x="29" y="38"/>
                  </a:cubicBezTo>
                  <a:cubicBezTo>
                    <a:pt x="0" y="78"/>
                    <a:pt x="9" y="132"/>
                    <a:pt x="48" y="159"/>
                  </a:cubicBezTo>
                  <a:cubicBezTo>
                    <a:pt x="63" y="169"/>
                    <a:pt x="78" y="175"/>
                    <a:pt x="97" y="175"/>
                  </a:cubicBezTo>
                  <a:cubicBezTo>
                    <a:pt x="126" y="175"/>
                    <a:pt x="152" y="161"/>
                    <a:pt x="169" y="137"/>
                  </a:cubicBezTo>
                  <a:cubicBezTo>
                    <a:pt x="198" y="98"/>
                    <a:pt x="188" y="42"/>
                    <a:pt x="150" y="14"/>
                  </a:cubicBezTo>
                  <a:cubicBezTo>
                    <a:pt x="136" y="5"/>
                    <a:pt x="119"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7"/>
            <p:cNvSpPr/>
            <p:nvPr/>
          </p:nvSpPr>
          <p:spPr>
            <a:xfrm>
              <a:off x="7315093" y="2522492"/>
              <a:ext cx="8171" cy="7899"/>
            </a:xfrm>
            <a:custGeom>
              <a:avLst/>
              <a:gdLst/>
              <a:ahLst/>
              <a:cxnLst/>
              <a:rect l="l" t="t" r="r" b="b"/>
              <a:pathLst>
                <a:path w="180" h="174" extrusionOk="0">
                  <a:moveTo>
                    <a:pt x="93" y="68"/>
                  </a:moveTo>
                  <a:cubicBezTo>
                    <a:pt x="95" y="68"/>
                    <a:pt x="97" y="68"/>
                    <a:pt x="101" y="71"/>
                  </a:cubicBezTo>
                  <a:cubicBezTo>
                    <a:pt x="105" y="75"/>
                    <a:pt x="107" y="78"/>
                    <a:pt x="107" y="81"/>
                  </a:cubicBezTo>
                  <a:cubicBezTo>
                    <a:pt x="109" y="87"/>
                    <a:pt x="107" y="91"/>
                    <a:pt x="105" y="94"/>
                  </a:cubicBezTo>
                  <a:cubicBezTo>
                    <a:pt x="101" y="99"/>
                    <a:pt x="97" y="103"/>
                    <a:pt x="91" y="103"/>
                  </a:cubicBezTo>
                  <a:cubicBezTo>
                    <a:pt x="88" y="103"/>
                    <a:pt x="85" y="102"/>
                    <a:pt x="80" y="99"/>
                  </a:cubicBezTo>
                  <a:cubicBezTo>
                    <a:pt x="74" y="94"/>
                    <a:pt x="73" y="83"/>
                    <a:pt x="78" y="76"/>
                  </a:cubicBezTo>
                  <a:cubicBezTo>
                    <a:pt x="81" y="71"/>
                    <a:pt x="88" y="68"/>
                    <a:pt x="93" y="68"/>
                  </a:cubicBezTo>
                  <a:close/>
                  <a:moveTo>
                    <a:pt x="94" y="0"/>
                  </a:moveTo>
                  <a:cubicBezTo>
                    <a:pt x="66" y="0"/>
                    <a:pt x="37" y="13"/>
                    <a:pt x="20" y="36"/>
                  </a:cubicBezTo>
                  <a:cubicBezTo>
                    <a:pt x="5" y="56"/>
                    <a:pt x="0" y="80"/>
                    <a:pt x="4" y="102"/>
                  </a:cubicBezTo>
                  <a:cubicBezTo>
                    <a:pt x="9" y="125"/>
                    <a:pt x="20" y="145"/>
                    <a:pt x="38" y="157"/>
                  </a:cubicBezTo>
                  <a:cubicBezTo>
                    <a:pt x="53" y="168"/>
                    <a:pt x="70" y="173"/>
                    <a:pt x="88" y="173"/>
                  </a:cubicBezTo>
                  <a:cubicBezTo>
                    <a:pt x="115" y="173"/>
                    <a:pt x="142" y="159"/>
                    <a:pt x="159" y="136"/>
                  </a:cubicBezTo>
                  <a:cubicBezTo>
                    <a:pt x="174" y="117"/>
                    <a:pt x="179" y="93"/>
                    <a:pt x="175" y="71"/>
                  </a:cubicBezTo>
                  <a:cubicBezTo>
                    <a:pt x="172" y="49"/>
                    <a:pt x="159" y="29"/>
                    <a:pt x="141" y="15"/>
                  </a:cubicBezTo>
                  <a:cubicBezTo>
                    <a:pt x="127" y="5"/>
                    <a:pt x="111"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7"/>
            <p:cNvSpPr/>
            <p:nvPr/>
          </p:nvSpPr>
          <p:spPr>
            <a:xfrm>
              <a:off x="7303382" y="2537927"/>
              <a:ext cx="8580" cy="7899"/>
            </a:xfrm>
            <a:custGeom>
              <a:avLst/>
              <a:gdLst/>
              <a:ahLst/>
              <a:cxnLst/>
              <a:rect l="l" t="t" r="r" b="b"/>
              <a:pathLst>
                <a:path w="189" h="174" extrusionOk="0">
                  <a:moveTo>
                    <a:pt x="100" y="68"/>
                  </a:moveTo>
                  <a:cubicBezTo>
                    <a:pt x="103" y="68"/>
                    <a:pt x="105" y="68"/>
                    <a:pt x="109" y="70"/>
                  </a:cubicBezTo>
                  <a:cubicBezTo>
                    <a:pt x="117" y="78"/>
                    <a:pt x="119" y="88"/>
                    <a:pt x="112" y="96"/>
                  </a:cubicBezTo>
                  <a:cubicBezTo>
                    <a:pt x="108" y="100"/>
                    <a:pt x="104" y="104"/>
                    <a:pt x="99" y="104"/>
                  </a:cubicBezTo>
                  <a:cubicBezTo>
                    <a:pt x="96" y="104"/>
                    <a:pt x="92" y="103"/>
                    <a:pt x="88" y="100"/>
                  </a:cubicBezTo>
                  <a:cubicBezTo>
                    <a:pt x="82" y="95"/>
                    <a:pt x="80" y="84"/>
                    <a:pt x="85" y="76"/>
                  </a:cubicBezTo>
                  <a:cubicBezTo>
                    <a:pt x="89" y="70"/>
                    <a:pt x="95" y="68"/>
                    <a:pt x="100" y="68"/>
                  </a:cubicBezTo>
                  <a:close/>
                  <a:moveTo>
                    <a:pt x="103" y="0"/>
                  </a:moveTo>
                  <a:cubicBezTo>
                    <a:pt x="75" y="0"/>
                    <a:pt x="47" y="13"/>
                    <a:pt x="30" y="36"/>
                  </a:cubicBezTo>
                  <a:cubicBezTo>
                    <a:pt x="1" y="74"/>
                    <a:pt x="8" y="128"/>
                    <a:pt x="46" y="157"/>
                  </a:cubicBezTo>
                  <a:cubicBezTo>
                    <a:pt x="61" y="167"/>
                    <a:pt x="78" y="174"/>
                    <a:pt x="96" y="174"/>
                  </a:cubicBezTo>
                  <a:cubicBezTo>
                    <a:pt x="124" y="174"/>
                    <a:pt x="151" y="160"/>
                    <a:pt x="167" y="138"/>
                  </a:cubicBezTo>
                  <a:cubicBezTo>
                    <a:pt x="182" y="118"/>
                    <a:pt x="189" y="96"/>
                    <a:pt x="184" y="73"/>
                  </a:cubicBezTo>
                  <a:cubicBezTo>
                    <a:pt x="181" y="49"/>
                    <a:pt x="170" y="30"/>
                    <a:pt x="152" y="16"/>
                  </a:cubicBezTo>
                  <a:cubicBezTo>
                    <a:pt x="137" y="5"/>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7"/>
            <p:cNvSpPr/>
            <p:nvPr/>
          </p:nvSpPr>
          <p:spPr>
            <a:xfrm>
              <a:off x="7292804" y="2551863"/>
              <a:ext cx="8897" cy="7944"/>
            </a:xfrm>
            <a:custGeom>
              <a:avLst/>
              <a:gdLst/>
              <a:ahLst/>
              <a:cxnLst/>
              <a:rect l="l" t="t" r="r" b="b"/>
              <a:pathLst>
                <a:path w="196" h="175" extrusionOk="0">
                  <a:moveTo>
                    <a:pt x="100" y="71"/>
                  </a:moveTo>
                  <a:cubicBezTo>
                    <a:pt x="102" y="71"/>
                    <a:pt x="105" y="71"/>
                    <a:pt x="109" y="73"/>
                  </a:cubicBezTo>
                  <a:cubicBezTo>
                    <a:pt x="113" y="78"/>
                    <a:pt x="115" y="82"/>
                    <a:pt x="115" y="84"/>
                  </a:cubicBezTo>
                  <a:cubicBezTo>
                    <a:pt x="115" y="89"/>
                    <a:pt x="113" y="93"/>
                    <a:pt x="110" y="98"/>
                  </a:cubicBezTo>
                  <a:cubicBezTo>
                    <a:pt x="106" y="101"/>
                    <a:pt x="101" y="104"/>
                    <a:pt x="96" y="104"/>
                  </a:cubicBezTo>
                  <a:cubicBezTo>
                    <a:pt x="94" y="104"/>
                    <a:pt x="89" y="104"/>
                    <a:pt x="86" y="101"/>
                  </a:cubicBezTo>
                  <a:cubicBezTo>
                    <a:pt x="84" y="99"/>
                    <a:pt x="81" y="95"/>
                    <a:pt x="81" y="90"/>
                  </a:cubicBezTo>
                  <a:cubicBezTo>
                    <a:pt x="81" y="85"/>
                    <a:pt x="83" y="82"/>
                    <a:pt x="85" y="78"/>
                  </a:cubicBezTo>
                  <a:cubicBezTo>
                    <a:pt x="89" y="73"/>
                    <a:pt x="95" y="71"/>
                    <a:pt x="100" y="71"/>
                  </a:cubicBezTo>
                  <a:close/>
                  <a:moveTo>
                    <a:pt x="101" y="0"/>
                  </a:moveTo>
                  <a:cubicBezTo>
                    <a:pt x="75" y="0"/>
                    <a:pt x="47" y="12"/>
                    <a:pt x="29" y="34"/>
                  </a:cubicBezTo>
                  <a:cubicBezTo>
                    <a:pt x="1" y="75"/>
                    <a:pt x="6" y="129"/>
                    <a:pt x="44" y="158"/>
                  </a:cubicBezTo>
                  <a:cubicBezTo>
                    <a:pt x="59" y="169"/>
                    <a:pt x="78" y="175"/>
                    <a:pt x="96" y="175"/>
                  </a:cubicBezTo>
                  <a:cubicBezTo>
                    <a:pt x="123" y="175"/>
                    <a:pt x="148" y="162"/>
                    <a:pt x="165" y="140"/>
                  </a:cubicBezTo>
                  <a:cubicBezTo>
                    <a:pt x="196" y="101"/>
                    <a:pt x="190" y="46"/>
                    <a:pt x="150" y="17"/>
                  </a:cubicBezTo>
                  <a:cubicBezTo>
                    <a:pt x="137" y="6"/>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7"/>
            <p:cNvSpPr/>
            <p:nvPr/>
          </p:nvSpPr>
          <p:spPr>
            <a:xfrm>
              <a:off x="7281002" y="2567025"/>
              <a:ext cx="8443" cy="7853"/>
            </a:xfrm>
            <a:custGeom>
              <a:avLst/>
              <a:gdLst/>
              <a:ahLst/>
              <a:cxnLst/>
              <a:rect l="l" t="t" r="r" b="b"/>
              <a:pathLst>
                <a:path w="186" h="173" extrusionOk="0">
                  <a:moveTo>
                    <a:pt x="98" y="70"/>
                  </a:moveTo>
                  <a:cubicBezTo>
                    <a:pt x="102" y="70"/>
                    <a:pt x="106" y="70"/>
                    <a:pt x="108" y="72"/>
                  </a:cubicBezTo>
                  <a:cubicBezTo>
                    <a:pt x="111" y="75"/>
                    <a:pt x="113" y="78"/>
                    <a:pt x="113" y="82"/>
                  </a:cubicBezTo>
                  <a:cubicBezTo>
                    <a:pt x="113" y="87"/>
                    <a:pt x="112" y="92"/>
                    <a:pt x="109" y="96"/>
                  </a:cubicBezTo>
                  <a:cubicBezTo>
                    <a:pt x="106" y="100"/>
                    <a:pt x="101" y="104"/>
                    <a:pt x="96" y="104"/>
                  </a:cubicBezTo>
                  <a:cubicBezTo>
                    <a:pt x="93" y="104"/>
                    <a:pt x="90" y="103"/>
                    <a:pt x="86" y="99"/>
                  </a:cubicBezTo>
                  <a:cubicBezTo>
                    <a:pt x="83" y="97"/>
                    <a:pt x="80" y="93"/>
                    <a:pt x="80" y="89"/>
                  </a:cubicBezTo>
                  <a:cubicBezTo>
                    <a:pt x="80" y="85"/>
                    <a:pt x="81" y="80"/>
                    <a:pt x="85" y="76"/>
                  </a:cubicBezTo>
                  <a:cubicBezTo>
                    <a:pt x="88" y="72"/>
                    <a:pt x="93" y="70"/>
                    <a:pt x="98" y="70"/>
                  </a:cubicBezTo>
                  <a:close/>
                  <a:moveTo>
                    <a:pt x="100" y="0"/>
                  </a:moveTo>
                  <a:cubicBezTo>
                    <a:pt x="74" y="0"/>
                    <a:pt x="47" y="12"/>
                    <a:pt x="29" y="34"/>
                  </a:cubicBezTo>
                  <a:cubicBezTo>
                    <a:pt x="0" y="71"/>
                    <a:pt x="6" y="124"/>
                    <a:pt x="40" y="155"/>
                  </a:cubicBezTo>
                  <a:cubicBezTo>
                    <a:pt x="55" y="167"/>
                    <a:pt x="75" y="173"/>
                    <a:pt x="93" y="173"/>
                  </a:cubicBezTo>
                  <a:cubicBezTo>
                    <a:pt x="119" y="173"/>
                    <a:pt x="146" y="161"/>
                    <a:pt x="163" y="140"/>
                  </a:cubicBezTo>
                  <a:cubicBezTo>
                    <a:pt x="180" y="122"/>
                    <a:pt x="186" y="98"/>
                    <a:pt x="183" y="75"/>
                  </a:cubicBezTo>
                  <a:cubicBezTo>
                    <a:pt x="181" y="52"/>
                    <a:pt x="170" y="31"/>
                    <a:pt x="151" y="18"/>
                  </a:cubicBezTo>
                  <a:cubicBezTo>
                    <a:pt x="136" y="6"/>
                    <a:pt x="118"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7"/>
            <p:cNvSpPr/>
            <p:nvPr/>
          </p:nvSpPr>
          <p:spPr>
            <a:xfrm>
              <a:off x="7270198" y="2580598"/>
              <a:ext cx="8126" cy="7899"/>
            </a:xfrm>
            <a:custGeom>
              <a:avLst/>
              <a:gdLst/>
              <a:ahLst/>
              <a:cxnLst/>
              <a:rect l="l" t="t" r="r" b="b"/>
              <a:pathLst>
                <a:path w="179" h="174" extrusionOk="0">
                  <a:moveTo>
                    <a:pt x="91" y="69"/>
                  </a:moveTo>
                  <a:cubicBezTo>
                    <a:pt x="93" y="69"/>
                    <a:pt x="97" y="69"/>
                    <a:pt x="99" y="73"/>
                  </a:cubicBezTo>
                  <a:cubicBezTo>
                    <a:pt x="102" y="76"/>
                    <a:pt x="104" y="80"/>
                    <a:pt x="104" y="84"/>
                  </a:cubicBezTo>
                  <a:cubicBezTo>
                    <a:pt x="104" y="89"/>
                    <a:pt x="103" y="93"/>
                    <a:pt x="101" y="97"/>
                  </a:cubicBezTo>
                  <a:cubicBezTo>
                    <a:pt x="98" y="101"/>
                    <a:pt x="94" y="105"/>
                    <a:pt x="88" y="105"/>
                  </a:cubicBezTo>
                  <a:cubicBezTo>
                    <a:pt x="85" y="105"/>
                    <a:pt x="81" y="103"/>
                    <a:pt x="77" y="100"/>
                  </a:cubicBezTo>
                  <a:cubicBezTo>
                    <a:pt x="71" y="94"/>
                    <a:pt x="70" y="83"/>
                    <a:pt x="76" y="76"/>
                  </a:cubicBezTo>
                  <a:cubicBezTo>
                    <a:pt x="80" y="72"/>
                    <a:pt x="85" y="69"/>
                    <a:pt x="91" y="69"/>
                  </a:cubicBezTo>
                  <a:close/>
                  <a:moveTo>
                    <a:pt x="92" y="0"/>
                  </a:moveTo>
                  <a:cubicBezTo>
                    <a:pt x="66" y="0"/>
                    <a:pt x="40" y="11"/>
                    <a:pt x="23" y="31"/>
                  </a:cubicBezTo>
                  <a:cubicBezTo>
                    <a:pt x="7" y="50"/>
                    <a:pt x="1" y="72"/>
                    <a:pt x="2" y="95"/>
                  </a:cubicBezTo>
                  <a:cubicBezTo>
                    <a:pt x="3" y="120"/>
                    <a:pt x="14" y="140"/>
                    <a:pt x="31" y="153"/>
                  </a:cubicBezTo>
                  <a:cubicBezTo>
                    <a:pt x="46" y="167"/>
                    <a:pt x="65" y="173"/>
                    <a:pt x="86" y="173"/>
                  </a:cubicBezTo>
                  <a:cubicBezTo>
                    <a:pt x="113" y="173"/>
                    <a:pt x="138" y="162"/>
                    <a:pt x="155" y="142"/>
                  </a:cubicBezTo>
                  <a:cubicBezTo>
                    <a:pt x="171" y="124"/>
                    <a:pt x="178" y="100"/>
                    <a:pt x="176" y="76"/>
                  </a:cubicBezTo>
                  <a:cubicBezTo>
                    <a:pt x="173" y="53"/>
                    <a:pt x="162" y="32"/>
                    <a:pt x="145" y="19"/>
                  </a:cubicBezTo>
                  <a:cubicBezTo>
                    <a:pt x="131" y="7"/>
                    <a:pt x="111"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7"/>
            <p:cNvSpPr/>
            <p:nvPr/>
          </p:nvSpPr>
          <p:spPr>
            <a:xfrm>
              <a:off x="7257306" y="2595079"/>
              <a:ext cx="8353" cy="7899"/>
            </a:xfrm>
            <a:custGeom>
              <a:avLst/>
              <a:gdLst/>
              <a:ahLst/>
              <a:cxnLst/>
              <a:rect l="l" t="t" r="r" b="b"/>
              <a:pathLst>
                <a:path w="184" h="174" extrusionOk="0">
                  <a:moveTo>
                    <a:pt x="97" y="70"/>
                  </a:moveTo>
                  <a:cubicBezTo>
                    <a:pt x="100" y="70"/>
                    <a:pt x="104" y="71"/>
                    <a:pt x="108" y="74"/>
                  </a:cubicBezTo>
                  <a:cubicBezTo>
                    <a:pt x="114" y="78"/>
                    <a:pt x="114" y="91"/>
                    <a:pt x="108" y="97"/>
                  </a:cubicBezTo>
                  <a:cubicBezTo>
                    <a:pt x="104" y="101"/>
                    <a:pt x="98" y="103"/>
                    <a:pt x="95" y="103"/>
                  </a:cubicBezTo>
                  <a:cubicBezTo>
                    <a:pt x="92" y="103"/>
                    <a:pt x="88" y="102"/>
                    <a:pt x="85" y="100"/>
                  </a:cubicBezTo>
                  <a:cubicBezTo>
                    <a:pt x="77" y="93"/>
                    <a:pt x="77" y="82"/>
                    <a:pt x="85" y="76"/>
                  </a:cubicBezTo>
                  <a:cubicBezTo>
                    <a:pt x="88" y="72"/>
                    <a:pt x="92" y="70"/>
                    <a:pt x="97" y="70"/>
                  </a:cubicBezTo>
                  <a:close/>
                  <a:moveTo>
                    <a:pt x="98" y="0"/>
                  </a:moveTo>
                  <a:cubicBezTo>
                    <a:pt x="73" y="0"/>
                    <a:pt x="48" y="10"/>
                    <a:pt x="32" y="29"/>
                  </a:cubicBezTo>
                  <a:cubicBezTo>
                    <a:pt x="0" y="66"/>
                    <a:pt x="2" y="121"/>
                    <a:pt x="37" y="153"/>
                  </a:cubicBezTo>
                  <a:cubicBezTo>
                    <a:pt x="53" y="167"/>
                    <a:pt x="72" y="174"/>
                    <a:pt x="93" y="174"/>
                  </a:cubicBezTo>
                  <a:cubicBezTo>
                    <a:pt x="118" y="174"/>
                    <a:pt x="144" y="163"/>
                    <a:pt x="161" y="143"/>
                  </a:cubicBezTo>
                  <a:cubicBezTo>
                    <a:pt x="176" y="124"/>
                    <a:pt x="184" y="102"/>
                    <a:pt x="183" y="79"/>
                  </a:cubicBezTo>
                  <a:cubicBezTo>
                    <a:pt x="182" y="56"/>
                    <a:pt x="171" y="35"/>
                    <a:pt x="154" y="21"/>
                  </a:cubicBezTo>
                  <a:cubicBezTo>
                    <a:pt x="138" y="7"/>
                    <a:pt x="118"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7"/>
            <p:cNvSpPr/>
            <p:nvPr/>
          </p:nvSpPr>
          <p:spPr>
            <a:xfrm>
              <a:off x="7245457" y="2608062"/>
              <a:ext cx="8761" cy="7944"/>
            </a:xfrm>
            <a:custGeom>
              <a:avLst/>
              <a:gdLst/>
              <a:ahLst/>
              <a:cxnLst/>
              <a:rect l="l" t="t" r="r" b="b"/>
              <a:pathLst>
                <a:path w="193" h="175" extrusionOk="0">
                  <a:moveTo>
                    <a:pt x="98" y="69"/>
                  </a:moveTo>
                  <a:cubicBezTo>
                    <a:pt x="100" y="70"/>
                    <a:pt x="104" y="72"/>
                    <a:pt x="108" y="75"/>
                  </a:cubicBezTo>
                  <a:cubicBezTo>
                    <a:pt x="110" y="78"/>
                    <a:pt x="114" y="81"/>
                    <a:pt x="114" y="85"/>
                  </a:cubicBezTo>
                  <a:cubicBezTo>
                    <a:pt x="114" y="90"/>
                    <a:pt x="111" y="95"/>
                    <a:pt x="108" y="99"/>
                  </a:cubicBezTo>
                  <a:cubicBezTo>
                    <a:pt x="105" y="102"/>
                    <a:pt x="101" y="105"/>
                    <a:pt x="96" y="105"/>
                  </a:cubicBezTo>
                  <a:cubicBezTo>
                    <a:pt x="92" y="105"/>
                    <a:pt x="88" y="104"/>
                    <a:pt x="84" y="100"/>
                  </a:cubicBezTo>
                  <a:cubicBezTo>
                    <a:pt x="78" y="95"/>
                    <a:pt x="78" y="83"/>
                    <a:pt x="84" y="76"/>
                  </a:cubicBezTo>
                  <a:cubicBezTo>
                    <a:pt x="88" y="72"/>
                    <a:pt x="93" y="69"/>
                    <a:pt x="98" y="69"/>
                  </a:cubicBezTo>
                  <a:close/>
                  <a:moveTo>
                    <a:pt x="100" y="1"/>
                  </a:moveTo>
                  <a:cubicBezTo>
                    <a:pt x="76" y="1"/>
                    <a:pt x="51" y="10"/>
                    <a:pt x="35" y="27"/>
                  </a:cubicBezTo>
                  <a:cubicBezTo>
                    <a:pt x="1" y="63"/>
                    <a:pt x="3" y="118"/>
                    <a:pt x="36" y="149"/>
                  </a:cubicBezTo>
                  <a:cubicBezTo>
                    <a:pt x="50" y="167"/>
                    <a:pt x="71" y="175"/>
                    <a:pt x="94" y="175"/>
                  </a:cubicBezTo>
                  <a:cubicBezTo>
                    <a:pt x="119" y="175"/>
                    <a:pt x="142" y="164"/>
                    <a:pt x="159" y="146"/>
                  </a:cubicBezTo>
                  <a:cubicBezTo>
                    <a:pt x="193" y="110"/>
                    <a:pt x="191" y="55"/>
                    <a:pt x="157" y="22"/>
                  </a:cubicBezTo>
                  <a:cubicBezTo>
                    <a:pt x="142" y="8"/>
                    <a:pt x="121"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7"/>
            <p:cNvSpPr/>
            <p:nvPr/>
          </p:nvSpPr>
          <p:spPr>
            <a:xfrm>
              <a:off x="7232066" y="2621907"/>
              <a:ext cx="8353" cy="7899"/>
            </a:xfrm>
            <a:custGeom>
              <a:avLst/>
              <a:gdLst/>
              <a:ahLst/>
              <a:cxnLst/>
              <a:rect l="l" t="t" r="r" b="b"/>
              <a:pathLst>
                <a:path w="184" h="174" extrusionOk="0">
                  <a:moveTo>
                    <a:pt x="99" y="69"/>
                  </a:moveTo>
                  <a:cubicBezTo>
                    <a:pt x="103" y="69"/>
                    <a:pt x="106" y="70"/>
                    <a:pt x="109" y="73"/>
                  </a:cubicBezTo>
                  <a:cubicBezTo>
                    <a:pt x="111" y="75"/>
                    <a:pt x="112" y="80"/>
                    <a:pt x="112" y="84"/>
                  </a:cubicBezTo>
                  <a:cubicBezTo>
                    <a:pt x="112" y="89"/>
                    <a:pt x="110" y="92"/>
                    <a:pt x="107" y="96"/>
                  </a:cubicBezTo>
                  <a:cubicBezTo>
                    <a:pt x="104" y="100"/>
                    <a:pt x="100" y="103"/>
                    <a:pt x="95" y="103"/>
                  </a:cubicBezTo>
                  <a:cubicBezTo>
                    <a:pt x="91" y="103"/>
                    <a:pt x="88" y="101"/>
                    <a:pt x="84" y="98"/>
                  </a:cubicBezTo>
                  <a:cubicBezTo>
                    <a:pt x="77" y="91"/>
                    <a:pt x="79" y="81"/>
                    <a:pt x="85" y="74"/>
                  </a:cubicBezTo>
                  <a:cubicBezTo>
                    <a:pt x="89" y="70"/>
                    <a:pt x="93" y="69"/>
                    <a:pt x="99" y="69"/>
                  </a:cubicBezTo>
                  <a:close/>
                  <a:moveTo>
                    <a:pt x="99" y="0"/>
                  </a:moveTo>
                  <a:cubicBezTo>
                    <a:pt x="76" y="0"/>
                    <a:pt x="53" y="9"/>
                    <a:pt x="36" y="26"/>
                  </a:cubicBezTo>
                  <a:cubicBezTo>
                    <a:pt x="3" y="60"/>
                    <a:pt x="0" y="115"/>
                    <a:pt x="34" y="148"/>
                  </a:cubicBezTo>
                  <a:cubicBezTo>
                    <a:pt x="50" y="164"/>
                    <a:pt x="71" y="173"/>
                    <a:pt x="94" y="173"/>
                  </a:cubicBezTo>
                  <a:cubicBezTo>
                    <a:pt x="119" y="173"/>
                    <a:pt x="141" y="164"/>
                    <a:pt x="158" y="147"/>
                  </a:cubicBezTo>
                  <a:cubicBezTo>
                    <a:pt x="174" y="129"/>
                    <a:pt x="184" y="107"/>
                    <a:pt x="184" y="84"/>
                  </a:cubicBezTo>
                  <a:cubicBezTo>
                    <a:pt x="184" y="61"/>
                    <a:pt x="174" y="40"/>
                    <a:pt x="159" y="24"/>
                  </a:cubicBezTo>
                  <a:cubicBezTo>
                    <a:pt x="143" y="8"/>
                    <a:pt x="121"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7"/>
            <p:cNvSpPr/>
            <p:nvPr/>
          </p:nvSpPr>
          <p:spPr>
            <a:xfrm>
              <a:off x="7219310" y="2634164"/>
              <a:ext cx="8443" cy="7899"/>
            </a:xfrm>
            <a:custGeom>
              <a:avLst/>
              <a:gdLst/>
              <a:ahLst/>
              <a:cxnLst/>
              <a:rect l="l" t="t" r="r" b="b"/>
              <a:pathLst>
                <a:path w="186" h="174" extrusionOk="0">
                  <a:moveTo>
                    <a:pt x="100" y="69"/>
                  </a:moveTo>
                  <a:cubicBezTo>
                    <a:pt x="104" y="69"/>
                    <a:pt x="107" y="70"/>
                    <a:pt x="112" y="73"/>
                  </a:cubicBezTo>
                  <a:cubicBezTo>
                    <a:pt x="115" y="75"/>
                    <a:pt x="116" y="80"/>
                    <a:pt x="116" y="85"/>
                  </a:cubicBezTo>
                  <a:cubicBezTo>
                    <a:pt x="116" y="90"/>
                    <a:pt x="113" y="94"/>
                    <a:pt x="111" y="96"/>
                  </a:cubicBezTo>
                  <a:cubicBezTo>
                    <a:pt x="107" y="100"/>
                    <a:pt x="103" y="102"/>
                    <a:pt x="99" y="102"/>
                  </a:cubicBezTo>
                  <a:cubicBezTo>
                    <a:pt x="95" y="102"/>
                    <a:pt x="90" y="100"/>
                    <a:pt x="86" y="96"/>
                  </a:cubicBezTo>
                  <a:cubicBezTo>
                    <a:pt x="80" y="91"/>
                    <a:pt x="80" y="81"/>
                    <a:pt x="86" y="74"/>
                  </a:cubicBezTo>
                  <a:cubicBezTo>
                    <a:pt x="91" y="70"/>
                    <a:pt x="95" y="69"/>
                    <a:pt x="100" y="69"/>
                  </a:cubicBezTo>
                  <a:close/>
                  <a:moveTo>
                    <a:pt x="100" y="0"/>
                  </a:moveTo>
                  <a:cubicBezTo>
                    <a:pt x="78" y="0"/>
                    <a:pt x="55" y="8"/>
                    <a:pt x="38" y="25"/>
                  </a:cubicBezTo>
                  <a:cubicBezTo>
                    <a:pt x="2" y="58"/>
                    <a:pt x="1" y="114"/>
                    <a:pt x="34" y="148"/>
                  </a:cubicBezTo>
                  <a:cubicBezTo>
                    <a:pt x="52" y="164"/>
                    <a:pt x="73" y="173"/>
                    <a:pt x="96" y="173"/>
                  </a:cubicBezTo>
                  <a:cubicBezTo>
                    <a:pt x="120" y="173"/>
                    <a:pt x="141" y="164"/>
                    <a:pt x="158" y="148"/>
                  </a:cubicBezTo>
                  <a:cubicBezTo>
                    <a:pt x="175" y="131"/>
                    <a:pt x="186" y="110"/>
                    <a:pt x="186" y="86"/>
                  </a:cubicBezTo>
                  <a:cubicBezTo>
                    <a:pt x="186" y="64"/>
                    <a:pt x="178" y="42"/>
                    <a:pt x="162" y="26"/>
                  </a:cubicBezTo>
                  <a:cubicBezTo>
                    <a:pt x="146" y="9"/>
                    <a:pt x="123"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7"/>
            <p:cNvSpPr/>
            <p:nvPr/>
          </p:nvSpPr>
          <p:spPr>
            <a:xfrm>
              <a:off x="7205873" y="2647328"/>
              <a:ext cx="8035" cy="7853"/>
            </a:xfrm>
            <a:custGeom>
              <a:avLst/>
              <a:gdLst/>
              <a:ahLst/>
              <a:cxnLst/>
              <a:rect l="l" t="t" r="r" b="b"/>
              <a:pathLst>
                <a:path w="177" h="173" extrusionOk="0">
                  <a:moveTo>
                    <a:pt x="89" y="68"/>
                  </a:moveTo>
                  <a:cubicBezTo>
                    <a:pt x="91" y="68"/>
                    <a:pt x="97" y="68"/>
                    <a:pt x="101" y="73"/>
                  </a:cubicBezTo>
                  <a:cubicBezTo>
                    <a:pt x="107" y="80"/>
                    <a:pt x="106" y="90"/>
                    <a:pt x="100" y="96"/>
                  </a:cubicBezTo>
                  <a:cubicBezTo>
                    <a:pt x="96" y="100"/>
                    <a:pt x="91" y="102"/>
                    <a:pt x="87" y="102"/>
                  </a:cubicBezTo>
                  <a:cubicBezTo>
                    <a:pt x="82" y="102"/>
                    <a:pt x="78" y="100"/>
                    <a:pt x="76" y="96"/>
                  </a:cubicBezTo>
                  <a:cubicBezTo>
                    <a:pt x="69" y="90"/>
                    <a:pt x="70" y="80"/>
                    <a:pt x="77" y="73"/>
                  </a:cubicBezTo>
                  <a:cubicBezTo>
                    <a:pt x="81" y="70"/>
                    <a:pt x="85" y="68"/>
                    <a:pt x="89" y="68"/>
                  </a:cubicBezTo>
                  <a:close/>
                  <a:moveTo>
                    <a:pt x="90" y="0"/>
                  </a:moveTo>
                  <a:cubicBezTo>
                    <a:pt x="69" y="0"/>
                    <a:pt x="47" y="7"/>
                    <a:pt x="31" y="23"/>
                  </a:cubicBezTo>
                  <a:cubicBezTo>
                    <a:pt x="13" y="38"/>
                    <a:pt x="3" y="61"/>
                    <a:pt x="2" y="85"/>
                  </a:cubicBezTo>
                  <a:cubicBezTo>
                    <a:pt x="1" y="107"/>
                    <a:pt x="8" y="129"/>
                    <a:pt x="24" y="146"/>
                  </a:cubicBezTo>
                  <a:cubicBezTo>
                    <a:pt x="39" y="163"/>
                    <a:pt x="61" y="172"/>
                    <a:pt x="86" y="172"/>
                  </a:cubicBezTo>
                  <a:cubicBezTo>
                    <a:pt x="108" y="172"/>
                    <a:pt x="131" y="163"/>
                    <a:pt x="147" y="148"/>
                  </a:cubicBezTo>
                  <a:cubicBezTo>
                    <a:pt x="164" y="132"/>
                    <a:pt x="175" y="110"/>
                    <a:pt x="176" y="86"/>
                  </a:cubicBezTo>
                  <a:cubicBezTo>
                    <a:pt x="177" y="64"/>
                    <a:pt x="169" y="42"/>
                    <a:pt x="154" y="26"/>
                  </a:cubicBezTo>
                  <a:cubicBezTo>
                    <a:pt x="137" y="9"/>
                    <a:pt x="11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7"/>
            <p:cNvSpPr/>
            <p:nvPr/>
          </p:nvSpPr>
          <p:spPr>
            <a:xfrm>
              <a:off x="7192890" y="2659177"/>
              <a:ext cx="8035" cy="7990"/>
            </a:xfrm>
            <a:custGeom>
              <a:avLst/>
              <a:gdLst/>
              <a:ahLst/>
              <a:cxnLst/>
              <a:rect l="l" t="t" r="r" b="b"/>
              <a:pathLst>
                <a:path w="177" h="176" extrusionOk="0">
                  <a:moveTo>
                    <a:pt x="90" y="71"/>
                  </a:moveTo>
                  <a:cubicBezTo>
                    <a:pt x="94" y="71"/>
                    <a:pt x="99" y="72"/>
                    <a:pt x="102" y="76"/>
                  </a:cubicBezTo>
                  <a:cubicBezTo>
                    <a:pt x="104" y="78"/>
                    <a:pt x="105" y="82"/>
                    <a:pt x="105" y="86"/>
                  </a:cubicBezTo>
                  <a:cubicBezTo>
                    <a:pt x="105" y="92"/>
                    <a:pt x="103" y="96"/>
                    <a:pt x="99" y="99"/>
                  </a:cubicBezTo>
                  <a:cubicBezTo>
                    <a:pt x="96" y="103"/>
                    <a:pt x="91" y="105"/>
                    <a:pt x="87" y="105"/>
                  </a:cubicBezTo>
                  <a:cubicBezTo>
                    <a:pt x="83" y="105"/>
                    <a:pt x="78" y="103"/>
                    <a:pt x="76" y="99"/>
                  </a:cubicBezTo>
                  <a:cubicBezTo>
                    <a:pt x="69" y="93"/>
                    <a:pt x="70" y="82"/>
                    <a:pt x="78" y="76"/>
                  </a:cubicBezTo>
                  <a:cubicBezTo>
                    <a:pt x="82" y="73"/>
                    <a:pt x="86" y="71"/>
                    <a:pt x="90" y="71"/>
                  </a:cubicBezTo>
                  <a:close/>
                  <a:moveTo>
                    <a:pt x="90" y="1"/>
                  </a:moveTo>
                  <a:cubicBezTo>
                    <a:pt x="69" y="1"/>
                    <a:pt x="47" y="8"/>
                    <a:pt x="30" y="23"/>
                  </a:cubicBezTo>
                  <a:cubicBezTo>
                    <a:pt x="12" y="39"/>
                    <a:pt x="3" y="61"/>
                    <a:pt x="2" y="85"/>
                  </a:cubicBezTo>
                  <a:cubicBezTo>
                    <a:pt x="1" y="108"/>
                    <a:pt x="8" y="130"/>
                    <a:pt x="23" y="146"/>
                  </a:cubicBezTo>
                  <a:cubicBezTo>
                    <a:pt x="39" y="164"/>
                    <a:pt x="62" y="175"/>
                    <a:pt x="86" y="175"/>
                  </a:cubicBezTo>
                  <a:cubicBezTo>
                    <a:pt x="108" y="175"/>
                    <a:pt x="130" y="167"/>
                    <a:pt x="146" y="151"/>
                  </a:cubicBezTo>
                  <a:cubicBezTo>
                    <a:pt x="165" y="135"/>
                    <a:pt x="176" y="113"/>
                    <a:pt x="176" y="89"/>
                  </a:cubicBezTo>
                  <a:cubicBezTo>
                    <a:pt x="177" y="66"/>
                    <a:pt x="170" y="44"/>
                    <a:pt x="154" y="27"/>
                  </a:cubicBezTo>
                  <a:cubicBezTo>
                    <a:pt x="138" y="10"/>
                    <a:pt x="114"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7"/>
            <p:cNvSpPr/>
            <p:nvPr/>
          </p:nvSpPr>
          <p:spPr>
            <a:xfrm>
              <a:off x="7178227" y="2672069"/>
              <a:ext cx="8897" cy="7853"/>
            </a:xfrm>
            <a:custGeom>
              <a:avLst/>
              <a:gdLst/>
              <a:ahLst/>
              <a:cxnLst/>
              <a:rect l="l" t="t" r="r" b="b"/>
              <a:pathLst>
                <a:path w="196" h="173" extrusionOk="0">
                  <a:moveTo>
                    <a:pt x="99" y="67"/>
                  </a:moveTo>
                  <a:cubicBezTo>
                    <a:pt x="102" y="67"/>
                    <a:pt x="108" y="68"/>
                    <a:pt x="111" y="72"/>
                  </a:cubicBezTo>
                  <a:cubicBezTo>
                    <a:pt x="116" y="79"/>
                    <a:pt x="116" y="89"/>
                    <a:pt x="109" y="97"/>
                  </a:cubicBezTo>
                  <a:cubicBezTo>
                    <a:pt x="104" y="99"/>
                    <a:pt x="100" y="102"/>
                    <a:pt x="97" y="102"/>
                  </a:cubicBezTo>
                  <a:cubicBezTo>
                    <a:pt x="94" y="102"/>
                    <a:pt x="89" y="100"/>
                    <a:pt x="84" y="97"/>
                  </a:cubicBezTo>
                  <a:cubicBezTo>
                    <a:pt x="78" y="91"/>
                    <a:pt x="79" y="79"/>
                    <a:pt x="88" y="72"/>
                  </a:cubicBezTo>
                  <a:cubicBezTo>
                    <a:pt x="92" y="70"/>
                    <a:pt x="95" y="67"/>
                    <a:pt x="99" y="67"/>
                  </a:cubicBezTo>
                  <a:close/>
                  <a:moveTo>
                    <a:pt x="100" y="1"/>
                  </a:moveTo>
                  <a:cubicBezTo>
                    <a:pt x="79" y="1"/>
                    <a:pt x="57" y="8"/>
                    <a:pt x="40" y="23"/>
                  </a:cubicBezTo>
                  <a:cubicBezTo>
                    <a:pt x="4" y="56"/>
                    <a:pt x="0" y="109"/>
                    <a:pt x="31" y="145"/>
                  </a:cubicBezTo>
                  <a:cubicBezTo>
                    <a:pt x="48" y="162"/>
                    <a:pt x="71" y="173"/>
                    <a:pt x="95" y="173"/>
                  </a:cubicBezTo>
                  <a:cubicBezTo>
                    <a:pt x="118" y="173"/>
                    <a:pt x="139" y="165"/>
                    <a:pt x="155" y="150"/>
                  </a:cubicBezTo>
                  <a:cubicBezTo>
                    <a:pt x="190" y="118"/>
                    <a:pt x="195" y="63"/>
                    <a:pt x="164" y="28"/>
                  </a:cubicBezTo>
                  <a:cubicBezTo>
                    <a:pt x="148" y="10"/>
                    <a:pt x="124"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7"/>
            <p:cNvSpPr/>
            <p:nvPr/>
          </p:nvSpPr>
          <p:spPr>
            <a:xfrm>
              <a:off x="6943581" y="2848292"/>
              <a:ext cx="8443" cy="7944"/>
            </a:xfrm>
            <a:custGeom>
              <a:avLst/>
              <a:gdLst/>
              <a:ahLst/>
              <a:cxnLst/>
              <a:rect l="l" t="t" r="r" b="b"/>
              <a:pathLst>
                <a:path w="186" h="175" extrusionOk="0">
                  <a:moveTo>
                    <a:pt x="89" y="70"/>
                  </a:moveTo>
                  <a:cubicBezTo>
                    <a:pt x="93" y="70"/>
                    <a:pt x="97" y="71"/>
                    <a:pt x="100" y="75"/>
                  </a:cubicBezTo>
                  <a:cubicBezTo>
                    <a:pt x="106" y="82"/>
                    <a:pt x="105" y="92"/>
                    <a:pt x="99" y="99"/>
                  </a:cubicBezTo>
                  <a:cubicBezTo>
                    <a:pt x="95" y="102"/>
                    <a:pt x="90" y="104"/>
                    <a:pt x="86" y="104"/>
                  </a:cubicBezTo>
                  <a:cubicBezTo>
                    <a:pt x="81" y="104"/>
                    <a:pt x="77" y="102"/>
                    <a:pt x="74" y="99"/>
                  </a:cubicBezTo>
                  <a:cubicBezTo>
                    <a:pt x="70" y="96"/>
                    <a:pt x="70" y="91"/>
                    <a:pt x="70" y="88"/>
                  </a:cubicBezTo>
                  <a:cubicBezTo>
                    <a:pt x="70" y="83"/>
                    <a:pt x="73" y="80"/>
                    <a:pt x="78" y="75"/>
                  </a:cubicBezTo>
                  <a:cubicBezTo>
                    <a:pt x="81" y="71"/>
                    <a:pt x="85" y="70"/>
                    <a:pt x="89" y="70"/>
                  </a:cubicBezTo>
                  <a:close/>
                  <a:moveTo>
                    <a:pt x="90" y="1"/>
                  </a:moveTo>
                  <a:cubicBezTo>
                    <a:pt x="68" y="1"/>
                    <a:pt x="45" y="9"/>
                    <a:pt x="28" y="25"/>
                  </a:cubicBezTo>
                  <a:cubicBezTo>
                    <a:pt x="10" y="43"/>
                    <a:pt x="1" y="65"/>
                    <a:pt x="1" y="88"/>
                  </a:cubicBezTo>
                  <a:cubicBezTo>
                    <a:pt x="1" y="111"/>
                    <a:pt x="9" y="133"/>
                    <a:pt x="26" y="149"/>
                  </a:cubicBezTo>
                  <a:cubicBezTo>
                    <a:pt x="42" y="165"/>
                    <a:pt x="63" y="175"/>
                    <a:pt x="86" y="175"/>
                  </a:cubicBezTo>
                  <a:cubicBezTo>
                    <a:pt x="110" y="175"/>
                    <a:pt x="131" y="165"/>
                    <a:pt x="148" y="149"/>
                  </a:cubicBezTo>
                  <a:cubicBezTo>
                    <a:pt x="183" y="114"/>
                    <a:pt x="185" y="62"/>
                    <a:pt x="153" y="27"/>
                  </a:cubicBezTo>
                  <a:cubicBezTo>
                    <a:pt x="136" y="10"/>
                    <a:pt x="11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7"/>
            <p:cNvSpPr/>
            <p:nvPr/>
          </p:nvSpPr>
          <p:spPr>
            <a:xfrm>
              <a:off x="7141185" y="2881612"/>
              <a:ext cx="142495" cy="142359"/>
            </a:xfrm>
            <a:custGeom>
              <a:avLst/>
              <a:gdLst/>
              <a:ahLst/>
              <a:cxnLst/>
              <a:rect l="l" t="t" r="r" b="b"/>
              <a:pathLst>
                <a:path w="3139" h="3136" extrusionOk="0">
                  <a:moveTo>
                    <a:pt x="1664" y="78"/>
                  </a:moveTo>
                  <a:lnTo>
                    <a:pt x="1770" y="240"/>
                  </a:lnTo>
                  <a:lnTo>
                    <a:pt x="1921" y="118"/>
                  </a:lnTo>
                  <a:lnTo>
                    <a:pt x="1997" y="296"/>
                  </a:lnTo>
                  <a:lnTo>
                    <a:pt x="2168" y="202"/>
                  </a:lnTo>
                  <a:lnTo>
                    <a:pt x="2212" y="391"/>
                  </a:lnTo>
                  <a:lnTo>
                    <a:pt x="2396" y="328"/>
                  </a:lnTo>
                  <a:lnTo>
                    <a:pt x="2407" y="520"/>
                  </a:lnTo>
                  <a:lnTo>
                    <a:pt x="2600" y="491"/>
                  </a:lnTo>
                  <a:lnTo>
                    <a:pt x="2577" y="683"/>
                  </a:lnTo>
                  <a:lnTo>
                    <a:pt x="2771" y="687"/>
                  </a:lnTo>
                  <a:lnTo>
                    <a:pt x="2716" y="873"/>
                  </a:lnTo>
                  <a:lnTo>
                    <a:pt x="2908" y="909"/>
                  </a:lnTo>
                  <a:lnTo>
                    <a:pt x="2822" y="1083"/>
                  </a:lnTo>
                  <a:lnTo>
                    <a:pt x="3002" y="1152"/>
                  </a:lnTo>
                  <a:lnTo>
                    <a:pt x="2886" y="1308"/>
                  </a:lnTo>
                  <a:lnTo>
                    <a:pt x="3052" y="1408"/>
                  </a:lnTo>
                  <a:lnTo>
                    <a:pt x="2912" y="1541"/>
                  </a:lnTo>
                  <a:lnTo>
                    <a:pt x="3057" y="1669"/>
                  </a:lnTo>
                  <a:lnTo>
                    <a:pt x="2896" y="1776"/>
                  </a:lnTo>
                  <a:lnTo>
                    <a:pt x="3018" y="1926"/>
                  </a:lnTo>
                  <a:lnTo>
                    <a:pt x="2840" y="2003"/>
                  </a:lnTo>
                  <a:lnTo>
                    <a:pt x="2934" y="2173"/>
                  </a:lnTo>
                  <a:lnTo>
                    <a:pt x="2745" y="2217"/>
                  </a:lnTo>
                  <a:lnTo>
                    <a:pt x="2808" y="2401"/>
                  </a:lnTo>
                  <a:lnTo>
                    <a:pt x="2614" y="2412"/>
                  </a:lnTo>
                  <a:lnTo>
                    <a:pt x="2645" y="2603"/>
                  </a:lnTo>
                  <a:lnTo>
                    <a:pt x="2453" y="2581"/>
                  </a:lnTo>
                  <a:lnTo>
                    <a:pt x="2449" y="2775"/>
                  </a:lnTo>
                  <a:lnTo>
                    <a:pt x="2263" y="2719"/>
                  </a:lnTo>
                  <a:lnTo>
                    <a:pt x="2226" y="2911"/>
                  </a:lnTo>
                  <a:lnTo>
                    <a:pt x="2052" y="2824"/>
                  </a:lnTo>
                  <a:lnTo>
                    <a:pt x="1981" y="3006"/>
                  </a:lnTo>
                  <a:lnTo>
                    <a:pt x="1826" y="2890"/>
                  </a:lnTo>
                  <a:lnTo>
                    <a:pt x="1726" y="3056"/>
                  </a:lnTo>
                  <a:lnTo>
                    <a:pt x="1593" y="2914"/>
                  </a:lnTo>
                  <a:lnTo>
                    <a:pt x="1465" y="3061"/>
                  </a:lnTo>
                  <a:lnTo>
                    <a:pt x="1358" y="2899"/>
                  </a:lnTo>
                  <a:lnTo>
                    <a:pt x="1208" y="3022"/>
                  </a:lnTo>
                  <a:lnTo>
                    <a:pt x="1131" y="2844"/>
                  </a:lnTo>
                  <a:lnTo>
                    <a:pt x="962" y="2938"/>
                  </a:lnTo>
                  <a:lnTo>
                    <a:pt x="916" y="2749"/>
                  </a:lnTo>
                  <a:lnTo>
                    <a:pt x="734" y="2812"/>
                  </a:lnTo>
                  <a:lnTo>
                    <a:pt x="721" y="2618"/>
                  </a:lnTo>
                  <a:lnTo>
                    <a:pt x="530" y="2649"/>
                  </a:lnTo>
                  <a:lnTo>
                    <a:pt x="552" y="2456"/>
                  </a:lnTo>
                  <a:lnTo>
                    <a:pt x="359" y="2452"/>
                  </a:lnTo>
                  <a:lnTo>
                    <a:pt x="414" y="2266"/>
                  </a:lnTo>
                  <a:lnTo>
                    <a:pt x="224" y="2229"/>
                  </a:lnTo>
                  <a:lnTo>
                    <a:pt x="312" y="2055"/>
                  </a:lnTo>
                  <a:lnTo>
                    <a:pt x="130" y="1985"/>
                  </a:lnTo>
                  <a:lnTo>
                    <a:pt x="246" y="1830"/>
                  </a:lnTo>
                  <a:lnTo>
                    <a:pt x="80" y="1730"/>
                  </a:lnTo>
                  <a:lnTo>
                    <a:pt x="220" y="1596"/>
                  </a:lnTo>
                  <a:lnTo>
                    <a:pt x="75" y="1469"/>
                  </a:lnTo>
                  <a:lnTo>
                    <a:pt x="236" y="1362"/>
                  </a:lnTo>
                  <a:lnTo>
                    <a:pt x="114" y="1211"/>
                  </a:lnTo>
                  <a:lnTo>
                    <a:pt x="292" y="1135"/>
                  </a:lnTo>
                  <a:lnTo>
                    <a:pt x="197" y="966"/>
                  </a:lnTo>
                  <a:lnTo>
                    <a:pt x="386" y="920"/>
                  </a:lnTo>
                  <a:lnTo>
                    <a:pt x="323" y="737"/>
                  </a:lnTo>
                  <a:lnTo>
                    <a:pt x="516" y="725"/>
                  </a:lnTo>
                  <a:lnTo>
                    <a:pt x="486" y="534"/>
                  </a:lnTo>
                  <a:lnTo>
                    <a:pt x="678" y="556"/>
                  </a:lnTo>
                  <a:lnTo>
                    <a:pt x="681" y="362"/>
                  </a:lnTo>
                  <a:lnTo>
                    <a:pt x="867" y="418"/>
                  </a:lnTo>
                  <a:lnTo>
                    <a:pt x="904" y="227"/>
                  </a:lnTo>
                  <a:lnTo>
                    <a:pt x="1078" y="314"/>
                  </a:lnTo>
                  <a:lnTo>
                    <a:pt x="1147" y="133"/>
                  </a:lnTo>
                  <a:lnTo>
                    <a:pt x="1303" y="249"/>
                  </a:lnTo>
                  <a:lnTo>
                    <a:pt x="1403" y="83"/>
                  </a:lnTo>
                  <a:lnTo>
                    <a:pt x="1536" y="224"/>
                  </a:lnTo>
                  <a:lnTo>
                    <a:pt x="1664" y="78"/>
                  </a:lnTo>
                  <a:close/>
                  <a:moveTo>
                    <a:pt x="1672" y="1"/>
                  </a:moveTo>
                  <a:lnTo>
                    <a:pt x="1538" y="155"/>
                  </a:lnTo>
                  <a:lnTo>
                    <a:pt x="1399" y="7"/>
                  </a:lnTo>
                  <a:lnTo>
                    <a:pt x="1294" y="182"/>
                  </a:lnTo>
                  <a:lnTo>
                    <a:pt x="1130" y="61"/>
                  </a:lnTo>
                  <a:lnTo>
                    <a:pt x="1058" y="251"/>
                  </a:lnTo>
                  <a:lnTo>
                    <a:pt x="876" y="160"/>
                  </a:lnTo>
                  <a:lnTo>
                    <a:pt x="837" y="360"/>
                  </a:lnTo>
                  <a:lnTo>
                    <a:pt x="642" y="302"/>
                  </a:lnTo>
                  <a:lnTo>
                    <a:pt x="639" y="507"/>
                  </a:lnTo>
                  <a:lnTo>
                    <a:pt x="435" y="483"/>
                  </a:lnTo>
                  <a:lnTo>
                    <a:pt x="467" y="684"/>
                  </a:lnTo>
                  <a:lnTo>
                    <a:pt x="265" y="697"/>
                  </a:lnTo>
                  <a:lnTo>
                    <a:pt x="330" y="889"/>
                  </a:lnTo>
                  <a:lnTo>
                    <a:pt x="131" y="936"/>
                  </a:lnTo>
                  <a:lnTo>
                    <a:pt x="230" y="1114"/>
                  </a:lnTo>
                  <a:lnTo>
                    <a:pt x="43" y="1194"/>
                  </a:lnTo>
                  <a:lnTo>
                    <a:pt x="171" y="1353"/>
                  </a:lnTo>
                  <a:lnTo>
                    <a:pt x="1" y="1464"/>
                  </a:lnTo>
                  <a:lnTo>
                    <a:pt x="155" y="1599"/>
                  </a:lnTo>
                  <a:lnTo>
                    <a:pt x="7" y="1740"/>
                  </a:lnTo>
                  <a:lnTo>
                    <a:pt x="182" y="1845"/>
                  </a:lnTo>
                  <a:lnTo>
                    <a:pt x="61" y="2008"/>
                  </a:lnTo>
                  <a:lnTo>
                    <a:pt x="252" y="2080"/>
                  </a:lnTo>
                  <a:lnTo>
                    <a:pt x="161" y="2263"/>
                  </a:lnTo>
                  <a:lnTo>
                    <a:pt x="362" y="2301"/>
                  </a:lnTo>
                  <a:lnTo>
                    <a:pt x="304" y="2496"/>
                  </a:lnTo>
                  <a:lnTo>
                    <a:pt x="508" y="2500"/>
                  </a:lnTo>
                  <a:lnTo>
                    <a:pt x="484" y="2702"/>
                  </a:lnTo>
                  <a:lnTo>
                    <a:pt x="686" y="2671"/>
                  </a:lnTo>
                  <a:lnTo>
                    <a:pt x="698" y="2874"/>
                  </a:lnTo>
                  <a:lnTo>
                    <a:pt x="890" y="2808"/>
                  </a:lnTo>
                  <a:lnTo>
                    <a:pt x="937" y="3006"/>
                  </a:lnTo>
                  <a:lnTo>
                    <a:pt x="1116" y="2907"/>
                  </a:lnTo>
                  <a:lnTo>
                    <a:pt x="1196" y="3094"/>
                  </a:lnTo>
                  <a:lnTo>
                    <a:pt x="1354" y="2966"/>
                  </a:lnTo>
                  <a:lnTo>
                    <a:pt x="1467" y="3136"/>
                  </a:lnTo>
                  <a:lnTo>
                    <a:pt x="1600" y="2982"/>
                  </a:lnTo>
                  <a:lnTo>
                    <a:pt x="1739" y="3130"/>
                  </a:lnTo>
                  <a:lnTo>
                    <a:pt x="1844" y="2954"/>
                  </a:lnTo>
                  <a:lnTo>
                    <a:pt x="2008" y="3076"/>
                  </a:lnTo>
                  <a:lnTo>
                    <a:pt x="2081" y="2885"/>
                  </a:lnTo>
                  <a:lnTo>
                    <a:pt x="2263" y="2977"/>
                  </a:lnTo>
                  <a:lnTo>
                    <a:pt x="2302" y="2776"/>
                  </a:lnTo>
                  <a:lnTo>
                    <a:pt x="2497" y="2834"/>
                  </a:lnTo>
                  <a:lnTo>
                    <a:pt x="2501" y="2630"/>
                  </a:lnTo>
                  <a:lnTo>
                    <a:pt x="2704" y="2654"/>
                  </a:lnTo>
                  <a:lnTo>
                    <a:pt x="2672" y="2452"/>
                  </a:lnTo>
                  <a:lnTo>
                    <a:pt x="2876" y="2440"/>
                  </a:lnTo>
                  <a:lnTo>
                    <a:pt x="2809" y="2248"/>
                  </a:lnTo>
                  <a:lnTo>
                    <a:pt x="3009" y="2200"/>
                  </a:lnTo>
                  <a:lnTo>
                    <a:pt x="2909" y="2022"/>
                  </a:lnTo>
                  <a:lnTo>
                    <a:pt x="3097" y="1942"/>
                  </a:lnTo>
                  <a:lnTo>
                    <a:pt x="2967" y="1784"/>
                  </a:lnTo>
                  <a:lnTo>
                    <a:pt x="3138" y="1672"/>
                  </a:lnTo>
                  <a:lnTo>
                    <a:pt x="2983" y="1537"/>
                  </a:lnTo>
                  <a:lnTo>
                    <a:pt x="3131" y="1398"/>
                  </a:lnTo>
                  <a:lnTo>
                    <a:pt x="2956" y="1292"/>
                  </a:lnTo>
                  <a:lnTo>
                    <a:pt x="3077" y="1129"/>
                  </a:lnTo>
                  <a:lnTo>
                    <a:pt x="2886" y="1056"/>
                  </a:lnTo>
                  <a:lnTo>
                    <a:pt x="2977" y="874"/>
                  </a:lnTo>
                  <a:lnTo>
                    <a:pt x="2777" y="836"/>
                  </a:lnTo>
                  <a:lnTo>
                    <a:pt x="2835" y="641"/>
                  </a:lnTo>
                  <a:lnTo>
                    <a:pt x="2630" y="638"/>
                  </a:lnTo>
                  <a:lnTo>
                    <a:pt x="2654" y="434"/>
                  </a:lnTo>
                  <a:lnTo>
                    <a:pt x="2453" y="466"/>
                  </a:lnTo>
                  <a:lnTo>
                    <a:pt x="2440" y="263"/>
                  </a:lnTo>
                  <a:lnTo>
                    <a:pt x="2248" y="329"/>
                  </a:lnTo>
                  <a:lnTo>
                    <a:pt x="2201" y="129"/>
                  </a:lnTo>
                  <a:lnTo>
                    <a:pt x="2023" y="228"/>
                  </a:lnTo>
                  <a:lnTo>
                    <a:pt x="1942" y="41"/>
                  </a:lnTo>
                  <a:lnTo>
                    <a:pt x="1784" y="170"/>
                  </a:lnTo>
                  <a:lnTo>
                    <a:pt x="1672"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7"/>
            <p:cNvSpPr/>
            <p:nvPr/>
          </p:nvSpPr>
          <p:spPr>
            <a:xfrm>
              <a:off x="7147540" y="2892416"/>
              <a:ext cx="126788" cy="120705"/>
            </a:xfrm>
            <a:custGeom>
              <a:avLst/>
              <a:gdLst/>
              <a:ahLst/>
              <a:cxnLst/>
              <a:rect l="l" t="t" r="r" b="b"/>
              <a:pathLst>
                <a:path w="2793" h="2659" extrusionOk="0">
                  <a:moveTo>
                    <a:pt x="1424" y="45"/>
                  </a:moveTo>
                  <a:cubicBezTo>
                    <a:pt x="1490" y="45"/>
                    <a:pt x="1557" y="50"/>
                    <a:pt x="1622" y="62"/>
                  </a:cubicBezTo>
                  <a:cubicBezTo>
                    <a:pt x="1961" y="115"/>
                    <a:pt x="2258" y="295"/>
                    <a:pt x="2460" y="571"/>
                  </a:cubicBezTo>
                  <a:cubicBezTo>
                    <a:pt x="2663" y="850"/>
                    <a:pt x="2746" y="1188"/>
                    <a:pt x="2693" y="1526"/>
                  </a:cubicBezTo>
                  <a:cubicBezTo>
                    <a:pt x="2595" y="2156"/>
                    <a:pt x="2063" y="2612"/>
                    <a:pt x="1427" y="2612"/>
                  </a:cubicBezTo>
                  <a:cubicBezTo>
                    <a:pt x="1361" y="2612"/>
                    <a:pt x="1295" y="2607"/>
                    <a:pt x="1229" y="2596"/>
                  </a:cubicBezTo>
                  <a:cubicBezTo>
                    <a:pt x="531" y="2489"/>
                    <a:pt x="49" y="1831"/>
                    <a:pt x="157" y="1131"/>
                  </a:cubicBezTo>
                  <a:cubicBezTo>
                    <a:pt x="254" y="502"/>
                    <a:pt x="787" y="45"/>
                    <a:pt x="1424" y="45"/>
                  </a:cubicBezTo>
                  <a:close/>
                  <a:moveTo>
                    <a:pt x="1424" y="1"/>
                  </a:moveTo>
                  <a:cubicBezTo>
                    <a:pt x="765" y="1"/>
                    <a:pt x="214" y="474"/>
                    <a:pt x="112" y="1126"/>
                  </a:cubicBezTo>
                  <a:cubicBezTo>
                    <a:pt x="0" y="1851"/>
                    <a:pt x="498" y="2531"/>
                    <a:pt x="1222" y="2643"/>
                  </a:cubicBezTo>
                  <a:cubicBezTo>
                    <a:pt x="1290" y="2653"/>
                    <a:pt x="1359" y="2658"/>
                    <a:pt x="1427" y="2658"/>
                  </a:cubicBezTo>
                  <a:cubicBezTo>
                    <a:pt x="2086" y="2658"/>
                    <a:pt x="2637" y="2185"/>
                    <a:pt x="2738" y="1533"/>
                  </a:cubicBezTo>
                  <a:cubicBezTo>
                    <a:pt x="2793" y="1182"/>
                    <a:pt x="2706" y="831"/>
                    <a:pt x="2497" y="545"/>
                  </a:cubicBezTo>
                  <a:cubicBezTo>
                    <a:pt x="2289" y="259"/>
                    <a:pt x="1981" y="73"/>
                    <a:pt x="1629" y="17"/>
                  </a:cubicBezTo>
                  <a:cubicBezTo>
                    <a:pt x="1561" y="6"/>
                    <a:pt x="1492" y="1"/>
                    <a:pt x="142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7"/>
            <p:cNvSpPr/>
            <p:nvPr/>
          </p:nvSpPr>
          <p:spPr>
            <a:xfrm>
              <a:off x="7150582" y="2895321"/>
              <a:ext cx="120932" cy="115122"/>
            </a:xfrm>
            <a:custGeom>
              <a:avLst/>
              <a:gdLst/>
              <a:ahLst/>
              <a:cxnLst/>
              <a:rect l="l" t="t" r="r" b="b"/>
              <a:pathLst>
                <a:path w="2664" h="2536" extrusionOk="0">
                  <a:moveTo>
                    <a:pt x="1357" y="43"/>
                  </a:moveTo>
                  <a:cubicBezTo>
                    <a:pt x="1420" y="43"/>
                    <a:pt x="1483" y="49"/>
                    <a:pt x="1546" y="58"/>
                  </a:cubicBezTo>
                  <a:cubicBezTo>
                    <a:pt x="1868" y="108"/>
                    <a:pt x="2152" y="281"/>
                    <a:pt x="2344" y="544"/>
                  </a:cubicBezTo>
                  <a:cubicBezTo>
                    <a:pt x="2537" y="808"/>
                    <a:pt x="2616" y="1132"/>
                    <a:pt x="2565" y="1452"/>
                  </a:cubicBezTo>
                  <a:cubicBezTo>
                    <a:pt x="2475" y="2042"/>
                    <a:pt x="1957" y="2488"/>
                    <a:pt x="1361" y="2488"/>
                  </a:cubicBezTo>
                  <a:cubicBezTo>
                    <a:pt x="1298" y="2488"/>
                    <a:pt x="1234" y="2483"/>
                    <a:pt x="1172" y="2473"/>
                  </a:cubicBezTo>
                  <a:cubicBezTo>
                    <a:pt x="507" y="2371"/>
                    <a:pt x="49" y="1744"/>
                    <a:pt x="152" y="1079"/>
                  </a:cubicBezTo>
                  <a:cubicBezTo>
                    <a:pt x="245" y="479"/>
                    <a:pt x="751" y="43"/>
                    <a:pt x="1357" y="43"/>
                  </a:cubicBezTo>
                  <a:close/>
                  <a:moveTo>
                    <a:pt x="1358" y="0"/>
                  </a:moveTo>
                  <a:cubicBezTo>
                    <a:pt x="729" y="0"/>
                    <a:pt x="203" y="452"/>
                    <a:pt x="107" y="1074"/>
                  </a:cubicBezTo>
                  <a:cubicBezTo>
                    <a:pt x="1" y="1764"/>
                    <a:pt x="475" y="2413"/>
                    <a:pt x="1166" y="2520"/>
                  </a:cubicBezTo>
                  <a:cubicBezTo>
                    <a:pt x="1230" y="2530"/>
                    <a:pt x="1297" y="2535"/>
                    <a:pt x="1361" y="2535"/>
                  </a:cubicBezTo>
                  <a:cubicBezTo>
                    <a:pt x="1979" y="2535"/>
                    <a:pt x="2517" y="2073"/>
                    <a:pt x="2612" y="1462"/>
                  </a:cubicBezTo>
                  <a:cubicBezTo>
                    <a:pt x="2663" y="1128"/>
                    <a:pt x="2583" y="792"/>
                    <a:pt x="2383" y="520"/>
                  </a:cubicBezTo>
                  <a:cubicBezTo>
                    <a:pt x="2183" y="246"/>
                    <a:pt x="1887" y="67"/>
                    <a:pt x="1553" y="15"/>
                  </a:cubicBezTo>
                  <a:cubicBezTo>
                    <a:pt x="1489" y="4"/>
                    <a:pt x="1423" y="0"/>
                    <a:pt x="13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7"/>
            <p:cNvSpPr/>
            <p:nvPr/>
          </p:nvSpPr>
          <p:spPr>
            <a:xfrm>
              <a:off x="7191801" y="2933635"/>
              <a:ext cx="40084" cy="38132"/>
            </a:xfrm>
            <a:custGeom>
              <a:avLst/>
              <a:gdLst/>
              <a:ahLst/>
              <a:cxnLst/>
              <a:rect l="l" t="t" r="r" b="b"/>
              <a:pathLst>
                <a:path w="883" h="840" extrusionOk="0">
                  <a:moveTo>
                    <a:pt x="450" y="48"/>
                  </a:moveTo>
                  <a:cubicBezTo>
                    <a:pt x="470" y="48"/>
                    <a:pt x="489" y="50"/>
                    <a:pt x="508" y="53"/>
                  </a:cubicBezTo>
                  <a:cubicBezTo>
                    <a:pt x="607" y="68"/>
                    <a:pt x="695" y="121"/>
                    <a:pt x="753" y="201"/>
                  </a:cubicBezTo>
                  <a:cubicBezTo>
                    <a:pt x="812" y="282"/>
                    <a:pt x="835" y="381"/>
                    <a:pt x="819" y="480"/>
                  </a:cubicBezTo>
                  <a:cubicBezTo>
                    <a:pt x="792" y="660"/>
                    <a:pt x="633" y="796"/>
                    <a:pt x="452" y="796"/>
                  </a:cubicBezTo>
                  <a:cubicBezTo>
                    <a:pt x="432" y="796"/>
                    <a:pt x="413" y="795"/>
                    <a:pt x="394" y="792"/>
                  </a:cubicBezTo>
                  <a:cubicBezTo>
                    <a:pt x="190" y="760"/>
                    <a:pt x="49" y="569"/>
                    <a:pt x="81" y="365"/>
                  </a:cubicBezTo>
                  <a:cubicBezTo>
                    <a:pt x="109" y="184"/>
                    <a:pt x="267" y="48"/>
                    <a:pt x="450" y="48"/>
                  </a:cubicBezTo>
                  <a:close/>
                  <a:moveTo>
                    <a:pt x="450" y="1"/>
                  </a:moveTo>
                  <a:cubicBezTo>
                    <a:pt x="242" y="1"/>
                    <a:pt x="68" y="150"/>
                    <a:pt x="36" y="355"/>
                  </a:cubicBezTo>
                  <a:cubicBezTo>
                    <a:pt x="1" y="584"/>
                    <a:pt x="158" y="798"/>
                    <a:pt x="387" y="834"/>
                  </a:cubicBezTo>
                  <a:cubicBezTo>
                    <a:pt x="408" y="837"/>
                    <a:pt x="431" y="839"/>
                    <a:pt x="452" y="839"/>
                  </a:cubicBezTo>
                  <a:cubicBezTo>
                    <a:pt x="454" y="839"/>
                    <a:pt x="456" y="839"/>
                    <a:pt x="458" y="839"/>
                  </a:cubicBezTo>
                  <a:cubicBezTo>
                    <a:pt x="663" y="839"/>
                    <a:pt x="834" y="690"/>
                    <a:pt x="865" y="486"/>
                  </a:cubicBezTo>
                  <a:cubicBezTo>
                    <a:pt x="882" y="375"/>
                    <a:pt x="856" y="265"/>
                    <a:pt x="789" y="174"/>
                  </a:cubicBezTo>
                  <a:cubicBezTo>
                    <a:pt x="723" y="83"/>
                    <a:pt x="626" y="25"/>
                    <a:pt x="515" y="6"/>
                  </a:cubicBezTo>
                  <a:cubicBezTo>
                    <a:pt x="494" y="2"/>
                    <a:pt x="471" y="1"/>
                    <a:pt x="45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7"/>
            <p:cNvSpPr/>
            <p:nvPr/>
          </p:nvSpPr>
          <p:spPr>
            <a:xfrm>
              <a:off x="7197747" y="2938719"/>
              <a:ext cx="29053" cy="28145"/>
            </a:xfrm>
            <a:custGeom>
              <a:avLst/>
              <a:gdLst/>
              <a:ahLst/>
              <a:cxnLst/>
              <a:rect l="l" t="t" r="r" b="b"/>
              <a:pathLst>
                <a:path w="640" h="620" extrusionOk="0">
                  <a:moveTo>
                    <a:pt x="319" y="45"/>
                  </a:moveTo>
                  <a:cubicBezTo>
                    <a:pt x="333" y="45"/>
                    <a:pt x="345" y="46"/>
                    <a:pt x="360" y="47"/>
                  </a:cubicBezTo>
                  <a:cubicBezTo>
                    <a:pt x="430" y="58"/>
                    <a:pt x="492" y="97"/>
                    <a:pt x="533" y="153"/>
                  </a:cubicBezTo>
                  <a:cubicBezTo>
                    <a:pt x="575" y="211"/>
                    <a:pt x="592" y="281"/>
                    <a:pt x="580" y="351"/>
                  </a:cubicBezTo>
                  <a:cubicBezTo>
                    <a:pt x="560" y="479"/>
                    <a:pt x="451" y="575"/>
                    <a:pt x="321" y="575"/>
                  </a:cubicBezTo>
                  <a:cubicBezTo>
                    <a:pt x="307" y="575"/>
                    <a:pt x="293" y="573"/>
                    <a:pt x="279" y="571"/>
                  </a:cubicBezTo>
                  <a:cubicBezTo>
                    <a:pt x="208" y="561"/>
                    <a:pt x="148" y="524"/>
                    <a:pt x="106" y="466"/>
                  </a:cubicBezTo>
                  <a:cubicBezTo>
                    <a:pt x="64" y="409"/>
                    <a:pt x="47" y="339"/>
                    <a:pt x="58" y="269"/>
                  </a:cubicBezTo>
                  <a:cubicBezTo>
                    <a:pt x="78" y="141"/>
                    <a:pt x="190" y="45"/>
                    <a:pt x="319" y="45"/>
                  </a:cubicBezTo>
                  <a:close/>
                  <a:moveTo>
                    <a:pt x="318" y="0"/>
                  </a:moveTo>
                  <a:cubicBezTo>
                    <a:pt x="166" y="0"/>
                    <a:pt x="36" y="110"/>
                    <a:pt x="13" y="262"/>
                  </a:cubicBezTo>
                  <a:cubicBezTo>
                    <a:pt x="0" y="344"/>
                    <a:pt x="21" y="426"/>
                    <a:pt x="70" y="493"/>
                  </a:cubicBezTo>
                  <a:cubicBezTo>
                    <a:pt x="118" y="561"/>
                    <a:pt x="191" y="604"/>
                    <a:pt x="273" y="616"/>
                  </a:cubicBezTo>
                  <a:cubicBezTo>
                    <a:pt x="289" y="619"/>
                    <a:pt x="305" y="620"/>
                    <a:pt x="321" y="620"/>
                  </a:cubicBezTo>
                  <a:cubicBezTo>
                    <a:pt x="475" y="620"/>
                    <a:pt x="603" y="509"/>
                    <a:pt x="627" y="357"/>
                  </a:cubicBezTo>
                  <a:cubicBezTo>
                    <a:pt x="639" y="275"/>
                    <a:pt x="619" y="194"/>
                    <a:pt x="570" y="126"/>
                  </a:cubicBezTo>
                  <a:cubicBezTo>
                    <a:pt x="521" y="61"/>
                    <a:pt x="449" y="18"/>
                    <a:pt x="366" y="4"/>
                  </a:cubicBezTo>
                  <a:cubicBezTo>
                    <a:pt x="350" y="1"/>
                    <a:pt x="334" y="0"/>
                    <a:pt x="31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7"/>
            <p:cNvSpPr/>
            <p:nvPr/>
          </p:nvSpPr>
          <p:spPr>
            <a:xfrm>
              <a:off x="7204965" y="2945755"/>
              <a:ext cx="14572" cy="14027"/>
            </a:xfrm>
            <a:custGeom>
              <a:avLst/>
              <a:gdLst/>
              <a:ahLst/>
              <a:cxnLst/>
              <a:rect l="l" t="t" r="r" b="b"/>
              <a:pathLst>
                <a:path w="321" h="309" extrusionOk="0">
                  <a:moveTo>
                    <a:pt x="160" y="45"/>
                  </a:moveTo>
                  <a:cubicBezTo>
                    <a:pt x="165" y="45"/>
                    <a:pt x="172" y="45"/>
                    <a:pt x="178" y="47"/>
                  </a:cubicBezTo>
                  <a:cubicBezTo>
                    <a:pt x="206" y="50"/>
                    <a:pt x="232" y="66"/>
                    <a:pt x="248" y="90"/>
                  </a:cubicBezTo>
                  <a:cubicBezTo>
                    <a:pt x="265" y="114"/>
                    <a:pt x="274" y="143"/>
                    <a:pt x="268" y="172"/>
                  </a:cubicBezTo>
                  <a:cubicBezTo>
                    <a:pt x="260" y="226"/>
                    <a:pt x="215" y="264"/>
                    <a:pt x="161" y="264"/>
                  </a:cubicBezTo>
                  <a:cubicBezTo>
                    <a:pt x="155" y="264"/>
                    <a:pt x="149" y="263"/>
                    <a:pt x="143" y="262"/>
                  </a:cubicBezTo>
                  <a:cubicBezTo>
                    <a:pt x="114" y="259"/>
                    <a:pt x="89" y="243"/>
                    <a:pt x="72" y="219"/>
                  </a:cubicBezTo>
                  <a:cubicBezTo>
                    <a:pt x="54" y="196"/>
                    <a:pt x="48" y="166"/>
                    <a:pt x="52" y="138"/>
                  </a:cubicBezTo>
                  <a:cubicBezTo>
                    <a:pt x="60" y="85"/>
                    <a:pt x="106" y="45"/>
                    <a:pt x="160" y="45"/>
                  </a:cubicBezTo>
                  <a:close/>
                  <a:moveTo>
                    <a:pt x="161" y="0"/>
                  </a:moveTo>
                  <a:cubicBezTo>
                    <a:pt x="86" y="0"/>
                    <a:pt x="19" y="56"/>
                    <a:pt x="7" y="130"/>
                  </a:cubicBezTo>
                  <a:cubicBezTo>
                    <a:pt x="1" y="172"/>
                    <a:pt x="11" y="213"/>
                    <a:pt x="35" y="245"/>
                  </a:cubicBezTo>
                  <a:cubicBezTo>
                    <a:pt x="60" y="279"/>
                    <a:pt x="96" y="301"/>
                    <a:pt x="137" y="308"/>
                  </a:cubicBezTo>
                  <a:cubicBezTo>
                    <a:pt x="144" y="309"/>
                    <a:pt x="152" y="309"/>
                    <a:pt x="160" y="309"/>
                  </a:cubicBezTo>
                  <a:cubicBezTo>
                    <a:pt x="237" y="309"/>
                    <a:pt x="301" y="254"/>
                    <a:pt x="313" y="177"/>
                  </a:cubicBezTo>
                  <a:cubicBezTo>
                    <a:pt x="320" y="137"/>
                    <a:pt x="310" y="96"/>
                    <a:pt x="285" y="63"/>
                  </a:cubicBezTo>
                  <a:cubicBezTo>
                    <a:pt x="262" y="31"/>
                    <a:pt x="225" y="8"/>
                    <a:pt x="184" y="2"/>
                  </a:cubicBezTo>
                  <a:cubicBezTo>
                    <a:pt x="176" y="1"/>
                    <a:pt x="169" y="0"/>
                    <a:pt x="16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7"/>
            <p:cNvSpPr/>
            <p:nvPr/>
          </p:nvSpPr>
          <p:spPr>
            <a:xfrm>
              <a:off x="7161204" y="2938310"/>
              <a:ext cx="16251" cy="15797"/>
            </a:xfrm>
            <a:custGeom>
              <a:avLst/>
              <a:gdLst/>
              <a:ahLst/>
              <a:cxnLst/>
              <a:rect l="l" t="t" r="r" b="b"/>
              <a:pathLst>
                <a:path w="358" h="348" extrusionOk="0">
                  <a:moveTo>
                    <a:pt x="179" y="46"/>
                  </a:moveTo>
                  <a:cubicBezTo>
                    <a:pt x="185" y="46"/>
                    <a:pt x="193" y="46"/>
                    <a:pt x="199" y="48"/>
                  </a:cubicBezTo>
                  <a:cubicBezTo>
                    <a:pt x="233" y="53"/>
                    <a:pt x="262" y="71"/>
                    <a:pt x="282" y="97"/>
                  </a:cubicBezTo>
                  <a:cubicBezTo>
                    <a:pt x="301" y="125"/>
                    <a:pt x="311" y="159"/>
                    <a:pt x="305" y="192"/>
                  </a:cubicBezTo>
                  <a:cubicBezTo>
                    <a:pt x="296" y="254"/>
                    <a:pt x="242" y="300"/>
                    <a:pt x="178" y="300"/>
                  </a:cubicBezTo>
                  <a:cubicBezTo>
                    <a:pt x="172" y="300"/>
                    <a:pt x="166" y="300"/>
                    <a:pt x="159" y="299"/>
                  </a:cubicBezTo>
                  <a:cubicBezTo>
                    <a:pt x="125" y="293"/>
                    <a:pt x="96" y="275"/>
                    <a:pt x="77" y="249"/>
                  </a:cubicBezTo>
                  <a:cubicBezTo>
                    <a:pt x="57" y="222"/>
                    <a:pt x="48" y="188"/>
                    <a:pt x="53" y="154"/>
                  </a:cubicBezTo>
                  <a:cubicBezTo>
                    <a:pt x="63" y="92"/>
                    <a:pt x="117" y="46"/>
                    <a:pt x="179" y="46"/>
                  </a:cubicBezTo>
                  <a:close/>
                  <a:moveTo>
                    <a:pt x="179" y="0"/>
                  </a:moveTo>
                  <a:cubicBezTo>
                    <a:pt x="94" y="0"/>
                    <a:pt x="21" y="64"/>
                    <a:pt x="8" y="147"/>
                  </a:cubicBezTo>
                  <a:cubicBezTo>
                    <a:pt x="1" y="193"/>
                    <a:pt x="11" y="239"/>
                    <a:pt x="40" y="276"/>
                  </a:cubicBezTo>
                  <a:cubicBezTo>
                    <a:pt x="67" y="313"/>
                    <a:pt x="106" y="339"/>
                    <a:pt x="153" y="345"/>
                  </a:cubicBezTo>
                  <a:cubicBezTo>
                    <a:pt x="162" y="346"/>
                    <a:pt x="172" y="347"/>
                    <a:pt x="179" y="347"/>
                  </a:cubicBezTo>
                  <a:cubicBezTo>
                    <a:pt x="263" y="347"/>
                    <a:pt x="337" y="285"/>
                    <a:pt x="351" y="202"/>
                  </a:cubicBezTo>
                  <a:cubicBezTo>
                    <a:pt x="357" y="154"/>
                    <a:pt x="347" y="108"/>
                    <a:pt x="319" y="71"/>
                  </a:cubicBezTo>
                  <a:cubicBezTo>
                    <a:pt x="291" y="34"/>
                    <a:pt x="252" y="9"/>
                    <a:pt x="205" y="2"/>
                  </a:cubicBezTo>
                  <a:cubicBezTo>
                    <a:pt x="196" y="1"/>
                    <a:pt x="188" y="0"/>
                    <a:pt x="17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7"/>
            <p:cNvSpPr/>
            <p:nvPr/>
          </p:nvSpPr>
          <p:spPr>
            <a:xfrm>
              <a:off x="7246774" y="2951657"/>
              <a:ext cx="16569" cy="15752"/>
            </a:xfrm>
            <a:custGeom>
              <a:avLst/>
              <a:gdLst/>
              <a:ahLst/>
              <a:cxnLst/>
              <a:rect l="l" t="t" r="r" b="b"/>
              <a:pathLst>
                <a:path w="365" h="347" extrusionOk="0">
                  <a:moveTo>
                    <a:pt x="187" y="46"/>
                  </a:moveTo>
                  <a:cubicBezTo>
                    <a:pt x="193" y="46"/>
                    <a:pt x="201" y="46"/>
                    <a:pt x="207" y="47"/>
                  </a:cubicBezTo>
                  <a:cubicBezTo>
                    <a:pt x="239" y="51"/>
                    <a:pt x="269" y="70"/>
                    <a:pt x="288" y="97"/>
                  </a:cubicBezTo>
                  <a:cubicBezTo>
                    <a:pt x="308" y="125"/>
                    <a:pt x="318" y="158"/>
                    <a:pt x="312" y="192"/>
                  </a:cubicBezTo>
                  <a:cubicBezTo>
                    <a:pt x="303" y="255"/>
                    <a:pt x="248" y="300"/>
                    <a:pt x="186" y="300"/>
                  </a:cubicBezTo>
                  <a:cubicBezTo>
                    <a:pt x="180" y="300"/>
                    <a:pt x="173" y="300"/>
                    <a:pt x="167" y="299"/>
                  </a:cubicBezTo>
                  <a:cubicBezTo>
                    <a:pt x="97" y="288"/>
                    <a:pt x="50" y="223"/>
                    <a:pt x="60" y="154"/>
                  </a:cubicBezTo>
                  <a:cubicBezTo>
                    <a:pt x="70" y="92"/>
                    <a:pt x="124" y="46"/>
                    <a:pt x="187" y="46"/>
                  </a:cubicBezTo>
                  <a:close/>
                  <a:moveTo>
                    <a:pt x="183" y="0"/>
                  </a:moveTo>
                  <a:cubicBezTo>
                    <a:pt x="100" y="0"/>
                    <a:pt x="27" y="61"/>
                    <a:pt x="14" y="146"/>
                  </a:cubicBezTo>
                  <a:cubicBezTo>
                    <a:pt x="0" y="241"/>
                    <a:pt x="65" y="329"/>
                    <a:pt x="159" y="343"/>
                  </a:cubicBezTo>
                  <a:cubicBezTo>
                    <a:pt x="169" y="345"/>
                    <a:pt x="177" y="346"/>
                    <a:pt x="186" y="346"/>
                  </a:cubicBezTo>
                  <a:cubicBezTo>
                    <a:pt x="271" y="346"/>
                    <a:pt x="344" y="284"/>
                    <a:pt x="357" y="200"/>
                  </a:cubicBezTo>
                  <a:cubicBezTo>
                    <a:pt x="364" y="154"/>
                    <a:pt x="354" y="109"/>
                    <a:pt x="325" y="71"/>
                  </a:cubicBezTo>
                  <a:cubicBezTo>
                    <a:pt x="298" y="34"/>
                    <a:pt x="259" y="9"/>
                    <a:pt x="212" y="3"/>
                  </a:cubicBezTo>
                  <a:cubicBezTo>
                    <a:pt x="203" y="1"/>
                    <a:pt x="193" y="0"/>
                    <a:pt x="18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7"/>
            <p:cNvSpPr/>
            <p:nvPr/>
          </p:nvSpPr>
          <p:spPr>
            <a:xfrm>
              <a:off x="7177002" y="2978803"/>
              <a:ext cx="16887" cy="15797"/>
            </a:xfrm>
            <a:custGeom>
              <a:avLst/>
              <a:gdLst/>
              <a:ahLst/>
              <a:cxnLst/>
              <a:rect l="l" t="t" r="r" b="b"/>
              <a:pathLst>
                <a:path w="372" h="348" extrusionOk="0">
                  <a:moveTo>
                    <a:pt x="178" y="46"/>
                  </a:moveTo>
                  <a:cubicBezTo>
                    <a:pt x="206" y="46"/>
                    <a:pt x="235" y="55"/>
                    <a:pt x="258" y="74"/>
                  </a:cubicBezTo>
                  <a:cubicBezTo>
                    <a:pt x="312" y="117"/>
                    <a:pt x="320" y="198"/>
                    <a:pt x="277" y="253"/>
                  </a:cubicBezTo>
                  <a:cubicBezTo>
                    <a:pt x="253" y="284"/>
                    <a:pt x="215" y="300"/>
                    <a:pt x="177" y="300"/>
                  </a:cubicBezTo>
                  <a:cubicBezTo>
                    <a:pt x="148" y="300"/>
                    <a:pt x="120" y="291"/>
                    <a:pt x="98" y="272"/>
                  </a:cubicBezTo>
                  <a:cubicBezTo>
                    <a:pt x="71" y="251"/>
                    <a:pt x="53" y="222"/>
                    <a:pt x="50" y="187"/>
                  </a:cubicBezTo>
                  <a:cubicBezTo>
                    <a:pt x="46" y="153"/>
                    <a:pt x="57" y="120"/>
                    <a:pt x="78" y="93"/>
                  </a:cubicBezTo>
                  <a:cubicBezTo>
                    <a:pt x="101" y="64"/>
                    <a:pt x="138" y="46"/>
                    <a:pt x="178" y="46"/>
                  </a:cubicBezTo>
                  <a:close/>
                  <a:moveTo>
                    <a:pt x="178" y="0"/>
                  </a:moveTo>
                  <a:cubicBezTo>
                    <a:pt x="125" y="0"/>
                    <a:pt x="77" y="24"/>
                    <a:pt x="43" y="65"/>
                  </a:cubicBezTo>
                  <a:cubicBezTo>
                    <a:pt x="14" y="101"/>
                    <a:pt x="1" y="147"/>
                    <a:pt x="6" y="192"/>
                  </a:cubicBezTo>
                  <a:cubicBezTo>
                    <a:pt x="11" y="239"/>
                    <a:pt x="34" y="280"/>
                    <a:pt x="69" y="308"/>
                  </a:cubicBezTo>
                  <a:cubicBezTo>
                    <a:pt x="100" y="334"/>
                    <a:pt x="139" y="347"/>
                    <a:pt x="178" y="347"/>
                  </a:cubicBezTo>
                  <a:cubicBezTo>
                    <a:pt x="231" y="347"/>
                    <a:pt x="279" y="323"/>
                    <a:pt x="312" y="282"/>
                  </a:cubicBezTo>
                  <a:cubicBezTo>
                    <a:pt x="372" y="207"/>
                    <a:pt x="359" y="97"/>
                    <a:pt x="285" y="38"/>
                  </a:cubicBezTo>
                  <a:cubicBezTo>
                    <a:pt x="256" y="13"/>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7"/>
            <p:cNvSpPr/>
            <p:nvPr/>
          </p:nvSpPr>
          <p:spPr>
            <a:xfrm>
              <a:off x="7231430" y="2911119"/>
              <a:ext cx="16161" cy="15797"/>
            </a:xfrm>
            <a:custGeom>
              <a:avLst/>
              <a:gdLst/>
              <a:ahLst/>
              <a:cxnLst/>
              <a:rect l="l" t="t" r="r" b="b"/>
              <a:pathLst>
                <a:path w="356" h="348" extrusionOk="0">
                  <a:moveTo>
                    <a:pt x="180" y="46"/>
                  </a:moveTo>
                  <a:cubicBezTo>
                    <a:pt x="209" y="46"/>
                    <a:pt x="236" y="54"/>
                    <a:pt x="260" y="73"/>
                  </a:cubicBezTo>
                  <a:cubicBezTo>
                    <a:pt x="287" y="94"/>
                    <a:pt x="303" y="125"/>
                    <a:pt x="307" y="158"/>
                  </a:cubicBezTo>
                  <a:cubicBezTo>
                    <a:pt x="308" y="193"/>
                    <a:pt x="298" y="226"/>
                    <a:pt x="277" y="252"/>
                  </a:cubicBezTo>
                  <a:cubicBezTo>
                    <a:pt x="253" y="283"/>
                    <a:pt x="214" y="299"/>
                    <a:pt x="176" y="299"/>
                  </a:cubicBezTo>
                  <a:cubicBezTo>
                    <a:pt x="148" y="299"/>
                    <a:pt x="120" y="290"/>
                    <a:pt x="98" y="272"/>
                  </a:cubicBezTo>
                  <a:cubicBezTo>
                    <a:pt x="71" y="251"/>
                    <a:pt x="55" y="221"/>
                    <a:pt x="51" y="186"/>
                  </a:cubicBezTo>
                  <a:cubicBezTo>
                    <a:pt x="48" y="152"/>
                    <a:pt x="59" y="119"/>
                    <a:pt x="80" y="93"/>
                  </a:cubicBezTo>
                  <a:cubicBezTo>
                    <a:pt x="103" y="62"/>
                    <a:pt x="140" y="46"/>
                    <a:pt x="180" y="46"/>
                  </a:cubicBezTo>
                  <a:close/>
                  <a:moveTo>
                    <a:pt x="178" y="0"/>
                  </a:moveTo>
                  <a:cubicBezTo>
                    <a:pt x="125" y="0"/>
                    <a:pt x="77" y="24"/>
                    <a:pt x="43" y="65"/>
                  </a:cubicBezTo>
                  <a:cubicBezTo>
                    <a:pt x="13" y="100"/>
                    <a:pt x="1" y="147"/>
                    <a:pt x="6" y="193"/>
                  </a:cubicBezTo>
                  <a:cubicBezTo>
                    <a:pt x="11" y="239"/>
                    <a:pt x="33" y="280"/>
                    <a:pt x="69" y="309"/>
                  </a:cubicBezTo>
                  <a:cubicBezTo>
                    <a:pt x="99" y="333"/>
                    <a:pt x="139" y="347"/>
                    <a:pt x="177" y="347"/>
                  </a:cubicBezTo>
                  <a:cubicBezTo>
                    <a:pt x="230" y="347"/>
                    <a:pt x="278" y="323"/>
                    <a:pt x="312" y="283"/>
                  </a:cubicBezTo>
                  <a:cubicBezTo>
                    <a:pt x="341" y="246"/>
                    <a:pt x="355" y="200"/>
                    <a:pt x="350" y="154"/>
                  </a:cubicBezTo>
                  <a:cubicBezTo>
                    <a:pt x="345" y="109"/>
                    <a:pt x="322" y="68"/>
                    <a:pt x="287" y="38"/>
                  </a:cubicBezTo>
                  <a:cubicBezTo>
                    <a:pt x="256" y="14"/>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7"/>
            <p:cNvSpPr/>
            <p:nvPr/>
          </p:nvSpPr>
          <p:spPr>
            <a:xfrm>
              <a:off x="7219038" y="2985476"/>
              <a:ext cx="17795" cy="15707"/>
            </a:xfrm>
            <a:custGeom>
              <a:avLst/>
              <a:gdLst/>
              <a:ahLst/>
              <a:cxnLst/>
              <a:rect l="l" t="t" r="r" b="b"/>
              <a:pathLst>
                <a:path w="392" h="346" extrusionOk="0">
                  <a:moveTo>
                    <a:pt x="197" y="45"/>
                  </a:moveTo>
                  <a:cubicBezTo>
                    <a:pt x="250" y="45"/>
                    <a:pt x="297" y="78"/>
                    <a:pt x="316" y="128"/>
                  </a:cubicBezTo>
                  <a:cubicBezTo>
                    <a:pt x="340" y="192"/>
                    <a:pt x="309" y="266"/>
                    <a:pt x="243" y="292"/>
                  </a:cubicBezTo>
                  <a:cubicBezTo>
                    <a:pt x="229" y="298"/>
                    <a:pt x="214" y="300"/>
                    <a:pt x="199" y="300"/>
                  </a:cubicBezTo>
                  <a:cubicBezTo>
                    <a:pt x="147" y="300"/>
                    <a:pt x="97" y="268"/>
                    <a:pt x="79" y="219"/>
                  </a:cubicBezTo>
                  <a:cubicBezTo>
                    <a:pt x="53" y="154"/>
                    <a:pt x="85" y="80"/>
                    <a:pt x="150" y="55"/>
                  </a:cubicBezTo>
                  <a:cubicBezTo>
                    <a:pt x="165" y="50"/>
                    <a:pt x="181" y="45"/>
                    <a:pt x="197" y="45"/>
                  </a:cubicBezTo>
                  <a:close/>
                  <a:moveTo>
                    <a:pt x="194" y="0"/>
                  </a:moveTo>
                  <a:cubicBezTo>
                    <a:pt x="174" y="0"/>
                    <a:pt x="153" y="4"/>
                    <a:pt x="134" y="12"/>
                  </a:cubicBezTo>
                  <a:cubicBezTo>
                    <a:pt x="44" y="45"/>
                    <a:pt x="1" y="148"/>
                    <a:pt x="34" y="235"/>
                  </a:cubicBezTo>
                  <a:cubicBezTo>
                    <a:pt x="60" y="302"/>
                    <a:pt x="126" y="346"/>
                    <a:pt x="197" y="346"/>
                  </a:cubicBezTo>
                  <a:cubicBezTo>
                    <a:pt x="218" y="346"/>
                    <a:pt x="239" y="343"/>
                    <a:pt x="259" y="334"/>
                  </a:cubicBezTo>
                  <a:cubicBezTo>
                    <a:pt x="348" y="301"/>
                    <a:pt x="392" y="198"/>
                    <a:pt x="358" y="111"/>
                  </a:cubicBezTo>
                  <a:cubicBezTo>
                    <a:pt x="332" y="44"/>
                    <a:pt x="265" y="0"/>
                    <a:pt x="1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7"/>
            <p:cNvSpPr/>
            <p:nvPr/>
          </p:nvSpPr>
          <p:spPr>
            <a:xfrm>
              <a:off x="7187624" y="2904400"/>
              <a:ext cx="17069" cy="15797"/>
            </a:xfrm>
            <a:custGeom>
              <a:avLst/>
              <a:gdLst/>
              <a:ahLst/>
              <a:cxnLst/>
              <a:rect l="l" t="t" r="r" b="b"/>
              <a:pathLst>
                <a:path w="376" h="348" extrusionOk="0">
                  <a:moveTo>
                    <a:pt x="197" y="45"/>
                  </a:moveTo>
                  <a:cubicBezTo>
                    <a:pt x="250" y="45"/>
                    <a:pt x="297" y="76"/>
                    <a:pt x="315" y="127"/>
                  </a:cubicBezTo>
                  <a:cubicBezTo>
                    <a:pt x="328" y="159"/>
                    <a:pt x="328" y="195"/>
                    <a:pt x="313" y="224"/>
                  </a:cubicBezTo>
                  <a:cubicBezTo>
                    <a:pt x="299" y="256"/>
                    <a:pt x="275" y="280"/>
                    <a:pt x="241" y="292"/>
                  </a:cubicBezTo>
                  <a:cubicBezTo>
                    <a:pt x="227" y="297"/>
                    <a:pt x="212" y="300"/>
                    <a:pt x="197" y="300"/>
                  </a:cubicBezTo>
                  <a:cubicBezTo>
                    <a:pt x="146" y="300"/>
                    <a:pt x="96" y="268"/>
                    <a:pt x="77" y="220"/>
                  </a:cubicBezTo>
                  <a:cubicBezTo>
                    <a:pt x="51" y="155"/>
                    <a:pt x="85" y="80"/>
                    <a:pt x="151" y="54"/>
                  </a:cubicBezTo>
                  <a:cubicBezTo>
                    <a:pt x="165" y="49"/>
                    <a:pt x="181" y="45"/>
                    <a:pt x="197" y="45"/>
                  </a:cubicBezTo>
                  <a:close/>
                  <a:moveTo>
                    <a:pt x="196" y="1"/>
                  </a:moveTo>
                  <a:cubicBezTo>
                    <a:pt x="175" y="1"/>
                    <a:pt x="154" y="5"/>
                    <a:pt x="134" y="12"/>
                  </a:cubicBezTo>
                  <a:cubicBezTo>
                    <a:pt x="44" y="47"/>
                    <a:pt x="1" y="147"/>
                    <a:pt x="35" y="237"/>
                  </a:cubicBezTo>
                  <a:cubicBezTo>
                    <a:pt x="61" y="303"/>
                    <a:pt x="124" y="348"/>
                    <a:pt x="197" y="348"/>
                  </a:cubicBezTo>
                  <a:cubicBezTo>
                    <a:pt x="218" y="348"/>
                    <a:pt x="239" y="343"/>
                    <a:pt x="259" y="336"/>
                  </a:cubicBezTo>
                  <a:cubicBezTo>
                    <a:pt x="302" y="318"/>
                    <a:pt x="336" y="286"/>
                    <a:pt x="355" y="244"/>
                  </a:cubicBezTo>
                  <a:cubicBezTo>
                    <a:pt x="373" y="202"/>
                    <a:pt x="375" y="155"/>
                    <a:pt x="357" y="111"/>
                  </a:cubicBezTo>
                  <a:cubicBezTo>
                    <a:pt x="331" y="44"/>
                    <a:pt x="268" y="1"/>
                    <a:pt x="1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7"/>
            <p:cNvSpPr/>
            <p:nvPr/>
          </p:nvSpPr>
          <p:spPr>
            <a:xfrm>
              <a:off x="6968094" y="2907351"/>
              <a:ext cx="27282" cy="25966"/>
            </a:xfrm>
            <a:custGeom>
              <a:avLst/>
              <a:gdLst/>
              <a:ahLst/>
              <a:cxnLst/>
              <a:rect l="l" t="t" r="r" b="b"/>
              <a:pathLst>
                <a:path w="601" h="572" extrusionOk="0">
                  <a:moveTo>
                    <a:pt x="295" y="46"/>
                  </a:moveTo>
                  <a:cubicBezTo>
                    <a:pt x="306" y="46"/>
                    <a:pt x="319" y="47"/>
                    <a:pt x="332" y="49"/>
                  </a:cubicBezTo>
                  <a:cubicBezTo>
                    <a:pt x="462" y="68"/>
                    <a:pt x="552" y="193"/>
                    <a:pt x="532" y="322"/>
                  </a:cubicBezTo>
                  <a:cubicBezTo>
                    <a:pt x="515" y="438"/>
                    <a:pt x="412" y="525"/>
                    <a:pt x="295" y="525"/>
                  </a:cubicBezTo>
                  <a:cubicBezTo>
                    <a:pt x="283" y="525"/>
                    <a:pt x="271" y="524"/>
                    <a:pt x="259" y="522"/>
                  </a:cubicBezTo>
                  <a:cubicBezTo>
                    <a:pt x="197" y="513"/>
                    <a:pt x="141" y="479"/>
                    <a:pt x="103" y="427"/>
                  </a:cubicBezTo>
                  <a:cubicBezTo>
                    <a:pt x="65" y="376"/>
                    <a:pt x="49" y="313"/>
                    <a:pt x="60" y="250"/>
                  </a:cubicBezTo>
                  <a:cubicBezTo>
                    <a:pt x="78" y="134"/>
                    <a:pt x="179" y="46"/>
                    <a:pt x="295" y="46"/>
                  </a:cubicBezTo>
                  <a:close/>
                  <a:moveTo>
                    <a:pt x="296" y="1"/>
                  </a:moveTo>
                  <a:cubicBezTo>
                    <a:pt x="157" y="1"/>
                    <a:pt x="34" y="103"/>
                    <a:pt x="13" y="242"/>
                  </a:cubicBezTo>
                  <a:cubicBezTo>
                    <a:pt x="1" y="318"/>
                    <a:pt x="20" y="393"/>
                    <a:pt x="64" y="455"/>
                  </a:cubicBezTo>
                  <a:cubicBezTo>
                    <a:pt x="110" y="516"/>
                    <a:pt x="177" y="555"/>
                    <a:pt x="252" y="567"/>
                  </a:cubicBezTo>
                  <a:cubicBezTo>
                    <a:pt x="266" y="569"/>
                    <a:pt x="281" y="571"/>
                    <a:pt x="295" y="571"/>
                  </a:cubicBezTo>
                  <a:cubicBezTo>
                    <a:pt x="434" y="571"/>
                    <a:pt x="555" y="467"/>
                    <a:pt x="577" y="330"/>
                  </a:cubicBezTo>
                  <a:cubicBezTo>
                    <a:pt x="601" y="174"/>
                    <a:pt x="494" y="28"/>
                    <a:pt x="338" y="4"/>
                  </a:cubicBezTo>
                  <a:cubicBezTo>
                    <a:pt x="324" y="2"/>
                    <a:pt x="310" y="1"/>
                    <a:pt x="2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7"/>
            <p:cNvSpPr/>
            <p:nvPr/>
          </p:nvSpPr>
          <p:spPr>
            <a:xfrm>
              <a:off x="7382142" y="2410003"/>
              <a:ext cx="101503" cy="101367"/>
            </a:xfrm>
            <a:custGeom>
              <a:avLst/>
              <a:gdLst/>
              <a:ahLst/>
              <a:cxnLst/>
              <a:rect l="l" t="t" r="r" b="b"/>
              <a:pathLst>
                <a:path w="2236" h="2233" extrusionOk="0">
                  <a:moveTo>
                    <a:pt x="1187" y="54"/>
                  </a:moveTo>
                  <a:lnTo>
                    <a:pt x="1368" y="81"/>
                  </a:lnTo>
                  <a:lnTo>
                    <a:pt x="1361" y="123"/>
                  </a:lnTo>
                  <a:cubicBezTo>
                    <a:pt x="1331" y="115"/>
                    <a:pt x="1301" y="109"/>
                    <a:pt x="1271" y="103"/>
                  </a:cubicBezTo>
                  <a:cubicBezTo>
                    <a:pt x="1243" y="99"/>
                    <a:pt x="1212" y="96"/>
                    <a:pt x="1181" y="94"/>
                  </a:cubicBezTo>
                  <a:lnTo>
                    <a:pt x="1187" y="54"/>
                  </a:lnTo>
                  <a:close/>
                  <a:moveTo>
                    <a:pt x="814" y="93"/>
                  </a:moveTo>
                  <a:lnTo>
                    <a:pt x="831" y="133"/>
                  </a:lnTo>
                  <a:cubicBezTo>
                    <a:pt x="774" y="150"/>
                    <a:pt x="716" y="172"/>
                    <a:pt x="660" y="198"/>
                  </a:cubicBezTo>
                  <a:lnTo>
                    <a:pt x="644" y="159"/>
                  </a:lnTo>
                  <a:lnTo>
                    <a:pt x="814" y="93"/>
                  </a:lnTo>
                  <a:close/>
                  <a:moveTo>
                    <a:pt x="1711" y="231"/>
                  </a:moveTo>
                  <a:lnTo>
                    <a:pt x="1853" y="346"/>
                  </a:lnTo>
                  <a:lnTo>
                    <a:pt x="1827" y="379"/>
                  </a:lnTo>
                  <a:cubicBezTo>
                    <a:pt x="1782" y="335"/>
                    <a:pt x="1734" y="297"/>
                    <a:pt x="1685" y="265"/>
                  </a:cubicBezTo>
                  <a:lnTo>
                    <a:pt x="1711" y="231"/>
                  </a:lnTo>
                  <a:close/>
                  <a:moveTo>
                    <a:pt x="342" y="381"/>
                  </a:moveTo>
                  <a:lnTo>
                    <a:pt x="375" y="407"/>
                  </a:lnTo>
                  <a:cubicBezTo>
                    <a:pt x="332" y="451"/>
                    <a:pt x="294" y="499"/>
                    <a:pt x="261" y="549"/>
                  </a:cubicBezTo>
                  <a:lnTo>
                    <a:pt x="227" y="523"/>
                  </a:lnTo>
                  <a:lnTo>
                    <a:pt x="342" y="381"/>
                  </a:lnTo>
                  <a:close/>
                  <a:moveTo>
                    <a:pt x="2073" y="647"/>
                  </a:moveTo>
                  <a:lnTo>
                    <a:pt x="2139" y="818"/>
                  </a:lnTo>
                  <a:lnTo>
                    <a:pt x="2099" y="832"/>
                  </a:lnTo>
                  <a:cubicBezTo>
                    <a:pt x="2082" y="776"/>
                    <a:pt x="2060" y="718"/>
                    <a:pt x="2033" y="662"/>
                  </a:cubicBezTo>
                  <a:lnTo>
                    <a:pt x="2073" y="647"/>
                  </a:lnTo>
                  <a:close/>
                  <a:moveTo>
                    <a:pt x="78" y="866"/>
                  </a:moveTo>
                  <a:lnTo>
                    <a:pt x="120" y="872"/>
                  </a:lnTo>
                  <a:cubicBezTo>
                    <a:pt x="111" y="903"/>
                    <a:pt x="105" y="932"/>
                    <a:pt x="100" y="962"/>
                  </a:cubicBezTo>
                  <a:cubicBezTo>
                    <a:pt x="95" y="989"/>
                    <a:pt x="93" y="1020"/>
                    <a:pt x="90" y="1052"/>
                  </a:cubicBezTo>
                  <a:lnTo>
                    <a:pt x="50" y="1046"/>
                  </a:lnTo>
                  <a:lnTo>
                    <a:pt x="78" y="866"/>
                  </a:lnTo>
                  <a:close/>
                  <a:moveTo>
                    <a:pt x="2139" y="1184"/>
                  </a:moveTo>
                  <a:lnTo>
                    <a:pt x="2180" y="1191"/>
                  </a:lnTo>
                  <a:lnTo>
                    <a:pt x="2152" y="1372"/>
                  </a:lnTo>
                  <a:lnTo>
                    <a:pt x="2112" y="1365"/>
                  </a:lnTo>
                  <a:cubicBezTo>
                    <a:pt x="2119" y="1333"/>
                    <a:pt x="2126" y="1303"/>
                    <a:pt x="2130" y="1275"/>
                  </a:cubicBezTo>
                  <a:cubicBezTo>
                    <a:pt x="2134" y="1247"/>
                    <a:pt x="2138" y="1217"/>
                    <a:pt x="2139" y="1184"/>
                  </a:cubicBezTo>
                  <a:close/>
                  <a:moveTo>
                    <a:pt x="129" y="1404"/>
                  </a:moveTo>
                  <a:cubicBezTo>
                    <a:pt x="146" y="1462"/>
                    <a:pt x="168" y="1517"/>
                    <a:pt x="196" y="1573"/>
                  </a:cubicBezTo>
                  <a:lnTo>
                    <a:pt x="156" y="1588"/>
                  </a:lnTo>
                  <a:lnTo>
                    <a:pt x="89" y="1417"/>
                  </a:lnTo>
                  <a:lnTo>
                    <a:pt x="129" y="1404"/>
                  </a:lnTo>
                  <a:close/>
                  <a:moveTo>
                    <a:pt x="1967" y="1689"/>
                  </a:moveTo>
                  <a:lnTo>
                    <a:pt x="2001" y="1715"/>
                  </a:lnTo>
                  <a:lnTo>
                    <a:pt x="1886" y="1857"/>
                  </a:lnTo>
                  <a:lnTo>
                    <a:pt x="1853" y="1831"/>
                  </a:lnTo>
                  <a:cubicBezTo>
                    <a:pt x="1897" y="1785"/>
                    <a:pt x="1935" y="1738"/>
                    <a:pt x="1967" y="1689"/>
                  </a:cubicBezTo>
                  <a:close/>
                  <a:moveTo>
                    <a:pt x="403" y="1857"/>
                  </a:moveTo>
                  <a:cubicBezTo>
                    <a:pt x="448" y="1900"/>
                    <a:pt x="495" y="1938"/>
                    <a:pt x="546" y="1971"/>
                  </a:cubicBezTo>
                  <a:lnTo>
                    <a:pt x="519" y="2005"/>
                  </a:lnTo>
                  <a:lnTo>
                    <a:pt x="377" y="1890"/>
                  </a:lnTo>
                  <a:lnTo>
                    <a:pt x="403" y="1857"/>
                  </a:lnTo>
                  <a:close/>
                  <a:moveTo>
                    <a:pt x="1170" y="138"/>
                  </a:moveTo>
                  <a:cubicBezTo>
                    <a:pt x="1202" y="139"/>
                    <a:pt x="1232" y="143"/>
                    <a:pt x="1261" y="147"/>
                  </a:cubicBezTo>
                  <a:cubicBezTo>
                    <a:pt x="1290" y="151"/>
                    <a:pt x="1319" y="157"/>
                    <a:pt x="1350" y="165"/>
                  </a:cubicBezTo>
                  <a:lnTo>
                    <a:pt x="1331" y="292"/>
                  </a:lnTo>
                  <a:lnTo>
                    <a:pt x="1350" y="297"/>
                  </a:lnTo>
                  <a:cubicBezTo>
                    <a:pt x="1424" y="318"/>
                    <a:pt x="1493" y="348"/>
                    <a:pt x="1555" y="387"/>
                  </a:cubicBezTo>
                  <a:lnTo>
                    <a:pt x="1572" y="398"/>
                  </a:lnTo>
                  <a:lnTo>
                    <a:pt x="1652" y="297"/>
                  </a:lnTo>
                  <a:cubicBezTo>
                    <a:pt x="1702" y="330"/>
                    <a:pt x="1749" y="368"/>
                    <a:pt x="1793" y="411"/>
                  </a:cubicBezTo>
                  <a:lnTo>
                    <a:pt x="1713" y="512"/>
                  </a:lnTo>
                  <a:lnTo>
                    <a:pt x="1727" y="526"/>
                  </a:lnTo>
                  <a:cubicBezTo>
                    <a:pt x="1778" y="581"/>
                    <a:pt x="1822" y="641"/>
                    <a:pt x="1859" y="708"/>
                  </a:cubicBezTo>
                  <a:lnTo>
                    <a:pt x="1867" y="724"/>
                  </a:lnTo>
                  <a:lnTo>
                    <a:pt x="1987" y="678"/>
                  </a:lnTo>
                  <a:cubicBezTo>
                    <a:pt x="2015" y="734"/>
                    <a:pt x="2038" y="792"/>
                    <a:pt x="2055" y="848"/>
                  </a:cubicBezTo>
                  <a:lnTo>
                    <a:pt x="1935" y="894"/>
                  </a:lnTo>
                  <a:lnTo>
                    <a:pt x="1940" y="914"/>
                  </a:lnTo>
                  <a:cubicBezTo>
                    <a:pt x="1957" y="985"/>
                    <a:pt x="1965" y="1061"/>
                    <a:pt x="1964" y="1137"/>
                  </a:cubicBezTo>
                  <a:lnTo>
                    <a:pt x="1964" y="1157"/>
                  </a:lnTo>
                  <a:lnTo>
                    <a:pt x="2091" y="1176"/>
                  </a:lnTo>
                  <a:cubicBezTo>
                    <a:pt x="2092" y="1211"/>
                    <a:pt x="2089" y="1241"/>
                    <a:pt x="2085" y="1269"/>
                  </a:cubicBezTo>
                  <a:cubicBezTo>
                    <a:pt x="2081" y="1296"/>
                    <a:pt x="2075" y="1326"/>
                    <a:pt x="2066" y="1358"/>
                  </a:cubicBezTo>
                  <a:lnTo>
                    <a:pt x="1939" y="1338"/>
                  </a:lnTo>
                  <a:lnTo>
                    <a:pt x="1934" y="1358"/>
                  </a:lnTo>
                  <a:cubicBezTo>
                    <a:pt x="1913" y="1432"/>
                    <a:pt x="1882" y="1501"/>
                    <a:pt x="1844" y="1563"/>
                  </a:cubicBezTo>
                  <a:lnTo>
                    <a:pt x="1833" y="1580"/>
                  </a:lnTo>
                  <a:lnTo>
                    <a:pt x="1934" y="1660"/>
                  </a:lnTo>
                  <a:cubicBezTo>
                    <a:pt x="1901" y="1710"/>
                    <a:pt x="1862" y="1758"/>
                    <a:pt x="1819" y="1801"/>
                  </a:cubicBezTo>
                  <a:lnTo>
                    <a:pt x="1718" y="1721"/>
                  </a:lnTo>
                  <a:lnTo>
                    <a:pt x="1704" y="1734"/>
                  </a:lnTo>
                  <a:cubicBezTo>
                    <a:pt x="1650" y="1785"/>
                    <a:pt x="1590" y="1831"/>
                    <a:pt x="1523" y="1865"/>
                  </a:cubicBezTo>
                  <a:lnTo>
                    <a:pt x="1506" y="1875"/>
                  </a:lnTo>
                  <a:lnTo>
                    <a:pt x="1553" y="1995"/>
                  </a:lnTo>
                  <a:cubicBezTo>
                    <a:pt x="1497" y="2023"/>
                    <a:pt x="1440" y="2045"/>
                    <a:pt x="1382" y="2063"/>
                  </a:cubicBezTo>
                  <a:lnTo>
                    <a:pt x="1337" y="1942"/>
                  </a:lnTo>
                  <a:lnTo>
                    <a:pt x="1317" y="1948"/>
                  </a:lnTo>
                  <a:cubicBezTo>
                    <a:pt x="1252" y="1964"/>
                    <a:pt x="1185" y="1971"/>
                    <a:pt x="1116" y="1971"/>
                  </a:cubicBezTo>
                  <a:lnTo>
                    <a:pt x="1074" y="1970"/>
                  </a:lnTo>
                  <a:lnTo>
                    <a:pt x="1054" y="2097"/>
                  </a:lnTo>
                  <a:cubicBezTo>
                    <a:pt x="1021" y="2096"/>
                    <a:pt x="992" y="2092"/>
                    <a:pt x="963" y="2089"/>
                  </a:cubicBezTo>
                  <a:cubicBezTo>
                    <a:pt x="934" y="2085"/>
                    <a:pt x="905" y="2078"/>
                    <a:pt x="874" y="2070"/>
                  </a:cubicBezTo>
                  <a:lnTo>
                    <a:pt x="894" y="1942"/>
                  </a:lnTo>
                  <a:lnTo>
                    <a:pt x="874" y="1937"/>
                  </a:lnTo>
                  <a:cubicBezTo>
                    <a:pt x="800" y="1916"/>
                    <a:pt x="731" y="1886"/>
                    <a:pt x="669" y="1848"/>
                  </a:cubicBezTo>
                  <a:lnTo>
                    <a:pt x="652" y="1837"/>
                  </a:lnTo>
                  <a:lnTo>
                    <a:pt x="572" y="1937"/>
                  </a:lnTo>
                  <a:cubicBezTo>
                    <a:pt x="522" y="1904"/>
                    <a:pt x="474" y="1865"/>
                    <a:pt x="431" y="1822"/>
                  </a:cubicBezTo>
                  <a:lnTo>
                    <a:pt x="511" y="1722"/>
                  </a:lnTo>
                  <a:lnTo>
                    <a:pt x="498" y="1707"/>
                  </a:lnTo>
                  <a:cubicBezTo>
                    <a:pt x="447" y="1654"/>
                    <a:pt x="401" y="1593"/>
                    <a:pt x="367" y="1528"/>
                  </a:cubicBezTo>
                  <a:lnTo>
                    <a:pt x="357" y="1511"/>
                  </a:lnTo>
                  <a:lnTo>
                    <a:pt x="237" y="1558"/>
                  </a:lnTo>
                  <a:cubicBezTo>
                    <a:pt x="209" y="1502"/>
                    <a:pt x="187" y="1446"/>
                    <a:pt x="169" y="1388"/>
                  </a:cubicBezTo>
                  <a:lnTo>
                    <a:pt x="290" y="1341"/>
                  </a:lnTo>
                  <a:lnTo>
                    <a:pt x="284" y="1321"/>
                  </a:lnTo>
                  <a:cubicBezTo>
                    <a:pt x="267" y="1249"/>
                    <a:pt x="259" y="1175"/>
                    <a:pt x="261" y="1100"/>
                  </a:cubicBezTo>
                  <a:lnTo>
                    <a:pt x="261" y="1080"/>
                  </a:lnTo>
                  <a:lnTo>
                    <a:pt x="132" y="1061"/>
                  </a:lnTo>
                  <a:cubicBezTo>
                    <a:pt x="135" y="1027"/>
                    <a:pt x="138" y="998"/>
                    <a:pt x="142" y="969"/>
                  </a:cubicBezTo>
                  <a:cubicBezTo>
                    <a:pt x="146" y="941"/>
                    <a:pt x="152" y="911"/>
                    <a:pt x="161" y="879"/>
                  </a:cubicBezTo>
                  <a:lnTo>
                    <a:pt x="288" y="899"/>
                  </a:lnTo>
                  <a:lnTo>
                    <a:pt x="294" y="879"/>
                  </a:lnTo>
                  <a:cubicBezTo>
                    <a:pt x="315" y="806"/>
                    <a:pt x="345" y="737"/>
                    <a:pt x="383" y="676"/>
                  </a:cubicBezTo>
                  <a:lnTo>
                    <a:pt x="394" y="658"/>
                  </a:lnTo>
                  <a:lnTo>
                    <a:pt x="294" y="578"/>
                  </a:lnTo>
                  <a:cubicBezTo>
                    <a:pt x="326" y="529"/>
                    <a:pt x="364" y="482"/>
                    <a:pt x="409" y="435"/>
                  </a:cubicBezTo>
                  <a:lnTo>
                    <a:pt x="509" y="516"/>
                  </a:lnTo>
                  <a:lnTo>
                    <a:pt x="523" y="502"/>
                  </a:lnTo>
                  <a:cubicBezTo>
                    <a:pt x="575" y="450"/>
                    <a:pt x="636" y="407"/>
                    <a:pt x="702" y="370"/>
                  </a:cubicBezTo>
                  <a:lnTo>
                    <a:pt x="720" y="361"/>
                  </a:lnTo>
                  <a:lnTo>
                    <a:pt x="673" y="240"/>
                  </a:lnTo>
                  <a:cubicBezTo>
                    <a:pt x="728" y="213"/>
                    <a:pt x="785" y="190"/>
                    <a:pt x="843" y="173"/>
                  </a:cubicBezTo>
                  <a:lnTo>
                    <a:pt x="890" y="293"/>
                  </a:lnTo>
                  <a:lnTo>
                    <a:pt x="910" y="288"/>
                  </a:lnTo>
                  <a:cubicBezTo>
                    <a:pt x="972" y="272"/>
                    <a:pt x="1039" y="265"/>
                    <a:pt x="1108" y="265"/>
                  </a:cubicBezTo>
                  <a:lnTo>
                    <a:pt x="1150" y="266"/>
                  </a:lnTo>
                  <a:lnTo>
                    <a:pt x="1170" y="138"/>
                  </a:lnTo>
                  <a:close/>
                  <a:moveTo>
                    <a:pt x="1569" y="2037"/>
                  </a:moveTo>
                  <a:lnTo>
                    <a:pt x="1585" y="2076"/>
                  </a:lnTo>
                  <a:lnTo>
                    <a:pt x="1414" y="2143"/>
                  </a:lnTo>
                  <a:lnTo>
                    <a:pt x="1398" y="2103"/>
                  </a:lnTo>
                  <a:cubicBezTo>
                    <a:pt x="1456" y="2087"/>
                    <a:pt x="1513" y="2065"/>
                    <a:pt x="1569" y="2037"/>
                  </a:cubicBezTo>
                  <a:close/>
                  <a:moveTo>
                    <a:pt x="868" y="2113"/>
                  </a:moveTo>
                  <a:cubicBezTo>
                    <a:pt x="898" y="2122"/>
                    <a:pt x="929" y="2128"/>
                    <a:pt x="958" y="2133"/>
                  </a:cubicBezTo>
                  <a:cubicBezTo>
                    <a:pt x="987" y="2138"/>
                    <a:pt x="1017" y="2142"/>
                    <a:pt x="1049" y="2143"/>
                  </a:cubicBezTo>
                  <a:lnTo>
                    <a:pt x="1042" y="2184"/>
                  </a:lnTo>
                  <a:lnTo>
                    <a:pt x="861" y="2155"/>
                  </a:lnTo>
                  <a:lnTo>
                    <a:pt x="868" y="2113"/>
                  </a:lnTo>
                  <a:close/>
                  <a:moveTo>
                    <a:pt x="1150" y="1"/>
                  </a:moveTo>
                  <a:lnTo>
                    <a:pt x="1116" y="219"/>
                  </a:lnTo>
                  <a:cubicBezTo>
                    <a:pt x="1098" y="219"/>
                    <a:pt x="1083" y="219"/>
                    <a:pt x="1066" y="220"/>
                  </a:cubicBezTo>
                  <a:cubicBezTo>
                    <a:pt x="1064" y="220"/>
                    <a:pt x="1059" y="220"/>
                    <a:pt x="1056" y="222"/>
                  </a:cubicBezTo>
                  <a:cubicBezTo>
                    <a:pt x="1011" y="225"/>
                    <a:pt x="966" y="231"/>
                    <a:pt x="922" y="240"/>
                  </a:cubicBezTo>
                  <a:lnTo>
                    <a:pt x="876" y="119"/>
                  </a:lnTo>
                  <a:lnTo>
                    <a:pt x="843" y="34"/>
                  </a:lnTo>
                  <a:lnTo>
                    <a:pt x="587" y="133"/>
                  </a:lnTo>
                  <a:lnTo>
                    <a:pt x="668" y="340"/>
                  </a:lnTo>
                  <a:cubicBezTo>
                    <a:pt x="611" y="372"/>
                    <a:pt x="558" y="410"/>
                    <a:pt x="511" y="454"/>
                  </a:cubicBezTo>
                  <a:lnTo>
                    <a:pt x="338" y="315"/>
                  </a:lnTo>
                  <a:lnTo>
                    <a:pt x="167" y="529"/>
                  </a:lnTo>
                  <a:lnTo>
                    <a:pt x="238" y="586"/>
                  </a:lnTo>
                  <a:lnTo>
                    <a:pt x="339" y="666"/>
                  </a:lnTo>
                  <a:cubicBezTo>
                    <a:pt x="307" y="721"/>
                    <a:pt x="281" y="781"/>
                    <a:pt x="262" y="846"/>
                  </a:cubicBezTo>
                  <a:lnTo>
                    <a:pt x="43" y="811"/>
                  </a:lnTo>
                  <a:lnTo>
                    <a:pt x="1" y="1082"/>
                  </a:lnTo>
                  <a:lnTo>
                    <a:pt x="220" y="1116"/>
                  </a:lnTo>
                  <a:cubicBezTo>
                    <a:pt x="220" y="1182"/>
                    <a:pt x="226" y="1246"/>
                    <a:pt x="239" y="1310"/>
                  </a:cubicBezTo>
                  <a:lnTo>
                    <a:pt x="33" y="1389"/>
                  </a:lnTo>
                  <a:lnTo>
                    <a:pt x="132" y="1644"/>
                  </a:lnTo>
                  <a:lnTo>
                    <a:pt x="339" y="1564"/>
                  </a:lnTo>
                  <a:cubicBezTo>
                    <a:pt x="356" y="1593"/>
                    <a:pt x="374" y="1620"/>
                    <a:pt x="394" y="1646"/>
                  </a:cubicBezTo>
                  <a:cubicBezTo>
                    <a:pt x="413" y="1672"/>
                    <a:pt x="433" y="1697"/>
                    <a:pt x="456" y="1721"/>
                  </a:cubicBezTo>
                  <a:lnTo>
                    <a:pt x="317" y="1894"/>
                  </a:lnTo>
                  <a:lnTo>
                    <a:pt x="531" y="2065"/>
                  </a:lnTo>
                  <a:lnTo>
                    <a:pt x="588" y="1994"/>
                  </a:lnTo>
                  <a:lnTo>
                    <a:pt x="669" y="1894"/>
                  </a:lnTo>
                  <a:cubicBezTo>
                    <a:pt x="725" y="1926"/>
                    <a:pt x="785" y="1952"/>
                    <a:pt x="848" y="1971"/>
                  </a:cubicBezTo>
                  <a:lnTo>
                    <a:pt x="828" y="2100"/>
                  </a:lnTo>
                  <a:lnTo>
                    <a:pt x="815" y="2190"/>
                  </a:lnTo>
                  <a:lnTo>
                    <a:pt x="1085" y="2232"/>
                  </a:lnTo>
                  <a:lnTo>
                    <a:pt x="1118" y="2013"/>
                  </a:lnTo>
                  <a:lnTo>
                    <a:pt x="1122" y="2013"/>
                  </a:lnTo>
                  <a:cubicBezTo>
                    <a:pt x="1187" y="2013"/>
                    <a:pt x="1250" y="2007"/>
                    <a:pt x="1312" y="1992"/>
                  </a:cubicBezTo>
                  <a:lnTo>
                    <a:pt x="1393" y="2198"/>
                  </a:lnTo>
                  <a:lnTo>
                    <a:pt x="1649" y="2099"/>
                  </a:lnTo>
                  <a:lnTo>
                    <a:pt x="1569" y="1892"/>
                  </a:lnTo>
                  <a:cubicBezTo>
                    <a:pt x="1625" y="1859"/>
                    <a:pt x="1677" y="1821"/>
                    <a:pt x="1725" y="1778"/>
                  </a:cubicBezTo>
                  <a:lnTo>
                    <a:pt x="1898" y="1916"/>
                  </a:lnTo>
                  <a:lnTo>
                    <a:pt x="2070" y="1702"/>
                  </a:lnTo>
                  <a:lnTo>
                    <a:pt x="1998" y="1646"/>
                  </a:lnTo>
                  <a:lnTo>
                    <a:pt x="1897" y="1565"/>
                  </a:lnTo>
                  <a:cubicBezTo>
                    <a:pt x="1918" y="1530"/>
                    <a:pt x="1935" y="1491"/>
                    <a:pt x="1950" y="1452"/>
                  </a:cubicBezTo>
                  <a:cubicBezTo>
                    <a:pt x="1959" y="1431"/>
                    <a:pt x="1967" y="1408"/>
                    <a:pt x="1975" y="1386"/>
                  </a:cubicBezTo>
                  <a:lnTo>
                    <a:pt x="2102" y="1406"/>
                  </a:lnTo>
                  <a:lnTo>
                    <a:pt x="2193" y="1420"/>
                  </a:lnTo>
                  <a:lnTo>
                    <a:pt x="2235" y="1149"/>
                  </a:lnTo>
                  <a:lnTo>
                    <a:pt x="2017" y="1116"/>
                  </a:lnTo>
                  <a:cubicBezTo>
                    <a:pt x="2014" y="1052"/>
                    <a:pt x="2006" y="987"/>
                    <a:pt x="1993" y="925"/>
                  </a:cubicBezTo>
                  <a:lnTo>
                    <a:pt x="2114" y="878"/>
                  </a:lnTo>
                  <a:lnTo>
                    <a:pt x="2199" y="846"/>
                  </a:lnTo>
                  <a:lnTo>
                    <a:pt x="2101" y="589"/>
                  </a:lnTo>
                  <a:lnTo>
                    <a:pt x="1894" y="671"/>
                  </a:lnTo>
                  <a:cubicBezTo>
                    <a:pt x="1861" y="614"/>
                    <a:pt x="1823" y="561"/>
                    <a:pt x="1780" y="512"/>
                  </a:cubicBezTo>
                  <a:lnTo>
                    <a:pt x="1918" y="340"/>
                  </a:lnTo>
                  <a:lnTo>
                    <a:pt x="1704" y="168"/>
                  </a:lnTo>
                  <a:lnTo>
                    <a:pt x="1646" y="239"/>
                  </a:lnTo>
                  <a:lnTo>
                    <a:pt x="1566" y="340"/>
                  </a:lnTo>
                  <a:cubicBezTo>
                    <a:pt x="1510" y="308"/>
                    <a:pt x="1451" y="282"/>
                    <a:pt x="1386" y="261"/>
                  </a:cubicBezTo>
                  <a:lnTo>
                    <a:pt x="1420" y="43"/>
                  </a:lnTo>
                  <a:lnTo>
                    <a:pt x="115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7"/>
            <p:cNvSpPr/>
            <p:nvPr/>
          </p:nvSpPr>
          <p:spPr>
            <a:xfrm>
              <a:off x="7394308" y="2424984"/>
              <a:ext cx="76808" cy="71633"/>
            </a:xfrm>
            <a:custGeom>
              <a:avLst/>
              <a:gdLst/>
              <a:ahLst/>
              <a:cxnLst/>
              <a:rect l="l" t="t" r="r" b="b"/>
              <a:pathLst>
                <a:path w="1692" h="1578" extrusionOk="0">
                  <a:moveTo>
                    <a:pt x="847" y="45"/>
                  </a:moveTo>
                  <a:cubicBezTo>
                    <a:pt x="885" y="45"/>
                    <a:pt x="923" y="47"/>
                    <a:pt x="961" y="54"/>
                  </a:cubicBezTo>
                  <a:cubicBezTo>
                    <a:pt x="1365" y="117"/>
                    <a:pt x="1643" y="497"/>
                    <a:pt x="1581" y="902"/>
                  </a:cubicBezTo>
                  <a:cubicBezTo>
                    <a:pt x="1524" y="1267"/>
                    <a:pt x="1216" y="1530"/>
                    <a:pt x="848" y="1530"/>
                  </a:cubicBezTo>
                  <a:cubicBezTo>
                    <a:pt x="810" y="1530"/>
                    <a:pt x="771" y="1528"/>
                    <a:pt x="733" y="1522"/>
                  </a:cubicBezTo>
                  <a:cubicBezTo>
                    <a:pt x="328" y="1458"/>
                    <a:pt x="51" y="1079"/>
                    <a:pt x="112" y="674"/>
                  </a:cubicBezTo>
                  <a:cubicBezTo>
                    <a:pt x="168" y="315"/>
                    <a:pt x="483" y="45"/>
                    <a:pt x="847" y="45"/>
                  </a:cubicBezTo>
                  <a:close/>
                  <a:moveTo>
                    <a:pt x="845" y="0"/>
                  </a:moveTo>
                  <a:cubicBezTo>
                    <a:pt x="460" y="0"/>
                    <a:pt x="126" y="288"/>
                    <a:pt x="66" y="669"/>
                  </a:cubicBezTo>
                  <a:cubicBezTo>
                    <a:pt x="0" y="1098"/>
                    <a:pt x="296" y="1502"/>
                    <a:pt x="725" y="1569"/>
                  </a:cubicBezTo>
                  <a:cubicBezTo>
                    <a:pt x="766" y="1576"/>
                    <a:pt x="807" y="1578"/>
                    <a:pt x="847" y="1578"/>
                  </a:cubicBezTo>
                  <a:cubicBezTo>
                    <a:pt x="1238" y="1578"/>
                    <a:pt x="1565" y="1297"/>
                    <a:pt x="1626" y="910"/>
                  </a:cubicBezTo>
                  <a:cubicBezTo>
                    <a:pt x="1692" y="480"/>
                    <a:pt x="1397" y="75"/>
                    <a:pt x="966" y="10"/>
                  </a:cubicBezTo>
                  <a:cubicBezTo>
                    <a:pt x="926" y="3"/>
                    <a:pt x="885" y="0"/>
                    <a:pt x="84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7"/>
            <p:cNvSpPr/>
            <p:nvPr/>
          </p:nvSpPr>
          <p:spPr>
            <a:xfrm>
              <a:off x="7406564" y="2436333"/>
              <a:ext cx="52386" cy="48800"/>
            </a:xfrm>
            <a:custGeom>
              <a:avLst/>
              <a:gdLst/>
              <a:ahLst/>
              <a:cxnLst/>
              <a:rect l="l" t="t" r="r" b="b"/>
              <a:pathLst>
                <a:path w="1154" h="1075" extrusionOk="0">
                  <a:moveTo>
                    <a:pt x="575" y="46"/>
                  </a:moveTo>
                  <a:cubicBezTo>
                    <a:pt x="600" y="46"/>
                    <a:pt x="627" y="50"/>
                    <a:pt x="652" y="52"/>
                  </a:cubicBezTo>
                  <a:cubicBezTo>
                    <a:pt x="920" y="94"/>
                    <a:pt x="1105" y="346"/>
                    <a:pt x="1062" y="614"/>
                  </a:cubicBezTo>
                  <a:cubicBezTo>
                    <a:pt x="1025" y="851"/>
                    <a:pt x="817" y="1030"/>
                    <a:pt x="577" y="1030"/>
                  </a:cubicBezTo>
                  <a:cubicBezTo>
                    <a:pt x="552" y="1030"/>
                    <a:pt x="526" y="1029"/>
                    <a:pt x="500" y="1025"/>
                  </a:cubicBezTo>
                  <a:cubicBezTo>
                    <a:pt x="232" y="984"/>
                    <a:pt x="48" y="732"/>
                    <a:pt x="90" y="463"/>
                  </a:cubicBezTo>
                  <a:cubicBezTo>
                    <a:pt x="127" y="222"/>
                    <a:pt x="332" y="46"/>
                    <a:pt x="575" y="46"/>
                  </a:cubicBezTo>
                  <a:close/>
                  <a:moveTo>
                    <a:pt x="575" y="1"/>
                  </a:moveTo>
                  <a:cubicBezTo>
                    <a:pt x="309" y="1"/>
                    <a:pt x="87" y="192"/>
                    <a:pt x="46" y="456"/>
                  </a:cubicBezTo>
                  <a:cubicBezTo>
                    <a:pt x="0" y="748"/>
                    <a:pt x="201" y="1024"/>
                    <a:pt x="494" y="1068"/>
                  </a:cubicBezTo>
                  <a:cubicBezTo>
                    <a:pt x="521" y="1072"/>
                    <a:pt x="549" y="1075"/>
                    <a:pt x="577" y="1075"/>
                  </a:cubicBezTo>
                  <a:cubicBezTo>
                    <a:pt x="839" y="1075"/>
                    <a:pt x="1066" y="879"/>
                    <a:pt x="1107" y="620"/>
                  </a:cubicBezTo>
                  <a:cubicBezTo>
                    <a:pt x="1153" y="328"/>
                    <a:pt x="952" y="54"/>
                    <a:pt x="658" y="7"/>
                  </a:cubicBezTo>
                  <a:cubicBezTo>
                    <a:pt x="631" y="3"/>
                    <a:pt x="604" y="1"/>
                    <a:pt x="57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7"/>
            <p:cNvSpPr/>
            <p:nvPr/>
          </p:nvSpPr>
          <p:spPr>
            <a:xfrm>
              <a:off x="7410287" y="2439828"/>
              <a:ext cx="44850" cy="41854"/>
            </a:xfrm>
            <a:custGeom>
              <a:avLst/>
              <a:gdLst/>
              <a:ahLst/>
              <a:cxnLst/>
              <a:rect l="l" t="t" r="r" b="b"/>
              <a:pathLst>
                <a:path w="988" h="922" extrusionOk="0">
                  <a:moveTo>
                    <a:pt x="486" y="47"/>
                  </a:moveTo>
                  <a:lnTo>
                    <a:pt x="434" y="379"/>
                  </a:lnTo>
                  <a:lnTo>
                    <a:pt x="102" y="327"/>
                  </a:lnTo>
                  <a:cubicBezTo>
                    <a:pt x="158" y="163"/>
                    <a:pt x="309" y="52"/>
                    <a:pt x="486" y="47"/>
                  </a:cubicBezTo>
                  <a:close/>
                  <a:moveTo>
                    <a:pt x="628" y="70"/>
                  </a:moveTo>
                  <a:cubicBezTo>
                    <a:pt x="792" y="125"/>
                    <a:pt x="903" y="279"/>
                    <a:pt x="908" y="452"/>
                  </a:cubicBezTo>
                  <a:lnTo>
                    <a:pt x="576" y="401"/>
                  </a:lnTo>
                  <a:lnTo>
                    <a:pt x="628" y="70"/>
                  </a:lnTo>
                  <a:close/>
                  <a:moveTo>
                    <a:pt x="91" y="373"/>
                  </a:moveTo>
                  <a:lnTo>
                    <a:pt x="428" y="426"/>
                  </a:lnTo>
                  <a:lnTo>
                    <a:pt x="419" y="478"/>
                  </a:lnTo>
                  <a:lnTo>
                    <a:pt x="84" y="426"/>
                  </a:lnTo>
                  <a:cubicBezTo>
                    <a:pt x="85" y="415"/>
                    <a:pt x="84" y="406"/>
                    <a:pt x="85" y="399"/>
                  </a:cubicBezTo>
                  <a:cubicBezTo>
                    <a:pt x="86" y="389"/>
                    <a:pt x="89" y="381"/>
                    <a:pt x="91" y="373"/>
                  </a:cubicBezTo>
                  <a:close/>
                  <a:moveTo>
                    <a:pt x="569" y="446"/>
                  </a:moveTo>
                  <a:lnTo>
                    <a:pt x="904" y="499"/>
                  </a:lnTo>
                  <a:cubicBezTo>
                    <a:pt x="903" y="507"/>
                    <a:pt x="904" y="516"/>
                    <a:pt x="903" y="525"/>
                  </a:cubicBezTo>
                  <a:cubicBezTo>
                    <a:pt x="902" y="534"/>
                    <a:pt x="899" y="542"/>
                    <a:pt x="897" y="549"/>
                  </a:cubicBezTo>
                  <a:lnTo>
                    <a:pt x="561" y="497"/>
                  </a:lnTo>
                  <a:lnTo>
                    <a:pt x="569" y="446"/>
                  </a:lnTo>
                  <a:close/>
                  <a:moveTo>
                    <a:pt x="81" y="470"/>
                  </a:moveTo>
                  <a:lnTo>
                    <a:pt x="412" y="522"/>
                  </a:lnTo>
                  <a:lnTo>
                    <a:pt x="360" y="853"/>
                  </a:lnTo>
                  <a:cubicBezTo>
                    <a:pt x="226" y="807"/>
                    <a:pt x="126" y="696"/>
                    <a:pt x="91" y="563"/>
                  </a:cubicBezTo>
                  <a:cubicBezTo>
                    <a:pt x="87" y="542"/>
                    <a:pt x="85" y="520"/>
                    <a:pt x="84" y="499"/>
                  </a:cubicBezTo>
                  <a:cubicBezTo>
                    <a:pt x="84" y="496"/>
                    <a:pt x="82" y="493"/>
                    <a:pt x="82" y="490"/>
                  </a:cubicBezTo>
                  <a:lnTo>
                    <a:pt x="82" y="489"/>
                  </a:lnTo>
                  <a:cubicBezTo>
                    <a:pt x="82" y="486"/>
                    <a:pt x="81" y="485"/>
                    <a:pt x="81" y="482"/>
                  </a:cubicBezTo>
                  <a:cubicBezTo>
                    <a:pt x="81" y="479"/>
                    <a:pt x="82" y="474"/>
                    <a:pt x="81" y="470"/>
                  </a:cubicBezTo>
                  <a:close/>
                  <a:moveTo>
                    <a:pt x="532" y="48"/>
                  </a:moveTo>
                  <a:cubicBezTo>
                    <a:pt x="541" y="51"/>
                    <a:pt x="549" y="51"/>
                    <a:pt x="559" y="52"/>
                  </a:cubicBezTo>
                  <a:cubicBezTo>
                    <a:pt x="567" y="53"/>
                    <a:pt x="575" y="57"/>
                    <a:pt x="583" y="58"/>
                  </a:cubicBezTo>
                  <a:lnTo>
                    <a:pt x="456" y="873"/>
                  </a:lnTo>
                  <a:cubicBezTo>
                    <a:pt x="449" y="871"/>
                    <a:pt x="439" y="871"/>
                    <a:pt x="432" y="870"/>
                  </a:cubicBezTo>
                  <a:cubicBezTo>
                    <a:pt x="422" y="869"/>
                    <a:pt x="414" y="865"/>
                    <a:pt x="406" y="864"/>
                  </a:cubicBezTo>
                  <a:lnTo>
                    <a:pt x="532" y="48"/>
                  </a:lnTo>
                  <a:close/>
                  <a:moveTo>
                    <a:pt x="554" y="543"/>
                  </a:moveTo>
                  <a:lnTo>
                    <a:pt x="886" y="595"/>
                  </a:lnTo>
                  <a:cubicBezTo>
                    <a:pt x="886" y="596"/>
                    <a:pt x="886" y="596"/>
                    <a:pt x="885" y="597"/>
                  </a:cubicBezTo>
                  <a:cubicBezTo>
                    <a:pt x="881" y="607"/>
                    <a:pt x="877" y="617"/>
                    <a:pt x="873" y="626"/>
                  </a:cubicBezTo>
                  <a:cubicBezTo>
                    <a:pt x="873" y="627"/>
                    <a:pt x="872" y="628"/>
                    <a:pt x="872" y="631"/>
                  </a:cubicBezTo>
                  <a:lnTo>
                    <a:pt x="860" y="654"/>
                  </a:lnTo>
                  <a:cubicBezTo>
                    <a:pt x="859" y="657"/>
                    <a:pt x="857" y="659"/>
                    <a:pt x="855" y="662"/>
                  </a:cubicBezTo>
                  <a:cubicBezTo>
                    <a:pt x="851" y="669"/>
                    <a:pt x="849" y="674"/>
                    <a:pt x="844" y="680"/>
                  </a:cubicBezTo>
                  <a:cubicBezTo>
                    <a:pt x="841" y="684"/>
                    <a:pt x="839" y="689"/>
                    <a:pt x="835" y="694"/>
                  </a:cubicBezTo>
                  <a:lnTo>
                    <a:pt x="827" y="705"/>
                  </a:lnTo>
                  <a:cubicBezTo>
                    <a:pt x="823" y="711"/>
                    <a:pt x="818" y="717"/>
                    <a:pt x="814" y="722"/>
                  </a:cubicBezTo>
                  <a:cubicBezTo>
                    <a:pt x="813" y="725"/>
                    <a:pt x="810" y="727"/>
                    <a:pt x="808" y="729"/>
                  </a:cubicBezTo>
                  <a:cubicBezTo>
                    <a:pt x="802" y="736"/>
                    <a:pt x="797" y="742"/>
                    <a:pt x="791" y="749"/>
                  </a:cubicBezTo>
                  <a:lnTo>
                    <a:pt x="788" y="750"/>
                  </a:lnTo>
                  <a:cubicBezTo>
                    <a:pt x="718" y="821"/>
                    <a:pt x="622" y="868"/>
                    <a:pt x="517" y="873"/>
                  </a:cubicBezTo>
                  <a:cubicBezTo>
                    <a:pt x="513" y="873"/>
                    <a:pt x="508" y="874"/>
                    <a:pt x="504" y="874"/>
                  </a:cubicBezTo>
                  <a:cubicBezTo>
                    <a:pt x="504" y="875"/>
                    <a:pt x="504" y="875"/>
                    <a:pt x="503" y="875"/>
                  </a:cubicBezTo>
                  <a:lnTo>
                    <a:pt x="554" y="543"/>
                  </a:lnTo>
                  <a:close/>
                  <a:moveTo>
                    <a:pt x="493" y="1"/>
                  </a:moveTo>
                  <a:cubicBezTo>
                    <a:pt x="265" y="1"/>
                    <a:pt x="74" y="164"/>
                    <a:pt x="39" y="391"/>
                  </a:cubicBezTo>
                  <a:cubicBezTo>
                    <a:pt x="1" y="642"/>
                    <a:pt x="171" y="878"/>
                    <a:pt x="424" y="916"/>
                  </a:cubicBezTo>
                  <a:cubicBezTo>
                    <a:pt x="448" y="921"/>
                    <a:pt x="471" y="922"/>
                    <a:pt x="495" y="922"/>
                  </a:cubicBezTo>
                  <a:cubicBezTo>
                    <a:pt x="723" y="922"/>
                    <a:pt x="914" y="758"/>
                    <a:pt x="950" y="532"/>
                  </a:cubicBezTo>
                  <a:cubicBezTo>
                    <a:pt x="988" y="280"/>
                    <a:pt x="815" y="46"/>
                    <a:pt x="565" y="6"/>
                  </a:cubicBezTo>
                  <a:cubicBezTo>
                    <a:pt x="541" y="3"/>
                    <a:pt x="517" y="1"/>
                    <a:pt x="4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7"/>
            <p:cNvSpPr/>
            <p:nvPr/>
          </p:nvSpPr>
          <p:spPr>
            <a:xfrm>
              <a:off x="7148494" y="2825005"/>
              <a:ext cx="12847" cy="12438"/>
            </a:xfrm>
            <a:custGeom>
              <a:avLst/>
              <a:gdLst/>
              <a:ahLst/>
              <a:cxnLst/>
              <a:rect l="l" t="t" r="r" b="b"/>
              <a:pathLst>
                <a:path w="283" h="274" extrusionOk="0">
                  <a:moveTo>
                    <a:pt x="143" y="45"/>
                  </a:moveTo>
                  <a:cubicBezTo>
                    <a:pt x="148" y="45"/>
                    <a:pt x="152" y="45"/>
                    <a:pt x="157" y="46"/>
                  </a:cubicBezTo>
                  <a:cubicBezTo>
                    <a:pt x="181" y="51"/>
                    <a:pt x="202" y="63"/>
                    <a:pt x="216" y="82"/>
                  </a:cubicBezTo>
                  <a:cubicBezTo>
                    <a:pt x="231" y="102"/>
                    <a:pt x="236" y="126"/>
                    <a:pt x="233" y="150"/>
                  </a:cubicBezTo>
                  <a:cubicBezTo>
                    <a:pt x="227" y="193"/>
                    <a:pt x="189" y="227"/>
                    <a:pt x="144" y="227"/>
                  </a:cubicBezTo>
                  <a:cubicBezTo>
                    <a:pt x="139" y="227"/>
                    <a:pt x="134" y="227"/>
                    <a:pt x="129" y="226"/>
                  </a:cubicBezTo>
                  <a:cubicBezTo>
                    <a:pt x="106" y="221"/>
                    <a:pt x="85" y="209"/>
                    <a:pt x="70" y="190"/>
                  </a:cubicBezTo>
                  <a:cubicBezTo>
                    <a:pt x="54" y="172"/>
                    <a:pt x="49" y="147"/>
                    <a:pt x="53" y="123"/>
                  </a:cubicBezTo>
                  <a:cubicBezTo>
                    <a:pt x="59" y="79"/>
                    <a:pt x="98" y="45"/>
                    <a:pt x="143" y="45"/>
                  </a:cubicBezTo>
                  <a:close/>
                  <a:moveTo>
                    <a:pt x="140" y="0"/>
                  </a:moveTo>
                  <a:cubicBezTo>
                    <a:pt x="74" y="0"/>
                    <a:pt x="16" y="50"/>
                    <a:pt x="5" y="116"/>
                  </a:cubicBezTo>
                  <a:cubicBezTo>
                    <a:pt x="0" y="152"/>
                    <a:pt x="9" y="189"/>
                    <a:pt x="31" y="218"/>
                  </a:cubicBezTo>
                  <a:cubicBezTo>
                    <a:pt x="54" y="248"/>
                    <a:pt x="86" y="267"/>
                    <a:pt x="121" y="272"/>
                  </a:cubicBezTo>
                  <a:cubicBezTo>
                    <a:pt x="128" y="273"/>
                    <a:pt x="136" y="273"/>
                    <a:pt x="143" y="273"/>
                  </a:cubicBezTo>
                  <a:cubicBezTo>
                    <a:pt x="210" y="273"/>
                    <a:pt x="267" y="225"/>
                    <a:pt x="278" y="157"/>
                  </a:cubicBezTo>
                  <a:cubicBezTo>
                    <a:pt x="283" y="121"/>
                    <a:pt x="274" y="84"/>
                    <a:pt x="252" y="56"/>
                  </a:cubicBezTo>
                  <a:cubicBezTo>
                    <a:pt x="231" y="26"/>
                    <a:pt x="200" y="7"/>
                    <a:pt x="163" y="2"/>
                  </a:cubicBezTo>
                  <a:cubicBezTo>
                    <a:pt x="155" y="1"/>
                    <a:pt x="148"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7"/>
            <p:cNvSpPr/>
            <p:nvPr/>
          </p:nvSpPr>
          <p:spPr>
            <a:xfrm>
              <a:off x="7044721" y="2970314"/>
              <a:ext cx="16842" cy="15979"/>
            </a:xfrm>
            <a:custGeom>
              <a:avLst/>
              <a:gdLst/>
              <a:ahLst/>
              <a:cxnLst/>
              <a:rect l="l" t="t" r="r" b="b"/>
              <a:pathLst>
                <a:path w="371" h="352" extrusionOk="0">
                  <a:moveTo>
                    <a:pt x="188" y="45"/>
                  </a:moveTo>
                  <a:cubicBezTo>
                    <a:pt x="194" y="45"/>
                    <a:pt x="201" y="45"/>
                    <a:pt x="209" y="46"/>
                  </a:cubicBezTo>
                  <a:cubicBezTo>
                    <a:pt x="244" y="51"/>
                    <a:pt x="273" y="70"/>
                    <a:pt x="293" y="98"/>
                  </a:cubicBezTo>
                  <a:cubicBezTo>
                    <a:pt x="314" y="126"/>
                    <a:pt x="323" y="162"/>
                    <a:pt x="317" y="196"/>
                  </a:cubicBezTo>
                  <a:cubicBezTo>
                    <a:pt x="308" y="260"/>
                    <a:pt x="253" y="306"/>
                    <a:pt x="189" y="306"/>
                  </a:cubicBezTo>
                  <a:cubicBezTo>
                    <a:pt x="182" y="306"/>
                    <a:pt x="175" y="306"/>
                    <a:pt x="168" y="304"/>
                  </a:cubicBezTo>
                  <a:cubicBezTo>
                    <a:pt x="97" y="294"/>
                    <a:pt x="48" y="226"/>
                    <a:pt x="60" y="156"/>
                  </a:cubicBezTo>
                  <a:cubicBezTo>
                    <a:pt x="70" y="92"/>
                    <a:pt x="124" y="45"/>
                    <a:pt x="188" y="45"/>
                  </a:cubicBezTo>
                  <a:close/>
                  <a:moveTo>
                    <a:pt x="187" y="1"/>
                  </a:moveTo>
                  <a:cubicBezTo>
                    <a:pt x="102" y="1"/>
                    <a:pt x="28" y="65"/>
                    <a:pt x="15" y="149"/>
                  </a:cubicBezTo>
                  <a:cubicBezTo>
                    <a:pt x="1" y="245"/>
                    <a:pt x="66" y="335"/>
                    <a:pt x="161" y="350"/>
                  </a:cubicBezTo>
                  <a:cubicBezTo>
                    <a:pt x="171" y="351"/>
                    <a:pt x="180" y="352"/>
                    <a:pt x="189" y="352"/>
                  </a:cubicBezTo>
                  <a:cubicBezTo>
                    <a:pt x="275" y="352"/>
                    <a:pt x="350" y="288"/>
                    <a:pt x="363" y="203"/>
                  </a:cubicBezTo>
                  <a:cubicBezTo>
                    <a:pt x="370" y="157"/>
                    <a:pt x="360" y="109"/>
                    <a:pt x="331" y="72"/>
                  </a:cubicBezTo>
                  <a:cubicBezTo>
                    <a:pt x="303" y="34"/>
                    <a:pt x="261" y="9"/>
                    <a:pt x="215" y="3"/>
                  </a:cubicBezTo>
                  <a:cubicBezTo>
                    <a:pt x="206" y="1"/>
                    <a:pt x="196" y="1"/>
                    <a:pt x="18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7"/>
            <p:cNvSpPr/>
            <p:nvPr/>
          </p:nvSpPr>
          <p:spPr>
            <a:xfrm>
              <a:off x="7121211" y="2982162"/>
              <a:ext cx="16751" cy="16024"/>
            </a:xfrm>
            <a:custGeom>
              <a:avLst/>
              <a:gdLst/>
              <a:ahLst/>
              <a:cxnLst/>
              <a:rect l="l" t="t" r="r" b="b"/>
              <a:pathLst>
                <a:path w="369" h="353" extrusionOk="0">
                  <a:moveTo>
                    <a:pt x="189" y="48"/>
                  </a:moveTo>
                  <a:cubicBezTo>
                    <a:pt x="195" y="48"/>
                    <a:pt x="202" y="48"/>
                    <a:pt x="209" y="49"/>
                  </a:cubicBezTo>
                  <a:cubicBezTo>
                    <a:pt x="243" y="54"/>
                    <a:pt x="273" y="73"/>
                    <a:pt x="293" y="100"/>
                  </a:cubicBezTo>
                  <a:cubicBezTo>
                    <a:pt x="314" y="128"/>
                    <a:pt x="323" y="163"/>
                    <a:pt x="318" y="196"/>
                  </a:cubicBezTo>
                  <a:cubicBezTo>
                    <a:pt x="308" y="260"/>
                    <a:pt x="252" y="307"/>
                    <a:pt x="188" y="307"/>
                  </a:cubicBezTo>
                  <a:cubicBezTo>
                    <a:pt x="182" y="307"/>
                    <a:pt x="175" y="307"/>
                    <a:pt x="169" y="306"/>
                  </a:cubicBezTo>
                  <a:cubicBezTo>
                    <a:pt x="98" y="295"/>
                    <a:pt x="49" y="228"/>
                    <a:pt x="61" y="157"/>
                  </a:cubicBezTo>
                  <a:cubicBezTo>
                    <a:pt x="70" y="94"/>
                    <a:pt x="126" y="48"/>
                    <a:pt x="189" y="48"/>
                  </a:cubicBezTo>
                  <a:close/>
                  <a:moveTo>
                    <a:pt x="187" y="0"/>
                  </a:moveTo>
                  <a:cubicBezTo>
                    <a:pt x="101" y="0"/>
                    <a:pt x="28" y="64"/>
                    <a:pt x="15" y="149"/>
                  </a:cubicBezTo>
                  <a:cubicBezTo>
                    <a:pt x="0" y="245"/>
                    <a:pt x="67" y="334"/>
                    <a:pt x="161" y="349"/>
                  </a:cubicBezTo>
                  <a:cubicBezTo>
                    <a:pt x="170" y="350"/>
                    <a:pt x="179" y="352"/>
                    <a:pt x="188" y="352"/>
                  </a:cubicBezTo>
                  <a:cubicBezTo>
                    <a:pt x="274" y="352"/>
                    <a:pt x="348" y="289"/>
                    <a:pt x="362" y="203"/>
                  </a:cubicBezTo>
                  <a:cubicBezTo>
                    <a:pt x="368" y="157"/>
                    <a:pt x="358" y="110"/>
                    <a:pt x="330" y="73"/>
                  </a:cubicBezTo>
                  <a:cubicBezTo>
                    <a:pt x="302" y="34"/>
                    <a:pt x="262" y="10"/>
                    <a:pt x="215" y="2"/>
                  </a:cubicBezTo>
                  <a:cubicBezTo>
                    <a:pt x="206" y="1"/>
                    <a:pt x="196" y="0"/>
                    <a:pt x="1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7"/>
            <p:cNvSpPr/>
            <p:nvPr/>
          </p:nvSpPr>
          <p:spPr>
            <a:xfrm>
              <a:off x="7062243" y="2955515"/>
              <a:ext cx="11893" cy="11530"/>
            </a:xfrm>
            <a:custGeom>
              <a:avLst/>
              <a:gdLst/>
              <a:ahLst/>
              <a:cxnLst/>
              <a:rect l="l" t="t" r="r" b="b"/>
              <a:pathLst>
                <a:path w="262" h="254" extrusionOk="0">
                  <a:moveTo>
                    <a:pt x="132" y="46"/>
                  </a:moveTo>
                  <a:cubicBezTo>
                    <a:pt x="135" y="46"/>
                    <a:pt x="139" y="46"/>
                    <a:pt x="144" y="47"/>
                  </a:cubicBezTo>
                  <a:cubicBezTo>
                    <a:pt x="165" y="50"/>
                    <a:pt x="185" y="62"/>
                    <a:pt x="197" y="79"/>
                  </a:cubicBezTo>
                  <a:cubicBezTo>
                    <a:pt x="211" y="97"/>
                    <a:pt x="216" y="118"/>
                    <a:pt x="212" y="140"/>
                  </a:cubicBezTo>
                  <a:cubicBezTo>
                    <a:pt x="206" y="179"/>
                    <a:pt x="172" y="209"/>
                    <a:pt x="132" y="209"/>
                  </a:cubicBezTo>
                  <a:cubicBezTo>
                    <a:pt x="128" y="209"/>
                    <a:pt x="123" y="208"/>
                    <a:pt x="119" y="208"/>
                  </a:cubicBezTo>
                  <a:cubicBezTo>
                    <a:pt x="98" y="203"/>
                    <a:pt x="79" y="193"/>
                    <a:pt x="66" y="176"/>
                  </a:cubicBezTo>
                  <a:cubicBezTo>
                    <a:pt x="55" y="159"/>
                    <a:pt x="48" y="138"/>
                    <a:pt x="53" y="115"/>
                  </a:cubicBezTo>
                  <a:cubicBezTo>
                    <a:pt x="59" y="76"/>
                    <a:pt x="93" y="46"/>
                    <a:pt x="132" y="46"/>
                  </a:cubicBezTo>
                  <a:close/>
                  <a:moveTo>
                    <a:pt x="131" y="0"/>
                  </a:moveTo>
                  <a:cubicBezTo>
                    <a:pt x="69" y="0"/>
                    <a:pt x="16" y="45"/>
                    <a:pt x="6" y="107"/>
                  </a:cubicBezTo>
                  <a:cubicBezTo>
                    <a:pt x="1" y="140"/>
                    <a:pt x="8" y="175"/>
                    <a:pt x="28" y="202"/>
                  </a:cubicBezTo>
                  <a:cubicBezTo>
                    <a:pt x="48" y="230"/>
                    <a:pt x="79" y="247"/>
                    <a:pt x="112" y="252"/>
                  </a:cubicBezTo>
                  <a:cubicBezTo>
                    <a:pt x="118" y="254"/>
                    <a:pt x="124" y="254"/>
                    <a:pt x="132" y="254"/>
                  </a:cubicBezTo>
                  <a:cubicBezTo>
                    <a:pt x="195" y="254"/>
                    <a:pt x="248" y="209"/>
                    <a:pt x="256" y="146"/>
                  </a:cubicBezTo>
                  <a:cubicBezTo>
                    <a:pt x="261" y="114"/>
                    <a:pt x="254" y="79"/>
                    <a:pt x="234" y="53"/>
                  </a:cubicBezTo>
                  <a:cubicBezTo>
                    <a:pt x="214" y="25"/>
                    <a:pt x="184" y="7"/>
                    <a:pt x="151" y="2"/>
                  </a:cubicBezTo>
                  <a:cubicBezTo>
                    <a:pt x="144" y="1"/>
                    <a:pt x="137" y="0"/>
                    <a:pt x="13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7"/>
            <p:cNvSpPr/>
            <p:nvPr/>
          </p:nvSpPr>
          <p:spPr>
            <a:xfrm>
              <a:off x="6979670" y="2863318"/>
              <a:ext cx="12347" cy="11122"/>
            </a:xfrm>
            <a:custGeom>
              <a:avLst/>
              <a:gdLst/>
              <a:ahLst/>
              <a:cxnLst/>
              <a:rect l="l" t="t" r="r" b="b"/>
              <a:pathLst>
                <a:path w="272" h="245" extrusionOk="0">
                  <a:moveTo>
                    <a:pt x="140" y="82"/>
                  </a:moveTo>
                  <a:cubicBezTo>
                    <a:pt x="149" y="82"/>
                    <a:pt x="159" y="85"/>
                    <a:pt x="165" y="92"/>
                  </a:cubicBezTo>
                  <a:cubicBezTo>
                    <a:pt x="172" y="99"/>
                    <a:pt x="176" y="108"/>
                    <a:pt x="176" y="117"/>
                  </a:cubicBezTo>
                  <a:cubicBezTo>
                    <a:pt x="176" y="127"/>
                    <a:pt x="172" y="138"/>
                    <a:pt x="162" y="147"/>
                  </a:cubicBezTo>
                  <a:cubicBezTo>
                    <a:pt x="154" y="156"/>
                    <a:pt x="143" y="160"/>
                    <a:pt x="133" y="160"/>
                  </a:cubicBezTo>
                  <a:cubicBezTo>
                    <a:pt x="124" y="160"/>
                    <a:pt x="115" y="156"/>
                    <a:pt x="108" y="150"/>
                  </a:cubicBezTo>
                  <a:cubicBezTo>
                    <a:pt x="93" y="135"/>
                    <a:pt x="95" y="110"/>
                    <a:pt x="110" y="95"/>
                  </a:cubicBezTo>
                  <a:cubicBezTo>
                    <a:pt x="118" y="87"/>
                    <a:pt x="128" y="82"/>
                    <a:pt x="140" y="82"/>
                  </a:cubicBezTo>
                  <a:close/>
                  <a:moveTo>
                    <a:pt x="141" y="0"/>
                  </a:moveTo>
                  <a:cubicBezTo>
                    <a:pt x="109" y="0"/>
                    <a:pt x="76" y="12"/>
                    <a:pt x="51" y="37"/>
                  </a:cubicBezTo>
                  <a:cubicBezTo>
                    <a:pt x="3" y="84"/>
                    <a:pt x="1" y="162"/>
                    <a:pt x="48" y="210"/>
                  </a:cubicBezTo>
                  <a:cubicBezTo>
                    <a:pt x="70" y="232"/>
                    <a:pt x="100" y="244"/>
                    <a:pt x="131" y="244"/>
                  </a:cubicBezTo>
                  <a:cubicBezTo>
                    <a:pt x="165" y="244"/>
                    <a:pt x="197" y="231"/>
                    <a:pt x="220" y="205"/>
                  </a:cubicBezTo>
                  <a:cubicBezTo>
                    <a:pt x="270" y="157"/>
                    <a:pt x="272" y="79"/>
                    <a:pt x="224" y="33"/>
                  </a:cubicBezTo>
                  <a:cubicBezTo>
                    <a:pt x="203"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7"/>
            <p:cNvSpPr/>
            <p:nvPr/>
          </p:nvSpPr>
          <p:spPr>
            <a:xfrm>
              <a:off x="6958561" y="2884472"/>
              <a:ext cx="11803" cy="11122"/>
            </a:xfrm>
            <a:custGeom>
              <a:avLst/>
              <a:gdLst/>
              <a:ahLst/>
              <a:cxnLst/>
              <a:rect l="l" t="t" r="r" b="b"/>
              <a:pathLst>
                <a:path w="260" h="245" extrusionOk="0">
                  <a:moveTo>
                    <a:pt x="139" y="82"/>
                  </a:moveTo>
                  <a:cubicBezTo>
                    <a:pt x="148" y="82"/>
                    <a:pt x="157" y="86"/>
                    <a:pt x="164" y="93"/>
                  </a:cubicBezTo>
                  <a:cubicBezTo>
                    <a:pt x="178" y="107"/>
                    <a:pt x="177" y="133"/>
                    <a:pt x="161" y="148"/>
                  </a:cubicBezTo>
                  <a:cubicBezTo>
                    <a:pt x="153" y="157"/>
                    <a:pt x="142" y="161"/>
                    <a:pt x="132" y="161"/>
                  </a:cubicBezTo>
                  <a:cubicBezTo>
                    <a:pt x="122" y="161"/>
                    <a:pt x="113" y="157"/>
                    <a:pt x="106" y="151"/>
                  </a:cubicBezTo>
                  <a:cubicBezTo>
                    <a:pt x="91" y="137"/>
                    <a:pt x="92" y="112"/>
                    <a:pt x="108" y="96"/>
                  </a:cubicBezTo>
                  <a:cubicBezTo>
                    <a:pt x="117" y="87"/>
                    <a:pt x="127" y="82"/>
                    <a:pt x="139" y="82"/>
                  </a:cubicBezTo>
                  <a:close/>
                  <a:moveTo>
                    <a:pt x="142" y="0"/>
                  </a:moveTo>
                  <a:cubicBezTo>
                    <a:pt x="109" y="0"/>
                    <a:pt x="75" y="13"/>
                    <a:pt x="50" y="38"/>
                  </a:cubicBezTo>
                  <a:cubicBezTo>
                    <a:pt x="2" y="86"/>
                    <a:pt x="1" y="164"/>
                    <a:pt x="46" y="211"/>
                  </a:cubicBezTo>
                  <a:cubicBezTo>
                    <a:pt x="69" y="233"/>
                    <a:pt x="98" y="244"/>
                    <a:pt x="129" y="244"/>
                  </a:cubicBezTo>
                  <a:cubicBezTo>
                    <a:pt x="164" y="244"/>
                    <a:pt x="196" y="232"/>
                    <a:pt x="219" y="207"/>
                  </a:cubicBezTo>
                  <a:cubicBezTo>
                    <a:pt x="243" y="182"/>
                    <a:pt x="256" y="153"/>
                    <a:pt x="257" y="119"/>
                  </a:cubicBezTo>
                  <a:cubicBezTo>
                    <a:pt x="259" y="86"/>
                    <a:pt x="246" y="56"/>
                    <a:pt x="223" y="32"/>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7"/>
            <p:cNvSpPr/>
            <p:nvPr/>
          </p:nvSpPr>
          <p:spPr>
            <a:xfrm>
              <a:off x="6939041" y="2903901"/>
              <a:ext cx="11712" cy="11122"/>
            </a:xfrm>
            <a:custGeom>
              <a:avLst/>
              <a:gdLst/>
              <a:ahLst/>
              <a:cxnLst/>
              <a:rect l="l" t="t" r="r" b="b"/>
              <a:pathLst>
                <a:path w="258" h="245" extrusionOk="0">
                  <a:moveTo>
                    <a:pt x="139" y="84"/>
                  </a:moveTo>
                  <a:cubicBezTo>
                    <a:pt x="148" y="84"/>
                    <a:pt x="158" y="87"/>
                    <a:pt x="164" y="95"/>
                  </a:cubicBezTo>
                  <a:cubicBezTo>
                    <a:pt x="170" y="101"/>
                    <a:pt x="174" y="111"/>
                    <a:pt x="174" y="119"/>
                  </a:cubicBezTo>
                  <a:cubicBezTo>
                    <a:pt x="174" y="130"/>
                    <a:pt x="170" y="140"/>
                    <a:pt x="161" y="150"/>
                  </a:cubicBezTo>
                  <a:cubicBezTo>
                    <a:pt x="153" y="158"/>
                    <a:pt x="142" y="162"/>
                    <a:pt x="132" y="162"/>
                  </a:cubicBezTo>
                  <a:cubicBezTo>
                    <a:pt x="122" y="162"/>
                    <a:pt x="113" y="159"/>
                    <a:pt x="107" y="153"/>
                  </a:cubicBezTo>
                  <a:cubicBezTo>
                    <a:pt x="101" y="145"/>
                    <a:pt x="96" y="137"/>
                    <a:pt x="96" y="128"/>
                  </a:cubicBezTo>
                  <a:cubicBezTo>
                    <a:pt x="96" y="116"/>
                    <a:pt x="101" y="105"/>
                    <a:pt x="109" y="97"/>
                  </a:cubicBezTo>
                  <a:cubicBezTo>
                    <a:pt x="116" y="90"/>
                    <a:pt x="127" y="84"/>
                    <a:pt x="139" y="84"/>
                  </a:cubicBezTo>
                  <a:close/>
                  <a:moveTo>
                    <a:pt x="141" y="0"/>
                  </a:moveTo>
                  <a:cubicBezTo>
                    <a:pt x="108" y="0"/>
                    <a:pt x="75" y="12"/>
                    <a:pt x="50" y="37"/>
                  </a:cubicBezTo>
                  <a:cubicBezTo>
                    <a:pt x="2" y="85"/>
                    <a:pt x="0" y="163"/>
                    <a:pt x="47" y="210"/>
                  </a:cubicBezTo>
                  <a:cubicBezTo>
                    <a:pt x="68" y="233"/>
                    <a:pt x="99" y="245"/>
                    <a:pt x="130" y="245"/>
                  </a:cubicBezTo>
                  <a:cubicBezTo>
                    <a:pt x="164" y="245"/>
                    <a:pt x="196" y="232"/>
                    <a:pt x="220" y="207"/>
                  </a:cubicBezTo>
                  <a:cubicBezTo>
                    <a:pt x="244" y="181"/>
                    <a:pt x="258" y="150"/>
                    <a:pt x="258" y="116"/>
                  </a:cubicBezTo>
                  <a:cubicBezTo>
                    <a:pt x="258" y="84"/>
                    <a:pt x="246" y="55"/>
                    <a:pt x="223" y="33"/>
                  </a:cubicBezTo>
                  <a:cubicBezTo>
                    <a:pt x="201" y="11"/>
                    <a:pt x="171"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7"/>
            <p:cNvSpPr/>
            <p:nvPr/>
          </p:nvSpPr>
          <p:spPr>
            <a:xfrm>
              <a:off x="6918432" y="2925146"/>
              <a:ext cx="11258" cy="11122"/>
            </a:xfrm>
            <a:custGeom>
              <a:avLst/>
              <a:gdLst/>
              <a:ahLst/>
              <a:cxnLst/>
              <a:rect l="l" t="t" r="r" b="b"/>
              <a:pathLst>
                <a:path w="248" h="245" extrusionOk="0">
                  <a:moveTo>
                    <a:pt x="126" y="82"/>
                  </a:moveTo>
                  <a:cubicBezTo>
                    <a:pt x="136" y="82"/>
                    <a:pt x="144" y="87"/>
                    <a:pt x="152" y="93"/>
                  </a:cubicBezTo>
                  <a:cubicBezTo>
                    <a:pt x="158" y="100"/>
                    <a:pt x="161" y="109"/>
                    <a:pt x="161" y="118"/>
                  </a:cubicBezTo>
                  <a:cubicBezTo>
                    <a:pt x="161" y="129"/>
                    <a:pt x="157" y="140"/>
                    <a:pt x="149" y="149"/>
                  </a:cubicBezTo>
                  <a:cubicBezTo>
                    <a:pt x="140" y="156"/>
                    <a:pt x="131" y="162"/>
                    <a:pt x="119" y="162"/>
                  </a:cubicBezTo>
                  <a:cubicBezTo>
                    <a:pt x="111" y="162"/>
                    <a:pt x="101" y="158"/>
                    <a:pt x="95" y="151"/>
                  </a:cubicBezTo>
                  <a:cubicBezTo>
                    <a:pt x="87" y="145"/>
                    <a:pt x="84" y="135"/>
                    <a:pt x="84" y="127"/>
                  </a:cubicBezTo>
                  <a:cubicBezTo>
                    <a:pt x="84" y="114"/>
                    <a:pt x="89" y="104"/>
                    <a:pt x="96" y="96"/>
                  </a:cubicBezTo>
                  <a:cubicBezTo>
                    <a:pt x="104" y="88"/>
                    <a:pt x="115" y="82"/>
                    <a:pt x="126" y="82"/>
                  </a:cubicBezTo>
                  <a:close/>
                  <a:moveTo>
                    <a:pt x="129" y="0"/>
                  </a:moveTo>
                  <a:cubicBezTo>
                    <a:pt x="97" y="0"/>
                    <a:pt x="63" y="12"/>
                    <a:pt x="39" y="36"/>
                  </a:cubicBezTo>
                  <a:cubicBezTo>
                    <a:pt x="15" y="61"/>
                    <a:pt x="1" y="93"/>
                    <a:pt x="1" y="128"/>
                  </a:cubicBezTo>
                  <a:cubicBezTo>
                    <a:pt x="1" y="159"/>
                    <a:pt x="13" y="188"/>
                    <a:pt x="36" y="210"/>
                  </a:cubicBezTo>
                  <a:cubicBezTo>
                    <a:pt x="55" y="232"/>
                    <a:pt x="85" y="245"/>
                    <a:pt x="117" y="245"/>
                  </a:cubicBezTo>
                  <a:cubicBezTo>
                    <a:pt x="152" y="245"/>
                    <a:pt x="183" y="232"/>
                    <a:pt x="208" y="207"/>
                  </a:cubicBezTo>
                  <a:cubicBezTo>
                    <a:pt x="232" y="183"/>
                    <a:pt x="245" y="153"/>
                    <a:pt x="247" y="119"/>
                  </a:cubicBezTo>
                  <a:cubicBezTo>
                    <a:pt x="248" y="87"/>
                    <a:pt x="236" y="56"/>
                    <a:pt x="212" y="33"/>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7"/>
            <p:cNvSpPr/>
            <p:nvPr/>
          </p:nvSpPr>
          <p:spPr>
            <a:xfrm>
              <a:off x="6898867" y="2944666"/>
              <a:ext cx="11712" cy="11122"/>
            </a:xfrm>
            <a:custGeom>
              <a:avLst/>
              <a:gdLst/>
              <a:ahLst/>
              <a:cxnLst/>
              <a:rect l="l" t="t" r="r" b="b"/>
              <a:pathLst>
                <a:path w="258" h="245" extrusionOk="0">
                  <a:moveTo>
                    <a:pt x="129" y="83"/>
                  </a:moveTo>
                  <a:cubicBezTo>
                    <a:pt x="138" y="83"/>
                    <a:pt x="147" y="87"/>
                    <a:pt x="154" y="93"/>
                  </a:cubicBezTo>
                  <a:cubicBezTo>
                    <a:pt x="161" y="100"/>
                    <a:pt x="164" y="109"/>
                    <a:pt x="164" y="119"/>
                  </a:cubicBezTo>
                  <a:cubicBezTo>
                    <a:pt x="162" y="128"/>
                    <a:pt x="158" y="140"/>
                    <a:pt x="150" y="147"/>
                  </a:cubicBezTo>
                  <a:cubicBezTo>
                    <a:pt x="142" y="155"/>
                    <a:pt x="131" y="161"/>
                    <a:pt x="121" y="161"/>
                  </a:cubicBezTo>
                  <a:cubicBezTo>
                    <a:pt x="111" y="161"/>
                    <a:pt x="103" y="157"/>
                    <a:pt x="96" y="150"/>
                  </a:cubicBezTo>
                  <a:cubicBezTo>
                    <a:pt x="82" y="135"/>
                    <a:pt x="83" y="110"/>
                    <a:pt x="99" y="95"/>
                  </a:cubicBezTo>
                  <a:cubicBezTo>
                    <a:pt x="106" y="88"/>
                    <a:pt x="117" y="83"/>
                    <a:pt x="129" y="83"/>
                  </a:cubicBezTo>
                  <a:close/>
                  <a:moveTo>
                    <a:pt x="130" y="0"/>
                  </a:moveTo>
                  <a:cubicBezTo>
                    <a:pt x="97" y="0"/>
                    <a:pt x="64" y="12"/>
                    <a:pt x="40" y="36"/>
                  </a:cubicBezTo>
                  <a:cubicBezTo>
                    <a:pt x="14" y="62"/>
                    <a:pt x="1" y="93"/>
                    <a:pt x="1" y="127"/>
                  </a:cubicBezTo>
                  <a:cubicBezTo>
                    <a:pt x="1" y="159"/>
                    <a:pt x="13" y="188"/>
                    <a:pt x="35" y="210"/>
                  </a:cubicBezTo>
                  <a:cubicBezTo>
                    <a:pt x="58" y="232"/>
                    <a:pt x="87" y="244"/>
                    <a:pt x="119" y="244"/>
                  </a:cubicBezTo>
                  <a:cubicBezTo>
                    <a:pt x="153" y="244"/>
                    <a:pt x="184" y="231"/>
                    <a:pt x="208" y="206"/>
                  </a:cubicBezTo>
                  <a:cubicBezTo>
                    <a:pt x="257" y="158"/>
                    <a:pt x="258" y="80"/>
                    <a:pt x="212" y="33"/>
                  </a:cubicBezTo>
                  <a:cubicBezTo>
                    <a:pt x="190" y="11"/>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6877077" y="2965820"/>
              <a:ext cx="12393" cy="11122"/>
            </a:xfrm>
            <a:custGeom>
              <a:avLst/>
              <a:gdLst/>
              <a:ahLst/>
              <a:cxnLst/>
              <a:rect l="l" t="t" r="r" b="b"/>
              <a:pathLst>
                <a:path w="273" h="245" extrusionOk="0">
                  <a:moveTo>
                    <a:pt x="142" y="83"/>
                  </a:moveTo>
                  <a:cubicBezTo>
                    <a:pt x="152" y="83"/>
                    <a:pt x="161" y="87"/>
                    <a:pt x="167" y="93"/>
                  </a:cubicBezTo>
                  <a:cubicBezTo>
                    <a:pt x="174" y="101"/>
                    <a:pt x="178" y="109"/>
                    <a:pt x="178" y="119"/>
                  </a:cubicBezTo>
                  <a:cubicBezTo>
                    <a:pt x="175" y="129"/>
                    <a:pt x="172" y="140"/>
                    <a:pt x="163" y="148"/>
                  </a:cubicBezTo>
                  <a:cubicBezTo>
                    <a:pt x="156" y="156"/>
                    <a:pt x="145" y="161"/>
                    <a:pt x="135" y="161"/>
                  </a:cubicBezTo>
                  <a:cubicBezTo>
                    <a:pt x="125" y="161"/>
                    <a:pt x="116" y="157"/>
                    <a:pt x="109" y="150"/>
                  </a:cubicBezTo>
                  <a:cubicBezTo>
                    <a:pt x="95" y="136"/>
                    <a:pt x="96" y="111"/>
                    <a:pt x="112" y="97"/>
                  </a:cubicBezTo>
                  <a:cubicBezTo>
                    <a:pt x="120" y="88"/>
                    <a:pt x="131" y="83"/>
                    <a:pt x="142" y="83"/>
                  </a:cubicBezTo>
                  <a:close/>
                  <a:moveTo>
                    <a:pt x="144" y="1"/>
                  </a:moveTo>
                  <a:cubicBezTo>
                    <a:pt x="111" y="1"/>
                    <a:pt x="77" y="13"/>
                    <a:pt x="53" y="37"/>
                  </a:cubicBezTo>
                  <a:cubicBezTo>
                    <a:pt x="4" y="86"/>
                    <a:pt x="1" y="164"/>
                    <a:pt x="48" y="209"/>
                  </a:cubicBezTo>
                  <a:cubicBezTo>
                    <a:pt x="72" y="230"/>
                    <a:pt x="100" y="244"/>
                    <a:pt x="132" y="244"/>
                  </a:cubicBezTo>
                  <a:cubicBezTo>
                    <a:pt x="166" y="244"/>
                    <a:pt x="198" y="230"/>
                    <a:pt x="222" y="206"/>
                  </a:cubicBezTo>
                  <a:cubicBezTo>
                    <a:pt x="272" y="157"/>
                    <a:pt x="273" y="80"/>
                    <a:pt x="227" y="33"/>
                  </a:cubicBezTo>
                  <a:cubicBezTo>
                    <a:pt x="204" y="12"/>
                    <a:pt x="174" y="1"/>
                    <a:pt x="14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6857648" y="2985340"/>
              <a:ext cx="11803" cy="11076"/>
            </a:xfrm>
            <a:custGeom>
              <a:avLst/>
              <a:gdLst/>
              <a:ahLst/>
              <a:cxnLst/>
              <a:rect l="l" t="t" r="r" b="b"/>
              <a:pathLst>
                <a:path w="260" h="244" extrusionOk="0">
                  <a:moveTo>
                    <a:pt x="141" y="82"/>
                  </a:moveTo>
                  <a:cubicBezTo>
                    <a:pt x="149" y="82"/>
                    <a:pt x="159" y="85"/>
                    <a:pt x="165" y="93"/>
                  </a:cubicBezTo>
                  <a:cubicBezTo>
                    <a:pt x="179" y="108"/>
                    <a:pt x="178" y="132"/>
                    <a:pt x="162" y="147"/>
                  </a:cubicBezTo>
                  <a:cubicBezTo>
                    <a:pt x="154" y="156"/>
                    <a:pt x="143" y="160"/>
                    <a:pt x="132" y="160"/>
                  </a:cubicBezTo>
                  <a:cubicBezTo>
                    <a:pt x="123" y="160"/>
                    <a:pt x="114" y="157"/>
                    <a:pt x="107" y="151"/>
                  </a:cubicBezTo>
                  <a:cubicBezTo>
                    <a:pt x="93" y="136"/>
                    <a:pt x="95" y="111"/>
                    <a:pt x="110" y="95"/>
                  </a:cubicBezTo>
                  <a:cubicBezTo>
                    <a:pt x="118" y="87"/>
                    <a:pt x="128" y="82"/>
                    <a:pt x="141" y="82"/>
                  </a:cubicBezTo>
                  <a:close/>
                  <a:moveTo>
                    <a:pt x="142" y="0"/>
                  </a:moveTo>
                  <a:cubicBezTo>
                    <a:pt x="109" y="0"/>
                    <a:pt x="76" y="12"/>
                    <a:pt x="51" y="37"/>
                  </a:cubicBezTo>
                  <a:cubicBezTo>
                    <a:pt x="2" y="85"/>
                    <a:pt x="1" y="163"/>
                    <a:pt x="47" y="210"/>
                  </a:cubicBezTo>
                  <a:cubicBezTo>
                    <a:pt x="69" y="232"/>
                    <a:pt x="99" y="243"/>
                    <a:pt x="130" y="243"/>
                  </a:cubicBezTo>
                  <a:cubicBezTo>
                    <a:pt x="164" y="243"/>
                    <a:pt x="196" y="231"/>
                    <a:pt x="220" y="205"/>
                  </a:cubicBezTo>
                  <a:cubicBezTo>
                    <a:pt x="243" y="182"/>
                    <a:pt x="257" y="152"/>
                    <a:pt x="258" y="119"/>
                  </a:cubicBezTo>
                  <a:cubicBezTo>
                    <a:pt x="259" y="85"/>
                    <a:pt x="247" y="56"/>
                    <a:pt x="223" y="31"/>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6769082" y="2905853"/>
              <a:ext cx="11803" cy="11122"/>
            </a:xfrm>
            <a:custGeom>
              <a:avLst/>
              <a:gdLst/>
              <a:ahLst/>
              <a:cxnLst/>
              <a:rect l="l" t="t" r="r" b="b"/>
              <a:pathLst>
                <a:path w="260" h="245" extrusionOk="0">
                  <a:moveTo>
                    <a:pt x="139" y="85"/>
                  </a:moveTo>
                  <a:cubicBezTo>
                    <a:pt x="148" y="85"/>
                    <a:pt x="158" y="89"/>
                    <a:pt x="164" y="95"/>
                  </a:cubicBezTo>
                  <a:cubicBezTo>
                    <a:pt x="171" y="101"/>
                    <a:pt x="175" y="111"/>
                    <a:pt x="175" y="120"/>
                  </a:cubicBezTo>
                  <a:cubicBezTo>
                    <a:pt x="175" y="131"/>
                    <a:pt x="171" y="142"/>
                    <a:pt x="162" y="150"/>
                  </a:cubicBezTo>
                  <a:cubicBezTo>
                    <a:pt x="154" y="158"/>
                    <a:pt x="143" y="164"/>
                    <a:pt x="131" y="164"/>
                  </a:cubicBezTo>
                  <a:cubicBezTo>
                    <a:pt x="122" y="164"/>
                    <a:pt x="113" y="159"/>
                    <a:pt x="106" y="153"/>
                  </a:cubicBezTo>
                  <a:cubicBezTo>
                    <a:pt x="100" y="147"/>
                    <a:pt x="96" y="137"/>
                    <a:pt x="96" y="128"/>
                  </a:cubicBezTo>
                  <a:cubicBezTo>
                    <a:pt x="97" y="116"/>
                    <a:pt x="102" y="106"/>
                    <a:pt x="110" y="98"/>
                  </a:cubicBezTo>
                  <a:cubicBezTo>
                    <a:pt x="118" y="90"/>
                    <a:pt x="128" y="85"/>
                    <a:pt x="139" y="85"/>
                  </a:cubicBezTo>
                  <a:close/>
                  <a:moveTo>
                    <a:pt x="140" y="1"/>
                  </a:moveTo>
                  <a:cubicBezTo>
                    <a:pt x="108" y="1"/>
                    <a:pt x="74" y="13"/>
                    <a:pt x="50" y="37"/>
                  </a:cubicBezTo>
                  <a:cubicBezTo>
                    <a:pt x="2" y="86"/>
                    <a:pt x="1" y="164"/>
                    <a:pt x="47" y="210"/>
                  </a:cubicBezTo>
                  <a:cubicBezTo>
                    <a:pt x="69" y="233"/>
                    <a:pt x="99" y="245"/>
                    <a:pt x="130" y="245"/>
                  </a:cubicBezTo>
                  <a:cubicBezTo>
                    <a:pt x="164" y="245"/>
                    <a:pt x="196" y="232"/>
                    <a:pt x="220" y="207"/>
                  </a:cubicBezTo>
                  <a:cubicBezTo>
                    <a:pt x="243" y="184"/>
                    <a:pt x="257" y="153"/>
                    <a:pt x="258" y="120"/>
                  </a:cubicBezTo>
                  <a:cubicBezTo>
                    <a:pt x="259" y="87"/>
                    <a:pt x="248" y="57"/>
                    <a:pt x="223" y="33"/>
                  </a:cubicBezTo>
                  <a:cubicBezTo>
                    <a:pt x="202" y="11"/>
                    <a:pt x="171" y="1"/>
                    <a:pt x="14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7"/>
            <p:cNvSpPr/>
            <p:nvPr/>
          </p:nvSpPr>
          <p:spPr>
            <a:xfrm>
              <a:off x="6790327" y="2884744"/>
              <a:ext cx="12257" cy="11076"/>
            </a:xfrm>
            <a:custGeom>
              <a:avLst/>
              <a:gdLst/>
              <a:ahLst/>
              <a:cxnLst/>
              <a:rect l="l" t="t" r="r" b="b"/>
              <a:pathLst>
                <a:path w="270" h="244" extrusionOk="0">
                  <a:moveTo>
                    <a:pt x="139" y="83"/>
                  </a:moveTo>
                  <a:cubicBezTo>
                    <a:pt x="149" y="83"/>
                    <a:pt x="158" y="87"/>
                    <a:pt x="164" y="94"/>
                  </a:cubicBezTo>
                  <a:cubicBezTo>
                    <a:pt x="171" y="100"/>
                    <a:pt x="175" y="110"/>
                    <a:pt x="175" y="118"/>
                  </a:cubicBezTo>
                  <a:cubicBezTo>
                    <a:pt x="175" y="129"/>
                    <a:pt x="171" y="139"/>
                    <a:pt x="161" y="149"/>
                  </a:cubicBezTo>
                  <a:cubicBezTo>
                    <a:pt x="154" y="156"/>
                    <a:pt x="143" y="161"/>
                    <a:pt x="132" y="161"/>
                  </a:cubicBezTo>
                  <a:cubicBezTo>
                    <a:pt x="122" y="161"/>
                    <a:pt x="113" y="158"/>
                    <a:pt x="106" y="152"/>
                  </a:cubicBezTo>
                  <a:cubicBezTo>
                    <a:pt x="92" y="136"/>
                    <a:pt x="93" y="112"/>
                    <a:pt x="109" y="96"/>
                  </a:cubicBezTo>
                  <a:cubicBezTo>
                    <a:pt x="117" y="89"/>
                    <a:pt x="128" y="83"/>
                    <a:pt x="139" y="83"/>
                  </a:cubicBezTo>
                  <a:close/>
                  <a:moveTo>
                    <a:pt x="141" y="0"/>
                  </a:moveTo>
                  <a:cubicBezTo>
                    <a:pt x="108" y="0"/>
                    <a:pt x="74" y="13"/>
                    <a:pt x="51" y="37"/>
                  </a:cubicBezTo>
                  <a:cubicBezTo>
                    <a:pt x="2" y="86"/>
                    <a:pt x="1" y="164"/>
                    <a:pt x="47" y="209"/>
                  </a:cubicBezTo>
                  <a:cubicBezTo>
                    <a:pt x="68" y="232"/>
                    <a:pt x="97" y="244"/>
                    <a:pt x="129" y="244"/>
                  </a:cubicBezTo>
                  <a:cubicBezTo>
                    <a:pt x="163" y="244"/>
                    <a:pt x="195" y="231"/>
                    <a:pt x="219" y="206"/>
                  </a:cubicBezTo>
                  <a:cubicBezTo>
                    <a:pt x="269" y="156"/>
                    <a:pt x="270" y="79"/>
                    <a:pt x="223" y="33"/>
                  </a:cubicBezTo>
                  <a:cubicBezTo>
                    <a:pt x="202"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7"/>
            <p:cNvSpPr/>
            <p:nvPr/>
          </p:nvSpPr>
          <p:spPr>
            <a:xfrm>
              <a:off x="6810392" y="2865224"/>
              <a:ext cx="11712" cy="11076"/>
            </a:xfrm>
            <a:custGeom>
              <a:avLst/>
              <a:gdLst/>
              <a:ahLst/>
              <a:cxnLst/>
              <a:rect l="l" t="t" r="r" b="b"/>
              <a:pathLst>
                <a:path w="258" h="244" extrusionOk="0">
                  <a:moveTo>
                    <a:pt x="127" y="83"/>
                  </a:moveTo>
                  <a:cubicBezTo>
                    <a:pt x="136" y="83"/>
                    <a:pt x="145" y="87"/>
                    <a:pt x="152" y="94"/>
                  </a:cubicBezTo>
                  <a:cubicBezTo>
                    <a:pt x="159" y="100"/>
                    <a:pt x="162" y="110"/>
                    <a:pt x="162" y="120"/>
                  </a:cubicBezTo>
                  <a:cubicBezTo>
                    <a:pt x="162" y="131"/>
                    <a:pt x="157" y="141"/>
                    <a:pt x="150" y="150"/>
                  </a:cubicBezTo>
                  <a:cubicBezTo>
                    <a:pt x="141" y="158"/>
                    <a:pt x="130" y="162"/>
                    <a:pt x="120" y="162"/>
                  </a:cubicBezTo>
                  <a:cubicBezTo>
                    <a:pt x="110" y="162"/>
                    <a:pt x="101" y="159"/>
                    <a:pt x="94" y="152"/>
                  </a:cubicBezTo>
                  <a:cubicBezTo>
                    <a:pt x="80" y="136"/>
                    <a:pt x="81" y="112"/>
                    <a:pt x="97" y="97"/>
                  </a:cubicBezTo>
                  <a:cubicBezTo>
                    <a:pt x="104" y="88"/>
                    <a:pt x="115" y="83"/>
                    <a:pt x="127" y="83"/>
                  </a:cubicBezTo>
                  <a:close/>
                  <a:moveTo>
                    <a:pt x="129" y="0"/>
                  </a:moveTo>
                  <a:cubicBezTo>
                    <a:pt x="96" y="0"/>
                    <a:pt x="63" y="12"/>
                    <a:pt x="39" y="37"/>
                  </a:cubicBezTo>
                  <a:cubicBezTo>
                    <a:pt x="13" y="62"/>
                    <a:pt x="1" y="94"/>
                    <a:pt x="1" y="127"/>
                  </a:cubicBezTo>
                  <a:cubicBezTo>
                    <a:pt x="1" y="159"/>
                    <a:pt x="12" y="189"/>
                    <a:pt x="35" y="211"/>
                  </a:cubicBezTo>
                  <a:cubicBezTo>
                    <a:pt x="56" y="232"/>
                    <a:pt x="85" y="243"/>
                    <a:pt x="117" y="243"/>
                  </a:cubicBezTo>
                  <a:cubicBezTo>
                    <a:pt x="151" y="243"/>
                    <a:pt x="182" y="231"/>
                    <a:pt x="208" y="206"/>
                  </a:cubicBezTo>
                  <a:cubicBezTo>
                    <a:pt x="256" y="157"/>
                    <a:pt x="257" y="79"/>
                    <a:pt x="212" y="33"/>
                  </a:cubicBezTo>
                  <a:cubicBezTo>
                    <a:pt x="190" y="11"/>
                    <a:pt x="159"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7"/>
            <p:cNvSpPr/>
            <p:nvPr/>
          </p:nvSpPr>
          <p:spPr>
            <a:xfrm>
              <a:off x="6831546" y="2844070"/>
              <a:ext cx="11757" cy="11076"/>
            </a:xfrm>
            <a:custGeom>
              <a:avLst/>
              <a:gdLst/>
              <a:ahLst/>
              <a:cxnLst/>
              <a:rect l="l" t="t" r="r" b="b"/>
              <a:pathLst>
                <a:path w="259" h="244" extrusionOk="0">
                  <a:moveTo>
                    <a:pt x="127" y="83"/>
                  </a:moveTo>
                  <a:cubicBezTo>
                    <a:pt x="137" y="83"/>
                    <a:pt x="146" y="86"/>
                    <a:pt x="153" y="94"/>
                  </a:cubicBezTo>
                  <a:cubicBezTo>
                    <a:pt x="168" y="107"/>
                    <a:pt x="165" y="133"/>
                    <a:pt x="150" y="148"/>
                  </a:cubicBezTo>
                  <a:cubicBezTo>
                    <a:pt x="141" y="157"/>
                    <a:pt x="130" y="161"/>
                    <a:pt x="120" y="161"/>
                  </a:cubicBezTo>
                  <a:cubicBezTo>
                    <a:pt x="111" y="161"/>
                    <a:pt x="102" y="158"/>
                    <a:pt x="96" y="152"/>
                  </a:cubicBezTo>
                  <a:cubicBezTo>
                    <a:pt x="80" y="136"/>
                    <a:pt x="81" y="112"/>
                    <a:pt x="97" y="96"/>
                  </a:cubicBezTo>
                  <a:cubicBezTo>
                    <a:pt x="105" y="88"/>
                    <a:pt x="116" y="83"/>
                    <a:pt x="127" y="83"/>
                  </a:cubicBezTo>
                  <a:close/>
                  <a:moveTo>
                    <a:pt x="129" y="0"/>
                  </a:moveTo>
                  <a:cubicBezTo>
                    <a:pt x="96" y="0"/>
                    <a:pt x="63" y="12"/>
                    <a:pt x="39" y="37"/>
                  </a:cubicBezTo>
                  <a:cubicBezTo>
                    <a:pt x="16" y="60"/>
                    <a:pt x="1" y="93"/>
                    <a:pt x="1" y="127"/>
                  </a:cubicBezTo>
                  <a:cubicBezTo>
                    <a:pt x="1" y="159"/>
                    <a:pt x="13" y="187"/>
                    <a:pt x="36" y="211"/>
                  </a:cubicBezTo>
                  <a:cubicBezTo>
                    <a:pt x="57" y="232"/>
                    <a:pt x="85" y="243"/>
                    <a:pt x="117" y="243"/>
                  </a:cubicBezTo>
                  <a:cubicBezTo>
                    <a:pt x="150" y="243"/>
                    <a:pt x="183" y="231"/>
                    <a:pt x="208" y="205"/>
                  </a:cubicBezTo>
                  <a:cubicBezTo>
                    <a:pt x="257" y="156"/>
                    <a:pt x="258" y="79"/>
                    <a:pt x="212" y="32"/>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7"/>
            <p:cNvSpPr/>
            <p:nvPr/>
          </p:nvSpPr>
          <p:spPr>
            <a:xfrm>
              <a:off x="6850521" y="2824505"/>
              <a:ext cx="12257" cy="11122"/>
            </a:xfrm>
            <a:custGeom>
              <a:avLst/>
              <a:gdLst/>
              <a:ahLst/>
              <a:cxnLst/>
              <a:rect l="l" t="t" r="r" b="b"/>
              <a:pathLst>
                <a:path w="270" h="245" extrusionOk="0">
                  <a:moveTo>
                    <a:pt x="138" y="84"/>
                  </a:moveTo>
                  <a:cubicBezTo>
                    <a:pt x="147" y="84"/>
                    <a:pt x="157" y="88"/>
                    <a:pt x="163" y="94"/>
                  </a:cubicBezTo>
                  <a:cubicBezTo>
                    <a:pt x="178" y="109"/>
                    <a:pt x="177" y="134"/>
                    <a:pt x="161" y="150"/>
                  </a:cubicBezTo>
                  <a:cubicBezTo>
                    <a:pt x="152" y="158"/>
                    <a:pt x="142" y="163"/>
                    <a:pt x="130" y="163"/>
                  </a:cubicBezTo>
                  <a:cubicBezTo>
                    <a:pt x="121" y="163"/>
                    <a:pt x="111" y="159"/>
                    <a:pt x="105" y="152"/>
                  </a:cubicBezTo>
                  <a:cubicBezTo>
                    <a:pt x="99" y="146"/>
                    <a:pt x="94" y="137"/>
                    <a:pt x="94" y="127"/>
                  </a:cubicBezTo>
                  <a:cubicBezTo>
                    <a:pt x="95" y="115"/>
                    <a:pt x="101" y="105"/>
                    <a:pt x="109" y="97"/>
                  </a:cubicBezTo>
                  <a:cubicBezTo>
                    <a:pt x="117" y="89"/>
                    <a:pt x="127" y="84"/>
                    <a:pt x="138" y="84"/>
                  </a:cubicBezTo>
                  <a:close/>
                  <a:moveTo>
                    <a:pt x="141" y="1"/>
                  </a:moveTo>
                  <a:cubicBezTo>
                    <a:pt x="109" y="1"/>
                    <a:pt x="76" y="13"/>
                    <a:pt x="51" y="37"/>
                  </a:cubicBezTo>
                  <a:cubicBezTo>
                    <a:pt x="2" y="86"/>
                    <a:pt x="1" y="164"/>
                    <a:pt x="47" y="210"/>
                  </a:cubicBezTo>
                  <a:cubicBezTo>
                    <a:pt x="68" y="232"/>
                    <a:pt x="98" y="244"/>
                    <a:pt x="129" y="244"/>
                  </a:cubicBezTo>
                  <a:cubicBezTo>
                    <a:pt x="163" y="244"/>
                    <a:pt x="195" y="231"/>
                    <a:pt x="220" y="206"/>
                  </a:cubicBezTo>
                  <a:cubicBezTo>
                    <a:pt x="268" y="158"/>
                    <a:pt x="269" y="80"/>
                    <a:pt x="224"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7"/>
            <p:cNvSpPr/>
            <p:nvPr/>
          </p:nvSpPr>
          <p:spPr>
            <a:xfrm>
              <a:off x="6871720" y="2803351"/>
              <a:ext cx="12257" cy="11076"/>
            </a:xfrm>
            <a:custGeom>
              <a:avLst/>
              <a:gdLst/>
              <a:ahLst/>
              <a:cxnLst/>
              <a:rect l="l" t="t" r="r" b="b"/>
              <a:pathLst>
                <a:path w="270" h="244" extrusionOk="0">
                  <a:moveTo>
                    <a:pt x="138" y="84"/>
                  </a:moveTo>
                  <a:cubicBezTo>
                    <a:pt x="147" y="84"/>
                    <a:pt x="156" y="87"/>
                    <a:pt x="163" y="94"/>
                  </a:cubicBezTo>
                  <a:cubicBezTo>
                    <a:pt x="177" y="108"/>
                    <a:pt x="176" y="133"/>
                    <a:pt x="160" y="149"/>
                  </a:cubicBezTo>
                  <a:cubicBezTo>
                    <a:pt x="153" y="157"/>
                    <a:pt x="142" y="163"/>
                    <a:pt x="129" y="163"/>
                  </a:cubicBezTo>
                  <a:cubicBezTo>
                    <a:pt x="121" y="163"/>
                    <a:pt x="111" y="159"/>
                    <a:pt x="105" y="152"/>
                  </a:cubicBezTo>
                  <a:cubicBezTo>
                    <a:pt x="91" y="136"/>
                    <a:pt x="92" y="112"/>
                    <a:pt x="108" y="96"/>
                  </a:cubicBezTo>
                  <a:cubicBezTo>
                    <a:pt x="117" y="89"/>
                    <a:pt x="127" y="84"/>
                    <a:pt x="138" y="84"/>
                  </a:cubicBezTo>
                  <a:close/>
                  <a:moveTo>
                    <a:pt x="141" y="1"/>
                  </a:moveTo>
                  <a:cubicBezTo>
                    <a:pt x="108" y="1"/>
                    <a:pt x="75" y="13"/>
                    <a:pt x="50" y="37"/>
                  </a:cubicBezTo>
                  <a:cubicBezTo>
                    <a:pt x="2" y="86"/>
                    <a:pt x="1" y="164"/>
                    <a:pt x="47" y="209"/>
                  </a:cubicBezTo>
                  <a:cubicBezTo>
                    <a:pt x="68" y="232"/>
                    <a:pt x="97" y="244"/>
                    <a:pt x="128" y="244"/>
                  </a:cubicBezTo>
                  <a:cubicBezTo>
                    <a:pt x="163" y="244"/>
                    <a:pt x="195" y="231"/>
                    <a:pt x="219" y="206"/>
                  </a:cubicBezTo>
                  <a:cubicBezTo>
                    <a:pt x="269" y="156"/>
                    <a:pt x="270" y="79"/>
                    <a:pt x="223"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7"/>
            <p:cNvSpPr/>
            <p:nvPr/>
          </p:nvSpPr>
          <p:spPr>
            <a:xfrm>
              <a:off x="6891694" y="2783831"/>
              <a:ext cx="11757" cy="11076"/>
            </a:xfrm>
            <a:custGeom>
              <a:avLst/>
              <a:gdLst/>
              <a:ahLst/>
              <a:cxnLst/>
              <a:rect l="l" t="t" r="r" b="b"/>
              <a:pathLst>
                <a:path w="259" h="244" extrusionOk="0">
                  <a:moveTo>
                    <a:pt x="129" y="83"/>
                  </a:moveTo>
                  <a:cubicBezTo>
                    <a:pt x="138" y="83"/>
                    <a:pt x="147" y="88"/>
                    <a:pt x="153" y="94"/>
                  </a:cubicBezTo>
                  <a:cubicBezTo>
                    <a:pt x="161" y="100"/>
                    <a:pt x="164" y="110"/>
                    <a:pt x="164" y="119"/>
                  </a:cubicBezTo>
                  <a:cubicBezTo>
                    <a:pt x="164" y="130"/>
                    <a:pt x="161" y="140"/>
                    <a:pt x="151" y="149"/>
                  </a:cubicBezTo>
                  <a:cubicBezTo>
                    <a:pt x="143" y="157"/>
                    <a:pt x="131" y="162"/>
                    <a:pt x="120" y="162"/>
                  </a:cubicBezTo>
                  <a:cubicBezTo>
                    <a:pt x="111" y="162"/>
                    <a:pt x="102" y="159"/>
                    <a:pt x="95" y="152"/>
                  </a:cubicBezTo>
                  <a:cubicBezTo>
                    <a:pt x="89" y="146"/>
                    <a:pt x="85" y="136"/>
                    <a:pt x="85" y="127"/>
                  </a:cubicBezTo>
                  <a:cubicBezTo>
                    <a:pt x="85" y="115"/>
                    <a:pt x="89" y="104"/>
                    <a:pt x="99" y="97"/>
                  </a:cubicBezTo>
                  <a:cubicBezTo>
                    <a:pt x="106" y="89"/>
                    <a:pt x="116" y="83"/>
                    <a:pt x="129" y="83"/>
                  </a:cubicBezTo>
                  <a:close/>
                  <a:moveTo>
                    <a:pt x="130" y="0"/>
                  </a:moveTo>
                  <a:cubicBezTo>
                    <a:pt x="98" y="0"/>
                    <a:pt x="64" y="13"/>
                    <a:pt x="41" y="37"/>
                  </a:cubicBezTo>
                  <a:cubicBezTo>
                    <a:pt x="16" y="61"/>
                    <a:pt x="4" y="91"/>
                    <a:pt x="3" y="125"/>
                  </a:cubicBezTo>
                  <a:cubicBezTo>
                    <a:pt x="0" y="157"/>
                    <a:pt x="12" y="188"/>
                    <a:pt x="36" y="211"/>
                  </a:cubicBezTo>
                  <a:cubicBezTo>
                    <a:pt x="57" y="232"/>
                    <a:pt x="87" y="244"/>
                    <a:pt x="119" y="244"/>
                  </a:cubicBezTo>
                  <a:cubicBezTo>
                    <a:pt x="152" y="244"/>
                    <a:pt x="184" y="231"/>
                    <a:pt x="209" y="206"/>
                  </a:cubicBezTo>
                  <a:cubicBezTo>
                    <a:pt x="258" y="157"/>
                    <a:pt x="259" y="79"/>
                    <a:pt x="214" y="33"/>
                  </a:cubicBezTo>
                  <a:cubicBezTo>
                    <a:pt x="191" y="11"/>
                    <a:pt x="161"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7"/>
            <p:cNvSpPr/>
            <p:nvPr/>
          </p:nvSpPr>
          <p:spPr>
            <a:xfrm>
              <a:off x="6748246" y="2922831"/>
              <a:ext cx="99687" cy="99370"/>
            </a:xfrm>
            <a:custGeom>
              <a:avLst/>
              <a:gdLst/>
              <a:ahLst/>
              <a:cxnLst/>
              <a:rect l="l" t="t" r="r" b="b"/>
              <a:pathLst>
                <a:path w="2196" h="2189" extrusionOk="0">
                  <a:moveTo>
                    <a:pt x="1103" y="47"/>
                  </a:moveTo>
                  <a:cubicBezTo>
                    <a:pt x="1120" y="47"/>
                    <a:pt x="1140" y="75"/>
                    <a:pt x="1140" y="114"/>
                  </a:cubicBezTo>
                  <a:lnTo>
                    <a:pt x="1140" y="221"/>
                  </a:lnTo>
                  <a:lnTo>
                    <a:pt x="1161" y="222"/>
                  </a:lnTo>
                  <a:cubicBezTo>
                    <a:pt x="1203" y="225"/>
                    <a:pt x="1240" y="228"/>
                    <a:pt x="1275" y="237"/>
                  </a:cubicBezTo>
                  <a:lnTo>
                    <a:pt x="1296" y="241"/>
                  </a:lnTo>
                  <a:lnTo>
                    <a:pt x="1323" y="139"/>
                  </a:lnTo>
                  <a:cubicBezTo>
                    <a:pt x="1332" y="107"/>
                    <a:pt x="1353" y="84"/>
                    <a:pt x="1372" y="84"/>
                  </a:cubicBezTo>
                  <a:cubicBezTo>
                    <a:pt x="1374" y="84"/>
                    <a:pt x="1375" y="84"/>
                    <a:pt x="1376" y="84"/>
                  </a:cubicBezTo>
                  <a:cubicBezTo>
                    <a:pt x="1393" y="87"/>
                    <a:pt x="1405" y="121"/>
                    <a:pt x="1394" y="158"/>
                  </a:cubicBezTo>
                  <a:lnTo>
                    <a:pt x="1367" y="260"/>
                  </a:lnTo>
                  <a:lnTo>
                    <a:pt x="1387" y="266"/>
                  </a:lnTo>
                  <a:cubicBezTo>
                    <a:pt x="1423" y="279"/>
                    <a:pt x="1457" y="293"/>
                    <a:pt x="1492" y="311"/>
                  </a:cubicBezTo>
                  <a:lnTo>
                    <a:pt x="1512" y="319"/>
                  </a:lnTo>
                  <a:lnTo>
                    <a:pt x="1565" y="227"/>
                  </a:lnTo>
                  <a:cubicBezTo>
                    <a:pt x="1582" y="198"/>
                    <a:pt x="1605" y="186"/>
                    <a:pt x="1620" y="186"/>
                  </a:cubicBezTo>
                  <a:cubicBezTo>
                    <a:pt x="1624" y="186"/>
                    <a:pt x="1627" y="186"/>
                    <a:pt x="1629" y="187"/>
                  </a:cubicBezTo>
                  <a:cubicBezTo>
                    <a:pt x="1645" y="197"/>
                    <a:pt x="1647" y="232"/>
                    <a:pt x="1628" y="264"/>
                  </a:cubicBezTo>
                  <a:lnTo>
                    <a:pt x="1575" y="355"/>
                  </a:lnTo>
                  <a:lnTo>
                    <a:pt x="1593" y="367"/>
                  </a:lnTo>
                  <a:cubicBezTo>
                    <a:pt x="1623" y="387"/>
                    <a:pt x="1651" y="409"/>
                    <a:pt x="1683" y="437"/>
                  </a:cubicBezTo>
                  <a:lnTo>
                    <a:pt x="1699" y="451"/>
                  </a:lnTo>
                  <a:lnTo>
                    <a:pt x="1774" y="376"/>
                  </a:lnTo>
                  <a:cubicBezTo>
                    <a:pt x="1792" y="359"/>
                    <a:pt x="1813" y="349"/>
                    <a:pt x="1830" y="349"/>
                  </a:cubicBezTo>
                  <a:cubicBezTo>
                    <a:pt x="1835" y="349"/>
                    <a:pt x="1842" y="350"/>
                    <a:pt x="1846" y="354"/>
                  </a:cubicBezTo>
                  <a:cubicBezTo>
                    <a:pt x="1858" y="365"/>
                    <a:pt x="1853" y="400"/>
                    <a:pt x="1825" y="428"/>
                  </a:cubicBezTo>
                  <a:lnTo>
                    <a:pt x="1751" y="503"/>
                  </a:lnTo>
                  <a:lnTo>
                    <a:pt x="1765" y="518"/>
                  </a:lnTo>
                  <a:cubicBezTo>
                    <a:pt x="1793" y="550"/>
                    <a:pt x="1816" y="581"/>
                    <a:pt x="1835" y="608"/>
                  </a:cubicBezTo>
                  <a:lnTo>
                    <a:pt x="1846" y="625"/>
                  </a:lnTo>
                  <a:lnTo>
                    <a:pt x="1937" y="572"/>
                  </a:lnTo>
                  <a:cubicBezTo>
                    <a:pt x="1952" y="564"/>
                    <a:pt x="1969" y="559"/>
                    <a:pt x="1984" y="559"/>
                  </a:cubicBezTo>
                  <a:cubicBezTo>
                    <a:pt x="1998" y="559"/>
                    <a:pt x="2010" y="563"/>
                    <a:pt x="2014" y="571"/>
                  </a:cubicBezTo>
                  <a:cubicBezTo>
                    <a:pt x="2018" y="577"/>
                    <a:pt x="2016" y="585"/>
                    <a:pt x="2015" y="590"/>
                  </a:cubicBezTo>
                  <a:cubicBezTo>
                    <a:pt x="2011" y="607"/>
                    <a:pt x="1995" y="624"/>
                    <a:pt x="1974" y="635"/>
                  </a:cubicBezTo>
                  <a:lnTo>
                    <a:pt x="1882" y="688"/>
                  </a:lnTo>
                  <a:lnTo>
                    <a:pt x="1892" y="708"/>
                  </a:lnTo>
                  <a:cubicBezTo>
                    <a:pt x="1908" y="740"/>
                    <a:pt x="1921" y="775"/>
                    <a:pt x="1935" y="814"/>
                  </a:cubicBezTo>
                  <a:lnTo>
                    <a:pt x="1941" y="834"/>
                  </a:lnTo>
                  <a:lnTo>
                    <a:pt x="2045" y="806"/>
                  </a:lnTo>
                  <a:cubicBezTo>
                    <a:pt x="2054" y="804"/>
                    <a:pt x="2063" y="803"/>
                    <a:pt x="2071" y="803"/>
                  </a:cubicBezTo>
                  <a:cubicBezTo>
                    <a:pt x="2095" y="803"/>
                    <a:pt x="2115" y="811"/>
                    <a:pt x="2119" y="824"/>
                  </a:cubicBezTo>
                  <a:cubicBezTo>
                    <a:pt x="2122" y="841"/>
                    <a:pt x="2100" y="866"/>
                    <a:pt x="2063" y="877"/>
                  </a:cubicBezTo>
                  <a:lnTo>
                    <a:pt x="1960" y="904"/>
                  </a:lnTo>
                  <a:lnTo>
                    <a:pt x="1964" y="925"/>
                  </a:lnTo>
                  <a:cubicBezTo>
                    <a:pt x="1971" y="960"/>
                    <a:pt x="1976" y="997"/>
                    <a:pt x="1978" y="1039"/>
                  </a:cubicBezTo>
                  <a:lnTo>
                    <a:pt x="1979" y="1060"/>
                  </a:lnTo>
                  <a:lnTo>
                    <a:pt x="2087" y="1060"/>
                  </a:lnTo>
                  <a:cubicBezTo>
                    <a:pt x="2125" y="1060"/>
                    <a:pt x="2153" y="1080"/>
                    <a:pt x="2153" y="1097"/>
                  </a:cubicBezTo>
                  <a:cubicBezTo>
                    <a:pt x="2153" y="1103"/>
                    <a:pt x="2151" y="1108"/>
                    <a:pt x="2146" y="1114"/>
                  </a:cubicBezTo>
                  <a:cubicBezTo>
                    <a:pt x="2134" y="1126"/>
                    <a:pt x="2111" y="1134"/>
                    <a:pt x="2088" y="1134"/>
                  </a:cubicBezTo>
                  <a:lnTo>
                    <a:pt x="1981" y="1134"/>
                  </a:lnTo>
                  <a:lnTo>
                    <a:pt x="1979" y="1155"/>
                  </a:lnTo>
                  <a:cubicBezTo>
                    <a:pt x="1977" y="1199"/>
                    <a:pt x="1973" y="1234"/>
                    <a:pt x="1966" y="1268"/>
                  </a:cubicBezTo>
                  <a:lnTo>
                    <a:pt x="1961" y="1289"/>
                  </a:lnTo>
                  <a:lnTo>
                    <a:pt x="2061" y="1315"/>
                  </a:lnTo>
                  <a:cubicBezTo>
                    <a:pt x="2097" y="1325"/>
                    <a:pt x="2120" y="1350"/>
                    <a:pt x="2115" y="1367"/>
                  </a:cubicBezTo>
                  <a:cubicBezTo>
                    <a:pt x="2112" y="1381"/>
                    <a:pt x="2091" y="1390"/>
                    <a:pt x="2068" y="1390"/>
                  </a:cubicBezTo>
                  <a:cubicBezTo>
                    <a:pt x="2059" y="1390"/>
                    <a:pt x="2050" y="1389"/>
                    <a:pt x="2042" y="1386"/>
                  </a:cubicBezTo>
                  <a:lnTo>
                    <a:pt x="1939" y="1358"/>
                  </a:lnTo>
                  <a:lnTo>
                    <a:pt x="1932" y="1378"/>
                  </a:lnTo>
                  <a:cubicBezTo>
                    <a:pt x="1920" y="1415"/>
                    <a:pt x="1906" y="1450"/>
                    <a:pt x="1889" y="1483"/>
                  </a:cubicBezTo>
                  <a:lnTo>
                    <a:pt x="1879" y="1503"/>
                  </a:lnTo>
                  <a:lnTo>
                    <a:pt x="1972" y="1556"/>
                  </a:lnTo>
                  <a:cubicBezTo>
                    <a:pt x="2005" y="1574"/>
                    <a:pt x="2019" y="1606"/>
                    <a:pt x="2011" y="1620"/>
                  </a:cubicBezTo>
                  <a:cubicBezTo>
                    <a:pt x="2007" y="1628"/>
                    <a:pt x="1996" y="1632"/>
                    <a:pt x="1982" y="1632"/>
                  </a:cubicBezTo>
                  <a:cubicBezTo>
                    <a:pt x="1968" y="1632"/>
                    <a:pt x="1951" y="1628"/>
                    <a:pt x="1935" y="1619"/>
                  </a:cubicBezTo>
                  <a:lnTo>
                    <a:pt x="1844" y="1567"/>
                  </a:lnTo>
                  <a:lnTo>
                    <a:pt x="1832" y="1585"/>
                  </a:lnTo>
                  <a:cubicBezTo>
                    <a:pt x="1814" y="1613"/>
                    <a:pt x="1792" y="1641"/>
                    <a:pt x="1762" y="1674"/>
                  </a:cubicBezTo>
                  <a:lnTo>
                    <a:pt x="1747" y="1690"/>
                  </a:lnTo>
                  <a:lnTo>
                    <a:pt x="1823" y="1766"/>
                  </a:lnTo>
                  <a:cubicBezTo>
                    <a:pt x="1840" y="1783"/>
                    <a:pt x="1851" y="1804"/>
                    <a:pt x="1851" y="1821"/>
                  </a:cubicBezTo>
                  <a:cubicBezTo>
                    <a:pt x="1851" y="1826"/>
                    <a:pt x="1850" y="1834"/>
                    <a:pt x="1844" y="1840"/>
                  </a:cubicBezTo>
                  <a:cubicBezTo>
                    <a:pt x="1839" y="1845"/>
                    <a:pt x="1832" y="1846"/>
                    <a:pt x="1826" y="1846"/>
                  </a:cubicBezTo>
                  <a:cubicBezTo>
                    <a:pt x="1810" y="1846"/>
                    <a:pt x="1788" y="1836"/>
                    <a:pt x="1772" y="1819"/>
                  </a:cubicBezTo>
                  <a:lnTo>
                    <a:pt x="1697" y="1743"/>
                  </a:lnTo>
                  <a:lnTo>
                    <a:pt x="1681" y="1757"/>
                  </a:lnTo>
                  <a:cubicBezTo>
                    <a:pt x="1649" y="1785"/>
                    <a:pt x="1620" y="1809"/>
                    <a:pt x="1591" y="1827"/>
                  </a:cubicBezTo>
                  <a:lnTo>
                    <a:pt x="1573" y="1840"/>
                  </a:lnTo>
                  <a:lnTo>
                    <a:pt x="1626" y="1930"/>
                  </a:lnTo>
                  <a:cubicBezTo>
                    <a:pt x="1645" y="1963"/>
                    <a:pt x="1642" y="1998"/>
                    <a:pt x="1628" y="2006"/>
                  </a:cubicBezTo>
                  <a:cubicBezTo>
                    <a:pt x="1625" y="2008"/>
                    <a:pt x="1621" y="2009"/>
                    <a:pt x="1617" y="2009"/>
                  </a:cubicBezTo>
                  <a:cubicBezTo>
                    <a:pt x="1601" y="2009"/>
                    <a:pt x="1579" y="1996"/>
                    <a:pt x="1563" y="1967"/>
                  </a:cubicBezTo>
                  <a:lnTo>
                    <a:pt x="1510" y="1875"/>
                  </a:lnTo>
                  <a:lnTo>
                    <a:pt x="1491" y="1884"/>
                  </a:lnTo>
                  <a:cubicBezTo>
                    <a:pt x="1456" y="1901"/>
                    <a:pt x="1420" y="1916"/>
                    <a:pt x="1386" y="1927"/>
                  </a:cubicBezTo>
                  <a:lnTo>
                    <a:pt x="1366" y="1935"/>
                  </a:lnTo>
                  <a:lnTo>
                    <a:pt x="1393" y="2037"/>
                  </a:lnTo>
                  <a:cubicBezTo>
                    <a:pt x="1404" y="2074"/>
                    <a:pt x="1392" y="2107"/>
                    <a:pt x="1371" y="2112"/>
                  </a:cubicBezTo>
                  <a:cubicBezTo>
                    <a:pt x="1355" y="2112"/>
                    <a:pt x="1331" y="2091"/>
                    <a:pt x="1322" y="2057"/>
                  </a:cubicBezTo>
                  <a:lnTo>
                    <a:pt x="1294" y="1956"/>
                  </a:lnTo>
                  <a:lnTo>
                    <a:pt x="1273" y="1959"/>
                  </a:lnTo>
                  <a:cubicBezTo>
                    <a:pt x="1239" y="1966"/>
                    <a:pt x="1202" y="1969"/>
                    <a:pt x="1160" y="1974"/>
                  </a:cubicBezTo>
                  <a:lnTo>
                    <a:pt x="1139" y="1975"/>
                  </a:lnTo>
                  <a:lnTo>
                    <a:pt x="1139" y="2082"/>
                  </a:lnTo>
                  <a:cubicBezTo>
                    <a:pt x="1139" y="2100"/>
                    <a:pt x="1134" y="2119"/>
                    <a:pt x="1125" y="2132"/>
                  </a:cubicBezTo>
                  <a:cubicBezTo>
                    <a:pt x="1119" y="2142"/>
                    <a:pt x="1109" y="2148"/>
                    <a:pt x="1102" y="2148"/>
                  </a:cubicBezTo>
                  <a:cubicBezTo>
                    <a:pt x="1096" y="2148"/>
                    <a:pt x="1088" y="2143"/>
                    <a:pt x="1085" y="2140"/>
                  </a:cubicBezTo>
                  <a:cubicBezTo>
                    <a:pt x="1072" y="2128"/>
                    <a:pt x="1065" y="2105"/>
                    <a:pt x="1065" y="2082"/>
                  </a:cubicBezTo>
                  <a:lnTo>
                    <a:pt x="1065" y="1975"/>
                  </a:lnTo>
                  <a:lnTo>
                    <a:pt x="1044" y="1974"/>
                  </a:lnTo>
                  <a:cubicBezTo>
                    <a:pt x="1001" y="1972"/>
                    <a:pt x="965" y="1966"/>
                    <a:pt x="930" y="1959"/>
                  </a:cubicBezTo>
                  <a:lnTo>
                    <a:pt x="909" y="1956"/>
                  </a:lnTo>
                  <a:lnTo>
                    <a:pt x="882" y="2057"/>
                  </a:lnTo>
                  <a:cubicBezTo>
                    <a:pt x="872" y="2091"/>
                    <a:pt x="848" y="2112"/>
                    <a:pt x="829" y="2112"/>
                  </a:cubicBezTo>
                  <a:cubicBezTo>
                    <a:pt x="812" y="2107"/>
                    <a:pt x="801" y="2075"/>
                    <a:pt x="811" y="2038"/>
                  </a:cubicBezTo>
                  <a:lnTo>
                    <a:pt x="838" y="1936"/>
                  </a:lnTo>
                  <a:lnTo>
                    <a:pt x="818" y="1929"/>
                  </a:lnTo>
                  <a:cubicBezTo>
                    <a:pt x="781" y="1916"/>
                    <a:pt x="746" y="1901"/>
                    <a:pt x="713" y="1885"/>
                  </a:cubicBezTo>
                  <a:lnTo>
                    <a:pt x="693" y="1877"/>
                  </a:lnTo>
                  <a:lnTo>
                    <a:pt x="640" y="1968"/>
                  </a:lnTo>
                  <a:cubicBezTo>
                    <a:pt x="623" y="1997"/>
                    <a:pt x="600" y="2011"/>
                    <a:pt x="585" y="2011"/>
                  </a:cubicBezTo>
                  <a:cubicBezTo>
                    <a:pt x="581" y="2011"/>
                    <a:pt x="577" y="2010"/>
                    <a:pt x="575" y="2008"/>
                  </a:cubicBezTo>
                  <a:cubicBezTo>
                    <a:pt x="568" y="2004"/>
                    <a:pt x="565" y="1998"/>
                    <a:pt x="564" y="1993"/>
                  </a:cubicBezTo>
                  <a:cubicBezTo>
                    <a:pt x="560" y="1975"/>
                    <a:pt x="564" y="1953"/>
                    <a:pt x="576" y="1931"/>
                  </a:cubicBezTo>
                  <a:lnTo>
                    <a:pt x="628" y="1841"/>
                  </a:lnTo>
                  <a:lnTo>
                    <a:pt x="612" y="1829"/>
                  </a:lnTo>
                  <a:cubicBezTo>
                    <a:pt x="582" y="1809"/>
                    <a:pt x="554" y="1787"/>
                    <a:pt x="522" y="1759"/>
                  </a:cubicBezTo>
                  <a:lnTo>
                    <a:pt x="506" y="1745"/>
                  </a:lnTo>
                  <a:lnTo>
                    <a:pt x="431" y="1820"/>
                  </a:lnTo>
                  <a:cubicBezTo>
                    <a:pt x="413" y="1837"/>
                    <a:pt x="392" y="1847"/>
                    <a:pt x="375" y="1847"/>
                  </a:cubicBezTo>
                  <a:cubicBezTo>
                    <a:pt x="370" y="1847"/>
                    <a:pt x="363" y="1846"/>
                    <a:pt x="357" y="1841"/>
                  </a:cubicBezTo>
                  <a:cubicBezTo>
                    <a:pt x="352" y="1836"/>
                    <a:pt x="350" y="1829"/>
                    <a:pt x="350" y="1824"/>
                  </a:cubicBezTo>
                  <a:cubicBezTo>
                    <a:pt x="350" y="1806"/>
                    <a:pt x="361" y="1785"/>
                    <a:pt x="379" y="1768"/>
                  </a:cubicBezTo>
                  <a:lnTo>
                    <a:pt x="453" y="1693"/>
                  </a:lnTo>
                  <a:lnTo>
                    <a:pt x="439" y="1677"/>
                  </a:lnTo>
                  <a:cubicBezTo>
                    <a:pt x="411" y="1647"/>
                    <a:pt x="389" y="1616"/>
                    <a:pt x="369" y="1588"/>
                  </a:cubicBezTo>
                  <a:lnTo>
                    <a:pt x="357" y="1571"/>
                  </a:lnTo>
                  <a:lnTo>
                    <a:pt x="266" y="1624"/>
                  </a:lnTo>
                  <a:cubicBezTo>
                    <a:pt x="251" y="1632"/>
                    <a:pt x="234" y="1636"/>
                    <a:pt x="220" y="1636"/>
                  </a:cubicBezTo>
                  <a:cubicBezTo>
                    <a:pt x="206" y="1636"/>
                    <a:pt x="194" y="1632"/>
                    <a:pt x="190" y="1625"/>
                  </a:cubicBezTo>
                  <a:cubicBezTo>
                    <a:pt x="186" y="1618"/>
                    <a:pt x="187" y="1608"/>
                    <a:pt x="192" y="1597"/>
                  </a:cubicBezTo>
                  <a:cubicBezTo>
                    <a:pt x="199" y="1582"/>
                    <a:pt x="213" y="1569"/>
                    <a:pt x="229" y="1560"/>
                  </a:cubicBezTo>
                  <a:lnTo>
                    <a:pt x="322" y="1508"/>
                  </a:lnTo>
                  <a:lnTo>
                    <a:pt x="312" y="1488"/>
                  </a:lnTo>
                  <a:cubicBezTo>
                    <a:pt x="296" y="1455"/>
                    <a:pt x="282" y="1420"/>
                    <a:pt x="269" y="1382"/>
                  </a:cubicBezTo>
                  <a:lnTo>
                    <a:pt x="263" y="1362"/>
                  </a:lnTo>
                  <a:lnTo>
                    <a:pt x="159" y="1389"/>
                  </a:lnTo>
                  <a:cubicBezTo>
                    <a:pt x="151" y="1392"/>
                    <a:pt x="142" y="1393"/>
                    <a:pt x="133" y="1393"/>
                  </a:cubicBezTo>
                  <a:cubicBezTo>
                    <a:pt x="110" y="1393"/>
                    <a:pt x="88" y="1384"/>
                    <a:pt x="85" y="1372"/>
                  </a:cubicBezTo>
                  <a:cubicBezTo>
                    <a:pt x="84" y="1365"/>
                    <a:pt x="86" y="1358"/>
                    <a:pt x="90" y="1353"/>
                  </a:cubicBezTo>
                  <a:cubicBezTo>
                    <a:pt x="99" y="1337"/>
                    <a:pt x="118" y="1324"/>
                    <a:pt x="141" y="1319"/>
                  </a:cubicBezTo>
                  <a:lnTo>
                    <a:pt x="242" y="1291"/>
                  </a:lnTo>
                  <a:lnTo>
                    <a:pt x="238" y="1270"/>
                  </a:lnTo>
                  <a:cubicBezTo>
                    <a:pt x="232" y="1237"/>
                    <a:pt x="228" y="1200"/>
                    <a:pt x="226" y="1156"/>
                  </a:cubicBezTo>
                  <a:lnTo>
                    <a:pt x="224" y="1135"/>
                  </a:lnTo>
                  <a:lnTo>
                    <a:pt x="117" y="1135"/>
                  </a:lnTo>
                  <a:cubicBezTo>
                    <a:pt x="94" y="1135"/>
                    <a:pt x="71" y="1128"/>
                    <a:pt x="59" y="1115"/>
                  </a:cubicBezTo>
                  <a:cubicBezTo>
                    <a:pt x="55" y="1112"/>
                    <a:pt x="52" y="1107"/>
                    <a:pt x="52" y="1098"/>
                  </a:cubicBezTo>
                  <a:cubicBezTo>
                    <a:pt x="52" y="1092"/>
                    <a:pt x="55" y="1086"/>
                    <a:pt x="59" y="1082"/>
                  </a:cubicBezTo>
                  <a:cubicBezTo>
                    <a:pt x="71" y="1070"/>
                    <a:pt x="94" y="1061"/>
                    <a:pt x="117" y="1061"/>
                  </a:cubicBezTo>
                  <a:lnTo>
                    <a:pt x="224" y="1061"/>
                  </a:lnTo>
                  <a:lnTo>
                    <a:pt x="226" y="1040"/>
                  </a:lnTo>
                  <a:cubicBezTo>
                    <a:pt x="228" y="997"/>
                    <a:pt x="233" y="961"/>
                    <a:pt x="239" y="928"/>
                  </a:cubicBezTo>
                  <a:lnTo>
                    <a:pt x="244" y="906"/>
                  </a:lnTo>
                  <a:lnTo>
                    <a:pt x="142" y="878"/>
                  </a:lnTo>
                  <a:cubicBezTo>
                    <a:pt x="118" y="872"/>
                    <a:pt x="99" y="859"/>
                    <a:pt x="91" y="844"/>
                  </a:cubicBezTo>
                  <a:cubicBezTo>
                    <a:pt x="89" y="840"/>
                    <a:pt x="85" y="833"/>
                    <a:pt x="86" y="825"/>
                  </a:cubicBezTo>
                  <a:cubicBezTo>
                    <a:pt x="90" y="812"/>
                    <a:pt x="110" y="804"/>
                    <a:pt x="134" y="804"/>
                  </a:cubicBezTo>
                  <a:cubicBezTo>
                    <a:pt x="142" y="804"/>
                    <a:pt x="151" y="805"/>
                    <a:pt x="160" y="807"/>
                  </a:cubicBezTo>
                  <a:lnTo>
                    <a:pt x="264" y="835"/>
                  </a:lnTo>
                  <a:lnTo>
                    <a:pt x="270" y="815"/>
                  </a:lnTo>
                  <a:cubicBezTo>
                    <a:pt x="284" y="777"/>
                    <a:pt x="297" y="743"/>
                    <a:pt x="313" y="709"/>
                  </a:cubicBezTo>
                  <a:lnTo>
                    <a:pt x="323" y="690"/>
                  </a:lnTo>
                  <a:lnTo>
                    <a:pt x="231" y="638"/>
                  </a:lnTo>
                  <a:cubicBezTo>
                    <a:pt x="210" y="625"/>
                    <a:pt x="195" y="607"/>
                    <a:pt x="190" y="591"/>
                  </a:cubicBezTo>
                  <a:cubicBezTo>
                    <a:pt x="189" y="586"/>
                    <a:pt x="187" y="580"/>
                    <a:pt x="191" y="572"/>
                  </a:cubicBezTo>
                  <a:cubicBezTo>
                    <a:pt x="195" y="564"/>
                    <a:pt x="206" y="561"/>
                    <a:pt x="220" y="561"/>
                  </a:cubicBezTo>
                  <a:cubicBezTo>
                    <a:pt x="235" y="561"/>
                    <a:pt x="252" y="565"/>
                    <a:pt x="268" y="574"/>
                  </a:cubicBezTo>
                  <a:lnTo>
                    <a:pt x="358" y="627"/>
                  </a:lnTo>
                  <a:lnTo>
                    <a:pt x="370" y="608"/>
                  </a:lnTo>
                  <a:cubicBezTo>
                    <a:pt x="390" y="580"/>
                    <a:pt x="412" y="550"/>
                    <a:pt x="440" y="518"/>
                  </a:cubicBezTo>
                  <a:lnTo>
                    <a:pt x="454" y="503"/>
                  </a:lnTo>
                  <a:lnTo>
                    <a:pt x="380" y="428"/>
                  </a:lnTo>
                  <a:cubicBezTo>
                    <a:pt x="366" y="414"/>
                    <a:pt x="357" y="397"/>
                    <a:pt x="353" y="382"/>
                  </a:cubicBezTo>
                  <a:cubicBezTo>
                    <a:pt x="350" y="371"/>
                    <a:pt x="353" y="360"/>
                    <a:pt x="358" y="355"/>
                  </a:cubicBezTo>
                  <a:cubicBezTo>
                    <a:pt x="364" y="350"/>
                    <a:pt x="371" y="349"/>
                    <a:pt x="376" y="349"/>
                  </a:cubicBezTo>
                  <a:cubicBezTo>
                    <a:pt x="394" y="349"/>
                    <a:pt x="415" y="359"/>
                    <a:pt x="432" y="376"/>
                  </a:cubicBezTo>
                  <a:lnTo>
                    <a:pt x="507" y="451"/>
                  </a:lnTo>
                  <a:lnTo>
                    <a:pt x="523" y="437"/>
                  </a:lnTo>
                  <a:cubicBezTo>
                    <a:pt x="555" y="409"/>
                    <a:pt x="584" y="385"/>
                    <a:pt x="613" y="368"/>
                  </a:cubicBezTo>
                  <a:lnTo>
                    <a:pt x="632" y="355"/>
                  </a:lnTo>
                  <a:lnTo>
                    <a:pt x="579" y="264"/>
                  </a:lnTo>
                  <a:cubicBezTo>
                    <a:pt x="560" y="232"/>
                    <a:pt x="563" y="197"/>
                    <a:pt x="577" y="188"/>
                  </a:cubicBezTo>
                  <a:cubicBezTo>
                    <a:pt x="580" y="186"/>
                    <a:pt x="584" y="186"/>
                    <a:pt x="588" y="186"/>
                  </a:cubicBezTo>
                  <a:cubicBezTo>
                    <a:pt x="604" y="186"/>
                    <a:pt x="627" y="198"/>
                    <a:pt x="643" y="227"/>
                  </a:cubicBezTo>
                  <a:lnTo>
                    <a:pt x="696" y="320"/>
                  </a:lnTo>
                  <a:lnTo>
                    <a:pt x="716" y="311"/>
                  </a:lnTo>
                  <a:cubicBezTo>
                    <a:pt x="749" y="295"/>
                    <a:pt x="782" y="280"/>
                    <a:pt x="821" y="267"/>
                  </a:cubicBezTo>
                  <a:lnTo>
                    <a:pt x="840" y="260"/>
                  </a:lnTo>
                  <a:lnTo>
                    <a:pt x="813" y="158"/>
                  </a:lnTo>
                  <a:cubicBezTo>
                    <a:pt x="804" y="121"/>
                    <a:pt x="814" y="88"/>
                    <a:pt x="835" y="83"/>
                  </a:cubicBezTo>
                  <a:cubicBezTo>
                    <a:pt x="851" y="83"/>
                    <a:pt x="875" y="104"/>
                    <a:pt x="885" y="138"/>
                  </a:cubicBezTo>
                  <a:lnTo>
                    <a:pt x="912" y="241"/>
                  </a:lnTo>
                  <a:lnTo>
                    <a:pt x="933" y="237"/>
                  </a:lnTo>
                  <a:cubicBezTo>
                    <a:pt x="965" y="230"/>
                    <a:pt x="999" y="226"/>
                    <a:pt x="1045" y="222"/>
                  </a:cubicBezTo>
                  <a:lnTo>
                    <a:pt x="1066" y="221"/>
                  </a:lnTo>
                  <a:lnTo>
                    <a:pt x="1066" y="114"/>
                  </a:lnTo>
                  <a:cubicBezTo>
                    <a:pt x="1066" y="75"/>
                    <a:pt x="1086" y="47"/>
                    <a:pt x="1103" y="47"/>
                  </a:cubicBezTo>
                  <a:close/>
                  <a:moveTo>
                    <a:pt x="1098" y="1"/>
                  </a:moveTo>
                  <a:cubicBezTo>
                    <a:pt x="1051" y="1"/>
                    <a:pt x="1014" y="50"/>
                    <a:pt x="1014" y="112"/>
                  </a:cubicBezTo>
                  <a:lnTo>
                    <a:pt x="1014" y="176"/>
                  </a:lnTo>
                  <a:cubicBezTo>
                    <a:pt x="986" y="179"/>
                    <a:pt x="961" y="181"/>
                    <a:pt x="939" y="185"/>
                  </a:cubicBezTo>
                  <a:lnTo>
                    <a:pt x="923" y="124"/>
                  </a:lnTo>
                  <a:cubicBezTo>
                    <a:pt x="909" y="72"/>
                    <a:pt x="869" y="35"/>
                    <a:pt x="830" y="35"/>
                  </a:cubicBezTo>
                  <a:cubicBezTo>
                    <a:pt x="825" y="35"/>
                    <a:pt x="819" y="36"/>
                    <a:pt x="814" y="37"/>
                  </a:cubicBezTo>
                  <a:cubicBezTo>
                    <a:pt x="770" y="49"/>
                    <a:pt x="748" y="106"/>
                    <a:pt x="763" y="168"/>
                  </a:cubicBezTo>
                  <a:lnTo>
                    <a:pt x="780" y="229"/>
                  </a:lnTo>
                  <a:cubicBezTo>
                    <a:pt x="755" y="239"/>
                    <a:pt x="732" y="248"/>
                    <a:pt x="709" y="259"/>
                  </a:cubicBezTo>
                  <a:lnTo>
                    <a:pt x="677" y="203"/>
                  </a:lnTo>
                  <a:cubicBezTo>
                    <a:pt x="655" y="163"/>
                    <a:pt x="617" y="139"/>
                    <a:pt x="582" y="139"/>
                  </a:cubicBezTo>
                  <a:cubicBezTo>
                    <a:pt x="570" y="139"/>
                    <a:pt x="559" y="141"/>
                    <a:pt x="549" y="147"/>
                  </a:cubicBezTo>
                  <a:cubicBezTo>
                    <a:pt x="510" y="170"/>
                    <a:pt x="503" y="232"/>
                    <a:pt x="534" y="285"/>
                  </a:cubicBezTo>
                  <a:lnTo>
                    <a:pt x="565" y="339"/>
                  </a:lnTo>
                  <a:cubicBezTo>
                    <a:pt x="545" y="354"/>
                    <a:pt x="526" y="370"/>
                    <a:pt x="505" y="387"/>
                  </a:cubicBezTo>
                  <a:lnTo>
                    <a:pt x="460" y="342"/>
                  </a:lnTo>
                  <a:cubicBezTo>
                    <a:pt x="434" y="317"/>
                    <a:pt x="401" y="303"/>
                    <a:pt x="371" y="303"/>
                  </a:cubicBezTo>
                  <a:cubicBezTo>
                    <a:pt x="352" y="303"/>
                    <a:pt x="334" y="309"/>
                    <a:pt x="322" y="321"/>
                  </a:cubicBezTo>
                  <a:cubicBezTo>
                    <a:pt x="305" y="338"/>
                    <a:pt x="298" y="363"/>
                    <a:pt x="305" y="390"/>
                  </a:cubicBezTo>
                  <a:cubicBezTo>
                    <a:pt x="310" y="414"/>
                    <a:pt x="323" y="438"/>
                    <a:pt x="343" y="458"/>
                  </a:cubicBezTo>
                  <a:lnTo>
                    <a:pt x="387" y="503"/>
                  </a:lnTo>
                  <a:cubicBezTo>
                    <a:pt x="370" y="524"/>
                    <a:pt x="354" y="544"/>
                    <a:pt x="340" y="564"/>
                  </a:cubicBezTo>
                  <a:lnTo>
                    <a:pt x="286" y="532"/>
                  </a:lnTo>
                  <a:cubicBezTo>
                    <a:pt x="264" y="519"/>
                    <a:pt x="240" y="513"/>
                    <a:pt x="218" y="513"/>
                  </a:cubicBezTo>
                  <a:cubicBezTo>
                    <a:pt x="188" y="513"/>
                    <a:pt x="160" y="525"/>
                    <a:pt x="148" y="548"/>
                  </a:cubicBezTo>
                  <a:cubicBezTo>
                    <a:pt x="138" y="564"/>
                    <a:pt x="137" y="582"/>
                    <a:pt x="142" y="601"/>
                  </a:cubicBezTo>
                  <a:cubicBezTo>
                    <a:pt x="150" y="629"/>
                    <a:pt x="172" y="658"/>
                    <a:pt x="205" y="674"/>
                  </a:cubicBezTo>
                  <a:lnTo>
                    <a:pt x="259" y="706"/>
                  </a:lnTo>
                  <a:cubicBezTo>
                    <a:pt x="249" y="728"/>
                    <a:pt x="239" y="752"/>
                    <a:pt x="231" y="777"/>
                  </a:cubicBezTo>
                  <a:lnTo>
                    <a:pt x="169" y="760"/>
                  </a:lnTo>
                  <a:cubicBezTo>
                    <a:pt x="156" y="757"/>
                    <a:pt x="144" y="755"/>
                    <a:pt x="132" y="755"/>
                  </a:cubicBezTo>
                  <a:cubicBezTo>
                    <a:pt x="87" y="755"/>
                    <a:pt x="47" y="777"/>
                    <a:pt x="39" y="812"/>
                  </a:cubicBezTo>
                  <a:cubicBezTo>
                    <a:pt x="34" y="828"/>
                    <a:pt x="38" y="847"/>
                    <a:pt x="47" y="864"/>
                  </a:cubicBezTo>
                  <a:cubicBezTo>
                    <a:pt x="62" y="891"/>
                    <a:pt x="92" y="912"/>
                    <a:pt x="126" y="921"/>
                  </a:cubicBezTo>
                  <a:lnTo>
                    <a:pt x="187" y="937"/>
                  </a:lnTo>
                  <a:cubicBezTo>
                    <a:pt x="183" y="960"/>
                    <a:pt x="180" y="986"/>
                    <a:pt x="178" y="1013"/>
                  </a:cubicBezTo>
                  <a:lnTo>
                    <a:pt x="113" y="1013"/>
                  </a:lnTo>
                  <a:cubicBezTo>
                    <a:pt x="78" y="1013"/>
                    <a:pt x="43" y="1025"/>
                    <a:pt x="22" y="1046"/>
                  </a:cubicBezTo>
                  <a:cubicBezTo>
                    <a:pt x="7" y="1060"/>
                    <a:pt x="1" y="1077"/>
                    <a:pt x="1" y="1095"/>
                  </a:cubicBezTo>
                  <a:cubicBezTo>
                    <a:pt x="1" y="1113"/>
                    <a:pt x="9" y="1129"/>
                    <a:pt x="22" y="1144"/>
                  </a:cubicBezTo>
                  <a:cubicBezTo>
                    <a:pt x="43" y="1165"/>
                    <a:pt x="78" y="1176"/>
                    <a:pt x="113" y="1176"/>
                  </a:cubicBezTo>
                  <a:lnTo>
                    <a:pt x="176" y="1176"/>
                  </a:lnTo>
                  <a:cubicBezTo>
                    <a:pt x="179" y="1204"/>
                    <a:pt x="181" y="1229"/>
                    <a:pt x="186" y="1253"/>
                  </a:cubicBezTo>
                  <a:lnTo>
                    <a:pt x="125" y="1269"/>
                  </a:lnTo>
                  <a:cubicBezTo>
                    <a:pt x="91" y="1278"/>
                    <a:pt x="60" y="1299"/>
                    <a:pt x="46" y="1324"/>
                  </a:cubicBezTo>
                  <a:cubicBezTo>
                    <a:pt x="36" y="1341"/>
                    <a:pt x="33" y="1360"/>
                    <a:pt x="38" y="1377"/>
                  </a:cubicBezTo>
                  <a:cubicBezTo>
                    <a:pt x="47" y="1411"/>
                    <a:pt x="86" y="1432"/>
                    <a:pt x="131" y="1432"/>
                  </a:cubicBezTo>
                  <a:cubicBezTo>
                    <a:pt x="143" y="1432"/>
                    <a:pt x="156" y="1431"/>
                    <a:pt x="169" y="1427"/>
                  </a:cubicBezTo>
                  <a:lnTo>
                    <a:pt x="231" y="1409"/>
                  </a:lnTo>
                  <a:cubicBezTo>
                    <a:pt x="239" y="1435"/>
                    <a:pt x="249" y="1459"/>
                    <a:pt x="259" y="1481"/>
                  </a:cubicBezTo>
                  <a:lnTo>
                    <a:pt x="205" y="1513"/>
                  </a:lnTo>
                  <a:cubicBezTo>
                    <a:pt x="179" y="1528"/>
                    <a:pt x="160" y="1547"/>
                    <a:pt x="149" y="1570"/>
                  </a:cubicBezTo>
                  <a:cubicBezTo>
                    <a:pt x="137" y="1594"/>
                    <a:pt x="136" y="1620"/>
                    <a:pt x="148" y="1640"/>
                  </a:cubicBezTo>
                  <a:cubicBezTo>
                    <a:pt x="161" y="1663"/>
                    <a:pt x="188" y="1674"/>
                    <a:pt x="219" y="1674"/>
                  </a:cubicBezTo>
                  <a:cubicBezTo>
                    <a:pt x="241" y="1674"/>
                    <a:pt x="264" y="1668"/>
                    <a:pt x="286" y="1656"/>
                  </a:cubicBezTo>
                  <a:lnTo>
                    <a:pt x="340" y="1625"/>
                  </a:lnTo>
                  <a:cubicBezTo>
                    <a:pt x="354" y="1645"/>
                    <a:pt x="370" y="1665"/>
                    <a:pt x="387" y="1686"/>
                  </a:cubicBezTo>
                  <a:lnTo>
                    <a:pt x="343" y="1730"/>
                  </a:lnTo>
                  <a:cubicBezTo>
                    <a:pt x="317" y="1755"/>
                    <a:pt x="302" y="1788"/>
                    <a:pt x="302" y="1819"/>
                  </a:cubicBezTo>
                  <a:cubicBezTo>
                    <a:pt x="302" y="1839"/>
                    <a:pt x="308" y="1856"/>
                    <a:pt x="322" y="1868"/>
                  </a:cubicBezTo>
                  <a:cubicBezTo>
                    <a:pt x="334" y="1881"/>
                    <a:pt x="351" y="1887"/>
                    <a:pt x="371" y="1887"/>
                  </a:cubicBezTo>
                  <a:cubicBezTo>
                    <a:pt x="400" y="1887"/>
                    <a:pt x="434" y="1873"/>
                    <a:pt x="460" y="1847"/>
                  </a:cubicBezTo>
                  <a:lnTo>
                    <a:pt x="505" y="1803"/>
                  </a:lnTo>
                  <a:cubicBezTo>
                    <a:pt x="526" y="1820"/>
                    <a:pt x="545" y="1836"/>
                    <a:pt x="565" y="1850"/>
                  </a:cubicBezTo>
                  <a:lnTo>
                    <a:pt x="534" y="1904"/>
                  </a:lnTo>
                  <a:cubicBezTo>
                    <a:pt x="516" y="1935"/>
                    <a:pt x="510" y="1971"/>
                    <a:pt x="517" y="1999"/>
                  </a:cubicBezTo>
                  <a:cubicBezTo>
                    <a:pt x="522" y="2019"/>
                    <a:pt x="532" y="2034"/>
                    <a:pt x="548" y="2042"/>
                  </a:cubicBezTo>
                  <a:cubicBezTo>
                    <a:pt x="558" y="2048"/>
                    <a:pt x="569" y="2051"/>
                    <a:pt x="580" y="2051"/>
                  </a:cubicBezTo>
                  <a:cubicBezTo>
                    <a:pt x="614" y="2051"/>
                    <a:pt x="653" y="2026"/>
                    <a:pt x="676" y="1986"/>
                  </a:cubicBezTo>
                  <a:lnTo>
                    <a:pt x="708" y="1930"/>
                  </a:lnTo>
                  <a:cubicBezTo>
                    <a:pt x="730" y="1941"/>
                    <a:pt x="754" y="1950"/>
                    <a:pt x="779" y="1960"/>
                  </a:cubicBezTo>
                  <a:lnTo>
                    <a:pt x="763" y="2021"/>
                  </a:lnTo>
                  <a:cubicBezTo>
                    <a:pt x="747" y="2082"/>
                    <a:pt x="769" y="2139"/>
                    <a:pt x="813" y="2152"/>
                  </a:cubicBezTo>
                  <a:cubicBezTo>
                    <a:pt x="818" y="2153"/>
                    <a:pt x="823" y="2154"/>
                    <a:pt x="828" y="2154"/>
                  </a:cubicBezTo>
                  <a:cubicBezTo>
                    <a:pt x="868" y="2154"/>
                    <a:pt x="909" y="2117"/>
                    <a:pt x="923" y="2065"/>
                  </a:cubicBezTo>
                  <a:lnTo>
                    <a:pt x="939" y="2004"/>
                  </a:lnTo>
                  <a:cubicBezTo>
                    <a:pt x="962" y="2008"/>
                    <a:pt x="987" y="2011"/>
                    <a:pt x="1014" y="2014"/>
                  </a:cubicBezTo>
                  <a:lnTo>
                    <a:pt x="1014" y="2077"/>
                  </a:lnTo>
                  <a:cubicBezTo>
                    <a:pt x="1014" y="2113"/>
                    <a:pt x="1026" y="2147"/>
                    <a:pt x="1047" y="2168"/>
                  </a:cubicBezTo>
                  <a:cubicBezTo>
                    <a:pt x="1062" y="2182"/>
                    <a:pt x="1079" y="2189"/>
                    <a:pt x="1097" y="2189"/>
                  </a:cubicBezTo>
                  <a:cubicBezTo>
                    <a:pt x="1120" y="2189"/>
                    <a:pt x="1142" y="2176"/>
                    <a:pt x="1157" y="2152"/>
                  </a:cubicBezTo>
                  <a:cubicBezTo>
                    <a:pt x="1171" y="2131"/>
                    <a:pt x="1178" y="2104"/>
                    <a:pt x="1178" y="2077"/>
                  </a:cubicBezTo>
                  <a:lnTo>
                    <a:pt x="1178" y="2014"/>
                  </a:lnTo>
                  <a:cubicBezTo>
                    <a:pt x="1206" y="2011"/>
                    <a:pt x="1231" y="2008"/>
                    <a:pt x="1255" y="2004"/>
                  </a:cubicBezTo>
                  <a:lnTo>
                    <a:pt x="1271" y="2065"/>
                  </a:lnTo>
                  <a:cubicBezTo>
                    <a:pt x="1285" y="2117"/>
                    <a:pt x="1324" y="2154"/>
                    <a:pt x="1363" y="2154"/>
                  </a:cubicBezTo>
                  <a:cubicBezTo>
                    <a:pt x="1369" y="2154"/>
                    <a:pt x="1374" y="2153"/>
                    <a:pt x="1379" y="2152"/>
                  </a:cubicBezTo>
                  <a:cubicBezTo>
                    <a:pt x="1425" y="2140"/>
                    <a:pt x="1447" y="2083"/>
                    <a:pt x="1430" y="2021"/>
                  </a:cubicBezTo>
                  <a:lnTo>
                    <a:pt x="1413" y="1960"/>
                  </a:lnTo>
                  <a:cubicBezTo>
                    <a:pt x="1436" y="1950"/>
                    <a:pt x="1461" y="1941"/>
                    <a:pt x="1484" y="1930"/>
                  </a:cubicBezTo>
                  <a:lnTo>
                    <a:pt x="1515" y="1986"/>
                  </a:lnTo>
                  <a:cubicBezTo>
                    <a:pt x="1538" y="2026"/>
                    <a:pt x="1576" y="2050"/>
                    <a:pt x="1610" y="2050"/>
                  </a:cubicBezTo>
                  <a:cubicBezTo>
                    <a:pt x="1622" y="2050"/>
                    <a:pt x="1633" y="2047"/>
                    <a:pt x="1643" y="2041"/>
                  </a:cubicBezTo>
                  <a:cubicBezTo>
                    <a:pt x="1683" y="2018"/>
                    <a:pt x="1689" y="1957"/>
                    <a:pt x="1660" y="1903"/>
                  </a:cubicBezTo>
                  <a:lnTo>
                    <a:pt x="1628" y="1847"/>
                  </a:lnTo>
                  <a:cubicBezTo>
                    <a:pt x="1647" y="1833"/>
                    <a:pt x="1667" y="1819"/>
                    <a:pt x="1688" y="1800"/>
                  </a:cubicBezTo>
                  <a:lnTo>
                    <a:pt x="1734" y="1845"/>
                  </a:lnTo>
                  <a:cubicBezTo>
                    <a:pt x="1759" y="1871"/>
                    <a:pt x="1793" y="1885"/>
                    <a:pt x="1822" y="1885"/>
                  </a:cubicBezTo>
                  <a:cubicBezTo>
                    <a:pt x="1842" y="1885"/>
                    <a:pt x="1859" y="1879"/>
                    <a:pt x="1872" y="1866"/>
                  </a:cubicBezTo>
                  <a:cubicBezTo>
                    <a:pt x="1884" y="1852"/>
                    <a:pt x="1892" y="1836"/>
                    <a:pt x="1892" y="1815"/>
                  </a:cubicBezTo>
                  <a:cubicBezTo>
                    <a:pt x="1892" y="1786"/>
                    <a:pt x="1877" y="1754"/>
                    <a:pt x="1851" y="1728"/>
                  </a:cubicBezTo>
                  <a:lnTo>
                    <a:pt x="1805" y="1683"/>
                  </a:lnTo>
                  <a:cubicBezTo>
                    <a:pt x="1824" y="1662"/>
                    <a:pt x="1840" y="1641"/>
                    <a:pt x="1853" y="1623"/>
                  </a:cubicBezTo>
                  <a:lnTo>
                    <a:pt x="1908" y="1654"/>
                  </a:lnTo>
                  <a:cubicBezTo>
                    <a:pt x="1930" y="1667"/>
                    <a:pt x="1954" y="1673"/>
                    <a:pt x="1976" y="1673"/>
                  </a:cubicBezTo>
                  <a:cubicBezTo>
                    <a:pt x="2006" y="1673"/>
                    <a:pt x="2033" y="1661"/>
                    <a:pt x="2046" y="1638"/>
                  </a:cubicBezTo>
                  <a:cubicBezTo>
                    <a:pt x="2068" y="1597"/>
                    <a:pt x="2045" y="1541"/>
                    <a:pt x="1989" y="1510"/>
                  </a:cubicBezTo>
                  <a:lnTo>
                    <a:pt x="1934" y="1478"/>
                  </a:lnTo>
                  <a:cubicBezTo>
                    <a:pt x="1945" y="1456"/>
                    <a:pt x="1953" y="1431"/>
                    <a:pt x="1962" y="1407"/>
                  </a:cubicBezTo>
                  <a:lnTo>
                    <a:pt x="2025" y="1424"/>
                  </a:lnTo>
                  <a:cubicBezTo>
                    <a:pt x="2038" y="1428"/>
                    <a:pt x="2050" y="1429"/>
                    <a:pt x="2063" y="1429"/>
                  </a:cubicBezTo>
                  <a:cubicBezTo>
                    <a:pt x="2107" y="1429"/>
                    <a:pt x="2146" y="1408"/>
                    <a:pt x="2155" y="1373"/>
                  </a:cubicBezTo>
                  <a:cubicBezTo>
                    <a:pt x="2167" y="1328"/>
                    <a:pt x="2129" y="1281"/>
                    <a:pt x="2068" y="1264"/>
                  </a:cubicBezTo>
                  <a:lnTo>
                    <a:pt x="2008" y="1248"/>
                  </a:lnTo>
                  <a:cubicBezTo>
                    <a:pt x="2011" y="1224"/>
                    <a:pt x="2014" y="1199"/>
                    <a:pt x="2016" y="1171"/>
                  </a:cubicBezTo>
                  <a:lnTo>
                    <a:pt x="2084" y="1177"/>
                  </a:lnTo>
                  <a:cubicBezTo>
                    <a:pt x="2120" y="1177"/>
                    <a:pt x="2153" y="1165"/>
                    <a:pt x="2174" y="1145"/>
                  </a:cubicBezTo>
                  <a:cubicBezTo>
                    <a:pt x="2189" y="1130"/>
                    <a:pt x="2196" y="1113"/>
                    <a:pt x="2196" y="1096"/>
                  </a:cubicBezTo>
                  <a:cubicBezTo>
                    <a:pt x="2196" y="1050"/>
                    <a:pt x="2147" y="1013"/>
                    <a:pt x="2084" y="1013"/>
                  </a:cubicBezTo>
                  <a:lnTo>
                    <a:pt x="2020" y="1013"/>
                  </a:lnTo>
                  <a:cubicBezTo>
                    <a:pt x="2018" y="986"/>
                    <a:pt x="2015" y="960"/>
                    <a:pt x="2011" y="937"/>
                  </a:cubicBezTo>
                  <a:lnTo>
                    <a:pt x="2072" y="921"/>
                  </a:lnTo>
                  <a:cubicBezTo>
                    <a:pt x="2132" y="904"/>
                    <a:pt x="2171" y="856"/>
                    <a:pt x="2159" y="813"/>
                  </a:cubicBezTo>
                  <a:cubicBezTo>
                    <a:pt x="2150" y="779"/>
                    <a:pt x="2112" y="757"/>
                    <a:pt x="2068" y="757"/>
                  </a:cubicBezTo>
                  <a:cubicBezTo>
                    <a:pt x="2055" y="757"/>
                    <a:pt x="2042" y="759"/>
                    <a:pt x="2029" y="763"/>
                  </a:cubicBezTo>
                  <a:lnTo>
                    <a:pt x="1967" y="780"/>
                  </a:lnTo>
                  <a:cubicBezTo>
                    <a:pt x="1957" y="755"/>
                    <a:pt x="1948" y="730"/>
                    <a:pt x="1937" y="708"/>
                  </a:cubicBezTo>
                  <a:lnTo>
                    <a:pt x="1993" y="677"/>
                  </a:lnTo>
                  <a:cubicBezTo>
                    <a:pt x="2025" y="659"/>
                    <a:pt x="2047" y="631"/>
                    <a:pt x="2055" y="603"/>
                  </a:cubicBezTo>
                  <a:cubicBezTo>
                    <a:pt x="2061" y="583"/>
                    <a:pt x="2057" y="565"/>
                    <a:pt x="2050" y="549"/>
                  </a:cubicBezTo>
                  <a:cubicBezTo>
                    <a:pt x="2036" y="527"/>
                    <a:pt x="2009" y="515"/>
                    <a:pt x="1978" y="515"/>
                  </a:cubicBezTo>
                  <a:cubicBezTo>
                    <a:pt x="1956" y="515"/>
                    <a:pt x="1932" y="521"/>
                    <a:pt x="1911" y="533"/>
                  </a:cubicBezTo>
                  <a:lnTo>
                    <a:pt x="1856" y="565"/>
                  </a:lnTo>
                  <a:cubicBezTo>
                    <a:pt x="1841" y="545"/>
                    <a:pt x="1826" y="525"/>
                    <a:pt x="1809" y="504"/>
                  </a:cubicBezTo>
                  <a:lnTo>
                    <a:pt x="1853" y="459"/>
                  </a:lnTo>
                  <a:cubicBezTo>
                    <a:pt x="1898" y="414"/>
                    <a:pt x="1908" y="354"/>
                    <a:pt x="1874" y="321"/>
                  </a:cubicBezTo>
                  <a:cubicBezTo>
                    <a:pt x="1861" y="309"/>
                    <a:pt x="1844" y="303"/>
                    <a:pt x="1825" y="303"/>
                  </a:cubicBezTo>
                  <a:cubicBezTo>
                    <a:pt x="1796" y="303"/>
                    <a:pt x="1762" y="317"/>
                    <a:pt x="1737" y="342"/>
                  </a:cubicBezTo>
                  <a:lnTo>
                    <a:pt x="1693" y="387"/>
                  </a:lnTo>
                  <a:cubicBezTo>
                    <a:pt x="1671" y="370"/>
                    <a:pt x="1651" y="354"/>
                    <a:pt x="1631" y="339"/>
                  </a:cubicBezTo>
                  <a:lnTo>
                    <a:pt x="1663" y="285"/>
                  </a:lnTo>
                  <a:cubicBezTo>
                    <a:pt x="1695" y="232"/>
                    <a:pt x="1688" y="170"/>
                    <a:pt x="1647" y="147"/>
                  </a:cubicBezTo>
                  <a:cubicBezTo>
                    <a:pt x="1638" y="141"/>
                    <a:pt x="1627" y="139"/>
                    <a:pt x="1616" y="139"/>
                  </a:cubicBezTo>
                  <a:cubicBezTo>
                    <a:pt x="1582" y="139"/>
                    <a:pt x="1543" y="163"/>
                    <a:pt x="1520" y="203"/>
                  </a:cubicBezTo>
                  <a:lnTo>
                    <a:pt x="1488" y="259"/>
                  </a:lnTo>
                  <a:cubicBezTo>
                    <a:pt x="1465" y="248"/>
                    <a:pt x="1440" y="239"/>
                    <a:pt x="1417" y="229"/>
                  </a:cubicBezTo>
                  <a:lnTo>
                    <a:pt x="1434" y="168"/>
                  </a:lnTo>
                  <a:cubicBezTo>
                    <a:pt x="1450" y="107"/>
                    <a:pt x="1428" y="49"/>
                    <a:pt x="1382" y="37"/>
                  </a:cubicBezTo>
                  <a:cubicBezTo>
                    <a:pt x="1377" y="36"/>
                    <a:pt x="1372" y="35"/>
                    <a:pt x="1367" y="35"/>
                  </a:cubicBezTo>
                  <a:cubicBezTo>
                    <a:pt x="1328" y="35"/>
                    <a:pt x="1287" y="73"/>
                    <a:pt x="1274" y="124"/>
                  </a:cubicBezTo>
                  <a:lnTo>
                    <a:pt x="1257" y="185"/>
                  </a:lnTo>
                  <a:cubicBezTo>
                    <a:pt x="1234" y="181"/>
                    <a:pt x="1208" y="179"/>
                    <a:pt x="1181" y="176"/>
                  </a:cubicBezTo>
                  <a:lnTo>
                    <a:pt x="1181" y="112"/>
                  </a:lnTo>
                  <a:cubicBezTo>
                    <a:pt x="1181" y="49"/>
                    <a:pt x="1144" y="1"/>
                    <a:pt x="10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7"/>
            <p:cNvSpPr/>
            <p:nvPr/>
          </p:nvSpPr>
          <p:spPr>
            <a:xfrm>
              <a:off x="6756599" y="2934724"/>
              <a:ext cx="79350" cy="75628"/>
            </a:xfrm>
            <a:custGeom>
              <a:avLst/>
              <a:gdLst/>
              <a:ahLst/>
              <a:cxnLst/>
              <a:rect l="l" t="t" r="r" b="b"/>
              <a:pathLst>
                <a:path w="1748" h="1666" extrusionOk="0">
                  <a:moveTo>
                    <a:pt x="915" y="45"/>
                  </a:moveTo>
                  <a:cubicBezTo>
                    <a:pt x="1126" y="45"/>
                    <a:pt x="1324" y="128"/>
                    <a:pt x="1473" y="276"/>
                  </a:cubicBezTo>
                  <a:cubicBezTo>
                    <a:pt x="1621" y="425"/>
                    <a:pt x="1704" y="623"/>
                    <a:pt x="1704" y="834"/>
                  </a:cubicBezTo>
                  <a:cubicBezTo>
                    <a:pt x="1704" y="1044"/>
                    <a:pt x="1621" y="1241"/>
                    <a:pt x="1473" y="1390"/>
                  </a:cubicBezTo>
                  <a:cubicBezTo>
                    <a:pt x="1324" y="1539"/>
                    <a:pt x="1126" y="1621"/>
                    <a:pt x="915" y="1621"/>
                  </a:cubicBezTo>
                  <a:cubicBezTo>
                    <a:pt x="704" y="1621"/>
                    <a:pt x="507" y="1539"/>
                    <a:pt x="358" y="1390"/>
                  </a:cubicBezTo>
                  <a:cubicBezTo>
                    <a:pt x="50" y="1083"/>
                    <a:pt x="50" y="583"/>
                    <a:pt x="358" y="276"/>
                  </a:cubicBezTo>
                  <a:cubicBezTo>
                    <a:pt x="507" y="128"/>
                    <a:pt x="704" y="45"/>
                    <a:pt x="915" y="45"/>
                  </a:cubicBezTo>
                  <a:close/>
                  <a:moveTo>
                    <a:pt x="915" y="0"/>
                  </a:moveTo>
                  <a:cubicBezTo>
                    <a:pt x="692" y="0"/>
                    <a:pt x="482" y="87"/>
                    <a:pt x="325" y="244"/>
                  </a:cubicBezTo>
                  <a:cubicBezTo>
                    <a:pt x="0" y="570"/>
                    <a:pt x="0" y="1098"/>
                    <a:pt x="325" y="1422"/>
                  </a:cubicBezTo>
                  <a:cubicBezTo>
                    <a:pt x="483" y="1580"/>
                    <a:pt x="692" y="1665"/>
                    <a:pt x="915" y="1665"/>
                  </a:cubicBezTo>
                  <a:cubicBezTo>
                    <a:pt x="1138" y="1665"/>
                    <a:pt x="1347" y="1579"/>
                    <a:pt x="1504" y="1422"/>
                  </a:cubicBezTo>
                  <a:cubicBezTo>
                    <a:pt x="1661" y="1266"/>
                    <a:pt x="1748" y="1056"/>
                    <a:pt x="1748" y="832"/>
                  </a:cubicBezTo>
                  <a:cubicBezTo>
                    <a:pt x="1748" y="610"/>
                    <a:pt x="1661" y="400"/>
                    <a:pt x="1504" y="244"/>
                  </a:cubicBezTo>
                  <a:cubicBezTo>
                    <a:pt x="1347" y="87"/>
                    <a:pt x="1138" y="0"/>
                    <a:pt x="9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7"/>
            <p:cNvSpPr/>
            <p:nvPr/>
          </p:nvSpPr>
          <p:spPr>
            <a:xfrm>
              <a:off x="6768765" y="2945755"/>
              <a:ext cx="56199" cy="53611"/>
            </a:xfrm>
            <a:custGeom>
              <a:avLst/>
              <a:gdLst/>
              <a:ahLst/>
              <a:cxnLst/>
              <a:rect l="l" t="t" r="r" b="b"/>
              <a:pathLst>
                <a:path w="1238" h="1181" extrusionOk="0">
                  <a:moveTo>
                    <a:pt x="647" y="45"/>
                  </a:moveTo>
                  <a:cubicBezTo>
                    <a:pt x="792" y="45"/>
                    <a:pt x="929" y="102"/>
                    <a:pt x="1032" y="205"/>
                  </a:cubicBezTo>
                  <a:cubicBezTo>
                    <a:pt x="1135" y="308"/>
                    <a:pt x="1192" y="445"/>
                    <a:pt x="1192" y="590"/>
                  </a:cubicBezTo>
                  <a:cubicBezTo>
                    <a:pt x="1192" y="736"/>
                    <a:pt x="1135" y="873"/>
                    <a:pt x="1032" y="974"/>
                  </a:cubicBezTo>
                  <a:cubicBezTo>
                    <a:pt x="929" y="1077"/>
                    <a:pt x="792" y="1134"/>
                    <a:pt x="647" y="1134"/>
                  </a:cubicBezTo>
                  <a:cubicBezTo>
                    <a:pt x="502" y="1134"/>
                    <a:pt x="365" y="1077"/>
                    <a:pt x="262" y="974"/>
                  </a:cubicBezTo>
                  <a:cubicBezTo>
                    <a:pt x="50" y="762"/>
                    <a:pt x="50" y="417"/>
                    <a:pt x="262" y="205"/>
                  </a:cubicBezTo>
                  <a:cubicBezTo>
                    <a:pt x="365" y="102"/>
                    <a:pt x="502" y="45"/>
                    <a:pt x="647" y="45"/>
                  </a:cubicBezTo>
                  <a:close/>
                  <a:moveTo>
                    <a:pt x="647" y="1"/>
                  </a:moveTo>
                  <a:cubicBezTo>
                    <a:pt x="489" y="1"/>
                    <a:pt x="341" y="63"/>
                    <a:pt x="230" y="174"/>
                  </a:cubicBezTo>
                  <a:cubicBezTo>
                    <a:pt x="1" y="403"/>
                    <a:pt x="0" y="777"/>
                    <a:pt x="230" y="1008"/>
                  </a:cubicBezTo>
                  <a:cubicBezTo>
                    <a:pt x="343" y="1120"/>
                    <a:pt x="491" y="1181"/>
                    <a:pt x="649" y="1181"/>
                  </a:cubicBezTo>
                  <a:cubicBezTo>
                    <a:pt x="807" y="1181"/>
                    <a:pt x="955" y="1119"/>
                    <a:pt x="1065" y="1008"/>
                  </a:cubicBezTo>
                  <a:cubicBezTo>
                    <a:pt x="1177" y="897"/>
                    <a:pt x="1237" y="747"/>
                    <a:pt x="1237" y="591"/>
                  </a:cubicBezTo>
                  <a:cubicBezTo>
                    <a:pt x="1237" y="433"/>
                    <a:pt x="1176" y="285"/>
                    <a:pt x="1065" y="173"/>
                  </a:cubicBezTo>
                  <a:cubicBezTo>
                    <a:pt x="953" y="63"/>
                    <a:pt x="804" y="1"/>
                    <a:pt x="6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7"/>
            <p:cNvSpPr/>
            <p:nvPr/>
          </p:nvSpPr>
          <p:spPr>
            <a:xfrm>
              <a:off x="6775256" y="2951747"/>
              <a:ext cx="45758" cy="41718"/>
            </a:xfrm>
            <a:custGeom>
              <a:avLst/>
              <a:gdLst/>
              <a:ahLst/>
              <a:cxnLst/>
              <a:rect l="l" t="t" r="r" b="b"/>
              <a:pathLst>
                <a:path w="1008" h="919" extrusionOk="0">
                  <a:moveTo>
                    <a:pt x="504" y="46"/>
                  </a:moveTo>
                  <a:cubicBezTo>
                    <a:pt x="613" y="46"/>
                    <a:pt x="718" y="90"/>
                    <a:pt x="796" y="167"/>
                  </a:cubicBezTo>
                  <a:cubicBezTo>
                    <a:pt x="956" y="327"/>
                    <a:pt x="957" y="590"/>
                    <a:pt x="796" y="750"/>
                  </a:cubicBezTo>
                  <a:cubicBezTo>
                    <a:pt x="718" y="828"/>
                    <a:pt x="613" y="872"/>
                    <a:pt x="504" y="872"/>
                  </a:cubicBezTo>
                  <a:cubicBezTo>
                    <a:pt x="393" y="872"/>
                    <a:pt x="291" y="828"/>
                    <a:pt x="212" y="750"/>
                  </a:cubicBezTo>
                  <a:cubicBezTo>
                    <a:pt x="192" y="730"/>
                    <a:pt x="174" y="708"/>
                    <a:pt x="159" y="686"/>
                  </a:cubicBezTo>
                  <a:cubicBezTo>
                    <a:pt x="114" y="617"/>
                    <a:pt x="91" y="538"/>
                    <a:pt x="91" y="459"/>
                  </a:cubicBezTo>
                  <a:cubicBezTo>
                    <a:pt x="91" y="354"/>
                    <a:pt x="133" y="248"/>
                    <a:pt x="213" y="167"/>
                  </a:cubicBezTo>
                  <a:cubicBezTo>
                    <a:pt x="291" y="90"/>
                    <a:pt x="394" y="46"/>
                    <a:pt x="504" y="46"/>
                  </a:cubicBezTo>
                  <a:close/>
                  <a:moveTo>
                    <a:pt x="504" y="1"/>
                  </a:moveTo>
                  <a:cubicBezTo>
                    <a:pt x="381" y="1"/>
                    <a:pt x="267" y="48"/>
                    <a:pt x="180" y="134"/>
                  </a:cubicBezTo>
                  <a:cubicBezTo>
                    <a:pt x="1" y="314"/>
                    <a:pt x="1" y="604"/>
                    <a:pt x="180" y="783"/>
                  </a:cubicBezTo>
                  <a:cubicBezTo>
                    <a:pt x="267" y="871"/>
                    <a:pt x="381" y="918"/>
                    <a:pt x="504" y="918"/>
                  </a:cubicBezTo>
                  <a:cubicBezTo>
                    <a:pt x="626" y="918"/>
                    <a:pt x="741" y="871"/>
                    <a:pt x="829" y="783"/>
                  </a:cubicBezTo>
                  <a:cubicBezTo>
                    <a:pt x="1008" y="604"/>
                    <a:pt x="1008" y="314"/>
                    <a:pt x="829" y="134"/>
                  </a:cubicBezTo>
                  <a:cubicBezTo>
                    <a:pt x="741" y="48"/>
                    <a:pt x="627" y="1"/>
                    <a:pt x="5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7"/>
            <p:cNvSpPr/>
            <p:nvPr/>
          </p:nvSpPr>
          <p:spPr>
            <a:xfrm>
              <a:off x="6785924" y="2961416"/>
              <a:ext cx="24377" cy="22244"/>
            </a:xfrm>
            <a:custGeom>
              <a:avLst/>
              <a:gdLst/>
              <a:ahLst/>
              <a:cxnLst/>
              <a:rect l="l" t="t" r="r" b="b"/>
              <a:pathLst>
                <a:path w="537" h="490" extrusionOk="0">
                  <a:moveTo>
                    <a:pt x="269" y="46"/>
                  </a:moveTo>
                  <a:cubicBezTo>
                    <a:pt x="322" y="46"/>
                    <a:pt x="372" y="67"/>
                    <a:pt x="410" y="104"/>
                  </a:cubicBezTo>
                  <a:cubicBezTo>
                    <a:pt x="488" y="183"/>
                    <a:pt x="488" y="308"/>
                    <a:pt x="410" y="385"/>
                  </a:cubicBezTo>
                  <a:cubicBezTo>
                    <a:pt x="373" y="423"/>
                    <a:pt x="321" y="442"/>
                    <a:pt x="269" y="442"/>
                  </a:cubicBezTo>
                  <a:cubicBezTo>
                    <a:pt x="218" y="442"/>
                    <a:pt x="166" y="423"/>
                    <a:pt x="129" y="385"/>
                  </a:cubicBezTo>
                  <a:cubicBezTo>
                    <a:pt x="51" y="308"/>
                    <a:pt x="51" y="181"/>
                    <a:pt x="129" y="104"/>
                  </a:cubicBezTo>
                  <a:cubicBezTo>
                    <a:pt x="167" y="67"/>
                    <a:pt x="215" y="46"/>
                    <a:pt x="269" y="46"/>
                  </a:cubicBezTo>
                  <a:close/>
                  <a:moveTo>
                    <a:pt x="269" y="1"/>
                  </a:moveTo>
                  <a:cubicBezTo>
                    <a:pt x="203" y="1"/>
                    <a:pt x="142" y="26"/>
                    <a:pt x="97" y="72"/>
                  </a:cubicBezTo>
                  <a:cubicBezTo>
                    <a:pt x="1" y="167"/>
                    <a:pt x="1" y="322"/>
                    <a:pt x="97" y="418"/>
                  </a:cubicBezTo>
                  <a:cubicBezTo>
                    <a:pt x="142" y="465"/>
                    <a:pt x="204" y="490"/>
                    <a:pt x="269" y="490"/>
                  </a:cubicBezTo>
                  <a:cubicBezTo>
                    <a:pt x="335" y="490"/>
                    <a:pt x="395" y="465"/>
                    <a:pt x="442" y="418"/>
                  </a:cubicBezTo>
                  <a:cubicBezTo>
                    <a:pt x="537" y="323"/>
                    <a:pt x="537" y="168"/>
                    <a:pt x="442" y="72"/>
                  </a:cubicBezTo>
                  <a:cubicBezTo>
                    <a:pt x="395" y="26"/>
                    <a:pt x="334"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7"/>
            <p:cNvSpPr/>
            <p:nvPr/>
          </p:nvSpPr>
          <p:spPr>
            <a:xfrm>
              <a:off x="6946849" y="2634119"/>
              <a:ext cx="197559" cy="197150"/>
            </a:xfrm>
            <a:custGeom>
              <a:avLst/>
              <a:gdLst/>
              <a:ahLst/>
              <a:cxnLst/>
              <a:rect l="l" t="t" r="r" b="b"/>
              <a:pathLst>
                <a:path w="4352" h="4343" extrusionOk="0">
                  <a:moveTo>
                    <a:pt x="2374" y="50"/>
                  </a:moveTo>
                  <a:cubicBezTo>
                    <a:pt x="3460" y="150"/>
                    <a:pt x="4306" y="1077"/>
                    <a:pt x="4306" y="2171"/>
                  </a:cubicBezTo>
                  <a:cubicBezTo>
                    <a:pt x="4306" y="3265"/>
                    <a:pt x="3460" y="4192"/>
                    <a:pt x="2374" y="4293"/>
                  </a:cubicBezTo>
                  <a:lnTo>
                    <a:pt x="2374" y="4288"/>
                  </a:lnTo>
                  <a:cubicBezTo>
                    <a:pt x="2374" y="4179"/>
                    <a:pt x="2286" y="4091"/>
                    <a:pt x="2176" y="4091"/>
                  </a:cubicBezTo>
                  <a:cubicBezTo>
                    <a:pt x="2067" y="4091"/>
                    <a:pt x="1979" y="4179"/>
                    <a:pt x="1979" y="4288"/>
                  </a:cubicBezTo>
                  <a:lnTo>
                    <a:pt x="1979" y="4293"/>
                  </a:lnTo>
                  <a:cubicBezTo>
                    <a:pt x="893" y="4192"/>
                    <a:pt x="46" y="3265"/>
                    <a:pt x="46" y="2171"/>
                  </a:cubicBezTo>
                  <a:cubicBezTo>
                    <a:pt x="45" y="1076"/>
                    <a:pt x="893" y="150"/>
                    <a:pt x="1979" y="50"/>
                  </a:cubicBezTo>
                  <a:cubicBezTo>
                    <a:pt x="1981" y="158"/>
                    <a:pt x="2069" y="243"/>
                    <a:pt x="2176" y="243"/>
                  </a:cubicBezTo>
                  <a:cubicBezTo>
                    <a:pt x="2284" y="243"/>
                    <a:pt x="2371" y="158"/>
                    <a:pt x="2374" y="50"/>
                  </a:cubicBezTo>
                  <a:close/>
                  <a:moveTo>
                    <a:pt x="2030" y="0"/>
                  </a:moveTo>
                  <a:lnTo>
                    <a:pt x="2002" y="3"/>
                  </a:lnTo>
                  <a:cubicBezTo>
                    <a:pt x="881" y="92"/>
                    <a:pt x="1" y="1044"/>
                    <a:pt x="1" y="2171"/>
                  </a:cubicBezTo>
                  <a:cubicBezTo>
                    <a:pt x="0" y="3298"/>
                    <a:pt x="879" y="4250"/>
                    <a:pt x="2002" y="4340"/>
                  </a:cubicBezTo>
                  <a:lnTo>
                    <a:pt x="2031" y="4342"/>
                  </a:lnTo>
                  <a:lnTo>
                    <a:pt x="2026" y="4314"/>
                  </a:lnTo>
                  <a:cubicBezTo>
                    <a:pt x="2025" y="4305"/>
                    <a:pt x="2023" y="4297"/>
                    <a:pt x="2023" y="4288"/>
                  </a:cubicBezTo>
                  <a:cubicBezTo>
                    <a:pt x="2023" y="4204"/>
                    <a:pt x="2092" y="4136"/>
                    <a:pt x="2175" y="4136"/>
                  </a:cubicBezTo>
                  <a:cubicBezTo>
                    <a:pt x="2259" y="4136"/>
                    <a:pt x="2328" y="4205"/>
                    <a:pt x="2328" y="4288"/>
                  </a:cubicBezTo>
                  <a:cubicBezTo>
                    <a:pt x="2328" y="4298"/>
                    <a:pt x="2327" y="4305"/>
                    <a:pt x="2326" y="4314"/>
                  </a:cubicBezTo>
                  <a:lnTo>
                    <a:pt x="2320" y="4342"/>
                  </a:lnTo>
                  <a:lnTo>
                    <a:pt x="2349" y="4340"/>
                  </a:lnTo>
                  <a:cubicBezTo>
                    <a:pt x="3472" y="4251"/>
                    <a:pt x="4352" y="3298"/>
                    <a:pt x="4352" y="2171"/>
                  </a:cubicBezTo>
                  <a:cubicBezTo>
                    <a:pt x="4352" y="1044"/>
                    <a:pt x="3472" y="92"/>
                    <a:pt x="2350" y="3"/>
                  </a:cubicBezTo>
                  <a:lnTo>
                    <a:pt x="2323" y="0"/>
                  </a:lnTo>
                  <a:lnTo>
                    <a:pt x="2327" y="28"/>
                  </a:lnTo>
                  <a:lnTo>
                    <a:pt x="2328" y="34"/>
                  </a:lnTo>
                  <a:cubicBezTo>
                    <a:pt x="2328" y="38"/>
                    <a:pt x="2329" y="42"/>
                    <a:pt x="2329" y="45"/>
                  </a:cubicBezTo>
                  <a:cubicBezTo>
                    <a:pt x="2329" y="129"/>
                    <a:pt x="2260" y="197"/>
                    <a:pt x="2176" y="197"/>
                  </a:cubicBezTo>
                  <a:cubicBezTo>
                    <a:pt x="2092" y="197"/>
                    <a:pt x="2025" y="128"/>
                    <a:pt x="2025" y="45"/>
                  </a:cubicBezTo>
                  <a:cubicBezTo>
                    <a:pt x="2025" y="42"/>
                    <a:pt x="2025" y="38"/>
                    <a:pt x="2026" y="34"/>
                  </a:cubicBezTo>
                  <a:lnTo>
                    <a:pt x="203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7"/>
            <p:cNvSpPr/>
            <p:nvPr/>
          </p:nvSpPr>
          <p:spPr>
            <a:xfrm>
              <a:off x="6962238" y="2742522"/>
              <a:ext cx="74221" cy="72814"/>
            </a:xfrm>
            <a:custGeom>
              <a:avLst/>
              <a:gdLst/>
              <a:ahLst/>
              <a:cxnLst/>
              <a:rect l="l" t="t" r="r" b="b"/>
              <a:pathLst>
                <a:path w="1635" h="1604" extrusionOk="0">
                  <a:moveTo>
                    <a:pt x="871" y="337"/>
                  </a:moveTo>
                  <a:lnTo>
                    <a:pt x="870" y="338"/>
                  </a:lnTo>
                  <a:lnTo>
                    <a:pt x="870" y="338"/>
                  </a:lnTo>
                  <a:lnTo>
                    <a:pt x="871" y="337"/>
                  </a:lnTo>
                  <a:lnTo>
                    <a:pt x="871" y="337"/>
                  </a:lnTo>
                  <a:close/>
                  <a:moveTo>
                    <a:pt x="729" y="195"/>
                  </a:moveTo>
                  <a:lnTo>
                    <a:pt x="871" y="337"/>
                  </a:lnTo>
                  <a:lnTo>
                    <a:pt x="871" y="337"/>
                  </a:lnTo>
                  <a:lnTo>
                    <a:pt x="871" y="336"/>
                  </a:lnTo>
                  <a:lnTo>
                    <a:pt x="1013" y="479"/>
                  </a:lnTo>
                  <a:lnTo>
                    <a:pt x="991" y="490"/>
                  </a:lnTo>
                  <a:cubicBezTo>
                    <a:pt x="991" y="473"/>
                    <a:pt x="987" y="459"/>
                    <a:pt x="977" y="446"/>
                  </a:cubicBezTo>
                  <a:cubicBezTo>
                    <a:pt x="962" y="424"/>
                    <a:pt x="935" y="412"/>
                    <a:pt x="905" y="412"/>
                  </a:cubicBezTo>
                  <a:cubicBezTo>
                    <a:pt x="883" y="412"/>
                    <a:pt x="859" y="419"/>
                    <a:pt x="839" y="433"/>
                  </a:cubicBezTo>
                  <a:lnTo>
                    <a:pt x="793" y="466"/>
                  </a:lnTo>
                  <a:lnTo>
                    <a:pt x="793" y="466"/>
                  </a:lnTo>
                  <a:lnTo>
                    <a:pt x="822" y="418"/>
                  </a:lnTo>
                  <a:cubicBezTo>
                    <a:pt x="830" y="408"/>
                    <a:pt x="835" y="399"/>
                    <a:pt x="839" y="388"/>
                  </a:cubicBezTo>
                  <a:lnTo>
                    <a:pt x="870" y="338"/>
                  </a:lnTo>
                  <a:lnTo>
                    <a:pt x="870" y="338"/>
                  </a:lnTo>
                  <a:lnTo>
                    <a:pt x="849" y="348"/>
                  </a:lnTo>
                  <a:cubicBezTo>
                    <a:pt x="849" y="332"/>
                    <a:pt x="845" y="317"/>
                    <a:pt x="835" y="304"/>
                  </a:cubicBezTo>
                  <a:cubicBezTo>
                    <a:pt x="820" y="282"/>
                    <a:pt x="792" y="270"/>
                    <a:pt x="763" y="270"/>
                  </a:cubicBezTo>
                  <a:cubicBezTo>
                    <a:pt x="740" y="270"/>
                    <a:pt x="717" y="277"/>
                    <a:pt x="697" y="291"/>
                  </a:cubicBezTo>
                  <a:lnTo>
                    <a:pt x="651" y="324"/>
                  </a:lnTo>
                  <a:lnTo>
                    <a:pt x="680" y="275"/>
                  </a:lnTo>
                  <a:cubicBezTo>
                    <a:pt x="687" y="266"/>
                    <a:pt x="695" y="255"/>
                    <a:pt x="698" y="245"/>
                  </a:cubicBezTo>
                  <a:lnTo>
                    <a:pt x="729" y="195"/>
                  </a:lnTo>
                  <a:close/>
                  <a:moveTo>
                    <a:pt x="580" y="353"/>
                  </a:moveTo>
                  <a:lnTo>
                    <a:pt x="558" y="389"/>
                  </a:lnTo>
                  <a:lnTo>
                    <a:pt x="373" y="519"/>
                  </a:lnTo>
                  <a:lnTo>
                    <a:pt x="395" y="482"/>
                  </a:lnTo>
                  <a:lnTo>
                    <a:pt x="580" y="353"/>
                  </a:lnTo>
                  <a:close/>
                  <a:moveTo>
                    <a:pt x="623" y="174"/>
                  </a:moveTo>
                  <a:cubicBezTo>
                    <a:pt x="638" y="174"/>
                    <a:pt x="651" y="178"/>
                    <a:pt x="658" y="190"/>
                  </a:cubicBezTo>
                  <a:cubicBezTo>
                    <a:pt x="670" y="208"/>
                    <a:pt x="659" y="240"/>
                    <a:pt x="633" y="259"/>
                  </a:cubicBezTo>
                  <a:lnTo>
                    <a:pt x="202" y="562"/>
                  </a:lnTo>
                  <a:cubicBezTo>
                    <a:pt x="190" y="571"/>
                    <a:pt x="175" y="575"/>
                    <a:pt x="162" y="575"/>
                  </a:cubicBezTo>
                  <a:cubicBezTo>
                    <a:pt x="148" y="575"/>
                    <a:pt x="135" y="570"/>
                    <a:pt x="127" y="561"/>
                  </a:cubicBezTo>
                  <a:cubicBezTo>
                    <a:pt x="113" y="541"/>
                    <a:pt x="124" y="508"/>
                    <a:pt x="151" y="490"/>
                  </a:cubicBezTo>
                  <a:lnTo>
                    <a:pt x="582" y="187"/>
                  </a:lnTo>
                  <a:cubicBezTo>
                    <a:pt x="594" y="177"/>
                    <a:pt x="608" y="174"/>
                    <a:pt x="623" y="174"/>
                  </a:cubicBezTo>
                  <a:close/>
                  <a:moveTo>
                    <a:pt x="1014" y="480"/>
                  </a:moveTo>
                  <a:lnTo>
                    <a:pt x="1156" y="620"/>
                  </a:lnTo>
                  <a:lnTo>
                    <a:pt x="1134" y="633"/>
                  </a:lnTo>
                  <a:cubicBezTo>
                    <a:pt x="1132" y="617"/>
                    <a:pt x="1129" y="602"/>
                    <a:pt x="1120" y="588"/>
                  </a:cubicBezTo>
                  <a:cubicBezTo>
                    <a:pt x="1104" y="566"/>
                    <a:pt x="1077" y="555"/>
                    <a:pt x="1048" y="555"/>
                  </a:cubicBezTo>
                  <a:cubicBezTo>
                    <a:pt x="1026" y="555"/>
                    <a:pt x="1002" y="562"/>
                    <a:pt x="982" y="576"/>
                  </a:cubicBezTo>
                  <a:lnTo>
                    <a:pt x="937" y="607"/>
                  </a:lnTo>
                  <a:lnTo>
                    <a:pt x="937" y="607"/>
                  </a:lnTo>
                  <a:lnTo>
                    <a:pt x="969" y="556"/>
                  </a:lnTo>
                  <a:cubicBezTo>
                    <a:pt x="974" y="549"/>
                    <a:pt x="976" y="543"/>
                    <a:pt x="981" y="536"/>
                  </a:cubicBezTo>
                  <a:lnTo>
                    <a:pt x="1014" y="480"/>
                  </a:lnTo>
                  <a:close/>
                  <a:moveTo>
                    <a:pt x="721" y="494"/>
                  </a:moveTo>
                  <a:lnTo>
                    <a:pt x="698" y="530"/>
                  </a:lnTo>
                  <a:lnTo>
                    <a:pt x="513" y="661"/>
                  </a:lnTo>
                  <a:lnTo>
                    <a:pt x="513" y="661"/>
                  </a:lnTo>
                  <a:lnTo>
                    <a:pt x="537" y="624"/>
                  </a:lnTo>
                  <a:lnTo>
                    <a:pt x="721" y="494"/>
                  </a:lnTo>
                  <a:close/>
                  <a:moveTo>
                    <a:pt x="764" y="314"/>
                  </a:moveTo>
                  <a:cubicBezTo>
                    <a:pt x="779" y="314"/>
                    <a:pt x="792" y="320"/>
                    <a:pt x="798" y="330"/>
                  </a:cubicBezTo>
                  <a:cubicBezTo>
                    <a:pt x="813" y="350"/>
                    <a:pt x="801" y="383"/>
                    <a:pt x="775" y="402"/>
                  </a:cubicBezTo>
                  <a:lnTo>
                    <a:pt x="345" y="704"/>
                  </a:lnTo>
                  <a:cubicBezTo>
                    <a:pt x="332" y="714"/>
                    <a:pt x="317" y="718"/>
                    <a:pt x="304" y="718"/>
                  </a:cubicBezTo>
                  <a:cubicBezTo>
                    <a:pt x="290" y="718"/>
                    <a:pt x="277" y="713"/>
                    <a:pt x="270" y="703"/>
                  </a:cubicBezTo>
                  <a:cubicBezTo>
                    <a:pt x="255" y="682"/>
                    <a:pt x="266" y="650"/>
                    <a:pt x="292" y="631"/>
                  </a:cubicBezTo>
                  <a:lnTo>
                    <a:pt x="723" y="328"/>
                  </a:lnTo>
                  <a:cubicBezTo>
                    <a:pt x="735" y="318"/>
                    <a:pt x="750" y="314"/>
                    <a:pt x="764" y="314"/>
                  </a:cubicBezTo>
                  <a:close/>
                  <a:moveTo>
                    <a:pt x="1298" y="763"/>
                  </a:moveTo>
                  <a:lnTo>
                    <a:pt x="1297" y="764"/>
                  </a:lnTo>
                  <a:lnTo>
                    <a:pt x="1297" y="764"/>
                  </a:lnTo>
                  <a:lnTo>
                    <a:pt x="1298" y="764"/>
                  </a:lnTo>
                  <a:lnTo>
                    <a:pt x="1298" y="763"/>
                  </a:lnTo>
                  <a:close/>
                  <a:moveTo>
                    <a:pt x="866" y="636"/>
                  </a:moveTo>
                  <a:lnTo>
                    <a:pt x="844" y="673"/>
                  </a:lnTo>
                  <a:lnTo>
                    <a:pt x="659" y="803"/>
                  </a:lnTo>
                  <a:lnTo>
                    <a:pt x="659" y="803"/>
                  </a:lnTo>
                  <a:lnTo>
                    <a:pt x="681" y="766"/>
                  </a:lnTo>
                  <a:lnTo>
                    <a:pt x="866" y="636"/>
                  </a:lnTo>
                  <a:close/>
                  <a:moveTo>
                    <a:pt x="906" y="457"/>
                  </a:moveTo>
                  <a:cubicBezTo>
                    <a:pt x="919" y="457"/>
                    <a:pt x="933" y="462"/>
                    <a:pt x="939" y="472"/>
                  </a:cubicBezTo>
                  <a:cubicBezTo>
                    <a:pt x="946" y="482"/>
                    <a:pt x="946" y="494"/>
                    <a:pt x="945" y="502"/>
                  </a:cubicBezTo>
                  <a:cubicBezTo>
                    <a:pt x="943" y="518"/>
                    <a:pt x="932" y="534"/>
                    <a:pt x="916" y="545"/>
                  </a:cubicBezTo>
                  <a:lnTo>
                    <a:pt x="485" y="849"/>
                  </a:lnTo>
                  <a:cubicBezTo>
                    <a:pt x="472" y="858"/>
                    <a:pt x="458" y="862"/>
                    <a:pt x="444" y="862"/>
                  </a:cubicBezTo>
                  <a:cubicBezTo>
                    <a:pt x="429" y="862"/>
                    <a:pt x="416" y="857"/>
                    <a:pt x="409" y="847"/>
                  </a:cubicBezTo>
                  <a:cubicBezTo>
                    <a:pt x="397" y="825"/>
                    <a:pt x="408" y="792"/>
                    <a:pt x="434" y="773"/>
                  </a:cubicBezTo>
                  <a:lnTo>
                    <a:pt x="865" y="470"/>
                  </a:lnTo>
                  <a:cubicBezTo>
                    <a:pt x="876" y="461"/>
                    <a:pt x="891" y="457"/>
                    <a:pt x="906" y="457"/>
                  </a:cubicBezTo>
                  <a:close/>
                  <a:moveTo>
                    <a:pt x="1157" y="623"/>
                  </a:moveTo>
                  <a:lnTo>
                    <a:pt x="1298" y="763"/>
                  </a:lnTo>
                  <a:lnTo>
                    <a:pt x="1298" y="763"/>
                  </a:lnTo>
                  <a:lnTo>
                    <a:pt x="1298" y="762"/>
                  </a:lnTo>
                  <a:lnTo>
                    <a:pt x="1440" y="905"/>
                  </a:lnTo>
                  <a:lnTo>
                    <a:pt x="1418" y="916"/>
                  </a:lnTo>
                  <a:cubicBezTo>
                    <a:pt x="1418" y="901"/>
                    <a:pt x="1414" y="886"/>
                    <a:pt x="1405" y="873"/>
                  </a:cubicBezTo>
                  <a:cubicBezTo>
                    <a:pt x="1389" y="851"/>
                    <a:pt x="1362" y="840"/>
                    <a:pt x="1333" y="840"/>
                  </a:cubicBezTo>
                  <a:cubicBezTo>
                    <a:pt x="1310" y="840"/>
                    <a:pt x="1287" y="847"/>
                    <a:pt x="1266" y="861"/>
                  </a:cubicBezTo>
                  <a:lnTo>
                    <a:pt x="1218" y="894"/>
                  </a:lnTo>
                  <a:lnTo>
                    <a:pt x="1246" y="846"/>
                  </a:lnTo>
                  <a:cubicBezTo>
                    <a:pt x="1256" y="835"/>
                    <a:pt x="1262" y="824"/>
                    <a:pt x="1267" y="811"/>
                  </a:cubicBezTo>
                  <a:lnTo>
                    <a:pt x="1297" y="764"/>
                  </a:lnTo>
                  <a:lnTo>
                    <a:pt x="1297" y="764"/>
                  </a:lnTo>
                  <a:lnTo>
                    <a:pt x="1276" y="773"/>
                  </a:lnTo>
                  <a:cubicBezTo>
                    <a:pt x="1275" y="757"/>
                    <a:pt x="1272" y="743"/>
                    <a:pt x="1262" y="731"/>
                  </a:cubicBezTo>
                  <a:cubicBezTo>
                    <a:pt x="1247" y="709"/>
                    <a:pt x="1220" y="698"/>
                    <a:pt x="1191" y="698"/>
                  </a:cubicBezTo>
                  <a:cubicBezTo>
                    <a:pt x="1168" y="698"/>
                    <a:pt x="1144" y="704"/>
                    <a:pt x="1124" y="718"/>
                  </a:cubicBezTo>
                  <a:lnTo>
                    <a:pt x="1078" y="751"/>
                  </a:lnTo>
                  <a:lnTo>
                    <a:pt x="1108" y="702"/>
                  </a:lnTo>
                  <a:cubicBezTo>
                    <a:pt x="1115" y="694"/>
                    <a:pt x="1120" y="684"/>
                    <a:pt x="1124" y="676"/>
                  </a:cubicBezTo>
                  <a:lnTo>
                    <a:pt x="1157" y="623"/>
                  </a:lnTo>
                  <a:close/>
                  <a:moveTo>
                    <a:pt x="1007" y="780"/>
                  </a:moveTo>
                  <a:lnTo>
                    <a:pt x="985" y="817"/>
                  </a:lnTo>
                  <a:lnTo>
                    <a:pt x="800" y="946"/>
                  </a:lnTo>
                  <a:lnTo>
                    <a:pt x="800" y="946"/>
                  </a:lnTo>
                  <a:lnTo>
                    <a:pt x="822" y="909"/>
                  </a:lnTo>
                  <a:lnTo>
                    <a:pt x="1007" y="780"/>
                  </a:lnTo>
                  <a:close/>
                  <a:moveTo>
                    <a:pt x="1048" y="599"/>
                  </a:moveTo>
                  <a:cubicBezTo>
                    <a:pt x="1062" y="599"/>
                    <a:pt x="1076" y="604"/>
                    <a:pt x="1082" y="615"/>
                  </a:cubicBezTo>
                  <a:cubicBezTo>
                    <a:pt x="1088" y="625"/>
                    <a:pt x="1088" y="636"/>
                    <a:pt x="1087" y="644"/>
                  </a:cubicBezTo>
                  <a:cubicBezTo>
                    <a:pt x="1085" y="660"/>
                    <a:pt x="1074" y="676"/>
                    <a:pt x="1059" y="687"/>
                  </a:cubicBezTo>
                  <a:lnTo>
                    <a:pt x="628" y="989"/>
                  </a:lnTo>
                  <a:cubicBezTo>
                    <a:pt x="616" y="998"/>
                    <a:pt x="601" y="1003"/>
                    <a:pt x="588" y="1003"/>
                  </a:cubicBezTo>
                  <a:cubicBezTo>
                    <a:pt x="573" y="1003"/>
                    <a:pt x="560" y="997"/>
                    <a:pt x="554" y="987"/>
                  </a:cubicBezTo>
                  <a:cubicBezTo>
                    <a:pt x="546" y="978"/>
                    <a:pt x="546" y="966"/>
                    <a:pt x="548" y="958"/>
                  </a:cubicBezTo>
                  <a:cubicBezTo>
                    <a:pt x="550" y="942"/>
                    <a:pt x="563" y="926"/>
                    <a:pt x="577" y="915"/>
                  </a:cubicBezTo>
                  <a:lnTo>
                    <a:pt x="1007" y="613"/>
                  </a:lnTo>
                  <a:cubicBezTo>
                    <a:pt x="1019" y="603"/>
                    <a:pt x="1034" y="599"/>
                    <a:pt x="1048" y="599"/>
                  </a:cubicBezTo>
                  <a:close/>
                  <a:moveTo>
                    <a:pt x="1146" y="924"/>
                  </a:moveTo>
                  <a:lnTo>
                    <a:pt x="1124" y="961"/>
                  </a:lnTo>
                  <a:lnTo>
                    <a:pt x="939" y="1089"/>
                  </a:lnTo>
                  <a:lnTo>
                    <a:pt x="939" y="1089"/>
                  </a:lnTo>
                  <a:lnTo>
                    <a:pt x="962" y="1052"/>
                  </a:lnTo>
                  <a:lnTo>
                    <a:pt x="1146" y="924"/>
                  </a:lnTo>
                  <a:close/>
                  <a:moveTo>
                    <a:pt x="1190" y="741"/>
                  </a:moveTo>
                  <a:cubicBezTo>
                    <a:pt x="1204" y="741"/>
                    <a:pt x="1218" y="747"/>
                    <a:pt x="1224" y="757"/>
                  </a:cubicBezTo>
                  <a:cubicBezTo>
                    <a:pt x="1231" y="767"/>
                    <a:pt x="1231" y="778"/>
                    <a:pt x="1230" y="787"/>
                  </a:cubicBezTo>
                  <a:cubicBezTo>
                    <a:pt x="1227" y="803"/>
                    <a:pt x="1217" y="818"/>
                    <a:pt x="1201" y="829"/>
                  </a:cubicBezTo>
                  <a:lnTo>
                    <a:pt x="770" y="1132"/>
                  </a:lnTo>
                  <a:cubicBezTo>
                    <a:pt x="757" y="1141"/>
                    <a:pt x="742" y="1145"/>
                    <a:pt x="728" y="1145"/>
                  </a:cubicBezTo>
                  <a:cubicBezTo>
                    <a:pt x="714" y="1145"/>
                    <a:pt x="701" y="1140"/>
                    <a:pt x="695" y="1130"/>
                  </a:cubicBezTo>
                  <a:cubicBezTo>
                    <a:pt x="682" y="1109"/>
                    <a:pt x="693" y="1077"/>
                    <a:pt x="719" y="1058"/>
                  </a:cubicBezTo>
                  <a:lnTo>
                    <a:pt x="1149" y="755"/>
                  </a:lnTo>
                  <a:cubicBezTo>
                    <a:pt x="1161" y="746"/>
                    <a:pt x="1177" y="741"/>
                    <a:pt x="1190" y="741"/>
                  </a:cubicBezTo>
                  <a:close/>
                  <a:moveTo>
                    <a:pt x="1292" y="1065"/>
                  </a:moveTo>
                  <a:lnTo>
                    <a:pt x="1270" y="1101"/>
                  </a:lnTo>
                  <a:lnTo>
                    <a:pt x="1085" y="1231"/>
                  </a:lnTo>
                  <a:lnTo>
                    <a:pt x="1085" y="1231"/>
                  </a:lnTo>
                  <a:lnTo>
                    <a:pt x="1107" y="1194"/>
                  </a:lnTo>
                  <a:lnTo>
                    <a:pt x="1292" y="1065"/>
                  </a:lnTo>
                  <a:close/>
                  <a:moveTo>
                    <a:pt x="1334" y="886"/>
                  </a:moveTo>
                  <a:cubicBezTo>
                    <a:pt x="1349" y="886"/>
                    <a:pt x="1361" y="890"/>
                    <a:pt x="1368" y="902"/>
                  </a:cubicBezTo>
                  <a:cubicBezTo>
                    <a:pt x="1375" y="910"/>
                    <a:pt x="1376" y="923"/>
                    <a:pt x="1372" y="935"/>
                  </a:cubicBezTo>
                  <a:cubicBezTo>
                    <a:pt x="1368" y="950"/>
                    <a:pt x="1357" y="963"/>
                    <a:pt x="1344" y="973"/>
                  </a:cubicBezTo>
                  <a:lnTo>
                    <a:pt x="913" y="1277"/>
                  </a:lnTo>
                  <a:cubicBezTo>
                    <a:pt x="900" y="1286"/>
                    <a:pt x="885" y="1290"/>
                    <a:pt x="872" y="1290"/>
                  </a:cubicBezTo>
                  <a:cubicBezTo>
                    <a:pt x="857" y="1290"/>
                    <a:pt x="845" y="1285"/>
                    <a:pt x="838" y="1276"/>
                  </a:cubicBezTo>
                  <a:cubicBezTo>
                    <a:pt x="825" y="1252"/>
                    <a:pt x="835" y="1219"/>
                    <a:pt x="861" y="1200"/>
                  </a:cubicBezTo>
                  <a:lnTo>
                    <a:pt x="1293" y="898"/>
                  </a:lnTo>
                  <a:cubicBezTo>
                    <a:pt x="1304" y="889"/>
                    <a:pt x="1319" y="886"/>
                    <a:pt x="1334" y="886"/>
                  </a:cubicBezTo>
                  <a:close/>
                  <a:moveTo>
                    <a:pt x="1475" y="1026"/>
                  </a:moveTo>
                  <a:cubicBezTo>
                    <a:pt x="1489" y="1026"/>
                    <a:pt x="1503" y="1031"/>
                    <a:pt x="1509" y="1042"/>
                  </a:cubicBezTo>
                  <a:cubicBezTo>
                    <a:pt x="1515" y="1051"/>
                    <a:pt x="1515" y="1063"/>
                    <a:pt x="1514" y="1071"/>
                  </a:cubicBezTo>
                  <a:cubicBezTo>
                    <a:pt x="1512" y="1087"/>
                    <a:pt x="1502" y="1103"/>
                    <a:pt x="1486" y="1115"/>
                  </a:cubicBezTo>
                  <a:lnTo>
                    <a:pt x="1054" y="1418"/>
                  </a:lnTo>
                  <a:cubicBezTo>
                    <a:pt x="1042" y="1427"/>
                    <a:pt x="1027" y="1431"/>
                    <a:pt x="1014" y="1431"/>
                  </a:cubicBezTo>
                  <a:cubicBezTo>
                    <a:pt x="999" y="1431"/>
                    <a:pt x="986" y="1426"/>
                    <a:pt x="980" y="1415"/>
                  </a:cubicBezTo>
                  <a:cubicBezTo>
                    <a:pt x="972" y="1406"/>
                    <a:pt x="972" y="1394"/>
                    <a:pt x="974" y="1387"/>
                  </a:cubicBezTo>
                  <a:cubicBezTo>
                    <a:pt x="977" y="1369"/>
                    <a:pt x="990" y="1353"/>
                    <a:pt x="1004" y="1342"/>
                  </a:cubicBezTo>
                  <a:lnTo>
                    <a:pt x="1434" y="1040"/>
                  </a:lnTo>
                  <a:cubicBezTo>
                    <a:pt x="1446" y="1030"/>
                    <a:pt x="1460" y="1026"/>
                    <a:pt x="1475" y="1026"/>
                  </a:cubicBezTo>
                  <a:close/>
                  <a:moveTo>
                    <a:pt x="537" y="43"/>
                  </a:moveTo>
                  <a:cubicBezTo>
                    <a:pt x="564" y="43"/>
                    <a:pt x="589" y="54"/>
                    <a:pt x="608" y="73"/>
                  </a:cubicBezTo>
                  <a:lnTo>
                    <a:pt x="728" y="192"/>
                  </a:lnTo>
                  <a:lnTo>
                    <a:pt x="705" y="204"/>
                  </a:lnTo>
                  <a:cubicBezTo>
                    <a:pt x="705" y="188"/>
                    <a:pt x="701" y="174"/>
                    <a:pt x="692" y="160"/>
                  </a:cubicBezTo>
                  <a:cubicBezTo>
                    <a:pt x="676" y="138"/>
                    <a:pt x="649" y="126"/>
                    <a:pt x="619" y="126"/>
                  </a:cubicBezTo>
                  <a:cubicBezTo>
                    <a:pt x="597" y="126"/>
                    <a:pt x="574" y="133"/>
                    <a:pt x="554" y="148"/>
                  </a:cubicBezTo>
                  <a:lnTo>
                    <a:pt x="122" y="450"/>
                  </a:lnTo>
                  <a:cubicBezTo>
                    <a:pt x="75" y="483"/>
                    <a:pt x="59" y="544"/>
                    <a:pt x="88" y="586"/>
                  </a:cubicBezTo>
                  <a:cubicBezTo>
                    <a:pt x="104" y="608"/>
                    <a:pt x="131" y="620"/>
                    <a:pt x="160" y="620"/>
                  </a:cubicBezTo>
                  <a:cubicBezTo>
                    <a:pt x="184" y="620"/>
                    <a:pt x="208" y="613"/>
                    <a:pt x="228" y="598"/>
                  </a:cubicBezTo>
                  <a:lnTo>
                    <a:pt x="300" y="546"/>
                  </a:lnTo>
                  <a:lnTo>
                    <a:pt x="277" y="583"/>
                  </a:lnTo>
                  <a:lnTo>
                    <a:pt x="266" y="592"/>
                  </a:lnTo>
                  <a:cubicBezTo>
                    <a:pt x="218" y="625"/>
                    <a:pt x="202" y="687"/>
                    <a:pt x="232" y="727"/>
                  </a:cubicBezTo>
                  <a:cubicBezTo>
                    <a:pt x="248" y="750"/>
                    <a:pt x="274" y="761"/>
                    <a:pt x="303" y="761"/>
                  </a:cubicBezTo>
                  <a:cubicBezTo>
                    <a:pt x="327" y="761"/>
                    <a:pt x="350" y="753"/>
                    <a:pt x="370" y="739"/>
                  </a:cubicBezTo>
                  <a:lnTo>
                    <a:pt x="443" y="688"/>
                  </a:lnTo>
                  <a:lnTo>
                    <a:pt x="443" y="688"/>
                  </a:lnTo>
                  <a:lnTo>
                    <a:pt x="420" y="724"/>
                  </a:lnTo>
                  <a:lnTo>
                    <a:pt x="408" y="732"/>
                  </a:lnTo>
                  <a:cubicBezTo>
                    <a:pt x="361" y="767"/>
                    <a:pt x="345" y="827"/>
                    <a:pt x="372" y="868"/>
                  </a:cubicBezTo>
                  <a:cubicBezTo>
                    <a:pt x="388" y="890"/>
                    <a:pt x="414" y="903"/>
                    <a:pt x="444" y="903"/>
                  </a:cubicBezTo>
                  <a:cubicBezTo>
                    <a:pt x="467" y="903"/>
                    <a:pt x="491" y="894"/>
                    <a:pt x="511" y="880"/>
                  </a:cubicBezTo>
                  <a:lnTo>
                    <a:pt x="585" y="827"/>
                  </a:lnTo>
                  <a:lnTo>
                    <a:pt x="562" y="864"/>
                  </a:lnTo>
                  <a:lnTo>
                    <a:pt x="549" y="873"/>
                  </a:lnTo>
                  <a:cubicBezTo>
                    <a:pt x="524" y="892"/>
                    <a:pt x="506" y="919"/>
                    <a:pt x="502" y="946"/>
                  </a:cubicBezTo>
                  <a:cubicBezTo>
                    <a:pt x="498" y="968"/>
                    <a:pt x="502" y="990"/>
                    <a:pt x="515" y="1008"/>
                  </a:cubicBezTo>
                  <a:cubicBezTo>
                    <a:pt x="530" y="1030"/>
                    <a:pt x="557" y="1043"/>
                    <a:pt x="587" y="1043"/>
                  </a:cubicBezTo>
                  <a:cubicBezTo>
                    <a:pt x="612" y="1043"/>
                    <a:pt x="635" y="1036"/>
                    <a:pt x="655" y="1021"/>
                  </a:cubicBezTo>
                  <a:lnTo>
                    <a:pt x="728" y="969"/>
                  </a:lnTo>
                  <a:lnTo>
                    <a:pt x="704" y="1006"/>
                  </a:lnTo>
                  <a:lnTo>
                    <a:pt x="693" y="1014"/>
                  </a:lnTo>
                  <a:cubicBezTo>
                    <a:pt x="645" y="1047"/>
                    <a:pt x="629" y="1108"/>
                    <a:pt x="659" y="1151"/>
                  </a:cubicBezTo>
                  <a:cubicBezTo>
                    <a:pt x="675" y="1173"/>
                    <a:pt x="701" y="1184"/>
                    <a:pt x="730" y="1184"/>
                  </a:cubicBezTo>
                  <a:cubicBezTo>
                    <a:pt x="754" y="1184"/>
                    <a:pt x="777" y="1177"/>
                    <a:pt x="797" y="1162"/>
                  </a:cubicBezTo>
                  <a:lnTo>
                    <a:pt x="868" y="1112"/>
                  </a:lnTo>
                  <a:lnTo>
                    <a:pt x="868" y="1112"/>
                  </a:lnTo>
                  <a:lnTo>
                    <a:pt x="846" y="1148"/>
                  </a:lnTo>
                  <a:lnTo>
                    <a:pt x="836" y="1156"/>
                  </a:lnTo>
                  <a:cubicBezTo>
                    <a:pt x="789" y="1188"/>
                    <a:pt x="773" y="1249"/>
                    <a:pt x="802" y="1291"/>
                  </a:cubicBezTo>
                  <a:cubicBezTo>
                    <a:pt x="818" y="1314"/>
                    <a:pt x="845" y="1326"/>
                    <a:pt x="873" y="1326"/>
                  </a:cubicBezTo>
                  <a:cubicBezTo>
                    <a:pt x="897" y="1326"/>
                    <a:pt x="921" y="1317"/>
                    <a:pt x="941" y="1303"/>
                  </a:cubicBezTo>
                  <a:lnTo>
                    <a:pt x="1014" y="1252"/>
                  </a:lnTo>
                  <a:lnTo>
                    <a:pt x="992" y="1289"/>
                  </a:lnTo>
                  <a:lnTo>
                    <a:pt x="981" y="1298"/>
                  </a:lnTo>
                  <a:cubicBezTo>
                    <a:pt x="955" y="1316"/>
                    <a:pt x="936" y="1342"/>
                    <a:pt x="933" y="1370"/>
                  </a:cubicBezTo>
                  <a:cubicBezTo>
                    <a:pt x="929" y="1393"/>
                    <a:pt x="933" y="1415"/>
                    <a:pt x="946" y="1432"/>
                  </a:cubicBezTo>
                  <a:cubicBezTo>
                    <a:pt x="962" y="1454"/>
                    <a:pt x="988" y="1468"/>
                    <a:pt x="1019" y="1468"/>
                  </a:cubicBezTo>
                  <a:cubicBezTo>
                    <a:pt x="1042" y="1468"/>
                    <a:pt x="1066" y="1460"/>
                    <a:pt x="1086" y="1446"/>
                  </a:cubicBezTo>
                  <a:lnTo>
                    <a:pt x="1516" y="1142"/>
                  </a:lnTo>
                  <a:cubicBezTo>
                    <a:pt x="1542" y="1124"/>
                    <a:pt x="1559" y="1098"/>
                    <a:pt x="1564" y="1069"/>
                  </a:cubicBezTo>
                  <a:cubicBezTo>
                    <a:pt x="1568" y="1047"/>
                    <a:pt x="1563" y="1025"/>
                    <a:pt x="1551" y="1008"/>
                  </a:cubicBezTo>
                  <a:cubicBezTo>
                    <a:pt x="1536" y="985"/>
                    <a:pt x="1508" y="974"/>
                    <a:pt x="1478" y="974"/>
                  </a:cubicBezTo>
                  <a:cubicBezTo>
                    <a:pt x="1456" y="974"/>
                    <a:pt x="1433" y="980"/>
                    <a:pt x="1413" y="994"/>
                  </a:cubicBezTo>
                  <a:lnTo>
                    <a:pt x="1367" y="1026"/>
                  </a:lnTo>
                  <a:lnTo>
                    <a:pt x="1395" y="979"/>
                  </a:lnTo>
                  <a:cubicBezTo>
                    <a:pt x="1404" y="969"/>
                    <a:pt x="1409" y="961"/>
                    <a:pt x="1413" y="950"/>
                  </a:cubicBezTo>
                  <a:lnTo>
                    <a:pt x="1445" y="898"/>
                  </a:lnTo>
                  <a:lnTo>
                    <a:pt x="1547" y="1001"/>
                  </a:lnTo>
                  <a:cubicBezTo>
                    <a:pt x="1586" y="1050"/>
                    <a:pt x="1586" y="1115"/>
                    <a:pt x="1545" y="1154"/>
                  </a:cubicBezTo>
                  <a:lnTo>
                    <a:pt x="1172" y="1527"/>
                  </a:lnTo>
                  <a:cubicBezTo>
                    <a:pt x="1153" y="1546"/>
                    <a:pt x="1126" y="1555"/>
                    <a:pt x="1100" y="1555"/>
                  </a:cubicBezTo>
                  <a:cubicBezTo>
                    <a:pt x="1073" y="1555"/>
                    <a:pt x="1047" y="1546"/>
                    <a:pt x="1027" y="1527"/>
                  </a:cubicBezTo>
                  <a:lnTo>
                    <a:pt x="91" y="592"/>
                  </a:lnTo>
                  <a:cubicBezTo>
                    <a:pt x="52" y="552"/>
                    <a:pt x="52" y="487"/>
                    <a:pt x="91" y="446"/>
                  </a:cubicBezTo>
                  <a:lnTo>
                    <a:pt x="464" y="73"/>
                  </a:lnTo>
                  <a:cubicBezTo>
                    <a:pt x="484" y="54"/>
                    <a:pt x="508" y="43"/>
                    <a:pt x="537" y="43"/>
                  </a:cubicBezTo>
                  <a:close/>
                  <a:moveTo>
                    <a:pt x="538" y="0"/>
                  </a:moveTo>
                  <a:cubicBezTo>
                    <a:pt x="499" y="0"/>
                    <a:pt x="461" y="14"/>
                    <a:pt x="432" y="42"/>
                  </a:cubicBezTo>
                  <a:lnTo>
                    <a:pt x="59" y="414"/>
                  </a:lnTo>
                  <a:cubicBezTo>
                    <a:pt x="1" y="472"/>
                    <a:pt x="1" y="566"/>
                    <a:pt x="59" y="624"/>
                  </a:cubicBezTo>
                  <a:lnTo>
                    <a:pt x="995" y="1560"/>
                  </a:lnTo>
                  <a:cubicBezTo>
                    <a:pt x="1023" y="1588"/>
                    <a:pt x="1060" y="1604"/>
                    <a:pt x="1099" y="1604"/>
                  </a:cubicBezTo>
                  <a:cubicBezTo>
                    <a:pt x="1139" y="1604"/>
                    <a:pt x="1176" y="1588"/>
                    <a:pt x="1203" y="1560"/>
                  </a:cubicBezTo>
                  <a:lnTo>
                    <a:pt x="1576" y="1187"/>
                  </a:lnTo>
                  <a:cubicBezTo>
                    <a:pt x="1634" y="1129"/>
                    <a:pt x="1634" y="1036"/>
                    <a:pt x="1576" y="978"/>
                  </a:cubicBezTo>
                  <a:lnTo>
                    <a:pt x="642" y="42"/>
                  </a:lnTo>
                  <a:cubicBezTo>
                    <a:pt x="614" y="14"/>
                    <a:pt x="576" y="0"/>
                    <a:pt x="53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7"/>
            <p:cNvSpPr/>
            <p:nvPr/>
          </p:nvSpPr>
          <p:spPr>
            <a:xfrm>
              <a:off x="7054708" y="2742522"/>
              <a:ext cx="74130" cy="72814"/>
            </a:xfrm>
            <a:custGeom>
              <a:avLst/>
              <a:gdLst/>
              <a:ahLst/>
              <a:cxnLst/>
              <a:rect l="l" t="t" r="r" b="b"/>
              <a:pathLst>
                <a:path w="1633" h="1604" extrusionOk="0">
                  <a:moveTo>
                    <a:pt x="910" y="200"/>
                  </a:moveTo>
                  <a:lnTo>
                    <a:pt x="908" y="201"/>
                  </a:lnTo>
                  <a:lnTo>
                    <a:pt x="912" y="203"/>
                  </a:lnTo>
                  <a:lnTo>
                    <a:pt x="910" y="200"/>
                  </a:lnTo>
                  <a:close/>
                  <a:moveTo>
                    <a:pt x="912" y="203"/>
                  </a:moveTo>
                  <a:lnTo>
                    <a:pt x="912" y="203"/>
                  </a:lnTo>
                  <a:lnTo>
                    <a:pt x="912" y="203"/>
                  </a:lnTo>
                  <a:lnTo>
                    <a:pt x="912" y="203"/>
                  </a:lnTo>
                  <a:close/>
                  <a:moveTo>
                    <a:pt x="765" y="336"/>
                  </a:moveTo>
                  <a:lnTo>
                    <a:pt x="797" y="388"/>
                  </a:lnTo>
                  <a:cubicBezTo>
                    <a:pt x="801" y="399"/>
                    <a:pt x="807" y="409"/>
                    <a:pt x="815" y="419"/>
                  </a:cubicBezTo>
                  <a:lnTo>
                    <a:pt x="844" y="466"/>
                  </a:lnTo>
                  <a:lnTo>
                    <a:pt x="799" y="433"/>
                  </a:lnTo>
                  <a:cubicBezTo>
                    <a:pt x="778" y="420"/>
                    <a:pt x="755" y="413"/>
                    <a:pt x="732" y="413"/>
                  </a:cubicBezTo>
                  <a:cubicBezTo>
                    <a:pt x="703" y="413"/>
                    <a:pt x="675" y="424"/>
                    <a:pt x="659" y="446"/>
                  </a:cubicBezTo>
                  <a:cubicBezTo>
                    <a:pt x="651" y="460"/>
                    <a:pt x="648" y="476"/>
                    <a:pt x="647" y="489"/>
                  </a:cubicBezTo>
                  <a:lnTo>
                    <a:pt x="625" y="478"/>
                  </a:lnTo>
                  <a:lnTo>
                    <a:pt x="765" y="336"/>
                  </a:lnTo>
                  <a:close/>
                  <a:moveTo>
                    <a:pt x="1058" y="353"/>
                  </a:moveTo>
                  <a:lnTo>
                    <a:pt x="1243" y="482"/>
                  </a:lnTo>
                  <a:lnTo>
                    <a:pt x="1265" y="519"/>
                  </a:lnTo>
                  <a:lnTo>
                    <a:pt x="1265" y="519"/>
                  </a:lnTo>
                  <a:lnTo>
                    <a:pt x="1080" y="390"/>
                  </a:lnTo>
                  <a:lnTo>
                    <a:pt x="1058" y="353"/>
                  </a:lnTo>
                  <a:close/>
                  <a:moveTo>
                    <a:pt x="1100" y="53"/>
                  </a:moveTo>
                  <a:cubicBezTo>
                    <a:pt x="1128" y="53"/>
                    <a:pt x="1153" y="63"/>
                    <a:pt x="1172" y="82"/>
                  </a:cubicBezTo>
                  <a:lnTo>
                    <a:pt x="1545" y="456"/>
                  </a:lnTo>
                  <a:cubicBezTo>
                    <a:pt x="1579" y="483"/>
                    <a:pt x="1584" y="533"/>
                    <a:pt x="1560" y="573"/>
                  </a:cubicBezTo>
                  <a:lnTo>
                    <a:pt x="1560" y="573"/>
                  </a:lnTo>
                  <a:cubicBezTo>
                    <a:pt x="1572" y="535"/>
                    <a:pt x="1554" y="487"/>
                    <a:pt x="1515" y="460"/>
                  </a:cubicBezTo>
                  <a:lnTo>
                    <a:pt x="1084" y="156"/>
                  </a:lnTo>
                  <a:cubicBezTo>
                    <a:pt x="1064" y="142"/>
                    <a:pt x="1041" y="135"/>
                    <a:pt x="1019" y="135"/>
                  </a:cubicBezTo>
                  <a:cubicBezTo>
                    <a:pt x="989" y="135"/>
                    <a:pt x="961" y="147"/>
                    <a:pt x="944" y="170"/>
                  </a:cubicBezTo>
                  <a:cubicBezTo>
                    <a:pt x="935" y="182"/>
                    <a:pt x="933" y="197"/>
                    <a:pt x="931" y="213"/>
                  </a:cubicBezTo>
                  <a:lnTo>
                    <a:pt x="912" y="203"/>
                  </a:lnTo>
                  <a:lnTo>
                    <a:pt x="912" y="203"/>
                  </a:lnTo>
                  <a:lnTo>
                    <a:pt x="938" y="245"/>
                  </a:lnTo>
                  <a:cubicBezTo>
                    <a:pt x="942" y="255"/>
                    <a:pt x="948" y="266"/>
                    <a:pt x="956" y="275"/>
                  </a:cubicBezTo>
                  <a:lnTo>
                    <a:pt x="985" y="324"/>
                  </a:lnTo>
                  <a:lnTo>
                    <a:pt x="939" y="291"/>
                  </a:lnTo>
                  <a:cubicBezTo>
                    <a:pt x="919" y="276"/>
                    <a:pt x="896" y="270"/>
                    <a:pt x="874" y="270"/>
                  </a:cubicBezTo>
                  <a:cubicBezTo>
                    <a:pt x="844" y="270"/>
                    <a:pt x="816" y="282"/>
                    <a:pt x="801" y="304"/>
                  </a:cubicBezTo>
                  <a:cubicBezTo>
                    <a:pt x="791" y="317"/>
                    <a:pt x="789" y="332"/>
                    <a:pt x="788" y="347"/>
                  </a:cubicBezTo>
                  <a:lnTo>
                    <a:pt x="765" y="335"/>
                  </a:lnTo>
                  <a:lnTo>
                    <a:pt x="907" y="195"/>
                  </a:lnTo>
                  <a:lnTo>
                    <a:pt x="910" y="200"/>
                  </a:lnTo>
                  <a:lnTo>
                    <a:pt x="1027" y="82"/>
                  </a:lnTo>
                  <a:cubicBezTo>
                    <a:pt x="1047" y="63"/>
                    <a:pt x="1072" y="53"/>
                    <a:pt x="1100" y="53"/>
                  </a:cubicBezTo>
                  <a:close/>
                  <a:moveTo>
                    <a:pt x="1015" y="172"/>
                  </a:moveTo>
                  <a:cubicBezTo>
                    <a:pt x="1027" y="172"/>
                    <a:pt x="1042" y="177"/>
                    <a:pt x="1055" y="186"/>
                  </a:cubicBezTo>
                  <a:lnTo>
                    <a:pt x="1486" y="488"/>
                  </a:lnTo>
                  <a:cubicBezTo>
                    <a:pt x="1513" y="507"/>
                    <a:pt x="1524" y="540"/>
                    <a:pt x="1510" y="560"/>
                  </a:cubicBezTo>
                  <a:cubicBezTo>
                    <a:pt x="1503" y="569"/>
                    <a:pt x="1490" y="576"/>
                    <a:pt x="1476" y="576"/>
                  </a:cubicBezTo>
                  <a:cubicBezTo>
                    <a:pt x="1461" y="576"/>
                    <a:pt x="1447" y="571"/>
                    <a:pt x="1435" y="562"/>
                  </a:cubicBezTo>
                  <a:lnTo>
                    <a:pt x="1004" y="259"/>
                  </a:lnTo>
                  <a:cubicBezTo>
                    <a:pt x="978" y="240"/>
                    <a:pt x="965" y="208"/>
                    <a:pt x="980" y="188"/>
                  </a:cubicBezTo>
                  <a:cubicBezTo>
                    <a:pt x="986" y="177"/>
                    <a:pt x="1000" y="172"/>
                    <a:pt x="1015" y="172"/>
                  </a:cubicBezTo>
                  <a:close/>
                  <a:moveTo>
                    <a:pt x="621" y="480"/>
                  </a:moveTo>
                  <a:lnTo>
                    <a:pt x="654" y="535"/>
                  </a:lnTo>
                  <a:cubicBezTo>
                    <a:pt x="658" y="543"/>
                    <a:pt x="663" y="552"/>
                    <a:pt x="669" y="559"/>
                  </a:cubicBezTo>
                  <a:lnTo>
                    <a:pt x="699" y="607"/>
                  </a:lnTo>
                  <a:lnTo>
                    <a:pt x="654" y="576"/>
                  </a:lnTo>
                  <a:cubicBezTo>
                    <a:pt x="634" y="562"/>
                    <a:pt x="611" y="555"/>
                    <a:pt x="588" y="555"/>
                  </a:cubicBezTo>
                  <a:cubicBezTo>
                    <a:pt x="559" y="555"/>
                    <a:pt x="531" y="566"/>
                    <a:pt x="516" y="588"/>
                  </a:cubicBezTo>
                  <a:cubicBezTo>
                    <a:pt x="506" y="602"/>
                    <a:pt x="504" y="617"/>
                    <a:pt x="503" y="633"/>
                  </a:cubicBezTo>
                  <a:lnTo>
                    <a:pt x="480" y="620"/>
                  </a:lnTo>
                  <a:lnTo>
                    <a:pt x="621" y="480"/>
                  </a:lnTo>
                  <a:close/>
                  <a:moveTo>
                    <a:pt x="916" y="494"/>
                  </a:moveTo>
                  <a:lnTo>
                    <a:pt x="1100" y="624"/>
                  </a:lnTo>
                  <a:lnTo>
                    <a:pt x="1122" y="661"/>
                  </a:lnTo>
                  <a:lnTo>
                    <a:pt x="938" y="530"/>
                  </a:lnTo>
                  <a:lnTo>
                    <a:pt x="916" y="494"/>
                  </a:lnTo>
                  <a:close/>
                  <a:moveTo>
                    <a:pt x="872" y="314"/>
                  </a:moveTo>
                  <a:cubicBezTo>
                    <a:pt x="885" y="314"/>
                    <a:pt x="900" y="320"/>
                    <a:pt x="913" y="328"/>
                  </a:cubicBezTo>
                  <a:lnTo>
                    <a:pt x="1344" y="631"/>
                  </a:lnTo>
                  <a:cubicBezTo>
                    <a:pt x="1370" y="650"/>
                    <a:pt x="1381" y="682"/>
                    <a:pt x="1368" y="702"/>
                  </a:cubicBezTo>
                  <a:cubicBezTo>
                    <a:pt x="1361" y="712"/>
                    <a:pt x="1348" y="718"/>
                    <a:pt x="1333" y="718"/>
                  </a:cubicBezTo>
                  <a:cubicBezTo>
                    <a:pt x="1321" y="718"/>
                    <a:pt x="1305" y="713"/>
                    <a:pt x="1292" y="704"/>
                  </a:cubicBezTo>
                  <a:lnTo>
                    <a:pt x="862" y="402"/>
                  </a:lnTo>
                  <a:cubicBezTo>
                    <a:pt x="836" y="383"/>
                    <a:pt x="823" y="350"/>
                    <a:pt x="838" y="330"/>
                  </a:cubicBezTo>
                  <a:cubicBezTo>
                    <a:pt x="844" y="322"/>
                    <a:pt x="858" y="314"/>
                    <a:pt x="872" y="314"/>
                  </a:cubicBezTo>
                  <a:close/>
                  <a:moveTo>
                    <a:pt x="1337" y="555"/>
                  </a:moveTo>
                  <a:lnTo>
                    <a:pt x="1409" y="606"/>
                  </a:lnTo>
                  <a:cubicBezTo>
                    <a:pt x="1429" y="620"/>
                    <a:pt x="1454" y="629"/>
                    <a:pt x="1477" y="629"/>
                  </a:cubicBezTo>
                  <a:cubicBezTo>
                    <a:pt x="1491" y="629"/>
                    <a:pt x="1505" y="625"/>
                    <a:pt x="1517" y="620"/>
                  </a:cubicBezTo>
                  <a:lnTo>
                    <a:pt x="1517" y="620"/>
                  </a:lnTo>
                  <a:lnTo>
                    <a:pt x="1412" y="725"/>
                  </a:lnTo>
                  <a:lnTo>
                    <a:pt x="1412" y="725"/>
                  </a:lnTo>
                  <a:cubicBezTo>
                    <a:pt x="1432" y="685"/>
                    <a:pt x="1415" y="631"/>
                    <a:pt x="1371" y="599"/>
                  </a:cubicBezTo>
                  <a:lnTo>
                    <a:pt x="1360" y="592"/>
                  </a:lnTo>
                  <a:lnTo>
                    <a:pt x="1337" y="555"/>
                  </a:lnTo>
                  <a:close/>
                  <a:moveTo>
                    <a:pt x="480" y="622"/>
                  </a:moveTo>
                  <a:lnTo>
                    <a:pt x="511" y="672"/>
                  </a:lnTo>
                  <a:cubicBezTo>
                    <a:pt x="515" y="683"/>
                    <a:pt x="521" y="694"/>
                    <a:pt x="531" y="703"/>
                  </a:cubicBezTo>
                  <a:lnTo>
                    <a:pt x="559" y="751"/>
                  </a:lnTo>
                  <a:lnTo>
                    <a:pt x="514" y="718"/>
                  </a:lnTo>
                  <a:cubicBezTo>
                    <a:pt x="494" y="704"/>
                    <a:pt x="470" y="697"/>
                    <a:pt x="448" y="697"/>
                  </a:cubicBezTo>
                  <a:cubicBezTo>
                    <a:pt x="419" y="697"/>
                    <a:pt x="391" y="709"/>
                    <a:pt x="375" y="731"/>
                  </a:cubicBezTo>
                  <a:cubicBezTo>
                    <a:pt x="366" y="745"/>
                    <a:pt x="363" y="758"/>
                    <a:pt x="362" y="773"/>
                  </a:cubicBezTo>
                  <a:lnTo>
                    <a:pt x="340" y="762"/>
                  </a:lnTo>
                  <a:lnTo>
                    <a:pt x="480" y="622"/>
                  </a:lnTo>
                  <a:close/>
                  <a:moveTo>
                    <a:pt x="771" y="636"/>
                  </a:moveTo>
                  <a:lnTo>
                    <a:pt x="956" y="766"/>
                  </a:lnTo>
                  <a:lnTo>
                    <a:pt x="979" y="803"/>
                  </a:lnTo>
                  <a:lnTo>
                    <a:pt x="979" y="803"/>
                  </a:lnTo>
                  <a:lnTo>
                    <a:pt x="794" y="673"/>
                  </a:lnTo>
                  <a:lnTo>
                    <a:pt x="771" y="636"/>
                  </a:lnTo>
                  <a:close/>
                  <a:moveTo>
                    <a:pt x="730" y="457"/>
                  </a:moveTo>
                  <a:cubicBezTo>
                    <a:pt x="743" y="457"/>
                    <a:pt x="757" y="462"/>
                    <a:pt x="770" y="470"/>
                  </a:cubicBezTo>
                  <a:lnTo>
                    <a:pt x="1200" y="773"/>
                  </a:lnTo>
                  <a:cubicBezTo>
                    <a:pt x="1227" y="792"/>
                    <a:pt x="1238" y="825"/>
                    <a:pt x="1224" y="845"/>
                  </a:cubicBezTo>
                  <a:cubicBezTo>
                    <a:pt x="1217" y="854"/>
                    <a:pt x="1204" y="859"/>
                    <a:pt x="1189" y="859"/>
                  </a:cubicBezTo>
                  <a:cubicBezTo>
                    <a:pt x="1176" y="859"/>
                    <a:pt x="1161" y="855"/>
                    <a:pt x="1149" y="847"/>
                  </a:cubicBezTo>
                  <a:lnTo>
                    <a:pt x="720" y="544"/>
                  </a:lnTo>
                  <a:cubicBezTo>
                    <a:pt x="693" y="525"/>
                    <a:pt x="681" y="492"/>
                    <a:pt x="695" y="472"/>
                  </a:cubicBezTo>
                  <a:cubicBezTo>
                    <a:pt x="702" y="462"/>
                    <a:pt x="715" y="457"/>
                    <a:pt x="730" y="457"/>
                  </a:cubicBezTo>
                  <a:close/>
                  <a:moveTo>
                    <a:pt x="1195" y="696"/>
                  </a:moveTo>
                  <a:lnTo>
                    <a:pt x="1267" y="747"/>
                  </a:lnTo>
                  <a:cubicBezTo>
                    <a:pt x="1287" y="761"/>
                    <a:pt x="1311" y="770"/>
                    <a:pt x="1334" y="770"/>
                  </a:cubicBezTo>
                  <a:cubicBezTo>
                    <a:pt x="1350" y="770"/>
                    <a:pt x="1365" y="766"/>
                    <a:pt x="1377" y="760"/>
                  </a:cubicBezTo>
                  <a:lnTo>
                    <a:pt x="1377" y="760"/>
                  </a:lnTo>
                  <a:lnTo>
                    <a:pt x="1271" y="866"/>
                  </a:lnTo>
                  <a:lnTo>
                    <a:pt x="1271" y="866"/>
                  </a:lnTo>
                  <a:cubicBezTo>
                    <a:pt x="1291" y="826"/>
                    <a:pt x="1274" y="772"/>
                    <a:pt x="1229" y="740"/>
                  </a:cubicBezTo>
                  <a:lnTo>
                    <a:pt x="1217" y="733"/>
                  </a:lnTo>
                  <a:lnTo>
                    <a:pt x="1195" y="696"/>
                  </a:lnTo>
                  <a:close/>
                  <a:moveTo>
                    <a:pt x="338" y="762"/>
                  </a:moveTo>
                  <a:lnTo>
                    <a:pt x="364" y="807"/>
                  </a:lnTo>
                  <a:cubicBezTo>
                    <a:pt x="369" y="820"/>
                    <a:pt x="378" y="835"/>
                    <a:pt x="389" y="847"/>
                  </a:cubicBezTo>
                  <a:lnTo>
                    <a:pt x="419" y="894"/>
                  </a:lnTo>
                  <a:lnTo>
                    <a:pt x="369" y="861"/>
                  </a:lnTo>
                  <a:cubicBezTo>
                    <a:pt x="350" y="846"/>
                    <a:pt x="326" y="839"/>
                    <a:pt x="304" y="839"/>
                  </a:cubicBezTo>
                  <a:cubicBezTo>
                    <a:pt x="274" y="839"/>
                    <a:pt x="246" y="851"/>
                    <a:pt x="230" y="873"/>
                  </a:cubicBezTo>
                  <a:cubicBezTo>
                    <a:pt x="221" y="887"/>
                    <a:pt x="219" y="902"/>
                    <a:pt x="216" y="916"/>
                  </a:cubicBezTo>
                  <a:lnTo>
                    <a:pt x="194" y="905"/>
                  </a:lnTo>
                  <a:lnTo>
                    <a:pt x="338" y="762"/>
                  </a:lnTo>
                  <a:close/>
                  <a:moveTo>
                    <a:pt x="631" y="778"/>
                  </a:moveTo>
                  <a:lnTo>
                    <a:pt x="815" y="908"/>
                  </a:lnTo>
                  <a:lnTo>
                    <a:pt x="838" y="946"/>
                  </a:lnTo>
                  <a:lnTo>
                    <a:pt x="653" y="815"/>
                  </a:lnTo>
                  <a:lnTo>
                    <a:pt x="631" y="778"/>
                  </a:lnTo>
                  <a:close/>
                  <a:moveTo>
                    <a:pt x="588" y="599"/>
                  </a:moveTo>
                  <a:cubicBezTo>
                    <a:pt x="601" y="599"/>
                    <a:pt x="616" y="604"/>
                    <a:pt x="628" y="613"/>
                  </a:cubicBezTo>
                  <a:lnTo>
                    <a:pt x="1059" y="915"/>
                  </a:lnTo>
                  <a:cubicBezTo>
                    <a:pt x="1075" y="926"/>
                    <a:pt x="1085" y="942"/>
                    <a:pt x="1089" y="959"/>
                  </a:cubicBezTo>
                  <a:cubicBezTo>
                    <a:pt x="1090" y="967"/>
                    <a:pt x="1090" y="978"/>
                    <a:pt x="1083" y="988"/>
                  </a:cubicBezTo>
                  <a:cubicBezTo>
                    <a:pt x="1076" y="999"/>
                    <a:pt x="1063" y="1004"/>
                    <a:pt x="1049" y="1004"/>
                  </a:cubicBezTo>
                  <a:cubicBezTo>
                    <a:pt x="1036" y="1004"/>
                    <a:pt x="1020" y="999"/>
                    <a:pt x="1007" y="991"/>
                  </a:cubicBezTo>
                  <a:lnTo>
                    <a:pt x="577" y="687"/>
                  </a:lnTo>
                  <a:cubicBezTo>
                    <a:pt x="551" y="668"/>
                    <a:pt x="540" y="635"/>
                    <a:pt x="553" y="615"/>
                  </a:cubicBezTo>
                  <a:cubicBezTo>
                    <a:pt x="559" y="605"/>
                    <a:pt x="573" y="599"/>
                    <a:pt x="588" y="599"/>
                  </a:cubicBezTo>
                  <a:close/>
                  <a:moveTo>
                    <a:pt x="1051" y="836"/>
                  </a:moveTo>
                  <a:lnTo>
                    <a:pt x="1124" y="889"/>
                  </a:lnTo>
                  <a:cubicBezTo>
                    <a:pt x="1145" y="904"/>
                    <a:pt x="1169" y="912"/>
                    <a:pt x="1192" y="912"/>
                  </a:cubicBezTo>
                  <a:cubicBezTo>
                    <a:pt x="1208" y="912"/>
                    <a:pt x="1223" y="908"/>
                    <a:pt x="1235" y="902"/>
                  </a:cubicBezTo>
                  <a:lnTo>
                    <a:pt x="1235" y="902"/>
                  </a:lnTo>
                  <a:lnTo>
                    <a:pt x="1124" y="1013"/>
                  </a:lnTo>
                  <a:lnTo>
                    <a:pt x="1124" y="1013"/>
                  </a:lnTo>
                  <a:cubicBezTo>
                    <a:pt x="1134" y="996"/>
                    <a:pt x="1138" y="976"/>
                    <a:pt x="1134" y="955"/>
                  </a:cubicBezTo>
                  <a:cubicBezTo>
                    <a:pt x="1129" y="928"/>
                    <a:pt x="1112" y="900"/>
                    <a:pt x="1087" y="883"/>
                  </a:cubicBezTo>
                  <a:lnTo>
                    <a:pt x="1074" y="873"/>
                  </a:lnTo>
                  <a:lnTo>
                    <a:pt x="1051" y="836"/>
                  </a:lnTo>
                  <a:close/>
                  <a:moveTo>
                    <a:pt x="490" y="925"/>
                  </a:moveTo>
                  <a:lnTo>
                    <a:pt x="674" y="1055"/>
                  </a:lnTo>
                  <a:lnTo>
                    <a:pt x="696" y="1091"/>
                  </a:lnTo>
                  <a:lnTo>
                    <a:pt x="512" y="962"/>
                  </a:lnTo>
                  <a:lnTo>
                    <a:pt x="490" y="925"/>
                  </a:lnTo>
                  <a:close/>
                  <a:moveTo>
                    <a:pt x="445" y="741"/>
                  </a:moveTo>
                  <a:cubicBezTo>
                    <a:pt x="458" y="741"/>
                    <a:pt x="474" y="747"/>
                    <a:pt x="485" y="755"/>
                  </a:cubicBezTo>
                  <a:lnTo>
                    <a:pt x="917" y="1058"/>
                  </a:lnTo>
                  <a:cubicBezTo>
                    <a:pt x="943" y="1077"/>
                    <a:pt x="955" y="1109"/>
                    <a:pt x="941" y="1129"/>
                  </a:cubicBezTo>
                  <a:cubicBezTo>
                    <a:pt x="934" y="1139"/>
                    <a:pt x="921" y="1144"/>
                    <a:pt x="906" y="1144"/>
                  </a:cubicBezTo>
                  <a:cubicBezTo>
                    <a:pt x="892" y="1144"/>
                    <a:pt x="878" y="1140"/>
                    <a:pt x="865" y="1130"/>
                  </a:cubicBezTo>
                  <a:lnTo>
                    <a:pt x="435" y="829"/>
                  </a:lnTo>
                  <a:cubicBezTo>
                    <a:pt x="408" y="810"/>
                    <a:pt x="396" y="777"/>
                    <a:pt x="411" y="757"/>
                  </a:cubicBezTo>
                  <a:cubicBezTo>
                    <a:pt x="417" y="749"/>
                    <a:pt x="431" y="741"/>
                    <a:pt x="445" y="741"/>
                  </a:cubicBezTo>
                  <a:close/>
                  <a:moveTo>
                    <a:pt x="910" y="978"/>
                  </a:moveTo>
                  <a:lnTo>
                    <a:pt x="982" y="1029"/>
                  </a:lnTo>
                  <a:cubicBezTo>
                    <a:pt x="1002" y="1044"/>
                    <a:pt x="1026" y="1051"/>
                    <a:pt x="1050" y="1051"/>
                  </a:cubicBezTo>
                  <a:cubicBezTo>
                    <a:pt x="1068" y="1051"/>
                    <a:pt x="1085" y="1047"/>
                    <a:pt x="1099" y="1038"/>
                  </a:cubicBezTo>
                  <a:lnTo>
                    <a:pt x="1099" y="1038"/>
                  </a:lnTo>
                  <a:lnTo>
                    <a:pt x="978" y="1159"/>
                  </a:lnTo>
                  <a:lnTo>
                    <a:pt x="978" y="1159"/>
                  </a:lnTo>
                  <a:cubicBezTo>
                    <a:pt x="979" y="1159"/>
                    <a:pt x="979" y="1158"/>
                    <a:pt x="980" y="1157"/>
                  </a:cubicBezTo>
                  <a:cubicBezTo>
                    <a:pt x="1010" y="1116"/>
                    <a:pt x="994" y="1056"/>
                    <a:pt x="944" y="1023"/>
                  </a:cubicBezTo>
                  <a:lnTo>
                    <a:pt x="933" y="1014"/>
                  </a:lnTo>
                  <a:lnTo>
                    <a:pt x="910" y="978"/>
                  </a:lnTo>
                  <a:close/>
                  <a:moveTo>
                    <a:pt x="345" y="1065"/>
                  </a:moveTo>
                  <a:lnTo>
                    <a:pt x="530" y="1194"/>
                  </a:lnTo>
                  <a:lnTo>
                    <a:pt x="552" y="1231"/>
                  </a:lnTo>
                  <a:lnTo>
                    <a:pt x="552" y="1231"/>
                  </a:lnTo>
                  <a:lnTo>
                    <a:pt x="367" y="1102"/>
                  </a:lnTo>
                  <a:lnTo>
                    <a:pt x="345" y="1065"/>
                  </a:lnTo>
                  <a:close/>
                  <a:moveTo>
                    <a:pt x="303" y="884"/>
                  </a:moveTo>
                  <a:cubicBezTo>
                    <a:pt x="316" y="884"/>
                    <a:pt x="331" y="889"/>
                    <a:pt x="343" y="897"/>
                  </a:cubicBezTo>
                  <a:lnTo>
                    <a:pt x="774" y="1199"/>
                  </a:lnTo>
                  <a:cubicBezTo>
                    <a:pt x="790" y="1210"/>
                    <a:pt x="801" y="1225"/>
                    <a:pt x="804" y="1241"/>
                  </a:cubicBezTo>
                  <a:cubicBezTo>
                    <a:pt x="805" y="1250"/>
                    <a:pt x="805" y="1259"/>
                    <a:pt x="799" y="1271"/>
                  </a:cubicBezTo>
                  <a:cubicBezTo>
                    <a:pt x="791" y="1279"/>
                    <a:pt x="779" y="1287"/>
                    <a:pt x="764" y="1287"/>
                  </a:cubicBezTo>
                  <a:cubicBezTo>
                    <a:pt x="751" y="1287"/>
                    <a:pt x="735" y="1281"/>
                    <a:pt x="723" y="1273"/>
                  </a:cubicBezTo>
                  <a:lnTo>
                    <a:pt x="292" y="971"/>
                  </a:lnTo>
                  <a:cubicBezTo>
                    <a:pt x="266" y="952"/>
                    <a:pt x="253" y="920"/>
                    <a:pt x="268" y="900"/>
                  </a:cubicBezTo>
                  <a:cubicBezTo>
                    <a:pt x="274" y="889"/>
                    <a:pt x="288" y="884"/>
                    <a:pt x="303" y="884"/>
                  </a:cubicBezTo>
                  <a:close/>
                  <a:moveTo>
                    <a:pt x="161" y="1026"/>
                  </a:moveTo>
                  <a:cubicBezTo>
                    <a:pt x="174" y="1026"/>
                    <a:pt x="189" y="1031"/>
                    <a:pt x="201" y="1040"/>
                  </a:cubicBezTo>
                  <a:lnTo>
                    <a:pt x="632" y="1342"/>
                  </a:lnTo>
                  <a:cubicBezTo>
                    <a:pt x="648" y="1353"/>
                    <a:pt x="658" y="1369"/>
                    <a:pt x="662" y="1387"/>
                  </a:cubicBezTo>
                  <a:cubicBezTo>
                    <a:pt x="663" y="1394"/>
                    <a:pt x="663" y="1405"/>
                    <a:pt x="656" y="1415"/>
                  </a:cubicBezTo>
                  <a:cubicBezTo>
                    <a:pt x="649" y="1425"/>
                    <a:pt x="636" y="1430"/>
                    <a:pt x="621" y="1430"/>
                  </a:cubicBezTo>
                  <a:cubicBezTo>
                    <a:pt x="607" y="1430"/>
                    <a:pt x="593" y="1426"/>
                    <a:pt x="580" y="1418"/>
                  </a:cubicBezTo>
                  <a:lnTo>
                    <a:pt x="150" y="1115"/>
                  </a:lnTo>
                  <a:cubicBezTo>
                    <a:pt x="134" y="1104"/>
                    <a:pt x="124" y="1088"/>
                    <a:pt x="121" y="1071"/>
                  </a:cubicBezTo>
                  <a:cubicBezTo>
                    <a:pt x="119" y="1063"/>
                    <a:pt x="119" y="1052"/>
                    <a:pt x="126" y="1042"/>
                  </a:cubicBezTo>
                  <a:cubicBezTo>
                    <a:pt x="132" y="1031"/>
                    <a:pt x="146" y="1026"/>
                    <a:pt x="161" y="1026"/>
                  </a:cubicBezTo>
                  <a:close/>
                  <a:moveTo>
                    <a:pt x="193" y="908"/>
                  </a:moveTo>
                  <a:lnTo>
                    <a:pt x="226" y="961"/>
                  </a:lnTo>
                  <a:cubicBezTo>
                    <a:pt x="230" y="970"/>
                    <a:pt x="235" y="979"/>
                    <a:pt x="242" y="987"/>
                  </a:cubicBezTo>
                  <a:lnTo>
                    <a:pt x="272" y="1036"/>
                  </a:lnTo>
                  <a:lnTo>
                    <a:pt x="272" y="1036"/>
                  </a:lnTo>
                  <a:lnTo>
                    <a:pt x="226" y="1004"/>
                  </a:lnTo>
                  <a:cubicBezTo>
                    <a:pt x="206" y="990"/>
                    <a:pt x="182" y="983"/>
                    <a:pt x="160" y="983"/>
                  </a:cubicBezTo>
                  <a:cubicBezTo>
                    <a:pt x="130" y="983"/>
                    <a:pt x="103" y="995"/>
                    <a:pt x="88" y="1018"/>
                  </a:cubicBezTo>
                  <a:cubicBezTo>
                    <a:pt x="76" y="1035"/>
                    <a:pt x="71" y="1057"/>
                    <a:pt x="74" y="1079"/>
                  </a:cubicBezTo>
                  <a:cubicBezTo>
                    <a:pt x="79" y="1107"/>
                    <a:pt x="97" y="1134"/>
                    <a:pt x="122" y="1152"/>
                  </a:cubicBezTo>
                  <a:lnTo>
                    <a:pt x="553" y="1455"/>
                  </a:lnTo>
                  <a:cubicBezTo>
                    <a:pt x="573" y="1469"/>
                    <a:pt x="596" y="1477"/>
                    <a:pt x="620" y="1477"/>
                  </a:cubicBezTo>
                  <a:cubicBezTo>
                    <a:pt x="651" y="1477"/>
                    <a:pt x="677" y="1464"/>
                    <a:pt x="693" y="1442"/>
                  </a:cubicBezTo>
                  <a:cubicBezTo>
                    <a:pt x="705" y="1425"/>
                    <a:pt x="710" y="1403"/>
                    <a:pt x="706" y="1378"/>
                  </a:cubicBezTo>
                  <a:cubicBezTo>
                    <a:pt x="701" y="1351"/>
                    <a:pt x="684" y="1325"/>
                    <a:pt x="658" y="1306"/>
                  </a:cubicBezTo>
                  <a:lnTo>
                    <a:pt x="646" y="1297"/>
                  </a:lnTo>
                  <a:lnTo>
                    <a:pt x="623" y="1260"/>
                  </a:lnTo>
                  <a:lnTo>
                    <a:pt x="623" y="1260"/>
                  </a:lnTo>
                  <a:lnTo>
                    <a:pt x="696" y="1311"/>
                  </a:lnTo>
                  <a:cubicBezTo>
                    <a:pt x="716" y="1326"/>
                    <a:pt x="741" y="1334"/>
                    <a:pt x="764" y="1334"/>
                  </a:cubicBezTo>
                  <a:cubicBezTo>
                    <a:pt x="794" y="1334"/>
                    <a:pt x="821" y="1320"/>
                    <a:pt x="836" y="1299"/>
                  </a:cubicBezTo>
                  <a:cubicBezTo>
                    <a:pt x="847" y="1282"/>
                    <a:pt x="852" y="1260"/>
                    <a:pt x="848" y="1236"/>
                  </a:cubicBezTo>
                  <a:cubicBezTo>
                    <a:pt x="843" y="1209"/>
                    <a:pt x="826" y="1182"/>
                    <a:pt x="801" y="1163"/>
                  </a:cubicBezTo>
                  <a:lnTo>
                    <a:pt x="791" y="1157"/>
                  </a:lnTo>
                  <a:lnTo>
                    <a:pt x="769" y="1120"/>
                  </a:lnTo>
                  <a:lnTo>
                    <a:pt x="841" y="1171"/>
                  </a:lnTo>
                  <a:cubicBezTo>
                    <a:pt x="860" y="1184"/>
                    <a:pt x="884" y="1193"/>
                    <a:pt x="907" y="1193"/>
                  </a:cubicBezTo>
                  <a:cubicBezTo>
                    <a:pt x="929" y="1193"/>
                    <a:pt x="948" y="1186"/>
                    <a:pt x="963" y="1174"/>
                  </a:cubicBezTo>
                  <a:lnTo>
                    <a:pt x="963" y="1174"/>
                  </a:lnTo>
                  <a:lnTo>
                    <a:pt x="609" y="1529"/>
                  </a:lnTo>
                  <a:cubicBezTo>
                    <a:pt x="589" y="1548"/>
                    <a:pt x="563" y="1559"/>
                    <a:pt x="536" y="1559"/>
                  </a:cubicBezTo>
                  <a:cubicBezTo>
                    <a:pt x="509" y="1559"/>
                    <a:pt x="483" y="1548"/>
                    <a:pt x="463" y="1529"/>
                  </a:cubicBezTo>
                  <a:lnTo>
                    <a:pt x="90" y="1156"/>
                  </a:lnTo>
                  <a:cubicBezTo>
                    <a:pt x="51" y="1116"/>
                    <a:pt x="51" y="1051"/>
                    <a:pt x="90" y="1010"/>
                  </a:cubicBezTo>
                  <a:lnTo>
                    <a:pt x="193" y="908"/>
                  </a:lnTo>
                  <a:close/>
                  <a:moveTo>
                    <a:pt x="1099" y="0"/>
                  </a:moveTo>
                  <a:cubicBezTo>
                    <a:pt x="1061" y="0"/>
                    <a:pt x="1022" y="14"/>
                    <a:pt x="995" y="42"/>
                  </a:cubicBezTo>
                  <a:lnTo>
                    <a:pt x="58" y="978"/>
                  </a:lnTo>
                  <a:cubicBezTo>
                    <a:pt x="0" y="1036"/>
                    <a:pt x="0" y="1129"/>
                    <a:pt x="58" y="1187"/>
                  </a:cubicBezTo>
                  <a:lnTo>
                    <a:pt x="432" y="1560"/>
                  </a:lnTo>
                  <a:cubicBezTo>
                    <a:pt x="459" y="1588"/>
                    <a:pt x="496" y="1604"/>
                    <a:pt x="536" y="1604"/>
                  </a:cubicBezTo>
                  <a:cubicBezTo>
                    <a:pt x="575" y="1604"/>
                    <a:pt x="612" y="1588"/>
                    <a:pt x="639" y="1560"/>
                  </a:cubicBezTo>
                  <a:lnTo>
                    <a:pt x="1576" y="624"/>
                  </a:lnTo>
                  <a:cubicBezTo>
                    <a:pt x="1633" y="566"/>
                    <a:pt x="1633" y="472"/>
                    <a:pt x="1576" y="414"/>
                  </a:cubicBezTo>
                  <a:lnTo>
                    <a:pt x="1205" y="42"/>
                  </a:lnTo>
                  <a:cubicBezTo>
                    <a:pt x="1177" y="14"/>
                    <a:pt x="1138" y="0"/>
                    <a:pt x="10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7054662" y="2650052"/>
              <a:ext cx="74221" cy="72859"/>
            </a:xfrm>
            <a:custGeom>
              <a:avLst/>
              <a:gdLst/>
              <a:ahLst/>
              <a:cxnLst/>
              <a:rect l="l" t="t" r="r" b="b"/>
              <a:pathLst>
                <a:path w="1635" h="1605" extrusionOk="0">
                  <a:moveTo>
                    <a:pt x="553" y="372"/>
                  </a:moveTo>
                  <a:lnTo>
                    <a:pt x="531" y="409"/>
                  </a:lnTo>
                  <a:lnTo>
                    <a:pt x="346" y="537"/>
                  </a:lnTo>
                  <a:lnTo>
                    <a:pt x="346" y="537"/>
                  </a:lnTo>
                  <a:lnTo>
                    <a:pt x="368" y="500"/>
                  </a:lnTo>
                  <a:lnTo>
                    <a:pt x="553" y="372"/>
                  </a:lnTo>
                  <a:close/>
                  <a:moveTo>
                    <a:pt x="622" y="174"/>
                  </a:moveTo>
                  <a:cubicBezTo>
                    <a:pt x="637" y="174"/>
                    <a:pt x="650" y="179"/>
                    <a:pt x="657" y="189"/>
                  </a:cubicBezTo>
                  <a:cubicBezTo>
                    <a:pt x="664" y="199"/>
                    <a:pt x="665" y="210"/>
                    <a:pt x="660" y="224"/>
                  </a:cubicBezTo>
                  <a:cubicBezTo>
                    <a:pt x="657" y="236"/>
                    <a:pt x="647" y="251"/>
                    <a:pt x="633" y="260"/>
                  </a:cubicBezTo>
                  <a:lnTo>
                    <a:pt x="202" y="563"/>
                  </a:lnTo>
                  <a:cubicBezTo>
                    <a:pt x="189" y="571"/>
                    <a:pt x="174" y="576"/>
                    <a:pt x="161" y="576"/>
                  </a:cubicBezTo>
                  <a:cubicBezTo>
                    <a:pt x="146" y="576"/>
                    <a:pt x="133" y="570"/>
                    <a:pt x="127" y="561"/>
                  </a:cubicBezTo>
                  <a:cubicBezTo>
                    <a:pt x="120" y="551"/>
                    <a:pt x="120" y="540"/>
                    <a:pt x="122" y="532"/>
                  </a:cubicBezTo>
                  <a:cubicBezTo>
                    <a:pt x="125" y="516"/>
                    <a:pt x="135" y="499"/>
                    <a:pt x="151" y="489"/>
                  </a:cubicBezTo>
                  <a:lnTo>
                    <a:pt x="581" y="187"/>
                  </a:lnTo>
                  <a:cubicBezTo>
                    <a:pt x="594" y="178"/>
                    <a:pt x="608" y="174"/>
                    <a:pt x="622" y="174"/>
                  </a:cubicBezTo>
                  <a:close/>
                  <a:moveTo>
                    <a:pt x="699" y="164"/>
                  </a:moveTo>
                  <a:lnTo>
                    <a:pt x="1111" y="576"/>
                  </a:lnTo>
                  <a:lnTo>
                    <a:pt x="1111" y="576"/>
                  </a:lnTo>
                  <a:cubicBezTo>
                    <a:pt x="1096" y="563"/>
                    <a:pt x="1074" y="556"/>
                    <a:pt x="1052" y="556"/>
                  </a:cubicBezTo>
                  <a:cubicBezTo>
                    <a:pt x="1030" y="556"/>
                    <a:pt x="1006" y="563"/>
                    <a:pt x="986" y="577"/>
                  </a:cubicBezTo>
                  <a:lnTo>
                    <a:pt x="914" y="628"/>
                  </a:lnTo>
                  <a:lnTo>
                    <a:pt x="937" y="591"/>
                  </a:lnTo>
                  <a:lnTo>
                    <a:pt x="948" y="584"/>
                  </a:lnTo>
                  <a:cubicBezTo>
                    <a:pt x="974" y="565"/>
                    <a:pt x="992" y="538"/>
                    <a:pt x="996" y="511"/>
                  </a:cubicBezTo>
                  <a:cubicBezTo>
                    <a:pt x="1000" y="489"/>
                    <a:pt x="996" y="467"/>
                    <a:pt x="982" y="449"/>
                  </a:cubicBezTo>
                  <a:cubicBezTo>
                    <a:pt x="967" y="427"/>
                    <a:pt x="939" y="415"/>
                    <a:pt x="910" y="415"/>
                  </a:cubicBezTo>
                  <a:cubicBezTo>
                    <a:pt x="888" y="415"/>
                    <a:pt x="864" y="422"/>
                    <a:pt x="844" y="436"/>
                  </a:cubicBezTo>
                  <a:lnTo>
                    <a:pt x="773" y="486"/>
                  </a:lnTo>
                  <a:lnTo>
                    <a:pt x="795" y="449"/>
                  </a:lnTo>
                  <a:lnTo>
                    <a:pt x="806" y="442"/>
                  </a:lnTo>
                  <a:cubicBezTo>
                    <a:pt x="853" y="409"/>
                    <a:pt x="869" y="348"/>
                    <a:pt x="840" y="306"/>
                  </a:cubicBezTo>
                  <a:cubicBezTo>
                    <a:pt x="824" y="284"/>
                    <a:pt x="797" y="273"/>
                    <a:pt x="768" y="273"/>
                  </a:cubicBezTo>
                  <a:cubicBezTo>
                    <a:pt x="745" y="273"/>
                    <a:pt x="722" y="280"/>
                    <a:pt x="702" y="294"/>
                  </a:cubicBezTo>
                  <a:lnTo>
                    <a:pt x="628" y="345"/>
                  </a:lnTo>
                  <a:lnTo>
                    <a:pt x="628" y="345"/>
                  </a:lnTo>
                  <a:lnTo>
                    <a:pt x="650" y="309"/>
                  </a:lnTo>
                  <a:lnTo>
                    <a:pt x="664" y="299"/>
                  </a:lnTo>
                  <a:cubicBezTo>
                    <a:pt x="686" y="283"/>
                    <a:pt x="702" y="261"/>
                    <a:pt x="710" y="237"/>
                  </a:cubicBezTo>
                  <a:cubicBezTo>
                    <a:pt x="717" y="210"/>
                    <a:pt x="713" y="184"/>
                    <a:pt x="699" y="164"/>
                  </a:cubicBezTo>
                  <a:close/>
                  <a:moveTo>
                    <a:pt x="697" y="513"/>
                  </a:moveTo>
                  <a:lnTo>
                    <a:pt x="675" y="550"/>
                  </a:lnTo>
                  <a:lnTo>
                    <a:pt x="491" y="679"/>
                  </a:lnTo>
                  <a:lnTo>
                    <a:pt x="513" y="642"/>
                  </a:lnTo>
                  <a:lnTo>
                    <a:pt x="697" y="513"/>
                  </a:lnTo>
                  <a:close/>
                  <a:moveTo>
                    <a:pt x="210" y="690"/>
                  </a:moveTo>
                  <a:lnTo>
                    <a:pt x="199" y="695"/>
                  </a:lnTo>
                  <a:lnTo>
                    <a:pt x="199" y="695"/>
                  </a:lnTo>
                  <a:lnTo>
                    <a:pt x="204" y="700"/>
                  </a:lnTo>
                  <a:lnTo>
                    <a:pt x="210" y="690"/>
                  </a:lnTo>
                  <a:close/>
                  <a:moveTo>
                    <a:pt x="765" y="316"/>
                  </a:moveTo>
                  <a:cubicBezTo>
                    <a:pt x="780" y="316"/>
                    <a:pt x="792" y="321"/>
                    <a:pt x="799" y="332"/>
                  </a:cubicBezTo>
                  <a:cubicBezTo>
                    <a:pt x="812" y="351"/>
                    <a:pt x="802" y="383"/>
                    <a:pt x="775" y="402"/>
                  </a:cubicBezTo>
                  <a:lnTo>
                    <a:pt x="344" y="704"/>
                  </a:lnTo>
                  <a:cubicBezTo>
                    <a:pt x="331" y="713"/>
                    <a:pt x="317" y="717"/>
                    <a:pt x="303" y="717"/>
                  </a:cubicBezTo>
                  <a:cubicBezTo>
                    <a:pt x="289" y="717"/>
                    <a:pt x="276" y="712"/>
                    <a:pt x="269" y="702"/>
                  </a:cubicBezTo>
                  <a:cubicBezTo>
                    <a:pt x="254" y="683"/>
                    <a:pt x="266" y="649"/>
                    <a:pt x="292" y="631"/>
                  </a:cubicBezTo>
                  <a:lnTo>
                    <a:pt x="724" y="330"/>
                  </a:lnTo>
                  <a:cubicBezTo>
                    <a:pt x="735" y="320"/>
                    <a:pt x="751" y="316"/>
                    <a:pt x="765" y="316"/>
                  </a:cubicBezTo>
                  <a:close/>
                  <a:moveTo>
                    <a:pt x="1121" y="586"/>
                  </a:moveTo>
                  <a:lnTo>
                    <a:pt x="1248" y="713"/>
                  </a:lnTo>
                  <a:lnTo>
                    <a:pt x="1248" y="713"/>
                  </a:lnTo>
                  <a:cubicBezTo>
                    <a:pt x="1233" y="702"/>
                    <a:pt x="1214" y="697"/>
                    <a:pt x="1194" y="697"/>
                  </a:cubicBezTo>
                  <a:cubicBezTo>
                    <a:pt x="1172" y="697"/>
                    <a:pt x="1149" y="704"/>
                    <a:pt x="1129" y="718"/>
                  </a:cubicBezTo>
                  <a:lnTo>
                    <a:pt x="1055" y="770"/>
                  </a:lnTo>
                  <a:lnTo>
                    <a:pt x="1055" y="770"/>
                  </a:lnTo>
                  <a:lnTo>
                    <a:pt x="1077" y="734"/>
                  </a:lnTo>
                  <a:lnTo>
                    <a:pt x="1091" y="725"/>
                  </a:lnTo>
                  <a:cubicBezTo>
                    <a:pt x="1116" y="706"/>
                    <a:pt x="1133" y="680"/>
                    <a:pt x="1138" y="652"/>
                  </a:cubicBezTo>
                  <a:cubicBezTo>
                    <a:pt x="1142" y="630"/>
                    <a:pt x="1137" y="607"/>
                    <a:pt x="1124" y="590"/>
                  </a:cubicBezTo>
                  <a:cubicBezTo>
                    <a:pt x="1123" y="589"/>
                    <a:pt x="1122" y="587"/>
                    <a:pt x="1121" y="586"/>
                  </a:cubicBezTo>
                  <a:close/>
                  <a:moveTo>
                    <a:pt x="838" y="657"/>
                  </a:moveTo>
                  <a:lnTo>
                    <a:pt x="815" y="693"/>
                  </a:lnTo>
                  <a:lnTo>
                    <a:pt x="631" y="822"/>
                  </a:lnTo>
                  <a:lnTo>
                    <a:pt x="653" y="785"/>
                  </a:lnTo>
                  <a:lnTo>
                    <a:pt x="838" y="657"/>
                  </a:lnTo>
                  <a:close/>
                  <a:moveTo>
                    <a:pt x="538" y="45"/>
                  </a:moveTo>
                  <a:cubicBezTo>
                    <a:pt x="565" y="45"/>
                    <a:pt x="591" y="55"/>
                    <a:pt x="611" y="75"/>
                  </a:cubicBezTo>
                  <a:lnTo>
                    <a:pt x="684" y="148"/>
                  </a:lnTo>
                  <a:lnTo>
                    <a:pt x="684" y="148"/>
                  </a:lnTo>
                  <a:cubicBezTo>
                    <a:pt x="668" y="137"/>
                    <a:pt x="648" y="131"/>
                    <a:pt x="627" y="131"/>
                  </a:cubicBezTo>
                  <a:cubicBezTo>
                    <a:pt x="604" y="131"/>
                    <a:pt x="580" y="138"/>
                    <a:pt x="560" y="151"/>
                  </a:cubicBezTo>
                  <a:lnTo>
                    <a:pt x="130" y="454"/>
                  </a:lnTo>
                  <a:cubicBezTo>
                    <a:pt x="105" y="473"/>
                    <a:pt x="86" y="499"/>
                    <a:pt x="83" y="527"/>
                  </a:cubicBezTo>
                  <a:cubicBezTo>
                    <a:pt x="78" y="549"/>
                    <a:pt x="84" y="572"/>
                    <a:pt x="95" y="589"/>
                  </a:cubicBezTo>
                  <a:cubicBezTo>
                    <a:pt x="111" y="611"/>
                    <a:pt x="137" y="625"/>
                    <a:pt x="168" y="625"/>
                  </a:cubicBezTo>
                  <a:cubicBezTo>
                    <a:pt x="191" y="625"/>
                    <a:pt x="215" y="616"/>
                    <a:pt x="235" y="602"/>
                  </a:cubicBezTo>
                  <a:lnTo>
                    <a:pt x="281" y="570"/>
                  </a:lnTo>
                  <a:lnTo>
                    <a:pt x="252" y="620"/>
                  </a:lnTo>
                  <a:cubicBezTo>
                    <a:pt x="246" y="627"/>
                    <a:pt x="241" y="637"/>
                    <a:pt x="235" y="647"/>
                  </a:cubicBezTo>
                  <a:lnTo>
                    <a:pt x="210" y="690"/>
                  </a:lnTo>
                  <a:lnTo>
                    <a:pt x="210" y="690"/>
                  </a:lnTo>
                  <a:lnTo>
                    <a:pt x="221" y="684"/>
                  </a:lnTo>
                  <a:cubicBezTo>
                    <a:pt x="221" y="700"/>
                    <a:pt x="225" y="715"/>
                    <a:pt x="233" y="727"/>
                  </a:cubicBezTo>
                  <a:cubicBezTo>
                    <a:pt x="248" y="751"/>
                    <a:pt x="274" y="763"/>
                    <a:pt x="304" y="763"/>
                  </a:cubicBezTo>
                  <a:cubicBezTo>
                    <a:pt x="327" y="763"/>
                    <a:pt x="351" y="756"/>
                    <a:pt x="370" y="741"/>
                  </a:cubicBezTo>
                  <a:lnTo>
                    <a:pt x="420" y="706"/>
                  </a:lnTo>
                  <a:lnTo>
                    <a:pt x="420" y="706"/>
                  </a:lnTo>
                  <a:lnTo>
                    <a:pt x="390" y="754"/>
                  </a:lnTo>
                  <a:cubicBezTo>
                    <a:pt x="381" y="764"/>
                    <a:pt x="374" y="777"/>
                    <a:pt x="369" y="789"/>
                  </a:cubicBezTo>
                  <a:lnTo>
                    <a:pt x="341" y="838"/>
                  </a:lnTo>
                  <a:lnTo>
                    <a:pt x="199" y="696"/>
                  </a:lnTo>
                  <a:lnTo>
                    <a:pt x="199" y="695"/>
                  </a:lnTo>
                  <a:lnTo>
                    <a:pt x="199" y="695"/>
                  </a:lnTo>
                  <a:lnTo>
                    <a:pt x="100" y="596"/>
                  </a:lnTo>
                  <a:cubicBezTo>
                    <a:pt x="53" y="552"/>
                    <a:pt x="53" y="488"/>
                    <a:pt x="93" y="448"/>
                  </a:cubicBezTo>
                  <a:lnTo>
                    <a:pt x="465" y="75"/>
                  </a:lnTo>
                  <a:cubicBezTo>
                    <a:pt x="485" y="55"/>
                    <a:pt x="511" y="45"/>
                    <a:pt x="538" y="45"/>
                  </a:cubicBezTo>
                  <a:close/>
                  <a:moveTo>
                    <a:pt x="908" y="458"/>
                  </a:moveTo>
                  <a:cubicBezTo>
                    <a:pt x="923" y="458"/>
                    <a:pt x="937" y="464"/>
                    <a:pt x="943" y="474"/>
                  </a:cubicBezTo>
                  <a:cubicBezTo>
                    <a:pt x="949" y="484"/>
                    <a:pt x="949" y="495"/>
                    <a:pt x="948" y="504"/>
                  </a:cubicBezTo>
                  <a:cubicBezTo>
                    <a:pt x="944" y="518"/>
                    <a:pt x="934" y="534"/>
                    <a:pt x="918" y="545"/>
                  </a:cubicBezTo>
                  <a:lnTo>
                    <a:pt x="489" y="847"/>
                  </a:lnTo>
                  <a:cubicBezTo>
                    <a:pt x="476" y="857"/>
                    <a:pt x="461" y="861"/>
                    <a:pt x="448" y="861"/>
                  </a:cubicBezTo>
                  <a:cubicBezTo>
                    <a:pt x="433" y="861"/>
                    <a:pt x="420" y="856"/>
                    <a:pt x="413" y="846"/>
                  </a:cubicBezTo>
                  <a:cubicBezTo>
                    <a:pt x="406" y="837"/>
                    <a:pt x="406" y="825"/>
                    <a:pt x="407" y="817"/>
                  </a:cubicBezTo>
                  <a:cubicBezTo>
                    <a:pt x="410" y="801"/>
                    <a:pt x="421" y="785"/>
                    <a:pt x="437" y="775"/>
                  </a:cubicBezTo>
                  <a:lnTo>
                    <a:pt x="868" y="472"/>
                  </a:lnTo>
                  <a:cubicBezTo>
                    <a:pt x="880" y="463"/>
                    <a:pt x="895" y="458"/>
                    <a:pt x="908" y="458"/>
                  </a:cubicBezTo>
                  <a:close/>
                  <a:moveTo>
                    <a:pt x="1267" y="731"/>
                  </a:moveTo>
                  <a:lnTo>
                    <a:pt x="1392" y="856"/>
                  </a:lnTo>
                  <a:lnTo>
                    <a:pt x="1392" y="856"/>
                  </a:lnTo>
                  <a:cubicBezTo>
                    <a:pt x="1376" y="845"/>
                    <a:pt x="1357" y="840"/>
                    <a:pt x="1337" y="840"/>
                  </a:cubicBezTo>
                  <a:cubicBezTo>
                    <a:pt x="1314" y="840"/>
                    <a:pt x="1291" y="847"/>
                    <a:pt x="1271" y="861"/>
                  </a:cubicBezTo>
                  <a:lnTo>
                    <a:pt x="1198" y="912"/>
                  </a:lnTo>
                  <a:lnTo>
                    <a:pt x="1221" y="875"/>
                  </a:lnTo>
                  <a:lnTo>
                    <a:pt x="1233" y="867"/>
                  </a:lnTo>
                  <a:cubicBezTo>
                    <a:pt x="1258" y="848"/>
                    <a:pt x="1276" y="822"/>
                    <a:pt x="1280" y="795"/>
                  </a:cubicBezTo>
                  <a:cubicBezTo>
                    <a:pt x="1285" y="773"/>
                    <a:pt x="1280" y="750"/>
                    <a:pt x="1267" y="731"/>
                  </a:cubicBezTo>
                  <a:close/>
                  <a:moveTo>
                    <a:pt x="980" y="800"/>
                  </a:moveTo>
                  <a:lnTo>
                    <a:pt x="958" y="837"/>
                  </a:lnTo>
                  <a:lnTo>
                    <a:pt x="773" y="967"/>
                  </a:lnTo>
                  <a:lnTo>
                    <a:pt x="795" y="930"/>
                  </a:lnTo>
                  <a:lnTo>
                    <a:pt x="980" y="800"/>
                  </a:lnTo>
                  <a:close/>
                  <a:moveTo>
                    <a:pt x="362" y="830"/>
                  </a:moveTo>
                  <a:cubicBezTo>
                    <a:pt x="363" y="845"/>
                    <a:pt x="365" y="859"/>
                    <a:pt x="375" y="872"/>
                  </a:cubicBezTo>
                  <a:cubicBezTo>
                    <a:pt x="390" y="894"/>
                    <a:pt x="417" y="906"/>
                    <a:pt x="446" y="906"/>
                  </a:cubicBezTo>
                  <a:cubicBezTo>
                    <a:pt x="470" y="906"/>
                    <a:pt x="494" y="899"/>
                    <a:pt x="513" y="884"/>
                  </a:cubicBezTo>
                  <a:lnTo>
                    <a:pt x="559" y="852"/>
                  </a:lnTo>
                  <a:lnTo>
                    <a:pt x="531" y="899"/>
                  </a:lnTo>
                  <a:cubicBezTo>
                    <a:pt x="522" y="910"/>
                    <a:pt x="516" y="920"/>
                    <a:pt x="511" y="931"/>
                  </a:cubicBezTo>
                  <a:lnTo>
                    <a:pt x="480" y="980"/>
                  </a:lnTo>
                  <a:lnTo>
                    <a:pt x="339" y="840"/>
                  </a:lnTo>
                  <a:lnTo>
                    <a:pt x="362" y="830"/>
                  </a:lnTo>
                  <a:close/>
                  <a:moveTo>
                    <a:pt x="1050" y="600"/>
                  </a:moveTo>
                  <a:cubicBezTo>
                    <a:pt x="1064" y="600"/>
                    <a:pt x="1077" y="605"/>
                    <a:pt x="1084" y="615"/>
                  </a:cubicBezTo>
                  <a:cubicBezTo>
                    <a:pt x="1091" y="625"/>
                    <a:pt x="1091" y="637"/>
                    <a:pt x="1089" y="645"/>
                  </a:cubicBezTo>
                  <a:cubicBezTo>
                    <a:pt x="1086" y="661"/>
                    <a:pt x="1076" y="677"/>
                    <a:pt x="1060" y="687"/>
                  </a:cubicBezTo>
                  <a:lnTo>
                    <a:pt x="631" y="989"/>
                  </a:lnTo>
                  <a:cubicBezTo>
                    <a:pt x="618" y="997"/>
                    <a:pt x="603" y="1002"/>
                    <a:pt x="589" y="1002"/>
                  </a:cubicBezTo>
                  <a:cubicBezTo>
                    <a:pt x="575" y="1002"/>
                    <a:pt x="562" y="997"/>
                    <a:pt x="555" y="988"/>
                  </a:cubicBezTo>
                  <a:cubicBezTo>
                    <a:pt x="540" y="968"/>
                    <a:pt x="553" y="935"/>
                    <a:pt x="579" y="916"/>
                  </a:cubicBezTo>
                  <a:lnTo>
                    <a:pt x="1008" y="613"/>
                  </a:lnTo>
                  <a:cubicBezTo>
                    <a:pt x="1020" y="604"/>
                    <a:pt x="1036" y="600"/>
                    <a:pt x="1050" y="600"/>
                  </a:cubicBezTo>
                  <a:close/>
                  <a:moveTo>
                    <a:pt x="1409" y="874"/>
                  </a:moveTo>
                  <a:lnTo>
                    <a:pt x="1538" y="1003"/>
                  </a:lnTo>
                  <a:lnTo>
                    <a:pt x="1538" y="1003"/>
                  </a:lnTo>
                  <a:cubicBezTo>
                    <a:pt x="1523" y="990"/>
                    <a:pt x="1501" y="983"/>
                    <a:pt x="1478" y="983"/>
                  </a:cubicBezTo>
                  <a:cubicBezTo>
                    <a:pt x="1455" y="983"/>
                    <a:pt x="1432" y="990"/>
                    <a:pt x="1412" y="1004"/>
                  </a:cubicBezTo>
                  <a:lnTo>
                    <a:pt x="1340" y="1054"/>
                  </a:lnTo>
                  <a:lnTo>
                    <a:pt x="1362" y="1017"/>
                  </a:lnTo>
                  <a:lnTo>
                    <a:pt x="1375" y="1009"/>
                  </a:lnTo>
                  <a:cubicBezTo>
                    <a:pt x="1423" y="974"/>
                    <a:pt x="1439" y="914"/>
                    <a:pt x="1409" y="874"/>
                  </a:cubicBezTo>
                  <a:close/>
                  <a:moveTo>
                    <a:pt x="1123" y="942"/>
                  </a:moveTo>
                  <a:lnTo>
                    <a:pt x="1101" y="978"/>
                  </a:lnTo>
                  <a:lnTo>
                    <a:pt x="917" y="1108"/>
                  </a:lnTo>
                  <a:lnTo>
                    <a:pt x="917" y="1108"/>
                  </a:lnTo>
                  <a:lnTo>
                    <a:pt x="939" y="1071"/>
                  </a:lnTo>
                  <a:lnTo>
                    <a:pt x="1123" y="942"/>
                  </a:lnTo>
                  <a:close/>
                  <a:moveTo>
                    <a:pt x="504" y="970"/>
                  </a:moveTo>
                  <a:cubicBezTo>
                    <a:pt x="504" y="986"/>
                    <a:pt x="507" y="1000"/>
                    <a:pt x="517" y="1014"/>
                  </a:cubicBezTo>
                  <a:cubicBezTo>
                    <a:pt x="533" y="1036"/>
                    <a:pt x="559" y="1048"/>
                    <a:pt x="589" y="1048"/>
                  </a:cubicBezTo>
                  <a:cubicBezTo>
                    <a:pt x="612" y="1048"/>
                    <a:pt x="636" y="1040"/>
                    <a:pt x="655" y="1026"/>
                  </a:cubicBezTo>
                  <a:lnTo>
                    <a:pt x="700" y="994"/>
                  </a:lnTo>
                  <a:lnTo>
                    <a:pt x="670" y="1044"/>
                  </a:lnTo>
                  <a:cubicBezTo>
                    <a:pt x="665" y="1051"/>
                    <a:pt x="660" y="1057"/>
                    <a:pt x="657" y="1065"/>
                  </a:cubicBezTo>
                  <a:lnTo>
                    <a:pt x="622" y="1122"/>
                  </a:lnTo>
                  <a:lnTo>
                    <a:pt x="481" y="980"/>
                  </a:lnTo>
                  <a:lnTo>
                    <a:pt x="504" y="970"/>
                  </a:lnTo>
                  <a:close/>
                  <a:moveTo>
                    <a:pt x="1193" y="743"/>
                  </a:moveTo>
                  <a:cubicBezTo>
                    <a:pt x="1208" y="743"/>
                    <a:pt x="1221" y="748"/>
                    <a:pt x="1228" y="759"/>
                  </a:cubicBezTo>
                  <a:cubicBezTo>
                    <a:pt x="1234" y="768"/>
                    <a:pt x="1234" y="780"/>
                    <a:pt x="1233" y="788"/>
                  </a:cubicBezTo>
                  <a:cubicBezTo>
                    <a:pt x="1229" y="803"/>
                    <a:pt x="1218" y="819"/>
                    <a:pt x="1202" y="830"/>
                  </a:cubicBezTo>
                  <a:lnTo>
                    <a:pt x="773" y="1132"/>
                  </a:lnTo>
                  <a:cubicBezTo>
                    <a:pt x="761" y="1141"/>
                    <a:pt x="746" y="1146"/>
                    <a:pt x="732" y="1146"/>
                  </a:cubicBezTo>
                  <a:cubicBezTo>
                    <a:pt x="718" y="1146"/>
                    <a:pt x="704" y="1140"/>
                    <a:pt x="697" y="1131"/>
                  </a:cubicBezTo>
                  <a:cubicBezTo>
                    <a:pt x="691" y="1122"/>
                    <a:pt x="691" y="1110"/>
                    <a:pt x="692" y="1102"/>
                  </a:cubicBezTo>
                  <a:cubicBezTo>
                    <a:pt x="695" y="1086"/>
                    <a:pt x="706" y="1070"/>
                    <a:pt x="722" y="1059"/>
                  </a:cubicBezTo>
                  <a:lnTo>
                    <a:pt x="1153" y="757"/>
                  </a:lnTo>
                  <a:cubicBezTo>
                    <a:pt x="1164" y="747"/>
                    <a:pt x="1179" y="743"/>
                    <a:pt x="1193" y="743"/>
                  </a:cubicBezTo>
                  <a:close/>
                  <a:moveTo>
                    <a:pt x="647" y="1112"/>
                  </a:moveTo>
                  <a:cubicBezTo>
                    <a:pt x="647" y="1128"/>
                    <a:pt x="650" y="1144"/>
                    <a:pt x="659" y="1156"/>
                  </a:cubicBezTo>
                  <a:cubicBezTo>
                    <a:pt x="661" y="1158"/>
                    <a:pt x="662" y="1160"/>
                    <a:pt x="663" y="1161"/>
                  </a:cubicBezTo>
                  <a:lnTo>
                    <a:pt x="663" y="1161"/>
                  </a:lnTo>
                  <a:lnTo>
                    <a:pt x="624" y="1122"/>
                  </a:lnTo>
                  <a:lnTo>
                    <a:pt x="647" y="1112"/>
                  </a:lnTo>
                  <a:close/>
                  <a:moveTo>
                    <a:pt x="1265" y="1084"/>
                  </a:moveTo>
                  <a:lnTo>
                    <a:pt x="1243" y="1121"/>
                  </a:lnTo>
                  <a:lnTo>
                    <a:pt x="1058" y="1249"/>
                  </a:lnTo>
                  <a:lnTo>
                    <a:pt x="1080" y="1212"/>
                  </a:lnTo>
                  <a:lnTo>
                    <a:pt x="1265" y="1084"/>
                  </a:lnTo>
                  <a:close/>
                  <a:moveTo>
                    <a:pt x="844" y="1135"/>
                  </a:moveTo>
                  <a:lnTo>
                    <a:pt x="815" y="1183"/>
                  </a:lnTo>
                  <a:cubicBezTo>
                    <a:pt x="806" y="1193"/>
                    <a:pt x="799" y="1204"/>
                    <a:pt x="795" y="1215"/>
                  </a:cubicBezTo>
                  <a:lnTo>
                    <a:pt x="766" y="1264"/>
                  </a:lnTo>
                  <a:lnTo>
                    <a:pt x="672" y="1170"/>
                  </a:lnTo>
                  <a:lnTo>
                    <a:pt x="672" y="1170"/>
                  </a:lnTo>
                  <a:cubicBezTo>
                    <a:pt x="688" y="1183"/>
                    <a:pt x="708" y="1190"/>
                    <a:pt x="731" y="1190"/>
                  </a:cubicBezTo>
                  <a:cubicBezTo>
                    <a:pt x="754" y="1190"/>
                    <a:pt x="779" y="1183"/>
                    <a:pt x="798" y="1168"/>
                  </a:cubicBezTo>
                  <a:lnTo>
                    <a:pt x="844" y="1135"/>
                  </a:lnTo>
                  <a:close/>
                  <a:moveTo>
                    <a:pt x="1334" y="884"/>
                  </a:moveTo>
                  <a:cubicBezTo>
                    <a:pt x="1349" y="884"/>
                    <a:pt x="1362" y="890"/>
                    <a:pt x="1369" y="900"/>
                  </a:cubicBezTo>
                  <a:cubicBezTo>
                    <a:pt x="1383" y="920"/>
                    <a:pt x="1371" y="953"/>
                    <a:pt x="1345" y="972"/>
                  </a:cubicBezTo>
                  <a:lnTo>
                    <a:pt x="914" y="1275"/>
                  </a:lnTo>
                  <a:cubicBezTo>
                    <a:pt x="901" y="1283"/>
                    <a:pt x="886" y="1287"/>
                    <a:pt x="872" y="1287"/>
                  </a:cubicBezTo>
                  <a:cubicBezTo>
                    <a:pt x="858" y="1287"/>
                    <a:pt x="845" y="1283"/>
                    <a:pt x="839" y="1273"/>
                  </a:cubicBezTo>
                  <a:cubicBezTo>
                    <a:pt x="832" y="1264"/>
                    <a:pt x="830" y="1252"/>
                    <a:pt x="834" y="1239"/>
                  </a:cubicBezTo>
                  <a:cubicBezTo>
                    <a:pt x="839" y="1224"/>
                    <a:pt x="849" y="1211"/>
                    <a:pt x="863" y="1201"/>
                  </a:cubicBezTo>
                  <a:lnTo>
                    <a:pt x="1293" y="897"/>
                  </a:lnTo>
                  <a:cubicBezTo>
                    <a:pt x="1306" y="889"/>
                    <a:pt x="1320" y="884"/>
                    <a:pt x="1334" y="884"/>
                  </a:cubicBezTo>
                  <a:close/>
                  <a:moveTo>
                    <a:pt x="789" y="1255"/>
                  </a:moveTo>
                  <a:cubicBezTo>
                    <a:pt x="789" y="1270"/>
                    <a:pt x="792" y="1285"/>
                    <a:pt x="802" y="1299"/>
                  </a:cubicBezTo>
                  <a:cubicBezTo>
                    <a:pt x="818" y="1321"/>
                    <a:pt x="844" y="1333"/>
                    <a:pt x="873" y="1333"/>
                  </a:cubicBezTo>
                  <a:cubicBezTo>
                    <a:pt x="897" y="1333"/>
                    <a:pt x="921" y="1325"/>
                    <a:pt x="940" y="1310"/>
                  </a:cubicBezTo>
                  <a:lnTo>
                    <a:pt x="986" y="1278"/>
                  </a:lnTo>
                  <a:lnTo>
                    <a:pt x="957" y="1325"/>
                  </a:lnTo>
                  <a:cubicBezTo>
                    <a:pt x="949" y="1334"/>
                    <a:pt x="943" y="1344"/>
                    <a:pt x="939" y="1355"/>
                  </a:cubicBezTo>
                  <a:lnTo>
                    <a:pt x="907" y="1406"/>
                  </a:lnTo>
                  <a:lnTo>
                    <a:pt x="766" y="1265"/>
                  </a:lnTo>
                  <a:lnTo>
                    <a:pt x="789" y="1255"/>
                  </a:lnTo>
                  <a:close/>
                  <a:moveTo>
                    <a:pt x="1477" y="1027"/>
                  </a:moveTo>
                  <a:cubicBezTo>
                    <a:pt x="1491" y="1027"/>
                    <a:pt x="1504" y="1032"/>
                    <a:pt x="1511" y="1043"/>
                  </a:cubicBezTo>
                  <a:cubicBezTo>
                    <a:pt x="1525" y="1063"/>
                    <a:pt x="1514" y="1095"/>
                    <a:pt x="1487" y="1114"/>
                  </a:cubicBezTo>
                  <a:lnTo>
                    <a:pt x="1056" y="1417"/>
                  </a:lnTo>
                  <a:cubicBezTo>
                    <a:pt x="1043" y="1426"/>
                    <a:pt x="1029" y="1430"/>
                    <a:pt x="1016" y="1430"/>
                  </a:cubicBezTo>
                  <a:cubicBezTo>
                    <a:pt x="1001" y="1430"/>
                    <a:pt x="988" y="1425"/>
                    <a:pt x="981" y="1415"/>
                  </a:cubicBezTo>
                  <a:cubicBezTo>
                    <a:pt x="968" y="1395"/>
                    <a:pt x="979" y="1362"/>
                    <a:pt x="1005" y="1343"/>
                  </a:cubicBezTo>
                  <a:lnTo>
                    <a:pt x="1436" y="1040"/>
                  </a:lnTo>
                  <a:cubicBezTo>
                    <a:pt x="1448" y="1031"/>
                    <a:pt x="1462" y="1027"/>
                    <a:pt x="1477" y="1027"/>
                  </a:cubicBezTo>
                  <a:close/>
                  <a:moveTo>
                    <a:pt x="1547" y="1012"/>
                  </a:moveTo>
                  <a:lnTo>
                    <a:pt x="1547" y="1012"/>
                  </a:lnTo>
                  <a:cubicBezTo>
                    <a:pt x="1586" y="1052"/>
                    <a:pt x="1586" y="1116"/>
                    <a:pt x="1546" y="1156"/>
                  </a:cubicBezTo>
                  <a:lnTo>
                    <a:pt x="1174" y="1529"/>
                  </a:lnTo>
                  <a:cubicBezTo>
                    <a:pt x="1154" y="1548"/>
                    <a:pt x="1128" y="1558"/>
                    <a:pt x="1101" y="1558"/>
                  </a:cubicBezTo>
                  <a:cubicBezTo>
                    <a:pt x="1074" y="1558"/>
                    <a:pt x="1047" y="1548"/>
                    <a:pt x="1028" y="1529"/>
                  </a:cubicBezTo>
                  <a:lnTo>
                    <a:pt x="910" y="1411"/>
                  </a:lnTo>
                  <a:lnTo>
                    <a:pt x="932" y="1399"/>
                  </a:lnTo>
                  <a:cubicBezTo>
                    <a:pt x="932" y="1415"/>
                    <a:pt x="937" y="1429"/>
                    <a:pt x="945" y="1442"/>
                  </a:cubicBezTo>
                  <a:cubicBezTo>
                    <a:pt x="961" y="1464"/>
                    <a:pt x="987" y="1478"/>
                    <a:pt x="1018" y="1478"/>
                  </a:cubicBezTo>
                  <a:cubicBezTo>
                    <a:pt x="1042" y="1478"/>
                    <a:pt x="1065" y="1470"/>
                    <a:pt x="1085" y="1455"/>
                  </a:cubicBezTo>
                  <a:lnTo>
                    <a:pt x="1517" y="1152"/>
                  </a:lnTo>
                  <a:cubicBezTo>
                    <a:pt x="1564" y="1117"/>
                    <a:pt x="1580" y="1058"/>
                    <a:pt x="1550" y="1016"/>
                  </a:cubicBezTo>
                  <a:cubicBezTo>
                    <a:pt x="1549" y="1015"/>
                    <a:pt x="1548" y="1013"/>
                    <a:pt x="1547" y="1012"/>
                  </a:cubicBezTo>
                  <a:close/>
                  <a:moveTo>
                    <a:pt x="536" y="1"/>
                  </a:moveTo>
                  <a:cubicBezTo>
                    <a:pt x="498" y="1"/>
                    <a:pt x="460" y="14"/>
                    <a:pt x="432" y="42"/>
                  </a:cubicBezTo>
                  <a:lnTo>
                    <a:pt x="58" y="415"/>
                  </a:lnTo>
                  <a:cubicBezTo>
                    <a:pt x="0" y="473"/>
                    <a:pt x="0" y="567"/>
                    <a:pt x="58" y="625"/>
                  </a:cubicBezTo>
                  <a:lnTo>
                    <a:pt x="996" y="1560"/>
                  </a:lnTo>
                  <a:cubicBezTo>
                    <a:pt x="1023" y="1589"/>
                    <a:pt x="1060" y="1605"/>
                    <a:pt x="1100" y="1605"/>
                  </a:cubicBezTo>
                  <a:cubicBezTo>
                    <a:pt x="1139" y="1605"/>
                    <a:pt x="1176" y="1589"/>
                    <a:pt x="1204" y="1560"/>
                  </a:cubicBezTo>
                  <a:lnTo>
                    <a:pt x="1577" y="1188"/>
                  </a:lnTo>
                  <a:cubicBezTo>
                    <a:pt x="1635" y="1130"/>
                    <a:pt x="1635" y="1036"/>
                    <a:pt x="1577" y="978"/>
                  </a:cubicBezTo>
                  <a:lnTo>
                    <a:pt x="640" y="42"/>
                  </a:lnTo>
                  <a:cubicBezTo>
                    <a:pt x="613" y="14"/>
                    <a:pt x="575" y="1"/>
                    <a:pt x="53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6962193" y="2650052"/>
              <a:ext cx="74266" cy="72859"/>
            </a:xfrm>
            <a:custGeom>
              <a:avLst/>
              <a:gdLst/>
              <a:ahLst/>
              <a:cxnLst/>
              <a:rect l="l" t="t" r="r" b="b"/>
              <a:pathLst>
                <a:path w="1636" h="1605" extrusionOk="0">
                  <a:moveTo>
                    <a:pt x="1086" y="372"/>
                  </a:moveTo>
                  <a:lnTo>
                    <a:pt x="1271" y="500"/>
                  </a:lnTo>
                  <a:lnTo>
                    <a:pt x="1293" y="537"/>
                  </a:lnTo>
                  <a:lnTo>
                    <a:pt x="1108" y="409"/>
                  </a:lnTo>
                  <a:lnTo>
                    <a:pt x="1086" y="372"/>
                  </a:lnTo>
                  <a:close/>
                  <a:moveTo>
                    <a:pt x="1015" y="173"/>
                  </a:moveTo>
                  <a:cubicBezTo>
                    <a:pt x="1029" y="173"/>
                    <a:pt x="1045" y="178"/>
                    <a:pt x="1056" y="186"/>
                  </a:cubicBezTo>
                  <a:lnTo>
                    <a:pt x="1488" y="488"/>
                  </a:lnTo>
                  <a:cubicBezTo>
                    <a:pt x="1504" y="498"/>
                    <a:pt x="1514" y="514"/>
                    <a:pt x="1516" y="531"/>
                  </a:cubicBezTo>
                  <a:cubicBezTo>
                    <a:pt x="1518" y="540"/>
                    <a:pt x="1518" y="550"/>
                    <a:pt x="1511" y="561"/>
                  </a:cubicBezTo>
                  <a:cubicBezTo>
                    <a:pt x="1505" y="571"/>
                    <a:pt x="1492" y="576"/>
                    <a:pt x="1477" y="576"/>
                  </a:cubicBezTo>
                  <a:cubicBezTo>
                    <a:pt x="1464" y="576"/>
                    <a:pt x="1450" y="571"/>
                    <a:pt x="1436" y="563"/>
                  </a:cubicBezTo>
                  <a:lnTo>
                    <a:pt x="1007" y="260"/>
                  </a:lnTo>
                  <a:cubicBezTo>
                    <a:pt x="978" y="241"/>
                    <a:pt x="968" y="208"/>
                    <a:pt x="982" y="188"/>
                  </a:cubicBezTo>
                  <a:cubicBezTo>
                    <a:pt x="988" y="178"/>
                    <a:pt x="1002" y="173"/>
                    <a:pt x="1015" y="173"/>
                  </a:cubicBezTo>
                  <a:close/>
                  <a:moveTo>
                    <a:pt x="940" y="513"/>
                  </a:moveTo>
                  <a:lnTo>
                    <a:pt x="1125" y="642"/>
                  </a:lnTo>
                  <a:lnTo>
                    <a:pt x="1147" y="679"/>
                  </a:lnTo>
                  <a:lnTo>
                    <a:pt x="963" y="548"/>
                  </a:lnTo>
                  <a:lnTo>
                    <a:pt x="940" y="513"/>
                  </a:lnTo>
                  <a:close/>
                  <a:moveTo>
                    <a:pt x="873" y="318"/>
                  </a:moveTo>
                  <a:cubicBezTo>
                    <a:pt x="888" y="318"/>
                    <a:pt x="903" y="323"/>
                    <a:pt x="914" y="331"/>
                  </a:cubicBezTo>
                  <a:lnTo>
                    <a:pt x="1345" y="631"/>
                  </a:lnTo>
                  <a:cubicBezTo>
                    <a:pt x="1361" y="642"/>
                    <a:pt x="1372" y="658"/>
                    <a:pt x="1374" y="674"/>
                  </a:cubicBezTo>
                  <a:cubicBezTo>
                    <a:pt x="1376" y="683"/>
                    <a:pt x="1376" y="693"/>
                    <a:pt x="1369" y="704"/>
                  </a:cubicBezTo>
                  <a:cubicBezTo>
                    <a:pt x="1362" y="715"/>
                    <a:pt x="1350" y="720"/>
                    <a:pt x="1335" y="720"/>
                  </a:cubicBezTo>
                  <a:cubicBezTo>
                    <a:pt x="1321" y="720"/>
                    <a:pt x="1307" y="715"/>
                    <a:pt x="1294" y="706"/>
                  </a:cubicBezTo>
                  <a:lnTo>
                    <a:pt x="862" y="405"/>
                  </a:lnTo>
                  <a:cubicBezTo>
                    <a:pt x="836" y="387"/>
                    <a:pt x="826" y="353"/>
                    <a:pt x="839" y="334"/>
                  </a:cubicBezTo>
                  <a:cubicBezTo>
                    <a:pt x="846" y="324"/>
                    <a:pt x="859" y="318"/>
                    <a:pt x="873" y="318"/>
                  </a:cubicBezTo>
                  <a:close/>
                  <a:moveTo>
                    <a:pt x="801" y="657"/>
                  </a:moveTo>
                  <a:lnTo>
                    <a:pt x="986" y="785"/>
                  </a:lnTo>
                  <a:lnTo>
                    <a:pt x="1008" y="822"/>
                  </a:lnTo>
                  <a:lnTo>
                    <a:pt x="823" y="693"/>
                  </a:lnTo>
                  <a:lnTo>
                    <a:pt x="801" y="657"/>
                  </a:lnTo>
                  <a:close/>
                  <a:moveTo>
                    <a:pt x="733" y="456"/>
                  </a:moveTo>
                  <a:cubicBezTo>
                    <a:pt x="745" y="456"/>
                    <a:pt x="760" y="461"/>
                    <a:pt x="773" y="469"/>
                  </a:cubicBezTo>
                  <a:lnTo>
                    <a:pt x="1203" y="774"/>
                  </a:lnTo>
                  <a:cubicBezTo>
                    <a:pt x="1219" y="784"/>
                    <a:pt x="1229" y="800"/>
                    <a:pt x="1232" y="816"/>
                  </a:cubicBezTo>
                  <a:cubicBezTo>
                    <a:pt x="1234" y="824"/>
                    <a:pt x="1234" y="834"/>
                    <a:pt x="1226" y="844"/>
                  </a:cubicBezTo>
                  <a:cubicBezTo>
                    <a:pt x="1220" y="854"/>
                    <a:pt x="1206" y="859"/>
                    <a:pt x="1192" y="859"/>
                  </a:cubicBezTo>
                  <a:cubicBezTo>
                    <a:pt x="1178" y="859"/>
                    <a:pt x="1164" y="855"/>
                    <a:pt x="1151" y="846"/>
                  </a:cubicBezTo>
                  <a:lnTo>
                    <a:pt x="722" y="543"/>
                  </a:lnTo>
                  <a:cubicBezTo>
                    <a:pt x="696" y="525"/>
                    <a:pt x="683" y="492"/>
                    <a:pt x="698" y="472"/>
                  </a:cubicBezTo>
                  <a:cubicBezTo>
                    <a:pt x="704" y="461"/>
                    <a:pt x="718" y="456"/>
                    <a:pt x="733" y="456"/>
                  </a:cubicBezTo>
                  <a:close/>
                  <a:moveTo>
                    <a:pt x="660" y="800"/>
                  </a:moveTo>
                  <a:lnTo>
                    <a:pt x="845" y="930"/>
                  </a:lnTo>
                  <a:lnTo>
                    <a:pt x="867" y="967"/>
                  </a:lnTo>
                  <a:lnTo>
                    <a:pt x="682" y="837"/>
                  </a:lnTo>
                  <a:lnTo>
                    <a:pt x="660" y="800"/>
                  </a:lnTo>
                  <a:close/>
                  <a:moveTo>
                    <a:pt x="1420" y="684"/>
                  </a:moveTo>
                  <a:lnTo>
                    <a:pt x="1442" y="696"/>
                  </a:lnTo>
                  <a:lnTo>
                    <a:pt x="1299" y="840"/>
                  </a:lnTo>
                  <a:lnTo>
                    <a:pt x="1158" y="980"/>
                  </a:lnTo>
                  <a:lnTo>
                    <a:pt x="1126" y="928"/>
                  </a:lnTo>
                  <a:cubicBezTo>
                    <a:pt x="1123" y="917"/>
                    <a:pt x="1118" y="910"/>
                    <a:pt x="1109" y="900"/>
                  </a:cubicBezTo>
                  <a:lnTo>
                    <a:pt x="1079" y="852"/>
                  </a:lnTo>
                  <a:lnTo>
                    <a:pt x="1125" y="884"/>
                  </a:lnTo>
                  <a:cubicBezTo>
                    <a:pt x="1145" y="899"/>
                    <a:pt x="1168" y="906"/>
                    <a:pt x="1193" y="906"/>
                  </a:cubicBezTo>
                  <a:cubicBezTo>
                    <a:pt x="1223" y="906"/>
                    <a:pt x="1249" y="894"/>
                    <a:pt x="1263" y="872"/>
                  </a:cubicBezTo>
                  <a:cubicBezTo>
                    <a:pt x="1273" y="859"/>
                    <a:pt x="1276" y="843"/>
                    <a:pt x="1277" y="830"/>
                  </a:cubicBezTo>
                  <a:lnTo>
                    <a:pt x="1299" y="840"/>
                  </a:lnTo>
                  <a:lnTo>
                    <a:pt x="1271" y="790"/>
                  </a:lnTo>
                  <a:cubicBezTo>
                    <a:pt x="1265" y="778"/>
                    <a:pt x="1258" y="766"/>
                    <a:pt x="1249" y="756"/>
                  </a:cubicBezTo>
                  <a:lnTo>
                    <a:pt x="1220" y="706"/>
                  </a:lnTo>
                  <a:lnTo>
                    <a:pt x="1268" y="741"/>
                  </a:lnTo>
                  <a:cubicBezTo>
                    <a:pt x="1289" y="756"/>
                    <a:pt x="1312" y="763"/>
                    <a:pt x="1336" y="763"/>
                  </a:cubicBezTo>
                  <a:cubicBezTo>
                    <a:pt x="1367" y="763"/>
                    <a:pt x="1393" y="750"/>
                    <a:pt x="1408" y="727"/>
                  </a:cubicBezTo>
                  <a:cubicBezTo>
                    <a:pt x="1416" y="715"/>
                    <a:pt x="1419" y="700"/>
                    <a:pt x="1420" y="684"/>
                  </a:cubicBezTo>
                  <a:close/>
                  <a:moveTo>
                    <a:pt x="588" y="599"/>
                  </a:moveTo>
                  <a:cubicBezTo>
                    <a:pt x="602" y="599"/>
                    <a:pt x="618" y="604"/>
                    <a:pt x="629" y="611"/>
                  </a:cubicBezTo>
                  <a:lnTo>
                    <a:pt x="1061" y="916"/>
                  </a:lnTo>
                  <a:cubicBezTo>
                    <a:pt x="1077" y="927"/>
                    <a:pt x="1087" y="942"/>
                    <a:pt x="1089" y="958"/>
                  </a:cubicBezTo>
                  <a:cubicBezTo>
                    <a:pt x="1091" y="967"/>
                    <a:pt x="1091" y="976"/>
                    <a:pt x="1084" y="988"/>
                  </a:cubicBezTo>
                  <a:cubicBezTo>
                    <a:pt x="1077" y="997"/>
                    <a:pt x="1065" y="1002"/>
                    <a:pt x="1050" y="1002"/>
                  </a:cubicBezTo>
                  <a:cubicBezTo>
                    <a:pt x="1037" y="1002"/>
                    <a:pt x="1022" y="997"/>
                    <a:pt x="1009" y="989"/>
                  </a:cubicBezTo>
                  <a:lnTo>
                    <a:pt x="578" y="685"/>
                  </a:lnTo>
                  <a:cubicBezTo>
                    <a:pt x="562" y="674"/>
                    <a:pt x="551" y="659"/>
                    <a:pt x="549" y="643"/>
                  </a:cubicBezTo>
                  <a:cubicBezTo>
                    <a:pt x="547" y="635"/>
                    <a:pt x="547" y="625"/>
                    <a:pt x="555" y="614"/>
                  </a:cubicBezTo>
                  <a:cubicBezTo>
                    <a:pt x="561" y="604"/>
                    <a:pt x="574" y="599"/>
                    <a:pt x="588" y="599"/>
                  </a:cubicBezTo>
                  <a:close/>
                  <a:moveTo>
                    <a:pt x="517" y="941"/>
                  </a:moveTo>
                  <a:lnTo>
                    <a:pt x="701" y="1070"/>
                  </a:lnTo>
                  <a:lnTo>
                    <a:pt x="723" y="1107"/>
                  </a:lnTo>
                  <a:lnTo>
                    <a:pt x="539" y="977"/>
                  </a:lnTo>
                  <a:lnTo>
                    <a:pt x="517" y="941"/>
                  </a:lnTo>
                  <a:close/>
                  <a:moveTo>
                    <a:pt x="1133" y="971"/>
                  </a:moveTo>
                  <a:lnTo>
                    <a:pt x="1156" y="983"/>
                  </a:lnTo>
                  <a:lnTo>
                    <a:pt x="1015" y="1123"/>
                  </a:lnTo>
                  <a:lnTo>
                    <a:pt x="982" y="1067"/>
                  </a:lnTo>
                  <a:cubicBezTo>
                    <a:pt x="977" y="1058"/>
                    <a:pt x="973" y="1052"/>
                    <a:pt x="968" y="1045"/>
                  </a:cubicBezTo>
                  <a:lnTo>
                    <a:pt x="936" y="995"/>
                  </a:lnTo>
                  <a:lnTo>
                    <a:pt x="982" y="1027"/>
                  </a:lnTo>
                  <a:cubicBezTo>
                    <a:pt x="1002" y="1041"/>
                    <a:pt x="1025" y="1049"/>
                    <a:pt x="1049" y="1049"/>
                  </a:cubicBezTo>
                  <a:cubicBezTo>
                    <a:pt x="1079" y="1049"/>
                    <a:pt x="1105" y="1036"/>
                    <a:pt x="1120" y="1015"/>
                  </a:cubicBezTo>
                  <a:cubicBezTo>
                    <a:pt x="1129" y="1002"/>
                    <a:pt x="1131" y="987"/>
                    <a:pt x="1133" y="971"/>
                  </a:cubicBezTo>
                  <a:close/>
                  <a:moveTo>
                    <a:pt x="448" y="742"/>
                  </a:moveTo>
                  <a:cubicBezTo>
                    <a:pt x="461" y="742"/>
                    <a:pt x="475" y="747"/>
                    <a:pt x="488" y="756"/>
                  </a:cubicBezTo>
                  <a:lnTo>
                    <a:pt x="918" y="1058"/>
                  </a:lnTo>
                  <a:cubicBezTo>
                    <a:pt x="934" y="1069"/>
                    <a:pt x="945" y="1085"/>
                    <a:pt x="947" y="1102"/>
                  </a:cubicBezTo>
                  <a:cubicBezTo>
                    <a:pt x="949" y="1110"/>
                    <a:pt x="949" y="1121"/>
                    <a:pt x="942" y="1131"/>
                  </a:cubicBezTo>
                  <a:cubicBezTo>
                    <a:pt x="935" y="1140"/>
                    <a:pt x="922" y="1146"/>
                    <a:pt x="907" y="1146"/>
                  </a:cubicBezTo>
                  <a:cubicBezTo>
                    <a:pt x="894" y="1146"/>
                    <a:pt x="879" y="1141"/>
                    <a:pt x="867" y="1132"/>
                  </a:cubicBezTo>
                  <a:lnTo>
                    <a:pt x="437" y="830"/>
                  </a:lnTo>
                  <a:cubicBezTo>
                    <a:pt x="411" y="811"/>
                    <a:pt x="398" y="778"/>
                    <a:pt x="413" y="758"/>
                  </a:cubicBezTo>
                  <a:cubicBezTo>
                    <a:pt x="420" y="747"/>
                    <a:pt x="433" y="742"/>
                    <a:pt x="448" y="742"/>
                  </a:cubicBezTo>
                  <a:close/>
                  <a:moveTo>
                    <a:pt x="374" y="1084"/>
                  </a:moveTo>
                  <a:lnTo>
                    <a:pt x="559" y="1212"/>
                  </a:lnTo>
                  <a:lnTo>
                    <a:pt x="581" y="1249"/>
                  </a:lnTo>
                  <a:lnTo>
                    <a:pt x="396" y="1121"/>
                  </a:lnTo>
                  <a:lnTo>
                    <a:pt x="374" y="1084"/>
                  </a:lnTo>
                  <a:close/>
                  <a:moveTo>
                    <a:pt x="992" y="1114"/>
                  </a:moveTo>
                  <a:lnTo>
                    <a:pt x="1014" y="1126"/>
                  </a:lnTo>
                  <a:lnTo>
                    <a:pt x="873" y="1265"/>
                  </a:lnTo>
                  <a:lnTo>
                    <a:pt x="841" y="1214"/>
                  </a:lnTo>
                  <a:cubicBezTo>
                    <a:pt x="838" y="1204"/>
                    <a:pt x="831" y="1194"/>
                    <a:pt x="824" y="1185"/>
                  </a:cubicBezTo>
                  <a:lnTo>
                    <a:pt x="794" y="1136"/>
                  </a:lnTo>
                  <a:lnTo>
                    <a:pt x="794" y="1136"/>
                  </a:lnTo>
                  <a:lnTo>
                    <a:pt x="840" y="1169"/>
                  </a:lnTo>
                  <a:cubicBezTo>
                    <a:pt x="860" y="1184"/>
                    <a:pt x="884" y="1191"/>
                    <a:pt x="908" y="1191"/>
                  </a:cubicBezTo>
                  <a:cubicBezTo>
                    <a:pt x="938" y="1191"/>
                    <a:pt x="965" y="1179"/>
                    <a:pt x="978" y="1157"/>
                  </a:cubicBezTo>
                  <a:cubicBezTo>
                    <a:pt x="988" y="1144"/>
                    <a:pt x="991" y="1130"/>
                    <a:pt x="992" y="1114"/>
                  </a:cubicBezTo>
                  <a:close/>
                  <a:moveTo>
                    <a:pt x="304" y="884"/>
                  </a:moveTo>
                  <a:cubicBezTo>
                    <a:pt x="317" y="884"/>
                    <a:pt x="331" y="890"/>
                    <a:pt x="345" y="898"/>
                  </a:cubicBezTo>
                  <a:lnTo>
                    <a:pt x="776" y="1201"/>
                  </a:lnTo>
                  <a:cubicBezTo>
                    <a:pt x="802" y="1220"/>
                    <a:pt x="814" y="1252"/>
                    <a:pt x="799" y="1272"/>
                  </a:cubicBezTo>
                  <a:cubicBezTo>
                    <a:pt x="793" y="1281"/>
                    <a:pt x="779" y="1288"/>
                    <a:pt x="765" y="1288"/>
                  </a:cubicBezTo>
                  <a:cubicBezTo>
                    <a:pt x="751" y="1288"/>
                    <a:pt x="736" y="1283"/>
                    <a:pt x="724" y="1275"/>
                  </a:cubicBezTo>
                  <a:lnTo>
                    <a:pt x="293" y="972"/>
                  </a:lnTo>
                  <a:cubicBezTo>
                    <a:pt x="267" y="953"/>
                    <a:pt x="255" y="920"/>
                    <a:pt x="270" y="900"/>
                  </a:cubicBezTo>
                  <a:cubicBezTo>
                    <a:pt x="276" y="890"/>
                    <a:pt x="289" y="884"/>
                    <a:pt x="304" y="884"/>
                  </a:cubicBezTo>
                  <a:close/>
                  <a:moveTo>
                    <a:pt x="851" y="1256"/>
                  </a:moveTo>
                  <a:lnTo>
                    <a:pt x="873" y="1268"/>
                  </a:lnTo>
                  <a:lnTo>
                    <a:pt x="731" y="1407"/>
                  </a:lnTo>
                  <a:lnTo>
                    <a:pt x="701" y="1358"/>
                  </a:lnTo>
                  <a:cubicBezTo>
                    <a:pt x="697" y="1347"/>
                    <a:pt x="691" y="1337"/>
                    <a:pt x="682" y="1327"/>
                  </a:cubicBezTo>
                  <a:lnTo>
                    <a:pt x="654" y="1279"/>
                  </a:lnTo>
                  <a:lnTo>
                    <a:pt x="699" y="1311"/>
                  </a:lnTo>
                  <a:cubicBezTo>
                    <a:pt x="719" y="1326"/>
                    <a:pt x="743" y="1334"/>
                    <a:pt x="766" y="1334"/>
                  </a:cubicBezTo>
                  <a:cubicBezTo>
                    <a:pt x="797" y="1334"/>
                    <a:pt x="823" y="1321"/>
                    <a:pt x="838" y="1300"/>
                  </a:cubicBezTo>
                  <a:cubicBezTo>
                    <a:pt x="847" y="1286"/>
                    <a:pt x="850" y="1271"/>
                    <a:pt x="851" y="1256"/>
                  </a:cubicBezTo>
                  <a:close/>
                  <a:moveTo>
                    <a:pt x="161" y="1027"/>
                  </a:moveTo>
                  <a:cubicBezTo>
                    <a:pt x="175" y="1027"/>
                    <a:pt x="190" y="1032"/>
                    <a:pt x="202" y="1040"/>
                  </a:cubicBezTo>
                  <a:lnTo>
                    <a:pt x="634" y="1343"/>
                  </a:lnTo>
                  <a:cubicBezTo>
                    <a:pt x="660" y="1362"/>
                    <a:pt x="672" y="1395"/>
                    <a:pt x="657" y="1415"/>
                  </a:cubicBezTo>
                  <a:cubicBezTo>
                    <a:pt x="650" y="1425"/>
                    <a:pt x="638" y="1431"/>
                    <a:pt x="623" y="1431"/>
                  </a:cubicBezTo>
                  <a:cubicBezTo>
                    <a:pt x="609" y="1431"/>
                    <a:pt x="595" y="1425"/>
                    <a:pt x="582" y="1417"/>
                  </a:cubicBezTo>
                  <a:lnTo>
                    <a:pt x="151" y="1114"/>
                  </a:lnTo>
                  <a:cubicBezTo>
                    <a:pt x="124" y="1095"/>
                    <a:pt x="113" y="1063"/>
                    <a:pt x="127" y="1043"/>
                  </a:cubicBezTo>
                  <a:cubicBezTo>
                    <a:pt x="134" y="1032"/>
                    <a:pt x="146" y="1027"/>
                    <a:pt x="161" y="1027"/>
                  </a:cubicBezTo>
                  <a:close/>
                  <a:moveTo>
                    <a:pt x="1102" y="44"/>
                  </a:moveTo>
                  <a:cubicBezTo>
                    <a:pt x="1129" y="44"/>
                    <a:pt x="1155" y="54"/>
                    <a:pt x="1174" y="73"/>
                  </a:cubicBezTo>
                  <a:lnTo>
                    <a:pt x="1547" y="447"/>
                  </a:lnTo>
                  <a:cubicBezTo>
                    <a:pt x="1587" y="487"/>
                    <a:pt x="1587" y="551"/>
                    <a:pt x="1547" y="592"/>
                  </a:cubicBezTo>
                  <a:lnTo>
                    <a:pt x="1445" y="695"/>
                  </a:lnTo>
                  <a:lnTo>
                    <a:pt x="1411" y="641"/>
                  </a:lnTo>
                  <a:cubicBezTo>
                    <a:pt x="1408" y="632"/>
                    <a:pt x="1403" y="625"/>
                    <a:pt x="1397" y="616"/>
                  </a:cubicBezTo>
                  <a:lnTo>
                    <a:pt x="1367" y="567"/>
                  </a:lnTo>
                  <a:lnTo>
                    <a:pt x="1367" y="567"/>
                  </a:lnTo>
                  <a:lnTo>
                    <a:pt x="1413" y="599"/>
                  </a:lnTo>
                  <a:cubicBezTo>
                    <a:pt x="1432" y="613"/>
                    <a:pt x="1456" y="621"/>
                    <a:pt x="1479" y="621"/>
                  </a:cubicBezTo>
                  <a:cubicBezTo>
                    <a:pt x="1510" y="621"/>
                    <a:pt x="1536" y="607"/>
                    <a:pt x="1551" y="585"/>
                  </a:cubicBezTo>
                  <a:cubicBezTo>
                    <a:pt x="1563" y="568"/>
                    <a:pt x="1568" y="546"/>
                    <a:pt x="1564" y="524"/>
                  </a:cubicBezTo>
                  <a:cubicBezTo>
                    <a:pt x="1558" y="495"/>
                    <a:pt x="1542" y="469"/>
                    <a:pt x="1516" y="451"/>
                  </a:cubicBezTo>
                  <a:lnTo>
                    <a:pt x="1086" y="147"/>
                  </a:lnTo>
                  <a:cubicBezTo>
                    <a:pt x="1066" y="133"/>
                    <a:pt x="1042" y="127"/>
                    <a:pt x="1020" y="127"/>
                  </a:cubicBezTo>
                  <a:cubicBezTo>
                    <a:pt x="991" y="127"/>
                    <a:pt x="963" y="138"/>
                    <a:pt x="947" y="161"/>
                  </a:cubicBezTo>
                  <a:cubicBezTo>
                    <a:pt x="918" y="202"/>
                    <a:pt x="934" y="262"/>
                    <a:pt x="983" y="295"/>
                  </a:cubicBezTo>
                  <a:lnTo>
                    <a:pt x="994" y="304"/>
                  </a:lnTo>
                  <a:lnTo>
                    <a:pt x="1017" y="341"/>
                  </a:lnTo>
                  <a:lnTo>
                    <a:pt x="944" y="290"/>
                  </a:lnTo>
                  <a:cubicBezTo>
                    <a:pt x="924" y="275"/>
                    <a:pt x="900" y="269"/>
                    <a:pt x="878" y="269"/>
                  </a:cubicBezTo>
                  <a:cubicBezTo>
                    <a:pt x="848" y="269"/>
                    <a:pt x="821" y="280"/>
                    <a:pt x="804" y="303"/>
                  </a:cubicBezTo>
                  <a:cubicBezTo>
                    <a:pt x="776" y="344"/>
                    <a:pt x="792" y="405"/>
                    <a:pt x="839" y="439"/>
                  </a:cubicBezTo>
                  <a:lnTo>
                    <a:pt x="850" y="446"/>
                  </a:lnTo>
                  <a:lnTo>
                    <a:pt x="872" y="483"/>
                  </a:lnTo>
                  <a:lnTo>
                    <a:pt x="872" y="483"/>
                  </a:lnTo>
                  <a:lnTo>
                    <a:pt x="801" y="432"/>
                  </a:lnTo>
                  <a:cubicBezTo>
                    <a:pt x="781" y="418"/>
                    <a:pt x="758" y="411"/>
                    <a:pt x="736" y="411"/>
                  </a:cubicBezTo>
                  <a:cubicBezTo>
                    <a:pt x="706" y="411"/>
                    <a:pt x="678" y="423"/>
                    <a:pt x="662" y="446"/>
                  </a:cubicBezTo>
                  <a:cubicBezTo>
                    <a:pt x="634" y="487"/>
                    <a:pt x="649" y="547"/>
                    <a:pt x="697" y="580"/>
                  </a:cubicBezTo>
                  <a:lnTo>
                    <a:pt x="708" y="588"/>
                  </a:lnTo>
                  <a:lnTo>
                    <a:pt x="731" y="625"/>
                  </a:lnTo>
                  <a:lnTo>
                    <a:pt x="659" y="573"/>
                  </a:lnTo>
                  <a:cubicBezTo>
                    <a:pt x="639" y="559"/>
                    <a:pt x="616" y="552"/>
                    <a:pt x="593" y="552"/>
                  </a:cubicBezTo>
                  <a:cubicBezTo>
                    <a:pt x="564" y="552"/>
                    <a:pt x="536" y="564"/>
                    <a:pt x="520" y="587"/>
                  </a:cubicBezTo>
                  <a:cubicBezTo>
                    <a:pt x="508" y="604"/>
                    <a:pt x="503" y="626"/>
                    <a:pt x="507" y="650"/>
                  </a:cubicBezTo>
                  <a:cubicBezTo>
                    <a:pt x="512" y="678"/>
                    <a:pt x="529" y="704"/>
                    <a:pt x="555" y="722"/>
                  </a:cubicBezTo>
                  <a:lnTo>
                    <a:pt x="567" y="731"/>
                  </a:lnTo>
                  <a:lnTo>
                    <a:pt x="590" y="768"/>
                  </a:lnTo>
                  <a:lnTo>
                    <a:pt x="517" y="716"/>
                  </a:lnTo>
                  <a:cubicBezTo>
                    <a:pt x="497" y="702"/>
                    <a:pt x="473" y="695"/>
                    <a:pt x="451" y="695"/>
                  </a:cubicBezTo>
                  <a:cubicBezTo>
                    <a:pt x="421" y="695"/>
                    <a:pt x="394" y="707"/>
                    <a:pt x="377" y="729"/>
                  </a:cubicBezTo>
                  <a:cubicBezTo>
                    <a:pt x="349" y="769"/>
                    <a:pt x="365" y="831"/>
                    <a:pt x="413" y="863"/>
                  </a:cubicBezTo>
                  <a:lnTo>
                    <a:pt x="425" y="872"/>
                  </a:lnTo>
                  <a:lnTo>
                    <a:pt x="448" y="909"/>
                  </a:lnTo>
                  <a:lnTo>
                    <a:pt x="375" y="857"/>
                  </a:lnTo>
                  <a:cubicBezTo>
                    <a:pt x="355" y="843"/>
                    <a:pt x="332" y="836"/>
                    <a:pt x="309" y="836"/>
                  </a:cubicBezTo>
                  <a:cubicBezTo>
                    <a:pt x="280" y="836"/>
                    <a:pt x="253" y="848"/>
                    <a:pt x="237" y="870"/>
                  </a:cubicBezTo>
                  <a:cubicBezTo>
                    <a:pt x="208" y="911"/>
                    <a:pt x="223" y="972"/>
                    <a:pt x="271" y="1006"/>
                  </a:cubicBezTo>
                  <a:lnTo>
                    <a:pt x="282" y="1015"/>
                  </a:lnTo>
                  <a:lnTo>
                    <a:pt x="306" y="1052"/>
                  </a:lnTo>
                  <a:lnTo>
                    <a:pt x="232" y="1000"/>
                  </a:lnTo>
                  <a:cubicBezTo>
                    <a:pt x="212" y="986"/>
                    <a:pt x="188" y="979"/>
                    <a:pt x="166" y="979"/>
                  </a:cubicBezTo>
                  <a:cubicBezTo>
                    <a:pt x="137" y="979"/>
                    <a:pt x="109" y="991"/>
                    <a:pt x="93" y="1014"/>
                  </a:cubicBezTo>
                  <a:cubicBezTo>
                    <a:pt x="64" y="1054"/>
                    <a:pt x="80" y="1115"/>
                    <a:pt x="127" y="1149"/>
                  </a:cubicBezTo>
                  <a:lnTo>
                    <a:pt x="559" y="1453"/>
                  </a:lnTo>
                  <a:cubicBezTo>
                    <a:pt x="578" y="1468"/>
                    <a:pt x="602" y="1475"/>
                    <a:pt x="625" y="1475"/>
                  </a:cubicBezTo>
                  <a:cubicBezTo>
                    <a:pt x="656" y="1475"/>
                    <a:pt x="682" y="1462"/>
                    <a:pt x="697" y="1441"/>
                  </a:cubicBezTo>
                  <a:cubicBezTo>
                    <a:pt x="706" y="1427"/>
                    <a:pt x="708" y="1413"/>
                    <a:pt x="710" y="1397"/>
                  </a:cubicBezTo>
                  <a:lnTo>
                    <a:pt x="733" y="1410"/>
                  </a:lnTo>
                  <a:lnTo>
                    <a:pt x="614" y="1528"/>
                  </a:lnTo>
                  <a:cubicBezTo>
                    <a:pt x="595" y="1547"/>
                    <a:pt x="568" y="1556"/>
                    <a:pt x="542" y="1556"/>
                  </a:cubicBezTo>
                  <a:cubicBezTo>
                    <a:pt x="515" y="1556"/>
                    <a:pt x="489" y="1547"/>
                    <a:pt x="469" y="1528"/>
                  </a:cubicBezTo>
                  <a:lnTo>
                    <a:pt x="96" y="1154"/>
                  </a:lnTo>
                  <a:cubicBezTo>
                    <a:pt x="54" y="1115"/>
                    <a:pt x="54" y="1051"/>
                    <a:pt x="93" y="1010"/>
                  </a:cubicBezTo>
                  <a:lnTo>
                    <a:pt x="1029" y="73"/>
                  </a:lnTo>
                  <a:cubicBezTo>
                    <a:pt x="1049" y="54"/>
                    <a:pt x="1073" y="44"/>
                    <a:pt x="1102" y="44"/>
                  </a:cubicBezTo>
                  <a:close/>
                  <a:moveTo>
                    <a:pt x="1100" y="1"/>
                  </a:moveTo>
                  <a:cubicBezTo>
                    <a:pt x="1061" y="1"/>
                    <a:pt x="1023" y="14"/>
                    <a:pt x="994" y="42"/>
                  </a:cubicBezTo>
                  <a:lnTo>
                    <a:pt x="59" y="978"/>
                  </a:lnTo>
                  <a:cubicBezTo>
                    <a:pt x="1" y="1036"/>
                    <a:pt x="1" y="1130"/>
                    <a:pt x="59" y="1188"/>
                  </a:cubicBezTo>
                  <a:lnTo>
                    <a:pt x="433" y="1560"/>
                  </a:lnTo>
                  <a:cubicBezTo>
                    <a:pt x="461" y="1589"/>
                    <a:pt x="498" y="1605"/>
                    <a:pt x="538" y="1605"/>
                  </a:cubicBezTo>
                  <a:cubicBezTo>
                    <a:pt x="577" y="1605"/>
                    <a:pt x="614" y="1589"/>
                    <a:pt x="641" y="1560"/>
                  </a:cubicBezTo>
                  <a:lnTo>
                    <a:pt x="1577" y="625"/>
                  </a:lnTo>
                  <a:cubicBezTo>
                    <a:pt x="1635" y="567"/>
                    <a:pt x="1635" y="473"/>
                    <a:pt x="1577" y="415"/>
                  </a:cubicBezTo>
                  <a:lnTo>
                    <a:pt x="1204" y="42"/>
                  </a:lnTo>
                  <a:cubicBezTo>
                    <a:pt x="1176" y="14"/>
                    <a:pt x="1138" y="1"/>
                    <a:pt x="1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7110317" y="2724909"/>
              <a:ext cx="15389" cy="15389"/>
            </a:xfrm>
            <a:custGeom>
              <a:avLst/>
              <a:gdLst/>
              <a:ahLst/>
              <a:cxnLst/>
              <a:rect l="l" t="t" r="r" b="b"/>
              <a:pathLst>
                <a:path w="339" h="339" extrusionOk="0">
                  <a:moveTo>
                    <a:pt x="169" y="47"/>
                  </a:moveTo>
                  <a:cubicBezTo>
                    <a:pt x="236" y="47"/>
                    <a:pt x="292" y="103"/>
                    <a:pt x="292" y="170"/>
                  </a:cubicBezTo>
                  <a:cubicBezTo>
                    <a:pt x="292" y="237"/>
                    <a:pt x="236" y="293"/>
                    <a:pt x="169" y="293"/>
                  </a:cubicBezTo>
                  <a:cubicBezTo>
                    <a:pt x="169" y="293"/>
                    <a:pt x="168" y="293"/>
                    <a:pt x="168" y="293"/>
                  </a:cubicBezTo>
                  <a:cubicBezTo>
                    <a:pt x="101" y="293"/>
                    <a:pt x="46" y="238"/>
                    <a:pt x="46" y="170"/>
                  </a:cubicBezTo>
                  <a:cubicBezTo>
                    <a:pt x="46" y="103"/>
                    <a:pt x="102" y="47"/>
                    <a:pt x="169" y="47"/>
                  </a:cubicBezTo>
                  <a:close/>
                  <a:moveTo>
                    <a:pt x="169" y="1"/>
                  </a:moveTo>
                  <a:cubicBezTo>
                    <a:pt x="77" y="1"/>
                    <a:pt x="1" y="77"/>
                    <a:pt x="1" y="170"/>
                  </a:cubicBezTo>
                  <a:cubicBezTo>
                    <a:pt x="1" y="263"/>
                    <a:pt x="76" y="338"/>
                    <a:pt x="169" y="338"/>
                  </a:cubicBezTo>
                  <a:cubicBezTo>
                    <a:pt x="261" y="338"/>
                    <a:pt x="338" y="264"/>
                    <a:pt x="338" y="170"/>
                  </a:cubicBezTo>
                  <a:cubicBezTo>
                    <a:pt x="338" y="78"/>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6965552" y="2724909"/>
              <a:ext cx="15389" cy="15389"/>
            </a:xfrm>
            <a:custGeom>
              <a:avLst/>
              <a:gdLst/>
              <a:ahLst/>
              <a:cxnLst/>
              <a:rect l="l" t="t" r="r" b="b"/>
              <a:pathLst>
                <a:path w="339" h="339" extrusionOk="0">
                  <a:moveTo>
                    <a:pt x="169" y="47"/>
                  </a:moveTo>
                  <a:cubicBezTo>
                    <a:pt x="237" y="47"/>
                    <a:pt x="292" y="103"/>
                    <a:pt x="292" y="170"/>
                  </a:cubicBezTo>
                  <a:cubicBezTo>
                    <a:pt x="292" y="237"/>
                    <a:pt x="236" y="293"/>
                    <a:pt x="169" y="293"/>
                  </a:cubicBezTo>
                  <a:cubicBezTo>
                    <a:pt x="169" y="293"/>
                    <a:pt x="168" y="293"/>
                    <a:pt x="168" y="293"/>
                  </a:cubicBezTo>
                  <a:cubicBezTo>
                    <a:pt x="101" y="293"/>
                    <a:pt x="47" y="238"/>
                    <a:pt x="47" y="170"/>
                  </a:cubicBezTo>
                  <a:cubicBezTo>
                    <a:pt x="47" y="103"/>
                    <a:pt x="102" y="47"/>
                    <a:pt x="169" y="47"/>
                  </a:cubicBezTo>
                  <a:close/>
                  <a:moveTo>
                    <a:pt x="169" y="1"/>
                  </a:moveTo>
                  <a:cubicBezTo>
                    <a:pt x="77" y="1"/>
                    <a:pt x="1" y="77"/>
                    <a:pt x="1" y="170"/>
                  </a:cubicBezTo>
                  <a:cubicBezTo>
                    <a:pt x="1" y="263"/>
                    <a:pt x="76" y="338"/>
                    <a:pt x="169" y="338"/>
                  </a:cubicBezTo>
                  <a:cubicBezTo>
                    <a:pt x="263" y="338"/>
                    <a:pt x="338" y="264"/>
                    <a:pt x="338" y="170"/>
                  </a:cubicBezTo>
                  <a:cubicBezTo>
                    <a:pt x="338" y="78"/>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7037957" y="2652594"/>
              <a:ext cx="15344" cy="15344"/>
            </a:xfrm>
            <a:custGeom>
              <a:avLst/>
              <a:gdLst/>
              <a:ahLst/>
              <a:cxnLst/>
              <a:rect l="l" t="t" r="r" b="b"/>
              <a:pathLst>
                <a:path w="338" h="338" extrusionOk="0">
                  <a:moveTo>
                    <a:pt x="169" y="47"/>
                  </a:moveTo>
                  <a:cubicBezTo>
                    <a:pt x="236" y="47"/>
                    <a:pt x="292" y="102"/>
                    <a:pt x="292" y="169"/>
                  </a:cubicBezTo>
                  <a:cubicBezTo>
                    <a:pt x="292" y="237"/>
                    <a:pt x="236" y="292"/>
                    <a:pt x="169" y="292"/>
                  </a:cubicBezTo>
                  <a:cubicBezTo>
                    <a:pt x="102" y="292"/>
                    <a:pt x="47" y="237"/>
                    <a:pt x="47" y="169"/>
                  </a:cubicBezTo>
                  <a:cubicBezTo>
                    <a:pt x="46" y="102"/>
                    <a:pt x="100" y="47"/>
                    <a:pt x="169" y="47"/>
                  </a:cubicBezTo>
                  <a:close/>
                  <a:moveTo>
                    <a:pt x="169" y="1"/>
                  </a:moveTo>
                  <a:cubicBezTo>
                    <a:pt x="77" y="1"/>
                    <a:pt x="0" y="75"/>
                    <a:pt x="0" y="169"/>
                  </a:cubicBezTo>
                  <a:cubicBezTo>
                    <a:pt x="0" y="263"/>
                    <a:pt x="76" y="338"/>
                    <a:pt x="169" y="338"/>
                  </a:cubicBezTo>
                  <a:cubicBezTo>
                    <a:pt x="262" y="338"/>
                    <a:pt x="338" y="263"/>
                    <a:pt x="338" y="169"/>
                  </a:cubicBezTo>
                  <a:cubicBezTo>
                    <a:pt x="338" y="77"/>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7037957" y="2797359"/>
              <a:ext cx="15344" cy="15344"/>
            </a:xfrm>
            <a:custGeom>
              <a:avLst/>
              <a:gdLst/>
              <a:ahLst/>
              <a:cxnLst/>
              <a:rect l="l" t="t" r="r" b="b"/>
              <a:pathLst>
                <a:path w="338" h="338" extrusionOk="0">
                  <a:moveTo>
                    <a:pt x="169" y="47"/>
                  </a:moveTo>
                  <a:cubicBezTo>
                    <a:pt x="236" y="47"/>
                    <a:pt x="292" y="102"/>
                    <a:pt x="292" y="169"/>
                  </a:cubicBezTo>
                  <a:cubicBezTo>
                    <a:pt x="292" y="236"/>
                    <a:pt x="236" y="292"/>
                    <a:pt x="169" y="292"/>
                  </a:cubicBezTo>
                  <a:cubicBezTo>
                    <a:pt x="102" y="292"/>
                    <a:pt x="47" y="236"/>
                    <a:pt x="47" y="169"/>
                  </a:cubicBezTo>
                  <a:cubicBezTo>
                    <a:pt x="47" y="102"/>
                    <a:pt x="102" y="47"/>
                    <a:pt x="169" y="47"/>
                  </a:cubicBezTo>
                  <a:close/>
                  <a:moveTo>
                    <a:pt x="169" y="1"/>
                  </a:moveTo>
                  <a:cubicBezTo>
                    <a:pt x="77" y="1"/>
                    <a:pt x="0" y="75"/>
                    <a:pt x="0" y="169"/>
                  </a:cubicBezTo>
                  <a:cubicBezTo>
                    <a:pt x="0" y="261"/>
                    <a:pt x="76" y="338"/>
                    <a:pt x="169" y="338"/>
                  </a:cubicBezTo>
                  <a:cubicBezTo>
                    <a:pt x="263" y="338"/>
                    <a:pt x="338" y="262"/>
                    <a:pt x="338" y="169"/>
                  </a:cubicBezTo>
                  <a:cubicBezTo>
                    <a:pt x="337" y="75"/>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7002186" y="2689137"/>
              <a:ext cx="86931" cy="86931"/>
            </a:xfrm>
            <a:custGeom>
              <a:avLst/>
              <a:gdLst/>
              <a:ahLst/>
              <a:cxnLst/>
              <a:rect l="l" t="t" r="r" b="b"/>
              <a:pathLst>
                <a:path w="1915" h="1915" extrusionOk="0">
                  <a:moveTo>
                    <a:pt x="957" y="47"/>
                  </a:moveTo>
                  <a:cubicBezTo>
                    <a:pt x="986" y="47"/>
                    <a:pt x="1016" y="49"/>
                    <a:pt x="1049" y="53"/>
                  </a:cubicBezTo>
                  <a:lnTo>
                    <a:pt x="1049" y="217"/>
                  </a:lnTo>
                  <a:cubicBezTo>
                    <a:pt x="1015" y="213"/>
                    <a:pt x="986" y="210"/>
                    <a:pt x="957" y="210"/>
                  </a:cubicBezTo>
                  <a:cubicBezTo>
                    <a:pt x="927" y="210"/>
                    <a:pt x="898" y="213"/>
                    <a:pt x="865" y="217"/>
                  </a:cubicBezTo>
                  <a:lnTo>
                    <a:pt x="865" y="53"/>
                  </a:lnTo>
                  <a:cubicBezTo>
                    <a:pt x="898" y="49"/>
                    <a:pt x="927" y="47"/>
                    <a:pt x="957" y="47"/>
                  </a:cubicBezTo>
                  <a:close/>
                  <a:moveTo>
                    <a:pt x="820" y="59"/>
                  </a:moveTo>
                  <a:lnTo>
                    <a:pt x="820" y="225"/>
                  </a:lnTo>
                  <a:cubicBezTo>
                    <a:pt x="518" y="282"/>
                    <a:pt x="280" y="519"/>
                    <a:pt x="223" y="823"/>
                  </a:cubicBezTo>
                  <a:lnTo>
                    <a:pt x="57" y="823"/>
                  </a:lnTo>
                  <a:cubicBezTo>
                    <a:pt x="116" y="429"/>
                    <a:pt x="428" y="118"/>
                    <a:pt x="820" y="59"/>
                  </a:cubicBezTo>
                  <a:close/>
                  <a:moveTo>
                    <a:pt x="1094" y="59"/>
                  </a:moveTo>
                  <a:cubicBezTo>
                    <a:pt x="1286" y="88"/>
                    <a:pt x="1462" y="175"/>
                    <a:pt x="1602" y="314"/>
                  </a:cubicBezTo>
                  <a:cubicBezTo>
                    <a:pt x="1742" y="455"/>
                    <a:pt x="1829" y="631"/>
                    <a:pt x="1858" y="823"/>
                  </a:cubicBezTo>
                  <a:lnTo>
                    <a:pt x="1691" y="823"/>
                  </a:lnTo>
                  <a:cubicBezTo>
                    <a:pt x="1635" y="520"/>
                    <a:pt x="1397" y="282"/>
                    <a:pt x="1094" y="225"/>
                  </a:cubicBezTo>
                  <a:lnTo>
                    <a:pt x="1094" y="59"/>
                  </a:lnTo>
                  <a:close/>
                  <a:moveTo>
                    <a:pt x="217" y="867"/>
                  </a:moveTo>
                  <a:cubicBezTo>
                    <a:pt x="212" y="900"/>
                    <a:pt x="210" y="930"/>
                    <a:pt x="210" y="960"/>
                  </a:cubicBezTo>
                  <a:cubicBezTo>
                    <a:pt x="210" y="987"/>
                    <a:pt x="211" y="1018"/>
                    <a:pt x="217" y="1051"/>
                  </a:cubicBezTo>
                  <a:lnTo>
                    <a:pt x="52" y="1051"/>
                  </a:lnTo>
                  <a:cubicBezTo>
                    <a:pt x="48" y="1018"/>
                    <a:pt x="47" y="987"/>
                    <a:pt x="47" y="960"/>
                  </a:cubicBezTo>
                  <a:cubicBezTo>
                    <a:pt x="47" y="930"/>
                    <a:pt x="48" y="902"/>
                    <a:pt x="52" y="867"/>
                  </a:cubicBezTo>
                  <a:close/>
                  <a:moveTo>
                    <a:pt x="1862" y="867"/>
                  </a:moveTo>
                  <a:cubicBezTo>
                    <a:pt x="1866" y="900"/>
                    <a:pt x="1867" y="930"/>
                    <a:pt x="1867" y="960"/>
                  </a:cubicBezTo>
                  <a:cubicBezTo>
                    <a:pt x="1867" y="988"/>
                    <a:pt x="1866" y="1019"/>
                    <a:pt x="1862" y="1051"/>
                  </a:cubicBezTo>
                  <a:lnTo>
                    <a:pt x="1697" y="1051"/>
                  </a:lnTo>
                  <a:cubicBezTo>
                    <a:pt x="1700" y="1018"/>
                    <a:pt x="1704" y="987"/>
                    <a:pt x="1704" y="960"/>
                  </a:cubicBezTo>
                  <a:cubicBezTo>
                    <a:pt x="1704" y="930"/>
                    <a:pt x="1703" y="900"/>
                    <a:pt x="1697" y="867"/>
                  </a:cubicBezTo>
                  <a:close/>
                  <a:moveTo>
                    <a:pt x="970" y="259"/>
                  </a:moveTo>
                  <a:cubicBezTo>
                    <a:pt x="985" y="259"/>
                    <a:pt x="999" y="260"/>
                    <a:pt x="1015" y="261"/>
                  </a:cubicBezTo>
                  <a:cubicBezTo>
                    <a:pt x="1033" y="262"/>
                    <a:pt x="1050" y="265"/>
                    <a:pt x="1068" y="267"/>
                  </a:cubicBezTo>
                  <a:lnTo>
                    <a:pt x="1094" y="271"/>
                  </a:lnTo>
                  <a:cubicBezTo>
                    <a:pt x="1371" y="327"/>
                    <a:pt x="1590" y="545"/>
                    <a:pt x="1646" y="823"/>
                  </a:cubicBezTo>
                  <a:lnTo>
                    <a:pt x="1650" y="849"/>
                  </a:lnTo>
                  <a:cubicBezTo>
                    <a:pt x="1652" y="868"/>
                    <a:pt x="1655" y="887"/>
                    <a:pt x="1656" y="904"/>
                  </a:cubicBezTo>
                  <a:cubicBezTo>
                    <a:pt x="1657" y="923"/>
                    <a:pt x="1658" y="941"/>
                    <a:pt x="1658" y="960"/>
                  </a:cubicBezTo>
                  <a:lnTo>
                    <a:pt x="1658" y="961"/>
                  </a:lnTo>
                  <a:cubicBezTo>
                    <a:pt x="1658" y="979"/>
                    <a:pt x="1657" y="998"/>
                    <a:pt x="1656" y="1016"/>
                  </a:cubicBezTo>
                  <a:cubicBezTo>
                    <a:pt x="1655" y="1034"/>
                    <a:pt x="1652" y="1052"/>
                    <a:pt x="1650" y="1072"/>
                  </a:cubicBezTo>
                  <a:lnTo>
                    <a:pt x="1646" y="1098"/>
                  </a:lnTo>
                  <a:cubicBezTo>
                    <a:pt x="1590" y="1374"/>
                    <a:pt x="1371" y="1594"/>
                    <a:pt x="1094" y="1648"/>
                  </a:cubicBezTo>
                  <a:lnTo>
                    <a:pt x="1068" y="1653"/>
                  </a:lnTo>
                  <a:cubicBezTo>
                    <a:pt x="1051" y="1656"/>
                    <a:pt x="1034" y="1658"/>
                    <a:pt x="1017" y="1659"/>
                  </a:cubicBezTo>
                  <a:cubicBezTo>
                    <a:pt x="999" y="1661"/>
                    <a:pt x="981" y="1662"/>
                    <a:pt x="962" y="1662"/>
                  </a:cubicBezTo>
                  <a:lnTo>
                    <a:pt x="940" y="1662"/>
                  </a:lnTo>
                  <a:cubicBezTo>
                    <a:pt x="927" y="1662"/>
                    <a:pt x="913" y="1661"/>
                    <a:pt x="899" y="1659"/>
                  </a:cubicBezTo>
                  <a:cubicBezTo>
                    <a:pt x="882" y="1658"/>
                    <a:pt x="865" y="1656"/>
                    <a:pt x="845" y="1653"/>
                  </a:cubicBezTo>
                  <a:lnTo>
                    <a:pt x="819" y="1648"/>
                  </a:lnTo>
                  <a:cubicBezTo>
                    <a:pt x="542" y="1594"/>
                    <a:pt x="323" y="1374"/>
                    <a:pt x="268" y="1098"/>
                  </a:cubicBezTo>
                  <a:lnTo>
                    <a:pt x="264" y="1072"/>
                  </a:lnTo>
                  <a:cubicBezTo>
                    <a:pt x="261" y="1053"/>
                    <a:pt x="259" y="1035"/>
                    <a:pt x="258" y="1018"/>
                  </a:cubicBezTo>
                  <a:cubicBezTo>
                    <a:pt x="256" y="999"/>
                    <a:pt x="255" y="979"/>
                    <a:pt x="255" y="960"/>
                  </a:cubicBezTo>
                  <a:lnTo>
                    <a:pt x="255" y="958"/>
                  </a:lnTo>
                  <a:cubicBezTo>
                    <a:pt x="255" y="940"/>
                    <a:pt x="256" y="920"/>
                    <a:pt x="258" y="902"/>
                  </a:cubicBezTo>
                  <a:cubicBezTo>
                    <a:pt x="259" y="884"/>
                    <a:pt x="261" y="867"/>
                    <a:pt x="264" y="847"/>
                  </a:cubicBezTo>
                  <a:lnTo>
                    <a:pt x="268" y="821"/>
                  </a:lnTo>
                  <a:cubicBezTo>
                    <a:pt x="323" y="544"/>
                    <a:pt x="542" y="325"/>
                    <a:pt x="819" y="270"/>
                  </a:cubicBezTo>
                  <a:lnTo>
                    <a:pt x="846" y="267"/>
                  </a:lnTo>
                  <a:cubicBezTo>
                    <a:pt x="865" y="265"/>
                    <a:pt x="882" y="262"/>
                    <a:pt x="899" y="261"/>
                  </a:cubicBezTo>
                  <a:cubicBezTo>
                    <a:pt x="915" y="260"/>
                    <a:pt x="931" y="259"/>
                    <a:pt x="946" y="259"/>
                  </a:cubicBezTo>
                  <a:close/>
                  <a:moveTo>
                    <a:pt x="224" y="1095"/>
                  </a:moveTo>
                  <a:cubicBezTo>
                    <a:pt x="281" y="1397"/>
                    <a:pt x="519" y="1636"/>
                    <a:pt x="822" y="1693"/>
                  </a:cubicBezTo>
                  <a:lnTo>
                    <a:pt x="822" y="1858"/>
                  </a:lnTo>
                  <a:lnTo>
                    <a:pt x="820" y="1858"/>
                  </a:lnTo>
                  <a:cubicBezTo>
                    <a:pt x="428" y="1799"/>
                    <a:pt x="117" y="1488"/>
                    <a:pt x="58" y="1095"/>
                  </a:cubicBezTo>
                  <a:close/>
                  <a:moveTo>
                    <a:pt x="1858" y="1095"/>
                  </a:moveTo>
                  <a:cubicBezTo>
                    <a:pt x="1797" y="1488"/>
                    <a:pt x="1486" y="1799"/>
                    <a:pt x="1094" y="1858"/>
                  </a:cubicBezTo>
                  <a:lnTo>
                    <a:pt x="1094" y="1693"/>
                  </a:lnTo>
                  <a:cubicBezTo>
                    <a:pt x="1397" y="1636"/>
                    <a:pt x="1635" y="1397"/>
                    <a:pt x="1691" y="1095"/>
                  </a:cubicBezTo>
                  <a:close/>
                  <a:moveTo>
                    <a:pt x="1049" y="1700"/>
                  </a:moveTo>
                  <a:lnTo>
                    <a:pt x="1049" y="1865"/>
                  </a:lnTo>
                  <a:cubicBezTo>
                    <a:pt x="1015" y="1868"/>
                    <a:pt x="986" y="1870"/>
                    <a:pt x="957" y="1870"/>
                  </a:cubicBezTo>
                  <a:cubicBezTo>
                    <a:pt x="927" y="1870"/>
                    <a:pt x="898" y="1868"/>
                    <a:pt x="865" y="1865"/>
                  </a:cubicBezTo>
                  <a:lnTo>
                    <a:pt x="865" y="1700"/>
                  </a:lnTo>
                  <a:cubicBezTo>
                    <a:pt x="897" y="1705"/>
                    <a:pt x="926" y="1707"/>
                    <a:pt x="955" y="1707"/>
                  </a:cubicBezTo>
                  <a:cubicBezTo>
                    <a:pt x="986" y="1707"/>
                    <a:pt x="1016" y="1704"/>
                    <a:pt x="1049" y="1700"/>
                  </a:cubicBezTo>
                  <a:close/>
                  <a:moveTo>
                    <a:pt x="955" y="1"/>
                  </a:moveTo>
                  <a:cubicBezTo>
                    <a:pt x="931" y="1"/>
                    <a:pt x="907" y="2"/>
                    <a:pt x="881" y="3"/>
                  </a:cubicBezTo>
                  <a:cubicBezTo>
                    <a:pt x="867" y="5"/>
                    <a:pt x="853" y="6"/>
                    <a:pt x="839" y="8"/>
                  </a:cubicBezTo>
                  <a:lnTo>
                    <a:pt x="834" y="8"/>
                  </a:lnTo>
                  <a:lnTo>
                    <a:pt x="819" y="9"/>
                  </a:lnTo>
                  <a:cubicBezTo>
                    <a:pt x="402" y="74"/>
                    <a:pt x="71" y="403"/>
                    <a:pt x="11" y="821"/>
                  </a:cubicBezTo>
                  <a:lnTo>
                    <a:pt x="8" y="841"/>
                  </a:lnTo>
                  <a:lnTo>
                    <a:pt x="8" y="842"/>
                  </a:lnTo>
                  <a:cubicBezTo>
                    <a:pt x="7" y="856"/>
                    <a:pt x="6" y="870"/>
                    <a:pt x="5" y="883"/>
                  </a:cubicBezTo>
                  <a:cubicBezTo>
                    <a:pt x="1" y="909"/>
                    <a:pt x="0" y="934"/>
                    <a:pt x="0" y="958"/>
                  </a:cubicBezTo>
                  <a:cubicBezTo>
                    <a:pt x="0" y="982"/>
                    <a:pt x="1" y="1007"/>
                    <a:pt x="5" y="1034"/>
                  </a:cubicBezTo>
                  <a:lnTo>
                    <a:pt x="8" y="1073"/>
                  </a:lnTo>
                  <a:lnTo>
                    <a:pt x="8" y="1074"/>
                  </a:lnTo>
                  <a:lnTo>
                    <a:pt x="11" y="1094"/>
                  </a:lnTo>
                  <a:cubicBezTo>
                    <a:pt x="71" y="1511"/>
                    <a:pt x="402" y="1842"/>
                    <a:pt x="819" y="1904"/>
                  </a:cubicBezTo>
                  <a:lnTo>
                    <a:pt x="838" y="1906"/>
                  </a:lnTo>
                  <a:lnTo>
                    <a:pt x="839" y="1906"/>
                  </a:lnTo>
                  <a:lnTo>
                    <a:pt x="882" y="1910"/>
                  </a:lnTo>
                  <a:cubicBezTo>
                    <a:pt x="908" y="1912"/>
                    <a:pt x="934" y="1914"/>
                    <a:pt x="956" y="1914"/>
                  </a:cubicBezTo>
                  <a:cubicBezTo>
                    <a:pt x="979" y="1914"/>
                    <a:pt x="1004" y="1912"/>
                    <a:pt x="1030" y="1910"/>
                  </a:cubicBezTo>
                  <a:cubicBezTo>
                    <a:pt x="1044" y="1909"/>
                    <a:pt x="1057" y="1907"/>
                    <a:pt x="1073" y="1906"/>
                  </a:cubicBezTo>
                  <a:lnTo>
                    <a:pt x="1076" y="1906"/>
                  </a:lnTo>
                  <a:lnTo>
                    <a:pt x="1094" y="1904"/>
                  </a:lnTo>
                  <a:cubicBezTo>
                    <a:pt x="1513" y="1842"/>
                    <a:pt x="1843" y="1511"/>
                    <a:pt x="1902" y="1094"/>
                  </a:cubicBezTo>
                  <a:lnTo>
                    <a:pt x="1904" y="1094"/>
                  </a:lnTo>
                  <a:lnTo>
                    <a:pt x="1906" y="1074"/>
                  </a:lnTo>
                  <a:lnTo>
                    <a:pt x="1906" y="1071"/>
                  </a:lnTo>
                  <a:lnTo>
                    <a:pt x="1910" y="1035"/>
                  </a:lnTo>
                  <a:cubicBezTo>
                    <a:pt x="1913" y="1007"/>
                    <a:pt x="1914" y="982"/>
                    <a:pt x="1914" y="957"/>
                  </a:cubicBezTo>
                  <a:cubicBezTo>
                    <a:pt x="1914" y="933"/>
                    <a:pt x="1912" y="908"/>
                    <a:pt x="1910" y="883"/>
                  </a:cubicBezTo>
                  <a:lnTo>
                    <a:pt x="1906" y="844"/>
                  </a:lnTo>
                  <a:lnTo>
                    <a:pt x="1906" y="840"/>
                  </a:lnTo>
                  <a:lnTo>
                    <a:pt x="1904" y="820"/>
                  </a:lnTo>
                  <a:lnTo>
                    <a:pt x="1902" y="820"/>
                  </a:lnTo>
                  <a:cubicBezTo>
                    <a:pt x="1873" y="617"/>
                    <a:pt x="1781" y="428"/>
                    <a:pt x="1634" y="281"/>
                  </a:cubicBezTo>
                  <a:cubicBezTo>
                    <a:pt x="1485" y="133"/>
                    <a:pt x="1298" y="40"/>
                    <a:pt x="1094" y="12"/>
                  </a:cubicBezTo>
                  <a:lnTo>
                    <a:pt x="1082" y="11"/>
                  </a:lnTo>
                  <a:lnTo>
                    <a:pt x="1075" y="9"/>
                  </a:lnTo>
                  <a:cubicBezTo>
                    <a:pt x="1072" y="9"/>
                    <a:pt x="1068" y="8"/>
                    <a:pt x="1066" y="8"/>
                  </a:cubicBezTo>
                  <a:cubicBezTo>
                    <a:pt x="1061" y="8"/>
                    <a:pt x="1057" y="6"/>
                    <a:pt x="1052" y="6"/>
                  </a:cubicBezTo>
                  <a:cubicBezTo>
                    <a:pt x="1044" y="5"/>
                    <a:pt x="1036" y="5"/>
                    <a:pt x="1029" y="3"/>
                  </a:cubicBezTo>
                  <a:cubicBezTo>
                    <a:pt x="1003" y="2"/>
                    <a:pt x="979" y="1"/>
                    <a:pt x="95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7018074" y="2705162"/>
              <a:ext cx="55110" cy="55110"/>
            </a:xfrm>
            <a:custGeom>
              <a:avLst/>
              <a:gdLst/>
              <a:ahLst/>
              <a:cxnLst/>
              <a:rect l="l" t="t" r="r" b="b"/>
              <a:pathLst>
                <a:path w="1214" h="1214" extrusionOk="0">
                  <a:moveTo>
                    <a:pt x="739" y="55"/>
                  </a:moveTo>
                  <a:cubicBezTo>
                    <a:pt x="943" y="104"/>
                    <a:pt x="1107" y="267"/>
                    <a:pt x="1155" y="473"/>
                  </a:cubicBezTo>
                  <a:lnTo>
                    <a:pt x="1091" y="473"/>
                  </a:lnTo>
                  <a:lnTo>
                    <a:pt x="1091" y="739"/>
                  </a:lnTo>
                  <a:lnTo>
                    <a:pt x="1155" y="739"/>
                  </a:lnTo>
                  <a:cubicBezTo>
                    <a:pt x="1107" y="942"/>
                    <a:pt x="943" y="1106"/>
                    <a:pt x="739" y="1156"/>
                  </a:cubicBezTo>
                  <a:lnTo>
                    <a:pt x="739" y="1092"/>
                  </a:lnTo>
                  <a:lnTo>
                    <a:pt x="474" y="1092"/>
                  </a:lnTo>
                  <a:lnTo>
                    <a:pt x="474" y="1156"/>
                  </a:lnTo>
                  <a:cubicBezTo>
                    <a:pt x="269" y="1107"/>
                    <a:pt x="106" y="944"/>
                    <a:pt x="58" y="739"/>
                  </a:cubicBezTo>
                  <a:lnTo>
                    <a:pt x="122" y="739"/>
                  </a:lnTo>
                  <a:lnTo>
                    <a:pt x="122" y="473"/>
                  </a:lnTo>
                  <a:lnTo>
                    <a:pt x="58" y="473"/>
                  </a:lnTo>
                  <a:cubicBezTo>
                    <a:pt x="106" y="269"/>
                    <a:pt x="269" y="106"/>
                    <a:pt x="474" y="55"/>
                  </a:cubicBezTo>
                  <a:lnTo>
                    <a:pt x="474" y="120"/>
                  </a:lnTo>
                  <a:lnTo>
                    <a:pt x="739" y="120"/>
                  </a:lnTo>
                  <a:lnTo>
                    <a:pt x="739" y="55"/>
                  </a:lnTo>
                  <a:close/>
                  <a:moveTo>
                    <a:pt x="520" y="0"/>
                  </a:moveTo>
                  <a:lnTo>
                    <a:pt x="493" y="6"/>
                  </a:lnTo>
                  <a:cubicBezTo>
                    <a:pt x="248" y="51"/>
                    <a:pt x="52" y="246"/>
                    <a:pt x="6" y="492"/>
                  </a:cubicBezTo>
                  <a:lnTo>
                    <a:pt x="1" y="519"/>
                  </a:lnTo>
                  <a:lnTo>
                    <a:pt x="76" y="519"/>
                  </a:lnTo>
                  <a:lnTo>
                    <a:pt x="76" y="693"/>
                  </a:lnTo>
                  <a:lnTo>
                    <a:pt x="1" y="693"/>
                  </a:lnTo>
                  <a:lnTo>
                    <a:pt x="6" y="721"/>
                  </a:lnTo>
                  <a:cubicBezTo>
                    <a:pt x="52" y="966"/>
                    <a:pt x="247" y="1162"/>
                    <a:pt x="493" y="1208"/>
                  </a:cubicBezTo>
                  <a:lnTo>
                    <a:pt x="520" y="1213"/>
                  </a:lnTo>
                  <a:lnTo>
                    <a:pt x="520" y="1137"/>
                  </a:lnTo>
                  <a:lnTo>
                    <a:pt x="694" y="1137"/>
                  </a:lnTo>
                  <a:lnTo>
                    <a:pt x="694" y="1213"/>
                  </a:lnTo>
                  <a:lnTo>
                    <a:pt x="722" y="1208"/>
                  </a:lnTo>
                  <a:cubicBezTo>
                    <a:pt x="968" y="1162"/>
                    <a:pt x="1163" y="966"/>
                    <a:pt x="1208" y="721"/>
                  </a:cubicBezTo>
                  <a:lnTo>
                    <a:pt x="1213" y="693"/>
                  </a:lnTo>
                  <a:lnTo>
                    <a:pt x="1138" y="693"/>
                  </a:lnTo>
                  <a:lnTo>
                    <a:pt x="1138" y="519"/>
                  </a:lnTo>
                  <a:lnTo>
                    <a:pt x="1213" y="519"/>
                  </a:lnTo>
                  <a:lnTo>
                    <a:pt x="1208" y="492"/>
                  </a:lnTo>
                  <a:cubicBezTo>
                    <a:pt x="1163" y="246"/>
                    <a:pt x="968" y="51"/>
                    <a:pt x="722" y="6"/>
                  </a:cubicBezTo>
                  <a:lnTo>
                    <a:pt x="694" y="0"/>
                  </a:lnTo>
                  <a:lnTo>
                    <a:pt x="694" y="75"/>
                  </a:lnTo>
                  <a:lnTo>
                    <a:pt x="520" y="75"/>
                  </a:lnTo>
                  <a:lnTo>
                    <a:pt x="52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7024656" y="2711653"/>
              <a:ext cx="41990" cy="42036"/>
            </a:xfrm>
            <a:custGeom>
              <a:avLst/>
              <a:gdLst/>
              <a:ahLst/>
              <a:cxnLst/>
              <a:rect l="l" t="t" r="r" b="b"/>
              <a:pathLst>
                <a:path w="925" h="926" extrusionOk="0">
                  <a:moveTo>
                    <a:pt x="462" y="45"/>
                  </a:moveTo>
                  <a:cubicBezTo>
                    <a:pt x="692" y="45"/>
                    <a:pt x="878" y="233"/>
                    <a:pt x="878" y="462"/>
                  </a:cubicBezTo>
                  <a:cubicBezTo>
                    <a:pt x="878" y="692"/>
                    <a:pt x="692" y="878"/>
                    <a:pt x="462" y="878"/>
                  </a:cubicBezTo>
                  <a:cubicBezTo>
                    <a:pt x="233" y="878"/>
                    <a:pt x="45" y="692"/>
                    <a:pt x="45" y="462"/>
                  </a:cubicBezTo>
                  <a:cubicBezTo>
                    <a:pt x="44" y="233"/>
                    <a:pt x="232" y="45"/>
                    <a:pt x="462" y="45"/>
                  </a:cubicBezTo>
                  <a:close/>
                  <a:moveTo>
                    <a:pt x="462" y="1"/>
                  </a:moveTo>
                  <a:cubicBezTo>
                    <a:pt x="207" y="1"/>
                    <a:pt x="0" y="208"/>
                    <a:pt x="0" y="463"/>
                  </a:cubicBezTo>
                  <a:cubicBezTo>
                    <a:pt x="0" y="719"/>
                    <a:pt x="207" y="926"/>
                    <a:pt x="462" y="926"/>
                  </a:cubicBezTo>
                  <a:cubicBezTo>
                    <a:pt x="718" y="926"/>
                    <a:pt x="925" y="719"/>
                    <a:pt x="925" y="463"/>
                  </a:cubicBezTo>
                  <a:cubicBezTo>
                    <a:pt x="925" y="208"/>
                    <a:pt x="718" y="1"/>
                    <a:pt x="4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7028469" y="2715466"/>
              <a:ext cx="34364" cy="34364"/>
            </a:xfrm>
            <a:custGeom>
              <a:avLst/>
              <a:gdLst/>
              <a:ahLst/>
              <a:cxnLst/>
              <a:rect l="l" t="t" r="r" b="b"/>
              <a:pathLst>
                <a:path w="757" h="757" extrusionOk="0">
                  <a:moveTo>
                    <a:pt x="378" y="46"/>
                  </a:moveTo>
                  <a:cubicBezTo>
                    <a:pt x="561" y="46"/>
                    <a:pt x="710" y="195"/>
                    <a:pt x="710" y="378"/>
                  </a:cubicBezTo>
                  <a:cubicBezTo>
                    <a:pt x="710" y="561"/>
                    <a:pt x="561" y="710"/>
                    <a:pt x="378" y="710"/>
                  </a:cubicBezTo>
                  <a:cubicBezTo>
                    <a:pt x="195" y="710"/>
                    <a:pt x="46" y="561"/>
                    <a:pt x="46" y="378"/>
                  </a:cubicBezTo>
                  <a:cubicBezTo>
                    <a:pt x="46" y="196"/>
                    <a:pt x="195" y="46"/>
                    <a:pt x="378" y="46"/>
                  </a:cubicBezTo>
                  <a:close/>
                  <a:moveTo>
                    <a:pt x="378" y="0"/>
                  </a:moveTo>
                  <a:cubicBezTo>
                    <a:pt x="170" y="0"/>
                    <a:pt x="0" y="170"/>
                    <a:pt x="0" y="378"/>
                  </a:cubicBezTo>
                  <a:cubicBezTo>
                    <a:pt x="0" y="588"/>
                    <a:pt x="170" y="756"/>
                    <a:pt x="378" y="756"/>
                  </a:cubicBezTo>
                  <a:cubicBezTo>
                    <a:pt x="587" y="756"/>
                    <a:pt x="757" y="587"/>
                    <a:pt x="757" y="378"/>
                  </a:cubicBezTo>
                  <a:cubicBezTo>
                    <a:pt x="757" y="170"/>
                    <a:pt x="587" y="0"/>
                    <a:pt x="3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7031919" y="2718689"/>
              <a:ext cx="27509" cy="27736"/>
            </a:xfrm>
            <a:custGeom>
              <a:avLst/>
              <a:gdLst/>
              <a:ahLst/>
              <a:cxnLst/>
              <a:rect l="l" t="t" r="r" b="b"/>
              <a:pathLst>
                <a:path w="606" h="611" extrusionOk="0">
                  <a:moveTo>
                    <a:pt x="304" y="101"/>
                  </a:moveTo>
                  <a:lnTo>
                    <a:pt x="317" y="103"/>
                  </a:lnTo>
                  <a:cubicBezTo>
                    <a:pt x="326" y="103"/>
                    <a:pt x="334" y="104"/>
                    <a:pt x="343" y="105"/>
                  </a:cubicBezTo>
                  <a:lnTo>
                    <a:pt x="370" y="114"/>
                  </a:lnTo>
                  <a:cubicBezTo>
                    <a:pt x="379" y="116"/>
                    <a:pt x="386" y="120"/>
                    <a:pt x="395" y="122"/>
                  </a:cubicBezTo>
                  <a:lnTo>
                    <a:pt x="418" y="137"/>
                  </a:lnTo>
                  <a:cubicBezTo>
                    <a:pt x="425" y="142"/>
                    <a:pt x="433" y="147"/>
                    <a:pt x="438" y="153"/>
                  </a:cubicBezTo>
                  <a:lnTo>
                    <a:pt x="458" y="173"/>
                  </a:lnTo>
                  <a:lnTo>
                    <a:pt x="474" y="193"/>
                  </a:lnTo>
                  <a:lnTo>
                    <a:pt x="486" y="216"/>
                  </a:lnTo>
                  <a:cubicBezTo>
                    <a:pt x="491" y="224"/>
                    <a:pt x="494" y="232"/>
                    <a:pt x="497" y="240"/>
                  </a:cubicBezTo>
                  <a:lnTo>
                    <a:pt x="505" y="268"/>
                  </a:lnTo>
                  <a:cubicBezTo>
                    <a:pt x="507" y="275"/>
                    <a:pt x="508" y="285"/>
                    <a:pt x="508" y="293"/>
                  </a:cubicBezTo>
                  <a:lnTo>
                    <a:pt x="510" y="307"/>
                  </a:lnTo>
                  <a:lnTo>
                    <a:pt x="508" y="321"/>
                  </a:lnTo>
                  <a:cubicBezTo>
                    <a:pt x="508" y="331"/>
                    <a:pt x="507" y="338"/>
                    <a:pt x="505" y="347"/>
                  </a:cubicBezTo>
                  <a:lnTo>
                    <a:pt x="497" y="374"/>
                  </a:lnTo>
                  <a:cubicBezTo>
                    <a:pt x="495" y="383"/>
                    <a:pt x="491" y="390"/>
                    <a:pt x="489" y="398"/>
                  </a:cubicBezTo>
                  <a:lnTo>
                    <a:pt x="475" y="422"/>
                  </a:lnTo>
                  <a:lnTo>
                    <a:pt x="459" y="442"/>
                  </a:lnTo>
                  <a:lnTo>
                    <a:pt x="439" y="462"/>
                  </a:lnTo>
                  <a:lnTo>
                    <a:pt x="420" y="478"/>
                  </a:lnTo>
                  <a:lnTo>
                    <a:pt x="396" y="490"/>
                  </a:lnTo>
                  <a:cubicBezTo>
                    <a:pt x="388" y="494"/>
                    <a:pt x="380" y="497"/>
                    <a:pt x="373" y="501"/>
                  </a:cubicBezTo>
                  <a:lnTo>
                    <a:pt x="344" y="507"/>
                  </a:lnTo>
                  <a:cubicBezTo>
                    <a:pt x="337" y="509"/>
                    <a:pt x="327" y="510"/>
                    <a:pt x="320" y="510"/>
                  </a:cubicBezTo>
                  <a:lnTo>
                    <a:pt x="305" y="511"/>
                  </a:lnTo>
                  <a:lnTo>
                    <a:pt x="290" y="510"/>
                  </a:lnTo>
                  <a:cubicBezTo>
                    <a:pt x="281" y="510"/>
                    <a:pt x="273" y="509"/>
                    <a:pt x="265" y="507"/>
                  </a:cubicBezTo>
                  <a:lnTo>
                    <a:pt x="249" y="505"/>
                  </a:lnTo>
                  <a:lnTo>
                    <a:pt x="239" y="501"/>
                  </a:lnTo>
                  <a:cubicBezTo>
                    <a:pt x="231" y="499"/>
                    <a:pt x="223" y="494"/>
                    <a:pt x="215" y="490"/>
                  </a:cubicBezTo>
                  <a:lnTo>
                    <a:pt x="191" y="478"/>
                  </a:lnTo>
                  <a:lnTo>
                    <a:pt x="172" y="462"/>
                  </a:lnTo>
                  <a:lnTo>
                    <a:pt x="152" y="442"/>
                  </a:lnTo>
                  <a:lnTo>
                    <a:pt x="136" y="422"/>
                  </a:lnTo>
                  <a:lnTo>
                    <a:pt x="122" y="396"/>
                  </a:lnTo>
                  <a:cubicBezTo>
                    <a:pt x="117" y="389"/>
                    <a:pt x="115" y="381"/>
                    <a:pt x="112" y="373"/>
                  </a:cubicBezTo>
                  <a:lnTo>
                    <a:pt x="105" y="346"/>
                  </a:lnTo>
                  <a:cubicBezTo>
                    <a:pt x="104" y="337"/>
                    <a:pt x="102" y="328"/>
                    <a:pt x="102" y="320"/>
                  </a:cubicBezTo>
                  <a:lnTo>
                    <a:pt x="101" y="306"/>
                  </a:lnTo>
                  <a:lnTo>
                    <a:pt x="96" y="294"/>
                  </a:lnTo>
                  <a:cubicBezTo>
                    <a:pt x="96" y="285"/>
                    <a:pt x="98" y="277"/>
                    <a:pt x="99" y="269"/>
                  </a:cubicBezTo>
                  <a:lnTo>
                    <a:pt x="107" y="241"/>
                  </a:lnTo>
                  <a:cubicBezTo>
                    <a:pt x="110" y="233"/>
                    <a:pt x="114" y="225"/>
                    <a:pt x="116" y="217"/>
                  </a:cubicBezTo>
                  <a:lnTo>
                    <a:pt x="131" y="193"/>
                  </a:lnTo>
                  <a:cubicBezTo>
                    <a:pt x="136" y="185"/>
                    <a:pt x="142" y="178"/>
                    <a:pt x="147" y="173"/>
                  </a:cubicBezTo>
                  <a:lnTo>
                    <a:pt x="167" y="153"/>
                  </a:lnTo>
                  <a:cubicBezTo>
                    <a:pt x="173" y="147"/>
                    <a:pt x="180" y="142"/>
                    <a:pt x="188" y="137"/>
                  </a:cubicBezTo>
                  <a:lnTo>
                    <a:pt x="211" y="124"/>
                  </a:lnTo>
                  <a:cubicBezTo>
                    <a:pt x="220" y="120"/>
                    <a:pt x="227" y="117"/>
                    <a:pt x="235" y="114"/>
                  </a:cubicBezTo>
                  <a:lnTo>
                    <a:pt x="263" y="105"/>
                  </a:lnTo>
                  <a:cubicBezTo>
                    <a:pt x="270" y="104"/>
                    <a:pt x="280" y="103"/>
                    <a:pt x="289" y="103"/>
                  </a:cubicBezTo>
                  <a:lnTo>
                    <a:pt x="304" y="101"/>
                  </a:lnTo>
                  <a:close/>
                  <a:moveTo>
                    <a:pt x="304" y="1"/>
                  </a:moveTo>
                  <a:cubicBezTo>
                    <a:pt x="286" y="1"/>
                    <a:pt x="273" y="14"/>
                    <a:pt x="268" y="31"/>
                  </a:cubicBezTo>
                  <a:cubicBezTo>
                    <a:pt x="260" y="19"/>
                    <a:pt x="247" y="10"/>
                    <a:pt x="233" y="10"/>
                  </a:cubicBezTo>
                  <a:lnTo>
                    <a:pt x="225" y="11"/>
                  </a:lnTo>
                  <a:cubicBezTo>
                    <a:pt x="209" y="16"/>
                    <a:pt x="199" y="31"/>
                    <a:pt x="199" y="50"/>
                  </a:cubicBezTo>
                  <a:cubicBezTo>
                    <a:pt x="190" y="42"/>
                    <a:pt x="178" y="38"/>
                    <a:pt x="167" y="38"/>
                  </a:cubicBezTo>
                  <a:cubicBezTo>
                    <a:pt x="162" y="38"/>
                    <a:pt x="156" y="39"/>
                    <a:pt x="152" y="42"/>
                  </a:cubicBezTo>
                  <a:cubicBezTo>
                    <a:pt x="144" y="46"/>
                    <a:pt x="138" y="54"/>
                    <a:pt x="135" y="63"/>
                  </a:cubicBezTo>
                  <a:cubicBezTo>
                    <a:pt x="132" y="69"/>
                    <a:pt x="132" y="78"/>
                    <a:pt x="135" y="85"/>
                  </a:cubicBezTo>
                  <a:cubicBezTo>
                    <a:pt x="129" y="82"/>
                    <a:pt x="121" y="80"/>
                    <a:pt x="114" y="80"/>
                  </a:cubicBezTo>
                  <a:cubicBezTo>
                    <a:pt x="104" y="80"/>
                    <a:pt x="95" y="83"/>
                    <a:pt x="89" y="89"/>
                  </a:cubicBezTo>
                  <a:cubicBezTo>
                    <a:pt x="77" y="101"/>
                    <a:pt x="75" y="120"/>
                    <a:pt x="85" y="136"/>
                  </a:cubicBezTo>
                  <a:cubicBezTo>
                    <a:pt x="81" y="135"/>
                    <a:pt x="77" y="135"/>
                    <a:pt x="74" y="135"/>
                  </a:cubicBezTo>
                  <a:cubicBezTo>
                    <a:pt x="60" y="135"/>
                    <a:pt x="47" y="141"/>
                    <a:pt x="41" y="152"/>
                  </a:cubicBezTo>
                  <a:cubicBezTo>
                    <a:pt x="33" y="166"/>
                    <a:pt x="37" y="184"/>
                    <a:pt x="49" y="198"/>
                  </a:cubicBezTo>
                  <a:cubicBezTo>
                    <a:pt x="31" y="198"/>
                    <a:pt x="15" y="209"/>
                    <a:pt x="11" y="224"/>
                  </a:cubicBezTo>
                  <a:cubicBezTo>
                    <a:pt x="9" y="233"/>
                    <a:pt x="10" y="242"/>
                    <a:pt x="15" y="251"/>
                  </a:cubicBezTo>
                  <a:cubicBezTo>
                    <a:pt x="19" y="257"/>
                    <a:pt x="25" y="262"/>
                    <a:pt x="31" y="267"/>
                  </a:cubicBezTo>
                  <a:cubicBezTo>
                    <a:pt x="14" y="272"/>
                    <a:pt x="0" y="286"/>
                    <a:pt x="0" y="301"/>
                  </a:cubicBezTo>
                  <a:cubicBezTo>
                    <a:pt x="0" y="319"/>
                    <a:pt x="12" y="332"/>
                    <a:pt x="31" y="337"/>
                  </a:cubicBezTo>
                  <a:cubicBezTo>
                    <a:pt x="15" y="348"/>
                    <a:pt x="7" y="364"/>
                    <a:pt x="11" y="379"/>
                  </a:cubicBezTo>
                  <a:cubicBezTo>
                    <a:pt x="15" y="395"/>
                    <a:pt x="31" y="406"/>
                    <a:pt x="49" y="407"/>
                  </a:cubicBezTo>
                  <a:cubicBezTo>
                    <a:pt x="44" y="412"/>
                    <a:pt x="40" y="421"/>
                    <a:pt x="37" y="427"/>
                  </a:cubicBezTo>
                  <a:cubicBezTo>
                    <a:pt x="35" y="436"/>
                    <a:pt x="36" y="446"/>
                    <a:pt x="40" y="453"/>
                  </a:cubicBezTo>
                  <a:cubicBezTo>
                    <a:pt x="45" y="469"/>
                    <a:pt x="58" y="477"/>
                    <a:pt x="72" y="477"/>
                  </a:cubicBezTo>
                  <a:cubicBezTo>
                    <a:pt x="76" y="477"/>
                    <a:pt x="79" y="476"/>
                    <a:pt x="83" y="475"/>
                  </a:cubicBezTo>
                  <a:lnTo>
                    <a:pt x="83" y="475"/>
                  </a:lnTo>
                  <a:cubicBezTo>
                    <a:pt x="79" y="480"/>
                    <a:pt x="78" y="485"/>
                    <a:pt x="77" y="489"/>
                  </a:cubicBezTo>
                  <a:cubicBezTo>
                    <a:pt x="74" y="502"/>
                    <a:pt x="78" y="514"/>
                    <a:pt x="86" y="522"/>
                  </a:cubicBezTo>
                  <a:cubicBezTo>
                    <a:pt x="93" y="528"/>
                    <a:pt x="102" y="532"/>
                    <a:pt x="112" y="532"/>
                  </a:cubicBezTo>
                  <a:cubicBezTo>
                    <a:pt x="119" y="532"/>
                    <a:pt x="126" y="530"/>
                    <a:pt x="133" y="526"/>
                  </a:cubicBezTo>
                  <a:lnTo>
                    <a:pt x="133" y="526"/>
                  </a:lnTo>
                  <a:cubicBezTo>
                    <a:pt x="132" y="533"/>
                    <a:pt x="132" y="542"/>
                    <a:pt x="133" y="548"/>
                  </a:cubicBezTo>
                  <a:cubicBezTo>
                    <a:pt x="136" y="558"/>
                    <a:pt x="142" y="565"/>
                    <a:pt x="149" y="569"/>
                  </a:cubicBezTo>
                  <a:lnTo>
                    <a:pt x="160" y="574"/>
                  </a:lnTo>
                  <a:lnTo>
                    <a:pt x="167" y="574"/>
                  </a:lnTo>
                  <a:cubicBezTo>
                    <a:pt x="177" y="574"/>
                    <a:pt x="188" y="569"/>
                    <a:pt x="195" y="562"/>
                  </a:cubicBezTo>
                  <a:cubicBezTo>
                    <a:pt x="196" y="580"/>
                    <a:pt x="206" y="596"/>
                    <a:pt x="223" y="600"/>
                  </a:cubicBezTo>
                  <a:lnTo>
                    <a:pt x="231" y="601"/>
                  </a:lnTo>
                  <a:cubicBezTo>
                    <a:pt x="244" y="601"/>
                    <a:pt x="258" y="594"/>
                    <a:pt x="265" y="580"/>
                  </a:cubicBezTo>
                  <a:cubicBezTo>
                    <a:pt x="270" y="597"/>
                    <a:pt x="285" y="610"/>
                    <a:pt x="301" y="610"/>
                  </a:cubicBezTo>
                  <a:cubicBezTo>
                    <a:pt x="318" y="610"/>
                    <a:pt x="331" y="599"/>
                    <a:pt x="337" y="580"/>
                  </a:cubicBezTo>
                  <a:cubicBezTo>
                    <a:pt x="344" y="594"/>
                    <a:pt x="358" y="601"/>
                    <a:pt x="370" y="601"/>
                  </a:cubicBezTo>
                  <a:lnTo>
                    <a:pt x="380" y="600"/>
                  </a:lnTo>
                  <a:cubicBezTo>
                    <a:pt x="396" y="596"/>
                    <a:pt x="406" y="580"/>
                    <a:pt x="406" y="562"/>
                  </a:cubicBezTo>
                  <a:cubicBezTo>
                    <a:pt x="415" y="569"/>
                    <a:pt x="426" y="574"/>
                    <a:pt x="436" y="574"/>
                  </a:cubicBezTo>
                  <a:cubicBezTo>
                    <a:pt x="442" y="574"/>
                    <a:pt x="447" y="572"/>
                    <a:pt x="453" y="569"/>
                  </a:cubicBezTo>
                  <a:cubicBezTo>
                    <a:pt x="460" y="564"/>
                    <a:pt x="465" y="558"/>
                    <a:pt x="469" y="547"/>
                  </a:cubicBezTo>
                  <a:cubicBezTo>
                    <a:pt x="470" y="541"/>
                    <a:pt x="470" y="532"/>
                    <a:pt x="469" y="525"/>
                  </a:cubicBezTo>
                  <a:lnTo>
                    <a:pt x="469" y="525"/>
                  </a:lnTo>
                  <a:cubicBezTo>
                    <a:pt x="475" y="528"/>
                    <a:pt x="482" y="530"/>
                    <a:pt x="490" y="530"/>
                  </a:cubicBezTo>
                  <a:cubicBezTo>
                    <a:pt x="500" y="530"/>
                    <a:pt x="509" y="526"/>
                    <a:pt x="516" y="520"/>
                  </a:cubicBezTo>
                  <a:cubicBezTo>
                    <a:pt x="528" y="507"/>
                    <a:pt x="528" y="489"/>
                    <a:pt x="520" y="473"/>
                  </a:cubicBezTo>
                  <a:lnTo>
                    <a:pt x="520" y="473"/>
                  </a:lnTo>
                  <a:cubicBezTo>
                    <a:pt x="524" y="474"/>
                    <a:pt x="527" y="475"/>
                    <a:pt x="530" y="475"/>
                  </a:cubicBezTo>
                  <a:cubicBezTo>
                    <a:pt x="544" y="475"/>
                    <a:pt x="557" y="468"/>
                    <a:pt x="565" y="456"/>
                  </a:cubicBezTo>
                  <a:cubicBezTo>
                    <a:pt x="573" y="442"/>
                    <a:pt x="570" y="423"/>
                    <a:pt x="557" y="410"/>
                  </a:cubicBezTo>
                  <a:cubicBezTo>
                    <a:pt x="575" y="409"/>
                    <a:pt x="591" y="398"/>
                    <a:pt x="595" y="383"/>
                  </a:cubicBezTo>
                  <a:cubicBezTo>
                    <a:pt x="599" y="367"/>
                    <a:pt x="591" y="349"/>
                    <a:pt x="575" y="340"/>
                  </a:cubicBezTo>
                  <a:cubicBezTo>
                    <a:pt x="592" y="335"/>
                    <a:pt x="606" y="320"/>
                    <a:pt x="606" y="305"/>
                  </a:cubicBezTo>
                  <a:cubicBezTo>
                    <a:pt x="606" y="288"/>
                    <a:pt x="594" y="274"/>
                    <a:pt x="575" y="269"/>
                  </a:cubicBezTo>
                  <a:cubicBezTo>
                    <a:pt x="579" y="267"/>
                    <a:pt x="584" y="263"/>
                    <a:pt x="586" y="259"/>
                  </a:cubicBezTo>
                  <a:cubicBezTo>
                    <a:pt x="594" y="251"/>
                    <a:pt x="597" y="237"/>
                    <a:pt x="595" y="227"/>
                  </a:cubicBezTo>
                  <a:cubicBezTo>
                    <a:pt x="591" y="211"/>
                    <a:pt x="575" y="200"/>
                    <a:pt x="557" y="199"/>
                  </a:cubicBezTo>
                  <a:cubicBezTo>
                    <a:pt x="562" y="194"/>
                    <a:pt x="566" y="188"/>
                    <a:pt x="568" y="179"/>
                  </a:cubicBezTo>
                  <a:cubicBezTo>
                    <a:pt x="570" y="170"/>
                    <a:pt x="569" y="161"/>
                    <a:pt x="565" y="153"/>
                  </a:cubicBezTo>
                  <a:cubicBezTo>
                    <a:pt x="559" y="141"/>
                    <a:pt x="546" y="135"/>
                    <a:pt x="532" y="135"/>
                  </a:cubicBezTo>
                  <a:cubicBezTo>
                    <a:pt x="529" y="135"/>
                    <a:pt x="525" y="135"/>
                    <a:pt x="521" y="136"/>
                  </a:cubicBezTo>
                  <a:cubicBezTo>
                    <a:pt x="531" y="120"/>
                    <a:pt x="529" y="101"/>
                    <a:pt x="517" y="89"/>
                  </a:cubicBezTo>
                  <a:cubicBezTo>
                    <a:pt x="511" y="83"/>
                    <a:pt x="502" y="80"/>
                    <a:pt x="492" y="80"/>
                  </a:cubicBezTo>
                  <a:cubicBezTo>
                    <a:pt x="485" y="80"/>
                    <a:pt x="478" y="82"/>
                    <a:pt x="471" y="85"/>
                  </a:cubicBezTo>
                  <a:cubicBezTo>
                    <a:pt x="473" y="78"/>
                    <a:pt x="473" y="69"/>
                    <a:pt x="471" y="63"/>
                  </a:cubicBezTo>
                  <a:cubicBezTo>
                    <a:pt x="469" y="54"/>
                    <a:pt x="463" y="46"/>
                    <a:pt x="455" y="42"/>
                  </a:cubicBezTo>
                  <a:cubicBezTo>
                    <a:pt x="450" y="39"/>
                    <a:pt x="444" y="38"/>
                    <a:pt x="439" y="38"/>
                  </a:cubicBezTo>
                  <a:cubicBezTo>
                    <a:pt x="428" y="38"/>
                    <a:pt x="418" y="42"/>
                    <a:pt x="410" y="50"/>
                  </a:cubicBezTo>
                  <a:cubicBezTo>
                    <a:pt x="410" y="31"/>
                    <a:pt x="399" y="17"/>
                    <a:pt x="381" y="11"/>
                  </a:cubicBezTo>
                  <a:lnTo>
                    <a:pt x="374" y="10"/>
                  </a:lnTo>
                  <a:cubicBezTo>
                    <a:pt x="360" y="10"/>
                    <a:pt x="347" y="19"/>
                    <a:pt x="339" y="31"/>
                  </a:cubicBezTo>
                  <a:cubicBezTo>
                    <a:pt x="334" y="15"/>
                    <a:pt x="320" y="1"/>
                    <a:pt x="3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1" name="Google Shape;4071;p27"/>
          <p:cNvSpPr/>
          <p:nvPr/>
        </p:nvSpPr>
        <p:spPr>
          <a:xfrm>
            <a:off x="7683801" y="228474"/>
            <a:ext cx="531779" cy="531320"/>
          </a:xfrm>
          <a:custGeom>
            <a:avLst/>
            <a:gdLst/>
            <a:ahLst/>
            <a:cxnLst/>
            <a:rect l="l" t="t" r="r" b="b"/>
            <a:pathLst>
              <a:path w="3349" h="3346" extrusionOk="0">
                <a:moveTo>
                  <a:pt x="1599" y="1005"/>
                </a:moveTo>
                <a:lnTo>
                  <a:pt x="1599" y="1599"/>
                </a:lnTo>
                <a:lnTo>
                  <a:pt x="1007" y="1599"/>
                </a:lnTo>
                <a:cubicBezTo>
                  <a:pt x="1042" y="1286"/>
                  <a:pt x="1288" y="1041"/>
                  <a:pt x="1599" y="1005"/>
                </a:cubicBezTo>
                <a:close/>
                <a:moveTo>
                  <a:pt x="1750" y="1005"/>
                </a:moveTo>
                <a:cubicBezTo>
                  <a:pt x="2061" y="1041"/>
                  <a:pt x="2309" y="1287"/>
                  <a:pt x="2343" y="1599"/>
                </a:cubicBezTo>
                <a:lnTo>
                  <a:pt x="1750" y="1599"/>
                </a:lnTo>
                <a:lnTo>
                  <a:pt x="1750" y="1005"/>
                </a:lnTo>
                <a:close/>
                <a:moveTo>
                  <a:pt x="1599" y="1749"/>
                </a:moveTo>
                <a:lnTo>
                  <a:pt x="1599" y="2343"/>
                </a:lnTo>
                <a:cubicBezTo>
                  <a:pt x="1288" y="2307"/>
                  <a:pt x="1042" y="2060"/>
                  <a:pt x="1007" y="1749"/>
                </a:cubicBezTo>
                <a:close/>
                <a:moveTo>
                  <a:pt x="2343" y="1749"/>
                </a:moveTo>
                <a:cubicBezTo>
                  <a:pt x="2309" y="2060"/>
                  <a:pt x="2062" y="2308"/>
                  <a:pt x="1750" y="2343"/>
                </a:cubicBezTo>
                <a:lnTo>
                  <a:pt x="1750" y="1749"/>
                </a:lnTo>
                <a:close/>
                <a:moveTo>
                  <a:pt x="1499" y="1"/>
                </a:moveTo>
                <a:lnTo>
                  <a:pt x="1499" y="137"/>
                </a:lnTo>
                <a:lnTo>
                  <a:pt x="1499" y="336"/>
                </a:lnTo>
                <a:cubicBezTo>
                  <a:pt x="1381" y="352"/>
                  <a:pt x="1266" y="383"/>
                  <a:pt x="1158" y="426"/>
                </a:cubicBezTo>
                <a:lnTo>
                  <a:pt x="991" y="136"/>
                </a:lnTo>
                <a:lnTo>
                  <a:pt x="686" y="313"/>
                </a:lnTo>
                <a:lnTo>
                  <a:pt x="755" y="433"/>
                </a:lnTo>
                <a:lnTo>
                  <a:pt x="854" y="604"/>
                </a:lnTo>
                <a:cubicBezTo>
                  <a:pt x="760" y="676"/>
                  <a:pt x="676" y="760"/>
                  <a:pt x="605" y="853"/>
                </a:cubicBezTo>
                <a:lnTo>
                  <a:pt x="313" y="684"/>
                </a:lnTo>
                <a:lnTo>
                  <a:pt x="138" y="989"/>
                </a:lnTo>
                <a:lnTo>
                  <a:pt x="257" y="1058"/>
                </a:lnTo>
                <a:lnTo>
                  <a:pt x="428" y="1157"/>
                </a:lnTo>
                <a:cubicBezTo>
                  <a:pt x="383" y="1264"/>
                  <a:pt x="353" y="1379"/>
                  <a:pt x="337" y="1497"/>
                </a:cubicBezTo>
                <a:lnTo>
                  <a:pt x="1" y="1497"/>
                </a:lnTo>
                <a:lnTo>
                  <a:pt x="1" y="1850"/>
                </a:lnTo>
                <a:lnTo>
                  <a:pt x="337" y="1850"/>
                </a:lnTo>
                <a:cubicBezTo>
                  <a:pt x="353" y="1970"/>
                  <a:pt x="383" y="2085"/>
                  <a:pt x="428" y="2191"/>
                </a:cubicBezTo>
                <a:lnTo>
                  <a:pt x="257" y="2290"/>
                </a:lnTo>
                <a:lnTo>
                  <a:pt x="138" y="2359"/>
                </a:lnTo>
                <a:lnTo>
                  <a:pt x="313" y="2663"/>
                </a:lnTo>
                <a:lnTo>
                  <a:pt x="605" y="2494"/>
                </a:lnTo>
                <a:cubicBezTo>
                  <a:pt x="677" y="2588"/>
                  <a:pt x="760" y="2672"/>
                  <a:pt x="854" y="2744"/>
                </a:cubicBezTo>
                <a:lnTo>
                  <a:pt x="755" y="2915"/>
                </a:lnTo>
                <a:lnTo>
                  <a:pt x="686" y="3035"/>
                </a:lnTo>
                <a:lnTo>
                  <a:pt x="991" y="3210"/>
                </a:lnTo>
                <a:lnTo>
                  <a:pt x="1059" y="3092"/>
                </a:lnTo>
                <a:lnTo>
                  <a:pt x="1158" y="2920"/>
                </a:lnTo>
                <a:cubicBezTo>
                  <a:pt x="1265" y="2965"/>
                  <a:pt x="1380" y="2995"/>
                  <a:pt x="1499" y="3010"/>
                </a:cubicBezTo>
                <a:lnTo>
                  <a:pt x="1499" y="3209"/>
                </a:lnTo>
                <a:lnTo>
                  <a:pt x="1499" y="3346"/>
                </a:lnTo>
                <a:lnTo>
                  <a:pt x="1851" y="3346"/>
                </a:lnTo>
                <a:lnTo>
                  <a:pt x="1851" y="3209"/>
                </a:lnTo>
                <a:lnTo>
                  <a:pt x="1851" y="3010"/>
                </a:lnTo>
                <a:cubicBezTo>
                  <a:pt x="1971" y="2994"/>
                  <a:pt x="2084" y="2963"/>
                  <a:pt x="2193" y="2920"/>
                </a:cubicBezTo>
                <a:lnTo>
                  <a:pt x="2292" y="3092"/>
                </a:lnTo>
                <a:lnTo>
                  <a:pt x="2361" y="3210"/>
                </a:lnTo>
                <a:lnTo>
                  <a:pt x="2664" y="3035"/>
                </a:lnTo>
                <a:lnTo>
                  <a:pt x="2596" y="2915"/>
                </a:lnTo>
                <a:lnTo>
                  <a:pt x="2498" y="2744"/>
                </a:lnTo>
                <a:cubicBezTo>
                  <a:pt x="2591" y="2671"/>
                  <a:pt x="2675" y="2588"/>
                  <a:pt x="2747" y="2494"/>
                </a:cubicBezTo>
                <a:lnTo>
                  <a:pt x="2918" y="2593"/>
                </a:lnTo>
                <a:lnTo>
                  <a:pt x="3038" y="2662"/>
                </a:lnTo>
                <a:lnTo>
                  <a:pt x="3213" y="2357"/>
                </a:lnTo>
                <a:lnTo>
                  <a:pt x="3095" y="2288"/>
                </a:lnTo>
                <a:lnTo>
                  <a:pt x="2923" y="2190"/>
                </a:lnTo>
                <a:cubicBezTo>
                  <a:pt x="2968" y="2082"/>
                  <a:pt x="2999" y="1967"/>
                  <a:pt x="3012" y="1848"/>
                </a:cubicBezTo>
                <a:lnTo>
                  <a:pt x="3212" y="1848"/>
                </a:lnTo>
                <a:lnTo>
                  <a:pt x="3212" y="1850"/>
                </a:lnTo>
                <a:lnTo>
                  <a:pt x="3349" y="1850"/>
                </a:lnTo>
                <a:lnTo>
                  <a:pt x="3349" y="1498"/>
                </a:lnTo>
                <a:lnTo>
                  <a:pt x="3012" y="1498"/>
                </a:lnTo>
                <a:cubicBezTo>
                  <a:pt x="2997" y="1379"/>
                  <a:pt x="2967" y="1264"/>
                  <a:pt x="2923" y="1157"/>
                </a:cubicBezTo>
                <a:lnTo>
                  <a:pt x="3213" y="989"/>
                </a:lnTo>
                <a:lnTo>
                  <a:pt x="3038" y="684"/>
                </a:lnTo>
                <a:lnTo>
                  <a:pt x="2918" y="753"/>
                </a:lnTo>
                <a:lnTo>
                  <a:pt x="2747" y="852"/>
                </a:lnTo>
                <a:cubicBezTo>
                  <a:pt x="2674" y="758"/>
                  <a:pt x="2591" y="674"/>
                  <a:pt x="2498" y="603"/>
                </a:cubicBezTo>
                <a:lnTo>
                  <a:pt x="2596" y="431"/>
                </a:lnTo>
                <a:lnTo>
                  <a:pt x="2664" y="312"/>
                </a:lnTo>
                <a:lnTo>
                  <a:pt x="2361" y="135"/>
                </a:lnTo>
                <a:lnTo>
                  <a:pt x="2292" y="254"/>
                </a:lnTo>
                <a:lnTo>
                  <a:pt x="2193" y="425"/>
                </a:lnTo>
                <a:cubicBezTo>
                  <a:pt x="2087" y="380"/>
                  <a:pt x="1971" y="350"/>
                  <a:pt x="1851" y="335"/>
                </a:cubicBezTo>
                <a:lnTo>
                  <a:pt x="1851" y="136"/>
                </a:lnTo>
                <a:lnTo>
                  <a:pt x="1851" y="1"/>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2" name="Google Shape;4072;p27"/>
          <p:cNvGrpSpPr/>
          <p:nvPr/>
        </p:nvGrpSpPr>
        <p:grpSpPr>
          <a:xfrm>
            <a:off x="8373729" y="-315697"/>
            <a:ext cx="1189171" cy="1188196"/>
            <a:chOff x="6251352" y="-186227"/>
            <a:chExt cx="179265" cy="179129"/>
          </a:xfrm>
        </p:grpSpPr>
        <p:sp>
          <p:nvSpPr>
            <p:cNvPr id="4073" name="Google Shape;4073;p27"/>
            <p:cNvSpPr/>
            <p:nvPr/>
          </p:nvSpPr>
          <p:spPr>
            <a:xfrm>
              <a:off x="6251352" y="-186227"/>
              <a:ext cx="179265" cy="179129"/>
            </a:xfrm>
            <a:custGeom>
              <a:avLst/>
              <a:gdLst/>
              <a:ahLst/>
              <a:cxnLst/>
              <a:rect l="l" t="t" r="r" b="b"/>
              <a:pathLst>
                <a:path w="3949" h="3946" extrusionOk="0">
                  <a:moveTo>
                    <a:pt x="1978" y="474"/>
                  </a:moveTo>
                  <a:cubicBezTo>
                    <a:pt x="2801" y="474"/>
                    <a:pt x="3469" y="1140"/>
                    <a:pt x="3469" y="1965"/>
                  </a:cubicBezTo>
                  <a:cubicBezTo>
                    <a:pt x="3469" y="2789"/>
                    <a:pt x="2800" y="3455"/>
                    <a:pt x="1978" y="3455"/>
                  </a:cubicBezTo>
                  <a:cubicBezTo>
                    <a:pt x="1154" y="3455"/>
                    <a:pt x="486" y="2789"/>
                    <a:pt x="486" y="1965"/>
                  </a:cubicBezTo>
                  <a:cubicBezTo>
                    <a:pt x="486" y="1140"/>
                    <a:pt x="1154" y="474"/>
                    <a:pt x="1978" y="474"/>
                  </a:cubicBezTo>
                  <a:close/>
                  <a:moveTo>
                    <a:pt x="1973" y="0"/>
                  </a:moveTo>
                  <a:cubicBezTo>
                    <a:pt x="1911" y="0"/>
                    <a:pt x="1862" y="74"/>
                    <a:pt x="1862" y="165"/>
                  </a:cubicBezTo>
                  <a:lnTo>
                    <a:pt x="1862" y="322"/>
                  </a:lnTo>
                  <a:cubicBezTo>
                    <a:pt x="1789" y="327"/>
                    <a:pt x="1718" y="336"/>
                    <a:pt x="1648" y="348"/>
                  </a:cubicBezTo>
                  <a:lnTo>
                    <a:pt x="1609" y="199"/>
                  </a:lnTo>
                  <a:cubicBezTo>
                    <a:pt x="1589" y="121"/>
                    <a:pt x="1533" y="65"/>
                    <a:pt x="1480" y="65"/>
                  </a:cubicBezTo>
                  <a:cubicBezTo>
                    <a:pt x="1474" y="65"/>
                    <a:pt x="1467" y="66"/>
                    <a:pt x="1461" y="68"/>
                  </a:cubicBezTo>
                  <a:cubicBezTo>
                    <a:pt x="1402" y="84"/>
                    <a:pt x="1374" y="168"/>
                    <a:pt x="1398" y="254"/>
                  </a:cubicBezTo>
                  <a:lnTo>
                    <a:pt x="1439" y="405"/>
                  </a:lnTo>
                  <a:cubicBezTo>
                    <a:pt x="1370" y="428"/>
                    <a:pt x="1304" y="457"/>
                    <a:pt x="1241" y="489"/>
                  </a:cubicBezTo>
                  <a:lnTo>
                    <a:pt x="1163" y="353"/>
                  </a:lnTo>
                  <a:cubicBezTo>
                    <a:pt x="1128" y="291"/>
                    <a:pt x="1073" y="254"/>
                    <a:pt x="1025" y="254"/>
                  </a:cubicBezTo>
                  <a:cubicBezTo>
                    <a:pt x="1011" y="254"/>
                    <a:pt x="998" y="257"/>
                    <a:pt x="986" y="264"/>
                  </a:cubicBezTo>
                  <a:cubicBezTo>
                    <a:pt x="933" y="295"/>
                    <a:pt x="928" y="383"/>
                    <a:pt x="972" y="462"/>
                  </a:cubicBezTo>
                  <a:lnTo>
                    <a:pt x="1050" y="595"/>
                  </a:lnTo>
                  <a:cubicBezTo>
                    <a:pt x="991" y="634"/>
                    <a:pt x="934" y="679"/>
                    <a:pt x="880" y="727"/>
                  </a:cubicBezTo>
                  <a:lnTo>
                    <a:pt x="775" y="606"/>
                  </a:lnTo>
                  <a:cubicBezTo>
                    <a:pt x="734" y="565"/>
                    <a:pt x="685" y="543"/>
                    <a:pt x="643" y="543"/>
                  </a:cubicBezTo>
                  <a:cubicBezTo>
                    <a:pt x="618" y="543"/>
                    <a:pt x="596" y="551"/>
                    <a:pt x="581" y="568"/>
                  </a:cubicBezTo>
                  <a:cubicBezTo>
                    <a:pt x="538" y="610"/>
                    <a:pt x="555" y="697"/>
                    <a:pt x="619" y="761"/>
                  </a:cubicBezTo>
                  <a:lnTo>
                    <a:pt x="729" y="871"/>
                  </a:lnTo>
                  <a:cubicBezTo>
                    <a:pt x="682" y="926"/>
                    <a:pt x="638" y="981"/>
                    <a:pt x="597" y="1040"/>
                  </a:cubicBezTo>
                  <a:lnTo>
                    <a:pt x="464" y="964"/>
                  </a:lnTo>
                  <a:cubicBezTo>
                    <a:pt x="428" y="944"/>
                    <a:pt x="390" y="933"/>
                    <a:pt x="357" y="933"/>
                  </a:cubicBezTo>
                  <a:cubicBezTo>
                    <a:pt x="316" y="933"/>
                    <a:pt x="282" y="948"/>
                    <a:pt x="265" y="977"/>
                  </a:cubicBezTo>
                  <a:cubicBezTo>
                    <a:pt x="235" y="1030"/>
                    <a:pt x="275" y="1109"/>
                    <a:pt x="354" y="1155"/>
                  </a:cubicBezTo>
                  <a:lnTo>
                    <a:pt x="488" y="1233"/>
                  </a:lnTo>
                  <a:cubicBezTo>
                    <a:pt x="457" y="1296"/>
                    <a:pt x="429" y="1362"/>
                    <a:pt x="406" y="1430"/>
                  </a:cubicBezTo>
                  <a:lnTo>
                    <a:pt x="255" y="1391"/>
                  </a:lnTo>
                  <a:cubicBezTo>
                    <a:pt x="234" y="1386"/>
                    <a:pt x="213" y="1383"/>
                    <a:pt x="194" y="1383"/>
                  </a:cubicBezTo>
                  <a:cubicBezTo>
                    <a:pt x="132" y="1383"/>
                    <a:pt x="80" y="1410"/>
                    <a:pt x="68" y="1455"/>
                  </a:cubicBezTo>
                  <a:cubicBezTo>
                    <a:pt x="52" y="1513"/>
                    <a:pt x="111" y="1580"/>
                    <a:pt x="198" y="1603"/>
                  </a:cubicBezTo>
                  <a:lnTo>
                    <a:pt x="348" y="1644"/>
                  </a:lnTo>
                  <a:cubicBezTo>
                    <a:pt x="334" y="1714"/>
                    <a:pt x="326" y="1786"/>
                    <a:pt x="321" y="1856"/>
                  </a:cubicBezTo>
                  <a:lnTo>
                    <a:pt x="165" y="1856"/>
                  </a:lnTo>
                  <a:cubicBezTo>
                    <a:pt x="74" y="1856"/>
                    <a:pt x="1" y="1907"/>
                    <a:pt x="1" y="1966"/>
                  </a:cubicBezTo>
                  <a:cubicBezTo>
                    <a:pt x="1" y="2026"/>
                    <a:pt x="74" y="2076"/>
                    <a:pt x="165" y="2076"/>
                  </a:cubicBezTo>
                  <a:lnTo>
                    <a:pt x="321" y="2076"/>
                  </a:lnTo>
                  <a:cubicBezTo>
                    <a:pt x="326" y="2147"/>
                    <a:pt x="333" y="2219"/>
                    <a:pt x="348" y="2289"/>
                  </a:cubicBezTo>
                  <a:lnTo>
                    <a:pt x="197" y="2329"/>
                  </a:lnTo>
                  <a:cubicBezTo>
                    <a:pt x="110" y="2352"/>
                    <a:pt x="50" y="2418"/>
                    <a:pt x="66" y="2478"/>
                  </a:cubicBezTo>
                  <a:cubicBezTo>
                    <a:pt x="79" y="2522"/>
                    <a:pt x="131" y="2549"/>
                    <a:pt x="194" y="2549"/>
                  </a:cubicBezTo>
                  <a:cubicBezTo>
                    <a:pt x="213" y="2549"/>
                    <a:pt x="233" y="2546"/>
                    <a:pt x="254" y="2541"/>
                  </a:cubicBezTo>
                  <a:lnTo>
                    <a:pt x="404" y="2501"/>
                  </a:lnTo>
                  <a:cubicBezTo>
                    <a:pt x="428" y="2569"/>
                    <a:pt x="455" y="2636"/>
                    <a:pt x="487" y="2699"/>
                  </a:cubicBezTo>
                  <a:lnTo>
                    <a:pt x="353" y="2777"/>
                  </a:lnTo>
                  <a:cubicBezTo>
                    <a:pt x="274" y="2821"/>
                    <a:pt x="234" y="2901"/>
                    <a:pt x="264" y="2954"/>
                  </a:cubicBezTo>
                  <a:cubicBezTo>
                    <a:pt x="281" y="2983"/>
                    <a:pt x="315" y="2997"/>
                    <a:pt x="356" y="2997"/>
                  </a:cubicBezTo>
                  <a:cubicBezTo>
                    <a:pt x="389" y="2997"/>
                    <a:pt x="426" y="2988"/>
                    <a:pt x="461" y="2968"/>
                  </a:cubicBezTo>
                  <a:lnTo>
                    <a:pt x="596" y="2890"/>
                  </a:lnTo>
                  <a:cubicBezTo>
                    <a:pt x="635" y="2949"/>
                    <a:pt x="681" y="3006"/>
                    <a:pt x="728" y="3060"/>
                  </a:cubicBezTo>
                  <a:lnTo>
                    <a:pt x="617" y="3170"/>
                  </a:lnTo>
                  <a:cubicBezTo>
                    <a:pt x="553" y="3234"/>
                    <a:pt x="535" y="3322"/>
                    <a:pt x="577" y="3364"/>
                  </a:cubicBezTo>
                  <a:cubicBezTo>
                    <a:pt x="593" y="3380"/>
                    <a:pt x="615" y="3388"/>
                    <a:pt x="640" y="3388"/>
                  </a:cubicBezTo>
                  <a:cubicBezTo>
                    <a:pt x="682" y="3388"/>
                    <a:pt x="732" y="3366"/>
                    <a:pt x="771" y="3326"/>
                  </a:cubicBezTo>
                  <a:lnTo>
                    <a:pt x="882" y="3216"/>
                  </a:lnTo>
                  <a:cubicBezTo>
                    <a:pt x="936" y="3263"/>
                    <a:pt x="992" y="3307"/>
                    <a:pt x="1051" y="3348"/>
                  </a:cubicBezTo>
                  <a:lnTo>
                    <a:pt x="973" y="3481"/>
                  </a:lnTo>
                  <a:cubicBezTo>
                    <a:pt x="929" y="3560"/>
                    <a:pt x="934" y="3649"/>
                    <a:pt x="986" y="3680"/>
                  </a:cubicBezTo>
                  <a:cubicBezTo>
                    <a:pt x="998" y="3687"/>
                    <a:pt x="1011" y="3690"/>
                    <a:pt x="1025" y="3690"/>
                  </a:cubicBezTo>
                  <a:cubicBezTo>
                    <a:pt x="1073" y="3690"/>
                    <a:pt x="1128" y="3652"/>
                    <a:pt x="1163" y="3592"/>
                  </a:cubicBezTo>
                  <a:lnTo>
                    <a:pt x="1241" y="3457"/>
                  </a:lnTo>
                  <a:cubicBezTo>
                    <a:pt x="1304" y="3489"/>
                    <a:pt x="1370" y="3516"/>
                    <a:pt x="1439" y="3539"/>
                  </a:cubicBezTo>
                  <a:lnTo>
                    <a:pt x="1398" y="3691"/>
                  </a:lnTo>
                  <a:cubicBezTo>
                    <a:pt x="1374" y="3779"/>
                    <a:pt x="1403" y="3863"/>
                    <a:pt x="1461" y="3879"/>
                  </a:cubicBezTo>
                  <a:cubicBezTo>
                    <a:pt x="1467" y="3881"/>
                    <a:pt x="1474" y="3882"/>
                    <a:pt x="1480" y="3882"/>
                  </a:cubicBezTo>
                  <a:cubicBezTo>
                    <a:pt x="1533" y="3882"/>
                    <a:pt x="1589" y="3825"/>
                    <a:pt x="1610" y="3748"/>
                  </a:cubicBezTo>
                  <a:lnTo>
                    <a:pt x="1650" y="3597"/>
                  </a:lnTo>
                  <a:cubicBezTo>
                    <a:pt x="1719" y="3611"/>
                    <a:pt x="1790" y="3619"/>
                    <a:pt x="1862" y="3624"/>
                  </a:cubicBezTo>
                  <a:lnTo>
                    <a:pt x="1862" y="3781"/>
                  </a:lnTo>
                  <a:cubicBezTo>
                    <a:pt x="1862" y="3872"/>
                    <a:pt x="1911" y="3945"/>
                    <a:pt x="1973" y="3945"/>
                  </a:cubicBezTo>
                  <a:cubicBezTo>
                    <a:pt x="2033" y="3945"/>
                    <a:pt x="2082" y="3872"/>
                    <a:pt x="2082" y="3781"/>
                  </a:cubicBezTo>
                  <a:lnTo>
                    <a:pt x="2082" y="3624"/>
                  </a:lnTo>
                  <a:cubicBezTo>
                    <a:pt x="2154" y="3619"/>
                    <a:pt x="2226" y="3611"/>
                    <a:pt x="2295" y="3597"/>
                  </a:cubicBezTo>
                  <a:lnTo>
                    <a:pt x="2335" y="3748"/>
                  </a:lnTo>
                  <a:cubicBezTo>
                    <a:pt x="2356" y="3825"/>
                    <a:pt x="2411" y="3882"/>
                    <a:pt x="2465" y="3882"/>
                  </a:cubicBezTo>
                  <a:cubicBezTo>
                    <a:pt x="2471" y="3882"/>
                    <a:pt x="2478" y="3881"/>
                    <a:pt x="2484" y="3879"/>
                  </a:cubicBezTo>
                  <a:cubicBezTo>
                    <a:pt x="2542" y="3863"/>
                    <a:pt x="2571" y="3779"/>
                    <a:pt x="2547" y="3691"/>
                  </a:cubicBezTo>
                  <a:lnTo>
                    <a:pt x="2506" y="3542"/>
                  </a:lnTo>
                  <a:cubicBezTo>
                    <a:pt x="2575" y="3517"/>
                    <a:pt x="2641" y="3490"/>
                    <a:pt x="2704" y="3459"/>
                  </a:cubicBezTo>
                  <a:lnTo>
                    <a:pt x="2781" y="3595"/>
                  </a:lnTo>
                  <a:cubicBezTo>
                    <a:pt x="2818" y="3656"/>
                    <a:pt x="2874" y="3693"/>
                    <a:pt x="2921" y="3693"/>
                  </a:cubicBezTo>
                  <a:cubicBezTo>
                    <a:pt x="2935" y="3693"/>
                    <a:pt x="2948" y="3690"/>
                    <a:pt x="2960" y="3684"/>
                  </a:cubicBezTo>
                  <a:cubicBezTo>
                    <a:pt x="3011" y="3653"/>
                    <a:pt x="3018" y="3565"/>
                    <a:pt x="2971" y="3486"/>
                  </a:cubicBezTo>
                  <a:lnTo>
                    <a:pt x="2895" y="3352"/>
                  </a:lnTo>
                  <a:cubicBezTo>
                    <a:pt x="2954" y="3312"/>
                    <a:pt x="3011" y="3267"/>
                    <a:pt x="3064" y="3220"/>
                  </a:cubicBezTo>
                  <a:lnTo>
                    <a:pt x="3175" y="3331"/>
                  </a:lnTo>
                  <a:cubicBezTo>
                    <a:pt x="3215" y="3371"/>
                    <a:pt x="3265" y="3393"/>
                    <a:pt x="3307" y="3393"/>
                  </a:cubicBezTo>
                  <a:cubicBezTo>
                    <a:pt x="3331" y="3393"/>
                    <a:pt x="3353" y="3385"/>
                    <a:pt x="3369" y="3370"/>
                  </a:cubicBezTo>
                  <a:cubicBezTo>
                    <a:pt x="3411" y="3326"/>
                    <a:pt x="3393" y="3239"/>
                    <a:pt x="3330" y="3176"/>
                  </a:cubicBezTo>
                  <a:lnTo>
                    <a:pt x="3219" y="3065"/>
                  </a:lnTo>
                  <a:cubicBezTo>
                    <a:pt x="3267" y="3011"/>
                    <a:pt x="3312" y="2956"/>
                    <a:pt x="3351" y="2895"/>
                  </a:cubicBezTo>
                  <a:lnTo>
                    <a:pt x="3486" y="2973"/>
                  </a:lnTo>
                  <a:cubicBezTo>
                    <a:pt x="3521" y="2993"/>
                    <a:pt x="3559" y="3003"/>
                    <a:pt x="3593" y="3003"/>
                  </a:cubicBezTo>
                  <a:cubicBezTo>
                    <a:pt x="3633" y="3003"/>
                    <a:pt x="3667" y="2989"/>
                    <a:pt x="3683" y="2962"/>
                  </a:cubicBezTo>
                  <a:cubicBezTo>
                    <a:pt x="3714" y="2909"/>
                    <a:pt x="3675" y="2828"/>
                    <a:pt x="3596" y="2783"/>
                  </a:cubicBezTo>
                  <a:lnTo>
                    <a:pt x="3460" y="2705"/>
                  </a:lnTo>
                  <a:cubicBezTo>
                    <a:pt x="3491" y="2641"/>
                    <a:pt x="3519" y="2577"/>
                    <a:pt x="3543" y="2508"/>
                  </a:cubicBezTo>
                  <a:lnTo>
                    <a:pt x="3693" y="2548"/>
                  </a:lnTo>
                  <a:cubicBezTo>
                    <a:pt x="3714" y="2554"/>
                    <a:pt x="3734" y="2557"/>
                    <a:pt x="3754" y="2557"/>
                  </a:cubicBezTo>
                  <a:cubicBezTo>
                    <a:pt x="3817" y="2557"/>
                    <a:pt x="3868" y="2529"/>
                    <a:pt x="3880" y="2485"/>
                  </a:cubicBezTo>
                  <a:cubicBezTo>
                    <a:pt x="3896" y="2427"/>
                    <a:pt x="3836" y="2360"/>
                    <a:pt x="3750" y="2336"/>
                  </a:cubicBezTo>
                  <a:lnTo>
                    <a:pt x="3601" y="2297"/>
                  </a:lnTo>
                  <a:cubicBezTo>
                    <a:pt x="3614" y="2227"/>
                    <a:pt x="3623" y="2156"/>
                    <a:pt x="3627" y="2083"/>
                  </a:cubicBezTo>
                  <a:lnTo>
                    <a:pt x="3783" y="2083"/>
                  </a:lnTo>
                  <a:cubicBezTo>
                    <a:pt x="3875" y="2083"/>
                    <a:pt x="3949" y="2035"/>
                    <a:pt x="3949" y="1973"/>
                  </a:cubicBezTo>
                  <a:cubicBezTo>
                    <a:pt x="3949" y="1913"/>
                    <a:pt x="3875" y="1865"/>
                    <a:pt x="3783" y="1865"/>
                  </a:cubicBezTo>
                  <a:lnTo>
                    <a:pt x="3627" y="1865"/>
                  </a:lnTo>
                  <a:cubicBezTo>
                    <a:pt x="3623" y="1792"/>
                    <a:pt x="3615" y="1720"/>
                    <a:pt x="3601" y="1651"/>
                  </a:cubicBezTo>
                  <a:lnTo>
                    <a:pt x="3750" y="1612"/>
                  </a:lnTo>
                  <a:cubicBezTo>
                    <a:pt x="3836" y="1587"/>
                    <a:pt x="3896" y="1520"/>
                    <a:pt x="3880" y="1462"/>
                  </a:cubicBezTo>
                  <a:cubicBezTo>
                    <a:pt x="3868" y="1418"/>
                    <a:pt x="3816" y="1391"/>
                    <a:pt x="3753" y="1391"/>
                  </a:cubicBezTo>
                  <a:cubicBezTo>
                    <a:pt x="3734" y="1391"/>
                    <a:pt x="3713" y="1393"/>
                    <a:pt x="3693" y="1399"/>
                  </a:cubicBezTo>
                  <a:lnTo>
                    <a:pt x="3543" y="1440"/>
                  </a:lnTo>
                  <a:cubicBezTo>
                    <a:pt x="3520" y="1371"/>
                    <a:pt x="3491" y="1306"/>
                    <a:pt x="3460" y="1243"/>
                  </a:cubicBezTo>
                  <a:lnTo>
                    <a:pt x="3596" y="1165"/>
                  </a:lnTo>
                  <a:cubicBezTo>
                    <a:pt x="3673" y="1119"/>
                    <a:pt x="3714" y="1039"/>
                    <a:pt x="3682" y="986"/>
                  </a:cubicBezTo>
                  <a:cubicBezTo>
                    <a:pt x="3665" y="958"/>
                    <a:pt x="3632" y="943"/>
                    <a:pt x="3592" y="943"/>
                  </a:cubicBezTo>
                  <a:cubicBezTo>
                    <a:pt x="3559" y="943"/>
                    <a:pt x="3521" y="954"/>
                    <a:pt x="3485" y="975"/>
                  </a:cubicBezTo>
                  <a:lnTo>
                    <a:pt x="3350" y="1053"/>
                  </a:lnTo>
                  <a:cubicBezTo>
                    <a:pt x="3311" y="993"/>
                    <a:pt x="3265" y="936"/>
                    <a:pt x="3218" y="882"/>
                  </a:cubicBezTo>
                  <a:lnTo>
                    <a:pt x="3329" y="771"/>
                  </a:lnTo>
                  <a:cubicBezTo>
                    <a:pt x="3393" y="707"/>
                    <a:pt x="3411" y="619"/>
                    <a:pt x="3367" y="578"/>
                  </a:cubicBezTo>
                  <a:cubicBezTo>
                    <a:pt x="3351" y="563"/>
                    <a:pt x="3329" y="555"/>
                    <a:pt x="3305" y="555"/>
                  </a:cubicBezTo>
                  <a:cubicBezTo>
                    <a:pt x="3263" y="555"/>
                    <a:pt x="3214" y="577"/>
                    <a:pt x="3174" y="617"/>
                  </a:cubicBezTo>
                  <a:lnTo>
                    <a:pt x="3063" y="728"/>
                  </a:lnTo>
                  <a:cubicBezTo>
                    <a:pt x="3008" y="681"/>
                    <a:pt x="2953" y="636"/>
                    <a:pt x="2894" y="596"/>
                  </a:cubicBezTo>
                  <a:lnTo>
                    <a:pt x="2970" y="463"/>
                  </a:lnTo>
                  <a:cubicBezTo>
                    <a:pt x="3017" y="385"/>
                    <a:pt x="3010" y="296"/>
                    <a:pt x="2958" y="265"/>
                  </a:cubicBezTo>
                  <a:cubicBezTo>
                    <a:pt x="2946" y="258"/>
                    <a:pt x="2933" y="255"/>
                    <a:pt x="2919" y="255"/>
                  </a:cubicBezTo>
                  <a:cubicBezTo>
                    <a:pt x="2871" y="255"/>
                    <a:pt x="2815" y="292"/>
                    <a:pt x="2780" y="354"/>
                  </a:cubicBezTo>
                  <a:lnTo>
                    <a:pt x="2702" y="490"/>
                  </a:lnTo>
                  <a:cubicBezTo>
                    <a:pt x="2639" y="458"/>
                    <a:pt x="2574" y="431"/>
                    <a:pt x="2505" y="406"/>
                  </a:cubicBezTo>
                  <a:lnTo>
                    <a:pt x="2546" y="256"/>
                  </a:lnTo>
                  <a:cubicBezTo>
                    <a:pt x="2569" y="169"/>
                    <a:pt x="2541" y="85"/>
                    <a:pt x="2483" y="69"/>
                  </a:cubicBezTo>
                  <a:cubicBezTo>
                    <a:pt x="2477" y="67"/>
                    <a:pt x="2470" y="66"/>
                    <a:pt x="2464" y="66"/>
                  </a:cubicBezTo>
                  <a:cubicBezTo>
                    <a:pt x="2411" y="66"/>
                    <a:pt x="2355" y="122"/>
                    <a:pt x="2335" y="200"/>
                  </a:cubicBezTo>
                  <a:lnTo>
                    <a:pt x="2295" y="348"/>
                  </a:lnTo>
                  <a:cubicBezTo>
                    <a:pt x="2226" y="336"/>
                    <a:pt x="2154" y="327"/>
                    <a:pt x="2082" y="322"/>
                  </a:cubicBezTo>
                  <a:lnTo>
                    <a:pt x="2082" y="165"/>
                  </a:lnTo>
                  <a:cubicBezTo>
                    <a:pt x="2082" y="74"/>
                    <a:pt x="2033" y="0"/>
                    <a:pt x="197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6273369" y="-164756"/>
              <a:ext cx="135504" cy="135413"/>
            </a:xfrm>
            <a:custGeom>
              <a:avLst/>
              <a:gdLst/>
              <a:ahLst/>
              <a:cxnLst/>
              <a:rect l="l" t="t" r="r" b="b"/>
              <a:pathLst>
                <a:path w="2985" h="2983" extrusionOk="0">
                  <a:moveTo>
                    <a:pt x="1493" y="449"/>
                  </a:moveTo>
                  <a:cubicBezTo>
                    <a:pt x="2069" y="449"/>
                    <a:pt x="2536" y="915"/>
                    <a:pt x="2536" y="1492"/>
                  </a:cubicBezTo>
                  <a:cubicBezTo>
                    <a:pt x="2536" y="2068"/>
                    <a:pt x="2069" y="2534"/>
                    <a:pt x="1493" y="2534"/>
                  </a:cubicBezTo>
                  <a:cubicBezTo>
                    <a:pt x="917" y="2534"/>
                    <a:pt x="449" y="2068"/>
                    <a:pt x="449" y="1492"/>
                  </a:cubicBezTo>
                  <a:cubicBezTo>
                    <a:pt x="449" y="915"/>
                    <a:pt x="917" y="449"/>
                    <a:pt x="1493" y="449"/>
                  </a:cubicBezTo>
                  <a:close/>
                  <a:moveTo>
                    <a:pt x="1493" y="1"/>
                  </a:moveTo>
                  <a:cubicBezTo>
                    <a:pt x="669" y="1"/>
                    <a:pt x="1" y="667"/>
                    <a:pt x="1" y="1492"/>
                  </a:cubicBezTo>
                  <a:cubicBezTo>
                    <a:pt x="1" y="2316"/>
                    <a:pt x="669" y="2982"/>
                    <a:pt x="1493" y="2982"/>
                  </a:cubicBezTo>
                  <a:cubicBezTo>
                    <a:pt x="2316" y="2982"/>
                    <a:pt x="2984" y="2316"/>
                    <a:pt x="2984" y="1492"/>
                  </a:cubicBezTo>
                  <a:cubicBezTo>
                    <a:pt x="2984" y="667"/>
                    <a:pt x="2315" y="1"/>
                    <a:pt x="14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6293706" y="-144373"/>
              <a:ext cx="94785" cy="94649"/>
            </a:xfrm>
            <a:custGeom>
              <a:avLst/>
              <a:gdLst/>
              <a:ahLst/>
              <a:cxnLst/>
              <a:rect l="l" t="t" r="r" b="b"/>
              <a:pathLst>
                <a:path w="2088" h="2085" extrusionOk="0">
                  <a:moveTo>
                    <a:pt x="1045" y="242"/>
                  </a:moveTo>
                  <a:cubicBezTo>
                    <a:pt x="1487" y="242"/>
                    <a:pt x="1846" y="599"/>
                    <a:pt x="1846" y="1043"/>
                  </a:cubicBezTo>
                  <a:cubicBezTo>
                    <a:pt x="1846" y="1486"/>
                    <a:pt x="1488" y="1844"/>
                    <a:pt x="1045" y="1844"/>
                  </a:cubicBezTo>
                  <a:cubicBezTo>
                    <a:pt x="602" y="1844"/>
                    <a:pt x="243" y="1486"/>
                    <a:pt x="243" y="1043"/>
                  </a:cubicBezTo>
                  <a:cubicBezTo>
                    <a:pt x="243" y="600"/>
                    <a:pt x="602" y="242"/>
                    <a:pt x="1045" y="242"/>
                  </a:cubicBezTo>
                  <a:close/>
                  <a:moveTo>
                    <a:pt x="1045" y="0"/>
                  </a:moveTo>
                  <a:cubicBezTo>
                    <a:pt x="469" y="0"/>
                    <a:pt x="1" y="466"/>
                    <a:pt x="1" y="1043"/>
                  </a:cubicBezTo>
                  <a:cubicBezTo>
                    <a:pt x="1" y="1619"/>
                    <a:pt x="469" y="2085"/>
                    <a:pt x="1045" y="2085"/>
                  </a:cubicBezTo>
                  <a:cubicBezTo>
                    <a:pt x="1621" y="2085"/>
                    <a:pt x="2088" y="1619"/>
                    <a:pt x="2088" y="1043"/>
                  </a:cubicBezTo>
                  <a:cubicBezTo>
                    <a:pt x="2088" y="466"/>
                    <a:pt x="1621" y="0"/>
                    <a:pt x="10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6" name="Google Shape;4076;p27"/>
          <p:cNvGrpSpPr/>
          <p:nvPr/>
        </p:nvGrpSpPr>
        <p:grpSpPr>
          <a:xfrm>
            <a:off x="8145083" y="1104307"/>
            <a:ext cx="557826" cy="531318"/>
            <a:chOff x="7552010" y="-66793"/>
            <a:chExt cx="109856" cy="104635"/>
          </a:xfrm>
        </p:grpSpPr>
        <p:sp>
          <p:nvSpPr>
            <p:cNvPr id="4077" name="Google Shape;4077;p27"/>
            <p:cNvSpPr/>
            <p:nvPr/>
          </p:nvSpPr>
          <p:spPr>
            <a:xfrm>
              <a:off x="7552010" y="-66793"/>
              <a:ext cx="109856" cy="104635"/>
            </a:xfrm>
            <a:custGeom>
              <a:avLst/>
              <a:gdLst/>
              <a:ahLst/>
              <a:cxnLst/>
              <a:rect l="l" t="t" r="r" b="b"/>
              <a:pathLst>
                <a:path w="2420" h="2305" extrusionOk="0">
                  <a:moveTo>
                    <a:pt x="1457" y="390"/>
                  </a:moveTo>
                  <a:lnTo>
                    <a:pt x="1857" y="681"/>
                  </a:lnTo>
                  <a:lnTo>
                    <a:pt x="2010" y="1153"/>
                  </a:lnTo>
                  <a:lnTo>
                    <a:pt x="1857" y="1623"/>
                  </a:lnTo>
                  <a:lnTo>
                    <a:pt x="1457" y="1915"/>
                  </a:lnTo>
                  <a:lnTo>
                    <a:pt x="961" y="1915"/>
                  </a:lnTo>
                  <a:lnTo>
                    <a:pt x="560" y="1623"/>
                  </a:lnTo>
                  <a:lnTo>
                    <a:pt x="407" y="1153"/>
                  </a:lnTo>
                  <a:lnTo>
                    <a:pt x="560" y="681"/>
                  </a:lnTo>
                  <a:lnTo>
                    <a:pt x="961" y="390"/>
                  </a:lnTo>
                  <a:close/>
                  <a:moveTo>
                    <a:pt x="835" y="0"/>
                  </a:moveTo>
                  <a:lnTo>
                    <a:pt x="231" y="441"/>
                  </a:lnTo>
                  <a:lnTo>
                    <a:pt x="0" y="1153"/>
                  </a:lnTo>
                  <a:lnTo>
                    <a:pt x="231" y="1865"/>
                  </a:lnTo>
                  <a:lnTo>
                    <a:pt x="835" y="2305"/>
                  </a:lnTo>
                  <a:lnTo>
                    <a:pt x="1583" y="2305"/>
                  </a:lnTo>
                  <a:lnTo>
                    <a:pt x="2188" y="1865"/>
                  </a:lnTo>
                  <a:lnTo>
                    <a:pt x="2419" y="1153"/>
                  </a:lnTo>
                  <a:lnTo>
                    <a:pt x="2188" y="441"/>
                  </a:lnTo>
                  <a:lnTo>
                    <a:pt x="158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7570531" y="-49135"/>
              <a:ext cx="72814" cy="69273"/>
            </a:xfrm>
            <a:custGeom>
              <a:avLst/>
              <a:gdLst/>
              <a:ahLst/>
              <a:cxnLst/>
              <a:rect l="l" t="t" r="r" b="b"/>
              <a:pathLst>
                <a:path w="1604" h="1526" extrusionOk="0">
                  <a:moveTo>
                    <a:pt x="1013" y="116"/>
                  </a:moveTo>
                  <a:lnTo>
                    <a:pt x="1354" y="363"/>
                  </a:lnTo>
                  <a:lnTo>
                    <a:pt x="1485" y="764"/>
                  </a:lnTo>
                  <a:lnTo>
                    <a:pt x="1354" y="1165"/>
                  </a:lnTo>
                  <a:lnTo>
                    <a:pt x="1013" y="1413"/>
                  </a:lnTo>
                  <a:lnTo>
                    <a:pt x="591" y="1413"/>
                  </a:lnTo>
                  <a:lnTo>
                    <a:pt x="250" y="1165"/>
                  </a:lnTo>
                  <a:lnTo>
                    <a:pt x="119" y="764"/>
                  </a:lnTo>
                  <a:lnTo>
                    <a:pt x="250" y="363"/>
                  </a:lnTo>
                  <a:lnTo>
                    <a:pt x="591" y="116"/>
                  </a:lnTo>
                  <a:close/>
                  <a:moveTo>
                    <a:pt x="554" y="1"/>
                  </a:moveTo>
                  <a:lnTo>
                    <a:pt x="153" y="292"/>
                  </a:lnTo>
                  <a:lnTo>
                    <a:pt x="0" y="764"/>
                  </a:lnTo>
                  <a:lnTo>
                    <a:pt x="153" y="1234"/>
                  </a:lnTo>
                  <a:lnTo>
                    <a:pt x="554" y="1526"/>
                  </a:lnTo>
                  <a:lnTo>
                    <a:pt x="1050" y="1526"/>
                  </a:lnTo>
                  <a:lnTo>
                    <a:pt x="1450" y="1234"/>
                  </a:lnTo>
                  <a:lnTo>
                    <a:pt x="1603" y="764"/>
                  </a:lnTo>
                  <a:lnTo>
                    <a:pt x="1450" y="292"/>
                  </a:lnTo>
                  <a:lnTo>
                    <a:pt x="105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9" name="Google Shape;4079;p27"/>
          <p:cNvGrpSpPr/>
          <p:nvPr/>
        </p:nvGrpSpPr>
        <p:grpSpPr>
          <a:xfrm>
            <a:off x="-788315" y="3943330"/>
            <a:ext cx="1846623" cy="1846730"/>
            <a:chOff x="6083028" y="206984"/>
            <a:chExt cx="524221" cy="524267"/>
          </a:xfrm>
        </p:grpSpPr>
        <p:sp>
          <p:nvSpPr>
            <p:cNvPr id="4080" name="Google Shape;4080;p27"/>
            <p:cNvSpPr/>
            <p:nvPr/>
          </p:nvSpPr>
          <p:spPr>
            <a:xfrm>
              <a:off x="6083028" y="206984"/>
              <a:ext cx="524221" cy="524267"/>
            </a:xfrm>
            <a:custGeom>
              <a:avLst/>
              <a:gdLst/>
              <a:ahLst/>
              <a:cxnLst/>
              <a:rect l="l" t="t" r="r" b="b"/>
              <a:pathLst>
                <a:path w="11548" h="11549" extrusionOk="0">
                  <a:moveTo>
                    <a:pt x="6049" y="233"/>
                  </a:moveTo>
                  <a:cubicBezTo>
                    <a:pt x="6138" y="233"/>
                    <a:pt x="6211" y="305"/>
                    <a:pt x="6211" y="395"/>
                  </a:cubicBezTo>
                  <a:cubicBezTo>
                    <a:pt x="6211" y="485"/>
                    <a:pt x="6138" y="556"/>
                    <a:pt x="6049" y="556"/>
                  </a:cubicBezTo>
                  <a:cubicBezTo>
                    <a:pt x="5959" y="556"/>
                    <a:pt x="5886" y="485"/>
                    <a:pt x="5886" y="395"/>
                  </a:cubicBezTo>
                  <a:cubicBezTo>
                    <a:pt x="5886" y="305"/>
                    <a:pt x="5959" y="233"/>
                    <a:pt x="6049" y="233"/>
                  </a:cubicBezTo>
                  <a:close/>
                  <a:moveTo>
                    <a:pt x="4905" y="302"/>
                  </a:moveTo>
                  <a:cubicBezTo>
                    <a:pt x="4995" y="302"/>
                    <a:pt x="5068" y="375"/>
                    <a:pt x="5068" y="465"/>
                  </a:cubicBezTo>
                  <a:cubicBezTo>
                    <a:pt x="5068" y="554"/>
                    <a:pt x="4995" y="627"/>
                    <a:pt x="4905" y="627"/>
                  </a:cubicBezTo>
                  <a:cubicBezTo>
                    <a:pt x="4816" y="627"/>
                    <a:pt x="4743" y="554"/>
                    <a:pt x="4743" y="465"/>
                  </a:cubicBezTo>
                  <a:cubicBezTo>
                    <a:pt x="4742" y="375"/>
                    <a:pt x="4816" y="302"/>
                    <a:pt x="4905" y="302"/>
                  </a:cubicBezTo>
                  <a:close/>
                  <a:moveTo>
                    <a:pt x="7194" y="419"/>
                  </a:moveTo>
                  <a:cubicBezTo>
                    <a:pt x="7284" y="419"/>
                    <a:pt x="7356" y="492"/>
                    <a:pt x="7356" y="582"/>
                  </a:cubicBezTo>
                  <a:cubicBezTo>
                    <a:pt x="7356" y="671"/>
                    <a:pt x="7284" y="744"/>
                    <a:pt x="7194" y="744"/>
                  </a:cubicBezTo>
                  <a:cubicBezTo>
                    <a:pt x="7104" y="744"/>
                    <a:pt x="7030" y="671"/>
                    <a:pt x="7030" y="582"/>
                  </a:cubicBezTo>
                  <a:cubicBezTo>
                    <a:pt x="7030" y="493"/>
                    <a:pt x="7104" y="419"/>
                    <a:pt x="7194" y="419"/>
                  </a:cubicBezTo>
                  <a:close/>
                  <a:moveTo>
                    <a:pt x="2745" y="1165"/>
                  </a:moveTo>
                  <a:cubicBezTo>
                    <a:pt x="2834" y="1165"/>
                    <a:pt x="2907" y="1237"/>
                    <a:pt x="2907" y="1326"/>
                  </a:cubicBezTo>
                  <a:cubicBezTo>
                    <a:pt x="2907" y="1416"/>
                    <a:pt x="2834" y="1489"/>
                    <a:pt x="2745" y="1489"/>
                  </a:cubicBezTo>
                  <a:cubicBezTo>
                    <a:pt x="2655" y="1489"/>
                    <a:pt x="2583" y="1416"/>
                    <a:pt x="2583" y="1326"/>
                  </a:cubicBezTo>
                  <a:cubicBezTo>
                    <a:pt x="2581" y="1237"/>
                    <a:pt x="2654" y="1165"/>
                    <a:pt x="2745" y="1165"/>
                  </a:cubicBezTo>
                  <a:close/>
                  <a:moveTo>
                    <a:pt x="1848" y="1925"/>
                  </a:moveTo>
                  <a:cubicBezTo>
                    <a:pt x="1938" y="1925"/>
                    <a:pt x="2011" y="1998"/>
                    <a:pt x="2011" y="2087"/>
                  </a:cubicBezTo>
                  <a:cubicBezTo>
                    <a:pt x="2011" y="2177"/>
                    <a:pt x="1938" y="2249"/>
                    <a:pt x="1848" y="2249"/>
                  </a:cubicBezTo>
                  <a:cubicBezTo>
                    <a:pt x="1759" y="2249"/>
                    <a:pt x="1687" y="2177"/>
                    <a:pt x="1687" y="2087"/>
                  </a:cubicBezTo>
                  <a:cubicBezTo>
                    <a:pt x="1687" y="1998"/>
                    <a:pt x="1759" y="1925"/>
                    <a:pt x="1848" y="1925"/>
                  </a:cubicBezTo>
                  <a:close/>
                  <a:moveTo>
                    <a:pt x="10041" y="2339"/>
                  </a:moveTo>
                  <a:cubicBezTo>
                    <a:pt x="10131" y="2339"/>
                    <a:pt x="10204" y="2411"/>
                    <a:pt x="10204" y="2501"/>
                  </a:cubicBezTo>
                  <a:cubicBezTo>
                    <a:pt x="10204" y="2591"/>
                    <a:pt x="10131" y="2663"/>
                    <a:pt x="10041" y="2663"/>
                  </a:cubicBezTo>
                  <a:cubicBezTo>
                    <a:pt x="9952" y="2663"/>
                    <a:pt x="9879" y="2591"/>
                    <a:pt x="9879" y="2501"/>
                  </a:cubicBezTo>
                  <a:cubicBezTo>
                    <a:pt x="9878" y="2412"/>
                    <a:pt x="9952" y="2339"/>
                    <a:pt x="10041" y="2339"/>
                  </a:cubicBezTo>
                  <a:close/>
                  <a:moveTo>
                    <a:pt x="1149" y="2843"/>
                  </a:moveTo>
                  <a:cubicBezTo>
                    <a:pt x="1239" y="2843"/>
                    <a:pt x="1310" y="2915"/>
                    <a:pt x="1310" y="3005"/>
                  </a:cubicBezTo>
                  <a:cubicBezTo>
                    <a:pt x="1310" y="3095"/>
                    <a:pt x="1239" y="3166"/>
                    <a:pt x="1149" y="3166"/>
                  </a:cubicBezTo>
                  <a:cubicBezTo>
                    <a:pt x="1059" y="3166"/>
                    <a:pt x="987" y="3095"/>
                    <a:pt x="987" y="3005"/>
                  </a:cubicBezTo>
                  <a:cubicBezTo>
                    <a:pt x="987" y="2915"/>
                    <a:pt x="1059" y="2843"/>
                    <a:pt x="1149" y="2843"/>
                  </a:cubicBezTo>
                  <a:close/>
                  <a:moveTo>
                    <a:pt x="11147" y="5611"/>
                  </a:moveTo>
                  <a:cubicBezTo>
                    <a:pt x="11237" y="5611"/>
                    <a:pt x="11310" y="5684"/>
                    <a:pt x="11310" y="5773"/>
                  </a:cubicBezTo>
                  <a:cubicBezTo>
                    <a:pt x="11310" y="5863"/>
                    <a:pt x="11237" y="5935"/>
                    <a:pt x="11147" y="5935"/>
                  </a:cubicBezTo>
                  <a:cubicBezTo>
                    <a:pt x="11058" y="5935"/>
                    <a:pt x="10985" y="5863"/>
                    <a:pt x="10985" y="5773"/>
                  </a:cubicBezTo>
                  <a:cubicBezTo>
                    <a:pt x="10984" y="5685"/>
                    <a:pt x="11058" y="5611"/>
                    <a:pt x="11147" y="5611"/>
                  </a:cubicBezTo>
                  <a:close/>
                  <a:moveTo>
                    <a:pt x="414" y="6199"/>
                  </a:moveTo>
                  <a:cubicBezTo>
                    <a:pt x="504" y="6199"/>
                    <a:pt x="576" y="6272"/>
                    <a:pt x="576" y="6362"/>
                  </a:cubicBezTo>
                  <a:cubicBezTo>
                    <a:pt x="576" y="6451"/>
                    <a:pt x="504" y="6524"/>
                    <a:pt x="414" y="6524"/>
                  </a:cubicBezTo>
                  <a:cubicBezTo>
                    <a:pt x="324" y="6524"/>
                    <a:pt x="253" y="6451"/>
                    <a:pt x="253" y="6362"/>
                  </a:cubicBezTo>
                  <a:cubicBezTo>
                    <a:pt x="253" y="6272"/>
                    <a:pt x="324" y="6199"/>
                    <a:pt x="414" y="6199"/>
                  </a:cubicBezTo>
                  <a:close/>
                  <a:moveTo>
                    <a:pt x="11021" y="6779"/>
                  </a:moveTo>
                  <a:cubicBezTo>
                    <a:pt x="11111" y="6779"/>
                    <a:pt x="11182" y="6852"/>
                    <a:pt x="11182" y="6942"/>
                  </a:cubicBezTo>
                  <a:cubicBezTo>
                    <a:pt x="11182" y="7031"/>
                    <a:pt x="11111" y="7104"/>
                    <a:pt x="11021" y="7104"/>
                  </a:cubicBezTo>
                  <a:cubicBezTo>
                    <a:pt x="10931" y="7104"/>
                    <a:pt x="10859" y="7031"/>
                    <a:pt x="10859" y="6942"/>
                  </a:cubicBezTo>
                  <a:cubicBezTo>
                    <a:pt x="10859" y="6852"/>
                    <a:pt x="10931" y="6779"/>
                    <a:pt x="11021" y="6779"/>
                  </a:cubicBezTo>
                  <a:close/>
                  <a:moveTo>
                    <a:pt x="667" y="7331"/>
                  </a:moveTo>
                  <a:cubicBezTo>
                    <a:pt x="757" y="7331"/>
                    <a:pt x="830" y="7404"/>
                    <a:pt x="830" y="7493"/>
                  </a:cubicBezTo>
                  <a:cubicBezTo>
                    <a:pt x="830" y="7583"/>
                    <a:pt x="757" y="7656"/>
                    <a:pt x="667" y="7656"/>
                  </a:cubicBezTo>
                  <a:cubicBezTo>
                    <a:pt x="578" y="7656"/>
                    <a:pt x="506" y="7583"/>
                    <a:pt x="506" y="7493"/>
                  </a:cubicBezTo>
                  <a:cubicBezTo>
                    <a:pt x="506" y="7404"/>
                    <a:pt x="578" y="7331"/>
                    <a:pt x="667" y="7331"/>
                  </a:cubicBezTo>
                  <a:close/>
                  <a:moveTo>
                    <a:pt x="10654" y="7865"/>
                  </a:moveTo>
                  <a:cubicBezTo>
                    <a:pt x="10744" y="7865"/>
                    <a:pt x="10816" y="7937"/>
                    <a:pt x="10816" y="8027"/>
                  </a:cubicBezTo>
                  <a:cubicBezTo>
                    <a:pt x="10816" y="8117"/>
                    <a:pt x="10744" y="8189"/>
                    <a:pt x="10654" y="8189"/>
                  </a:cubicBezTo>
                  <a:cubicBezTo>
                    <a:pt x="10564" y="8189"/>
                    <a:pt x="10493" y="8117"/>
                    <a:pt x="10493" y="8027"/>
                  </a:cubicBezTo>
                  <a:cubicBezTo>
                    <a:pt x="10493" y="7937"/>
                    <a:pt x="10564" y="7865"/>
                    <a:pt x="10654" y="7865"/>
                  </a:cubicBezTo>
                  <a:close/>
                  <a:moveTo>
                    <a:pt x="10041" y="8876"/>
                  </a:moveTo>
                  <a:cubicBezTo>
                    <a:pt x="10131" y="8876"/>
                    <a:pt x="10204" y="8949"/>
                    <a:pt x="10204" y="9038"/>
                  </a:cubicBezTo>
                  <a:cubicBezTo>
                    <a:pt x="10204" y="9128"/>
                    <a:pt x="10131" y="9201"/>
                    <a:pt x="10041" y="9201"/>
                  </a:cubicBezTo>
                  <a:cubicBezTo>
                    <a:pt x="9952" y="9201"/>
                    <a:pt x="9879" y="9128"/>
                    <a:pt x="9879" y="9038"/>
                  </a:cubicBezTo>
                  <a:cubicBezTo>
                    <a:pt x="9879" y="8949"/>
                    <a:pt x="9952" y="8876"/>
                    <a:pt x="10041" y="8876"/>
                  </a:cubicBezTo>
                  <a:close/>
                  <a:moveTo>
                    <a:pt x="2747" y="10058"/>
                  </a:moveTo>
                  <a:cubicBezTo>
                    <a:pt x="2836" y="10058"/>
                    <a:pt x="2908" y="10131"/>
                    <a:pt x="2908" y="10220"/>
                  </a:cubicBezTo>
                  <a:cubicBezTo>
                    <a:pt x="2908" y="10310"/>
                    <a:pt x="2836" y="10383"/>
                    <a:pt x="2747" y="10383"/>
                  </a:cubicBezTo>
                  <a:cubicBezTo>
                    <a:pt x="2657" y="10383"/>
                    <a:pt x="2584" y="10310"/>
                    <a:pt x="2584" y="10220"/>
                  </a:cubicBezTo>
                  <a:cubicBezTo>
                    <a:pt x="2584" y="10131"/>
                    <a:pt x="2657" y="10058"/>
                    <a:pt x="2747" y="10058"/>
                  </a:cubicBezTo>
                  <a:close/>
                  <a:moveTo>
                    <a:pt x="5768" y="936"/>
                  </a:moveTo>
                  <a:cubicBezTo>
                    <a:pt x="8439" y="936"/>
                    <a:pt x="10605" y="3102"/>
                    <a:pt x="10605" y="5774"/>
                  </a:cubicBezTo>
                  <a:cubicBezTo>
                    <a:pt x="10606" y="8445"/>
                    <a:pt x="8441" y="10612"/>
                    <a:pt x="5768" y="10612"/>
                  </a:cubicBezTo>
                  <a:cubicBezTo>
                    <a:pt x="3096" y="10612"/>
                    <a:pt x="930" y="8447"/>
                    <a:pt x="930" y="5774"/>
                  </a:cubicBezTo>
                  <a:cubicBezTo>
                    <a:pt x="930" y="3102"/>
                    <a:pt x="3096" y="936"/>
                    <a:pt x="5768" y="936"/>
                  </a:cubicBezTo>
                  <a:close/>
                  <a:moveTo>
                    <a:pt x="3796" y="10612"/>
                  </a:moveTo>
                  <a:cubicBezTo>
                    <a:pt x="3886" y="10612"/>
                    <a:pt x="3957" y="10684"/>
                    <a:pt x="3957" y="10774"/>
                  </a:cubicBezTo>
                  <a:cubicBezTo>
                    <a:pt x="3960" y="10864"/>
                    <a:pt x="3886" y="10937"/>
                    <a:pt x="3796" y="10937"/>
                  </a:cubicBezTo>
                  <a:cubicBezTo>
                    <a:pt x="3706" y="10937"/>
                    <a:pt x="3634" y="10864"/>
                    <a:pt x="3634" y="10774"/>
                  </a:cubicBezTo>
                  <a:cubicBezTo>
                    <a:pt x="3634" y="10684"/>
                    <a:pt x="3706" y="10612"/>
                    <a:pt x="3796" y="10612"/>
                  </a:cubicBezTo>
                  <a:close/>
                  <a:moveTo>
                    <a:pt x="6059" y="10990"/>
                  </a:moveTo>
                  <a:cubicBezTo>
                    <a:pt x="6149" y="10990"/>
                    <a:pt x="6222" y="11063"/>
                    <a:pt x="6222" y="11153"/>
                  </a:cubicBezTo>
                  <a:cubicBezTo>
                    <a:pt x="6222" y="11242"/>
                    <a:pt x="6149" y="11314"/>
                    <a:pt x="6059" y="11314"/>
                  </a:cubicBezTo>
                  <a:cubicBezTo>
                    <a:pt x="5970" y="11314"/>
                    <a:pt x="5897" y="11242"/>
                    <a:pt x="5897" y="11153"/>
                  </a:cubicBezTo>
                  <a:cubicBezTo>
                    <a:pt x="5897" y="11063"/>
                    <a:pt x="5970" y="10990"/>
                    <a:pt x="6059" y="10990"/>
                  </a:cubicBezTo>
                  <a:close/>
                  <a:moveTo>
                    <a:pt x="6041" y="0"/>
                  </a:moveTo>
                  <a:cubicBezTo>
                    <a:pt x="5816" y="0"/>
                    <a:pt x="5637" y="176"/>
                    <a:pt x="5626" y="399"/>
                  </a:cubicBezTo>
                  <a:cubicBezTo>
                    <a:pt x="5626" y="407"/>
                    <a:pt x="5627" y="412"/>
                    <a:pt x="5627" y="418"/>
                  </a:cubicBezTo>
                  <a:cubicBezTo>
                    <a:pt x="5521" y="420"/>
                    <a:pt x="5417" y="426"/>
                    <a:pt x="5315" y="435"/>
                  </a:cubicBezTo>
                  <a:cubicBezTo>
                    <a:pt x="5313" y="430"/>
                    <a:pt x="5315" y="423"/>
                    <a:pt x="5313" y="418"/>
                  </a:cubicBezTo>
                  <a:cubicBezTo>
                    <a:pt x="5279" y="210"/>
                    <a:pt x="5100" y="64"/>
                    <a:pt x="4897" y="64"/>
                  </a:cubicBezTo>
                  <a:cubicBezTo>
                    <a:pt x="4875" y="64"/>
                    <a:pt x="4852" y="65"/>
                    <a:pt x="4830" y="69"/>
                  </a:cubicBezTo>
                  <a:cubicBezTo>
                    <a:pt x="4827" y="69"/>
                    <a:pt x="4817" y="70"/>
                    <a:pt x="4817" y="71"/>
                  </a:cubicBezTo>
                  <a:cubicBezTo>
                    <a:pt x="4588" y="109"/>
                    <a:pt x="4437" y="325"/>
                    <a:pt x="4476" y="555"/>
                  </a:cubicBezTo>
                  <a:cubicBezTo>
                    <a:pt x="4477" y="561"/>
                    <a:pt x="4479" y="567"/>
                    <a:pt x="4479" y="572"/>
                  </a:cubicBezTo>
                  <a:cubicBezTo>
                    <a:pt x="3996" y="692"/>
                    <a:pt x="3539" y="877"/>
                    <a:pt x="3117" y="1118"/>
                  </a:cubicBezTo>
                  <a:lnTo>
                    <a:pt x="3108" y="1103"/>
                  </a:lnTo>
                  <a:cubicBezTo>
                    <a:pt x="3028" y="982"/>
                    <a:pt x="2895" y="918"/>
                    <a:pt x="2759" y="918"/>
                  </a:cubicBezTo>
                  <a:cubicBezTo>
                    <a:pt x="2678" y="918"/>
                    <a:pt x="2595" y="941"/>
                    <a:pt x="2522" y="990"/>
                  </a:cubicBezTo>
                  <a:lnTo>
                    <a:pt x="2515" y="995"/>
                  </a:lnTo>
                  <a:cubicBezTo>
                    <a:pt x="2322" y="1126"/>
                    <a:pt x="2275" y="1385"/>
                    <a:pt x="2406" y="1578"/>
                  </a:cubicBezTo>
                  <a:cubicBezTo>
                    <a:pt x="2410" y="1583"/>
                    <a:pt x="2415" y="1588"/>
                    <a:pt x="2418" y="1593"/>
                  </a:cubicBezTo>
                  <a:cubicBezTo>
                    <a:pt x="2337" y="1658"/>
                    <a:pt x="2256" y="1726"/>
                    <a:pt x="2179" y="1795"/>
                  </a:cubicBezTo>
                  <a:cubicBezTo>
                    <a:pt x="2175" y="1791"/>
                    <a:pt x="2174" y="1788"/>
                    <a:pt x="2170" y="1785"/>
                  </a:cubicBezTo>
                  <a:cubicBezTo>
                    <a:pt x="2088" y="1707"/>
                    <a:pt x="1983" y="1668"/>
                    <a:pt x="1878" y="1668"/>
                  </a:cubicBezTo>
                  <a:cubicBezTo>
                    <a:pt x="1767" y="1668"/>
                    <a:pt x="1657" y="1711"/>
                    <a:pt x="1574" y="1797"/>
                  </a:cubicBezTo>
                  <a:cubicBezTo>
                    <a:pt x="1573" y="1799"/>
                    <a:pt x="1565" y="1807"/>
                    <a:pt x="1564" y="1807"/>
                  </a:cubicBezTo>
                  <a:cubicBezTo>
                    <a:pt x="1404" y="1976"/>
                    <a:pt x="1416" y="2238"/>
                    <a:pt x="1585" y="2398"/>
                  </a:cubicBezTo>
                  <a:cubicBezTo>
                    <a:pt x="1590" y="2402"/>
                    <a:pt x="1595" y="2406"/>
                    <a:pt x="1599" y="2410"/>
                  </a:cubicBezTo>
                  <a:cubicBezTo>
                    <a:pt x="1533" y="2491"/>
                    <a:pt x="1471" y="2575"/>
                    <a:pt x="1410" y="2660"/>
                  </a:cubicBezTo>
                  <a:cubicBezTo>
                    <a:pt x="1405" y="2658"/>
                    <a:pt x="1403" y="2655"/>
                    <a:pt x="1399" y="2653"/>
                  </a:cubicBezTo>
                  <a:cubicBezTo>
                    <a:pt x="1330" y="2610"/>
                    <a:pt x="1253" y="2589"/>
                    <a:pt x="1177" y="2589"/>
                  </a:cubicBezTo>
                  <a:cubicBezTo>
                    <a:pt x="1036" y="2589"/>
                    <a:pt x="897" y="2660"/>
                    <a:pt x="818" y="2788"/>
                  </a:cubicBezTo>
                  <a:cubicBezTo>
                    <a:pt x="817" y="2791"/>
                    <a:pt x="808" y="2804"/>
                    <a:pt x="807" y="2807"/>
                  </a:cubicBezTo>
                  <a:cubicBezTo>
                    <a:pt x="690" y="3008"/>
                    <a:pt x="757" y="3267"/>
                    <a:pt x="957" y="3384"/>
                  </a:cubicBezTo>
                  <a:cubicBezTo>
                    <a:pt x="961" y="3387"/>
                    <a:pt x="966" y="3388"/>
                    <a:pt x="970" y="3391"/>
                  </a:cubicBezTo>
                  <a:cubicBezTo>
                    <a:pt x="883" y="3562"/>
                    <a:pt x="808" y="3740"/>
                    <a:pt x="741" y="3921"/>
                  </a:cubicBezTo>
                  <a:cubicBezTo>
                    <a:pt x="957" y="3992"/>
                    <a:pt x="1081" y="4224"/>
                    <a:pt x="1014" y="4444"/>
                  </a:cubicBezTo>
                  <a:cubicBezTo>
                    <a:pt x="964" y="4632"/>
                    <a:pt x="795" y="4754"/>
                    <a:pt x="608" y="4754"/>
                  </a:cubicBezTo>
                  <a:cubicBezTo>
                    <a:pt x="577" y="4754"/>
                    <a:pt x="544" y="4750"/>
                    <a:pt x="512" y="4743"/>
                  </a:cubicBezTo>
                  <a:cubicBezTo>
                    <a:pt x="446" y="5076"/>
                    <a:pt x="411" y="5421"/>
                    <a:pt x="411" y="5772"/>
                  </a:cubicBezTo>
                  <a:cubicBezTo>
                    <a:pt x="411" y="5825"/>
                    <a:pt x="413" y="5878"/>
                    <a:pt x="414" y="5933"/>
                  </a:cubicBezTo>
                  <a:lnTo>
                    <a:pt x="404" y="5933"/>
                  </a:lnTo>
                  <a:cubicBezTo>
                    <a:pt x="172" y="5952"/>
                    <a:pt x="1" y="6158"/>
                    <a:pt x="21" y="6389"/>
                  </a:cubicBezTo>
                  <a:cubicBezTo>
                    <a:pt x="21" y="6393"/>
                    <a:pt x="23" y="6409"/>
                    <a:pt x="23" y="6413"/>
                  </a:cubicBezTo>
                  <a:cubicBezTo>
                    <a:pt x="48" y="6629"/>
                    <a:pt x="232" y="6787"/>
                    <a:pt x="443" y="6787"/>
                  </a:cubicBezTo>
                  <a:cubicBezTo>
                    <a:pt x="458" y="6787"/>
                    <a:pt x="475" y="6785"/>
                    <a:pt x="492" y="6784"/>
                  </a:cubicBezTo>
                  <a:cubicBezTo>
                    <a:pt x="497" y="6783"/>
                    <a:pt x="502" y="6781"/>
                    <a:pt x="505" y="6781"/>
                  </a:cubicBezTo>
                  <a:cubicBezTo>
                    <a:pt x="525" y="6882"/>
                    <a:pt x="546" y="6982"/>
                    <a:pt x="570" y="7081"/>
                  </a:cubicBezTo>
                  <a:cubicBezTo>
                    <a:pt x="567" y="7082"/>
                    <a:pt x="565" y="7082"/>
                    <a:pt x="562" y="7082"/>
                  </a:cubicBezTo>
                  <a:cubicBezTo>
                    <a:pt x="339" y="7152"/>
                    <a:pt x="215" y="7388"/>
                    <a:pt x="285" y="7610"/>
                  </a:cubicBezTo>
                  <a:cubicBezTo>
                    <a:pt x="286" y="7615"/>
                    <a:pt x="291" y="7627"/>
                    <a:pt x="292" y="7631"/>
                  </a:cubicBezTo>
                  <a:cubicBezTo>
                    <a:pt x="352" y="7807"/>
                    <a:pt x="515" y="7916"/>
                    <a:pt x="691" y="7916"/>
                  </a:cubicBezTo>
                  <a:cubicBezTo>
                    <a:pt x="736" y="7916"/>
                    <a:pt x="782" y="7910"/>
                    <a:pt x="829" y="7894"/>
                  </a:cubicBezTo>
                  <a:cubicBezTo>
                    <a:pt x="834" y="7893"/>
                    <a:pt x="837" y="7889"/>
                    <a:pt x="842" y="7888"/>
                  </a:cubicBezTo>
                  <a:cubicBezTo>
                    <a:pt x="919" y="8065"/>
                    <a:pt x="1008" y="8238"/>
                    <a:pt x="1103" y="8406"/>
                  </a:cubicBezTo>
                  <a:cubicBezTo>
                    <a:pt x="1172" y="8362"/>
                    <a:pt x="1250" y="8341"/>
                    <a:pt x="1326" y="8341"/>
                  </a:cubicBezTo>
                  <a:cubicBezTo>
                    <a:pt x="1461" y="8341"/>
                    <a:pt x="1593" y="8406"/>
                    <a:pt x="1674" y="8527"/>
                  </a:cubicBezTo>
                  <a:cubicBezTo>
                    <a:pt x="1801" y="8716"/>
                    <a:pt x="1758" y="8974"/>
                    <a:pt x="1575" y="9107"/>
                  </a:cubicBezTo>
                  <a:cubicBezTo>
                    <a:pt x="1825" y="9419"/>
                    <a:pt x="2107" y="9705"/>
                    <a:pt x="2419" y="9956"/>
                  </a:cubicBezTo>
                  <a:cubicBezTo>
                    <a:pt x="2416" y="9961"/>
                    <a:pt x="2411" y="9965"/>
                    <a:pt x="2407" y="9971"/>
                  </a:cubicBezTo>
                  <a:cubicBezTo>
                    <a:pt x="2276" y="10162"/>
                    <a:pt x="2327" y="10425"/>
                    <a:pt x="2519" y="10557"/>
                  </a:cubicBezTo>
                  <a:lnTo>
                    <a:pt x="2528" y="10562"/>
                  </a:lnTo>
                  <a:cubicBezTo>
                    <a:pt x="2601" y="10611"/>
                    <a:pt x="2681" y="10635"/>
                    <a:pt x="2760" y="10635"/>
                  </a:cubicBezTo>
                  <a:cubicBezTo>
                    <a:pt x="2895" y="10635"/>
                    <a:pt x="3028" y="10568"/>
                    <a:pt x="3111" y="10447"/>
                  </a:cubicBezTo>
                  <a:cubicBezTo>
                    <a:pt x="3114" y="10442"/>
                    <a:pt x="3115" y="10437"/>
                    <a:pt x="3118" y="10431"/>
                  </a:cubicBezTo>
                  <a:cubicBezTo>
                    <a:pt x="3209" y="10483"/>
                    <a:pt x="3301" y="10533"/>
                    <a:pt x="3395" y="10579"/>
                  </a:cubicBezTo>
                  <a:cubicBezTo>
                    <a:pt x="3392" y="10584"/>
                    <a:pt x="3390" y="10588"/>
                    <a:pt x="3387" y="10594"/>
                  </a:cubicBezTo>
                  <a:cubicBezTo>
                    <a:pt x="3299" y="10810"/>
                    <a:pt x="3404" y="11057"/>
                    <a:pt x="3620" y="11143"/>
                  </a:cubicBezTo>
                  <a:cubicBezTo>
                    <a:pt x="3622" y="11144"/>
                    <a:pt x="3633" y="11148"/>
                    <a:pt x="3635" y="11148"/>
                  </a:cubicBezTo>
                  <a:cubicBezTo>
                    <a:pt x="3685" y="11169"/>
                    <a:pt x="3736" y="11178"/>
                    <a:pt x="3787" y="11178"/>
                  </a:cubicBezTo>
                  <a:cubicBezTo>
                    <a:pt x="3954" y="11178"/>
                    <a:pt x="4109" y="11075"/>
                    <a:pt x="4176" y="10910"/>
                  </a:cubicBezTo>
                  <a:cubicBezTo>
                    <a:pt x="4178" y="10905"/>
                    <a:pt x="4178" y="10900"/>
                    <a:pt x="4179" y="10894"/>
                  </a:cubicBezTo>
                  <a:cubicBezTo>
                    <a:pt x="4640" y="11037"/>
                    <a:pt x="5126" y="11117"/>
                    <a:pt x="5629" y="11128"/>
                  </a:cubicBezTo>
                  <a:cubicBezTo>
                    <a:pt x="5629" y="11134"/>
                    <a:pt x="5628" y="11139"/>
                    <a:pt x="5629" y="11144"/>
                  </a:cubicBezTo>
                  <a:cubicBezTo>
                    <a:pt x="5639" y="11370"/>
                    <a:pt x="5826" y="11548"/>
                    <a:pt x="6050" y="11548"/>
                  </a:cubicBezTo>
                  <a:lnTo>
                    <a:pt x="6070" y="11548"/>
                  </a:lnTo>
                  <a:cubicBezTo>
                    <a:pt x="6071" y="11548"/>
                    <a:pt x="6084" y="11547"/>
                    <a:pt x="6086" y="11547"/>
                  </a:cubicBezTo>
                  <a:cubicBezTo>
                    <a:pt x="6318" y="11533"/>
                    <a:pt x="6488" y="11336"/>
                    <a:pt x="6477" y="11104"/>
                  </a:cubicBezTo>
                  <a:cubicBezTo>
                    <a:pt x="6477" y="11097"/>
                    <a:pt x="6475" y="11092"/>
                    <a:pt x="6475" y="11085"/>
                  </a:cubicBezTo>
                  <a:cubicBezTo>
                    <a:pt x="7066" y="11007"/>
                    <a:pt x="7627" y="10831"/>
                    <a:pt x="8143" y="10575"/>
                  </a:cubicBezTo>
                  <a:cubicBezTo>
                    <a:pt x="8032" y="10374"/>
                    <a:pt x="8100" y="10123"/>
                    <a:pt x="8299" y="10007"/>
                  </a:cubicBezTo>
                  <a:cubicBezTo>
                    <a:pt x="8366" y="9968"/>
                    <a:pt x="8440" y="9949"/>
                    <a:pt x="8514" y="9949"/>
                  </a:cubicBezTo>
                  <a:cubicBezTo>
                    <a:pt x="8653" y="9949"/>
                    <a:pt x="8790" y="10017"/>
                    <a:pt x="8870" y="10141"/>
                  </a:cubicBezTo>
                  <a:cubicBezTo>
                    <a:pt x="9193" y="9910"/>
                    <a:pt x="9492" y="9645"/>
                    <a:pt x="9757" y="9349"/>
                  </a:cubicBezTo>
                  <a:cubicBezTo>
                    <a:pt x="9761" y="9351"/>
                    <a:pt x="9763" y="9356"/>
                    <a:pt x="9766" y="9359"/>
                  </a:cubicBezTo>
                  <a:cubicBezTo>
                    <a:pt x="9842" y="9419"/>
                    <a:pt x="9935" y="9446"/>
                    <a:pt x="10024" y="9446"/>
                  </a:cubicBezTo>
                  <a:cubicBezTo>
                    <a:pt x="10150" y="9446"/>
                    <a:pt x="10274" y="9392"/>
                    <a:pt x="10358" y="9283"/>
                  </a:cubicBezTo>
                  <a:cubicBezTo>
                    <a:pt x="10361" y="9281"/>
                    <a:pt x="10368" y="9270"/>
                    <a:pt x="10369" y="9267"/>
                  </a:cubicBezTo>
                  <a:cubicBezTo>
                    <a:pt x="10506" y="9082"/>
                    <a:pt x="10465" y="8824"/>
                    <a:pt x="10283" y="8685"/>
                  </a:cubicBezTo>
                  <a:cubicBezTo>
                    <a:pt x="10277" y="8681"/>
                    <a:pt x="10272" y="8680"/>
                    <a:pt x="10268" y="8676"/>
                  </a:cubicBezTo>
                  <a:cubicBezTo>
                    <a:pt x="10325" y="8589"/>
                    <a:pt x="10379" y="8499"/>
                    <a:pt x="10430" y="8408"/>
                  </a:cubicBezTo>
                  <a:lnTo>
                    <a:pt x="10438" y="8412"/>
                  </a:lnTo>
                  <a:cubicBezTo>
                    <a:pt x="10499" y="8441"/>
                    <a:pt x="10562" y="8455"/>
                    <a:pt x="10623" y="8455"/>
                  </a:cubicBezTo>
                  <a:cubicBezTo>
                    <a:pt x="10779" y="8455"/>
                    <a:pt x="10929" y="8369"/>
                    <a:pt x="11003" y="8220"/>
                  </a:cubicBezTo>
                  <a:cubicBezTo>
                    <a:pt x="11006" y="8216"/>
                    <a:pt x="11011" y="8201"/>
                    <a:pt x="11014" y="8197"/>
                  </a:cubicBezTo>
                  <a:cubicBezTo>
                    <a:pt x="11111" y="7985"/>
                    <a:pt x="11017" y="7733"/>
                    <a:pt x="10805" y="7637"/>
                  </a:cubicBezTo>
                  <a:lnTo>
                    <a:pt x="10792" y="7633"/>
                  </a:lnTo>
                  <a:cubicBezTo>
                    <a:pt x="10828" y="7538"/>
                    <a:pt x="10860" y="7441"/>
                    <a:pt x="10890" y="7343"/>
                  </a:cubicBezTo>
                  <a:cubicBezTo>
                    <a:pt x="10894" y="7343"/>
                    <a:pt x="10897" y="7345"/>
                    <a:pt x="10900" y="7345"/>
                  </a:cubicBezTo>
                  <a:cubicBezTo>
                    <a:pt x="10932" y="7352"/>
                    <a:pt x="10967" y="7356"/>
                    <a:pt x="10999" y="7356"/>
                  </a:cubicBezTo>
                  <a:cubicBezTo>
                    <a:pt x="11189" y="7356"/>
                    <a:pt x="11361" y="7227"/>
                    <a:pt x="11408" y="7032"/>
                  </a:cubicBezTo>
                  <a:cubicBezTo>
                    <a:pt x="11410" y="7029"/>
                    <a:pt x="11412" y="7015"/>
                    <a:pt x="11413" y="7010"/>
                  </a:cubicBezTo>
                  <a:cubicBezTo>
                    <a:pt x="11463" y="6783"/>
                    <a:pt x="11316" y="6558"/>
                    <a:pt x="11089" y="6509"/>
                  </a:cubicBezTo>
                  <a:cubicBezTo>
                    <a:pt x="11084" y="6508"/>
                    <a:pt x="11079" y="6508"/>
                    <a:pt x="11074" y="6508"/>
                  </a:cubicBezTo>
                  <a:cubicBezTo>
                    <a:pt x="11088" y="6407"/>
                    <a:pt x="11099" y="6305"/>
                    <a:pt x="11106" y="6203"/>
                  </a:cubicBezTo>
                  <a:cubicBezTo>
                    <a:pt x="11113" y="6203"/>
                    <a:pt x="11118" y="6204"/>
                    <a:pt x="11125" y="6204"/>
                  </a:cubicBezTo>
                  <a:cubicBezTo>
                    <a:pt x="11358" y="6204"/>
                    <a:pt x="11547" y="6015"/>
                    <a:pt x="11547" y="5782"/>
                  </a:cubicBezTo>
                  <a:lnTo>
                    <a:pt x="11547" y="5771"/>
                  </a:lnTo>
                  <a:lnTo>
                    <a:pt x="11547" y="5766"/>
                  </a:lnTo>
                  <a:lnTo>
                    <a:pt x="11547" y="5761"/>
                  </a:lnTo>
                  <a:lnTo>
                    <a:pt x="11547" y="5750"/>
                  </a:lnTo>
                  <a:cubicBezTo>
                    <a:pt x="11547" y="5517"/>
                    <a:pt x="11358" y="5334"/>
                    <a:pt x="11125" y="5334"/>
                  </a:cubicBezTo>
                  <a:cubicBezTo>
                    <a:pt x="11118" y="5334"/>
                    <a:pt x="11113" y="5336"/>
                    <a:pt x="11106" y="5337"/>
                  </a:cubicBezTo>
                  <a:cubicBezTo>
                    <a:pt x="11091" y="5137"/>
                    <a:pt x="11062" y="4941"/>
                    <a:pt x="11024" y="4747"/>
                  </a:cubicBezTo>
                  <a:cubicBezTo>
                    <a:pt x="10992" y="4754"/>
                    <a:pt x="10960" y="4757"/>
                    <a:pt x="10929" y="4757"/>
                  </a:cubicBezTo>
                  <a:cubicBezTo>
                    <a:pt x="10876" y="4757"/>
                    <a:pt x="10825" y="4748"/>
                    <a:pt x="10777" y="4729"/>
                  </a:cubicBezTo>
                  <a:cubicBezTo>
                    <a:pt x="10658" y="4682"/>
                    <a:pt x="10562" y="4580"/>
                    <a:pt x="10526" y="4448"/>
                  </a:cubicBezTo>
                  <a:cubicBezTo>
                    <a:pt x="10467" y="4232"/>
                    <a:pt x="10589" y="4005"/>
                    <a:pt x="10798" y="3934"/>
                  </a:cubicBezTo>
                  <a:cubicBezTo>
                    <a:pt x="10661" y="3559"/>
                    <a:pt x="10484" y="3201"/>
                    <a:pt x="10269" y="2869"/>
                  </a:cubicBezTo>
                  <a:cubicBezTo>
                    <a:pt x="10273" y="2866"/>
                    <a:pt x="10279" y="2864"/>
                    <a:pt x="10283" y="2861"/>
                  </a:cubicBezTo>
                  <a:cubicBezTo>
                    <a:pt x="10468" y="2721"/>
                    <a:pt x="10505" y="2456"/>
                    <a:pt x="10365" y="2270"/>
                  </a:cubicBezTo>
                  <a:cubicBezTo>
                    <a:pt x="10364" y="2269"/>
                    <a:pt x="10357" y="2258"/>
                    <a:pt x="10356" y="2257"/>
                  </a:cubicBezTo>
                  <a:cubicBezTo>
                    <a:pt x="10273" y="2151"/>
                    <a:pt x="10152" y="2097"/>
                    <a:pt x="10028" y="2097"/>
                  </a:cubicBezTo>
                  <a:cubicBezTo>
                    <a:pt x="9938" y="2097"/>
                    <a:pt x="9846" y="2126"/>
                    <a:pt x="9768" y="2186"/>
                  </a:cubicBezTo>
                  <a:lnTo>
                    <a:pt x="9757" y="2197"/>
                  </a:lnTo>
                  <a:cubicBezTo>
                    <a:pt x="9625" y="2050"/>
                    <a:pt x="9482" y="1911"/>
                    <a:pt x="9335" y="1780"/>
                  </a:cubicBezTo>
                  <a:cubicBezTo>
                    <a:pt x="9253" y="1876"/>
                    <a:pt x="9134" y="1927"/>
                    <a:pt x="9015" y="1927"/>
                  </a:cubicBezTo>
                  <a:cubicBezTo>
                    <a:pt x="8962" y="1927"/>
                    <a:pt x="8909" y="1917"/>
                    <a:pt x="8859" y="1897"/>
                  </a:cubicBezTo>
                  <a:cubicBezTo>
                    <a:pt x="8824" y="1883"/>
                    <a:pt x="8791" y="1864"/>
                    <a:pt x="8759" y="1839"/>
                  </a:cubicBezTo>
                  <a:cubicBezTo>
                    <a:pt x="8582" y="1704"/>
                    <a:pt x="8540" y="1452"/>
                    <a:pt x="8663" y="1268"/>
                  </a:cubicBezTo>
                  <a:cubicBezTo>
                    <a:pt x="8331" y="1055"/>
                    <a:pt x="7973" y="874"/>
                    <a:pt x="7596" y="737"/>
                  </a:cubicBezTo>
                  <a:cubicBezTo>
                    <a:pt x="7598" y="731"/>
                    <a:pt x="7600" y="728"/>
                    <a:pt x="7601" y="724"/>
                  </a:cubicBezTo>
                  <a:cubicBezTo>
                    <a:pt x="7664" y="499"/>
                    <a:pt x="7535" y="266"/>
                    <a:pt x="7309" y="203"/>
                  </a:cubicBezTo>
                  <a:cubicBezTo>
                    <a:pt x="7307" y="203"/>
                    <a:pt x="7297" y="199"/>
                    <a:pt x="7295" y="199"/>
                  </a:cubicBezTo>
                  <a:cubicBezTo>
                    <a:pt x="7259" y="189"/>
                    <a:pt x="7222" y="184"/>
                    <a:pt x="7186" y="184"/>
                  </a:cubicBezTo>
                  <a:cubicBezTo>
                    <a:pt x="7002" y="184"/>
                    <a:pt x="6835" y="308"/>
                    <a:pt x="6783" y="494"/>
                  </a:cubicBezTo>
                  <a:cubicBezTo>
                    <a:pt x="6782" y="502"/>
                    <a:pt x="6782" y="507"/>
                    <a:pt x="6778" y="513"/>
                  </a:cubicBezTo>
                  <a:cubicBezTo>
                    <a:pt x="6677" y="493"/>
                    <a:pt x="6573" y="477"/>
                    <a:pt x="6470" y="462"/>
                  </a:cubicBezTo>
                  <a:cubicBezTo>
                    <a:pt x="6470" y="457"/>
                    <a:pt x="6473" y="454"/>
                    <a:pt x="6473" y="449"/>
                  </a:cubicBezTo>
                  <a:cubicBezTo>
                    <a:pt x="6487" y="217"/>
                    <a:pt x="6309" y="16"/>
                    <a:pt x="6077" y="2"/>
                  </a:cubicBezTo>
                  <a:cubicBezTo>
                    <a:pt x="6075" y="2"/>
                    <a:pt x="6063" y="1"/>
                    <a:pt x="6060" y="1"/>
                  </a:cubicBezTo>
                  <a:cubicBezTo>
                    <a:pt x="6054" y="0"/>
                    <a:pt x="6047" y="0"/>
                    <a:pt x="60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6125200" y="249383"/>
              <a:ext cx="439333" cy="439287"/>
            </a:xfrm>
            <a:custGeom>
              <a:avLst/>
              <a:gdLst/>
              <a:ahLst/>
              <a:cxnLst/>
              <a:rect l="l" t="t" r="r" b="b"/>
              <a:pathLst>
                <a:path w="9678" h="9677" extrusionOk="0">
                  <a:moveTo>
                    <a:pt x="4839" y="175"/>
                  </a:moveTo>
                  <a:cubicBezTo>
                    <a:pt x="7414" y="175"/>
                    <a:pt x="9502" y="2263"/>
                    <a:pt x="9502" y="4839"/>
                  </a:cubicBezTo>
                  <a:cubicBezTo>
                    <a:pt x="9503" y="7416"/>
                    <a:pt x="7415" y="9504"/>
                    <a:pt x="4839" y="9504"/>
                  </a:cubicBezTo>
                  <a:cubicBezTo>
                    <a:pt x="2263" y="9504"/>
                    <a:pt x="175" y="7416"/>
                    <a:pt x="175" y="4839"/>
                  </a:cubicBezTo>
                  <a:cubicBezTo>
                    <a:pt x="175" y="2263"/>
                    <a:pt x="2263" y="175"/>
                    <a:pt x="4839" y="175"/>
                  </a:cubicBezTo>
                  <a:close/>
                  <a:moveTo>
                    <a:pt x="4839" y="1"/>
                  </a:moveTo>
                  <a:cubicBezTo>
                    <a:pt x="2167" y="1"/>
                    <a:pt x="1" y="2167"/>
                    <a:pt x="1" y="4839"/>
                  </a:cubicBezTo>
                  <a:cubicBezTo>
                    <a:pt x="1" y="7511"/>
                    <a:pt x="2167" y="9677"/>
                    <a:pt x="4839" y="9677"/>
                  </a:cubicBezTo>
                  <a:cubicBezTo>
                    <a:pt x="7510" y="9677"/>
                    <a:pt x="9676" y="7511"/>
                    <a:pt x="9676" y="4839"/>
                  </a:cubicBezTo>
                  <a:cubicBezTo>
                    <a:pt x="9677" y="2167"/>
                    <a:pt x="7512" y="1"/>
                    <a:pt x="48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6457945" y="346347"/>
              <a:ext cx="40674" cy="40356"/>
            </a:xfrm>
            <a:custGeom>
              <a:avLst/>
              <a:gdLst/>
              <a:ahLst/>
              <a:cxnLst/>
              <a:rect l="l" t="t" r="r" b="b"/>
              <a:pathLst>
                <a:path w="896" h="889" extrusionOk="0">
                  <a:moveTo>
                    <a:pt x="503" y="0"/>
                  </a:moveTo>
                  <a:lnTo>
                    <a:pt x="0" y="417"/>
                  </a:lnTo>
                  <a:cubicBezTo>
                    <a:pt x="135" y="564"/>
                    <a:pt x="256" y="722"/>
                    <a:pt x="363" y="888"/>
                  </a:cubicBezTo>
                  <a:lnTo>
                    <a:pt x="895" y="511"/>
                  </a:lnTo>
                  <a:cubicBezTo>
                    <a:pt x="778" y="331"/>
                    <a:pt x="648" y="159"/>
                    <a:pt x="5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6480960" y="385659"/>
              <a:ext cx="38223" cy="37360"/>
            </a:xfrm>
            <a:custGeom>
              <a:avLst/>
              <a:gdLst/>
              <a:ahLst/>
              <a:cxnLst/>
              <a:rect l="l" t="t" r="r" b="b"/>
              <a:pathLst>
                <a:path w="842" h="823" extrusionOk="0">
                  <a:moveTo>
                    <a:pt x="595" y="0"/>
                  </a:moveTo>
                  <a:lnTo>
                    <a:pt x="0" y="272"/>
                  </a:lnTo>
                  <a:cubicBezTo>
                    <a:pt x="93" y="448"/>
                    <a:pt x="169" y="632"/>
                    <a:pt x="230" y="823"/>
                  </a:cubicBezTo>
                  <a:lnTo>
                    <a:pt x="842" y="595"/>
                  </a:lnTo>
                  <a:cubicBezTo>
                    <a:pt x="774" y="389"/>
                    <a:pt x="693" y="190"/>
                    <a:pt x="59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6494670" y="430736"/>
              <a:ext cx="33138" cy="31777"/>
            </a:xfrm>
            <a:custGeom>
              <a:avLst/>
              <a:gdLst/>
              <a:ahLst/>
              <a:cxnLst/>
              <a:rect l="l" t="t" r="r" b="b"/>
              <a:pathLst>
                <a:path w="730" h="700" extrusionOk="0">
                  <a:moveTo>
                    <a:pt x="645" y="1"/>
                  </a:moveTo>
                  <a:lnTo>
                    <a:pt x="1" y="109"/>
                  </a:lnTo>
                  <a:cubicBezTo>
                    <a:pt x="44" y="301"/>
                    <a:pt x="71" y="498"/>
                    <a:pt x="78" y="700"/>
                  </a:cubicBezTo>
                  <a:lnTo>
                    <a:pt x="730" y="639"/>
                  </a:lnTo>
                  <a:cubicBezTo>
                    <a:pt x="719" y="420"/>
                    <a:pt x="690" y="207"/>
                    <a:pt x="64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191113" y="346347"/>
              <a:ext cx="40719" cy="40356"/>
            </a:xfrm>
            <a:custGeom>
              <a:avLst/>
              <a:gdLst/>
              <a:ahLst/>
              <a:cxnLst/>
              <a:rect l="l" t="t" r="r" b="b"/>
              <a:pathLst>
                <a:path w="897" h="889" extrusionOk="0">
                  <a:moveTo>
                    <a:pt x="393" y="0"/>
                  </a:moveTo>
                  <a:cubicBezTo>
                    <a:pt x="250" y="160"/>
                    <a:pt x="119" y="331"/>
                    <a:pt x="1" y="511"/>
                  </a:cubicBezTo>
                  <a:lnTo>
                    <a:pt x="533" y="888"/>
                  </a:lnTo>
                  <a:cubicBezTo>
                    <a:pt x="641" y="722"/>
                    <a:pt x="762" y="564"/>
                    <a:pt x="896" y="417"/>
                  </a:cubicBezTo>
                  <a:lnTo>
                    <a:pt x="39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170549" y="385704"/>
              <a:ext cx="38223" cy="37405"/>
            </a:xfrm>
            <a:custGeom>
              <a:avLst/>
              <a:gdLst/>
              <a:ahLst/>
              <a:cxnLst/>
              <a:rect l="l" t="t" r="r" b="b"/>
              <a:pathLst>
                <a:path w="842" h="824" extrusionOk="0">
                  <a:moveTo>
                    <a:pt x="247" y="0"/>
                  </a:moveTo>
                  <a:cubicBezTo>
                    <a:pt x="150" y="190"/>
                    <a:pt x="67" y="389"/>
                    <a:pt x="0" y="595"/>
                  </a:cubicBezTo>
                  <a:lnTo>
                    <a:pt x="612" y="824"/>
                  </a:lnTo>
                  <a:cubicBezTo>
                    <a:pt x="673" y="631"/>
                    <a:pt x="750" y="447"/>
                    <a:pt x="842" y="272"/>
                  </a:cubicBezTo>
                  <a:lnTo>
                    <a:pt x="24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6261475" y="294778"/>
              <a:ext cx="37360" cy="38177"/>
            </a:xfrm>
            <a:custGeom>
              <a:avLst/>
              <a:gdLst/>
              <a:ahLst/>
              <a:cxnLst/>
              <a:rect l="l" t="t" r="r" b="b"/>
              <a:pathLst>
                <a:path w="823" h="841" extrusionOk="0">
                  <a:moveTo>
                    <a:pt x="595" y="1"/>
                  </a:moveTo>
                  <a:cubicBezTo>
                    <a:pt x="389" y="67"/>
                    <a:pt x="190" y="149"/>
                    <a:pt x="0" y="246"/>
                  </a:cubicBezTo>
                  <a:lnTo>
                    <a:pt x="272" y="840"/>
                  </a:lnTo>
                  <a:cubicBezTo>
                    <a:pt x="447" y="750"/>
                    <a:pt x="632" y="672"/>
                    <a:pt x="823" y="612"/>
                  </a:cubicBezTo>
                  <a:lnTo>
                    <a:pt x="59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6351403" y="286062"/>
              <a:ext cx="31822" cy="33184"/>
            </a:xfrm>
            <a:custGeom>
              <a:avLst/>
              <a:gdLst/>
              <a:ahLst/>
              <a:cxnLst/>
              <a:rect l="l" t="t" r="r" b="b"/>
              <a:pathLst>
                <a:path w="701" h="731" extrusionOk="0">
                  <a:moveTo>
                    <a:pt x="63" y="1"/>
                  </a:moveTo>
                  <a:lnTo>
                    <a:pt x="1" y="652"/>
                  </a:lnTo>
                  <a:cubicBezTo>
                    <a:pt x="202" y="661"/>
                    <a:pt x="400" y="687"/>
                    <a:pt x="591" y="731"/>
                  </a:cubicBezTo>
                  <a:lnTo>
                    <a:pt x="701" y="85"/>
                  </a:lnTo>
                  <a:cubicBezTo>
                    <a:pt x="494" y="42"/>
                    <a:pt x="280" y="13"/>
                    <a:pt x="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306553" y="286153"/>
              <a:ext cx="31776" cy="33138"/>
            </a:xfrm>
            <a:custGeom>
              <a:avLst/>
              <a:gdLst/>
              <a:ahLst/>
              <a:cxnLst/>
              <a:rect l="l" t="t" r="r" b="b"/>
              <a:pathLst>
                <a:path w="700" h="730" extrusionOk="0">
                  <a:moveTo>
                    <a:pt x="638" y="1"/>
                  </a:moveTo>
                  <a:cubicBezTo>
                    <a:pt x="420" y="11"/>
                    <a:pt x="207" y="40"/>
                    <a:pt x="0" y="85"/>
                  </a:cubicBezTo>
                  <a:lnTo>
                    <a:pt x="109" y="730"/>
                  </a:lnTo>
                  <a:cubicBezTo>
                    <a:pt x="301" y="685"/>
                    <a:pt x="498" y="659"/>
                    <a:pt x="700" y="652"/>
                  </a:cubicBezTo>
                  <a:lnTo>
                    <a:pt x="63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427167" y="315387"/>
              <a:ext cx="40402" cy="40629"/>
            </a:xfrm>
            <a:custGeom>
              <a:avLst/>
              <a:gdLst/>
              <a:ahLst/>
              <a:cxnLst/>
              <a:rect l="l" t="t" r="r" b="b"/>
              <a:pathLst>
                <a:path w="890" h="895" extrusionOk="0">
                  <a:moveTo>
                    <a:pt x="379" y="0"/>
                  </a:moveTo>
                  <a:lnTo>
                    <a:pt x="1" y="533"/>
                  </a:lnTo>
                  <a:cubicBezTo>
                    <a:pt x="170" y="639"/>
                    <a:pt x="329" y="760"/>
                    <a:pt x="473" y="894"/>
                  </a:cubicBezTo>
                  <a:lnTo>
                    <a:pt x="890" y="391"/>
                  </a:lnTo>
                  <a:cubicBezTo>
                    <a:pt x="731" y="248"/>
                    <a:pt x="560" y="117"/>
                    <a:pt x="37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6390851" y="294823"/>
              <a:ext cx="37405" cy="38177"/>
            </a:xfrm>
            <a:custGeom>
              <a:avLst/>
              <a:gdLst/>
              <a:ahLst/>
              <a:cxnLst/>
              <a:rect l="l" t="t" r="r" b="b"/>
              <a:pathLst>
                <a:path w="824" h="841" extrusionOk="0">
                  <a:moveTo>
                    <a:pt x="228" y="1"/>
                  </a:moveTo>
                  <a:lnTo>
                    <a:pt x="1" y="612"/>
                  </a:lnTo>
                  <a:cubicBezTo>
                    <a:pt x="192" y="671"/>
                    <a:pt x="377" y="749"/>
                    <a:pt x="551" y="840"/>
                  </a:cubicBezTo>
                  <a:lnTo>
                    <a:pt x="823" y="247"/>
                  </a:lnTo>
                  <a:cubicBezTo>
                    <a:pt x="633" y="149"/>
                    <a:pt x="434" y="66"/>
                    <a:pt x="2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6222118" y="315387"/>
              <a:ext cx="40447" cy="40629"/>
            </a:xfrm>
            <a:custGeom>
              <a:avLst/>
              <a:gdLst/>
              <a:ahLst/>
              <a:cxnLst/>
              <a:rect l="l" t="t" r="r" b="b"/>
              <a:pathLst>
                <a:path w="891" h="895" extrusionOk="0">
                  <a:moveTo>
                    <a:pt x="512" y="0"/>
                  </a:moveTo>
                  <a:cubicBezTo>
                    <a:pt x="331" y="117"/>
                    <a:pt x="159" y="248"/>
                    <a:pt x="0" y="391"/>
                  </a:cubicBezTo>
                  <a:lnTo>
                    <a:pt x="417" y="894"/>
                  </a:lnTo>
                  <a:cubicBezTo>
                    <a:pt x="563" y="760"/>
                    <a:pt x="723" y="639"/>
                    <a:pt x="890" y="533"/>
                  </a:cubicBezTo>
                  <a:lnTo>
                    <a:pt x="51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6351403" y="618944"/>
              <a:ext cx="31822" cy="33093"/>
            </a:xfrm>
            <a:custGeom>
              <a:avLst/>
              <a:gdLst/>
              <a:ahLst/>
              <a:cxnLst/>
              <a:rect l="l" t="t" r="r" b="b"/>
              <a:pathLst>
                <a:path w="701" h="729" extrusionOk="0">
                  <a:moveTo>
                    <a:pt x="591" y="0"/>
                  </a:moveTo>
                  <a:cubicBezTo>
                    <a:pt x="400" y="42"/>
                    <a:pt x="202" y="69"/>
                    <a:pt x="1" y="77"/>
                  </a:cubicBezTo>
                  <a:lnTo>
                    <a:pt x="63" y="729"/>
                  </a:lnTo>
                  <a:cubicBezTo>
                    <a:pt x="280" y="718"/>
                    <a:pt x="494" y="689"/>
                    <a:pt x="701" y="645"/>
                  </a:cubicBezTo>
                  <a:lnTo>
                    <a:pt x="59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6494715" y="475586"/>
              <a:ext cx="33138" cy="31867"/>
            </a:xfrm>
            <a:custGeom>
              <a:avLst/>
              <a:gdLst/>
              <a:ahLst/>
              <a:cxnLst/>
              <a:rect l="l" t="t" r="r" b="b"/>
              <a:pathLst>
                <a:path w="730" h="702" extrusionOk="0">
                  <a:moveTo>
                    <a:pt x="79" y="1"/>
                  </a:moveTo>
                  <a:cubicBezTo>
                    <a:pt x="70" y="202"/>
                    <a:pt x="43" y="400"/>
                    <a:pt x="1" y="591"/>
                  </a:cubicBezTo>
                  <a:lnTo>
                    <a:pt x="645" y="701"/>
                  </a:lnTo>
                  <a:cubicBezTo>
                    <a:pt x="689" y="494"/>
                    <a:pt x="718" y="280"/>
                    <a:pt x="730" y="63"/>
                  </a:cubicBezTo>
                  <a:lnTo>
                    <a:pt x="79"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261566" y="605144"/>
              <a:ext cx="37360" cy="38177"/>
            </a:xfrm>
            <a:custGeom>
              <a:avLst/>
              <a:gdLst/>
              <a:ahLst/>
              <a:cxnLst/>
              <a:rect l="l" t="t" r="r" b="b"/>
              <a:pathLst>
                <a:path w="823" h="841" extrusionOk="0">
                  <a:moveTo>
                    <a:pt x="271" y="0"/>
                  </a:moveTo>
                  <a:lnTo>
                    <a:pt x="0" y="594"/>
                  </a:lnTo>
                  <a:cubicBezTo>
                    <a:pt x="190" y="691"/>
                    <a:pt x="388" y="775"/>
                    <a:pt x="594" y="841"/>
                  </a:cubicBezTo>
                  <a:lnTo>
                    <a:pt x="823" y="229"/>
                  </a:lnTo>
                  <a:cubicBezTo>
                    <a:pt x="630" y="169"/>
                    <a:pt x="446" y="93"/>
                    <a:pt x="27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306553" y="618944"/>
              <a:ext cx="31776" cy="33093"/>
            </a:xfrm>
            <a:custGeom>
              <a:avLst/>
              <a:gdLst/>
              <a:ahLst/>
              <a:cxnLst/>
              <a:rect l="l" t="t" r="r" b="b"/>
              <a:pathLst>
                <a:path w="700" h="729" extrusionOk="0">
                  <a:moveTo>
                    <a:pt x="109" y="0"/>
                  </a:moveTo>
                  <a:lnTo>
                    <a:pt x="0" y="645"/>
                  </a:lnTo>
                  <a:cubicBezTo>
                    <a:pt x="207" y="688"/>
                    <a:pt x="420" y="717"/>
                    <a:pt x="638" y="729"/>
                  </a:cubicBezTo>
                  <a:lnTo>
                    <a:pt x="700" y="77"/>
                  </a:lnTo>
                  <a:cubicBezTo>
                    <a:pt x="498" y="69"/>
                    <a:pt x="301" y="42"/>
                    <a:pt x="10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480960" y="515035"/>
              <a:ext cx="38223" cy="37405"/>
            </a:xfrm>
            <a:custGeom>
              <a:avLst/>
              <a:gdLst/>
              <a:ahLst/>
              <a:cxnLst/>
              <a:rect l="l" t="t" r="r" b="b"/>
              <a:pathLst>
                <a:path w="842" h="824" extrusionOk="0">
                  <a:moveTo>
                    <a:pt x="230" y="1"/>
                  </a:moveTo>
                  <a:cubicBezTo>
                    <a:pt x="169" y="193"/>
                    <a:pt x="92" y="377"/>
                    <a:pt x="0" y="551"/>
                  </a:cubicBezTo>
                  <a:lnTo>
                    <a:pt x="595" y="823"/>
                  </a:lnTo>
                  <a:cubicBezTo>
                    <a:pt x="693" y="634"/>
                    <a:pt x="775" y="434"/>
                    <a:pt x="842" y="229"/>
                  </a:cubicBezTo>
                  <a:lnTo>
                    <a:pt x="23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427258" y="582128"/>
              <a:ext cx="40447" cy="40674"/>
            </a:xfrm>
            <a:custGeom>
              <a:avLst/>
              <a:gdLst/>
              <a:ahLst/>
              <a:cxnLst/>
              <a:rect l="l" t="t" r="r" b="b"/>
              <a:pathLst>
                <a:path w="891" h="896" extrusionOk="0">
                  <a:moveTo>
                    <a:pt x="474" y="0"/>
                  </a:moveTo>
                  <a:cubicBezTo>
                    <a:pt x="327" y="135"/>
                    <a:pt x="168" y="255"/>
                    <a:pt x="0" y="363"/>
                  </a:cubicBezTo>
                  <a:lnTo>
                    <a:pt x="379" y="896"/>
                  </a:lnTo>
                  <a:cubicBezTo>
                    <a:pt x="559" y="778"/>
                    <a:pt x="730" y="648"/>
                    <a:pt x="890" y="504"/>
                  </a:cubicBezTo>
                  <a:lnTo>
                    <a:pt x="47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457945" y="551487"/>
              <a:ext cx="40674" cy="40402"/>
            </a:xfrm>
            <a:custGeom>
              <a:avLst/>
              <a:gdLst/>
              <a:ahLst/>
              <a:cxnLst/>
              <a:rect l="l" t="t" r="r" b="b"/>
              <a:pathLst>
                <a:path w="896" h="890" extrusionOk="0">
                  <a:moveTo>
                    <a:pt x="363" y="0"/>
                  </a:moveTo>
                  <a:cubicBezTo>
                    <a:pt x="256" y="168"/>
                    <a:pt x="135" y="326"/>
                    <a:pt x="0" y="473"/>
                  </a:cubicBezTo>
                  <a:lnTo>
                    <a:pt x="504" y="889"/>
                  </a:lnTo>
                  <a:cubicBezTo>
                    <a:pt x="648" y="729"/>
                    <a:pt x="778" y="559"/>
                    <a:pt x="895" y="379"/>
                  </a:cubicBezTo>
                  <a:lnTo>
                    <a:pt x="36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390897" y="605144"/>
              <a:ext cx="37405" cy="38268"/>
            </a:xfrm>
            <a:custGeom>
              <a:avLst/>
              <a:gdLst/>
              <a:ahLst/>
              <a:cxnLst/>
              <a:rect l="l" t="t" r="r" b="b"/>
              <a:pathLst>
                <a:path w="824" h="843" extrusionOk="0">
                  <a:moveTo>
                    <a:pt x="550" y="0"/>
                  </a:moveTo>
                  <a:cubicBezTo>
                    <a:pt x="375" y="91"/>
                    <a:pt x="191" y="169"/>
                    <a:pt x="1" y="230"/>
                  </a:cubicBezTo>
                  <a:lnTo>
                    <a:pt x="228" y="842"/>
                  </a:lnTo>
                  <a:cubicBezTo>
                    <a:pt x="434" y="775"/>
                    <a:pt x="633" y="692"/>
                    <a:pt x="823" y="595"/>
                  </a:cubicBezTo>
                  <a:lnTo>
                    <a:pt x="55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6170595" y="515080"/>
              <a:ext cx="38132" cy="37405"/>
            </a:xfrm>
            <a:custGeom>
              <a:avLst/>
              <a:gdLst/>
              <a:ahLst/>
              <a:cxnLst/>
              <a:rect l="l" t="t" r="r" b="b"/>
              <a:pathLst>
                <a:path w="840" h="824" extrusionOk="0">
                  <a:moveTo>
                    <a:pt x="612" y="1"/>
                  </a:moveTo>
                  <a:lnTo>
                    <a:pt x="0" y="229"/>
                  </a:lnTo>
                  <a:cubicBezTo>
                    <a:pt x="66" y="434"/>
                    <a:pt x="149" y="634"/>
                    <a:pt x="246" y="823"/>
                  </a:cubicBezTo>
                  <a:lnTo>
                    <a:pt x="840" y="552"/>
                  </a:lnTo>
                  <a:cubicBezTo>
                    <a:pt x="750" y="376"/>
                    <a:pt x="672" y="192"/>
                    <a:pt x="6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6222163" y="582128"/>
              <a:ext cx="40447" cy="40674"/>
            </a:xfrm>
            <a:custGeom>
              <a:avLst/>
              <a:gdLst/>
              <a:ahLst/>
              <a:cxnLst/>
              <a:rect l="l" t="t" r="r" b="b"/>
              <a:pathLst>
                <a:path w="891" h="896" extrusionOk="0">
                  <a:moveTo>
                    <a:pt x="417" y="0"/>
                  </a:moveTo>
                  <a:lnTo>
                    <a:pt x="0" y="504"/>
                  </a:lnTo>
                  <a:cubicBezTo>
                    <a:pt x="159" y="648"/>
                    <a:pt x="331" y="778"/>
                    <a:pt x="512" y="896"/>
                  </a:cubicBezTo>
                  <a:lnTo>
                    <a:pt x="890" y="363"/>
                  </a:lnTo>
                  <a:cubicBezTo>
                    <a:pt x="722" y="255"/>
                    <a:pt x="563" y="135"/>
                    <a:pt x="4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6161970" y="475586"/>
              <a:ext cx="33138" cy="31867"/>
            </a:xfrm>
            <a:custGeom>
              <a:avLst/>
              <a:gdLst/>
              <a:ahLst/>
              <a:cxnLst/>
              <a:rect l="l" t="t" r="r" b="b"/>
              <a:pathLst>
                <a:path w="730" h="702" extrusionOk="0">
                  <a:moveTo>
                    <a:pt x="651" y="1"/>
                  </a:moveTo>
                  <a:lnTo>
                    <a:pt x="1" y="63"/>
                  </a:lnTo>
                  <a:cubicBezTo>
                    <a:pt x="11" y="280"/>
                    <a:pt x="40" y="493"/>
                    <a:pt x="85" y="701"/>
                  </a:cubicBezTo>
                  <a:lnTo>
                    <a:pt x="729" y="591"/>
                  </a:lnTo>
                  <a:cubicBezTo>
                    <a:pt x="686" y="400"/>
                    <a:pt x="660" y="202"/>
                    <a:pt x="65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6191159" y="551441"/>
              <a:ext cx="40674" cy="40356"/>
            </a:xfrm>
            <a:custGeom>
              <a:avLst/>
              <a:gdLst/>
              <a:ahLst/>
              <a:cxnLst/>
              <a:rect l="l" t="t" r="r" b="b"/>
              <a:pathLst>
                <a:path w="896" h="889" extrusionOk="0">
                  <a:moveTo>
                    <a:pt x="534" y="0"/>
                  </a:moveTo>
                  <a:lnTo>
                    <a:pt x="1" y="378"/>
                  </a:lnTo>
                  <a:cubicBezTo>
                    <a:pt x="118" y="559"/>
                    <a:pt x="249" y="730"/>
                    <a:pt x="392" y="888"/>
                  </a:cubicBezTo>
                  <a:lnTo>
                    <a:pt x="895" y="472"/>
                  </a:lnTo>
                  <a:cubicBezTo>
                    <a:pt x="761" y="327"/>
                    <a:pt x="640" y="169"/>
                    <a:pt x="53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6161879" y="430736"/>
              <a:ext cx="33184" cy="31777"/>
            </a:xfrm>
            <a:custGeom>
              <a:avLst/>
              <a:gdLst/>
              <a:ahLst/>
              <a:cxnLst/>
              <a:rect l="l" t="t" r="r" b="b"/>
              <a:pathLst>
                <a:path w="731" h="700" extrusionOk="0">
                  <a:moveTo>
                    <a:pt x="85" y="1"/>
                  </a:moveTo>
                  <a:cubicBezTo>
                    <a:pt x="42" y="207"/>
                    <a:pt x="13" y="420"/>
                    <a:pt x="1" y="638"/>
                  </a:cubicBezTo>
                  <a:lnTo>
                    <a:pt x="652" y="700"/>
                  </a:lnTo>
                  <a:cubicBezTo>
                    <a:pt x="662" y="498"/>
                    <a:pt x="688" y="301"/>
                    <a:pt x="730" y="109"/>
                  </a:cubicBezTo>
                  <a:lnTo>
                    <a:pt x="8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6335560" y="546130"/>
              <a:ext cx="18703" cy="106179"/>
            </a:xfrm>
            <a:custGeom>
              <a:avLst/>
              <a:gdLst/>
              <a:ahLst/>
              <a:cxnLst/>
              <a:rect l="l" t="t" r="r" b="b"/>
              <a:pathLst>
                <a:path w="412" h="2339" extrusionOk="0">
                  <a:moveTo>
                    <a:pt x="106" y="0"/>
                  </a:moveTo>
                  <a:lnTo>
                    <a:pt x="29" y="1450"/>
                  </a:lnTo>
                  <a:cubicBezTo>
                    <a:pt x="29" y="1450"/>
                    <a:pt x="54" y="1452"/>
                    <a:pt x="69" y="1479"/>
                  </a:cubicBezTo>
                  <a:cubicBezTo>
                    <a:pt x="81" y="1500"/>
                    <a:pt x="76" y="1532"/>
                    <a:pt x="76" y="1532"/>
                  </a:cubicBezTo>
                  <a:lnTo>
                    <a:pt x="63" y="1682"/>
                  </a:lnTo>
                  <a:lnTo>
                    <a:pt x="1" y="2333"/>
                  </a:lnTo>
                  <a:cubicBezTo>
                    <a:pt x="69" y="2337"/>
                    <a:pt x="138" y="2338"/>
                    <a:pt x="206" y="2338"/>
                  </a:cubicBezTo>
                  <a:cubicBezTo>
                    <a:pt x="275" y="2338"/>
                    <a:pt x="344" y="2337"/>
                    <a:pt x="412" y="2333"/>
                  </a:cubicBezTo>
                  <a:lnTo>
                    <a:pt x="350" y="1682"/>
                  </a:lnTo>
                  <a:lnTo>
                    <a:pt x="335" y="1532"/>
                  </a:lnTo>
                  <a:cubicBezTo>
                    <a:pt x="335" y="1532"/>
                    <a:pt x="332" y="1500"/>
                    <a:pt x="343" y="1479"/>
                  </a:cubicBezTo>
                  <a:cubicBezTo>
                    <a:pt x="358" y="1452"/>
                    <a:pt x="382" y="1450"/>
                    <a:pt x="382" y="1450"/>
                  </a:cubicBezTo>
                  <a:lnTo>
                    <a:pt x="306" y="0"/>
                  </a:lnTo>
                  <a:cubicBezTo>
                    <a:pt x="274" y="1"/>
                    <a:pt x="239" y="5"/>
                    <a:pt x="206" y="5"/>
                  </a:cubicBezTo>
                  <a:cubicBezTo>
                    <a:pt x="171" y="5"/>
                    <a:pt x="139" y="2"/>
                    <a:pt x="1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6335515" y="285835"/>
              <a:ext cx="18703" cy="106224"/>
            </a:xfrm>
            <a:custGeom>
              <a:avLst/>
              <a:gdLst/>
              <a:ahLst/>
              <a:cxnLst/>
              <a:rect l="l" t="t" r="r" b="b"/>
              <a:pathLst>
                <a:path w="412" h="2340" extrusionOk="0">
                  <a:moveTo>
                    <a:pt x="206" y="0"/>
                  </a:moveTo>
                  <a:cubicBezTo>
                    <a:pt x="137" y="0"/>
                    <a:pt x="69" y="2"/>
                    <a:pt x="0" y="6"/>
                  </a:cubicBezTo>
                  <a:lnTo>
                    <a:pt x="62" y="657"/>
                  </a:lnTo>
                  <a:lnTo>
                    <a:pt x="76" y="806"/>
                  </a:lnTo>
                  <a:cubicBezTo>
                    <a:pt x="76" y="806"/>
                    <a:pt x="81" y="839"/>
                    <a:pt x="69" y="860"/>
                  </a:cubicBezTo>
                  <a:cubicBezTo>
                    <a:pt x="54" y="886"/>
                    <a:pt x="29" y="889"/>
                    <a:pt x="29" y="889"/>
                  </a:cubicBezTo>
                  <a:lnTo>
                    <a:pt x="106" y="2340"/>
                  </a:lnTo>
                  <a:cubicBezTo>
                    <a:pt x="139" y="2338"/>
                    <a:pt x="172" y="2334"/>
                    <a:pt x="206" y="2334"/>
                  </a:cubicBezTo>
                  <a:cubicBezTo>
                    <a:pt x="240" y="2334"/>
                    <a:pt x="273" y="2336"/>
                    <a:pt x="306" y="2340"/>
                  </a:cubicBezTo>
                  <a:lnTo>
                    <a:pt x="382" y="889"/>
                  </a:lnTo>
                  <a:cubicBezTo>
                    <a:pt x="382" y="889"/>
                    <a:pt x="357" y="886"/>
                    <a:pt x="343" y="860"/>
                  </a:cubicBezTo>
                  <a:cubicBezTo>
                    <a:pt x="331" y="839"/>
                    <a:pt x="335" y="806"/>
                    <a:pt x="335" y="806"/>
                  </a:cubicBezTo>
                  <a:lnTo>
                    <a:pt x="350" y="657"/>
                  </a:lnTo>
                  <a:lnTo>
                    <a:pt x="412" y="6"/>
                  </a:lnTo>
                  <a:cubicBezTo>
                    <a:pt x="343" y="2"/>
                    <a:pt x="275" y="0"/>
                    <a:pt x="2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6421856" y="459698"/>
              <a:ext cx="106224" cy="18794"/>
            </a:xfrm>
            <a:custGeom>
              <a:avLst/>
              <a:gdLst/>
              <a:ahLst/>
              <a:cxnLst/>
              <a:rect l="l" t="t" r="r" b="b"/>
              <a:pathLst>
                <a:path w="2340" h="414" extrusionOk="0">
                  <a:moveTo>
                    <a:pt x="2335" y="1"/>
                  </a:moveTo>
                  <a:lnTo>
                    <a:pt x="1684" y="62"/>
                  </a:lnTo>
                  <a:lnTo>
                    <a:pt x="1534" y="77"/>
                  </a:lnTo>
                  <a:cubicBezTo>
                    <a:pt x="1534" y="77"/>
                    <a:pt x="1529" y="77"/>
                    <a:pt x="1521" y="77"/>
                  </a:cubicBezTo>
                  <a:cubicBezTo>
                    <a:pt x="1510" y="77"/>
                    <a:pt x="1493" y="76"/>
                    <a:pt x="1480" y="68"/>
                  </a:cubicBezTo>
                  <a:cubicBezTo>
                    <a:pt x="1454" y="54"/>
                    <a:pt x="1451" y="29"/>
                    <a:pt x="1451" y="29"/>
                  </a:cubicBezTo>
                  <a:lnTo>
                    <a:pt x="1" y="105"/>
                  </a:lnTo>
                  <a:cubicBezTo>
                    <a:pt x="3" y="139"/>
                    <a:pt x="6" y="173"/>
                    <a:pt x="6" y="206"/>
                  </a:cubicBezTo>
                  <a:cubicBezTo>
                    <a:pt x="6" y="240"/>
                    <a:pt x="4" y="273"/>
                    <a:pt x="1" y="307"/>
                  </a:cubicBezTo>
                  <a:lnTo>
                    <a:pt x="1451" y="382"/>
                  </a:lnTo>
                  <a:cubicBezTo>
                    <a:pt x="1451" y="382"/>
                    <a:pt x="1454" y="357"/>
                    <a:pt x="1480" y="344"/>
                  </a:cubicBezTo>
                  <a:cubicBezTo>
                    <a:pt x="1494" y="337"/>
                    <a:pt x="1513" y="336"/>
                    <a:pt x="1524" y="336"/>
                  </a:cubicBezTo>
                  <a:cubicBezTo>
                    <a:pt x="1530" y="336"/>
                    <a:pt x="1534" y="336"/>
                    <a:pt x="1534" y="336"/>
                  </a:cubicBezTo>
                  <a:lnTo>
                    <a:pt x="1684" y="351"/>
                  </a:lnTo>
                  <a:lnTo>
                    <a:pt x="2335" y="413"/>
                  </a:lnTo>
                  <a:cubicBezTo>
                    <a:pt x="2339" y="344"/>
                    <a:pt x="2340" y="276"/>
                    <a:pt x="2340" y="206"/>
                  </a:cubicBezTo>
                  <a:cubicBezTo>
                    <a:pt x="2340" y="138"/>
                    <a:pt x="2339" y="69"/>
                    <a:pt x="23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6161652" y="459743"/>
              <a:ext cx="106224" cy="18794"/>
            </a:xfrm>
            <a:custGeom>
              <a:avLst/>
              <a:gdLst/>
              <a:ahLst/>
              <a:cxnLst/>
              <a:rect l="l" t="t" r="r" b="b"/>
              <a:pathLst>
                <a:path w="2340" h="414" extrusionOk="0">
                  <a:moveTo>
                    <a:pt x="6" y="1"/>
                  </a:moveTo>
                  <a:cubicBezTo>
                    <a:pt x="2" y="69"/>
                    <a:pt x="0" y="138"/>
                    <a:pt x="0" y="206"/>
                  </a:cubicBezTo>
                  <a:cubicBezTo>
                    <a:pt x="0" y="275"/>
                    <a:pt x="2" y="345"/>
                    <a:pt x="6" y="413"/>
                  </a:cubicBezTo>
                  <a:lnTo>
                    <a:pt x="657" y="351"/>
                  </a:lnTo>
                  <a:lnTo>
                    <a:pt x="806" y="337"/>
                  </a:lnTo>
                  <a:cubicBezTo>
                    <a:pt x="806" y="337"/>
                    <a:pt x="812" y="336"/>
                    <a:pt x="820" y="336"/>
                  </a:cubicBezTo>
                  <a:cubicBezTo>
                    <a:pt x="831" y="336"/>
                    <a:pt x="848" y="338"/>
                    <a:pt x="860" y="345"/>
                  </a:cubicBezTo>
                  <a:cubicBezTo>
                    <a:pt x="886" y="359"/>
                    <a:pt x="889" y="382"/>
                    <a:pt x="889" y="382"/>
                  </a:cubicBezTo>
                  <a:lnTo>
                    <a:pt x="2339" y="307"/>
                  </a:lnTo>
                  <a:cubicBezTo>
                    <a:pt x="2338" y="274"/>
                    <a:pt x="2334" y="239"/>
                    <a:pt x="2334" y="206"/>
                  </a:cubicBezTo>
                  <a:cubicBezTo>
                    <a:pt x="2334" y="172"/>
                    <a:pt x="2336" y="139"/>
                    <a:pt x="2339" y="106"/>
                  </a:cubicBezTo>
                  <a:lnTo>
                    <a:pt x="889" y="29"/>
                  </a:lnTo>
                  <a:cubicBezTo>
                    <a:pt x="889" y="29"/>
                    <a:pt x="886" y="55"/>
                    <a:pt x="860" y="69"/>
                  </a:cubicBezTo>
                  <a:cubicBezTo>
                    <a:pt x="848" y="76"/>
                    <a:pt x="831" y="77"/>
                    <a:pt x="820" y="77"/>
                  </a:cubicBezTo>
                  <a:cubicBezTo>
                    <a:pt x="812" y="77"/>
                    <a:pt x="806" y="77"/>
                    <a:pt x="806" y="77"/>
                  </a:cubicBezTo>
                  <a:lnTo>
                    <a:pt x="657" y="62"/>
                  </a:lnTo>
                  <a:lnTo>
                    <a:pt x="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6396072" y="520300"/>
              <a:ext cx="84662" cy="84707"/>
            </a:xfrm>
            <a:custGeom>
              <a:avLst/>
              <a:gdLst/>
              <a:ahLst/>
              <a:cxnLst/>
              <a:rect l="l" t="t" r="r" b="b"/>
              <a:pathLst>
                <a:path w="1865" h="1866" extrusionOk="0">
                  <a:moveTo>
                    <a:pt x="143" y="1"/>
                  </a:moveTo>
                  <a:cubicBezTo>
                    <a:pt x="98" y="50"/>
                    <a:pt x="50" y="98"/>
                    <a:pt x="1" y="143"/>
                  </a:cubicBezTo>
                  <a:lnTo>
                    <a:pt x="972" y="1222"/>
                  </a:lnTo>
                  <a:cubicBezTo>
                    <a:pt x="972" y="1222"/>
                    <a:pt x="984" y="1213"/>
                    <a:pt x="1002" y="1213"/>
                  </a:cubicBezTo>
                  <a:cubicBezTo>
                    <a:pt x="1007" y="1213"/>
                    <a:pt x="1013" y="1214"/>
                    <a:pt x="1019" y="1216"/>
                  </a:cubicBezTo>
                  <a:cubicBezTo>
                    <a:pt x="1042" y="1222"/>
                    <a:pt x="1062" y="1247"/>
                    <a:pt x="1062" y="1247"/>
                  </a:cubicBezTo>
                  <a:lnTo>
                    <a:pt x="1157" y="1362"/>
                  </a:lnTo>
                  <a:lnTo>
                    <a:pt x="1574" y="1865"/>
                  </a:lnTo>
                  <a:cubicBezTo>
                    <a:pt x="1675" y="1774"/>
                    <a:pt x="1773" y="1675"/>
                    <a:pt x="1865" y="1574"/>
                  </a:cubicBezTo>
                  <a:lnTo>
                    <a:pt x="1362" y="1158"/>
                  </a:lnTo>
                  <a:lnTo>
                    <a:pt x="1248" y="1063"/>
                  </a:lnTo>
                  <a:cubicBezTo>
                    <a:pt x="1248" y="1063"/>
                    <a:pt x="1224" y="1044"/>
                    <a:pt x="1215" y="1019"/>
                  </a:cubicBezTo>
                  <a:cubicBezTo>
                    <a:pt x="1206" y="991"/>
                    <a:pt x="1222" y="972"/>
                    <a:pt x="1222" y="972"/>
                  </a:cubicBezTo>
                  <a:lnTo>
                    <a:pt x="143"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6208953" y="333137"/>
              <a:ext cx="84707" cy="84707"/>
            </a:xfrm>
            <a:custGeom>
              <a:avLst/>
              <a:gdLst/>
              <a:ahLst/>
              <a:cxnLst/>
              <a:rect l="l" t="t" r="r" b="b"/>
              <a:pathLst>
                <a:path w="1866" h="1866" extrusionOk="0">
                  <a:moveTo>
                    <a:pt x="291" y="0"/>
                  </a:moveTo>
                  <a:cubicBezTo>
                    <a:pt x="190" y="92"/>
                    <a:pt x="92" y="190"/>
                    <a:pt x="0" y="291"/>
                  </a:cubicBezTo>
                  <a:lnTo>
                    <a:pt x="503" y="708"/>
                  </a:lnTo>
                  <a:lnTo>
                    <a:pt x="618" y="803"/>
                  </a:lnTo>
                  <a:cubicBezTo>
                    <a:pt x="618" y="803"/>
                    <a:pt x="645" y="823"/>
                    <a:pt x="651" y="846"/>
                  </a:cubicBezTo>
                  <a:cubicBezTo>
                    <a:pt x="660" y="876"/>
                    <a:pt x="645" y="894"/>
                    <a:pt x="645" y="894"/>
                  </a:cubicBezTo>
                  <a:lnTo>
                    <a:pt x="1723" y="1866"/>
                  </a:lnTo>
                  <a:cubicBezTo>
                    <a:pt x="1768" y="1815"/>
                    <a:pt x="1815" y="1768"/>
                    <a:pt x="1866" y="1724"/>
                  </a:cubicBezTo>
                  <a:lnTo>
                    <a:pt x="893" y="645"/>
                  </a:lnTo>
                  <a:cubicBezTo>
                    <a:pt x="893" y="645"/>
                    <a:pt x="882" y="654"/>
                    <a:pt x="864" y="654"/>
                  </a:cubicBezTo>
                  <a:cubicBezTo>
                    <a:pt x="858" y="654"/>
                    <a:pt x="852" y="653"/>
                    <a:pt x="846" y="651"/>
                  </a:cubicBezTo>
                  <a:cubicBezTo>
                    <a:pt x="823" y="645"/>
                    <a:pt x="803" y="618"/>
                    <a:pt x="803" y="618"/>
                  </a:cubicBezTo>
                  <a:lnTo>
                    <a:pt x="708" y="503"/>
                  </a:lnTo>
                  <a:lnTo>
                    <a:pt x="29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6208953" y="520346"/>
              <a:ext cx="84707" cy="84752"/>
            </a:xfrm>
            <a:custGeom>
              <a:avLst/>
              <a:gdLst/>
              <a:ahLst/>
              <a:cxnLst/>
              <a:rect l="l" t="t" r="r" b="b"/>
              <a:pathLst>
                <a:path w="1866" h="1867" extrusionOk="0">
                  <a:moveTo>
                    <a:pt x="1723" y="1"/>
                  </a:moveTo>
                  <a:lnTo>
                    <a:pt x="645" y="972"/>
                  </a:lnTo>
                  <a:cubicBezTo>
                    <a:pt x="645" y="972"/>
                    <a:pt x="660" y="992"/>
                    <a:pt x="651" y="1020"/>
                  </a:cubicBezTo>
                  <a:cubicBezTo>
                    <a:pt x="645" y="1044"/>
                    <a:pt x="618" y="1064"/>
                    <a:pt x="618" y="1064"/>
                  </a:cubicBezTo>
                  <a:lnTo>
                    <a:pt x="503" y="1159"/>
                  </a:lnTo>
                  <a:lnTo>
                    <a:pt x="0" y="1575"/>
                  </a:lnTo>
                  <a:cubicBezTo>
                    <a:pt x="92" y="1677"/>
                    <a:pt x="190" y="1774"/>
                    <a:pt x="291" y="1866"/>
                  </a:cubicBezTo>
                  <a:lnTo>
                    <a:pt x="708" y="1362"/>
                  </a:lnTo>
                  <a:lnTo>
                    <a:pt x="803" y="1246"/>
                  </a:lnTo>
                  <a:cubicBezTo>
                    <a:pt x="803" y="1246"/>
                    <a:pt x="824" y="1220"/>
                    <a:pt x="846" y="1215"/>
                  </a:cubicBezTo>
                  <a:cubicBezTo>
                    <a:pt x="852" y="1213"/>
                    <a:pt x="858" y="1212"/>
                    <a:pt x="863" y="1212"/>
                  </a:cubicBezTo>
                  <a:cubicBezTo>
                    <a:pt x="882" y="1212"/>
                    <a:pt x="893" y="1222"/>
                    <a:pt x="893" y="1222"/>
                  </a:cubicBezTo>
                  <a:lnTo>
                    <a:pt x="1866" y="143"/>
                  </a:lnTo>
                  <a:cubicBezTo>
                    <a:pt x="1815" y="99"/>
                    <a:pt x="1768" y="51"/>
                    <a:pt x="172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6396117" y="333137"/>
              <a:ext cx="84798" cy="84707"/>
            </a:xfrm>
            <a:custGeom>
              <a:avLst/>
              <a:gdLst/>
              <a:ahLst/>
              <a:cxnLst/>
              <a:rect l="l" t="t" r="r" b="b"/>
              <a:pathLst>
                <a:path w="1868" h="1866" extrusionOk="0">
                  <a:moveTo>
                    <a:pt x="1575" y="0"/>
                  </a:moveTo>
                  <a:lnTo>
                    <a:pt x="1158" y="503"/>
                  </a:lnTo>
                  <a:lnTo>
                    <a:pt x="1063" y="618"/>
                  </a:lnTo>
                  <a:cubicBezTo>
                    <a:pt x="1063" y="618"/>
                    <a:pt x="1044" y="645"/>
                    <a:pt x="1019" y="651"/>
                  </a:cubicBezTo>
                  <a:cubicBezTo>
                    <a:pt x="1013" y="653"/>
                    <a:pt x="1007" y="654"/>
                    <a:pt x="1001" y="654"/>
                  </a:cubicBezTo>
                  <a:cubicBezTo>
                    <a:pt x="983" y="654"/>
                    <a:pt x="972" y="645"/>
                    <a:pt x="972" y="645"/>
                  </a:cubicBezTo>
                  <a:lnTo>
                    <a:pt x="1" y="1724"/>
                  </a:lnTo>
                  <a:cubicBezTo>
                    <a:pt x="50" y="1768"/>
                    <a:pt x="98" y="1815"/>
                    <a:pt x="143" y="1866"/>
                  </a:cubicBezTo>
                  <a:lnTo>
                    <a:pt x="1221" y="894"/>
                  </a:lnTo>
                  <a:cubicBezTo>
                    <a:pt x="1221" y="894"/>
                    <a:pt x="1205" y="876"/>
                    <a:pt x="1214" y="846"/>
                  </a:cubicBezTo>
                  <a:cubicBezTo>
                    <a:pt x="1221" y="824"/>
                    <a:pt x="1247" y="803"/>
                    <a:pt x="1247" y="803"/>
                  </a:cubicBezTo>
                  <a:lnTo>
                    <a:pt x="1363" y="708"/>
                  </a:lnTo>
                  <a:lnTo>
                    <a:pt x="1867" y="291"/>
                  </a:lnTo>
                  <a:cubicBezTo>
                    <a:pt x="1774" y="190"/>
                    <a:pt x="1677" y="92"/>
                    <a:pt x="15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6360391" y="542317"/>
              <a:ext cx="40856" cy="105861"/>
            </a:xfrm>
            <a:custGeom>
              <a:avLst/>
              <a:gdLst/>
              <a:ahLst/>
              <a:cxnLst/>
              <a:rect l="l" t="t" r="r" b="b"/>
              <a:pathLst>
                <a:path w="900" h="2332" extrusionOk="0">
                  <a:moveTo>
                    <a:pt x="195" y="1"/>
                  </a:moveTo>
                  <a:cubicBezTo>
                    <a:pt x="133" y="22"/>
                    <a:pt x="67" y="40"/>
                    <a:pt x="1" y="54"/>
                  </a:cubicBezTo>
                  <a:lnTo>
                    <a:pt x="300" y="1472"/>
                  </a:lnTo>
                  <a:cubicBezTo>
                    <a:pt x="300" y="1472"/>
                    <a:pt x="302" y="1472"/>
                    <a:pt x="306" y="1472"/>
                  </a:cubicBezTo>
                  <a:cubicBezTo>
                    <a:pt x="314" y="1472"/>
                    <a:pt x="331" y="1474"/>
                    <a:pt x="346" y="1489"/>
                  </a:cubicBezTo>
                  <a:cubicBezTo>
                    <a:pt x="363" y="1506"/>
                    <a:pt x="367" y="1539"/>
                    <a:pt x="367" y="1539"/>
                  </a:cubicBezTo>
                  <a:lnTo>
                    <a:pt x="392" y="1687"/>
                  </a:lnTo>
                  <a:lnTo>
                    <a:pt x="501" y="2331"/>
                  </a:lnTo>
                  <a:cubicBezTo>
                    <a:pt x="637" y="2302"/>
                    <a:pt x="769" y="2267"/>
                    <a:pt x="899" y="2225"/>
                  </a:cubicBezTo>
                  <a:lnTo>
                    <a:pt x="672" y="1613"/>
                  </a:lnTo>
                  <a:lnTo>
                    <a:pt x="620" y="1473"/>
                  </a:lnTo>
                  <a:cubicBezTo>
                    <a:pt x="620" y="1473"/>
                    <a:pt x="608" y="1442"/>
                    <a:pt x="614" y="1419"/>
                  </a:cubicBezTo>
                  <a:cubicBezTo>
                    <a:pt x="620" y="1390"/>
                    <a:pt x="643" y="1381"/>
                    <a:pt x="643" y="1381"/>
                  </a:cubicBezTo>
                  <a:lnTo>
                    <a:pt x="19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6288440" y="289921"/>
              <a:ext cx="40946" cy="105816"/>
            </a:xfrm>
            <a:custGeom>
              <a:avLst/>
              <a:gdLst/>
              <a:ahLst/>
              <a:cxnLst/>
              <a:rect l="l" t="t" r="r" b="b"/>
              <a:pathLst>
                <a:path w="902" h="2331" extrusionOk="0">
                  <a:moveTo>
                    <a:pt x="399" y="0"/>
                  </a:moveTo>
                  <a:cubicBezTo>
                    <a:pt x="263" y="30"/>
                    <a:pt x="132" y="65"/>
                    <a:pt x="1" y="108"/>
                  </a:cubicBezTo>
                  <a:lnTo>
                    <a:pt x="229" y="719"/>
                  </a:lnTo>
                  <a:lnTo>
                    <a:pt x="281" y="860"/>
                  </a:lnTo>
                  <a:cubicBezTo>
                    <a:pt x="281" y="860"/>
                    <a:pt x="294" y="890"/>
                    <a:pt x="289" y="914"/>
                  </a:cubicBezTo>
                  <a:cubicBezTo>
                    <a:pt x="281" y="943"/>
                    <a:pt x="258" y="952"/>
                    <a:pt x="258" y="952"/>
                  </a:cubicBezTo>
                  <a:lnTo>
                    <a:pt x="706" y="2331"/>
                  </a:lnTo>
                  <a:cubicBezTo>
                    <a:pt x="770" y="2310"/>
                    <a:pt x="834" y="2292"/>
                    <a:pt x="901" y="2278"/>
                  </a:cubicBezTo>
                  <a:lnTo>
                    <a:pt x="600" y="862"/>
                  </a:lnTo>
                  <a:cubicBezTo>
                    <a:pt x="600" y="862"/>
                    <a:pt x="599" y="862"/>
                    <a:pt x="596" y="862"/>
                  </a:cubicBezTo>
                  <a:cubicBezTo>
                    <a:pt x="589" y="862"/>
                    <a:pt x="570" y="860"/>
                    <a:pt x="554" y="843"/>
                  </a:cubicBezTo>
                  <a:cubicBezTo>
                    <a:pt x="538" y="826"/>
                    <a:pt x="533" y="793"/>
                    <a:pt x="533" y="793"/>
                  </a:cubicBezTo>
                  <a:lnTo>
                    <a:pt x="508" y="646"/>
                  </a:lnTo>
                  <a:lnTo>
                    <a:pt x="39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6418134" y="412714"/>
              <a:ext cx="105861" cy="40856"/>
            </a:xfrm>
            <a:custGeom>
              <a:avLst/>
              <a:gdLst/>
              <a:ahLst/>
              <a:cxnLst/>
              <a:rect l="l" t="t" r="r" b="b"/>
              <a:pathLst>
                <a:path w="2332" h="900" extrusionOk="0">
                  <a:moveTo>
                    <a:pt x="2224" y="0"/>
                  </a:moveTo>
                  <a:lnTo>
                    <a:pt x="1612" y="229"/>
                  </a:lnTo>
                  <a:lnTo>
                    <a:pt x="1473" y="280"/>
                  </a:lnTo>
                  <a:cubicBezTo>
                    <a:pt x="1473" y="280"/>
                    <a:pt x="1452" y="288"/>
                    <a:pt x="1432" y="288"/>
                  </a:cubicBezTo>
                  <a:cubicBezTo>
                    <a:pt x="1427" y="288"/>
                    <a:pt x="1423" y="288"/>
                    <a:pt x="1419" y="287"/>
                  </a:cubicBezTo>
                  <a:cubicBezTo>
                    <a:pt x="1390" y="280"/>
                    <a:pt x="1381" y="256"/>
                    <a:pt x="1381" y="256"/>
                  </a:cubicBezTo>
                  <a:lnTo>
                    <a:pt x="1" y="705"/>
                  </a:lnTo>
                  <a:cubicBezTo>
                    <a:pt x="22" y="768"/>
                    <a:pt x="40" y="832"/>
                    <a:pt x="53" y="900"/>
                  </a:cubicBezTo>
                  <a:lnTo>
                    <a:pt x="1472" y="599"/>
                  </a:lnTo>
                  <a:cubicBezTo>
                    <a:pt x="1472" y="599"/>
                    <a:pt x="1468" y="574"/>
                    <a:pt x="1489" y="554"/>
                  </a:cubicBezTo>
                  <a:cubicBezTo>
                    <a:pt x="1506" y="537"/>
                    <a:pt x="1538" y="533"/>
                    <a:pt x="1538" y="533"/>
                  </a:cubicBezTo>
                  <a:lnTo>
                    <a:pt x="1687" y="508"/>
                  </a:lnTo>
                  <a:lnTo>
                    <a:pt x="2331" y="399"/>
                  </a:lnTo>
                  <a:cubicBezTo>
                    <a:pt x="2302" y="263"/>
                    <a:pt x="2267" y="131"/>
                    <a:pt x="2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6165692" y="484620"/>
              <a:ext cx="105952" cy="40810"/>
            </a:xfrm>
            <a:custGeom>
              <a:avLst/>
              <a:gdLst/>
              <a:ahLst/>
              <a:cxnLst/>
              <a:rect l="l" t="t" r="r" b="b"/>
              <a:pathLst>
                <a:path w="2334" h="899" extrusionOk="0">
                  <a:moveTo>
                    <a:pt x="2281" y="0"/>
                  </a:moveTo>
                  <a:lnTo>
                    <a:pt x="863" y="301"/>
                  </a:lnTo>
                  <a:cubicBezTo>
                    <a:pt x="863" y="301"/>
                    <a:pt x="866" y="325"/>
                    <a:pt x="844" y="345"/>
                  </a:cubicBezTo>
                  <a:cubicBezTo>
                    <a:pt x="827" y="362"/>
                    <a:pt x="794" y="366"/>
                    <a:pt x="794" y="366"/>
                  </a:cubicBezTo>
                  <a:lnTo>
                    <a:pt x="646" y="391"/>
                  </a:lnTo>
                  <a:lnTo>
                    <a:pt x="1" y="501"/>
                  </a:lnTo>
                  <a:cubicBezTo>
                    <a:pt x="30" y="636"/>
                    <a:pt x="66" y="768"/>
                    <a:pt x="108" y="899"/>
                  </a:cubicBezTo>
                  <a:lnTo>
                    <a:pt x="720" y="671"/>
                  </a:lnTo>
                  <a:lnTo>
                    <a:pt x="860" y="619"/>
                  </a:lnTo>
                  <a:cubicBezTo>
                    <a:pt x="860" y="619"/>
                    <a:pt x="881" y="611"/>
                    <a:pt x="901" y="611"/>
                  </a:cubicBezTo>
                  <a:cubicBezTo>
                    <a:pt x="906" y="611"/>
                    <a:pt x="911" y="612"/>
                    <a:pt x="915" y="613"/>
                  </a:cubicBezTo>
                  <a:cubicBezTo>
                    <a:pt x="944" y="619"/>
                    <a:pt x="953" y="643"/>
                    <a:pt x="953" y="643"/>
                  </a:cubicBezTo>
                  <a:lnTo>
                    <a:pt x="2334" y="195"/>
                  </a:lnTo>
                  <a:cubicBezTo>
                    <a:pt x="2313" y="132"/>
                    <a:pt x="2294" y="66"/>
                    <a:pt x="228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6409372" y="503595"/>
              <a:ext cx="98643" cy="64960"/>
            </a:xfrm>
            <a:custGeom>
              <a:avLst/>
              <a:gdLst/>
              <a:ahLst/>
              <a:cxnLst/>
              <a:rect l="l" t="t" r="r" b="b"/>
              <a:pathLst>
                <a:path w="2173" h="1431" extrusionOk="0">
                  <a:moveTo>
                    <a:pt x="101" y="1"/>
                  </a:moveTo>
                  <a:cubicBezTo>
                    <a:pt x="71" y="61"/>
                    <a:pt x="38" y="119"/>
                    <a:pt x="1" y="176"/>
                  </a:cubicBezTo>
                  <a:lnTo>
                    <a:pt x="1218" y="966"/>
                  </a:lnTo>
                  <a:cubicBezTo>
                    <a:pt x="1218" y="966"/>
                    <a:pt x="1232" y="946"/>
                    <a:pt x="1262" y="946"/>
                  </a:cubicBezTo>
                  <a:cubicBezTo>
                    <a:pt x="1286" y="946"/>
                    <a:pt x="1313" y="966"/>
                    <a:pt x="1313" y="966"/>
                  </a:cubicBezTo>
                  <a:lnTo>
                    <a:pt x="1434" y="1052"/>
                  </a:lnTo>
                  <a:lnTo>
                    <a:pt x="1966" y="1431"/>
                  </a:lnTo>
                  <a:cubicBezTo>
                    <a:pt x="2041" y="1316"/>
                    <a:pt x="2110" y="1198"/>
                    <a:pt x="2172" y="1075"/>
                  </a:cubicBezTo>
                  <a:lnTo>
                    <a:pt x="1577" y="803"/>
                  </a:lnTo>
                  <a:lnTo>
                    <a:pt x="1442" y="742"/>
                  </a:lnTo>
                  <a:cubicBezTo>
                    <a:pt x="1442" y="742"/>
                    <a:pt x="1412" y="728"/>
                    <a:pt x="1400" y="707"/>
                  </a:cubicBezTo>
                  <a:cubicBezTo>
                    <a:pt x="1383" y="682"/>
                    <a:pt x="1395" y="660"/>
                    <a:pt x="1395" y="660"/>
                  </a:cubicBezTo>
                  <a:lnTo>
                    <a:pt x="10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6181762" y="369544"/>
              <a:ext cx="98598" cy="65096"/>
            </a:xfrm>
            <a:custGeom>
              <a:avLst/>
              <a:gdLst/>
              <a:ahLst/>
              <a:cxnLst/>
              <a:rect l="l" t="t" r="r" b="b"/>
              <a:pathLst>
                <a:path w="2172" h="1434" extrusionOk="0">
                  <a:moveTo>
                    <a:pt x="206" y="1"/>
                  </a:moveTo>
                  <a:cubicBezTo>
                    <a:pt x="131" y="116"/>
                    <a:pt x="62" y="234"/>
                    <a:pt x="0" y="357"/>
                  </a:cubicBezTo>
                  <a:lnTo>
                    <a:pt x="595" y="628"/>
                  </a:lnTo>
                  <a:lnTo>
                    <a:pt x="731" y="691"/>
                  </a:lnTo>
                  <a:cubicBezTo>
                    <a:pt x="731" y="691"/>
                    <a:pt x="762" y="703"/>
                    <a:pt x="773" y="724"/>
                  </a:cubicBezTo>
                  <a:cubicBezTo>
                    <a:pt x="789" y="750"/>
                    <a:pt x="778" y="774"/>
                    <a:pt x="778" y="774"/>
                  </a:cubicBezTo>
                  <a:lnTo>
                    <a:pt x="2071" y="1433"/>
                  </a:lnTo>
                  <a:cubicBezTo>
                    <a:pt x="2102" y="1372"/>
                    <a:pt x="2135" y="1314"/>
                    <a:pt x="2172" y="1257"/>
                  </a:cubicBezTo>
                  <a:lnTo>
                    <a:pt x="955" y="466"/>
                  </a:lnTo>
                  <a:cubicBezTo>
                    <a:pt x="955" y="466"/>
                    <a:pt x="942" y="486"/>
                    <a:pt x="913" y="486"/>
                  </a:cubicBezTo>
                  <a:cubicBezTo>
                    <a:pt x="912" y="486"/>
                    <a:pt x="911" y="486"/>
                    <a:pt x="910" y="486"/>
                  </a:cubicBezTo>
                  <a:cubicBezTo>
                    <a:pt x="886" y="486"/>
                    <a:pt x="860" y="466"/>
                    <a:pt x="860" y="466"/>
                  </a:cubicBezTo>
                  <a:lnTo>
                    <a:pt x="738" y="380"/>
                  </a:lnTo>
                  <a:lnTo>
                    <a:pt x="20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6245360" y="533510"/>
              <a:ext cx="64960" cy="98643"/>
            </a:xfrm>
            <a:custGeom>
              <a:avLst/>
              <a:gdLst/>
              <a:ahLst/>
              <a:cxnLst/>
              <a:rect l="l" t="t" r="r" b="b"/>
              <a:pathLst>
                <a:path w="1431" h="2173" extrusionOk="0">
                  <a:moveTo>
                    <a:pt x="1256" y="1"/>
                  </a:moveTo>
                  <a:lnTo>
                    <a:pt x="466" y="1218"/>
                  </a:lnTo>
                  <a:cubicBezTo>
                    <a:pt x="466" y="1218"/>
                    <a:pt x="487" y="1233"/>
                    <a:pt x="486" y="1262"/>
                  </a:cubicBezTo>
                  <a:cubicBezTo>
                    <a:pt x="486" y="1286"/>
                    <a:pt x="466" y="1313"/>
                    <a:pt x="466" y="1313"/>
                  </a:cubicBezTo>
                  <a:lnTo>
                    <a:pt x="379" y="1434"/>
                  </a:lnTo>
                  <a:lnTo>
                    <a:pt x="1" y="1967"/>
                  </a:lnTo>
                  <a:cubicBezTo>
                    <a:pt x="116" y="2041"/>
                    <a:pt x="234" y="2110"/>
                    <a:pt x="357" y="2172"/>
                  </a:cubicBezTo>
                  <a:lnTo>
                    <a:pt x="628" y="1578"/>
                  </a:lnTo>
                  <a:lnTo>
                    <a:pt x="690" y="1443"/>
                  </a:lnTo>
                  <a:cubicBezTo>
                    <a:pt x="690" y="1443"/>
                    <a:pt x="703" y="1413"/>
                    <a:pt x="723" y="1399"/>
                  </a:cubicBezTo>
                  <a:cubicBezTo>
                    <a:pt x="734" y="1392"/>
                    <a:pt x="744" y="1390"/>
                    <a:pt x="753" y="1390"/>
                  </a:cubicBezTo>
                  <a:cubicBezTo>
                    <a:pt x="764" y="1390"/>
                    <a:pt x="772" y="1394"/>
                    <a:pt x="772" y="1394"/>
                  </a:cubicBezTo>
                  <a:lnTo>
                    <a:pt x="1431" y="101"/>
                  </a:lnTo>
                  <a:cubicBezTo>
                    <a:pt x="1371" y="70"/>
                    <a:pt x="1313" y="38"/>
                    <a:pt x="125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6379412" y="305945"/>
              <a:ext cx="64960" cy="98598"/>
            </a:xfrm>
            <a:custGeom>
              <a:avLst/>
              <a:gdLst/>
              <a:ahLst/>
              <a:cxnLst/>
              <a:rect l="l" t="t" r="r" b="b"/>
              <a:pathLst>
                <a:path w="1431" h="2172" extrusionOk="0">
                  <a:moveTo>
                    <a:pt x="1075" y="0"/>
                  </a:moveTo>
                  <a:lnTo>
                    <a:pt x="803" y="594"/>
                  </a:lnTo>
                  <a:lnTo>
                    <a:pt x="742" y="731"/>
                  </a:lnTo>
                  <a:cubicBezTo>
                    <a:pt x="742" y="731"/>
                    <a:pt x="728" y="762"/>
                    <a:pt x="707" y="773"/>
                  </a:cubicBezTo>
                  <a:cubicBezTo>
                    <a:pt x="696" y="780"/>
                    <a:pt x="686" y="782"/>
                    <a:pt x="678" y="782"/>
                  </a:cubicBezTo>
                  <a:cubicBezTo>
                    <a:pt x="667" y="782"/>
                    <a:pt x="660" y="779"/>
                    <a:pt x="660" y="779"/>
                  </a:cubicBezTo>
                  <a:lnTo>
                    <a:pt x="1" y="2072"/>
                  </a:lnTo>
                  <a:cubicBezTo>
                    <a:pt x="62" y="2102"/>
                    <a:pt x="119" y="2135"/>
                    <a:pt x="176" y="2172"/>
                  </a:cubicBezTo>
                  <a:lnTo>
                    <a:pt x="965" y="955"/>
                  </a:lnTo>
                  <a:cubicBezTo>
                    <a:pt x="965" y="955"/>
                    <a:pt x="944" y="940"/>
                    <a:pt x="945" y="910"/>
                  </a:cubicBezTo>
                  <a:cubicBezTo>
                    <a:pt x="945" y="886"/>
                    <a:pt x="965" y="860"/>
                    <a:pt x="965" y="860"/>
                  </a:cubicBezTo>
                  <a:lnTo>
                    <a:pt x="1052" y="739"/>
                  </a:lnTo>
                  <a:lnTo>
                    <a:pt x="1431" y="206"/>
                  </a:lnTo>
                  <a:cubicBezTo>
                    <a:pt x="1316" y="131"/>
                    <a:pt x="1197" y="63"/>
                    <a:pt x="10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6379457" y="533510"/>
              <a:ext cx="65051" cy="98643"/>
            </a:xfrm>
            <a:custGeom>
              <a:avLst/>
              <a:gdLst/>
              <a:ahLst/>
              <a:cxnLst/>
              <a:rect l="l" t="t" r="r" b="b"/>
              <a:pathLst>
                <a:path w="1433" h="2173" extrusionOk="0">
                  <a:moveTo>
                    <a:pt x="177" y="1"/>
                  </a:moveTo>
                  <a:cubicBezTo>
                    <a:pt x="121" y="38"/>
                    <a:pt x="62" y="70"/>
                    <a:pt x="1" y="101"/>
                  </a:cubicBezTo>
                  <a:lnTo>
                    <a:pt x="660" y="1394"/>
                  </a:lnTo>
                  <a:cubicBezTo>
                    <a:pt x="660" y="1394"/>
                    <a:pt x="667" y="1390"/>
                    <a:pt x="679" y="1390"/>
                  </a:cubicBezTo>
                  <a:cubicBezTo>
                    <a:pt x="687" y="1390"/>
                    <a:pt x="698" y="1392"/>
                    <a:pt x="709" y="1399"/>
                  </a:cubicBezTo>
                  <a:cubicBezTo>
                    <a:pt x="730" y="1412"/>
                    <a:pt x="743" y="1443"/>
                    <a:pt x="743" y="1443"/>
                  </a:cubicBezTo>
                  <a:lnTo>
                    <a:pt x="805" y="1578"/>
                  </a:lnTo>
                  <a:lnTo>
                    <a:pt x="1076" y="2172"/>
                  </a:lnTo>
                  <a:cubicBezTo>
                    <a:pt x="1200" y="2109"/>
                    <a:pt x="1318" y="2040"/>
                    <a:pt x="1433" y="1967"/>
                  </a:cubicBezTo>
                  <a:lnTo>
                    <a:pt x="1054" y="1434"/>
                  </a:lnTo>
                  <a:lnTo>
                    <a:pt x="966" y="1313"/>
                  </a:lnTo>
                  <a:cubicBezTo>
                    <a:pt x="966" y="1313"/>
                    <a:pt x="947" y="1286"/>
                    <a:pt x="947" y="1262"/>
                  </a:cubicBezTo>
                  <a:cubicBezTo>
                    <a:pt x="944" y="1233"/>
                    <a:pt x="966" y="1218"/>
                    <a:pt x="966" y="1218"/>
                  </a:cubicBezTo>
                  <a:lnTo>
                    <a:pt x="17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6245315" y="306081"/>
              <a:ext cx="64960" cy="98507"/>
            </a:xfrm>
            <a:custGeom>
              <a:avLst/>
              <a:gdLst/>
              <a:ahLst/>
              <a:cxnLst/>
              <a:rect l="l" t="t" r="r" b="b"/>
              <a:pathLst>
                <a:path w="1431" h="2170" extrusionOk="0">
                  <a:moveTo>
                    <a:pt x="356" y="1"/>
                  </a:moveTo>
                  <a:cubicBezTo>
                    <a:pt x="234" y="64"/>
                    <a:pt x="115" y="132"/>
                    <a:pt x="1" y="206"/>
                  </a:cubicBezTo>
                  <a:lnTo>
                    <a:pt x="378" y="739"/>
                  </a:lnTo>
                  <a:lnTo>
                    <a:pt x="466" y="859"/>
                  </a:lnTo>
                  <a:cubicBezTo>
                    <a:pt x="466" y="859"/>
                    <a:pt x="486" y="885"/>
                    <a:pt x="486" y="909"/>
                  </a:cubicBezTo>
                  <a:cubicBezTo>
                    <a:pt x="487" y="939"/>
                    <a:pt x="466" y="954"/>
                    <a:pt x="466" y="954"/>
                  </a:cubicBezTo>
                  <a:lnTo>
                    <a:pt x="1256" y="2170"/>
                  </a:lnTo>
                  <a:cubicBezTo>
                    <a:pt x="1310" y="2133"/>
                    <a:pt x="1371" y="2100"/>
                    <a:pt x="1431" y="2070"/>
                  </a:cubicBezTo>
                  <a:lnTo>
                    <a:pt x="772" y="777"/>
                  </a:lnTo>
                  <a:cubicBezTo>
                    <a:pt x="772" y="777"/>
                    <a:pt x="764" y="780"/>
                    <a:pt x="753" y="780"/>
                  </a:cubicBezTo>
                  <a:cubicBezTo>
                    <a:pt x="745" y="780"/>
                    <a:pt x="734" y="778"/>
                    <a:pt x="723" y="771"/>
                  </a:cubicBezTo>
                  <a:cubicBezTo>
                    <a:pt x="703" y="760"/>
                    <a:pt x="689" y="729"/>
                    <a:pt x="689" y="729"/>
                  </a:cubicBezTo>
                  <a:lnTo>
                    <a:pt x="628" y="593"/>
                  </a:lnTo>
                  <a:lnTo>
                    <a:pt x="3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6409327" y="369407"/>
              <a:ext cx="98598" cy="65051"/>
            </a:xfrm>
            <a:custGeom>
              <a:avLst/>
              <a:gdLst/>
              <a:ahLst/>
              <a:cxnLst/>
              <a:rect l="l" t="t" r="r" b="b"/>
              <a:pathLst>
                <a:path w="2172" h="1433" extrusionOk="0">
                  <a:moveTo>
                    <a:pt x="1966" y="1"/>
                  </a:moveTo>
                  <a:lnTo>
                    <a:pt x="1434" y="379"/>
                  </a:lnTo>
                  <a:lnTo>
                    <a:pt x="1313" y="468"/>
                  </a:lnTo>
                  <a:cubicBezTo>
                    <a:pt x="1313" y="468"/>
                    <a:pt x="1286" y="488"/>
                    <a:pt x="1262" y="488"/>
                  </a:cubicBezTo>
                  <a:cubicBezTo>
                    <a:pt x="1261" y="488"/>
                    <a:pt x="1260" y="488"/>
                    <a:pt x="1260" y="488"/>
                  </a:cubicBezTo>
                  <a:cubicBezTo>
                    <a:pt x="1232" y="488"/>
                    <a:pt x="1218" y="468"/>
                    <a:pt x="1218" y="468"/>
                  </a:cubicBezTo>
                  <a:lnTo>
                    <a:pt x="1" y="1258"/>
                  </a:lnTo>
                  <a:cubicBezTo>
                    <a:pt x="38" y="1313"/>
                    <a:pt x="70" y="1372"/>
                    <a:pt x="101" y="1433"/>
                  </a:cubicBezTo>
                  <a:lnTo>
                    <a:pt x="1394" y="774"/>
                  </a:lnTo>
                  <a:cubicBezTo>
                    <a:pt x="1394" y="774"/>
                    <a:pt x="1383" y="752"/>
                    <a:pt x="1399" y="725"/>
                  </a:cubicBezTo>
                  <a:cubicBezTo>
                    <a:pt x="1412" y="704"/>
                    <a:pt x="1441" y="690"/>
                    <a:pt x="1441" y="690"/>
                  </a:cubicBezTo>
                  <a:lnTo>
                    <a:pt x="1577" y="629"/>
                  </a:lnTo>
                  <a:lnTo>
                    <a:pt x="2172" y="357"/>
                  </a:lnTo>
                  <a:cubicBezTo>
                    <a:pt x="2109" y="235"/>
                    <a:pt x="2040" y="116"/>
                    <a:pt x="196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6181898" y="503640"/>
              <a:ext cx="98507" cy="65051"/>
            </a:xfrm>
            <a:custGeom>
              <a:avLst/>
              <a:gdLst/>
              <a:ahLst/>
              <a:cxnLst/>
              <a:rect l="l" t="t" r="r" b="b"/>
              <a:pathLst>
                <a:path w="2170" h="1433" extrusionOk="0">
                  <a:moveTo>
                    <a:pt x="2069" y="1"/>
                  </a:moveTo>
                  <a:lnTo>
                    <a:pt x="777" y="660"/>
                  </a:lnTo>
                  <a:cubicBezTo>
                    <a:pt x="777" y="660"/>
                    <a:pt x="787" y="683"/>
                    <a:pt x="771" y="709"/>
                  </a:cubicBezTo>
                  <a:cubicBezTo>
                    <a:pt x="760" y="731"/>
                    <a:pt x="729" y="743"/>
                    <a:pt x="729" y="743"/>
                  </a:cubicBezTo>
                  <a:lnTo>
                    <a:pt x="593" y="805"/>
                  </a:lnTo>
                  <a:lnTo>
                    <a:pt x="0" y="1076"/>
                  </a:lnTo>
                  <a:cubicBezTo>
                    <a:pt x="64" y="1200"/>
                    <a:pt x="132" y="1318"/>
                    <a:pt x="206" y="1433"/>
                  </a:cubicBezTo>
                  <a:lnTo>
                    <a:pt x="739" y="1054"/>
                  </a:lnTo>
                  <a:lnTo>
                    <a:pt x="859" y="966"/>
                  </a:lnTo>
                  <a:cubicBezTo>
                    <a:pt x="859" y="966"/>
                    <a:pt x="885" y="947"/>
                    <a:pt x="908" y="947"/>
                  </a:cubicBezTo>
                  <a:cubicBezTo>
                    <a:pt x="910" y="947"/>
                    <a:pt x="911" y="947"/>
                    <a:pt x="913" y="947"/>
                  </a:cubicBezTo>
                  <a:cubicBezTo>
                    <a:pt x="940" y="947"/>
                    <a:pt x="954" y="966"/>
                    <a:pt x="954" y="966"/>
                  </a:cubicBezTo>
                  <a:lnTo>
                    <a:pt x="2170" y="177"/>
                  </a:lnTo>
                  <a:cubicBezTo>
                    <a:pt x="2133" y="121"/>
                    <a:pt x="2100" y="62"/>
                    <a:pt x="206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6418179" y="484665"/>
              <a:ext cx="105907" cy="40856"/>
            </a:xfrm>
            <a:custGeom>
              <a:avLst/>
              <a:gdLst/>
              <a:ahLst/>
              <a:cxnLst/>
              <a:rect l="l" t="t" r="r" b="b"/>
              <a:pathLst>
                <a:path w="2333" h="900" extrusionOk="0">
                  <a:moveTo>
                    <a:pt x="53" y="0"/>
                  </a:moveTo>
                  <a:cubicBezTo>
                    <a:pt x="41" y="65"/>
                    <a:pt x="22" y="130"/>
                    <a:pt x="1" y="195"/>
                  </a:cubicBezTo>
                  <a:lnTo>
                    <a:pt x="1381" y="643"/>
                  </a:lnTo>
                  <a:cubicBezTo>
                    <a:pt x="1381" y="643"/>
                    <a:pt x="1391" y="619"/>
                    <a:pt x="1419" y="613"/>
                  </a:cubicBezTo>
                  <a:cubicBezTo>
                    <a:pt x="1424" y="612"/>
                    <a:pt x="1429" y="611"/>
                    <a:pt x="1434" y="611"/>
                  </a:cubicBezTo>
                  <a:cubicBezTo>
                    <a:pt x="1454" y="611"/>
                    <a:pt x="1473" y="619"/>
                    <a:pt x="1473" y="619"/>
                  </a:cubicBezTo>
                  <a:lnTo>
                    <a:pt x="1614" y="672"/>
                  </a:lnTo>
                  <a:lnTo>
                    <a:pt x="2226" y="900"/>
                  </a:lnTo>
                  <a:cubicBezTo>
                    <a:pt x="2268" y="770"/>
                    <a:pt x="2304" y="638"/>
                    <a:pt x="2332" y="502"/>
                  </a:cubicBezTo>
                  <a:lnTo>
                    <a:pt x="1688" y="392"/>
                  </a:lnTo>
                  <a:lnTo>
                    <a:pt x="1539" y="366"/>
                  </a:lnTo>
                  <a:cubicBezTo>
                    <a:pt x="1539" y="366"/>
                    <a:pt x="1507" y="361"/>
                    <a:pt x="1489" y="345"/>
                  </a:cubicBezTo>
                  <a:cubicBezTo>
                    <a:pt x="1467" y="325"/>
                    <a:pt x="1472" y="301"/>
                    <a:pt x="1472" y="301"/>
                  </a:cubicBezTo>
                  <a:lnTo>
                    <a:pt x="5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6165692" y="412578"/>
              <a:ext cx="105952" cy="40946"/>
            </a:xfrm>
            <a:custGeom>
              <a:avLst/>
              <a:gdLst/>
              <a:ahLst/>
              <a:cxnLst/>
              <a:rect l="l" t="t" r="r" b="b"/>
              <a:pathLst>
                <a:path w="2334" h="902" extrusionOk="0">
                  <a:moveTo>
                    <a:pt x="107" y="1"/>
                  </a:moveTo>
                  <a:cubicBezTo>
                    <a:pt x="65" y="131"/>
                    <a:pt x="30" y="263"/>
                    <a:pt x="1" y="399"/>
                  </a:cubicBezTo>
                  <a:lnTo>
                    <a:pt x="645" y="508"/>
                  </a:lnTo>
                  <a:lnTo>
                    <a:pt x="794" y="535"/>
                  </a:lnTo>
                  <a:cubicBezTo>
                    <a:pt x="794" y="535"/>
                    <a:pt x="827" y="540"/>
                    <a:pt x="844" y="556"/>
                  </a:cubicBezTo>
                  <a:cubicBezTo>
                    <a:pt x="866" y="576"/>
                    <a:pt x="863" y="601"/>
                    <a:pt x="863" y="601"/>
                  </a:cubicBezTo>
                  <a:lnTo>
                    <a:pt x="2281" y="902"/>
                  </a:lnTo>
                  <a:cubicBezTo>
                    <a:pt x="2294" y="835"/>
                    <a:pt x="2313" y="771"/>
                    <a:pt x="2334" y="706"/>
                  </a:cubicBezTo>
                  <a:lnTo>
                    <a:pt x="953" y="258"/>
                  </a:lnTo>
                  <a:cubicBezTo>
                    <a:pt x="953" y="258"/>
                    <a:pt x="945" y="281"/>
                    <a:pt x="915" y="288"/>
                  </a:cubicBezTo>
                  <a:cubicBezTo>
                    <a:pt x="911" y="289"/>
                    <a:pt x="906" y="289"/>
                    <a:pt x="901" y="289"/>
                  </a:cubicBezTo>
                  <a:cubicBezTo>
                    <a:pt x="881" y="289"/>
                    <a:pt x="860" y="281"/>
                    <a:pt x="860" y="281"/>
                  </a:cubicBezTo>
                  <a:lnTo>
                    <a:pt x="719" y="229"/>
                  </a:lnTo>
                  <a:lnTo>
                    <a:pt x="1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6288440" y="542317"/>
              <a:ext cx="40946" cy="105907"/>
            </a:xfrm>
            <a:custGeom>
              <a:avLst/>
              <a:gdLst/>
              <a:ahLst/>
              <a:cxnLst/>
              <a:rect l="l" t="t" r="r" b="b"/>
              <a:pathLst>
                <a:path w="902" h="2333" extrusionOk="0">
                  <a:moveTo>
                    <a:pt x="706" y="1"/>
                  </a:moveTo>
                  <a:lnTo>
                    <a:pt x="258" y="1381"/>
                  </a:lnTo>
                  <a:cubicBezTo>
                    <a:pt x="258" y="1381"/>
                    <a:pt x="281" y="1390"/>
                    <a:pt x="289" y="1419"/>
                  </a:cubicBezTo>
                  <a:cubicBezTo>
                    <a:pt x="294" y="1442"/>
                    <a:pt x="281" y="1473"/>
                    <a:pt x="281" y="1473"/>
                  </a:cubicBezTo>
                  <a:lnTo>
                    <a:pt x="229" y="1614"/>
                  </a:lnTo>
                  <a:lnTo>
                    <a:pt x="1" y="2226"/>
                  </a:lnTo>
                  <a:cubicBezTo>
                    <a:pt x="132" y="2268"/>
                    <a:pt x="263" y="2303"/>
                    <a:pt x="399" y="2333"/>
                  </a:cubicBezTo>
                  <a:lnTo>
                    <a:pt x="508" y="1688"/>
                  </a:lnTo>
                  <a:lnTo>
                    <a:pt x="533" y="1541"/>
                  </a:lnTo>
                  <a:cubicBezTo>
                    <a:pt x="533" y="1541"/>
                    <a:pt x="539" y="1508"/>
                    <a:pt x="554" y="1490"/>
                  </a:cubicBezTo>
                  <a:cubicBezTo>
                    <a:pt x="569" y="1474"/>
                    <a:pt x="586" y="1472"/>
                    <a:pt x="595" y="1472"/>
                  </a:cubicBezTo>
                  <a:cubicBezTo>
                    <a:pt x="598" y="1472"/>
                    <a:pt x="600" y="1472"/>
                    <a:pt x="600" y="1472"/>
                  </a:cubicBezTo>
                  <a:lnTo>
                    <a:pt x="901" y="54"/>
                  </a:lnTo>
                  <a:cubicBezTo>
                    <a:pt x="835" y="40"/>
                    <a:pt x="770" y="22"/>
                    <a:pt x="70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6360437" y="289921"/>
              <a:ext cx="40946" cy="105816"/>
            </a:xfrm>
            <a:custGeom>
              <a:avLst/>
              <a:gdLst/>
              <a:ahLst/>
              <a:cxnLst/>
              <a:rect l="l" t="t" r="r" b="b"/>
              <a:pathLst>
                <a:path w="902" h="2331" extrusionOk="0">
                  <a:moveTo>
                    <a:pt x="503" y="0"/>
                  </a:moveTo>
                  <a:lnTo>
                    <a:pt x="393" y="644"/>
                  </a:lnTo>
                  <a:lnTo>
                    <a:pt x="367" y="793"/>
                  </a:lnTo>
                  <a:cubicBezTo>
                    <a:pt x="367" y="793"/>
                    <a:pt x="362" y="826"/>
                    <a:pt x="346" y="843"/>
                  </a:cubicBezTo>
                  <a:cubicBezTo>
                    <a:pt x="331" y="860"/>
                    <a:pt x="312" y="862"/>
                    <a:pt x="305" y="862"/>
                  </a:cubicBezTo>
                  <a:cubicBezTo>
                    <a:pt x="303" y="862"/>
                    <a:pt x="301" y="862"/>
                    <a:pt x="301" y="862"/>
                  </a:cubicBezTo>
                  <a:lnTo>
                    <a:pt x="1" y="2278"/>
                  </a:lnTo>
                  <a:cubicBezTo>
                    <a:pt x="66" y="2292"/>
                    <a:pt x="132" y="2310"/>
                    <a:pt x="196" y="2331"/>
                  </a:cubicBezTo>
                  <a:lnTo>
                    <a:pt x="644" y="952"/>
                  </a:lnTo>
                  <a:cubicBezTo>
                    <a:pt x="644" y="952"/>
                    <a:pt x="620" y="943"/>
                    <a:pt x="614" y="914"/>
                  </a:cubicBezTo>
                  <a:cubicBezTo>
                    <a:pt x="608" y="890"/>
                    <a:pt x="620" y="860"/>
                    <a:pt x="620" y="860"/>
                  </a:cubicBezTo>
                  <a:lnTo>
                    <a:pt x="673" y="719"/>
                  </a:lnTo>
                  <a:lnTo>
                    <a:pt x="902" y="108"/>
                  </a:lnTo>
                  <a:cubicBezTo>
                    <a:pt x="771" y="65"/>
                    <a:pt x="639" y="30"/>
                    <a:pt x="5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6267695" y="391878"/>
              <a:ext cx="154434" cy="154434"/>
            </a:xfrm>
            <a:custGeom>
              <a:avLst/>
              <a:gdLst/>
              <a:ahLst/>
              <a:cxnLst/>
              <a:rect l="l" t="t" r="r" b="b"/>
              <a:pathLst>
                <a:path w="3402" h="3402" extrusionOk="0">
                  <a:moveTo>
                    <a:pt x="1700" y="321"/>
                  </a:moveTo>
                  <a:cubicBezTo>
                    <a:pt x="2462" y="321"/>
                    <a:pt x="3080" y="938"/>
                    <a:pt x="3080" y="1700"/>
                  </a:cubicBezTo>
                  <a:cubicBezTo>
                    <a:pt x="3080" y="2463"/>
                    <a:pt x="2462" y="3080"/>
                    <a:pt x="1700" y="3080"/>
                  </a:cubicBezTo>
                  <a:cubicBezTo>
                    <a:pt x="938" y="3080"/>
                    <a:pt x="321" y="2462"/>
                    <a:pt x="321" y="1700"/>
                  </a:cubicBezTo>
                  <a:cubicBezTo>
                    <a:pt x="321" y="938"/>
                    <a:pt x="939" y="321"/>
                    <a:pt x="1700" y="321"/>
                  </a:cubicBezTo>
                  <a:close/>
                  <a:moveTo>
                    <a:pt x="1701" y="0"/>
                  </a:moveTo>
                  <a:cubicBezTo>
                    <a:pt x="1666" y="0"/>
                    <a:pt x="1634" y="4"/>
                    <a:pt x="1601" y="6"/>
                  </a:cubicBezTo>
                  <a:cubicBezTo>
                    <a:pt x="1519" y="11"/>
                    <a:pt x="1438" y="19"/>
                    <a:pt x="1359" y="35"/>
                  </a:cubicBezTo>
                  <a:cubicBezTo>
                    <a:pt x="1294" y="48"/>
                    <a:pt x="1229" y="67"/>
                    <a:pt x="1164" y="88"/>
                  </a:cubicBezTo>
                  <a:cubicBezTo>
                    <a:pt x="1086" y="114"/>
                    <a:pt x="1011" y="146"/>
                    <a:pt x="941" y="181"/>
                  </a:cubicBezTo>
                  <a:cubicBezTo>
                    <a:pt x="880" y="211"/>
                    <a:pt x="822" y="244"/>
                    <a:pt x="765" y="281"/>
                  </a:cubicBezTo>
                  <a:cubicBezTo>
                    <a:pt x="696" y="326"/>
                    <a:pt x="633" y="376"/>
                    <a:pt x="573" y="431"/>
                  </a:cubicBezTo>
                  <a:cubicBezTo>
                    <a:pt x="522" y="475"/>
                    <a:pt x="475" y="522"/>
                    <a:pt x="430" y="573"/>
                  </a:cubicBezTo>
                  <a:cubicBezTo>
                    <a:pt x="377" y="633"/>
                    <a:pt x="326" y="696"/>
                    <a:pt x="282" y="765"/>
                  </a:cubicBezTo>
                  <a:cubicBezTo>
                    <a:pt x="245" y="821"/>
                    <a:pt x="211" y="880"/>
                    <a:pt x="182" y="940"/>
                  </a:cubicBezTo>
                  <a:cubicBezTo>
                    <a:pt x="146" y="1013"/>
                    <a:pt x="114" y="1088"/>
                    <a:pt x="88" y="1165"/>
                  </a:cubicBezTo>
                  <a:cubicBezTo>
                    <a:pt x="67" y="1228"/>
                    <a:pt x="48" y="1292"/>
                    <a:pt x="35" y="1360"/>
                  </a:cubicBezTo>
                  <a:cubicBezTo>
                    <a:pt x="19" y="1439"/>
                    <a:pt x="10" y="1519"/>
                    <a:pt x="5" y="1601"/>
                  </a:cubicBezTo>
                  <a:cubicBezTo>
                    <a:pt x="4" y="1634"/>
                    <a:pt x="0" y="1668"/>
                    <a:pt x="0" y="1701"/>
                  </a:cubicBezTo>
                  <a:cubicBezTo>
                    <a:pt x="0" y="1735"/>
                    <a:pt x="3" y="1768"/>
                    <a:pt x="5" y="1802"/>
                  </a:cubicBezTo>
                  <a:cubicBezTo>
                    <a:pt x="11" y="1883"/>
                    <a:pt x="19" y="1965"/>
                    <a:pt x="35" y="2042"/>
                  </a:cubicBezTo>
                  <a:cubicBezTo>
                    <a:pt x="48" y="2108"/>
                    <a:pt x="67" y="2173"/>
                    <a:pt x="88" y="2237"/>
                  </a:cubicBezTo>
                  <a:cubicBezTo>
                    <a:pt x="114" y="2315"/>
                    <a:pt x="146" y="2390"/>
                    <a:pt x="182" y="2462"/>
                  </a:cubicBezTo>
                  <a:cubicBezTo>
                    <a:pt x="211" y="2522"/>
                    <a:pt x="245" y="2580"/>
                    <a:pt x="282" y="2637"/>
                  </a:cubicBezTo>
                  <a:cubicBezTo>
                    <a:pt x="326" y="2705"/>
                    <a:pt x="377" y="2769"/>
                    <a:pt x="430" y="2830"/>
                  </a:cubicBezTo>
                  <a:cubicBezTo>
                    <a:pt x="475" y="2879"/>
                    <a:pt x="522" y="2927"/>
                    <a:pt x="573" y="2972"/>
                  </a:cubicBezTo>
                  <a:cubicBezTo>
                    <a:pt x="633" y="3026"/>
                    <a:pt x="696" y="3075"/>
                    <a:pt x="765" y="3121"/>
                  </a:cubicBezTo>
                  <a:cubicBezTo>
                    <a:pt x="821" y="3158"/>
                    <a:pt x="880" y="3190"/>
                    <a:pt x="941" y="3221"/>
                  </a:cubicBezTo>
                  <a:cubicBezTo>
                    <a:pt x="1013" y="3257"/>
                    <a:pt x="1086" y="3289"/>
                    <a:pt x="1164" y="3315"/>
                  </a:cubicBezTo>
                  <a:cubicBezTo>
                    <a:pt x="1228" y="3336"/>
                    <a:pt x="1292" y="3354"/>
                    <a:pt x="1359" y="3368"/>
                  </a:cubicBezTo>
                  <a:cubicBezTo>
                    <a:pt x="1439" y="3383"/>
                    <a:pt x="1519" y="3393"/>
                    <a:pt x="1601" y="3396"/>
                  </a:cubicBezTo>
                  <a:cubicBezTo>
                    <a:pt x="1634" y="3398"/>
                    <a:pt x="1668" y="3401"/>
                    <a:pt x="1701" y="3401"/>
                  </a:cubicBezTo>
                  <a:cubicBezTo>
                    <a:pt x="1735" y="3401"/>
                    <a:pt x="1769" y="3399"/>
                    <a:pt x="1801" y="3396"/>
                  </a:cubicBezTo>
                  <a:cubicBezTo>
                    <a:pt x="1883" y="3391"/>
                    <a:pt x="1965" y="3383"/>
                    <a:pt x="2043" y="3368"/>
                  </a:cubicBezTo>
                  <a:cubicBezTo>
                    <a:pt x="2108" y="3354"/>
                    <a:pt x="2173" y="3336"/>
                    <a:pt x="2238" y="3315"/>
                  </a:cubicBezTo>
                  <a:cubicBezTo>
                    <a:pt x="2315" y="3289"/>
                    <a:pt x="2391" y="3257"/>
                    <a:pt x="2462" y="3221"/>
                  </a:cubicBezTo>
                  <a:cubicBezTo>
                    <a:pt x="2523" y="3190"/>
                    <a:pt x="2582" y="3158"/>
                    <a:pt x="2637" y="3121"/>
                  </a:cubicBezTo>
                  <a:cubicBezTo>
                    <a:pt x="2705" y="3077"/>
                    <a:pt x="2768" y="3026"/>
                    <a:pt x="2830" y="2972"/>
                  </a:cubicBezTo>
                  <a:cubicBezTo>
                    <a:pt x="2879" y="2927"/>
                    <a:pt x="2927" y="2879"/>
                    <a:pt x="2972" y="2830"/>
                  </a:cubicBezTo>
                  <a:cubicBezTo>
                    <a:pt x="3026" y="2769"/>
                    <a:pt x="3076" y="2705"/>
                    <a:pt x="3121" y="2637"/>
                  </a:cubicBezTo>
                  <a:cubicBezTo>
                    <a:pt x="3158" y="2582"/>
                    <a:pt x="3190" y="2522"/>
                    <a:pt x="3221" y="2462"/>
                  </a:cubicBezTo>
                  <a:cubicBezTo>
                    <a:pt x="3257" y="2389"/>
                    <a:pt x="3288" y="2315"/>
                    <a:pt x="3315" y="2237"/>
                  </a:cubicBezTo>
                  <a:cubicBezTo>
                    <a:pt x="3336" y="2174"/>
                    <a:pt x="3354" y="2109"/>
                    <a:pt x="3367" y="2042"/>
                  </a:cubicBezTo>
                  <a:cubicBezTo>
                    <a:pt x="3383" y="1963"/>
                    <a:pt x="3393" y="1883"/>
                    <a:pt x="3396" y="1802"/>
                  </a:cubicBezTo>
                  <a:cubicBezTo>
                    <a:pt x="3398" y="1768"/>
                    <a:pt x="3401" y="1734"/>
                    <a:pt x="3401" y="1701"/>
                  </a:cubicBezTo>
                  <a:cubicBezTo>
                    <a:pt x="3401" y="1667"/>
                    <a:pt x="3399" y="1634"/>
                    <a:pt x="3396" y="1601"/>
                  </a:cubicBezTo>
                  <a:cubicBezTo>
                    <a:pt x="3391" y="1519"/>
                    <a:pt x="3383" y="1438"/>
                    <a:pt x="3367" y="1360"/>
                  </a:cubicBezTo>
                  <a:cubicBezTo>
                    <a:pt x="3354" y="1293"/>
                    <a:pt x="3336" y="1229"/>
                    <a:pt x="3315" y="1165"/>
                  </a:cubicBezTo>
                  <a:cubicBezTo>
                    <a:pt x="3288" y="1087"/>
                    <a:pt x="3257" y="1012"/>
                    <a:pt x="3221" y="940"/>
                  </a:cubicBezTo>
                  <a:cubicBezTo>
                    <a:pt x="3190" y="880"/>
                    <a:pt x="3158" y="822"/>
                    <a:pt x="3121" y="765"/>
                  </a:cubicBezTo>
                  <a:cubicBezTo>
                    <a:pt x="3076" y="696"/>
                    <a:pt x="3026" y="633"/>
                    <a:pt x="2972" y="573"/>
                  </a:cubicBezTo>
                  <a:cubicBezTo>
                    <a:pt x="2927" y="522"/>
                    <a:pt x="2879" y="475"/>
                    <a:pt x="2830" y="431"/>
                  </a:cubicBezTo>
                  <a:cubicBezTo>
                    <a:pt x="2768" y="376"/>
                    <a:pt x="2705" y="326"/>
                    <a:pt x="2637" y="281"/>
                  </a:cubicBezTo>
                  <a:cubicBezTo>
                    <a:pt x="2582" y="244"/>
                    <a:pt x="2523" y="211"/>
                    <a:pt x="2462" y="181"/>
                  </a:cubicBezTo>
                  <a:cubicBezTo>
                    <a:pt x="2389" y="146"/>
                    <a:pt x="2314" y="114"/>
                    <a:pt x="2238" y="88"/>
                  </a:cubicBezTo>
                  <a:cubicBezTo>
                    <a:pt x="2175" y="67"/>
                    <a:pt x="2109" y="48"/>
                    <a:pt x="2043" y="35"/>
                  </a:cubicBezTo>
                  <a:cubicBezTo>
                    <a:pt x="1964" y="19"/>
                    <a:pt x="1883" y="10"/>
                    <a:pt x="1801" y="6"/>
                  </a:cubicBezTo>
                  <a:cubicBezTo>
                    <a:pt x="1769" y="5"/>
                    <a:pt x="1734" y="0"/>
                    <a:pt x="1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6282221" y="406404"/>
              <a:ext cx="125290" cy="125290"/>
            </a:xfrm>
            <a:custGeom>
              <a:avLst/>
              <a:gdLst/>
              <a:ahLst/>
              <a:cxnLst/>
              <a:rect l="l" t="t" r="r" b="b"/>
              <a:pathLst>
                <a:path w="2760" h="2760" extrusionOk="0">
                  <a:moveTo>
                    <a:pt x="1380" y="523"/>
                  </a:moveTo>
                  <a:cubicBezTo>
                    <a:pt x="1853" y="523"/>
                    <a:pt x="2236" y="907"/>
                    <a:pt x="2236" y="1380"/>
                  </a:cubicBezTo>
                  <a:cubicBezTo>
                    <a:pt x="2236" y="1855"/>
                    <a:pt x="1853" y="2237"/>
                    <a:pt x="1380" y="2237"/>
                  </a:cubicBezTo>
                  <a:cubicBezTo>
                    <a:pt x="907" y="2237"/>
                    <a:pt x="523" y="1853"/>
                    <a:pt x="523" y="1380"/>
                  </a:cubicBezTo>
                  <a:cubicBezTo>
                    <a:pt x="523" y="907"/>
                    <a:pt x="907" y="523"/>
                    <a:pt x="1380" y="523"/>
                  </a:cubicBezTo>
                  <a:close/>
                  <a:moveTo>
                    <a:pt x="1380" y="1"/>
                  </a:moveTo>
                  <a:cubicBezTo>
                    <a:pt x="618" y="1"/>
                    <a:pt x="1" y="618"/>
                    <a:pt x="1" y="1380"/>
                  </a:cubicBezTo>
                  <a:cubicBezTo>
                    <a:pt x="1" y="2142"/>
                    <a:pt x="619" y="2760"/>
                    <a:pt x="1380" y="2760"/>
                  </a:cubicBezTo>
                  <a:cubicBezTo>
                    <a:pt x="2142" y="2760"/>
                    <a:pt x="2760" y="2143"/>
                    <a:pt x="2760" y="1380"/>
                  </a:cubicBezTo>
                  <a:cubicBezTo>
                    <a:pt x="2760" y="618"/>
                    <a:pt x="2142" y="1"/>
                    <a:pt x="13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6305917" y="430191"/>
              <a:ext cx="77852" cy="77807"/>
            </a:xfrm>
            <a:custGeom>
              <a:avLst/>
              <a:gdLst/>
              <a:ahLst/>
              <a:cxnLst/>
              <a:rect l="l" t="t" r="r" b="b"/>
              <a:pathLst>
                <a:path w="1715" h="1714" extrusionOk="0">
                  <a:moveTo>
                    <a:pt x="858" y="104"/>
                  </a:moveTo>
                  <a:cubicBezTo>
                    <a:pt x="1273" y="104"/>
                    <a:pt x="1609" y="441"/>
                    <a:pt x="1609" y="856"/>
                  </a:cubicBezTo>
                  <a:cubicBezTo>
                    <a:pt x="1609" y="1271"/>
                    <a:pt x="1273" y="1607"/>
                    <a:pt x="858" y="1607"/>
                  </a:cubicBezTo>
                  <a:cubicBezTo>
                    <a:pt x="444" y="1607"/>
                    <a:pt x="107" y="1271"/>
                    <a:pt x="107" y="856"/>
                  </a:cubicBezTo>
                  <a:cubicBezTo>
                    <a:pt x="107" y="441"/>
                    <a:pt x="444" y="104"/>
                    <a:pt x="858" y="104"/>
                  </a:cubicBezTo>
                  <a:close/>
                  <a:moveTo>
                    <a:pt x="858" y="0"/>
                  </a:moveTo>
                  <a:cubicBezTo>
                    <a:pt x="385" y="0"/>
                    <a:pt x="1" y="384"/>
                    <a:pt x="1" y="857"/>
                  </a:cubicBezTo>
                  <a:cubicBezTo>
                    <a:pt x="1" y="1331"/>
                    <a:pt x="385" y="1714"/>
                    <a:pt x="858" y="1714"/>
                  </a:cubicBezTo>
                  <a:cubicBezTo>
                    <a:pt x="1331" y="1714"/>
                    <a:pt x="1714" y="1331"/>
                    <a:pt x="1714" y="857"/>
                  </a:cubicBezTo>
                  <a:cubicBezTo>
                    <a:pt x="1714" y="384"/>
                    <a:pt x="1331" y="0"/>
                    <a:pt x="8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6133098" y="257282"/>
              <a:ext cx="423535" cy="423535"/>
            </a:xfrm>
            <a:custGeom>
              <a:avLst/>
              <a:gdLst/>
              <a:ahLst/>
              <a:cxnLst/>
              <a:rect l="l" t="t" r="r" b="b"/>
              <a:pathLst>
                <a:path w="9330" h="9330" extrusionOk="0">
                  <a:moveTo>
                    <a:pt x="4661" y="218"/>
                  </a:moveTo>
                  <a:cubicBezTo>
                    <a:pt x="4710" y="218"/>
                    <a:pt x="4752" y="259"/>
                    <a:pt x="4752" y="311"/>
                  </a:cubicBezTo>
                  <a:cubicBezTo>
                    <a:pt x="4752" y="361"/>
                    <a:pt x="4710" y="402"/>
                    <a:pt x="4661" y="402"/>
                  </a:cubicBezTo>
                  <a:lnTo>
                    <a:pt x="4651" y="402"/>
                  </a:lnTo>
                  <a:cubicBezTo>
                    <a:pt x="4602" y="402"/>
                    <a:pt x="4561" y="361"/>
                    <a:pt x="4561" y="311"/>
                  </a:cubicBezTo>
                  <a:cubicBezTo>
                    <a:pt x="4561" y="259"/>
                    <a:pt x="4602" y="218"/>
                    <a:pt x="4651" y="218"/>
                  </a:cubicBezTo>
                  <a:close/>
                  <a:moveTo>
                    <a:pt x="4934" y="227"/>
                  </a:moveTo>
                  <a:cubicBezTo>
                    <a:pt x="4937" y="227"/>
                    <a:pt x="4939" y="227"/>
                    <a:pt x="4941" y="228"/>
                  </a:cubicBezTo>
                  <a:lnTo>
                    <a:pt x="4952" y="228"/>
                  </a:lnTo>
                  <a:cubicBezTo>
                    <a:pt x="5002" y="232"/>
                    <a:pt x="5041" y="275"/>
                    <a:pt x="5036" y="326"/>
                  </a:cubicBezTo>
                  <a:cubicBezTo>
                    <a:pt x="5032" y="374"/>
                    <a:pt x="4993" y="410"/>
                    <a:pt x="4946" y="410"/>
                  </a:cubicBezTo>
                  <a:lnTo>
                    <a:pt x="4938" y="410"/>
                  </a:lnTo>
                  <a:cubicBezTo>
                    <a:pt x="4889" y="407"/>
                    <a:pt x="4847" y="364"/>
                    <a:pt x="4850" y="312"/>
                  </a:cubicBezTo>
                  <a:cubicBezTo>
                    <a:pt x="4852" y="266"/>
                    <a:pt x="4888" y="227"/>
                    <a:pt x="4934" y="227"/>
                  </a:cubicBezTo>
                  <a:close/>
                  <a:moveTo>
                    <a:pt x="4375" y="229"/>
                  </a:moveTo>
                  <a:cubicBezTo>
                    <a:pt x="4421" y="229"/>
                    <a:pt x="4465" y="266"/>
                    <a:pt x="4467" y="315"/>
                  </a:cubicBezTo>
                  <a:cubicBezTo>
                    <a:pt x="4470" y="365"/>
                    <a:pt x="4431" y="408"/>
                    <a:pt x="4381" y="411"/>
                  </a:cubicBezTo>
                  <a:lnTo>
                    <a:pt x="4375" y="411"/>
                  </a:lnTo>
                  <a:cubicBezTo>
                    <a:pt x="4328" y="411"/>
                    <a:pt x="4283" y="374"/>
                    <a:pt x="4279" y="327"/>
                  </a:cubicBezTo>
                  <a:cubicBezTo>
                    <a:pt x="4276" y="276"/>
                    <a:pt x="4310" y="233"/>
                    <a:pt x="4360" y="229"/>
                  </a:cubicBezTo>
                  <a:lnTo>
                    <a:pt x="4371" y="229"/>
                  </a:lnTo>
                  <a:cubicBezTo>
                    <a:pt x="4372" y="229"/>
                    <a:pt x="4373" y="229"/>
                    <a:pt x="4375" y="229"/>
                  </a:cubicBezTo>
                  <a:close/>
                  <a:moveTo>
                    <a:pt x="5222" y="254"/>
                  </a:moveTo>
                  <a:cubicBezTo>
                    <a:pt x="5225" y="254"/>
                    <a:pt x="5228" y="254"/>
                    <a:pt x="5231" y="254"/>
                  </a:cubicBezTo>
                  <a:lnTo>
                    <a:pt x="5240" y="255"/>
                  </a:lnTo>
                  <a:cubicBezTo>
                    <a:pt x="5289" y="260"/>
                    <a:pt x="5325" y="307"/>
                    <a:pt x="5320" y="357"/>
                  </a:cubicBezTo>
                  <a:cubicBezTo>
                    <a:pt x="5315" y="403"/>
                    <a:pt x="5275" y="438"/>
                    <a:pt x="5229" y="438"/>
                  </a:cubicBezTo>
                  <a:cubicBezTo>
                    <a:pt x="5225" y="438"/>
                    <a:pt x="5221" y="438"/>
                    <a:pt x="5219" y="436"/>
                  </a:cubicBezTo>
                  <a:lnTo>
                    <a:pt x="5208" y="434"/>
                  </a:lnTo>
                  <a:cubicBezTo>
                    <a:pt x="5158" y="429"/>
                    <a:pt x="5122" y="384"/>
                    <a:pt x="5129" y="333"/>
                  </a:cubicBezTo>
                  <a:cubicBezTo>
                    <a:pt x="5135" y="287"/>
                    <a:pt x="5177" y="254"/>
                    <a:pt x="5222" y="254"/>
                  </a:cubicBezTo>
                  <a:close/>
                  <a:moveTo>
                    <a:pt x="4094" y="256"/>
                  </a:moveTo>
                  <a:cubicBezTo>
                    <a:pt x="4138" y="256"/>
                    <a:pt x="4177" y="290"/>
                    <a:pt x="4183" y="336"/>
                  </a:cubicBezTo>
                  <a:cubicBezTo>
                    <a:pt x="4191" y="386"/>
                    <a:pt x="4155" y="432"/>
                    <a:pt x="4104" y="439"/>
                  </a:cubicBezTo>
                  <a:lnTo>
                    <a:pt x="4095" y="440"/>
                  </a:lnTo>
                  <a:cubicBezTo>
                    <a:pt x="4091" y="440"/>
                    <a:pt x="4087" y="442"/>
                    <a:pt x="4083" y="442"/>
                  </a:cubicBezTo>
                  <a:cubicBezTo>
                    <a:pt x="4039" y="442"/>
                    <a:pt x="3999" y="408"/>
                    <a:pt x="3992" y="363"/>
                  </a:cubicBezTo>
                  <a:cubicBezTo>
                    <a:pt x="3986" y="311"/>
                    <a:pt x="4022" y="265"/>
                    <a:pt x="4071" y="258"/>
                  </a:cubicBezTo>
                  <a:lnTo>
                    <a:pt x="4081" y="257"/>
                  </a:lnTo>
                  <a:cubicBezTo>
                    <a:pt x="4085" y="257"/>
                    <a:pt x="4090" y="256"/>
                    <a:pt x="4094" y="256"/>
                  </a:cubicBezTo>
                  <a:close/>
                  <a:moveTo>
                    <a:pt x="5501" y="299"/>
                  </a:moveTo>
                  <a:cubicBezTo>
                    <a:pt x="5506" y="299"/>
                    <a:pt x="5512" y="299"/>
                    <a:pt x="5517" y="300"/>
                  </a:cubicBezTo>
                  <a:lnTo>
                    <a:pt x="5527" y="303"/>
                  </a:lnTo>
                  <a:cubicBezTo>
                    <a:pt x="5575" y="312"/>
                    <a:pt x="5609" y="361"/>
                    <a:pt x="5599" y="410"/>
                  </a:cubicBezTo>
                  <a:cubicBezTo>
                    <a:pt x="5591" y="453"/>
                    <a:pt x="5552" y="484"/>
                    <a:pt x="5510" y="484"/>
                  </a:cubicBezTo>
                  <a:cubicBezTo>
                    <a:pt x="5504" y="484"/>
                    <a:pt x="5498" y="484"/>
                    <a:pt x="5491" y="482"/>
                  </a:cubicBezTo>
                  <a:cubicBezTo>
                    <a:pt x="5442" y="473"/>
                    <a:pt x="5405" y="424"/>
                    <a:pt x="5415" y="374"/>
                  </a:cubicBezTo>
                  <a:cubicBezTo>
                    <a:pt x="5423" y="331"/>
                    <a:pt x="5459" y="299"/>
                    <a:pt x="5501" y="299"/>
                  </a:cubicBezTo>
                  <a:close/>
                  <a:moveTo>
                    <a:pt x="3808" y="303"/>
                  </a:moveTo>
                  <a:cubicBezTo>
                    <a:pt x="3851" y="303"/>
                    <a:pt x="3891" y="333"/>
                    <a:pt x="3898" y="376"/>
                  </a:cubicBezTo>
                  <a:cubicBezTo>
                    <a:pt x="3908" y="427"/>
                    <a:pt x="3877" y="474"/>
                    <a:pt x="3828" y="484"/>
                  </a:cubicBezTo>
                  <a:cubicBezTo>
                    <a:pt x="3821" y="485"/>
                    <a:pt x="3816" y="485"/>
                    <a:pt x="3809" y="485"/>
                  </a:cubicBezTo>
                  <a:cubicBezTo>
                    <a:pt x="3766" y="485"/>
                    <a:pt x="3724" y="455"/>
                    <a:pt x="3716" y="412"/>
                  </a:cubicBezTo>
                  <a:cubicBezTo>
                    <a:pt x="3708" y="364"/>
                    <a:pt x="3734" y="316"/>
                    <a:pt x="3785" y="306"/>
                  </a:cubicBezTo>
                  <a:lnTo>
                    <a:pt x="3791" y="305"/>
                  </a:lnTo>
                  <a:cubicBezTo>
                    <a:pt x="3797" y="304"/>
                    <a:pt x="3802" y="303"/>
                    <a:pt x="3808" y="303"/>
                  </a:cubicBezTo>
                  <a:close/>
                  <a:moveTo>
                    <a:pt x="5781" y="362"/>
                  </a:moveTo>
                  <a:cubicBezTo>
                    <a:pt x="5788" y="362"/>
                    <a:pt x="5795" y="363"/>
                    <a:pt x="5802" y="365"/>
                  </a:cubicBezTo>
                  <a:lnTo>
                    <a:pt x="5812" y="368"/>
                  </a:lnTo>
                  <a:cubicBezTo>
                    <a:pt x="5862" y="381"/>
                    <a:pt x="5891" y="431"/>
                    <a:pt x="5878" y="480"/>
                  </a:cubicBezTo>
                  <a:cubicBezTo>
                    <a:pt x="5867" y="521"/>
                    <a:pt x="5830" y="547"/>
                    <a:pt x="5789" y="547"/>
                  </a:cubicBezTo>
                  <a:cubicBezTo>
                    <a:pt x="5781" y="547"/>
                    <a:pt x="5773" y="545"/>
                    <a:pt x="5765" y="543"/>
                  </a:cubicBezTo>
                  <a:cubicBezTo>
                    <a:pt x="5714" y="532"/>
                    <a:pt x="5681" y="481"/>
                    <a:pt x="5694" y="432"/>
                  </a:cubicBezTo>
                  <a:cubicBezTo>
                    <a:pt x="5704" y="391"/>
                    <a:pt x="5741" y="362"/>
                    <a:pt x="5781" y="362"/>
                  </a:cubicBezTo>
                  <a:close/>
                  <a:moveTo>
                    <a:pt x="3533" y="367"/>
                  </a:moveTo>
                  <a:cubicBezTo>
                    <a:pt x="3574" y="367"/>
                    <a:pt x="3612" y="394"/>
                    <a:pt x="3622" y="436"/>
                  </a:cubicBezTo>
                  <a:cubicBezTo>
                    <a:pt x="3635" y="485"/>
                    <a:pt x="3605" y="535"/>
                    <a:pt x="3556" y="547"/>
                  </a:cubicBezTo>
                  <a:cubicBezTo>
                    <a:pt x="3548" y="549"/>
                    <a:pt x="3539" y="550"/>
                    <a:pt x="3531" y="550"/>
                  </a:cubicBezTo>
                  <a:cubicBezTo>
                    <a:pt x="3490" y="550"/>
                    <a:pt x="3450" y="524"/>
                    <a:pt x="3440" y="485"/>
                  </a:cubicBezTo>
                  <a:cubicBezTo>
                    <a:pt x="3427" y="434"/>
                    <a:pt x="3452" y="386"/>
                    <a:pt x="3501" y="373"/>
                  </a:cubicBezTo>
                  <a:lnTo>
                    <a:pt x="3511" y="370"/>
                  </a:lnTo>
                  <a:cubicBezTo>
                    <a:pt x="3519" y="368"/>
                    <a:pt x="3526" y="367"/>
                    <a:pt x="3533" y="367"/>
                  </a:cubicBezTo>
                  <a:close/>
                  <a:moveTo>
                    <a:pt x="6053" y="444"/>
                  </a:moveTo>
                  <a:cubicBezTo>
                    <a:pt x="6062" y="444"/>
                    <a:pt x="6071" y="445"/>
                    <a:pt x="6080" y="448"/>
                  </a:cubicBezTo>
                  <a:lnTo>
                    <a:pt x="6090" y="450"/>
                  </a:lnTo>
                  <a:cubicBezTo>
                    <a:pt x="6137" y="468"/>
                    <a:pt x="6164" y="519"/>
                    <a:pt x="6147" y="566"/>
                  </a:cubicBezTo>
                  <a:cubicBezTo>
                    <a:pt x="6133" y="605"/>
                    <a:pt x="6097" y="628"/>
                    <a:pt x="6059" y="628"/>
                  </a:cubicBezTo>
                  <a:cubicBezTo>
                    <a:pt x="6050" y="628"/>
                    <a:pt x="6039" y="627"/>
                    <a:pt x="6029" y="623"/>
                  </a:cubicBezTo>
                  <a:cubicBezTo>
                    <a:pt x="5983" y="608"/>
                    <a:pt x="5953" y="556"/>
                    <a:pt x="5969" y="507"/>
                  </a:cubicBezTo>
                  <a:cubicBezTo>
                    <a:pt x="5981" y="469"/>
                    <a:pt x="6015" y="444"/>
                    <a:pt x="6053" y="444"/>
                  </a:cubicBezTo>
                  <a:close/>
                  <a:moveTo>
                    <a:pt x="3261" y="450"/>
                  </a:moveTo>
                  <a:cubicBezTo>
                    <a:pt x="3299" y="450"/>
                    <a:pt x="3335" y="474"/>
                    <a:pt x="3348" y="512"/>
                  </a:cubicBezTo>
                  <a:cubicBezTo>
                    <a:pt x="3364" y="560"/>
                    <a:pt x="3338" y="613"/>
                    <a:pt x="3290" y="628"/>
                  </a:cubicBezTo>
                  <a:cubicBezTo>
                    <a:pt x="3279" y="633"/>
                    <a:pt x="3269" y="634"/>
                    <a:pt x="3258" y="634"/>
                  </a:cubicBezTo>
                  <a:cubicBezTo>
                    <a:pt x="3220" y="634"/>
                    <a:pt x="3181" y="612"/>
                    <a:pt x="3169" y="574"/>
                  </a:cubicBezTo>
                  <a:cubicBezTo>
                    <a:pt x="3154" y="524"/>
                    <a:pt x="3175" y="474"/>
                    <a:pt x="3222" y="458"/>
                  </a:cubicBezTo>
                  <a:lnTo>
                    <a:pt x="3232" y="454"/>
                  </a:lnTo>
                  <a:cubicBezTo>
                    <a:pt x="3242" y="451"/>
                    <a:pt x="3251" y="450"/>
                    <a:pt x="3261" y="450"/>
                  </a:cubicBezTo>
                  <a:close/>
                  <a:moveTo>
                    <a:pt x="6321" y="544"/>
                  </a:moveTo>
                  <a:cubicBezTo>
                    <a:pt x="6332" y="544"/>
                    <a:pt x="6343" y="546"/>
                    <a:pt x="6353" y="550"/>
                  </a:cubicBezTo>
                  <a:lnTo>
                    <a:pt x="6364" y="555"/>
                  </a:lnTo>
                  <a:cubicBezTo>
                    <a:pt x="6410" y="575"/>
                    <a:pt x="6432" y="628"/>
                    <a:pt x="6411" y="675"/>
                  </a:cubicBezTo>
                  <a:cubicBezTo>
                    <a:pt x="6396" y="709"/>
                    <a:pt x="6362" y="730"/>
                    <a:pt x="6327" y="730"/>
                  </a:cubicBezTo>
                  <a:cubicBezTo>
                    <a:pt x="6316" y="730"/>
                    <a:pt x="6302" y="728"/>
                    <a:pt x="6290" y="722"/>
                  </a:cubicBezTo>
                  <a:cubicBezTo>
                    <a:pt x="6244" y="703"/>
                    <a:pt x="6219" y="648"/>
                    <a:pt x="6237" y="602"/>
                  </a:cubicBezTo>
                  <a:cubicBezTo>
                    <a:pt x="6253" y="566"/>
                    <a:pt x="6286" y="544"/>
                    <a:pt x="6321" y="544"/>
                  </a:cubicBezTo>
                  <a:close/>
                  <a:moveTo>
                    <a:pt x="2994" y="552"/>
                  </a:moveTo>
                  <a:cubicBezTo>
                    <a:pt x="3030" y="552"/>
                    <a:pt x="3064" y="573"/>
                    <a:pt x="3078" y="608"/>
                  </a:cubicBezTo>
                  <a:cubicBezTo>
                    <a:pt x="3097" y="655"/>
                    <a:pt x="3078" y="708"/>
                    <a:pt x="3032" y="728"/>
                  </a:cubicBezTo>
                  <a:lnTo>
                    <a:pt x="3022" y="732"/>
                  </a:lnTo>
                  <a:cubicBezTo>
                    <a:pt x="3011" y="737"/>
                    <a:pt x="2999" y="738"/>
                    <a:pt x="2986" y="738"/>
                  </a:cubicBezTo>
                  <a:cubicBezTo>
                    <a:pt x="2950" y="738"/>
                    <a:pt x="2917" y="717"/>
                    <a:pt x="2902" y="681"/>
                  </a:cubicBezTo>
                  <a:cubicBezTo>
                    <a:pt x="2884" y="634"/>
                    <a:pt x="2905" y="581"/>
                    <a:pt x="2953" y="561"/>
                  </a:cubicBezTo>
                  <a:lnTo>
                    <a:pt x="2957" y="560"/>
                  </a:lnTo>
                  <a:cubicBezTo>
                    <a:pt x="2969" y="555"/>
                    <a:pt x="2981" y="552"/>
                    <a:pt x="2994" y="552"/>
                  </a:cubicBezTo>
                  <a:close/>
                  <a:moveTo>
                    <a:pt x="6582" y="661"/>
                  </a:moveTo>
                  <a:cubicBezTo>
                    <a:pt x="6595" y="661"/>
                    <a:pt x="6607" y="664"/>
                    <a:pt x="6619" y="670"/>
                  </a:cubicBezTo>
                  <a:lnTo>
                    <a:pt x="6629" y="674"/>
                  </a:lnTo>
                  <a:cubicBezTo>
                    <a:pt x="6674" y="696"/>
                    <a:pt x="6692" y="751"/>
                    <a:pt x="6670" y="796"/>
                  </a:cubicBezTo>
                  <a:cubicBezTo>
                    <a:pt x="6654" y="828"/>
                    <a:pt x="6621" y="846"/>
                    <a:pt x="6588" y="846"/>
                  </a:cubicBezTo>
                  <a:cubicBezTo>
                    <a:pt x="6575" y="846"/>
                    <a:pt x="6560" y="844"/>
                    <a:pt x="6548" y="837"/>
                  </a:cubicBezTo>
                  <a:cubicBezTo>
                    <a:pt x="6501" y="816"/>
                    <a:pt x="6479" y="759"/>
                    <a:pt x="6501" y="714"/>
                  </a:cubicBezTo>
                  <a:cubicBezTo>
                    <a:pt x="6517" y="681"/>
                    <a:pt x="6549" y="661"/>
                    <a:pt x="6582" y="661"/>
                  </a:cubicBezTo>
                  <a:close/>
                  <a:moveTo>
                    <a:pt x="2736" y="668"/>
                  </a:moveTo>
                  <a:cubicBezTo>
                    <a:pt x="2769" y="668"/>
                    <a:pt x="2801" y="687"/>
                    <a:pt x="2818" y="718"/>
                  </a:cubicBezTo>
                  <a:cubicBezTo>
                    <a:pt x="2841" y="763"/>
                    <a:pt x="2823" y="818"/>
                    <a:pt x="2778" y="842"/>
                  </a:cubicBezTo>
                  <a:lnTo>
                    <a:pt x="2768" y="848"/>
                  </a:lnTo>
                  <a:cubicBezTo>
                    <a:pt x="2754" y="854"/>
                    <a:pt x="2742" y="856"/>
                    <a:pt x="2728" y="856"/>
                  </a:cubicBezTo>
                  <a:cubicBezTo>
                    <a:pt x="2694" y="856"/>
                    <a:pt x="2662" y="838"/>
                    <a:pt x="2646" y="806"/>
                  </a:cubicBezTo>
                  <a:cubicBezTo>
                    <a:pt x="2625" y="758"/>
                    <a:pt x="2642" y="703"/>
                    <a:pt x="2689" y="681"/>
                  </a:cubicBezTo>
                  <a:lnTo>
                    <a:pt x="2694" y="679"/>
                  </a:lnTo>
                  <a:cubicBezTo>
                    <a:pt x="2707" y="672"/>
                    <a:pt x="2722" y="668"/>
                    <a:pt x="2736" y="668"/>
                  </a:cubicBezTo>
                  <a:close/>
                  <a:moveTo>
                    <a:pt x="6833" y="795"/>
                  </a:moveTo>
                  <a:cubicBezTo>
                    <a:pt x="6848" y="795"/>
                    <a:pt x="6862" y="799"/>
                    <a:pt x="6877" y="807"/>
                  </a:cubicBezTo>
                  <a:lnTo>
                    <a:pt x="6887" y="812"/>
                  </a:lnTo>
                  <a:cubicBezTo>
                    <a:pt x="6930" y="838"/>
                    <a:pt x="6944" y="895"/>
                    <a:pt x="6919" y="937"/>
                  </a:cubicBezTo>
                  <a:cubicBezTo>
                    <a:pt x="6902" y="966"/>
                    <a:pt x="6871" y="982"/>
                    <a:pt x="6840" y="982"/>
                  </a:cubicBezTo>
                  <a:cubicBezTo>
                    <a:pt x="6824" y="982"/>
                    <a:pt x="6807" y="977"/>
                    <a:pt x="6792" y="969"/>
                  </a:cubicBezTo>
                  <a:cubicBezTo>
                    <a:pt x="6748" y="944"/>
                    <a:pt x="6729" y="887"/>
                    <a:pt x="6754" y="842"/>
                  </a:cubicBezTo>
                  <a:cubicBezTo>
                    <a:pt x="6771" y="812"/>
                    <a:pt x="6802" y="795"/>
                    <a:pt x="6833" y="795"/>
                  </a:cubicBezTo>
                  <a:close/>
                  <a:moveTo>
                    <a:pt x="2485" y="801"/>
                  </a:moveTo>
                  <a:cubicBezTo>
                    <a:pt x="2516" y="801"/>
                    <a:pt x="2546" y="817"/>
                    <a:pt x="2563" y="846"/>
                  </a:cubicBezTo>
                  <a:cubicBezTo>
                    <a:pt x="2590" y="889"/>
                    <a:pt x="2575" y="945"/>
                    <a:pt x="2532" y="971"/>
                  </a:cubicBezTo>
                  <a:lnTo>
                    <a:pt x="2521" y="977"/>
                  </a:lnTo>
                  <a:cubicBezTo>
                    <a:pt x="2506" y="986"/>
                    <a:pt x="2491" y="989"/>
                    <a:pt x="2477" y="989"/>
                  </a:cubicBezTo>
                  <a:cubicBezTo>
                    <a:pt x="2445" y="989"/>
                    <a:pt x="2414" y="972"/>
                    <a:pt x="2398" y="944"/>
                  </a:cubicBezTo>
                  <a:cubicBezTo>
                    <a:pt x="2374" y="899"/>
                    <a:pt x="2389" y="844"/>
                    <a:pt x="2433" y="818"/>
                  </a:cubicBezTo>
                  <a:lnTo>
                    <a:pt x="2438" y="814"/>
                  </a:lnTo>
                  <a:cubicBezTo>
                    <a:pt x="2453" y="805"/>
                    <a:pt x="2469" y="801"/>
                    <a:pt x="2485" y="801"/>
                  </a:cubicBezTo>
                  <a:close/>
                  <a:moveTo>
                    <a:pt x="7077" y="945"/>
                  </a:moveTo>
                  <a:cubicBezTo>
                    <a:pt x="7093" y="945"/>
                    <a:pt x="7109" y="950"/>
                    <a:pt x="7124" y="960"/>
                  </a:cubicBezTo>
                  <a:lnTo>
                    <a:pt x="7134" y="965"/>
                  </a:lnTo>
                  <a:cubicBezTo>
                    <a:pt x="7176" y="993"/>
                    <a:pt x="7187" y="1050"/>
                    <a:pt x="7157" y="1092"/>
                  </a:cubicBezTo>
                  <a:cubicBezTo>
                    <a:pt x="7140" y="1119"/>
                    <a:pt x="7112" y="1132"/>
                    <a:pt x="7082" y="1132"/>
                  </a:cubicBezTo>
                  <a:cubicBezTo>
                    <a:pt x="7065" y="1132"/>
                    <a:pt x="7046" y="1127"/>
                    <a:pt x="7031" y="1117"/>
                  </a:cubicBezTo>
                  <a:cubicBezTo>
                    <a:pt x="6987" y="1088"/>
                    <a:pt x="6973" y="1030"/>
                    <a:pt x="7001" y="988"/>
                  </a:cubicBezTo>
                  <a:cubicBezTo>
                    <a:pt x="7019" y="961"/>
                    <a:pt x="7047" y="945"/>
                    <a:pt x="7077" y="945"/>
                  </a:cubicBezTo>
                  <a:close/>
                  <a:moveTo>
                    <a:pt x="2244" y="952"/>
                  </a:moveTo>
                  <a:cubicBezTo>
                    <a:pt x="2274" y="952"/>
                    <a:pt x="2303" y="967"/>
                    <a:pt x="2321" y="993"/>
                  </a:cubicBezTo>
                  <a:cubicBezTo>
                    <a:pt x="2348" y="1035"/>
                    <a:pt x="2337" y="1092"/>
                    <a:pt x="2294" y="1120"/>
                  </a:cubicBezTo>
                  <a:cubicBezTo>
                    <a:pt x="2279" y="1130"/>
                    <a:pt x="2259" y="1136"/>
                    <a:pt x="2241" y="1136"/>
                  </a:cubicBezTo>
                  <a:cubicBezTo>
                    <a:pt x="2210" y="1136"/>
                    <a:pt x="2182" y="1123"/>
                    <a:pt x="2164" y="1097"/>
                  </a:cubicBezTo>
                  <a:cubicBezTo>
                    <a:pt x="2136" y="1056"/>
                    <a:pt x="2145" y="1003"/>
                    <a:pt x="2185" y="974"/>
                  </a:cubicBezTo>
                  <a:cubicBezTo>
                    <a:pt x="2185" y="974"/>
                    <a:pt x="2193" y="969"/>
                    <a:pt x="2194" y="967"/>
                  </a:cubicBezTo>
                  <a:cubicBezTo>
                    <a:pt x="2210" y="957"/>
                    <a:pt x="2227" y="952"/>
                    <a:pt x="2244" y="952"/>
                  </a:cubicBezTo>
                  <a:close/>
                  <a:moveTo>
                    <a:pt x="7307" y="1110"/>
                  </a:moveTo>
                  <a:cubicBezTo>
                    <a:pt x="7326" y="1110"/>
                    <a:pt x="7345" y="1116"/>
                    <a:pt x="7362" y="1129"/>
                  </a:cubicBezTo>
                  <a:lnTo>
                    <a:pt x="7367" y="1134"/>
                  </a:lnTo>
                  <a:cubicBezTo>
                    <a:pt x="7408" y="1164"/>
                    <a:pt x="7418" y="1220"/>
                    <a:pt x="7387" y="1261"/>
                  </a:cubicBezTo>
                  <a:cubicBezTo>
                    <a:pt x="7368" y="1286"/>
                    <a:pt x="7341" y="1298"/>
                    <a:pt x="7313" y="1298"/>
                  </a:cubicBezTo>
                  <a:cubicBezTo>
                    <a:pt x="7294" y="1298"/>
                    <a:pt x="7275" y="1293"/>
                    <a:pt x="7259" y="1281"/>
                  </a:cubicBezTo>
                  <a:lnTo>
                    <a:pt x="7250" y="1275"/>
                  </a:lnTo>
                  <a:cubicBezTo>
                    <a:pt x="7210" y="1242"/>
                    <a:pt x="7202" y="1185"/>
                    <a:pt x="7234" y="1145"/>
                  </a:cubicBezTo>
                  <a:cubicBezTo>
                    <a:pt x="7253" y="1122"/>
                    <a:pt x="7280" y="1110"/>
                    <a:pt x="7307" y="1110"/>
                  </a:cubicBezTo>
                  <a:close/>
                  <a:moveTo>
                    <a:pt x="2013" y="1119"/>
                  </a:moveTo>
                  <a:cubicBezTo>
                    <a:pt x="2040" y="1119"/>
                    <a:pt x="2067" y="1131"/>
                    <a:pt x="2085" y="1155"/>
                  </a:cubicBezTo>
                  <a:cubicBezTo>
                    <a:pt x="2115" y="1196"/>
                    <a:pt x="2108" y="1252"/>
                    <a:pt x="2068" y="1282"/>
                  </a:cubicBezTo>
                  <a:cubicBezTo>
                    <a:pt x="2051" y="1295"/>
                    <a:pt x="2030" y="1302"/>
                    <a:pt x="2009" y="1302"/>
                  </a:cubicBezTo>
                  <a:cubicBezTo>
                    <a:pt x="1981" y="1302"/>
                    <a:pt x="1955" y="1291"/>
                    <a:pt x="1936" y="1267"/>
                  </a:cubicBezTo>
                  <a:cubicBezTo>
                    <a:pt x="1905" y="1230"/>
                    <a:pt x="1910" y="1175"/>
                    <a:pt x="1950" y="1144"/>
                  </a:cubicBezTo>
                  <a:cubicBezTo>
                    <a:pt x="1950" y="1144"/>
                    <a:pt x="1957" y="1139"/>
                    <a:pt x="1957" y="1137"/>
                  </a:cubicBezTo>
                  <a:cubicBezTo>
                    <a:pt x="1974" y="1125"/>
                    <a:pt x="1993" y="1119"/>
                    <a:pt x="2013" y="1119"/>
                  </a:cubicBezTo>
                  <a:close/>
                  <a:moveTo>
                    <a:pt x="7531" y="1292"/>
                  </a:moveTo>
                  <a:cubicBezTo>
                    <a:pt x="7551" y="1292"/>
                    <a:pt x="7571" y="1299"/>
                    <a:pt x="7587" y="1313"/>
                  </a:cubicBezTo>
                  <a:cubicBezTo>
                    <a:pt x="7588" y="1313"/>
                    <a:pt x="7595" y="1319"/>
                    <a:pt x="7595" y="1319"/>
                  </a:cubicBezTo>
                  <a:cubicBezTo>
                    <a:pt x="7634" y="1354"/>
                    <a:pt x="7636" y="1412"/>
                    <a:pt x="7602" y="1449"/>
                  </a:cubicBezTo>
                  <a:cubicBezTo>
                    <a:pt x="7583" y="1468"/>
                    <a:pt x="7558" y="1478"/>
                    <a:pt x="7534" y="1478"/>
                  </a:cubicBezTo>
                  <a:cubicBezTo>
                    <a:pt x="7510" y="1478"/>
                    <a:pt x="7489" y="1471"/>
                    <a:pt x="7472" y="1455"/>
                  </a:cubicBezTo>
                  <a:cubicBezTo>
                    <a:pt x="7434" y="1423"/>
                    <a:pt x="7428" y="1361"/>
                    <a:pt x="7462" y="1324"/>
                  </a:cubicBezTo>
                  <a:cubicBezTo>
                    <a:pt x="7480" y="1303"/>
                    <a:pt x="7506" y="1292"/>
                    <a:pt x="7531" y="1292"/>
                  </a:cubicBezTo>
                  <a:close/>
                  <a:moveTo>
                    <a:pt x="1793" y="1300"/>
                  </a:moveTo>
                  <a:cubicBezTo>
                    <a:pt x="1818" y="1300"/>
                    <a:pt x="1843" y="1310"/>
                    <a:pt x="1861" y="1330"/>
                  </a:cubicBezTo>
                  <a:cubicBezTo>
                    <a:pt x="1895" y="1367"/>
                    <a:pt x="1893" y="1425"/>
                    <a:pt x="1856" y="1458"/>
                  </a:cubicBezTo>
                  <a:lnTo>
                    <a:pt x="1846" y="1467"/>
                  </a:lnTo>
                  <a:cubicBezTo>
                    <a:pt x="1829" y="1482"/>
                    <a:pt x="1808" y="1489"/>
                    <a:pt x="1787" y="1489"/>
                  </a:cubicBezTo>
                  <a:cubicBezTo>
                    <a:pt x="1762" y="1489"/>
                    <a:pt x="1736" y="1478"/>
                    <a:pt x="1719" y="1457"/>
                  </a:cubicBezTo>
                  <a:cubicBezTo>
                    <a:pt x="1684" y="1419"/>
                    <a:pt x="1688" y="1361"/>
                    <a:pt x="1726" y="1329"/>
                  </a:cubicBezTo>
                  <a:lnTo>
                    <a:pt x="1731" y="1324"/>
                  </a:lnTo>
                  <a:cubicBezTo>
                    <a:pt x="1749" y="1308"/>
                    <a:pt x="1771" y="1300"/>
                    <a:pt x="1793" y="1300"/>
                  </a:cubicBezTo>
                  <a:close/>
                  <a:moveTo>
                    <a:pt x="7735" y="1484"/>
                  </a:moveTo>
                  <a:cubicBezTo>
                    <a:pt x="7758" y="1484"/>
                    <a:pt x="7781" y="1493"/>
                    <a:pt x="7799" y="1510"/>
                  </a:cubicBezTo>
                  <a:lnTo>
                    <a:pt x="7806" y="1515"/>
                  </a:lnTo>
                  <a:cubicBezTo>
                    <a:pt x="7841" y="1551"/>
                    <a:pt x="7843" y="1609"/>
                    <a:pt x="7808" y="1645"/>
                  </a:cubicBezTo>
                  <a:cubicBezTo>
                    <a:pt x="7789" y="1663"/>
                    <a:pt x="7767" y="1672"/>
                    <a:pt x="7742" y="1672"/>
                  </a:cubicBezTo>
                  <a:cubicBezTo>
                    <a:pt x="7719" y="1672"/>
                    <a:pt x="7697" y="1663"/>
                    <a:pt x="7678" y="1646"/>
                  </a:cubicBezTo>
                  <a:lnTo>
                    <a:pt x="7671" y="1640"/>
                  </a:lnTo>
                  <a:cubicBezTo>
                    <a:pt x="7635" y="1604"/>
                    <a:pt x="7635" y="1547"/>
                    <a:pt x="7671" y="1510"/>
                  </a:cubicBezTo>
                  <a:cubicBezTo>
                    <a:pt x="7688" y="1493"/>
                    <a:pt x="7711" y="1484"/>
                    <a:pt x="7735" y="1484"/>
                  </a:cubicBezTo>
                  <a:close/>
                  <a:moveTo>
                    <a:pt x="1584" y="1495"/>
                  </a:moveTo>
                  <a:cubicBezTo>
                    <a:pt x="1608" y="1495"/>
                    <a:pt x="1632" y="1505"/>
                    <a:pt x="1650" y="1524"/>
                  </a:cubicBezTo>
                  <a:cubicBezTo>
                    <a:pt x="1686" y="1561"/>
                    <a:pt x="1684" y="1619"/>
                    <a:pt x="1647" y="1652"/>
                  </a:cubicBezTo>
                  <a:cubicBezTo>
                    <a:pt x="1629" y="1671"/>
                    <a:pt x="1604" y="1682"/>
                    <a:pt x="1578" y="1682"/>
                  </a:cubicBezTo>
                  <a:cubicBezTo>
                    <a:pt x="1556" y="1682"/>
                    <a:pt x="1534" y="1673"/>
                    <a:pt x="1515" y="1657"/>
                  </a:cubicBezTo>
                  <a:cubicBezTo>
                    <a:pt x="1481" y="1620"/>
                    <a:pt x="1478" y="1565"/>
                    <a:pt x="1513" y="1529"/>
                  </a:cubicBezTo>
                  <a:lnTo>
                    <a:pt x="1520" y="1521"/>
                  </a:lnTo>
                  <a:cubicBezTo>
                    <a:pt x="1538" y="1504"/>
                    <a:pt x="1561" y="1495"/>
                    <a:pt x="1584" y="1495"/>
                  </a:cubicBezTo>
                  <a:close/>
                  <a:moveTo>
                    <a:pt x="7933" y="1692"/>
                  </a:moveTo>
                  <a:cubicBezTo>
                    <a:pt x="7957" y="1692"/>
                    <a:pt x="7980" y="1702"/>
                    <a:pt x="7998" y="1721"/>
                  </a:cubicBezTo>
                  <a:lnTo>
                    <a:pt x="8005" y="1730"/>
                  </a:lnTo>
                  <a:cubicBezTo>
                    <a:pt x="8038" y="1768"/>
                    <a:pt x="8032" y="1826"/>
                    <a:pt x="7994" y="1860"/>
                  </a:cubicBezTo>
                  <a:cubicBezTo>
                    <a:pt x="7978" y="1874"/>
                    <a:pt x="7956" y="1881"/>
                    <a:pt x="7935" y="1881"/>
                  </a:cubicBezTo>
                  <a:cubicBezTo>
                    <a:pt x="7909" y="1881"/>
                    <a:pt x="7884" y="1871"/>
                    <a:pt x="7866" y="1850"/>
                  </a:cubicBezTo>
                  <a:cubicBezTo>
                    <a:pt x="7832" y="1811"/>
                    <a:pt x="7834" y="1752"/>
                    <a:pt x="7871" y="1717"/>
                  </a:cubicBezTo>
                  <a:cubicBezTo>
                    <a:pt x="7889" y="1700"/>
                    <a:pt x="7911" y="1692"/>
                    <a:pt x="7933" y="1692"/>
                  </a:cubicBezTo>
                  <a:close/>
                  <a:moveTo>
                    <a:pt x="1391" y="1703"/>
                  </a:moveTo>
                  <a:cubicBezTo>
                    <a:pt x="1412" y="1703"/>
                    <a:pt x="1434" y="1710"/>
                    <a:pt x="1451" y="1725"/>
                  </a:cubicBezTo>
                  <a:cubicBezTo>
                    <a:pt x="1489" y="1758"/>
                    <a:pt x="1493" y="1816"/>
                    <a:pt x="1460" y="1855"/>
                  </a:cubicBezTo>
                  <a:lnTo>
                    <a:pt x="1454" y="1862"/>
                  </a:lnTo>
                  <a:cubicBezTo>
                    <a:pt x="1435" y="1882"/>
                    <a:pt x="1410" y="1894"/>
                    <a:pt x="1384" y="1894"/>
                  </a:cubicBezTo>
                  <a:cubicBezTo>
                    <a:pt x="1363" y="1894"/>
                    <a:pt x="1341" y="1887"/>
                    <a:pt x="1324" y="1872"/>
                  </a:cubicBezTo>
                  <a:cubicBezTo>
                    <a:pt x="1286" y="1836"/>
                    <a:pt x="1282" y="1778"/>
                    <a:pt x="1317" y="1741"/>
                  </a:cubicBezTo>
                  <a:lnTo>
                    <a:pt x="1322" y="1735"/>
                  </a:lnTo>
                  <a:cubicBezTo>
                    <a:pt x="1340" y="1714"/>
                    <a:pt x="1366" y="1703"/>
                    <a:pt x="1391" y="1703"/>
                  </a:cubicBezTo>
                  <a:close/>
                  <a:moveTo>
                    <a:pt x="8117" y="1913"/>
                  </a:moveTo>
                  <a:cubicBezTo>
                    <a:pt x="8142" y="1913"/>
                    <a:pt x="8166" y="1924"/>
                    <a:pt x="8183" y="1947"/>
                  </a:cubicBezTo>
                  <a:lnTo>
                    <a:pt x="8190" y="1955"/>
                  </a:lnTo>
                  <a:cubicBezTo>
                    <a:pt x="8220" y="1995"/>
                    <a:pt x="8212" y="2052"/>
                    <a:pt x="8173" y="2083"/>
                  </a:cubicBezTo>
                  <a:cubicBezTo>
                    <a:pt x="8157" y="2095"/>
                    <a:pt x="8137" y="2101"/>
                    <a:pt x="8117" y="2101"/>
                  </a:cubicBezTo>
                  <a:cubicBezTo>
                    <a:pt x="8089" y="2101"/>
                    <a:pt x="8063" y="2089"/>
                    <a:pt x="8045" y="2066"/>
                  </a:cubicBezTo>
                  <a:cubicBezTo>
                    <a:pt x="8014" y="2026"/>
                    <a:pt x="8019" y="1964"/>
                    <a:pt x="8058" y="1934"/>
                  </a:cubicBezTo>
                  <a:cubicBezTo>
                    <a:pt x="8076" y="1920"/>
                    <a:pt x="8097" y="1913"/>
                    <a:pt x="8117" y="1913"/>
                  </a:cubicBezTo>
                  <a:close/>
                  <a:moveTo>
                    <a:pt x="1211" y="1923"/>
                  </a:moveTo>
                  <a:cubicBezTo>
                    <a:pt x="1231" y="1923"/>
                    <a:pt x="1250" y="1929"/>
                    <a:pt x="1266" y="1942"/>
                  </a:cubicBezTo>
                  <a:cubicBezTo>
                    <a:pt x="1306" y="1973"/>
                    <a:pt x="1314" y="2031"/>
                    <a:pt x="1282" y="2071"/>
                  </a:cubicBezTo>
                  <a:cubicBezTo>
                    <a:pt x="1264" y="2095"/>
                    <a:pt x="1235" y="2109"/>
                    <a:pt x="1204" y="2109"/>
                  </a:cubicBezTo>
                  <a:cubicBezTo>
                    <a:pt x="1186" y="2109"/>
                    <a:pt x="1167" y="2104"/>
                    <a:pt x="1151" y="2091"/>
                  </a:cubicBezTo>
                  <a:cubicBezTo>
                    <a:pt x="1111" y="2059"/>
                    <a:pt x="1101" y="2006"/>
                    <a:pt x="1132" y="1967"/>
                  </a:cubicBezTo>
                  <a:lnTo>
                    <a:pt x="1139" y="1958"/>
                  </a:lnTo>
                  <a:cubicBezTo>
                    <a:pt x="1157" y="1935"/>
                    <a:pt x="1184" y="1923"/>
                    <a:pt x="1211" y="1923"/>
                  </a:cubicBezTo>
                  <a:close/>
                  <a:moveTo>
                    <a:pt x="8279" y="2141"/>
                  </a:moveTo>
                  <a:cubicBezTo>
                    <a:pt x="8309" y="2141"/>
                    <a:pt x="8337" y="2155"/>
                    <a:pt x="8354" y="2181"/>
                  </a:cubicBezTo>
                  <a:lnTo>
                    <a:pt x="8358" y="2188"/>
                  </a:lnTo>
                  <a:cubicBezTo>
                    <a:pt x="8388" y="2230"/>
                    <a:pt x="8375" y="2286"/>
                    <a:pt x="8335" y="2315"/>
                  </a:cubicBezTo>
                  <a:cubicBezTo>
                    <a:pt x="8319" y="2325"/>
                    <a:pt x="8301" y="2330"/>
                    <a:pt x="8283" y="2330"/>
                  </a:cubicBezTo>
                  <a:cubicBezTo>
                    <a:pt x="8254" y="2330"/>
                    <a:pt x="8225" y="2316"/>
                    <a:pt x="8206" y="2289"/>
                  </a:cubicBezTo>
                  <a:lnTo>
                    <a:pt x="8201" y="2281"/>
                  </a:lnTo>
                  <a:cubicBezTo>
                    <a:pt x="8175" y="2242"/>
                    <a:pt x="8185" y="2185"/>
                    <a:pt x="8227" y="2156"/>
                  </a:cubicBezTo>
                  <a:cubicBezTo>
                    <a:pt x="8243" y="2146"/>
                    <a:pt x="8262" y="2141"/>
                    <a:pt x="8279" y="2141"/>
                  </a:cubicBezTo>
                  <a:close/>
                  <a:moveTo>
                    <a:pt x="1043" y="2154"/>
                  </a:moveTo>
                  <a:cubicBezTo>
                    <a:pt x="1060" y="2154"/>
                    <a:pt x="1078" y="2159"/>
                    <a:pt x="1093" y="2169"/>
                  </a:cubicBezTo>
                  <a:cubicBezTo>
                    <a:pt x="1135" y="2198"/>
                    <a:pt x="1146" y="2254"/>
                    <a:pt x="1119" y="2296"/>
                  </a:cubicBezTo>
                  <a:lnTo>
                    <a:pt x="1113" y="2304"/>
                  </a:lnTo>
                  <a:cubicBezTo>
                    <a:pt x="1095" y="2330"/>
                    <a:pt x="1067" y="2345"/>
                    <a:pt x="1037" y="2345"/>
                  </a:cubicBezTo>
                  <a:cubicBezTo>
                    <a:pt x="1019" y="2345"/>
                    <a:pt x="1002" y="2340"/>
                    <a:pt x="987" y="2329"/>
                  </a:cubicBezTo>
                  <a:cubicBezTo>
                    <a:pt x="946" y="2301"/>
                    <a:pt x="934" y="2244"/>
                    <a:pt x="961" y="2203"/>
                  </a:cubicBezTo>
                  <a:lnTo>
                    <a:pt x="967" y="2194"/>
                  </a:lnTo>
                  <a:cubicBezTo>
                    <a:pt x="985" y="2168"/>
                    <a:pt x="1013" y="2154"/>
                    <a:pt x="1043" y="2154"/>
                  </a:cubicBezTo>
                  <a:close/>
                  <a:moveTo>
                    <a:pt x="8431" y="2382"/>
                  </a:moveTo>
                  <a:cubicBezTo>
                    <a:pt x="8462" y="2382"/>
                    <a:pt x="8493" y="2398"/>
                    <a:pt x="8510" y="2428"/>
                  </a:cubicBezTo>
                  <a:lnTo>
                    <a:pt x="8514" y="2433"/>
                  </a:lnTo>
                  <a:cubicBezTo>
                    <a:pt x="8541" y="2477"/>
                    <a:pt x="8527" y="2532"/>
                    <a:pt x="8484" y="2559"/>
                  </a:cubicBezTo>
                  <a:cubicBezTo>
                    <a:pt x="8469" y="2569"/>
                    <a:pt x="8452" y="2573"/>
                    <a:pt x="8436" y="2573"/>
                  </a:cubicBezTo>
                  <a:cubicBezTo>
                    <a:pt x="8406" y="2573"/>
                    <a:pt x="8375" y="2557"/>
                    <a:pt x="8358" y="2530"/>
                  </a:cubicBezTo>
                  <a:lnTo>
                    <a:pt x="8353" y="2519"/>
                  </a:lnTo>
                  <a:cubicBezTo>
                    <a:pt x="8328" y="2475"/>
                    <a:pt x="8342" y="2420"/>
                    <a:pt x="8388" y="2394"/>
                  </a:cubicBezTo>
                  <a:cubicBezTo>
                    <a:pt x="8401" y="2386"/>
                    <a:pt x="8416" y="2382"/>
                    <a:pt x="8431" y="2382"/>
                  </a:cubicBezTo>
                  <a:close/>
                  <a:moveTo>
                    <a:pt x="893" y="2396"/>
                  </a:moveTo>
                  <a:cubicBezTo>
                    <a:pt x="909" y="2396"/>
                    <a:pt x="926" y="2400"/>
                    <a:pt x="940" y="2410"/>
                  </a:cubicBezTo>
                  <a:cubicBezTo>
                    <a:pt x="984" y="2436"/>
                    <a:pt x="997" y="2493"/>
                    <a:pt x="971" y="2534"/>
                  </a:cubicBezTo>
                  <a:cubicBezTo>
                    <a:pt x="954" y="2565"/>
                    <a:pt x="921" y="2584"/>
                    <a:pt x="888" y="2584"/>
                  </a:cubicBezTo>
                  <a:cubicBezTo>
                    <a:pt x="874" y="2584"/>
                    <a:pt x="858" y="2579"/>
                    <a:pt x="844" y="2572"/>
                  </a:cubicBezTo>
                  <a:cubicBezTo>
                    <a:pt x="800" y="2548"/>
                    <a:pt x="784" y="2495"/>
                    <a:pt x="809" y="2451"/>
                  </a:cubicBezTo>
                  <a:lnTo>
                    <a:pt x="816" y="2440"/>
                  </a:lnTo>
                  <a:cubicBezTo>
                    <a:pt x="833" y="2411"/>
                    <a:pt x="863" y="2396"/>
                    <a:pt x="893" y="2396"/>
                  </a:cubicBezTo>
                  <a:close/>
                  <a:moveTo>
                    <a:pt x="8564" y="2633"/>
                  </a:moveTo>
                  <a:cubicBezTo>
                    <a:pt x="8599" y="2633"/>
                    <a:pt x="8631" y="2651"/>
                    <a:pt x="8647" y="2684"/>
                  </a:cubicBezTo>
                  <a:lnTo>
                    <a:pt x="8651" y="2690"/>
                  </a:lnTo>
                  <a:cubicBezTo>
                    <a:pt x="8675" y="2734"/>
                    <a:pt x="8656" y="2790"/>
                    <a:pt x="8611" y="2812"/>
                  </a:cubicBezTo>
                  <a:cubicBezTo>
                    <a:pt x="8599" y="2820"/>
                    <a:pt x="8584" y="2823"/>
                    <a:pt x="8569" y="2823"/>
                  </a:cubicBezTo>
                  <a:cubicBezTo>
                    <a:pt x="8536" y="2823"/>
                    <a:pt x="8505" y="2805"/>
                    <a:pt x="8487" y="2774"/>
                  </a:cubicBezTo>
                  <a:lnTo>
                    <a:pt x="8482" y="2764"/>
                  </a:lnTo>
                  <a:cubicBezTo>
                    <a:pt x="8459" y="2720"/>
                    <a:pt x="8478" y="2664"/>
                    <a:pt x="8524" y="2642"/>
                  </a:cubicBezTo>
                  <a:cubicBezTo>
                    <a:pt x="8537" y="2636"/>
                    <a:pt x="8551" y="2633"/>
                    <a:pt x="8564" y="2633"/>
                  </a:cubicBezTo>
                  <a:close/>
                  <a:moveTo>
                    <a:pt x="758" y="2648"/>
                  </a:moveTo>
                  <a:cubicBezTo>
                    <a:pt x="773" y="2648"/>
                    <a:pt x="787" y="2651"/>
                    <a:pt x="801" y="2658"/>
                  </a:cubicBezTo>
                  <a:cubicBezTo>
                    <a:pt x="845" y="2683"/>
                    <a:pt x="863" y="2738"/>
                    <a:pt x="839" y="2783"/>
                  </a:cubicBezTo>
                  <a:cubicBezTo>
                    <a:pt x="823" y="2816"/>
                    <a:pt x="790" y="2837"/>
                    <a:pt x="754" y="2837"/>
                  </a:cubicBezTo>
                  <a:cubicBezTo>
                    <a:pt x="740" y="2837"/>
                    <a:pt x="727" y="2834"/>
                    <a:pt x="716" y="2827"/>
                  </a:cubicBezTo>
                  <a:cubicBezTo>
                    <a:pt x="670" y="2805"/>
                    <a:pt x="649" y="2753"/>
                    <a:pt x="671" y="2707"/>
                  </a:cubicBezTo>
                  <a:lnTo>
                    <a:pt x="677" y="2696"/>
                  </a:lnTo>
                  <a:cubicBezTo>
                    <a:pt x="694" y="2666"/>
                    <a:pt x="725" y="2648"/>
                    <a:pt x="758" y="2648"/>
                  </a:cubicBezTo>
                  <a:close/>
                  <a:moveTo>
                    <a:pt x="8687" y="2895"/>
                  </a:moveTo>
                  <a:cubicBezTo>
                    <a:pt x="8722" y="2895"/>
                    <a:pt x="8754" y="2914"/>
                    <a:pt x="8768" y="2948"/>
                  </a:cubicBezTo>
                  <a:lnTo>
                    <a:pt x="8773" y="2957"/>
                  </a:lnTo>
                  <a:cubicBezTo>
                    <a:pt x="8792" y="3004"/>
                    <a:pt x="8770" y="3057"/>
                    <a:pt x="8722" y="3076"/>
                  </a:cubicBezTo>
                  <a:cubicBezTo>
                    <a:pt x="8710" y="3081"/>
                    <a:pt x="8699" y="3083"/>
                    <a:pt x="8686" y="3083"/>
                  </a:cubicBezTo>
                  <a:cubicBezTo>
                    <a:pt x="8651" y="3083"/>
                    <a:pt x="8617" y="3062"/>
                    <a:pt x="8602" y="3027"/>
                  </a:cubicBezTo>
                  <a:cubicBezTo>
                    <a:pt x="8583" y="2979"/>
                    <a:pt x="8604" y="2922"/>
                    <a:pt x="8649" y="2902"/>
                  </a:cubicBezTo>
                  <a:cubicBezTo>
                    <a:pt x="8662" y="2897"/>
                    <a:pt x="8675" y="2895"/>
                    <a:pt x="8687" y="2895"/>
                  </a:cubicBezTo>
                  <a:close/>
                  <a:moveTo>
                    <a:pt x="641" y="2908"/>
                  </a:moveTo>
                  <a:cubicBezTo>
                    <a:pt x="652" y="2908"/>
                    <a:pt x="664" y="2910"/>
                    <a:pt x="676" y="2915"/>
                  </a:cubicBezTo>
                  <a:cubicBezTo>
                    <a:pt x="722" y="2933"/>
                    <a:pt x="744" y="2986"/>
                    <a:pt x="725" y="3034"/>
                  </a:cubicBezTo>
                  <a:cubicBezTo>
                    <a:pt x="712" y="3071"/>
                    <a:pt x="675" y="3095"/>
                    <a:pt x="638" y="3095"/>
                  </a:cubicBezTo>
                  <a:cubicBezTo>
                    <a:pt x="627" y="3095"/>
                    <a:pt x="617" y="3092"/>
                    <a:pt x="606" y="3089"/>
                  </a:cubicBezTo>
                  <a:cubicBezTo>
                    <a:pt x="558" y="3069"/>
                    <a:pt x="533" y="3020"/>
                    <a:pt x="552" y="2974"/>
                  </a:cubicBezTo>
                  <a:lnTo>
                    <a:pt x="555" y="2964"/>
                  </a:lnTo>
                  <a:cubicBezTo>
                    <a:pt x="571" y="2929"/>
                    <a:pt x="605" y="2908"/>
                    <a:pt x="641" y="2908"/>
                  </a:cubicBezTo>
                  <a:close/>
                  <a:moveTo>
                    <a:pt x="8786" y="3158"/>
                  </a:moveTo>
                  <a:cubicBezTo>
                    <a:pt x="8824" y="3158"/>
                    <a:pt x="8859" y="3181"/>
                    <a:pt x="8873" y="3218"/>
                  </a:cubicBezTo>
                  <a:lnTo>
                    <a:pt x="8875" y="3228"/>
                  </a:lnTo>
                  <a:cubicBezTo>
                    <a:pt x="8891" y="3275"/>
                    <a:pt x="8865" y="3328"/>
                    <a:pt x="8817" y="3344"/>
                  </a:cubicBezTo>
                  <a:cubicBezTo>
                    <a:pt x="8807" y="3348"/>
                    <a:pt x="8797" y="3349"/>
                    <a:pt x="8788" y="3349"/>
                  </a:cubicBezTo>
                  <a:cubicBezTo>
                    <a:pt x="8749" y="3349"/>
                    <a:pt x="8715" y="3325"/>
                    <a:pt x="8701" y="3287"/>
                  </a:cubicBezTo>
                  <a:lnTo>
                    <a:pt x="8699" y="3279"/>
                  </a:lnTo>
                  <a:cubicBezTo>
                    <a:pt x="8682" y="3231"/>
                    <a:pt x="8707" y="3178"/>
                    <a:pt x="8757" y="3163"/>
                  </a:cubicBezTo>
                  <a:cubicBezTo>
                    <a:pt x="8767" y="3159"/>
                    <a:pt x="8777" y="3158"/>
                    <a:pt x="8786" y="3158"/>
                  </a:cubicBezTo>
                  <a:close/>
                  <a:moveTo>
                    <a:pt x="540" y="3175"/>
                  </a:moveTo>
                  <a:cubicBezTo>
                    <a:pt x="550" y="3175"/>
                    <a:pt x="560" y="3176"/>
                    <a:pt x="569" y="3179"/>
                  </a:cubicBezTo>
                  <a:cubicBezTo>
                    <a:pt x="617" y="3195"/>
                    <a:pt x="643" y="3248"/>
                    <a:pt x="627" y="3295"/>
                  </a:cubicBezTo>
                  <a:lnTo>
                    <a:pt x="624" y="3305"/>
                  </a:lnTo>
                  <a:cubicBezTo>
                    <a:pt x="611" y="3343"/>
                    <a:pt x="575" y="3366"/>
                    <a:pt x="538" y="3366"/>
                  </a:cubicBezTo>
                  <a:cubicBezTo>
                    <a:pt x="528" y="3366"/>
                    <a:pt x="517" y="3365"/>
                    <a:pt x="508" y="3361"/>
                  </a:cubicBezTo>
                  <a:cubicBezTo>
                    <a:pt x="459" y="3345"/>
                    <a:pt x="433" y="3292"/>
                    <a:pt x="450" y="3245"/>
                  </a:cubicBezTo>
                  <a:lnTo>
                    <a:pt x="453" y="3237"/>
                  </a:lnTo>
                  <a:cubicBezTo>
                    <a:pt x="466" y="3199"/>
                    <a:pt x="502" y="3175"/>
                    <a:pt x="540" y="3175"/>
                  </a:cubicBezTo>
                  <a:close/>
                  <a:moveTo>
                    <a:pt x="8873" y="3434"/>
                  </a:moveTo>
                  <a:cubicBezTo>
                    <a:pt x="8912" y="3434"/>
                    <a:pt x="8946" y="3457"/>
                    <a:pt x="8957" y="3497"/>
                  </a:cubicBezTo>
                  <a:lnTo>
                    <a:pt x="8959" y="3506"/>
                  </a:lnTo>
                  <a:cubicBezTo>
                    <a:pt x="8973" y="3555"/>
                    <a:pt x="8944" y="3604"/>
                    <a:pt x="8895" y="3618"/>
                  </a:cubicBezTo>
                  <a:cubicBezTo>
                    <a:pt x="8887" y="3620"/>
                    <a:pt x="8879" y="3622"/>
                    <a:pt x="8871" y="3622"/>
                  </a:cubicBezTo>
                  <a:cubicBezTo>
                    <a:pt x="8832" y="3622"/>
                    <a:pt x="8794" y="3594"/>
                    <a:pt x="8783" y="3555"/>
                  </a:cubicBezTo>
                  <a:cubicBezTo>
                    <a:pt x="8770" y="3506"/>
                    <a:pt x="8797" y="3452"/>
                    <a:pt x="8846" y="3438"/>
                  </a:cubicBezTo>
                  <a:cubicBezTo>
                    <a:pt x="8856" y="3435"/>
                    <a:pt x="8865" y="3434"/>
                    <a:pt x="8873" y="3434"/>
                  </a:cubicBezTo>
                  <a:close/>
                  <a:moveTo>
                    <a:pt x="457" y="3447"/>
                  </a:moveTo>
                  <a:cubicBezTo>
                    <a:pt x="464" y="3447"/>
                    <a:pt x="471" y="3448"/>
                    <a:pt x="478" y="3449"/>
                  </a:cubicBezTo>
                  <a:cubicBezTo>
                    <a:pt x="527" y="3461"/>
                    <a:pt x="558" y="3510"/>
                    <a:pt x="545" y="3560"/>
                  </a:cubicBezTo>
                  <a:lnTo>
                    <a:pt x="543" y="3572"/>
                  </a:lnTo>
                  <a:cubicBezTo>
                    <a:pt x="532" y="3613"/>
                    <a:pt x="495" y="3639"/>
                    <a:pt x="454" y="3639"/>
                  </a:cubicBezTo>
                  <a:cubicBezTo>
                    <a:pt x="447" y="3639"/>
                    <a:pt x="438" y="3638"/>
                    <a:pt x="431" y="3635"/>
                  </a:cubicBezTo>
                  <a:cubicBezTo>
                    <a:pt x="381" y="3622"/>
                    <a:pt x="353" y="3572"/>
                    <a:pt x="366" y="3523"/>
                  </a:cubicBezTo>
                  <a:lnTo>
                    <a:pt x="368" y="3517"/>
                  </a:lnTo>
                  <a:cubicBezTo>
                    <a:pt x="378" y="3475"/>
                    <a:pt x="415" y="3447"/>
                    <a:pt x="457" y="3447"/>
                  </a:cubicBezTo>
                  <a:close/>
                  <a:moveTo>
                    <a:pt x="8937" y="3710"/>
                  </a:moveTo>
                  <a:cubicBezTo>
                    <a:pt x="8977" y="3710"/>
                    <a:pt x="9015" y="3737"/>
                    <a:pt x="9024" y="3779"/>
                  </a:cubicBezTo>
                  <a:lnTo>
                    <a:pt x="9027" y="3791"/>
                  </a:lnTo>
                  <a:cubicBezTo>
                    <a:pt x="9036" y="3841"/>
                    <a:pt x="9002" y="3888"/>
                    <a:pt x="8953" y="3897"/>
                  </a:cubicBezTo>
                  <a:cubicBezTo>
                    <a:pt x="8948" y="3898"/>
                    <a:pt x="8942" y="3898"/>
                    <a:pt x="8937" y="3898"/>
                  </a:cubicBezTo>
                  <a:cubicBezTo>
                    <a:pt x="8894" y="3898"/>
                    <a:pt x="8855" y="3866"/>
                    <a:pt x="8848" y="3823"/>
                  </a:cubicBezTo>
                  <a:cubicBezTo>
                    <a:pt x="8837" y="3774"/>
                    <a:pt x="8869" y="3721"/>
                    <a:pt x="8917" y="3712"/>
                  </a:cubicBezTo>
                  <a:cubicBezTo>
                    <a:pt x="8924" y="3711"/>
                    <a:pt x="8930" y="3710"/>
                    <a:pt x="8937" y="3710"/>
                  </a:cubicBezTo>
                  <a:close/>
                  <a:moveTo>
                    <a:pt x="392" y="3724"/>
                  </a:moveTo>
                  <a:cubicBezTo>
                    <a:pt x="398" y="3724"/>
                    <a:pt x="403" y="3725"/>
                    <a:pt x="408" y="3726"/>
                  </a:cubicBezTo>
                  <a:cubicBezTo>
                    <a:pt x="458" y="3735"/>
                    <a:pt x="491" y="3783"/>
                    <a:pt x="482" y="3833"/>
                  </a:cubicBezTo>
                  <a:lnTo>
                    <a:pt x="480" y="3845"/>
                  </a:lnTo>
                  <a:cubicBezTo>
                    <a:pt x="470" y="3888"/>
                    <a:pt x="432" y="3918"/>
                    <a:pt x="390" y="3918"/>
                  </a:cubicBezTo>
                  <a:cubicBezTo>
                    <a:pt x="384" y="3918"/>
                    <a:pt x="378" y="3918"/>
                    <a:pt x="371" y="3916"/>
                  </a:cubicBezTo>
                  <a:cubicBezTo>
                    <a:pt x="322" y="3904"/>
                    <a:pt x="291" y="3855"/>
                    <a:pt x="301" y="3807"/>
                  </a:cubicBezTo>
                  <a:lnTo>
                    <a:pt x="302" y="3800"/>
                  </a:lnTo>
                  <a:cubicBezTo>
                    <a:pt x="311" y="3755"/>
                    <a:pt x="350" y="3724"/>
                    <a:pt x="392" y="3724"/>
                  </a:cubicBezTo>
                  <a:close/>
                  <a:moveTo>
                    <a:pt x="8983" y="3990"/>
                  </a:moveTo>
                  <a:cubicBezTo>
                    <a:pt x="9029" y="3990"/>
                    <a:pt x="9065" y="4021"/>
                    <a:pt x="9071" y="4065"/>
                  </a:cubicBezTo>
                  <a:lnTo>
                    <a:pt x="9073" y="4077"/>
                  </a:lnTo>
                  <a:cubicBezTo>
                    <a:pt x="9079" y="4127"/>
                    <a:pt x="9043" y="4172"/>
                    <a:pt x="8992" y="4178"/>
                  </a:cubicBezTo>
                  <a:lnTo>
                    <a:pt x="8981" y="4178"/>
                  </a:lnTo>
                  <a:cubicBezTo>
                    <a:pt x="8936" y="4178"/>
                    <a:pt x="8896" y="4144"/>
                    <a:pt x="8891" y="4098"/>
                  </a:cubicBezTo>
                  <a:cubicBezTo>
                    <a:pt x="8883" y="4047"/>
                    <a:pt x="8917" y="3998"/>
                    <a:pt x="8968" y="3991"/>
                  </a:cubicBezTo>
                  <a:cubicBezTo>
                    <a:pt x="8973" y="3991"/>
                    <a:pt x="8978" y="3990"/>
                    <a:pt x="8983" y="3990"/>
                  </a:cubicBezTo>
                  <a:close/>
                  <a:moveTo>
                    <a:pt x="344" y="4006"/>
                  </a:moveTo>
                  <a:cubicBezTo>
                    <a:pt x="349" y="4006"/>
                    <a:pt x="354" y="4006"/>
                    <a:pt x="359" y="4007"/>
                  </a:cubicBezTo>
                  <a:cubicBezTo>
                    <a:pt x="410" y="4015"/>
                    <a:pt x="444" y="4061"/>
                    <a:pt x="437" y="4112"/>
                  </a:cubicBezTo>
                  <a:cubicBezTo>
                    <a:pt x="432" y="4157"/>
                    <a:pt x="391" y="4195"/>
                    <a:pt x="345" y="4195"/>
                  </a:cubicBezTo>
                  <a:cubicBezTo>
                    <a:pt x="341" y="4195"/>
                    <a:pt x="338" y="4195"/>
                    <a:pt x="334" y="4194"/>
                  </a:cubicBezTo>
                  <a:cubicBezTo>
                    <a:pt x="285" y="4188"/>
                    <a:pt x="249" y="4145"/>
                    <a:pt x="254" y="4096"/>
                  </a:cubicBezTo>
                  <a:lnTo>
                    <a:pt x="255" y="4083"/>
                  </a:lnTo>
                  <a:cubicBezTo>
                    <a:pt x="262" y="4039"/>
                    <a:pt x="299" y="4006"/>
                    <a:pt x="344" y="4006"/>
                  </a:cubicBezTo>
                  <a:close/>
                  <a:moveTo>
                    <a:pt x="9012" y="4271"/>
                  </a:moveTo>
                  <a:cubicBezTo>
                    <a:pt x="9059" y="4271"/>
                    <a:pt x="9100" y="4309"/>
                    <a:pt x="9102" y="4356"/>
                  </a:cubicBezTo>
                  <a:lnTo>
                    <a:pt x="9102" y="4363"/>
                  </a:lnTo>
                  <a:cubicBezTo>
                    <a:pt x="9106" y="4413"/>
                    <a:pt x="9069" y="4458"/>
                    <a:pt x="9018" y="4462"/>
                  </a:cubicBezTo>
                  <a:lnTo>
                    <a:pt x="9011" y="4462"/>
                  </a:lnTo>
                  <a:cubicBezTo>
                    <a:pt x="8964" y="4462"/>
                    <a:pt x="8923" y="4426"/>
                    <a:pt x="8920" y="4378"/>
                  </a:cubicBezTo>
                  <a:lnTo>
                    <a:pt x="8918" y="4367"/>
                  </a:lnTo>
                  <a:cubicBezTo>
                    <a:pt x="8916" y="4317"/>
                    <a:pt x="8954" y="4273"/>
                    <a:pt x="9005" y="4271"/>
                  </a:cubicBezTo>
                  <a:cubicBezTo>
                    <a:pt x="9007" y="4271"/>
                    <a:pt x="9009" y="4271"/>
                    <a:pt x="9012" y="4271"/>
                  </a:cubicBezTo>
                  <a:close/>
                  <a:moveTo>
                    <a:pt x="319" y="4288"/>
                  </a:moveTo>
                  <a:cubicBezTo>
                    <a:pt x="322" y="4288"/>
                    <a:pt x="325" y="4289"/>
                    <a:pt x="328" y="4289"/>
                  </a:cubicBezTo>
                  <a:cubicBezTo>
                    <a:pt x="378" y="4293"/>
                    <a:pt x="415" y="4338"/>
                    <a:pt x="411" y="4388"/>
                  </a:cubicBezTo>
                  <a:cubicBezTo>
                    <a:pt x="408" y="4436"/>
                    <a:pt x="368" y="4478"/>
                    <a:pt x="318" y="4478"/>
                  </a:cubicBezTo>
                  <a:lnTo>
                    <a:pt x="313" y="4478"/>
                  </a:lnTo>
                  <a:cubicBezTo>
                    <a:pt x="263" y="4475"/>
                    <a:pt x="223" y="4435"/>
                    <a:pt x="227" y="4384"/>
                  </a:cubicBezTo>
                  <a:lnTo>
                    <a:pt x="229" y="4372"/>
                  </a:lnTo>
                  <a:cubicBezTo>
                    <a:pt x="233" y="4326"/>
                    <a:pt x="273" y="4288"/>
                    <a:pt x="319" y="4288"/>
                  </a:cubicBezTo>
                  <a:close/>
                  <a:moveTo>
                    <a:pt x="9022" y="4557"/>
                  </a:moveTo>
                  <a:cubicBezTo>
                    <a:pt x="9071" y="4557"/>
                    <a:pt x="9112" y="4598"/>
                    <a:pt x="9112" y="4647"/>
                  </a:cubicBezTo>
                  <a:lnTo>
                    <a:pt x="9112" y="4657"/>
                  </a:lnTo>
                  <a:lnTo>
                    <a:pt x="9112" y="4661"/>
                  </a:lnTo>
                  <a:lnTo>
                    <a:pt x="9112" y="4665"/>
                  </a:lnTo>
                  <a:lnTo>
                    <a:pt x="9112" y="4674"/>
                  </a:lnTo>
                  <a:cubicBezTo>
                    <a:pt x="9112" y="4724"/>
                    <a:pt x="9071" y="4764"/>
                    <a:pt x="9022" y="4764"/>
                  </a:cubicBezTo>
                  <a:cubicBezTo>
                    <a:pt x="8971" y="4764"/>
                    <a:pt x="8931" y="4724"/>
                    <a:pt x="8931" y="4674"/>
                  </a:cubicBezTo>
                  <a:lnTo>
                    <a:pt x="8931" y="4665"/>
                  </a:lnTo>
                  <a:lnTo>
                    <a:pt x="8931" y="4661"/>
                  </a:lnTo>
                  <a:lnTo>
                    <a:pt x="8931" y="4657"/>
                  </a:lnTo>
                  <a:lnTo>
                    <a:pt x="8931" y="4647"/>
                  </a:lnTo>
                  <a:cubicBezTo>
                    <a:pt x="8931" y="4598"/>
                    <a:pt x="8971" y="4557"/>
                    <a:pt x="9022" y="4557"/>
                  </a:cubicBezTo>
                  <a:close/>
                  <a:moveTo>
                    <a:pt x="316" y="4579"/>
                  </a:moveTo>
                  <a:cubicBezTo>
                    <a:pt x="369" y="4579"/>
                    <a:pt x="411" y="4621"/>
                    <a:pt x="411" y="4674"/>
                  </a:cubicBezTo>
                  <a:cubicBezTo>
                    <a:pt x="411" y="4726"/>
                    <a:pt x="369" y="4769"/>
                    <a:pt x="316" y="4769"/>
                  </a:cubicBezTo>
                  <a:cubicBezTo>
                    <a:pt x="264" y="4769"/>
                    <a:pt x="221" y="4726"/>
                    <a:pt x="221" y="4674"/>
                  </a:cubicBezTo>
                  <a:cubicBezTo>
                    <a:pt x="222" y="4621"/>
                    <a:pt x="264" y="4579"/>
                    <a:pt x="316" y="4579"/>
                  </a:cubicBezTo>
                  <a:close/>
                  <a:moveTo>
                    <a:pt x="320" y="4858"/>
                  </a:moveTo>
                  <a:cubicBezTo>
                    <a:pt x="366" y="4858"/>
                    <a:pt x="406" y="4895"/>
                    <a:pt x="410" y="4942"/>
                  </a:cubicBezTo>
                  <a:lnTo>
                    <a:pt x="411" y="4953"/>
                  </a:lnTo>
                  <a:cubicBezTo>
                    <a:pt x="413" y="5004"/>
                    <a:pt x="375" y="5047"/>
                    <a:pt x="326" y="5050"/>
                  </a:cubicBezTo>
                  <a:lnTo>
                    <a:pt x="320" y="5050"/>
                  </a:lnTo>
                  <a:cubicBezTo>
                    <a:pt x="273" y="5050"/>
                    <a:pt x="232" y="5012"/>
                    <a:pt x="229" y="4964"/>
                  </a:cubicBezTo>
                  <a:lnTo>
                    <a:pt x="227" y="4957"/>
                  </a:lnTo>
                  <a:cubicBezTo>
                    <a:pt x="223" y="4907"/>
                    <a:pt x="260" y="4863"/>
                    <a:pt x="311" y="4858"/>
                  </a:cubicBezTo>
                  <a:cubicBezTo>
                    <a:pt x="314" y="4858"/>
                    <a:pt x="317" y="4858"/>
                    <a:pt x="320" y="4858"/>
                  </a:cubicBezTo>
                  <a:close/>
                  <a:moveTo>
                    <a:pt x="9012" y="4861"/>
                  </a:moveTo>
                  <a:cubicBezTo>
                    <a:pt x="9014" y="4861"/>
                    <a:pt x="9016" y="4861"/>
                    <a:pt x="9017" y="4861"/>
                  </a:cubicBezTo>
                  <a:cubicBezTo>
                    <a:pt x="9068" y="4866"/>
                    <a:pt x="9106" y="4905"/>
                    <a:pt x="9103" y="4955"/>
                  </a:cubicBezTo>
                  <a:lnTo>
                    <a:pt x="9102" y="4967"/>
                  </a:lnTo>
                  <a:cubicBezTo>
                    <a:pt x="9097" y="5014"/>
                    <a:pt x="9057" y="5050"/>
                    <a:pt x="9011" y="5050"/>
                  </a:cubicBezTo>
                  <a:lnTo>
                    <a:pt x="9003" y="5050"/>
                  </a:lnTo>
                  <a:cubicBezTo>
                    <a:pt x="8953" y="5046"/>
                    <a:pt x="8915" y="5001"/>
                    <a:pt x="8920" y="4951"/>
                  </a:cubicBezTo>
                  <a:cubicBezTo>
                    <a:pt x="8922" y="4902"/>
                    <a:pt x="8965" y="4861"/>
                    <a:pt x="9012" y="4861"/>
                  </a:cubicBezTo>
                  <a:close/>
                  <a:moveTo>
                    <a:pt x="347" y="5141"/>
                  </a:moveTo>
                  <a:cubicBezTo>
                    <a:pt x="392" y="5141"/>
                    <a:pt x="432" y="5176"/>
                    <a:pt x="437" y="5222"/>
                  </a:cubicBezTo>
                  <a:cubicBezTo>
                    <a:pt x="445" y="5273"/>
                    <a:pt x="411" y="5322"/>
                    <a:pt x="360" y="5330"/>
                  </a:cubicBezTo>
                  <a:cubicBezTo>
                    <a:pt x="355" y="5330"/>
                    <a:pt x="352" y="5331"/>
                    <a:pt x="347" y="5331"/>
                  </a:cubicBezTo>
                  <a:cubicBezTo>
                    <a:pt x="302" y="5331"/>
                    <a:pt x="264" y="5301"/>
                    <a:pt x="257" y="5256"/>
                  </a:cubicBezTo>
                  <a:lnTo>
                    <a:pt x="255" y="5243"/>
                  </a:lnTo>
                  <a:cubicBezTo>
                    <a:pt x="249" y="5194"/>
                    <a:pt x="285" y="5147"/>
                    <a:pt x="336" y="5142"/>
                  </a:cubicBezTo>
                  <a:cubicBezTo>
                    <a:pt x="340" y="5142"/>
                    <a:pt x="344" y="5141"/>
                    <a:pt x="347" y="5141"/>
                  </a:cubicBezTo>
                  <a:close/>
                  <a:moveTo>
                    <a:pt x="8983" y="5145"/>
                  </a:moveTo>
                  <a:cubicBezTo>
                    <a:pt x="8987" y="5145"/>
                    <a:pt x="8991" y="5146"/>
                    <a:pt x="8995" y="5146"/>
                  </a:cubicBezTo>
                  <a:cubicBezTo>
                    <a:pt x="9044" y="5151"/>
                    <a:pt x="9081" y="5194"/>
                    <a:pt x="9075" y="5243"/>
                  </a:cubicBezTo>
                  <a:lnTo>
                    <a:pt x="9074" y="5255"/>
                  </a:lnTo>
                  <a:cubicBezTo>
                    <a:pt x="9068" y="5301"/>
                    <a:pt x="9028" y="5334"/>
                    <a:pt x="8984" y="5334"/>
                  </a:cubicBezTo>
                  <a:cubicBezTo>
                    <a:pt x="8979" y="5334"/>
                    <a:pt x="8974" y="5334"/>
                    <a:pt x="8970" y="5333"/>
                  </a:cubicBezTo>
                  <a:cubicBezTo>
                    <a:pt x="8920" y="5325"/>
                    <a:pt x="8886" y="5279"/>
                    <a:pt x="8892" y="5228"/>
                  </a:cubicBezTo>
                  <a:cubicBezTo>
                    <a:pt x="8899" y="5183"/>
                    <a:pt x="8937" y="5145"/>
                    <a:pt x="8983" y="5145"/>
                  </a:cubicBezTo>
                  <a:close/>
                  <a:moveTo>
                    <a:pt x="394" y="5424"/>
                  </a:moveTo>
                  <a:cubicBezTo>
                    <a:pt x="437" y="5424"/>
                    <a:pt x="475" y="5455"/>
                    <a:pt x="484" y="5499"/>
                  </a:cubicBezTo>
                  <a:cubicBezTo>
                    <a:pt x="494" y="5549"/>
                    <a:pt x="463" y="5601"/>
                    <a:pt x="413" y="5611"/>
                  </a:cubicBezTo>
                  <a:cubicBezTo>
                    <a:pt x="407" y="5612"/>
                    <a:pt x="400" y="5614"/>
                    <a:pt x="394" y="5614"/>
                  </a:cubicBezTo>
                  <a:cubicBezTo>
                    <a:pt x="350" y="5612"/>
                    <a:pt x="313" y="5585"/>
                    <a:pt x="306" y="5543"/>
                  </a:cubicBezTo>
                  <a:lnTo>
                    <a:pt x="302" y="5531"/>
                  </a:lnTo>
                  <a:cubicBezTo>
                    <a:pt x="294" y="5481"/>
                    <a:pt x="328" y="5433"/>
                    <a:pt x="376" y="5426"/>
                  </a:cubicBezTo>
                  <a:cubicBezTo>
                    <a:pt x="382" y="5425"/>
                    <a:pt x="388" y="5424"/>
                    <a:pt x="394" y="5424"/>
                  </a:cubicBezTo>
                  <a:close/>
                  <a:moveTo>
                    <a:pt x="8939" y="5424"/>
                  </a:moveTo>
                  <a:cubicBezTo>
                    <a:pt x="8946" y="5424"/>
                    <a:pt x="8952" y="5424"/>
                    <a:pt x="8958" y="5426"/>
                  </a:cubicBezTo>
                  <a:cubicBezTo>
                    <a:pt x="9007" y="5434"/>
                    <a:pt x="9038" y="5484"/>
                    <a:pt x="9028" y="5533"/>
                  </a:cubicBezTo>
                  <a:lnTo>
                    <a:pt x="9027" y="5540"/>
                  </a:lnTo>
                  <a:cubicBezTo>
                    <a:pt x="9018" y="5585"/>
                    <a:pt x="8980" y="5615"/>
                    <a:pt x="8937" y="5615"/>
                  </a:cubicBezTo>
                  <a:cubicBezTo>
                    <a:pt x="8932" y="5615"/>
                    <a:pt x="8927" y="5615"/>
                    <a:pt x="8921" y="5613"/>
                  </a:cubicBezTo>
                  <a:cubicBezTo>
                    <a:pt x="8871" y="5605"/>
                    <a:pt x="8838" y="5557"/>
                    <a:pt x="8848" y="5508"/>
                  </a:cubicBezTo>
                  <a:lnTo>
                    <a:pt x="8850" y="5496"/>
                  </a:lnTo>
                  <a:cubicBezTo>
                    <a:pt x="8859" y="5453"/>
                    <a:pt x="8898" y="5424"/>
                    <a:pt x="8939" y="5424"/>
                  </a:cubicBezTo>
                  <a:close/>
                  <a:moveTo>
                    <a:pt x="457" y="5701"/>
                  </a:moveTo>
                  <a:cubicBezTo>
                    <a:pt x="497" y="5701"/>
                    <a:pt x="534" y="5728"/>
                    <a:pt x="545" y="5768"/>
                  </a:cubicBezTo>
                  <a:cubicBezTo>
                    <a:pt x="559" y="5817"/>
                    <a:pt x="531" y="5871"/>
                    <a:pt x="482" y="5884"/>
                  </a:cubicBezTo>
                  <a:cubicBezTo>
                    <a:pt x="473" y="5887"/>
                    <a:pt x="465" y="5889"/>
                    <a:pt x="455" y="5889"/>
                  </a:cubicBezTo>
                  <a:cubicBezTo>
                    <a:pt x="417" y="5889"/>
                    <a:pt x="381" y="5864"/>
                    <a:pt x="371" y="5825"/>
                  </a:cubicBezTo>
                  <a:lnTo>
                    <a:pt x="369" y="5816"/>
                  </a:lnTo>
                  <a:cubicBezTo>
                    <a:pt x="355" y="5767"/>
                    <a:pt x="385" y="5717"/>
                    <a:pt x="433" y="5704"/>
                  </a:cubicBezTo>
                  <a:cubicBezTo>
                    <a:pt x="441" y="5702"/>
                    <a:pt x="449" y="5701"/>
                    <a:pt x="457" y="5701"/>
                  </a:cubicBezTo>
                  <a:close/>
                  <a:moveTo>
                    <a:pt x="8874" y="5699"/>
                  </a:moveTo>
                  <a:cubicBezTo>
                    <a:pt x="8882" y="5699"/>
                    <a:pt x="8890" y="5700"/>
                    <a:pt x="8897" y="5702"/>
                  </a:cubicBezTo>
                  <a:cubicBezTo>
                    <a:pt x="8947" y="5717"/>
                    <a:pt x="8975" y="5767"/>
                    <a:pt x="8963" y="5816"/>
                  </a:cubicBezTo>
                  <a:lnTo>
                    <a:pt x="8959" y="5823"/>
                  </a:lnTo>
                  <a:cubicBezTo>
                    <a:pt x="8949" y="5864"/>
                    <a:pt x="8912" y="5891"/>
                    <a:pt x="8871" y="5891"/>
                  </a:cubicBezTo>
                  <a:cubicBezTo>
                    <a:pt x="8863" y="5891"/>
                    <a:pt x="8855" y="5890"/>
                    <a:pt x="8848" y="5889"/>
                  </a:cubicBezTo>
                  <a:cubicBezTo>
                    <a:pt x="8798" y="5875"/>
                    <a:pt x="8770" y="5825"/>
                    <a:pt x="8783" y="5776"/>
                  </a:cubicBezTo>
                  <a:lnTo>
                    <a:pt x="8785" y="5767"/>
                  </a:lnTo>
                  <a:cubicBezTo>
                    <a:pt x="8797" y="5726"/>
                    <a:pt x="8834" y="5699"/>
                    <a:pt x="8874" y="5699"/>
                  </a:cubicBezTo>
                  <a:close/>
                  <a:moveTo>
                    <a:pt x="8790" y="5971"/>
                  </a:moveTo>
                  <a:cubicBezTo>
                    <a:pt x="8800" y="5971"/>
                    <a:pt x="8810" y="5973"/>
                    <a:pt x="8819" y="5976"/>
                  </a:cubicBezTo>
                  <a:cubicBezTo>
                    <a:pt x="8869" y="5994"/>
                    <a:pt x="8894" y="6047"/>
                    <a:pt x="8878" y="6093"/>
                  </a:cubicBezTo>
                  <a:lnTo>
                    <a:pt x="8875" y="6102"/>
                  </a:lnTo>
                  <a:cubicBezTo>
                    <a:pt x="8862" y="6140"/>
                    <a:pt x="8826" y="6164"/>
                    <a:pt x="8787" y="6164"/>
                  </a:cubicBezTo>
                  <a:cubicBezTo>
                    <a:pt x="8779" y="6164"/>
                    <a:pt x="8768" y="6162"/>
                    <a:pt x="8759" y="6159"/>
                  </a:cubicBezTo>
                  <a:cubicBezTo>
                    <a:pt x="8712" y="6143"/>
                    <a:pt x="8685" y="6091"/>
                    <a:pt x="8701" y="6043"/>
                  </a:cubicBezTo>
                  <a:lnTo>
                    <a:pt x="8704" y="6033"/>
                  </a:lnTo>
                  <a:cubicBezTo>
                    <a:pt x="8717" y="5995"/>
                    <a:pt x="8753" y="5971"/>
                    <a:pt x="8790" y="5971"/>
                  </a:cubicBezTo>
                  <a:close/>
                  <a:moveTo>
                    <a:pt x="541" y="5973"/>
                  </a:moveTo>
                  <a:cubicBezTo>
                    <a:pt x="579" y="5973"/>
                    <a:pt x="615" y="5996"/>
                    <a:pt x="627" y="6034"/>
                  </a:cubicBezTo>
                  <a:lnTo>
                    <a:pt x="629" y="6044"/>
                  </a:lnTo>
                  <a:cubicBezTo>
                    <a:pt x="645" y="6091"/>
                    <a:pt x="620" y="6144"/>
                    <a:pt x="571" y="6160"/>
                  </a:cubicBezTo>
                  <a:cubicBezTo>
                    <a:pt x="562" y="6164"/>
                    <a:pt x="552" y="6165"/>
                    <a:pt x="543" y="6165"/>
                  </a:cubicBezTo>
                  <a:cubicBezTo>
                    <a:pt x="505" y="6165"/>
                    <a:pt x="469" y="6142"/>
                    <a:pt x="455" y="6103"/>
                  </a:cubicBezTo>
                  <a:lnTo>
                    <a:pt x="453" y="6094"/>
                  </a:lnTo>
                  <a:cubicBezTo>
                    <a:pt x="437" y="6047"/>
                    <a:pt x="463" y="5994"/>
                    <a:pt x="511" y="5978"/>
                  </a:cubicBezTo>
                  <a:cubicBezTo>
                    <a:pt x="521" y="5975"/>
                    <a:pt x="531" y="5973"/>
                    <a:pt x="541" y="5973"/>
                  </a:cubicBezTo>
                  <a:close/>
                  <a:moveTo>
                    <a:pt x="639" y="6240"/>
                  </a:moveTo>
                  <a:cubicBezTo>
                    <a:pt x="675" y="6240"/>
                    <a:pt x="710" y="6261"/>
                    <a:pt x="724" y="6297"/>
                  </a:cubicBezTo>
                  <a:cubicBezTo>
                    <a:pt x="743" y="6343"/>
                    <a:pt x="723" y="6401"/>
                    <a:pt x="676" y="6420"/>
                  </a:cubicBezTo>
                  <a:cubicBezTo>
                    <a:pt x="664" y="6425"/>
                    <a:pt x="650" y="6429"/>
                    <a:pt x="638" y="6429"/>
                  </a:cubicBezTo>
                  <a:cubicBezTo>
                    <a:pt x="605" y="6428"/>
                    <a:pt x="573" y="6409"/>
                    <a:pt x="559" y="6375"/>
                  </a:cubicBezTo>
                  <a:lnTo>
                    <a:pt x="554" y="6366"/>
                  </a:lnTo>
                  <a:cubicBezTo>
                    <a:pt x="534" y="6320"/>
                    <a:pt x="558" y="6266"/>
                    <a:pt x="605" y="6246"/>
                  </a:cubicBezTo>
                  <a:cubicBezTo>
                    <a:pt x="616" y="6242"/>
                    <a:pt x="627" y="6240"/>
                    <a:pt x="639" y="6240"/>
                  </a:cubicBezTo>
                  <a:close/>
                  <a:moveTo>
                    <a:pt x="8693" y="6244"/>
                  </a:moveTo>
                  <a:cubicBezTo>
                    <a:pt x="8704" y="6244"/>
                    <a:pt x="8715" y="6246"/>
                    <a:pt x="8725" y="6250"/>
                  </a:cubicBezTo>
                  <a:cubicBezTo>
                    <a:pt x="8771" y="6269"/>
                    <a:pt x="8795" y="6319"/>
                    <a:pt x="8776" y="6366"/>
                  </a:cubicBezTo>
                  <a:lnTo>
                    <a:pt x="8771" y="6379"/>
                  </a:lnTo>
                  <a:cubicBezTo>
                    <a:pt x="8755" y="6413"/>
                    <a:pt x="8722" y="6433"/>
                    <a:pt x="8688" y="6433"/>
                  </a:cubicBezTo>
                  <a:cubicBezTo>
                    <a:pt x="8676" y="6433"/>
                    <a:pt x="8663" y="6430"/>
                    <a:pt x="8651" y="6424"/>
                  </a:cubicBezTo>
                  <a:cubicBezTo>
                    <a:pt x="8605" y="6405"/>
                    <a:pt x="8584" y="6349"/>
                    <a:pt x="8605" y="6303"/>
                  </a:cubicBezTo>
                  <a:cubicBezTo>
                    <a:pt x="8621" y="6268"/>
                    <a:pt x="8656" y="6244"/>
                    <a:pt x="8693" y="6244"/>
                  </a:cubicBezTo>
                  <a:close/>
                  <a:moveTo>
                    <a:pt x="757" y="6497"/>
                  </a:moveTo>
                  <a:cubicBezTo>
                    <a:pt x="791" y="6497"/>
                    <a:pt x="823" y="6516"/>
                    <a:pt x="839" y="6549"/>
                  </a:cubicBezTo>
                  <a:cubicBezTo>
                    <a:pt x="861" y="6593"/>
                    <a:pt x="844" y="6652"/>
                    <a:pt x="800" y="6675"/>
                  </a:cubicBezTo>
                  <a:cubicBezTo>
                    <a:pt x="785" y="6685"/>
                    <a:pt x="771" y="6687"/>
                    <a:pt x="756" y="6687"/>
                  </a:cubicBezTo>
                  <a:cubicBezTo>
                    <a:pt x="724" y="6687"/>
                    <a:pt x="694" y="6670"/>
                    <a:pt x="679" y="6638"/>
                  </a:cubicBezTo>
                  <a:lnTo>
                    <a:pt x="675" y="6629"/>
                  </a:lnTo>
                  <a:cubicBezTo>
                    <a:pt x="652" y="6583"/>
                    <a:pt x="671" y="6529"/>
                    <a:pt x="717" y="6507"/>
                  </a:cubicBezTo>
                  <a:cubicBezTo>
                    <a:pt x="730" y="6500"/>
                    <a:pt x="744" y="6497"/>
                    <a:pt x="757" y="6497"/>
                  </a:cubicBezTo>
                  <a:close/>
                  <a:moveTo>
                    <a:pt x="8574" y="6503"/>
                  </a:moveTo>
                  <a:cubicBezTo>
                    <a:pt x="8587" y="6503"/>
                    <a:pt x="8600" y="6506"/>
                    <a:pt x="8612" y="6512"/>
                  </a:cubicBezTo>
                  <a:cubicBezTo>
                    <a:pt x="8657" y="6534"/>
                    <a:pt x="8678" y="6586"/>
                    <a:pt x="8655" y="6632"/>
                  </a:cubicBezTo>
                  <a:lnTo>
                    <a:pt x="8649" y="6643"/>
                  </a:lnTo>
                  <a:cubicBezTo>
                    <a:pt x="8633" y="6673"/>
                    <a:pt x="8601" y="6691"/>
                    <a:pt x="8569" y="6691"/>
                  </a:cubicBezTo>
                  <a:cubicBezTo>
                    <a:pt x="8554" y="6691"/>
                    <a:pt x="8541" y="6687"/>
                    <a:pt x="8527" y="6681"/>
                  </a:cubicBezTo>
                  <a:cubicBezTo>
                    <a:pt x="8483" y="6656"/>
                    <a:pt x="8465" y="6602"/>
                    <a:pt x="8489" y="6556"/>
                  </a:cubicBezTo>
                  <a:cubicBezTo>
                    <a:pt x="8505" y="6523"/>
                    <a:pt x="8539" y="6503"/>
                    <a:pt x="8574" y="6503"/>
                  </a:cubicBezTo>
                  <a:close/>
                  <a:moveTo>
                    <a:pt x="891" y="6749"/>
                  </a:moveTo>
                  <a:cubicBezTo>
                    <a:pt x="923" y="6749"/>
                    <a:pt x="954" y="6766"/>
                    <a:pt x="970" y="6796"/>
                  </a:cubicBezTo>
                  <a:cubicBezTo>
                    <a:pt x="995" y="6839"/>
                    <a:pt x="982" y="6898"/>
                    <a:pt x="938" y="6924"/>
                  </a:cubicBezTo>
                  <a:cubicBezTo>
                    <a:pt x="925" y="6934"/>
                    <a:pt x="908" y="6937"/>
                    <a:pt x="892" y="6937"/>
                  </a:cubicBezTo>
                  <a:cubicBezTo>
                    <a:pt x="861" y="6937"/>
                    <a:pt x="834" y="6923"/>
                    <a:pt x="817" y="6894"/>
                  </a:cubicBezTo>
                  <a:lnTo>
                    <a:pt x="812" y="6884"/>
                  </a:lnTo>
                  <a:cubicBezTo>
                    <a:pt x="786" y="6841"/>
                    <a:pt x="802" y="6784"/>
                    <a:pt x="845" y="6761"/>
                  </a:cubicBezTo>
                  <a:cubicBezTo>
                    <a:pt x="860" y="6753"/>
                    <a:pt x="876" y="6749"/>
                    <a:pt x="891" y="6749"/>
                  </a:cubicBezTo>
                  <a:close/>
                  <a:moveTo>
                    <a:pt x="8438" y="6756"/>
                  </a:moveTo>
                  <a:cubicBezTo>
                    <a:pt x="8453" y="6756"/>
                    <a:pt x="8467" y="6759"/>
                    <a:pt x="8481" y="6767"/>
                  </a:cubicBezTo>
                  <a:cubicBezTo>
                    <a:pt x="8526" y="6792"/>
                    <a:pt x="8543" y="6845"/>
                    <a:pt x="8517" y="6888"/>
                  </a:cubicBezTo>
                  <a:lnTo>
                    <a:pt x="8512" y="6898"/>
                  </a:lnTo>
                  <a:cubicBezTo>
                    <a:pt x="8495" y="6925"/>
                    <a:pt x="8465" y="6942"/>
                    <a:pt x="8433" y="6942"/>
                  </a:cubicBezTo>
                  <a:cubicBezTo>
                    <a:pt x="8417" y="6942"/>
                    <a:pt x="8401" y="6939"/>
                    <a:pt x="8386" y="6929"/>
                  </a:cubicBezTo>
                  <a:cubicBezTo>
                    <a:pt x="8342" y="6903"/>
                    <a:pt x="8330" y="6847"/>
                    <a:pt x="8354" y="6804"/>
                  </a:cubicBezTo>
                  <a:cubicBezTo>
                    <a:pt x="8372" y="6774"/>
                    <a:pt x="8405" y="6756"/>
                    <a:pt x="8438" y="6756"/>
                  </a:cubicBezTo>
                  <a:close/>
                  <a:moveTo>
                    <a:pt x="1041" y="6992"/>
                  </a:moveTo>
                  <a:cubicBezTo>
                    <a:pt x="1071" y="6992"/>
                    <a:pt x="1099" y="7006"/>
                    <a:pt x="1116" y="7032"/>
                  </a:cubicBezTo>
                  <a:lnTo>
                    <a:pt x="1122" y="7040"/>
                  </a:lnTo>
                  <a:cubicBezTo>
                    <a:pt x="1151" y="7082"/>
                    <a:pt x="1140" y="7139"/>
                    <a:pt x="1098" y="7167"/>
                  </a:cubicBezTo>
                  <a:cubicBezTo>
                    <a:pt x="1082" y="7177"/>
                    <a:pt x="1065" y="7183"/>
                    <a:pt x="1046" y="7183"/>
                  </a:cubicBezTo>
                  <a:cubicBezTo>
                    <a:pt x="1017" y="7183"/>
                    <a:pt x="988" y="7168"/>
                    <a:pt x="970" y="7141"/>
                  </a:cubicBezTo>
                  <a:lnTo>
                    <a:pt x="965" y="7134"/>
                  </a:lnTo>
                  <a:cubicBezTo>
                    <a:pt x="937" y="7092"/>
                    <a:pt x="948" y="7035"/>
                    <a:pt x="990" y="7008"/>
                  </a:cubicBezTo>
                  <a:cubicBezTo>
                    <a:pt x="1006" y="6997"/>
                    <a:pt x="1024" y="6992"/>
                    <a:pt x="1041" y="6992"/>
                  </a:cubicBezTo>
                  <a:close/>
                  <a:moveTo>
                    <a:pt x="8288" y="6992"/>
                  </a:moveTo>
                  <a:cubicBezTo>
                    <a:pt x="8305" y="6992"/>
                    <a:pt x="8323" y="6998"/>
                    <a:pt x="8338" y="7009"/>
                  </a:cubicBezTo>
                  <a:cubicBezTo>
                    <a:pt x="8380" y="7036"/>
                    <a:pt x="8391" y="7094"/>
                    <a:pt x="8364" y="7135"/>
                  </a:cubicBezTo>
                  <a:lnTo>
                    <a:pt x="8358" y="7144"/>
                  </a:lnTo>
                  <a:cubicBezTo>
                    <a:pt x="8341" y="7170"/>
                    <a:pt x="8312" y="7184"/>
                    <a:pt x="8282" y="7184"/>
                  </a:cubicBezTo>
                  <a:cubicBezTo>
                    <a:pt x="8264" y="7184"/>
                    <a:pt x="8248" y="7178"/>
                    <a:pt x="8232" y="7168"/>
                  </a:cubicBezTo>
                  <a:cubicBezTo>
                    <a:pt x="8190" y="7140"/>
                    <a:pt x="8179" y="7083"/>
                    <a:pt x="8206" y="7041"/>
                  </a:cubicBezTo>
                  <a:lnTo>
                    <a:pt x="8212" y="7034"/>
                  </a:lnTo>
                  <a:cubicBezTo>
                    <a:pt x="8230" y="7007"/>
                    <a:pt x="8258" y="6992"/>
                    <a:pt x="8288" y="6992"/>
                  </a:cubicBezTo>
                  <a:close/>
                  <a:moveTo>
                    <a:pt x="1207" y="7225"/>
                  </a:moveTo>
                  <a:cubicBezTo>
                    <a:pt x="1235" y="7225"/>
                    <a:pt x="1262" y="7237"/>
                    <a:pt x="1280" y="7261"/>
                  </a:cubicBezTo>
                  <a:cubicBezTo>
                    <a:pt x="1312" y="7299"/>
                    <a:pt x="1307" y="7359"/>
                    <a:pt x="1266" y="7391"/>
                  </a:cubicBezTo>
                  <a:cubicBezTo>
                    <a:pt x="1249" y="7404"/>
                    <a:pt x="1228" y="7412"/>
                    <a:pt x="1208" y="7412"/>
                  </a:cubicBezTo>
                  <a:cubicBezTo>
                    <a:pt x="1183" y="7412"/>
                    <a:pt x="1159" y="7400"/>
                    <a:pt x="1141" y="7379"/>
                  </a:cubicBezTo>
                  <a:lnTo>
                    <a:pt x="1134" y="7371"/>
                  </a:lnTo>
                  <a:cubicBezTo>
                    <a:pt x="1104" y="7331"/>
                    <a:pt x="1112" y="7273"/>
                    <a:pt x="1151" y="7244"/>
                  </a:cubicBezTo>
                  <a:cubicBezTo>
                    <a:pt x="1168" y="7231"/>
                    <a:pt x="1188" y="7225"/>
                    <a:pt x="1207" y="7225"/>
                  </a:cubicBezTo>
                  <a:close/>
                  <a:moveTo>
                    <a:pt x="8122" y="7225"/>
                  </a:moveTo>
                  <a:cubicBezTo>
                    <a:pt x="8141" y="7225"/>
                    <a:pt x="8161" y="7232"/>
                    <a:pt x="8178" y="7245"/>
                  </a:cubicBezTo>
                  <a:cubicBezTo>
                    <a:pt x="8217" y="7275"/>
                    <a:pt x="8225" y="7332"/>
                    <a:pt x="8194" y="7372"/>
                  </a:cubicBezTo>
                  <a:lnTo>
                    <a:pt x="8188" y="7379"/>
                  </a:lnTo>
                  <a:cubicBezTo>
                    <a:pt x="8169" y="7403"/>
                    <a:pt x="8143" y="7415"/>
                    <a:pt x="8116" y="7415"/>
                  </a:cubicBezTo>
                  <a:cubicBezTo>
                    <a:pt x="8096" y="7415"/>
                    <a:pt x="8078" y="7408"/>
                    <a:pt x="8061" y="7397"/>
                  </a:cubicBezTo>
                  <a:cubicBezTo>
                    <a:pt x="8021" y="7366"/>
                    <a:pt x="8013" y="7308"/>
                    <a:pt x="8043" y="7268"/>
                  </a:cubicBezTo>
                  <a:lnTo>
                    <a:pt x="8050" y="7261"/>
                  </a:lnTo>
                  <a:cubicBezTo>
                    <a:pt x="8069" y="7237"/>
                    <a:pt x="8095" y="7225"/>
                    <a:pt x="8122" y="7225"/>
                  </a:cubicBezTo>
                  <a:close/>
                  <a:moveTo>
                    <a:pt x="1387" y="7443"/>
                  </a:moveTo>
                  <a:cubicBezTo>
                    <a:pt x="1413" y="7443"/>
                    <a:pt x="1439" y="7454"/>
                    <a:pt x="1457" y="7476"/>
                  </a:cubicBezTo>
                  <a:cubicBezTo>
                    <a:pt x="1492" y="7514"/>
                    <a:pt x="1491" y="7573"/>
                    <a:pt x="1454" y="7608"/>
                  </a:cubicBezTo>
                  <a:cubicBezTo>
                    <a:pt x="1435" y="7624"/>
                    <a:pt x="1413" y="7632"/>
                    <a:pt x="1391" y="7632"/>
                  </a:cubicBezTo>
                  <a:cubicBezTo>
                    <a:pt x="1366" y="7632"/>
                    <a:pt x="1343" y="7622"/>
                    <a:pt x="1325" y="7603"/>
                  </a:cubicBezTo>
                  <a:lnTo>
                    <a:pt x="1318" y="7594"/>
                  </a:lnTo>
                  <a:cubicBezTo>
                    <a:pt x="1285" y="7556"/>
                    <a:pt x="1290" y="7498"/>
                    <a:pt x="1328" y="7464"/>
                  </a:cubicBezTo>
                  <a:cubicBezTo>
                    <a:pt x="1345" y="7450"/>
                    <a:pt x="1366" y="7443"/>
                    <a:pt x="1387" y="7443"/>
                  </a:cubicBezTo>
                  <a:close/>
                  <a:moveTo>
                    <a:pt x="7940" y="7446"/>
                  </a:moveTo>
                  <a:cubicBezTo>
                    <a:pt x="7961" y="7446"/>
                    <a:pt x="7983" y="7453"/>
                    <a:pt x="8001" y="7468"/>
                  </a:cubicBezTo>
                  <a:cubicBezTo>
                    <a:pt x="8040" y="7502"/>
                    <a:pt x="8042" y="7560"/>
                    <a:pt x="8009" y="7598"/>
                  </a:cubicBezTo>
                  <a:lnTo>
                    <a:pt x="8004" y="7604"/>
                  </a:lnTo>
                  <a:cubicBezTo>
                    <a:pt x="7985" y="7626"/>
                    <a:pt x="7961" y="7636"/>
                    <a:pt x="7934" y="7636"/>
                  </a:cubicBezTo>
                  <a:cubicBezTo>
                    <a:pt x="7913" y="7636"/>
                    <a:pt x="7892" y="7630"/>
                    <a:pt x="7874" y="7614"/>
                  </a:cubicBezTo>
                  <a:cubicBezTo>
                    <a:pt x="7836" y="7581"/>
                    <a:pt x="7832" y="7523"/>
                    <a:pt x="7866" y="7484"/>
                  </a:cubicBezTo>
                  <a:lnTo>
                    <a:pt x="7872" y="7477"/>
                  </a:lnTo>
                  <a:cubicBezTo>
                    <a:pt x="7890" y="7456"/>
                    <a:pt x="7914" y="7446"/>
                    <a:pt x="7940" y="7446"/>
                  </a:cubicBezTo>
                  <a:close/>
                  <a:moveTo>
                    <a:pt x="1584" y="7650"/>
                  </a:moveTo>
                  <a:cubicBezTo>
                    <a:pt x="1607" y="7650"/>
                    <a:pt x="1630" y="7659"/>
                    <a:pt x="1647" y="7677"/>
                  </a:cubicBezTo>
                  <a:lnTo>
                    <a:pt x="1654" y="7684"/>
                  </a:lnTo>
                  <a:cubicBezTo>
                    <a:pt x="1689" y="7720"/>
                    <a:pt x="1689" y="7778"/>
                    <a:pt x="1654" y="7814"/>
                  </a:cubicBezTo>
                  <a:cubicBezTo>
                    <a:pt x="1635" y="7831"/>
                    <a:pt x="1613" y="7841"/>
                    <a:pt x="1589" y="7841"/>
                  </a:cubicBezTo>
                  <a:cubicBezTo>
                    <a:pt x="1566" y="7841"/>
                    <a:pt x="1541" y="7831"/>
                    <a:pt x="1525" y="7814"/>
                  </a:cubicBezTo>
                  <a:lnTo>
                    <a:pt x="1519" y="7807"/>
                  </a:lnTo>
                  <a:cubicBezTo>
                    <a:pt x="1483" y="7772"/>
                    <a:pt x="1482" y="7714"/>
                    <a:pt x="1518" y="7678"/>
                  </a:cubicBezTo>
                  <a:cubicBezTo>
                    <a:pt x="1536" y="7660"/>
                    <a:pt x="1560" y="7650"/>
                    <a:pt x="1584" y="7650"/>
                  </a:cubicBezTo>
                  <a:close/>
                  <a:moveTo>
                    <a:pt x="7743" y="7658"/>
                  </a:moveTo>
                  <a:cubicBezTo>
                    <a:pt x="7766" y="7658"/>
                    <a:pt x="7789" y="7666"/>
                    <a:pt x="7806" y="7684"/>
                  </a:cubicBezTo>
                  <a:cubicBezTo>
                    <a:pt x="7843" y="7719"/>
                    <a:pt x="7847" y="7773"/>
                    <a:pt x="7810" y="7809"/>
                  </a:cubicBezTo>
                  <a:lnTo>
                    <a:pt x="7804" y="7816"/>
                  </a:lnTo>
                  <a:cubicBezTo>
                    <a:pt x="7785" y="7834"/>
                    <a:pt x="7762" y="7843"/>
                    <a:pt x="7739" y="7843"/>
                  </a:cubicBezTo>
                  <a:cubicBezTo>
                    <a:pt x="7715" y="7843"/>
                    <a:pt x="7692" y="7834"/>
                    <a:pt x="7673" y="7815"/>
                  </a:cubicBezTo>
                  <a:cubicBezTo>
                    <a:pt x="7637" y="7779"/>
                    <a:pt x="7639" y="7721"/>
                    <a:pt x="7674" y="7687"/>
                  </a:cubicBezTo>
                  <a:cubicBezTo>
                    <a:pt x="7693" y="7668"/>
                    <a:pt x="7718" y="7658"/>
                    <a:pt x="7743" y="7658"/>
                  </a:cubicBezTo>
                  <a:close/>
                  <a:moveTo>
                    <a:pt x="1790" y="7846"/>
                  </a:moveTo>
                  <a:cubicBezTo>
                    <a:pt x="1812" y="7846"/>
                    <a:pt x="1835" y="7855"/>
                    <a:pt x="1853" y="7871"/>
                  </a:cubicBezTo>
                  <a:cubicBezTo>
                    <a:pt x="1892" y="7904"/>
                    <a:pt x="1898" y="7963"/>
                    <a:pt x="1865" y="8001"/>
                  </a:cubicBezTo>
                  <a:cubicBezTo>
                    <a:pt x="1846" y="8022"/>
                    <a:pt x="1821" y="8035"/>
                    <a:pt x="1795" y="8035"/>
                  </a:cubicBezTo>
                  <a:cubicBezTo>
                    <a:pt x="1776" y="8035"/>
                    <a:pt x="1756" y="8027"/>
                    <a:pt x="1739" y="8014"/>
                  </a:cubicBezTo>
                  <a:lnTo>
                    <a:pt x="1729" y="8005"/>
                  </a:lnTo>
                  <a:cubicBezTo>
                    <a:pt x="1692" y="7970"/>
                    <a:pt x="1689" y="7912"/>
                    <a:pt x="1724" y="7875"/>
                  </a:cubicBezTo>
                  <a:cubicBezTo>
                    <a:pt x="1742" y="7856"/>
                    <a:pt x="1766" y="7846"/>
                    <a:pt x="1790" y="7846"/>
                  </a:cubicBezTo>
                  <a:close/>
                  <a:moveTo>
                    <a:pt x="7537" y="7848"/>
                  </a:moveTo>
                  <a:cubicBezTo>
                    <a:pt x="7562" y="7848"/>
                    <a:pt x="7587" y="7859"/>
                    <a:pt x="7605" y="7880"/>
                  </a:cubicBezTo>
                  <a:cubicBezTo>
                    <a:pt x="7640" y="7919"/>
                    <a:pt x="7636" y="7977"/>
                    <a:pt x="7598" y="8009"/>
                  </a:cubicBezTo>
                  <a:lnTo>
                    <a:pt x="7539" y="7939"/>
                  </a:lnTo>
                  <a:lnTo>
                    <a:pt x="7593" y="8014"/>
                  </a:lnTo>
                  <a:cubicBezTo>
                    <a:pt x="7576" y="8029"/>
                    <a:pt x="7553" y="8037"/>
                    <a:pt x="7530" y="8037"/>
                  </a:cubicBezTo>
                  <a:cubicBezTo>
                    <a:pt x="7505" y="8037"/>
                    <a:pt x="7481" y="8026"/>
                    <a:pt x="7462" y="8006"/>
                  </a:cubicBezTo>
                  <a:cubicBezTo>
                    <a:pt x="7427" y="7969"/>
                    <a:pt x="7431" y="7911"/>
                    <a:pt x="7468" y="7878"/>
                  </a:cubicBezTo>
                  <a:lnTo>
                    <a:pt x="7477" y="7871"/>
                  </a:lnTo>
                  <a:cubicBezTo>
                    <a:pt x="7494" y="7856"/>
                    <a:pt x="7515" y="7848"/>
                    <a:pt x="7537" y="7848"/>
                  </a:cubicBezTo>
                  <a:close/>
                  <a:moveTo>
                    <a:pt x="2012" y="8028"/>
                  </a:moveTo>
                  <a:cubicBezTo>
                    <a:pt x="2030" y="8028"/>
                    <a:pt x="2049" y="8034"/>
                    <a:pt x="2066" y="8046"/>
                  </a:cubicBezTo>
                  <a:lnTo>
                    <a:pt x="2074" y="8053"/>
                  </a:lnTo>
                  <a:cubicBezTo>
                    <a:pt x="2114" y="8083"/>
                    <a:pt x="2121" y="8141"/>
                    <a:pt x="2090" y="8180"/>
                  </a:cubicBezTo>
                  <a:cubicBezTo>
                    <a:pt x="2072" y="8204"/>
                    <a:pt x="2046" y="8216"/>
                    <a:pt x="2018" y="8216"/>
                  </a:cubicBezTo>
                  <a:cubicBezTo>
                    <a:pt x="1998" y="8216"/>
                    <a:pt x="1978" y="8210"/>
                    <a:pt x="1962" y="8198"/>
                  </a:cubicBezTo>
                  <a:lnTo>
                    <a:pt x="1957" y="8194"/>
                  </a:lnTo>
                  <a:cubicBezTo>
                    <a:pt x="1916" y="8163"/>
                    <a:pt x="1907" y="8106"/>
                    <a:pt x="1937" y="8066"/>
                  </a:cubicBezTo>
                  <a:cubicBezTo>
                    <a:pt x="1955" y="8042"/>
                    <a:pt x="1983" y="8028"/>
                    <a:pt x="2012" y="8028"/>
                  </a:cubicBezTo>
                  <a:close/>
                  <a:moveTo>
                    <a:pt x="7313" y="8033"/>
                  </a:moveTo>
                  <a:cubicBezTo>
                    <a:pt x="7341" y="8033"/>
                    <a:pt x="7368" y="8044"/>
                    <a:pt x="7385" y="8067"/>
                  </a:cubicBezTo>
                  <a:cubicBezTo>
                    <a:pt x="7418" y="8106"/>
                    <a:pt x="7413" y="8162"/>
                    <a:pt x="7373" y="8193"/>
                  </a:cubicBezTo>
                  <a:cubicBezTo>
                    <a:pt x="7373" y="8193"/>
                    <a:pt x="7366" y="8198"/>
                    <a:pt x="7366" y="8199"/>
                  </a:cubicBezTo>
                  <a:cubicBezTo>
                    <a:pt x="7349" y="8211"/>
                    <a:pt x="7330" y="8217"/>
                    <a:pt x="7310" y="8217"/>
                  </a:cubicBezTo>
                  <a:cubicBezTo>
                    <a:pt x="7283" y="8217"/>
                    <a:pt x="7255" y="8206"/>
                    <a:pt x="7236" y="8180"/>
                  </a:cubicBezTo>
                  <a:cubicBezTo>
                    <a:pt x="7206" y="8141"/>
                    <a:pt x="7214" y="8083"/>
                    <a:pt x="7253" y="8053"/>
                  </a:cubicBezTo>
                  <a:cubicBezTo>
                    <a:pt x="7270" y="8039"/>
                    <a:pt x="7292" y="8033"/>
                    <a:pt x="7313" y="8033"/>
                  </a:cubicBezTo>
                  <a:close/>
                  <a:moveTo>
                    <a:pt x="2243" y="8193"/>
                  </a:moveTo>
                  <a:cubicBezTo>
                    <a:pt x="2261" y="8193"/>
                    <a:pt x="2279" y="8198"/>
                    <a:pt x="2296" y="8210"/>
                  </a:cubicBezTo>
                  <a:cubicBezTo>
                    <a:pt x="2337" y="8237"/>
                    <a:pt x="2351" y="8296"/>
                    <a:pt x="2324" y="8338"/>
                  </a:cubicBezTo>
                  <a:cubicBezTo>
                    <a:pt x="2305" y="8367"/>
                    <a:pt x="2278" y="8381"/>
                    <a:pt x="2247" y="8381"/>
                  </a:cubicBezTo>
                  <a:cubicBezTo>
                    <a:pt x="2231" y="8381"/>
                    <a:pt x="2214" y="8376"/>
                    <a:pt x="2200" y="8366"/>
                  </a:cubicBezTo>
                  <a:lnTo>
                    <a:pt x="2190" y="8359"/>
                  </a:lnTo>
                  <a:cubicBezTo>
                    <a:pt x="2150" y="8331"/>
                    <a:pt x="2139" y="8274"/>
                    <a:pt x="2168" y="8232"/>
                  </a:cubicBezTo>
                  <a:cubicBezTo>
                    <a:pt x="2186" y="8207"/>
                    <a:pt x="2214" y="8193"/>
                    <a:pt x="2243" y="8193"/>
                  </a:cubicBezTo>
                  <a:close/>
                  <a:moveTo>
                    <a:pt x="7082" y="8199"/>
                  </a:moveTo>
                  <a:cubicBezTo>
                    <a:pt x="7112" y="8199"/>
                    <a:pt x="7142" y="8212"/>
                    <a:pt x="7159" y="8238"/>
                  </a:cubicBezTo>
                  <a:cubicBezTo>
                    <a:pt x="7187" y="8280"/>
                    <a:pt x="7180" y="8333"/>
                    <a:pt x="7138" y="8363"/>
                  </a:cubicBezTo>
                  <a:cubicBezTo>
                    <a:pt x="7138" y="8363"/>
                    <a:pt x="7130" y="8368"/>
                    <a:pt x="7129" y="8368"/>
                  </a:cubicBezTo>
                  <a:cubicBezTo>
                    <a:pt x="7113" y="8378"/>
                    <a:pt x="7096" y="8383"/>
                    <a:pt x="7078" y="8383"/>
                  </a:cubicBezTo>
                  <a:cubicBezTo>
                    <a:pt x="7048" y="8383"/>
                    <a:pt x="7019" y="8368"/>
                    <a:pt x="7002" y="8342"/>
                  </a:cubicBezTo>
                  <a:cubicBezTo>
                    <a:pt x="6975" y="8299"/>
                    <a:pt x="6986" y="8242"/>
                    <a:pt x="7028" y="8215"/>
                  </a:cubicBezTo>
                  <a:cubicBezTo>
                    <a:pt x="7045" y="8204"/>
                    <a:pt x="7064" y="8199"/>
                    <a:pt x="7082" y="8199"/>
                  </a:cubicBezTo>
                  <a:close/>
                  <a:moveTo>
                    <a:pt x="2482" y="8343"/>
                  </a:moveTo>
                  <a:cubicBezTo>
                    <a:pt x="2498" y="8343"/>
                    <a:pt x="2514" y="8347"/>
                    <a:pt x="2530" y="8356"/>
                  </a:cubicBezTo>
                  <a:cubicBezTo>
                    <a:pt x="2575" y="8383"/>
                    <a:pt x="2594" y="8440"/>
                    <a:pt x="2569" y="8484"/>
                  </a:cubicBezTo>
                  <a:cubicBezTo>
                    <a:pt x="2552" y="8515"/>
                    <a:pt x="2521" y="8531"/>
                    <a:pt x="2490" y="8531"/>
                  </a:cubicBezTo>
                  <a:cubicBezTo>
                    <a:pt x="2475" y="8531"/>
                    <a:pt x="2460" y="8527"/>
                    <a:pt x="2446" y="8520"/>
                  </a:cubicBezTo>
                  <a:lnTo>
                    <a:pt x="2436" y="8512"/>
                  </a:lnTo>
                  <a:cubicBezTo>
                    <a:pt x="2393" y="8486"/>
                    <a:pt x="2379" y="8430"/>
                    <a:pt x="2404" y="8388"/>
                  </a:cubicBezTo>
                  <a:cubicBezTo>
                    <a:pt x="2421" y="8359"/>
                    <a:pt x="2451" y="8343"/>
                    <a:pt x="2482" y="8343"/>
                  </a:cubicBezTo>
                  <a:close/>
                  <a:moveTo>
                    <a:pt x="6846" y="8346"/>
                  </a:moveTo>
                  <a:cubicBezTo>
                    <a:pt x="6878" y="8346"/>
                    <a:pt x="6909" y="8363"/>
                    <a:pt x="6925" y="8393"/>
                  </a:cubicBezTo>
                  <a:cubicBezTo>
                    <a:pt x="6949" y="8436"/>
                    <a:pt x="6935" y="8491"/>
                    <a:pt x="6890" y="8517"/>
                  </a:cubicBezTo>
                  <a:lnTo>
                    <a:pt x="6885" y="8521"/>
                  </a:lnTo>
                  <a:cubicBezTo>
                    <a:pt x="6870" y="8530"/>
                    <a:pt x="6853" y="8533"/>
                    <a:pt x="6838" y="8533"/>
                  </a:cubicBezTo>
                  <a:cubicBezTo>
                    <a:pt x="6806" y="8533"/>
                    <a:pt x="6776" y="8518"/>
                    <a:pt x="6760" y="8490"/>
                  </a:cubicBezTo>
                  <a:cubicBezTo>
                    <a:pt x="6733" y="8447"/>
                    <a:pt x="6748" y="8390"/>
                    <a:pt x="6791" y="8365"/>
                  </a:cubicBezTo>
                  <a:lnTo>
                    <a:pt x="6802" y="8358"/>
                  </a:lnTo>
                  <a:cubicBezTo>
                    <a:pt x="6816" y="8350"/>
                    <a:pt x="6831" y="8346"/>
                    <a:pt x="6846" y="8346"/>
                  </a:cubicBezTo>
                  <a:close/>
                  <a:moveTo>
                    <a:pt x="2735" y="8478"/>
                  </a:moveTo>
                  <a:cubicBezTo>
                    <a:pt x="2749" y="8478"/>
                    <a:pt x="2764" y="8481"/>
                    <a:pt x="2777" y="8488"/>
                  </a:cubicBezTo>
                  <a:cubicBezTo>
                    <a:pt x="2823" y="8511"/>
                    <a:pt x="2844" y="8568"/>
                    <a:pt x="2823" y="8613"/>
                  </a:cubicBezTo>
                  <a:cubicBezTo>
                    <a:pt x="2807" y="8646"/>
                    <a:pt x="2775" y="8665"/>
                    <a:pt x="2743" y="8665"/>
                  </a:cubicBezTo>
                  <a:cubicBezTo>
                    <a:pt x="2730" y="8665"/>
                    <a:pt x="2717" y="8663"/>
                    <a:pt x="2705" y="8657"/>
                  </a:cubicBezTo>
                  <a:lnTo>
                    <a:pt x="2694" y="8652"/>
                  </a:lnTo>
                  <a:cubicBezTo>
                    <a:pt x="2649" y="8627"/>
                    <a:pt x="2631" y="8574"/>
                    <a:pt x="2654" y="8527"/>
                  </a:cubicBezTo>
                  <a:cubicBezTo>
                    <a:pt x="2670" y="8496"/>
                    <a:pt x="2702" y="8478"/>
                    <a:pt x="2735" y="8478"/>
                  </a:cubicBezTo>
                  <a:close/>
                  <a:moveTo>
                    <a:pt x="6593" y="8481"/>
                  </a:moveTo>
                  <a:cubicBezTo>
                    <a:pt x="6627" y="8481"/>
                    <a:pt x="6660" y="8501"/>
                    <a:pt x="6676" y="8532"/>
                  </a:cubicBezTo>
                  <a:cubicBezTo>
                    <a:pt x="6698" y="8578"/>
                    <a:pt x="6680" y="8632"/>
                    <a:pt x="6634" y="8654"/>
                  </a:cubicBezTo>
                  <a:lnTo>
                    <a:pt x="6628" y="8657"/>
                  </a:lnTo>
                  <a:cubicBezTo>
                    <a:pt x="6614" y="8663"/>
                    <a:pt x="6600" y="8667"/>
                    <a:pt x="6585" y="8667"/>
                  </a:cubicBezTo>
                  <a:cubicBezTo>
                    <a:pt x="6553" y="8667"/>
                    <a:pt x="6521" y="8649"/>
                    <a:pt x="6503" y="8618"/>
                  </a:cubicBezTo>
                  <a:cubicBezTo>
                    <a:pt x="6480" y="8574"/>
                    <a:pt x="6498" y="8518"/>
                    <a:pt x="6543" y="8496"/>
                  </a:cubicBezTo>
                  <a:lnTo>
                    <a:pt x="6554" y="8490"/>
                  </a:lnTo>
                  <a:cubicBezTo>
                    <a:pt x="6567" y="8484"/>
                    <a:pt x="6580" y="8481"/>
                    <a:pt x="6593" y="8481"/>
                  </a:cubicBezTo>
                  <a:close/>
                  <a:moveTo>
                    <a:pt x="4666" y="633"/>
                  </a:moveTo>
                  <a:cubicBezTo>
                    <a:pt x="4735" y="633"/>
                    <a:pt x="4804" y="634"/>
                    <a:pt x="4872" y="638"/>
                  </a:cubicBezTo>
                  <a:cubicBezTo>
                    <a:pt x="5089" y="648"/>
                    <a:pt x="5303" y="677"/>
                    <a:pt x="5510" y="722"/>
                  </a:cubicBezTo>
                  <a:cubicBezTo>
                    <a:pt x="5646" y="751"/>
                    <a:pt x="5778" y="787"/>
                    <a:pt x="5907" y="829"/>
                  </a:cubicBezTo>
                  <a:cubicBezTo>
                    <a:pt x="6113" y="896"/>
                    <a:pt x="6312" y="977"/>
                    <a:pt x="6502" y="1076"/>
                  </a:cubicBezTo>
                  <a:cubicBezTo>
                    <a:pt x="6625" y="1139"/>
                    <a:pt x="6744" y="1207"/>
                    <a:pt x="6859" y="1281"/>
                  </a:cubicBezTo>
                  <a:cubicBezTo>
                    <a:pt x="7039" y="1398"/>
                    <a:pt x="7210" y="1529"/>
                    <a:pt x="7370" y="1672"/>
                  </a:cubicBezTo>
                  <a:cubicBezTo>
                    <a:pt x="7471" y="1764"/>
                    <a:pt x="7568" y="1862"/>
                    <a:pt x="7661" y="1964"/>
                  </a:cubicBezTo>
                  <a:cubicBezTo>
                    <a:pt x="7805" y="2124"/>
                    <a:pt x="7935" y="2294"/>
                    <a:pt x="8052" y="2474"/>
                  </a:cubicBezTo>
                  <a:cubicBezTo>
                    <a:pt x="8127" y="2589"/>
                    <a:pt x="8196" y="2707"/>
                    <a:pt x="8258" y="2829"/>
                  </a:cubicBezTo>
                  <a:cubicBezTo>
                    <a:pt x="8356" y="3019"/>
                    <a:pt x="8438" y="3218"/>
                    <a:pt x="8505" y="3424"/>
                  </a:cubicBezTo>
                  <a:cubicBezTo>
                    <a:pt x="8547" y="3555"/>
                    <a:pt x="8583" y="3687"/>
                    <a:pt x="8611" y="3823"/>
                  </a:cubicBezTo>
                  <a:cubicBezTo>
                    <a:pt x="8655" y="4029"/>
                    <a:pt x="8684" y="4242"/>
                    <a:pt x="8696" y="4461"/>
                  </a:cubicBezTo>
                  <a:cubicBezTo>
                    <a:pt x="8700" y="4529"/>
                    <a:pt x="8701" y="4598"/>
                    <a:pt x="8701" y="4666"/>
                  </a:cubicBezTo>
                  <a:cubicBezTo>
                    <a:pt x="8701" y="4736"/>
                    <a:pt x="8700" y="4805"/>
                    <a:pt x="8696" y="4873"/>
                  </a:cubicBezTo>
                  <a:cubicBezTo>
                    <a:pt x="8685" y="5090"/>
                    <a:pt x="8657" y="5304"/>
                    <a:pt x="8611" y="5511"/>
                  </a:cubicBezTo>
                  <a:cubicBezTo>
                    <a:pt x="8583" y="5647"/>
                    <a:pt x="8547" y="5779"/>
                    <a:pt x="8505" y="5909"/>
                  </a:cubicBezTo>
                  <a:cubicBezTo>
                    <a:pt x="8437" y="6114"/>
                    <a:pt x="8356" y="6314"/>
                    <a:pt x="8258" y="6503"/>
                  </a:cubicBezTo>
                  <a:cubicBezTo>
                    <a:pt x="8195" y="6626"/>
                    <a:pt x="8126" y="6745"/>
                    <a:pt x="8052" y="6860"/>
                  </a:cubicBezTo>
                  <a:cubicBezTo>
                    <a:pt x="7935" y="7040"/>
                    <a:pt x="7805" y="7211"/>
                    <a:pt x="7661" y="7369"/>
                  </a:cubicBezTo>
                  <a:cubicBezTo>
                    <a:pt x="7568" y="7472"/>
                    <a:pt x="7471" y="7569"/>
                    <a:pt x="7370" y="7661"/>
                  </a:cubicBezTo>
                  <a:cubicBezTo>
                    <a:pt x="7210" y="7805"/>
                    <a:pt x="7039" y="7936"/>
                    <a:pt x="6859" y="8053"/>
                  </a:cubicBezTo>
                  <a:cubicBezTo>
                    <a:pt x="6744" y="8127"/>
                    <a:pt x="6625" y="8196"/>
                    <a:pt x="6502" y="8258"/>
                  </a:cubicBezTo>
                  <a:cubicBezTo>
                    <a:pt x="6312" y="8355"/>
                    <a:pt x="6113" y="8439"/>
                    <a:pt x="5907" y="8505"/>
                  </a:cubicBezTo>
                  <a:cubicBezTo>
                    <a:pt x="5778" y="8547"/>
                    <a:pt x="5644" y="8583"/>
                    <a:pt x="5510" y="8612"/>
                  </a:cubicBezTo>
                  <a:cubicBezTo>
                    <a:pt x="5303" y="8655"/>
                    <a:pt x="5089" y="8684"/>
                    <a:pt x="4872" y="8696"/>
                  </a:cubicBezTo>
                  <a:cubicBezTo>
                    <a:pt x="4803" y="8700"/>
                    <a:pt x="4735" y="8701"/>
                    <a:pt x="4666" y="8701"/>
                  </a:cubicBezTo>
                  <a:cubicBezTo>
                    <a:pt x="4598" y="8701"/>
                    <a:pt x="4529" y="8700"/>
                    <a:pt x="4461" y="8696"/>
                  </a:cubicBezTo>
                  <a:cubicBezTo>
                    <a:pt x="4243" y="8685"/>
                    <a:pt x="4029" y="8656"/>
                    <a:pt x="3823" y="8612"/>
                  </a:cubicBezTo>
                  <a:cubicBezTo>
                    <a:pt x="3686" y="8583"/>
                    <a:pt x="3555" y="8547"/>
                    <a:pt x="3424" y="8505"/>
                  </a:cubicBezTo>
                  <a:cubicBezTo>
                    <a:pt x="3218" y="8438"/>
                    <a:pt x="3019" y="8355"/>
                    <a:pt x="2829" y="8258"/>
                  </a:cubicBezTo>
                  <a:cubicBezTo>
                    <a:pt x="2707" y="8195"/>
                    <a:pt x="2589" y="8126"/>
                    <a:pt x="2474" y="8053"/>
                  </a:cubicBezTo>
                  <a:cubicBezTo>
                    <a:pt x="2293" y="7936"/>
                    <a:pt x="2121" y="7805"/>
                    <a:pt x="1962" y="7661"/>
                  </a:cubicBezTo>
                  <a:cubicBezTo>
                    <a:pt x="1861" y="7569"/>
                    <a:pt x="1763" y="7472"/>
                    <a:pt x="1671" y="7369"/>
                  </a:cubicBezTo>
                  <a:cubicBezTo>
                    <a:pt x="1528" y="7210"/>
                    <a:pt x="1397" y="7040"/>
                    <a:pt x="1279" y="6860"/>
                  </a:cubicBezTo>
                  <a:cubicBezTo>
                    <a:pt x="1204" y="6745"/>
                    <a:pt x="1135" y="6626"/>
                    <a:pt x="1073" y="6503"/>
                  </a:cubicBezTo>
                  <a:cubicBezTo>
                    <a:pt x="976" y="6314"/>
                    <a:pt x="893" y="6114"/>
                    <a:pt x="828" y="5909"/>
                  </a:cubicBezTo>
                  <a:cubicBezTo>
                    <a:pt x="785" y="5779"/>
                    <a:pt x="750" y="5647"/>
                    <a:pt x="720" y="5511"/>
                  </a:cubicBezTo>
                  <a:cubicBezTo>
                    <a:pt x="677" y="5304"/>
                    <a:pt x="648" y="5090"/>
                    <a:pt x="636" y="4873"/>
                  </a:cubicBezTo>
                  <a:cubicBezTo>
                    <a:pt x="632" y="4805"/>
                    <a:pt x="630" y="4736"/>
                    <a:pt x="630" y="4666"/>
                  </a:cubicBezTo>
                  <a:cubicBezTo>
                    <a:pt x="630" y="4598"/>
                    <a:pt x="632" y="4529"/>
                    <a:pt x="636" y="4461"/>
                  </a:cubicBezTo>
                  <a:cubicBezTo>
                    <a:pt x="646" y="4242"/>
                    <a:pt x="676" y="4029"/>
                    <a:pt x="720" y="3823"/>
                  </a:cubicBezTo>
                  <a:cubicBezTo>
                    <a:pt x="750" y="3687"/>
                    <a:pt x="785" y="3555"/>
                    <a:pt x="828" y="3424"/>
                  </a:cubicBezTo>
                  <a:cubicBezTo>
                    <a:pt x="893" y="3218"/>
                    <a:pt x="976" y="3020"/>
                    <a:pt x="1073" y="2829"/>
                  </a:cubicBezTo>
                  <a:cubicBezTo>
                    <a:pt x="1137" y="2707"/>
                    <a:pt x="1205" y="2589"/>
                    <a:pt x="1279" y="2474"/>
                  </a:cubicBezTo>
                  <a:cubicBezTo>
                    <a:pt x="1397" y="2294"/>
                    <a:pt x="1527" y="2122"/>
                    <a:pt x="1671" y="1964"/>
                  </a:cubicBezTo>
                  <a:cubicBezTo>
                    <a:pt x="1763" y="1862"/>
                    <a:pt x="1861" y="1764"/>
                    <a:pt x="1962" y="1672"/>
                  </a:cubicBezTo>
                  <a:cubicBezTo>
                    <a:pt x="2121" y="1529"/>
                    <a:pt x="2293" y="1398"/>
                    <a:pt x="2474" y="1281"/>
                  </a:cubicBezTo>
                  <a:cubicBezTo>
                    <a:pt x="2589" y="1205"/>
                    <a:pt x="2707" y="1137"/>
                    <a:pt x="2829" y="1076"/>
                  </a:cubicBezTo>
                  <a:cubicBezTo>
                    <a:pt x="3019" y="977"/>
                    <a:pt x="3218" y="894"/>
                    <a:pt x="3424" y="829"/>
                  </a:cubicBezTo>
                  <a:cubicBezTo>
                    <a:pt x="3555" y="787"/>
                    <a:pt x="3686" y="751"/>
                    <a:pt x="3823" y="722"/>
                  </a:cubicBezTo>
                  <a:cubicBezTo>
                    <a:pt x="4029" y="678"/>
                    <a:pt x="4243" y="650"/>
                    <a:pt x="4461" y="638"/>
                  </a:cubicBezTo>
                  <a:cubicBezTo>
                    <a:pt x="4529" y="634"/>
                    <a:pt x="4598" y="633"/>
                    <a:pt x="4666" y="633"/>
                  </a:cubicBezTo>
                  <a:close/>
                  <a:moveTo>
                    <a:pt x="2994" y="8599"/>
                  </a:moveTo>
                  <a:cubicBezTo>
                    <a:pt x="3006" y="8599"/>
                    <a:pt x="3019" y="8601"/>
                    <a:pt x="3031" y="8606"/>
                  </a:cubicBezTo>
                  <a:cubicBezTo>
                    <a:pt x="3078" y="8624"/>
                    <a:pt x="3104" y="8679"/>
                    <a:pt x="3084" y="8726"/>
                  </a:cubicBezTo>
                  <a:cubicBezTo>
                    <a:pt x="3070" y="8762"/>
                    <a:pt x="3037" y="8784"/>
                    <a:pt x="3001" y="8784"/>
                  </a:cubicBezTo>
                  <a:cubicBezTo>
                    <a:pt x="2990" y="8784"/>
                    <a:pt x="2979" y="8781"/>
                    <a:pt x="2968" y="8778"/>
                  </a:cubicBezTo>
                  <a:lnTo>
                    <a:pt x="2958" y="8774"/>
                  </a:lnTo>
                  <a:cubicBezTo>
                    <a:pt x="2911" y="8754"/>
                    <a:pt x="2890" y="8700"/>
                    <a:pt x="2910" y="8654"/>
                  </a:cubicBezTo>
                  <a:cubicBezTo>
                    <a:pt x="2925" y="8619"/>
                    <a:pt x="2959" y="8599"/>
                    <a:pt x="2994" y="8599"/>
                  </a:cubicBezTo>
                  <a:close/>
                  <a:moveTo>
                    <a:pt x="6335" y="8596"/>
                  </a:moveTo>
                  <a:cubicBezTo>
                    <a:pt x="6371" y="8596"/>
                    <a:pt x="6405" y="8618"/>
                    <a:pt x="6419" y="8654"/>
                  </a:cubicBezTo>
                  <a:cubicBezTo>
                    <a:pt x="6439" y="8701"/>
                    <a:pt x="6417" y="8755"/>
                    <a:pt x="6370" y="8774"/>
                  </a:cubicBezTo>
                  <a:lnTo>
                    <a:pt x="6363" y="8778"/>
                  </a:lnTo>
                  <a:cubicBezTo>
                    <a:pt x="6350" y="8782"/>
                    <a:pt x="6339" y="8784"/>
                    <a:pt x="6327" y="8784"/>
                  </a:cubicBezTo>
                  <a:cubicBezTo>
                    <a:pt x="6291" y="8784"/>
                    <a:pt x="6258" y="8763"/>
                    <a:pt x="6243" y="8728"/>
                  </a:cubicBezTo>
                  <a:cubicBezTo>
                    <a:pt x="6223" y="8681"/>
                    <a:pt x="6245" y="8627"/>
                    <a:pt x="6291" y="8607"/>
                  </a:cubicBezTo>
                  <a:lnTo>
                    <a:pt x="6301" y="8603"/>
                  </a:lnTo>
                  <a:cubicBezTo>
                    <a:pt x="6312" y="8599"/>
                    <a:pt x="6323" y="8596"/>
                    <a:pt x="6335" y="8596"/>
                  </a:cubicBezTo>
                  <a:close/>
                  <a:moveTo>
                    <a:pt x="3261" y="8697"/>
                  </a:moveTo>
                  <a:cubicBezTo>
                    <a:pt x="3271" y="8697"/>
                    <a:pt x="3281" y="8699"/>
                    <a:pt x="3291" y="8702"/>
                  </a:cubicBezTo>
                  <a:cubicBezTo>
                    <a:pt x="3338" y="8720"/>
                    <a:pt x="3369" y="8773"/>
                    <a:pt x="3353" y="8820"/>
                  </a:cubicBezTo>
                  <a:cubicBezTo>
                    <a:pt x="3340" y="8858"/>
                    <a:pt x="3307" y="8884"/>
                    <a:pt x="3269" y="8884"/>
                  </a:cubicBezTo>
                  <a:cubicBezTo>
                    <a:pt x="3259" y="8884"/>
                    <a:pt x="3250" y="8882"/>
                    <a:pt x="3241" y="8878"/>
                  </a:cubicBezTo>
                  <a:lnTo>
                    <a:pt x="3232" y="8875"/>
                  </a:lnTo>
                  <a:cubicBezTo>
                    <a:pt x="3185" y="8858"/>
                    <a:pt x="3158" y="8807"/>
                    <a:pt x="3175" y="8759"/>
                  </a:cubicBezTo>
                  <a:cubicBezTo>
                    <a:pt x="3188" y="8721"/>
                    <a:pt x="3224" y="8697"/>
                    <a:pt x="3261" y="8697"/>
                  </a:cubicBezTo>
                  <a:close/>
                  <a:moveTo>
                    <a:pt x="6062" y="8702"/>
                  </a:moveTo>
                  <a:cubicBezTo>
                    <a:pt x="6101" y="8702"/>
                    <a:pt x="6138" y="8724"/>
                    <a:pt x="6151" y="8761"/>
                  </a:cubicBezTo>
                  <a:cubicBezTo>
                    <a:pt x="6168" y="8809"/>
                    <a:pt x="6147" y="8860"/>
                    <a:pt x="6099" y="8876"/>
                  </a:cubicBezTo>
                  <a:lnTo>
                    <a:pt x="6090" y="8879"/>
                  </a:lnTo>
                  <a:cubicBezTo>
                    <a:pt x="6080" y="8884"/>
                    <a:pt x="6070" y="8885"/>
                    <a:pt x="6060" y="8885"/>
                  </a:cubicBezTo>
                  <a:cubicBezTo>
                    <a:pt x="6022" y="8885"/>
                    <a:pt x="5987" y="8860"/>
                    <a:pt x="5974" y="8822"/>
                  </a:cubicBezTo>
                  <a:cubicBezTo>
                    <a:pt x="5958" y="8775"/>
                    <a:pt x="5984" y="8722"/>
                    <a:pt x="6032" y="8706"/>
                  </a:cubicBezTo>
                  <a:cubicBezTo>
                    <a:pt x="6042" y="8703"/>
                    <a:pt x="6052" y="8702"/>
                    <a:pt x="6062" y="8702"/>
                  </a:cubicBezTo>
                  <a:close/>
                  <a:moveTo>
                    <a:pt x="3532" y="8781"/>
                  </a:moveTo>
                  <a:cubicBezTo>
                    <a:pt x="3540" y="8781"/>
                    <a:pt x="3548" y="8782"/>
                    <a:pt x="3556" y="8784"/>
                  </a:cubicBezTo>
                  <a:lnTo>
                    <a:pt x="3566" y="8787"/>
                  </a:lnTo>
                  <a:cubicBezTo>
                    <a:pt x="3616" y="8800"/>
                    <a:pt x="3644" y="8850"/>
                    <a:pt x="3632" y="8899"/>
                  </a:cubicBezTo>
                  <a:cubicBezTo>
                    <a:pt x="3621" y="8940"/>
                    <a:pt x="3584" y="8966"/>
                    <a:pt x="3543" y="8966"/>
                  </a:cubicBezTo>
                  <a:cubicBezTo>
                    <a:pt x="3535" y="8966"/>
                    <a:pt x="3527" y="8965"/>
                    <a:pt x="3519" y="8964"/>
                  </a:cubicBezTo>
                  <a:lnTo>
                    <a:pt x="3511" y="8961"/>
                  </a:lnTo>
                  <a:cubicBezTo>
                    <a:pt x="3462" y="8948"/>
                    <a:pt x="3432" y="8899"/>
                    <a:pt x="3445" y="8850"/>
                  </a:cubicBezTo>
                  <a:cubicBezTo>
                    <a:pt x="3456" y="8809"/>
                    <a:pt x="3493" y="8781"/>
                    <a:pt x="3532" y="8781"/>
                  </a:cubicBezTo>
                  <a:close/>
                  <a:moveTo>
                    <a:pt x="5790" y="8784"/>
                  </a:moveTo>
                  <a:cubicBezTo>
                    <a:pt x="5831" y="8784"/>
                    <a:pt x="5870" y="8809"/>
                    <a:pt x="5881" y="8850"/>
                  </a:cubicBezTo>
                  <a:cubicBezTo>
                    <a:pt x="5895" y="8899"/>
                    <a:pt x="5869" y="8948"/>
                    <a:pt x="5821" y="8961"/>
                  </a:cubicBezTo>
                  <a:lnTo>
                    <a:pt x="5810" y="8964"/>
                  </a:lnTo>
                  <a:cubicBezTo>
                    <a:pt x="5802" y="8965"/>
                    <a:pt x="5795" y="8966"/>
                    <a:pt x="5788" y="8966"/>
                  </a:cubicBezTo>
                  <a:cubicBezTo>
                    <a:pt x="5747" y="8966"/>
                    <a:pt x="5710" y="8938"/>
                    <a:pt x="5700" y="8897"/>
                  </a:cubicBezTo>
                  <a:cubicBezTo>
                    <a:pt x="5686" y="8849"/>
                    <a:pt x="5717" y="8798"/>
                    <a:pt x="5765" y="8787"/>
                  </a:cubicBezTo>
                  <a:cubicBezTo>
                    <a:pt x="5773" y="8785"/>
                    <a:pt x="5781" y="8784"/>
                    <a:pt x="5790" y="8784"/>
                  </a:cubicBezTo>
                  <a:close/>
                  <a:moveTo>
                    <a:pt x="3811" y="8847"/>
                  </a:moveTo>
                  <a:cubicBezTo>
                    <a:pt x="3817" y="8847"/>
                    <a:pt x="3824" y="8847"/>
                    <a:pt x="3830" y="8849"/>
                  </a:cubicBezTo>
                  <a:cubicBezTo>
                    <a:pt x="3881" y="8858"/>
                    <a:pt x="3916" y="8906"/>
                    <a:pt x="3907" y="8955"/>
                  </a:cubicBezTo>
                  <a:cubicBezTo>
                    <a:pt x="3898" y="9000"/>
                    <a:pt x="3864" y="9031"/>
                    <a:pt x="3819" y="9031"/>
                  </a:cubicBezTo>
                  <a:cubicBezTo>
                    <a:pt x="3814" y="9031"/>
                    <a:pt x="3809" y="9031"/>
                    <a:pt x="3802" y="9029"/>
                  </a:cubicBezTo>
                  <a:lnTo>
                    <a:pt x="3792" y="9027"/>
                  </a:lnTo>
                  <a:cubicBezTo>
                    <a:pt x="3743" y="9016"/>
                    <a:pt x="3712" y="8967"/>
                    <a:pt x="3722" y="8918"/>
                  </a:cubicBezTo>
                  <a:cubicBezTo>
                    <a:pt x="3732" y="8876"/>
                    <a:pt x="3769" y="8847"/>
                    <a:pt x="3811" y="8847"/>
                  </a:cubicBezTo>
                  <a:close/>
                  <a:moveTo>
                    <a:pt x="5519" y="8846"/>
                  </a:moveTo>
                  <a:cubicBezTo>
                    <a:pt x="5563" y="8846"/>
                    <a:pt x="5601" y="8877"/>
                    <a:pt x="5609" y="8921"/>
                  </a:cubicBezTo>
                  <a:cubicBezTo>
                    <a:pt x="5620" y="8970"/>
                    <a:pt x="5586" y="9018"/>
                    <a:pt x="5536" y="9027"/>
                  </a:cubicBezTo>
                  <a:lnTo>
                    <a:pt x="5530" y="9028"/>
                  </a:lnTo>
                  <a:cubicBezTo>
                    <a:pt x="5522" y="9029"/>
                    <a:pt x="5516" y="9031"/>
                    <a:pt x="5510" y="9031"/>
                  </a:cubicBezTo>
                  <a:cubicBezTo>
                    <a:pt x="5468" y="9031"/>
                    <a:pt x="5430" y="9002"/>
                    <a:pt x="5420" y="8958"/>
                  </a:cubicBezTo>
                  <a:cubicBezTo>
                    <a:pt x="5410" y="8910"/>
                    <a:pt x="5441" y="8860"/>
                    <a:pt x="5491" y="8850"/>
                  </a:cubicBezTo>
                  <a:lnTo>
                    <a:pt x="5501" y="8848"/>
                  </a:lnTo>
                  <a:cubicBezTo>
                    <a:pt x="5507" y="8847"/>
                    <a:pt x="5513" y="8846"/>
                    <a:pt x="5519" y="8846"/>
                  </a:cubicBezTo>
                  <a:close/>
                  <a:moveTo>
                    <a:pt x="4093" y="8891"/>
                  </a:moveTo>
                  <a:cubicBezTo>
                    <a:pt x="4096" y="8891"/>
                    <a:pt x="4100" y="8892"/>
                    <a:pt x="4104" y="8892"/>
                  </a:cubicBezTo>
                  <a:lnTo>
                    <a:pt x="4114" y="8893"/>
                  </a:lnTo>
                  <a:cubicBezTo>
                    <a:pt x="4164" y="8902"/>
                    <a:pt x="4199" y="8947"/>
                    <a:pt x="4193" y="8998"/>
                  </a:cubicBezTo>
                  <a:cubicBezTo>
                    <a:pt x="4186" y="9044"/>
                    <a:pt x="4146" y="9077"/>
                    <a:pt x="4102" y="9077"/>
                  </a:cubicBezTo>
                  <a:cubicBezTo>
                    <a:pt x="4098" y="9077"/>
                    <a:pt x="4094" y="9077"/>
                    <a:pt x="4090" y="9076"/>
                  </a:cubicBezTo>
                  <a:lnTo>
                    <a:pt x="4081" y="9074"/>
                  </a:lnTo>
                  <a:cubicBezTo>
                    <a:pt x="4030" y="9067"/>
                    <a:pt x="3995" y="9022"/>
                    <a:pt x="4002" y="8971"/>
                  </a:cubicBezTo>
                  <a:cubicBezTo>
                    <a:pt x="4008" y="8925"/>
                    <a:pt x="4047" y="8891"/>
                    <a:pt x="4093" y="8891"/>
                  </a:cubicBezTo>
                  <a:close/>
                  <a:moveTo>
                    <a:pt x="5239" y="8893"/>
                  </a:moveTo>
                  <a:cubicBezTo>
                    <a:pt x="5284" y="8893"/>
                    <a:pt x="5323" y="8927"/>
                    <a:pt x="5330" y="8973"/>
                  </a:cubicBezTo>
                  <a:cubicBezTo>
                    <a:pt x="5336" y="9022"/>
                    <a:pt x="5300" y="9068"/>
                    <a:pt x="5250" y="9074"/>
                  </a:cubicBezTo>
                  <a:lnTo>
                    <a:pt x="5241" y="9076"/>
                  </a:lnTo>
                  <a:cubicBezTo>
                    <a:pt x="5237" y="9076"/>
                    <a:pt x="5232" y="9077"/>
                    <a:pt x="5229" y="9077"/>
                  </a:cubicBezTo>
                  <a:cubicBezTo>
                    <a:pt x="5184" y="9077"/>
                    <a:pt x="5145" y="9044"/>
                    <a:pt x="5138" y="8998"/>
                  </a:cubicBezTo>
                  <a:cubicBezTo>
                    <a:pt x="5131" y="8948"/>
                    <a:pt x="5167" y="8902"/>
                    <a:pt x="5217" y="8895"/>
                  </a:cubicBezTo>
                  <a:lnTo>
                    <a:pt x="5226" y="8894"/>
                  </a:lnTo>
                  <a:cubicBezTo>
                    <a:pt x="5231" y="8894"/>
                    <a:pt x="5235" y="8893"/>
                    <a:pt x="5239" y="8893"/>
                  </a:cubicBezTo>
                  <a:close/>
                  <a:moveTo>
                    <a:pt x="4375" y="8921"/>
                  </a:moveTo>
                  <a:cubicBezTo>
                    <a:pt x="4377" y="8921"/>
                    <a:pt x="4380" y="8921"/>
                    <a:pt x="4382" y="8922"/>
                  </a:cubicBezTo>
                  <a:cubicBezTo>
                    <a:pt x="4433" y="8923"/>
                    <a:pt x="4476" y="8967"/>
                    <a:pt x="4472" y="9018"/>
                  </a:cubicBezTo>
                  <a:cubicBezTo>
                    <a:pt x="4470" y="9066"/>
                    <a:pt x="4433" y="9105"/>
                    <a:pt x="4386" y="9105"/>
                  </a:cubicBezTo>
                  <a:lnTo>
                    <a:pt x="4380" y="9105"/>
                  </a:lnTo>
                  <a:lnTo>
                    <a:pt x="4370" y="9103"/>
                  </a:lnTo>
                  <a:cubicBezTo>
                    <a:pt x="4319" y="9099"/>
                    <a:pt x="4281" y="9056"/>
                    <a:pt x="4285" y="9006"/>
                  </a:cubicBezTo>
                  <a:cubicBezTo>
                    <a:pt x="4288" y="8958"/>
                    <a:pt x="4327" y="8921"/>
                    <a:pt x="4375" y="8921"/>
                  </a:cubicBezTo>
                  <a:close/>
                  <a:moveTo>
                    <a:pt x="4957" y="8922"/>
                  </a:moveTo>
                  <a:cubicBezTo>
                    <a:pt x="5004" y="8922"/>
                    <a:pt x="5043" y="8961"/>
                    <a:pt x="5046" y="9008"/>
                  </a:cubicBezTo>
                  <a:cubicBezTo>
                    <a:pt x="5050" y="9058"/>
                    <a:pt x="5010" y="9101"/>
                    <a:pt x="4960" y="9103"/>
                  </a:cubicBezTo>
                  <a:lnTo>
                    <a:pt x="4952" y="9105"/>
                  </a:lnTo>
                  <a:lnTo>
                    <a:pt x="4946" y="9105"/>
                  </a:lnTo>
                  <a:cubicBezTo>
                    <a:pt x="4898" y="9105"/>
                    <a:pt x="4857" y="9068"/>
                    <a:pt x="4855" y="9021"/>
                  </a:cubicBezTo>
                  <a:cubicBezTo>
                    <a:pt x="4851" y="8970"/>
                    <a:pt x="4889" y="8927"/>
                    <a:pt x="4939" y="8923"/>
                  </a:cubicBezTo>
                  <a:lnTo>
                    <a:pt x="4950" y="8923"/>
                  </a:lnTo>
                  <a:cubicBezTo>
                    <a:pt x="4952" y="8922"/>
                    <a:pt x="4955" y="8922"/>
                    <a:pt x="4957" y="8922"/>
                  </a:cubicBezTo>
                  <a:close/>
                  <a:moveTo>
                    <a:pt x="4670" y="8929"/>
                  </a:moveTo>
                  <a:cubicBezTo>
                    <a:pt x="4720" y="8929"/>
                    <a:pt x="4761" y="8970"/>
                    <a:pt x="4761" y="9022"/>
                  </a:cubicBezTo>
                  <a:cubicBezTo>
                    <a:pt x="4761" y="9071"/>
                    <a:pt x="4720" y="9112"/>
                    <a:pt x="4670" y="9112"/>
                  </a:cubicBezTo>
                  <a:lnTo>
                    <a:pt x="4665" y="9112"/>
                  </a:lnTo>
                  <a:cubicBezTo>
                    <a:pt x="4615" y="9112"/>
                    <a:pt x="4571" y="9071"/>
                    <a:pt x="4571" y="9022"/>
                  </a:cubicBezTo>
                  <a:cubicBezTo>
                    <a:pt x="4571" y="8971"/>
                    <a:pt x="4609" y="8929"/>
                    <a:pt x="4661" y="8929"/>
                  </a:cubicBezTo>
                  <a:close/>
                  <a:moveTo>
                    <a:pt x="4665" y="1"/>
                  </a:moveTo>
                  <a:cubicBezTo>
                    <a:pt x="2089" y="1"/>
                    <a:pt x="1" y="2089"/>
                    <a:pt x="1" y="4665"/>
                  </a:cubicBezTo>
                  <a:cubicBezTo>
                    <a:pt x="1" y="7242"/>
                    <a:pt x="2089" y="9330"/>
                    <a:pt x="4665" y="9330"/>
                  </a:cubicBezTo>
                  <a:cubicBezTo>
                    <a:pt x="7240" y="9330"/>
                    <a:pt x="9328" y="7242"/>
                    <a:pt x="9328" y="4665"/>
                  </a:cubicBezTo>
                  <a:cubicBezTo>
                    <a:pt x="9329" y="2089"/>
                    <a:pt x="7241" y="1"/>
                    <a:pt x="4665"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6183260" y="585170"/>
              <a:ext cx="9397" cy="8534"/>
            </a:xfrm>
            <a:custGeom>
              <a:avLst/>
              <a:gdLst/>
              <a:ahLst/>
              <a:cxnLst/>
              <a:rect l="l" t="t" r="r" b="b"/>
              <a:pathLst>
                <a:path w="207" h="188" extrusionOk="0">
                  <a:moveTo>
                    <a:pt x="103" y="1"/>
                  </a:moveTo>
                  <a:cubicBezTo>
                    <a:pt x="84" y="1"/>
                    <a:pt x="64" y="7"/>
                    <a:pt x="48" y="19"/>
                  </a:cubicBezTo>
                  <a:cubicBezTo>
                    <a:pt x="8" y="49"/>
                    <a:pt x="1" y="107"/>
                    <a:pt x="30" y="147"/>
                  </a:cubicBezTo>
                  <a:lnTo>
                    <a:pt x="38" y="155"/>
                  </a:lnTo>
                  <a:cubicBezTo>
                    <a:pt x="55" y="177"/>
                    <a:pt x="80" y="187"/>
                    <a:pt x="104" y="187"/>
                  </a:cubicBezTo>
                  <a:cubicBezTo>
                    <a:pt x="124" y="187"/>
                    <a:pt x="145" y="181"/>
                    <a:pt x="162" y="166"/>
                  </a:cubicBezTo>
                  <a:cubicBezTo>
                    <a:pt x="202" y="136"/>
                    <a:pt x="207" y="76"/>
                    <a:pt x="176" y="37"/>
                  </a:cubicBezTo>
                  <a:cubicBezTo>
                    <a:pt x="158" y="13"/>
                    <a:pt x="130"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6168824" y="563698"/>
              <a:ext cx="9533" cy="8580"/>
            </a:xfrm>
            <a:custGeom>
              <a:avLst/>
              <a:gdLst/>
              <a:ahLst/>
              <a:cxnLst/>
              <a:rect l="l" t="t" r="r" b="b"/>
              <a:pathLst>
                <a:path w="210" h="189" extrusionOk="0">
                  <a:moveTo>
                    <a:pt x="105" y="0"/>
                  </a:moveTo>
                  <a:cubicBezTo>
                    <a:pt x="90" y="0"/>
                    <a:pt x="75" y="4"/>
                    <a:pt x="61" y="12"/>
                  </a:cubicBezTo>
                  <a:cubicBezTo>
                    <a:pt x="15" y="37"/>
                    <a:pt x="0" y="93"/>
                    <a:pt x="26" y="136"/>
                  </a:cubicBezTo>
                  <a:lnTo>
                    <a:pt x="31" y="145"/>
                  </a:lnTo>
                  <a:cubicBezTo>
                    <a:pt x="48" y="173"/>
                    <a:pt x="76" y="189"/>
                    <a:pt x="106" y="189"/>
                  </a:cubicBezTo>
                  <a:cubicBezTo>
                    <a:pt x="122" y="189"/>
                    <a:pt x="140" y="185"/>
                    <a:pt x="155" y="175"/>
                  </a:cubicBezTo>
                  <a:cubicBezTo>
                    <a:pt x="196" y="149"/>
                    <a:pt x="209" y="90"/>
                    <a:pt x="184" y="47"/>
                  </a:cubicBezTo>
                  <a:cubicBezTo>
                    <a:pt x="167" y="17"/>
                    <a:pt x="136"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6175679" y="574638"/>
              <a:ext cx="9715" cy="8716"/>
            </a:xfrm>
            <a:custGeom>
              <a:avLst/>
              <a:gdLst/>
              <a:ahLst/>
              <a:cxnLst/>
              <a:rect l="l" t="t" r="r" b="b"/>
              <a:pathLst>
                <a:path w="214" h="192" extrusionOk="0">
                  <a:moveTo>
                    <a:pt x="105" y="1"/>
                  </a:moveTo>
                  <a:cubicBezTo>
                    <a:pt x="87" y="1"/>
                    <a:pt x="69" y="6"/>
                    <a:pt x="53" y="17"/>
                  </a:cubicBezTo>
                  <a:cubicBezTo>
                    <a:pt x="11" y="44"/>
                    <a:pt x="0" y="101"/>
                    <a:pt x="28" y="143"/>
                  </a:cubicBezTo>
                  <a:lnTo>
                    <a:pt x="33" y="150"/>
                  </a:lnTo>
                  <a:cubicBezTo>
                    <a:pt x="50" y="177"/>
                    <a:pt x="79" y="192"/>
                    <a:pt x="110" y="192"/>
                  </a:cubicBezTo>
                  <a:cubicBezTo>
                    <a:pt x="127" y="192"/>
                    <a:pt x="145" y="186"/>
                    <a:pt x="161" y="176"/>
                  </a:cubicBezTo>
                  <a:cubicBezTo>
                    <a:pt x="202" y="148"/>
                    <a:pt x="213" y="91"/>
                    <a:pt x="185" y="49"/>
                  </a:cubicBezTo>
                  <a:lnTo>
                    <a:pt x="180" y="41"/>
                  </a:lnTo>
                  <a:cubicBezTo>
                    <a:pt x="163" y="15"/>
                    <a:pt x="134"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6191476" y="595111"/>
              <a:ext cx="9397" cy="8625"/>
            </a:xfrm>
            <a:custGeom>
              <a:avLst/>
              <a:gdLst/>
              <a:ahLst/>
              <a:cxnLst/>
              <a:rect l="l" t="t" r="r" b="b"/>
              <a:pathLst>
                <a:path w="207" h="190" extrusionOk="0">
                  <a:moveTo>
                    <a:pt x="102" y="1"/>
                  </a:moveTo>
                  <a:cubicBezTo>
                    <a:pt x="81" y="1"/>
                    <a:pt x="60" y="8"/>
                    <a:pt x="44" y="22"/>
                  </a:cubicBezTo>
                  <a:cubicBezTo>
                    <a:pt x="6" y="56"/>
                    <a:pt x="0" y="114"/>
                    <a:pt x="33" y="152"/>
                  </a:cubicBezTo>
                  <a:lnTo>
                    <a:pt x="41" y="161"/>
                  </a:lnTo>
                  <a:cubicBezTo>
                    <a:pt x="58" y="180"/>
                    <a:pt x="81" y="190"/>
                    <a:pt x="106" y="190"/>
                  </a:cubicBezTo>
                  <a:cubicBezTo>
                    <a:pt x="128" y="190"/>
                    <a:pt x="150" y="182"/>
                    <a:pt x="169" y="166"/>
                  </a:cubicBezTo>
                  <a:cubicBezTo>
                    <a:pt x="206" y="131"/>
                    <a:pt x="207" y="72"/>
                    <a:pt x="172" y="34"/>
                  </a:cubicBezTo>
                  <a:cubicBezTo>
                    <a:pt x="154" y="12"/>
                    <a:pt x="128"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6200374" y="604553"/>
              <a:ext cx="9442" cy="8670"/>
            </a:xfrm>
            <a:custGeom>
              <a:avLst/>
              <a:gdLst/>
              <a:ahLst/>
              <a:cxnLst/>
              <a:rect l="l" t="t" r="r" b="b"/>
              <a:pathLst>
                <a:path w="208" h="191" extrusionOk="0">
                  <a:moveTo>
                    <a:pt x="102" y="0"/>
                  </a:moveTo>
                  <a:cubicBezTo>
                    <a:pt x="78" y="0"/>
                    <a:pt x="54" y="10"/>
                    <a:pt x="36" y="28"/>
                  </a:cubicBezTo>
                  <a:cubicBezTo>
                    <a:pt x="0" y="64"/>
                    <a:pt x="1" y="122"/>
                    <a:pt x="37" y="158"/>
                  </a:cubicBezTo>
                  <a:lnTo>
                    <a:pt x="43" y="164"/>
                  </a:lnTo>
                  <a:cubicBezTo>
                    <a:pt x="62" y="181"/>
                    <a:pt x="84" y="191"/>
                    <a:pt x="107" y="191"/>
                  </a:cubicBezTo>
                  <a:cubicBezTo>
                    <a:pt x="131" y="191"/>
                    <a:pt x="153" y="181"/>
                    <a:pt x="172" y="164"/>
                  </a:cubicBezTo>
                  <a:cubicBezTo>
                    <a:pt x="207" y="128"/>
                    <a:pt x="207" y="70"/>
                    <a:pt x="172" y="35"/>
                  </a:cubicBezTo>
                  <a:lnTo>
                    <a:pt x="165" y="27"/>
                  </a:lnTo>
                  <a:cubicBezTo>
                    <a:pt x="148" y="9"/>
                    <a:pt x="125"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6200192" y="325056"/>
              <a:ext cx="9488" cy="8534"/>
            </a:xfrm>
            <a:custGeom>
              <a:avLst/>
              <a:gdLst/>
              <a:ahLst/>
              <a:cxnLst/>
              <a:rect l="l" t="t" r="r" b="b"/>
              <a:pathLst>
                <a:path w="209" h="188" extrusionOk="0">
                  <a:moveTo>
                    <a:pt x="106" y="1"/>
                  </a:moveTo>
                  <a:cubicBezTo>
                    <a:pt x="83" y="1"/>
                    <a:pt x="61" y="9"/>
                    <a:pt x="45" y="27"/>
                  </a:cubicBezTo>
                  <a:lnTo>
                    <a:pt x="36" y="35"/>
                  </a:lnTo>
                  <a:cubicBezTo>
                    <a:pt x="0" y="70"/>
                    <a:pt x="3" y="127"/>
                    <a:pt x="40" y="162"/>
                  </a:cubicBezTo>
                  <a:cubicBezTo>
                    <a:pt x="56" y="179"/>
                    <a:pt x="78" y="188"/>
                    <a:pt x="103" y="188"/>
                  </a:cubicBezTo>
                  <a:cubicBezTo>
                    <a:pt x="127" y="188"/>
                    <a:pt x="152" y="178"/>
                    <a:pt x="171" y="158"/>
                  </a:cubicBezTo>
                  <a:cubicBezTo>
                    <a:pt x="208" y="122"/>
                    <a:pt x="209" y="64"/>
                    <a:pt x="173" y="30"/>
                  </a:cubicBezTo>
                  <a:cubicBezTo>
                    <a:pt x="155" y="11"/>
                    <a:pt x="130"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6149214" y="516079"/>
              <a:ext cx="9261" cy="8580"/>
            </a:xfrm>
            <a:custGeom>
              <a:avLst/>
              <a:gdLst/>
              <a:ahLst/>
              <a:cxnLst/>
              <a:rect l="l" t="t" r="r" b="b"/>
              <a:pathLst>
                <a:path w="204" h="189" extrusionOk="0">
                  <a:moveTo>
                    <a:pt x="102" y="1"/>
                  </a:moveTo>
                  <a:cubicBezTo>
                    <a:pt x="94" y="1"/>
                    <a:pt x="86" y="2"/>
                    <a:pt x="78" y="4"/>
                  </a:cubicBezTo>
                  <a:cubicBezTo>
                    <a:pt x="30" y="17"/>
                    <a:pt x="0" y="67"/>
                    <a:pt x="14" y="116"/>
                  </a:cubicBezTo>
                  <a:lnTo>
                    <a:pt x="16" y="125"/>
                  </a:lnTo>
                  <a:cubicBezTo>
                    <a:pt x="26" y="164"/>
                    <a:pt x="62" y="189"/>
                    <a:pt x="102" y="189"/>
                  </a:cubicBezTo>
                  <a:cubicBezTo>
                    <a:pt x="110" y="188"/>
                    <a:pt x="119" y="186"/>
                    <a:pt x="127" y="184"/>
                  </a:cubicBezTo>
                  <a:cubicBezTo>
                    <a:pt x="176" y="172"/>
                    <a:pt x="204" y="116"/>
                    <a:pt x="190" y="68"/>
                  </a:cubicBezTo>
                  <a:cubicBezTo>
                    <a:pt x="179" y="28"/>
                    <a:pt x="142"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6146308" y="503413"/>
              <a:ext cx="9170" cy="8625"/>
            </a:xfrm>
            <a:custGeom>
              <a:avLst/>
              <a:gdLst/>
              <a:ahLst/>
              <a:cxnLst/>
              <a:rect l="l" t="t" r="r" b="b"/>
              <a:pathLst>
                <a:path w="202" h="190" extrusionOk="0">
                  <a:moveTo>
                    <a:pt x="100" y="0"/>
                  </a:moveTo>
                  <a:cubicBezTo>
                    <a:pt x="95" y="0"/>
                    <a:pt x="89" y="1"/>
                    <a:pt x="84" y="2"/>
                  </a:cubicBezTo>
                  <a:cubicBezTo>
                    <a:pt x="35" y="11"/>
                    <a:pt x="1" y="59"/>
                    <a:pt x="10" y="107"/>
                  </a:cubicBezTo>
                  <a:lnTo>
                    <a:pt x="13" y="120"/>
                  </a:lnTo>
                  <a:cubicBezTo>
                    <a:pt x="22" y="162"/>
                    <a:pt x="59" y="189"/>
                    <a:pt x="100" y="189"/>
                  </a:cubicBezTo>
                  <a:cubicBezTo>
                    <a:pt x="102" y="190"/>
                    <a:pt x="105" y="190"/>
                    <a:pt x="107" y="190"/>
                  </a:cubicBezTo>
                  <a:cubicBezTo>
                    <a:pt x="112" y="190"/>
                    <a:pt x="117" y="189"/>
                    <a:pt x="121" y="188"/>
                  </a:cubicBezTo>
                  <a:cubicBezTo>
                    <a:pt x="172" y="178"/>
                    <a:pt x="201" y="126"/>
                    <a:pt x="191" y="76"/>
                  </a:cubicBezTo>
                  <a:cubicBezTo>
                    <a:pt x="183" y="31"/>
                    <a:pt x="144"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6162696" y="552258"/>
              <a:ext cx="9533" cy="8625"/>
            </a:xfrm>
            <a:custGeom>
              <a:avLst/>
              <a:gdLst/>
              <a:ahLst/>
              <a:cxnLst/>
              <a:rect l="l" t="t" r="r" b="b"/>
              <a:pathLst>
                <a:path w="210" h="190" extrusionOk="0">
                  <a:moveTo>
                    <a:pt x="105" y="1"/>
                  </a:moveTo>
                  <a:cubicBezTo>
                    <a:pt x="91" y="1"/>
                    <a:pt x="78" y="3"/>
                    <a:pt x="65" y="10"/>
                  </a:cubicBezTo>
                  <a:cubicBezTo>
                    <a:pt x="18" y="32"/>
                    <a:pt x="0" y="87"/>
                    <a:pt x="23" y="132"/>
                  </a:cubicBezTo>
                  <a:lnTo>
                    <a:pt x="27" y="141"/>
                  </a:lnTo>
                  <a:cubicBezTo>
                    <a:pt x="43" y="173"/>
                    <a:pt x="72" y="190"/>
                    <a:pt x="104" y="190"/>
                  </a:cubicBezTo>
                  <a:cubicBezTo>
                    <a:pt x="119" y="190"/>
                    <a:pt x="133" y="188"/>
                    <a:pt x="146" y="179"/>
                  </a:cubicBezTo>
                  <a:cubicBezTo>
                    <a:pt x="192" y="157"/>
                    <a:pt x="209" y="98"/>
                    <a:pt x="187" y="52"/>
                  </a:cubicBezTo>
                  <a:cubicBezTo>
                    <a:pt x="171" y="20"/>
                    <a:pt x="139"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6152936" y="528381"/>
              <a:ext cx="9488" cy="8761"/>
            </a:xfrm>
            <a:custGeom>
              <a:avLst/>
              <a:gdLst/>
              <a:ahLst/>
              <a:cxnLst/>
              <a:rect l="l" t="t" r="r" b="b"/>
              <a:pathLst>
                <a:path w="209" h="193" extrusionOk="0">
                  <a:moveTo>
                    <a:pt x="105" y="1"/>
                  </a:moveTo>
                  <a:cubicBezTo>
                    <a:pt x="95" y="1"/>
                    <a:pt x="85" y="2"/>
                    <a:pt x="74" y="6"/>
                  </a:cubicBezTo>
                  <a:cubicBezTo>
                    <a:pt x="27" y="22"/>
                    <a:pt x="0" y="75"/>
                    <a:pt x="16" y="122"/>
                  </a:cubicBezTo>
                  <a:lnTo>
                    <a:pt x="18" y="131"/>
                  </a:lnTo>
                  <a:cubicBezTo>
                    <a:pt x="32" y="170"/>
                    <a:pt x="68" y="193"/>
                    <a:pt x="106" y="193"/>
                  </a:cubicBezTo>
                  <a:cubicBezTo>
                    <a:pt x="115" y="193"/>
                    <a:pt x="126" y="192"/>
                    <a:pt x="134" y="188"/>
                  </a:cubicBezTo>
                  <a:cubicBezTo>
                    <a:pt x="184" y="172"/>
                    <a:pt x="208" y="120"/>
                    <a:pt x="192" y="72"/>
                  </a:cubicBezTo>
                  <a:lnTo>
                    <a:pt x="190" y="62"/>
                  </a:lnTo>
                  <a:cubicBezTo>
                    <a:pt x="178" y="25"/>
                    <a:pt x="14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6157385" y="540547"/>
              <a:ext cx="9488" cy="8534"/>
            </a:xfrm>
            <a:custGeom>
              <a:avLst/>
              <a:gdLst/>
              <a:ahLst/>
              <a:cxnLst/>
              <a:rect l="l" t="t" r="r" b="b"/>
              <a:pathLst>
                <a:path w="209" h="188" extrusionOk="0">
                  <a:moveTo>
                    <a:pt x="105" y="0"/>
                  </a:moveTo>
                  <a:cubicBezTo>
                    <a:pt x="93" y="0"/>
                    <a:pt x="81" y="2"/>
                    <a:pt x="70" y="7"/>
                  </a:cubicBezTo>
                  <a:cubicBezTo>
                    <a:pt x="24" y="26"/>
                    <a:pt x="0" y="79"/>
                    <a:pt x="19" y="126"/>
                  </a:cubicBezTo>
                  <a:lnTo>
                    <a:pt x="24" y="135"/>
                  </a:lnTo>
                  <a:cubicBezTo>
                    <a:pt x="38" y="169"/>
                    <a:pt x="70" y="188"/>
                    <a:pt x="104" y="188"/>
                  </a:cubicBezTo>
                  <a:cubicBezTo>
                    <a:pt x="115" y="188"/>
                    <a:pt x="129" y="184"/>
                    <a:pt x="142" y="179"/>
                  </a:cubicBezTo>
                  <a:cubicBezTo>
                    <a:pt x="188" y="161"/>
                    <a:pt x="208" y="103"/>
                    <a:pt x="189" y="57"/>
                  </a:cubicBezTo>
                  <a:cubicBezTo>
                    <a:pt x="175" y="21"/>
                    <a:pt x="140"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6252487" y="642186"/>
              <a:ext cx="9715" cy="8625"/>
            </a:xfrm>
            <a:custGeom>
              <a:avLst/>
              <a:gdLst/>
              <a:ahLst/>
              <a:cxnLst/>
              <a:rect l="l" t="t" r="r" b="b"/>
              <a:pathLst>
                <a:path w="214" h="190" extrusionOk="0">
                  <a:moveTo>
                    <a:pt x="105" y="1"/>
                  </a:moveTo>
                  <a:cubicBezTo>
                    <a:pt x="72" y="1"/>
                    <a:pt x="40" y="19"/>
                    <a:pt x="24" y="51"/>
                  </a:cubicBezTo>
                  <a:cubicBezTo>
                    <a:pt x="1" y="96"/>
                    <a:pt x="19" y="152"/>
                    <a:pt x="64" y="175"/>
                  </a:cubicBezTo>
                  <a:lnTo>
                    <a:pt x="75" y="180"/>
                  </a:lnTo>
                  <a:cubicBezTo>
                    <a:pt x="86" y="186"/>
                    <a:pt x="100" y="189"/>
                    <a:pt x="113" y="189"/>
                  </a:cubicBezTo>
                  <a:cubicBezTo>
                    <a:pt x="145" y="189"/>
                    <a:pt x="177" y="169"/>
                    <a:pt x="193" y="137"/>
                  </a:cubicBezTo>
                  <a:cubicBezTo>
                    <a:pt x="214" y="89"/>
                    <a:pt x="193" y="32"/>
                    <a:pt x="147" y="11"/>
                  </a:cubicBezTo>
                  <a:cubicBezTo>
                    <a:pt x="134" y="4"/>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6209453" y="316295"/>
              <a:ext cx="9624" cy="8580"/>
            </a:xfrm>
            <a:custGeom>
              <a:avLst/>
              <a:gdLst/>
              <a:ahLst/>
              <a:cxnLst/>
              <a:rect l="l" t="t" r="r" b="b"/>
              <a:pathLst>
                <a:path w="212" h="189" extrusionOk="0">
                  <a:moveTo>
                    <a:pt x="110" y="0"/>
                  </a:moveTo>
                  <a:cubicBezTo>
                    <a:pt x="88" y="0"/>
                    <a:pt x="66" y="8"/>
                    <a:pt x="48" y="24"/>
                  </a:cubicBezTo>
                  <a:lnTo>
                    <a:pt x="43" y="29"/>
                  </a:lnTo>
                  <a:cubicBezTo>
                    <a:pt x="5" y="61"/>
                    <a:pt x="1" y="119"/>
                    <a:pt x="33" y="157"/>
                  </a:cubicBezTo>
                  <a:cubicBezTo>
                    <a:pt x="52" y="178"/>
                    <a:pt x="79" y="189"/>
                    <a:pt x="104" y="189"/>
                  </a:cubicBezTo>
                  <a:cubicBezTo>
                    <a:pt x="125" y="189"/>
                    <a:pt x="146" y="183"/>
                    <a:pt x="163" y="167"/>
                  </a:cubicBezTo>
                  <a:lnTo>
                    <a:pt x="173" y="159"/>
                  </a:lnTo>
                  <a:cubicBezTo>
                    <a:pt x="210" y="125"/>
                    <a:pt x="212" y="67"/>
                    <a:pt x="178" y="30"/>
                  </a:cubicBezTo>
                  <a:cubicBezTo>
                    <a:pt x="160" y="10"/>
                    <a:pt x="135"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6240866" y="293598"/>
              <a:ext cx="9805" cy="8670"/>
            </a:xfrm>
            <a:custGeom>
              <a:avLst/>
              <a:gdLst/>
              <a:ahLst/>
              <a:cxnLst/>
              <a:rect l="l" t="t" r="r" b="b"/>
              <a:pathLst>
                <a:path w="216" h="191" extrusionOk="0">
                  <a:moveTo>
                    <a:pt x="112" y="1"/>
                  </a:moveTo>
                  <a:cubicBezTo>
                    <a:pt x="96" y="1"/>
                    <a:pt x="80" y="5"/>
                    <a:pt x="65" y="14"/>
                  </a:cubicBezTo>
                  <a:lnTo>
                    <a:pt x="60" y="18"/>
                  </a:lnTo>
                  <a:cubicBezTo>
                    <a:pt x="16" y="44"/>
                    <a:pt x="1" y="98"/>
                    <a:pt x="26" y="144"/>
                  </a:cubicBezTo>
                  <a:cubicBezTo>
                    <a:pt x="41" y="174"/>
                    <a:pt x="72" y="190"/>
                    <a:pt x="104" y="190"/>
                  </a:cubicBezTo>
                  <a:cubicBezTo>
                    <a:pt x="120" y="190"/>
                    <a:pt x="135" y="186"/>
                    <a:pt x="148" y="177"/>
                  </a:cubicBezTo>
                  <a:lnTo>
                    <a:pt x="159" y="171"/>
                  </a:lnTo>
                  <a:cubicBezTo>
                    <a:pt x="202" y="145"/>
                    <a:pt x="216" y="90"/>
                    <a:pt x="190" y="46"/>
                  </a:cubicBezTo>
                  <a:cubicBezTo>
                    <a:pt x="173" y="17"/>
                    <a:pt x="143" y="1"/>
                    <a:pt x="11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6263972" y="282294"/>
              <a:ext cx="9715" cy="8489"/>
            </a:xfrm>
            <a:custGeom>
              <a:avLst/>
              <a:gdLst/>
              <a:ahLst/>
              <a:cxnLst/>
              <a:rect l="l" t="t" r="r" b="b"/>
              <a:pathLst>
                <a:path w="214" h="187" extrusionOk="0">
                  <a:moveTo>
                    <a:pt x="109" y="1"/>
                  </a:moveTo>
                  <a:cubicBezTo>
                    <a:pt x="97" y="1"/>
                    <a:pt x="85" y="3"/>
                    <a:pt x="74" y="8"/>
                  </a:cubicBezTo>
                  <a:lnTo>
                    <a:pt x="70" y="9"/>
                  </a:lnTo>
                  <a:cubicBezTo>
                    <a:pt x="23" y="29"/>
                    <a:pt x="1" y="82"/>
                    <a:pt x="21" y="129"/>
                  </a:cubicBezTo>
                  <a:cubicBezTo>
                    <a:pt x="35" y="165"/>
                    <a:pt x="68" y="186"/>
                    <a:pt x="103" y="186"/>
                  </a:cubicBezTo>
                  <a:cubicBezTo>
                    <a:pt x="116" y="186"/>
                    <a:pt x="128" y="183"/>
                    <a:pt x="139" y="179"/>
                  </a:cubicBezTo>
                  <a:cubicBezTo>
                    <a:pt x="139" y="179"/>
                    <a:pt x="148" y="175"/>
                    <a:pt x="149" y="175"/>
                  </a:cubicBezTo>
                  <a:cubicBezTo>
                    <a:pt x="195" y="155"/>
                    <a:pt x="214" y="103"/>
                    <a:pt x="195" y="56"/>
                  </a:cubicBezTo>
                  <a:cubicBezTo>
                    <a:pt x="180" y="21"/>
                    <a:pt x="145" y="1"/>
                    <a:pt x="10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6252215" y="287515"/>
              <a:ext cx="9851" cy="8625"/>
            </a:xfrm>
            <a:custGeom>
              <a:avLst/>
              <a:gdLst/>
              <a:ahLst/>
              <a:cxnLst/>
              <a:rect l="l" t="t" r="r" b="b"/>
              <a:pathLst>
                <a:path w="217" h="190" extrusionOk="0">
                  <a:moveTo>
                    <a:pt x="111" y="1"/>
                  </a:moveTo>
                  <a:cubicBezTo>
                    <a:pt x="97" y="1"/>
                    <a:pt x="83" y="4"/>
                    <a:pt x="70" y="11"/>
                  </a:cubicBezTo>
                  <a:lnTo>
                    <a:pt x="65" y="14"/>
                  </a:lnTo>
                  <a:cubicBezTo>
                    <a:pt x="18" y="36"/>
                    <a:pt x="1" y="90"/>
                    <a:pt x="23" y="136"/>
                  </a:cubicBezTo>
                  <a:cubicBezTo>
                    <a:pt x="38" y="169"/>
                    <a:pt x="70" y="189"/>
                    <a:pt x="104" y="189"/>
                  </a:cubicBezTo>
                  <a:cubicBezTo>
                    <a:pt x="118" y="189"/>
                    <a:pt x="130" y="187"/>
                    <a:pt x="144" y="180"/>
                  </a:cubicBezTo>
                  <a:lnTo>
                    <a:pt x="154" y="174"/>
                  </a:lnTo>
                  <a:cubicBezTo>
                    <a:pt x="199" y="151"/>
                    <a:pt x="217" y="97"/>
                    <a:pt x="194" y="51"/>
                  </a:cubicBezTo>
                  <a:cubicBezTo>
                    <a:pt x="177" y="19"/>
                    <a:pt x="145" y="1"/>
                    <a:pt x="11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6230108" y="629158"/>
              <a:ext cx="9760" cy="8580"/>
            </a:xfrm>
            <a:custGeom>
              <a:avLst/>
              <a:gdLst/>
              <a:ahLst/>
              <a:cxnLst/>
              <a:rect l="l" t="t" r="r" b="b"/>
              <a:pathLst>
                <a:path w="215" h="189" extrusionOk="0">
                  <a:moveTo>
                    <a:pt x="105" y="1"/>
                  </a:moveTo>
                  <a:cubicBezTo>
                    <a:pt x="76" y="1"/>
                    <a:pt x="47" y="15"/>
                    <a:pt x="30" y="40"/>
                  </a:cubicBezTo>
                  <a:cubicBezTo>
                    <a:pt x="0" y="81"/>
                    <a:pt x="11" y="139"/>
                    <a:pt x="52" y="167"/>
                  </a:cubicBezTo>
                  <a:lnTo>
                    <a:pt x="61" y="174"/>
                  </a:lnTo>
                  <a:cubicBezTo>
                    <a:pt x="77" y="183"/>
                    <a:pt x="93" y="189"/>
                    <a:pt x="109" y="189"/>
                  </a:cubicBezTo>
                  <a:cubicBezTo>
                    <a:pt x="140" y="189"/>
                    <a:pt x="167" y="173"/>
                    <a:pt x="185" y="146"/>
                  </a:cubicBezTo>
                  <a:cubicBezTo>
                    <a:pt x="214" y="104"/>
                    <a:pt x="200" y="45"/>
                    <a:pt x="157" y="18"/>
                  </a:cubicBezTo>
                  <a:cubicBezTo>
                    <a:pt x="142" y="6"/>
                    <a:pt x="12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6241093" y="636103"/>
              <a:ext cx="9760" cy="8580"/>
            </a:xfrm>
            <a:custGeom>
              <a:avLst/>
              <a:gdLst/>
              <a:ahLst/>
              <a:cxnLst/>
              <a:rect l="l" t="t" r="r" b="b"/>
              <a:pathLst>
                <a:path w="215" h="189" extrusionOk="0">
                  <a:moveTo>
                    <a:pt x="106" y="0"/>
                  </a:moveTo>
                  <a:cubicBezTo>
                    <a:pt x="75" y="0"/>
                    <a:pt x="45" y="16"/>
                    <a:pt x="27" y="45"/>
                  </a:cubicBezTo>
                  <a:cubicBezTo>
                    <a:pt x="1" y="88"/>
                    <a:pt x="16" y="144"/>
                    <a:pt x="59" y="171"/>
                  </a:cubicBezTo>
                  <a:lnTo>
                    <a:pt x="69" y="177"/>
                  </a:lnTo>
                  <a:cubicBezTo>
                    <a:pt x="83" y="185"/>
                    <a:pt x="99" y="188"/>
                    <a:pt x="113" y="188"/>
                  </a:cubicBezTo>
                  <a:cubicBezTo>
                    <a:pt x="144" y="188"/>
                    <a:pt x="175" y="172"/>
                    <a:pt x="192" y="141"/>
                  </a:cubicBezTo>
                  <a:cubicBezTo>
                    <a:pt x="215" y="95"/>
                    <a:pt x="196" y="38"/>
                    <a:pt x="153" y="13"/>
                  </a:cubicBezTo>
                  <a:cubicBezTo>
                    <a:pt x="138" y="5"/>
                    <a:pt x="122"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6230062" y="300543"/>
              <a:ext cx="9669" cy="8353"/>
            </a:xfrm>
            <a:custGeom>
              <a:avLst/>
              <a:gdLst/>
              <a:ahLst/>
              <a:cxnLst/>
              <a:rect l="l" t="t" r="r" b="b"/>
              <a:pathLst>
                <a:path w="213" h="184" extrusionOk="0">
                  <a:moveTo>
                    <a:pt x="108" y="0"/>
                  </a:moveTo>
                  <a:cubicBezTo>
                    <a:pt x="91" y="0"/>
                    <a:pt x="74" y="5"/>
                    <a:pt x="58" y="15"/>
                  </a:cubicBezTo>
                  <a:cubicBezTo>
                    <a:pt x="58" y="15"/>
                    <a:pt x="51" y="20"/>
                    <a:pt x="49" y="22"/>
                  </a:cubicBezTo>
                  <a:cubicBezTo>
                    <a:pt x="7" y="50"/>
                    <a:pt x="0" y="104"/>
                    <a:pt x="28" y="146"/>
                  </a:cubicBezTo>
                  <a:cubicBezTo>
                    <a:pt x="46" y="171"/>
                    <a:pt x="74" y="184"/>
                    <a:pt x="105" y="184"/>
                  </a:cubicBezTo>
                  <a:cubicBezTo>
                    <a:pt x="123" y="184"/>
                    <a:pt x="143" y="179"/>
                    <a:pt x="158" y="169"/>
                  </a:cubicBezTo>
                  <a:cubicBezTo>
                    <a:pt x="201" y="140"/>
                    <a:pt x="212" y="85"/>
                    <a:pt x="185" y="41"/>
                  </a:cubicBezTo>
                  <a:cubicBezTo>
                    <a:pt x="167" y="15"/>
                    <a:pt x="13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6144402" y="490703"/>
              <a:ext cx="8897" cy="8625"/>
            </a:xfrm>
            <a:custGeom>
              <a:avLst/>
              <a:gdLst/>
              <a:ahLst/>
              <a:cxnLst/>
              <a:rect l="l" t="t" r="r" b="b"/>
              <a:pathLst>
                <a:path w="196" h="190" extrusionOk="0">
                  <a:moveTo>
                    <a:pt x="97" y="0"/>
                  </a:moveTo>
                  <a:cubicBezTo>
                    <a:pt x="94" y="0"/>
                    <a:pt x="90" y="1"/>
                    <a:pt x="86" y="1"/>
                  </a:cubicBezTo>
                  <a:cubicBezTo>
                    <a:pt x="36" y="7"/>
                    <a:pt x="1" y="53"/>
                    <a:pt x="6" y="102"/>
                  </a:cubicBezTo>
                  <a:lnTo>
                    <a:pt x="7" y="115"/>
                  </a:lnTo>
                  <a:cubicBezTo>
                    <a:pt x="14" y="159"/>
                    <a:pt x="52" y="190"/>
                    <a:pt x="97" y="190"/>
                  </a:cubicBezTo>
                  <a:cubicBezTo>
                    <a:pt x="103" y="189"/>
                    <a:pt x="106" y="189"/>
                    <a:pt x="111" y="189"/>
                  </a:cubicBezTo>
                  <a:cubicBezTo>
                    <a:pt x="162" y="180"/>
                    <a:pt x="196" y="132"/>
                    <a:pt x="188" y="81"/>
                  </a:cubicBezTo>
                  <a:cubicBezTo>
                    <a:pt x="183" y="35"/>
                    <a:pt x="143" y="0"/>
                    <a:pt x="9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6209771" y="613451"/>
              <a:ext cx="9488" cy="8580"/>
            </a:xfrm>
            <a:custGeom>
              <a:avLst/>
              <a:gdLst/>
              <a:ahLst/>
              <a:cxnLst/>
              <a:rect l="l" t="t" r="r" b="b"/>
              <a:pathLst>
                <a:path w="209" h="189" extrusionOk="0">
                  <a:moveTo>
                    <a:pt x="102" y="1"/>
                  </a:moveTo>
                  <a:cubicBezTo>
                    <a:pt x="77" y="1"/>
                    <a:pt x="53" y="11"/>
                    <a:pt x="35" y="29"/>
                  </a:cubicBezTo>
                  <a:cubicBezTo>
                    <a:pt x="0" y="66"/>
                    <a:pt x="3" y="124"/>
                    <a:pt x="40" y="159"/>
                  </a:cubicBezTo>
                  <a:lnTo>
                    <a:pt x="50" y="168"/>
                  </a:lnTo>
                  <a:cubicBezTo>
                    <a:pt x="67" y="181"/>
                    <a:pt x="87" y="189"/>
                    <a:pt x="106" y="189"/>
                  </a:cubicBezTo>
                  <a:cubicBezTo>
                    <a:pt x="131" y="189"/>
                    <a:pt x="157" y="176"/>
                    <a:pt x="176" y="155"/>
                  </a:cubicBezTo>
                  <a:cubicBezTo>
                    <a:pt x="209" y="117"/>
                    <a:pt x="203" y="58"/>
                    <a:pt x="164" y="25"/>
                  </a:cubicBezTo>
                  <a:cubicBezTo>
                    <a:pt x="146" y="9"/>
                    <a:pt x="124"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6219621" y="621713"/>
              <a:ext cx="9805" cy="8580"/>
            </a:xfrm>
            <a:custGeom>
              <a:avLst/>
              <a:gdLst/>
              <a:ahLst/>
              <a:cxnLst/>
              <a:rect l="l" t="t" r="r" b="b"/>
              <a:pathLst>
                <a:path w="216" h="189" extrusionOk="0">
                  <a:moveTo>
                    <a:pt x="105" y="0"/>
                  </a:moveTo>
                  <a:cubicBezTo>
                    <a:pt x="77" y="0"/>
                    <a:pt x="49" y="14"/>
                    <a:pt x="31" y="38"/>
                  </a:cubicBezTo>
                  <a:cubicBezTo>
                    <a:pt x="0" y="78"/>
                    <a:pt x="10" y="135"/>
                    <a:pt x="51" y="166"/>
                  </a:cubicBezTo>
                  <a:lnTo>
                    <a:pt x="56" y="170"/>
                  </a:lnTo>
                  <a:cubicBezTo>
                    <a:pt x="73" y="183"/>
                    <a:pt x="93" y="188"/>
                    <a:pt x="111" y="188"/>
                  </a:cubicBezTo>
                  <a:cubicBezTo>
                    <a:pt x="140" y="188"/>
                    <a:pt x="166" y="176"/>
                    <a:pt x="184" y="152"/>
                  </a:cubicBezTo>
                  <a:cubicBezTo>
                    <a:pt x="215" y="113"/>
                    <a:pt x="208" y="55"/>
                    <a:pt x="168" y="25"/>
                  </a:cubicBezTo>
                  <a:lnTo>
                    <a:pt x="159" y="18"/>
                  </a:lnTo>
                  <a:cubicBezTo>
                    <a:pt x="143" y="6"/>
                    <a:pt x="12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6219576" y="308079"/>
              <a:ext cx="9578" cy="8398"/>
            </a:xfrm>
            <a:custGeom>
              <a:avLst/>
              <a:gdLst/>
              <a:ahLst/>
              <a:cxnLst/>
              <a:rect l="l" t="t" r="r" b="b"/>
              <a:pathLst>
                <a:path w="211" h="185" extrusionOk="0">
                  <a:moveTo>
                    <a:pt x="108" y="1"/>
                  </a:moveTo>
                  <a:cubicBezTo>
                    <a:pt x="88" y="1"/>
                    <a:pt x="68" y="7"/>
                    <a:pt x="52" y="20"/>
                  </a:cubicBezTo>
                  <a:cubicBezTo>
                    <a:pt x="52" y="20"/>
                    <a:pt x="44" y="25"/>
                    <a:pt x="44" y="26"/>
                  </a:cubicBezTo>
                  <a:cubicBezTo>
                    <a:pt x="5" y="58"/>
                    <a:pt x="0" y="112"/>
                    <a:pt x="31" y="152"/>
                  </a:cubicBezTo>
                  <a:cubicBezTo>
                    <a:pt x="50" y="173"/>
                    <a:pt x="77" y="184"/>
                    <a:pt x="104" y="184"/>
                  </a:cubicBezTo>
                  <a:cubicBezTo>
                    <a:pt x="125" y="184"/>
                    <a:pt x="146" y="178"/>
                    <a:pt x="163" y="164"/>
                  </a:cubicBezTo>
                  <a:cubicBezTo>
                    <a:pt x="203" y="135"/>
                    <a:pt x="210" y="77"/>
                    <a:pt x="180" y="37"/>
                  </a:cubicBezTo>
                  <a:cubicBezTo>
                    <a:pt x="162" y="13"/>
                    <a:pt x="135"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7"/>
            <p:cNvSpPr/>
            <p:nvPr/>
          </p:nvSpPr>
          <p:spPr>
            <a:xfrm>
              <a:off x="6143176" y="477856"/>
              <a:ext cx="8716" cy="8761"/>
            </a:xfrm>
            <a:custGeom>
              <a:avLst/>
              <a:gdLst/>
              <a:ahLst/>
              <a:cxnLst/>
              <a:rect l="l" t="t" r="r" b="b"/>
              <a:pathLst>
                <a:path w="192" h="193" extrusionOk="0">
                  <a:moveTo>
                    <a:pt x="98" y="1"/>
                  </a:moveTo>
                  <a:cubicBezTo>
                    <a:pt x="95" y="1"/>
                    <a:pt x="92" y="1"/>
                    <a:pt x="89" y="1"/>
                  </a:cubicBezTo>
                  <a:cubicBezTo>
                    <a:pt x="38" y="5"/>
                    <a:pt x="0" y="50"/>
                    <a:pt x="5" y="99"/>
                  </a:cubicBezTo>
                  <a:lnTo>
                    <a:pt x="5" y="107"/>
                  </a:lnTo>
                  <a:cubicBezTo>
                    <a:pt x="10" y="153"/>
                    <a:pt x="49" y="192"/>
                    <a:pt x="98" y="192"/>
                  </a:cubicBezTo>
                  <a:lnTo>
                    <a:pt x="104" y="192"/>
                  </a:lnTo>
                  <a:cubicBezTo>
                    <a:pt x="153" y="189"/>
                    <a:pt x="191" y="146"/>
                    <a:pt x="189" y="96"/>
                  </a:cubicBezTo>
                  <a:lnTo>
                    <a:pt x="188" y="84"/>
                  </a:lnTo>
                  <a:cubicBezTo>
                    <a:pt x="184" y="37"/>
                    <a:pt x="143" y="1"/>
                    <a:pt x="9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a:off x="6517186" y="376761"/>
              <a:ext cx="9760" cy="8670"/>
            </a:xfrm>
            <a:custGeom>
              <a:avLst/>
              <a:gdLst/>
              <a:ahLst/>
              <a:cxnLst/>
              <a:rect l="l" t="t" r="r" b="b"/>
              <a:pathLst>
                <a:path w="215" h="191" extrusionOk="0">
                  <a:moveTo>
                    <a:pt x="104" y="1"/>
                  </a:moveTo>
                  <a:cubicBezTo>
                    <a:pt x="91" y="1"/>
                    <a:pt x="77" y="4"/>
                    <a:pt x="65" y="10"/>
                  </a:cubicBezTo>
                  <a:cubicBezTo>
                    <a:pt x="19" y="33"/>
                    <a:pt x="1" y="87"/>
                    <a:pt x="23" y="132"/>
                  </a:cubicBezTo>
                  <a:lnTo>
                    <a:pt x="28" y="142"/>
                  </a:lnTo>
                  <a:cubicBezTo>
                    <a:pt x="44" y="174"/>
                    <a:pt x="77" y="191"/>
                    <a:pt x="109" y="191"/>
                  </a:cubicBezTo>
                  <a:cubicBezTo>
                    <a:pt x="124" y="191"/>
                    <a:pt x="139" y="189"/>
                    <a:pt x="151" y="180"/>
                  </a:cubicBezTo>
                  <a:cubicBezTo>
                    <a:pt x="197" y="157"/>
                    <a:pt x="215" y="101"/>
                    <a:pt x="191" y="58"/>
                  </a:cubicBezTo>
                  <a:lnTo>
                    <a:pt x="187" y="52"/>
                  </a:lnTo>
                  <a:cubicBezTo>
                    <a:pt x="171" y="19"/>
                    <a:pt x="138"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a:off x="6522724" y="388700"/>
              <a:ext cx="9442" cy="8580"/>
            </a:xfrm>
            <a:custGeom>
              <a:avLst/>
              <a:gdLst/>
              <a:ahLst/>
              <a:cxnLst/>
              <a:rect l="l" t="t" r="r" b="b"/>
              <a:pathLst>
                <a:path w="208" h="189" extrusionOk="0">
                  <a:moveTo>
                    <a:pt x="104" y="0"/>
                  </a:moveTo>
                  <a:cubicBezTo>
                    <a:pt x="92" y="0"/>
                    <a:pt x="80" y="2"/>
                    <a:pt x="68" y="7"/>
                  </a:cubicBezTo>
                  <a:cubicBezTo>
                    <a:pt x="21" y="27"/>
                    <a:pt x="1" y="84"/>
                    <a:pt x="19" y="132"/>
                  </a:cubicBezTo>
                  <a:cubicBezTo>
                    <a:pt x="34" y="166"/>
                    <a:pt x="68" y="188"/>
                    <a:pt x="103" y="188"/>
                  </a:cubicBezTo>
                  <a:cubicBezTo>
                    <a:pt x="116" y="188"/>
                    <a:pt x="127" y="185"/>
                    <a:pt x="139" y="181"/>
                  </a:cubicBezTo>
                  <a:cubicBezTo>
                    <a:pt x="185" y="163"/>
                    <a:pt x="208" y="109"/>
                    <a:pt x="190" y="61"/>
                  </a:cubicBezTo>
                  <a:lnTo>
                    <a:pt x="185" y="53"/>
                  </a:lnTo>
                  <a:cubicBezTo>
                    <a:pt x="171" y="19"/>
                    <a:pt x="138"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7"/>
            <p:cNvSpPr/>
            <p:nvPr/>
          </p:nvSpPr>
          <p:spPr>
            <a:xfrm>
              <a:off x="6511012" y="365413"/>
              <a:ext cx="9669" cy="8761"/>
            </a:xfrm>
            <a:custGeom>
              <a:avLst/>
              <a:gdLst/>
              <a:ahLst/>
              <a:cxnLst/>
              <a:rect l="l" t="t" r="r" b="b"/>
              <a:pathLst>
                <a:path w="213" h="193" extrusionOk="0">
                  <a:moveTo>
                    <a:pt x="103" y="1"/>
                  </a:moveTo>
                  <a:cubicBezTo>
                    <a:pt x="87" y="1"/>
                    <a:pt x="72" y="5"/>
                    <a:pt x="57" y="13"/>
                  </a:cubicBezTo>
                  <a:cubicBezTo>
                    <a:pt x="16" y="38"/>
                    <a:pt x="1" y="93"/>
                    <a:pt x="26" y="138"/>
                  </a:cubicBezTo>
                  <a:lnTo>
                    <a:pt x="31" y="149"/>
                  </a:lnTo>
                  <a:cubicBezTo>
                    <a:pt x="48" y="176"/>
                    <a:pt x="79" y="192"/>
                    <a:pt x="108" y="192"/>
                  </a:cubicBezTo>
                  <a:cubicBezTo>
                    <a:pt x="124" y="192"/>
                    <a:pt x="142" y="188"/>
                    <a:pt x="156" y="179"/>
                  </a:cubicBezTo>
                  <a:cubicBezTo>
                    <a:pt x="199" y="153"/>
                    <a:pt x="213" y="96"/>
                    <a:pt x="186" y="53"/>
                  </a:cubicBezTo>
                  <a:lnTo>
                    <a:pt x="182" y="48"/>
                  </a:lnTo>
                  <a:cubicBezTo>
                    <a:pt x="166" y="18"/>
                    <a:pt x="135"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7"/>
            <p:cNvSpPr/>
            <p:nvPr/>
          </p:nvSpPr>
          <p:spPr>
            <a:xfrm>
              <a:off x="6496894" y="344122"/>
              <a:ext cx="9397" cy="8534"/>
            </a:xfrm>
            <a:custGeom>
              <a:avLst/>
              <a:gdLst/>
              <a:ahLst/>
              <a:cxnLst/>
              <a:rect l="l" t="t" r="r" b="b"/>
              <a:pathLst>
                <a:path w="207" h="188" extrusionOk="0">
                  <a:moveTo>
                    <a:pt x="102" y="1"/>
                  </a:moveTo>
                  <a:cubicBezTo>
                    <a:pt x="82" y="1"/>
                    <a:pt x="61" y="8"/>
                    <a:pt x="44" y="21"/>
                  </a:cubicBezTo>
                  <a:cubicBezTo>
                    <a:pt x="5" y="51"/>
                    <a:pt x="0" y="113"/>
                    <a:pt x="31" y="153"/>
                  </a:cubicBezTo>
                  <a:cubicBezTo>
                    <a:pt x="49" y="176"/>
                    <a:pt x="76" y="188"/>
                    <a:pt x="103" y="188"/>
                  </a:cubicBezTo>
                  <a:cubicBezTo>
                    <a:pt x="123" y="188"/>
                    <a:pt x="143" y="181"/>
                    <a:pt x="159" y="170"/>
                  </a:cubicBezTo>
                  <a:cubicBezTo>
                    <a:pt x="200" y="139"/>
                    <a:pt x="206" y="81"/>
                    <a:pt x="176" y="42"/>
                  </a:cubicBezTo>
                  <a:lnTo>
                    <a:pt x="169" y="34"/>
                  </a:lnTo>
                  <a:cubicBezTo>
                    <a:pt x="152" y="12"/>
                    <a:pt x="127"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7"/>
            <p:cNvSpPr/>
            <p:nvPr/>
          </p:nvSpPr>
          <p:spPr>
            <a:xfrm>
              <a:off x="6504157" y="354518"/>
              <a:ext cx="9760" cy="8670"/>
            </a:xfrm>
            <a:custGeom>
              <a:avLst/>
              <a:gdLst/>
              <a:ahLst/>
              <a:cxnLst/>
              <a:rect l="l" t="t" r="r" b="b"/>
              <a:pathLst>
                <a:path w="215" h="191" extrusionOk="0">
                  <a:moveTo>
                    <a:pt x="106" y="1"/>
                  </a:moveTo>
                  <a:cubicBezTo>
                    <a:pt x="89" y="1"/>
                    <a:pt x="71" y="6"/>
                    <a:pt x="56" y="17"/>
                  </a:cubicBezTo>
                  <a:cubicBezTo>
                    <a:pt x="11" y="43"/>
                    <a:pt x="1" y="100"/>
                    <a:pt x="29" y="142"/>
                  </a:cubicBezTo>
                  <a:lnTo>
                    <a:pt x="34" y="151"/>
                  </a:lnTo>
                  <a:cubicBezTo>
                    <a:pt x="52" y="177"/>
                    <a:pt x="80" y="191"/>
                    <a:pt x="110" y="191"/>
                  </a:cubicBezTo>
                  <a:cubicBezTo>
                    <a:pt x="129" y="191"/>
                    <a:pt x="146" y="185"/>
                    <a:pt x="162" y="175"/>
                  </a:cubicBezTo>
                  <a:cubicBezTo>
                    <a:pt x="204" y="147"/>
                    <a:pt x="215" y="89"/>
                    <a:pt x="185" y="48"/>
                  </a:cubicBezTo>
                  <a:lnTo>
                    <a:pt x="182" y="42"/>
                  </a:lnTo>
                  <a:cubicBezTo>
                    <a:pt x="164" y="15"/>
                    <a:pt x="13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7"/>
            <p:cNvSpPr/>
            <p:nvPr/>
          </p:nvSpPr>
          <p:spPr>
            <a:xfrm>
              <a:off x="6470292" y="315887"/>
              <a:ext cx="9442" cy="8534"/>
            </a:xfrm>
            <a:custGeom>
              <a:avLst/>
              <a:gdLst/>
              <a:ahLst/>
              <a:cxnLst/>
              <a:rect l="l" t="t" r="r" b="b"/>
              <a:pathLst>
                <a:path w="208" h="188" extrusionOk="0">
                  <a:moveTo>
                    <a:pt x="103" y="1"/>
                  </a:moveTo>
                  <a:cubicBezTo>
                    <a:pt x="78" y="1"/>
                    <a:pt x="52" y="12"/>
                    <a:pt x="34" y="33"/>
                  </a:cubicBezTo>
                  <a:cubicBezTo>
                    <a:pt x="0" y="70"/>
                    <a:pt x="6" y="132"/>
                    <a:pt x="44" y="164"/>
                  </a:cubicBezTo>
                  <a:cubicBezTo>
                    <a:pt x="61" y="180"/>
                    <a:pt x="84" y="187"/>
                    <a:pt x="106" y="187"/>
                  </a:cubicBezTo>
                  <a:cubicBezTo>
                    <a:pt x="130" y="187"/>
                    <a:pt x="155" y="177"/>
                    <a:pt x="174" y="158"/>
                  </a:cubicBezTo>
                  <a:cubicBezTo>
                    <a:pt x="208" y="119"/>
                    <a:pt x="204" y="61"/>
                    <a:pt x="167" y="28"/>
                  </a:cubicBezTo>
                  <a:lnTo>
                    <a:pt x="159" y="22"/>
                  </a:lnTo>
                  <a:cubicBezTo>
                    <a:pt x="143" y="8"/>
                    <a:pt x="123"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7"/>
            <p:cNvSpPr/>
            <p:nvPr/>
          </p:nvSpPr>
          <p:spPr>
            <a:xfrm>
              <a:off x="6536388" y="438408"/>
              <a:ext cx="8897" cy="8580"/>
            </a:xfrm>
            <a:custGeom>
              <a:avLst/>
              <a:gdLst/>
              <a:ahLst/>
              <a:cxnLst/>
              <a:rect l="l" t="t" r="r" b="b"/>
              <a:pathLst>
                <a:path w="196" h="189" extrusionOk="0">
                  <a:moveTo>
                    <a:pt x="99" y="0"/>
                  </a:moveTo>
                  <a:cubicBezTo>
                    <a:pt x="95" y="0"/>
                    <a:pt x="90" y="1"/>
                    <a:pt x="85" y="1"/>
                  </a:cubicBezTo>
                  <a:cubicBezTo>
                    <a:pt x="34" y="8"/>
                    <a:pt x="0" y="58"/>
                    <a:pt x="8" y="108"/>
                  </a:cubicBezTo>
                  <a:cubicBezTo>
                    <a:pt x="13" y="154"/>
                    <a:pt x="53" y="188"/>
                    <a:pt x="100" y="188"/>
                  </a:cubicBezTo>
                  <a:lnTo>
                    <a:pt x="110" y="188"/>
                  </a:lnTo>
                  <a:cubicBezTo>
                    <a:pt x="160" y="182"/>
                    <a:pt x="196" y="137"/>
                    <a:pt x="190" y="87"/>
                  </a:cubicBezTo>
                  <a:lnTo>
                    <a:pt x="189" y="75"/>
                  </a:lnTo>
                  <a:cubicBezTo>
                    <a:pt x="182" y="31"/>
                    <a:pt x="145"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7"/>
            <p:cNvSpPr/>
            <p:nvPr/>
          </p:nvSpPr>
          <p:spPr>
            <a:xfrm>
              <a:off x="6537886" y="451118"/>
              <a:ext cx="8716" cy="8716"/>
            </a:xfrm>
            <a:custGeom>
              <a:avLst/>
              <a:gdLst/>
              <a:ahLst/>
              <a:cxnLst/>
              <a:rect l="l" t="t" r="r" b="b"/>
              <a:pathLst>
                <a:path w="192" h="192" extrusionOk="0">
                  <a:moveTo>
                    <a:pt x="96" y="1"/>
                  </a:moveTo>
                  <a:cubicBezTo>
                    <a:pt x="93" y="1"/>
                    <a:pt x="91" y="1"/>
                    <a:pt x="89" y="1"/>
                  </a:cubicBezTo>
                  <a:cubicBezTo>
                    <a:pt x="38" y="3"/>
                    <a:pt x="0" y="47"/>
                    <a:pt x="3" y="97"/>
                  </a:cubicBezTo>
                  <a:lnTo>
                    <a:pt x="4" y="108"/>
                  </a:lnTo>
                  <a:cubicBezTo>
                    <a:pt x="9" y="156"/>
                    <a:pt x="48" y="192"/>
                    <a:pt x="95" y="192"/>
                  </a:cubicBezTo>
                  <a:lnTo>
                    <a:pt x="104" y="192"/>
                  </a:lnTo>
                  <a:cubicBezTo>
                    <a:pt x="153" y="188"/>
                    <a:pt x="191" y="143"/>
                    <a:pt x="186" y="93"/>
                  </a:cubicBezTo>
                  <a:lnTo>
                    <a:pt x="186" y="86"/>
                  </a:lnTo>
                  <a:cubicBezTo>
                    <a:pt x="183" y="39"/>
                    <a:pt x="142" y="1"/>
                    <a:pt x="9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7"/>
            <p:cNvSpPr/>
            <p:nvPr/>
          </p:nvSpPr>
          <p:spPr>
            <a:xfrm>
              <a:off x="6531167" y="413123"/>
              <a:ext cx="9306" cy="8580"/>
            </a:xfrm>
            <a:custGeom>
              <a:avLst/>
              <a:gdLst/>
              <a:ahLst/>
              <a:cxnLst/>
              <a:rect l="l" t="t" r="r" b="b"/>
              <a:pathLst>
                <a:path w="205" h="189" extrusionOk="0">
                  <a:moveTo>
                    <a:pt x="103" y="0"/>
                  </a:moveTo>
                  <a:cubicBezTo>
                    <a:pt x="95" y="0"/>
                    <a:pt x="86" y="1"/>
                    <a:pt x="77" y="4"/>
                  </a:cubicBezTo>
                  <a:cubicBezTo>
                    <a:pt x="28" y="16"/>
                    <a:pt x="1" y="70"/>
                    <a:pt x="14" y="121"/>
                  </a:cubicBezTo>
                  <a:cubicBezTo>
                    <a:pt x="25" y="162"/>
                    <a:pt x="62" y="188"/>
                    <a:pt x="102" y="188"/>
                  </a:cubicBezTo>
                  <a:cubicBezTo>
                    <a:pt x="110" y="188"/>
                    <a:pt x="118" y="186"/>
                    <a:pt x="126" y="184"/>
                  </a:cubicBezTo>
                  <a:cubicBezTo>
                    <a:pt x="175" y="170"/>
                    <a:pt x="204" y="121"/>
                    <a:pt x="190" y="72"/>
                  </a:cubicBezTo>
                  <a:lnTo>
                    <a:pt x="188" y="63"/>
                  </a:lnTo>
                  <a:cubicBezTo>
                    <a:pt x="177" y="24"/>
                    <a:pt x="142" y="0"/>
                    <a:pt x="10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7"/>
            <p:cNvSpPr/>
            <p:nvPr/>
          </p:nvSpPr>
          <p:spPr>
            <a:xfrm>
              <a:off x="6527263" y="400503"/>
              <a:ext cx="9442" cy="8852"/>
            </a:xfrm>
            <a:custGeom>
              <a:avLst/>
              <a:gdLst/>
              <a:ahLst/>
              <a:cxnLst/>
              <a:rect l="l" t="t" r="r" b="b"/>
              <a:pathLst>
                <a:path w="208" h="195" extrusionOk="0">
                  <a:moveTo>
                    <a:pt x="102" y="1"/>
                  </a:moveTo>
                  <a:cubicBezTo>
                    <a:pt x="93" y="1"/>
                    <a:pt x="83" y="2"/>
                    <a:pt x="74" y="5"/>
                  </a:cubicBezTo>
                  <a:cubicBezTo>
                    <a:pt x="24" y="23"/>
                    <a:pt x="0" y="76"/>
                    <a:pt x="16" y="124"/>
                  </a:cubicBezTo>
                  <a:lnTo>
                    <a:pt x="18" y="132"/>
                  </a:lnTo>
                  <a:cubicBezTo>
                    <a:pt x="32" y="170"/>
                    <a:pt x="66" y="194"/>
                    <a:pt x="105" y="194"/>
                  </a:cubicBezTo>
                  <a:cubicBezTo>
                    <a:pt x="114" y="194"/>
                    <a:pt x="124" y="193"/>
                    <a:pt x="134" y="189"/>
                  </a:cubicBezTo>
                  <a:cubicBezTo>
                    <a:pt x="182" y="173"/>
                    <a:pt x="208" y="120"/>
                    <a:pt x="192" y="73"/>
                  </a:cubicBezTo>
                  <a:lnTo>
                    <a:pt x="190" y="63"/>
                  </a:lnTo>
                  <a:cubicBezTo>
                    <a:pt x="177" y="25"/>
                    <a:pt x="14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7"/>
            <p:cNvSpPr/>
            <p:nvPr/>
          </p:nvSpPr>
          <p:spPr>
            <a:xfrm>
              <a:off x="6534163" y="425652"/>
              <a:ext cx="9079" cy="8580"/>
            </a:xfrm>
            <a:custGeom>
              <a:avLst/>
              <a:gdLst/>
              <a:ahLst/>
              <a:cxnLst/>
              <a:rect l="l" t="t" r="r" b="b"/>
              <a:pathLst>
                <a:path w="200" h="189" extrusionOk="0">
                  <a:moveTo>
                    <a:pt x="101" y="1"/>
                  </a:moveTo>
                  <a:cubicBezTo>
                    <a:pt x="95" y="1"/>
                    <a:pt x="88" y="2"/>
                    <a:pt x="81" y="3"/>
                  </a:cubicBezTo>
                  <a:cubicBezTo>
                    <a:pt x="30" y="14"/>
                    <a:pt x="1" y="64"/>
                    <a:pt x="11" y="114"/>
                  </a:cubicBezTo>
                  <a:cubicBezTo>
                    <a:pt x="19" y="158"/>
                    <a:pt x="57" y="189"/>
                    <a:pt x="101" y="189"/>
                  </a:cubicBezTo>
                  <a:cubicBezTo>
                    <a:pt x="106" y="189"/>
                    <a:pt x="111" y="189"/>
                    <a:pt x="117" y="188"/>
                  </a:cubicBezTo>
                  <a:cubicBezTo>
                    <a:pt x="167" y="178"/>
                    <a:pt x="199" y="131"/>
                    <a:pt x="191" y="82"/>
                  </a:cubicBezTo>
                  <a:lnTo>
                    <a:pt x="188" y="69"/>
                  </a:lnTo>
                  <a:cubicBezTo>
                    <a:pt x="179" y="28"/>
                    <a:pt x="142"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7"/>
            <p:cNvSpPr/>
            <p:nvPr/>
          </p:nvSpPr>
          <p:spPr>
            <a:xfrm>
              <a:off x="6144356" y="439134"/>
              <a:ext cx="9034" cy="8670"/>
            </a:xfrm>
            <a:custGeom>
              <a:avLst/>
              <a:gdLst/>
              <a:ahLst/>
              <a:cxnLst/>
              <a:rect l="l" t="t" r="r" b="b"/>
              <a:pathLst>
                <a:path w="199" h="191" extrusionOk="0">
                  <a:moveTo>
                    <a:pt x="98" y="0"/>
                  </a:moveTo>
                  <a:cubicBezTo>
                    <a:pt x="54" y="0"/>
                    <a:pt x="16" y="33"/>
                    <a:pt x="9" y="77"/>
                  </a:cubicBezTo>
                  <a:lnTo>
                    <a:pt x="7" y="90"/>
                  </a:lnTo>
                  <a:cubicBezTo>
                    <a:pt x="1" y="139"/>
                    <a:pt x="37" y="182"/>
                    <a:pt x="88" y="188"/>
                  </a:cubicBezTo>
                  <a:cubicBezTo>
                    <a:pt x="91" y="188"/>
                    <a:pt x="94" y="190"/>
                    <a:pt x="99" y="190"/>
                  </a:cubicBezTo>
                  <a:cubicBezTo>
                    <a:pt x="144" y="190"/>
                    <a:pt x="185" y="153"/>
                    <a:pt x="190" y="106"/>
                  </a:cubicBezTo>
                  <a:cubicBezTo>
                    <a:pt x="199" y="55"/>
                    <a:pt x="164" y="9"/>
                    <a:pt x="112" y="1"/>
                  </a:cubicBezTo>
                  <a:cubicBezTo>
                    <a:pt x="107" y="0"/>
                    <a:pt x="103"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7"/>
            <p:cNvSpPr/>
            <p:nvPr/>
          </p:nvSpPr>
          <p:spPr>
            <a:xfrm>
              <a:off x="6146263" y="426287"/>
              <a:ext cx="9215" cy="8807"/>
            </a:xfrm>
            <a:custGeom>
              <a:avLst/>
              <a:gdLst/>
              <a:ahLst/>
              <a:cxnLst/>
              <a:rect l="l" t="t" r="r" b="b"/>
              <a:pathLst>
                <a:path w="203" h="194" extrusionOk="0">
                  <a:moveTo>
                    <a:pt x="104" y="0"/>
                  </a:moveTo>
                  <a:cubicBezTo>
                    <a:pt x="60" y="0"/>
                    <a:pt x="21" y="32"/>
                    <a:pt x="14" y="75"/>
                  </a:cubicBezTo>
                  <a:lnTo>
                    <a:pt x="12" y="83"/>
                  </a:lnTo>
                  <a:cubicBezTo>
                    <a:pt x="1" y="132"/>
                    <a:pt x="32" y="181"/>
                    <a:pt x="83" y="191"/>
                  </a:cubicBezTo>
                  <a:cubicBezTo>
                    <a:pt x="89" y="194"/>
                    <a:pt x="96" y="194"/>
                    <a:pt x="101" y="194"/>
                  </a:cubicBezTo>
                  <a:cubicBezTo>
                    <a:pt x="143" y="194"/>
                    <a:pt x="181" y="164"/>
                    <a:pt x="191" y="121"/>
                  </a:cubicBezTo>
                  <a:lnTo>
                    <a:pt x="194" y="109"/>
                  </a:lnTo>
                  <a:cubicBezTo>
                    <a:pt x="202" y="59"/>
                    <a:pt x="168" y="11"/>
                    <a:pt x="120" y="2"/>
                  </a:cubicBezTo>
                  <a:cubicBezTo>
                    <a:pt x="115" y="1"/>
                    <a:pt x="109"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7"/>
            <p:cNvSpPr/>
            <p:nvPr/>
          </p:nvSpPr>
          <p:spPr>
            <a:xfrm>
              <a:off x="6149077" y="413713"/>
              <a:ext cx="9351" cy="8807"/>
            </a:xfrm>
            <a:custGeom>
              <a:avLst/>
              <a:gdLst/>
              <a:ahLst/>
              <a:cxnLst/>
              <a:rect l="l" t="t" r="r" b="b"/>
              <a:pathLst>
                <a:path w="206" h="194" extrusionOk="0">
                  <a:moveTo>
                    <a:pt x="105" y="1"/>
                  </a:moveTo>
                  <a:cubicBezTo>
                    <a:pt x="63" y="1"/>
                    <a:pt x="26" y="29"/>
                    <a:pt x="16" y="71"/>
                  </a:cubicBezTo>
                  <a:lnTo>
                    <a:pt x="14" y="77"/>
                  </a:lnTo>
                  <a:cubicBezTo>
                    <a:pt x="1" y="126"/>
                    <a:pt x="29" y="176"/>
                    <a:pt x="79" y="189"/>
                  </a:cubicBezTo>
                  <a:cubicBezTo>
                    <a:pt x="86" y="192"/>
                    <a:pt x="95" y="193"/>
                    <a:pt x="102" y="193"/>
                  </a:cubicBezTo>
                  <a:cubicBezTo>
                    <a:pt x="142" y="193"/>
                    <a:pt x="179" y="167"/>
                    <a:pt x="191" y="126"/>
                  </a:cubicBezTo>
                  <a:lnTo>
                    <a:pt x="193" y="114"/>
                  </a:lnTo>
                  <a:cubicBezTo>
                    <a:pt x="206" y="66"/>
                    <a:pt x="175" y="15"/>
                    <a:pt x="126" y="3"/>
                  </a:cubicBezTo>
                  <a:cubicBezTo>
                    <a:pt x="119" y="2"/>
                    <a:pt x="112"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7"/>
            <p:cNvSpPr/>
            <p:nvPr/>
          </p:nvSpPr>
          <p:spPr>
            <a:xfrm>
              <a:off x="6143221" y="451935"/>
              <a:ext cx="8761" cy="8625"/>
            </a:xfrm>
            <a:custGeom>
              <a:avLst/>
              <a:gdLst/>
              <a:ahLst/>
              <a:cxnLst/>
              <a:rect l="l" t="t" r="r" b="b"/>
              <a:pathLst>
                <a:path w="193" h="190" extrusionOk="0">
                  <a:moveTo>
                    <a:pt x="96" y="0"/>
                  </a:moveTo>
                  <a:cubicBezTo>
                    <a:pt x="50" y="0"/>
                    <a:pt x="10" y="38"/>
                    <a:pt x="6" y="84"/>
                  </a:cubicBezTo>
                  <a:lnTo>
                    <a:pt x="4" y="96"/>
                  </a:lnTo>
                  <a:cubicBezTo>
                    <a:pt x="0" y="147"/>
                    <a:pt x="40" y="187"/>
                    <a:pt x="90" y="190"/>
                  </a:cubicBezTo>
                  <a:lnTo>
                    <a:pt x="95" y="190"/>
                  </a:lnTo>
                  <a:cubicBezTo>
                    <a:pt x="143" y="190"/>
                    <a:pt x="184" y="148"/>
                    <a:pt x="188" y="100"/>
                  </a:cubicBezTo>
                  <a:cubicBezTo>
                    <a:pt x="192" y="50"/>
                    <a:pt x="155" y="5"/>
                    <a:pt x="105" y="1"/>
                  </a:cubicBezTo>
                  <a:cubicBezTo>
                    <a:pt x="102" y="1"/>
                    <a:pt x="99" y="0"/>
                    <a:pt x="9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7"/>
            <p:cNvSpPr/>
            <p:nvPr/>
          </p:nvSpPr>
          <p:spPr>
            <a:xfrm>
              <a:off x="6191295" y="334499"/>
              <a:ext cx="9578" cy="8716"/>
            </a:xfrm>
            <a:custGeom>
              <a:avLst/>
              <a:gdLst/>
              <a:ahLst/>
              <a:cxnLst/>
              <a:rect l="l" t="t" r="r" b="b"/>
              <a:pathLst>
                <a:path w="211" h="192" extrusionOk="0">
                  <a:moveTo>
                    <a:pt x="109" y="0"/>
                  </a:moveTo>
                  <a:cubicBezTo>
                    <a:pt x="83" y="0"/>
                    <a:pt x="58" y="11"/>
                    <a:pt x="40" y="32"/>
                  </a:cubicBezTo>
                  <a:lnTo>
                    <a:pt x="35" y="39"/>
                  </a:lnTo>
                  <a:cubicBezTo>
                    <a:pt x="0" y="77"/>
                    <a:pt x="4" y="135"/>
                    <a:pt x="42" y="170"/>
                  </a:cubicBezTo>
                  <a:cubicBezTo>
                    <a:pt x="59" y="186"/>
                    <a:pt x="82" y="192"/>
                    <a:pt x="103" y="192"/>
                  </a:cubicBezTo>
                  <a:cubicBezTo>
                    <a:pt x="128" y="192"/>
                    <a:pt x="153" y="181"/>
                    <a:pt x="172" y="160"/>
                  </a:cubicBezTo>
                  <a:lnTo>
                    <a:pt x="178" y="152"/>
                  </a:lnTo>
                  <a:cubicBezTo>
                    <a:pt x="211" y="114"/>
                    <a:pt x="207" y="56"/>
                    <a:pt x="169" y="23"/>
                  </a:cubicBezTo>
                  <a:cubicBezTo>
                    <a:pt x="151" y="8"/>
                    <a:pt x="130"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7"/>
            <p:cNvSpPr/>
            <p:nvPr/>
          </p:nvSpPr>
          <p:spPr>
            <a:xfrm>
              <a:off x="6152754" y="401365"/>
              <a:ext cx="9488" cy="8761"/>
            </a:xfrm>
            <a:custGeom>
              <a:avLst/>
              <a:gdLst/>
              <a:ahLst/>
              <a:cxnLst/>
              <a:rect l="l" t="t" r="r" b="b"/>
              <a:pathLst>
                <a:path w="209" h="193" extrusionOk="0">
                  <a:moveTo>
                    <a:pt x="106" y="1"/>
                  </a:moveTo>
                  <a:cubicBezTo>
                    <a:pt x="67" y="1"/>
                    <a:pt x="32" y="25"/>
                    <a:pt x="19" y="63"/>
                  </a:cubicBezTo>
                  <a:lnTo>
                    <a:pt x="16" y="71"/>
                  </a:lnTo>
                  <a:cubicBezTo>
                    <a:pt x="0" y="118"/>
                    <a:pt x="26" y="171"/>
                    <a:pt x="74" y="187"/>
                  </a:cubicBezTo>
                  <a:cubicBezTo>
                    <a:pt x="83" y="191"/>
                    <a:pt x="94" y="192"/>
                    <a:pt x="103" y="192"/>
                  </a:cubicBezTo>
                  <a:cubicBezTo>
                    <a:pt x="141" y="192"/>
                    <a:pt x="177" y="169"/>
                    <a:pt x="190" y="131"/>
                  </a:cubicBezTo>
                  <a:lnTo>
                    <a:pt x="193" y="121"/>
                  </a:lnTo>
                  <a:cubicBezTo>
                    <a:pt x="209" y="74"/>
                    <a:pt x="184" y="21"/>
                    <a:pt x="135" y="5"/>
                  </a:cubicBezTo>
                  <a:cubicBezTo>
                    <a:pt x="125" y="2"/>
                    <a:pt x="11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7"/>
            <p:cNvSpPr/>
            <p:nvPr/>
          </p:nvSpPr>
          <p:spPr>
            <a:xfrm>
              <a:off x="6264335" y="647543"/>
              <a:ext cx="9715" cy="8489"/>
            </a:xfrm>
            <a:custGeom>
              <a:avLst/>
              <a:gdLst/>
              <a:ahLst/>
              <a:cxnLst/>
              <a:rect l="l" t="t" r="r" b="b"/>
              <a:pathLst>
                <a:path w="214" h="187" extrusionOk="0">
                  <a:moveTo>
                    <a:pt x="104" y="1"/>
                  </a:moveTo>
                  <a:cubicBezTo>
                    <a:pt x="69" y="1"/>
                    <a:pt x="35" y="21"/>
                    <a:pt x="20" y="56"/>
                  </a:cubicBezTo>
                  <a:cubicBezTo>
                    <a:pt x="0" y="102"/>
                    <a:pt x="21" y="156"/>
                    <a:pt x="68" y="176"/>
                  </a:cubicBezTo>
                  <a:lnTo>
                    <a:pt x="78" y="179"/>
                  </a:lnTo>
                  <a:cubicBezTo>
                    <a:pt x="89" y="183"/>
                    <a:pt x="101" y="186"/>
                    <a:pt x="111" y="186"/>
                  </a:cubicBezTo>
                  <a:cubicBezTo>
                    <a:pt x="147" y="186"/>
                    <a:pt x="180" y="163"/>
                    <a:pt x="194" y="128"/>
                  </a:cubicBezTo>
                  <a:cubicBezTo>
                    <a:pt x="213" y="82"/>
                    <a:pt x="187" y="27"/>
                    <a:pt x="141" y="8"/>
                  </a:cubicBezTo>
                  <a:cubicBezTo>
                    <a:pt x="129" y="3"/>
                    <a:pt x="116"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7"/>
            <p:cNvSpPr/>
            <p:nvPr/>
          </p:nvSpPr>
          <p:spPr>
            <a:xfrm>
              <a:off x="6183033" y="344486"/>
              <a:ext cx="9715" cy="8489"/>
            </a:xfrm>
            <a:custGeom>
              <a:avLst/>
              <a:gdLst/>
              <a:ahLst/>
              <a:cxnLst/>
              <a:rect l="l" t="t" r="r" b="b"/>
              <a:pathLst>
                <a:path w="214" h="187" extrusionOk="0">
                  <a:moveTo>
                    <a:pt x="110" y="1"/>
                  </a:moveTo>
                  <a:cubicBezTo>
                    <a:pt x="83" y="1"/>
                    <a:pt x="56" y="13"/>
                    <a:pt x="39" y="36"/>
                  </a:cubicBezTo>
                  <a:lnTo>
                    <a:pt x="31" y="45"/>
                  </a:lnTo>
                  <a:cubicBezTo>
                    <a:pt x="1" y="85"/>
                    <a:pt x="11" y="138"/>
                    <a:pt x="51" y="169"/>
                  </a:cubicBezTo>
                  <a:cubicBezTo>
                    <a:pt x="67" y="181"/>
                    <a:pt x="86" y="187"/>
                    <a:pt x="104" y="187"/>
                  </a:cubicBezTo>
                  <a:cubicBezTo>
                    <a:pt x="135" y="187"/>
                    <a:pt x="164" y="173"/>
                    <a:pt x="182" y="148"/>
                  </a:cubicBezTo>
                  <a:cubicBezTo>
                    <a:pt x="214" y="109"/>
                    <a:pt x="205" y="51"/>
                    <a:pt x="166" y="20"/>
                  </a:cubicBezTo>
                  <a:cubicBezTo>
                    <a:pt x="150" y="7"/>
                    <a:pt x="130"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7"/>
            <p:cNvSpPr/>
            <p:nvPr/>
          </p:nvSpPr>
          <p:spPr>
            <a:xfrm>
              <a:off x="6175497" y="355017"/>
              <a:ext cx="9715" cy="8761"/>
            </a:xfrm>
            <a:custGeom>
              <a:avLst/>
              <a:gdLst/>
              <a:ahLst/>
              <a:cxnLst/>
              <a:rect l="l" t="t" r="r" b="b"/>
              <a:pathLst>
                <a:path w="214" h="193" extrusionOk="0">
                  <a:moveTo>
                    <a:pt x="110" y="1"/>
                  </a:moveTo>
                  <a:cubicBezTo>
                    <a:pt x="80" y="1"/>
                    <a:pt x="52" y="15"/>
                    <a:pt x="34" y="41"/>
                  </a:cubicBezTo>
                  <a:lnTo>
                    <a:pt x="29" y="49"/>
                  </a:lnTo>
                  <a:cubicBezTo>
                    <a:pt x="0" y="91"/>
                    <a:pt x="12" y="148"/>
                    <a:pt x="54" y="176"/>
                  </a:cubicBezTo>
                  <a:cubicBezTo>
                    <a:pt x="70" y="187"/>
                    <a:pt x="88" y="192"/>
                    <a:pt x="104" y="192"/>
                  </a:cubicBezTo>
                  <a:cubicBezTo>
                    <a:pt x="134" y="192"/>
                    <a:pt x="162" y="177"/>
                    <a:pt x="180" y="151"/>
                  </a:cubicBezTo>
                  <a:lnTo>
                    <a:pt x="186" y="143"/>
                  </a:lnTo>
                  <a:cubicBezTo>
                    <a:pt x="213" y="101"/>
                    <a:pt x="203" y="44"/>
                    <a:pt x="160" y="16"/>
                  </a:cubicBezTo>
                  <a:cubicBezTo>
                    <a:pt x="145" y="6"/>
                    <a:pt x="127"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7"/>
            <p:cNvSpPr/>
            <p:nvPr/>
          </p:nvSpPr>
          <p:spPr>
            <a:xfrm>
              <a:off x="6168688" y="366094"/>
              <a:ext cx="9715" cy="8534"/>
            </a:xfrm>
            <a:custGeom>
              <a:avLst/>
              <a:gdLst/>
              <a:ahLst/>
              <a:cxnLst/>
              <a:rect l="l" t="t" r="r" b="b"/>
              <a:pathLst>
                <a:path w="214" h="188" extrusionOk="0">
                  <a:moveTo>
                    <a:pt x="110" y="0"/>
                  </a:moveTo>
                  <a:cubicBezTo>
                    <a:pt x="79" y="0"/>
                    <a:pt x="49" y="16"/>
                    <a:pt x="32" y="44"/>
                  </a:cubicBezTo>
                  <a:lnTo>
                    <a:pt x="25" y="55"/>
                  </a:lnTo>
                  <a:cubicBezTo>
                    <a:pt x="0" y="98"/>
                    <a:pt x="16" y="151"/>
                    <a:pt x="60" y="176"/>
                  </a:cubicBezTo>
                  <a:cubicBezTo>
                    <a:pt x="74" y="183"/>
                    <a:pt x="88" y="188"/>
                    <a:pt x="104" y="188"/>
                  </a:cubicBezTo>
                  <a:cubicBezTo>
                    <a:pt x="137" y="188"/>
                    <a:pt x="170" y="170"/>
                    <a:pt x="187" y="139"/>
                  </a:cubicBezTo>
                  <a:cubicBezTo>
                    <a:pt x="213" y="96"/>
                    <a:pt x="200" y="39"/>
                    <a:pt x="156" y="14"/>
                  </a:cubicBezTo>
                  <a:cubicBezTo>
                    <a:pt x="142" y="5"/>
                    <a:pt x="126"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7"/>
            <p:cNvSpPr/>
            <p:nvPr/>
          </p:nvSpPr>
          <p:spPr>
            <a:xfrm>
              <a:off x="6157294" y="389200"/>
              <a:ext cx="9624" cy="8625"/>
            </a:xfrm>
            <a:custGeom>
              <a:avLst/>
              <a:gdLst/>
              <a:ahLst/>
              <a:cxnLst/>
              <a:rect l="l" t="t" r="r" b="b"/>
              <a:pathLst>
                <a:path w="212" h="190" extrusionOk="0">
                  <a:moveTo>
                    <a:pt x="107" y="1"/>
                  </a:moveTo>
                  <a:cubicBezTo>
                    <a:pt x="71" y="1"/>
                    <a:pt x="37" y="22"/>
                    <a:pt x="21" y="58"/>
                  </a:cubicBezTo>
                  <a:lnTo>
                    <a:pt x="17" y="68"/>
                  </a:lnTo>
                  <a:cubicBezTo>
                    <a:pt x="0" y="114"/>
                    <a:pt x="25" y="163"/>
                    <a:pt x="72" y="182"/>
                  </a:cubicBezTo>
                  <a:cubicBezTo>
                    <a:pt x="82" y="186"/>
                    <a:pt x="93" y="189"/>
                    <a:pt x="104" y="189"/>
                  </a:cubicBezTo>
                  <a:cubicBezTo>
                    <a:pt x="140" y="189"/>
                    <a:pt x="177" y="165"/>
                    <a:pt x="191" y="128"/>
                  </a:cubicBezTo>
                  <a:cubicBezTo>
                    <a:pt x="211" y="81"/>
                    <a:pt x="189" y="28"/>
                    <a:pt x="142" y="8"/>
                  </a:cubicBezTo>
                  <a:cubicBezTo>
                    <a:pt x="130" y="3"/>
                    <a:pt x="119"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7"/>
            <p:cNvSpPr/>
            <p:nvPr/>
          </p:nvSpPr>
          <p:spPr>
            <a:xfrm>
              <a:off x="6162560" y="377488"/>
              <a:ext cx="9760" cy="8580"/>
            </a:xfrm>
            <a:custGeom>
              <a:avLst/>
              <a:gdLst/>
              <a:ahLst/>
              <a:cxnLst/>
              <a:rect l="l" t="t" r="r" b="b"/>
              <a:pathLst>
                <a:path w="215" h="189" extrusionOk="0">
                  <a:moveTo>
                    <a:pt x="109" y="0"/>
                  </a:moveTo>
                  <a:cubicBezTo>
                    <a:pt x="76" y="0"/>
                    <a:pt x="45" y="18"/>
                    <a:pt x="28" y="48"/>
                  </a:cubicBezTo>
                  <a:lnTo>
                    <a:pt x="22" y="59"/>
                  </a:lnTo>
                  <a:cubicBezTo>
                    <a:pt x="0" y="105"/>
                    <a:pt x="21" y="157"/>
                    <a:pt x="67" y="179"/>
                  </a:cubicBezTo>
                  <a:cubicBezTo>
                    <a:pt x="78" y="184"/>
                    <a:pt x="91" y="189"/>
                    <a:pt x="105" y="189"/>
                  </a:cubicBezTo>
                  <a:cubicBezTo>
                    <a:pt x="141" y="189"/>
                    <a:pt x="174" y="168"/>
                    <a:pt x="190" y="135"/>
                  </a:cubicBezTo>
                  <a:cubicBezTo>
                    <a:pt x="214" y="90"/>
                    <a:pt x="196" y="34"/>
                    <a:pt x="152" y="10"/>
                  </a:cubicBezTo>
                  <a:cubicBezTo>
                    <a:pt x="138" y="3"/>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7"/>
            <p:cNvSpPr/>
            <p:nvPr/>
          </p:nvSpPr>
          <p:spPr>
            <a:xfrm>
              <a:off x="6340100" y="267178"/>
              <a:ext cx="8716" cy="8353"/>
            </a:xfrm>
            <a:custGeom>
              <a:avLst/>
              <a:gdLst/>
              <a:ahLst/>
              <a:cxnLst/>
              <a:rect l="l" t="t" r="r" b="b"/>
              <a:pathLst>
                <a:path w="192" h="184" extrusionOk="0">
                  <a:moveTo>
                    <a:pt x="91" y="0"/>
                  </a:moveTo>
                  <a:cubicBezTo>
                    <a:pt x="42" y="0"/>
                    <a:pt x="1" y="41"/>
                    <a:pt x="1" y="93"/>
                  </a:cubicBezTo>
                  <a:cubicBezTo>
                    <a:pt x="1" y="143"/>
                    <a:pt x="42" y="184"/>
                    <a:pt x="91" y="184"/>
                  </a:cubicBezTo>
                  <a:lnTo>
                    <a:pt x="101" y="184"/>
                  </a:lnTo>
                  <a:cubicBezTo>
                    <a:pt x="150" y="184"/>
                    <a:pt x="192" y="143"/>
                    <a:pt x="192" y="93"/>
                  </a:cubicBezTo>
                  <a:cubicBezTo>
                    <a:pt x="192" y="41"/>
                    <a:pt x="150"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7"/>
            <p:cNvSpPr/>
            <p:nvPr/>
          </p:nvSpPr>
          <p:spPr>
            <a:xfrm>
              <a:off x="6470338" y="613542"/>
              <a:ext cx="9669" cy="8580"/>
            </a:xfrm>
            <a:custGeom>
              <a:avLst/>
              <a:gdLst/>
              <a:ahLst/>
              <a:cxnLst/>
              <a:rect l="l" t="t" r="r" b="b"/>
              <a:pathLst>
                <a:path w="213" h="189" extrusionOk="0">
                  <a:moveTo>
                    <a:pt x="109" y="0"/>
                  </a:moveTo>
                  <a:cubicBezTo>
                    <a:pt x="87" y="0"/>
                    <a:pt x="66" y="8"/>
                    <a:pt x="49" y="23"/>
                  </a:cubicBezTo>
                  <a:lnTo>
                    <a:pt x="41" y="30"/>
                  </a:lnTo>
                  <a:cubicBezTo>
                    <a:pt x="4" y="63"/>
                    <a:pt x="0" y="121"/>
                    <a:pt x="34" y="158"/>
                  </a:cubicBezTo>
                  <a:cubicBezTo>
                    <a:pt x="53" y="178"/>
                    <a:pt x="78" y="189"/>
                    <a:pt x="102" y="189"/>
                  </a:cubicBezTo>
                  <a:cubicBezTo>
                    <a:pt x="126" y="189"/>
                    <a:pt x="147" y="181"/>
                    <a:pt x="165" y="166"/>
                  </a:cubicBezTo>
                  <a:lnTo>
                    <a:pt x="111" y="91"/>
                  </a:lnTo>
                  <a:lnTo>
                    <a:pt x="170" y="161"/>
                  </a:lnTo>
                  <a:cubicBezTo>
                    <a:pt x="208" y="129"/>
                    <a:pt x="212" y="71"/>
                    <a:pt x="179" y="32"/>
                  </a:cubicBezTo>
                  <a:cubicBezTo>
                    <a:pt x="160" y="11"/>
                    <a:pt x="135"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7"/>
            <p:cNvSpPr/>
            <p:nvPr/>
          </p:nvSpPr>
          <p:spPr>
            <a:xfrm>
              <a:off x="6460169" y="621894"/>
              <a:ext cx="9715" cy="8443"/>
            </a:xfrm>
            <a:custGeom>
              <a:avLst/>
              <a:gdLst/>
              <a:ahLst/>
              <a:cxnLst/>
              <a:rect l="l" t="t" r="r" b="b"/>
              <a:pathLst>
                <a:path w="214" h="186" extrusionOk="0">
                  <a:moveTo>
                    <a:pt x="110" y="1"/>
                  </a:moveTo>
                  <a:cubicBezTo>
                    <a:pt x="89" y="1"/>
                    <a:pt x="68" y="7"/>
                    <a:pt x="50" y="21"/>
                  </a:cubicBezTo>
                  <a:cubicBezTo>
                    <a:pt x="10" y="51"/>
                    <a:pt x="1" y="109"/>
                    <a:pt x="33" y="148"/>
                  </a:cubicBezTo>
                  <a:cubicBezTo>
                    <a:pt x="51" y="172"/>
                    <a:pt x="78" y="185"/>
                    <a:pt x="107" y="185"/>
                  </a:cubicBezTo>
                  <a:cubicBezTo>
                    <a:pt x="126" y="185"/>
                    <a:pt x="145" y="179"/>
                    <a:pt x="162" y="167"/>
                  </a:cubicBezTo>
                  <a:lnTo>
                    <a:pt x="170" y="161"/>
                  </a:lnTo>
                  <a:cubicBezTo>
                    <a:pt x="209" y="129"/>
                    <a:pt x="214" y="74"/>
                    <a:pt x="183" y="35"/>
                  </a:cubicBezTo>
                  <a:cubicBezTo>
                    <a:pt x="165" y="12"/>
                    <a:pt x="138"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7"/>
            <p:cNvSpPr/>
            <p:nvPr/>
          </p:nvSpPr>
          <p:spPr>
            <a:xfrm>
              <a:off x="6479644" y="324693"/>
              <a:ext cx="9488" cy="8580"/>
            </a:xfrm>
            <a:custGeom>
              <a:avLst/>
              <a:gdLst/>
              <a:ahLst/>
              <a:cxnLst/>
              <a:rect l="l" t="t" r="r" b="b"/>
              <a:pathLst>
                <a:path w="209" h="189" extrusionOk="0">
                  <a:moveTo>
                    <a:pt x="101" y="0"/>
                  </a:moveTo>
                  <a:cubicBezTo>
                    <a:pt x="77" y="0"/>
                    <a:pt x="54" y="9"/>
                    <a:pt x="37" y="27"/>
                  </a:cubicBezTo>
                  <a:cubicBezTo>
                    <a:pt x="1" y="62"/>
                    <a:pt x="1" y="120"/>
                    <a:pt x="37" y="156"/>
                  </a:cubicBezTo>
                  <a:lnTo>
                    <a:pt x="44" y="162"/>
                  </a:lnTo>
                  <a:cubicBezTo>
                    <a:pt x="61" y="180"/>
                    <a:pt x="85" y="188"/>
                    <a:pt x="108" y="188"/>
                  </a:cubicBezTo>
                  <a:cubicBezTo>
                    <a:pt x="133" y="188"/>
                    <a:pt x="156" y="180"/>
                    <a:pt x="174" y="161"/>
                  </a:cubicBezTo>
                  <a:cubicBezTo>
                    <a:pt x="209" y="125"/>
                    <a:pt x="207" y="67"/>
                    <a:pt x="172" y="32"/>
                  </a:cubicBezTo>
                  <a:lnTo>
                    <a:pt x="165" y="27"/>
                  </a:lnTo>
                  <a:cubicBezTo>
                    <a:pt x="147" y="9"/>
                    <a:pt x="124"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7"/>
            <p:cNvSpPr/>
            <p:nvPr/>
          </p:nvSpPr>
          <p:spPr>
            <a:xfrm>
              <a:off x="6488723" y="334090"/>
              <a:ext cx="9351" cy="8625"/>
            </a:xfrm>
            <a:custGeom>
              <a:avLst/>
              <a:gdLst/>
              <a:ahLst/>
              <a:cxnLst/>
              <a:rect l="l" t="t" r="r" b="b"/>
              <a:pathLst>
                <a:path w="206" h="190" extrusionOk="0">
                  <a:moveTo>
                    <a:pt x="100" y="0"/>
                  </a:moveTo>
                  <a:cubicBezTo>
                    <a:pt x="78" y="0"/>
                    <a:pt x="56" y="8"/>
                    <a:pt x="38" y="25"/>
                  </a:cubicBezTo>
                  <a:cubicBezTo>
                    <a:pt x="1" y="60"/>
                    <a:pt x="0" y="120"/>
                    <a:pt x="34" y="157"/>
                  </a:cubicBezTo>
                  <a:cubicBezTo>
                    <a:pt x="51" y="179"/>
                    <a:pt x="76" y="189"/>
                    <a:pt x="102" y="189"/>
                  </a:cubicBezTo>
                  <a:cubicBezTo>
                    <a:pt x="123" y="189"/>
                    <a:pt x="145" y="182"/>
                    <a:pt x="161" y="168"/>
                  </a:cubicBezTo>
                  <a:cubicBezTo>
                    <a:pt x="200" y="134"/>
                    <a:pt x="206" y="76"/>
                    <a:pt x="172" y="38"/>
                  </a:cubicBezTo>
                  <a:lnTo>
                    <a:pt x="165" y="29"/>
                  </a:lnTo>
                  <a:cubicBezTo>
                    <a:pt x="147" y="10"/>
                    <a:pt x="123"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7"/>
            <p:cNvSpPr/>
            <p:nvPr/>
          </p:nvSpPr>
          <p:spPr>
            <a:xfrm>
              <a:off x="6479871" y="604871"/>
              <a:ext cx="9442" cy="8443"/>
            </a:xfrm>
            <a:custGeom>
              <a:avLst/>
              <a:gdLst/>
              <a:ahLst/>
              <a:cxnLst/>
              <a:rect l="l" t="t" r="r" b="b"/>
              <a:pathLst>
                <a:path w="208" h="186" extrusionOk="0">
                  <a:moveTo>
                    <a:pt x="107" y="1"/>
                  </a:moveTo>
                  <a:cubicBezTo>
                    <a:pt x="81" y="1"/>
                    <a:pt x="55" y="11"/>
                    <a:pt x="37" y="30"/>
                  </a:cubicBezTo>
                  <a:cubicBezTo>
                    <a:pt x="1" y="64"/>
                    <a:pt x="0" y="122"/>
                    <a:pt x="35" y="158"/>
                  </a:cubicBezTo>
                  <a:cubicBezTo>
                    <a:pt x="54" y="176"/>
                    <a:pt x="76" y="186"/>
                    <a:pt x="101" y="186"/>
                  </a:cubicBezTo>
                  <a:cubicBezTo>
                    <a:pt x="124" y="186"/>
                    <a:pt x="148" y="177"/>
                    <a:pt x="166" y="159"/>
                  </a:cubicBezTo>
                  <a:lnTo>
                    <a:pt x="172" y="152"/>
                  </a:lnTo>
                  <a:cubicBezTo>
                    <a:pt x="208" y="116"/>
                    <a:pt x="206" y="61"/>
                    <a:pt x="170" y="25"/>
                  </a:cubicBezTo>
                  <a:cubicBezTo>
                    <a:pt x="152" y="9"/>
                    <a:pt x="130"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7"/>
            <p:cNvSpPr/>
            <p:nvPr/>
          </p:nvSpPr>
          <p:spPr>
            <a:xfrm>
              <a:off x="6449683" y="629475"/>
              <a:ext cx="9669" cy="8353"/>
            </a:xfrm>
            <a:custGeom>
              <a:avLst/>
              <a:gdLst/>
              <a:ahLst/>
              <a:cxnLst/>
              <a:rect l="l" t="t" r="r" b="b"/>
              <a:pathLst>
                <a:path w="213" h="184" extrusionOk="0">
                  <a:moveTo>
                    <a:pt x="109" y="0"/>
                  </a:moveTo>
                  <a:cubicBezTo>
                    <a:pt x="90" y="0"/>
                    <a:pt x="71" y="5"/>
                    <a:pt x="54" y="16"/>
                  </a:cubicBezTo>
                  <a:cubicBezTo>
                    <a:pt x="12" y="43"/>
                    <a:pt x="1" y="100"/>
                    <a:pt x="28" y="143"/>
                  </a:cubicBezTo>
                  <a:cubicBezTo>
                    <a:pt x="45" y="169"/>
                    <a:pt x="76" y="184"/>
                    <a:pt x="104" y="184"/>
                  </a:cubicBezTo>
                  <a:cubicBezTo>
                    <a:pt x="122" y="184"/>
                    <a:pt x="139" y="178"/>
                    <a:pt x="155" y="169"/>
                  </a:cubicBezTo>
                  <a:cubicBezTo>
                    <a:pt x="155" y="169"/>
                    <a:pt x="162" y="164"/>
                    <a:pt x="164" y="164"/>
                  </a:cubicBezTo>
                  <a:cubicBezTo>
                    <a:pt x="204" y="136"/>
                    <a:pt x="213" y="81"/>
                    <a:pt x="185" y="39"/>
                  </a:cubicBezTo>
                  <a:cubicBezTo>
                    <a:pt x="168" y="13"/>
                    <a:pt x="138"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7"/>
            <p:cNvSpPr/>
            <p:nvPr/>
          </p:nvSpPr>
          <p:spPr>
            <a:xfrm>
              <a:off x="6438743" y="636103"/>
              <a:ext cx="9805" cy="8534"/>
            </a:xfrm>
            <a:custGeom>
              <a:avLst/>
              <a:gdLst/>
              <a:ahLst/>
              <a:cxnLst/>
              <a:rect l="l" t="t" r="r" b="b"/>
              <a:pathLst>
                <a:path w="216" h="188" extrusionOk="0">
                  <a:moveTo>
                    <a:pt x="113" y="0"/>
                  </a:moveTo>
                  <a:cubicBezTo>
                    <a:pt x="97" y="0"/>
                    <a:pt x="82" y="4"/>
                    <a:pt x="68" y="12"/>
                  </a:cubicBezTo>
                  <a:lnTo>
                    <a:pt x="57" y="19"/>
                  </a:lnTo>
                  <a:cubicBezTo>
                    <a:pt x="13" y="45"/>
                    <a:pt x="0" y="101"/>
                    <a:pt x="25" y="144"/>
                  </a:cubicBezTo>
                  <a:cubicBezTo>
                    <a:pt x="42" y="173"/>
                    <a:pt x="73" y="187"/>
                    <a:pt x="102" y="187"/>
                  </a:cubicBezTo>
                  <a:cubicBezTo>
                    <a:pt x="118" y="187"/>
                    <a:pt x="136" y="183"/>
                    <a:pt x="150" y="175"/>
                  </a:cubicBezTo>
                  <a:lnTo>
                    <a:pt x="155" y="171"/>
                  </a:lnTo>
                  <a:cubicBezTo>
                    <a:pt x="199" y="145"/>
                    <a:pt x="215" y="90"/>
                    <a:pt x="190" y="46"/>
                  </a:cubicBezTo>
                  <a:cubicBezTo>
                    <a:pt x="175" y="17"/>
                    <a:pt x="144" y="0"/>
                    <a:pt x="11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7"/>
            <p:cNvSpPr/>
            <p:nvPr/>
          </p:nvSpPr>
          <p:spPr>
            <a:xfrm>
              <a:off x="6438516" y="293325"/>
              <a:ext cx="9896" cy="8534"/>
            </a:xfrm>
            <a:custGeom>
              <a:avLst/>
              <a:gdLst/>
              <a:ahLst/>
              <a:cxnLst/>
              <a:rect l="l" t="t" r="r" b="b"/>
              <a:pathLst>
                <a:path w="218" h="188" extrusionOk="0">
                  <a:moveTo>
                    <a:pt x="105" y="1"/>
                  </a:moveTo>
                  <a:cubicBezTo>
                    <a:pt x="74" y="1"/>
                    <a:pt x="43" y="18"/>
                    <a:pt x="26" y="48"/>
                  </a:cubicBezTo>
                  <a:cubicBezTo>
                    <a:pt x="1" y="93"/>
                    <a:pt x="20" y="150"/>
                    <a:pt x="64" y="175"/>
                  </a:cubicBezTo>
                  <a:cubicBezTo>
                    <a:pt x="79" y="183"/>
                    <a:pt x="96" y="188"/>
                    <a:pt x="112" y="188"/>
                  </a:cubicBezTo>
                  <a:cubicBezTo>
                    <a:pt x="143" y="188"/>
                    <a:pt x="173" y="172"/>
                    <a:pt x="191" y="143"/>
                  </a:cubicBezTo>
                  <a:cubicBezTo>
                    <a:pt x="217" y="99"/>
                    <a:pt x="202" y="44"/>
                    <a:pt x="159" y="18"/>
                  </a:cubicBezTo>
                  <a:lnTo>
                    <a:pt x="149" y="13"/>
                  </a:lnTo>
                  <a:cubicBezTo>
                    <a:pt x="134" y="5"/>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7"/>
            <p:cNvSpPr/>
            <p:nvPr/>
          </p:nvSpPr>
          <p:spPr>
            <a:xfrm>
              <a:off x="6460033" y="307625"/>
              <a:ext cx="9805" cy="8580"/>
            </a:xfrm>
            <a:custGeom>
              <a:avLst/>
              <a:gdLst/>
              <a:ahLst/>
              <a:cxnLst/>
              <a:rect l="l" t="t" r="r" b="b"/>
              <a:pathLst>
                <a:path w="216" h="189" extrusionOk="0">
                  <a:moveTo>
                    <a:pt x="104" y="0"/>
                  </a:moveTo>
                  <a:cubicBezTo>
                    <a:pt x="77" y="0"/>
                    <a:pt x="50" y="12"/>
                    <a:pt x="32" y="35"/>
                  </a:cubicBezTo>
                  <a:cubicBezTo>
                    <a:pt x="0" y="76"/>
                    <a:pt x="8" y="133"/>
                    <a:pt x="48" y="164"/>
                  </a:cubicBezTo>
                  <a:lnTo>
                    <a:pt x="57" y="171"/>
                  </a:lnTo>
                  <a:cubicBezTo>
                    <a:pt x="73" y="183"/>
                    <a:pt x="92" y="188"/>
                    <a:pt x="111" y="188"/>
                  </a:cubicBezTo>
                  <a:cubicBezTo>
                    <a:pt x="139" y="188"/>
                    <a:pt x="166" y="174"/>
                    <a:pt x="185" y="151"/>
                  </a:cubicBezTo>
                  <a:cubicBezTo>
                    <a:pt x="216" y="110"/>
                    <a:pt x="206" y="53"/>
                    <a:pt x="165" y="23"/>
                  </a:cubicBezTo>
                  <a:lnTo>
                    <a:pt x="160" y="19"/>
                  </a:lnTo>
                  <a:cubicBezTo>
                    <a:pt x="143" y="6"/>
                    <a:pt x="123"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7"/>
            <p:cNvSpPr/>
            <p:nvPr/>
          </p:nvSpPr>
          <p:spPr>
            <a:xfrm>
              <a:off x="6488632" y="595247"/>
              <a:ext cx="9533" cy="8716"/>
            </a:xfrm>
            <a:custGeom>
              <a:avLst/>
              <a:gdLst/>
              <a:ahLst/>
              <a:cxnLst/>
              <a:rect l="l" t="t" r="r" b="b"/>
              <a:pathLst>
                <a:path w="210" h="192" extrusionOk="0">
                  <a:moveTo>
                    <a:pt x="108" y="1"/>
                  </a:moveTo>
                  <a:cubicBezTo>
                    <a:pt x="83" y="1"/>
                    <a:pt x="58" y="11"/>
                    <a:pt x="40" y="32"/>
                  </a:cubicBezTo>
                  <a:lnTo>
                    <a:pt x="34" y="39"/>
                  </a:lnTo>
                  <a:cubicBezTo>
                    <a:pt x="0" y="78"/>
                    <a:pt x="4" y="136"/>
                    <a:pt x="42" y="169"/>
                  </a:cubicBezTo>
                  <a:cubicBezTo>
                    <a:pt x="60" y="184"/>
                    <a:pt x="81" y="191"/>
                    <a:pt x="102" y="191"/>
                  </a:cubicBezTo>
                  <a:cubicBezTo>
                    <a:pt x="127" y="191"/>
                    <a:pt x="153" y="181"/>
                    <a:pt x="172" y="159"/>
                  </a:cubicBezTo>
                  <a:lnTo>
                    <a:pt x="177" y="153"/>
                  </a:lnTo>
                  <a:cubicBezTo>
                    <a:pt x="210" y="115"/>
                    <a:pt x="208" y="57"/>
                    <a:pt x="169" y="23"/>
                  </a:cubicBezTo>
                  <a:cubicBezTo>
                    <a:pt x="152" y="8"/>
                    <a:pt x="130"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7"/>
            <p:cNvSpPr/>
            <p:nvPr/>
          </p:nvSpPr>
          <p:spPr>
            <a:xfrm>
              <a:off x="6449592" y="300180"/>
              <a:ext cx="9715" cy="8534"/>
            </a:xfrm>
            <a:custGeom>
              <a:avLst/>
              <a:gdLst/>
              <a:ahLst/>
              <a:cxnLst/>
              <a:rect l="l" t="t" r="r" b="b"/>
              <a:pathLst>
                <a:path w="214" h="188" extrusionOk="0">
                  <a:moveTo>
                    <a:pt x="104" y="0"/>
                  </a:moveTo>
                  <a:cubicBezTo>
                    <a:pt x="74" y="0"/>
                    <a:pt x="45" y="16"/>
                    <a:pt x="27" y="43"/>
                  </a:cubicBezTo>
                  <a:cubicBezTo>
                    <a:pt x="1" y="85"/>
                    <a:pt x="15" y="143"/>
                    <a:pt x="57" y="172"/>
                  </a:cubicBezTo>
                  <a:cubicBezTo>
                    <a:pt x="73" y="182"/>
                    <a:pt x="92" y="187"/>
                    <a:pt x="109" y="187"/>
                  </a:cubicBezTo>
                  <a:cubicBezTo>
                    <a:pt x="138" y="187"/>
                    <a:pt x="167" y="173"/>
                    <a:pt x="184" y="147"/>
                  </a:cubicBezTo>
                  <a:cubicBezTo>
                    <a:pt x="214" y="105"/>
                    <a:pt x="201" y="48"/>
                    <a:pt x="161" y="20"/>
                  </a:cubicBezTo>
                  <a:lnTo>
                    <a:pt x="151" y="15"/>
                  </a:lnTo>
                  <a:cubicBezTo>
                    <a:pt x="136" y="5"/>
                    <a:pt x="120"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7"/>
            <p:cNvSpPr/>
            <p:nvPr/>
          </p:nvSpPr>
          <p:spPr>
            <a:xfrm>
              <a:off x="6536388" y="490839"/>
              <a:ext cx="8943" cy="8625"/>
            </a:xfrm>
            <a:custGeom>
              <a:avLst/>
              <a:gdLst/>
              <a:ahLst/>
              <a:cxnLst/>
              <a:rect l="l" t="t" r="r" b="b"/>
              <a:pathLst>
                <a:path w="197" h="190" extrusionOk="0">
                  <a:moveTo>
                    <a:pt x="102" y="1"/>
                  </a:moveTo>
                  <a:cubicBezTo>
                    <a:pt x="54" y="1"/>
                    <a:pt x="15" y="37"/>
                    <a:pt x="8" y="85"/>
                  </a:cubicBezTo>
                  <a:cubicBezTo>
                    <a:pt x="0" y="134"/>
                    <a:pt x="36" y="180"/>
                    <a:pt x="86" y="188"/>
                  </a:cubicBezTo>
                  <a:cubicBezTo>
                    <a:pt x="90" y="190"/>
                    <a:pt x="95" y="190"/>
                    <a:pt x="100" y="190"/>
                  </a:cubicBezTo>
                  <a:cubicBezTo>
                    <a:pt x="144" y="190"/>
                    <a:pt x="182" y="156"/>
                    <a:pt x="190" y="111"/>
                  </a:cubicBezTo>
                  <a:lnTo>
                    <a:pt x="191" y="98"/>
                  </a:lnTo>
                  <a:cubicBezTo>
                    <a:pt x="197" y="49"/>
                    <a:pt x="160" y="6"/>
                    <a:pt x="111" y="1"/>
                  </a:cubicBezTo>
                  <a:cubicBezTo>
                    <a:pt x="108" y="1"/>
                    <a:pt x="105"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7"/>
            <p:cNvSpPr/>
            <p:nvPr/>
          </p:nvSpPr>
          <p:spPr>
            <a:xfrm>
              <a:off x="6427303" y="642186"/>
              <a:ext cx="9987" cy="8489"/>
            </a:xfrm>
            <a:custGeom>
              <a:avLst/>
              <a:gdLst/>
              <a:ahLst/>
              <a:cxnLst/>
              <a:rect l="l" t="t" r="r" b="b"/>
              <a:pathLst>
                <a:path w="220" h="187" extrusionOk="0">
                  <a:moveTo>
                    <a:pt x="115" y="0"/>
                  </a:moveTo>
                  <a:cubicBezTo>
                    <a:pt x="101" y="0"/>
                    <a:pt x="87" y="4"/>
                    <a:pt x="74" y="10"/>
                  </a:cubicBezTo>
                  <a:lnTo>
                    <a:pt x="63" y="15"/>
                  </a:lnTo>
                  <a:cubicBezTo>
                    <a:pt x="19" y="39"/>
                    <a:pt x="0" y="92"/>
                    <a:pt x="24" y="138"/>
                  </a:cubicBezTo>
                  <a:cubicBezTo>
                    <a:pt x="40" y="169"/>
                    <a:pt x="73" y="186"/>
                    <a:pt x="106" y="186"/>
                  </a:cubicBezTo>
                  <a:cubicBezTo>
                    <a:pt x="120" y="186"/>
                    <a:pt x="135" y="184"/>
                    <a:pt x="148" y="176"/>
                  </a:cubicBezTo>
                  <a:lnTo>
                    <a:pt x="154" y="174"/>
                  </a:lnTo>
                  <a:cubicBezTo>
                    <a:pt x="200" y="152"/>
                    <a:pt x="219" y="97"/>
                    <a:pt x="196" y="51"/>
                  </a:cubicBezTo>
                  <a:cubicBezTo>
                    <a:pt x="180" y="20"/>
                    <a:pt x="149" y="0"/>
                    <a:pt x="11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7"/>
            <p:cNvSpPr/>
            <p:nvPr/>
          </p:nvSpPr>
          <p:spPr>
            <a:xfrm>
              <a:off x="6496849" y="585261"/>
              <a:ext cx="9669" cy="8625"/>
            </a:xfrm>
            <a:custGeom>
              <a:avLst/>
              <a:gdLst/>
              <a:ahLst/>
              <a:cxnLst/>
              <a:rect l="l" t="t" r="r" b="b"/>
              <a:pathLst>
                <a:path w="213" h="190" extrusionOk="0">
                  <a:moveTo>
                    <a:pt x="108" y="0"/>
                  </a:moveTo>
                  <a:cubicBezTo>
                    <a:pt x="81" y="0"/>
                    <a:pt x="54" y="12"/>
                    <a:pt x="36" y="36"/>
                  </a:cubicBezTo>
                  <a:lnTo>
                    <a:pt x="30" y="43"/>
                  </a:lnTo>
                  <a:cubicBezTo>
                    <a:pt x="0" y="83"/>
                    <a:pt x="8" y="141"/>
                    <a:pt x="47" y="172"/>
                  </a:cubicBezTo>
                  <a:cubicBezTo>
                    <a:pt x="65" y="184"/>
                    <a:pt x="83" y="190"/>
                    <a:pt x="103" y="190"/>
                  </a:cubicBezTo>
                  <a:cubicBezTo>
                    <a:pt x="130" y="190"/>
                    <a:pt x="159" y="178"/>
                    <a:pt x="175" y="154"/>
                  </a:cubicBezTo>
                  <a:lnTo>
                    <a:pt x="181" y="147"/>
                  </a:lnTo>
                  <a:cubicBezTo>
                    <a:pt x="212" y="107"/>
                    <a:pt x="204" y="50"/>
                    <a:pt x="165" y="20"/>
                  </a:cubicBezTo>
                  <a:cubicBezTo>
                    <a:pt x="148" y="7"/>
                    <a:pt x="12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7"/>
            <p:cNvSpPr/>
            <p:nvPr/>
          </p:nvSpPr>
          <p:spPr>
            <a:xfrm>
              <a:off x="6534254" y="503459"/>
              <a:ext cx="9170" cy="8761"/>
            </a:xfrm>
            <a:custGeom>
              <a:avLst/>
              <a:gdLst/>
              <a:ahLst/>
              <a:cxnLst/>
              <a:rect l="l" t="t" r="r" b="b"/>
              <a:pathLst>
                <a:path w="202" h="193" extrusionOk="0">
                  <a:moveTo>
                    <a:pt x="101" y="1"/>
                  </a:moveTo>
                  <a:cubicBezTo>
                    <a:pt x="58" y="1"/>
                    <a:pt x="21" y="30"/>
                    <a:pt x="12" y="73"/>
                  </a:cubicBezTo>
                  <a:lnTo>
                    <a:pt x="8" y="85"/>
                  </a:lnTo>
                  <a:cubicBezTo>
                    <a:pt x="0" y="136"/>
                    <a:pt x="34" y="183"/>
                    <a:pt x="82" y="190"/>
                  </a:cubicBezTo>
                  <a:cubicBezTo>
                    <a:pt x="88" y="192"/>
                    <a:pt x="93" y="192"/>
                    <a:pt x="99" y="192"/>
                  </a:cubicBezTo>
                  <a:cubicBezTo>
                    <a:pt x="142" y="192"/>
                    <a:pt x="180" y="161"/>
                    <a:pt x="188" y="117"/>
                  </a:cubicBezTo>
                  <a:lnTo>
                    <a:pt x="190" y="110"/>
                  </a:lnTo>
                  <a:cubicBezTo>
                    <a:pt x="201" y="61"/>
                    <a:pt x="170" y="11"/>
                    <a:pt x="120" y="3"/>
                  </a:cubicBezTo>
                  <a:cubicBezTo>
                    <a:pt x="114" y="1"/>
                    <a:pt x="107"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7"/>
            <p:cNvSpPr/>
            <p:nvPr/>
          </p:nvSpPr>
          <p:spPr>
            <a:xfrm>
              <a:off x="6538476" y="464056"/>
              <a:ext cx="8307" cy="9488"/>
            </a:xfrm>
            <a:custGeom>
              <a:avLst/>
              <a:gdLst/>
              <a:ahLst/>
              <a:cxnLst/>
              <a:rect l="l" t="t" r="r" b="b"/>
              <a:pathLst>
                <a:path w="183" h="209" extrusionOk="0">
                  <a:moveTo>
                    <a:pt x="92" y="1"/>
                  </a:moveTo>
                  <a:cubicBezTo>
                    <a:pt x="41" y="1"/>
                    <a:pt x="1" y="42"/>
                    <a:pt x="1" y="91"/>
                  </a:cubicBezTo>
                  <a:lnTo>
                    <a:pt x="1" y="101"/>
                  </a:lnTo>
                  <a:lnTo>
                    <a:pt x="1" y="104"/>
                  </a:lnTo>
                  <a:lnTo>
                    <a:pt x="1" y="108"/>
                  </a:lnTo>
                  <a:lnTo>
                    <a:pt x="1" y="118"/>
                  </a:lnTo>
                  <a:cubicBezTo>
                    <a:pt x="1" y="167"/>
                    <a:pt x="41" y="208"/>
                    <a:pt x="92" y="208"/>
                  </a:cubicBezTo>
                  <a:cubicBezTo>
                    <a:pt x="141" y="208"/>
                    <a:pt x="182" y="167"/>
                    <a:pt x="182" y="118"/>
                  </a:cubicBezTo>
                  <a:lnTo>
                    <a:pt x="182" y="108"/>
                  </a:lnTo>
                  <a:lnTo>
                    <a:pt x="182" y="104"/>
                  </a:lnTo>
                  <a:lnTo>
                    <a:pt x="182" y="101"/>
                  </a:lnTo>
                  <a:lnTo>
                    <a:pt x="182" y="91"/>
                  </a:lnTo>
                  <a:cubicBezTo>
                    <a:pt x="182" y="42"/>
                    <a:pt x="141" y="1"/>
                    <a:pt x="9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7"/>
            <p:cNvSpPr/>
            <p:nvPr/>
          </p:nvSpPr>
          <p:spPr>
            <a:xfrm>
              <a:off x="6537840" y="477992"/>
              <a:ext cx="8625" cy="8625"/>
            </a:xfrm>
            <a:custGeom>
              <a:avLst/>
              <a:gdLst/>
              <a:ahLst/>
              <a:cxnLst/>
              <a:rect l="l" t="t" r="r" b="b"/>
              <a:pathLst>
                <a:path w="190" h="190" extrusionOk="0">
                  <a:moveTo>
                    <a:pt x="98" y="0"/>
                  </a:moveTo>
                  <a:cubicBezTo>
                    <a:pt x="51" y="0"/>
                    <a:pt x="7" y="40"/>
                    <a:pt x="4" y="90"/>
                  </a:cubicBezTo>
                  <a:cubicBezTo>
                    <a:pt x="0" y="141"/>
                    <a:pt x="37" y="185"/>
                    <a:pt x="87" y="189"/>
                  </a:cubicBezTo>
                  <a:lnTo>
                    <a:pt x="95" y="189"/>
                  </a:lnTo>
                  <a:cubicBezTo>
                    <a:pt x="142" y="189"/>
                    <a:pt x="181" y="153"/>
                    <a:pt x="186" y="106"/>
                  </a:cubicBezTo>
                  <a:lnTo>
                    <a:pt x="187" y="94"/>
                  </a:lnTo>
                  <a:cubicBezTo>
                    <a:pt x="190" y="43"/>
                    <a:pt x="152" y="4"/>
                    <a:pt x="101" y="1"/>
                  </a:cubicBezTo>
                  <a:cubicBezTo>
                    <a:pt x="100" y="0"/>
                    <a:pt x="99"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7"/>
            <p:cNvSpPr/>
            <p:nvPr/>
          </p:nvSpPr>
          <p:spPr>
            <a:xfrm>
              <a:off x="6531167" y="516033"/>
              <a:ext cx="9397" cy="8716"/>
            </a:xfrm>
            <a:custGeom>
              <a:avLst/>
              <a:gdLst/>
              <a:ahLst/>
              <a:cxnLst/>
              <a:rect l="l" t="t" r="r" b="b"/>
              <a:pathLst>
                <a:path w="207" h="192" extrusionOk="0">
                  <a:moveTo>
                    <a:pt x="104" y="1"/>
                  </a:moveTo>
                  <a:cubicBezTo>
                    <a:pt x="64" y="1"/>
                    <a:pt x="28" y="28"/>
                    <a:pt x="16" y="68"/>
                  </a:cubicBezTo>
                  <a:lnTo>
                    <a:pt x="14" y="77"/>
                  </a:lnTo>
                  <a:cubicBezTo>
                    <a:pt x="1" y="126"/>
                    <a:pt x="30" y="176"/>
                    <a:pt x="79" y="190"/>
                  </a:cubicBezTo>
                  <a:cubicBezTo>
                    <a:pt x="86" y="192"/>
                    <a:pt x="94" y="192"/>
                    <a:pt x="102" y="192"/>
                  </a:cubicBezTo>
                  <a:cubicBezTo>
                    <a:pt x="143" y="192"/>
                    <a:pt x="180" y="165"/>
                    <a:pt x="190" y="124"/>
                  </a:cubicBezTo>
                  <a:lnTo>
                    <a:pt x="194" y="117"/>
                  </a:lnTo>
                  <a:cubicBezTo>
                    <a:pt x="206" y="67"/>
                    <a:pt x="178" y="17"/>
                    <a:pt x="128" y="4"/>
                  </a:cubicBezTo>
                  <a:cubicBezTo>
                    <a:pt x="120" y="2"/>
                    <a:pt x="112"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7"/>
            <p:cNvSpPr/>
            <p:nvPr/>
          </p:nvSpPr>
          <p:spPr>
            <a:xfrm>
              <a:off x="6276274" y="277664"/>
              <a:ext cx="9578" cy="8398"/>
            </a:xfrm>
            <a:custGeom>
              <a:avLst/>
              <a:gdLst/>
              <a:ahLst/>
              <a:cxnLst/>
              <a:rect l="l" t="t" r="r" b="b"/>
              <a:pathLst>
                <a:path w="211" h="185" extrusionOk="0">
                  <a:moveTo>
                    <a:pt x="108" y="1"/>
                  </a:moveTo>
                  <a:cubicBezTo>
                    <a:pt x="98" y="1"/>
                    <a:pt x="89" y="2"/>
                    <a:pt x="79" y="5"/>
                  </a:cubicBezTo>
                  <a:lnTo>
                    <a:pt x="70" y="8"/>
                  </a:lnTo>
                  <a:cubicBezTo>
                    <a:pt x="22" y="23"/>
                    <a:pt x="1" y="75"/>
                    <a:pt x="17" y="122"/>
                  </a:cubicBezTo>
                  <a:cubicBezTo>
                    <a:pt x="29" y="161"/>
                    <a:pt x="67" y="185"/>
                    <a:pt x="105" y="185"/>
                  </a:cubicBezTo>
                  <a:cubicBezTo>
                    <a:pt x="116" y="185"/>
                    <a:pt x="126" y="184"/>
                    <a:pt x="137" y="179"/>
                  </a:cubicBezTo>
                  <a:cubicBezTo>
                    <a:pt x="184" y="164"/>
                    <a:pt x="211" y="112"/>
                    <a:pt x="195" y="63"/>
                  </a:cubicBezTo>
                  <a:cubicBezTo>
                    <a:pt x="182" y="25"/>
                    <a:pt x="147"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7"/>
            <p:cNvSpPr/>
            <p:nvPr/>
          </p:nvSpPr>
          <p:spPr>
            <a:xfrm>
              <a:off x="6511239" y="563970"/>
              <a:ext cx="9669" cy="8534"/>
            </a:xfrm>
            <a:custGeom>
              <a:avLst/>
              <a:gdLst/>
              <a:ahLst/>
              <a:cxnLst/>
              <a:rect l="l" t="t" r="r" b="b"/>
              <a:pathLst>
                <a:path w="213" h="188" extrusionOk="0">
                  <a:moveTo>
                    <a:pt x="109" y="0"/>
                  </a:moveTo>
                  <a:cubicBezTo>
                    <a:pt x="76" y="0"/>
                    <a:pt x="43" y="18"/>
                    <a:pt x="26" y="48"/>
                  </a:cubicBezTo>
                  <a:cubicBezTo>
                    <a:pt x="1" y="92"/>
                    <a:pt x="13" y="147"/>
                    <a:pt x="58" y="173"/>
                  </a:cubicBezTo>
                  <a:cubicBezTo>
                    <a:pt x="71" y="183"/>
                    <a:pt x="88" y="187"/>
                    <a:pt x="105" y="187"/>
                  </a:cubicBezTo>
                  <a:cubicBezTo>
                    <a:pt x="137" y="187"/>
                    <a:pt x="166" y="171"/>
                    <a:pt x="184" y="142"/>
                  </a:cubicBezTo>
                  <a:lnTo>
                    <a:pt x="190" y="132"/>
                  </a:lnTo>
                  <a:cubicBezTo>
                    <a:pt x="213" y="89"/>
                    <a:pt x="196" y="36"/>
                    <a:pt x="153" y="11"/>
                  </a:cubicBezTo>
                  <a:cubicBezTo>
                    <a:pt x="139" y="4"/>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7"/>
            <p:cNvSpPr/>
            <p:nvPr/>
          </p:nvSpPr>
          <p:spPr>
            <a:xfrm>
              <a:off x="6527399" y="528426"/>
              <a:ext cx="9442" cy="8716"/>
            </a:xfrm>
            <a:custGeom>
              <a:avLst/>
              <a:gdLst/>
              <a:ahLst/>
              <a:cxnLst/>
              <a:rect l="l" t="t" r="r" b="b"/>
              <a:pathLst>
                <a:path w="208" h="192" extrusionOk="0">
                  <a:moveTo>
                    <a:pt x="106" y="0"/>
                  </a:moveTo>
                  <a:cubicBezTo>
                    <a:pt x="68" y="0"/>
                    <a:pt x="32" y="23"/>
                    <a:pt x="19" y="61"/>
                  </a:cubicBezTo>
                  <a:lnTo>
                    <a:pt x="16" y="71"/>
                  </a:lnTo>
                  <a:cubicBezTo>
                    <a:pt x="0" y="118"/>
                    <a:pt x="27" y="171"/>
                    <a:pt x="74" y="187"/>
                  </a:cubicBezTo>
                  <a:cubicBezTo>
                    <a:pt x="84" y="191"/>
                    <a:pt x="94" y="192"/>
                    <a:pt x="104" y="192"/>
                  </a:cubicBezTo>
                  <a:cubicBezTo>
                    <a:pt x="142" y="192"/>
                    <a:pt x="177" y="169"/>
                    <a:pt x="190" y="130"/>
                  </a:cubicBezTo>
                  <a:lnTo>
                    <a:pt x="193" y="122"/>
                  </a:lnTo>
                  <a:cubicBezTo>
                    <a:pt x="208" y="74"/>
                    <a:pt x="183" y="21"/>
                    <a:pt x="135" y="5"/>
                  </a:cubicBezTo>
                  <a:cubicBezTo>
                    <a:pt x="125" y="2"/>
                    <a:pt x="115"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7"/>
            <p:cNvSpPr/>
            <p:nvPr/>
          </p:nvSpPr>
          <p:spPr>
            <a:xfrm>
              <a:off x="6517276" y="552485"/>
              <a:ext cx="9760" cy="8580"/>
            </a:xfrm>
            <a:custGeom>
              <a:avLst/>
              <a:gdLst/>
              <a:ahLst/>
              <a:cxnLst/>
              <a:rect l="l" t="t" r="r" b="b"/>
              <a:pathLst>
                <a:path w="215" h="189" extrusionOk="0">
                  <a:moveTo>
                    <a:pt x="110" y="0"/>
                  </a:moveTo>
                  <a:cubicBezTo>
                    <a:pt x="75" y="0"/>
                    <a:pt x="41" y="21"/>
                    <a:pt x="25" y="53"/>
                  </a:cubicBezTo>
                  <a:cubicBezTo>
                    <a:pt x="1" y="99"/>
                    <a:pt x="18" y="153"/>
                    <a:pt x="63" y="178"/>
                  </a:cubicBezTo>
                  <a:cubicBezTo>
                    <a:pt x="76" y="184"/>
                    <a:pt x="90" y="188"/>
                    <a:pt x="105" y="188"/>
                  </a:cubicBezTo>
                  <a:cubicBezTo>
                    <a:pt x="138" y="188"/>
                    <a:pt x="169" y="170"/>
                    <a:pt x="185" y="140"/>
                  </a:cubicBezTo>
                  <a:lnTo>
                    <a:pt x="191" y="129"/>
                  </a:lnTo>
                  <a:cubicBezTo>
                    <a:pt x="215" y="83"/>
                    <a:pt x="194" y="31"/>
                    <a:pt x="148" y="9"/>
                  </a:cubicBezTo>
                  <a:cubicBezTo>
                    <a:pt x="136" y="3"/>
                    <a:pt x="123"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7"/>
            <p:cNvSpPr/>
            <p:nvPr/>
          </p:nvSpPr>
          <p:spPr>
            <a:xfrm>
              <a:off x="6522678" y="540683"/>
              <a:ext cx="9669" cy="8580"/>
            </a:xfrm>
            <a:custGeom>
              <a:avLst/>
              <a:gdLst/>
              <a:ahLst/>
              <a:cxnLst/>
              <a:rect l="l" t="t" r="r" b="b"/>
              <a:pathLst>
                <a:path w="213" h="189" extrusionOk="0">
                  <a:moveTo>
                    <a:pt x="109" y="0"/>
                  </a:moveTo>
                  <a:cubicBezTo>
                    <a:pt x="71" y="0"/>
                    <a:pt x="36" y="23"/>
                    <a:pt x="22" y="59"/>
                  </a:cubicBezTo>
                  <a:cubicBezTo>
                    <a:pt x="1" y="105"/>
                    <a:pt x="22" y="159"/>
                    <a:pt x="67" y="180"/>
                  </a:cubicBezTo>
                  <a:cubicBezTo>
                    <a:pt x="80" y="186"/>
                    <a:pt x="93" y="189"/>
                    <a:pt x="104" y="189"/>
                  </a:cubicBezTo>
                  <a:cubicBezTo>
                    <a:pt x="140" y="189"/>
                    <a:pt x="173" y="167"/>
                    <a:pt x="188" y="134"/>
                  </a:cubicBezTo>
                  <a:lnTo>
                    <a:pt x="193" y="122"/>
                  </a:lnTo>
                  <a:cubicBezTo>
                    <a:pt x="213" y="76"/>
                    <a:pt x="189" y="26"/>
                    <a:pt x="141" y="6"/>
                  </a:cubicBezTo>
                  <a:cubicBezTo>
                    <a:pt x="130" y="2"/>
                    <a:pt x="119"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7"/>
            <p:cNvSpPr/>
            <p:nvPr/>
          </p:nvSpPr>
          <p:spPr>
            <a:xfrm>
              <a:off x="6504339" y="574729"/>
              <a:ext cx="9669" cy="8670"/>
            </a:xfrm>
            <a:custGeom>
              <a:avLst/>
              <a:gdLst/>
              <a:ahLst/>
              <a:cxnLst/>
              <a:rect l="l" t="t" r="r" b="b"/>
              <a:pathLst>
                <a:path w="213" h="191" extrusionOk="0">
                  <a:moveTo>
                    <a:pt x="109" y="0"/>
                  </a:moveTo>
                  <a:cubicBezTo>
                    <a:pt x="80" y="0"/>
                    <a:pt x="52" y="14"/>
                    <a:pt x="34" y="41"/>
                  </a:cubicBezTo>
                  <a:lnTo>
                    <a:pt x="28" y="48"/>
                  </a:lnTo>
                  <a:cubicBezTo>
                    <a:pt x="1" y="90"/>
                    <a:pt x="12" y="147"/>
                    <a:pt x="54" y="175"/>
                  </a:cubicBezTo>
                  <a:cubicBezTo>
                    <a:pt x="70" y="185"/>
                    <a:pt x="86" y="191"/>
                    <a:pt x="104" y="191"/>
                  </a:cubicBezTo>
                  <a:cubicBezTo>
                    <a:pt x="134" y="191"/>
                    <a:pt x="163" y="177"/>
                    <a:pt x="180" y="151"/>
                  </a:cubicBezTo>
                  <a:lnTo>
                    <a:pt x="186" y="142"/>
                  </a:lnTo>
                  <a:cubicBezTo>
                    <a:pt x="213" y="101"/>
                    <a:pt x="202" y="43"/>
                    <a:pt x="160" y="16"/>
                  </a:cubicBezTo>
                  <a:cubicBezTo>
                    <a:pt x="144" y="5"/>
                    <a:pt x="127"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7"/>
            <p:cNvSpPr/>
            <p:nvPr/>
          </p:nvSpPr>
          <p:spPr>
            <a:xfrm>
              <a:off x="6313997" y="268812"/>
              <a:ext cx="9351" cy="8443"/>
            </a:xfrm>
            <a:custGeom>
              <a:avLst/>
              <a:gdLst/>
              <a:ahLst/>
              <a:cxnLst/>
              <a:rect l="l" t="t" r="r" b="b"/>
              <a:pathLst>
                <a:path w="206" h="186" extrusionOk="0">
                  <a:moveTo>
                    <a:pt x="107" y="0"/>
                  </a:moveTo>
                  <a:cubicBezTo>
                    <a:pt x="104" y="0"/>
                    <a:pt x="100" y="1"/>
                    <a:pt x="96" y="1"/>
                  </a:cubicBezTo>
                  <a:lnTo>
                    <a:pt x="86" y="3"/>
                  </a:lnTo>
                  <a:cubicBezTo>
                    <a:pt x="37" y="10"/>
                    <a:pt x="1" y="56"/>
                    <a:pt x="7" y="105"/>
                  </a:cubicBezTo>
                  <a:cubicBezTo>
                    <a:pt x="14" y="153"/>
                    <a:pt x="54" y="186"/>
                    <a:pt x="98" y="186"/>
                  </a:cubicBezTo>
                  <a:cubicBezTo>
                    <a:pt x="102" y="186"/>
                    <a:pt x="106" y="186"/>
                    <a:pt x="111" y="185"/>
                  </a:cubicBezTo>
                  <a:lnTo>
                    <a:pt x="119" y="184"/>
                  </a:lnTo>
                  <a:cubicBezTo>
                    <a:pt x="170" y="177"/>
                    <a:pt x="206" y="131"/>
                    <a:pt x="198" y="80"/>
                  </a:cubicBezTo>
                  <a:cubicBezTo>
                    <a:pt x="192" y="34"/>
                    <a:pt x="152"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7"/>
            <p:cNvSpPr/>
            <p:nvPr/>
          </p:nvSpPr>
          <p:spPr>
            <a:xfrm>
              <a:off x="6327162" y="267632"/>
              <a:ext cx="8943" cy="8353"/>
            </a:xfrm>
            <a:custGeom>
              <a:avLst/>
              <a:gdLst/>
              <a:ahLst/>
              <a:cxnLst/>
              <a:rect l="l" t="t" r="r" b="b"/>
              <a:pathLst>
                <a:path w="197" h="184" extrusionOk="0">
                  <a:moveTo>
                    <a:pt x="100" y="1"/>
                  </a:moveTo>
                  <a:cubicBezTo>
                    <a:pt x="98" y="1"/>
                    <a:pt x="97" y="1"/>
                    <a:pt x="96" y="1"/>
                  </a:cubicBezTo>
                  <a:lnTo>
                    <a:pt x="85" y="1"/>
                  </a:lnTo>
                  <a:cubicBezTo>
                    <a:pt x="35" y="5"/>
                    <a:pt x="1" y="48"/>
                    <a:pt x="5" y="99"/>
                  </a:cubicBezTo>
                  <a:cubicBezTo>
                    <a:pt x="7" y="147"/>
                    <a:pt x="53" y="183"/>
                    <a:pt x="100" y="183"/>
                  </a:cubicBezTo>
                  <a:lnTo>
                    <a:pt x="106" y="183"/>
                  </a:lnTo>
                  <a:cubicBezTo>
                    <a:pt x="156" y="180"/>
                    <a:pt x="196" y="137"/>
                    <a:pt x="192" y="87"/>
                  </a:cubicBezTo>
                  <a:cubicBezTo>
                    <a:pt x="189" y="38"/>
                    <a:pt x="14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7"/>
            <p:cNvSpPr/>
            <p:nvPr/>
          </p:nvSpPr>
          <p:spPr>
            <a:xfrm>
              <a:off x="6314451" y="660889"/>
              <a:ext cx="9261" cy="8443"/>
            </a:xfrm>
            <a:custGeom>
              <a:avLst/>
              <a:gdLst/>
              <a:ahLst/>
              <a:cxnLst/>
              <a:rect l="l" t="t" r="r" b="b"/>
              <a:pathLst>
                <a:path w="204" h="186" extrusionOk="0">
                  <a:moveTo>
                    <a:pt x="98" y="0"/>
                  </a:moveTo>
                  <a:cubicBezTo>
                    <a:pt x="52" y="0"/>
                    <a:pt x="13" y="34"/>
                    <a:pt x="7" y="80"/>
                  </a:cubicBezTo>
                  <a:cubicBezTo>
                    <a:pt x="0" y="131"/>
                    <a:pt x="35" y="177"/>
                    <a:pt x="86" y="183"/>
                  </a:cubicBezTo>
                  <a:lnTo>
                    <a:pt x="95" y="185"/>
                  </a:lnTo>
                  <a:cubicBezTo>
                    <a:pt x="99" y="185"/>
                    <a:pt x="103" y="186"/>
                    <a:pt x="107" y="186"/>
                  </a:cubicBezTo>
                  <a:cubicBezTo>
                    <a:pt x="151" y="186"/>
                    <a:pt x="191" y="153"/>
                    <a:pt x="198" y="107"/>
                  </a:cubicBezTo>
                  <a:cubicBezTo>
                    <a:pt x="204" y="56"/>
                    <a:pt x="169" y="11"/>
                    <a:pt x="119" y="3"/>
                  </a:cubicBezTo>
                  <a:lnTo>
                    <a:pt x="109" y="1"/>
                  </a:lnTo>
                  <a:cubicBezTo>
                    <a:pt x="105" y="1"/>
                    <a:pt x="101"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7"/>
            <p:cNvSpPr/>
            <p:nvPr/>
          </p:nvSpPr>
          <p:spPr>
            <a:xfrm>
              <a:off x="6353083" y="267632"/>
              <a:ext cx="8852" cy="8353"/>
            </a:xfrm>
            <a:custGeom>
              <a:avLst/>
              <a:gdLst/>
              <a:ahLst/>
              <a:cxnLst/>
              <a:rect l="l" t="t" r="r" b="b"/>
              <a:pathLst>
                <a:path w="195" h="184" extrusionOk="0">
                  <a:moveTo>
                    <a:pt x="90" y="1"/>
                  </a:moveTo>
                  <a:cubicBezTo>
                    <a:pt x="43" y="1"/>
                    <a:pt x="6" y="39"/>
                    <a:pt x="4" y="87"/>
                  </a:cubicBezTo>
                  <a:cubicBezTo>
                    <a:pt x="1" y="136"/>
                    <a:pt x="43" y="179"/>
                    <a:pt x="93" y="183"/>
                  </a:cubicBezTo>
                  <a:lnTo>
                    <a:pt x="100" y="183"/>
                  </a:lnTo>
                  <a:cubicBezTo>
                    <a:pt x="147" y="183"/>
                    <a:pt x="188" y="146"/>
                    <a:pt x="190" y="99"/>
                  </a:cubicBezTo>
                  <a:cubicBezTo>
                    <a:pt x="195" y="48"/>
                    <a:pt x="157" y="5"/>
                    <a:pt x="106" y="1"/>
                  </a:cubicBezTo>
                  <a:lnTo>
                    <a:pt x="95" y="1"/>
                  </a:lnTo>
                  <a:cubicBezTo>
                    <a:pt x="94" y="1"/>
                    <a:pt x="92" y="1"/>
                    <a:pt x="9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7"/>
            <p:cNvSpPr/>
            <p:nvPr/>
          </p:nvSpPr>
          <p:spPr>
            <a:xfrm>
              <a:off x="6340599" y="662568"/>
              <a:ext cx="8670" cy="8398"/>
            </a:xfrm>
            <a:custGeom>
              <a:avLst/>
              <a:gdLst/>
              <a:ahLst/>
              <a:cxnLst/>
              <a:rect l="l" t="t" r="r" b="b"/>
              <a:pathLst>
                <a:path w="191" h="185" extrusionOk="0">
                  <a:moveTo>
                    <a:pt x="90" y="1"/>
                  </a:moveTo>
                  <a:cubicBezTo>
                    <a:pt x="39" y="1"/>
                    <a:pt x="0" y="42"/>
                    <a:pt x="0" y="94"/>
                  </a:cubicBezTo>
                  <a:cubicBezTo>
                    <a:pt x="0" y="143"/>
                    <a:pt x="44" y="184"/>
                    <a:pt x="94" y="184"/>
                  </a:cubicBezTo>
                  <a:lnTo>
                    <a:pt x="99" y="184"/>
                  </a:lnTo>
                  <a:cubicBezTo>
                    <a:pt x="149" y="184"/>
                    <a:pt x="190" y="143"/>
                    <a:pt x="190" y="94"/>
                  </a:cubicBezTo>
                  <a:cubicBezTo>
                    <a:pt x="190" y="42"/>
                    <a:pt x="149"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7"/>
            <p:cNvSpPr/>
            <p:nvPr/>
          </p:nvSpPr>
          <p:spPr>
            <a:xfrm>
              <a:off x="6327434" y="662205"/>
              <a:ext cx="8897" cy="8307"/>
            </a:xfrm>
            <a:custGeom>
              <a:avLst/>
              <a:gdLst/>
              <a:ahLst/>
              <a:cxnLst/>
              <a:rect l="l" t="t" r="r" b="b"/>
              <a:pathLst>
                <a:path w="196" h="183" extrusionOk="0">
                  <a:moveTo>
                    <a:pt x="94" y="0"/>
                  </a:moveTo>
                  <a:cubicBezTo>
                    <a:pt x="46" y="0"/>
                    <a:pt x="7" y="37"/>
                    <a:pt x="4" y="85"/>
                  </a:cubicBezTo>
                  <a:cubicBezTo>
                    <a:pt x="0" y="134"/>
                    <a:pt x="38" y="179"/>
                    <a:pt x="89" y="182"/>
                  </a:cubicBezTo>
                  <a:lnTo>
                    <a:pt x="99" y="183"/>
                  </a:lnTo>
                  <a:lnTo>
                    <a:pt x="104" y="183"/>
                  </a:lnTo>
                  <a:cubicBezTo>
                    <a:pt x="152" y="183"/>
                    <a:pt x="188" y="145"/>
                    <a:pt x="191" y="96"/>
                  </a:cubicBezTo>
                  <a:cubicBezTo>
                    <a:pt x="195" y="47"/>
                    <a:pt x="152" y="3"/>
                    <a:pt x="101" y="1"/>
                  </a:cubicBezTo>
                  <a:cubicBezTo>
                    <a:pt x="99" y="0"/>
                    <a:pt x="96" y="0"/>
                    <a:pt x="9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7"/>
            <p:cNvSpPr/>
            <p:nvPr/>
          </p:nvSpPr>
          <p:spPr>
            <a:xfrm>
              <a:off x="6288712" y="273942"/>
              <a:ext cx="9488" cy="8353"/>
            </a:xfrm>
            <a:custGeom>
              <a:avLst/>
              <a:gdLst/>
              <a:ahLst/>
              <a:cxnLst/>
              <a:rect l="l" t="t" r="r" b="b"/>
              <a:pathLst>
                <a:path w="209" h="184" extrusionOk="0">
                  <a:moveTo>
                    <a:pt x="106" y="0"/>
                  </a:moveTo>
                  <a:cubicBezTo>
                    <a:pt x="99" y="0"/>
                    <a:pt x="92" y="1"/>
                    <a:pt x="84" y="3"/>
                  </a:cubicBezTo>
                  <a:lnTo>
                    <a:pt x="74" y="5"/>
                  </a:lnTo>
                  <a:cubicBezTo>
                    <a:pt x="25" y="19"/>
                    <a:pt x="0" y="69"/>
                    <a:pt x="14" y="117"/>
                  </a:cubicBezTo>
                  <a:cubicBezTo>
                    <a:pt x="24" y="157"/>
                    <a:pt x="63" y="183"/>
                    <a:pt x="105" y="183"/>
                  </a:cubicBezTo>
                  <a:cubicBezTo>
                    <a:pt x="112" y="183"/>
                    <a:pt x="121" y="182"/>
                    <a:pt x="130" y="180"/>
                  </a:cubicBezTo>
                  <a:cubicBezTo>
                    <a:pt x="178" y="166"/>
                    <a:pt x="209" y="118"/>
                    <a:pt x="195" y="69"/>
                  </a:cubicBezTo>
                  <a:cubicBezTo>
                    <a:pt x="185" y="27"/>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7"/>
            <p:cNvSpPr/>
            <p:nvPr/>
          </p:nvSpPr>
          <p:spPr>
            <a:xfrm>
              <a:off x="6276501" y="652127"/>
              <a:ext cx="9578" cy="8489"/>
            </a:xfrm>
            <a:custGeom>
              <a:avLst/>
              <a:gdLst/>
              <a:ahLst/>
              <a:cxnLst/>
              <a:rect l="l" t="t" r="r" b="b"/>
              <a:pathLst>
                <a:path w="211" h="187" extrusionOk="0">
                  <a:moveTo>
                    <a:pt x="102" y="0"/>
                  </a:moveTo>
                  <a:cubicBezTo>
                    <a:pt x="64" y="0"/>
                    <a:pt x="29" y="25"/>
                    <a:pt x="16" y="62"/>
                  </a:cubicBezTo>
                  <a:cubicBezTo>
                    <a:pt x="0" y="110"/>
                    <a:pt x="26" y="162"/>
                    <a:pt x="73" y="178"/>
                  </a:cubicBezTo>
                  <a:lnTo>
                    <a:pt x="82" y="181"/>
                  </a:lnTo>
                  <a:cubicBezTo>
                    <a:pt x="91" y="184"/>
                    <a:pt x="100" y="187"/>
                    <a:pt x="110" y="187"/>
                  </a:cubicBezTo>
                  <a:cubicBezTo>
                    <a:pt x="147" y="187"/>
                    <a:pt x="181" y="161"/>
                    <a:pt x="194" y="123"/>
                  </a:cubicBezTo>
                  <a:cubicBezTo>
                    <a:pt x="210" y="75"/>
                    <a:pt x="179" y="22"/>
                    <a:pt x="132" y="5"/>
                  </a:cubicBezTo>
                  <a:cubicBezTo>
                    <a:pt x="122" y="2"/>
                    <a:pt x="112"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7"/>
            <p:cNvSpPr/>
            <p:nvPr/>
          </p:nvSpPr>
          <p:spPr>
            <a:xfrm>
              <a:off x="6301559" y="658800"/>
              <a:ext cx="9351" cy="8398"/>
            </a:xfrm>
            <a:custGeom>
              <a:avLst/>
              <a:gdLst/>
              <a:ahLst/>
              <a:cxnLst/>
              <a:rect l="l" t="t" r="r" b="b"/>
              <a:pathLst>
                <a:path w="206" h="185" extrusionOk="0">
                  <a:moveTo>
                    <a:pt x="100" y="1"/>
                  </a:moveTo>
                  <a:cubicBezTo>
                    <a:pt x="58" y="1"/>
                    <a:pt x="21" y="30"/>
                    <a:pt x="11" y="72"/>
                  </a:cubicBezTo>
                  <a:cubicBezTo>
                    <a:pt x="1" y="123"/>
                    <a:pt x="32" y="170"/>
                    <a:pt x="81" y="181"/>
                  </a:cubicBezTo>
                  <a:lnTo>
                    <a:pt x="91" y="183"/>
                  </a:lnTo>
                  <a:cubicBezTo>
                    <a:pt x="98" y="184"/>
                    <a:pt x="103" y="184"/>
                    <a:pt x="108" y="184"/>
                  </a:cubicBezTo>
                  <a:cubicBezTo>
                    <a:pt x="151" y="184"/>
                    <a:pt x="186" y="153"/>
                    <a:pt x="196" y="109"/>
                  </a:cubicBezTo>
                  <a:cubicBezTo>
                    <a:pt x="205" y="61"/>
                    <a:pt x="170" y="13"/>
                    <a:pt x="119" y="3"/>
                  </a:cubicBezTo>
                  <a:cubicBezTo>
                    <a:pt x="113" y="1"/>
                    <a:pt x="10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7"/>
            <p:cNvSpPr/>
            <p:nvPr/>
          </p:nvSpPr>
          <p:spPr>
            <a:xfrm>
              <a:off x="6427167" y="287288"/>
              <a:ext cx="9715" cy="8443"/>
            </a:xfrm>
            <a:custGeom>
              <a:avLst/>
              <a:gdLst/>
              <a:ahLst/>
              <a:cxnLst/>
              <a:rect l="l" t="t" r="r" b="b"/>
              <a:pathLst>
                <a:path w="214" h="186" extrusionOk="0">
                  <a:moveTo>
                    <a:pt x="104" y="1"/>
                  </a:moveTo>
                  <a:cubicBezTo>
                    <a:pt x="71" y="1"/>
                    <a:pt x="39" y="21"/>
                    <a:pt x="23" y="54"/>
                  </a:cubicBezTo>
                  <a:cubicBezTo>
                    <a:pt x="1" y="98"/>
                    <a:pt x="23" y="155"/>
                    <a:pt x="70" y="177"/>
                  </a:cubicBezTo>
                  <a:cubicBezTo>
                    <a:pt x="82" y="184"/>
                    <a:pt x="97" y="186"/>
                    <a:pt x="110" y="186"/>
                  </a:cubicBezTo>
                  <a:cubicBezTo>
                    <a:pt x="143" y="186"/>
                    <a:pt x="176" y="168"/>
                    <a:pt x="192" y="136"/>
                  </a:cubicBezTo>
                  <a:cubicBezTo>
                    <a:pt x="214" y="91"/>
                    <a:pt x="196" y="36"/>
                    <a:pt x="151" y="14"/>
                  </a:cubicBezTo>
                  <a:lnTo>
                    <a:pt x="141" y="10"/>
                  </a:lnTo>
                  <a:cubicBezTo>
                    <a:pt x="129" y="4"/>
                    <a:pt x="117"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7"/>
            <p:cNvSpPr/>
            <p:nvPr/>
          </p:nvSpPr>
          <p:spPr>
            <a:xfrm>
              <a:off x="6301423" y="270991"/>
              <a:ext cx="9124" cy="8307"/>
            </a:xfrm>
            <a:custGeom>
              <a:avLst/>
              <a:gdLst/>
              <a:ahLst/>
              <a:cxnLst/>
              <a:rect l="l" t="t" r="r" b="b"/>
              <a:pathLst>
                <a:path w="201" h="183" extrusionOk="0">
                  <a:moveTo>
                    <a:pt x="101" y="1"/>
                  </a:moveTo>
                  <a:cubicBezTo>
                    <a:pt x="96" y="1"/>
                    <a:pt x="90" y="2"/>
                    <a:pt x="84" y="3"/>
                  </a:cubicBezTo>
                  <a:lnTo>
                    <a:pt x="78" y="4"/>
                  </a:lnTo>
                  <a:cubicBezTo>
                    <a:pt x="27" y="14"/>
                    <a:pt x="1" y="62"/>
                    <a:pt x="10" y="110"/>
                  </a:cubicBezTo>
                  <a:cubicBezTo>
                    <a:pt x="19" y="153"/>
                    <a:pt x="59" y="183"/>
                    <a:pt x="103" y="183"/>
                  </a:cubicBezTo>
                  <a:cubicBezTo>
                    <a:pt x="109" y="183"/>
                    <a:pt x="115" y="183"/>
                    <a:pt x="121" y="182"/>
                  </a:cubicBezTo>
                  <a:cubicBezTo>
                    <a:pt x="171" y="171"/>
                    <a:pt x="201" y="124"/>
                    <a:pt x="193" y="74"/>
                  </a:cubicBezTo>
                  <a:cubicBezTo>
                    <a:pt x="184" y="31"/>
                    <a:pt x="144"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7"/>
            <p:cNvSpPr/>
            <p:nvPr/>
          </p:nvSpPr>
          <p:spPr>
            <a:xfrm>
              <a:off x="6288894" y="655895"/>
              <a:ext cx="9669" cy="8398"/>
            </a:xfrm>
            <a:custGeom>
              <a:avLst/>
              <a:gdLst/>
              <a:ahLst/>
              <a:cxnLst/>
              <a:rect l="l" t="t" r="r" b="b"/>
              <a:pathLst>
                <a:path w="213" h="185" extrusionOk="0">
                  <a:moveTo>
                    <a:pt x="102" y="1"/>
                  </a:moveTo>
                  <a:cubicBezTo>
                    <a:pt x="61" y="1"/>
                    <a:pt x="24" y="28"/>
                    <a:pt x="13" y="69"/>
                  </a:cubicBezTo>
                  <a:cubicBezTo>
                    <a:pt x="0" y="118"/>
                    <a:pt x="31" y="168"/>
                    <a:pt x="79" y="180"/>
                  </a:cubicBezTo>
                  <a:lnTo>
                    <a:pt x="87" y="183"/>
                  </a:lnTo>
                  <a:cubicBezTo>
                    <a:pt x="95" y="185"/>
                    <a:pt x="103" y="185"/>
                    <a:pt x="111" y="185"/>
                  </a:cubicBezTo>
                  <a:cubicBezTo>
                    <a:pt x="150" y="185"/>
                    <a:pt x="187" y="159"/>
                    <a:pt x="200" y="117"/>
                  </a:cubicBezTo>
                  <a:cubicBezTo>
                    <a:pt x="212" y="69"/>
                    <a:pt x="184" y="19"/>
                    <a:pt x="134" y="6"/>
                  </a:cubicBezTo>
                  <a:lnTo>
                    <a:pt x="124" y="3"/>
                  </a:lnTo>
                  <a:cubicBezTo>
                    <a:pt x="116" y="2"/>
                    <a:pt x="109"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7"/>
            <p:cNvSpPr/>
            <p:nvPr/>
          </p:nvSpPr>
          <p:spPr>
            <a:xfrm>
              <a:off x="6403289" y="277437"/>
              <a:ext cx="9669" cy="8443"/>
            </a:xfrm>
            <a:custGeom>
              <a:avLst/>
              <a:gdLst/>
              <a:ahLst/>
              <a:cxnLst/>
              <a:rect l="l" t="t" r="r" b="b"/>
              <a:pathLst>
                <a:path w="213" h="186" extrusionOk="0">
                  <a:moveTo>
                    <a:pt x="102" y="1"/>
                  </a:moveTo>
                  <a:cubicBezTo>
                    <a:pt x="64" y="1"/>
                    <a:pt x="30" y="25"/>
                    <a:pt x="18" y="64"/>
                  </a:cubicBezTo>
                  <a:cubicBezTo>
                    <a:pt x="1" y="112"/>
                    <a:pt x="31" y="164"/>
                    <a:pt x="79" y="180"/>
                  </a:cubicBezTo>
                  <a:cubicBezTo>
                    <a:pt x="87" y="184"/>
                    <a:pt x="98" y="185"/>
                    <a:pt x="108" y="185"/>
                  </a:cubicBezTo>
                  <a:cubicBezTo>
                    <a:pt x="146" y="185"/>
                    <a:pt x="182" y="162"/>
                    <a:pt x="196" y="124"/>
                  </a:cubicBezTo>
                  <a:cubicBezTo>
                    <a:pt x="213" y="77"/>
                    <a:pt x="186" y="24"/>
                    <a:pt x="139" y="8"/>
                  </a:cubicBezTo>
                  <a:lnTo>
                    <a:pt x="129" y="5"/>
                  </a:lnTo>
                  <a:cubicBezTo>
                    <a:pt x="120" y="2"/>
                    <a:pt x="11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7"/>
            <p:cNvSpPr/>
            <p:nvPr/>
          </p:nvSpPr>
          <p:spPr>
            <a:xfrm>
              <a:off x="6391169" y="655986"/>
              <a:ext cx="9533" cy="8307"/>
            </a:xfrm>
            <a:custGeom>
              <a:avLst/>
              <a:gdLst/>
              <a:ahLst/>
              <a:cxnLst/>
              <a:rect l="l" t="t" r="r" b="b"/>
              <a:pathLst>
                <a:path w="210" h="183" extrusionOk="0">
                  <a:moveTo>
                    <a:pt x="106" y="0"/>
                  </a:moveTo>
                  <a:cubicBezTo>
                    <a:pt x="97" y="0"/>
                    <a:pt x="88" y="1"/>
                    <a:pt x="80" y="4"/>
                  </a:cubicBezTo>
                  <a:cubicBezTo>
                    <a:pt x="32" y="15"/>
                    <a:pt x="1" y="66"/>
                    <a:pt x="15" y="114"/>
                  </a:cubicBezTo>
                  <a:cubicBezTo>
                    <a:pt x="25" y="155"/>
                    <a:pt x="62" y="183"/>
                    <a:pt x="103" y="183"/>
                  </a:cubicBezTo>
                  <a:cubicBezTo>
                    <a:pt x="111" y="183"/>
                    <a:pt x="119" y="182"/>
                    <a:pt x="125" y="181"/>
                  </a:cubicBezTo>
                  <a:lnTo>
                    <a:pt x="136" y="178"/>
                  </a:lnTo>
                  <a:cubicBezTo>
                    <a:pt x="184" y="165"/>
                    <a:pt x="210" y="114"/>
                    <a:pt x="196" y="66"/>
                  </a:cubicBezTo>
                  <a:cubicBezTo>
                    <a:pt x="186" y="26"/>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7"/>
            <p:cNvSpPr/>
            <p:nvPr/>
          </p:nvSpPr>
          <p:spPr>
            <a:xfrm>
              <a:off x="6403562" y="652264"/>
              <a:ext cx="9533" cy="8353"/>
            </a:xfrm>
            <a:custGeom>
              <a:avLst/>
              <a:gdLst/>
              <a:ahLst/>
              <a:cxnLst/>
              <a:rect l="l" t="t" r="r" b="b"/>
              <a:pathLst>
                <a:path w="210" h="184" extrusionOk="0">
                  <a:moveTo>
                    <a:pt x="105" y="0"/>
                  </a:moveTo>
                  <a:cubicBezTo>
                    <a:pt x="94" y="0"/>
                    <a:pt x="84" y="2"/>
                    <a:pt x="74" y="5"/>
                  </a:cubicBezTo>
                  <a:cubicBezTo>
                    <a:pt x="26" y="21"/>
                    <a:pt x="0" y="74"/>
                    <a:pt x="16" y="121"/>
                  </a:cubicBezTo>
                  <a:cubicBezTo>
                    <a:pt x="29" y="159"/>
                    <a:pt x="64" y="184"/>
                    <a:pt x="102" y="184"/>
                  </a:cubicBezTo>
                  <a:cubicBezTo>
                    <a:pt x="112" y="184"/>
                    <a:pt x="122" y="183"/>
                    <a:pt x="132" y="178"/>
                  </a:cubicBezTo>
                  <a:lnTo>
                    <a:pt x="141" y="175"/>
                  </a:lnTo>
                  <a:cubicBezTo>
                    <a:pt x="189" y="158"/>
                    <a:pt x="210" y="109"/>
                    <a:pt x="194" y="59"/>
                  </a:cubicBezTo>
                  <a:cubicBezTo>
                    <a:pt x="182" y="23"/>
                    <a:pt x="14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7"/>
            <p:cNvSpPr/>
            <p:nvPr/>
          </p:nvSpPr>
          <p:spPr>
            <a:xfrm>
              <a:off x="6353264" y="662205"/>
              <a:ext cx="9124" cy="8262"/>
            </a:xfrm>
            <a:custGeom>
              <a:avLst/>
              <a:gdLst/>
              <a:ahLst/>
              <a:cxnLst/>
              <a:rect l="l" t="t" r="r" b="b"/>
              <a:pathLst>
                <a:path w="201" h="182" extrusionOk="0">
                  <a:moveTo>
                    <a:pt x="107" y="0"/>
                  </a:moveTo>
                  <a:cubicBezTo>
                    <a:pt x="105" y="0"/>
                    <a:pt x="102" y="0"/>
                    <a:pt x="100" y="1"/>
                  </a:cubicBezTo>
                  <a:lnTo>
                    <a:pt x="89" y="1"/>
                  </a:lnTo>
                  <a:cubicBezTo>
                    <a:pt x="39" y="4"/>
                    <a:pt x="1" y="48"/>
                    <a:pt x="5" y="98"/>
                  </a:cubicBezTo>
                  <a:cubicBezTo>
                    <a:pt x="8" y="145"/>
                    <a:pt x="48" y="182"/>
                    <a:pt x="96" y="182"/>
                  </a:cubicBezTo>
                  <a:lnTo>
                    <a:pt x="102" y="182"/>
                  </a:lnTo>
                  <a:lnTo>
                    <a:pt x="110" y="181"/>
                  </a:lnTo>
                  <a:cubicBezTo>
                    <a:pt x="160" y="178"/>
                    <a:pt x="200" y="134"/>
                    <a:pt x="196" y="84"/>
                  </a:cubicBezTo>
                  <a:cubicBezTo>
                    <a:pt x="193" y="38"/>
                    <a:pt x="155"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7"/>
            <p:cNvSpPr/>
            <p:nvPr/>
          </p:nvSpPr>
          <p:spPr>
            <a:xfrm>
              <a:off x="6415546" y="647543"/>
              <a:ext cx="9896" cy="8580"/>
            </a:xfrm>
            <a:custGeom>
              <a:avLst/>
              <a:gdLst/>
              <a:ahLst/>
              <a:cxnLst/>
              <a:rect l="l" t="t" r="r" b="b"/>
              <a:pathLst>
                <a:path w="218" h="189" extrusionOk="0">
                  <a:moveTo>
                    <a:pt x="114" y="1"/>
                  </a:moveTo>
                  <a:cubicBezTo>
                    <a:pt x="103" y="1"/>
                    <a:pt x="91" y="3"/>
                    <a:pt x="79" y="8"/>
                  </a:cubicBezTo>
                  <a:lnTo>
                    <a:pt x="69" y="12"/>
                  </a:lnTo>
                  <a:cubicBezTo>
                    <a:pt x="23" y="31"/>
                    <a:pt x="1" y="86"/>
                    <a:pt x="21" y="132"/>
                  </a:cubicBezTo>
                  <a:cubicBezTo>
                    <a:pt x="34" y="167"/>
                    <a:pt x="69" y="189"/>
                    <a:pt x="105" y="189"/>
                  </a:cubicBezTo>
                  <a:cubicBezTo>
                    <a:pt x="117" y="189"/>
                    <a:pt x="128" y="186"/>
                    <a:pt x="140" y="182"/>
                  </a:cubicBezTo>
                  <a:lnTo>
                    <a:pt x="148" y="178"/>
                  </a:lnTo>
                  <a:cubicBezTo>
                    <a:pt x="196" y="160"/>
                    <a:pt x="218" y="105"/>
                    <a:pt x="198" y="60"/>
                  </a:cubicBezTo>
                  <a:cubicBezTo>
                    <a:pt x="184" y="23"/>
                    <a:pt x="150" y="1"/>
                    <a:pt x="11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7"/>
            <p:cNvSpPr/>
            <p:nvPr/>
          </p:nvSpPr>
          <p:spPr>
            <a:xfrm>
              <a:off x="6415365" y="281977"/>
              <a:ext cx="9760" cy="8443"/>
            </a:xfrm>
            <a:custGeom>
              <a:avLst/>
              <a:gdLst/>
              <a:ahLst/>
              <a:cxnLst/>
              <a:rect l="l" t="t" r="r" b="b"/>
              <a:pathLst>
                <a:path w="215" h="186" extrusionOk="0">
                  <a:moveTo>
                    <a:pt x="105" y="0"/>
                  </a:moveTo>
                  <a:cubicBezTo>
                    <a:pt x="69" y="0"/>
                    <a:pt x="36" y="22"/>
                    <a:pt x="21" y="58"/>
                  </a:cubicBezTo>
                  <a:cubicBezTo>
                    <a:pt x="1" y="104"/>
                    <a:pt x="26" y="159"/>
                    <a:pt x="73" y="178"/>
                  </a:cubicBezTo>
                  <a:cubicBezTo>
                    <a:pt x="85" y="184"/>
                    <a:pt x="98" y="186"/>
                    <a:pt x="110" y="186"/>
                  </a:cubicBezTo>
                  <a:cubicBezTo>
                    <a:pt x="146" y="186"/>
                    <a:pt x="179" y="165"/>
                    <a:pt x="195" y="131"/>
                  </a:cubicBezTo>
                  <a:cubicBezTo>
                    <a:pt x="215" y="84"/>
                    <a:pt x="193" y="31"/>
                    <a:pt x="147" y="11"/>
                  </a:cubicBezTo>
                  <a:lnTo>
                    <a:pt x="137" y="6"/>
                  </a:lnTo>
                  <a:cubicBezTo>
                    <a:pt x="126" y="2"/>
                    <a:pt x="115"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7"/>
            <p:cNvSpPr/>
            <p:nvPr/>
          </p:nvSpPr>
          <p:spPr>
            <a:xfrm>
              <a:off x="6365566" y="268812"/>
              <a:ext cx="9351" cy="8398"/>
            </a:xfrm>
            <a:custGeom>
              <a:avLst/>
              <a:gdLst/>
              <a:ahLst/>
              <a:cxnLst/>
              <a:rect l="l" t="t" r="r" b="b"/>
              <a:pathLst>
                <a:path w="206" h="185" extrusionOk="0">
                  <a:moveTo>
                    <a:pt x="99" y="0"/>
                  </a:moveTo>
                  <a:cubicBezTo>
                    <a:pt x="55" y="0"/>
                    <a:pt x="14" y="34"/>
                    <a:pt x="7" y="80"/>
                  </a:cubicBezTo>
                  <a:cubicBezTo>
                    <a:pt x="1" y="130"/>
                    <a:pt x="37" y="175"/>
                    <a:pt x="87" y="182"/>
                  </a:cubicBezTo>
                  <a:lnTo>
                    <a:pt x="98" y="184"/>
                  </a:lnTo>
                  <a:cubicBezTo>
                    <a:pt x="101" y="184"/>
                    <a:pt x="105" y="185"/>
                    <a:pt x="107" y="185"/>
                  </a:cubicBezTo>
                  <a:cubicBezTo>
                    <a:pt x="154" y="185"/>
                    <a:pt x="194" y="151"/>
                    <a:pt x="199" y="104"/>
                  </a:cubicBezTo>
                  <a:cubicBezTo>
                    <a:pt x="205" y="54"/>
                    <a:pt x="168" y="7"/>
                    <a:pt x="118" y="3"/>
                  </a:cubicBezTo>
                  <a:lnTo>
                    <a:pt x="110" y="1"/>
                  </a:lnTo>
                  <a:cubicBezTo>
                    <a:pt x="107" y="1"/>
                    <a:pt x="103"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7"/>
            <p:cNvSpPr/>
            <p:nvPr/>
          </p:nvSpPr>
          <p:spPr>
            <a:xfrm>
              <a:off x="6366020" y="660934"/>
              <a:ext cx="9306" cy="8398"/>
            </a:xfrm>
            <a:custGeom>
              <a:avLst/>
              <a:gdLst/>
              <a:ahLst/>
              <a:cxnLst/>
              <a:rect l="l" t="t" r="r" b="b"/>
              <a:pathLst>
                <a:path w="205" h="185" extrusionOk="0">
                  <a:moveTo>
                    <a:pt x="110" y="1"/>
                  </a:moveTo>
                  <a:cubicBezTo>
                    <a:pt x="105" y="1"/>
                    <a:pt x="100" y="1"/>
                    <a:pt x="95" y="2"/>
                  </a:cubicBezTo>
                  <a:lnTo>
                    <a:pt x="86" y="3"/>
                  </a:lnTo>
                  <a:cubicBezTo>
                    <a:pt x="36" y="10"/>
                    <a:pt x="0" y="56"/>
                    <a:pt x="7" y="106"/>
                  </a:cubicBezTo>
                  <a:cubicBezTo>
                    <a:pt x="14" y="152"/>
                    <a:pt x="53" y="185"/>
                    <a:pt x="97" y="185"/>
                  </a:cubicBezTo>
                  <a:cubicBezTo>
                    <a:pt x="101" y="185"/>
                    <a:pt x="106" y="185"/>
                    <a:pt x="110" y="184"/>
                  </a:cubicBezTo>
                  <a:lnTo>
                    <a:pt x="119" y="182"/>
                  </a:lnTo>
                  <a:cubicBezTo>
                    <a:pt x="169" y="176"/>
                    <a:pt x="205" y="130"/>
                    <a:pt x="199" y="79"/>
                  </a:cubicBezTo>
                  <a:cubicBezTo>
                    <a:pt x="192" y="34"/>
                    <a:pt x="154"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7"/>
            <p:cNvSpPr/>
            <p:nvPr/>
          </p:nvSpPr>
          <p:spPr>
            <a:xfrm>
              <a:off x="6390942" y="273715"/>
              <a:ext cx="9533" cy="8489"/>
            </a:xfrm>
            <a:custGeom>
              <a:avLst/>
              <a:gdLst/>
              <a:ahLst/>
              <a:cxnLst/>
              <a:rect l="l" t="t" r="r" b="b"/>
              <a:pathLst>
                <a:path w="210" h="187" extrusionOk="0">
                  <a:moveTo>
                    <a:pt x="99" y="1"/>
                  </a:moveTo>
                  <a:cubicBezTo>
                    <a:pt x="59" y="1"/>
                    <a:pt x="24" y="29"/>
                    <a:pt x="13" y="71"/>
                  </a:cubicBezTo>
                  <a:cubicBezTo>
                    <a:pt x="1" y="119"/>
                    <a:pt x="34" y="170"/>
                    <a:pt x="84" y="182"/>
                  </a:cubicBezTo>
                  <a:cubicBezTo>
                    <a:pt x="92" y="185"/>
                    <a:pt x="100" y="186"/>
                    <a:pt x="108" y="186"/>
                  </a:cubicBezTo>
                  <a:cubicBezTo>
                    <a:pt x="148" y="186"/>
                    <a:pt x="185" y="160"/>
                    <a:pt x="196" y="119"/>
                  </a:cubicBezTo>
                  <a:cubicBezTo>
                    <a:pt x="209" y="70"/>
                    <a:pt x="180" y="20"/>
                    <a:pt x="131" y="7"/>
                  </a:cubicBezTo>
                  <a:lnTo>
                    <a:pt x="121" y="4"/>
                  </a:lnTo>
                  <a:cubicBezTo>
                    <a:pt x="113" y="2"/>
                    <a:pt x="106"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7"/>
            <p:cNvSpPr/>
            <p:nvPr/>
          </p:nvSpPr>
          <p:spPr>
            <a:xfrm>
              <a:off x="6378685" y="658846"/>
              <a:ext cx="9442" cy="8443"/>
            </a:xfrm>
            <a:custGeom>
              <a:avLst/>
              <a:gdLst/>
              <a:ahLst/>
              <a:cxnLst/>
              <a:rect l="l" t="t" r="r" b="b"/>
              <a:pathLst>
                <a:path w="208" h="186" extrusionOk="0">
                  <a:moveTo>
                    <a:pt x="109" y="0"/>
                  </a:moveTo>
                  <a:cubicBezTo>
                    <a:pt x="103" y="0"/>
                    <a:pt x="97" y="1"/>
                    <a:pt x="91" y="2"/>
                  </a:cubicBezTo>
                  <a:lnTo>
                    <a:pt x="81" y="4"/>
                  </a:lnTo>
                  <a:cubicBezTo>
                    <a:pt x="31" y="14"/>
                    <a:pt x="1" y="64"/>
                    <a:pt x="10" y="112"/>
                  </a:cubicBezTo>
                  <a:cubicBezTo>
                    <a:pt x="20" y="156"/>
                    <a:pt x="58" y="185"/>
                    <a:pt x="100" y="185"/>
                  </a:cubicBezTo>
                  <a:cubicBezTo>
                    <a:pt x="106" y="185"/>
                    <a:pt x="112" y="185"/>
                    <a:pt x="120" y="182"/>
                  </a:cubicBezTo>
                  <a:lnTo>
                    <a:pt x="126" y="181"/>
                  </a:lnTo>
                  <a:cubicBezTo>
                    <a:pt x="176" y="172"/>
                    <a:pt x="207" y="123"/>
                    <a:pt x="199" y="73"/>
                  </a:cubicBezTo>
                  <a:cubicBezTo>
                    <a:pt x="191" y="31"/>
                    <a:pt x="153"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7"/>
            <p:cNvSpPr/>
            <p:nvPr/>
          </p:nvSpPr>
          <p:spPr>
            <a:xfrm>
              <a:off x="6378458" y="270809"/>
              <a:ext cx="9351" cy="8443"/>
            </a:xfrm>
            <a:custGeom>
              <a:avLst/>
              <a:gdLst/>
              <a:ahLst/>
              <a:cxnLst/>
              <a:rect l="l" t="t" r="r" b="b"/>
              <a:pathLst>
                <a:path w="206" h="186" extrusionOk="0">
                  <a:moveTo>
                    <a:pt x="97" y="1"/>
                  </a:moveTo>
                  <a:cubicBezTo>
                    <a:pt x="55" y="1"/>
                    <a:pt x="19" y="32"/>
                    <a:pt x="11" y="76"/>
                  </a:cubicBezTo>
                  <a:cubicBezTo>
                    <a:pt x="0" y="126"/>
                    <a:pt x="37" y="175"/>
                    <a:pt x="88" y="184"/>
                  </a:cubicBezTo>
                  <a:cubicBezTo>
                    <a:pt x="94" y="186"/>
                    <a:pt x="100" y="186"/>
                    <a:pt x="106" y="186"/>
                  </a:cubicBezTo>
                  <a:cubicBezTo>
                    <a:pt x="148" y="186"/>
                    <a:pt x="186" y="155"/>
                    <a:pt x="196" y="112"/>
                  </a:cubicBezTo>
                  <a:cubicBezTo>
                    <a:pt x="205" y="61"/>
                    <a:pt x="173" y="14"/>
                    <a:pt x="123" y="5"/>
                  </a:cubicBezTo>
                  <a:lnTo>
                    <a:pt x="113" y="2"/>
                  </a:lnTo>
                  <a:cubicBezTo>
                    <a:pt x="108" y="1"/>
                    <a:pt x="102" y="1"/>
                    <a:pt x="9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7"/>
            <p:cNvSpPr/>
            <p:nvPr/>
          </p:nvSpPr>
          <p:spPr>
            <a:xfrm>
              <a:off x="6143131" y="465055"/>
              <a:ext cx="8625" cy="8670"/>
            </a:xfrm>
            <a:custGeom>
              <a:avLst/>
              <a:gdLst/>
              <a:ahLst/>
              <a:cxnLst/>
              <a:rect l="l" t="t" r="r" b="b"/>
              <a:pathLst>
                <a:path w="190" h="191" extrusionOk="0">
                  <a:moveTo>
                    <a:pt x="95" y="1"/>
                  </a:moveTo>
                  <a:cubicBezTo>
                    <a:pt x="43" y="1"/>
                    <a:pt x="0" y="43"/>
                    <a:pt x="0" y="96"/>
                  </a:cubicBezTo>
                  <a:cubicBezTo>
                    <a:pt x="1" y="148"/>
                    <a:pt x="43" y="191"/>
                    <a:pt x="95" y="191"/>
                  </a:cubicBezTo>
                  <a:cubicBezTo>
                    <a:pt x="148" y="191"/>
                    <a:pt x="190" y="148"/>
                    <a:pt x="190" y="96"/>
                  </a:cubicBezTo>
                  <a:cubicBezTo>
                    <a:pt x="190" y="44"/>
                    <a:pt x="148" y="1"/>
                    <a:pt x="9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7"/>
            <p:cNvSpPr/>
            <p:nvPr/>
          </p:nvSpPr>
          <p:spPr>
            <a:xfrm>
              <a:off x="6310774" y="434958"/>
              <a:ext cx="68183" cy="68274"/>
            </a:xfrm>
            <a:custGeom>
              <a:avLst/>
              <a:gdLst/>
              <a:ahLst/>
              <a:cxnLst/>
              <a:rect l="l" t="t" r="r" b="b"/>
              <a:pathLst>
                <a:path w="1502" h="1504" extrusionOk="0">
                  <a:moveTo>
                    <a:pt x="751" y="0"/>
                  </a:moveTo>
                  <a:cubicBezTo>
                    <a:pt x="337" y="0"/>
                    <a:pt x="0" y="337"/>
                    <a:pt x="0" y="752"/>
                  </a:cubicBezTo>
                  <a:cubicBezTo>
                    <a:pt x="0" y="1168"/>
                    <a:pt x="337" y="1503"/>
                    <a:pt x="751" y="1503"/>
                  </a:cubicBezTo>
                  <a:cubicBezTo>
                    <a:pt x="1166" y="1503"/>
                    <a:pt x="1502" y="1168"/>
                    <a:pt x="1502" y="752"/>
                  </a:cubicBezTo>
                  <a:cubicBezTo>
                    <a:pt x="1502" y="337"/>
                    <a:pt x="1166" y="0"/>
                    <a:pt x="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7"/>
            <p:cNvSpPr/>
            <p:nvPr/>
          </p:nvSpPr>
          <p:spPr>
            <a:xfrm>
              <a:off x="6200192" y="259778"/>
              <a:ext cx="14844" cy="14799"/>
            </a:xfrm>
            <a:custGeom>
              <a:avLst/>
              <a:gdLst/>
              <a:ahLst/>
              <a:cxnLst/>
              <a:rect l="l" t="t" r="r" b="b"/>
              <a:pathLst>
                <a:path w="327" h="326" extrusionOk="0">
                  <a:moveTo>
                    <a:pt x="164" y="84"/>
                  </a:moveTo>
                  <a:cubicBezTo>
                    <a:pt x="208" y="84"/>
                    <a:pt x="243" y="120"/>
                    <a:pt x="243" y="163"/>
                  </a:cubicBezTo>
                  <a:cubicBezTo>
                    <a:pt x="243" y="207"/>
                    <a:pt x="208" y="242"/>
                    <a:pt x="164" y="242"/>
                  </a:cubicBezTo>
                  <a:cubicBezTo>
                    <a:pt x="120" y="242"/>
                    <a:pt x="85" y="207"/>
                    <a:pt x="85" y="163"/>
                  </a:cubicBezTo>
                  <a:cubicBezTo>
                    <a:pt x="85" y="120"/>
                    <a:pt x="119" y="84"/>
                    <a:pt x="164" y="84"/>
                  </a:cubicBezTo>
                  <a:close/>
                  <a:moveTo>
                    <a:pt x="164" y="1"/>
                  </a:moveTo>
                  <a:cubicBezTo>
                    <a:pt x="74" y="1"/>
                    <a:pt x="2" y="74"/>
                    <a:pt x="2" y="163"/>
                  </a:cubicBezTo>
                  <a:cubicBezTo>
                    <a:pt x="0" y="253"/>
                    <a:pt x="73" y="326"/>
                    <a:pt x="164" y="326"/>
                  </a:cubicBezTo>
                  <a:cubicBezTo>
                    <a:pt x="253" y="326"/>
                    <a:pt x="326" y="253"/>
                    <a:pt x="326" y="163"/>
                  </a:cubicBezTo>
                  <a:cubicBezTo>
                    <a:pt x="326" y="74"/>
                    <a:pt x="253"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7"/>
            <p:cNvSpPr/>
            <p:nvPr/>
          </p:nvSpPr>
          <p:spPr>
            <a:xfrm>
              <a:off x="6298291" y="220739"/>
              <a:ext cx="14799" cy="14799"/>
            </a:xfrm>
            <a:custGeom>
              <a:avLst/>
              <a:gdLst/>
              <a:ahLst/>
              <a:cxnLst/>
              <a:rect l="l" t="t" r="r" b="b"/>
              <a:pathLst>
                <a:path w="326" h="326" extrusionOk="0">
                  <a:moveTo>
                    <a:pt x="163" y="83"/>
                  </a:moveTo>
                  <a:cubicBezTo>
                    <a:pt x="207" y="83"/>
                    <a:pt x="243" y="118"/>
                    <a:pt x="243" y="162"/>
                  </a:cubicBezTo>
                  <a:cubicBezTo>
                    <a:pt x="243" y="205"/>
                    <a:pt x="207" y="241"/>
                    <a:pt x="163" y="241"/>
                  </a:cubicBezTo>
                  <a:cubicBezTo>
                    <a:pt x="120" y="241"/>
                    <a:pt x="84" y="205"/>
                    <a:pt x="84" y="162"/>
                  </a:cubicBezTo>
                  <a:cubicBezTo>
                    <a:pt x="84" y="118"/>
                    <a:pt x="119" y="83"/>
                    <a:pt x="163" y="83"/>
                  </a:cubicBezTo>
                  <a:close/>
                  <a:moveTo>
                    <a:pt x="163" y="0"/>
                  </a:moveTo>
                  <a:cubicBezTo>
                    <a:pt x="74" y="0"/>
                    <a:pt x="1" y="73"/>
                    <a:pt x="1" y="163"/>
                  </a:cubicBezTo>
                  <a:cubicBezTo>
                    <a:pt x="0"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7"/>
            <p:cNvSpPr/>
            <p:nvPr/>
          </p:nvSpPr>
          <p:spPr>
            <a:xfrm>
              <a:off x="6350223" y="217561"/>
              <a:ext cx="14799" cy="14799"/>
            </a:xfrm>
            <a:custGeom>
              <a:avLst/>
              <a:gdLst/>
              <a:ahLst/>
              <a:cxnLst/>
              <a:rect l="l" t="t" r="r" b="b"/>
              <a:pathLst>
                <a:path w="326" h="326" extrusionOk="0">
                  <a:moveTo>
                    <a:pt x="163" y="83"/>
                  </a:moveTo>
                  <a:cubicBezTo>
                    <a:pt x="206" y="83"/>
                    <a:pt x="242" y="118"/>
                    <a:pt x="242" y="162"/>
                  </a:cubicBezTo>
                  <a:cubicBezTo>
                    <a:pt x="242" y="205"/>
                    <a:pt x="206" y="241"/>
                    <a:pt x="163" y="241"/>
                  </a:cubicBezTo>
                  <a:cubicBezTo>
                    <a:pt x="119" y="241"/>
                    <a:pt x="84" y="205"/>
                    <a:pt x="84" y="162"/>
                  </a:cubicBezTo>
                  <a:cubicBezTo>
                    <a:pt x="84" y="118"/>
                    <a:pt x="119" y="83"/>
                    <a:pt x="163" y="83"/>
                  </a:cubicBezTo>
                  <a:close/>
                  <a:moveTo>
                    <a:pt x="163" y="1"/>
                  </a:moveTo>
                  <a:cubicBezTo>
                    <a:pt x="73" y="1"/>
                    <a:pt x="0" y="73"/>
                    <a:pt x="0" y="163"/>
                  </a:cubicBezTo>
                  <a:cubicBezTo>
                    <a:pt x="0" y="252"/>
                    <a:pt x="73" y="325"/>
                    <a:pt x="163" y="325"/>
                  </a:cubicBezTo>
                  <a:cubicBezTo>
                    <a:pt x="252" y="325"/>
                    <a:pt x="325" y="253"/>
                    <a:pt x="325" y="163"/>
                  </a:cubicBezTo>
                  <a:cubicBezTo>
                    <a:pt x="325" y="73"/>
                    <a:pt x="252"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7"/>
            <p:cNvSpPr/>
            <p:nvPr/>
          </p:nvSpPr>
          <p:spPr>
            <a:xfrm>
              <a:off x="6402155" y="226050"/>
              <a:ext cx="14844" cy="14799"/>
            </a:xfrm>
            <a:custGeom>
              <a:avLst/>
              <a:gdLst/>
              <a:ahLst/>
              <a:cxnLst/>
              <a:rect l="l" t="t" r="r" b="b"/>
              <a:pathLst>
                <a:path w="327" h="326" extrusionOk="0">
                  <a:moveTo>
                    <a:pt x="164" y="84"/>
                  </a:moveTo>
                  <a:cubicBezTo>
                    <a:pt x="207" y="84"/>
                    <a:pt x="243" y="119"/>
                    <a:pt x="243" y="163"/>
                  </a:cubicBezTo>
                  <a:cubicBezTo>
                    <a:pt x="243" y="207"/>
                    <a:pt x="207" y="242"/>
                    <a:pt x="164" y="242"/>
                  </a:cubicBezTo>
                  <a:cubicBezTo>
                    <a:pt x="121" y="242"/>
                    <a:pt x="85" y="207"/>
                    <a:pt x="85" y="163"/>
                  </a:cubicBezTo>
                  <a:cubicBezTo>
                    <a:pt x="85" y="119"/>
                    <a:pt x="121" y="84"/>
                    <a:pt x="164" y="84"/>
                  </a:cubicBezTo>
                  <a:close/>
                  <a:moveTo>
                    <a:pt x="164" y="0"/>
                  </a:moveTo>
                  <a:cubicBezTo>
                    <a:pt x="74" y="0"/>
                    <a:pt x="0" y="73"/>
                    <a:pt x="0" y="163"/>
                  </a:cubicBezTo>
                  <a:cubicBezTo>
                    <a:pt x="0" y="252"/>
                    <a:pt x="74" y="325"/>
                    <a:pt x="164" y="325"/>
                  </a:cubicBezTo>
                  <a:cubicBezTo>
                    <a:pt x="254" y="325"/>
                    <a:pt x="326" y="252"/>
                    <a:pt x="326" y="163"/>
                  </a:cubicBezTo>
                  <a:cubicBezTo>
                    <a:pt x="326" y="73"/>
                    <a:pt x="254" y="0"/>
                    <a:pt x="16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7"/>
            <p:cNvSpPr/>
            <p:nvPr/>
          </p:nvSpPr>
          <p:spPr>
            <a:xfrm>
              <a:off x="6531394" y="313163"/>
              <a:ext cx="14844" cy="14799"/>
            </a:xfrm>
            <a:custGeom>
              <a:avLst/>
              <a:gdLst/>
              <a:ahLst/>
              <a:cxnLst/>
              <a:rect l="l" t="t" r="r" b="b"/>
              <a:pathLst>
                <a:path w="327" h="326" extrusionOk="0">
                  <a:moveTo>
                    <a:pt x="164" y="84"/>
                  </a:moveTo>
                  <a:cubicBezTo>
                    <a:pt x="207" y="84"/>
                    <a:pt x="243" y="120"/>
                    <a:pt x="243" y="163"/>
                  </a:cubicBezTo>
                  <a:cubicBezTo>
                    <a:pt x="243" y="207"/>
                    <a:pt x="207" y="242"/>
                    <a:pt x="164" y="242"/>
                  </a:cubicBezTo>
                  <a:cubicBezTo>
                    <a:pt x="121" y="242"/>
                    <a:pt x="85" y="207"/>
                    <a:pt x="85" y="163"/>
                  </a:cubicBezTo>
                  <a:cubicBezTo>
                    <a:pt x="85" y="120"/>
                    <a:pt x="120" y="84"/>
                    <a:pt x="164" y="84"/>
                  </a:cubicBezTo>
                  <a:close/>
                  <a:moveTo>
                    <a:pt x="164" y="1"/>
                  </a:moveTo>
                  <a:cubicBezTo>
                    <a:pt x="75" y="1"/>
                    <a:pt x="2" y="73"/>
                    <a:pt x="2" y="163"/>
                  </a:cubicBezTo>
                  <a:cubicBezTo>
                    <a:pt x="1" y="253"/>
                    <a:pt x="75" y="325"/>
                    <a:pt x="164" y="325"/>
                  </a:cubicBezTo>
                  <a:cubicBezTo>
                    <a:pt x="254" y="325"/>
                    <a:pt x="327" y="253"/>
                    <a:pt x="327" y="163"/>
                  </a:cubicBezTo>
                  <a:cubicBezTo>
                    <a:pt x="327" y="73"/>
                    <a:pt x="254"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7"/>
            <p:cNvSpPr/>
            <p:nvPr/>
          </p:nvSpPr>
          <p:spPr>
            <a:xfrm>
              <a:off x="6581646" y="461695"/>
              <a:ext cx="14799" cy="14753"/>
            </a:xfrm>
            <a:custGeom>
              <a:avLst/>
              <a:gdLst/>
              <a:ahLst/>
              <a:cxnLst/>
              <a:rect l="l" t="t" r="r" b="b"/>
              <a:pathLst>
                <a:path w="326" h="325" extrusionOk="0">
                  <a:moveTo>
                    <a:pt x="163" y="84"/>
                  </a:moveTo>
                  <a:cubicBezTo>
                    <a:pt x="207" y="84"/>
                    <a:pt x="243" y="120"/>
                    <a:pt x="243" y="163"/>
                  </a:cubicBezTo>
                  <a:cubicBezTo>
                    <a:pt x="243" y="207"/>
                    <a:pt x="207" y="242"/>
                    <a:pt x="163" y="242"/>
                  </a:cubicBezTo>
                  <a:cubicBezTo>
                    <a:pt x="120" y="242"/>
                    <a:pt x="84" y="207"/>
                    <a:pt x="84" y="163"/>
                  </a:cubicBezTo>
                  <a:cubicBezTo>
                    <a:pt x="84" y="118"/>
                    <a:pt x="118" y="84"/>
                    <a:pt x="163" y="84"/>
                  </a:cubicBezTo>
                  <a:close/>
                  <a:moveTo>
                    <a:pt x="163" y="1"/>
                  </a:moveTo>
                  <a:cubicBezTo>
                    <a:pt x="74" y="1"/>
                    <a:pt x="1" y="74"/>
                    <a:pt x="1" y="163"/>
                  </a:cubicBezTo>
                  <a:cubicBezTo>
                    <a:pt x="0" y="253"/>
                    <a:pt x="74" y="325"/>
                    <a:pt x="163" y="325"/>
                  </a:cubicBezTo>
                  <a:cubicBezTo>
                    <a:pt x="253" y="325"/>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7"/>
            <p:cNvSpPr/>
            <p:nvPr/>
          </p:nvSpPr>
          <p:spPr>
            <a:xfrm>
              <a:off x="6575927" y="514808"/>
              <a:ext cx="14753" cy="14753"/>
            </a:xfrm>
            <a:custGeom>
              <a:avLst/>
              <a:gdLst/>
              <a:ahLst/>
              <a:cxnLst/>
              <a:rect l="l" t="t" r="r" b="b"/>
              <a:pathLst>
                <a:path w="325" h="325" extrusionOk="0">
                  <a:moveTo>
                    <a:pt x="163" y="82"/>
                  </a:moveTo>
                  <a:cubicBezTo>
                    <a:pt x="206" y="82"/>
                    <a:pt x="242" y="118"/>
                    <a:pt x="242" y="161"/>
                  </a:cubicBezTo>
                  <a:cubicBezTo>
                    <a:pt x="242" y="205"/>
                    <a:pt x="206" y="240"/>
                    <a:pt x="163" y="240"/>
                  </a:cubicBezTo>
                  <a:cubicBezTo>
                    <a:pt x="120" y="240"/>
                    <a:pt x="84" y="205"/>
                    <a:pt x="84" y="161"/>
                  </a:cubicBezTo>
                  <a:cubicBezTo>
                    <a:pt x="84" y="118"/>
                    <a:pt x="120" y="82"/>
                    <a:pt x="163" y="82"/>
                  </a:cubicBezTo>
                  <a:close/>
                  <a:moveTo>
                    <a:pt x="163" y="0"/>
                  </a:moveTo>
                  <a:cubicBezTo>
                    <a:pt x="73" y="0"/>
                    <a:pt x="1" y="73"/>
                    <a:pt x="1" y="163"/>
                  </a:cubicBezTo>
                  <a:cubicBezTo>
                    <a:pt x="1" y="253"/>
                    <a:pt x="73" y="324"/>
                    <a:pt x="163" y="324"/>
                  </a:cubicBezTo>
                  <a:cubicBezTo>
                    <a:pt x="253" y="324"/>
                    <a:pt x="324" y="253"/>
                    <a:pt x="324" y="163"/>
                  </a:cubicBezTo>
                  <a:cubicBezTo>
                    <a:pt x="324"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7"/>
            <p:cNvSpPr/>
            <p:nvPr/>
          </p:nvSpPr>
          <p:spPr>
            <a:xfrm>
              <a:off x="6559312" y="563970"/>
              <a:ext cx="14753" cy="14799"/>
            </a:xfrm>
            <a:custGeom>
              <a:avLst/>
              <a:gdLst/>
              <a:ahLst/>
              <a:cxnLst/>
              <a:rect l="l" t="t" r="r" b="b"/>
              <a:pathLst>
                <a:path w="325" h="326" extrusionOk="0">
                  <a:moveTo>
                    <a:pt x="162" y="84"/>
                  </a:moveTo>
                  <a:cubicBezTo>
                    <a:pt x="206" y="84"/>
                    <a:pt x="241" y="120"/>
                    <a:pt x="241" y="163"/>
                  </a:cubicBezTo>
                  <a:cubicBezTo>
                    <a:pt x="241" y="206"/>
                    <a:pt x="206" y="242"/>
                    <a:pt x="162" y="242"/>
                  </a:cubicBezTo>
                  <a:cubicBezTo>
                    <a:pt x="119" y="242"/>
                    <a:pt x="83" y="206"/>
                    <a:pt x="83" y="163"/>
                  </a:cubicBezTo>
                  <a:cubicBezTo>
                    <a:pt x="83" y="120"/>
                    <a:pt x="119" y="84"/>
                    <a:pt x="162" y="84"/>
                  </a:cubicBezTo>
                  <a:close/>
                  <a:moveTo>
                    <a:pt x="162" y="1"/>
                  </a:moveTo>
                  <a:cubicBezTo>
                    <a:pt x="72" y="1"/>
                    <a:pt x="1" y="73"/>
                    <a:pt x="1" y="163"/>
                  </a:cubicBezTo>
                  <a:cubicBezTo>
                    <a:pt x="1" y="253"/>
                    <a:pt x="72" y="325"/>
                    <a:pt x="162" y="325"/>
                  </a:cubicBezTo>
                  <a:cubicBezTo>
                    <a:pt x="252" y="325"/>
                    <a:pt x="324" y="253"/>
                    <a:pt x="324" y="163"/>
                  </a:cubicBezTo>
                  <a:cubicBezTo>
                    <a:pt x="324" y="73"/>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7"/>
            <p:cNvSpPr/>
            <p:nvPr/>
          </p:nvSpPr>
          <p:spPr>
            <a:xfrm>
              <a:off x="6531440" y="609865"/>
              <a:ext cx="14799" cy="14799"/>
            </a:xfrm>
            <a:custGeom>
              <a:avLst/>
              <a:gdLst/>
              <a:ahLst/>
              <a:cxnLst/>
              <a:rect l="l" t="t" r="r" b="b"/>
              <a:pathLst>
                <a:path w="326" h="326" extrusionOk="0">
                  <a:moveTo>
                    <a:pt x="163" y="84"/>
                  </a:moveTo>
                  <a:cubicBezTo>
                    <a:pt x="206" y="84"/>
                    <a:pt x="242" y="119"/>
                    <a:pt x="242" y="163"/>
                  </a:cubicBezTo>
                  <a:cubicBezTo>
                    <a:pt x="242" y="207"/>
                    <a:pt x="206" y="242"/>
                    <a:pt x="163" y="242"/>
                  </a:cubicBezTo>
                  <a:cubicBezTo>
                    <a:pt x="120" y="242"/>
                    <a:pt x="84" y="207"/>
                    <a:pt x="84" y="163"/>
                  </a:cubicBezTo>
                  <a:cubicBezTo>
                    <a:pt x="84" y="119"/>
                    <a:pt x="120" y="84"/>
                    <a:pt x="163" y="84"/>
                  </a:cubicBezTo>
                  <a:close/>
                  <a:moveTo>
                    <a:pt x="163" y="1"/>
                  </a:moveTo>
                  <a:cubicBezTo>
                    <a:pt x="74" y="1"/>
                    <a:pt x="1" y="74"/>
                    <a:pt x="1" y="163"/>
                  </a:cubicBezTo>
                  <a:cubicBezTo>
                    <a:pt x="1" y="253"/>
                    <a:pt x="74" y="326"/>
                    <a:pt x="163" y="326"/>
                  </a:cubicBezTo>
                  <a:cubicBezTo>
                    <a:pt x="253" y="326"/>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7"/>
            <p:cNvSpPr/>
            <p:nvPr/>
          </p:nvSpPr>
          <p:spPr>
            <a:xfrm>
              <a:off x="6350677" y="705875"/>
              <a:ext cx="14799" cy="14799"/>
            </a:xfrm>
            <a:custGeom>
              <a:avLst/>
              <a:gdLst/>
              <a:ahLst/>
              <a:cxnLst/>
              <a:rect l="l" t="t" r="r" b="b"/>
              <a:pathLst>
                <a:path w="326" h="326" extrusionOk="0">
                  <a:moveTo>
                    <a:pt x="163" y="84"/>
                  </a:moveTo>
                  <a:cubicBezTo>
                    <a:pt x="206" y="84"/>
                    <a:pt x="242" y="119"/>
                    <a:pt x="242" y="163"/>
                  </a:cubicBezTo>
                  <a:cubicBezTo>
                    <a:pt x="242" y="206"/>
                    <a:pt x="206" y="242"/>
                    <a:pt x="163" y="242"/>
                  </a:cubicBezTo>
                  <a:cubicBezTo>
                    <a:pt x="120" y="242"/>
                    <a:pt x="84" y="206"/>
                    <a:pt x="84" y="163"/>
                  </a:cubicBezTo>
                  <a:cubicBezTo>
                    <a:pt x="84" y="119"/>
                    <a:pt x="120" y="84"/>
                    <a:pt x="163" y="84"/>
                  </a:cubicBezTo>
                  <a:close/>
                  <a:moveTo>
                    <a:pt x="163" y="0"/>
                  </a:moveTo>
                  <a:cubicBezTo>
                    <a:pt x="74" y="0"/>
                    <a:pt x="1" y="73"/>
                    <a:pt x="1" y="163"/>
                  </a:cubicBezTo>
                  <a:cubicBezTo>
                    <a:pt x="1"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7"/>
            <p:cNvSpPr/>
            <p:nvPr/>
          </p:nvSpPr>
          <p:spPr>
            <a:xfrm>
              <a:off x="6247948" y="688670"/>
              <a:ext cx="14844" cy="14799"/>
            </a:xfrm>
            <a:custGeom>
              <a:avLst/>
              <a:gdLst/>
              <a:ahLst/>
              <a:cxnLst/>
              <a:rect l="l" t="t" r="r" b="b"/>
              <a:pathLst>
                <a:path w="327" h="326" extrusionOk="0">
                  <a:moveTo>
                    <a:pt x="163" y="84"/>
                  </a:moveTo>
                  <a:cubicBezTo>
                    <a:pt x="206" y="84"/>
                    <a:pt x="242" y="120"/>
                    <a:pt x="242" y="163"/>
                  </a:cubicBezTo>
                  <a:cubicBezTo>
                    <a:pt x="242" y="206"/>
                    <a:pt x="206" y="242"/>
                    <a:pt x="163" y="242"/>
                  </a:cubicBezTo>
                  <a:cubicBezTo>
                    <a:pt x="119" y="242"/>
                    <a:pt x="84" y="206"/>
                    <a:pt x="84" y="163"/>
                  </a:cubicBezTo>
                  <a:cubicBezTo>
                    <a:pt x="84" y="120"/>
                    <a:pt x="119" y="84"/>
                    <a:pt x="163" y="84"/>
                  </a:cubicBezTo>
                  <a:close/>
                  <a:moveTo>
                    <a:pt x="163" y="1"/>
                  </a:moveTo>
                  <a:cubicBezTo>
                    <a:pt x="73" y="1"/>
                    <a:pt x="1" y="73"/>
                    <a:pt x="1" y="163"/>
                  </a:cubicBezTo>
                  <a:cubicBezTo>
                    <a:pt x="1" y="253"/>
                    <a:pt x="73" y="326"/>
                    <a:pt x="163" y="326"/>
                  </a:cubicBezTo>
                  <a:cubicBezTo>
                    <a:pt x="253" y="326"/>
                    <a:pt x="324" y="253"/>
                    <a:pt x="324" y="163"/>
                  </a:cubicBezTo>
                  <a:cubicBezTo>
                    <a:pt x="327"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7"/>
            <p:cNvSpPr/>
            <p:nvPr/>
          </p:nvSpPr>
          <p:spPr>
            <a:xfrm>
              <a:off x="6200328" y="663567"/>
              <a:ext cx="14753" cy="14753"/>
            </a:xfrm>
            <a:custGeom>
              <a:avLst/>
              <a:gdLst/>
              <a:ahLst/>
              <a:cxnLst/>
              <a:rect l="l" t="t" r="r" b="b"/>
              <a:pathLst>
                <a:path w="325" h="325" extrusionOk="0">
                  <a:moveTo>
                    <a:pt x="163" y="83"/>
                  </a:moveTo>
                  <a:cubicBezTo>
                    <a:pt x="206" y="83"/>
                    <a:pt x="242" y="119"/>
                    <a:pt x="242" y="162"/>
                  </a:cubicBezTo>
                  <a:cubicBezTo>
                    <a:pt x="242" y="206"/>
                    <a:pt x="206" y="242"/>
                    <a:pt x="163" y="242"/>
                  </a:cubicBezTo>
                  <a:cubicBezTo>
                    <a:pt x="118" y="242"/>
                    <a:pt x="84" y="206"/>
                    <a:pt x="84" y="162"/>
                  </a:cubicBezTo>
                  <a:cubicBezTo>
                    <a:pt x="84" y="119"/>
                    <a:pt x="118" y="83"/>
                    <a:pt x="163" y="83"/>
                  </a:cubicBezTo>
                  <a:close/>
                  <a:moveTo>
                    <a:pt x="163" y="0"/>
                  </a:moveTo>
                  <a:cubicBezTo>
                    <a:pt x="73" y="0"/>
                    <a:pt x="0" y="73"/>
                    <a:pt x="0" y="162"/>
                  </a:cubicBezTo>
                  <a:cubicBezTo>
                    <a:pt x="0" y="252"/>
                    <a:pt x="73" y="325"/>
                    <a:pt x="163" y="325"/>
                  </a:cubicBezTo>
                  <a:cubicBezTo>
                    <a:pt x="252" y="325"/>
                    <a:pt x="324" y="252"/>
                    <a:pt x="324" y="162"/>
                  </a:cubicBezTo>
                  <a:cubicBezTo>
                    <a:pt x="324" y="73"/>
                    <a:pt x="252"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7"/>
            <p:cNvSpPr/>
            <p:nvPr/>
          </p:nvSpPr>
          <p:spPr>
            <a:xfrm>
              <a:off x="6105952" y="539684"/>
              <a:ext cx="14753" cy="14753"/>
            </a:xfrm>
            <a:custGeom>
              <a:avLst/>
              <a:gdLst/>
              <a:ahLst/>
              <a:cxnLst/>
              <a:rect l="l" t="t" r="r" b="b"/>
              <a:pathLst>
                <a:path w="325" h="325" extrusionOk="0">
                  <a:moveTo>
                    <a:pt x="162" y="85"/>
                  </a:moveTo>
                  <a:cubicBezTo>
                    <a:pt x="206" y="85"/>
                    <a:pt x="241" y="121"/>
                    <a:pt x="241" y="164"/>
                  </a:cubicBezTo>
                  <a:cubicBezTo>
                    <a:pt x="241" y="208"/>
                    <a:pt x="206" y="243"/>
                    <a:pt x="162" y="243"/>
                  </a:cubicBezTo>
                  <a:cubicBezTo>
                    <a:pt x="119" y="243"/>
                    <a:pt x="83" y="208"/>
                    <a:pt x="83" y="164"/>
                  </a:cubicBezTo>
                  <a:cubicBezTo>
                    <a:pt x="83" y="121"/>
                    <a:pt x="119" y="85"/>
                    <a:pt x="162" y="85"/>
                  </a:cubicBezTo>
                  <a:close/>
                  <a:moveTo>
                    <a:pt x="162" y="1"/>
                  </a:moveTo>
                  <a:cubicBezTo>
                    <a:pt x="73" y="1"/>
                    <a:pt x="1" y="74"/>
                    <a:pt x="1" y="163"/>
                  </a:cubicBezTo>
                  <a:cubicBezTo>
                    <a:pt x="1" y="253"/>
                    <a:pt x="73" y="325"/>
                    <a:pt x="162" y="325"/>
                  </a:cubicBezTo>
                  <a:cubicBezTo>
                    <a:pt x="252" y="325"/>
                    <a:pt x="325" y="253"/>
                    <a:pt x="325" y="163"/>
                  </a:cubicBezTo>
                  <a:cubicBezTo>
                    <a:pt x="325" y="75"/>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7"/>
            <p:cNvSpPr/>
            <p:nvPr/>
          </p:nvSpPr>
          <p:spPr>
            <a:xfrm>
              <a:off x="6094467" y="488388"/>
              <a:ext cx="14753" cy="14799"/>
            </a:xfrm>
            <a:custGeom>
              <a:avLst/>
              <a:gdLst/>
              <a:ahLst/>
              <a:cxnLst/>
              <a:rect l="l" t="t" r="r" b="b"/>
              <a:pathLst>
                <a:path w="325" h="326" extrusionOk="0">
                  <a:moveTo>
                    <a:pt x="162" y="84"/>
                  </a:moveTo>
                  <a:cubicBezTo>
                    <a:pt x="206" y="84"/>
                    <a:pt x="241" y="120"/>
                    <a:pt x="241" y="163"/>
                  </a:cubicBezTo>
                  <a:cubicBezTo>
                    <a:pt x="241" y="207"/>
                    <a:pt x="206" y="242"/>
                    <a:pt x="162" y="242"/>
                  </a:cubicBezTo>
                  <a:cubicBezTo>
                    <a:pt x="119" y="242"/>
                    <a:pt x="83" y="207"/>
                    <a:pt x="83" y="163"/>
                  </a:cubicBezTo>
                  <a:cubicBezTo>
                    <a:pt x="83" y="120"/>
                    <a:pt x="119" y="84"/>
                    <a:pt x="162" y="84"/>
                  </a:cubicBezTo>
                  <a:close/>
                  <a:moveTo>
                    <a:pt x="162" y="0"/>
                  </a:moveTo>
                  <a:cubicBezTo>
                    <a:pt x="72" y="0"/>
                    <a:pt x="1" y="73"/>
                    <a:pt x="1" y="163"/>
                  </a:cubicBezTo>
                  <a:cubicBezTo>
                    <a:pt x="1" y="252"/>
                    <a:pt x="72" y="325"/>
                    <a:pt x="162" y="325"/>
                  </a:cubicBezTo>
                  <a:cubicBezTo>
                    <a:pt x="252" y="325"/>
                    <a:pt x="324" y="252"/>
                    <a:pt x="324" y="163"/>
                  </a:cubicBezTo>
                  <a:cubicBezTo>
                    <a:pt x="324"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7"/>
            <p:cNvSpPr/>
            <p:nvPr/>
          </p:nvSpPr>
          <p:spPr>
            <a:xfrm>
              <a:off x="6127787" y="335997"/>
              <a:ext cx="14753" cy="14753"/>
            </a:xfrm>
            <a:custGeom>
              <a:avLst/>
              <a:gdLst/>
              <a:ahLst/>
              <a:cxnLst/>
              <a:rect l="l" t="t" r="r" b="b"/>
              <a:pathLst>
                <a:path w="325" h="325" extrusionOk="0">
                  <a:moveTo>
                    <a:pt x="163" y="84"/>
                  </a:moveTo>
                  <a:cubicBezTo>
                    <a:pt x="206" y="84"/>
                    <a:pt x="242" y="119"/>
                    <a:pt x="242" y="163"/>
                  </a:cubicBezTo>
                  <a:cubicBezTo>
                    <a:pt x="242" y="206"/>
                    <a:pt x="206" y="242"/>
                    <a:pt x="163" y="242"/>
                  </a:cubicBezTo>
                  <a:cubicBezTo>
                    <a:pt x="119" y="242"/>
                    <a:pt x="84" y="206"/>
                    <a:pt x="84" y="163"/>
                  </a:cubicBezTo>
                  <a:cubicBezTo>
                    <a:pt x="84" y="119"/>
                    <a:pt x="119" y="84"/>
                    <a:pt x="163" y="84"/>
                  </a:cubicBezTo>
                  <a:close/>
                  <a:moveTo>
                    <a:pt x="163" y="1"/>
                  </a:moveTo>
                  <a:cubicBezTo>
                    <a:pt x="73" y="1"/>
                    <a:pt x="1" y="73"/>
                    <a:pt x="1" y="163"/>
                  </a:cubicBezTo>
                  <a:cubicBezTo>
                    <a:pt x="1" y="253"/>
                    <a:pt x="73" y="324"/>
                    <a:pt x="163" y="324"/>
                  </a:cubicBezTo>
                  <a:cubicBezTo>
                    <a:pt x="253" y="324"/>
                    <a:pt x="324" y="253"/>
                    <a:pt x="324" y="163"/>
                  </a:cubicBezTo>
                  <a:cubicBezTo>
                    <a:pt x="324"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7"/>
            <p:cNvSpPr/>
            <p:nvPr/>
          </p:nvSpPr>
          <p:spPr>
            <a:xfrm>
              <a:off x="6159564" y="294415"/>
              <a:ext cx="14753" cy="14799"/>
            </a:xfrm>
            <a:custGeom>
              <a:avLst/>
              <a:gdLst/>
              <a:ahLst/>
              <a:cxnLst/>
              <a:rect l="l" t="t" r="r" b="b"/>
              <a:pathLst>
                <a:path w="325" h="326" extrusionOk="0">
                  <a:moveTo>
                    <a:pt x="162" y="81"/>
                  </a:moveTo>
                  <a:cubicBezTo>
                    <a:pt x="207" y="81"/>
                    <a:pt x="241" y="117"/>
                    <a:pt x="241" y="161"/>
                  </a:cubicBezTo>
                  <a:cubicBezTo>
                    <a:pt x="241" y="205"/>
                    <a:pt x="207" y="240"/>
                    <a:pt x="162" y="240"/>
                  </a:cubicBezTo>
                  <a:cubicBezTo>
                    <a:pt x="119" y="240"/>
                    <a:pt x="83" y="205"/>
                    <a:pt x="83" y="161"/>
                  </a:cubicBezTo>
                  <a:cubicBezTo>
                    <a:pt x="83" y="117"/>
                    <a:pt x="119" y="81"/>
                    <a:pt x="162" y="81"/>
                  </a:cubicBezTo>
                  <a:close/>
                  <a:moveTo>
                    <a:pt x="162" y="0"/>
                  </a:moveTo>
                  <a:cubicBezTo>
                    <a:pt x="73" y="0"/>
                    <a:pt x="1" y="73"/>
                    <a:pt x="1" y="163"/>
                  </a:cubicBezTo>
                  <a:cubicBezTo>
                    <a:pt x="1" y="252"/>
                    <a:pt x="73" y="325"/>
                    <a:pt x="162" y="325"/>
                  </a:cubicBezTo>
                  <a:cubicBezTo>
                    <a:pt x="252" y="325"/>
                    <a:pt x="325" y="252"/>
                    <a:pt x="325" y="163"/>
                  </a:cubicBezTo>
                  <a:cubicBezTo>
                    <a:pt x="325"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7"/>
            <p:cNvSpPr/>
            <p:nvPr/>
          </p:nvSpPr>
          <p:spPr>
            <a:xfrm>
              <a:off x="6302104" y="224461"/>
              <a:ext cx="7218" cy="7218"/>
            </a:xfrm>
            <a:custGeom>
              <a:avLst/>
              <a:gdLst/>
              <a:ahLst/>
              <a:cxnLst/>
              <a:rect l="l" t="t" r="r" b="b"/>
              <a:pathLst>
                <a:path w="159" h="159" extrusionOk="0">
                  <a:moveTo>
                    <a:pt x="79" y="1"/>
                  </a:moveTo>
                  <a:cubicBezTo>
                    <a:pt x="36" y="1"/>
                    <a:pt x="0" y="36"/>
                    <a:pt x="0" y="80"/>
                  </a:cubicBezTo>
                  <a:cubicBezTo>
                    <a:pt x="0" y="124"/>
                    <a:pt x="35" y="159"/>
                    <a:pt x="79" y="159"/>
                  </a:cubicBezTo>
                  <a:cubicBezTo>
                    <a:pt x="123" y="159"/>
                    <a:pt x="159" y="123"/>
                    <a:pt x="159" y="80"/>
                  </a:cubicBezTo>
                  <a:cubicBezTo>
                    <a:pt x="159" y="36"/>
                    <a:pt x="123"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7"/>
            <p:cNvSpPr/>
            <p:nvPr/>
          </p:nvSpPr>
          <p:spPr>
            <a:xfrm>
              <a:off x="6353990" y="221283"/>
              <a:ext cx="7218" cy="7263"/>
            </a:xfrm>
            <a:custGeom>
              <a:avLst/>
              <a:gdLst/>
              <a:ahLst/>
              <a:cxnLst/>
              <a:rect l="l" t="t" r="r" b="b"/>
              <a:pathLst>
                <a:path w="159" h="160" extrusionOk="0">
                  <a:moveTo>
                    <a:pt x="80" y="1"/>
                  </a:moveTo>
                  <a:cubicBezTo>
                    <a:pt x="36" y="1"/>
                    <a:pt x="1" y="36"/>
                    <a:pt x="1" y="80"/>
                  </a:cubicBezTo>
                  <a:cubicBezTo>
                    <a:pt x="1" y="123"/>
                    <a:pt x="36" y="159"/>
                    <a:pt x="80" y="159"/>
                  </a:cubicBezTo>
                  <a:cubicBezTo>
                    <a:pt x="123" y="159"/>
                    <a:pt x="159" y="123"/>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7"/>
            <p:cNvSpPr/>
            <p:nvPr/>
          </p:nvSpPr>
          <p:spPr>
            <a:xfrm>
              <a:off x="6405968" y="229818"/>
              <a:ext cx="7218" cy="7218"/>
            </a:xfrm>
            <a:custGeom>
              <a:avLst/>
              <a:gdLst/>
              <a:ahLst/>
              <a:cxnLst/>
              <a:rect l="l" t="t" r="r" b="b"/>
              <a:pathLst>
                <a:path w="159" h="159" extrusionOk="0">
                  <a:moveTo>
                    <a:pt x="80" y="1"/>
                  </a:moveTo>
                  <a:cubicBezTo>
                    <a:pt x="37" y="1"/>
                    <a:pt x="1" y="36"/>
                    <a:pt x="1" y="80"/>
                  </a:cubicBezTo>
                  <a:cubicBezTo>
                    <a:pt x="1" y="124"/>
                    <a:pt x="37" y="159"/>
                    <a:pt x="80" y="159"/>
                  </a:cubicBezTo>
                  <a:cubicBezTo>
                    <a:pt x="123" y="159"/>
                    <a:pt x="159" y="124"/>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7"/>
            <p:cNvSpPr/>
            <p:nvPr/>
          </p:nvSpPr>
          <p:spPr>
            <a:xfrm>
              <a:off x="6204005" y="263592"/>
              <a:ext cx="7218" cy="7218"/>
            </a:xfrm>
            <a:custGeom>
              <a:avLst/>
              <a:gdLst/>
              <a:ahLst/>
              <a:cxnLst/>
              <a:rect l="l" t="t" r="r" b="b"/>
              <a:pathLst>
                <a:path w="159" h="159" extrusionOk="0">
                  <a:moveTo>
                    <a:pt x="80" y="0"/>
                  </a:moveTo>
                  <a:cubicBezTo>
                    <a:pt x="36" y="0"/>
                    <a:pt x="1" y="36"/>
                    <a:pt x="1" y="79"/>
                  </a:cubicBezTo>
                  <a:cubicBezTo>
                    <a:pt x="1" y="123"/>
                    <a:pt x="35" y="158"/>
                    <a:pt x="80" y="158"/>
                  </a:cubicBezTo>
                  <a:cubicBezTo>
                    <a:pt x="124" y="158"/>
                    <a:pt x="159" y="123"/>
                    <a:pt x="159" y="79"/>
                  </a:cubicBezTo>
                  <a:cubicBezTo>
                    <a:pt x="159" y="36"/>
                    <a:pt x="124"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7"/>
            <p:cNvSpPr/>
            <p:nvPr/>
          </p:nvSpPr>
          <p:spPr>
            <a:xfrm>
              <a:off x="6535253" y="316931"/>
              <a:ext cx="7218" cy="7263"/>
            </a:xfrm>
            <a:custGeom>
              <a:avLst/>
              <a:gdLst/>
              <a:ahLst/>
              <a:cxnLst/>
              <a:rect l="l" t="t" r="r" b="b"/>
              <a:pathLst>
                <a:path w="159" h="160" extrusionOk="0">
                  <a:moveTo>
                    <a:pt x="79" y="1"/>
                  </a:moveTo>
                  <a:cubicBezTo>
                    <a:pt x="36" y="1"/>
                    <a:pt x="0" y="37"/>
                    <a:pt x="0" y="80"/>
                  </a:cubicBezTo>
                  <a:cubicBezTo>
                    <a:pt x="0" y="124"/>
                    <a:pt x="35" y="159"/>
                    <a:pt x="79" y="159"/>
                  </a:cubicBezTo>
                  <a:cubicBezTo>
                    <a:pt x="122" y="159"/>
                    <a:pt x="158" y="124"/>
                    <a:pt x="158" y="80"/>
                  </a:cubicBezTo>
                  <a:cubicBezTo>
                    <a:pt x="158" y="37"/>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7"/>
            <p:cNvSpPr/>
            <p:nvPr/>
          </p:nvSpPr>
          <p:spPr>
            <a:xfrm>
              <a:off x="6585460" y="465509"/>
              <a:ext cx="7218" cy="7218"/>
            </a:xfrm>
            <a:custGeom>
              <a:avLst/>
              <a:gdLst/>
              <a:ahLst/>
              <a:cxnLst/>
              <a:rect l="l" t="t" r="r" b="b"/>
              <a:pathLst>
                <a:path w="159" h="159" extrusionOk="0">
                  <a:moveTo>
                    <a:pt x="79" y="0"/>
                  </a:moveTo>
                  <a:cubicBezTo>
                    <a:pt x="36" y="0"/>
                    <a:pt x="0" y="36"/>
                    <a:pt x="0" y="79"/>
                  </a:cubicBezTo>
                  <a:cubicBezTo>
                    <a:pt x="0" y="123"/>
                    <a:pt x="34" y="158"/>
                    <a:pt x="79" y="158"/>
                  </a:cubicBezTo>
                  <a:cubicBezTo>
                    <a:pt x="123" y="158"/>
                    <a:pt x="159" y="123"/>
                    <a:pt x="159" y="79"/>
                  </a:cubicBezTo>
                  <a:cubicBezTo>
                    <a:pt x="159" y="36"/>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7"/>
            <p:cNvSpPr/>
            <p:nvPr/>
          </p:nvSpPr>
          <p:spPr>
            <a:xfrm>
              <a:off x="6579694" y="51848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3" y="159"/>
                    <a:pt x="159" y="124"/>
                    <a:pt x="159" y="80"/>
                  </a:cubicBezTo>
                  <a:cubicBezTo>
                    <a:pt x="159" y="37"/>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7"/>
            <p:cNvSpPr/>
            <p:nvPr/>
          </p:nvSpPr>
          <p:spPr>
            <a:xfrm>
              <a:off x="6563034" y="567738"/>
              <a:ext cx="7263" cy="7263"/>
            </a:xfrm>
            <a:custGeom>
              <a:avLst/>
              <a:gdLst/>
              <a:ahLst/>
              <a:cxnLst/>
              <a:rect l="l" t="t" r="r" b="b"/>
              <a:pathLst>
                <a:path w="160" h="160" extrusionOk="0">
                  <a:moveTo>
                    <a:pt x="80" y="1"/>
                  </a:moveTo>
                  <a:cubicBezTo>
                    <a:pt x="37" y="1"/>
                    <a:pt x="1" y="37"/>
                    <a:pt x="1" y="80"/>
                  </a:cubicBezTo>
                  <a:cubicBezTo>
                    <a:pt x="1" y="123"/>
                    <a:pt x="37" y="159"/>
                    <a:pt x="80" y="159"/>
                  </a:cubicBezTo>
                  <a:cubicBezTo>
                    <a:pt x="124" y="159"/>
                    <a:pt x="159" y="123"/>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7"/>
            <p:cNvSpPr/>
            <p:nvPr/>
          </p:nvSpPr>
          <p:spPr>
            <a:xfrm>
              <a:off x="6535253" y="613678"/>
              <a:ext cx="7218" cy="7218"/>
            </a:xfrm>
            <a:custGeom>
              <a:avLst/>
              <a:gdLst/>
              <a:ahLst/>
              <a:cxnLst/>
              <a:rect l="l" t="t" r="r" b="b"/>
              <a:pathLst>
                <a:path w="159" h="159" extrusionOk="0">
                  <a:moveTo>
                    <a:pt x="79" y="0"/>
                  </a:moveTo>
                  <a:cubicBezTo>
                    <a:pt x="36" y="0"/>
                    <a:pt x="0" y="35"/>
                    <a:pt x="0" y="79"/>
                  </a:cubicBezTo>
                  <a:cubicBezTo>
                    <a:pt x="0" y="123"/>
                    <a:pt x="36" y="158"/>
                    <a:pt x="79" y="158"/>
                  </a:cubicBezTo>
                  <a:cubicBezTo>
                    <a:pt x="122" y="158"/>
                    <a:pt x="158" y="123"/>
                    <a:pt x="158" y="79"/>
                  </a:cubicBezTo>
                  <a:cubicBezTo>
                    <a:pt x="158" y="35"/>
                    <a:pt x="122"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7"/>
            <p:cNvSpPr/>
            <p:nvPr/>
          </p:nvSpPr>
          <p:spPr>
            <a:xfrm>
              <a:off x="6354490" y="709643"/>
              <a:ext cx="7218" cy="7218"/>
            </a:xfrm>
            <a:custGeom>
              <a:avLst/>
              <a:gdLst/>
              <a:ahLst/>
              <a:cxnLst/>
              <a:rect l="l" t="t" r="r" b="b"/>
              <a:pathLst>
                <a:path w="159" h="159" extrusionOk="0">
                  <a:moveTo>
                    <a:pt x="79" y="1"/>
                  </a:moveTo>
                  <a:cubicBezTo>
                    <a:pt x="36" y="1"/>
                    <a:pt x="0" y="36"/>
                    <a:pt x="0" y="80"/>
                  </a:cubicBezTo>
                  <a:cubicBezTo>
                    <a:pt x="0" y="123"/>
                    <a:pt x="36"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7"/>
            <p:cNvSpPr/>
            <p:nvPr/>
          </p:nvSpPr>
          <p:spPr>
            <a:xfrm>
              <a:off x="6251716" y="692484"/>
              <a:ext cx="7263" cy="7218"/>
            </a:xfrm>
            <a:custGeom>
              <a:avLst/>
              <a:gdLst/>
              <a:ahLst/>
              <a:cxnLst/>
              <a:rect l="l" t="t" r="r" b="b"/>
              <a:pathLst>
                <a:path w="160" h="159" extrusionOk="0">
                  <a:moveTo>
                    <a:pt x="80" y="0"/>
                  </a:moveTo>
                  <a:cubicBezTo>
                    <a:pt x="36" y="0"/>
                    <a:pt x="1" y="36"/>
                    <a:pt x="1" y="79"/>
                  </a:cubicBezTo>
                  <a:cubicBezTo>
                    <a:pt x="1" y="122"/>
                    <a:pt x="36" y="158"/>
                    <a:pt x="80" y="158"/>
                  </a:cubicBezTo>
                  <a:cubicBezTo>
                    <a:pt x="123" y="158"/>
                    <a:pt x="159" y="122"/>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7"/>
            <p:cNvSpPr/>
            <p:nvPr/>
          </p:nvSpPr>
          <p:spPr>
            <a:xfrm>
              <a:off x="6204096" y="667335"/>
              <a:ext cx="7218" cy="7218"/>
            </a:xfrm>
            <a:custGeom>
              <a:avLst/>
              <a:gdLst/>
              <a:ahLst/>
              <a:cxnLst/>
              <a:rect l="l" t="t" r="r" b="b"/>
              <a:pathLst>
                <a:path w="159" h="159" extrusionOk="0">
                  <a:moveTo>
                    <a:pt x="80" y="0"/>
                  </a:moveTo>
                  <a:cubicBezTo>
                    <a:pt x="35" y="0"/>
                    <a:pt x="1" y="36"/>
                    <a:pt x="1" y="79"/>
                  </a:cubicBezTo>
                  <a:cubicBezTo>
                    <a:pt x="1" y="123"/>
                    <a:pt x="35" y="159"/>
                    <a:pt x="80" y="159"/>
                  </a:cubicBezTo>
                  <a:cubicBezTo>
                    <a:pt x="123" y="159"/>
                    <a:pt x="159" y="123"/>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7"/>
            <p:cNvSpPr/>
            <p:nvPr/>
          </p:nvSpPr>
          <p:spPr>
            <a:xfrm>
              <a:off x="6109720" y="543543"/>
              <a:ext cx="7218" cy="7218"/>
            </a:xfrm>
            <a:custGeom>
              <a:avLst/>
              <a:gdLst/>
              <a:ahLst/>
              <a:cxnLst/>
              <a:rect l="l" t="t" r="r" b="b"/>
              <a:pathLst>
                <a:path w="159" h="159" extrusionOk="0">
                  <a:moveTo>
                    <a:pt x="79" y="0"/>
                  </a:moveTo>
                  <a:cubicBezTo>
                    <a:pt x="36" y="0"/>
                    <a:pt x="0" y="36"/>
                    <a:pt x="0" y="79"/>
                  </a:cubicBezTo>
                  <a:cubicBezTo>
                    <a:pt x="0" y="123"/>
                    <a:pt x="36" y="158"/>
                    <a:pt x="79" y="158"/>
                  </a:cubicBezTo>
                  <a:cubicBezTo>
                    <a:pt x="123" y="158"/>
                    <a:pt x="158" y="123"/>
                    <a:pt x="158" y="79"/>
                  </a:cubicBezTo>
                  <a:cubicBezTo>
                    <a:pt x="158" y="34"/>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7"/>
            <p:cNvSpPr/>
            <p:nvPr/>
          </p:nvSpPr>
          <p:spPr>
            <a:xfrm>
              <a:off x="6098190" y="49215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4" y="159"/>
                    <a:pt x="159" y="124"/>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7"/>
            <p:cNvSpPr/>
            <p:nvPr/>
          </p:nvSpPr>
          <p:spPr>
            <a:xfrm>
              <a:off x="6131600" y="339764"/>
              <a:ext cx="7218" cy="7263"/>
            </a:xfrm>
            <a:custGeom>
              <a:avLst/>
              <a:gdLst/>
              <a:ahLst/>
              <a:cxnLst/>
              <a:rect l="l" t="t" r="r" b="b"/>
              <a:pathLst>
                <a:path w="159" h="160" extrusionOk="0">
                  <a:moveTo>
                    <a:pt x="79" y="1"/>
                  </a:moveTo>
                  <a:cubicBezTo>
                    <a:pt x="35" y="1"/>
                    <a:pt x="0" y="36"/>
                    <a:pt x="0" y="80"/>
                  </a:cubicBezTo>
                  <a:cubicBezTo>
                    <a:pt x="0" y="123"/>
                    <a:pt x="35"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7"/>
            <p:cNvSpPr/>
            <p:nvPr/>
          </p:nvSpPr>
          <p:spPr>
            <a:xfrm>
              <a:off x="6163331" y="298092"/>
              <a:ext cx="7218" cy="7218"/>
            </a:xfrm>
            <a:custGeom>
              <a:avLst/>
              <a:gdLst/>
              <a:ahLst/>
              <a:cxnLst/>
              <a:rect l="l" t="t" r="r" b="b"/>
              <a:pathLst>
                <a:path w="159" h="159" extrusionOk="0">
                  <a:moveTo>
                    <a:pt x="79" y="0"/>
                  </a:moveTo>
                  <a:cubicBezTo>
                    <a:pt x="36" y="0"/>
                    <a:pt x="0" y="36"/>
                    <a:pt x="0" y="80"/>
                  </a:cubicBezTo>
                  <a:cubicBezTo>
                    <a:pt x="0" y="124"/>
                    <a:pt x="36" y="159"/>
                    <a:pt x="79" y="159"/>
                  </a:cubicBezTo>
                  <a:cubicBezTo>
                    <a:pt x="124" y="159"/>
                    <a:pt x="158" y="124"/>
                    <a:pt x="158" y="80"/>
                  </a:cubicBezTo>
                  <a:cubicBezTo>
                    <a:pt x="158" y="36"/>
                    <a:pt x="124"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3" name="Google Shape;4263;p27"/>
          <p:cNvSpPr/>
          <p:nvPr/>
        </p:nvSpPr>
        <p:spPr>
          <a:xfrm>
            <a:off x="339813" y="3269137"/>
            <a:ext cx="531771" cy="531328"/>
          </a:xfrm>
          <a:custGeom>
            <a:avLst/>
            <a:gdLst/>
            <a:ahLst/>
            <a:cxnLst/>
            <a:rect l="l" t="t" r="r" b="b"/>
            <a:pathLst>
              <a:path w="3349" h="3346" extrusionOk="0">
                <a:moveTo>
                  <a:pt x="1599" y="1005"/>
                </a:moveTo>
                <a:lnTo>
                  <a:pt x="1599" y="1599"/>
                </a:lnTo>
                <a:lnTo>
                  <a:pt x="1007" y="1599"/>
                </a:lnTo>
                <a:cubicBezTo>
                  <a:pt x="1042" y="1286"/>
                  <a:pt x="1288" y="1041"/>
                  <a:pt x="1599" y="1005"/>
                </a:cubicBezTo>
                <a:close/>
                <a:moveTo>
                  <a:pt x="1750" y="1005"/>
                </a:moveTo>
                <a:cubicBezTo>
                  <a:pt x="2061" y="1041"/>
                  <a:pt x="2309" y="1287"/>
                  <a:pt x="2343" y="1599"/>
                </a:cubicBezTo>
                <a:lnTo>
                  <a:pt x="1750" y="1599"/>
                </a:lnTo>
                <a:lnTo>
                  <a:pt x="1750" y="1005"/>
                </a:lnTo>
                <a:close/>
                <a:moveTo>
                  <a:pt x="1599" y="1749"/>
                </a:moveTo>
                <a:lnTo>
                  <a:pt x="1599" y="2343"/>
                </a:lnTo>
                <a:cubicBezTo>
                  <a:pt x="1288" y="2307"/>
                  <a:pt x="1042" y="2060"/>
                  <a:pt x="1007" y="1749"/>
                </a:cubicBezTo>
                <a:close/>
                <a:moveTo>
                  <a:pt x="2343" y="1749"/>
                </a:moveTo>
                <a:cubicBezTo>
                  <a:pt x="2309" y="2060"/>
                  <a:pt x="2062" y="2308"/>
                  <a:pt x="1750" y="2343"/>
                </a:cubicBezTo>
                <a:lnTo>
                  <a:pt x="1750" y="1749"/>
                </a:lnTo>
                <a:close/>
                <a:moveTo>
                  <a:pt x="1499" y="1"/>
                </a:moveTo>
                <a:lnTo>
                  <a:pt x="1499" y="137"/>
                </a:lnTo>
                <a:lnTo>
                  <a:pt x="1499" y="336"/>
                </a:lnTo>
                <a:cubicBezTo>
                  <a:pt x="1381" y="352"/>
                  <a:pt x="1266" y="383"/>
                  <a:pt x="1158" y="426"/>
                </a:cubicBezTo>
                <a:lnTo>
                  <a:pt x="991" y="136"/>
                </a:lnTo>
                <a:lnTo>
                  <a:pt x="686" y="313"/>
                </a:lnTo>
                <a:lnTo>
                  <a:pt x="755" y="433"/>
                </a:lnTo>
                <a:lnTo>
                  <a:pt x="854" y="604"/>
                </a:lnTo>
                <a:cubicBezTo>
                  <a:pt x="760" y="676"/>
                  <a:pt x="676" y="760"/>
                  <a:pt x="605" y="853"/>
                </a:cubicBezTo>
                <a:lnTo>
                  <a:pt x="313" y="684"/>
                </a:lnTo>
                <a:lnTo>
                  <a:pt x="138" y="989"/>
                </a:lnTo>
                <a:lnTo>
                  <a:pt x="257" y="1058"/>
                </a:lnTo>
                <a:lnTo>
                  <a:pt x="428" y="1157"/>
                </a:lnTo>
                <a:cubicBezTo>
                  <a:pt x="383" y="1264"/>
                  <a:pt x="353" y="1379"/>
                  <a:pt x="337" y="1497"/>
                </a:cubicBezTo>
                <a:lnTo>
                  <a:pt x="1" y="1497"/>
                </a:lnTo>
                <a:lnTo>
                  <a:pt x="1" y="1850"/>
                </a:lnTo>
                <a:lnTo>
                  <a:pt x="337" y="1850"/>
                </a:lnTo>
                <a:cubicBezTo>
                  <a:pt x="353" y="1970"/>
                  <a:pt x="383" y="2085"/>
                  <a:pt x="428" y="2191"/>
                </a:cubicBezTo>
                <a:lnTo>
                  <a:pt x="257" y="2290"/>
                </a:lnTo>
                <a:lnTo>
                  <a:pt x="138" y="2359"/>
                </a:lnTo>
                <a:lnTo>
                  <a:pt x="313" y="2663"/>
                </a:lnTo>
                <a:lnTo>
                  <a:pt x="605" y="2494"/>
                </a:lnTo>
                <a:cubicBezTo>
                  <a:pt x="677" y="2588"/>
                  <a:pt x="760" y="2672"/>
                  <a:pt x="854" y="2744"/>
                </a:cubicBezTo>
                <a:lnTo>
                  <a:pt x="755" y="2915"/>
                </a:lnTo>
                <a:lnTo>
                  <a:pt x="686" y="3035"/>
                </a:lnTo>
                <a:lnTo>
                  <a:pt x="991" y="3210"/>
                </a:lnTo>
                <a:lnTo>
                  <a:pt x="1059" y="3092"/>
                </a:lnTo>
                <a:lnTo>
                  <a:pt x="1158" y="2920"/>
                </a:lnTo>
                <a:cubicBezTo>
                  <a:pt x="1265" y="2965"/>
                  <a:pt x="1380" y="2995"/>
                  <a:pt x="1499" y="3010"/>
                </a:cubicBezTo>
                <a:lnTo>
                  <a:pt x="1499" y="3209"/>
                </a:lnTo>
                <a:lnTo>
                  <a:pt x="1499" y="3346"/>
                </a:lnTo>
                <a:lnTo>
                  <a:pt x="1851" y="3346"/>
                </a:lnTo>
                <a:lnTo>
                  <a:pt x="1851" y="3209"/>
                </a:lnTo>
                <a:lnTo>
                  <a:pt x="1851" y="3010"/>
                </a:lnTo>
                <a:cubicBezTo>
                  <a:pt x="1971" y="2994"/>
                  <a:pt x="2084" y="2963"/>
                  <a:pt x="2193" y="2920"/>
                </a:cubicBezTo>
                <a:lnTo>
                  <a:pt x="2292" y="3092"/>
                </a:lnTo>
                <a:lnTo>
                  <a:pt x="2361" y="3210"/>
                </a:lnTo>
                <a:lnTo>
                  <a:pt x="2664" y="3035"/>
                </a:lnTo>
                <a:lnTo>
                  <a:pt x="2596" y="2915"/>
                </a:lnTo>
                <a:lnTo>
                  <a:pt x="2498" y="2744"/>
                </a:lnTo>
                <a:cubicBezTo>
                  <a:pt x="2591" y="2671"/>
                  <a:pt x="2675" y="2588"/>
                  <a:pt x="2747" y="2494"/>
                </a:cubicBezTo>
                <a:lnTo>
                  <a:pt x="2918" y="2593"/>
                </a:lnTo>
                <a:lnTo>
                  <a:pt x="3038" y="2662"/>
                </a:lnTo>
                <a:lnTo>
                  <a:pt x="3213" y="2357"/>
                </a:lnTo>
                <a:lnTo>
                  <a:pt x="3095" y="2288"/>
                </a:lnTo>
                <a:lnTo>
                  <a:pt x="2923" y="2190"/>
                </a:lnTo>
                <a:cubicBezTo>
                  <a:pt x="2968" y="2082"/>
                  <a:pt x="2999" y="1967"/>
                  <a:pt x="3012" y="1848"/>
                </a:cubicBezTo>
                <a:lnTo>
                  <a:pt x="3212" y="1848"/>
                </a:lnTo>
                <a:lnTo>
                  <a:pt x="3212" y="1850"/>
                </a:lnTo>
                <a:lnTo>
                  <a:pt x="3349" y="1850"/>
                </a:lnTo>
                <a:lnTo>
                  <a:pt x="3349" y="1498"/>
                </a:lnTo>
                <a:lnTo>
                  <a:pt x="3012" y="1498"/>
                </a:lnTo>
                <a:cubicBezTo>
                  <a:pt x="2997" y="1379"/>
                  <a:pt x="2967" y="1264"/>
                  <a:pt x="2923" y="1157"/>
                </a:cubicBezTo>
                <a:lnTo>
                  <a:pt x="3213" y="989"/>
                </a:lnTo>
                <a:lnTo>
                  <a:pt x="3038" y="684"/>
                </a:lnTo>
                <a:lnTo>
                  <a:pt x="2918" y="753"/>
                </a:lnTo>
                <a:lnTo>
                  <a:pt x="2747" y="852"/>
                </a:lnTo>
                <a:cubicBezTo>
                  <a:pt x="2674" y="758"/>
                  <a:pt x="2591" y="674"/>
                  <a:pt x="2498" y="603"/>
                </a:cubicBezTo>
                <a:lnTo>
                  <a:pt x="2596" y="431"/>
                </a:lnTo>
                <a:lnTo>
                  <a:pt x="2664" y="312"/>
                </a:lnTo>
                <a:lnTo>
                  <a:pt x="2361" y="135"/>
                </a:lnTo>
                <a:lnTo>
                  <a:pt x="2292" y="254"/>
                </a:lnTo>
                <a:lnTo>
                  <a:pt x="2193" y="425"/>
                </a:lnTo>
                <a:cubicBezTo>
                  <a:pt x="2087" y="380"/>
                  <a:pt x="1971" y="350"/>
                  <a:pt x="1851" y="335"/>
                </a:cubicBezTo>
                <a:lnTo>
                  <a:pt x="1851" y="136"/>
                </a:lnTo>
                <a:lnTo>
                  <a:pt x="1851" y="1"/>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4" name="Google Shape;4264;p27"/>
          <p:cNvGrpSpPr/>
          <p:nvPr/>
        </p:nvGrpSpPr>
        <p:grpSpPr>
          <a:xfrm>
            <a:off x="1341129" y="4603502"/>
            <a:ext cx="407697" cy="388323"/>
            <a:chOff x="7552010" y="-66793"/>
            <a:chExt cx="109856" cy="104635"/>
          </a:xfrm>
        </p:grpSpPr>
        <p:sp>
          <p:nvSpPr>
            <p:cNvPr id="4265" name="Google Shape;4265;p27"/>
            <p:cNvSpPr/>
            <p:nvPr/>
          </p:nvSpPr>
          <p:spPr>
            <a:xfrm>
              <a:off x="7552010" y="-66793"/>
              <a:ext cx="109856" cy="104635"/>
            </a:xfrm>
            <a:custGeom>
              <a:avLst/>
              <a:gdLst/>
              <a:ahLst/>
              <a:cxnLst/>
              <a:rect l="l" t="t" r="r" b="b"/>
              <a:pathLst>
                <a:path w="2420" h="2305" extrusionOk="0">
                  <a:moveTo>
                    <a:pt x="1457" y="390"/>
                  </a:moveTo>
                  <a:lnTo>
                    <a:pt x="1857" y="681"/>
                  </a:lnTo>
                  <a:lnTo>
                    <a:pt x="2010" y="1153"/>
                  </a:lnTo>
                  <a:lnTo>
                    <a:pt x="1857" y="1623"/>
                  </a:lnTo>
                  <a:lnTo>
                    <a:pt x="1457" y="1915"/>
                  </a:lnTo>
                  <a:lnTo>
                    <a:pt x="961" y="1915"/>
                  </a:lnTo>
                  <a:lnTo>
                    <a:pt x="560" y="1623"/>
                  </a:lnTo>
                  <a:lnTo>
                    <a:pt x="407" y="1153"/>
                  </a:lnTo>
                  <a:lnTo>
                    <a:pt x="560" y="681"/>
                  </a:lnTo>
                  <a:lnTo>
                    <a:pt x="961" y="390"/>
                  </a:lnTo>
                  <a:close/>
                  <a:moveTo>
                    <a:pt x="835" y="0"/>
                  </a:moveTo>
                  <a:lnTo>
                    <a:pt x="231" y="441"/>
                  </a:lnTo>
                  <a:lnTo>
                    <a:pt x="0" y="1153"/>
                  </a:lnTo>
                  <a:lnTo>
                    <a:pt x="231" y="1865"/>
                  </a:lnTo>
                  <a:lnTo>
                    <a:pt x="835" y="2305"/>
                  </a:lnTo>
                  <a:lnTo>
                    <a:pt x="1583" y="2305"/>
                  </a:lnTo>
                  <a:lnTo>
                    <a:pt x="2188" y="1865"/>
                  </a:lnTo>
                  <a:lnTo>
                    <a:pt x="2419" y="1153"/>
                  </a:lnTo>
                  <a:lnTo>
                    <a:pt x="2188" y="441"/>
                  </a:lnTo>
                  <a:lnTo>
                    <a:pt x="158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7"/>
            <p:cNvSpPr/>
            <p:nvPr/>
          </p:nvSpPr>
          <p:spPr>
            <a:xfrm>
              <a:off x="7570531" y="-49135"/>
              <a:ext cx="72814" cy="69273"/>
            </a:xfrm>
            <a:custGeom>
              <a:avLst/>
              <a:gdLst/>
              <a:ahLst/>
              <a:cxnLst/>
              <a:rect l="l" t="t" r="r" b="b"/>
              <a:pathLst>
                <a:path w="1604" h="1526" extrusionOk="0">
                  <a:moveTo>
                    <a:pt x="1013" y="116"/>
                  </a:moveTo>
                  <a:lnTo>
                    <a:pt x="1354" y="363"/>
                  </a:lnTo>
                  <a:lnTo>
                    <a:pt x="1485" y="764"/>
                  </a:lnTo>
                  <a:lnTo>
                    <a:pt x="1354" y="1165"/>
                  </a:lnTo>
                  <a:lnTo>
                    <a:pt x="1013" y="1413"/>
                  </a:lnTo>
                  <a:lnTo>
                    <a:pt x="591" y="1413"/>
                  </a:lnTo>
                  <a:lnTo>
                    <a:pt x="250" y="1165"/>
                  </a:lnTo>
                  <a:lnTo>
                    <a:pt x="119" y="764"/>
                  </a:lnTo>
                  <a:lnTo>
                    <a:pt x="250" y="363"/>
                  </a:lnTo>
                  <a:lnTo>
                    <a:pt x="591" y="116"/>
                  </a:lnTo>
                  <a:close/>
                  <a:moveTo>
                    <a:pt x="554" y="1"/>
                  </a:moveTo>
                  <a:lnTo>
                    <a:pt x="153" y="292"/>
                  </a:lnTo>
                  <a:lnTo>
                    <a:pt x="0" y="764"/>
                  </a:lnTo>
                  <a:lnTo>
                    <a:pt x="153" y="1234"/>
                  </a:lnTo>
                  <a:lnTo>
                    <a:pt x="554" y="1526"/>
                  </a:lnTo>
                  <a:lnTo>
                    <a:pt x="1050" y="1526"/>
                  </a:lnTo>
                  <a:lnTo>
                    <a:pt x="1450" y="1234"/>
                  </a:lnTo>
                  <a:lnTo>
                    <a:pt x="1603" y="764"/>
                  </a:lnTo>
                  <a:lnTo>
                    <a:pt x="1450" y="292"/>
                  </a:lnTo>
                  <a:lnTo>
                    <a:pt x="105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4607"/>
        <p:cNvGrpSpPr/>
        <p:nvPr/>
      </p:nvGrpSpPr>
      <p:grpSpPr>
        <a:xfrm>
          <a:off x="0" y="0"/>
          <a:ext cx="0" cy="0"/>
          <a:chOff x="0" y="0"/>
          <a:chExt cx="0" cy="0"/>
        </a:xfrm>
      </p:grpSpPr>
      <p:pic>
        <p:nvPicPr>
          <p:cNvPr id="4608" name="Google Shape;4608;p29"/>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609" name="Google Shape;4609;p2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610" name="Google Shape;4610;p29"/>
          <p:cNvSpPr txBox="1">
            <a:spLocks noGrp="1"/>
          </p:cNvSpPr>
          <p:nvPr>
            <p:ph type="title" idx="2"/>
          </p:nvPr>
        </p:nvSpPr>
        <p:spPr>
          <a:xfrm>
            <a:off x="724901" y="1596150"/>
            <a:ext cx="3655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1" name="Google Shape;4611;p29"/>
          <p:cNvSpPr txBox="1">
            <a:spLocks noGrp="1"/>
          </p:cNvSpPr>
          <p:nvPr>
            <p:ph type="subTitle" idx="1"/>
          </p:nvPr>
        </p:nvSpPr>
        <p:spPr>
          <a:xfrm>
            <a:off x="724901" y="2200300"/>
            <a:ext cx="3655200" cy="3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12" name="Google Shape;4612;p29"/>
          <p:cNvSpPr txBox="1">
            <a:spLocks noGrp="1"/>
          </p:cNvSpPr>
          <p:nvPr>
            <p:ph type="title" idx="3"/>
          </p:nvPr>
        </p:nvSpPr>
        <p:spPr>
          <a:xfrm>
            <a:off x="4766394" y="1596150"/>
            <a:ext cx="3657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3" name="Google Shape;4613;p29"/>
          <p:cNvSpPr txBox="1">
            <a:spLocks noGrp="1"/>
          </p:cNvSpPr>
          <p:nvPr>
            <p:ph type="subTitle" idx="4"/>
          </p:nvPr>
        </p:nvSpPr>
        <p:spPr>
          <a:xfrm>
            <a:off x="4766406" y="2202400"/>
            <a:ext cx="3657600" cy="3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14" name="Google Shape;4614;p29"/>
          <p:cNvSpPr txBox="1">
            <a:spLocks noGrp="1"/>
          </p:cNvSpPr>
          <p:nvPr>
            <p:ph type="title" idx="5"/>
          </p:nvPr>
        </p:nvSpPr>
        <p:spPr>
          <a:xfrm>
            <a:off x="724749" y="2954238"/>
            <a:ext cx="36555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5" name="Google Shape;4615;p29"/>
          <p:cNvSpPr txBox="1">
            <a:spLocks noGrp="1"/>
          </p:cNvSpPr>
          <p:nvPr>
            <p:ph type="subTitle" idx="6"/>
          </p:nvPr>
        </p:nvSpPr>
        <p:spPr>
          <a:xfrm>
            <a:off x="724749" y="3555063"/>
            <a:ext cx="3655500" cy="3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16" name="Google Shape;4616;p29"/>
          <p:cNvSpPr txBox="1">
            <a:spLocks noGrp="1"/>
          </p:cNvSpPr>
          <p:nvPr>
            <p:ph type="title" idx="7"/>
          </p:nvPr>
        </p:nvSpPr>
        <p:spPr>
          <a:xfrm>
            <a:off x="4766380" y="2954238"/>
            <a:ext cx="3657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7" name="Google Shape;4617;p29"/>
          <p:cNvSpPr txBox="1">
            <a:spLocks noGrp="1"/>
          </p:cNvSpPr>
          <p:nvPr>
            <p:ph type="subTitle" idx="8"/>
          </p:nvPr>
        </p:nvSpPr>
        <p:spPr>
          <a:xfrm>
            <a:off x="4766392" y="3555063"/>
            <a:ext cx="3657600" cy="3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18" name="Google Shape;4618;p29"/>
          <p:cNvGrpSpPr/>
          <p:nvPr/>
        </p:nvGrpSpPr>
        <p:grpSpPr>
          <a:xfrm rot="5148994" flipH="1">
            <a:off x="3777820" y="3713201"/>
            <a:ext cx="760876" cy="2274558"/>
            <a:chOff x="2583164" y="2583685"/>
            <a:chExt cx="198376" cy="593040"/>
          </a:xfrm>
        </p:grpSpPr>
        <p:sp>
          <p:nvSpPr>
            <p:cNvPr id="4619" name="Google Shape;4619;p29"/>
            <p:cNvSpPr/>
            <p:nvPr/>
          </p:nvSpPr>
          <p:spPr>
            <a:xfrm>
              <a:off x="2757118" y="3095559"/>
              <a:ext cx="12484" cy="13528"/>
            </a:xfrm>
            <a:custGeom>
              <a:avLst/>
              <a:gdLst/>
              <a:ahLst/>
              <a:cxnLst/>
              <a:rect l="l" t="t" r="r" b="b"/>
              <a:pathLst>
                <a:path w="275" h="298" extrusionOk="0">
                  <a:moveTo>
                    <a:pt x="37" y="0"/>
                  </a:moveTo>
                  <a:cubicBezTo>
                    <a:pt x="28" y="55"/>
                    <a:pt x="16" y="109"/>
                    <a:pt x="0" y="164"/>
                  </a:cubicBezTo>
                  <a:cubicBezTo>
                    <a:pt x="9" y="166"/>
                    <a:pt x="17" y="167"/>
                    <a:pt x="27" y="170"/>
                  </a:cubicBezTo>
                  <a:cubicBezTo>
                    <a:pt x="91" y="193"/>
                    <a:pt x="141" y="239"/>
                    <a:pt x="174" y="298"/>
                  </a:cubicBezTo>
                  <a:cubicBezTo>
                    <a:pt x="182" y="250"/>
                    <a:pt x="193" y="202"/>
                    <a:pt x="211" y="151"/>
                  </a:cubicBezTo>
                  <a:cubicBezTo>
                    <a:pt x="228" y="102"/>
                    <a:pt x="250" y="56"/>
                    <a:pt x="275" y="14"/>
                  </a:cubicBezTo>
                  <a:lnTo>
                    <a:pt x="275" y="14"/>
                  </a:lnTo>
                  <a:cubicBezTo>
                    <a:pt x="241" y="28"/>
                    <a:pt x="205" y="35"/>
                    <a:pt x="169" y="35"/>
                  </a:cubicBezTo>
                  <a:cubicBezTo>
                    <a:pt x="139" y="35"/>
                    <a:pt x="109" y="30"/>
                    <a:pt x="80" y="19"/>
                  </a:cubicBezTo>
                  <a:cubicBezTo>
                    <a:pt x="65" y="14"/>
                    <a:pt x="52" y="7"/>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2708908" y="3102867"/>
              <a:ext cx="58923" cy="61465"/>
            </a:xfrm>
            <a:custGeom>
              <a:avLst/>
              <a:gdLst/>
              <a:ahLst/>
              <a:cxnLst/>
              <a:rect l="l" t="t" r="r" b="b"/>
              <a:pathLst>
                <a:path w="1298" h="1354" extrusionOk="0">
                  <a:moveTo>
                    <a:pt x="1063" y="1"/>
                  </a:moveTo>
                  <a:cubicBezTo>
                    <a:pt x="1045" y="67"/>
                    <a:pt x="1022" y="131"/>
                    <a:pt x="996" y="194"/>
                  </a:cubicBezTo>
                  <a:cubicBezTo>
                    <a:pt x="1000" y="195"/>
                    <a:pt x="1004" y="195"/>
                    <a:pt x="1006" y="196"/>
                  </a:cubicBezTo>
                  <a:cubicBezTo>
                    <a:pt x="1075" y="230"/>
                    <a:pt x="1100" y="317"/>
                    <a:pt x="1058" y="393"/>
                  </a:cubicBezTo>
                  <a:cubicBezTo>
                    <a:pt x="1030" y="442"/>
                    <a:pt x="981" y="469"/>
                    <a:pt x="933" y="469"/>
                  </a:cubicBezTo>
                  <a:cubicBezTo>
                    <a:pt x="909" y="469"/>
                    <a:pt x="886" y="463"/>
                    <a:pt x="865" y="449"/>
                  </a:cubicBezTo>
                  <a:cubicBezTo>
                    <a:pt x="807" y="541"/>
                    <a:pt x="743" y="627"/>
                    <a:pt x="669" y="705"/>
                  </a:cubicBezTo>
                  <a:cubicBezTo>
                    <a:pt x="595" y="784"/>
                    <a:pt x="515" y="855"/>
                    <a:pt x="427" y="919"/>
                  </a:cubicBezTo>
                  <a:cubicBezTo>
                    <a:pt x="431" y="923"/>
                    <a:pt x="433" y="923"/>
                    <a:pt x="435" y="925"/>
                  </a:cubicBezTo>
                  <a:cubicBezTo>
                    <a:pt x="483" y="983"/>
                    <a:pt x="468" y="1075"/>
                    <a:pt x="395" y="1124"/>
                  </a:cubicBezTo>
                  <a:cubicBezTo>
                    <a:pt x="368" y="1142"/>
                    <a:pt x="338" y="1151"/>
                    <a:pt x="310" y="1151"/>
                  </a:cubicBezTo>
                  <a:cubicBezTo>
                    <a:pt x="274" y="1151"/>
                    <a:pt x="239" y="1136"/>
                    <a:pt x="216" y="1111"/>
                  </a:cubicBezTo>
                  <a:cubicBezTo>
                    <a:pt x="209" y="1103"/>
                    <a:pt x="200" y="1098"/>
                    <a:pt x="194" y="1088"/>
                  </a:cubicBezTo>
                  <a:cubicBezTo>
                    <a:pt x="190" y="1082"/>
                    <a:pt x="189" y="1074"/>
                    <a:pt x="187" y="1067"/>
                  </a:cubicBezTo>
                  <a:cubicBezTo>
                    <a:pt x="126" y="1098"/>
                    <a:pt x="64" y="1125"/>
                    <a:pt x="0" y="1148"/>
                  </a:cubicBezTo>
                  <a:cubicBezTo>
                    <a:pt x="4" y="1159"/>
                    <a:pt x="6" y="1167"/>
                    <a:pt x="10" y="1178"/>
                  </a:cubicBezTo>
                  <a:cubicBezTo>
                    <a:pt x="36" y="1241"/>
                    <a:pt x="82" y="1292"/>
                    <a:pt x="142" y="1322"/>
                  </a:cubicBezTo>
                  <a:cubicBezTo>
                    <a:pt x="162" y="1333"/>
                    <a:pt x="184" y="1340"/>
                    <a:pt x="206" y="1345"/>
                  </a:cubicBezTo>
                  <a:cubicBezTo>
                    <a:pt x="208" y="1346"/>
                    <a:pt x="209" y="1346"/>
                    <a:pt x="210" y="1346"/>
                  </a:cubicBezTo>
                  <a:cubicBezTo>
                    <a:pt x="212" y="1346"/>
                    <a:pt x="213" y="1346"/>
                    <a:pt x="216" y="1346"/>
                  </a:cubicBezTo>
                  <a:cubicBezTo>
                    <a:pt x="237" y="1351"/>
                    <a:pt x="260" y="1353"/>
                    <a:pt x="284" y="1353"/>
                  </a:cubicBezTo>
                  <a:cubicBezTo>
                    <a:pt x="357" y="1353"/>
                    <a:pt x="434" y="1331"/>
                    <a:pt x="504" y="1283"/>
                  </a:cubicBezTo>
                  <a:cubicBezTo>
                    <a:pt x="554" y="1249"/>
                    <a:pt x="606" y="1169"/>
                    <a:pt x="654" y="1081"/>
                  </a:cubicBezTo>
                  <a:cubicBezTo>
                    <a:pt x="704" y="992"/>
                    <a:pt x="749" y="897"/>
                    <a:pt x="810" y="830"/>
                  </a:cubicBezTo>
                  <a:cubicBezTo>
                    <a:pt x="931" y="700"/>
                    <a:pt x="1169" y="595"/>
                    <a:pt x="1228" y="487"/>
                  </a:cubicBezTo>
                  <a:cubicBezTo>
                    <a:pt x="1298" y="365"/>
                    <a:pt x="1294" y="232"/>
                    <a:pt x="1240" y="134"/>
                  </a:cubicBezTo>
                  <a:cubicBezTo>
                    <a:pt x="1205" y="78"/>
                    <a:pt x="1154" y="31"/>
                    <a:pt x="1090" y="8"/>
                  </a:cubicBezTo>
                  <a:cubicBezTo>
                    <a:pt x="1080" y="5"/>
                    <a:pt x="1073" y="4"/>
                    <a:pt x="106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2760477" y="3076901"/>
              <a:ext cx="8353" cy="8171"/>
            </a:xfrm>
            <a:custGeom>
              <a:avLst/>
              <a:gdLst/>
              <a:ahLst/>
              <a:cxnLst/>
              <a:rect l="l" t="t" r="r" b="b"/>
              <a:pathLst>
                <a:path w="184" h="180" extrusionOk="0">
                  <a:moveTo>
                    <a:pt x="93" y="0"/>
                  </a:moveTo>
                  <a:cubicBezTo>
                    <a:pt x="51" y="0"/>
                    <a:pt x="14" y="32"/>
                    <a:pt x="6" y="75"/>
                  </a:cubicBezTo>
                  <a:cubicBezTo>
                    <a:pt x="0" y="123"/>
                    <a:pt x="28" y="168"/>
                    <a:pt x="74" y="177"/>
                  </a:cubicBezTo>
                  <a:cubicBezTo>
                    <a:pt x="80" y="179"/>
                    <a:pt x="86" y="179"/>
                    <a:pt x="91" y="179"/>
                  </a:cubicBezTo>
                  <a:cubicBezTo>
                    <a:pt x="131" y="179"/>
                    <a:pt x="166" y="149"/>
                    <a:pt x="174" y="104"/>
                  </a:cubicBezTo>
                  <a:cubicBezTo>
                    <a:pt x="184" y="53"/>
                    <a:pt x="152" y="7"/>
                    <a:pt x="105" y="1"/>
                  </a:cubicBezTo>
                  <a:cubicBezTo>
                    <a:pt x="101" y="1"/>
                    <a:pt x="97"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2749446" y="3113898"/>
              <a:ext cx="6628" cy="7763"/>
            </a:xfrm>
            <a:custGeom>
              <a:avLst/>
              <a:gdLst/>
              <a:ahLst/>
              <a:cxnLst/>
              <a:rect l="l" t="t" r="r" b="b"/>
              <a:pathLst>
                <a:path w="146" h="171" extrusionOk="0">
                  <a:moveTo>
                    <a:pt x="84" y="0"/>
                  </a:moveTo>
                  <a:cubicBezTo>
                    <a:pt x="58" y="55"/>
                    <a:pt x="29" y="108"/>
                    <a:pt x="1" y="159"/>
                  </a:cubicBezTo>
                  <a:cubicBezTo>
                    <a:pt x="13" y="167"/>
                    <a:pt x="28" y="171"/>
                    <a:pt x="42" y="171"/>
                  </a:cubicBezTo>
                  <a:cubicBezTo>
                    <a:pt x="72" y="171"/>
                    <a:pt x="103" y="154"/>
                    <a:pt x="121" y="123"/>
                  </a:cubicBezTo>
                  <a:cubicBezTo>
                    <a:pt x="145" y="78"/>
                    <a:pt x="131" y="25"/>
                    <a:pt x="90" y="1"/>
                  </a:cubicBezTo>
                  <a:cubicBezTo>
                    <a:pt x="87" y="0"/>
                    <a:pt x="85"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2719485" y="3145947"/>
              <a:ext cx="8398" cy="6809"/>
            </a:xfrm>
            <a:custGeom>
              <a:avLst/>
              <a:gdLst/>
              <a:ahLst/>
              <a:cxnLst/>
              <a:rect l="l" t="t" r="r" b="b"/>
              <a:pathLst>
                <a:path w="185" h="150" extrusionOk="0">
                  <a:moveTo>
                    <a:pt x="146" y="1"/>
                  </a:moveTo>
                  <a:cubicBezTo>
                    <a:pt x="99" y="35"/>
                    <a:pt x="50" y="63"/>
                    <a:pt x="0" y="91"/>
                  </a:cubicBezTo>
                  <a:cubicBezTo>
                    <a:pt x="4" y="99"/>
                    <a:pt x="6" y="105"/>
                    <a:pt x="8" y="111"/>
                  </a:cubicBezTo>
                  <a:cubicBezTo>
                    <a:pt x="23" y="136"/>
                    <a:pt x="49" y="149"/>
                    <a:pt x="77" y="149"/>
                  </a:cubicBezTo>
                  <a:cubicBezTo>
                    <a:pt x="95" y="149"/>
                    <a:pt x="114" y="144"/>
                    <a:pt x="130" y="132"/>
                  </a:cubicBezTo>
                  <a:cubicBezTo>
                    <a:pt x="174" y="102"/>
                    <a:pt x="185" y="46"/>
                    <a:pt x="155" y="9"/>
                  </a:cubicBezTo>
                  <a:cubicBezTo>
                    <a:pt x="153" y="6"/>
                    <a:pt x="149" y="4"/>
                    <a:pt x="14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2738687" y="2619002"/>
              <a:ext cx="40810" cy="70498"/>
            </a:xfrm>
            <a:custGeom>
              <a:avLst/>
              <a:gdLst/>
              <a:ahLst/>
              <a:cxnLst/>
              <a:rect l="l" t="t" r="r" b="b"/>
              <a:pathLst>
                <a:path w="899" h="1553" extrusionOk="0">
                  <a:moveTo>
                    <a:pt x="155" y="1"/>
                  </a:moveTo>
                  <a:cubicBezTo>
                    <a:pt x="147" y="1"/>
                    <a:pt x="139" y="1"/>
                    <a:pt x="130" y="1"/>
                  </a:cubicBezTo>
                  <a:cubicBezTo>
                    <a:pt x="85" y="5"/>
                    <a:pt x="39" y="21"/>
                    <a:pt x="0" y="46"/>
                  </a:cubicBezTo>
                  <a:cubicBezTo>
                    <a:pt x="52" y="100"/>
                    <a:pt x="99" y="155"/>
                    <a:pt x="142" y="213"/>
                  </a:cubicBezTo>
                  <a:cubicBezTo>
                    <a:pt x="150" y="211"/>
                    <a:pt x="159" y="211"/>
                    <a:pt x="168" y="211"/>
                  </a:cubicBezTo>
                  <a:cubicBezTo>
                    <a:pt x="212" y="211"/>
                    <a:pt x="258" y="232"/>
                    <a:pt x="287" y="275"/>
                  </a:cubicBezTo>
                  <a:cubicBezTo>
                    <a:pt x="327" y="333"/>
                    <a:pt x="322" y="402"/>
                    <a:pt x="284" y="448"/>
                  </a:cubicBezTo>
                  <a:cubicBezTo>
                    <a:pt x="334" y="546"/>
                    <a:pt x="375" y="651"/>
                    <a:pt x="405" y="761"/>
                  </a:cubicBezTo>
                  <a:cubicBezTo>
                    <a:pt x="434" y="867"/>
                    <a:pt x="454" y="977"/>
                    <a:pt x="463" y="1090"/>
                  </a:cubicBezTo>
                  <a:cubicBezTo>
                    <a:pt x="476" y="1079"/>
                    <a:pt x="492" y="1071"/>
                    <a:pt x="509" y="1065"/>
                  </a:cubicBezTo>
                  <a:cubicBezTo>
                    <a:pt x="521" y="1061"/>
                    <a:pt x="533" y="1060"/>
                    <a:pt x="545" y="1060"/>
                  </a:cubicBezTo>
                  <a:cubicBezTo>
                    <a:pt x="606" y="1060"/>
                    <a:pt x="663" y="1106"/>
                    <a:pt x="678" y="1176"/>
                  </a:cubicBezTo>
                  <a:cubicBezTo>
                    <a:pt x="697" y="1258"/>
                    <a:pt x="649" y="1336"/>
                    <a:pt x="573" y="1348"/>
                  </a:cubicBezTo>
                  <a:cubicBezTo>
                    <a:pt x="565" y="1349"/>
                    <a:pt x="558" y="1350"/>
                    <a:pt x="551" y="1350"/>
                  </a:cubicBezTo>
                  <a:cubicBezTo>
                    <a:pt x="520" y="1350"/>
                    <a:pt x="490" y="1338"/>
                    <a:pt x="466" y="1319"/>
                  </a:cubicBezTo>
                  <a:cubicBezTo>
                    <a:pt x="462" y="1389"/>
                    <a:pt x="454" y="1458"/>
                    <a:pt x="441" y="1525"/>
                  </a:cubicBezTo>
                  <a:cubicBezTo>
                    <a:pt x="483" y="1542"/>
                    <a:pt x="528" y="1552"/>
                    <a:pt x="575" y="1552"/>
                  </a:cubicBezTo>
                  <a:cubicBezTo>
                    <a:pt x="583" y="1552"/>
                    <a:pt x="591" y="1552"/>
                    <a:pt x="599" y="1551"/>
                  </a:cubicBezTo>
                  <a:cubicBezTo>
                    <a:pt x="668" y="1547"/>
                    <a:pt x="730" y="1517"/>
                    <a:pt x="778" y="1471"/>
                  </a:cubicBezTo>
                  <a:cubicBezTo>
                    <a:pt x="859" y="1393"/>
                    <a:pt x="899" y="1268"/>
                    <a:pt x="868" y="1132"/>
                  </a:cubicBezTo>
                  <a:cubicBezTo>
                    <a:pt x="844" y="1015"/>
                    <a:pt x="649" y="846"/>
                    <a:pt x="577" y="686"/>
                  </a:cubicBezTo>
                  <a:cubicBezTo>
                    <a:pt x="541" y="603"/>
                    <a:pt x="530" y="499"/>
                    <a:pt x="514" y="402"/>
                  </a:cubicBezTo>
                  <a:cubicBezTo>
                    <a:pt x="499" y="304"/>
                    <a:pt x="481" y="212"/>
                    <a:pt x="446" y="165"/>
                  </a:cubicBezTo>
                  <a:cubicBezTo>
                    <a:pt x="383" y="74"/>
                    <a:pt x="288" y="17"/>
                    <a:pt x="198" y="3"/>
                  </a:cubicBezTo>
                  <a:cubicBezTo>
                    <a:pt x="184" y="1"/>
                    <a:pt x="169" y="1"/>
                    <a:pt x="1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2745088" y="2628580"/>
              <a:ext cx="8534" cy="10849"/>
            </a:xfrm>
            <a:custGeom>
              <a:avLst/>
              <a:gdLst/>
              <a:ahLst/>
              <a:cxnLst/>
              <a:rect l="l" t="t" r="r" b="b"/>
              <a:pathLst>
                <a:path w="188" h="239" extrusionOk="0">
                  <a:moveTo>
                    <a:pt x="27" y="1"/>
                  </a:moveTo>
                  <a:cubicBezTo>
                    <a:pt x="18" y="1"/>
                    <a:pt x="9" y="2"/>
                    <a:pt x="1" y="3"/>
                  </a:cubicBezTo>
                  <a:cubicBezTo>
                    <a:pt x="13" y="21"/>
                    <a:pt x="24" y="39"/>
                    <a:pt x="35" y="58"/>
                  </a:cubicBezTo>
                  <a:cubicBezTo>
                    <a:pt x="61" y="60"/>
                    <a:pt x="86" y="72"/>
                    <a:pt x="103" y="96"/>
                  </a:cubicBezTo>
                  <a:cubicBezTo>
                    <a:pt x="122" y="123"/>
                    <a:pt x="123" y="155"/>
                    <a:pt x="112" y="181"/>
                  </a:cubicBezTo>
                  <a:cubicBezTo>
                    <a:pt x="123" y="200"/>
                    <a:pt x="132" y="219"/>
                    <a:pt x="141" y="238"/>
                  </a:cubicBezTo>
                  <a:cubicBezTo>
                    <a:pt x="181" y="192"/>
                    <a:pt x="187" y="122"/>
                    <a:pt x="146" y="65"/>
                  </a:cubicBezTo>
                  <a:cubicBezTo>
                    <a:pt x="117" y="22"/>
                    <a:pt x="71" y="1"/>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2746768" y="2631122"/>
              <a:ext cx="3995" cy="5674"/>
            </a:xfrm>
            <a:custGeom>
              <a:avLst/>
              <a:gdLst/>
              <a:ahLst/>
              <a:cxnLst/>
              <a:rect l="l" t="t" r="r" b="b"/>
              <a:pathLst>
                <a:path w="88" h="125" extrusionOk="0">
                  <a:moveTo>
                    <a:pt x="1" y="0"/>
                  </a:moveTo>
                  <a:lnTo>
                    <a:pt x="1" y="0"/>
                  </a:lnTo>
                  <a:cubicBezTo>
                    <a:pt x="28" y="41"/>
                    <a:pt x="53" y="82"/>
                    <a:pt x="76" y="124"/>
                  </a:cubicBezTo>
                  <a:cubicBezTo>
                    <a:pt x="87" y="98"/>
                    <a:pt x="86" y="66"/>
                    <a:pt x="67" y="39"/>
                  </a:cubicBezTo>
                  <a:cubicBezTo>
                    <a:pt x="50" y="15"/>
                    <a:pt x="25" y="2"/>
                    <a:pt x="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2751443" y="2696673"/>
              <a:ext cx="30097" cy="74402"/>
            </a:xfrm>
            <a:custGeom>
              <a:avLst/>
              <a:gdLst/>
              <a:ahLst/>
              <a:cxnLst/>
              <a:rect l="l" t="t" r="r" b="b"/>
              <a:pathLst>
                <a:path w="663" h="1639" extrusionOk="0">
                  <a:moveTo>
                    <a:pt x="330" y="206"/>
                  </a:moveTo>
                  <a:cubicBezTo>
                    <a:pt x="406" y="206"/>
                    <a:pt x="467" y="272"/>
                    <a:pt x="467" y="352"/>
                  </a:cubicBezTo>
                  <a:cubicBezTo>
                    <a:pt x="467" y="432"/>
                    <a:pt x="406" y="496"/>
                    <a:pt x="330" y="496"/>
                  </a:cubicBezTo>
                  <a:cubicBezTo>
                    <a:pt x="254" y="496"/>
                    <a:pt x="193" y="432"/>
                    <a:pt x="193" y="352"/>
                  </a:cubicBezTo>
                  <a:cubicBezTo>
                    <a:pt x="194" y="272"/>
                    <a:pt x="254" y="206"/>
                    <a:pt x="330" y="206"/>
                  </a:cubicBezTo>
                  <a:close/>
                  <a:moveTo>
                    <a:pt x="330" y="1142"/>
                  </a:moveTo>
                  <a:cubicBezTo>
                    <a:pt x="406" y="1142"/>
                    <a:pt x="467" y="1206"/>
                    <a:pt x="467" y="1286"/>
                  </a:cubicBezTo>
                  <a:cubicBezTo>
                    <a:pt x="467" y="1366"/>
                    <a:pt x="406" y="1432"/>
                    <a:pt x="330" y="1432"/>
                  </a:cubicBezTo>
                  <a:cubicBezTo>
                    <a:pt x="254" y="1432"/>
                    <a:pt x="193" y="1366"/>
                    <a:pt x="193" y="1286"/>
                  </a:cubicBezTo>
                  <a:cubicBezTo>
                    <a:pt x="193" y="1206"/>
                    <a:pt x="254" y="1142"/>
                    <a:pt x="330" y="1142"/>
                  </a:cubicBezTo>
                  <a:close/>
                  <a:moveTo>
                    <a:pt x="339" y="1"/>
                  </a:moveTo>
                  <a:cubicBezTo>
                    <a:pt x="336" y="1"/>
                    <a:pt x="333" y="1"/>
                    <a:pt x="330" y="1"/>
                  </a:cubicBezTo>
                  <a:cubicBezTo>
                    <a:pt x="261" y="4"/>
                    <a:pt x="198" y="26"/>
                    <a:pt x="145" y="63"/>
                  </a:cubicBezTo>
                  <a:cubicBezTo>
                    <a:pt x="127" y="75"/>
                    <a:pt x="112" y="88"/>
                    <a:pt x="98" y="104"/>
                  </a:cubicBezTo>
                  <a:cubicBezTo>
                    <a:pt x="87" y="116"/>
                    <a:pt x="78" y="127"/>
                    <a:pt x="68" y="141"/>
                  </a:cubicBezTo>
                  <a:cubicBezTo>
                    <a:pt x="52" y="185"/>
                    <a:pt x="31" y="230"/>
                    <a:pt x="10" y="272"/>
                  </a:cubicBezTo>
                  <a:cubicBezTo>
                    <a:pt x="5" y="298"/>
                    <a:pt x="1" y="325"/>
                    <a:pt x="1" y="352"/>
                  </a:cubicBezTo>
                  <a:cubicBezTo>
                    <a:pt x="1" y="454"/>
                    <a:pt x="141" y="652"/>
                    <a:pt x="141" y="820"/>
                  </a:cubicBezTo>
                  <a:cubicBezTo>
                    <a:pt x="141" y="986"/>
                    <a:pt x="1" y="1185"/>
                    <a:pt x="1" y="1287"/>
                  </a:cubicBezTo>
                  <a:cubicBezTo>
                    <a:pt x="1" y="1409"/>
                    <a:pt x="59" y="1514"/>
                    <a:pt x="146" y="1577"/>
                  </a:cubicBezTo>
                  <a:cubicBezTo>
                    <a:pt x="199" y="1616"/>
                    <a:pt x="262" y="1639"/>
                    <a:pt x="331" y="1639"/>
                  </a:cubicBezTo>
                  <a:cubicBezTo>
                    <a:pt x="400" y="1639"/>
                    <a:pt x="464" y="1616"/>
                    <a:pt x="517" y="1577"/>
                  </a:cubicBezTo>
                  <a:cubicBezTo>
                    <a:pt x="604" y="1514"/>
                    <a:pt x="662" y="1408"/>
                    <a:pt x="662" y="1287"/>
                  </a:cubicBezTo>
                  <a:cubicBezTo>
                    <a:pt x="662" y="1185"/>
                    <a:pt x="522" y="987"/>
                    <a:pt x="522" y="820"/>
                  </a:cubicBezTo>
                  <a:cubicBezTo>
                    <a:pt x="522" y="654"/>
                    <a:pt x="662" y="454"/>
                    <a:pt x="662" y="352"/>
                  </a:cubicBezTo>
                  <a:cubicBezTo>
                    <a:pt x="660" y="254"/>
                    <a:pt x="623" y="167"/>
                    <a:pt x="564" y="104"/>
                  </a:cubicBezTo>
                  <a:cubicBezTo>
                    <a:pt x="549" y="87"/>
                    <a:pt x="532" y="72"/>
                    <a:pt x="516" y="59"/>
                  </a:cubicBezTo>
                  <a:cubicBezTo>
                    <a:pt x="465" y="22"/>
                    <a:pt x="404" y="1"/>
                    <a:pt x="3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2759705" y="2667166"/>
              <a:ext cx="10668" cy="13210"/>
            </a:xfrm>
            <a:custGeom>
              <a:avLst/>
              <a:gdLst/>
              <a:ahLst/>
              <a:cxnLst/>
              <a:rect l="l" t="t" r="r" b="b"/>
              <a:pathLst>
                <a:path w="235" h="291" extrusionOk="0">
                  <a:moveTo>
                    <a:pt x="81" y="0"/>
                  </a:moveTo>
                  <a:cubicBezTo>
                    <a:pt x="69" y="0"/>
                    <a:pt x="57" y="2"/>
                    <a:pt x="46" y="5"/>
                  </a:cubicBezTo>
                  <a:cubicBezTo>
                    <a:pt x="29" y="11"/>
                    <a:pt x="13" y="18"/>
                    <a:pt x="0" y="31"/>
                  </a:cubicBezTo>
                  <a:cubicBezTo>
                    <a:pt x="2" y="58"/>
                    <a:pt x="3" y="86"/>
                    <a:pt x="3" y="113"/>
                  </a:cubicBezTo>
                  <a:cubicBezTo>
                    <a:pt x="13" y="87"/>
                    <a:pt x="33" y="65"/>
                    <a:pt x="60" y="59"/>
                  </a:cubicBezTo>
                  <a:cubicBezTo>
                    <a:pt x="67" y="57"/>
                    <a:pt x="74" y="57"/>
                    <a:pt x="80" y="57"/>
                  </a:cubicBezTo>
                  <a:cubicBezTo>
                    <a:pt x="119" y="57"/>
                    <a:pt x="155" y="84"/>
                    <a:pt x="165" y="128"/>
                  </a:cubicBezTo>
                  <a:cubicBezTo>
                    <a:pt x="176" y="177"/>
                    <a:pt x="146" y="225"/>
                    <a:pt x="100" y="234"/>
                  </a:cubicBezTo>
                  <a:cubicBezTo>
                    <a:pt x="95" y="235"/>
                    <a:pt x="90" y="236"/>
                    <a:pt x="85" y="236"/>
                  </a:cubicBezTo>
                  <a:cubicBezTo>
                    <a:pt x="50" y="236"/>
                    <a:pt x="19" y="213"/>
                    <a:pt x="6" y="180"/>
                  </a:cubicBezTo>
                  <a:cubicBezTo>
                    <a:pt x="6" y="207"/>
                    <a:pt x="3" y="234"/>
                    <a:pt x="2" y="261"/>
                  </a:cubicBezTo>
                  <a:cubicBezTo>
                    <a:pt x="29" y="278"/>
                    <a:pt x="60" y="290"/>
                    <a:pt x="93" y="290"/>
                  </a:cubicBezTo>
                  <a:cubicBezTo>
                    <a:pt x="99" y="290"/>
                    <a:pt x="105" y="290"/>
                    <a:pt x="111" y="289"/>
                  </a:cubicBezTo>
                  <a:cubicBezTo>
                    <a:pt x="186" y="276"/>
                    <a:pt x="234" y="199"/>
                    <a:pt x="216" y="116"/>
                  </a:cubicBezTo>
                  <a:cubicBezTo>
                    <a:pt x="200" y="46"/>
                    <a:pt x="143" y="0"/>
                    <a:pt x="8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2760159" y="2706024"/>
              <a:ext cx="12529" cy="13210"/>
            </a:xfrm>
            <a:custGeom>
              <a:avLst/>
              <a:gdLst/>
              <a:ahLst/>
              <a:cxnLst/>
              <a:rect l="l" t="t" r="r" b="b"/>
              <a:pathLst>
                <a:path w="276" h="291" extrusionOk="0">
                  <a:moveTo>
                    <a:pt x="138" y="56"/>
                  </a:moveTo>
                  <a:cubicBezTo>
                    <a:pt x="185" y="56"/>
                    <a:pt x="222" y="95"/>
                    <a:pt x="222" y="146"/>
                  </a:cubicBezTo>
                  <a:cubicBezTo>
                    <a:pt x="222" y="196"/>
                    <a:pt x="183" y="236"/>
                    <a:pt x="138" y="236"/>
                  </a:cubicBezTo>
                  <a:cubicBezTo>
                    <a:pt x="92" y="236"/>
                    <a:pt x="54" y="196"/>
                    <a:pt x="54" y="146"/>
                  </a:cubicBezTo>
                  <a:cubicBezTo>
                    <a:pt x="54" y="95"/>
                    <a:pt x="92" y="56"/>
                    <a:pt x="138" y="56"/>
                  </a:cubicBezTo>
                  <a:close/>
                  <a:moveTo>
                    <a:pt x="138" y="0"/>
                  </a:moveTo>
                  <a:cubicBezTo>
                    <a:pt x="62" y="0"/>
                    <a:pt x="1" y="66"/>
                    <a:pt x="1" y="146"/>
                  </a:cubicBezTo>
                  <a:cubicBezTo>
                    <a:pt x="2" y="225"/>
                    <a:pt x="62"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2759932" y="2669663"/>
              <a:ext cx="7808" cy="8171"/>
            </a:xfrm>
            <a:custGeom>
              <a:avLst/>
              <a:gdLst/>
              <a:ahLst/>
              <a:cxnLst/>
              <a:rect l="l" t="t" r="r" b="b"/>
              <a:pathLst>
                <a:path w="172" h="180" extrusionOk="0">
                  <a:moveTo>
                    <a:pt x="78" y="0"/>
                  </a:moveTo>
                  <a:cubicBezTo>
                    <a:pt x="71" y="0"/>
                    <a:pt x="64" y="1"/>
                    <a:pt x="56" y="3"/>
                  </a:cubicBezTo>
                  <a:cubicBezTo>
                    <a:pt x="29" y="10"/>
                    <a:pt x="9" y="32"/>
                    <a:pt x="1" y="57"/>
                  </a:cubicBezTo>
                  <a:cubicBezTo>
                    <a:pt x="1" y="72"/>
                    <a:pt x="3" y="87"/>
                    <a:pt x="3" y="102"/>
                  </a:cubicBezTo>
                  <a:cubicBezTo>
                    <a:pt x="3" y="109"/>
                    <a:pt x="3" y="116"/>
                    <a:pt x="2" y="123"/>
                  </a:cubicBezTo>
                  <a:cubicBezTo>
                    <a:pt x="15" y="156"/>
                    <a:pt x="46" y="180"/>
                    <a:pt x="81" y="180"/>
                  </a:cubicBezTo>
                  <a:cubicBezTo>
                    <a:pt x="86" y="180"/>
                    <a:pt x="91" y="179"/>
                    <a:pt x="97" y="178"/>
                  </a:cubicBezTo>
                  <a:cubicBezTo>
                    <a:pt x="143" y="171"/>
                    <a:pt x="171" y="121"/>
                    <a:pt x="161" y="72"/>
                  </a:cubicBezTo>
                  <a:cubicBezTo>
                    <a:pt x="151" y="29"/>
                    <a:pt x="116" y="0"/>
                    <a:pt x="7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2762565" y="2708566"/>
              <a:ext cx="7717" cy="8171"/>
            </a:xfrm>
            <a:custGeom>
              <a:avLst/>
              <a:gdLst/>
              <a:ahLst/>
              <a:cxnLst/>
              <a:rect l="l" t="t" r="r" b="b"/>
              <a:pathLst>
                <a:path w="170" h="180" extrusionOk="0">
                  <a:moveTo>
                    <a:pt x="85" y="0"/>
                  </a:moveTo>
                  <a:cubicBezTo>
                    <a:pt x="39" y="0"/>
                    <a:pt x="1" y="39"/>
                    <a:pt x="1" y="90"/>
                  </a:cubicBezTo>
                  <a:cubicBezTo>
                    <a:pt x="1" y="138"/>
                    <a:pt x="39" y="180"/>
                    <a:pt x="85" y="180"/>
                  </a:cubicBezTo>
                  <a:cubicBezTo>
                    <a:pt x="132" y="180"/>
                    <a:pt x="169" y="140"/>
                    <a:pt x="169" y="90"/>
                  </a:cubicBezTo>
                  <a:cubicBezTo>
                    <a:pt x="169" y="39"/>
                    <a:pt x="130"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2758026" y="2768215"/>
              <a:ext cx="16842" cy="12711"/>
            </a:xfrm>
            <a:custGeom>
              <a:avLst/>
              <a:gdLst/>
              <a:ahLst/>
              <a:cxnLst/>
              <a:rect l="l" t="t" r="r" b="b"/>
              <a:pathLst>
                <a:path w="371" h="280" extrusionOk="0">
                  <a:moveTo>
                    <a:pt x="0" y="0"/>
                  </a:moveTo>
                  <a:lnTo>
                    <a:pt x="0" y="0"/>
                  </a:lnTo>
                  <a:cubicBezTo>
                    <a:pt x="11" y="44"/>
                    <a:pt x="18" y="91"/>
                    <a:pt x="18" y="141"/>
                  </a:cubicBezTo>
                  <a:cubicBezTo>
                    <a:pt x="18" y="189"/>
                    <a:pt x="11" y="237"/>
                    <a:pt x="0" y="280"/>
                  </a:cubicBezTo>
                  <a:cubicBezTo>
                    <a:pt x="53" y="242"/>
                    <a:pt x="116" y="220"/>
                    <a:pt x="185" y="220"/>
                  </a:cubicBezTo>
                  <a:cubicBezTo>
                    <a:pt x="253" y="220"/>
                    <a:pt x="318" y="242"/>
                    <a:pt x="371" y="280"/>
                  </a:cubicBezTo>
                  <a:cubicBezTo>
                    <a:pt x="360" y="237"/>
                    <a:pt x="352" y="189"/>
                    <a:pt x="352" y="141"/>
                  </a:cubicBezTo>
                  <a:cubicBezTo>
                    <a:pt x="352" y="90"/>
                    <a:pt x="360" y="44"/>
                    <a:pt x="371" y="0"/>
                  </a:cubicBezTo>
                  <a:lnTo>
                    <a:pt x="371" y="0"/>
                  </a:lnTo>
                  <a:cubicBezTo>
                    <a:pt x="318" y="38"/>
                    <a:pt x="253" y="61"/>
                    <a:pt x="185" y="61"/>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2751398" y="2778202"/>
              <a:ext cx="30051" cy="74357"/>
            </a:xfrm>
            <a:custGeom>
              <a:avLst/>
              <a:gdLst/>
              <a:ahLst/>
              <a:cxnLst/>
              <a:rect l="l" t="t" r="r" b="b"/>
              <a:pathLst>
                <a:path w="662" h="1638" extrusionOk="0">
                  <a:moveTo>
                    <a:pt x="331" y="206"/>
                  </a:moveTo>
                  <a:cubicBezTo>
                    <a:pt x="407" y="206"/>
                    <a:pt x="468" y="271"/>
                    <a:pt x="468" y="351"/>
                  </a:cubicBezTo>
                  <a:cubicBezTo>
                    <a:pt x="468" y="432"/>
                    <a:pt x="407" y="496"/>
                    <a:pt x="331" y="496"/>
                  </a:cubicBezTo>
                  <a:cubicBezTo>
                    <a:pt x="255" y="496"/>
                    <a:pt x="194" y="432"/>
                    <a:pt x="194" y="351"/>
                  </a:cubicBezTo>
                  <a:cubicBezTo>
                    <a:pt x="194" y="271"/>
                    <a:pt x="255" y="206"/>
                    <a:pt x="331" y="206"/>
                  </a:cubicBezTo>
                  <a:close/>
                  <a:moveTo>
                    <a:pt x="331" y="1141"/>
                  </a:moveTo>
                  <a:cubicBezTo>
                    <a:pt x="407" y="1141"/>
                    <a:pt x="468" y="1205"/>
                    <a:pt x="468" y="1286"/>
                  </a:cubicBezTo>
                  <a:cubicBezTo>
                    <a:pt x="468" y="1366"/>
                    <a:pt x="407" y="1431"/>
                    <a:pt x="331" y="1431"/>
                  </a:cubicBezTo>
                  <a:cubicBezTo>
                    <a:pt x="255" y="1431"/>
                    <a:pt x="194" y="1366"/>
                    <a:pt x="194" y="1286"/>
                  </a:cubicBezTo>
                  <a:cubicBezTo>
                    <a:pt x="194" y="1205"/>
                    <a:pt x="255" y="1141"/>
                    <a:pt x="331" y="1141"/>
                  </a:cubicBezTo>
                  <a:close/>
                  <a:moveTo>
                    <a:pt x="331" y="1"/>
                  </a:moveTo>
                  <a:cubicBezTo>
                    <a:pt x="262" y="1"/>
                    <a:pt x="199" y="23"/>
                    <a:pt x="146" y="61"/>
                  </a:cubicBezTo>
                  <a:cubicBezTo>
                    <a:pt x="59" y="124"/>
                    <a:pt x="1" y="232"/>
                    <a:pt x="1" y="351"/>
                  </a:cubicBezTo>
                  <a:cubicBezTo>
                    <a:pt x="1" y="454"/>
                    <a:pt x="141" y="651"/>
                    <a:pt x="141" y="819"/>
                  </a:cubicBezTo>
                  <a:cubicBezTo>
                    <a:pt x="141" y="986"/>
                    <a:pt x="1" y="1184"/>
                    <a:pt x="1" y="1287"/>
                  </a:cubicBezTo>
                  <a:cubicBezTo>
                    <a:pt x="1" y="1409"/>
                    <a:pt x="59" y="1514"/>
                    <a:pt x="146" y="1577"/>
                  </a:cubicBezTo>
                  <a:cubicBezTo>
                    <a:pt x="199" y="1615"/>
                    <a:pt x="262" y="1637"/>
                    <a:pt x="331" y="1637"/>
                  </a:cubicBezTo>
                  <a:cubicBezTo>
                    <a:pt x="399" y="1637"/>
                    <a:pt x="464" y="1615"/>
                    <a:pt x="517" y="1577"/>
                  </a:cubicBezTo>
                  <a:cubicBezTo>
                    <a:pt x="603" y="1514"/>
                    <a:pt x="661" y="1408"/>
                    <a:pt x="661" y="1287"/>
                  </a:cubicBezTo>
                  <a:cubicBezTo>
                    <a:pt x="661" y="1184"/>
                    <a:pt x="522" y="987"/>
                    <a:pt x="522" y="819"/>
                  </a:cubicBezTo>
                  <a:cubicBezTo>
                    <a:pt x="522" y="653"/>
                    <a:pt x="661" y="454"/>
                    <a:pt x="661" y="351"/>
                  </a:cubicBezTo>
                  <a:cubicBezTo>
                    <a:pt x="661" y="230"/>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2760159" y="2748469"/>
              <a:ext cx="12529" cy="13210"/>
            </a:xfrm>
            <a:custGeom>
              <a:avLst/>
              <a:gdLst/>
              <a:ahLst/>
              <a:cxnLst/>
              <a:rect l="l" t="t" r="r" b="b"/>
              <a:pathLst>
                <a:path w="276" h="291" extrusionOk="0">
                  <a:moveTo>
                    <a:pt x="138" y="56"/>
                  </a:moveTo>
                  <a:cubicBezTo>
                    <a:pt x="185" y="56"/>
                    <a:pt x="222" y="97"/>
                    <a:pt x="222" y="145"/>
                  </a:cubicBezTo>
                  <a:cubicBezTo>
                    <a:pt x="223" y="196"/>
                    <a:pt x="185" y="235"/>
                    <a:pt x="138" y="235"/>
                  </a:cubicBezTo>
                  <a:cubicBezTo>
                    <a:pt x="92" y="235"/>
                    <a:pt x="54" y="196"/>
                    <a:pt x="54" y="145"/>
                  </a:cubicBezTo>
                  <a:cubicBezTo>
                    <a:pt x="54" y="97"/>
                    <a:pt x="92" y="56"/>
                    <a:pt x="138" y="56"/>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2760205" y="2787554"/>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5"/>
                    <a:pt x="1" y="145"/>
                  </a:cubicBezTo>
                  <a:cubicBezTo>
                    <a:pt x="1" y="226"/>
                    <a:pt x="63" y="290"/>
                    <a:pt x="138" y="290"/>
                  </a:cubicBezTo>
                  <a:cubicBezTo>
                    <a:pt x="214" y="290"/>
                    <a:pt x="275" y="226"/>
                    <a:pt x="275" y="145"/>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2762565" y="2750965"/>
              <a:ext cx="7763" cy="8171"/>
            </a:xfrm>
            <a:custGeom>
              <a:avLst/>
              <a:gdLst/>
              <a:ahLst/>
              <a:cxnLst/>
              <a:rect l="l" t="t" r="r" b="b"/>
              <a:pathLst>
                <a:path w="171" h="180" extrusionOk="0">
                  <a:moveTo>
                    <a:pt x="85" y="1"/>
                  </a:moveTo>
                  <a:cubicBezTo>
                    <a:pt x="39" y="1"/>
                    <a:pt x="1" y="42"/>
                    <a:pt x="1" y="90"/>
                  </a:cubicBezTo>
                  <a:cubicBezTo>
                    <a:pt x="1" y="140"/>
                    <a:pt x="39" y="180"/>
                    <a:pt x="85" y="180"/>
                  </a:cubicBezTo>
                  <a:cubicBezTo>
                    <a:pt x="132" y="180"/>
                    <a:pt x="169" y="140"/>
                    <a:pt x="169"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2762565" y="2790050"/>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2758026" y="2849745"/>
              <a:ext cx="16842" cy="12711"/>
            </a:xfrm>
            <a:custGeom>
              <a:avLst/>
              <a:gdLst/>
              <a:ahLst/>
              <a:cxnLst/>
              <a:rect l="l" t="t" r="r" b="b"/>
              <a:pathLst>
                <a:path w="371" h="280" extrusionOk="0">
                  <a:moveTo>
                    <a:pt x="0" y="0"/>
                  </a:moveTo>
                  <a:lnTo>
                    <a:pt x="0" y="0"/>
                  </a:lnTo>
                  <a:cubicBezTo>
                    <a:pt x="11" y="43"/>
                    <a:pt x="18" y="91"/>
                    <a:pt x="18" y="139"/>
                  </a:cubicBezTo>
                  <a:cubicBezTo>
                    <a:pt x="18" y="189"/>
                    <a:pt x="11" y="235"/>
                    <a:pt x="0" y="280"/>
                  </a:cubicBezTo>
                  <a:cubicBezTo>
                    <a:pt x="53" y="241"/>
                    <a:pt x="116" y="219"/>
                    <a:pt x="185" y="219"/>
                  </a:cubicBezTo>
                  <a:cubicBezTo>
                    <a:pt x="253" y="219"/>
                    <a:pt x="318" y="241"/>
                    <a:pt x="371" y="280"/>
                  </a:cubicBezTo>
                  <a:cubicBezTo>
                    <a:pt x="360" y="235"/>
                    <a:pt x="352" y="188"/>
                    <a:pt x="352" y="139"/>
                  </a:cubicBezTo>
                  <a:cubicBezTo>
                    <a:pt x="352" y="90"/>
                    <a:pt x="360" y="43"/>
                    <a:pt x="371" y="0"/>
                  </a:cubicBezTo>
                  <a:lnTo>
                    <a:pt x="371" y="0"/>
                  </a:lnTo>
                  <a:cubicBezTo>
                    <a:pt x="318" y="38"/>
                    <a:pt x="253" y="60"/>
                    <a:pt x="185" y="60"/>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2751398" y="2859686"/>
              <a:ext cx="30051" cy="74402"/>
            </a:xfrm>
            <a:custGeom>
              <a:avLst/>
              <a:gdLst/>
              <a:ahLst/>
              <a:cxnLst/>
              <a:rect l="l" t="t" r="r" b="b"/>
              <a:pathLst>
                <a:path w="662" h="1639" extrusionOk="0">
                  <a:moveTo>
                    <a:pt x="331" y="206"/>
                  </a:moveTo>
                  <a:cubicBezTo>
                    <a:pt x="407" y="206"/>
                    <a:pt x="468" y="272"/>
                    <a:pt x="468" y="352"/>
                  </a:cubicBezTo>
                  <a:cubicBezTo>
                    <a:pt x="468" y="432"/>
                    <a:pt x="407" y="496"/>
                    <a:pt x="331" y="496"/>
                  </a:cubicBezTo>
                  <a:cubicBezTo>
                    <a:pt x="255" y="496"/>
                    <a:pt x="194" y="432"/>
                    <a:pt x="194" y="352"/>
                  </a:cubicBezTo>
                  <a:cubicBezTo>
                    <a:pt x="194" y="272"/>
                    <a:pt x="255" y="206"/>
                    <a:pt x="331" y="206"/>
                  </a:cubicBezTo>
                  <a:close/>
                  <a:moveTo>
                    <a:pt x="331" y="1142"/>
                  </a:moveTo>
                  <a:cubicBezTo>
                    <a:pt x="407" y="1142"/>
                    <a:pt x="468" y="1206"/>
                    <a:pt x="468" y="1286"/>
                  </a:cubicBezTo>
                  <a:cubicBezTo>
                    <a:pt x="468" y="1366"/>
                    <a:pt x="407" y="1432"/>
                    <a:pt x="331" y="1432"/>
                  </a:cubicBezTo>
                  <a:cubicBezTo>
                    <a:pt x="255" y="1432"/>
                    <a:pt x="194" y="1366"/>
                    <a:pt x="194" y="1286"/>
                  </a:cubicBezTo>
                  <a:cubicBezTo>
                    <a:pt x="194" y="1206"/>
                    <a:pt x="255" y="1142"/>
                    <a:pt x="331" y="1142"/>
                  </a:cubicBezTo>
                  <a:close/>
                  <a:moveTo>
                    <a:pt x="331" y="1"/>
                  </a:moveTo>
                  <a:cubicBezTo>
                    <a:pt x="262" y="1"/>
                    <a:pt x="199" y="23"/>
                    <a:pt x="146" y="62"/>
                  </a:cubicBezTo>
                  <a:cubicBezTo>
                    <a:pt x="59" y="125"/>
                    <a:pt x="1" y="232"/>
                    <a:pt x="1" y="352"/>
                  </a:cubicBezTo>
                  <a:cubicBezTo>
                    <a:pt x="1" y="454"/>
                    <a:pt x="141" y="652"/>
                    <a:pt x="141" y="820"/>
                  </a:cubicBezTo>
                  <a:cubicBezTo>
                    <a:pt x="141" y="986"/>
                    <a:pt x="1" y="1185"/>
                    <a:pt x="1" y="1287"/>
                  </a:cubicBezTo>
                  <a:cubicBezTo>
                    <a:pt x="1" y="1408"/>
                    <a:pt x="59" y="1514"/>
                    <a:pt x="146" y="1577"/>
                  </a:cubicBezTo>
                  <a:cubicBezTo>
                    <a:pt x="199" y="1616"/>
                    <a:pt x="262" y="1638"/>
                    <a:pt x="331" y="1638"/>
                  </a:cubicBezTo>
                  <a:cubicBezTo>
                    <a:pt x="399" y="1638"/>
                    <a:pt x="464" y="1616"/>
                    <a:pt x="517" y="1577"/>
                  </a:cubicBezTo>
                  <a:cubicBezTo>
                    <a:pt x="603" y="1514"/>
                    <a:pt x="661" y="1407"/>
                    <a:pt x="661" y="1287"/>
                  </a:cubicBezTo>
                  <a:cubicBezTo>
                    <a:pt x="661" y="1185"/>
                    <a:pt x="522" y="987"/>
                    <a:pt x="522" y="820"/>
                  </a:cubicBezTo>
                  <a:cubicBezTo>
                    <a:pt x="522" y="653"/>
                    <a:pt x="661" y="454"/>
                    <a:pt x="661" y="352"/>
                  </a:cubicBezTo>
                  <a:cubicBezTo>
                    <a:pt x="661" y="230"/>
                    <a:pt x="603" y="125"/>
                    <a:pt x="517" y="62"/>
                  </a:cubicBezTo>
                  <a:cubicBezTo>
                    <a:pt x="464" y="24"/>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2760159" y="2829953"/>
              <a:ext cx="12529" cy="13210"/>
            </a:xfrm>
            <a:custGeom>
              <a:avLst/>
              <a:gdLst/>
              <a:ahLst/>
              <a:cxnLst/>
              <a:rect l="l" t="t" r="r" b="b"/>
              <a:pathLst>
                <a:path w="276" h="291" extrusionOk="0">
                  <a:moveTo>
                    <a:pt x="138" y="57"/>
                  </a:moveTo>
                  <a:cubicBezTo>
                    <a:pt x="185" y="57"/>
                    <a:pt x="222" y="96"/>
                    <a:pt x="222" y="146"/>
                  </a:cubicBezTo>
                  <a:cubicBezTo>
                    <a:pt x="223" y="196"/>
                    <a:pt x="185" y="236"/>
                    <a:pt x="138" y="236"/>
                  </a:cubicBezTo>
                  <a:cubicBezTo>
                    <a:pt x="92" y="236"/>
                    <a:pt x="54" y="195"/>
                    <a:pt x="54" y="146"/>
                  </a:cubicBezTo>
                  <a:cubicBezTo>
                    <a:pt x="54" y="96"/>
                    <a:pt x="92" y="57"/>
                    <a:pt x="138" y="57"/>
                  </a:cubicBezTo>
                  <a:close/>
                  <a:moveTo>
                    <a:pt x="138" y="1"/>
                  </a:moveTo>
                  <a:cubicBezTo>
                    <a:pt x="62" y="1"/>
                    <a:pt x="1" y="65"/>
                    <a:pt x="1" y="146"/>
                  </a:cubicBezTo>
                  <a:cubicBezTo>
                    <a:pt x="1" y="226"/>
                    <a:pt x="62" y="291"/>
                    <a:pt x="138" y="291"/>
                  </a:cubicBezTo>
                  <a:cubicBezTo>
                    <a:pt x="214" y="291"/>
                    <a:pt x="275" y="226"/>
                    <a:pt x="275" y="146"/>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2760205" y="2869038"/>
              <a:ext cx="12529" cy="13210"/>
            </a:xfrm>
            <a:custGeom>
              <a:avLst/>
              <a:gdLst/>
              <a:ahLst/>
              <a:cxnLst/>
              <a:rect l="l" t="t" r="r" b="b"/>
              <a:pathLst>
                <a:path w="276" h="291" extrusionOk="0">
                  <a:moveTo>
                    <a:pt x="138" y="56"/>
                  </a:moveTo>
                  <a:cubicBezTo>
                    <a:pt x="184" y="56"/>
                    <a:pt x="222" y="95"/>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6"/>
                    <a:pt x="1" y="146"/>
                  </a:cubicBezTo>
                  <a:cubicBezTo>
                    <a:pt x="1" y="226"/>
                    <a:pt x="63"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2762565" y="2832495"/>
              <a:ext cx="7763" cy="8126"/>
            </a:xfrm>
            <a:custGeom>
              <a:avLst/>
              <a:gdLst/>
              <a:ahLst/>
              <a:cxnLst/>
              <a:rect l="l" t="t" r="r" b="b"/>
              <a:pathLst>
                <a:path w="171" h="179" extrusionOk="0">
                  <a:moveTo>
                    <a:pt x="85" y="1"/>
                  </a:moveTo>
                  <a:cubicBezTo>
                    <a:pt x="39" y="1"/>
                    <a:pt x="1" y="40"/>
                    <a:pt x="1" y="90"/>
                  </a:cubicBezTo>
                  <a:cubicBezTo>
                    <a:pt x="1" y="140"/>
                    <a:pt x="39" y="179"/>
                    <a:pt x="85" y="179"/>
                  </a:cubicBezTo>
                  <a:cubicBezTo>
                    <a:pt x="132" y="179"/>
                    <a:pt x="169" y="139"/>
                    <a:pt x="169"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2762565" y="2871580"/>
              <a:ext cx="7672" cy="8171"/>
            </a:xfrm>
            <a:custGeom>
              <a:avLst/>
              <a:gdLst/>
              <a:ahLst/>
              <a:cxnLst/>
              <a:rect l="l" t="t" r="r" b="b"/>
              <a:pathLst>
                <a:path w="169" h="180" extrusionOk="0">
                  <a:moveTo>
                    <a:pt x="84" y="0"/>
                  </a:moveTo>
                  <a:cubicBezTo>
                    <a:pt x="39" y="0"/>
                    <a:pt x="1" y="39"/>
                    <a:pt x="1" y="90"/>
                  </a:cubicBezTo>
                  <a:cubicBezTo>
                    <a:pt x="1" y="139"/>
                    <a:pt x="39" y="179"/>
                    <a:pt x="84" y="179"/>
                  </a:cubicBezTo>
                  <a:cubicBezTo>
                    <a:pt x="132" y="179"/>
                    <a:pt x="168" y="139"/>
                    <a:pt x="168" y="90"/>
                  </a:cubicBezTo>
                  <a:cubicBezTo>
                    <a:pt x="168" y="39"/>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2758026" y="2931229"/>
              <a:ext cx="16842" cy="12711"/>
            </a:xfrm>
            <a:custGeom>
              <a:avLst/>
              <a:gdLst/>
              <a:ahLst/>
              <a:cxnLst/>
              <a:rect l="l" t="t" r="r" b="b"/>
              <a:pathLst>
                <a:path w="371" h="280" extrusionOk="0">
                  <a:moveTo>
                    <a:pt x="0" y="0"/>
                  </a:moveTo>
                  <a:lnTo>
                    <a:pt x="0" y="0"/>
                  </a:lnTo>
                  <a:cubicBezTo>
                    <a:pt x="11" y="43"/>
                    <a:pt x="18" y="90"/>
                    <a:pt x="18" y="140"/>
                  </a:cubicBezTo>
                  <a:cubicBezTo>
                    <a:pt x="18" y="190"/>
                    <a:pt x="11" y="236"/>
                    <a:pt x="0" y="280"/>
                  </a:cubicBezTo>
                  <a:cubicBezTo>
                    <a:pt x="53" y="242"/>
                    <a:pt x="116" y="219"/>
                    <a:pt x="185" y="219"/>
                  </a:cubicBezTo>
                  <a:cubicBezTo>
                    <a:pt x="253" y="219"/>
                    <a:pt x="318" y="242"/>
                    <a:pt x="371" y="280"/>
                  </a:cubicBezTo>
                  <a:cubicBezTo>
                    <a:pt x="360" y="236"/>
                    <a:pt x="352" y="189"/>
                    <a:pt x="352" y="140"/>
                  </a:cubicBezTo>
                  <a:cubicBezTo>
                    <a:pt x="352" y="90"/>
                    <a:pt x="360" y="43"/>
                    <a:pt x="371" y="0"/>
                  </a:cubicBezTo>
                  <a:lnTo>
                    <a:pt x="371" y="0"/>
                  </a:lnTo>
                  <a:cubicBezTo>
                    <a:pt x="318" y="38"/>
                    <a:pt x="253" y="61"/>
                    <a:pt x="185" y="61"/>
                  </a:cubicBezTo>
                  <a:cubicBezTo>
                    <a:pt x="116" y="61"/>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2751398" y="2941216"/>
              <a:ext cx="30051" cy="74357"/>
            </a:xfrm>
            <a:custGeom>
              <a:avLst/>
              <a:gdLst/>
              <a:ahLst/>
              <a:cxnLst/>
              <a:rect l="l" t="t" r="r" b="b"/>
              <a:pathLst>
                <a:path w="662" h="1638" extrusionOk="0">
                  <a:moveTo>
                    <a:pt x="331" y="206"/>
                  </a:moveTo>
                  <a:cubicBezTo>
                    <a:pt x="407" y="206"/>
                    <a:pt x="468" y="270"/>
                    <a:pt x="468" y="351"/>
                  </a:cubicBezTo>
                  <a:cubicBezTo>
                    <a:pt x="468" y="432"/>
                    <a:pt x="407" y="496"/>
                    <a:pt x="331" y="496"/>
                  </a:cubicBezTo>
                  <a:cubicBezTo>
                    <a:pt x="255" y="496"/>
                    <a:pt x="194" y="432"/>
                    <a:pt x="194" y="351"/>
                  </a:cubicBezTo>
                  <a:cubicBezTo>
                    <a:pt x="194" y="270"/>
                    <a:pt x="255" y="206"/>
                    <a:pt x="331" y="206"/>
                  </a:cubicBezTo>
                  <a:close/>
                  <a:moveTo>
                    <a:pt x="331" y="1141"/>
                  </a:moveTo>
                  <a:cubicBezTo>
                    <a:pt x="407" y="1141"/>
                    <a:pt x="468" y="1205"/>
                    <a:pt x="468" y="1285"/>
                  </a:cubicBezTo>
                  <a:cubicBezTo>
                    <a:pt x="468" y="1366"/>
                    <a:pt x="407" y="1431"/>
                    <a:pt x="331" y="1431"/>
                  </a:cubicBezTo>
                  <a:cubicBezTo>
                    <a:pt x="255" y="1431"/>
                    <a:pt x="194" y="1366"/>
                    <a:pt x="194" y="1285"/>
                  </a:cubicBezTo>
                  <a:cubicBezTo>
                    <a:pt x="194" y="1205"/>
                    <a:pt x="255" y="1141"/>
                    <a:pt x="331" y="1141"/>
                  </a:cubicBezTo>
                  <a:close/>
                  <a:moveTo>
                    <a:pt x="331" y="1"/>
                  </a:moveTo>
                  <a:cubicBezTo>
                    <a:pt x="262" y="1"/>
                    <a:pt x="199" y="23"/>
                    <a:pt x="146" y="61"/>
                  </a:cubicBezTo>
                  <a:cubicBezTo>
                    <a:pt x="59" y="124"/>
                    <a:pt x="1" y="230"/>
                    <a:pt x="1" y="351"/>
                  </a:cubicBezTo>
                  <a:cubicBezTo>
                    <a:pt x="1" y="454"/>
                    <a:pt x="141" y="651"/>
                    <a:pt x="141" y="819"/>
                  </a:cubicBezTo>
                  <a:cubicBezTo>
                    <a:pt x="141" y="985"/>
                    <a:pt x="1" y="1184"/>
                    <a:pt x="1" y="1287"/>
                  </a:cubicBezTo>
                  <a:cubicBezTo>
                    <a:pt x="1" y="1408"/>
                    <a:pt x="59" y="1514"/>
                    <a:pt x="146" y="1577"/>
                  </a:cubicBezTo>
                  <a:cubicBezTo>
                    <a:pt x="199" y="1615"/>
                    <a:pt x="262" y="1637"/>
                    <a:pt x="331" y="1637"/>
                  </a:cubicBezTo>
                  <a:cubicBezTo>
                    <a:pt x="399" y="1637"/>
                    <a:pt x="464" y="1615"/>
                    <a:pt x="517" y="1577"/>
                  </a:cubicBezTo>
                  <a:cubicBezTo>
                    <a:pt x="603" y="1514"/>
                    <a:pt x="661" y="1407"/>
                    <a:pt x="661" y="1287"/>
                  </a:cubicBezTo>
                  <a:cubicBezTo>
                    <a:pt x="661" y="1184"/>
                    <a:pt x="522" y="987"/>
                    <a:pt x="522" y="819"/>
                  </a:cubicBezTo>
                  <a:cubicBezTo>
                    <a:pt x="522" y="652"/>
                    <a:pt x="661" y="454"/>
                    <a:pt x="661" y="351"/>
                  </a:cubicBezTo>
                  <a:cubicBezTo>
                    <a:pt x="661" y="229"/>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2760159" y="2911482"/>
              <a:ext cx="12529" cy="13210"/>
            </a:xfrm>
            <a:custGeom>
              <a:avLst/>
              <a:gdLst/>
              <a:ahLst/>
              <a:cxnLst/>
              <a:rect l="l" t="t" r="r" b="b"/>
              <a:pathLst>
                <a:path w="276" h="291" extrusionOk="0">
                  <a:moveTo>
                    <a:pt x="138" y="55"/>
                  </a:moveTo>
                  <a:cubicBezTo>
                    <a:pt x="185" y="55"/>
                    <a:pt x="222" y="97"/>
                    <a:pt x="222" y="145"/>
                  </a:cubicBezTo>
                  <a:cubicBezTo>
                    <a:pt x="223" y="196"/>
                    <a:pt x="185" y="235"/>
                    <a:pt x="138" y="235"/>
                  </a:cubicBezTo>
                  <a:cubicBezTo>
                    <a:pt x="92" y="235"/>
                    <a:pt x="54" y="196"/>
                    <a:pt x="54" y="145"/>
                  </a:cubicBezTo>
                  <a:cubicBezTo>
                    <a:pt x="54" y="96"/>
                    <a:pt x="92" y="55"/>
                    <a:pt x="138" y="55"/>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2760205" y="2950567"/>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4"/>
                    <a:pt x="1" y="145"/>
                  </a:cubicBezTo>
                  <a:cubicBezTo>
                    <a:pt x="1" y="226"/>
                    <a:pt x="63" y="290"/>
                    <a:pt x="138" y="290"/>
                  </a:cubicBezTo>
                  <a:cubicBezTo>
                    <a:pt x="214" y="290"/>
                    <a:pt x="275" y="226"/>
                    <a:pt x="275" y="145"/>
                  </a:cubicBezTo>
                  <a:cubicBezTo>
                    <a:pt x="275" y="64"/>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2762565" y="2913979"/>
              <a:ext cx="7763" cy="8171"/>
            </a:xfrm>
            <a:custGeom>
              <a:avLst/>
              <a:gdLst/>
              <a:ahLst/>
              <a:cxnLst/>
              <a:rect l="l" t="t" r="r" b="b"/>
              <a:pathLst>
                <a:path w="171" h="180" extrusionOk="0">
                  <a:moveTo>
                    <a:pt x="85" y="0"/>
                  </a:moveTo>
                  <a:cubicBezTo>
                    <a:pt x="39" y="0"/>
                    <a:pt x="1" y="42"/>
                    <a:pt x="1" y="90"/>
                  </a:cubicBezTo>
                  <a:cubicBezTo>
                    <a:pt x="1" y="140"/>
                    <a:pt x="39" y="180"/>
                    <a:pt x="85" y="180"/>
                  </a:cubicBezTo>
                  <a:cubicBezTo>
                    <a:pt x="132" y="180"/>
                    <a:pt x="169" y="140"/>
                    <a:pt x="169" y="90"/>
                  </a:cubicBezTo>
                  <a:cubicBezTo>
                    <a:pt x="170" y="42"/>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2762565" y="2953064"/>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2758026" y="3012713"/>
              <a:ext cx="16842" cy="12756"/>
            </a:xfrm>
            <a:custGeom>
              <a:avLst/>
              <a:gdLst/>
              <a:ahLst/>
              <a:cxnLst/>
              <a:rect l="l" t="t" r="r" b="b"/>
              <a:pathLst>
                <a:path w="371" h="281" extrusionOk="0">
                  <a:moveTo>
                    <a:pt x="0" y="0"/>
                  </a:moveTo>
                  <a:cubicBezTo>
                    <a:pt x="11" y="44"/>
                    <a:pt x="18" y="92"/>
                    <a:pt x="18" y="140"/>
                  </a:cubicBezTo>
                  <a:cubicBezTo>
                    <a:pt x="18" y="190"/>
                    <a:pt x="11" y="236"/>
                    <a:pt x="0" y="281"/>
                  </a:cubicBezTo>
                  <a:cubicBezTo>
                    <a:pt x="53" y="242"/>
                    <a:pt x="116" y="219"/>
                    <a:pt x="185" y="219"/>
                  </a:cubicBezTo>
                  <a:cubicBezTo>
                    <a:pt x="253" y="219"/>
                    <a:pt x="318" y="242"/>
                    <a:pt x="371" y="281"/>
                  </a:cubicBezTo>
                  <a:cubicBezTo>
                    <a:pt x="360" y="236"/>
                    <a:pt x="352" y="189"/>
                    <a:pt x="352" y="140"/>
                  </a:cubicBezTo>
                  <a:cubicBezTo>
                    <a:pt x="352" y="91"/>
                    <a:pt x="360" y="44"/>
                    <a:pt x="371" y="0"/>
                  </a:cubicBezTo>
                  <a:lnTo>
                    <a:pt x="371" y="0"/>
                  </a:lnTo>
                  <a:cubicBezTo>
                    <a:pt x="318" y="39"/>
                    <a:pt x="253" y="61"/>
                    <a:pt x="185" y="61"/>
                  </a:cubicBezTo>
                  <a:cubicBezTo>
                    <a:pt x="116" y="61"/>
                    <a:pt x="53" y="39"/>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2751398" y="3022700"/>
              <a:ext cx="29915" cy="74493"/>
            </a:xfrm>
            <a:custGeom>
              <a:avLst/>
              <a:gdLst/>
              <a:ahLst/>
              <a:cxnLst/>
              <a:rect l="l" t="t" r="r" b="b"/>
              <a:pathLst>
                <a:path w="659" h="1641" extrusionOk="0">
                  <a:moveTo>
                    <a:pt x="331" y="206"/>
                  </a:moveTo>
                  <a:cubicBezTo>
                    <a:pt x="407" y="206"/>
                    <a:pt x="468" y="271"/>
                    <a:pt x="468" y="352"/>
                  </a:cubicBezTo>
                  <a:cubicBezTo>
                    <a:pt x="468" y="432"/>
                    <a:pt x="407" y="496"/>
                    <a:pt x="331" y="496"/>
                  </a:cubicBezTo>
                  <a:cubicBezTo>
                    <a:pt x="255" y="496"/>
                    <a:pt x="194" y="432"/>
                    <a:pt x="194" y="352"/>
                  </a:cubicBezTo>
                  <a:cubicBezTo>
                    <a:pt x="194" y="271"/>
                    <a:pt x="255" y="206"/>
                    <a:pt x="331" y="206"/>
                  </a:cubicBezTo>
                  <a:close/>
                  <a:moveTo>
                    <a:pt x="328" y="0"/>
                  </a:moveTo>
                  <a:cubicBezTo>
                    <a:pt x="262" y="0"/>
                    <a:pt x="199" y="24"/>
                    <a:pt x="146" y="62"/>
                  </a:cubicBezTo>
                  <a:cubicBezTo>
                    <a:pt x="59" y="125"/>
                    <a:pt x="1" y="231"/>
                    <a:pt x="1" y="352"/>
                  </a:cubicBezTo>
                  <a:cubicBezTo>
                    <a:pt x="1" y="454"/>
                    <a:pt x="141" y="652"/>
                    <a:pt x="141" y="820"/>
                  </a:cubicBezTo>
                  <a:cubicBezTo>
                    <a:pt x="141" y="838"/>
                    <a:pt x="138" y="857"/>
                    <a:pt x="134" y="875"/>
                  </a:cubicBezTo>
                  <a:cubicBezTo>
                    <a:pt x="162" y="979"/>
                    <a:pt x="179" y="1086"/>
                    <a:pt x="185" y="1196"/>
                  </a:cubicBezTo>
                  <a:cubicBezTo>
                    <a:pt x="212" y="1162"/>
                    <a:pt x="252" y="1139"/>
                    <a:pt x="297" y="1139"/>
                  </a:cubicBezTo>
                  <a:cubicBezTo>
                    <a:pt x="302" y="1139"/>
                    <a:pt x="306" y="1139"/>
                    <a:pt x="311" y="1139"/>
                  </a:cubicBezTo>
                  <a:cubicBezTo>
                    <a:pt x="386" y="1148"/>
                    <a:pt x="438" y="1223"/>
                    <a:pt x="424" y="1307"/>
                  </a:cubicBezTo>
                  <a:cubicBezTo>
                    <a:pt x="412" y="1380"/>
                    <a:pt x="352" y="1430"/>
                    <a:pt x="289" y="1430"/>
                  </a:cubicBezTo>
                  <a:cubicBezTo>
                    <a:pt x="280" y="1430"/>
                    <a:pt x="270" y="1429"/>
                    <a:pt x="260" y="1426"/>
                  </a:cubicBezTo>
                  <a:cubicBezTo>
                    <a:pt x="231" y="1418"/>
                    <a:pt x="205" y="1400"/>
                    <a:pt x="186" y="1377"/>
                  </a:cubicBezTo>
                  <a:cubicBezTo>
                    <a:pt x="184" y="1455"/>
                    <a:pt x="175" y="1530"/>
                    <a:pt x="162" y="1605"/>
                  </a:cubicBezTo>
                  <a:cubicBezTo>
                    <a:pt x="176" y="1612"/>
                    <a:pt x="190" y="1619"/>
                    <a:pt x="205" y="1624"/>
                  </a:cubicBezTo>
                  <a:cubicBezTo>
                    <a:pt x="235" y="1635"/>
                    <a:pt x="265" y="1640"/>
                    <a:pt x="295" y="1640"/>
                  </a:cubicBezTo>
                  <a:cubicBezTo>
                    <a:pt x="331" y="1640"/>
                    <a:pt x="367" y="1633"/>
                    <a:pt x="401" y="1619"/>
                  </a:cubicBezTo>
                  <a:cubicBezTo>
                    <a:pt x="505" y="1579"/>
                    <a:pt x="590" y="1479"/>
                    <a:pt x="614" y="1342"/>
                  </a:cubicBezTo>
                  <a:cubicBezTo>
                    <a:pt x="637" y="1224"/>
                    <a:pt x="522" y="994"/>
                    <a:pt x="519" y="820"/>
                  </a:cubicBezTo>
                  <a:cubicBezTo>
                    <a:pt x="519" y="653"/>
                    <a:pt x="659" y="454"/>
                    <a:pt x="659" y="352"/>
                  </a:cubicBezTo>
                  <a:cubicBezTo>
                    <a:pt x="659" y="230"/>
                    <a:pt x="601" y="125"/>
                    <a:pt x="513" y="62"/>
                  </a:cubicBezTo>
                  <a:cubicBezTo>
                    <a:pt x="461" y="24"/>
                    <a:pt x="396" y="0"/>
                    <a:pt x="32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2760159" y="2992966"/>
              <a:ext cx="12529" cy="13210"/>
            </a:xfrm>
            <a:custGeom>
              <a:avLst/>
              <a:gdLst/>
              <a:ahLst/>
              <a:cxnLst/>
              <a:rect l="l" t="t" r="r" b="b"/>
              <a:pathLst>
                <a:path w="276" h="291" extrusionOk="0">
                  <a:moveTo>
                    <a:pt x="138" y="56"/>
                  </a:moveTo>
                  <a:cubicBezTo>
                    <a:pt x="185" y="56"/>
                    <a:pt x="222" y="96"/>
                    <a:pt x="222" y="146"/>
                  </a:cubicBezTo>
                  <a:cubicBezTo>
                    <a:pt x="222" y="195"/>
                    <a:pt x="185" y="236"/>
                    <a:pt x="138" y="236"/>
                  </a:cubicBezTo>
                  <a:cubicBezTo>
                    <a:pt x="92" y="236"/>
                    <a:pt x="54" y="196"/>
                    <a:pt x="54" y="146"/>
                  </a:cubicBezTo>
                  <a:cubicBezTo>
                    <a:pt x="54" y="95"/>
                    <a:pt x="92" y="56"/>
                    <a:pt x="138" y="56"/>
                  </a:cubicBezTo>
                  <a:close/>
                  <a:moveTo>
                    <a:pt x="138" y="1"/>
                  </a:moveTo>
                  <a:cubicBezTo>
                    <a:pt x="62" y="1"/>
                    <a:pt x="1" y="65"/>
                    <a:pt x="1" y="145"/>
                  </a:cubicBezTo>
                  <a:cubicBezTo>
                    <a:pt x="1" y="226"/>
                    <a:pt x="62" y="291"/>
                    <a:pt x="138" y="291"/>
                  </a:cubicBezTo>
                  <a:cubicBezTo>
                    <a:pt x="214" y="291"/>
                    <a:pt x="275" y="226"/>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9"/>
            <p:cNvSpPr/>
            <p:nvPr/>
          </p:nvSpPr>
          <p:spPr>
            <a:xfrm>
              <a:off x="2760205" y="3032051"/>
              <a:ext cx="12529" cy="13210"/>
            </a:xfrm>
            <a:custGeom>
              <a:avLst/>
              <a:gdLst/>
              <a:ahLst/>
              <a:cxnLst/>
              <a:rect l="l" t="t" r="r" b="b"/>
              <a:pathLst>
                <a:path w="276" h="291" extrusionOk="0">
                  <a:moveTo>
                    <a:pt x="138" y="56"/>
                  </a:moveTo>
                  <a:cubicBezTo>
                    <a:pt x="184" y="56"/>
                    <a:pt x="222" y="97"/>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5"/>
                    <a:pt x="1" y="146"/>
                  </a:cubicBezTo>
                  <a:cubicBezTo>
                    <a:pt x="1" y="226"/>
                    <a:pt x="63" y="290"/>
                    <a:pt x="138" y="290"/>
                  </a:cubicBezTo>
                  <a:cubicBezTo>
                    <a:pt x="214" y="290"/>
                    <a:pt x="275" y="226"/>
                    <a:pt x="275" y="146"/>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9"/>
            <p:cNvSpPr/>
            <p:nvPr/>
          </p:nvSpPr>
          <p:spPr>
            <a:xfrm>
              <a:off x="2762565" y="2995508"/>
              <a:ext cx="7717" cy="8126"/>
            </a:xfrm>
            <a:custGeom>
              <a:avLst/>
              <a:gdLst/>
              <a:ahLst/>
              <a:cxnLst/>
              <a:rect l="l" t="t" r="r" b="b"/>
              <a:pathLst>
                <a:path w="170" h="179" extrusionOk="0">
                  <a:moveTo>
                    <a:pt x="85" y="0"/>
                  </a:moveTo>
                  <a:cubicBezTo>
                    <a:pt x="39" y="0"/>
                    <a:pt x="1" y="40"/>
                    <a:pt x="1" y="89"/>
                  </a:cubicBezTo>
                  <a:cubicBezTo>
                    <a:pt x="1" y="139"/>
                    <a:pt x="39" y="179"/>
                    <a:pt x="85" y="179"/>
                  </a:cubicBezTo>
                  <a:cubicBezTo>
                    <a:pt x="132" y="179"/>
                    <a:pt x="169" y="140"/>
                    <a:pt x="169" y="89"/>
                  </a:cubicBezTo>
                  <a:cubicBezTo>
                    <a:pt x="169" y="39"/>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2762565" y="3034548"/>
              <a:ext cx="7672" cy="8216"/>
            </a:xfrm>
            <a:custGeom>
              <a:avLst/>
              <a:gdLst/>
              <a:ahLst/>
              <a:cxnLst/>
              <a:rect l="l" t="t" r="r" b="b"/>
              <a:pathLst>
                <a:path w="169" h="181" extrusionOk="0">
                  <a:moveTo>
                    <a:pt x="84" y="1"/>
                  </a:moveTo>
                  <a:cubicBezTo>
                    <a:pt x="39" y="1"/>
                    <a:pt x="1" y="42"/>
                    <a:pt x="1" y="91"/>
                  </a:cubicBezTo>
                  <a:cubicBezTo>
                    <a:pt x="1" y="140"/>
                    <a:pt x="39" y="180"/>
                    <a:pt x="84" y="180"/>
                  </a:cubicBezTo>
                  <a:cubicBezTo>
                    <a:pt x="132" y="180"/>
                    <a:pt x="168" y="140"/>
                    <a:pt x="168" y="91"/>
                  </a:cubicBezTo>
                  <a:cubicBezTo>
                    <a:pt x="168" y="40"/>
                    <a:pt x="130" y="1"/>
                    <a:pt x="8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2594195" y="3004224"/>
              <a:ext cx="177358" cy="163604"/>
            </a:xfrm>
            <a:custGeom>
              <a:avLst/>
              <a:gdLst/>
              <a:ahLst/>
              <a:cxnLst/>
              <a:rect l="l" t="t" r="r" b="b"/>
              <a:pathLst>
                <a:path w="3907" h="3604" extrusionOk="0">
                  <a:moveTo>
                    <a:pt x="3757" y="1603"/>
                  </a:moveTo>
                  <a:cubicBezTo>
                    <a:pt x="3761" y="1603"/>
                    <a:pt x="3765" y="1603"/>
                    <a:pt x="3769" y="1603"/>
                  </a:cubicBezTo>
                  <a:cubicBezTo>
                    <a:pt x="3815" y="1610"/>
                    <a:pt x="3846" y="1656"/>
                    <a:pt x="3838" y="1706"/>
                  </a:cubicBezTo>
                  <a:cubicBezTo>
                    <a:pt x="3830" y="1750"/>
                    <a:pt x="3794" y="1781"/>
                    <a:pt x="3754" y="1781"/>
                  </a:cubicBezTo>
                  <a:cubicBezTo>
                    <a:pt x="3749" y="1781"/>
                    <a:pt x="3743" y="1781"/>
                    <a:pt x="3738" y="1779"/>
                  </a:cubicBezTo>
                  <a:cubicBezTo>
                    <a:pt x="3691" y="1769"/>
                    <a:pt x="3663" y="1724"/>
                    <a:pt x="3671" y="1677"/>
                  </a:cubicBezTo>
                  <a:cubicBezTo>
                    <a:pt x="3678" y="1634"/>
                    <a:pt x="3715" y="1603"/>
                    <a:pt x="3757" y="1603"/>
                  </a:cubicBezTo>
                  <a:close/>
                  <a:moveTo>
                    <a:pt x="150" y="1725"/>
                  </a:moveTo>
                  <a:cubicBezTo>
                    <a:pt x="187" y="1725"/>
                    <a:pt x="220" y="1751"/>
                    <a:pt x="233" y="1788"/>
                  </a:cubicBezTo>
                  <a:cubicBezTo>
                    <a:pt x="235" y="1804"/>
                    <a:pt x="235" y="1821"/>
                    <a:pt x="236" y="1836"/>
                  </a:cubicBezTo>
                  <a:cubicBezTo>
                    <a:pt x="227" y="1868"/>
                    <a:pt x="206" y="1894"/>
                    <a:pt x="175" y="1903"/>
                  </a:cubicBezTo>
                  <a:cubicBezTo>
                    <a:pt x="168" y="1904"/>
                    <a:pt x="162" y="1905"/>
                    <a:pt x="156" y="1905"/>
                  </a:cubicBezTo>
                  <a:cubicBezTo>
                    <a:pt x="118" y="1905"/>
                    <a:pt x="81" y="1877"/>
                    <a:pt x="71" y="1834"/>
                  </a:cubicBezTo>
                  <a:cubicBezTo>
                    <a:pt x="59" y="1784"/>
                    <a:pt x="89" y="1735"/>
                    <a:pt x="136" y="1727"/>
                  </a:cubicBezTo>
                  <a:cubicBezTo>
                    <a:pt x="140" y="1726"/>
                    <a:pt x="145" y="1725"/>
                    <a:pt x="150" y="1725"/>
                  </a:cubicBezTo>
                  <a:close/>
                  <a:moveTo>
                    <a:pt x="3501" y="2418"/>
                  </a:moveTo>
                  <a:cubicBezTo>
                    <a:pt x="3505" y="2418"/>
                    <a:pt x="3506" y="2418"/>
                    <a:pt x="3509" y="2420"/>
                  </a:cubicBezTo>
                  <a:cubicBezTo>
                    <a:pt x="3551" y="2441"/>
                    <a:pt x="3565" y="2495"/>
                    <a:pt x="3539" y="2541"/>
                  </a:cubicBezTo>
                  <a:cubicBezTo>
                    <a:pt x="3522" y="2571"/>
                    <a:pt x="3491" y="2588"/>
                    <a:pt x="3460" y="2588"/>
                  </a:cubicBezTo>
                  <a:cubicBezTo>
                    <a:pt x="3446" y="2588"/>
                    <a:pt x="3432" y="2584"/>
                    <a:pt x="3420" y="2577"/>
                  </a:cubicBezTo>
                  <a:cubicBezTo>
                    <a:pt x="3449" y="2525"/>
                    <a:pt x="3477" y="2473"/>
                    <a:pt x="3501" y="2418"/>
                  </a:cubicBezTo>
                  <a:close/>
                  <a:moveTo>
                    <a:pt x="474" y="2594"/>
                  </a:moveTo>
                  <a:cubicBezTo>
                    <a:pt x="505" y="2645"/>
                    <a:pt x="538" y="2694"/>
                    <a:pt x="574" y="2742"/>
                  </a:cubicBezTo>
                  <a:cubicBezTo>
                    <a:pt x="561" y="2752"/>
                    <a:pt x="545" y="2757"/>
                    <a:pt x="529" y="2757"/>
                  </a:cubicBezTo>
                  <a:cubicBezTo>
                    <a:pt x="501" y="2757"/>
                    <a:pt x="473" y="2743"/>
                    <a:pt x="454" y="2716"/>
                  </a:cubicBezTo>
                  <a:cubicBezTo>
                    <a:pt x="425" y="2674"/>
                    <a:pt x="435" y="2619"/>
                    <a:pt x="474" y="2594"/>
                  </a:cubicBezTo>
                  <a:close/>
                  <a:moveTo>
                    <a:pt x="1944" y="191"/>
                  </a:moveTo>
                  <a:cubicBezTo>
                    <a:pt x="1991" y="191"/>
                    <a:pt x="2029" y="248"/>
                    <a:pt x="2029" y="318"/>
                  </a:cubicBezTo>
                  <a:lnTo>
                    <a:pt x="2029" y="438"/>
                  </a:lnTo>
                  <a:cubicBezTo>
                    <a:pt x="2083" y="442"/>
                    <a:pt x="2139" y="447"/>
                    <a:pt x="2193" y="458"/>
                  </a:cubicBezTo>
                  <a:lnTo>
                    <a:pt x="2224" y="343"/>
                  </a:lnTo>
                  <a:cubicBezTo>
                    <a:pt x="2240" y="283"/>
                    <a:pt x="2283" y="241"/>
                    <a:pt x="2324" y="241"/>
                  </a:cubicBezTo>
                  <a:cubicBezTo>
                    <a:pt x="2329" y="241"/>
                    <a:pt x="2334" y="242"/>
                    <a:pt x="2339" y="243"/>
                  </a:cubicBezTo>
                  <a:cubicBezTo>
                    <a:pt x="2383" y="254"/>
                    <a:pt x="2405" y="321"/>
                    <a:pt x="2387" y="388"/>
                  </a:cubicBezTo>
                  <a:lnTo>
                    <a:pt x="2355" y="503"/>
                  </a:lnTo>
                  <a:cubicBezTo>
                    <a:pt x="2408" y="521"/>
                    <a:pt x="2458" y="543"/>
                    <a:pt x="2508" y="567"/>
                  </a:cubicBezTo>
                  <a:lnTo>
                    <a:pt x="2569" y="463"/>
                  </a:lnTo>
                  <a:cubicBezTo>
                    <a:pt x="2595" y="416"/>
                    <a:pt x="2638" y="387"/>
                    <a:pt x="2675" y="387"/>
                  </a:cubicBezTo>
                  <a:cubicBezTo>
                    <a:pt x="2686" y="387"/>
                    <a:pt x="2696" y="390"/>
                    <a:pt x="2706" y="396"/>
                  </a:cubicBezTo>
                  <a:cubicBezTo>
                    <a:pt x="2746" y="419"/>
                    <a:pt x="2751" y="488"/>
                    <a:pt x="2715" y="549"/>
                  </a:cubicBezTo>
                  <a:lnTo>
                    <a:pt x="2656" y="651"/>
                  </a:lnTo>
                  <a:cubicBezTo>
                    <a:pt x="2688" y="672"/>
                    <a:pt x="2715" y="696"/>
                    <a:pt x="2745" y="720"/>
                  </a:cubicBezTo>
                  <a:cubicBezTo>
                    <a:pt x="2757" y="732"/>
                    <a:pt x="2773" y="741"/>
                    <a:pt x="2787" y="753"/>
                  </a:cubicBezTo>
                  <a:lnTo>
                    <a:pt x="2872" y="667"/>
                  </a:lnTo>
                  <a:cubicBezTo>
                    <a:pt x="2903" y="636"/>
                    <a:pt x="2941" y="619"/>
                    <a:pt x="2973" y="619"/>
                  </a:cubicBezTo>
                  <a:cubicBezTo>
                    <a:pt x="2992" y="619"/>
                    <a:pt x="3009" y="625"/>
                    <a:pt x="3021" y="637"/>
                  </a:cubicBezTo>
                  <a:cubicBezTo>
                    <a:pt x="3054" y="670"/>
                    <a:pt x="3041" y="737"/>
                    <a:pt x="2990" y="787"/>
                  </a:cubicBezTo>
                  <a:lnTo>
                    <a:pt x="2905" y="871"/>
                  </a:lnTo>
                  <a:cubicBezTo>
                    <a:pt x="2942" y="914"/>
                    <a:pt x="2976" y="956"/>
                    <a:pt x="3006" y="1002"/>
                  </a:cubicBezTo>
                  <a:lnTo>
                    <a:pt x="3110" y="943"/>
                  </a:lnTo>
                  <a:cubicBezTo>
                    <a:pt x="3136" y="927"/>
                    <a:pt x="3165" y="919"/>
                    <a:pt x="3191" y="919"/>
                  </a:cubicBezTo>
                  <a:cubicBezTo>
                    <a:pt x="3221" y="919"/>
                    <a:pt x="3247" y="930"/>
                    <a:pt x="3259" y="952"/>
                  </a:cubicBezTo>
                  <a:cubicBezTo>
                    <a:pt x="3284" y="993"/>
                    <a:pt x="3253" y="1054"/>
                    <a:pt x="3193" y="1089"/>
                  </a:cubicBezTo>
                  <a:lnTo>
                    <a:pt x="3088" y="1150"/>
                  </a:lnTo>
                  <a:cubicBezTo>
                    <a:pt x="3112" y="1198"/>
                    <a:pt x="3135" y="1250"/>
                    <a:pt x="3152" y="1303"/>
                  </a:cubicBezTo>
                  <a:lnTo>
                    <a:pt x="3268" y="1271"/>
                  </a:lnTo>
                  <a:cubicBezTo>
                    <a:pt x="3284" y="1267"/>
                    <a:pt x="3299" y="1265"/>
                    <a:pt x="3314" y="1265"/>
                  </a:cubicBezTo>
                  <a:cubicBezTo>
                    <a:pt x="3363" y="1265"/>
                    <a:pt x="3403" y="1286"/>
                    <a:pt x="3412" y="1320"/>
                  </a:cubicBezTo>
                  <a:cubicBezTo>
                    <a:pt x="3425" y="1365"/>
                    <a:pt x="3379" y="1417"/>
                    <a:pt x="3312" y="1435"/>
                  </a:cubicBezTo>
                  <a:lnTo>
                    <a:pt x="3196" y="1465"/>
                  </a:lnTo>
                  <a:cubicBezTo>
                    <a:pt x="3207" y="1519"/>
                    <a:pt x="3214" y="1573"/>
                    <a:pt x="3216" y="1630"/>
                  </a:cubicBezTo>
                  <a:lnTo>
                    <a:pt x="3337" y="1630"/>
                  </a:lnTo>
                  <a:cubicBezTo>
                    <a:pt x="3407" y="1630"/>
                    <a:pt x="3464" y="1668"/>
                    <a:pt x="3464" y="1714"/>
                  </a:cubicBezTo>
                  <a:cubicBezTo>
                    <a:pt x="3464" y="1760"/>
                    <a:pt x="3407" y="1798"/>
                    <a:pt x="3337" y="1798"/>
                  </a:cubicBezTo>
                  <a:lnTo>
                    <a:pt x="3216" y="1798"/>
                  </a:lnTo>
                  <a:cubicBezTo>
                    <a:pt x="3212" y="1854"/>
                    <a:pt x="3207" y="1909"/>
                    <a:pt x="3196" y="1963"/>
                  </a:cubicBezTo>
                  <a:lnTo>
                    <a:pt x="3311" y="1993"/>
                  </a:lnTo>
                  <a:cubicBezTo>
                    <a:pt x="3378" y="2011"/>
                    <a:pt x="3423" y="2063"/>
                    <a:pt x="3412" y="2108"/>
                  </a:cubicBezTo>
                  <a:cubicBezTo>
                    <a:pt x="3403" y="2142"/>
                    <a:pt x="3363" y="2164"/>
                    <a:pt x="3315" y="2164"/>
                  </a:cubicBezTo>
                  <a:cubicBezTo>
                    <a:pt x="3300" y="2164"/>
                    <a:pt x="3284" y="2161"/>
                    <a:pt x="3268" y="2157"/>
                  </a:cubicBezTo>
                  <a:lnTo>
                    <a:pt x="3152" y="2125"/>
                  </a:lnTo>
                  <a:cubicBezTo>
                    <a:pt x="3134" y="2178"/>
                    <a:pt x="3112" y="2229"/>
                    <a:pt x="3088" y="2278"/>
                  </a:cubicBezTo>
                  <a:lnTo>
                    <a:pt x="3192" y="2339"/>
                  </a:lnTo>
                  <a:cubicBezTo>
                    <a:pt x="3253" y="2374"/>
                    <a:pt x="3284" y="2435"/>
                    <a:pt x="3259" y="2476"/>
                  </a:cubicBezTo>
                  <a:cubicBezTo>
                    <a:pt x="3247" y="2498"/>
                    <a:pt x="3221" y="2509"/>
                    <a:pt x="3191" y="2509"/>
                  </a:cubicBezTo>
                  <a:cubicBezTo>
                    <a:pt x="3165" y="2509"/>
                    <a:pt x="3135" y="2501"/>
                    <a:pt x="3107" y="2485"/>
                  </a:cubicBezTo>
                  <a:lnTo>
                    <a:pt x="3005" y="2426"/>
                  </a:lnTo>
                  <a:cubicBezTo>
                    <a:pt x="2975" y="2472"/>
                    <a:pt x="2939" y="2516"/>
                    <a:pt x="2904" y="2557"/>
                  </a:cubicBezTo>
                  <a:lnTo>
                    <a:pt x="2989" y="2641"/>
                  </a:lnTo>
                  <a:cubicBezTo>
                    <a:pt x="3038" y="2691"/>
                    <a:pt x="3052" y="2758"/>
                    <a:pt x="3020" y="2791"/>
                  </a:cubicBezTo>
                  <a:cubicBezTo>
                    <a:pt x="3008" y="2803"/>
                    <a:pt x="2991" y="2809"/>
                    <a:pt x="2972" y="2809"/>
                  </a:cubicBezTo>
                  <a:cubicBezTo>
                    <a:pt x="2939" y="2809"/>
                    <a:pt x="2901" y="2792"/>
                    <a:pt x="2870" y="2761"/>
                  </a:cubicBezTo>
                  <a:lnTo>
                    <a:pt x="2785" y="2675"/>
                  </a:lnTo>
                  <a:cubicBezTo>
                    <a:pt x="2772" y="2687"/>
                    <a:pt x="2757" y="2696"/>
                    <a:pt x="2743" y="2708"/>
                  </a:cubicBezTo>
                  <a:cubicBezTo>
                    <a:pt x="2714" y="2732"/>
                    <a:pt x="2685" y="2757"/>
                    <a:pt x="2655" y="2777"/>
                  </a:cubicBezTo>
                  <a:lnTo>
                    <a:pt x="2714" y="2880"/>
                  </a:lnTo>
                  <a:cubicBezTo>
                    <a:pt x="2750" y="2942"/>
                    <a:pt x="2745" y="3010"/>
                    <a:pt x="2705" y="3032"/>
                  </a:cubicBezTo>
                  <a:cubicBezTo>
                    <a:pt x="2695" y="3038"/>
                    <a:pt x="2684" y="3041"/>
                    <a:pt x="2673" y="3041"/>
                  </a:cubicBezTo>
                  <a:cubicBezTo>
                    <a:pt x="2637" y="3041"/>
                    <a:pt x="2595" y="3012"/>
                    <a:pt x="2567" y="2965"/>
                  </a:cubicBezTo>
                  <a:lnTo>
                    <a:pt x="2507" y="2861"/>
                  </a:lnTo>
                  <a:cubicBezTo>
                    <a:pt x="2458" y="2885"/>
                    <a:pt x="2407" y="2907"/>
                    <a:pt x="2354" y="2925"/>
                  </a:cubicBezTo>
                  <a:lnTo>
                    <a:pt x="2385" y="3041"/>
                  </a:lnTo>
                  <a:cubicBezTo>
                    <a:pt x="2404" y="3107"/>
                    <a:pt x="2382" y="3173"/>
                    <a:pt x="2337" y="3184"/>
                  </a:cubicBezTo>
                  <a:cubicBezTo>
                    <a:pt x="2332" y="3185"/>
                    <a:pt x="2327" y="3186"/>
                    <a:pt x="2322" y="3186"/>
                  </a:cubicBezTo>
                  <a:cubicBezTo>
                    <a:pt x="2282" y="3186"/>
                    <a:pt x="2239" y="3144"/>
                    <a:pt x="2223" y="3084"/>
                  </a:cubicBezTo>
                  <a:lnTo>
                    <a:pt x="2192" y="2969"/>
                  </a:lnTo>
                  <a:cubicBezTo>
                    <a:pt x="2137" y="2980"/>
                    <a:pt x="2083" y="2986"/>
                    <a:pt x="2026" y="2989"/>
                  </a:cubicBezTo>
                  <a:lnTo>
                    <a:pt x="2026" y="3110"/>
                  </a:lnTo>
                  <a:cubicBezTo>
                    <a:pt x="2026" y="3180"/>
                    <a:pt x="1989" y="3237"/>
                    <a:pt x="1943" y="3237"/>
                  </a:cubicBezTo>
                  <a:cubicBezTo>
                    <a:pt x="1897" y="3237"/>
                    <a:pt x="1859" y="3180"/>
                    <a:pt x="1859" y="3110"/>
                  </a:cubicBezTo>
                  <a:lnTo>
                    <a:pt x="1859" y="2989"/>
                  </a:lnTo>
                  <a:cubicBezTo>
                    <a:pt x="1803" y="2985"/>
                    <a:pt x="1748" y="2980"/>
                    <a:pt x="1695" y="2969"/>
                  </a:cubicBezTo>
                  <a:lnTo>
                    <a:pt x="1665" y="3084"/>
                  </a:lnTo>
                  <a:cubicBezTo>
                    <a:pt x="1648" y="3144"/>
                    <a:pt x="1606" y="3186"/>
                    <a:pt x="1565" y="3186"/>
                  </a:cubicBezTo>
                  <a:cubicBezTo>
                    <a:pt x="1560" y="3186"/>
                    <a:pt x="1555" y="3185"/>
                    <a:pt x="1550" y="3184"/>
                  </a:cubicBezTo>
                  <a:cubicBezTo>
                    <a:pt x="1506" y="3173"/>
                    <a:pt x="1482" y="3107"/>
                    <a:pt x="1501" y="3041"/>
                  </a:cubicBezTo>
                  <a:lnTo>
                    <a:pt x="1533" y="2925"/>
                  </a:lnTo>
                  <a:cubicBezTo>
                    <a:pt x="1480" y="2907"/>
                    <a:pt x="1430" y="2885"/>
                    <a:pt x="1380" y="2861"/>
                  </a:cubicBezTo>
                  <a:lnTo>
                    <a:pt x="1319" y="2965"/>
                  </a:lnTo>
                  <a:cubicBezTo>
                    <a:pt x="1293" y="3012"/>
                    <a:pt x="1250" y="3041"/>
                    <a:pt x="1213" y="3041"/>
                  </a:cubicBezTo>
                  <a:cubicBezTo>
                    <a:pt x="1202" y="3041"/>
                    <a:pt x="1191" y="3038"/>
                    <a:pt x="1182" y="3032"/>
                  </a:cubicBezTo>
                  <a:cubicBezTo>
                    <a:pt x="1143" y="3010"/>
                    <a:pt x="1137" y="2942"/>
                    <a:pt x="1173" y="2880"/>
                  </a:cubicBezTo>
                  <a:lnTo>
                    <a:pt x="1232" y="2777"/>
                  </a:lnTo>
                  <a:cubicBezTo>
                    <a:pt x="1186" y="2746"/>
                    <a:pt x="1143" y="2712"/>
                    <a:pt x="1102" y="2675"/>
                  </a:cubicBezTo>
                  <a:lnTo>
                    <a:pt x="1017" y="2761"/>
                  </a:lnTo>
                  <a:cubicBezTo>
                    <a:pt x="986" y="2792"/>
                    <a:pt x="948" y="2809"/>
                    <a:pt x="916" y="2809"/>
                  </a:cubicBezTo>
                  <a:cubicBezTo>
                    <a:pt x="897" y="2809"/>
                    <a:pt x="880" y="2803"/>
                    <a:pt x="867" y="2791"/>
                  </a:cubicBezTo>
                  <a:cubicBezTo>
                    <a:pt x="834" y="2758"/>
                    <a:pt x="847" y="2691"/>
                    <a:pt x="897" y="2642"/>
                  </a:cubicBezTo>
                  <a:lnTo>
                    <a:pt x="984" y="2558"/>
                  </a:lnTo>
                  <a:cubicBezTo>
                    <a:pt x="947" y="2517"/>
                    <a:pt x="912" y="2473"/>
                    <a:pt x="881" y="2427"/>
                  </a:cubicBezTo>
                  <a:lnTo>
                    <a:pt x="779" y="2487"/>
                  </a:lnTo>
                  <a:cubicBezTo>
                    <a:pt x="751" y="2503"/>
                    <a:pt x="722" y="2510"/>
                    <a:pt x="697" y="2510"/>
                  </a:cubicBezTo>
                  <a:cubicBezTo>
                    <a:pt x="665" y="2510"/>
                    <a:pt x="639" y="2499"/>
                    <a:pt x="627" y="2478"/>
                  </a:cubicBezTo>
                  <a:cubicBezTo>
                    <a:pt x="604" y="2436"/>
                    <a:pt x="633" y="2376"/>
                    <a:pt x="695" y="2340"/>
                  </a:cubicBezTo>
                  <a:lnTo>
                    <a:pt x="799" y="2279"/>
                  </a:lnTo>
                  <a:cubicBezTo>
                    <a:pt x="774" y="2231"/>
                    <a:pt x="753" y="2179"/>
                    <a:pt x="736" y="2126"/>
                  </a:cubicBezTo>
                  <a:lnTo>
                    <a:pt x="620" y="2157"/>
                  </a:lnTo>
                  <a:cubicBezTo>
                    <a:pt x="604" y="2161"/>
                    <a:pt x="588" y="2164"/>
                    <a:pt x="572" y="2164"/>
                  </a:cubicBezTo>
                  <a:cubicBezTo>
                    <a:pt x="524" y="2164"/>
                    <a:pt x="485" y="2142"/>
                    <a:pt x="474" y="2108"/>
                  </a:cubicBezTo>
                  <a:cubicBezTo>
                    <a:pt x="463" y="2063"/>
                    <a:pt x="507" y="2012"/>
                    <a:pt x="574" y="1993"/>
                  </a:cubicBezTo>
                  <a:lnTo>
                    <a:pt x="689" y="1963"/>
                  </a:lnTo>
                  <a:cubicBezTo>
                    <a:pt x="679" y="1909"/>
                    <a:pt x="672" y="1855"/>
                    <a:pt x="669" y="1799"/>
                  </a:cubicBezTo>
                  <a:lnTo>
                    <a:pt x="549" y="1799"/>
                  </a:lnTo>
                  <a:cubicBezTo>
                    <a:pt x="479" y="1799"/>
                    <a:pt x="422" y="1761"/>
                    <a:pt x="422" y="1715"/>
                  </a:cubicBezTo>
                  <a:cubicBezTo>
                    <a:pt x="422" y="1670"/>
                    <a:pt x="479" y="1631"/>
                    <a:pt x="549" y="1631"/>
                  </a:cubicBezTo>
                  <a:lnTo>
                    <a:pt x="669" y="1631"/>
                  </a:lnTo>
                  <a:cubicBezTo>
                    <a:pt x="673" y="1576"/>
                    <a:pt x="679" y="1520"/>
                    <a:pt x="689" y="1467"/>
                  </a:cubicBezTo>
                  <a:lnTo>
                    <a:pt x="574" y="1436"/>
                  </a:lnTo>
                  <a:cubicBezTo>
                    <a:pt x="507" y="1418"/>
                    <a:pt x="463" y="1366"/>
                    <a:pt x="474" y="1322"/>
                  </a:cubicBezTo>
                  <a:cubicBezTo>
                    <a:pt x="483" y="1287"/>
                    <a:pt x="523" y="1266"/>
                    <a:pt x="572" y="1266"/>
                  </a:cubicBezTo>
                  <a:cubicBezTo>
                    <a:pt x="586" y="1266"/>
                    <a:pt x="602" y="1268"/>
                    <a:pt x="618" y="1272"/>
                  </a:cubicBezTo>
                  <a:lnTo>
                    <a:pt x="734" y="1303"/>
                  </a:lnTo>
                  <a:cubicBezTo>
                    <a:pt x="753" y="1250"/>
                    <a:pt x="774" y="1200"/>
                    <a:pt x="797" y="1150"/>
                  </a:cubicBezTo>
                  <a:lnTo>
                    <a:pt x="693" y="1089"/>
                  </a:lnTo>
                  <a:cubicBezTo>
                    <a:pt x="632" y="1054"/>
                    <a:pt x="602" y="993"/>
                    <a:pt x="626" y="952"/>
                  </a:cubicBezTo>
                  <a:cubicBezTo>
                    <a:pt x="639" y="930"/>
                    <a:pt x="664" y="919"/>
                    <a:pt x="695" y="919"/>
                  </a:cubicBezTo>
                  <a:cubicBezTo>
                    <a:pt x="721" y="919"/>
                    <a:pt x="750" y="927"/>
                    <a:pt x="778" y="943"/>
                  </a:cubicBezTo>
                  <a:lnTo>
                    <a:pt x="880" y="1002"/>
                  </a:lnTo>
                  <a:cubicBezTo>
                    <a:pt x="911" y="956"/>
                    <a:pt x="947" y="913"/>
                    <a:pt x="981" y="871"/>
                  </a:cubicBezTo>
                  <a:lnTo>
                    <a:pt x="896" y="786"/>
                  </a:lnTo>
                  <a:cubicBezTo>
                    <a:pt x="847" y="737"/>
                    <a:pt x="833" y="670"/>
                    <a:pt x="865" y="637"/>
                  </a:cubicBezTo>
                  <a:cubicBezTo>
                    <a:pt x="878" y="625"/>
                    <a:pt x="895" y="619"/>
                    <a:pt x="914" y="619"/>
                  </a:cubicBezTo>
                  <a:cubicBezTo>
                    <a:pt x="947" y="619"/>
                    <a:pt x="984" y="636"/>
                    <a:pt x="1016" y="667"/>
                  </a:cubicBezTo>
                  <a:lnTo>
                    <a:pt x="1102" y="753"/>
                  </a:lnTo>
                  <a:cubicBezTo>
                    <a:pt x="1143" y="716"/>
                    <a:pt x="1186" y="682"/>
                    <a:pt x="1232" y="651"/>
                  </a:cubicBezTo>
                  <a:lnTo>
                    <a:pt x="1173" y="549"/>
                  </a:lnTo>
                  <a:cubicBezTo>
                    <a:pt x="1139" y="488"/>
                    <a:pt x="1143" y="420"/>
                    <a:pt x="1182" y="396"/>
                  </a:cubicBezTo>
                  <a:cubicBezTo>
                    <a:pt x="1191" y="390"/>
                    <a:pt x="1202" y="387"/>
                    <a:pt x="1213" y="387"/>
                  </a:cubicBezTo>
                  <a:cubicBezTo>
                    <a:pt x="1250" y="387"/>
                    <a:pt x="1292" y="416"/>
                    <a:pt x="1319" y="463"/>
                  </a:cubicBezTo>
                  <a:lnTo>
                    <a:pt x="1380" y="567"/>
                  </a:lnTo>
                  <a:cubicBezTo>
                    <a:pt x="1429" y="543"/>
                    <a:pt x="1480" y="521"/>
                    <a:pt x="1533" y="503"/>
                  </a:cubicBezTo>
                  <a:lnTo>
                    <a:pt x="1501" y="388"/>
                  </a:lnTo>
                  <a:cubicBezTo>
                    <a:pt x="1482" y="321"/>
                    <a:pt x="1506" y="257"/>
                    <a:pt x="1550" y="243"/>
                  </a:cubicBezTo>
                  <a:cubicBezTo>
                    <a:pt x="1555" y="242"/>
                    <a:pt x="1560" y="241"/>
                    <a:pt x="1565" y="241"/>
                  </a:cubicBezTo>
                  <a:cubicBezTo>
                    <a:pt x="1606" y="241"/>
                    <a:pt x="1648" y="283"/>
                    <a:pt x="1665" y="343"/>
                  </a:cubicBezTo>
                  <a:lnTo>
                    <a:pt x="1695" y="458"/>
                  </a:lnTo>
                  <a:cubicBezTo>
                    <a:pt x="1749" y="447"/>
                    <a:pt x="1803" y="441"/>
                    <a:pt x="1860" y="438"/>
                  </a:cubicBezTo>
                  <a:lnTo>
                    <a:pt x="1860" y="318"/>
                  </a:lnTo>
                  <a:cubicBezTo>
                    <a:pt x="1860" y="248"/>
                    <a:pt x="1898" y="191"/>
                    <a:pt x="1944" y="191"/>
                  </a:cubicBezTo>
                  <a:close/>
                  <a:moveTo>
                    <a:pt x="2909" y="3126"/>
                  </a:moveTo>
                  <a:cubicBezTo>
                    <a:pt x="2910" y="3127"/>
                    <a:pt x="2914" y="3128"/>
                    <a:pt x="2917" y="3132"/>
                  </a:cubicBezTo>
                  <a:cubicBezTo>
                    <a:pt x="2946" y="3169"/>
                    <a:pt x="2936" y="3226"/>
                    <a:pt x="2892" y="3255"/>
                  </a:cubicBezTo>
                  <a:cubicBezTo>
                    <a:pt x="2875" y="3266"/>
                    <a:pt x="2856" y="3272"/>
                    <a:pt x="2838" y="3272"/>
                  </a:cubicBezTo>
                  <a:cubicBezTo>
                    <a:pt x="2810" y="3272"/>
                    <a:pt x="2784" y="3258"/>
                    <a:pt x="2769" y="3234"/>
                  </a:cubicBezTo>
                  <a:cubicBezTo>
                    <a:pt x="2766" y="3228"/>
                    <a:pt x="2766" y="3222"/>
                    <a:pt x="2763" y="3216"/>
                  </a:cubicBezTo>
                  <a:cubicBezTo>
                    <a:pt x="2813" y="3188"/>
                    <a:pt x="2862" y="3158"/>
                    <a:pt x="2909" y="3126"/>
                  </a:cubicBezTo>
                  <a:close/>
                  <a:moveTo>
                    <a:pt x="1084" y="3191"/>
                  </a:moveTo>
                  <a:cubicBezTo>
                    <a:pt x="1132" y="3219"/>
                    <a:pt x="1181" y="3245"/>
                    <a:pt x="1232" y="3270"/>
                  </a:cubicBezTo>
                  <a:cubicBezTo>
                    <a:pt x="1231" y="3279"/>
                    <a:pt x="1229" y="3286"/>
                    <a:pt x="1226" y="3295"/>
                  </a:cubicBezTo>
                  <a:cubicBezTo>
                    <a:pt x="1212" y="3322"/>
                    <a:pt x="1184" y="3338"/>
                    <a:pt x="1153" y="3338"/>
                  </a:cubicBezTo>
                  <a:cubicBezTo>
                    <a:pt x="1137" y="3338"/>
                    <a:pt x="1120" y="3333"/>
                    <a:pt x="1105" y="3324"/>
                  </a:cubicBezTo>
                  <a:cubicBezTo>
                    <a:pt x="1059" y="3298"/>
                    <a:pt x="1045" y="3243"/>
                    <a:pt x="1070" y="3205"/>
                  </a:cubicBezTo>
                  <a:cubicBezTo>
                    <a:pt x="1074" y="3200"/>
                    <a:pt x="1078" y="3197"/>
                    <a:pt x="1084" y="3191"/>
                  </a:cubicBezTo>
                  <a:close/>
                  <a:moveTo>
                    <a:pt x="2110" y="3417"/>
                  </a:moveTo>
                  <a:cubicBezTo>
                    <a:pt x="2120" y="3428"/>
                    <a:pt x="2129" y="3442"/>
                    <a:pt x="2131" y="3459"/>
                  </a:cubicBezTo>
                  <a:cubicBezTo>
                    <a:pt x="2138" y="3506"/>
                    <a:pt x="2099" y="3549"/>
                    <a:pt x="2047" y="3553"/>
                  </a:cubicBezTo>
                  <a:cubicBezTo>
                    <a:pt x="2045" y="3553"/>
                    <a:pt x="2044" y="3553"/>
                    <a:pt x="2042" y="3553"/>
                  </a:cubicBezTo>
                  <a:cubicBezTo>
                    <a:pt x="1992" y="3553"/>
                    <a:pt x="1952" y="3517"/>
                    <a:pt x="1952" y="3471"/>
                  </a:cubicBezTo>
                  <a:cubicBezTo>
                    <a:pt x="1952" y="3454"/>
                    <a:pt x="1959" y="3438"/>
                    <a:pt x="1967" y="3426"/>
                  </a:cubicBezTo>
                  <a:cubicBezTo>
                    <a:pt x="2015" y="3423"/>
                    <a:pt x="2064" y="3421"/>
                    <a:pt x="2110" y="3417"/>
                  </a:cubicBezTo>
                  <a:close/>
                  <a:moveTo>
                    <a:pt x="1941" y="0"/>
                  </a:moveTo>
                  <a:cubicBezTo>
                    <a:pt x="1276" y="0"/>
                    <a:pt x="700" y="381"/>
                    <a:pt x="416" y="938"/>
                  </a:cubicBezTo>
                  <a:cubicBezTo>
                    <a:pt x="370" y="1030"/>
                    <a:pt x="331" y="1125"/>
                    <a:pt x="300" y="1225"/>
                  </a:cubicBezTo>
                  <a:cubicBezTo>
                    <a:pt x="284" y="1277"/>
                    <a:pt x="272" y="1330"/>
                    <a:pt x="261" y="1385"/>
                  </a:cubicBezTo>
                  <a:cubicBezTo>
                    <a:pt x="254" y="1419"/>
                    <a:pt x="248" y="1454"/>
                    <a:pt x="245" y="1488"/>
                  </a:cubicBezTo>
                  <a:cubicBezTo>
                    <a:pt x="236" y="1557"/>
                    <a:pt x="231" y="1625"/>
                    <a:pt x="229" y="1697"/>
                  </a:cubicBezTo>
                  <a:cubicBezTo>
                    <a:pt x="205" y="1680"/>
                    <a:pt x="175" y="1669"/>
                    <a:pt x="144" y="1669"/>
                  </a:cubicBezTo>
                  <a:cubicBezTo>
                    <a:pt x="138" y="1669"/>
                    <a:pt x="132" y="1670"/>
                    <a:pt x="125" y="1671"/>
                  </a:cubicBezTo>
                  <a:cubicBezTo>
                    <a:pt x="50" y="1682"/>
                    <a:pt x="1" y="1760"/>
                    <a:pt x="20" y="1844"/>
                  </a:cubicBezTo>
                  <a:cubicBezTo>
                    <a:pt x="35" y="1913"/>
                    <a:pt x="92" y="1959"/>
                    <a:pt x="154" y="1959"/>
                  </a:cubicBezTo>
                  <a:cubicBezTo>
                    <a:pt x="165" y="1959"/>
                    <a:pt x="177" y="1957"/>
                    <a:pt x="189" y="1953"/>
                  </a:cubicBezTo>
                  <a:cubicBezTo>
                    <a:pt x="210" y="1947"/>
                    <a:pt x="227" y="1935"/>
                    <a:pt x="243" y="1923"/>
                  </a:cubicBezTo>
                  <a:cubicBezTo>
                    <a:pt x="258" y="2036"/>
                    <a:pt x="282" y="2145"/>
                    <a:pt x="317" y="2249"/>
                  </a:cubicBezTo>
                  <a:cubicBezTo>
                    <a:pt x="352" y="2352"/>
                    <a:pt x="394" y="2451"/>
                    <a:pt x="447" y="2543"/>
                  </a:cubicBezTo>
                  <a:cubicBezTo>
                    <a:pt x="382" y="2581"/>
                    <a:pt x="363" y="2673"/>
                    <a:pt x="414" y="2743"/>
                  </a:cubicBezTo>
                  <a:cubicBezTo>
                    <a:pt x="444" y="2786"/>
                    <a:pt x="490" y="2809"/>
                    <a:pt x="534" y="2809"/>
                  </a:cubicBezTo>
                  <a:cubicBezTo>
                    <a:pt x="561" y="2809"/>
                    <a:pt x="588" y="2801"/>
                    <a:pt x="610" y="2783"/>
                  </a:cubicBezTo>
                  <a:cubicBezTo>
                    <a:pt x="653" y="2837"/>
                    <a:pt x="700" y="2887"/>
                    <a:pt x="748" y="2936"/>
                  </a:cubicBezTo>
                  <a:cubicBezTo>
                    <a:pt x="786" y="2973"/>
                    <a:pt x="826" y="3008"/>
                    <a:pt x="869" y="3043"/>
                  </a:cubicBezTo>
                  <a:cubicBezTo>
                    <a:pt x="922" y="3086"/>
                    <a:pt x="979" y="3126"/>
                    <a:pt x="1037" y="3163"/>
                  </a:cubicBezTo>
                  <a:cubicBezTo>
                    <a:pt x="1033" y="3166"/>
                    <a:pt x="1029" y="3169"/>
                    <a:pt x="1026" y="3174"/>
                  </a:cubicBezTo>
                  <a:cubicBezTo>
                    <a:pt x="981" y="3234"/>
                    <a:pt x="1002" y="3326"/>
                    <a:pt x="1079" y="3370"/>
                  </a:cubicBezTo>
                  <a:cubicBezTo>
                    <a:pt x="1105" y="3384"/>
                    <a:pt x="1132" y="3391"/>
                    <a:pt x="1158" y="3391"/>
                  </a:cubicBezTo>
                  <a:cubicBezTo>
                    <a:pt x="1209" y="3391"/>
                    <a:pt x="1256" y="3364"/>
                    <a:pt x="1277" y="3318"/>
                  </a:cubicBezTo>
                  <a:cubicBezTo>
                    <a:pt x="1281" y="3309"/>
                    <a:pt x="1281" y="3301"/>
                    <a:pt x="1284" y="3292"/>
                  </a:cubicBezTo>
                  <a:cubicBezTo>
                    <a:pt x="1381" y="3333"/>
                    <a:pt x="1484" y="3364"/>
                    <a:pt x="1590" y="3387"/>
                  </a:cubicBezTo>
                  <a:cubicBezTo>
                    <a:pt x="1693" y="3410"/>
                    <a:pt x="1801" y="3420"/>
                    <a:pt x="1909" y="3422"/>
                  </a:cubicBezTo>
                  <a:cubicBezTo>
                    <a:pt x="1904" y="3437"/>
                    <a:pt x="1899" y="3453"/>
                    <a:pt x="1899" y="3469"/>
                  </a:cubicBezTo>
                  <a:cubicBezTo>
                    <a:pt x="1896" y="3541"/>
                    <a:pt x="1960" y="3603"/>
                    <a:pt x="2044" y="3603"/>
                  </a:cubicBezTo>
                  <a:cubicBezTo>
                    <a:pt x="2047" y="3603"/>
                    <a:pt x="2050" y="3603"/>
                    <a:pt x="2054" y="3603"/>
                  </a:cubicBezTo>
                  <a:cubicBezTo>
                    <a:pt x="2141" y="3597"/>
                    <a:pt x="2203" y="3526"/>
                    <a:pt x="2189" y="3450"/>
                  </a:cubicBezTo>
                  <a:cubicBezTo>
                    <a:pt x="2187" y="3434"/>
                    <a:pt x="2180" y="3421"/>
                    <a:pt x="2173" y="3408"/>
                  </a:cubicBezTo>
                  <a:cubicBezTo>
                    <a:pt x="2242" y="3399"/>
                    <a:pt x="2309" y="3386"/>
                    <a:pt x="2376" y="3369"/>
                  </a:cubicBezTo>
                  <a:cubicBezTo>
                    <a:pt x="2428" y="3355"/>
                    <a:pt x="2479" y="3338"/>
                    <a:pt x="2531" y="3320"/>
                  </a:cubicBezTo>
                  <a:cubicBezTo>
                    <a:pt x="2594" y="3296"/>
                    <a:pt x="2657" y="3270"/>
                    <a:pt x="2716" y="3239"/>
                  </a:cubicBezTo>
                  <a:cubicBezTo>
                    <a:pt x="2719" y="3245"/>
                    <a:pt x="2720" y="3254"/>
                    <a:pt x="2725" y="3260"/>
                  </a:cubicBezTo>
                  <a:cubicBezTo>
                    <a:pt x="2730" y="3270"/>
                    <a:pt x="2737" y="3276"/>
                    <a:pt x="2746" y="3283"/>
                  </a:cubicBezTo>
                  <a:cubicBezTo>
                    <a:pt x="2770" y="3308"/>
                    <a:pt x="2804" y="3323"/>
                    <a:pt x="2841" y="3323"/>
                  </a:cubicBezTo>
                  <a:cubicBezTo>
                    <a:pt x="2869" y="3323"/>
                    <a:pt x="2898" y="3314"/>
                    <a:pt x="2925" y="3296"/>
                  </a:cubicBezTo>
                  <a:cubicBezTo>
                    <a:pt x="2998" y="3247"/>
                    <a:pt x="3014" y="3155"/>
                    <a:pt x="2964" y="3097"/>
                  </a:cubicBezTo>
                  <a:cubicBezTo>
                    <a:pt x="2963" y="3094"/>
                    <a:pt x="2959" y="3093"/>
                    <a:pt x="2958" y="3091"/>
                  </a:cubicBezTo>
                  <a:cubicBezTo>
                    <a:pt x="3045" y="3027"/>
                    <a:pt x="3126" y="2956"/>
                    <a:pt x="3199" y="2877"/>
                  </a:cubicBezTo>
                  <a:cubicBezTo>
                    <a:pt x="3273" y="2798"/>
                    <a:pt x="3337" y="2712"/>
                    <a:pt x="3395" y="2621"/>
                  </a:cubicBezTo>
                  <a:cubicBezTo>
                    <a:pt x="3416" y="2634"/>
                    <a:pt x="3439" y="2641"/>
                    <a:pt x="3463" y="2641"/>
                  </a:cubicBezTo>
                  <a:cubicBezTo>
                    <a:pt x="3511" y="2641"/>
                    <a:pt x="3560" y="2614"/>
                    <a:pt x="3588" y="2564"/>
                  </a:cubicBezTo>
                  <a:cubicBezTo>
                    <a:pt x="3630" y="2490"/>
                    <a:pt x="3605" y="2401"/>
                    <a:pt x="3537" y="2368"/>
                  </a:cubicBezTo>
                  <a:cubicBezTo>
                    <a:pt x="3532" y="2367"/>
                    <a:pt x="3530" y="2367"/>
                    <a:pt x="3526" y="2366"/>
                  </a:cubicBezTo>
                  <a:cubicBezTo>
                    <a:pt x="3552" y="2304"/>
                    <a:pt x="3575" y="2239"/>
                    <a:pt x="3594" y="2173"/>
                  </a:cubicBezTo>
                  <a:cubicBezTo>
                    <a:pt x="3607" y="2120"/>
                    <a:pt x="3620" y="2065"/>
                    <a:pt x="3630" y="2009"/>
                  </a:cubicBezTo>
                  <a:cubicBezTo>
                    <a:pt x="3643" y="1935"/>
                    <a:pt x="3652" y="1860"/>
                    <a:pt x="3655" y="1782"/>
                  </a:cubicBezTo>
                  <a:cubicBezTo>
                    <a:pt x="3674" y="1805"/>
                    <a:pt x="3699" y="1824"/>
                    <a:pt x="3729" y="1830"/>
                  </a:cubicBezTo>
                  <a:cubicBezTo>
                    <a:pt x="3739" y="1833"/>
                    <a:pt x="3749" y="1834"/>
                    <a:pt x="3759" y="1834"/>
                  </a:cubicBezTo>
                  <a:cubicBezTo>
                    <a:pt x="3822" y="1834"/>
                    <a:pt x="3880" y="1785"/>
                    <a:pt x="3892" y="1712"/>
                  </a:cubicBezTo>
                  <a:cubicBezTo>
                    <a:pt x="3907" y="1628"/>
                    <a:pt x="3854" y="1552"/>
                    <a:pt x="3779" y="1544"/>
                  </a:cubicBezTo>
                  <a:cubicBezTo>
                    <a:pt x="3774" y="1544"/>
                    <a:pt x="3770" y="1543"/>
                    <a:pt x="3765" y="1543"/>
                  </a:cubicBezTo>
                  <a:cubicBezTo>
                    <a:pt x="3720" y="1543"/>
                    <a:pt x="3680" y="1566"/>
                    <a:pt x="3654" y="1601"/>
                  </a:cubicBezTo>
                  <a:cubicBezTo>
                    <a:pt x="3647" y="1490"/>
                    <a:pt x="3628" y="1383"/>
                    <a:pt x="3602" y="1280"/>
                  </a:cubicBezTo>
                  <a:cubicBezTo>
                    <a:pt x="3475" y="812"/>
                    <a:pt x="3161" y="422"/>
                    <a:pt x="2741" y="200"/>
                  </a:cubicBezTo>
                  <a:cubicBezTo>
                    <a:pt x="2503" y="73"/>
                    <a:pt x="2231" y="0"/>
                    <a:pt x="19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2613261" y="3012894"/>
              <a:ext cx="138092" cy="138273"/>
            </a:xfrm>
            <a:custGeom>
              <a:avLst/>
              <a:gdLst/>
              <a:ahLst/>
              <a:cxnLst/>
              <a:rect l="l" t="t" r="r" b="b"/>
              <a:pathLst>
                <a:path w="3042" h="3046" extrusionOk="0">
                  <a:moveTo>
                    <a:pt x="1520" y="375"/>
                  </a:moveTo>
                  <a:cubicBezTo>
                    <a:pt x="1831" y="375"/>
                    <a:pt x="2114" y="499"/>
                    <a:pt x="2320" y="700"/>
                  </a:cubicBezTo>
                  <a:cubicBezTo>
                    <a:pt x="2537" y="907"/>
                    <a:pt x="2669" y="1199"/>
                    <a:pt x="2669" y="1522"/>
                  </a:cubicBezTo>
                  <a:cubicBezTo>
                    <a:pt x="2669" y="1845"/>
                    <a:pt x="2536" y="2136"/>
                    <a:pt x="2320" y="2346"/>
                  </a:cubicBezTo>
                  <a:cubicBezTo>
                    <a:pt x="2114" y="2546"/>
                    <a:pt x="1831" y="2671"/>
                    <a:pt x="1520" y="2671"/>
                  </a:cubicBezTo>
                  <a:cubicBezTo>
                    <a:pt x="886" y="2671"/>
                    <a:pt x="371" y="2157"/>
                    <a:pt x="371" y="1523"/>
                  </a:cubicBezTo>
                  <a:cubicBezTo>
                    <a:pt x="371" y="889"/>
                    <a:pt x="885" y="375"/>
                    <a:pt x="1520" y="375"/>
                  </a:cubicBezTo>
                  <a:close/>
                  <a:moveTo>
                    <a:pt x="1521" y="0"/>
                  </a:moveTo>
                  <a:cubicBezTo>
                    <a:pt x="1476" y="0"/>
                    <a:pt x="1437" y="57"/>
                    <a:pt x="1437" y="127"/>
                  </a:cubicBezTo>
                  <a:lnTo>
                    <a:pt x="1437" y="247"/>
                  </a:lnTo>
                  <a:cubicBezTo>
                    <a:pt x="1382" y="251"/>
                    <a:pt x="1326" y="256"/>
                    <a:pt x="1272" y="267"/>
                  </a:cubicBezTo>
                  <a:lnTo>
                    <a:pt x="1242" y="152"/>
                  </a:lnTo>
                  <a:cubicBezTo>
                    <a:pt x="1227" y="92"/>
                    <a:pt x="1183" y="50"/>
                    <a:pt x="1143" y="50"/>
                  </a:cubicBezTo>
                  <a:cubicBezTo>
                    <a:pt x="1138" y="50"/>
                    <a:pt x="1133" y="50"/>
                    <a:pt x="1128" y="52"/>
                  </a:cubicBezTo>
                  <a:cubicBezTo>
                    <a:pt x="1082" y="63"/>
                    <a:pt x="1060" y="129"/>
                    <a:pt x="1078" y="197"/>
                  </a:cubicBezTo>
                  <a:lnTo>
                    <a:pt x="1110" y="313"/>
                  </a:lnTo>
                  <a:cubicBezTo>
                    <a:pt x="1057" y="330"/>
                    <a:pt x="1007" y="352"/>
                    <a:pt x="957" y="377"/>
                  </a:cubicBezTo>
                  <a:lnTo>
                    <a:pt x="897" y="272"/>
                  </a:lnTo>
                  <a:cubicBezTo>
                    <a:pt x="870" y="225"/>
                    <a:pt x="828" y="197"/>
                    <a:pt x="791" y="197"/>
                  </a:cubicBezTo>
                  <a:cubicBezTo>
                    <a:pt x="780" y="197"/>
                    <a:pt x="769" y="199"/>
                    <a:pt x="760" y="205"/>
                  </a:cubicBezTo>
                  <a:cubicBezTo>
                    <a:pt x="720" y="229"/>
                    <a:pt x="714" y="298"/>
                    <a:pt x="750" y="358"/>
                  </a:cubicBezTo>
                  <a:lnTo>
                    <a:pt x="809" y="461"/>
                  </a:lnTo>
                  <a:cubicBezTo>
                    <a:pt x="764" y="491"/>
                    <a:pt x="720" y="526"/>
                    <a:pt x="680" y="562"/>
                  </a:cubicBezTo>
                  <a:lnTo>
                    <a:pt x="593" y="477"/>
                  </a:lnTo>
                  <a:cubicBezTo>
                    <a:pt x="563" y="445"/>
                    <a:pt x="524" y="428"/>
                    <a:pt x="492" y="428"/>
                  </a:cubicBezTo>
                  <a:cubicBezTo>
                    <a:pt x="473" y="428"/>
                    <a:pt x="455" y="434"/>
                    <a:pt x="443" y="446"/>
                  </a:cubicBezTo>
                  <a:cubicBezTo>
                    <a:pt x="411" y="479"/>
                    <a:pt x="423" y="546"/>
                    <a:pt x="474" y="595"/>
                  </a:cubicBezTo>
                  <a:lnTo>
                    <a:pt x="559" y="680"/>
                  </a:lnTo>
                  <a:cubicBezTo>
                    <a:pt x="522" y="722"/>
                    <a:pt x="488" y="765"/>
                    <a:pt x="458" y="811"/>
                  </a:cubicBezTo>
                  <a:lnTo>
                    <a:pt x="355" y="752"/>
                  </a:lnTo>
                  <a:cubicBezTo>
                    <a:pt x="327" y="736"/>
                    <a:pt x="298" y="729"/>
                    <a:pt x="273" y="729"/>
                  </a:cubicBezTo>
                  <a:cubicBezTo>
                    <a:pt x="242" y="729"/>
                    <a:pt x="215" y="740"/>
                    <a:pt x="203" y="762"/>
                  </a:cubicBezTo>
                  <a:cubicBezTo>
                    <a:pt x="180" y="802"/>
                    <a:pt x="211" y="863"/>
                    <a:pt x="270" y="899"/>
                  </a:cubicBezTo>
                  <a:lnTo>
                    <a:pt x="375" y="959"/>
                  </a:lnTo>
                  <a:cubicBezTo>
                    <a:pt x="350" y="1007"/>
                    <a:pt x="328" y="1059"/>
                    <a:pt x="311" y="1112"/>
                  </a:cubicBezTo>
                  <a:lnTo>
                    <a:pt x="195" y="1081"/>
                  </a:lnTo>
                  <a:cubicBezTo>
                    <a:pt x="180" y="1077"/>
                    <a:pt x="164" y="1075"/>
                    <a:pt x="149" y="1075"/>
                  </a:cubicBezTo>
                  <a:cubicBezTo>
                    <a:pt x="101" y="1075"/>
                    <a:pt x="61" y="1096"/>
                    <a:pt x="52" y="1131"/>
                  </a:cubicBezTo>
                  <a:cubicBezTo>
                    <a:pt x="39" y="1175"/>
                    <a:pt x="85" y="1227"/>
                    <a:pt x="152" y="1245"/>
                  </a:cubicBezTo>
                  <a:lnTo>
                    <a:pt x="266" y="1276"/>
                  </a:lnTo>
                  <a:cubicBezTo>
                    <a:pt x="256" y="1329"/>
                    <a:pt x="249" y="1385"/>
                    <a:pt x="247" y="1440"/>
                  </a:cubicBezTo>
                  <a:lnTo>
                    <a:pt x="127" y="1440"/>
                  </a:lnTo>
                  <a:cubicBezTo>
                    <a:pt x="57" y="1440"/>
                    <a:pt x="0" y="1479"/>
                    <a:pt x="0" y="1524"/>
                  </a:cubicBezTo>
                  <a:cubicBezTo>
                    <a:pt x="0" y="1570"/>
                    <a:pt x="57" y="1608"/>
                    <a:pt x="127" y="1608"/>
                  </a:cubicBezTo>
                  <a:lnTo>
                    <a:pt x="247" y="1608"/>
                  </a:lnTo>
                  <a:cubicBezTo>
                    <a:pt x="250" y="1664"/>
                    <a:pt x="256" y="1719"/>
                    <a:pt x="266" y="1772"/>
                  </a:cubicBezTo>
                  <a:lnTo>
                    <a:pt x="152" y="1802"/>
                  </a:lnTo>
                  <a:cubicBezTo>
                    <a:pt x="85" y="1821"/>
                    <a:pt x="39" y="1872"/>
                    <a:pt x="52" y="1917"/>
                  </a:cubicBezTo>
                  <a:cubicBezTo>
                    <a:pt x="61" y="1951"/>
                    <a:pt x="100" y="1973"/>
                    <a:pt x="149" y="1973"/>
                  </a:cubicBezTo>
                  <a:cubicBezTo>
                    <a:pt x="164" y="1973"/>
                    <a:pt x="180" y="1970"/>
                    <a:pt x="197" y="1966"/>
                  </a:cubicBezTo>
                  <a:lnTo>
                    <a:pt x="313" y="1935"/>
                  </a:lnTo>
                  <a:cubicBezTo>
                    <a:pt x="331" y="1988"/>
                    <a:pt x="353" y="2039"/>
                    <a:pt x="376" y="2088"/>
                  </a:cubicBezTo>
                  <a:lnTo>
                    <a:pt x="271" y="2149"/>
                  </a:lnTo>
                  <a:cubicBezTo>
                    <a:pt x="211" y="2183"/>
                    <a:pt x="181" y="2245"/>
                    <a:pt x="205" y="2287"/>
                  </a:cubicBezTo>
                  <a:cubicBezTo>
                    <a:pt x="218" y="2308"/>
                    <a:pt x="244" y="2319"/>
                    <a:pt x="275" y="2319"/>
                  </a:cubicBezTo>
                  <a:cubicBezTo>
                    <a:pt x="300" y="2319"/>
                    <a:pt x="329" y="2312"/>
                    <a:pt x="356" y="2296"/>
                  </a:cubicBezTo>
                  <a:lnTo>
                    <a:pt x="459" y="2236"/>
                  </a:lnTo>
                  <a:cubicBezTo>
                    <a:pt x="490" y="2282"/>
                    <a:pt x="523" y="2326"/>
                    <a:pt x="560" y="2367"/>
                  </a:cubicBezTo>
                  <a:lnTo>
                    <a:pt x="475" y="2451"/>
                  </a:lnTo>
                  <a:cubicBezTo>
                    <a:pt x="426" y="2500"/>
                    <a:pt x="412" y="2567"/>
                    <a:pt x="444" y="2600"/>
                  </a:cubicBezTo>
                  <a:cubicBezTo>
                    <a:pt x="457" y="2612"/>
                    <a:pt x="474" y="2618"/>
                    <a:pt x="493" y="2618"/>
                  </a:cubicBezTo>
                  <a:cubicBezTo>
                    <a:pt x="525" y="2618"/>
                    <a:pt x="563" y="2601"/>
                    <a:pt x="595" y="2570"/>
                  </a:cubicBezTo>
                  <a:lnTo>
                    <a:pt x="680" y="2484"/>
                  </a:lnTo>
                  <a:cubicBezTo>
                    <a:pt x="720" y="2521"/>
                    <a:pt x="764" y="2555"/>
                    <a:pt x="809" y="2586"/>
                  </a:cubicBezTo>
                  <a:lnTo>
                    <a:pt x="750" y="2689"/>
                  </a:lnTo>
                  <a:cubicBezTo>
                    <a:pt x="716" y="2751"/>
                    <a:pt x="720" y="2819"/>
                    <a:pt x="760" y="2841"/>
                  </a:cubicBezTo>
                  <a:cubicBezTo>
                    <a:pt x="769" y="2847"/>
                    <a:pt x="780" y="2850"/>
                    <a:pt x="791" y="2850"/>
                  </a:cubicBezTo>
                  <a:cubicBezTo>
                    <a:pt x="827" y="2850"/>
                    <a:pt x="869" y="2821"/>
                    <a:pt x="897" y="2774"/>
                  </a:cubicBezTo>
                  <a:lnTo>
                    <a:pt x="957" y="2670"/>
                  </a:lnTo>
                  <a:cubicBezTo>
                    <a:pt x="1006" y="2694"/>
                    <a:pt x="1057" y="2716"/>
                    <a:pt x="1110" y="2734"/>
                  </a:cubicBezTo>
                  <a:lnTo>
                    <a:pt x="1078" y="2850"/>
                  </a:lnTo>
                  <a:cubicBezTo>
                    <a:pt x="1060" y="2916"/>
                    <a:pt x="1082" y="2982"/>
                    <a:pt x="1128" y="2993"/>
                  </a:cubicBezTo>
                  <a:cubicBezTo>
                    <a:pt x="1132" y="2994"/>
                    <a:pt x="1137" y="2995"/>
                    <a:pt x="1142" y="2995"/>
                  </a:cubicBezTo>
                  <a:cubicBezTo>
                    <a:pt x="1183" y="2995"/>
                    <a:pt x="1226" y="2953"/>
                    <a:pt x="1242" y="2893"/>
                  </a:cubicBezTo>
                  <a:lnTo>
                    <a:pt x="1272" y="2778"/>
                  </a:lnTo>
                  <a:cubicBezTo>
                    <a:pt x="1326" y="2789"/>
                    <a:pt x="1381" y="2795"/>
                    <a:pt x="1436" y="2798"/>
                  </a:cubicBezTo>
                  <a:lnTo>
                    <a:pt x="1436" y="2919"/>
                  </a:lnTo>
                  <a:cubicBezTo>
                    <a:pt x="1436" y="2989"/>
                    <a:pt x="1474" y="3046"/>
                    <a:pt x="1520" y="3046"/>
                  </a:cubicBezTo>
                  <a:cubicBezTo>
                    <a:pt x="1566" y="3046"/>
                    <a:pt x="1604" y="2989"/>
                    <a:pt x="1604" y="2919"/>
                  </a:cubicBezTo>
                  <a:lnTo>
                    <a:pt x="1604" y="2798"/>
                  </a:lnTo>
                  <a:cubicBezTo>
                    <a:pt x="1659" y="2794"/>
                    <a:pt x="1715" y="2789"/>
                    <a:pt x="1769" y="2778"/>
                  </a:cubicBezTo>
                  <a:lnTo>
                    <a:pt x="1799" y="2893"/>
                  </a:lnTo>
                  <a:cubicBezTo>
                    <a:pt x="1815" y="2953"/>
                    <a:pt x="1858" y="2995"/>
                    <a:pt x="1900" y="2995"/>
                  </a:cubicBezTo>
                  <a:cubicBezTo>
                    <a:pt x="1905" y="2995"/>
                    <a:pt x="1910" y="2994"/>
                    <a:pt x="1914" y="2993"/>
                  </a:cubicBezTo>
                  <a:cubicBezTo>
                    <a:pt x="1959" y="2982"/>
                    <a:pt x="1982" y="2915"/>
                    <a:pt x="1963" y="2850"/>
                  </a:cubicBezTo>
                  <a:lnTo>
                    <a:pt x="1931" y="2734"/>
                  </a:lnTo>
                  <a:cubicBezTo>
                    <a:pt x="1984" y="2715"/>
                    <a:pt x="2035" y="2694"/>
                    <a:pt x="2084" y="2670"/>
                  </a:cubicBezTo>
                  <a:lnTo>
                    <a:pt x="2145" y="2774"/>
                  </a:lnTo>
                  <a:cubicBezTo>
                    <a:pt x="2172" y="2821"/>
                    <a:pt x="2214" y="2850"/>
                    <a:pt x="2251" y="2850"/>
                  </a:cubicBezTo>
                  <a:cubicBezTo>
                    <a:pt x="2262" y="2850"/>
                    <a:pt x="2273" y="2847"/>
                    <a:pt x="2282" y="2841"/>
                  </a:cubicBezTo>
                  <a:cubicBezTo>
                    <a:pt x="2321" y="2818"/>
                    <a:pt x="2327" y="2751"/>
                    <a:pt x="2291" y="2689"/>
                  </a:cubicBezTo>
                  <a:lnTo>
                    <a:pt x="2232" y="2586"/>
                  </a:lnTo>
                  <a:cubicBezTo>
                    <a:pt x="2263" y="2565"/>
                    <a:pt x="2291" y="2541"/>
                    <a:pt x="2320" y="2517"/>
                  </a:cubicBezTo>
                  <a:cubicBezTo>
                    <a:pt x="2333" y="2505"/>
                    <a:pt x="2349" y="2496"/>
                    <a:pt x="2363" y="2484"/>
                  </a:cubicBezTo>
                  <a:lnTo>
                    <a:pt x="2448" y="2570"/>
                  </a:lnTo>
                  <a:cubicBezTo>
                    <a:pt x="2480" y="2601"/>
                    <a:pt x="2518" y="2618"/>
                    <a:pt x="2549" y="2618"/>
                  </a:cubicBezTo>
                  <a:cubicBezTo>
                    <a:pt x="2568" y="2618"/>
                    <a:pt x="2585" y="2612"/>
                    <a:pt x="2597" y="2600"/>
                  </a:cubicBezTo>
                  <a:cubicBezTo>
                    <a:pt x="2630" y="2567"/>
                    <a:pt x="2617" y="2500"/>
                    <a:pt x="2567" y="2450"/>
                  </a:cubicBezTo>
                  <a:lnTo>
                    <a:pt x="2481" y="2366"/>
                  </a:lnTo>
                  <a:cubicBezTo>
                    <a:pt x="2517" y="2325"/>
                    <a:pt x="2552" y="2281"/>
                    <a:pt x="2582" y="2235"/>
                  </a:cubicBezTo>
                  <a:lnTo>
                    <a:pt x="2685" y="2294"/>
                  </a:lnTo>
                  <a:cubicBezTo>
                    <a:pt x="2713" y="2310"/>
                    <a:pt x="2742" y="2318"/>
                    <a:pt x="2768" y="2318"/>
                  </a:cubicBezTo>
                  <a:cubicBezTo>
                    <a:pt x="2799" y="2318"/>
                    <a:pt x="2825" y="2307"/>
                    <a:pt x="2837" y="2285"/>
                  </a:cubicBezTo>
                  <a:cubicBezTo>
                    <a:pt x="2860" y="2244"/>
                    <a:pt x="2831" y="2183"/>
                    <a:pt x="2770" y="2148"/>
                  </a:cubicBezTo>
                  <a:lnTo>
                    <a:pt x="2665" y="2087"/>
                  </a:lnTo>
                  <a:cubicBezTo>
                    <a:pt x="2690" y="2039"/>
                    <a:pt x="2712" y="1987"/>
                    <a:pt x="2729" y="1934"/>
                  </a:cubicBezTo>
                  <a:lnTo>
                    <a:pt x="2845" y="1966"/>
                  </a:lnTo>
                  <a:cubicBezTo>
                    <a:pt x="2861" y="1970"/>
                    <a:pt x="2877" y="1973"/>
                    <a:pt x="2892" y="1973"/>
                  </a:cubicBezTo>
                  <a:cubicBezTo>
                    <a:pt x="2940" y="1973"/>
                    <a:pt x="2980" y="1951"/>
                    <a:pt x="2990" y="1917"/>
                  </a:cubicBezTo>
                  <a:cubicBezTo>
                    <a:pt x="3002" y="1872"/>
                    <a:pt x="2957" y="1821"/>
                    <a:pt x="2889" y="1802"/>
                  </a:cubicBezTo>
                  <a:lnTo>
                    <a:pt x="2774" y="1772"/>
                  </a:lnTo>
                  <a:cubicBezTo>
                    <a:pt x="2784" y="1718"/>
                    <a:pt x="2791" y="1664"/>
                    <a:pt x="2794" y="1607"/>
                  </a:cubicBezTo>
                  <a:lnTo>
                    <a:pt x="2915" y="1607"/>
                  </a:lnTo>
                  <a:cubicBezTo>
                    <a:pt x="2985" y="1607"/>
                    <a:pt x="3042" y="1569"/>
                    <a:pt x="3042" y="1523"/>
                  </a:cubicBezTo>
                  <a:cubicBezTo>
                    <a:pt x="3042" y="1477"/>
                    <a:pt x="2985" y="1439"/>
                    <a:pt x="2915" y="1439"/>
                  </a:cubicBezTo>
                  <a:lnTo>
                    <a:pt x="2794" y="1439"/>
                  </a:lnTo>
                  <a:cubicBezTo>
                    <a:pt x="2790" y="1384"/>
                    <a:pt x="2784" y="1328"/>
                    <a:pt x="2774" y="1274"/>
                  </a:cubicBezTo>
                  <a:lnTo>
                    <a:pt x="2890" y="1244"/>
                  </a:lnTo>
                  <a:cubicBezTo>
                    <a:pt x="2957" y="1226"/>
                    <a:pt x="3002" y="1174"/>
                    <a:pt x="2990" y="1129"/>
                  </a:cubicBezTo>
                  <a:cubicBezTo>
                    <a:pt x="2981" y="1095"/>
                    <a:pt x="2940" y="1074"/>
                    <a:pt x="2891" y="1074"/>
                  </a:cubicBezTo>
                  <a:cubicBezTo>
                    <a:pt x="2876" y="1074"/>
                    <a:pt x="2860" y="1076"/>
                    <a:pt x="2845" y="1080"/>
                  </a:cubicBezTo>
                  <a:lnTo>
                    <a:pt x="2729" y="1112"/>
                  </a:lnTo>
                  <a:cubicBezTo>
                    <a:pt x="2712" y="1059"/>
                    <a:pt x="2690" y="1009"/>
                    <a:pt x="2665" y="959"/>
                  </a:cubicBezTo>
                  <a:lnTo>
                    <a:pt x="2770" y="899"/>
                  </a:lnTo>
                  <a:cubicBezTo>
                    <a:pt x="2831" y="864"/>
                    <a:pt x="2860" y="802"/>
                    <a:pt x="2837" y="762"/>
                  </a:cubicBezTo>
                  <a:cubicBezTo>
                    <a:pt x="2825" y="739"/>
                    <a:pt x="2799" y="728"/>
                    <a:pt x="2768" y="728"/>
                  </a:cubicBezTo>
                  <a:cubicBezTo>
                    <a:pt x="2743" y="728"/>
                    <a:pt x="2713" y="736"/>
                    <a:pt x="2685" y="752"/>
                  </a:cubicBezTo>
                  <a:lnTo>
                    <a:pt x="2584" y="811"/>
                  </a:lnTo>
                  <a:cubicBezTo>
                    <a:pt x="2553" y="765"/>
                    <a:pt x="2518" y="722"/>
                    <a:pt x="2483" y="680"/>
                  </a:cubicBezTo>
                  <a:lnTo>
                    <a:pt x="2568" y="596"/>
                  </a:lnTo>
                  <a:cubicBezTo>
                    <a:pt x="2617" y="548"/>
                    <a:pt x="2632" y="480"/>
                    <a:pt x="2599" y="446"/>
                  </a:cubicBezTo>
                  <a:cubicBezTo>
                    <a:pt x="2586" y="434"/>
                    <a:pt x="2569" y="428"/>
                    <a:pt x="2550" y="428"/>
                  </a:cubicBezTo>
                  <a:cubicBezTo>
                    <a:pt x="2518" y="428"/>
                    <a:pt x="2480" y="445"/>
                    <a:pt x="2449" y="477"/>
                  </a:cubicBezTo>
                  <a:lnTo>
                    <a:pt x="2364" y="562"/>
                  </a:lnTo>
                  <a:cubicBezTo>
                    <a:pt x="2351" y="551"/>
                    <a:pt x="2336" y="541"/>
                    <a:pt x="2321" y="530"/>
                  </a:cubicBezTo>
                  <a:cubicBezTo>
                    <a:pt x="2293" y="505"/>
                    <a:pt x="2265" y="480"/>
                    <a:pt x="2233" y="461"/>
                  </a:cubicBezTo>
                  <a:lnTo>
                    <a:pt x="2293" y="358"/>
                  </a:lnTo>
                  <a:cubicBezTo>
                    <a:pt x="2328" y="298"/>
                    <a:pt x="2323" y="229"/>
                    <a:pt x="2284" y="205"/>
                  </a:cubicBezTo>
                  <a:cubicBezTo>
                    <a:pt x="2275" y="200"/>
                    <a:pt x="2264" y="197"/>
                    <a:pt x="2254" y="197"/>
                  </a:cubicBezTo>
                  <a:cubicBezTo>
                    <a:pt x="2217" y="197"/>
                    <a:pt x="2174" y="226"/>
                    <a:pt x="2146" y="272"/>
                  </a:cubicBezTo>
                  <a:lnTo>
                    <a:pt x="2085" y="377"/>
                  </a:lnTo>
                  <a:cubicBezTo>
                    <a:pt x="2037" y="352"/>
                    <a:pt x="1985" y="330"/>
                    <a:pt x="1932" y="313"/>
                  </a:cubicBezTo>
                  <a:lnTo>
                    <a:pt x="1964" y="197"/>
                  </a:lnTo>
                  <a:cubicBezTo>
                    <a:pt x="1983" y="130"/>
                    <a:pt x="1961" y="66"/>
                    <a:pt x="1915" y="52"/>
                  </a:cubicBezTo>
                  <a:cubicBezTo>
                    <a:pt x="1911" y="51"/>
                    <a:pt x="1906" y="50"/>
                    <a:pt x="1901" y="50"/>
                  </a:cubicBezTo>
                  <a:cubicBezTo>
                    <a:pt x="1860" y="50"/>
                    <a:pt x="1817" y="92"/>
                    <a:pt x="1801" y="152"/>
                  </a:cubicBezTo>
                  <a:lnTo>
                    <a:pt x="1771" y="267"/>
                  </a:lnTo>
                  <a:cubicBezTo>
                    <a:pt x="1716" y="256"/>
                    <a:pt x="1662" y="250"/>
                    <a:pt x="1605" y="247"/>
                  </a:cubicBezTo>
                  <a:lnTo>
                    <a:pt x="1605" y="127"/>
                  </a:lnTo>
                  <a:cubicBezTo>
                    <a:pt x="1605" y="57"/>
                    <a:pt x="1567" y="0"/>
                    <a:pt x="1521"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2630102" y="3029827"/>
              <a:ext cx="104408" cy="104318"/>
            </a:xfrm>
            <a:custGeom>
              <a:avLst/>
              <a:gdLst/>
              <a:ahLst/>
              <a:cxnLst/>
              <a:rect l="l" t="t" r="r" b="b"/>
              <a:pathLst>
                <a:path w="2300" h="2298" extrusionOk="0">
                  <a:moveTo>
                    <a:pt x="1150" y="347"/>
                  </a:moveTo>
                  <a:cubicBezTo>
                    <a:pt x="1571" y="347"/>
                    <a:pt x="1917" y="671"/>
                    <a:pt x="1950" y="1085"/>
                  </a:cubicBezTo>
                  <a:cubicBezTo>
                    <a:pt x="1952" y="1107"/>
                    <a:pt x="1955" y="1128"/>
                    <a:pt x="1955" y="1150"/>
                  </a:cubicBezTo>
                  <a:cubicBezTo>
                    <a:pt x="1954" y="1171"/>
                    <a:pt x="1952" y="1193"/>
                    <a:pt x="1950" y="1216"/>
                  </a:cubicBezTo>
                  <a:cubicBezTo>
                    <a:pt x="1917" y="1629"/>
                    <a:pt x="1572" y="1953"/>
                    <a:pt x="1150" y="1953"/>
                  </a:cubicBezTo>
                  <a:cubicBezTo>
                    <a:pt x="706" y="1953"/>
                    <a:pt x="346" y="1593"/>
                    <a:pt x="346" y="1150"/>
                  </a:cubicBezTo>
                  <a:cubicBezTo>
                    <a:pt x="346" y="706"/>
                    <a:pt x="706" y="347"/>
                    <a:pt x="1150" y="347"/>
                  </a:cubicBezTo>
                  <a:close/>
                  <a:moveTo>
                    <a:pt x="1150" y="1"/>
                  </a:moveTo>
                  <a:cubicBezTo>
                    <a:pt x="516" y="1"/>
                    <a:pt x="1" y="515"/>
                    <a:pt x="1" y="1149"/>
                  </a:cubicBezTo>
                  <a:cubicBezTo>
                    <a:pt x="1" y="1783"/>
                    <a:pt x="515" y="2297"/>
                    <a:pt x="1150" y="2297"/>
                  </a:cubicBezTo>
                  <a:cubicBezTo>
                    <a:pt x="1461" y="2297"/>
                    <a:pt x="1744" y="2173"/>
                    <a:pt x="1950" y="1972"/>
                  </a:cubicBezTo>
                  <a:cubicBezTo>
                    <a:pt x="2166" y="1763"/>
                    <a:pt x="2300" y="1472"/>
                    <a:pt x="2300" y="1148"/>
                  </a:cubicBezTo>
                  <a:cubicBezTo>
                    <a:pt x="2298" y="826"/>
                    <a:pt x="2166" y="534"/>
                    <a:pt x="1950" y="326"/>
                  </a:cubicBezTo>
                  <a:cubicBezTo>
                    <a:pt x="1744" y="126"/>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2701827" y="3154981"/>
              <a:ext cx="13482" cy="12711"/>
            </a:xfrm>
            <a:custGeom>
              <a:avLst/>
              <a:gdLst/>
              <a:ahLst/>
              <a:cxnLst/>
              <a:rect l="l" t="t" r="r" b="b"/>
              <a:pathLst>
                <a:path w="297" h="280" extrusionOk="0">
                  <a:moveTo>
                    <a:pt x="155" y="0"/>
                  </a:moveTo>
                  <a:cubicBezTo>
                    <a:pt x="105" y="18"/>
                    <a:pt x="53" y="36"/>
                    <a:pt x="0" y="49"/>
                  </a:cubicBezTo>
                  <a:cubicBezTo>
                    <a:pt x="6" y="60"/>
                    <a:pt x="11" y="71"/>
                    <a:pt x="15" y="85"/>
                  </a:cubicBezTo>
                  <a:cubicBezTo>
                    <a:pt x="34" y="150"/>
                    <a:pt x="31" y="217"/>
                    <a:pt x="5" y="280"/>
                  </a:cubicBezTo>
                  <a:cubicBezTo>
                    <a:pt x="49" y="258"/>
                    <a:pt x="95" y="236"/>
                    <a:pt x="147" y="217"/>
                  </a:cubicBezTo>
                  <a:cubicBezTo>
                    <a:pt x="198" y="200"/>
                    <a:pt x="248" y="186"/>
                    <a:pt x="297" y="175"/>
                  </a:cubicBezTo>
                  <a:cubicBezTo>
                    <a:pt x="238" y="144"/>
                    <a:pt x="191" y="94"/>
                    <a:pt x="165" y="30"/>
                  </a:cubicBezTo>
                  <a:cubicBezTo>
                    <a:pt x="161" y="20"/>
                    <a:pt x="159" y="11"/>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2630012" y="3142361"/>
              <a:ext cx="73495" cy="34364"/>
            </a:xfrm>
            <a:custGeom>
              <a:avLst/>
              <a:gdLst/>
              <a:ahLst/>
              <a:cxnLst/>
              <a:rect l="l" t="t" r="r" b="b"/>
              <a:pathLst>
                <a:path w="1619" h="757" extrusionOk="0">
                  <a:moveTo>
                    <a:pt x="75" y="1"/>
                  </a:moveTo>
                  <a:lnTo>
                    <a:pt x="71" y="5"/>
                  </a:lnTo>
                  <a:cubicBezTo>
                    <a:pt x="27" y="57"/>
                    <a:pt x="2" y="120"/>
                    <a:pt x="0" y="186"/>
                  </a:cubicBezTo>
                  <a:cubicBezTo>
                    <a:pt x="0" y="210"/>
                    <a:pt x="2" y="232"/>
                    <a:pt x="7" y="255"/>
                  </a:cubicBezTo>
                  <a:cubicBezTo>
                    <a:pt x="25" y="347"/>
                    <a:pt x="90" y="438"/>
                    <a:pt x="190" y="496"/>
                  </a:cubicBezTo>
                  <a:cubicBezTo>
                    <a:pt x="243" y="528"/>
                    <a:pt x="339" y="539"/>
                    <a:pt x="441" y="544"/>
                  </a:cubicBezTo>
                  <a:cubicBezTo>
                    <a:pt x="545" y="550"/>
                    <a:pt x="652" y="548"/>
                    <a:pt x="742" y="570"/>
                  </a:cubicBezTo>
                  <a:cubicBezTo>
                    <a:pt x="831" y="592"/>
                    <a:pt x="928" y="643"/>
                    <a:pt x="1023" y="685"/>
                  </a:cubicBezTo>
                  <a:cubicBezTo>
                    <a:pt x="1113" y="725"/>
                    <a:pt x="1199" y="756"/>
                    <a:pt x="1262" y="756"/>
                  </a:cubicBezTo>
                  <a:cubicBezTo>
                    <a:pt x="1266" y="756"/>
                    <a:pt x="1270" y="756"/>
                    <a:pt x="1273" y="756"/>
                  </a:cubicBezTo>
                  <a:cubicBezTo>
                    <a:pt x="1390" y="749"/>
                    <a:pt x="1493" y="693"/>
                    <a:pt x="1549" y="618"/>
                  </a:cubicBezTo>
                  <a:cubicBezTo>
                    <a:pt x="1563" y="600"/>
                    <a:pt x="1575" y="580"/>
                    <a:pt x="1584" y="559"/>
                  </a:cubicBezTo>
                  <a:cubicBezTo>
                    <a:pt x="1614" y="495"/>
                    <a:pt x="1618" y="427"/>
                    <a:pt x="1597" y="363"/>
                  </a:cubicBezTo>
                  <a:cubicBezTo>
                    <a:pt x="1593" y="351"/>
                    <a:pt x="1588" y="338"/>
                    <a:pt x="1582" y="327"/>
                  </a:cubicBezTo>
                  <a:cubicBezTo>
                    <a:pt x="1516" y="344"/>
                    <a:pt x="1448" y="357"/>
                    <a:pt x="1381" y="366"/>
                  </a:cubicBezTo>
                  <a:cubicBezTo>
                    <a:pt x="1387" y="379"/>
                    <a:pt x="1394" y="392"/>
                    <a:pt x="1396" y="409"/>
                  </a:cubicBezTo>
                  <a:cubicBezTo>
                    <a:pt x="1409" y="484"/>
                    <a:pt x="1350" y="557"/>
                    <a:pt x="1261" y="562"/>
                  </a:cubicBezTo>
                  <a:cubicBezTo>
                    <a:pt x="1257" y="562"/>
                    <a:pt x="1253" y="562"/>
                    <a:pt x="1249" y="562"/>
                  </a:cubicBezTo>
                  <a:cubicBezTo>
                    <a:pt x="1166" y="562"/>
                    <a:pt x="1103" y="500"/>
                    <a:pt x="1106" y="427"/>
                  </a:cubicBezTo>
                  <a:cubicBezTo>
                    <a:pt x="1108" y="410"/>
                    <a:pt x="1111" y="395"/>
                    <a:pt x="1117" y="380"/>
                  </a:cubicBezTo>
                  <a:cubicBezTo>
                    <a:pt x="1008" y="378"/>
                    <a:pt x="901" y="368"/>
                    <a:pt x="797" y="345"/>
                  </a:cubicBezTo>
                  <a:cubicBezTo>
                    <a:pt x="691" y="322"/>
                    <a:pt x="588" y="291"/>
                    <a:pt x="491" y="250"/>
                  </a:cubicBezTo>
                  <a:cubicBezTo>
                    <a:pt x="488" y="259"/>
                    <a:pt x="488" y="269"/>
                    <a:pt x="485" y="276"/>
                  </a:cubicBezTo>
                  <a:cubicBezTo>
                    <a:pt x="463" y="322"/>
                    <a:pt x="416" y="349"/>
                    <a:pt x="365" y="349"/>
                  </a:cubicBezTo>
                  <a:cubicBezTo>
                    <a:pt x="339" y="349"/>
                    <a:pt x="312" y="342"/>
                    <a:pt x="286" y="328"/>
                  </a:cubicBezTo>
                  <a:cubicBezTo>
                    <a:pt x="209" y="285"/>
                    <a:pt x="189" y="192"/>
                    <a:pt x="232" y="132"/>
                  </a:cubicBezTo>
                  <a:cubicBezTo>
                    <a:pt x="235" y="127"/>
                    <a:pt x="240" y="125"/>
                    <a:pt x="244" y="121"/>
                  </a:cubicBezTo>
                  <a:cubicBezTo>
                    <a:pt x="185" y="84"/>
                    <a:pt x="128" y="44"/>
                    <a:pt x="7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2682761" y="3159293"/>
              <a:ext cx="8443" cy="6265"/>
            </a:xfrm>
            <a:custGeom>
              <a:avLst/>
              <a:gdLst/>
              <a:ahLst/>
              <a:cxnLst/>
              <a:rect l="l" t="t" r="r" b="b"/>
              <a:pathLst>
                <a:path w="186" h="138" extrusionOk="0">
                  <a:moveTo>
                    <a:pt x="159" y="0"/>
                  </a:moveTo>
                  <a:cubicBezTo>
                    <a:pt x="111" y="5"/>
                    <a:pt x="64" y="7"/>
                    <a:pt x="16" y="7"/>
                  </a:cubicBezTo>
                  <a:cubicBezTo>
                    <a:pt x="8" y="22"/>
                    <a:pt x="1" y="37"/>
                    <a:pt x="1" y="55"/>
                  </a:cubicBezTo>
                  <a:cubicBezTo>
                    <a:pt x="1" y="100"/>
                    <a:pt x="41" y="137"/>
                    <a:pt x="91" y="137"/>
                  </a:cubicBezTo>
                  <a:cubicBezTo>
                    <a:pt x="93" y="137"/>
                    <a:pt x="94" y="137"/>
                    <a:pt x="96" y="137"/>
                  </a:cubicBezTo>
                  <a:cubicBezTo>
                    <a:pt x="148" y="133"/>
                    <a:pt x="185" y="90"/>
                    <a:pt x="180" y="43"/>
                  </a:cubicBezTo>
                  <a:cubicBezTo>
                    <a:pt x="178" y="26"/>
                    <a:pt x="169" y="13"/>
                    <a:pt x="15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9"/>
            <p:cNvSpPr/>
            <p:nvPr/>
          </p:nvSpPr>
          <p:spPr>
            <a:xfrm>
              <a:off x="2620025" y="3137549"/>
              <a:ext cx="13482" cy="13255"/>
            </a:xfrm>
            <a:custGeom>
              <a:avLst/>
              <a:gdLst/>
              <a:ahLst/>
              <a:cxnLst/>
              <a:rect l="l" t="t" r="r" b="b"/>
              <a:pathLst>
                <a:path w="297" h="292" extrusionOk="0">
                  <a:moveTo>
                    <a:pt x="177" y="0"/>
                  </a:moveTo>
                  <a:cubicBezTo>
                    <a:pt x="128" y="48"/>
                    <a:pt x="66" y="76"/>
                    <a:pt x="0" y="83"/>
                  </a:cubicBezTo>
                  <a:cubicBezTo>
                    <a:pt x="40" y="110"/>
                    <a:pt x="80" y="142"/>
                    <a:pt x="119" y="179"/>
                  </a:cubicBezTo>
                  <a:cubicBezTo>
                    <a:pt x="157" y="215"/>
                    <a:pt x="191" y="253"/>
                    <a:pt x="222" y="291"/>
                  </a:cubicBezTo>
                  <a:cubicBezTo>
                    <a:pt x="223" y="225"/>
                    <a:pt x="248" y="162"/>
                    <a:pt x="293" y="110"/>
                  </a:cubicBezTo>
                  <a:cubicBezTo>
                    <a:pt x="294" y="110"/>
                    <a:pt x="295" y="109"/>
                    <a:pt x="296" y="107"/>
                  </a:cubicBezTo>
                  <a:cubicBezTo>
                    <a:pt x="256" y="74"/>
                    <a:pt x="215" y="38"/>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9"/>
            <p:cNvSpPr/>
            <p:nvPr/>
          </p:nvSpPr>
          <p:spPr>
            <a:xfrm>
              <a:off x="2585025" y="3070909"/>
              <a:ext cx="42989" cy="70498"/>
            </a:xfrm>
            <a:custGeom>
              <a:avLst/>
              <a:gdLst/>
              <a:ahLst/>
              <a:cxnLst/>
              <a:rect l="l" t="t" r="r" b="b"/>
              <a:pathLst>
                <a:path w="947" h="1553" extrusionOk="0">
                  <a:moveTo>
                    <a:pt x="324" y="0"/>
                  </a:moveTo>
                  <a:cubicBezTo>
                    <a:pt x="316" y="0"/>
                    <a:pt x="308" y="1"/>
                    <a:pt x="300" y="1"/>
                  </a:cubicBezTo>
                  <a:cubicBezTo>
                    <a:pt x="231" y="6"/>
                    <a:pt x="169" y="35"/>
                    <a:pt x="121" y="82"/>
                  </a:cubicBezTo>
                  <a:cubicBezTo>
                    <a:pt x="40" y="160"/>
                    <a:pt x="0" y="285"/>
                    <a:pt x="31" y="420"/>
                  </a:cubicBezTo>
                  <a:cubicBezTo>
                    <a:pt x="55" y="538"/>
                    <a:pt x="250" y="707"/>
                    <a:pt x="322" y="867"/>
                  </a:cubicBezTo>
                  <a:cubicBezTo>
                    <a:pt x="358" y="949"/>
                    <a:pt x="369" y="1053"/>
                    <a:pt x="385" y="1151"/>
                  </a:cubicBezTo>
                  <a:cubicBezTo>
                    <a:pt x="400" y="1248"/>
                    <a:pt x="418" y="1341"/>
                    <a:pt x="453" y="1388"/>
                  </a:cubicBezTo>
                  <a:cubicBezTo>
                    <a:pt x="516" y="1480"/>
                    <a:pt x="609" y="1536"/>
                    <a:pt x="701" y="1548"/>
                  </a:cubicBezTo>
                  <a:cubicBezTo>
                    <a:pt x="716" y="1551"/>
                    <a:pt x="732" y="1552"/>
                    <a:pt x="747" y="1552"/>
                  </a:cubicBezTo>
                  <a:cubicBezTo>
                    <a:pt x="755" y="1552"/>
                    <a:pt x="763" y="1552"/>
                    <a:pt x="770" y="1552"/>
                  </a:cubicBezTo>
                  <a:cubicBezTo>
                    <a:pt x="835" y="1546"/>
                    <a:pt x="898" y="1517"/>
                    <a:pt x="946" y="1469"/>
                  </a:cubicBezTo>
                  <a:cubicBezTo>
                    <a:pt x="899" y="1421"/>
                    <a:pt x="853" y="1371"/>
                    <a:pt x="809" y="1316"/>
                  </a:cubicBezTo>
                  <a:cubicBezTo>
                    <a:pt x="786" y="1334"/>
                    <a:pt x="759" y="1342"/>
                    <a:pt x="732" y="1342"/>
                  </a:cubicBezTo>
                  <a:cubicBezTo>
                    <a:pt x="688" y="1342"/>
                    <a:pt x="643" y="1320"/>
                    <a:pt x="613" y="1277"/>
                  </a:cubicBezTo>
                  <a:cubicBezTo>
                    <a:pt x="564" y="1208"/>
                    <a:pt x="581" y="1115"/>
                    <a:pt x="646" y="1077"/>
                  </a:cubicBezTo>
                  <a:cubicBezTo>
                    <a:pt x="595" y="983"/>
                    <a:pt x="551" y="885"/>
                    <a:pt x="517" y="783"/>
                  </a:cubicBezTo>
                  <a:cubicBezTo>
                    <a:pt x="482" y="677"/>
                    <a:pt x="458" y="568"/>
                    <a:pt x="443" y="456"/>
                  </a:cubicBezTo>
                  <a:cubicBezTo>
                    <a:pt x="427" y="471"/>
                    <a:pt x="410" y="481"/>
                    <a:pt x="389" y="488"/>
                  </a:cubicBezTo>
                  <a:cubicBezTo>
                    <a:pt x="378" y="491"/>
                    <a:pt x="366" y="493"/>
                    <a:pt x="354" y="493"/>
                  </a:cubicBezTo>
                  <a:cubicBezTo>
                    <a:pt x="293" y="493"/>
                    <a:pt x="235" y="447"/>
                    <a:pt x="218" y="377"/>
                  </a:cubicBezTo>
                  <a:cubicBezTo>
                    <a:pt x="201" y="294"/>
                    <a:pt x="249" y="217"/>
                    <a:pt x="324" y="204"/>
                  </a:cubicBezTo>
                  <a:cubicBezTo>
                    <a:pt x="331" y="203"/>
                    <a:pt x="339" y="202"/>
                    <a:pt x="346" y="202"/>
                  </a:cubicBezTo>
                  <a:cubicBezTo>
                    <a:pt x="377" y="202"/>
                    <a:pt x="405" y="212"/>
                    <a:pt x="428" y="230"/>
                  </a:cubicBezTo>
                  <a:cubicBezTo>
                    <a:pt x="428" y="160"/>
                    <a:pt x="435" y="91"/>
                    <a:pt x="444" y="23"/>
                  </a:cubicBezTo>
                  <a:cubicBezTo>
                    <a:pt x="407" y="9"/>
                    <a:pt x="366" y="0"/>
                    <a:pt x="3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2641542" y="3149079"/>
              <a:ext cx="8625" cy="6718"/>
            </a:xfrm>
            <a:custGeom>
              <a:avLst/>
              <a:gdLst/>
              <a:ahLst/>
              <a:cxnLst/>
              <a:rect l="l" t="t" r="r" b="b"/>
              <a:pathLst>
                <a:path w="190" h="148" extrusionOk="0">
                  <a:moveTo>
                    <a:pt x="41" y="0"/>
                  </a:moveTo>
                  <a:cubicBezTo>
                    <a:pt x="35" y="6"/>
                    <a:pt x="30" y="9"/>
                    <a:pt x="27" y="14"/>
                  </a:cubicBezTo>
                  <a:cubicBezTo>
                    <a:pt x="1" y="53"/>
                    <a:pt x="15" y="108"/>
                    <a:pt x="62" y="134"/>
                  </a:cubicBezTo>
                  <a:cubicBezTo>
                    <a:pt x="77" y="143"/>
                    <a:pt x="93" y="148"/>
                    <a:pt x="109" y="148"/>
                  </a:cubicBezTo>
                  <a:cubicBezTo>
                    <a:pt x="140" y="148"/>
                    <a:pt x="169" y="132"/>
                    <a:pt x="183" y="104"/>
                  </a:cubicBezTo>
                  <a:cubicBezTo>
                    <a:pt x="186" y="95"/>
                    <a:pt x="188" y="87"/>
                    <a:pt x="189" y="79"/>
                  </a:cubicBezTo>
                  <a:cubicBezTo>
                    <a:pt x="138" y="55"/>
                    <a:pt x="88" y="30"/>
                    <a:pt x="4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2613442" y="3121933"/>
              <a:ext cx="6855" cy="7445"/>
            </a:xfrm>
            <a:custGeom>
              <a:avLst/>
              <a:gdLst/>
              <a:ahLst/>
              <a:cxnLst/>
              <a:rect l="l" t="t" r="r" b="b"/>
              <a:pathLst>
                <a:path w="151" h="164" extrusionOk="0">
                  <a:moveTo>
                    <a:pt x="50" y="1"/>
                  </a:moveTo>
                  <a:cubicBezTo>
                    <a:pt x="11" y="25"/>
                    <a:pt x="1" y="81"/>
                    <a:pt x="30" y="123"/>
                  </a:cubicBezTo>
                  <a:cubicBezTo>
                    <a:pt x="49" y="149"/>
                    <a:pt x="77" y="163"/>
                    <a:pt x="104" y="163"/>
                  </a:cubicBezTo>
                  <a:cubicBezTo>
                    <a:pt x="120" y="163"/>
                    <a:pt x="137" y="158"/>
                    <a:pt x="150" y="148"/>
                  </a:cubicBezTo>
                  <a:cubicBezTo>
                    <a:pt x="114" y="101"/>
                    <a:pt x="82" y="52"/>
                    <a:pt x="5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2589792" y="3060832"/>
              <a:ext cx="16842" cy="13755"/>
            </a:xfrm>
            <a:custGeom>
              <a:avLst/>
              <a:gdLst/>
              <a:ahLst/>
              <a:cxnLst/>
              <a:rect l="l" t="t" r="r" b="b"/>
              <a:pathLst>
                <a:path w="371" h="303" extrusionOk="0">
                  <a:moveTo>
                    <a:pt x="371" y="1"/>
                  </a:moveTo>
                  <a:cubicBezTo>
                    <a:pt x="318" y="38"/>
                    <a:pt x="255" y="60"/>
                    <a:pt x="186" y="62"/>
                  </a:cubicBezTo>
                  <a:cubicBezTo>
                    <a:pt x="182" y="62"/>
                    <a:pt x="177" y="62"/>
                    <a:pt x="173" y="62"/>
                  </a:cubicBezTo>
                  <a:cubicBezTo>
                    <a:pt x="109" y="62"/>
                    <a:pt x="50" y="42"/>
                    <a:pt x="1" y="4"/>
                  </a:cubicBezTo>
                  <a:lnTo>
                    <a:pt x="1" y="4"/>
                  </a:lnTo>
                  <a:cubicBezTo>
                    <a:pt x="12" y="50"/>
                    <a:pt x="21" y="101"/>
                    <a:pt x="24" y="152"/>
                  </a:cubicBezTo>
                  <a:cubicBezTo>
                    <a:pt x="27" y="204"/>
                    <a:pt x="24" y="255"/>
                    <a:pt x="19" y="303"/>
                  </a:cubicBezTo>
                  <a:cubicBezTo>
                    <a:pt x="66" y="256"/>
                    <a:pt x="128" y="226"/>
                    <a:pt x="197" y="222"/>
                  </a:cubicBezTo>
                  <a:cubicBezTo>
                    <a:pt x="204" y="222"/>
                    <a:pt x="211" y="222"/>
                    <a:pt x="218" y="222"/>
                  </a:cubicBezTo>
                  <a:cubicBezTo>
                    <a:pt x="262" y="222"/>
                    <a:pt x="303" y="230"/>
                    <a:pt x="342" y="243"/>
                  </a:cubicBezTo>
                  <a:cubicBezTo>
                    <a:pt x="345" y="208"/>
                    <a:pt x="351" y="173"/>
                    <a:pt x="358" y="139"/>
                  </a:cubicBezTo>
                  <a:cubicBezTo>
                    <a:pt x="358" y="136"/>
                    <a:pt x="356" y="135"/>
                    <a:pt x="356" y="133"/>
                  </a:cubicBezTo>
                  <a:cubicBezTo>
                    <a:pt x="354" y="85"/>
                    <a:pt x="360" y="4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2583164" y="2989380"/>
              <a:ext cx="30097" cy="74402"/>
            </a:xfrm>
            <a:custGeom>
              <a:avLst/>
              <a:gdLst/>
              <a:ahLst/>
              <a:cxnLst/>
              <a:rect l="l" t="t" r="r" b="b"/>
              <a:pathLst>
                <a:path w="663" h="1639" extrusionOk="0">
                  <a:moveTo>
                    <a:pt x="332" y="206"/>
                  </a:moveTo>
                  <a:cubicBezTo>
                    <a:pt x="407" y="206"/>
                    <a:pt x="469" y="270"/>
                    <a:pt x="469" y="352"/>
                  </a:cubicBezTo>
                  <a:cubicBezTo>
                    <a:pt x="469" y="432"/>
                    <a:pt x="407" y="496"/>
                    <a:pt x="332" y="496"/>
                  </a:cubicBezTo>
                  <a:cubicBezTo>
                    <a:pt x="256" y="496"/>
                    <a:pt x="195" y="432"/>
                    <a:pt x="195" y="352"/>
                  </a:cubicBezTo>
                  <a:cubicBezTo>
                    <a:pt x="195" y="273"/>
                    <a:pt x="256" y="206"/>
                    <a:pt x="332" y="206"/>
                  </a:cubicBezTo>
                  <a:close/>
                  <a:moveTo>
                    <a:pt x="332" y="1143"/>
                  </a:moveTo>
                  <a:cubicBezTo>
                    <a:pt x="407" y="1143"/>
                    <a:pt x="469" y="1207"/>
                    <a:pt x="469" y="1287"/>
                  </a:cubicBezTo>
                  <a:cubicBezTo>
                    <a:pt x="469" y="1367"/>
                    <a:pt x="407" y="1433"/>
                    <a:pt x="332" y="1433"/>
                  </a:cubicBezTo>
                  <a:cubicBezTo>
                    <a:pt x="256" y="1433"/>
                    <a:pt x="195" y="1367"/>
                    <a:pt x="195" y="1287"/>
                  </a:cubicBezTo>
                  <a:cubicBezTo>
                    <a:pt x="195" y="1207"/>
                    <a:pt x="256" y="1143"/>
                    <a:pt x="332" y="1143"/>
                  </a:cubicBezTo>
                  <a:close/>
                  <a:moveTo>
                    <a:pt x="331" y="0"/>
                  </a:moveTo>
                  <a:cubicBezTo>
                    <a:pt x="263" y="0"/>
                    <a:pt x="198" y="23"/>
                    <a:pt x="146" y="62"/>
                  </a:cubicBezTo>
                  <a:cubicBezTo>
                    <a:pt x="57" y="125"/>
                    <a:pt x="0" y="231"/>
                    <a:pt x="0" y="352"/>
                  </a:cubicBezTo>
                  <a:cubicBezTo>
                    <a:pt x="0" y="454"/>
                    <a:pt x="140" y="652"/>
                    <a:pt x="140" y="819"/>
                  </a:cubicBezTo>
                  <a:cubicBezTo>
                    <a:pt x="140" y="985"/>
                    <a:pt x="0" y="1185"/>
                    <a:pt x="0" y="1287"/>
                  </a:cubicBezTo>
                  <a:cubicBezTo>
                    <a:pt x="0" y="1383"/>
                    <a:pt x="37" y="1472"/>
                    <a:pt x="98" y="1535"/>
                  </a:cubicBezTo>
                  <a:cubicBezTo>
                    <a:pt x="112" y="1552"/>
                    <a:pt x="130" y="1566"/>
                    <a:pt x="147" y="1580"/>
                  </a:cubicBezTo>
                  <a:cubicBezTo>
                    <a:pt x="197" y="1617"/>
                    <a:pt x="258" y="1638"/>
                    <a:pt x="323" y="1638"/>
                  </a:cubicBezTo>
                  <a:cubicBezTo>
                    <a:pt x="326" y="1638"/>
                    <a:pt x="329" y="1638"/>
                    <a:pt x="332" y="1638"/>
                  </a:cubicBezTo>
                  <a:cubicBezTo>
                    <a:pt x="402" y="1635"/>
                    <a:pt x="465" y="1612"/>
                    <a:pt x="517" y="1575"/>
                  </a:cubicBezTo>
                  <a:cubicBezTo>
                    <a:pt x="526" y="1568"/>
                    <a:pt x="534" y="1560"/>
                    <a:pt x="543" y="1552"/>
                  </a:cubicBezTo>
                  <a:cubicBezTo>
                    <a:pt x="574" y="1452"/>
                    <a:pt x="612" y="1356"/>
                    <a:pt x="659" y="1265"/>
                  </a:cubicBezTo>
                  <a:cubicBezTo>
                    <a:pt x="643" y="1158"/>
                    <a:pt x="522" y="975"/>
                    <a:pt x="522" y="819"/>
                  </a:cubicBezTo>
                  <a:cubicBezTo>
                    <a:pt x="522" y="653"/>
                    <a:pt x="662" y="454"/>
                    <a:pt x="662" y="352"/>
                  </a:cubicBezTo>
                  <a:cubicBezTo>
                    <a:pt x="662" y="230"/>
                    <a:pt x="604" y="125"/>
                    <a:pt x="517" y="62"/>
                  </a:cubicBezTo>
                  <a:cubicBezTo>
                    <a:pt x="464" y="23"/>
                    <a:pt x="401" y="0"/>
                    <a:pt x="33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2591971" y="3041221"/>
              <a:ext cx="12484" cy="13210"/>
            </a:xfrm>
            <a:custGeom>
              <a:avLst/>
              <a:gdLst/>
              <a:ahLst/>
              <a:cxnLst/>
              <a:rect l="l" t="t" r="r" b="b"/>
              <a:pathLst>
                <a:path w="275" h="291" extrusionOk="0">
                  <a:moveTo>
                    <a:pt x="138" y="55"/>
                  </a:moveTo>
                  <a:cubicBezTo>
                    <a:pt x="185" y="55"/>
                    <a:pt x="223" y="95"/>
                    <a:pt x="223" y="145"/>
                  </a:cubicBezTo>
                  <a:cubicBezTo>
                    <a:pt x="223" y="194"/>
                    <a:pt x="185" y="235"/>
                    <a:pt x="138" y="235"/>
                  </a:cubicBezTo>
                  <a:cubicBezTo>
                    <a:pt x="91" y="235"/>
                    <a:pt x="54" y="196"/>
                    <a:pt x="54" y="145"/>
                  </a:cubicBezTo>
                  <a:cubicBezTo>
                    <a:pt x="54" y="95"/>
                    <a:pt x="92" y="55"/>
                    <a:pt x="138" y="55"/>
                  </a:cubicBezTo>
                  <a:close/>
                  <a:moveTo>
                    <a:pt x="137" y="1"/>
                  </a:moveTo>
                  <a:cubicBezTo>
                    <a:pt x="60" y="1"/>
                    <a:pt x="0" y="65"/>
                    <a:pt x="0" y="145"/>
                  </a:cubicBezTo>
                  <a:cubicBezTo>
                    <a:pt x="0" y="225"/>
                    <a:pt x="60" y="291"/>
                    <a:pt x="137" y="291"/>
                  </a:cubicBezTo>
                  <a:cubicBezTo>
                    <a:pt x="213"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2596828" y="3082576"/>
              <a:ext cx="8080" cy="8171"/>
            </a:xfrm>
            <a:custGeom>
              <a:avLst/>
              <a:gdLst/>
              <a:ahLst/>
              <a:cxnLst/>
              <a:rect l="l" t="t" r="r" b="b"/>
              <a:pathLst>
                <a:path w="178" h="180" extrusionOk="0">
                  <a:moveTo>
                    <a:pt x="93" y="0"/>
                  </a:moveTo>
                  <a:cubicBezTo>
                    <a:pt x="88" y="0"/>
                    <a:pt x="83" y="1"/>
                    <a:pt x="78" y="2"/>
                  </a:cubicBezTo>
                  <a:cubicBezTo>
                    <a:pt x="31" y="9"/>
                    <a:pt x="1" y="58"/>
                    <a:pt x="13" y="108"/>
                  </a:cubicBezTo>
                  <a:cubicBezTo>
                    <a:pt x="23" y="151"/>
                    <a:pt x="60" y="179"/>
                    <a:pt x="98" y="179"/>
                  </a:cubicBezTo>
                  <a:cubicBezTo>
                    <a:pt x="104" y="179"/>
                    <a:pt x="110" y="178"/>
                    <a:pt x="117" y="177"/>
                  </a:cubicBezTo>
                  <a:cubicBezTo>
                    <a:pt x="148" y="168"/>
                    <a:pt x="169" y="142"/>
                    <a:pt x="178" y="112"/>
                  </a:cubicBezTo>
                  <a:cubicBezTo>
                    <a:pt x="177" y="97"/>
                    <a:pt x="177" y="79"/>
                    <a:pt x="175" y="63"/>
                  </a:cubicBezTo>
                  <a:cubicBezTo>
                    <a:pt x="163" y="26"/>
                    <a:pt x="130"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2594377" y="3043718"/>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40"/>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2589746" y="2979438"/>
              <a:ext cx="16887" cy="12756"/>
            </a:xfrm>
            <a:custGeom>
              <a:avLst/>
              <a:gdLst/>
              <a:ahLst/>
              <a:cxnLst/>
              <a:rect l="l" t="t" r="r" b="b"/>
              <a:pathLst>
                <a:path w="372" h="281" extrusionOk="0">
                  <a:moveTo>
                    <a:pt x="1" y="0"/>
                  </a:moveTo>
                  <a:lnTo>
                    <a:pt x="1" y="0"/>
                  </a:lnTo>
                  <a:cubicBezTo>
                    <a:pt x="11" y="44"/>
                    <a:pt x="18" y="92"/>
                    <a:pt x="18" y="140"/>
                  </a:cubicBezTo>
                  <a:cubicBezTo>
                    <a:pt x="18" y="190"/>
                    <a:pt x="10" y="236"/>
                    <a:pt x="1" y="281"/>
                  </a:cubicBezTo>
                  <a:cubicBezTo>
                    <a:pt x="53" y="242"/>
                    <a:pt x="117" y="219"/>
                    <a:pt x="186" y="219"/>
                  </a:cubicBezTo>
                  <a:cubicBezTo>
                    <a:pt x="256" y="220"/>
                    <a:pt x="319" y="242"/>
                    <a:pt x="372" y="281"/>
                  </a:cubicBezTo>
                  <a:cubicBezTo>
                    <a:pt x="361" y="236"/>
                    <a:pt x="354" y="189"/>
                    <a:pt x="354" y="140"/>
                  </a:cubicBezTo>
                  <a:cubicBezTo>
                    <a:pt x="354" y="91"/>
                    <a:pt x="361" y="44"/>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9"/>
            <p:cNvSpPr/>
            <p:nvPr/>
          </p:nvSpPr>
          <p:spPr>
            <a:xfrm>
              <a:off x="2583164" y="2907896"/>
              <a:ext cx="30097" cy="74357"/>
            </a:xfrm>
            <a:custGeom>
              <a:avLst/>
              <a:gdLst/>
              <a:ahLst/>
              <a:cxnLst/>
              <a:rect l="l" t="t" r="r" b="b"/>
              <a:pathLst>
                <a:path w="663" h="1638" extrusionOk="0">
                  <a:moveTo>
                    <a:pt x="332" y="206"/>
                  </a:moveTo>
                  <a:cubicBezTo>
                    <a:pt x="407" y="206"/>
                    <a:pt x="469" y="271"/>
                    <a:pt x="469" y="351"/>
                  </a:cubicBezTo>
                  <a:cubicBezTo>
                    <a:pt x="469" y="431"/>
                    <a:pt x="407" y="496"/>
                    <a:pt x="332" y="496"/>
                  </a:cubicBezTo>
                  <a:cubicBezTo>
                    <a:pt x="256" y="496"/>
                    <a:pt x="195" y="431"/>
                    <a:pt x="195" y="351"/>
                  </a:cubicBezTo>
                  <a:cubicBezTo>
                    <a:pt x="195" y="272"/>
                    <a:pt x="256" y="206"/>
                    <a:pt x="332" y="206"/>
                  </a:cubicBezTo>
                  <a:close/>
                  <a:moveTo>
                    <a:pt x="332" y="1142"/>
                  </a:moveTo>
                  <a:cubicBezTo>
                    <a:pt x="407" y="1142"/>
                    <a:pt x="469" y="1206"/>
                    <a:pt x="469" y="1287"/>
                  </a:cubicBezTo>
                  <a:cubicBezTo>
                    <a:pt x="469" y="1367"/>
                    <a:pt x="407" y="1432"/>
                    <a:pt x="332" y="1432"/>
                  </a:cubicBezTo>
                  <a:cubicBezTo>
                    <a:pt x="256" y="1432"/>
                    <a:pt x="195" y="1366"/>
                    <a:pt x="195" y="1287"/>
                  </a:cubicBezTo>
                  <a:cubicBezTo>
                    <a:pt x="195" y="1206"/>
                    <a:pt x="256" y="1142"/>
                    <a:pt x="332" y="1142"/>
                  </a:cubicBezTo>
                  <a:close/>
                  <a:moveTo>
                    <a:pt x="331" y="1"/>
                  </a:moveTo>
                  <a:cubicBezTo>
                    <a:pt x="263" y="1"/>
                    <a:pt x="198" y="23"/>
                    <a:pt x="146" y="61"/>
                  </a:cubicBezTo>
                  <a:cubicBezTo>
                    <a:pt x="57" y="124"/>
                    <a:pt x="0" y="230"/>
                    <a:pt x="0" y="351"/>
                  </a:cubicBezTo>
                  <a:cubicBezTo>
                    <a:pt x="0" y="454"/>
                    <a:pt x="140" y="651"/>
                    <a:pt x="140" y="819"/>
                  </a:cubicBezTo>
                  <a:cubicBezTo>
                    <a:pt x="140" y="984"/>
                    <a:pt x="0" y="1184"/>
                    <a:pt x="0" y="1287"/>
                  </a:cubicBezTo>
                  <a:cubicBezTo>
                    <a:pt x="0" y="1408"/>
                    <a:pt x="58" y="1514"/>
                    <a:pt x="146" y="1577"/>
                  </a:cubicBezTo>
                  <a:cubicBezTo>
                    <a:pt x="198" y="1615"/>
                    <a:pt x="263" y="1637"/>
                    <a:pt x="331" y="1637"/>
                  </a:cubicBezTo>
                  <a:cubicBezTo>
                    <a:pt x="401" y="1637"/>
                    <a:pt x="464" y="1615"/>
                    <a:pt x="517" y="1577"/>
                  </a:cubicBezTo>
                  <a:cubicBezTo>
                    <a:pt x="604" y="1514"/>
                    <a:pt x="662" y="1406"/>
                    <a:pt x="662" y="1287"/>
                  </a:cubicBezTo>
                  <a:cubicBezTo>
                    <a:pt x="662" y="1184"/>
                    <a:pt x="522" y="987"/>
                    <a:pt x="522" y="819"/>
                  </a:cubicBezTo>
                  <a:cubicBezTo>
                    <a:pt x="522" y="652"/>
                    <a:pt x="662" y="454"/>
                    <a:pt x="662" y="351"/>
                  </a:cubicBezTo>
                  <a:cubicBezTo>
                    <a:pt x="662" y="229"/>
                    <a:pt x="604" y="124"/>
                    <a:pt x="517" y="61"/>
                  </a:cubicBezTo>
                  <a:cubicBezTo>
                    <a:pt x="464" y="23"/>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9"/>
            <p:cNvSpPr/>
            <p:nvPr/>
          </p:nvSpPr>
          <p:spPr>
            <a:xfrm>
              <a:off x="2592016" y="2998777"/>
              <a:ext cx="12484" cy="13210"/>
            </a:xfrm>
            <a:custGeom>
              <a:avLst/>
              <a:gdLst/>
              <a:ahLst/>
              <a:cxnLst/>
              <a:rect l="l" t="t" r="r" b="b"/>
              <a:pathLst>
                <a:path w="275" h="291" extrusionOk="0">
                  <a:moveTo>
                    <a:pt x="137" y="55"/>
                  </a:moveTo>
                  <a:cubicBezTo>
                    <a:pt x="184" y="55"/>
                    <a:pt x="222" y="94"/>
                    <a:pt x="222" y="145"/>
                  </a:cubicBezTo>
                  <a:cubicBezTo>
                    <a:pt x="222" y="194"/>
                    <a:pt x="184" y="233"/>
                    <a:pt x="137" y="233"/>
                  </a:cubicBezTo>
                  <a:cubicBezTo>
                    <a:pt x="90" y="233"/>
                    <a:pt x="53" y="193"/>
                    <a:pt x="53" y="145"/>
                  </a:cubicBezTo>
                  <a:cubicBezTo>
                    <a:pt x="52" y="95"/>
                    <a:pt x="90" y="55"/>
                    <a:pt x="137" y="55"/>
                  </a:cubicBezTo>
                  <a:close/>
                  <a:moveTo>
                    <a:pt x="137" y="0"/>
                  </a:moveTo>
                  <a:cubicBezTo>
                    <a:pt x="61" y="0"/>
                    <a:pt x="0" y="66"/>
                    <a:pt x="0" y="146"/>
                  </a:cubicBezTo>
                  <a:cubicBezTo>
                    <a:pt x="0" y="225"/>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9"/>
            <p:cNvSpPr/>
            <p:nvPr/>
          </p:nvSpPr>
          <p:spPr>
            <a:xfrm>
              <a:off x="2591971" y="2959691"/>
              <a:ext cx="12484" cy="13210"/>
            </a:xfrm>
            <a:custGeom>
              <a:avLst/>
              <a:gdLst/>
              <a:ahLst/>
              <a:cxnLst/>
              <a:rect l="l" t="t" r="r" b="b"/>
              <a:pathLst>
                <a:path w="275" h="291" extrusionOk="0">
                  <a:moveTo>
                    <a:pt x="137" y="56"/>
                  </a:moveTo>
                  <a:cubicBezTo>
                    <a:pt x="184" y="56"/>
                    <a:pt x="222" y="96"/>
                    <a:pt x="222" y="146"/>
                  </a:cubicBezTo>
                  <a:cubicBezTo>
                    <a:pt x="222" y="196"/>
                    <a:pt x="184" y="236"/>
                    <a:pt x="137" y="236"/>
                  </a:cubicBezTo>
                  <a:cubicBezTo>
                    <a:pt x="91" y="236"/>
                    <a:pt x="53" y="195"/>
                    <a:pt x="53" y="146"/>
                  </a:cubicBezTo>
                  <a:cubicBezTo>
                    <a:pt x="53" y="96"/>
                    <a:pt x="91" y="56"/>
                    <a:pt x="137" y="56"/>
                  </a:cubicBezTo>
                  <a:close/>
                  <a:moveTo>
                    <a:pt x="137" y="1"/>
                  </a:moveTo>
                  <a:cubicBezTo>
                    <a:pt x="60" y="1"/>
                    <a:pt x="0" y="65"/>
                    <a:pt x="0" y="146"/>
                  </a:cubicBezTo>
                  <a:cubicBezTo>
                    <a:pt x="0" y="226"/>
                    <a:pt x="60" y="291"/>
                    <a:pt x="137" y="291"/>
                  </a:cubicBezTo>
                  <a:cubicBezTo>
                    <a:pt x="213" y="291"/>
                    <a:pt x="274" y="225"/>
                    <a:pt x="274" y="146"/>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9"/>
            <p:cNvSpPr/>
            <p:nvPr/>
          </p:nvSpPr>
          <p:spPr>
            <a:xfrm>
              <a:off x="2594331" y="3001319"/>
              <a:ext cx="7763" cy="8171"/>
            </a:xfrm>
            <a:custGeom>
              <a:avLst/>
              <a:gdLst/>
              <a:ahLst/>
              <a:cxnLst/>
              <a:rect l="l" t="t" r="r" b="b"/>
              <a:pathLst>
                <a:path w="171" h="180" extrusionOk="0">
                  <a:moveTo>
                    <a:pt x="86" y="0"/>
                  </a:moveTo>
                  <a:cubicBezTo>
                    <a:pt x="39" y="0"/>
                    <a:pt x="2" y="39"/>
                    <a:pt x="2" y="90"/>
                  </a:cubicBezTo>
                  <a:cubicBezTo>
                    <a:pt x="1" y="138"/>
                    <a:pt x="39" y="179"/>
                    <a:pt x="86" y="179"/>
                  </a:cubicBezTo>
                  <a:cubicBezTo>
                    <a:pt x="133" y="179"/>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2594377" y="2962234"/>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39"/>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2589792" y="2897954"/>
              <a:ext cx="16842" cy="12711"/>
            </a:xfrm>
            <a:custGeom>
              <a:avLst/>
              <a:gdLst/>
              <a:ahLst/>
              <a:cxnLst/>
              <a:rect l="l" t="t" r="r" b="b"/>
              <a:pathLst>
                <a:path w="371" h="280" extrusionOk="0">
                  <a:moveTo>
                    <a:pt x="1" y="0"/>
                  </a:moveTo>
                  <a:lnTo>
                    <a:pt x="1" y="0"/>
                  </a:lnTo>
                  <a:cubicBezTo>
                    <a:pt x="11" y="43"/>
                    <a:pt x="19" y="91"/>
                    <a:pt x="19" y="140"/>
                  </a:cubicBezTo>
                  <a:cubicBezTo>
                    <a:pt x="19" y="190"/>
                    <a:pt x="11" y="236"/>
                    <a:pt x="1" y="280"/>
                  </a:cubicBezTo>
                  <a:cubicBezTo>
                    <a:pt x="53" y="242"/>
                    <a:pt x="117" y="220"/>
                    <a:pt x="186" y="220"/>
                  </a:cubicBezTo>
                  <a:cubicBezTo>
                    <a:pt x="255" y="220"/>
                    <a:pt x="318" y="242"/>
                    <a:pt x="371" y="280"/>
                  </a:cubicBezTo>
                  <a:cubicBezTo>
                    <a:pt x="360" y="236"/>
                    <a:pt x="353" y="189"/>
                    <a:pt x="353" y="140"/>
                  </a:cubicBezTo>
                  <a:cubicBezTo>
                    <a:pt x="353" y="90"/>
                    <a:pt x="360" y="43"/>
                    <a:pt x="371" y="0"/>
                  </a:cubicBezTo>
                  <a:lnTo>
                    <a:pt x="371" y="0"/>
                  </a:lnTo>
                  <a:cubicBezTo>
                    <a:pt x="318" y="38"/>
                    <a:pt x="255" y="61"/>
                    <a:pt x="186" y="61"/>
                  </a:cubicBezTo>
                  <a:cubicBezTo>
                    <a:pt x="118" y="61"/>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2583209" y="2826366"/>
              <a:ext cx="30051" cy="74402"/>
            </a:xfrm>
            <a:custGeom>
              <a:avLst/>
              <a:gdLst/>
              <a:ahLst/>
              <a:cxnLst/>
              <a:rect l="l" t="t" r="r" b="b"/>
              <a:pathLst>
                <a:path w="662" h="1639" extrusionOk="0">
                  <a:moveTo>
                    <a:pt x="331" y="206"/>
                  </a:moveTo>
                  <a:cubicBezTo>
                    <a:pt x="406" y="206"/>
                    <a:pt x="468" y="271"/>
                    <a:pt x="468" y="352"/>
                  </a:cubicBezTo>
                  <a:cubicBezTo>
                    <a:pt x="468" y="432"/>
                    <a:pt x="406" y="496"/>
                    <a:pt x="331" y="496"/>
                  </a:cubicBezTo>
                  <a:cubicBezTo>
                    <a:pt x="255" y="496"/>
                    <a:pt x="194" y="432"/>
                    <a:pt x="194" y="352"/>
                  </a:cubicBezTo>
                  <a:cubicBezTo>
                    <a:pt x="194" y="271"/>
                    <a:pt x="255" y="206"/>
                    <a:pt x="331" y="206"/>
                  </a:cubicBezTo>
                  <a:close/>
                  <a:moveTo>
                    <a:pt x="331" y="1143"/>
                  </a:moveTo>
                  <a:cubicBezTo>
                    <a:pt x="406" y="1143"/>
                    <a:pt x="468" y="1207"/>
                    <a:pt x="468" y="1287"/>
                  </a:cubicBezTo>
                  <a:cubicBezTo>
                    <a:pt x="468" y="1367"/>
                    <a:pt x="406" y="1433"/>
                    <a:pt x="331" y="1433"/>
                  </a:cubicBezTo>
                  <a:cubicBezTo>
                    <a:pt x="255" y="1433"/>
                    <a:pt x="194" y="1366"/>
                    <a:pt x="194" y="1287"/>
                  </a:cubicBezTo>
                  <a:cubicBezTo>
                    <a:pt x="194" y="1207"/>
                    <a:pt x="255" y="1143"/>
                    <a:pt x="331" y="1143"/>
                  </a:cubicBezTo>
                  <a:close/>
                  <a:moveTo>
                    <a:pt x="331" y="1"/>
                  </a:moveTo>
                  <a:cubicBezTo>
                    <a:pt x="263" y="1"/>
                    <a:pt x="198" y="23"/>
                    <a:pt x="146" y="62"/>
                  </a:cubicBezTo>
                  <a:cubicBezTo>
                    <a:pt x="57" y="124"/>
                    <a:pt x="0" y="232"/>
                    <a:pt x="0" y="352"/>
                  </a:cubicBezTo>
                  <a:cubicBezTo>
                    <a:pt x="0" y="454"/>
                    <a:pt x="140" y="651"/>
                    <a:pt x="140" y="819"/>
                  </a:cubicBezTo>
                  <a:cubicBezTo>
                    <a:pt x="140" y="986"/>
                    <a:pt x="0" y="1185"/>
                    <a:pt x="0" y="1287"/>
                  </a:cubicBezTo>
                  <a:cubicBezTo>
                    <a:pt x="0" y="1408"/>
                    <a:pt x="58" y="1514"/>
                    <a:pt x="146" y="1577"/>
                  </a:cubicBezTo>
                  <a:cubicBezTo>
                    <a:pt x="198" y="1615"/>
                    <a:pt x="262" y="1638"/>
                    <a:pt x="331" y="1638"/>
                  </a:cubicBezTo>
                  <a:cubicBezTo>
                    <a:pt x="400" y="1638"/>
                    <a:pt x="463" y="1615"/>
                    <a:pt x="516" y="1577"/>
                  </a:cubicBezTo>
                  <a:cubicBezTo>
                    <a:pt x="603" y="1514"/>
                    <a:pt x="661" y="1407"/>
                    <a:pt x="661" y="1287"/>
                  </a:cubicBezTo>
                  <a:cubicBezTo>
                    <a:pt x="661" y="1185"/>
                    <a:pt x="521" y="986"/>
                    <a:pt x="521" y="819"/>
                  </a:cubicBezTo>
                  <a:cubicBezTo>
                    <a:pt x="521" y="653"/>
                    <a:pt x="661" y="454"/>
                    <a:pt x="661" y="352"/>
                  </a:cubicBezTo>
                  <a:cubicBezTo>
                    <a:pt x="661" y="229"/>
                    <a:pt x="603" y="124"/>
                    <a:pt x="516" y="62"/>
                  </a:cubicBezTo>
                  <a:cubicBezTo>
                    <a:pt x="463" y="23"/>
                    <a:pt x="400"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2592016" y="2917293"/>
              <a:ext cx="12484" cy="13210"/>
            </a:xfrm>
            <a:custGeom>
              <a:avLst/>
              <a:gdLst/>
              <a:ahLst/>
              <a:cxnLst/>
              <a:rect l="l" t="t" r="r" b="b"/>
              <a:pathLst>
                <a:path w="275" h="291" extrusionOk="0">
                  <a:moveTo>
                    <a:pt x="137" y="54"/>
                  </a:moveTo>
                  <a:cubicBezTo>
                    <a:pt x="184" y="54"/>
                    <a:pt x="222" y="95"/>
                    <a:pt x="222" y="144"/>
                  </a:cubicBezTo>
                  <a:cubicBezTo>
                    <a:pt x="222" y="193"/>
                    <a:pt x="184" y="233"/>
                    <a:pt x="137" y="233"/>
                  </a:cubicBezTo>
                  <a:cubicBezTo>
                    <a:pt x="90" y="233"/>
                    <a:pt x="53" y="193"/>
                    <a:pt x="53" y="144"/>
                  </a:cubicBezTo>
                  <a:cubicBezTo>
                    <a:pt x="52" y="95"/>
                    <a:pt x="90" y="54"/>
                    <a:pt x="137" y="54"/>
                  </a:cubicBezTo>
                  <a:close/>
                  <a:moveTo>
                    <a:pt x="137" y="0"/>
                  </a:moveTo>
                  <a:cubicBezTo>
                    <a:pt x="61" y="0"/>
                    <a:pt x="0" y="65"/>
                    <a:pt x="0" y="145"/>
                  </a:cubicBezTo>
                  <a:cubicBezTo>
                    <a:pt x="0" y="224"/>
                    <a:pt x="61" y="290"/>
                    <a:pt x="137" y="290"/>
                  </a:cubicBezTo>
                  <a:cubicBezTo>
                    <a:pt x="212" y="290"/>
                    <a:pt x="274" y="226"/>
                    <a:pt x="274" y="145"/>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2591971" y="2878207"/>
              <a:ext cx="12484" cy="13210"/>
            </a:xfrm>
            <a:custGeom>
              <a:avLst/>
              <a:gdLst/>
              <a:ahLst/>
              <a:cxnLst/>
              <a:rect l="l" t="t" r="r" b="b"/>
              <a:pathLst>
                <a:path w="275" h="291" extrusionOk="0">
                  <a:moveTo>
                    <a:pt x="137" y="56"/>
                  </a:moveTo>
                  <a:cubicBezTo>
                    <a:pt x="184" y="56"/>
                    <a:pt x="222" y="96"/>
                    <a:pt x="222" y="145"/>
                  </a:cubicBezTo>
                  <a:cubicBezTo>
                    <a:pt x="222" y="195"/>
                    <a:pt x="184" y="235"/>
                    <a:pt x="137" y="235"/>
                  </a:cubicBezTo>
                  <a:cubicBezTo>
                    <a:pt x="91" y="235"/>
                    <a:pt x="53" y="194"/>
                    <a:pt x="53" y="145"/>
                  </a:cubicBezTo>
                  <a:cubicBezTo>
                    <a:pt x="53" y="96"/>
                    <a:pt x="91" y="56"/>
                    <a:pt x="137" y="56"/>
                  </a:cubicBezTo>
                  <a:close/>
                  <a:moveTo>
                    <a:pt x="137" y="1"/>
                  </a:moveTo>
                  <a:cubicBezTo>
                    <a:pt x="60" y="1"/>
                    <a:pt x="0" y="65"/>
                    <a:pt x="0" y="145"/>
                  </a:cubicBezTo>
                  <a:cubicBezTo>
                    <a:pt x="0" y="225"/>
                    <a:pt x="60" y="291"/>
                    <a:pt x="137" y="291"/>
                  </a:cubicBezTo>
                  <a:cubicBezTo>
                    <a:pt x="213" y="291"/>
                    <a:pt x="274" y="224"/>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2594331" y="2919744"/>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2594377" y="2880704"/>
              <a:ext cx="7717" cy="8171"/>
            </a:xfrm>
            <a:custGeom>
              <a:avLst/>
              <a:gdLst/>
              <a:ahLst/>
              <a:cxnLst/>
              <a:rect l="l" t="t" r="r" b="b"/>
              <a:pathLst>
                <a:path w="170" h="180" extrusionOk="0">
                  <a:moveTo>
                    <a:pt x="85" y="1"/>
                  </a:moveTo>
                  <a:cubicBezTo>
                    <a:pt x="38" y="1"/>
                    <a:pt x="1" y="41"/>
                    <a:pt x="1" y="90"/>
                  </a:cubicBezTo>
                  <a:cubicBezTo>
                    <a:pt x="1" y="140"/>
                    <a:pt x="39" y="180"/>
                    <a:pt x="85" y="180"/>
                  </a:cubicBezTo>
                  <a:cubicBezTo>
                    <a:pt x="132" y="180"/>
                    <a:pt x="170" y="139"/>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2589746" y="2816425"/>
              <a:ext cx="16887" cy="12756"/>
            </a:xfrm>
            <a:custGeom>
              <a:avLst/>
              <a:gdLst/>
              <a:ahLst/>
              <a:cxnLst/>
              <a:rect l="l" t="t" r="r" b="b"/>
              <a:pathLst>
                <a:path w="372" h="281" extrusionOk="0">
                  <a:moveTo>
                    <a:pt x="1" y="0"/>
                  </a:moveTo>
                  <a:lnTo>
                    <a:pt x="1" y="0"/>
                  </a:lnTo>
                  <a:cubicBezTo>
                    <a:pt x="11" y="45"/>
                    <a:pt x="18" y="92"/>
                    <a:pt x="18" y="141"/>
                  </a:cubicBezTo>
                  <a:cubicBezTo>
                    <a:pt x="18" y="190"/>
                    <a:pt x="10" y="236"/>
                    <a:pt x="1" y="281"/>
                  </a:cubicBezTo>
                  <a:cubicBezTo>
                    <a:pt x="53" y="242"/>
                    <a:pt x="117" y="220"/>
                    <a:pt x="186" y="220"/>
                  </a:cubicBezTo>
                  <a:cubicBezTo>
                    <a:pt x="256" y="220"/>
                    <a:pt x="319" y="242"/>
                    <a:pt x="372" y="281"/>
                  </a:cubicBezTo>
                  <a:cubicBezTo>
                    <a:pt x="361" y="236"/>
                    <a:pt x="354" y="189"/>
                    <a:pt x="354" y="141"/>
                  </a:cubicBezTo>
                  <a:cubicBezTo>
                    <a:pt x="354" y="91"/>
                    <a:pt x="361" y="45"/>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2583164" y="2744837"/>
              <a:ext cx="30097" cy="74402"/>
            </a:xfrm>
            <a:custGeom>
              <a:avLst/>
              <a:gdLst/>
              <a:ahLst/>
              <a:cxnLst/>
              <a:rect l="l" t="t" r="r" b="b"/>
              <a:pathLst>
                <a:path w="663" h="1639" extrusionOk="0">
                  <a:moveTo>
                    <a:pt x="332" y="206"/>
                  </a:moveTo>
                  <a:cubicBezTo>
                    <a:pt x="407" y="206"/>
                    <a:pt x="469" y="272"/>
                    <a:pt x="469" y="352"/>
                  </a:cubicBezTo>
                  <a:cubicBezTo>
                    <a:pt x="469" y="432"/>
                    <a:pt x="407" y="496"/>
                    <a:pt x="332" y="496"/>
                  </a:cubicBezTo>
                  <a:cubicBezTo>
                    <a:pt x="256" y="496"/>
                    <a:pt x="195" y="432"/>
                    <a:pt x="195" y="352"/>
                  </a:cubicBezTo>
                  <a:cubicBezTo>
                    <a:pt x="195" y="272"/>
                    <a:pt x="256" y="206"/>
                    <a:pt x="332" y="206"/>
                  </a:cubicBezTo>
                  <a:close/>
                  <a:moveTo>
                    <a:pt x="332" y="1142"/>
                  </a:moveTo>
                  <a:cubicBezTo>
                    <a:pt x="407" y="1142"/>
                    <a:pt x="469" y="1206"/>
                    <a:pt x="469" y="1286"/>
                  </a:cubicBezTo>
                  <a:cubicBezTo>
                    <a:pt x="469" y="1367"/>
                    <a:pt x="407" y="1432"/>
                    <a:pt x="332" y="1432"/>
                  </a:cubicBezTo>
                  <a:cubicBezTo>
                    <a:pt x="332" y="1432"/>
                    <a:pt x="331" y="1432"/>
                    <a:pt x="330" y="1432"/>
                  </a:cubicBezTo>
                  <a:cubicBezTo>
                    <a:pt x="255" y="1432"/>
                    <a:pt x="195" y="1366"/>
                    <a:pt x="195" y="1286"/>
                  </a:cubicBezTo>
                  <a:cubicBezTo>
                    <a:pt x="195" y="1206"/>
                    <a:pt x="256" y="1142"/>
                    <a:pt x="332" y="1142"/>
                  </a:cubicBezTo>
                  <a:close/>
                  <a:moveTo>
                    <a:pt x="331" y="1"/>
                  </a:moveTo>
                  <a:cubicBezTo>
                    <a:pt x="263" y="1"/>
                    <a:pt x="198" y="24"/>
                    <a:pt x="146" y="62"/>
                  </a:cubicBezTo>
                  <a:cubicBezTo>
                    <a:pt x="57" y="125"/>
                    <a:pt x="0" y="232"/>
                    <a:pt x="0" y="352"/>
                  </a:cubicBezTo>
                  <a:cubicBezTo>
                    <a:pt x="0" y="454"/>
                    <a:pt x="140" y="652"/>
                    <a:pt x="140" y="820"/>
                  </a:cubicBezTo>
                  <a:cubicBezTo>
                    <a:pt x="140" y="986"/>
                    <a:pt x="0" y="1185"/>
                    <a:pt x="0" y="1287"/>
                  </a:cubicBezTo>
                  <a:cubicBezTo>
                    <a:pt x="0" y="1410"/>
                    <a:pt x="58" y="1515"/>
                    <a:pt x="146" y="1577"/>
                  </a:cubicBezTo>
                  <a:cubicBezTo>
                    <a:pt x="198" y="1616"/>
                    <a:pt x="262" y="1638"/>
                    <a:pt x="331" y="1638"/>
                  </a:cubicBezTo>
                  <a:cubicBezTo>
                    <a:pt x="401" y="1637"/>
                    <a:pt x="464" y="1615"/>
                    <a:pt x="517" y="1577"/>
                  </a:cubicBezTo>
                  <a:cubicBezTo>
                    <a:pt x="604" y="1515"/>
                    <a:pt x="662" y="1407"/>
                    <a:pt x="662" y="1287"/>
                  </a:cubicBezTo>
                  <a:cubicBezTo>
                    <a:pt x="662" y="1185"/>
                    <a:pt x="522" y="988"/>
                    <a:pt x="522" y="820"/>
                  </a:cubicBezTo>
                  <a:cubicBezTo>
                    <a:pt x="522" y="652"/>
                    <a:pt x="662" y="454"/>
                    <a:pt x="662" y="352"/>
                  </a:cubicBezTo>
                  <a:cubicBezTo>
                    <a:pt x="662" y="231"/>
                    <a:pt x="604" y="125"/>
                    <a:pt x="517" y="62"/>
                  </a:cubicBezTo>
                  <a:cubicBezTo>
                    <a:pt x="464" y="24"/>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2592016" y="2835718"/>
              <a:ext cx="12484" cy="13210"/>
            </a:xfrm>
            <a:custGeom>
              <a:avLst/>
              <a:gdLst/>
              <a:ahLst/>
              <a:cxnLst/>
              <a:rect l="l" t="t" r="r" b="b"/>
              <a:pathLst>
                <a:path w="275" h="291" extrusionOk="0">
                  <a:moveTo>
                    <a:pt x="137" y="56"/>
                  </a:moveTo>
                  <a:cubicBezTo>
                    <a:pt x="184" y="56"/>
                    <a:pt x="222" y="95"/>
                    <a:pt x="222" y="146"/>
                  </a:cubicBezTo>
                  <a:cubicBezTo>
                    <a:pt x="222" y="195"/>
                    <a:pt x="184" y="234"/>
                    <a:pt x="137" y="234"/>
                  </a:cubicBezTo>
                  <a:cubicBezTo>
                    <a:pt x="90" y="234"/>
                    <a:pt x="53" y="194"/>
                    <a:pt x="53" y="146"/>
                  </a:cubicBezTo>
                  <a:cubicBezTo>
                    <a:pt x="52" y="96"/>
                    <a:pt x="90" y="56"/>
                    <a:pt x="137" y="56"/>
                  </a:cubicBezTo>
                  <a:close/>
                  <a:moveTo>
                    <a:pt x="137" y="0"/>
                  </a:moveTo>
                  <a:cubicBezTo>
                    <a:pt x="61" y="0"/>
                    <a:pt x="0" y="65"/>
                    <a:pt x="0" y="146"/>
                  </a:cubicBezTo>
                  <a:cubicBezTo>
                    <a:pt x="0" y="226"/>
                    <a:pt x="61" y="290"/>
                    <a:pt x="137" y="290"/>
                  </a:cubicBezTo>
                  <a:cubicBezTo>
                    <a:pt x="212" y="290"/>
                    <a:pt x="274" y="226"/>
                    <a:pt x="274" y="146"/>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2591971" y="2796633"/>
              <a:ext cx="12484" cy="13210"/>
            </a:xfrm>
            <a:custGeom>
              <a:avLst/>
              <a:gdLst/>
              <a:ahLst/>
              <a:cxnLst/>
              <a:rect l="l" t="t" r="r" b="b"/>
              <a:pathLst>
                <a:path w="275" h="291" extrusionOk="0">
                  <a:moveTo>
                    <a:pt x="137" y="56"/>
                  </a:moveTo>
                  <a:cubicBezTo>
                    <a:pt x="184" y="56"/>
                    <a:pt x="222" y="96"/>
                    <a:pt x="222" y="145"/>
                  </a:cubicBezTo>
                  <a:cubicBezTo>
                    <a:pt x="222" y="196"/>
                    <a:pt x="184" y="235"/>
                    <a:pt x="137" y="235"/>
                  </a:cubicBezTo>
                  <a:cubicBezTo>
                    <a:pt x="91" y="235"/>
                    <a:pt x="53" y="196"/>
                    <a:pt x="53" y="145"/>
                  </a:cubicBezTo>
                  <a:cubicBezTo>
                    <a:pt x="53" y="96"/>
                    <a:pt x="91" y="56"/>
                    <a:pt x="137" y="56"/>
                  </a:cubicBezTo>
                  <a:close/>
                  <a:moveTo>
                    <a:pt x="137" y="1"/>
                  </a:moveTo>
                  <a:cubicBezTo>
                    <a:pt x="60" y="1"/>
                    <a:pt x="0" y="65"/>
                    <a:pt x="0" y="145"/>
                  </a:cubicBezTo>
                  <a:cubicBezTo>
                    <a:pt x="0" y="226"/>
                    <a:pt x="60" y="291"/>
                    <a:pt x="137" y="291"/>
                  </a:cubicBezTo>
                  <a:cubicBezTo>
                    <a:pt x="138" y="291"/>
                    <a:pt x="138" y="291"/>
                    <a:pt x="139" y="291"/>
                  </a:cubicBezTo>
                  <a:cubicBezTo>
                    <a:pt x="214"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2594331" y="2838260"/>
              <a:ext cx="7763" cy="8126"/>
            </a:xfrm>
            <a:custGeom>
              <a:avLst/>
              <a:gdLst/>
              <a:ahLst/>
              <a:cxnLst/>
              <a:rect l="l" t="t" r="r" b="b"/>
              <a:pathLst>
                <a:path w="171" h="179" extrusionOk="0">
                  <a:moveTo>
                    <a:pt x="86" y="0"/>
                  </a:moveTo>
                  <a:cubicBezTo>
                    <a:pt x="39" y="0"/>
                    <a:pt x="2" y="39"/>
                    <a:pt x="2" y="90"/>
                  </a:cubicBezTo>
                  <a:cubicBezTo>
                    <a:pt x="1" y="139"/>
                    <a:pt x="39" y="178"/>
                    <a:pt x="86" y="178"/>
                  </a:cubicBezTo>
                  <a:cubicBezTo>
                    <a:pt x="133" y="178"/>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2594377" y="2799129"/>
              <a:ext cx="7717" cy="8171"/>
            </a:xfrm>
            <a:custGeom>
              <a:avLst/>
              <a:gdLst/>
              <a:ahLst/>
              <a:cxnLst/>
              <a:rect l="l" t="t" r="r" b="b"/>
              <a:pathLst>
                <a:path w="170" h="180" extrusionOk="0">
                  <a:moveTo>
                    <a:pt x="85" y="1"/>
                  </a:moveTo>
                  <a:cubicBezTo>
                    <a:pt x="38" y="1"/>
                    <a:pt x="1" y="41"/>
                    <a:pt x="1" y="90"/>
                  </a:cubicBezTo>
                  <a:cubicBezTo>
                    <a:pt x="1" y="141"/>
                    <a:pt x="39" y="180"/>
                    <a:pt x="85" y="180"/>
                  </a:cubicBezTo>
                  <a:cubicBezTo>
                    <a:pt x="132" y="180"/>
                    <a:pt x="170" y="141"/>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2589746" y="2734941"/>
              <a:ext cx="16887" cy="12711"/>
            </a:xfrm>
            <a:custGeom>
              <a:avLst/>
              <a:gdLst/>
              <a:ahLst/>
              <a:cxnLst/>
              <a:rect l="l" t="t" r="r" b="b"/>
              <a:pathLst>
                <a:path w="372" h="280" extrusionOk="0">
                  <a:moveTo>
                    <a:pt x="1" y="0"/>
                  </a:moveTo>
                  <a:lnTo>
                    <a:pt x="1" y="0"/>
                  </a:lnTo>
                  <a:cubicBezTo>
                    <a:pt x="11" y="44"/>
                    <a:pt x="18" y="91"/>
                    <a:pt x="18" y="140"/>
                  </a:cubicBezTo>
                  <a:cubicBezTo>
                    <a:pt x="18" y="190"/>
                    <a:pt x="10" y="237"/>
                    <a:pt x="1" y="280"/>
                  </a:cubicBezTo>
                  <a:cubicBezTo>
                    <a:pt x="53" y="242"/>
                    <a:pt x="117" y="219"/>
                    <a:pt x="186" y="219"/>
                  </a:cubicBezTo>
                  <a:cubicBezTo>
                    <a:pt x="256" y="220"/>
                    <a:pt x="319" y="242"/>
                    <a:pt x="372" y="280"/>
                  </a:cubicBezTo>
                  <a:cubicBezTo>
                    <a:pt x="361" y="237"/>
                    <a:pt x="354" y="189"/>
                    <a:pt x="354" y="140"/>
                  </a:cubicBezTo>
                  <a:cubicBezTo>
                    <a:pt x="354" y="90"/>
                    <a:pt x="361" y="44"/>
                    <a:pt x="372" y="0"/>
                  </a:cubicBezTo>
                  <a:lnTo>
                    <a:pt x="372" y="0"/>
                  </a:lnTo>
                  <a:cubicBezTo>
                    <a:pt x="319" y="38"/>
                    <a:pt x="256" y="60"/>
                    <a:pt x="186" y="60"/>
                  </a:cubicBezTo>
                  <a:cubicBezTo>
                    <a:pt x="118" y="60"/>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2583164" y="2663262"/>
              <a:ext cx="30097" cy="74402"/>
            </a:xfrm>
            <a:custGeom>
              <a:avLst/>
              <a:gdLst/>
              <a:ahLst/>
              <a:cxnLst/>
              <a:rect l="l" t="t" r="r" b="b"/>
              <a:pathLst>
                <a:path w="663" h="1639" extrusionOk="0">
                  <a:moveTo>
                    <a:pt x="332" y="1143"/>
                  </a:moveTo>
                  <a:cubicBezTo>
                    <a:pt x="407" y="1143"/>
                    <a:pt x="469" y="1208"/>
                    <a:pt x="469" y="1288"/>
                  </a:cubicBezTo>
                  <a:cubicBezTo>
                    <a:pt x="469" y="1368"/>
                    <a:pt x="407" y="1433"/>
                    <a:pt x="332" y="1433"/>
                  </a:cubicBezTo>
                  <a:cubicBezTo>
                    <a:pt x="256" y="1433"/>
                    <a:pt x="195" y="1368"/>
                    <a:pt x="195" y="1288"/>
                  </a:cubicBezTo>
                  <a:cubicBezTo>
                    <a:pt x="195" y="1208"/>
                    <a:pt x="256" y="1143"/>
                    <a:pt x="332" y="1143"/>
                  </a:cubicBezTo>
                  <a:close/>
                  <a:moveTo>
                    <a:pt x="364" y="1"/>
                  </a:moveTo>
                  <a:cubicBezTo>
                    <a:pt x="328" y="1"/>
                    <a:pt x="292" y="8"/>
                    <a:pt x="258" y="22"/>
                  </a:cubicBezTo>
                  <a:cubicBezTo>
                    <a:pt x="154" y="62"/>
                    <a:pt x="69" y="162"/>
                    <a:pt x="44" y="298"/>
                  </a:cubicBezTo>
                  <a:cubicBezTo>
                    <a:pt x="22" y="415"/>
                    <a:pt x="137" y="646"/>
                    <a:pt x="139" y="820"/>
                  </a:cubicBezTo>
                  <a:cubicBezTo>
                    <a:pt x="139" y="987"/>
                    <a:pt x="0" y="1185"/>
                    <a:pt x="0" y="1288"/>
                  </a:cubicBezTo>
                  <a:cubicBezTo>
                    <a:pt x="0" y="1410"/>
                    <a:pt x="58" y="1515"/>
                    <a:pt x="145" y="1578"/>
                  </a:cubicBezTo>
                  <a:cubicBezTo>
                    <a:pt x="197" y="1616"/>
                    <a:pt x="261" y="1638"/>
                    <a:pt x="331" y="1638"/>
                  </a:cubicBezTo>
                  <a:cubicBezTo>
                    <a:pt x="401" y="1638"/>
                    <a:pt x="464" y="1616"/>
                    <a:pt x="517" y="1579"/>
                  </a:cubicBezTo>
                  <a:cubicBezTo>
                    <a:pt x="604" y="1516"/>
                    <a:pt x="662" y="1410"/>
                    <a:pt x="662" y="1289"/>
                  </a:cubicBezTo>
                  <a:cubicBezTo>
                    <a:pt x="662" y="1187"/>
                    <a:pt x="522" y="989"/>
                    <a:pt x="522" y="821"/>
                  </a:cubicBezTo>
                  <a:cubicBezTo>
                    <a:pt x="522" y="788"/>
                    <a:pt x="530" y="755"/>
                    <a:pt x="541" y="721"/>
                  </a:cubicBezTo>
                  <a:cubicBezTo>
                    <a:pt x="515" y="629"/>
                    <a:pt x="495" y="534"/>
                    <a:pt x="483" y="435"/>
                  </a:cubicBezTo>
                  <a:cubicBezTo>
                    <a:pt x="456" y="475"/>
                    <a:pt x="412" y="500"/>
                    <a:pt x="363" y="500"/>
                  </a:cubicBezTo>
                  <a:cubicBezTo>
                    <a:pt x="358" y="500"/>
                    <a:pt x="354" y="500"/>
                    <a:pt x="349" y="499"/>
                  </a:cubicBezTo>
                  <a:cubicBezTo>
                    <a:pt x="274" y="492"/>
                    <a:pt x="221" y="417"/>
                    <a:pt x="236" y="333"/>
                  </a:cubicBezTo>
                  <a:cubicBezTo>
                    <a:pt x="249" y="260"/>
                    <a:pt x="308" y="210"/>
                    <a:pt x="371" y="210"/>
                  </a:cubicBezTo>
                  <a:cubicBezTo>
                    <a:pt x="381" y="210"/>
                    <a:pt x="390" y="211"/>
                    <a:pt x="400" y="214"/>
                  </a:cubicBezTo>
                  <a:cubicBezTo>
                    <a:pt x="429" y="222"/>
                    <a:pt x="453" y="239"/>
                    <a:pt x="471" y="261"/>
                  </a:cubicBezTo>
                  <a:cubicBezTo>
                    <a:pt x="471" y="256"/>
                    <a:pt x="470" y="250"/>
                    <a:pt x="470" y="244"/>
                  </a:cubicBezTo>
                  <a:cubicBezTo>
                    <a:pt x="470" y="172"/>
                    <a:pt x="476" y="101"/>
                    <a:pt x="485" y="30"/>
                  </a:cubicBezTo>
                  <a:cubicBezTo>
                    <a:pt x="475" y="25"/>
                    <a:pt x="465" y="20"/>
                    <a:pt x="453" y="16"/>
                  </a:cubicBezTo>
                  <a:cubicBezTo>
                    <a:pt x="424" y="6"/>
                    <a:pt x="394" y="1"/>
                    <a:pt x="36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2592016" y="2754188"/>
              <a:ext cx="12484" cy="13210"/>
            </a:xfrm>
            <a:custGeom>
              <a:avLst/>
              <a:gdLst/>
              <a:ahLst/>
              <a:cxnLst/>
              <a:rect l="l" t="t" r="r" b="b"/>
              <a:pathLst>
                <a:path w="275" h="291" extrusionOk="0">
                  <a:moveTo>
                    <a:pt x="137" y="56"/>
                  </a:moveTo>
                  <a:cubicBezTo>
                    <a:pt x="184" y="56"/>
                    <a:pt x="222" y="97"/>
                    <a:pt x="222" y="146"/>
                  </a:cubicBezTo>
                  <a:cubicBezTo>
                    <a:pt x="222" y="195"/>
                    <a:pt x="184" y="235"/>
                    <a:pt x="137" y="235"/>
                  </a:cubicBezTo>
                  <a:cubicBezTo>
                    <a:pt x="90" y="235"/>
                    <a:pt x="53" y="195"/>
                    <a:pt x="53" y="146"/>
                  </a:cubicBezTo>
                  <a:cubicBezTo>
                    <a:pt x="52" y="97"/>
                    <a:pt x="90" y="56"/>
                    <a:pt x="137" y="56"/>
                  </a:cubicBezTo>
                  <a:close/>
                  <a:moveTo>
                    <a:pt x="137" y="0"/>
                  </a:moveTo>
                  <a:cubicBezTo>
                    <a:pt x="61" y="0"/>
                    <a:pt x="0" y="66"/>
                    <a:pt x="0" y="146"/>
                  </a:cubicBezTo>
                  <a:cubicBezTo>
                    <a:pt x="0" y="226"/>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2591971" y="2715103"/>
              <a:ext cx="12484" cy="13210"/>
            </a:xfrm>
            <a:custGeom>
              <a:avLst/>
              <a:gdLst/>
              <a:ahLst/>
              <a:cxnLst/>
              <a:rect l="l" t="t" r="r" b="b"/>
              <a:pathLst>
                <a:path w="275" h="291" extrusionOk="0">
                  <a:moveTo>
                    <a:pt x="137" y="57"/>
                  </a:moveTo>
                  <a:cubicBezTo>
                    <a:pt x="184" y="57"/>
                    <a:pt x="222" y="96"/>
                    <a:pt x="222" y="146"/>
                  </a:cubicBezTo>
                  <a:cubicBezTo>
                    <a:pt x="222" y="196"/>
                    <a:pt x="184" y="236"/>
                    <a:pt x="137" y="236"/>
                  </a:cubicBezTo>
                  <a:cubicBezTo>
                    <a:pt x="91" y="236"/>
                    <a:pt x="53" y="196"/>
                    <a:pt x="53" y="146"/>
                  </a:cubicBezTo>
                  <a:cubicBezTo>
                    <a:pt x="53" y="96"/>
                    <a:pt x="91" y="57"/>
                    <a:pt x="137" y="57"/>
                  </a:cubicBezTo>
                  <a:close/>
                  <a:moveTo>
                    <a:pt x="137" y="1"/>
                  </a:moveTo>
                  <a:cubicBezTo>
                    <a:pt x="60" y="1"/>
                    <a:pt x="0" y="66"/>
                    <a:pt x="0" y="146"/>
                  </a:cubicBezTo>
                  <a:cubicBezTo>
                    <a:pt x="0" y="226"/>
                    <a:pt x="60" y="291"/>
                    <a:pt x="137" y="291"/>
                  </a:cubicBezTo>
                  <a:cubicBezTo>
                    <a:pt x="213" y="291"/>
                    <a:pt x="274" y="226"/>
                    <a:pt x="274" y="146"/>
                  </a:cubicBezTo>
                  <a:cubicBezTo>
                    <a:pt x="274" y="66"/>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2594331" y="2756730"/>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2594377" y="2717645"/>
              <a:ext cx="7717" cy="8171"/>
            </a:xfrm>
            <a:custGeom>
              <a:avLst/>
              <a:gdLst/>
              <a:ahLst/>
              <a:cxnLst/>
              <a:rect l="l" t="t" r="r" b="b"/>
              <a:pathLst>
                <a:path w="170" h="180" extrusionOk="0">
                  <a:moveTo>
                    <a:pt x="85" y="1"/>
                  </a:moveTo>
                  <a:cubicBezTo>
                    <a:pt x="38" y="1"/>
                    <a:pt x="1" y="40"/>
                    <a:pt x="1" y="90"/>
                  </a:cubicBezTo>
                  <a:cubicBezTo>
                    <a:pt x="1" y="140"/>
                    <a:pt x="39" y="180"/>
                    <a:pt x="85" y="180"/>
                  </a:cubicBezTo>
                  <a:cubicBezTo>
                    <a:pt x="132" y="180"/>
                    <a:pt x="170" y="140"/>
                    <a:pt x="170"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2595103" y="2592809"/>
              <a:ext cx="179764" cy="159291"/>
            </a:xfrm>
            <a:custGeom>
              <a:avLst/>
              <a:gdLst/>
              <a:ahLst/>
              <a:cxnLst/>
              <a:rect l="l" t="t" r="r" b="b"/>
              <a:pathLst>
                <a:path w="3960" h="3509" extrusionOk="0">
                  <a:moveTo>
                    <a:pt x="1920" y="275"/>
                  </a:moveTo>
                  <a:cubicBezTo>
                    <a:pt x="1966" y="275"/>
                    <a:pt x="2004" y="331"/>
                    <a:pt x="2004" y="401"/>
                  </a:cubicBezTo>
                  <a:lnTo>
                    <a:pt x="2004" y="521"/>
                  </a:lnTo>
                  <a:cubicBezTo>
                    <a:pt x="2057" y="526"/>
                    <a:pt x="2109" y="531"/>
                    <a:pt x="2160" y="540"/>
                  </a:cubicBezTo>
                  <a:cubicBezTo>
                    <a:pt x="2163" y="540"/>
                    <a:pt x="2167" y="540"/>
                    <a:pt x="2169" y="541"/>
                  </a:cubicBezTo>
                  <a:lnTo>
                    <a:pt x="2169" y="540"/>
                  </a:lnTo>
                  <a:lnTo>
                    <a:pt x="2199" y="426"/>
                  </a:lnTo>
                  <a:cubicBezTo>
                    <a:pt x="2215" y="366"/>
                    <a:pt x="2258" y="324"/>
                    <a:pt x="2300" y="324"/>
                  </a:cubicBezTo>
                  <a:cubicBezTo>
                    <a:pt x="2305" y="324"/>
                    <a:pt x="2310" y="325"/>
                    <a:pt x="2314" y="326"/>
                  </a:cubicBezTo>
                  <a:cubicBezTo>
                    <a:pt x="2359" y="338"/>
                    <a:pt x="2382" y="404"/>
                    <a:pt x="2363" y="471"/>
                  </a:cubicBezTo>
                  <a:lnTo>
                    <a:pt x="2345" y="541"/>
                  </a:lnTo>
                  <a:lnTo>
                    <a:pt x="2332" y="588"/>
                  </a:lnTo>
                  <a:cubicBezTo>
                    <a:pt x="2385" y="605"/>
                    <a:pt x="2436" y="627"/>
                    <a:pt x="2485" y="651"/>
                  </a:cubicBezTo>
                  <a:lnTo>
                    <a:pt x="2546" y="547"/>
                  </a:lnTo>
                  <a:cubicBezTo>
                    <a:pt x="2547" y="543"/>
                    <a:pt x="2549" y="542"/>
                    <a:pt x="2551" y="541"/>
                  </a:cubicBezTo>
                  <a:cubicBezTo>
                    <a:pt x="2577" y="498"/>
                    <a:pt x="2618" y="471"/>
                    <a:pt x="2653" y="471"/>
                  </a:cubicBezTo>
                  <a:cubicBezTo>
                    <a:pt x="2664" y="471"/>
                    <a:pt x="2674" y="474"/>
                    <a:pt x="2684" y="479"/>
                  </a:cubicBezTo>
                  <a:cubicBezTo>
                    <a:pt x="2704" y="491"/>
                    <a:pt x="2715" y="514"/>
                    <a:pt x="2716" y="541"/>
                  </a:cubicBezTo>
                  <a:cubicBezTo>
                    <a:pt x="2717" y="569"/>
                    <a:pt x="2711" y="600"/>
                    <a:pt x="2693" y="631"/>
                  </a:cubicBezTo>
                  <a:lnTo>
                    <a:pt x="2633" y="733"/>
                  </a:lnTo>
                  <a:cubicBezTo>
                    <a:pt x="2665" y="754"/>
                    <a:pt x="2693" y="779"/>
                    <a:pt x="2721" y="802"/>
                  </a:cubicBezTo>
                  <a:cubicBezTo>
                    <a:pt x="2735" y="814"/>
                    <a:pt x="2751" y="823"/>
                    <a:pt x="2764" y="836"/>
                  </a:cubicBezTo>
                  <a:lnTo>
                    <a:pt x="2849" y="749"/>
                  </a:lnTo>
                  <a:cubicBezTo>
                    <a:pt x="2880" y="718"/>
                    <a:pt x="2918" y="701"/>
                    <a:pt x="2951" y="701"/>
                  </a:cubicBezTo>
                  <a:cubicBezTo>
                    <a:pt x="2970" y="701"/>
                    <a:pt x="2986" y="707"/>
                    <a:pt x="2999" y="720"/>
                  </a:cubicBezTo>
                  <a:cubicBezTo>
                    <a:pt x="3032" y="752"/>
                    <a:pt x="3018" y="820"/>
                    <a:pt x="2968" y="868"/>
                  </a:cubicBezTo>
                  <a:lnTo>
                    <a:pt x="2883" y="953"/>
                  </a:lnTo>
                  <a:cubicBezTo>
                    <a:pt x="2920" y="995"/>
                    <a:pt x="2953" y="1037"/>
                    <a:pt x="2984" y="1083"/>
                  </a:cubicBezTo>
                  <a:lnTo>
                    <a:pt x="3086" y="1023"/>
                  </a:lnTo>
                  <a:cubicBezTo>
                    <a:pt x="3114" y="1008"/>
                    <a:pt x="3143" y="1000"/>
                    <a:pt x="3169" y="1000"/>
                  </a:cubicBezTo>
                  <a:cubicBezTo>
                    <a:pt x="3200" y="1000"/>
                    <a:pt x="3226" y="1011"/>
                    <a:pt x="3238" y="1033"/>
                  </a:cubicBezTo>
                  <a:cubicBezTo>
                    <a:pt x="3262" y="1074"/>
                    <a:pt x="3232" y="1134"/>
                    <a:pt x="3171" y="1170"/>
                  </a:cubicBezTo>
                  <a:lnTo>
                    <a:pt x="3067" y="1231"/>
                  </a:lnTo>
                  <a:cubicBezTo>
                    <a:pt x="3091" y="1280"/>
                    <a:pt x="3113" y="1331"/>
                    <a:pt x="3131" y="1384"/>
                  </a:cubicBezTo>
                  <a:lnTo>
                    <a:pt x="3247" y="1352"/>
                  </a:lnTo>
                  <a:cubicBezTo>
                    <a:pt x="3263" y="1348"/>
                    <a:pt x="3279" y="1345"/>
                    <a:pt x="3294" y="1345"/>
                  </a:cubicBezTo>
                  <a:cubicBezTo>
                    <a:pt x="3342" y="1345"/>
                    <a:pt x="3382" y="1367"/>
                    <a:pt x="3391" y="1401"/>
                  </a:cubicBezTo>
                  <a:cubicBezTo>
                    <a:pt x="3403" y="1445"/>
                    <a:pt x="3358" y="1498"/>
                    <a:pt x="3291" y="1516"/>
                  </a:cubicBezTo>
                  <a:lnTo>
                    <a:pt x="3175" y="1545"/>
                  </a:lnTo>
                  <a:cubicBezTo>
                    <a:pt x="3185" y="1600"/>
                    <a:pt x="3192" y="1654"/>
                    <a:pt x="3195" y="1711"/>
                  </a:cubicBezTo>
                  <a:lnTo>
                    <a:pt x="3316" y="1711"/>
                  </a:lnTo>
                  <a:cubicBezTo>
                    <a:pt x="3386" y="1711"/>
                    <a:pt x="3443" y="1749"/>
                    <a:pt x="3443" y="1795"/>
                  </a:cubicBezTo>
                  <a:cubicBezTo>
                    <a:pt x="3443" y="1841"/>
                    <a:pt x="3386" y="1880"/>
                    <a:pt x="3316" y="1880"/>
                  </a:cubicBezTo>
                  <a:lnTo>
                    <a:pt x="3195" y="1880"/>
                  </a:lnTo>
                  <a:cubicBezTo>
                    <a:pt x="3191" y="1934"/>
                    <a:pt x="3185" y="1989"/>
                    <a:pt x="3175" y="2044"/>
                  </a:cubicBezTo>
                  <a:lnTo>
                    <a:pt x="3290" y="2075"/>
                  </a:lnTo>
                  <a:cubicBezTo>
                    <a:pt x="3357" y="2093"/>
                    <a:pt x="3402" y="2144"/>
                    <a:pt x="3391" y="2189"/>
                  </a:cubicBezTo>
                  <a:cubicBezTo>
                    <a:pt x="3382" y="2223"/>
                    <a:pt x="3342" y="2244"/>
                    <a:pt x="3294" y="2244"/>
                  </a:cubicBezTo>
                  <a:cubicBezTo>
                    <a:pt x="3279" y="2244"/>
                    <a:pt x="3263" y="2242"/>
                    <a:pt x="3247" y="2237"/>
                  </a:cubicBezTo>
                  <a:lnTo>
                    <a:pt x="3131" y="2207"/>
                  </a:lnTo>
                  <a:cubicBezTo>
                    <a:pt x="3113" y="2259"/>
                    <a:pt x="3091" y="2309"/>
                    <a:pt x="3067" y="2359"/>
                  </a:cubicBezTo>
                  <a:lnTo>
                    <a:pt x="3171" y="2420"/>
                  </a:lnTo>
                  <a:cubicBezTo>
                    <a:pt x="3232" y="2454"/>
                    <a:pt x="3261" y="2516"/>
                    <a:pt x="3238" y="2557"/>
                  </a:cubicBezTo>
                  <a:cubicBezTo>
                    <a:pt x="3225" y="2579"/>
                    <a:pt x="3199" y="2590"/>
                    <a:pt x="3168" y="2590"/>
                  </a:cubicBezTo>
                  <a:cubicBezTo>
                    <a:pt x="3143" y="2590"/>
                    <a:pt x="3114" y="2582"/>
                    <a:pt x="3086" y="2566"/>
                  </a:cubicBezTo>
                  <a:lnTo>
                    <a:pt x="2984" y="2507"/>
                  </a:lnTo>
                  <a:cubicBezTo>
                    <a:pt x="2953" y="2552"/>
                    <a:pt x="2918" y="2597"/>
                    <a:pt x="2883" y="2637"/>
                  </a:cubicBezTo>
                  <a:lnTo>
                    <a:pt x="2968" y="2721"/>
                  </a:lnTo>
                  <a:cubicBezTo>
                    <a:pt x="3017" y="2772"/>
                    <a:pt x="3030" y="2838"/>
                    <a:pt x="2999" y="2872"/>
                  </a:cubicBezTo>
                  <a:cubicBezTo>
                    <a:pt x="2986" y="2884"/>
                    <a:pt x="2970" y="2890"/>
                    <a:pt x="2951" y="2890"/>
                  </a:cubicBezTo>
                  <a:cubicBezTo>
                    <a:pt x="2919" y="2890"/>
                    <a:pt x="2880" y="2873"/>
                    <a:pt x="2849" y="2841"/>
                  </a:cubicBezTo>
                  <a:lnTo>
                    <a:pt x="2764" y="2756"/>
                  </a:lnTo>
                  <a:cubicBezTo>
                    <a:pt x="2751" y="2768"/>
                    <a:pt x="2736" y="2777"/>
                    <a:pt x="2721" y="2789"/>
                  </a:cubicBezTo>
                  <a:cubicBezTo>
                    <a:pt x="2693" y="2812"/>
                    <a:pt x="2663" y="2837"/>
                    <a:pt x="2633" y="2857"/>
                  </a:cubicBezTo>
                  <a:lnTo>
                    <a:pt x="2693" y="2962"/>
                  </a:lnTo>
                  <a:cubicBezTo>
                    <a:pt x="2728" y="3022"/>
                    <a:pt x="2723" y="3090"/>
                    <a:pt x="2684" y="3112"/>
                  </a:cubicBezTo>
                  <a:cubicBezTo>
                    <a:pt x="2674" y="3118"/>
                    <a:pt x="2663" y="3121"/>
                    <a:pt x="2652" y="3121"/>
                  </a:cubicBezTo>
                  <a:cubicBezTo>
                    <a:pt x="2616" y="3121"/>
                    <a:pt x="2574" y="3092"/>
                    <a:pt x="2546" y="3046"/>
                  </a:cubicBezTo>
                  <a:lnTo>
                    <a:pt x="2485" y="2942"/>
                  </a:lnTo>
                  <a:cubicBezTo>
                    <a:pt x="2437" y="2965"/>
                    <a:pt x="2385" y="2988"/>
                    <a:pt x="2332" y="3005"/>
                  </a:cubicBezTo>
                  <a:lnTo>
                    <a:pt x="2364" y="3121"/>
                  </a:lnTo>
                  <a:cubicBezTo>
                    <a:pt x="2383" y="3188"/>
                    <a:pt x="2361" y="3253"/>
                    <a:pt x="2315" y="3264"/>
                  </a:cubicBezTo>
                  <a:cubicBezTo>
                    <a:pt x="2311" y="3265"/>
                    <a:pt x="2306" y="3266"/>
                    <a:pt x="2301" y="3266"/>
                  </a:cubicBezTo>
                  <a:cubicBezTo>
                    <a:pt x="2260" y="3266"/>
                    <a:pt x="2217" y="3224"/>
                    <a:pt x="2201" y="3164"/>
                  </a:cubicBezTo>
                  <a:lnTo>
                    <a:pt x="2171" y="3049"/>
                  </a:lnTo>
                  <a:cubicBezTo>
                    <a:pt x="2116" y="3060"/>
                    <a:pt x="2062" y="3067"/>
                    <a:pt x="2005" y="3069"/>
                  </a:cubicBezTo>
                  <a:lnTo>
                    <a:pt x="2005" y="3190"/>
                  </a:lnTo>
                  <a:cubicBezTo>
                    <a:pt x="2005" y="3260"/>
                    <a:pt x="1967" y="3317"/>
                    <a:pt x="1921" y="3317"/>
                  </a:cubicBezTo>
                  <a:cubicBezTo>
                    <a:pt x="1876" y="3317"/>
                    <a:pt x="1837" y="3260"/>
                    <a:pt x="1837" y="3190"/>
                  </a:cubicBezTo>
                  <a:lnTo>
                    <a:pt x="1837" y="3069"/>
                  </a:lnTo>
                  <a:cubicBezTo>
                    <a:pt x="1782" y="3065"/>
                    <a:pt x="1726" y="3060"/>
                    <a:pt x="1673" y="3049"/>
                  </a:cubicBezTo>
                  <a:lnTo>
                    <a:pt x="1644" y="3164"/>
                  </a:lnTo>
                  <a:cubicBezTo>
                    <a:pt x="1627" y="3224"/>
                    <a:pt x="1585" y="3267"/>
                    <a:pt x="1545" y="3267"/>
                  </a:cubicBezTo>
                  <a:cubicBezTo>
                    <a:pt x="1539" y="3267"/>
                    <a:pt x="1534" y="3266"/>
                    <a:pt x="1529" y="3264"/>
                  </a:cubicBezTo>
                  <a:cubicBezTo>
                    <a:pt x="1483" y="3253"/>
                    <a:pt x="1461" y="3188"/>
                    <a:pt x="1480" y="3121"/>
                  </a:cubicBezTo>
                  <a:lnTo>
                    <a:pt x="1512" y="3005"/>
                  </a:lnTo>
                  <a:cubicBezTo>
                    <a:pt x="1459" y="2988"/>
                    <a:pt x="1409" y="2965"/>
                    <a:pt x="1359" y="2942"/>
                  </a:cubicBezTo>
                  <a:lnTo>
                    <a:pt x="1298" y="3046"/>
                  </a:lnTo>
                  <a:cubicBezTo>
                    <a:pt x="1272" y="3092"/>
                    <a:pt x="1229" y="3121"/>
                    <a:pt x="1192" y="3121"/>
                  </a:cubicBezTo>
                  <a:cubicBezTo>
                    <a:pt x="1181" y="3121"/>
                    <a:pt x="1170" y="3118"/>
                    <a:pt x="1161" y="3112"/>
                  </a:cubicBezTo>
                  <a:cubicBezTo>
                    <a:pt x="1122" y="3089"/>
                    <a:pt x="1116" y="3022"/>
                    <a:pt x="1151" y="2962"/>
                  </a:cubicBezTo>
                  <a:lnTo>
                    <a:pt x="1211" y="2857"/>
                  </a:lnTo>
                  <a:cubicBezTo>
                    <a:pt x="1165" y="2827"/>
                    <a:pt x="1122" y="2793"/>
                    <a:pt x="1081" y="2756"/>
                  </a:cubicBezTo>
                  <a:lnTo>
                    <a:pt x="996" y="2841"/>
                  </a:lnTo>
                  <a:cubicBezTo>
                    <a:pt x="964" y="2873"/>
                    <a:pt x="926" y="2890"/>
                    <a:pt x="893" y="2890"/>
                  </a:cubicBezTo>
                  <a:cubicBezTo>
                    <a:pt x="875" y="2890"/>
                    <a:pt x="858" y="2884"/>
                    <a:pt x="845" y="2872"/>
                  </a:cubicBezTo>
                  <a:cubicBezTo>
                    <a:pt x="813" y="2838"/>
                    <a:pt x="826" y="2772"/>
                    <a:pt x="876" y="2722"/>
                  </a:cubicBezTo>
                  <a:lnTo>
                    <a:pt x="961" y="2638"/>
                  </a:lnTo>
                  <a:cubicBezTo>
                    <a:pt x="924" y="2598"/>
                    <a:pt x="891" y="2553"/>
                    <a:pt x="860" y="2508"/>
                  </a:cubicBezTo>
                  <a:lnTo>
                    <a:pt x="758" y="2567"/>
                  </a:lnTo>
                  <a:cubicBezTo>
                    <a:pt x="730" y="2583"/>
                    <a:pt x="701" y="2591"/>
                    <a:pt x="675" y="2591"/>
                  </a:cubicBezTo>
                  <a:cubicBezTo>
                    <a:pt x="644" y="2591"/>
                    <a:pt x="618" y="2580"/>
                    <a:pt x="606" y="2558"/>
                  </a:cubicBezTo>
                  <a:cubicBezTo>
                    <a:pt x="582" y="2517"/>
                    <a:pt x="612" y="2456"/>
                    <a:pt x="673" y="2421"/>
                  </a:cubicBezTo>
                  <a:lnTo>
                    <a:pt x="777" y="2360"/>
                  </a:lnTo>
                  <a:cubicBezTo>
                    <a:pt x="753" y="2312"/>
                    <a:pt x="731" y="2260"/>
                    <a:pt x="714" y="2208"/>
                  </a:cubicBezTo>
                  <a:lnTo>
                    <a:pt x="598" y="2237"/>
                  </a:lnTo>
                  <a:cubicBezTo>
                    <a:pt x="581" y="2242"/>
                    <a:pt x="565" y="2244"/>
                    <a:pt x="550" y="2244"/>
                  </a:cubicBezTo>
                  <a:cubicBezTo>
                    <a:pt x="502" y="2244"/>
                    <a:pt x="463" y="2223"/>
                    <a:pt x="453" y="2189"/>
                  </a:cubicBezTo>
                  <a:cubicBezTo>
                    <a:pt x="441" y="2144"/>
                    <a:pt x="486" y="2093"/>
                    <a:pt x="553" y="2075"/>
                  </a:cubicBezTo>
                  <a:lnTo>
                    <a:pt x="668" y="2044"/>
                  </a:lnTo>
                  <a:cubicBezTo>
                    <a:pt x="658" y="1989"/>
                    <a:pt x="650" y="1935"/>
                    <a:pt x="648" y="1881"/>
                  </a:cubicBezTo>
                  <a:lnTo>
                    <a:pt x="528" y="1881"/>
                  </a:lnTo>
                  <a:cubicBezTo>
                    <a:pt x="458" y="1881"/>
                    <a:pt x="401" y="1843"/>
                    <a:pt x="401" y="1796"/>
                  </a:cubicBezTo>
                  <a:cubicBezTo>
                    <a:pt x="399" y="1750"/>
                    <a:pt x="455" y="1712"/>
                    <a:pt x="526" y="1712"/>
                  </a:cubicBezTo>
                  <a:lnTo>
                    <a:pt x="645" y="1712"/>
                  </a:lnTo>
                  <a:cubicBezTo>
                    <a:pt x="649" y="1656"/>
                    <a:pt x="655" y="1601"/>
                    <a:pt x="665" y="1548"/>
                  </a:cubicBezTo>
                  <a:lnTo>
                    <a:pt x="550" y="1517"/>
                  </a:lnTo>
                  <a:cubicBezTo>
                    <a:pt x="484" y="1498"/>
                    <a:pt x="438" y="1447"/>
                    <a:pt x="450" y="1402"/>
                  </a:cubicBezTo>
                  <a:cubicBezTo>
                    <a:pt x="460" y="1368"/>
                    <a:pt x="499" y="1347"/>
                    <a:pt x="547" y="1347"/>
                  </a:cubicBezTo>
                  <a:cubicBezTo>
                    <a:pt x="562" y="1347"/>
                    <a:pt x="578" y="1349"/>
                    <a:pt x="594" y="1353"/>
                  </a:cubicBezTo>
                  <a:lnTo>
                    <a:pt x="710" y="1384"/>
                  </a:lnTo>
                  <a:cubicBezTo>
                    <a:pt x="728" y="1331"/>
                    <a:pt x="749" y="1281"/>
                    <a:pt x="774" y="1231"/>
                  </a:cubicBezTo>
                  <a:lnTo>
                    <a:pt x="669" y="1170"/>
                  </a:lnTo>
                  <a:cubicBezTo>
                    <a:pt x="608" y="1134"/>
                    <a:pt x="579" y="1074"/>
                    <a:pt x="602" y="1033"/>
                  </a:cubicBezTo>
                  <a:cubicBezTo>
                    <a:pt x="615" y="1010"/>
                    <a:pt x="640" y="999"/>
                    <a:pt x="671" y="999"/>
                  </a:cubicBezTo>
                  <a:cubicBezTo>
                    <a:pt x="696" y="999"/>
                    <a:pt x="726" y="1007"/>
                    <a:pt x="754" y="1023"/>
                  </a:cubicBezTo>
                  <a:lnTo>
                    <a:pt x="856" y="1083"/>
                  </a:lnTo>
                  <a:cubicBezTo>
                    <a:pt x="887" y="1037"/>
                    <a:pt x="922" y="994"/>
                    <a:pt x="958" y="953"/>
                  </a:cubicBezTo>
                  <a:lnTo>
                    <a:pt x="872" y="867"/>
                  </a:lnTo>
                  <a:cubicBezTo>
                    <a:pt x="823" y="818"/>
                    <a:pt x="808" y="749"/>
                    <a:pt x="842" y="717"/>
                  </a:cubicBezTo>
                  <a:cubicBezTo>
                    <a:pt x="854" y="705"/>
                    <a:pt x="871" y="700"/>
                    <a:pt x="890" y="700"/>
                  </a:cubicBezTo>
                  <a:cubicBezTo>
                    <a:pt x="922" y="700"/>
                    <a:pt x="961" y="717"/>
                    <a:pt x="992" y="748"/>
                  </a:cubicBezTo>
                  <a:lnTo>
                    <a:pt x="1077" y="833"/>
                  </a:lnTo>
                  <a:cubicBezTo>
                    <a:pt x="1119" y="797"/>
                    <a:pt x="1162" y="763"/>
                    <a:pt x="1208" y="732"/>
                  </a:cubicBezTo>
                  <a:lnTo>
                    <a:pt x="1149" y="630"/>
                  </a:lnTo>
                  <a:cubicBezTo>
                    <a:pt x="1131" y="599"/>
                    <a:pt x="1124" y="568"/>
                    <a:pt x="1125" y="540"/>
                  </a:cubicBezTo>
                  <a:cubicBezTo>
                    <a:pt x="1126" y="512"/>
                    <a:pt x="1139" y="490"/>
                    <a:pt x="1158" y="478"/>
                  </a:cubicBezTo>
                  <a:cubicBezTo>
                    <a:pt x="1167" y="473"/>
                    <a:pt x="1177" y="470"/>
                    <a:pt x="1188" y="470"/>
                  </a:cubicBezTo>
                  <a:cubicBezTo>
                    <a:pt x="1223" y="470"/>
                    <a:pt x="1264" y="497"/>
                    <a:pt x="1289" y="540"/>
                  </a:cubicBezTo>
                  <a:cubicBezTo>
                    <a:pt x="1291" y="542"/>
                    <a:pt x="1293" y="542"/>
                    <a:pt x="1294" y="546"/>
                  </a:cubicBezTo>
                  <a:lnTo>
                    <a:pt x="1355" y="649"/>
                  </a:lnTo>
                  <a:cubicBezTo>
                    <a:pt x="1403" y="626"/>
                    <a:pt x="1455" y="604"/>
                    <a:pt x="1508" y="586"/>
                  </a:cubicBezTo>
                  <a:lnTo>
                    <a:pt x="1496" y="540"/>
                  </a:lnTo>
                  <a:lnTo>
                    <a:pt x="1477" y="470"/>
                  </a:lnTo>
                  <a:cubicBezTo>
                    <a:pt x="1459" y="403"/>
                    <a:pt x="1481" y="338"/>
                    <a:pt x="1526" y="325"/>
                  </a:cubicBezTo>
                  <a:cubicBezTo>
                    <a:pt x="1530" y="324"/>
                    <a:pt x="1535" y="323"/>
                    <a:pt x="1540" y="323"/>
                  </a:cubicBezTo>
                  <a:cubicBezTo>
                    <a:pt x="1582" y="323"/>
                    <a:pt x="1625" y="365"/>
                    <a:pt x="1641" y="426"/>
                  </a:cubicBezTo>
                  <a:lnTo>
                    <a:pt x="1671" y="540"/>
                  </a:lnTo>
                  <a:lnTo>
                    <a:pt x="1671" y="541"/>
                  </a:lnTo>
                  <a:cubicBezTo>
                    <a:pt x="1673" y="541"/>
                    <a:pt x="1676" y="540"/>
                    <a:pt x="1681" y="540"/>
                  </a:cubicBezTo>
                  <a:lnTo>
                    <a:pt x="1683" y="540"/>
                  </a:lnTo>
                  <a:cubicBezTo>
                    <a:pt x="1733" y="531"/>
                    <a:pt x="1784" y="524"/>
                    <a:pt x="1836" y="521"/>
                  </a:cubicBezTo>
                  <a:lnTo>
                    <a:pt x="1836" y="401"/>
                  </a:lnTo>
                  <a:cubicBezTo>
                    <a:pt x="1836" y="331"/>
                    <a:pt x="1874" y="275"/>
                    <a:pt x="1920" y="275"/>
                  </a:cubicBezTo>
                  <a:close/>
                  <a:moveTo>
                    <a:pt x="1491" y="0"/>
                  </a:moveTo>
                  <a:lnTo>
                    <a:pt x="1491" y="0"/>
                  </a:lnTo>
                  <a:cubicBezTo>
                    <a:pt x="1445" y="22"/>
                    <a:pt x="1399" y="45"/>
                    <a:pt x="1347" y="63"/>
                  </a:cubicBezTo>
                  <a:cubicBezTo>
                    <a:pt x="1297" y="80"/>
                    <a:pt x="1246" y="94"/>
                    <a:pt x="1198" y="105"/>
                  </a:cubicBezTo>
                  <a:cubicBezTo>
                    <a:pt x="1242" y="127"/>
                    <a:pt x="1277" y="162"/>
                    <a:pt x="1303" y="202"/>
                  </a:cubicBezTo>
                  <a:cubicBezTo>
                    <a:pt x="1235" y="228"/>
                    <a:pt x="1169" y="262"/>
                    <a:pt x="1104" y="297"/>
                  </a:cubicBezTo>
                  <a:cubicBezTo>
                    <a:pt x="1084" y="307"/>
                    <a:pt x="1065" y="320"/>
                    <a:pt x="1045" y="331"/>
                  </a:cubicBezTo>
                  <a:cubicBezTo>
                    <a:pt x="1007" y="354"/>
                    <a:pt x="970" y="379"/>
                    <a:pt x="934" y="404"/>
                  </a:cubicBezTo>
                  <a:cubicBezTo>
                    <a:pt x="916" y="417"/>
                    <a:pt x="897" y="429"/>
                    <a:pt x="880" y="442"/>
                  </a:cubicBezTo>
                  <a:cubicBezTo>
                    <a:pt x="839" y="474"/>
                    <a:pt x="801" y="507"/>
                    <a:pt x="763" y="541"/>
                  </a:cubicBezTo>
                  <a:cubicBezTo>
                    <a:pt x="714" y="586"/>
                    <a:pt x="669" y="633"/>
                    <a:pt x="627" y="684"/>
                  </a:cubicBezTo>
                  <a:cubicBezTo>
                    <a:pt x="553" y="769"/>
                    <a:pt x="487" y="863"/>
                    <a:pt x="432" y="961"/>
                  </a:cubicBezTo>
                  <a:cubicBezTo>
                    <a:pt x="423" y="979"/>
                    <a:pt x="413" y="997"/>
                    <a:pt x="404" y="1014"/>
                  </a:cubicBezTo>
                  <a:cubicBezTo>
                    <a:pt x="379" y="1063"/>
                    <a:pt x="356" y="1113"/>
                    <a:pt x="335" y="1164"/>
                  </a:cubicBezTo>
                  <a:cubicBezTo>
                    <a:pt x="329" y="1180"/>
                    <a:pt x="321" y="1198"/>
                    <a:pt x="314" y="1217"/>
                  </a:cubicBezTo>
                  <a:cubicBezTo>
                    <a:pt x="291" y="1284"/>
                    <a:pt x="270" y="1350"/>
                    <a:pt x="254" y="1420"/>
                  </a:cubicBezTo>
                  <a:cubicBezTo>
                    <a:pt x="253" y="1419"/>
                    <a:pt x="250" y="1419"/>
                    <a:pt x="249" y="1419"/>
                  </a:cubicBezTo>
                  <a:cubicBezTo>
                    <a:pt x="184" y="1396"/>
                    <a:pt x="134" y="1350"/>
                    <a:pt x="101" y="1291"/>
                  </a:cubicBezTo>
                  <a:cubicBezTo>
                    <a:pt x="92" y="1339"/>
                    <a:pt x="81" y="1387"/>
                    <a:pt x="64" y="1438"/>
                  </a:cubicBezTo>
                  <a:cubicBezTo>
                    <a:pt x="47" y="1487"/>
                    <a:pt x="24" y="1533"/>
                    <a:pt x="1" y="1575"/>
                  </a:cubicBezTo>
                  <a:cubicBezTo>
                    <a:pt x="33" y="1560"/>
                    <a:pt x="68" y="1553"/>
                    <a:pt x="103" y="1553"/>
                  </a:cubicBezTo>
                  <a:cubicBezTo>
                    <a:pt x="133" y="1553"/>
                    <a:pt x="162" y="1558"/>
                    <a:pt x="192" y="1568"/>
                  </a:cubicBezTo>
                  <a:cubicBezTo>
                    <a:pt x="202" y="1572"/>
                    <a:pt x="213" y="1577"/>
                    <a:pt x="223" y="1582"/>
                  </a:cubicBezTo>
                  <a:cubicBezTo>
                    <a:pt x="215" y="1653"/>
                    <a:pt x="209" y="1724"/>
                    <a:pt x="209" y="1796"/>
                  </a:cubicBezTo>
                  <a:cubicBezTo>
                    <a:pt x="209" y="1802"/>
                    <a:pt x="211" y="1808"/>
                    <a:pt x="211" y="1813"/>
                  </a:cubicBezTo>
                  <a:cubicBezTo>
                    <a:pt x="211" y="1872"/>
                    <a:pt x="215" y="1930"/>
                    <a:pt x="221" y="1987"/>
                  </a:cubicBezTo>
                  <a:cubicBezTo>
                    <a:pt x="232" y="2085"/>
                    <a:pt x="252" y="2181"/>
                    <a:pt x="279" y="2273"/>
                  </a:cubicBezTo>
                  <a:cubicBezTo>
                    <a:pt x="486" y="2987"/>
                    <a:pt x="1143" y="3509"/>
                    <a:pt x="1923" y="3509"/>
                  </a:cubicBezTo>
                  <a:cubicBezTo>
                    <a:pt x="2211" y="3509"/>
                    <a:pt x="2484" y="3436"/>
                    <a:pt x="2723" y="3310"/>
                  </a:cubicBezTo>
                  <a:cubicBezTo>
                    <a:pt x="3038" y="3142"/>
                    <a:pt x="3295" y="2879"/>
                    <a:pt x="3454" y="2560"/>
                  </a:cubicBezTo>
                  <a:cubicBezTo>
                    <a:pt x="3475" y="2518"/>
                    <a:pt x="3496" y="2473"/>
                    <a:pt x="3512" y="2429"/>
                  </a:cubicBezTo>
                  <a:cubicBezTo>
                    <a:pt x="3547" y="2344"/>
                    <a:pt x="3575" y="2255"/>
                    <a:pt x="3594" y="2164"/>
                  </a:cubicBezTo>
                  <a:cubicBezTo>
                    <a:pt x="3598" y="2182"/>
                    <a:pt x="3602" y="2201"/>
                    <a:pt x="3603" y="2219"/>
                  </a:cubicBezTo>
                  <a:cubicBezTo>
                    <a:pt x="3606" y="2266"/>
                    <a:pt x="3599" y="2309"/>
                    <a:pt x="3588" y="2351"/>
                  </a:cubicBezTo>
                  <a:cubicBezTo>
                    <a:pt x="3641" y="2314"/>
                    <a:pt x="3704" y="2292"/>
                    <a:pt x="3773" y="2289"/>
                  </a:cubicBezTo>
                  <a:cubicBezTo>
                    <a:pt x="3776" y="2289"/>
                    <a:pt x="3779" y="2289"/>
                    <a:pt x="3782" y="2289"/>
                  </a:cubicBezTo>
                  <a:cubicBezTo>
                    <a:pt x="3847" y="2289"/>
                    <a:pt x="3909" y="2310"/>
                    <a:pt x="3960" y="2347"/>
                  </a:cubicBezTo>
                  <a:cubicBezTo>
                    <a:pt x="3947" y="2301"/>
                    <a:pt x="3939" y="2251"/>
                    <a:pt x="3935" y="2199"/>
                  </a:cubicBezTo>
                  <a:cubicBezTo>
                    <a:pt x="3931" y="2146"/>
                    <a:pt x="3935" y="2098"/>
                    <a:pt x="3941" y="2049"/>
                  </a:cubicBezTo>
                  <a:lnTo>
                    <a:pt x="3941" y="2049"/>
                  </a:lnTo>
                  <a:cubicBezTo>
                    <a:pt x="3893" y="2096"/>
                    <a:pt x="3831" y="2125"/>
                    <a:pt x="3762" y="2130"/>
                  </a:cubicBezTo>
                  <a:cubicBezTo>
                    <a:pt x="3754" y="2130"/>
                    <a:pt x="3746" y="2130"/>
                    <a:pt x="3738" y="2130"/>
                  </a:cubicBezTo>
                  <a:cubicBezTo>
                    <a:pt x="3691" y="2130"/>
                    <a:pt x="3646" y="2120"/>
                    <a:pt x="3604" y="2103"/>
                  </a:cubicBezTo>
                  <a:cubicBezTo>
                    <a:pt x="3617" y="2036"/>
                    <a:pt x="3625" y="1967"/>
                    <a:pt x="3629" y="1898"/>
                  </a:cubicBezTo>
                  <a:cubicBezTo>
                    <a:pt x="3631" y="1871"/>
                    <a:pt x="3633" y="1845"/>
                    <a:pt x="3633" y="1817"/>
                  </a:cubicBezTo>
                  <a:cubicBezTo>
                    <a:pt x="3633" y="1811"/>
                    <a:pt x="3634" y="1803"/>
                    <a:pt x="3634" y="1796"/>
                  </a:cubicBezTo>
                  <a:cubicBezTo>
                    <a:pt x="3634" y="1780"/>
                    <a:pt x="3631" y="1766"/>
                    <a:pt x="3631" y="1751"/>
                  </a:cubicBezTo>
                  <a:lnTo>
                    <a:pt x="3627" y="1669"/>
                  </a:lnTo>
                  <a:cubicBezTo>
                    <a:pt x="3619" y="1555"/>
                    <a:pt x="3599" y="1444"/>
                    <a:pt x="3569" y="1339"/>
                  </a:cubicBezTo>
                  <a:cubicBezTo>
                    <a:pt x="3539" y="1229"/>
                    <a:pt x="3498" y="1126"/>
                    <a:pt x="3448" y="1026"/>
                  </a:cubicBezTo>
                  <a:cubicBezTo>
                    <a:pt x="3439" y="1007"/>
                    <a:pt x="3429" y="988"/>
                    <a:pt x="3419" y="969"/>
                  </a:cubicBezTo>
                  <a:cubicBezTo>
                    <a:pt x="3395" y="927"/>
                    <a:pt x="3369" y="886"/>
                    <a:pt x="3343" y="846"/>
                  </a:cubicBezTo>
                  <a:cubicBezTo>
                    <a:pt x="3330" y="827"/>
                    <a:pt x="3318" y="810"/>
                    <a:pt x="3307" y="791"/>
                  </a:cubicBezTo>
                  <a:cubicBezTo>
                    <a:pt x="3264" y="732"/>
                    <a:pt x="3216" y="677"/>
                    <a:pt x="3165" y="625"/>
                  </a:cubicBezTo>
                  <a:cubicBezTo>
                    <a:pt x="3206" y="599"/>
                    <a:pt x="3249" y="584"/>
                    <a:pt x="3296" y="579"/>
                  </a:cubicBezTo>
                  <a:cubicBezTo>
                    <a:pt x="3277" y="567"/>
                    <a:pt x="3259" y="554"/>
                    <a:pt x="3242" y="540"/>
                  </a:cubicBezTo>
                  <a:cubicBezTo>
                    <a:pt x="3219" y="522"/>
                    <a:pt x="3198" y="504"/>
                    <a:pt x="3177" y="483"/>
                  </a:cubicBezTo>
                  <a:cubicBezTo>
                    <a:pt x="3138" y="446"/>
                    <a:pt x="3105" y="408"/>
                    <a:pt x="3075" y="368"/>
                  </a:cubicBezTo>
                  <a:cubicBezTo>
                    <a:pt x="3074" y="415"/>
                    <a:pt x="3060" y="459"/>
                    <a:pt x="3037" y="500"/>
                  </a:cubicBezTo>
                  <a:cubicBezTo>
                    <a:pt x="2981" y="453"/>
                    <a:pt x="2923" y="408"/>
                    <a:pt x="2863" y="368"/>
                  </a:cubicBezTo>
                  <a:cubicBezTo>
                    <a:pt x="2844" y="357"/>
                    <a:pt x="2824" y="345"/>
                    <a:pt x="2806" y="333"/>
                  </a:cubicBezTo>
                  <a:cubicBezTo>
                    <a:pt x="2778" y="316"/>
                    <a:pt x="2752" y="298"/>
                    <a:pt x="2724" y="283"/>
                  </a:cubicBezTo>
                  <a:cubicBezTo>
                    <a:pt x="2712" y="277"/>
                    <a:pt x="2700" y="271"/>
                    <a:pt x="2689" y="266"/>
                  </a:cubicBezTo>
                  <a:cubicBezTo>
                    <a:pt x="2669" y="256"/>
                    <a:pt x="2648" y="246"/>
                    <a:pt x="2627" y="236"/>
                  </a:cubicBezTo>
                  <a:cubicBezTo>
                    <a:pt x="2522" y="188"/>
                    <a:pt x="2411" y="152"/>
                    <a:pt x="2299" y="126"/>
                  </a:cubicBezTo>
                  <a:cubicBezTo>
                    <a:pt x="2189" y="101"/>
                    <a:pt x="2077" y="88"/>
                    <a:pt x="1961" y="85"/>
                  </a:cubicBezTo>
                  <a:cubicBezTo>
                    <a:pt x="1947" y="85"/>
                    <a:pt x="1936" y="84"/>
                    <a:pt x="1923" y="84"/>
                  </a:cubicBezTo>
                  <a:cubicBezTo>
                    <a:pt x="1914" y="84"/>
                    <a:pt x="1905" y="85"/>
                    <a:pt x="1897" y="85"/>
                  </a:cubicBezTo>
                  <a:cubicBezTo>
                    <a:pt x="1845" y="87"/>
                    <a:pt x="1793" y="89"/>
                    <a:pt x="1743" y="94"/>
                  </a:cubicBezTo>
                  <a:cubicBezTo>
                    <a:pt x="1722" y="97"/>
                    <a:pt x="1702" y="101"/>
                    <a:pt x="1680" y="104"/>
                  </a:cubicBezTo>
                  <a:cubicBezTo>
                    <a:pt x="1609" y="114"/>
                    <a:pt x="1539" y="127"/>
                    <a:pt x="1471" y="147"/>
                  </a:cubicBezTo>
                  <a:cubicBezTo>
                    <a:pt x="1464" y="97"/>
                    <a:pt x="1469" y="47"/>
                    <a:pt x="1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2596783" y="2595987"/>
              <a:ext cx="57288" cy="61238"/>
            </a:xfrm>
            <a:custGeom>
              <a:avLst/>
              <a:gdLst/>
              <a:ahLst/>
              <a:cxnLst/>
              <a:rect l="l" t="t" r="r" b="b"/>
              <a:pathLst>
                <a:path w="1262" h="1349" extrusionOk="0">
                  <a:moveTo>
                    <a:pt x="1016" y="1"/>
                  </a:moveTo>
                  <a:cubicBezTo>
                    <a:pt x="943" y="1"/>
                    <a:pt x="864" y="24"/>
                    <a:pt x="795" y="72"/>
                  </a:cubicBezTo>
                  <a:cubicBezTo>
                    <a:pt x="744" y="106"/>
                    <a:pt x="692" y="188"/>
                    <a:pt x="644" y="275"/>
                  </a:cubicBezTo>
                  <a:cubicBezTo>
                    <a:pt x="607" y="341"/>
                    <a:pt x="571" y="410"/>
                    <a:pt x="532" y="470"/>
                  </a:cubicBezTo>
                  <a:cubicBezTo>
                    <a:pt x="518" y="489"/>
                    <a:pt x="505" y="508"/>
                    <a:pt x="489" y="525"/>
                  </a:cubicBezTo>
                  <a:cubicBezTo>
                    <a:pt x="369" y="656"/>
                    <a:pt x="130" y="761"/>
                    <a:pt x="70" y="868"/>
                  </a:cubicBezTo>
                  <a:cubicBezTo>
                    <a:pt x="1" y="990"/>
                    <a:pt x="5" y="1124"/>
                    <a:pt x="59" y="1221"/>
                  </a:cubicBezTo>
                  <a:cubicBezTo>
                    <a:pt x="94" y="1279"/>
                    <a:pt x="144" y="1324"/>
                    <a:pt x="209" y="1348"/>
                  </a:cubicBezTo>
                  <a:cubicBezTo>
                    <a:pt x="210" y="1349"/>
                    <a:pt x="213" y="1349"/>
                    <a:pt x="215" y="1349"/>
                  </a:cubicBezTo>
                  <a:cubicBezTo>
                    <a:pt x="229" y="1279"/>
                    <a:pt x="252" y="1212"/>
                    <a:pt x="275" y="1146"/>
                  </a:cubicBezTo>
                  <a:cubicBezTo>
                    <a:pt x="221" y="1108"/>
                    <a:pt x="202" y="1030"/>
                    <a:pt x="241" y="963"/>
                  </a:cubicBezTo>
                  <a:cubicBezTo>
                    <a:pt x="269" y="914"/>
                    <a:pt x="317" y="887"/>
                    <a:pt x="365" y="887"/>
                  </a:cubicBezTo>
                  <a:cubicBezTo>
                    <a:pt x="373" y="887"/>
                    <a:pt x="382" y="888"/>
                    <a:pt x="391" y="890"/>
                  </a:cubicBezTo>
                  <a:cubicBezTo>
                    <a:pt x="446" y="792"/>
                    <a:pt x="512" y="698"/>
                    <a:pt x="586" y="613"/>
                  </a:cubicBezTo>
                  <a:cubicBezTo>
                    <a:pt x="629" y="562"/>
                    <a:pt x="674" y="515"/>
                    <a:pt x="722" y="470"/>
                  </a:cubicBezTo>
                  <a:cubicBezTo>
                    <a:pt x="760" y="435"/>
                    <a:pt x="798" y="403"/>
                    <a:pt x="839" y="371"/>
                  </a:cubicBezTo>
                  <a:cubicBezTo>
                    <a:pt x="831" y="321"/>
                    <a:pt x="852" y="266"/>
                    <a:pt x="903" y="231"/>
                  </a:cubicBezTo>
                  <a:cubicBezTo>
                    <a:pt x="931" y="213"/>
                    <a:pt x="961" y="205"/>
                    <a:pt x="989" y="205"/>
                  </a:cubicBezTo>
                  <a:cubicBezTo>
                    <a:pt x="1016" y="205"/>
                    <a:pt x="1042" y="212"/>
                    <a:pt x="1063" y="226"/>
                  </a:cubicBezTo>
                  <a:cubicBezTo>
                    <a:pt x="1128" y="191"/>
                    <a:pt x="1193" y="159"/>
                    <a:pt x="1262" y="131"/>
                  </a:cubicBezTo>
                  <a:cubicBezTo>
                    <a:pt x="1235" y="91"/>
                    <a:pt x="1201" y="56"/>
                    <a:pt x="1156" y="34"/>
                  </a:cubicBezTo>
                  <a:cubicBezTo>
                    <a:pt x="1137" y="23"/>
                    <a:pt x="1114" y="15"/>
                    <a:pt x="1092" y="9"/>
                  </a:cubicBezTo>
                  <a:cubicBezTo>
                    <a:pt x="1068" y="4"/>
                    <a:pt x="1043" y="1"/>
                    <a:pt x="10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2593242" y="2672795"/>
              <a:ext cx="11939" cy="13210"/>
            </a:xfrm>
            <a:custGeom>
              <a:avLst/>
              <a:gdLst/>
              <a:ahLst/>
              <a:cxnLst/>
              <a:rect l="l" t="t" r="r" b="b"/>
              <a:pathLst>
                <a:path w="263" h="291" extrusionOk="0">
                  <a:moveTo>
                    <a:pt x="151" y="56"/>
                  </a:moveTo>
                  <a:cubicBezTo>
                    <a:pt x="156" y="56"/>
                    <a:pt x="161" y="57"/>
                    <a:pt x="166" y="57"/>
                  </a:cubicBezTo>
                  <a:cubicBezTo>
                    <a:pt x="214" y="68"/>
                    <a:pt x="241" y="113"/>
                    <a:pt x="233" y="161"/>
                  </a:cubicBezTo>
                  <a:cubicBezTo>
                    <a:pt x="226" y="204"/>
                    <a:pt x="189" y="235"/>
                    <a:pt x="147" y="235"/>
                  </a:cubicBezTo>
                  <a:cubicBezTo>
                    <a:pt x="143" y="235"/>
                    <a:pt x="139" y="235"/>
                    <a:pt x="136" y="235"/>
                  </a:cubicBezTo>
                  <a:cubicBezTo>
                    <a:pt x="89" y="228"/>
                    <a:pt x="57" y="182"/>
                    <a:pt x="66" y="131"/>
                  </a:cubicBezTo>
                  <a:cubicBezTo>
                    <a:pt x="73" y="86"/>
                    <a:pt x="110" y="56"/>
                    <a:pt x="151" y="56"/>
                  </a:cubicBezTo>
                  <a:close/>
                  <a:moveTo>
                    <a:pt x="150" y="0"/>
                  </a:moveTo>
                  <a:cubicBezTo>
                    <a:pt x="86" y="0"/>
                    <a:pt x="28" y="50"/>
                    <a:pt x="15" y="123"/>
                  </a:cubicBezTo>
                  <a:cubicBezTo>
                    <a:pt x="1" y="207"/>
                    <a:pt x="53" y="282"/>
                    <a:pt x="129" y="289"/>
                  </a:cubicBezTo>
                  <a:cubicBezTo>
                    <a:pt x="135" y="290"/>
                    <a:pt x="141" y="291"/>
                    <a:pt x="146" y="291"/>
                  </a:cubicBezTo>
                  <a:cubicBezTo>
                    <a:pt x="193" y="291"/>
                    <a:pt x="236" y="264"/>
                    <a:pt x="262" y="225"/>
                  </a:cubicBezTo>
                  <a:cubicBezTo>
                    <a:pt x="256" y="168"/>
                    <a:pt x="253" y="110"/>
                    <a:pt x="252" y="51"/>
                  </a:cubicBezTo>
                  <a:cubicBezTo>
                    <a:pt x="233" y="29"/>
                    <a:pt x="209" y="10"/>
                    <a:pt x="179" y="4"/>
                  </a:cubicBezTo>
                  <a:cubicBezTo>
                    <a:pt x="169" y="1"/>
                    <a:pt x="159" y="0"/>
                    <a:pt x="1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2605952" y="2636252"/>
              <a:ext cx="8625" cy="11848"/>
            </a:xfrm>
            <a:custGeom>
              <a:avLst/>
              <a:gdLst/>
              <a:ahLst/>
              <a:cxnLst/>
              <a:rect l="l" t="t" r="r" b="b"/>
              <a:pathLst>
                <a:path w="190" h="261" extrusionOk="0">
                  <a:moveTo>
                    <a:pt x="165" y="1"/>
                  </a:moveTo>
                  <a:cubicBezTo>
                    <a:pt x="116" y="1"/>
                    <a:pt x="68" y="26"/>
                    <a:pt x="39" y="77"/>
                  </a:cubicBezTo>
                  <a:cubicBezTo>
                    <a:pt x="0" y="144"/>
                    <a:pt x="19" y="221"/>
                    <a:pt x="73" y="260"/>
                  </a:cubicBezTo>
                  <a:cubicBezTo>
                    <a:pt x="79" y="242"/>
                    <a:pt x="86" y="224"/>
                    <a:pt x="94" y="207"/>
                  </a:cubicBezTo>
                  <a:cubicBezTo>
                    <a:pt x="71" y="180"/>
                    <a:pt x="63" y="139"/>
                    <a:pt x="84" y="102"/>
                  </a:cubicBezTo>
                  <a:cubicBezTo>
                    <a:pt x="102" y="72"/>
                    <a:pt x="132" y="56"/>
                    <a:pt x="162" y="56"/>
                  </a:cubicBezTo>
                  <a:cubicBezTo>
                    <a:pt x="172" y="39"/>
                    <a:pt x="179" y="21"/>
                    <a:pt x="190" y="3"/>
                  </a:cubicBezTo>
                  <a:cubicBezTo>
                    <a:pt x="182" y="1"/>
                    <a:pt x="173" y="1"/>
                    <a:pt x="1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9"/>
            <p:cNvSpPr/>
            <p:nvPr/>
          </p:nvSpPr>
          <p:spPr>
            <a:xfrm>
              <a:off x="2595829" y="2675292"/>
              <a:ext cx="8353" cy="8216"/>
            </a:xfrm>
            <a:custGeom>
              <a:avLst/>
              <a:gdLst/>
              <a:ahLst/>
              <a:cxnLst/>
              <a:rect l="l" t="t" r="r" b="b"/>
              <a:pathLst>
                <a:path w="184" h="181" extrusionOk="0">
                  <a:moveTo>
                    <a:pt x="93" y="1"/>
                  </a:moveTo>
                  <a:cubicBezTo>
                    <a:pt x="53" y="1"/>
                    <a:pt x="18" y="32"/>
                    <a:pt x="10" y="76"/>
                  </a:cubicBezTo>
                  <a:cubicBezTo>
                    <a:pt x="0" y="127"/>
                    <a:pt x="32" y="174"/>
                    <a:pt x="80" y="180"/>
                  </a:cubicBezTo>
                  <a:cubicBezTo>
                    <a:pt x="83" y="180"/>
                    <a:pt x="87" y="180"/>
                    <a:pt x="91" y="180"/>
                  </a:cubicBezTo>
                  <a:cubicBezTo>
                    <a:pt x="133" y="180"/>
                    <a:pt x="170" y="148"/>
                    <a:pt x="178" y="106"/>
                  </a:cubicBezTo>
                  <a:cubicBezTo>
                    <a:pt x="184" y="58"/>
                    <a:pt x="157" y="13"/>
                    <a:pt x="110" y="2"/>
                  </a:cubicBezTo>
                  <a:cubicBezTo>
                    <a:pt x="104" y="1"/>
                    <a:pt x="99" y="1"/>
                    <a:pt x="9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9"/>
            <p:cNvSpPr/>
            <p:nvPr/>
          </p:nvSpPr>
          <p:spPr>
            <a:xfrm>
              <a:off x="2608812" y="2638794"/>
              <a:ext cx="4540" cy="6855"/>
            </a:xfrm>
            <a:custGeom>
              <a:avLst/>
              <a:gdLst/>
              <a:ahLst/>
              <a:cxnLst/>
              <a:rect l="l" t="t" r="r" b="b"/>
              <a:pathLst>
                <a:path w="100" h="151" extrusionOk="0">
                  <a:moveTo>
                    <a:pt x="97" y="1"/>
                  </a:moveTo>
                  <a:cubicBezTo>
                    <a:pt x="67" y="1"/>
                    <a:pt x="39" y="17"/>
                    <a:pt x="21" y="46"/>
                  </a:cubicBezTo>
                  <a:cubicBezTo>
                    <a:pt x="0" y="82"/>
                    <a:pt x="8" y="124"/>
                    <a:pt x="31" y="151"/>
                  </a:cubicBezTo>
                  <a:cubicBezTo>
                    <a:pt x="52" y="99"/>
                    <a:pt x="74" y="50"/>
                    <a:pt x="99" y="1"/>
                  </a:cubicBezTo>
                  <a:cubicBezTo>
                    <a:pt x="98" y="1"/>
                    <a:pt x="97" y="1"/>
                    <a:pt x="9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a:off x="2654298" y="2646330"/>
              <a:ext cx="56017" cy="56063"/>
            </a:xfrm>
            <a:custGeom>
              <a:avLst/>
              <a:gdLst/>
              <a:ahLst/>
              <a:cxnLst/>
              <a:rect l="l" t="t" r="r" b="b"/>
              <a:pathLst>
                <a:path w="1234" h="1235" extrusionOk="0">
                  <a:moveTo>
                    <a:pt x="617" y="302"/>
                  </a:moveTo>
                  <a:cubicBezTo>
                    <a:pt x="791" y="302"/>
                    <a:pt x="931" y="443"/>
                    <a:pt x="931" y="616"/>
                  </a:cubicBezTo>
                  <a:cubicBezTo>
                    <a:pt x="931" y="790"/>
                    <a:pt x="790" y="929"/>
                    <a:pt x="617" y="929"/>
                  </a:cubicBezTo>
                  <a:cubicBezTo>
                    <a:pt x="443" y="929"/>
                    <a:pt x="304" y="788"/>
                    <a:pt x="304" y="616"/>
                  </a:cubicBezTo>
                  <a:cubicBezTo>
                    <a:pt x="303" y="443"/>
                    <a:pt x="443" y="302"/>
                    <a:pt x="617" y="302"/>
                  </a:cubicBezTo>
                  <a:close/>
                  <a:moveTo>
                    <a:pt x="617" y="0"/>
                  </a:moveTo>
                  <a:cubicBezTo>
                    <a:pt x="276" y="0"/>
                    <a:pt x="0" y="276"/>
                    <a:pt x="0" y="617"/>
                  </a:cubicBezTo>
                  <a:cubicBezTo>
                    <a:pt x="0" y="957"/>
                    <a:pt x="276" y="1234"/>
                    <a:pt x="617" y="1234"/>
                  </a:cubicBezTo>
                  <a:cubicBezTo>
                    <a:pt x="958" y="1234"/>
                    <a:pt x="1234" y="957"/>
                    <a:pt x="1234" y="617"/>
                  </a:cubicBezTo>
                  <a:cubicBezTo>
                    <a:pt x="1234" y="276"/>
                    <a:pt x="958" y="0"/>
                    <a:pt x="6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9"/>
            <p:cNvSpPr/>
            <p:nvPr/>
          </p:nvSpPr>
          <p:spPr>
            <a:xfrm>
              <a:off x="2613079" y="2605247"/>
              <a:ext cx="138182" cy="138137"/>
            </a:xfrm>
            <a:custGeom>
              <a:avLst/>
              <a:gdLst/>
              <a:ahLst/>
              <a:cxnLst/>
              <a:rect l="l" t="t" r="r" b="b"/>
              <a:pathLst>
                <a:path w="3044" h="3043" extrusionOk="0">
                  <a:moveTo>
                    <a:pt x="1525" y="374"/>
                  </a:moveTo>
                  <a:cubicBezTo>
                    <a:pt x="1836" y="374"/>
                    <a:pt x="2119" y="498"/>
                    <a:pt x="2325" y="700"/>
                  </a:cubicBezTo>
                  <a:cubicBezTo>
                    <a:pt x="2541" y="907"/>
                    <a:pt x="2675" y="1201"/>
                    <a:pt x="2675" y="1523"/>
                  </a:cubicBezTo>
                  <a:cubicBezTo>
                    <a:pt x="2675" y="1846"/>
                    <a:pt x="2541" y="2138"/>
                    <a:pt x="2325" y="2347"/>
                  </a:cubicBezTo>
                  <a:cubicBezTo>
                    <a:pt x="2119" y="2547"/>
                    <a:pt x="1836" y="2673"/>
                    <a:pt x="1525" y="2673"/>
                  </a:cubicBezTo>
                  <a:cubicBezTo>
                    <a:pt x="891" y="2673"/>
                    <a:pt x="376" y="2159"/>
                    <a:pt x="376" y="1524"/>
                  </a:cubicBezTo>
                  <a:cubicBezTo>
                    <a:pt x="376" y="888"/>
                    <a:pt x="891" y="374"/>
                    <a:pt x="1525" y="374"/>
                  </a:cubicBezTo>
                  <a:close/>
                  <a:moveTo>
                    <a:pt x="1521" y="1"/>
                  </a:moveTo>
                  <a:cubicBezTo>
                    <a:pt x="1475" y="1"/>
                    <a:pt x="1436" y="57"/>
                    <a:pt x="1436" y="127"/>
                  </a:cubicBezTo>
                  <a:lnTo>
                    <a:pt x="1436" y="247"/>
                  </a:lnTo>
                  <a:cubicBezTo>
                    <a:pt x="1386" y="252"/>
                    <a:pt x="1334" y="257"/>
                    <a:pt x="1284" y="266"/>
                  </a:cubicBezTo>
                  <a:lnTo>
                    <a:pt x="1281" y="266"/>
                  </a:lnTo>
                  <a:cubicBezTo>
                    <a:pt x="1278" y="266"/>
                    <a:pt x="1276" y="267"/>
                    <a:pt x="1272" y="267"/>
                  </a:cubicBezTo>
                  <a:lnTo>
                    <a:pt x="1272" y="266"/>
                  </a:lnTo>
                  <a:lnTo>
                    <a:pt x="1241" y="152"/>
                  </a:lnTo>
                  <a:cubicBezTo>
                    <a:pt x="1226" y="92"/>
                    <a:pt x="1182" y="50"/>
                    <a:pt x="1141" y="50"/>
                  </a:cubicBezTo>
                  <a:cubicBezTo>
                    <a:pt x="1136" y="50"/>
                    <a:pt x="1132" y="50"/>
                    <a:pt x="1127" y="51"/>
                  </a:cubicBezTo>
                  <a:cubicBezTo>
                    <a:pt x="1082" y="63"/>
                    <a:pt x="1060" y="127"/>
                    <a:pt x="1078" y="196"/>
                  </a:cubicBezTo>
                  <a:lnTo>
                    <a:pt x="1097" y="266"/>
                  </a:lnTo>
                  <a:lnTo>
                    <a:pt x="1108" y="312"/>
                  </a:lnTo>
                  <a:cubicBezTo>
                    <a:pt x="1056" y="330"/>
                    <a:pt x="1006" y="352"/>
                    <a:pt x="956" y="375"/>
                  </a:cubicBezTo>
                  <a:lnTo>
                    <a:pt x="895" y="272"/>
                  </a:lnTo>
                  <a:cubicBezTo>
                    <a:pt x="893" y="268"/>
                    <a:pt x="892" y="267"/>
                    <a:pt x="891" y="266"/>
                  </a:cubicBezTo>
                  <a:cubicBezTo>
                    <a:pt x="864" y="223"/>
                    <a:pt x="823" y="196"/>
                    <a:pt x="789" y="196"/>
                  </a:cubicBezTo>
                  <a:cubicBezTo>
                    <a:pt x="778" y="196"/>
                    <a:pt x="768" y="199"/>
                    <a:pt x="759" y="204"/>
                  </a:cubicBezTo>
                  <a:cubicBezTo>
                    <a:pt x="739" y="216"/>
                    <a:pt x="728" y="238"/>
                    <a:pt x="727" y="266"/>
                  </a:cubicBezTo>
                  <a:cubicBezTo>
                    <a:pt x="725" y="294"/>
                    <a:pt x="732" y="325"/>
                    <a:pt x="750" y="356"/>
                  </a:cubicBezTo>
                  <a:lnTo>
                    <a:pt x="809" y="458"/>
                  </a:lnTo>
                  <a:cubicBezTo>
                    <a:pt x="764" y="489"/>
                    <a:pt x="719" y="525"/>
                    <a:pt x="679" y="559"/>
                  </a:cubicBezTo>
                  <a:lnTo>
                    <a:pt x="593" y="474"/>
                  </a:lnTo>
                  <a:cubicBezTo>
                    <a:pt x="562" y="443"/>
                    <a:pt x="523" y="426"/>
                    <a:pt x="490" y="426"/>
                  </a:cubicBezTo>
                  <a:cubicBezTo>
                    <a:pt x="472" y="426"/>
                    <a:pt x="455" y="432"/>
                    <a:pt x="443" y="443"/>
                  </a:cubicBezTo>
                  <a:cubicBezTo>
                    <a:pt x="410" y="477"/>
                    <a:pt x="423" y="544"/>
                    <a:pt x="474" y="593"/>
                  </a:cubicBezTo>
                  <a:lnTo>
                    <a:pt x="559" y="679"/>
                  </a:lnTo>
                  <a:cubicBezTo>
                    <a:pt x="522" y="720"/>
                    <a:pt x="487" y="763"/>
                    <a:pt x="458" y="809"/>
                  </a:cubicBezTo>
                  <a:lnTo>
                    <a:pt x="354" y="749"/>
                  </a:lnTo>
                  <a:cubicBezTo>
                    <a:pt x="327" y="734"/>
                    <a:pt x="298" y="726"/>
                    <a:pt x="273" y="726"/>
                  </a:cubicBezTo>
                  <a:cubicBezTo>
                    <a:pt x="242" y="726"/>
                    <a:pt x="215" y="737"/>
                    <a:pt x="203" y="759"/>
                  </a:cubicBezTo>
                  <a:cubicBezTo>
                    <a:pt x="179" y="799"/>
                    <a:pt x="211" y="860"/>
                    <a:pt x="270" y="896"/>
                  </a:cubicBezTo>
                  <a:lnTo>
                    <a:pt x="375" y="957"/>
                  </a:lnTo>
                  <a:cubicBezTo>
                    <a:pt x="350" y="1006"/>
                    <a:pt x="328" y="1057"/>
                    <a:pt x="311" y="1110"/>
                  </a:cubicBezTo>
                  <a:lnTo>
                    <a:pt x="195" y="1079"/>
                  </a:lnTo>
                  <a:cubicBezTo>
                    <a:pt x="179" y="1075"/>
                    <a:pt x="163" y="1073"/>
                    <a:pt x="148" y="1073"/>
                  </a:cubicBezTo>
                  <a:cubicBezTo>
                    <a:pt x="100" y="1073"/>
                    <a:pt x="61" y="1094"/>
                    <a:pt x="52" y="1128"/>
                  </a:cubicBezTo>
                  <a:cubicBezTo>
                    <a:pt x="39" y="1173"/>
                    <a:pt x="85" y="1224"/>
                    <a:pt x="152" y="1243"/>
                  </a:cubicBezTo>
                  <a:lnTo>
                    <a:pt x="266" y="1274"/>
                  </a:lnTo>
                  <a:cubicBezTo>
                    <a:pt x="255" y="1327"/>
                    <a:pt x="249" y="1382"/>
                    <a:pt x="247" y="1438"/>
                  </a:cubicBezTo>
                  <a:lnTo>
                    <a:pt x="127" y="1438"/>
                  </a:lnTo>
                  <a:cubicBezTo>
                    <a:pt x="57" y="1438"/>
                    <a:pt x="0" y="1476"/>
                    <a:pt x="0" y="1522"/>
                  </a:cubicBezTo>
                  <a:cubicBezTo>
                    <a:pt x="3" y="1569"/>
                    <a:pt x="59" y="1607"/>
                    <a:pt x="130" y="1607"/>
                  </a:cubicBezTo>
                  <a:lnTo>
                    <a:pt x="249" y="1607"/>
                  </a:lnTo>
                  <a:cubicBezTo>
                    <a:pt x="253" y="1661"/>
                    <a:pt x="259" y="1717"/>
                    <a:pt x="269" y="1770"/>
                  </a:cubicBezTo>
                  <a:lnTo>
                    <a:pt x="154" y="1801"/>
                  </a:lnTo>
                  <a:cubicBezTo>
                    <a:pt x="88" y="1819"/>
                    <a:pt x="42" y="1870"/>
                    <a:pt x="54" y="1915"/>
                  </a:cubicBezTo>
                  <a:cubicBezTo>
                    <a:pt x="63" y="1949"/>
                    <a:pt x="103" y="1970"/>
                    <a:pt x="151" y="1970"/>
                  </a:cubicBezTo>
                  <a:cubicBezTo>
                    <a:pt x="166" y="1970"/>
                    <a:pt x="183" y="1968"/>
                    <a:pt x="199" y="1963"/>
                  </a:cubicBezTo>
                  <a:lnTo>
                    <a:pt x="315" y="1934"/>
                  </a:lnTo>
                  <a:cubicBezTo>
                    <a:pt x="333" y="1986"/>
                    <a:pt x="354" y="2036"/>
                    <a:pt x="379" y="2086"/>
                  </a:cubicBezTo>
                  <a:lnTo>
                    <a:pt x="274" y="2147"/>
                  </a:lnTo>
                  <a:cubicBezTo>
                    <a:pt x="214" y="2181"/>
                    <a:pt x="184" y="2244"/>
                    <a:pt x="207" y="2284"/>
                  </a:cubicBezTo>
                  <a:cubicBezTo>
                    <a:pt x="220" y="2306"/>
                    <a:pt x="246" y="2317"/>
                    <a:pt x="277" y="2317"/>
                  </a:cubicBezTo>
                  <a:cubicBezTo>
                    <a:pt x="303" y="2317"/>
                    <a:pt x="332" y="2309"/>
                    <a:pt x="359" y="2293"/>
                  </a:cubicBezTo>
                  <a:lnTo>
                    <a:pt x="462" y="2234"/>
                  </a:lnTo>
                  <a:cubicBezTo>
                    <a:pt x="492" y="2279"/>
                    <a:pt x="526" y="2324"/>
                    <a:pt x="563" y="2364"/>
                  </a:cubicBezTo>
                  <a:lnTo>
                    <a:pt x="478" y="2448"/>
                  </a:lnTo>
                  <a:cubicBezTo>
                    <a:pt x="428" y="2498"/>
                    <a:pt x="415" y="2564"/>
                    <a:pt x="447" y="2598"/>
                  </a:cubicBezTo>
                  <a:cubicBezTo>
                    <a:pt x="459" y="2610"/>
                    <a:pt x="476" y="2616"/>
                    <a:pt x="495" y="2616"/>
                  </a:cubicBezTo>
                  <a:cubicBezTo>
                    <a:pt x="527" y="2616"/>
                    <a:pt x="566" y="2599"/>
                    <a:pt x="597" y="2567"/>
                  </a:cubicBezTo>
                  <a:lnTo>
                    <a:pt x="681" y="2482"/>
                  </a:lnTo>
                  <a:cubicBezTo>
                    <a:pt x="723" y="2519"/>
                    <a:pt x="766" y="2553"/>
                    <a:pt x="812" y="2583"/>
                  </a:cubicBezTo>
                  <a:lnTo>
                    <a:pt x="753" y="2688"/>
                  </a:lnTo>
                  <a:cubicBezTo>
                    <a:pt x="718" y="2748"/>
                    <a:pt x="723" y="2816"/>
                    <a:pt x="762" y="2838"/>
                  </a:cubicBezTo>
                  <a:cubicBezTo>
                    <a:pt x="771" y="2844"/>
                    <a:pt x="782" y="2847"/>
                    <a:pt x="793" y="2847"/>
                  </a:cubicBezTo>
                  <a:cubicBezTo>
                    <a:pt x="830" y="2847"/>
                    <a:pt x="872" y="2818"/>
                    <a:pt x="899" y="2772"/>
                  </a:cubicBezTo>
                  <a:lnTo>
                    <a:pt x="960" y="2668"/>
                  </a:lnTo>
                  <a:cubicBezTo>
                    <a:pt x="1008" y="2691"/>
                    <a:pt x="1060" y="2714"/>
                    <a:pt x="1113" y="2731"/>
                  </a:cubicBezTo>
                  <a:lnTo>
                    <a:pt x="1081" y="2847"/>
                  </a:lnTo>
                  <a:cubicBezTo>
                    <a:pt x="1063" y="2914"/>
                    <a:pt x="1085" y="2979"/>
                    <a:pt x="1130" y="2990"/>
                  </a:cubicBezTo>
                  <a:cubicBezTo>
                    <a:pt x="1134" y="2991"/>
                    <a:pt x="1139" y="2992"/>
                    <a:pt x="1144" y="2992"/>
                  </a:cubicBezTo>
                  <a:cubicBezTo>
                    <a:pt x="1186" y="2992"/>
                    <a:pt x="1229" y="2950"/>
                    <a:pt x="1245" y="2890"/>
                  </a:cubicBezTo>
                  <a:lnTo>
                    <a:pt x="1275" y="2775"/>
                  </a:lnTo>
                  <a:cubicBezTo>
                    <a:pt x="1329" y="2786"/>
                    <a:pt x="1383" y="2793"/>
                    <a:pt x="1439" y="2795"/>
                  </a:cubicBezTo>
                  <a:lnTo>
                    <a:pt x="1439" y="2916"/>
                  </a:lnTo>
                  <a:cubicBezTo>
                    <a:pt x="1439" y="2986"/>
                    <a:pt x="1477" y="3043"/>
                    <a:pt x="1523" y="3043"/>
                  </a:cubicBezTo>
                  <a:cubicBezTo>
                    <a:pt x="1568" y="3043"/>
                    <a:pt x="1607" y="2986"/>
                    <a:pt x="1607" y="2916"/>
                  </a:cubicBezTo>
                  <a:lnTo>
                    <a:pt x="1607" y="2795"/>
                  </a:lnTo>
                  <a:cubicBezTo>
                    <a:pt x="1662" y="2791"/>
                    <a:pt x="1718" y="2786"/>
                    <a:pt x="1772" y="2775"/>
                  </a:cubicBezTo>
                  <a:lnTo>
                    <a:pt x="1802" y="2890"/>
                  </a:lnTo>
                  <a:cubicBezTo>
                    <a:pt x="1818" y="2950"/>
                    <a:pt x="1860" y="2993"/>
                    <a:pt x="1900" y="2993"/>
                  </a:cubicBezTo>
                  <a:cubicBezTo>
                    <a:pt x="1906" y="2993"/>
                    <a:pt x="1911" y="2992"/>
                    <a:pt x="1916" y="2990"/>
                  </a:cubicBezTo>
                  <a:cubicBezTo>
                    <a:pt x="1962" y="2979"/>
                    <a:pt x="1984" y="2914"/>
                    <a:pt x="1966" y="2847"/>
                  </a:cubicBezTo>
                  <a:lnTo>
                    <a:pt x="1934" y="2731"/>
                  </a:lnTo>
                  <a:cubicBezTo>
                    <a:pt x="1987" y="2712"/>
                    <a:pt x="2037" y="2691"/>
                    <a:pt x="2087" y="2668"/>
                  </a:cubicBezTo>
                  <a:lnTo>
                    <a:pt x="2147" y="2772"/>
                  </a:lnTo>
                  <a:cubicBezTo>
                    <a:pt x="2175" y="2818"/>
                    <a:pt x="2216" y="2847"/>
                    <a:pt x="2253" y="2847"/>
                  </a:cubicBezTo>
                  <a:cubicBezTo>
                    <a:pt x="2264" y="2847"/>
                    <a:pt x="2275" y="2844"/>
                    <a:pt x="2284" y="2838"/>
                  </a:cubicBezTo>
                  <a:cubicBezTo>
                    <a:pt x="2324" y="2815"/>
                    <a:pt x="2330" y="2747"/>
                    <a:pt x="2294" y="2688"/>
                  </a:cubicBezTo>
                  <a:lnTo>
                    <a:pt x="2235" y="2583"/>
                  </a:lnTo>
                  <a:cubicBezTo>
                    <a:pt x="2266" y="2562"/>
                    <a:pt x="2294" y="2538"/>
                    <a:pt x="2322" y="2515"/>
                  </a:cubicBezTo>
                  <a:cubicBezTo>
                    <a:pt x="2336" y="2503"/>
                    <a:pt x="2352" y="2494"/>
                    <a:pt x="2364" y="2482"/>
                  </a:cubicBezTo>
                  <a:lnTo>
                    <a:pt x="2451" y="2567"/>
                  </a:lnTo>
                  <a:cubicBezTo>
                    <a:pt x="2482" y="2599"/>
                    <a:pt x="2521" y="2616"/>
                    <a:pt x="2553" y="2616"/>
                  </a:cubicBezTo>
                  <a:cubicBezTo>
                    <a:pt x="2572" y="2616"/>
                    <a:pt x="2588" y="2610"/>
                    <a:pt x="2600" y="2598"/>
                  </a:cubicBezTo>
                  <a:cubicBezTo>
                    <a:pt x="2632" y="2564"/>
                    <a:pt x="2620" y="2498"/>
                    <a:pt x="2569" y="2447"/>
                  </a:cubicBezTo>
                  <a:lnTo>
                    <a:pt x="2484" y="2363"/>
                  </a:lnTo>
                  <a:cubicBezTo>
                    <a:pt x="2520" y="2322"/>
                    <a:pt x="2554" y="2278"/>
                    <a:pt x="2585" y="2233"/>
                  </a:cubicBezTo>
                  <a:lnTo>
                    <a:pt x="2688" y="2292"/>
                  </a:lnTo>
                  <a:cubicBezTo>
                    <a:pt x="2715" y="2308"/>
                    <a:pt x="2744" y="2316"/>
                    <a:pt x="2770" y="2316"/>
                  </a:cubicBezTo>
                  <a:cubicBezTo>
                    <a:pt x="2801" y="2316"/>
                    <a:pt x="2827" y="2305"/>
                    <a:pt x="2839" y="2283"/>
                  </a:cubicBezTo>
                  <a:cubicBezTo>
                    <a:pt x="2863" y="2242"/>
                    <a:pt x="2833" y="2181"/>
                    <a:pt x="2773" y="2146"/>
                  </a:cubicBezTo>
                  <a:lnTo>
                    <a:pt x="2668" y="2085"/>
                  </a:lnTo>
                  <a:cubicBezTo>
                    <a:pt x="2691" y="2036"/>
                    <a:pt x="2715" y="1985"/>
                    <a:pt x="2731" y="1933"/>
                  </a:cubicBezTo>
                  <a:lnTo>
                    <a:pt x="2847" y="1963"/>
                  </a:lnTo>
                  <a:cubicBezTo>
                    <a:pt x="2864" y="1968"/>
                    <a:pt x="2880" y="1970"/>
                    <a:pt x="2896" y="1970"/>
                  </a:cubicBezTo>
                  <a:cubicBezTo>
                    <a:pt x="2943" y="1970"/>
                    <a:pt x="2982" y="1949"/>
                    <a:pt x="2992" y="1915"/>
                  </a:cubicBezTo>
                  <a:cubicBezTo>
                    <a:pt x="3005" y="1870"/>
                    <a:pt x="2959" y="1819"/>
                    <a:pt x="2891" y="1801"/>
                  </a:cubicBezTo>
                  <a:lnTo>
                    <a:pt x="2776" y="1770"/>
                  </a:lnTo>
                  <a:cubicBezTo>
                    <a:pt x="2786" y="1715"/>
                    <a:pt x="2794" y="1661"/>
                    <a:pt x="2796" y="1606"/>
                  </a:cubicBezTo>
                  <a:lnTo>
                    <a:pt x="2917" y="1606"/>
                  </a:lnTo>
                  <a:cubicBezTo>
                    <a:pt x="2987" y="1606"/>
                    <a:pt x="3044" y="1567"/>
                    <a:pt x="3044" y="1521"/>
                  </a:cubicBezTo>
                  <a:cubicBezTo>
                    <a:pt x="3044" y="1475"/>
                    <a:pt x="2987" y="1437"/>
                    <a:pt x="2917" y="1437"/>
                  </a:cubicBezTo>
                  <a:lnTo>
                    <a:pt x="2796" y="1437"/>
                  </a:lnTo>
                  <a:cubicBezTo>
                    <a:pt x="2792" y="1381"/>
                    <a:pt x="2786" y="1326"/>
                    <a:pt x="2776" y="1271"/>
                  </a:cubicBezTo>
                  <a:lnTo>
                    <a:pt x="2892" y="1242"/>
                  </a:lnTo>
                  <a:cubicBezTo>
                    <a:pt x="2959" y="1223"/>
                    <a:pt x="3005" y="1171"/>
                    <a:pt x="2993" y="1127"/>
                  </a:cubicBezTo>
                  <a:cubicBezTo>
                    <a:pt x="2983" y="1093"/>
                    <a:pt x="2944" y="1071"/>
                    <a:pt x="2896" y="1071"/>
                  </a:cubicBezTo>
                  <a:cubicBezTo>
                    <a:pt x="2880" y="1071"/>
                    <a:pt x="2864" y="1074"/>
                    <a:pt x="2847" y="1078"/>
                  </a:cubicBezTo>
                  <a:lnTo>
                    <a:pt x="2731" y="1110"/>
                  </a:lnTo>
                  <a:cubicBezTo>
                    <a:pt x="2715" y="1057"/>
                    <a:pt x="2691" y="1007"/>
                    <a:pt x="2668" y="957"/>
                  </a:cubicBezTo>
                  <a:lnTo>
                    <a:pt x="2773" y="896"/>
                  </a:lnTo>
                  <a:cubicBezTo>
                    <a:pt x="2833" y="861"/>
                    <a:pt x="2863" y="800"/>
                    <a:pt x="2839" y="759"/>
                  </a:cubicBezTo>
                  <a:cubicBezTo>
                    <a:pt x="2827" y="736"/>
                    <a:pt x="2801" y="725"/>
                    <a:pt x="2771" y="725"/>
                  </a:cubicBezTo>
                  <a:cubicBezTo>
                    <a:pt x="2745" y="725"/>
                    <a:pt x="2716" y="733"/>
                    <a:pt x="2688" y="749"/>
                  </a:cubicBezTo>
                  <a:lnTo>
                    <a:pt x="2585" y="809"/>
                  </a:lnTo>
                  <a:cubicBezTo>
                    <a:pt x="2554" y="763"/>
                    <a:pt x="2520" y="720"/>
                    <a:pt x="2484" y="679"/>
                  </a:cubicBezTo>
                  <a:lnTo>
                    <a:pt x="2569" y="594"/>
                  </a:lnTo>
                  <a:cubicBezTo>
                    <a:pt x="2618" y="546"/>
                    <a:pt x="2632" y="477"/>
                    <a:pt x="2600" y="446"/>
                  </a:cubicBezTo>
                  <a:cubicBezTo>
                    <a:pt x="2587" y="433"/>
                    <a:pt x="2570" y="427"/>
                    <a:pt x="2551" y="427"/>
                  </a:cubicBezTo>
                  <a:cubicBezTo>
                    <a:pt x="2519" y="427"/>
                    <a:pt x="2481" y="444"/>
                    <a:pt x="2451" y="475"/>
                  </a:cubicBezTo>
                  <a:lnTo>
                    <a:pt x="2364" y="562"/>
                  </a:lnTo>
                  <a:cubicBezTo>
                    <a:pt x="2352" y="549"/>
                    <a:pt x="2337" y="540"/>
                    <a:pt x="2322" y="528"/>
                  </a:cubicBezTo>
                  <a:cubicBezTo>
                    <a:pt x="2294" y="505"/>
                    <a:pt x="2266" y="479"/>
                    <a:pt x="2235" y="459"/>
                  </a:cubicBezTo>
                  <a:lnTo>
                    <a:pt x="2294" y="357"/>
                  </a:lnTo>
                  <a:cubicBezTo>
                    <a:pt x="2311" y="326"/>
                    <a:pt x="2319" y="295"/>
                    <a:pt x="2318" y="267"/>
                  </a:cubicBezTo>
                  <a:cubicBezTo>
                    <a:pt x="2316" y="240"/>
                    <a:pt x="2304" y="217"/>
                    <a:pt x="2284" y="205"/>
                  </a:cubicBezTo>
                  <a:cubicBezTo>
                    <a:pt x="2276" y="200"/>
                    <a:pt x="2266" y="198"/>
                    <a:pt x="2255" y="198"/>
                  </a:cubicBezTo>
                  <a:cubicBezTo>
                    <a:pt x="2220" y="198"/>
                    <a:pt x="2179" y="224"/>
                    <a:pt x="2151" y="267"/>
                  </a:cubicBezTo>
                  <a:cubicBezTo>
                    <a:pt x="2150" y="269"/>
                    <a:pt x="2149" y="269"/>
                    <a:pt x="2147" y="273"/>
                  </a:cubicBezTo>
                  <a:lnTo>
                    <a:pt x="2087" y="377"/>
                  </a:lnTo>
                  <a:cubicBezTo>
                    <a:pt x="2038" y="353"/>
                    <a:pt x="1987" y="331"/>
                    <a:pt x="1934" y="314"/>
                  </a:cubicBezTo>
                  <a:lnTo>
                    <a:pt x="1946" y="267"/>
                  </a:lnTo>
                  <a:lnTo>
                    <a:pt x="1964" y="197"/>
                  </a:lnTo>
                  <a:cubicBezTo>
                    <a:pt x="1983" y="130"/>
                    <a:pt x="1961" y="65"/>
                    <a:pt x="1915" y="52"/>
                  </a:cubicBezTo>
                  <a:cubicBezTo>
                    <a:pt x="1910" y="51"/>
                    <a:pt x="1906" y="50"/>
                    <a:pt x="1901" y="50"/>
                  </a:cubicBezTo>
                  <a:cubicBezTo>
                    <a:pt x="1860" y="50"/>
                    <a:pt x="1817" y="92"/>
                    <a:pt x="1800" y="152"/>
                  </a:cubicBezTo>
                  <a:lnTo>
                    <a:pt x="1771" y="266"/>
                  </a:lnTo>
                  <a:lnTo>
                    <a:pt x="1771" y="267"/>
                  </a:lnTo>
                  <a:cubicBezTo>
                    <a:pt x="1768" y="267"/>
                    <a:pt x="1763" y="267"/>
                    <a:pt x="1761" y="266"/>
                  </a:cubicBezTo>
                  <a:cubicBezTo>
                    <a:pt x="1710" y="257"/>
                    <a:pt x="1658" y="250"/>
                    <a:pt x="1605" y="247"/>
                  </a:cubicBezTo>
                  <a:lnTo>
                    <a:pt x="1605" y="127"/>
                  </a:lnTo>
                  <a:cubicBezTo>
                    <a:pt x="1605" y="57"/>
                    <a:pt x="1567" y="1"/>
                    <a:pt x="152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9"/>
            <p:cNvSpPr/>
            <p:nvPr/>
          </p:nvSpPr>
          <p:spPr>
            <a:xfrm>
              <a:off x="2630102" y="2622089"/>
              <a:ext cx="104408" cy="104408"/>
            </a:xfrm>
            <a:custGeom>
              <a:avLst/>
              <a:gdLst/>
              <a:ahLst/>
              <a:cxnLst/>
              <a:rect l="l" t="t" r="r" b="b"/>
              <a:pathLst>
                <a:path w="2300" h="2300" extrusionOk="0">
                  <a:moveTo>
                    <a:pt x="1150" y="349"/>
                  </a:moveTo>
                  <a:cubicBezTo>
                    <a:pt x="1571" y="349"/>
                    <a:pt x="1917" y="673"/>
                    <a:pt x="1950" y="1085"/>
                  </a:cubicBezTo>
                  <a:cubicBezTo>
                    <a:pt x="1952" y="1107"/>
                    <a:pt x="1955" y="1129"/>
                    <a:pt x="1955" y="1151"/>
                  </a:cubicBezTo>
                  <a:cubicBezTo>
                    <a:pt x="1955" y="1173"/>
                    <a:pt x="1954" y="1196"/>
                    <a:pt x="1950" y="1217"/>
                  </a:cubicBezTo>
                  <a:cubicBezTo>
                    <a:pt x="1917" y="1630"/>
                    <a:pt x="1572" y="1954"/>
                    <a:pt x="1150" y="1954"/>
                  </a:cubicBezTo>
                  <a:cubicBezTo>
                    <a:pt x="706" y="1954"/>
                    <a:pt x="346" y="1594"/>
                    <a:pt x="346" y="1151"/>
                  </a:cubicBezTo>
                  <a:cubicBezTo>
                    <a:pt x="346" y="707"/>
                    <a:pt x="706" y="349"/>
                    <a:pt x="1150" y="349"/>
                  </a:cubicBezTo>
                  <a:close/>
                  <a:moveTo>
                    <a:pt x="1150" y="1"/>
                  </a:moveTo>
                  <a:cubicBezTo>
                    <a:pt x="516" y="1"/>
                    <a:pt x="1" y="514"/>
                    <a:pt x="1" y="1148"/>
                  </a:cubicBezTo>
                  <a:cubicBezTo>
                    <a:pt x="1" y="1785"/>
                    <a:pt x="516" y="2300"/>
                    <a:pt x="1150" y="2300"/>
                  </a:cubicBezTo>
                  <a:cubicBezTo>
                    <a:pt x="1461" y="2300"/>
                    <a:pt x="1744" y="2175"/>
                    <a:pt x="1950" y="1974"/>
                  </a:cubicBezTo>
                  <a:cubicBezTo>
                    <a:pt x="2166" y="1765"/>
                    <a:pt x="2300" y="1474"/>
                    <a:pt x="2300" y="1150"/>
                  </a:cubicBezTo>
                  <a:cubicBezTo>
                    <a:pt x="2300" y="826"/>
                    <a:pt x="2166" y="535"/>
                    <a:pt x="1950" y="326"/>
                  </a:cubicBezTo>
                  <a:cubicBezTo>
                    <a:pt x="1744" y="124"/>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2645809" y="2637886"/>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2"/>
                    <a:pt x="463" y="186"/>
                    <a:pt x="804" y="186"/>
                  </a:cubicBezTo>
                  <a:close/>
                  <a:moveTo>
                    <a:pt x="804" y="1"/>
                  </a:moveTo>
                  <a:cubicBezTo>
                    <a:pt x="360" y="1"/>
                    <a:pt x="0" y="360"/>
                    <a:pt x="0" y="803"/>
                  </a:cubicBezTo>
                  <a:cubicBezTo>
                    <a:pt x="0" y="1246"/>
                    <a:pt x="360" y="1606"/>
                    <a:pt x="804" y="1606"/>
                  </a:cubicBezTo>
                  <a:cubicBezTo>
                    <a:pt x="1225" y="1606"/>
                    <a:pt x="1571" y="1282"/>
                    <a:pt x="1604" y="869"/>
                  </a:cubicBezTo>
                  <a:cubicBezTo>
                    <a:pt x="1606" y="847"/>
                    <a:pt x="1609" y="825"/>
                    <a:pt x="1609" y="803"/>
                  </a:cubicBezTo>
                  <a:cubicBezTo>
                    <a:pt x="1609" y="781"/>
                    <a:pt x="1608" y="758"/>
                    <a:pt x="1604" y="737"/>
                  </a:cubicBezTo>
                  <a:cubicBezTo>
                    <a:pt x="1571" y="325"/>
                    <a:pt x="1226" y="1"/>
                    <a:pt x="804"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9"/>
            <p:cNvSpPr/>
            <p:nvPr/>
          </p:nvSpPr>
          <p:spPr>
            <a:xfrm>
              <a:off x="2668007" y="2660084"/>
              <a:ext cx="28599" cy="28508"/>
            </a:xfrm>
            <a:custGeom>
              <a:avLst/>
              <a:gdLst/>
              <a:ahLst/>
              <a:cxnLst/>
              <a:rect l="l" t="t" r="r" b="b"/>
              <a:pathLst>
                <a:path w="630" h="628" extrusionOk="0">
                  <a:moveTo>
                    <a:pt x="315" y="0"/>
                  </a:moveTo>
                  <a:cubicBezTo>
                    <a:pt x="141" y="0"/>
                    <a:pt x="2" y="141"/>
                    <a:pt x="2" y="314"/>
                  </a:cubicBezTo>
                  <a:cubicBezTo>
                    <a:pt x="1" y="488"/>
                    <a:pt x="141" y="627"/>
                    <a:pt x="315" y="627"/>
                  </a:cubicBezTo>
                  <a:cubicBezTo>
                    <a:pt x="489" y="627"/>
                    <a:pt x="629" y="487"/>
                    <a:pt x="629" y="314"/>
                  </a:cubicBezTo>
                  <a:cubicBezTo>
                    <a:pt x="629" y="140"/>
                    <a:pt x="488" y="0"/>
                    <a:pt x="31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9"/>
            <p:cNvSpPr/>
            <p:nvPr/>
          </p:nvSpPr>
          <p:spPr>
            <a:xfrm>
              <a:off x="2654298" y="3053977"/>
              <a:ext cx="56017" cy="56017"/>
            </a:xfrm>
            <a:custGeom>
              <a:avLst/>
              <a:gdLst/>
              <a:ahLst/>
              <a:cxnLst/>
              <a:rect l="l" t="t" r="r" b="b"/>
              <a:pathLst>
                <a:path w="1234" h="1234" extrusionOk="0">
                  <a:moveTo>
                    <a:pt x="617" y="303"/>
                  </a:moveTo>
                  <a:cubicBezTo>
                    <a:pt x="791" y="303"/>
                    <a:pt x="931" y="444"/>
                    <a:pt x="931" y="618"/>
                  </a:cubicBezTo>
                  <a:cubicBezTo>
                    <a:pt x="931" y="791"/>
                    <a:pt x="791" y="932"/>
                    <a:pt x="617" y="932"/>
                  </a:cubicBezTo>
                  <a:cubicBezTo>
                    <a:pt x="443" y="932"/>
                    <a:pt x="304" y="791"/>
                    <a:pt x="304" y="618"/>
                  </a:cubicBezTo>
                  <a:cubicBezTo>
                    <a:pt x="304" y="444"/>
                    <a:pt x="445" y="303"/>
                    <a:pt x="617" y="303"/>
                  </a:cubicBezTo>
                  <a:close/>
                  <a:moveTo>
                    <a:pt x="617" y="0"/>
                  </a:moveTo>
                  <a:cubicBezTo>
                    <a:pt x="276" y="0"/>
                    <a:pt x="0" y="276"/>
                    <a:pt x="0" y="617"/>
                  </a:cubicBezTo>
                  <a:cubicBezTo>
                    <a:pt x="0" y="957"/>
                    <a:pt x="277" y="1234"/>
                    <a:pt x="617" y="1234"/>
                  </a:cubicBezTo>
                  <a:cubicBezTo>
                    <a:pt x="958" y="1234"/>
                    <a:pt x="1234" y="957"/>
                    <a:pt x="1234" y="617"/>
                  </a:cubicBezTo>
                  <a:cubicBezTo>
                    <a:pt x="1234" y="276"/>
                    <a:pt x="958" y="0"/>
                    <a:pt x="61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9"/>
            <p:cNvSpPr/>
            <p:nvPr/>
          </p:nvSpPr>
          <p:spPr>
            <a:xfrm>
              <a:off x="2645809" y="3045533"/>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1"/>
                    <a:pt x="464" y="186"/>
                    <a:pt x="804" y="186"/>
                  </a:cubicBezTo>
                  <a:close/>
                  <a:moveTo>
                    <a:pt x="804" y="0"/>
                  </a:moveTo>
                  <a:cubicBezTo>
                    <a:pt x="360" y="0"/>
                    <a:pt x="0" y="360"/>
                    <a:pt x="0" y="803"/>
                  </a:cubicBezTo>
                  <a:cubicBezTo>
                    <a:pt x="0" y="1246"/>
                    <a:pt x="360" y="1606"/>
                    <a:pt x="804" y="1606"/>
                  </a:cubicBezTo>
                  <a:cubicBezTo>
                    <a:pt x="1225" y="1606"/>
                    <a:pt x="1571" y="1281"/>
                    <a:pt x="1604" y="868"/>
                  </a:cubicBezTo>
                  <a:cubicBezTo>
                    <a:pt x="1606" y="846"/>
                    <a:pt x="1609" y="825"/>
                    <a:pt x="1609" y="803"/>
                  </a:cubicBezTo>
                  <a:cubicBezTo>
                    <a:pt x="1609" y="780"/>
                    <a:pt x="1608" y="758"/>
                    <a:pt x="1604" y="737"/>
                  </a:cubicBezTo>
                  <a:cubicBezTo>
                    <a:pt x="1571" y="324"/>
                    <a:pt x="1225" y="0"/>
                    <a:pt x="8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9"/>
            <p:cNvSpPr/>
            <p:nvPr/>
          </p:nvSpPr>
          <p:spPr>
            <a:xfrm>
              <a:off x="2668053" y="3067686"/>
              <a:ext cx="28553" cy="28644"/>
            </a:xfrm>
            <a:custGeom>
              <a:avLst/>
              <a:gdLst/>
              <a:ahLst/>
              <a:cxnLst/>
              <a:rect l="l" t="t" r="r" b="b"/>
              <a:pathLst>
                <a:path w="629" h="631" extrusionOk="0">
                  <a:moveTo>
                    <a:pt x="314" y="1"/>
                  </a:moveTo>
                  <a:cubicBezTo>
                    <a:pt x="140" y="1"/>
                    <a:pt x="1" y="142"/>
                    <a:pt x="1" y="316"/>
                  </a:cubicBezTo>
                  <a:cubicBezTo>
                    <a:pt x="1" y="490"/>
                    <a:pt x="142" y="630"/>
                    <a:pt x="314" y="630"/>
                  </a:cubicBezTo>
                  <a:cubicBezTo>
                    <a:pt x="488" y="630"/>
                    <a:pt x="628" y="489"/>
                    <a:pt x="628" y="316"/>
                  </a:cubicBezTo>
                  <a:cubicBezTo>
                    <a:pt x="628" y="142"/>
                    <a:pt x="488" y="1"/>
                    <a:pt x="3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a:off x="2714219" y="2602160"/>
              <a:ext cx="10940" cy="7399"/>
            </a:xfrm>
            <a:custGeom>
              <a:avLst/>
              <a:gdLst/>
              <a:ahLst/>
              <a:cxnLst/>
              <a:rect l="l" t="t" r="r" b="b"/>
              <a:pathLst>
                <a:path w="241" h="163" extrusionOk="0">
                  <a:moveTo>
                    <a:pt x="84" y="0"/>
                  </a:moveTo>
                  <a:cubicBezTo>
                    <a:pt x="53" y="0"/>
                    <a:pt x="24" y="11"/>
                    <a:pt x="0" y="30"/>
                  </a:cubicBezTo>
                  <a:cubicBezTo>
                    <a:pt x="22" y="39"/>
                    <a:pt x="41" y="50"/>
                    <a:pt x="62" y="60"/>
                  </a:cubicBezTo>
                  <a:cubicBezTo>
                    <a:pt x="70" y="57"/>
                    <a:pt x="80" y="56"/>
                    <a:pt x="91" y="56"/>
                  </a:cubicBezTo>
                  <a:cubicBezTo>
                    <a:pt x="93" y="56"/>
                    <a:pt x="95" y="56"/>
                    <a:pt x="97" y="56"/>
                  </a:cubicBezTo>
                  <a:cubicBezTo>
                    <a:pt x="111" y="57"/>
                    <a:pt x="123" y="61"/>
                    <a:pt x="135" y="67"/>
                  </a:cubicBezTo>
                  <a:cubicBezTo>
                    <a:pt x="160" y="82"/>
                    <a:pt x="173" y="103"/>
                    <a:pt x="180" y="127"/>
                  </a:cubicBezTo>
                  <a:cubicBezTo>
                    <a:pt x="198" y="138"/>
                    <a:pt x="218" y="149"/>
                    <a:pt x="236" y="162"/>
                  </a:cubicBezTo>
                  <a:cubicBezTo>
                    <a:pt x="241" y="111"/>
                    <a:pt x="217" y="55"/>
                    <a:pt x="161" y="23"/>
                  </a:cubicBezTo>
                  <a:cubicBezTo>
                    <a:pt x="140" y="11"/>
                    <a:pt x="119" y="4"/>
                    <a:pt x="96" y="1"/>
                  </a:cubicBezTo>
                  <a:cubicBezTo>
                    <a:pt x="92" y="1"/>
                    <a:pt x="88" y="0"/>
                    <a:pt x="8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a:off x="2716943" y="2604657"/>
              <a:ext cx="5357" cy="3268"/>
            </a:xfrm>
            <a:custGeom>
              <a:avLst/>
              <a:gdLst/>
              <a:ahLst/>
              <a:cxnLst/>
              <a:rect l="l" t="t" r="r" b="b"/>
              <a:pathLst>
                <a:path w="118" h="72" extrusionOk="0">
                  <a:moveTo>
                    <a:pt x="28" y="0"/>
                  </a:moveTo>
                  <a:cubicBezTo>
                    <a:pt x="19" y="0"/>
                    <a:pt x="9" y="2"/>
                    <a:pt x="1" y="5"/>
                  </a:cubicBezTo>
                  <a:cubicBezTo>
                    <a:pt x="12" y="10"/>
                    <a:pt x="25" y="16"/>
                    <a:pt x="36" y="22"/>
                  </a:cubicBezTo>
                  <a:cubicBezTo>
                    <a:pt x="65" y="37"/>
                    <a:pt x="90" y="56"/>
                    <a:pt x="118" y="72"/>
                  </a:cubicBezTo>
                  <a:cubicBezTo>
                    <a:pt x="114" y="48"/>
                    <a:pt x="100" y="27"/>
                    <a:pt x="74" y="12"/>
                  </a:cubicBezTo>
                  <a:cubicBezTo>
                    <a:pt x="63" y="6"/>
                    <a:pt x="49" y="2"/>
                    <a:pt x="36" y="1"/>
                  </a:cubicBezTo>
                  <a:cubicBezTo>
                    <a:pt x="34" y="1"/>
                    <a:pt x="31" y="0"/>
                    <a:pt x="2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a:off x="2661425" y="2583685"/>
              <a:ext cx="73131" cy="31822"/>
            </a:xfrm>
            <a:custGeom>
              <a:avLst/>
              <a:gdLst/>
              <a:ahLst/>
              <a:cxnLst/>
              <a:rect l="l" t="t" r="r" b="b"/>
              <a:pathLst>
                <a:path w="1611" h="701" extrusionOk="0">
                  <a:moveTo>
                    <a:pt x="352" y="0"/>
                  </a:moveTo>
                  <a:cubicBezTo>
                    <a:pt x="348" y="0"/>
                    <a:pt x="343" y="1"/>
                    <a:pt x="339" y="1"/>
                  </a:cubicBezTo>
                  <a:cubicBezTo>
                    <a:pt x="221" y="9"/>
                    <a:pt x="120" y="64"/>
                    <a:pt x="64" y="140"/>
                  </a:cubicBezTo>
                  <a:cubicBezTo>
                    <a:pt x="49" y="158"/>
                    <a:pt x="37" y="178"/>
                    <a:pt x="28" y="199"/>
                  </a:cubicBezTo>
                  <a:cubicBezTo>
                    <a:pt x="6" y="247"/>
                    <a:pt x="0" y="296"/>
                    <a:pt x="7" y="347"/>
                  </a:cubicBezTo>
                  <a:cubicBezTo>
                    <a:pt x="75" y="328"/>
                    <a:pt x="146" y="314"/>
                    <a:pt x="216" y="304"/>
                  </a:cubicBezTo>
                  <a:cubicBezTo>
                    <a:pt x="228" y="247"/>
                    <a:pt x="280" y="199"/>
                    <a:pt x="350" y="195"/>
                  </a:cubicBezTo>
                  <a:cubicBezTo>
                    <a:pt x="354" y="195"/>
                    <a:pt x="359" y="195"/>
                    <a:pt x="363" y="195"/>
                  </a:cubicBezTo>
                  <a:cubicBezTo>
                    <a:pt x="428" y="195"/>
                    <a:pt x="480" y="234"/>
                    <a:pt x="498" y="285"/>
                  </a:cubicBezTo>
                  <a:cubicBezTo>
                    <a:pt x="614" y="288"/>
                    <a:pt x="727" y="302"/>
                    <a:pt x="835" y="326"/>
                  </a:cubicBezTo>
                  <a:cubicBezTo>
                    <a:pt x="950" y="351"/>
                    <a:pt x="1060" y="388"/>
                    <a:pt x="1165" y="435"/>
                  </a:cubicBezTo>
                  <a:cubicBezTo>
                    <a:pt x="1188" y="418"/>
                    <a:pt x="1217" y="406"/>
                    <a:pt x="1249" y="406"/>
                  </a:cubicBezTo>
                  <a:cubicBezTo>
                    <a:pt x="1253" y="406"/>
                    <a:pt x="1257" y="407"/>
                    <a:pt x="1260" y="407"/>
                  </a:cubicBezTo>
                  <a:cubicBezTo>
                    <a:pt x="1282" y="410"/>
                    <a:pt x="1304" y="415"/>
                    <a:pt x="1325" y="428"/>
                  </a:cubicBezTo>
                  <a:cubicBezTo>
                    <a:pt x="1381" y="460"/>
                    <a:pt x="1405" y="517"/>
                    <a:pt x="1399" y="568"/>
                  </a:cubicBezTo>
                  <a:cubicBezTo>
                    <a:pt x="1460" y="609"/>
                    <a:pt x="1518" y="653"/>
                    <a:pt x="1573" y="700"/>
                  </a:cubicBezTo>
                  <a:cubicBezTo>
                    <a:pt x="1595" y="659"/>
                    <a:pt x="1610" y="616"/>
                    <a:pt x="1611" y="568"/>
                  </a:cubicBezTo>
                  <a:cubicBezTo>
                    <a:pt x="1611" y="546"/>
                    <a:pt x="1610" y="523"/>
                    <a:pt x="1604" y="501"/>
                  </a:cubicBezTo>
                  <a:cubicBezTo>
                    <a:pt x="1586" y="410"/>
                    <a:pt x="1521" y="319"/>
                    <a:pt x="1421" y="259"/>
                  </a:cubicBezTo>
                  <a:cubicBezTo>
                    <a:pt x="1384" y="238"/>
                    <a:pt x="1326" y="227"/>
                    <a:pt x="1260" y="219"/>
                  </a:cubicBezTo>
                  <a:cubicBezTo>
                    <a:pt x="1231" y="216"/>
                    <a:pt x="1201" y="214"/>
                    <a:pt x="1170" y="212"/>
                  </a:cubicBezTo>
                  <a:cubicBezTo>
                    <a:pt x="1066" y="206"/>
                    <a:pt x="959" y="209"/>
                    <a:pt x="869" y="186"/>
                  </a:cubicBezTo>
                  <a:cubicBezTo>
                    <a:pt x="779" y="163"/>
                    <a:pt x="683" y="114"/>
                    <a:pt x="588" y="72"/>
                  </a:cubicBezTo>
                  <a:cubicBezTo>
                    <a:pt x="499" y="32"/>
                    <a:pt x="414" y="0"/>
                    <a:pt x="35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a:off x="2634597" y="2605247"/>
              <a:ext cx="10532" cy="7626"/>
            </a:xfrm>
            <a:custGeom>
              <a:avLst/>
              <a:gdLst/>
              <a:ahLst/>
              <a:cxnLst/>
              <a:rect l="l" t="t" r="r" b="b"/>
              <a:pathLst>
                <a:path w="232" h="168" extrusionOk="0">
                  <a:moveTo>
                    <a:pt x="158" y="1"/>
                  </a:moveTo>
                  <a:cubicBezTo>
                    <a:pt x="130" y="1"/>
                    <a:pt x="100" y="9"/>
                    <a:pt x="72" y="27"/>
                  </a:cubicBezTo>
                  <a:cubicBezTo>
                    <a:pt x="22" y="62"/>
                    <a:pt x="1" y="117"/>
                    <a:pt x="7" y="167"/>
                  </a:cubicBezTo>
                  <a:cubicBezTo>
                    <a:pt x="25" y="153"/>
                    <a:pt x="43" y="142"/>
                    <a:pt x="62" y="129"/>
                  </a:cubicBezTo>
                  <a:cubicBezTo>
                    <a:pt x="65" y="106"/>
                    <a:pt x="80" y="85"/>
                    <a:pt x="101" y="71"/>
                  </a:cubicBezTo>
                  <a:cubicBezTo>
                    <a:pt x="117" y="60"/>
                    <a:pt x="135" y="54"/>
                    <a:pt x="153" y="54"/>
                  </a:cubicBezTo>
                  <a:cubicBezTo>
                    <a:pt x="159" y="54"/>
                    <a:pt x="166" y="55"/>
                    <a:pt x="173" y="56"/>
                  </a:cubicBezTo>
                  <a:cubicBezTo>
                    <a:pt x="192" y="45"/>
                    <a:pt x="212" y="32"/>
                    <a:pt x="232" y="22"/>
                  </a:cubicBezTo>
                  <a:cubicBezTo>
                    <a:pt x="211" y="8"/>
                    <a:pt x="185" y="1"/>
                    <a:pt x="15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a:off x="2671230" y="2592537"/>
              <a:ext cx="12892" cy="4993"/>
            </a:xfrm>
            <a:custGeom>
              <a:avLst/>
              <a:gdLst/>
              <a:ahLst/>
              <a:cxnLst/>
              <a:rect l="l" t="t" r="r" b="b"/>
              <a:pathLst>
                <a:path w="284" h="110" extrusionOk="0">
                  <a:moveTo>
                    <a:pt x="147" y="1"/>
                  </a:moveTo>
                  <a:cubicBezTo>
                    <a:pt x="143" y="1"/>
                    <a:pt x="139" y="1"/>
                    <a:pt x="135" y="1"/>
                  </a:cubicBezTo>
                  <a:cubicBezTo>
                    <a:pt x="65" y="6"/>
                    <a:pt x="12" y="53"/>
                    <a:pt x="0" y="110"/>
                  </a:cubicBezTo>
                  <a:cubicBezTo>
                    <a:pt x="22" y="107"/>
                    <a:pt x="43" y="103"/>
                    <a:pt x="64" y="100"/>
                  </a:cubicBezTo>
                  <a:cubicBezTo>
                    <a:pt x="77" y="75"/>
                    <a:pt x="104" y="56"/>
                    <a:pt x="138" y="53"/>
                  </a:cubicBezTo>
                  <a:cubicBezTo>
                    <a:pt x="140" y="53"/>
                    <a:pt x="141" y="53"/>
                    <a:pt x="143" y="53"/>
                  </a:cubicBezTo>
                  <a:cubicBezTo>
                    <a:pt x="176" y="53"/>
                    <a:pt x="202" y="69"/>
                    <a:pt x="218" y="91"/>
                  </a:cubicBezTo>
                  <a:cubicBezTo>
                    <a:pt x="227" y="91"/>
                    <a:pt x="236" y="90"/>
                    <a:pt x="244" y="90"/>
                  </a:cubicBezTo>
                  <a:cubicBezTo>
                    <a:pt x="258" y="90"/>
                    <a:pt x="269" y="91"/>
                    <a:pt x="283" y="91"/>
                  </a:cubicBezTo>
                  <a:cubicBezTo>
                    <a:pt x="264" y="40"/>
                    <a:pt x="212" y="1"/>
                    <a:pt x="14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a:off x="2637366" y="2607699"/>
              <a:ext cx="5084" cy="3450"/>
            </a:xfrm>
            <a:custGeom>
              <a:avLst/>
              <a:gdLst/>
              <a:ahLst/>
              <a:cxnLst/>
              <a:rect l="l" t="t" r="r" b="b"/>
              <a:pathLst>
                <a:path w="112" h="76" extrusionOk="0">
                  <a:moveTo>
                    <a:pt x="92" y="0"/>
                  </a:moveTo>
                  <a:cubicBezTo>
                    <a:pt x="74" y="0"/>
                    <a:pt x="56" y="6"/>
                    <a:pt x="40" y="17"/>
                  </a:cubicBezTo>
                  <a:cubicBezTo>
                    <a:pt x="19" y="31"/>
                    <a:pt x="4" y="52"/>
                    <a:pt x="1" y="75"/>
                  </a:cubicBezTo>
                  <a:cubicBezTo>
                    <a:pt x="36" y="50"/>
                    <a:pt x="73" y="25"/>
                    <a:pt x="112" y="2"/>
                  </a:cubicBezTo>
                  <a:cubicBezTo>
                    <a:pt x="105" y="1"/>
                    <a:pt x="99" y="0"/>
                    <a:pt x="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a:off x="2674136" y="2594897"/>
              <a:ext cx="6991" cy="2224"/>
            </a:xfrm>
            <a:custGeom>
              <a:avLst/>
              <a:gdLst/>
              <a:ahLst/>
              <a:cxnLst/>
              <a:rect l="l" t="t" r="r" b="b"/>
              <a:pathLst>
                <a:path w="154" h="49" extrusionOk="0">
                  <a:moveTo>
                    <a:pt x="80" y="1"/>
                  </a:moveTo>
                  <a:cubicBezTo>
                    <a:pt x="79" y="1"/>
                    <a:pt x="77" y="1"/>
                    <a:pt x="75" y="1"/>
                  </a:cubicBezTo>
                  <a:cubicBezTo>
                    <a:pt x="41" y="4"/>
                    <a:pt x="16" y="22"/>
                    <a:pt x="1" y="48"/>
                  </a:cubicBezTo>
                  <a:cubicBezTo>
                    <a:pt x="51" y="43"/>
                    <a:pt x="103" y="41"/>
                    <a:pt x="154" y="39"/>
                  </a:cubicBezTo>
                  <a:cubicBezTo>
                    <a:pt x="138" y="17"/>
                    <a:pt x="112" y="1"/>
                    <a:pt x="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6" name="Google Shape;4716;p29"/>
          <p:cNvGrpSpPr/>
          <p:nvPr/>
        </p:nvGrpSpPr>
        <p:grpSpPr>
          <a:xfrm rot="-251219">
            <a:off x="945007" y="4411431"/>
            <a:ext cx="2757414" cy="1192954"/>
            <a:chOff x="5804893" y="1022959"/>
            <a:chExt cx="853789" cy="369379"/>
          </a:xfrm>
        </p:grpSpPr>
        <p:sp>
          <p:nvSpPr>
            <p:cNvPr id="4717" name="Google Shape;4717;p29"/>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9"/>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9"/>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9"/>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9"/>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9"/>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9"/>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9"/>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9"/>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9"/>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9"/>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9"/>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9"/>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9"/>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9"/>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9"/>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9"/>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9"/>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9"/>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9"/>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9"/>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9"/>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9"/>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9"/>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9"/>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9"/>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9"/>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9"/>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9"/>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9"/>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9"/>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9"/>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9"/>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9"/>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9"/>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9"/>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9"/>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9"/>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9"/>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9"/>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9"/>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9"/>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3" name="Google Shape;4783;p29"/>
          <p:cNvGrpSpPr/>
          <p:nvPr/>
        </p:nvGrpSpPr>
        <p:grpSpPr>
          <a:xfrm>
            <a:off x="6898360" y="-667907"/>
            <a:ext cx="1846623" cy="1846730"/>
            <a:chOff x="6083028" y="206984"/>
            <a:chExt cx="524221" cy="524267"/>
          </a:xfrm>
        </p:grpSpPr>
        <p:sp>
          <p:nvSpPr>
            <p:cNvPr id="4784" name="Google Shape;4784;p29"/>
            <p:cNvSpPr/>
            <p:nvPr/>
          </p:nvSpPr>
          <p:spPr>
            <a:xfrm>
              <a:off x="6083028" y="206984"/>
              <a:ext cx="524221" cy="524267"/>
            </a:xfrm>
            <a:custGeom>
              <a:avLst/>
              <a:gdLst/>
              <a:ahLst/>
              <a:cxnLst/>
              <a:rect l="l" t="t" r="r" b="b"/>
              <a:pathLst>
                <a:path w="11548" h="11549" extrusionOk="0">
                  <a:moveTo>
                    <a:pt x="6049" y="233"/>
                  </a:moveTo>
                  <a:cubicBezTo>
                    <a:pt x="6138" y="233"/>
                    <a:pt x="6211" y="305"/>
                    <a:pt x="6211" y="395"/>
                  </a:cubicBezTo>
                  <a:cubicBezTo>
                    <a:pt x="6211" y="485"/>
                    <a:pt x="6138" y="556"/>
                    <a:pt x="6049" y="556"/>
                  </a:cubicBezTo>
                  <a:cubicBezTo>
                    <a:pt x="5959" y="556"/>
                    <a:pt x="5886" y="485"/>
                    <a:pt x="5886" y="395"/>
                  </a:cubicBezTo>
                  <a:cubicBezTo>
                    <a:pt x="5886" y="305"/>
                    <a:pt x="5959" y="233"/>
                    <a:pt x="6049" y="233"/>
                  </a:cubicBezTo>
                  <a:close/>
                  <a:moveTo>
                    <a:pt x="4905" y="302"/>
                  </a:moveTo>
                  <a:cubicBezTo>
                    <a:pt x="4995" y="302"/>
                    <a:pt x="5068" y="375"/>
                    <a:pt x="5068" y="465"/>
                  </a:cubicBezTo>
                  <a:cubicBezTo>
                    <a:pt x="5068" y="554"/>
                    <a:pt x="4995" y="627"/>
                    <a:pt x="4905" y="627"/>
                  </a:cubicBezTo>
                  <a:cubicBezTo>
                    <a:pt x="4816" y="627"/>
                    <a:pt x="4743" y="554"/>
                    <a:pt x="4743" y="465"/>
                  </a:cubicBezTo>
                  <a:cubicBezTo>
                    <a:pt x="4742" y="375"/>
                    <a:pt x="4816" y="302"/>
                    <a:pt x="4905" y="302"/>
                  </a:cubicBezTo>
                  <a:close/>
                  <a:moveTo>
                    <a:pt x="7194" y="419"/>
                  </a:moveTo>
                  <a:cubicBezTo>
                    <a:pt x="7284" y="419"/>
                    <a:pt x="7356" y="492"/>
                    <a:pt x="7356" y="582"/>
                  </a:cubicBezTo>
                  <a:cubicBezTo>
                    <a:pt x="7356" y="671"/>
                    <a:pt x="7284" y="744"/>
                    <a:pt x="7194" y="744"/>
                  </a:cubicBezTo>
                  <a:cubicBezTo>
                    <a:pt x="7104" y="744"/>
                    <a:pt x="7030" y="671"/>
                    <a:pt x="7030" y="582"/>
                  </a:cubicBezTo>
                  <a:cubicBezTo>
                    <a:pt x="7030" y="493"/>
                    <a:pt x="7104" y="419"/>
                    <a:pt x="7194" y="419"/>
                  </a:cubicBezTo>
                  <a:close/>
                  <a:moveTo>
                    <a:pt x="2745" y="1165"/>
                  </a:moveTo>
                  <a:cubicBezTo>
                    <a:pt x="2834" y="1165"/>
                    <a:pt x="2907" y="1237"/>
                    <a:pt x="2907" y="1326"/>
                  </a:cubicBezTo>
                  <a:cubicBezTo>
                    <a:pt x="2907" y="1416"/>
                    <a:pt x="2834" y="1489"/>
                    <a:pt x="2745" y="1489"/>
                  </a:cubicBezTo>
                  <a:cubicBezTo>
                    <a:pt x="2655" y="1489"/>
                    <a:pt x="2583" y="1416"/>
                    <a:pt x="2583" y="1326"/>
                  </a:cubicBezTo>
                  <a:cubicBezTo>
                    <a:pt x="2581" y="1237"/>
                    <a:pt x="2654" y="1165"/>
                    <a:pt x="2745" y="1165"/>
                  </a:cubicBezTo>
                  <a:close/>
                  <a:moveTo>
                    <a:pt x="1848" y="1925"/>
                  </a:moveTo>
                  <a:cubicBezTo>
                    <a:pt x="1938" y="1925"/>
                    <a:pt x="2011" y="1998"/>
                    <a:pt x="2011" y="2087"/>
                  </a:cubicBezTo>
                  <a:cubicBezTo>
                    <a:pt x="2011" y="2177"/>
                    <a:pt x="1938" y="2249"/>
                    <a:pt x="1848" y="2249"/>
                  </a:cubicBezTo>
                  <a:cubicBezTo>
                    <a:pt x="1759" y="2249"/>
                    <a:pt x="1687" y="2177"/>
                    <a:pt x="1687" y="2087"/>
                  </a:cubicBezTo>
                  <a:cubicBezTo>
                    <a:pt x="1687" y="1998"/>
                    <a:pt x="1759" y="1925"/>
                    <a:pt x="1848" y="1925"/>
                  </a:cubicBezTo>
                  <a:close/>
                  <a:moveTo>
                    <a:pt x="10041" y="2339"/>
                  </a:moveTo>
                  <a:cubicBezTo>
                    <a:pt x="10131" y="2339"/>
                    <a:pt x="10204" y="2411"/>
                    <a:pt x="10204" y="2501"/>
                  </a:cubicBezTo>
                  <a:cubicBezTo>
                    <a:pt x="10204" y="2591"/>
                    <a:pt x="10131" y="2663"/>
                    <a:pt x="10041" y="2663"/>
                  </a:cubicBezTo>
                  <a:cubicBezTo>
                    <a:pt x="9952" y="2663"/>
                    <a:pt x="9879" y="2591"/>
                    <a:pt x="9879" y="2501"/>
                  </a:cubicBezTo>
                  <a:cubicBezTo>
                    <a:pt x="9878" y="2412"/>
                    <a:pt x="9952" y="2339"/>
                    <a:pt x="10041" y="2339"/>
                  </a:cubicBezTo>
                  <a:close/>
                  <a:moveTo>
                    <a:pt x="1149" y="2843"/>
                  </a:moveTo>
                  <a:cubicBezTo>
                    <a:pt x="1239" y="2843"/>
                    <a:pt x="1310" y="2915"/>
                    <a:pt x="1310" y="3005"/>
                  </a:cubicBezTo>
                  <a:cubicBezTo>
                    <a:pt x="1310" y="3095"/>
                    <a:pt x="1239" y="3166"/>
                    <a:pt x="1149" y="3166"/>
                  </a:cubicBezTo>
                  <a:cubicBezTo>
                    <a:pt x="1059" y="3166"/>
                    <a:pt x="987" y="3095"/>
                    <a:pt x="987" y="3005"/>
                  </a:cubicBezTo>
                  <a:cubicBezTo>
                    <a:pt x="987" y="2915"/>
                    <a:pt x="1059" y="2843"/>
                    <a:pt x="1149" y="2843"/>
                  </a:cubicBezTo>
                  <a:close/>
                  <a:moveTo>
                    <a:pt x="11147" y="5611"/>
                  </a:moveTo>
                  <a:cubicBezTo>
                    <a:pt x="11237" y="5611"/>
                    <a:pt x="11310" y="5684"/>
                    <a:pt x="11310" y="5773"/>
                  </a:cubicBezTo>
                  <a:cubicBezTo>
                    <a:pt x="11310" y="5863"/>
                    <a:pt x="11237" y="5935"/>
                    <a:pt x="11147" y="5935"/>
                  </a:cubicBezTo>
                  <a:cubicBezTo>
                    <a:pt x="11058" y="5935"/>
                    <a:pt x="10985" y="5863"/>
                    <a:pt x="10985" y="5773"/>
                  </a:cubicBezTo>
                  <a:cubicBezTo>
                    <a:pt x="10984" y="5685"/>
                    <a:pt x="11058" y="5611"/>
                    <a:pt x="11147" y="5611"/>
                  </a:cubicBezTo>
                  <a:close/>
                  <a:moveTo>
                    <a:pt x="414" y="6199"/>
                  </a:moveTo>
                  <a:cubicBezTo>
                    <a:pt x="504" y="6199"/>
                    <a:pt x="576" y="6272"/>
                    <a:pt x="576" y="6362"/>
                  </a:cubicBezTo>
                  <a:cubicBezTo>
                    <a:pt x="576" y="6451"/>
                    <a:pt x="504" y="6524"/>
                    <a:pt x="414" y="6524"/>
                  </a:cubicBezTo>
                  <a:cubicBezTo>
                    <a:pt x="324" y="6524"/>
                    <a:pt x="253" y="6451"/>
                    <a:pt x="253" y="6362"/>
                  </a:cubicBezTo>
                  <a:cubicBezTo>
                    <a:pt x="253" y="6272"/>
                    <a:pt x="324" y="6199"/>
                    <a:pt x="414" y="6199"/>
                  </a:cubicBezTo>
                  <a:close/>
                  <a:moveTo>
                    <a:pt x="11021" y="6779"/>
                  </a:moveTo>
                  <a:cubicBezTo>
                    <a:pt x="11111" y="6779"/>
                    <a:pt x="11182" y="6852"/>
                    <a:pt x="11182" y="6942"/>
                  </a:cubicBezTo>
                  <a:cubicBezTo>
                    <a:pt x="11182" y="7031"/>
                    <a:pt x="11111" y="7104"/>
                    <a:pt x="11021" y="7104"/>
                  </a:cubicBezTo>
                  <a:cubicBezTo>
                    <a:pt x="10931" y="7104"/>
                    <a:pt x="10859" y="7031"/>
                    <a:pt x="10859" y="6942"/>
                  </a:cubicBezTo>
                  <a:cubicBezTo>
                    <a:pt x="10859" y="6852"/>
                    <a:pt x="10931" y="6779"/>
                    <a:pt x="11021" y="6779"/>
                  </a:cubicBezTo>
                  <a:close/>
                  <a:moveTo>
                    <a:pt x="667" y="7331"/>
                  </a:moveTo>
                  <a:cubicBezTo>
                    <a:pt x="757" y="7331"/>
                    <a:pt x="830" y="7404"/>
                    <a:pt x="830" y="7493"/>
                  </a:cubicBezTo>
                  <a:cubicBezTo>
                    <a:pt x="830" y="7583"/>
                    <a:pt x="757" y="7656"/>
                    <a:pt x="667" y="7656"/>
                  </a:cubicBezTo>
                  <a:cubicBezTo>
                    <a:pt x="578" y="7656"/>
                    <a:pt x="506" y="7583"/>
                    <a:pt x="506" y="7493"/>
                  </a:cubicBezTo>
                  <a:cubicBezTo>
                    <a:pt x="506" y="7404"/>
                    <a:pt x="578" y="7331"/>
                    <a:pt x="667" y="7331"/>
                  </a:cubicBezTo>
                  <a:close/>
                  <a:moveTo>
                    <a:pt x="10654" y="7865"/>
                  </a:moveTo>
                  <a:cubicBezTo>
                    <a:pt x="10744" y="7865"/>
                    <a:pt x="10816" y="7937"/>
                    <a:pt x="10816" y="8027"/>
                  </a:cubicBezTo>
                  <a:cubicBezTo>
                    <a:pt x="10816" y="8117"/>
                    <a:pt x="10744" y="8189"/>
                    <a:pt x="10654" y="8189"/>
                  </a:cubicBezTo>
                  <a:cubicBezTo>
                    <a:pt x="10564" y="8189"/>
                    <a:pt x="10493" y="8117"/>
                    <a:pt x="10493" y="8027"/>
                  </a:cubicBezTo>
                  <a:cubicBezTo>
                    <a:pt x="10493" y="7937"/>
                    <a:pt x="10564" y="7865"/>
                    <a:pt x="10654" y="7865"/>
                  </a:cubicBezTo>
                  <a:close/>
                  <a:moveTo>
                    <a:pt x="10041" y="8876"/>
                  </a:moveTo>
                  <a:cubicBezTo>
                    <a:pt x="10131" y="8876"/>
                    <a:pt x="10204" y="8949"/>
                    <a:pt x="10204" y="9038"/>
                  </a:cubicBezTo>
                  <a:cubicBezTo>
                    <a:pt x="10204" y="9128"/>
                    <a:pt x="10131" y="9201"/>
                    <a:pt x="10041" y="9201"/>
                  </a:cubicBezTo>
                  <a:cubicBezTo>
                    <a:pt x="9952" y="9201"/>
                    <a:pt x="9879" y="9128"/>
                    <a:pt x="9879" y="9038"/>
                  </a:cubicBezTo>
                  <a:cubicBezTo>
                    <a:pt x="9879" y="8949"/>
                    <a:pt x="9952" y="8876"/>
                    <a:pt x="10041" y="8876"/>
                  </a:cubicBezTo>
                  <a:close/>
                  <a:moveTo>
                    <a:pt x="2747" y="10058"/>
                  </a:moveTo>
                  <a:cubicBezTo>
                    <a:pt x="2836" y="10058"/>
                    <a:pt x="2908" y="10131"/>
                    <a:pt x="2908" y="10220"/>
                  </a:cubicBezTo>
                  <a:cubicBezTo>
                    <a:pt x="2908" y="10310"/>
                    <a:pt x="2836" y="10383"/>
                    <a:pt x="2747" y="10383"/>
                  </a:cubicBezTo>
                  <a:cubicBezTo>
                    <a:pt x="2657" y="10383"/>
                    <a:pt x="2584" y="10310"/>
                    <a:pt x="2584" y="10220"/>
                  </a:cubicBezTo>
                  <a:cubicBezTo>
                    <a:pt x="2584" y="10131"/>
                    <a:pt x="2657" y="10058"/>
                    <a:pt x="2747" y="10058"/>
                  </a:cubicBezTo>
                  <a:close/>
                  <a:moveTo>
                    <a:pt x="5768" y="936"/>
                  </a:moveTo>
                  <a:cubicBezTo>
                    <a:pt x="8439" y="936"/>
                    <a:pt x="10605" y="3102"/>
                    <a:pt x="10605" y="5774"/>
                  </a:cubicBezTo>
                  <a:cubicBezTo>
                    <a:pt x="10606" y="8445"/>
                    <a:pt x="8441" y="10612"/>
                    <a:pt x="5768" y="10612"/>
                  </a:cubicBezTo>
                  <a:cubicBezTo>
                    <a:pt x="3096" y="10612"/>
                    <a:pt x="930" y="8447"/>
                    <a:pt x="930" y="5774"/>
                  </a:cubicBezTo>
                  <a:cubicBezTo>
                    <a:pt x="930" y="3102"/>
                    <a:pt x="3096" y="936"/>
                    <a:pt x="5768" y="936"/>
                  </a:cubicBezTo>
                  <a:close/>
                  <a:moveTo>
                    <a:pt x="3796" y="10612"/>
                  </a:moveTo>
                  <a:cubicBezTo>
                    <a:pt x="3886" y="10612"/>
                    <a:pt x="3957" y="10684"/>
                    <a:pt x="3957" y="10774"/>
                  </a:cubicBezTo>
                  <a:cubicBezTo>
                    <a:pt x="3960" y="10864"/>
                    <a:pt x="3886" y="10937"/>
                    <a:pt x="3796" y="10937"/>
                  </a:cubicBezTo>
                  <a:cubicBezTo>
                    <a:pt x="3706" y="10937"/>
                    <a:pt x="3634" y="10864"/>
                    <a:pt x="3634" y="10774"/>
                  </a:cubicBezTo>
                  <a:cubicBezTo>
                    <a:pt x="3634" y="10684"/>
                    <a:pt x="3706" y="10612"/>
                    <a:pt x="3796" y="10612"/>
                  </a:cubicBezTo>
                  <a:close/>
                  <a:moveTo>
                    <a:pt x="6059" y="10990"/>
                  </a:moveTo>
                  <a:cubicBezTo>
                    <a:pt x="6149" y="10990"/>
                    <a:pt x="6222" y="11063"/>
                    <a:pt x="6222" y="11153"/>
                  </a:cubicBezTo>
                  <a:cubicBezTo>
                    <a:pt x="6222" y="11242"/>
                    <a:pt x="6149" y="11314"/>
                    <a:pt x="6059" y="11314"/>
                  </a:cubicBezTo>
                  <a:cubicBezTo>
                    <a:pt x="5970" y="11314"/>
                    <a:pt x="5897" y="11242"/>
                    <a:pt x="5897" y="11153"/>
                  </a:cubicBezTo>
                  <a:cubicBezTo>
                    <a:pt x="5897" y="11063"/>
                    <a:pt x="5970" y="10990"/>
                    <a:pt x="6059" y="10990"/>
                  </a:cubicBezTo>
                  <a:close/>
                  <a:moveTo>
                    <a:pt x="6041" y="0"/>
                  </a:moveTo>
                  <a:cubicBezTo>
                    <a:pt x="5816" y="0"/>
                    <a:pt x="5637" y="176"/>
                    <a:pt x="5626" y="399"/>
                  </a:cubicBezTo>
                  <a:cubicBezTo>
                    <a:pt x="5626" y="407"/>
                    <a:pt x="5627" y="412"/>
                    <a:pt x="5627" y="418"/>
                  </a:cubicBezTo>
                  <a:cubicBezTo>
                    <a:pt x="5521" y="420"/>
                    <a:pt x="5417" y="426"/>
                    <a:pt x="5315" y="435"/>
                  </a:cubicBezTo>
                  <a:cubicBezTo>
                    <a:pt x="5313" y="430"/>
                    <a:pt x="5315" y="423"/>
                    <a:pt x="5313" y="418"/>
                  </a:cubicBezTo>
                  <a:cubicBezTo>
                    <a:pt x="5279" y="210"/>
                    <a:pt x="5100" y="64"/>
                    <a:pt x="4897" y="64"/>
                  </a:cubicBezTo>
                  <a:cubicBezTo>
                    <a:pt x="4875" y="64"/>
                    <a:pt x="4852" y="65"/>
                    <a:pt x="4830" y="69"/>
                  </a:cubicBezTo>
                  <a:cubicBezTo>
                    <a:pt x="4827" y="69"/>
                    <a:pt x="4817" y="70"/>
                    <a:pt x="4817" y="71"/>
                  </a:cubicBezTo>
                  <a:cubicBezTo>
                    <a:pt x="4588" y="109"/>
                    <a:pt x="4437" y="325"/>
                    <a:pt x="4476" y="555"/>
                  </a:cubicBezTo>
                  <a:cubicBezTo>
                    <a:pt x="4477" y="561"/>
                    <a:pt x="4479" y="567"/>
                    <a:pt x="4479" y="572"/>
                  </a:cubicBezTo>
                  <a:cubicBezTo>
                    <a:pt x="3996" y="692"/>
                    <a:pt x="3539" y="877"/>
                    <a:pt x="3117" y="1118"/>
                  </a:cubicBezTo>
                  <a:lnTo>
                    <a:pt x="3108" y="1103"/>
                  </a:lnTo>
                  <a:cubicBezTo>
                    <a:pt x="3028" y="982"/>
                    <a:pt x="2895" y="918"/>
                    <a:pt x="2759" y="918"/>
                  </a:cubicBezTo>
                  <a:cubicBezTo>
                    <a:pt x="2678" y="918"/>
                    <a:pt x="2595" y="941"/>
                    <a:pt x="2522" y="990"/>
                  </a:cubicBezTo>
                  <a:lnTo>
                    <a:pt x="2515" y="995"/>
                  </a:lnTo>
                  <a:cubicBezTo>
                    <a:pt x="2322" y="1126"/>
                    <a:pt x="2275" y="1385"/>
                    <a:pt x="2406" y="1578"/>
                  </a:cubicBezTo>
                  <a:cubicBezTo>
                    <a:pt x="2410" y="1583"/>
                    <a:pt x="2415" y="1588"/>
                    <a:pt x="2418" y="1593"/>
                  </a:cubicBezTo>
                  <a:cubicBezTo>
                    <a:pt x="2337" y="1658"/>
                    <a:pt x="2256" y="1726"/>
                    <a:pt x="2179" y="1795"/>
                  </a:cubicBezTo>
                  <a:cubicBezTo>
                    <a:pt x="2175" y="1791"/>
                    <a:pt x="2174" y="1788"/>
                    <a:pt x="2170" y="1785"/>
                  </a:cubicBezTo>
                  <a:cubicBezTo>
                    <a:pt x="2088" y="1707"/>
                    <a:pt x="1983" y="1668"/>
                    <a:pt x="1878" y="1668"/>
                  </a:cubicBezTo>
                  <a:cubicBezTo>
                    <a:pt x="1767" y="1668"/>
                    <a:pt x="1657" y="1711"/>
                    <a:pt x="1574" y="1797"/>
                  </a:cubicBezTo>
                  <a:cubicBezTo>
                    <a:pt x="1573" y="1799"/>
                    <a:pt x="1565" y="1807"/>
                    <a:pt x="1564" y="1807"/>
                  </a:cubicBezTo>
                  <a:cubicBezTo>
                    <a:pt x="1404" y="1976"/>
                    <a:pt x="1416" y="2238"/>
                    <a:pt x="1585" y="2398"/>
                  </a:cubicBezTo>
                  <a:cubicBezTo>
                    <a:pt x="1590" y="2402"/>
                    <a:pt x="1595" y="2406"/>
                    <a:pt x="1599" y="2410"/>
                  </a:cubicBezTo>
                  <a:cubicBezTo>
                    <a:pt x="1533" y="2491"/>
                    <a:pt x="1471" y="2575"/>
                    <a:pt x="1410" y="2660"/>
                  </a:cubicBezTo>
                  <a:cubicBezTo>
                    <a:pt x="1405" y="2658"/>
                    <a:pt x="1403" y="2655"/>
                    <a:pt x="1399" y="2653"/>
                  </a:cubicBezTo>
                  <a:cubicBezTo>
                    <a:pt x="1330" y="2610"/>
                    <a:pt x="1253" y="2589"/>
                    <a:pt x="1177" y="2589"/>
                  </a:cubicBezTo>
                  <a:cubicBezTo>
                    <a:pt x="1036" y="2589"/>
                    <a:pt x="897" y="2660"/>
                    <a:pt x="818" y="2788"/>
                  </a:cubicBezTo>
                  <a:cubicBezTo>
                    <a:pt x="817" y="2791"/>
                    <a:pt x="808" y="2804"/>
                    <a:pt x="807" y="2807"/>
                  </a:cubicBezTo>
                  <a:cubicBezTo>
                    <a:pt x="690" y="3008"/>
                    <a:pt x="757" y="3267"/>
                    <a:pt x="957" y="3384"/>
                  </a:cubicBezTo>
                  <a:cubicBezTo>
                    <a:pt x="961" y="3387"/>
                    <a:pt x="966" y="3388"/>
                    <a:pt x="970" y="3391"/>
                  </a:cubicBezTo>
                  <a:cubicBezTo>
                    <a:pt x="883" y="3562"/>
                    <a:pt x="808" y="3740"/>
                    <a:pt x="741" y="3921"/>
                  </a:cubicBezTo>
                  <a:cubicBezTo>
                    <a:pt x="957" y="3992"/>
                    <a:pt x="1081" y="4224"/>
                    <a:pt x="1014" y="4444"/>
                  </a:cubicBezTo>
                  <a:cubicBezTo>
                    <a:pt x="964" y="4632"/>
                    <a:pt x="795" y="4754"/>
                    <a:pt x="608" y="4754"/>
                  </a:cubicBezTo>
                  <a:cubicBezTo>
                    <a:pt x="577" y="4754"/>
                    <a:pt x="544" y="4750"/>
                    <a:pt x="512" y="4743"/>
                  </a:cubicBezTo>
                  <a:cubicBezTo>
                    <a:pt x="446" y="5076"/>
                    <a:pt x="411" y="5421"/>
                    <a:pt x="411" y="5772"/>
                  </a:cubicBezTo>
                  <a:cubicBezTo>
                    <a:pt x="411" y="5825"/>
                    <a:pt x="413" y="5878"/>
                    <a:pt x="414" y="5933"/>
                  </a:cubicBezTo>
                  <a:lnTo>
                    <a:pt x="404" y="5933"/>
                  </a:lnTo>
                  <a:cubicBezTo>
                    <a:pt x="172" y="5952"/>
                    <a:pt x="1" y="6158"/>
                    <a:pt x="21" y="6389"/>
                  </a:cubicBezTo>
                  <a:cubicBezTo>
                    <a:pt x="21" y="6393"/>
                    <a:pt x="23" y="6409"/>
                    <a:pt x="23" y="6413"/>
                  </a:cubicBezTo>
                  <a:cubicBezTo>
                    <a:pt x="48" y="6629"/>
                    <a:pt x="232" y="6787"/>
                    <a:pt x="443" y="6787"/>
                  </a:cubicBezTo>
                  <a:cubicBezTo>
                    <a:pt x="458" y="6787"/>
                    <a:pt x="475" y="6785"/>
                    <a:pt x="492" y="6784"/>
                  </a:cubicBezTo>
                  <a:cubicBezTo>
                    <a:pt x="497" y="6783"/>
                    <a:pt x="502" y="6781"/>
                    <a:pt x="505" y="6781"/>
                  </a:cubicBezTo>
                  <a:cubicBezTo>
                    <a:pt x="525" y="6882"/>
                    <a:pt x="546" y="6982"/>
                    <a:pt x="570" y="7081"/>
                  </a:cubicBezTo>
                  <a:cubicBezTo>
                    <a:pt x="567" y="7082"/>
                    <a:pt x="565" y="7082"/>
                    <a:pt x="562" y="7082"/>
                  </a:cubicBezTo>
                  <a:cubicBezTo>
                    <a:pt x="339" y="7152"/>
                    <a:pt x="215" y="7388"/>
                    <a:pt x="285" y="7610"/>
                  </a:cubicBezTo>
                  <a:cubicBezTo>
                    <a:pt x="286" y="7615"/>
                    <a:pt x="291" y="7627"/>
                    <a:pt x="292" y="7631"/>
                  </a:cubicBezTo>
                  <a:cubicBezTo>
                    <a:pt x="352" y="7807"/>
                    <a:pt x="515" y="7916"/>
                    <a:pt x="691" y="7916"/>
                  </a:cubicBezTo>
                  <a:cubicBezTo>
                    <a:pt x="736" y="7916"/>
                    <a:pt x="782" y="7910"/>
                    <a:pt x="829" y="7894"/>
                  </a:cubicBezTo>
                  <a:cubicBezTo>
                    <a:pt x="834" y="7893"/>
                    <a:pt x="837" y="7889"/>
                    <a:pt x="842" y="7888"/>
                  </a:cubicBezTo>
                  <a:cubicBezTo>
                    <a:pt x="919" y="8065"/>
                    <a:pt x="1008" y="8238"/>
                    <a:pt x="1103" y="8406"/>
                  </a:cubicBezTo>
                  <a:cubicBezTo>
                    <a:pt x="1172" y="8362"/>
                    <a:pt x="1250" y="8341"/>
                    <a:pt x="1326" y="8341"/>
                  </a:cubicBezTo>
                  <a:cubicBezTo>
                    <a:pt x="1461" y="8341"/>
                    <a:pt x="1593" y="8406"/>
                    <a:pt x="1674" y="8527"/>
                  </a:cubicBezTo>
                  <a:cubicBezTo>
                    <a:pt x="1801" y="8716"/>
                    <a:pt x="1758" y="8974"/>
                    <a:pt x="1575" y="9107"/>
                  </a:cubicBezTo>
                  <a:cubicBezTo>
                    <a:pt x="1825" y="9419"/>
                    <a:pt x="2107" y="9705"/>
                    <a:pt x="2419" y="9956"/>
                  </a:cubicBezTo>
                  <a:cubicBezTo>
                    <a:pt x="2416" y="9961"/>
                    <a:pt x="2411" y="9965"/>
                    <a:pt x="2407" y="9971"/>
                  </a:cubicBezTo>
                  <a:cubicBezTo>
                    <a:pt x="2276" y="10162"/>
                    <a:pt x="2327" y="10425"/>
                    <a:pt x="2519" y="10557"/>
                  </a:cubicBezTo>
                  <a:lnTo>
                    <a:pt x="2528" y="10562"/>
                  </a:lnTo>
                  <a:cubicBezTo>
                    <a:pt x="2601" y="10611"/>
                    <a:pt x="2681" y="10635"/>
                    <a:pt x="2760" y="10635"/>
                  </a:cubicBezTo>
                  <a:cubicBezTo>
                    <a:pt x="2895" y="10635"/>
                    <a:pt x="3028" y="10568"/>
                    <a:pt x="3111" y="10447"/>
                  </a:cubicBezTo>
                  <a:cubicBezTo>
                    <a:pt x="3114" y="10442"/>
                    <a:pt x="3115" y="10437"/>
                    <a:pt x="3118" y="10431"/>
                  </a:cubicBezTo>
                  <a:cubicBezTo>
                    <a:pt x="3209" y="10483"/>
                    <a:pt x="3301" y="10533"/>
                    <a:pt x="3395" y="10579"/>
                  </a:cubicBezTo>
                  <a:cubicBezTo>
                    <a:pt x="3392" y="10584"/>
                    <a:pt x="3390" y="10588"/>
                    <a:pt x="3387" y="10594"/>
                  </a:cubicBezTo>
                  <a:cubicBezTo>
                    <a:pt x="3299" y="10810"/>
                    <a:pt x="3404" y="11057"/>
                    <a:pt x="3620" y="11143"/>
                  </a:cubicBezTo>
                  <a:cubicBezTo>
                    <a:pt x="3622" y="11144"/>
                    <a:pt x="3633" y="11148"/>
                    <a:pt x="3635" y="11148"/>
                  </a:cubicBezTo>
                  <a:cubicBezTo>
                    <a:pt x="3685" y="11169"/>
                    <a:pt x="3736" y="11178"/>
                    <a:pt x="3787" y="11178"/>
                  </a:cubicBezTo>
                  <a:cubicBezTo>
                    <a:pt x="3954" y="11178"/>
                    <a:pt x="4109" y="11075"/>
                    <a:pt x="4176" y="10910"/>
                  </a:cubicBezTo>
                  <a:cubicBezTo>
                    <a:pt x="4178" y="10905"/>
                    <a:pt x="4178" y="10900"/>
                    <a:pt x="4179" y="10894"/>
                  </a:cubicBezTo>
                  <a:cubicBezTo>
                    <a:pt x="4640" y="11037"/>
                    <a:pt x="5126" y="11117"/>
                    <a:pt x="5629" y="11128"/>
                  </a:cubicBezTo>
                  <a:cubicBezTo>
                    <a:pt x="5629" y="11134"/>
                    <a:pt x="5628" y="11139"/>
                    <a:pt x="5629" y="11144"/>
                  </a:cubicBezTo>
                  <a:cubicBezTo>
                    <a:pt x="5639" y="11370"/>
                    <a:pt x="5826" y="11548"/>
                    <a:pt x="6050" y="11548"/>
                  </a:cubicBezTo>
                  <a:lnTo>
                    <a:pt x="6070" y="11548"/>
                  </a:lnTo>
                  <a:cubicBezTo>
                    <a:pt x="6071" y="11548"/>
                    <a:pt x="6084" y="11547"/>
                    <a:pt x="6086" y="11547"/>
                  </a:cubicBezTo>
                  <a:cubicBezTo>
                    <a:pt x="6318" y="11533"/>
                    <a:pt x="6488" y="11336"/>
                    <a:pt x="6477" y="11104"/>
                  </a:cubicBezTo>
                  <a:cubicBezTo>
                    <a:pt x="6477" y="11097"/>
                    <a:pt x="6475" y="11092"/>
                    <a:pt x="6475" y="11085"/>
                  </a:cubicBezTo>
                  <a:cubicBezTo>
                    <a:pt x="7066" y="11007"/>
                    <a:pt x="7627" y="10831"/>
                    <a:pt x="8143" y="10575"/>
                  </a:cubicBezTo>
                  <a:cubicBezTo>
                    <a:pt x="8032" y="10374"/>
                    <a:pt x="8100" y="10123"/>
                    <a:pt x="8299" y="10007"/>
                  </a:cubicBezTo>
                  <a:cubicBezTo>
                    <a:pt x="8366" y="9968"/>
                    <a:pt x="8440" y="9949"/>
                    <a:pt x="8514" y="9949"/>
                  </a:cubicBezTo>
                  <a:cubicBezTo>
                    <a:pt x="8653" y="9949"/>
                    <a:pt x="8790" y="10017"/>
                    <a:pt x="8870" y="10141"/>
                  </a:cubicBezTo>
                  <a:cubicBezTo>
                    <a:pt x="9193" y="9910"/>
                    <a:pt x="9492" y="9645"/>
                    <a:pt x="9757" y="9349"/>
                  </a:cubicBezTo>
                  <a:cubicBezTo>
                    <a:pt x="9761" y="9351"/>
                    <a:pt x="9763" y="9356"/>
                    <a:pt x="9766" y="9359"/>
                  </a:cubicBezTo>
                  <a:cubicBezTo>
                    <a:pt x="9842" y="9419"/>
                    <a:pt x="9935" y="9446"/>
                    <a:pt x="10024" y="9446"/>
                  </a:cubicBezTo>
                  <a:cubicBezTo>
                    <a:pt x="10150" y="9446"/>
                    <a:pt x="10274" y="9392"/>
                    <a:pt x="10358" y="9283"/>
                  </a:cubicBezTo>
                  <a:cubicBezTo>
                    <a:pt x="10361" y="9281"/>
                    <a:pt x="10368" y="9270"/>
                    <a:pt x="10369" y="9267"/>
                  </a:cubicBezTo>
                  <a:cubicBezTo>
                    <a:pt x="10506" y="9082"/>
                    <a:pt x="10465" y="8824"/>
                    <a:pt x="10283" y="8685"/>
                  </a:cubicBezTo>
                  <a:cubicBezTo>
                    <a:pt x="10277" y="8681"/>
                    <a:pt x="10272" y="8680"/>
                    <a:pt x="10268" y="8676"/>
                  </a:cubicBezTo>
                  <a:cubicBezTo>
                    <a:pt x="10325" y="8589"/>
                    <a:pt x="10379" y="8499"/>
                    <a:pt x="10430" y="8408"/>
                  </a:cubicBezTo>
                  <a:lnTo>
                    <a:pt x="10438" y="8412"/>
                  </a:lnTo>
                  <a:cubicBezTo>
                    <a:pt x="10499" y="8441"/>
                    <a:pt x="10562" y="8455"/>
                    <a:pt x="10623" y="8455"/>
                  </a:cubicBezTo>
                  <a:cubicBezTo>
                    <a:pt x="10779" y="8455"/>
                    <a:pt x="10929" y="8369"/>
                    <a:pt x="11003" y="8220"/>
                  </a:cubicBezTo>
                  <a:cubicBezTo>
                    <a:pt x="11006" y="8216"/>
                    <a:pt x="11011" y="8201"/>
                    <a:pt x="11014" y="8197"/>
                  </a:cubicBezTo>
                  <a:cubicBezTo>
                    <a:pt x="11111" y="7985"/>
                    <a:pt x="11017" y="7733"/>
                    <a:pt x="10805" y="7637"/>
                  </a:cubicBezTo>
                  <a:lnTo>
                    <a:pt x="10792" y="7633"/>
                  </a:lnTo>
                  <a:cubicBezTo>
                    <a:pt x="10828" y="7538"/>
                    <a:pt x="10860" y="7441"/>
                    <a:pt x="10890" y="7343"/>
                  </a:cubicBezTo>
                  <a:cubicBezTo>
                    <a:pt x="10894" y="7343"/>
                    <a:pt x="10897" y="7345"/>
                    <a:pt x="10900" y="7345"/>
                  </a:cubicBezTo>
                  <a:cubicBezTo>
                    <a:pt x="10932" y="7352"/>
                    <a:pt x="10967" y="7356"/>
                    <a:pt x="10999" y="7356"/>
                  </a:cubicBezTo>
                  <a:cubicBezTo>
                    <a:pt x="11189" y="7356"/>
                    <a:pt x="11361" y="7227"/>
                    <a:pt x="11408" y="7032"/>
                  </a:cubicBezTo>
                  <a:cubicBezTo>
                    <a:pt x="11410" y="7029"/>
                    <a:pt x="11412" y="7015"/>
                    <a:pt x="11413" y="7010"/>
                  </a:cubicBezTo>
                  <a:cubicBezTo>
                    <a:pt x="11463" y="6783"/>
                    <a:pt x="11316" y="6558"/>
                    <a:pt x="11089" y="6509"/>
                  </a:cubicBezTo>
                  <a:cubicBezTo>
                    <a:pt x="11084" y="6508"/>
                    <a:pt x="11079" y="6508"/>
                    <a:pt x="11074" y="6508"/>
                  </a:cubicBezTo>
                  <a:cubicBezTo>
                    <a:pt x="11088" y="6407"/>
                    <a:pt x="11099" y="6305"/>
                    <a:pt x="11106" y="6203"/>
                  </a:cubicBezTo>
                  <a:cubicBezTo>
                    <a:pt x="11113" y="6203"/>
                    <a:pt x="11118" y="6204"/>
                    <a:pt x="11125" y="6204"/>
                  </a:cubicBezTo>
                  <a:cubicBezTo>
                    <a:pt x="11358" y="6204"/>
                    <a:pt x="11547" y="6015"/>
                    <a:pt x="11547" y="5782"/>
                  </a:cubicBezTo>
                  <a:lnTo>
                    <a:pt x="11547" y="5771"/>
                  </a:lnTo>
                  <a:lnTo>
                    <a:pt x="11547" y="5766"/>
                  </a:lnTo>
                  <a:lnTo>
                    <a:pt x="11547" y="5761"/>
                  </a:lnTo>
                  <a:lnTo>
                    <a:pt x="11547" y="5750"/>
                  </a:lnTo>
                  <a:cubicBezTo>
                    <a:pt x="11547" y="5517"/>
                    <a:pt x="11358" y="5334"/>
                    <a:pt x="11125" y="5334"/>
                  </a:cubicBezTo>
                  <a:cubicBezTo>
                    <a:pt x="11118" y="5334"/>
                    <a:pt x="11113" y="5336"/>
                    <a:pt x="11106" y="5337"/>
                  </a:cubicBezTo>
                  <a:cubicBezTo>
                    <a:pt x="11091" y="5137"/>
                    <a:pt x="11062" y="4941"/>
                    <a:pt x="11024" y="4747"/>
                  </a:cubicBezTo>
                  <a:cubicBezTo>
                    <a:pt x="10992" y="4754"/>
                    <a:pt x="10960" y="4757"/>
                    <a:pt x="10929" y="4757"/>
                  </a:cubicBezTo>
                  <a:cubicBezTo>
                    <a:pt x="10876" y="4757"/>
                    <a:pt x="10825" y="4748"/>
                    <a:pt x="10777" y="4729"/>
                  </a:cubicBezTo>
                  <a:cubicBezTo>
                    <a:pt x="10658" y="4682"/>
                    <a:pt x="10562" y="4580"/>
                    <a:pt x="10526" y="4448"/>
                  </a:cubicBezTo>
                  <a:cubicBezTo>
                    <a:pt x="10467" y="4232"/>
                    <a:pt x="10589" y="4005"/>
                    <a:pt x="10798" y="3934"/>
                  </a:cubicBezTo>
                  <a:cubicBezTo>
                    <a:pt x="10661" y="3559"/>
                    <a:pt x="10484" y="3201"/>
                    <a:pt x="10269" y="2869"/>
                  </a:cubicBezTo>
                  <a:cubicBezTo>
                    <a:pt x="10273" y="2866"/>
                    <a:pt x="10279" y="2864"/>
                    <a:pt x="10283" y="2861"/>
                  </a:cubicBezTo>
                  <a:cubicBezTo>
                    <a:pt x="10468" y="2721"/>
                    <a:pt x="10505" y="2456"/>
                    <a:pt x="10365" y="2270"/>
                  </a:cubicBezTo>
                  <a:cubicBezTo>
                    <a:pt x="10364" y="2269"/>
                    <a:pt x="10357" y="2258"/>
                    <a:pt x="10356" y="2257"/>
                  </a:cubicBezTo>
                  <a:cubicBezTo>
                    <a:pt x="10273" y="2151"/>
                    <a:pt x="10152" y="2097"/>
                    <a:pt x="10028" y="2097"/>
                  </a:cubicBezTo>
                  <a:cubicBezTo>
                    <a:pt x="9938" y="2097"/>
                    <a:pt x="9846" y="2126"/>
                    <a:pt x="9768" y="2186"/>
                  </a:cubicBezTo>
                  <a:lnTo>
                    <a:pt x="9757" y="2197"/>
                  </a:lnTo>
                  <a:cubicBezTo>
                    <a:pt x="9625" y="2050"/>
                    <a:pt x="9482" y="1911"/>
                    <a:pt x="9335" y="1780"/>
                  </a:cubicBezTo>
                  <a:cubicBezTo>
                    <a:pt x="9253" y="1876"/>
                    <a:pt x="9134" y="1927"/>
                    <a:pt x="9015" y="1927"/>
                  </a:cubicBezTo>
                  <a:cubicBezTo>
                    <a:pt x="8962" y="1927"/>
                    <a:pt x="8909" y="1917"/>
                    <a:pt x="8859" y="1897"/>
                  </a:cubicBezTo>
                  <a:cubicBezTo>
                    <a:pt x="8824" y="1883"/>
                    <a:pt x="8791" y="1864"/>
                    <a:pt x="8759" y="1839"/>
                  </a:cubicBezTo>
                  <a:cubicBezTo>
                    <a:pt x="8582" y="1704"/>
                    <a:pt x="8540" y="1452"/>
                    <a:pt x="8663" y="1268"/>
                  </a:cubicBezTo>
                  <a:cubicBezTo>
                    <a:pt x="8331" y="1055"/>
                    <a:pt x="7973" y="874"/>
                    <a:pt x="7596" y="737"/>
                  </a:cubicBezTo>
                  <a:cubicBezTo>
                    <a:pt x="7598" y="731"/>
                    <a:pt x="7600" y="728"/>
                    <a:pt x="7601" y="724"/>
                  </a:cubicBezTo>
                  <a:cubicBezTo>
                    <a:pt x="7664" y="499"/>
                    <a:pt x="7535" y="266"/>
                    <a:pt x="7309" y="203"/>
                  </a:cubicBezTo>
                  <a:cubicBezTo>
                    <a:pt x="7307" y="203"/>
                    <a:pt x="7297" y="199"/>
                    <a:pt x="7295" y="199"/>
                  </a:cubicBezTo>
                  <a:cubicBezTo>
                    <a:pt x="7259" y="189"/>
                    <a:pt x="7222" y="184"/>
                    <a:pt x="7186" y="184"/>
                  </a:cubicBezTo>
                  <a:cubicBezTo>
                    <a:pt x="7002" y="184"/>
                    <a:pt x="6835" y="308"/>
                    <a:pt x="6783" y="494"/>
                  </a:cubicBezTo>
                  <a:cubicBezTo>
                    <a:pt x="6782" y="502"/>
                    <a:pt x="6782" y="507"/>
                    <a:pt x="6778" y="513"/>
                  </a:cubicBezTo>
                  <a:cubicBezTo>
                    <a:pt x="6677" y="493"/>
                    <a:pt x="6573" y="477"/>
                    <a:pt x="6470" y="462"/>
                  </a:cubicBezTo>
                  <a:cubicBezTo>
                    <a:pt x="6470" y="457"/>
                    <a:pt x="6473" y="454"/>
                    <a:pt x="6473" y="449"/>
                  </a:cubicBezTo>
                  <a:cubicBezTo>
                    <a:pt x="6487" y="217"/>
                    <a:pt x="6309" y="16"/>
                    <a:pt x="6077" y="2"/>
                  </a:cubicBezTo>
                  <a:cubicBezTo>
                    <a:pt x="6075" y="2"/>
                    <a:pt x="6063" y="1"/>
                    <a:pt x="6060" y="1"/>
                  </a:cubicBezTo>
                  <a:cubicBezTo>
                    <a:pt x="6054" y="0"/>
                    <a:pt x="6047" y="0"/>
                    <a:pt x="60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9"/>
            <p:cNvSpPr/>
            <p:nvPr/>
          </p:nvSpPr>
          <p:spPr>
            <a:xfrm>
              <a:off x="6125200" y="249383"/>
              <a:ext cx="439333" cy="439287"/>
            </a:xfrm>
            <a:custGeom>
              <a:avLst/>
              <a:gdLst/>
              <a:ahLst/>
              <a:cxnLst/>
              <a:rect l="l" t="t" r="r" b="b"/>
              <a:pathLst>
                <a:path w="9678" h="9677" extrusionOk="0">
                  <a:moveTo>
                    <a:pt x="4839" y="175"/>
                  </a:moveTo>
                  <a:cubicBezTo>
                    <a:pt x="7414" y="175"/>
                    <a:pt x="9502" y="2263"/>
                    <a:pt x="9502" y="4839"/>
                  </a:cubicBezTo>
                  <a:cubicBezTo>
                    <a:pt x="9503" y="7416"/>
                    <a:pt x="7415" y="9504"/>
                    <a:pt x="4839" y="9504"/>
                  </a:cubicBezTo>
                  <a:cubicBezTo>
                    <a:pt x="2263" y="9504"/>
                    <a:pt x="175" y="7416"/>
                    <a:pt x="175" y="4839"/>
                  </a:cubicBezTo>
                  <a:cubicBezTo>
                    <a:pt x="175" y="2263"/>
                    <a:pt x="2263" y="175"/>
                    <a:pt x="4839" y="175"/>
                  </a:cubicBezTo>
                  <a:close/>
                  <a:moveTo>
                    <a:pt x="4839" y="1"/>
                  </a:moveTo>
                  <a:cubicBezTo>
                    <a:pt x="2167" y="1"/>
                    <a:pt x="1" y="2167"/>
                    <a:pt x="1" y="4839"/>
                  </a:cubicBezTo>
                  <a:cubicBezTo>
                    <a:pt x="1" y="7511"/>
                    <a:pt x="2167" y="9677"/>
                    <a:pt x="4839" y="9677"/>
                  </a:cubicBezTo>
                  <a:cubicBezTo>
                    <a:pt x="7510" y="9677"/>
                    <a:pt x="9676" y="7511"/>
                    <a:pt x="9676" y="4839"/>
                  </a:cubicBezTo>
                  <a:cubicBezTo>
                    <a:pt x="9677" y="2167"/>
                    <a:pt x="7512" y="1"/>
                    <a:pt x="48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9"/>
            <p:cNvSpPr/>
            <p:nvPr/>
          </p:nvSpPr>
          <p:spPr>
            <a:xfrm>
              <a:off x="6457945" y="346347"/>
              <a:ext cx="40674" cy="40356"/>
            </a:xfrm>
            <a:custGeom>
              <a:avLst/>
              <a:gdLst/>
              <a:ahLst/>
              <a:cxnLst/>
              <a:rect l="l" t="t" r="r" b="b"/>
              <a:pathLst>
                <a:path w="896" h="889" extrusionOk="0">
                  <a:moveTo>
                    <a:pt x="503" y="0"/>
                  </a:moveTo>
                  <a:lnTo>
                    <a:pt x="0" y="417"/>
                  </a:lnTo>
                  <a:cubicBezTo>
                    <a:pt x="135" y="564"/>
                    <a:pt x="256" y="722"/>
                    <a:pt x="363" y="888"/>
                  </a:cubicBezTo>
                  <a:lnTo>
                    <a:pt x="895" y="511"/>
                  </a:lnTo>
                  <a:cubicBezTo>
                    <a:pt x="778" y="331"/>
                    <a:pt x="648" y="159"/>
                    <a:pt x="5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9"/>
            <p:cNvSpPr/>
            <p:nvPr/>
          </p:nvSpPr>
          <p:spPr>
            <a:xfrm>
              <a:off x="6480960" y="385659"/>
              <a:ext cx="38223" cy="37360"/>
            </a:xfrm>
            <a:custGeom>
              <a:avLst/>
              <a:gdLst/>
              <a:ahLst/>
              <a:cxnLst/>
              <a:rect l="l" t="t" r="r" b="b"/>
              <a:pathLst>
                <a:path w="842" h="823" extrusionOk="0">
                  <a:moveTo>
                    <a:pt x="595" y="0"/>
                  </a:moveTo>
                  <a:lnTo>
                    <a:pt x="0" y="272"/>
                  </a:lnTo>
                  <a:cubicBezTo>
                    <a:pt x="93" y="448"/>
                    <a:pt x="169" y="632"/>
                    <a:pt x="230" y="823"/>
                  </a:cubicBezTo>
                  <a:lnTo>
                    <a:pt x="842" y="595"/>
                  </a:lnTo>
                  <a:cubicBezTo>
                    <a:pt x="774" y="389"/>
                    <a:pt x="693" y="190"/>
                    <a:pt x="59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9"/>
            <p:cNvSpPr/>
            <p:nvPr/>
          </p:nvSpPr>
          <p:spPr>
            <a:xfrm>
              <a:off x="6494670" y="430736"/>
              <a:ext cx="33138" cy="31777"/>
            </a:xfrm>
            <a:custGeom>
              <a:avLst/>
              <a:gdLst/>
              <a:ahLst/>
              <a:cxnLst/>
              <a:rect l="l" t="t" r="r" b="b"/>
              <a:pathLst>
                <a:path w="730" h="700" extrusionOk="0">
                  <a:moveTo>
                    <a:pt x="645" y="1"/>
                  </a:moveTo>
                  <a:lnTo>
                    <a:pt x="1" y="109"/>
                  </a:lnTo>
                  <a:cubicBezTo>
                    <a:pt x="44" y="301"/>
                    <a:pt x="71" y="498"/>
                    <a:pt x="78" y="700"/>
                  </a:cubicBezTo>
                  <a:lnTo>
                    <a:pt x="730" y="639"/>
                  </a:lnTo>
                  <a:cubicBezTo>
                    <a:pt x="719" y="420"/>
                    <a:pt x="690" y="207"/>
                    <a:pt x="64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9"/>
            <p:cNvSpPr/>
            <p:nvPr/>
          </p:nvSpPr>
          <p:spPr>
            <a:xfrm>
              <a:off x="6191113" y="346347"/>
              <a:ext cx="40719" cy="40356"/>
            </a:xfrm>
            <a:custGeom>
              <a:avLst/>
              <a:gdLst/>
              <a:ahLst/>
              <a:cxnLst/>
              <a:rect l="l" t="t" r="r" b="b"/>
              <a:pathLst>
                <a:path w="897" h="889" extrusionOk="0">
                  <a:moveTo>
                    <a:pt x="393" y="0"/>
                  </a:moveTo>
                  <a:cubicBezTo>
                    <a:pt x="250" y="160"/>
                    <a:pt x="119" y="331"/>
                    <a:pt x="1" y="511"/>
                  </a:cubicBezTo>
                  <a:lnTo>
                    <a:pt x="533" y="888"/>
                  </a:lnTo>
                  <a:cubicBezTo>
                    <a:pt x="641" y="722"/>
                    <a:pt x="762" y="564"/>
                    <a:pt x="896" y="417"/>
                  </a:cubicBezTo>
                  <a:lnTo>
                    <a:pt x="39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9"/>
            <p:cNvSpPr/>
            <p:nvPr/>
          </p:nvSpPr>
          <p:spPr>
            <a:xfrm>
              <a:off x="6170549" y="385704"/>
              <a:ext cx="38223" cy="37405"/>
            </a:xfrm>
            <a:custGeom>
              <a:avLst/>
              <a:gdLst/>
              <a:ahLst/>
              <a:cxnLst/>
              <a:rect l="l" t="t" r="r" b="b"/>
              <a:pathLst>
                <a:path w="842" h="824" extrusionOk="0">
                  <a:moveTo>
                    <a:pt x="247" y="0"/>
                  </a:moveTo>
                  <a:cubicBezTo>
                    <a:pt x="150" y="190"/>
                    <a:pt x="67" y="389"/>
                    <a:pt x="0" y="595"/>
                  </a:cubicBezTo>
                  <a:lnTo>
                    <a:pt x="612" y="824"/>
                  </a:lnTo>
                  <a:cubicBezTo>
                    <a:pt x="673" y="631"/>
                    <a:pt x="750" y="447"/>
                    <a:pt x="842" y="272"/>
                  </a:cubicBezTo>
                  <a:lnTo>
                    <a:pt x="24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9"/>
            <p:cNvSpPr/>
            <p:nvPr/>
          </p:nvSpPr>
          <p:spPr>
            <a:xfrm>
              <a:off x="6261475" y="294778"/>
              <a:ext cx="37360" cy="38177"/>
            </a:xfrm>
            <a:custGeom>
              <a:avLst/>
              <a:gdLst/>
              <a:ahLst/>
              <a:cxnLst/>
              <a:rect l="l" t="t" r="r" b="b"/>
              <a:pathLst>
                <a:path w="823" h="841" extrusionOk="0">
                  <a:moveTo>
                    <a:pt x="595" y="1"/>
                  </a:moveTo>
                  <a:cubicBezTo>
                    <a:pt x="389" y="67"/>
                    <a:pt x="190" y="149"/>
                    <a:pt x="0" y="246"/>
                  </a:cubicBezTo>
                  <a:lnTo>
                    <a:pt x="272" y="840"/>
                  </a:lnTo>
                  <a:cubicBezTo>
                    <a:pt x="447" y="750"/>
                    <a:pt x="632" y="672"/>
                    <a:pt x="823" y="612"/>
                  </a:cubicBezTo>
                  <a:lnTo>
                    <a:pt x="59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9"/>
            <p:cNvSpPr/>
            <p:nvPr/>
          </p:nvSpPr>
          <p:spPr>
            <a:xfrm>
              <a:off x="6351403" y="286062"/>
              <a:ext cx="31822" cy="33184"/>
            </a:xfrm>
            <a:custGeom>
              <a:avLst/>
              <a:gdLst/>
              <a:ahLst/>
              <a:cxnLst/>
              <a:rect l="l" t="t" r="r" b="b"/>
              <a:pathLst>
                <a:path w="701" h="731" extrusionOk="0">
                  <a:moveTo>
                    <a:pt x="63" y="1"/>
                  </a:moveTo>
                  <a:lnTo>
                    <a:pt x="1" y="652"/>
                  </a:lnTo>
                  <a:cubicBezTo>
                    <a:pt x="202" y="661"/>
                    <a:pt x="400" y="687"/>
                    <a:pt x="591" y="731"/>
                  </a:cubicBezTo>
                  <a:lnTo>
                    <a:pt x="701" y="85"/>
                  </a:lnTo>
                  <a:cubicBezTo>
                    <a:pt x="494" y="42"/>
                    <a:pt x="280" y="13"/>
                    <a:pt x="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9"/>
            <p:cNvSpPr/>
            <p:nvPr/>
          </p:nvSpPr>
          <p:spPr>
            <a:xfrm>
              <a:off x="6306553" y="286153"/>
              <a:ext cx="31776" cy="33138"/>
            </a:xfrm>
            <a:custGeom>
              <a:avLst/>
              <a:gdLst/>
              <a:ahLst/>
              <a:cxnLst/>
              <a:rect l="l" t="t" r="r" b="b"/>
              <a:pathLst>
                <a:path w="700" h="730" extrusionOk="0">
                  <a:moveTo>
                    <a:pt x="638" y="1"/>
                  </a:moveTo>
                  <a:cubicBezTo>
                    <a:pt x="420" y="11"/>
                    <a:pt x="207" y="40"/>
                    <a:pt x="0" y="85"/>
                  </a:cubicBezTo>
                  <a:lnTo>
                    <a:pt x="109" y="730"/>
                  </a:lnTo>
                  <a:cubicBezTo>
                    <a:pt x="301" y="685"/>
                    <a:pt x="498" y="659"/>
                    <a:pt x="700" y="652"/>
                  </a:cubicBezTo>
                  <a:lnTo>
                    <a:pt x="63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9"/>
            <p:cNvSpPr/>
            <p:nvPr/>
          </p:nvSpPr>
          <p:spPr>
            <a:xfrm>
              <a:off x="6427167" y="315387"/>
              <a:ext cx="40402" cy="40629"/>
            </a:xfrm>
            <a:custGeom>
              <a:avLst/>
              <a:gdLst/>
              <a:ahLst/>
              <a:cxnLst/>
              <a:rect l="l" t="t" r="r" b="b"/>
              <a:pathLst>
                <a:path w="890" h="895" extrusionOk="0">
                  <a:moveTo>
                    <a:pt x="379" y="0"/>
                  </a:moveTo>
                  <a:lnTo>
                    <a:pt x="1" y="533"/>
                  </a:lnTo>
                  <a:cubicBezTo>
                    <a:pt x="170" y="639"/>
                    <a:pt x="329" y="760"/>
                    <a:pt x="473" y="894"/>
                  </a:cubicBezTo>
                  <a:lnTo>
                    <a:pt x="890" y="391"/>
                  </a:lnTo>
                  <a:cubicBezTo>
                    <a:pt x="731" y="248"/>
                    <a:pt x="560" y="117"/>
                    <a:pt x="37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9"/>
            <p:cNvSpPr/>
            <p:nvPr/>
          </p:nvSpPr>
          <p:spPr>
            <a:xfrm>
              <a:off x="6390851" y="294823"/>
              <a:ext cx="37405" cy="38177"/>
            </a:xfrm>
            <a:custGeom>
              <a:avLst/>
              <a:gdLst/>
              <a:ahLst/>
              <a:cxnLst/>
              <a:rect l="l" t="t" r="r" b="b"/>
              <a:pathLst>
                <a:path w="824" h="841" extrusionOk="0">
                  <a:moveTo>
                    <a:pt x="228" y="1"/>
                  </a:moveTo>
                  <a:lnTo>
                    <a:pt x="1" y="612"/>
                  </a:lnTo>
                  <a:cubicBezTo>
                    <a:pt x="192" y="671"/>
                    <a:pt x="377" y="749"/>
                    <a:pt x="551" y="840"/>
                  </a:cubicBezTo>
                  <a:lnTo>
                    <a:pt x="823" y="247"/>
                  </a:lnTo>
                  <a:cubicBezTo>
                    <a:pt x="633" y="149"/>
                    <a:pt x="434" y="66"/>
                    <a:pt x="2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9"/>
            <p:cNvSpPr/>
            <p:nvPr/>
          </p:nvSpPr>
          <p:spPr>
            <a:xfrm>
              <a:off x="6222118" y="315387"/>
              <a:ext cx="40447" cy="40629"/>
            </a:xfrm>
            <a:custGeom>
              <a:avLst/>
              <a:gdLst/>
              <a:ahLst/>
              <a:cxnLst/>
              <a:rect l="l" t="t" r="r" b="b"/>
              <a:pathLst>
                <a:path w="891" h="895" extrusionOk="0">
                  <a:moveTo>
                    <a:pt x="512" y="0"/>
                  </a:moveTo>
                  <a:cubicBezTo>
                    <a:pt x="331" y="117"/>
                    <a:pt x="159" y="248"/>
                    <a:pt x="0" y="391"/>
                  </a:cubicBezTo>
                  <a:lnTo>
                    <a:pt x="417" y="894"/>
                  </a:lnTo>
                  <a:cubicBezTo>
                    <a:pt x="563" y="760"/>
                    <a:pt x="723" y="639"/>
                    <a:pt x="890" y="533"/>
                  </a:cubicBezTo>
                  <a:lnTo>
                    <a:pt x="51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9"/>
            <p:cNvSpPr/>
            <p:nvPr/>
          </p:nvSpPr>
          <p:spPr>
            <a:xfrm>
              <a:off x="6351403" y="618944"/>
              <a:ext cx="31822" cy="33093"/>
            </a:xfrm>
            <a:custGeom>
              <a:avLst/>
              <a:gdLst/>
              <a:ahLst/>
              <a:cxnLst/>
              <a:rect l="l" t="t" r="r" b="b"/>
              <a:pathLst>
                <a:path w="701" h="729" extrusionOk="0">
                  <a:moveTo>
                    <a:pt x="591" y="0"/>
                  </a:moveTo>
                  <a:cubicBezTo>
                    <a:pt x="400" y="42"/>
                    <a:pt x="202" y="69"/>
                    <a:pt x="1" y="77"/>
                  </a:cubicBezTo>
                  <a:lnTo>
                    <a:pt x="63" y="729"/>
                  </a:lnTo>
                  <a:cubicBezTo>
                    <a:pt x="280" y="718"/>
                    <a:pt x="494" y="689"/>
                    <a:pt x="701" y="645"/>
                  </a:cubicBezTo>
                  <a:lnTo>
                    <a:pt x="59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9"/>
            <p:cNvSpPr/>
            <p:nvPr/>
          </p:nvSpPr>
          <p:spPr>
            <a:xfrm>
              <a:off x="6494715" y="475586"/>
              <a:ext cx="33138" cy="31867"/>
            </a:xfrm>
            <a:custGeom>
              <a:avLst/>
              <a:gdLst/>
              <a:ahLst/>
              <a:cxnLst/>
              <a:rect l="l" t="t" r="r" b="b"/>
              <a:pathLst>
                <a:path w="730" h="702" extrusionOk="0">
                  <a:moveTo>
                    <a:pt x="79" y="1"/>
                  </a:moveTo>
                  <a:cubicBezTo>
                    <a:pt x="70" y="202"/>
                    <a:pt x="43" y="400"/>
                    <a:pt x="1" y="591"/>
                  </a:cubicBezTo>
                  <a:lnTo>
                    <a:pt x="645" y="701"/>
                  </a:lnTo>
                  <a:cubicBezTo>
                    <a:pt x="689" y="494"/>
                    <a:pt x="718" y="280"/>
                    <a:pt x="730" y="63"/>
                  </a:cubicBezTo>
                  <a:lnTo>
                    <a:pt x="79"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9"/>
            <p:cNvSpPr/>
            <p:nvPr/>
          </p:nvSpPr>
          <p:spPr>
            <a:xfrm>
              <a:off x="6261566" y="605144"/>
              <a:ext cx="37360" cy="38177"/>
            </a:xfrm>
            <a:custGeom>
              <a:avLst/>
              <a:gdLst/>
              <a:ahLst/>
              <a:cxnLst/>
              <a:rect l="l" t="t" r="r" b="b"/>
              <a:pathLst>
                <a:path w="823" h="841" extrusionOk="0">
                  <a:moveTo>
                    <a:pt x="271" y="0"/>
                  </a:moveTo>
                  <a:lnTo>
                    <a:pt x="0" y="594"/>
                  </a:lnTo>
                  <a:cubicBezTo>
                    <a:pt x="190" y="691"/>
                    <a:pt x="388" y="775"/>
                    <a:pt x="594" y="841"/>
                  </a:cubicBezTo>
                  <a:lnTo>
                    <a:pt x="823" y="229"/>
                  </a:lnTo>
                  <a:cubicBezTo>
                    <a:pt x="630" y="169"/>
                    <a:pt x="446" y="93"/>
                    <a:pt x="27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9"/>
            <p:cNvSpPr/>
            <p:nvPr/>
          </p:nvSpPr>
          <p:spPr>
            <a:xfrm>
              <a:off x="6306553" y="618944"/>
              <a:ext cx="31776" cy="33093"/>
            </a:xfrm>
            <a:custGeom>
              <a:avLst/>
              <a:gdLst/>
              <a:ahLst/>
              <a:cxnLst/>
              <a:rect l="l" t="t" r="r" b="b"/>
              <a:pathLst>
                <a:path w="700" h="729" extrusionOk="0">
                  <a:moveTo>
                    <a:pt x="109" y="0"/>
                  </a:moveTo>
                  <a:lnTo>
                    <a:pt x="0" y="645"/>
                  </a:lnTo>
                  <a:cubicBezTo>
                    <a:pt x="207" y="688"/>
                    <a:pt x="420" y="717"/>
                    <a:pt x="638" y="729"/>
                  </a:cubicBezTo>
                  <a:lnTo>
                    <a:pt x="700" y="77"/>
                  </a:lnTo>
                  <a:cubicBezTo>
                    <a:pt x="498" y="69"/>
                    <a:pt x="301" y="42"/>
                    <a:pt x="10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9"/>
            <p:cNvSpPr/>
            <p:nvPr/>
          </p:nvSpPr>
          <p:spPr>
            <a:xfrm>
              <a:off x="6480960" y="515035"/>
              <a:ext cx="38223" cy="37405"/>
            </a:xfrm>
            <a:custGeom>
              <a:avLst/>
              <a:gdLst/>
              <a:ahLst/>
              <a:cxnLst/>
              <a:rect l="l" t="t" r="r" b="b"/>
              <a:pathLst>
                <a:path w="842" h="824" extrusionOk="0">
                  <a:moveTo>
                    <a:pt x="230" y="1"/>
                  </a:moveTo>
                  <a:cubicBezTo>
                    <a:pt x="169" y="193"/>
                    <a:pt x="92" y="377"/>
                    <a:pt x="0" y="551"/>
                  </a:cubicBezTo>
                  <a:lnTo>
                    <a:pt x="595" y="823"/>
                  </a:lnTo>
                  <a:cubicBezTo>
                    <a:pt x="693" y="634"/>
                    <a:pt x="775" y="434"/>
                    <a:pt x="842" y="229"/>
                  </a:cubicBezTo>
                  <a:lnTo>
                    <a:pt x="23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9"/>
            <p:cNvSpPr/>
            <p:nvPr/>
          </p:nvSpPr>
          <p:spPr>
            <a:xfrm>
              <a:off x="6427258" y="582128"/>
              <a:ext cx="40447" cy="40674"/>
            </a:xfrm>
            <a:custGeom>
              <a:avLst/>
              <a:gdLst/>
              <a:ahLst/>
              <a:cxnLst/>
              <a:rect l="l" t="t" r="r" b="b"/>
              <a:pathLst>
                <a:path w="891" h="896" extrusionOk="0">
                  <a:moveTo>
                    <a:pt x="474" y="0"/>
                  </a:moveTo>
                  <a:cubicBezTo>
                    <a:pt x="327" y="135"/>
                    <a:pt x="168" y="255"/>
                    <a:pt x="0" y="363"/>
                  </a:cubicBezTo>
                  <a:lnTo>
                    <a:pt x="379" y="896"/>
                  </a:lnTo>
                  <a:cubicBezTo>
                    <a:pt x="559" y="778"/>
                    <a:pt x="730" y="648"/>
                    <a:pt x="890" y="504"/>
                  </a:cubicBezTo>
                  <a:lnTo>
                    <a:pt x="47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9"/>
            <p:cNvSpPr/>
            <p:nvPr/>
          </p:nvSpPr>
          <p:spPr>
            <a:xfrm>
              <a:off x="6457945" y="551487"/>
              <a:ext cx="40674" cy="40402"/>
            </a:xfrm>
            <a:custGeom>
              <a:avLst/>
              <a:gdLst/>
              <a:ahLst/>
              <a:cxnLst/>
              <a:rect l="l" t="t" r="r" b="b"/>
              <a:pathLst>
                <a:path w="896" h="890" extrusionOk="0">
                  <a:moveTo>
                    <a:pt x="363" y="0"/>
                  </a:moveTo>
                  <a:cubicBezTo>
                    <a:pt x="256" y="168"/>
                    <a:pt x="135" y="326"/>
                    <a:pt x="0" y="473"/>
                  </a:cubicBezTo>
                  <a:lnTo>
                    <a:pt x="504" y="889"/>
                  </a:lnTo>
                  <a:cubicBezTo>
                    <a:pt x="648" y="729"/>
                    <a:pt x="778" y="559"/>
                    <a:pt x="895" y="379"/>
                  </a:cubicBezTo>
                  <a:lnTo>
                    <a:pt x="36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9"/>
            <p:cNvSpPr/>
            <p:nvPr/>
          </p:nvSpPr>
          <p:spPr>
            <a:xfrm>
              <a:off x="6390897" y="605144"/>
              <a:ext cx="37405" cy="38268"/>
            </a:xfrm>
            <a:custGeom>
              <a:avLst/>
              <a:gdLst/>
              <a:ahLst/>
              <a:cxnLst/>
              <a:rect l="l" t="t" r="r" b="b"/>
              <a:pathLst>
                <a:path w="824" h="843" extrusionOk="0">
                  <a:moveTo>
                    <a:pt x="550" y="0"/>
                  </a:moveTo>
                  <a:cubicBezTo>
                    <a:pt x="375" y="91"/>
                    <a:pt x="191" y="169"/>
                    <a:pt x="1" y="230"/>
                  </a:cubicBezTo>
                  <a:lnTo>
                    <a:pt x="228" y="842"/>
                  </a:lnTo>
                  <a:cubicBezTo>
                    <a:pt x="434" y="775"/>
                    <a:pt x="633" y="692"/>
                    <a:pt x="823" y="595"/>
                  </a:cubicBezTo>
                  <a:lnTo>
                    <a:pt x="55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9"/>
            <p:cNvSpPr/>
            <p:nvPr/>
          </p:nvSpPr>
          <p:spPr>
            <a:xfrm>
              <a:off x="6170595" y="515080"/>
              <a:ext cx="38132" cy="37405"/>
            </a:xfrm>
            <a:custGeom>
              <a:avLst/>
              <a:gdLst/>
              <a:ahLst/>
              <a:cxnLst/>
              <a:rect l="l" t="t" r="r" b="b"/>
              <a:pathLst>
                <a:path w="840" h="824" extrusionOk="0">
                  <a:moveTo>
                    <a:pt x="612" y="1"/>
                  </a:moveTo>
                  <a:lnTo>
                    <a:pt x="0" y="229"/>
                  </a:lnTo>
                  <a:cubicBezTo>
                    <a:pt x="66" y="434"/>
                    <a:pt x="149" y="634"/>
                    <a:pt x="246" y="823"/>
                  </a:cubicBezTo>
                  <a:lnTo>
                    <a:pt x="840" y="552"/>
                  </a:lnTo>
                  <a:cubicBezTo>
                    <a:pt x="750" y="376"/>
                    <a:pt x="672" y="192"/>
                    <a:pt x="6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9"/>
            <p:cNvSpPr/>
            <p:nvPr/>
          </p:nvSpPr>
          <p:spPr>
            <a:xfrm>
              <a:off x="6222163" y="582128"/>
              <a:ext cx="40447" cy="40674"/>
            </a:xfrm>
            <a:custGeom>
              <a:avLst/>
              <a:gdLst/>
              <a:ahLst/>
              <a:cxnLst/>
              <a:rect l="l" t="t" r="r" b="b"/>
              <a:pathLst>
                <a:path w="891" h="896" extrusionOk="0">
                  <a:moveTo>
                    <a:pt x="417" y="0"/>
                  </a:moveTo>
                  <a:lnTo>
                    <a:pt x="0" y="504"/>
                  </a:lnTo>
                  <a:cubicBezTo>
                    <a:pt x="159" y="648"/>
                    <a:pt x="331" y="778"/>
                    <a:pt x="512" y="896"/>
                  </a:cubicBezTo>
                  <a:lnTo>
                    <a:pt x="890" y="363"/>
                  </a:lnTo>
                  <a:cubicBezTo>
                    <a:pt x="722" y="255"/>
                    <a:pt x="563" y="135"/>
                    <a:pt x="4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9"/>
            <p:cNvSpPr/>
            <p:nvPr/>
          </p:nvSpPr>
          <p:spPr>
            <a:xfrm>
              <a:off x="6161970" y="475586"/>
              <a:ext cx="33138" cy="31867"/>
            </a:xfrm>
            <a:custGeom>
              <a:avLst/>
              <a:gdLst/>
              <a:ahLst/>
              <a:cxnLst/>
              <a:rect l="l" t="t" r="r" b="b"/>
              <a:pathLst>
                <a:path w="730" h="702" extrusionOk="0">
                  <a:moveTo>
                    <a:pt x="651" y="1"/>
                  </a:moveTo>
                  <a:lnTo>
                    <a:pt x="1" y="63"/>
                  </a:lnTo>
                  <a:cubicBezTo>
                    <a:pt x="11" y="280"/>
                    <a:pt x="40" y="493"/>
                    <a:pt x="85" y="701"/>
                  </a:cubicBezTo>
                  <a:lnTo>
                    <a:pt x="729" y="591"/>
                  </a:lnTo>
                  <a:cubicBezTo>
                    <a:pt x="686" y="400"/>
                    <a:pt x="660" y="202"/>
                    <a:pt x="65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9"/>
            <p:cNvSpPr/>
            <p:nvPr/>
          </p:nvSpPr>
          <p:spPr>
            <a:xfrm>
              <a:off x="6191159" y="551441"/>
              <a:ext cx="40674" cy="40356"/>
            </a:xfrm>
            <a:custGeom>
              <a:avLst/>
              <a:gdLst/>
              <a:ahLst/>
              <a:cxnLst/>
              <a:rect l="l" t="t" r="r" b="b"/>
              <a:pathLst>
                <a:path w="896" h="889" extrusionOk="0">
                  <a:moveTo>
                    <a:pt x="534" y="0"/>
                  </a:moveTo>
                  <a:lnTo>
                    <a:pt x="1" y="378"/>
                  </a:lnTo>
                  <a:cubicBezTo>
                    <a:pt x="118" y="559"/>
                    <a:pt x="249" y="730"/>
                    <a:pt x="392" y="888"/>
                  </a:cubicBezTo>
                  <a:lnTo>
                    <a:pt x="895" y="472"/>
                  </a:lnTo>
                  <a:cubicBezTo>
                    <a:pt x="761" y="327"/>
                    <a:pt x="640" y="169"/>
                    <a:pt x="53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9"/>
            <p:cNvSpPr/>
            <p:nvPr/>
          </p:nvSpPr>
          <p:spPr>
            <a:xfrm>
              <a:off x="6161879" y="430736"/>
              <a:ext cx="33184" cy="31777"/>
            </a:xfrm>
            <a:custGeom>
              <a:avLst/>
              <a:gdLst/>
              <a:ahLst/>
              <a:cxnLst/>
              <a:rect l="l" t="t" r="r" b="b"/>
              <a:pathLst>
                <a:path w="731" h="700" extrusionOk="0">
                  <a:moveTo>
                    <a:pt x="85" y="1"/>
                  </a:moveTo>
                  <a:cubicBezTo>
                    <a:pt x="42" y="207"/>
                    <a:pt x="13" y="420"/>
                    <a:pt x="1" y="638"/>
                  </a:cubicBezTo>
                  <a:lnTo>
                    <a:pt x="652" y="700"/>
                  </a:lnTo>
                  <a:cubicBezTo>
                    <a:pt x="662" y="498"/>
                    <a:pt x="688" y="301"/>
                    <a:pt x="730" y="109"/>
                  </a:cubicBezTo>
                  <a:lnTo>
                    <a:pt x="8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9"/>
            <p:cNvSpPr/>
            <p:nvPr/>
          </p:nvSpPr>
          <p:spPr>
            <a:xfrm>
              <a:off x="6335560" y="546130"/>
              <a:ext cx="18703" cy="106179"/>
            </a:xfrm>
            <a:custGeom>
              <a:avLst/>
              <a:gdLst/>
              <a:ahLst/>
              <a:cxnLst/>
              <a:rect l="l" t="t" r="r" b="b"/>
              <a:pathLst>
                <a:path w="412" h="2339" extrusionOk="0">
                  <a:moveTo>
                    <a:pt x="106" y="0"/>
                  </a:moveTo>
                  <a:lnTo>
                    <a:pt x="29" y="1450"/>
                  </a:lnTo>
                  <a:cubicBezTo>
                    <a:pt x="29" y="1450"/>
                    <a:pt x="54" y="1452"/>
                    <a:pt x="69" y="1479"/>
                  </a:cubicBezTo>
                  <a:cubicBezTo>
                    <a:pt x="81" y="1500"/>
                    <a:pt x="76" y="1532"/>
                    <a:pt x="76" y="1532"/>
                  </a:cubicBezTo>
                  <a:lnTo>
                    <a:pt x="63" y="1682"/>
                  </a:lnTo>
                  <a:lnTo>
                    <a:pt x="1" y="2333"/>
                  </a:lnTo>
                  <a:cubicBezTo>
                    <a:pt x="69" y="2337"/>
                    <a:pt x="138" y="2338"/>
                    <a:pt x="206" y="2338"/>
                  </a:cubicBezTo>
                  <a:cubicBezTo>
                    <a:pt x="275" y="2338"/>
                    <a:pt x="344" y="2337"/>
                    <a:pt x="412" y="2333"/>
                  </a:cubicBezTo>
                  <a:lnTo>
                    <a:pt x="350" y="1682"/>
                  </a:lnTo>
                  <a:lnTo>
                    <a:pt x="335" y="1532"/>
                  </a:lnTo>
                  <a:cubicBezTo>
                    <a:pt x="335" y="1532"/>
                    <a:pt x="332" y="1500"/>
                    <a:pt x="343" y="1479"/>
                  </a:cubicBezTo>
                  <a:cubicBezTo>
                    <a:pt x="358" y="1452"/>
                    <a:pt x="382" y="1450"/>
                    <a:pt x="382" y="1450"/>
                  </a:cubicBezTo>
                  <a:lnTo>
                    <a:pt x="306" y="0"/>
                  </a:lnTo>
                  <a:cubicBezTo>
                    <a:pt x="274" y="1"/>
                    <a:pt x="239" y="5"/>
                    <a:pt x="206" y="5"/>
                  </a:cubicBezTo>
                  <a:cubicBezTo>
                    <a:pt x="171" y="5"/>
                    <a:pt x="139" y="2"/>
                    <a:pt x="1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9"/>
            <p:cNvSpPr/>
            <p:nvPr/>
          </p:nvSpPr>
          <p:spPr>
            <a:xfrm>
              <a:off x="6335515" y="285835"/>
              <a:ext cx="18703" cy="106224"/>
            </a:xfrm>
            <a:custGeom>
              <a:avLst/>
              <a:gdLst/>
              <a:ahLst/>
              <a:cxnLst/>
              <a:rect l="l" t="t" r="r" b="b"/>
              <a:pathLst>
                <a:path w="412" h="2340" extrusionOk="0">
                  <a:moveTo>
                    <a:pt x="206" y="0"/>
                  </a:moveTo>
                  <a:cubicBezTo>
                    <a:pt x="137" y="0"/>
                    <a:pt x="69" y="2"/>
                    <a:pt x="0" y="6"/>
                  </a:cubicBezTo>
                  <a:lnTo>
                    <a:pt x="62" y="657"/>
                  </a:lnTo>
                  <a:lnTo>
                    <a:pt x="76" y="806"/>
                  </a:lnTo>
                  <a:cubicBezTo>
                    <a:pt x="76" y="806"/>
                    <a:pt x="81" y="839"/>
                    <a:pt x="69" y="860"/>
                  </a:cubicBezTo>
                  <a:cubicBezTo>
                    <a:pt x="54" y="886"/>
                    <a:pt x="29" y="889"/>
                    <a:pt x="29" y="889"/>
                  </a:cubicBezTo>
                  <a:lnTo>
                    <a:pt x="106" y="2340"/>
                  </a:lnTo>
                  <a:cubicBezTo>
                    <a:pt x="139" y="2338"/>
                    <a:pt x="172" y="2334"/>
                    <a:pt x="206" y="2334"/>
                  </a:cubicBezTo>
                  <a:cubicBezTo>
                    <a:pt x="240" y="2334"/>
                    <a:pt x="273" y="2336"/>
                    <a:pt x="306" y="2340"/>
                  </a:cubicBezTo>
                  <a:lnTo>
                    <a:pt x="382" y="889"/>
                  </a:lnTo>
                  <a:cubicBezTo>
                    <a:pt x="382" y="889"/>
                    <a:pt x="357" y="886"/>
                    <a:pt x="343" y="860"/>
                  </a:cubicBezTo>
                  <a:cubicBezTo>
                    <a:pt x="331" y="839"/>
                    <a:pt x="335" y="806"/>
                    <a:pt x="335" y="806"/>
                  </a:cubicBezTo>
                  <a:lnTo>
                    <a:pt x="350" y="657"/>
                  </a:lnTo>
                  <a:lnTo>
                    <a:pt x="412" y="6"/>
                  </a:lnTo>
                  <a:cubicBezTo>
                    <a:pt x="343" y="2"/>
                    <a:pt x="275" y="0"/>
                    <a:pt x="2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9"/>
            <p:cNvSpPr/>
            <p:nvPr/>
          </p:nvSpPr>
          <p:spPr>
            <a:xfrm>
              <a:off x="6421856" y="459698"/>
              <a:ext cx="106224" cy="18794"/>
            </a:xfrm>
            <a:custGeom>
              <a:avLst/>
              <a:gdLst/>
              <a:ahLst/>
              <a:cxnLst/>
              <a:rect l="l" t="t" r="r" b="b"/>
              <a:pathLst>
                <a:path w="2340" h="414" extrusionOk="0">
                  <a:moveTo>
                    <a:pt x="2335" y="1"/>
                  </a:moveTo>
                  <a:lnTo>
                    <a:pt x="1684" y="62"/>
                  </a:lnTo>
                  <a:lnTo>
                    <a:pt x="1534" y="77"/>
                  </a:lnTo>
                  <a:cubicBezTo>
                    <a:pt x="1534" y="77"/>
                    <a:pt x="1529" y="77"/>
                    <a:pt x="1521" y="77"/>
                  </a:cubicBezTo>
                  <a:cubicBezTo>
                    <a:pt x="1510" y="77"/>
                    <a:pt x="1493" y="76"/>
                    <a:pt x="1480" y="68"/>
                  </a:cubicBezTo>
                  <a:cubicBezTo>
                    <a:pt x="1454" y="54"/>
                    <a:pt x="1451" y="29"/>
                    <a:pt x="1451" y="29"/>
                  </a:cubicBezTo>
                  <a:lnTo>
                    <a:pt x="1" y="105"/>
                  </a:lnTo>
                  <a:cubicBezTo>
                    <a:pt x="3" y="139"/>
                    <a:pt x="6" y="173"/>
                    <a:pt x="6" y="206"/>
                  </a:cubicBezTo>
                  <a:cubicBezTo>
                    <a:pt x="6" y="240"/>
                    <a:pt x="4" y="273"/>
                    <a:pt x="1" y="307"/>
                  </a:cubicBezTo>
                  <a:lnTo>
                    <a:pt x="1451" y="382"/>
                  </a:lnTo>
                  <a:cubicBezTo>
                    <a:pt x="1451" y="382"/>
                    <a:pt x="1454" y="357"/>
                    <a:pt x="1480" y="344"/>
                  </a:cubicBezTo>
                  <a:cubicBezTo>
                    <a:pt x="1494" y="337"/>
                    <a:pt x="1513" y="336"/>
                    <a:pt x="1524" y="336"/>
                  </a:cubicBezTo>
                  <a:cubicBezTo>
                    <a:pt x="1530" y="336"/>
                    <a:pt x="1534" y="336"/>
                    <a:pt x="1534" y="336"/>
                  </a:cubicBezTo>
                  <a:lnTo>
                    <a:pt x="1684" y="351"/>
                  </a:lnTo>
                  <a:lnTo>
                    <a:pt x="2335" y="413"/>
                  </a:lnTo>
                  <a:cubicBezTo>
                    <a:pt x="2339" y="344"/>
                    <a:pt x="2340" y="276"/>
                    <a:pt x="2340" y="206"/>
                  </a:cubicBezTo>
                  <a:cubicBezTo>
                    <a:pt x="2340" y="138"/>
                    <a:pt x="2339" y="69"/>
                    <a:pt x="23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9"/>
            <p:cNvSpPr/>
            <p:nvPr/>
          </p:nvSpPr>
          <p:spPr>
            <a:xfrm>
              <a:off x="6161652" y="459743"/>
              <a:ext cx="106224" cy="18794"/>
            </a:xfrm>
            <a:custGeom>
              <a:avLst/>
              <a:gdLst/>
              <a:ahLst/>
              <a:cxnLst/>
              <a:rect l="l" t="t" r="r" b="b"/>
              <a:pathLst>
                <a:path w="2340" h="414" extrusionOk="0">
                  <a:moveTo>
                    <a:pt x="6" y="1"/>
                  </a:moveTo>
                  <a:cubicBezTo>
                    <a:pt x="2" y="69"/>
                    <a:pt x="0" y="138"/>
                    <a:pt x="0" y="206"/>
                  </a:cubicBezTo>
                  <a:cubicBezTo>
                    <a:pt x="0" y="275"/>
                    <a:pt x="2" y="345"/>
                    <a:pt x="6" y="413"/>
                  </a:cubicBezTo>
                  <a:lnTo>
                    <a:pt x="657" y="351"/>
                  </a:lnTo>
                  <a:lnTo>
                    <a:pt x="806" y="337"/>
                  </a:lnTo>
                  <a:cubicBezTo>
                    <a:pt x="806" y="337"/>
                    <a:pt x="812" y="336"/>
                    <a:pt x="820" y="336"/>
                  </a:cubicBezTo>
                  <a:cubicBezTo>
                    <a:pt x="831" y="336"/>
                    <a:pt x="848" y="338"/>
                    <a:pt x="860" y="345"/>
                  </a:cubicBezTo>
                  <a:cubicBezTo>
                    <a:pt x="886" y="359"/>
                    <a:pt x="889" y="382"/>
                    <a:pt x="889" y="382"/>
                  </a:cubicBezTo>
                  <a:lnTo>
                    <a:pt x="2339" y="307"/>
                  </a:lnTo>
                  <a:cubicBezTo>
                    <a:pt x="2338" y="274"/>
                    <a:pt x="2334" y="239"/>
                    <a:pt x="2334" y="206"/>
                  </a:cubicBezTo>
                  <a:cubicBezTo>
                    <a:pt x="2334" y="172"/>
                    <a:pt x="2336" y="139"/>
                    <a:pt x="2339" y="106"/>
                  </a:cubicBezTo>
                  <a:lnTo>
                    <a:pt x="889" y="29"/>
                  </a:lnTo>
                  <a:cubicBezTo>
                    <a:pt x="889" y="29"/>
                    <a:pt x="886" y="55"/>
                    <a:pt x="860" y="69"/>
                  </a:cubicBezTo>
                  <a:cubicBezTo>
                    <a:pt x="848" y="76"/>
                    <a:pt x="831" y="77"/>
                    <a:pt x="820" y="77"/>
                  </a:cubicBezTo>
                  <a:cubicBezTo>
                    <a:pt x="812" y="77"/>
                    <a:pt x="806" y="77"/>
                    <a:pt x="806" y="77"/>
                  </a:cubicBezTo>
                  <a:lnTo>
                    <a:pt x="657" y="62"/>
                  </a:lnTo>
                  <a:lnTo>
                    <a:pt x="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9"/>
            <p:cNvSpPr/>
            <p:nvPr/>
          </p:nvSpPr>
          <p:spPr>
            <a:xfrm>
              <a:off x="6396072" y="520300"/>
              <a:ext cx="84662" cy="84707"/>
            </a:xfrm>
            <a:custGeom>
              <a:avLst/>
              <a:gdLst/>
              <a:ahLst/>
              <a:cxnLst/>
              <a:rect l="l" t="t" r="r" b="b"/>
              <a:pathLst>
                <a:path w="1865" h="1866" extrusionOk="0">
                  <a:moveTo>
                    <a:pt x="143" y="1"/>
                  </a:moveTo>
                  <a:cubicBezTo>
                    <a:pt x="98" y="50"/>
                    <a:pt x="50" y="98"/>
                    <a:pt x="1" y="143"/>
                  </a:cubicBezTo>
                  <a:lnTo>
                    <a:pt x="972" y="1222"/>
                  </a:lnTo>
                  <a:cubicBezTo>
                    <a:pt x="972" y="1222"/>
                    <a:pt x="984" y="1213"/>
                    <a:pt x="1002" y="1213"/>
                  </a:cubicBezTo>
                  <a:cubicBezTo>
                    <a:pt x="1007" y="1213"/>
                    <a:pt x="1013" y="1214"/>
                    <a:pt x="1019" y="1216"/>
                  </a:cubicBezTo>
                  <a:cubicBezTo>
                    <a:pt x="1042" y="1222"/>
                    <a:pt x="1062" y="1247"/>
                    <a:pt x="1062" y="1247"/>
                  </a:cubicBezTo>
                  <a:lnTo>
                    <a:pt x="1157" y="1362"/>
                  </a:lnTo>
                  <a:lnTo>
                    <a:pt x="1574" y="1865"/>
                  </a:lnTo>
                  <a:cubicBezTo>
                    <a:pt x="1675" y="1774"/>
                    <a:pt x="1773" y="1675"/>
                    <a:pt x="1865" y="1574"/>
                  </a:cubicBezTo>
                  <a:lnTo>
                    <a:pt x="1362" y="1158"/>
                  </a:lnTo>
                  <a:lnTo>
                    <a:pt x="1248" y="1063"/>
                  </a:lnTo>
                  <a:cubicBezTo>
                    <a:pt x="1248" y="1063"/>
                    <a:pt x="1224" y="1044"/>
                    <a:pt x="1215" y="1019"/>
                  </a:cubicBezTo>
                  <a:cubicBezTo>
                    <a:pt x="1206" y="991"/>
                    <a:pt x="1222" y="972"/>
                    <a:pt x="1222" y="972"/>
                  </a:cubicBezTo>
                  <a:lnTo>
                    <a:pt x="143"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9"/>
            <p:cNvSpPr/>
            <p:nvPr/>
          </p:nvSpPr>
          <p:spPr>
            <a:xfrm>
              <a:off x="6208953" y="333137"/>
              <a:ext cx="84707" cy="84707"/>
            </a:xfrm>
            <a:custGeom>
              <a:avLst/>
              <a:gdLst/>
              <a:ahLst/>
              <a:cxnLst/>
              <a:rect l="l" t="t" r="r" b="b"/>
              <a:pathLst>
                <a:path w="1866" h="1866" extrusionOk="0">
                  <a:moveTo>
                    <a:pt x="291" y="0"/>
                  </a:moveTo>
                  <a:cubicBezTo>
                    <a:pt x="190" y="92"/>
                    <a:pt x="92" y="190"/>
                    <a:pt x="0" y="291"/>
                  </a:cubicBezTo>
                  <a:lnTo>
                    <a:pt x="503" y="708"/>
                  </a:lnTo>
                  <a:lnTo>
                    <a:pt x="618" y="803"/>
                  </a:lnTo>
                  <a:cubicBezTo>
                    <a:pt x="618" y="803"/>
                    <a:pt x="645" y="823"/>
                    <a:pt x="651" y="846"/>
                  </a:cubicBezTo>
                  <a:cubicBezTo>
                    <a:pt x="660" y="876"/>
                    <a:pt x="645" y="894"/>
                    <a:pt x="645" y="894"/>
                  </a:cubicBezTo>
                  <a:lnTo>
                    <a:pt x="1723" y="1866"/>
                  </a:lnTo>
                  <a:cubicBezTo>
                    <a:pt x="1768" y="1815"/>
                    <a:pt x="1815" y="1768"/>
                    <a:pt x="1866" y="1724"/>
                  </a:cubicBezTo>
                  <a:lnTo>
                    <a:pt x="893" y="645"/>
                  </a:lnTo>
                  <a:cubicBezTo>
                    <a:pt x="893" y="645"/>
                    <a:pt x="882" y="654"/>
                    <a:pt x="864" y="654"/>
                  </a:cubicBezTo>
                  <a:cubicBezTo>
                    <a:pt x="858" y="654"/>
                    <a:pt x="852" y="653"/>
                    <a:pt x="846" y="651"/>
                  </a:cubicBezTo>
                  <a:cubicBezTo>
                    <a:pt x="823" y="645"/>
                    <a:pt x="803" y="618"/>
                    <a:pt x="803" y="618"/>
                  </a:cubicBezTo>
                  <a:lnTo>
                    <a:pt x="708" y="503"/>
                  </a:lnTo>
                  <a:lnTo>
                    <a:pt x="29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9"/>
            <p:cNvSpPr/>
            <p:nvPr/>
          </p:nvSpPr>
          <p:spPr>
            <a:xfrm>
              <a:off x="6208953" y="520346"/>
              <a:ext cx="84707" cy="84752"/>
            </a:xfrm>
            <a:custGeom>
              <a:avLst/>
              <a:gdLst/>
              <a:ahLst/>
              <a:cxnLst/>
              <a:rect l="l" t="t" r="r" b="b"/>
              <a:pathLst>
                <a:path w="1866" h="1867" extrusionOk="0">
                  <a:moveTo>
                    <a:pt x="1723" y="1"/>
                  </a:moveTo>
                  <a:lnTo>
                    <a:pt x="645" y="972"/>
                  </a:lnTo>
                  <a:cubicBezTo>
                    <a:pt x="645" y="972"/>
                    <a:pt x="660" y="992"/>
                    <a:pt x="651" y="1020"/>
                  </a:cubicBezTo>
                  <a:cubicBezTo>
                    <a:pt x="645" y="1044"/>
                    <a:pt x="618" y="1064"/>
                    <a:pt x="618" y="1064"/>
                  </a:cubicBezTo>
                  <a:lnTo>
                    <a:pt x="503" y="1159"/>
                  </a:lnTo>
                  <a:lnTo>
                    <a:pt x="0" y="1575"/>
                  </a:lnTo>
                  <a:cubicBezTo>
                    <a:pt x="92" y="1677"/>
                    <a:pt x="190" y="1774"/>
                    <a:pt x="291" y="1866"/>
                  </a:cubicBezTo>
                  <a:lnTo>
                    <a:pt x="708" y="1362"/>
                  </a:lnTo>
                  <a:lnTo>
                    <a:pt x="803" y="1246"/>
                  </a:lnTo>
                  <a:cubicBezTo>
                    <a:pt x="803" y="1246"/>
                    <a:pt x="824" y="1220"/>
                    <a:pt x="846" y="1215"/>
                  </a:cubicBezTo>
                  <a:cubicBezTo>
                    <a:pt x="852" y="1213"/>
                    <a:pt x="858" y="1212"/>
                    <a:pt x="863" y="1212"/>
                  </a:cubicBezTo>
                  <a:cubicBezTo>
                    <a:pt x="882" y="1212"/>
                    <a:pt x="893" y="1222"/>
                    <a:pt x="893" y="1222"/>
                  </a:cubicBezTo>
                  <a:lnTo>
                    <a:pt x="1866" y="143"/>
                  </a:lnTo>
                  <a:cubicBezTo>
                    <a:pt x="1815" y="99"/>
                    <a:pt x="1768" y="51"/>
                    <a:pt x="172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9"/>
            <p:cNvSpPr/>
            <p:nvPr/>
          </p:nvSpPr>
          <p:spPr>
            <a:xfrm>
              <a:off x="6396117" y="333137"/>
              <a:ext cx="84798" cy="84707"/>
            </a:xfrm>
            <a:custGeom>
              <a:avLst/>
              <a:gdLst/>
              <a:ahLst/>
              <a:cxnLst/>
              <a:rect l="l" t="t" r="r" b="b"/>
              <a:pathLst>
                <a:path w="1868" h="1866" extrusionOk="0">
                  <a:moveTo>
                    <a:pt x="1575" y="0"/>
                  </a:moveTo>
                  <a:lnTo>
                    <a:pt x="1158" y="503"/>
                  </a:lnTo>
                  <a:lnTo>
                    <a:pt x="1063" y="618"/>
                  </a:lnTo>
                  <a:cubicBezTo>
                    <a:pt x="1063" y="618"/>
                    <a:pt x="1044" y="645"/>
                    <a:pt x="1019" y="651"/>
                  </a:cubicBezTo>
                  <a:cubicBezTo>
                    <a:pt x="1013" y="653"/>
                    <a:pt x="1007" y="654"/>
                    <a:pt x="1001" y="654"/>
                  </a:cubicBezTo>
                  <a:cubicBezTo>
                    <a:pt x="983" y="654"/>
                    <a:pt x="972" y="645"/>
                    <a:pt x="972" y="645"/>
                  </a:cubicBezTo>
                  <a:lnTo>
                    <a:pt x="1" y="1724"/>
                  </a:lnTo>
                  <a:cubicBezTo>
                    <a:pt x="50" y="1768"/>
                    <a:pt x="98" y="1815"/>
                    <a:pt x="143" y="1866"/>
                  </a:cubicBezTo>
                  <a:lnTo>
                    <a:pt x="1221" y="894"/>
                  </a:lnTo>
                  <a:cubicBezTo>
                    <a:pt x="1221" y="894"/>
                    <a:pt x="1205" y="876"/>
                    <a:pt x="1214" y="846"/>
                  </a:cubicBezTo>
                  <a:cubicBezTo>
                    <a:pt x="1221" y="824"/>
                    <a:pt x="1247" y="803"/>
                    <a:pt x="1247" y="803"/>
                  </a:cubicBezTo>
                  <a:lnTo>
                    <a:pt x="1363" y="708"/>
                  </a:lnTo>
                  <a:lnTo>
                    <a:pt x="1867" y="291"/>
                  </a:lnTo>
                  <a:cubicBezTo>
                    <a:pt x="1774" y="190"/>
                    <a:pt x="1677" y="92"/>
                    <a:pt x="15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9"/>
            <p:cNvSpPr/>
            <p:nvPr/>
          </p:nvSpPr>
          <p:spPr>
            <a:xfrm>
              <a:off x="6360391" y="542317"/>
              <a:ext cx="40856" cy="105861"/>
            </a:xfrm>
            <a:custGeom>
              <a:avLst/>
              <a:gdLst/>
              <a:ahLst/>
              <a:cxnLst/>
              <a:rect l="l" t="t" r="r" b="b"/>
              <a:pathLst>
                <a:path w="900" h="2332" extrusionOk="0">
                  <a:moveTo>
                    <a:pt x="195" y="1"/>
                  </a:moveTo>
                  <a:cubicBezTo>
                    <a:pt x="133" y="22"/>
                    <a:pt x="67" y="40"/>
                    <a:pt x="1" y="54"/>
                  </a:cubicBezTo>
                  <a:lnTo>
                    <a:pt x="300" y="1472"/>
                  </a:lnTo>
                  <a:cubicBezTo>
                    <a:pt x="300" y="1472"/>
                    <a:pt x="302" y="1472"/>
                    <a:pt x="306" y="1472"/>
                  </a:cubicBezTo>
                  <a:cubicBezTo>
                    <a:pt x="314" y="1472"/>
                    <a:pt x="331" y="1474"/>
                    <a:pt x="346" y="1489"/>
                  </a:cubicBezTo>
                  <a:cubicBezTo>
                    <a:pt x="363" y="1506"/>
                    <a:pt x="367" y="1539"/>
                    <a:pt x="367" y="1539"/>
                  </a:cubicBezTo>
                  <a:lnTo>
                    <a:pt x="392" y="1687"/>
                  </a:lnTo>
                  <a:lnTo>
                    <a:pt x="501" y="2331"/>
                  </a:lnTo>
                  <a:cubicBezTo>
                    <a:pt x="637" y="2302"/>
                    <a:pt x="769" y="2267"/>
                    <a:pt x="899" y="2225"/>
                  </a:cubicBezTo>
                  <a:lnTo>
                    <a:pt x="672" y="1613"/>
                  </a:lnTo>
                  <a:lnTo>
                    <a:pt x="620" y="1473"/>
                  </a:lnTo>
                  <a:cubicBezTo>
                    <a:pt x="620" y="1473"/>
                    <a:pt x="608" y="1442"/>
                    <a:pt x="614" y="1419"/>
                  </a:cubicBezTo>
                  <a:cubicBezTo>
                    <a:pt x="620" y="1390"/>
                    <a:pt x="643" y="1381"/>
                    <a:pt x="643" y="1381"/>
                  </a:cubicBezTo>
                  <a:lnTo>
                    <a:pt x="19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9"/>
            <p:cNvSpPr/>
            <p:nvPr/>
          </p:nvSpPr>
          <p:spPr>
            <a:xfrm>
              <a:off x="6288440" y="289921"/>
              <a:ext cx="40946" cy="105816"/>
            </a:xfrm>
            <a:custGeom>
              <a:avLst/>
              <a:gdLst/>
              <a:ahLst/>
              <a:cxnLst/>
              <a:rect l="l" t="t" r="r" b="b"/>
              <a:pathLst>
                <a:path w="902" h="2331" extrusionOk="0">
                  <a:moveTo>
                    <a:pt x="399" y="0"/>
                  </a:moveTo>
                  <a:cubicBezTo>
                    <a:pt x="263" y="30"/>
                    <a:pt x="132" y="65"/>
                    <a:pt x="1" y="108"/>
                  </a:cubicBezTo>
                  <a:lnTo>
                    <a:pt x="229" y="719"/>
                  </a:lnTo>
                  <a:lnTo>
                    <a:pt x="281" y="860"/>
                  </a:lnTo>
                  <a:cubicBezTo>
                    <a:pt x="281" y="860"/>
                    <a:pt x="294" y="890"/>
                    <a:pt x="289" y="914"/>
                  </a:cubicBezTo>
                  <a:cubicBezTo>
                    <a:pt x="281" y="943"/>
                    <a:pt x="258" y="952"/>
                    <a:pt x="258" y="952"/>
                  </a:cubicBezTo>
                  <a:lnTo>
                    <a:pt x="706" y="2331"/>
                  </a:lnTo>
                  <a:cubicBezTo>
                    <a:pt x="770" y="2310"/>
                    <a:pt x="834" y="2292"/>
                    <a:pt x="901" y="2278"/>
                  </a:cubicBezTo>
                  <a:lnTo>
                    <a:pt x="600" y="862"/>
                  </a:lnTo>
                  <a:cubicBezTo>
                    <a:pt x="600" y="862"/>
                    <a:pt x="599" y="862"/>
                    <a:pt x="596" y="862"/>
                  </a:cubicBezTo>
                  <a:cubicBezTo>
                    <a:pt x="589" y="862"/>
                    <a:pt x="570" y="860"/>
                    <a:pt x="554" y="843"/>
                  </a:cubicBezTo>
                  <a:cubicBezTo>
                    <a:pt x="538" y="826"/>
                    <a:pt x="533" y="793"/>
                    <a:pt x="533" y="793"/>
                  </a:cubicBezTo>
                  <a:lnTo>
                    <a:pt x="508" y="646"/>
                  </a:lnTo>
                  <a:lnTo>
                    <a:pt x="39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9"/>
            <p:cNvSpPr/>
            <p:nvPr/>
          </p:nvSpPr>
          <p:spPr>
            <a:xfrm>
              <a:off x="6418134" y="412714"/>
              <a:ext cx="105861" cy="40856"/>
            </a:xfrm>
            <a:custGeom>
              <a:avLst/>
              <a:gdLst/>
              <a:ahLst/>
              <a:cxnLst/>
              <a:rect l="l" t="t" r="r" b="b"/>
              <a:pathLst>
                <a:path w="2332" h="900" extrusionOk="0">
                  <a:moveTo>
                    <a:pt x="2224" y="0"/>
                  </a:moveTo>
                  <a:lnTo>
                    <a:pt x="1612" y="229"/>
                  </a:lnTo>
                  <a:lnTo>
                    <a:pt x="1473" y="280"/>
                  </a:lnTo>
                  <a:cubicBezTo>
                    <a:pt x="1473" y="280"/>
                    <a:pt x="1452" y="288"/>
                    <a:pt x="1432" y="288"/>
                  </a:cubicBezTo>
                  <a:cubicBezTo>
                    <a:pt x="1427" y="288"/>
                    <a:pt x="1423" y="288"/>
                    <a:pt x="1419" y="287"/>
                  </a:cubicBezTo>
                  <a:cubicBezTo>
                    <a:pt x="1390" y="280"/>
                    <a:pt x="1381" y="256"/>
                    <a:pt x="1381" y="256"/>
                  </a:cubicBezTo>
                  <a:lnTo>
                    <a:pt x="1" y="705"/>
                  </a:lnTo>
                  <a:cubicBezTo>
                    <a:pt x="22" y="768"/>
                    <a:pt x="40" y="832"/>
                    <a:pt x="53" y="900"/>
                  </a:cubicBezTo>
                  <a:lnTo>
                    <a:pt x="1472" y="599"/>
                  </a:lnTo>
                  <a:cubicBezTo>
                    <a:pt x="1472" y="599"/>
                    <a:pt x="1468" y="574"/>
                    <a:pt x="1489" y="554"/>
                  </a:cubicBezTo>
                  <a:cubicBezTo>
                    <a:pt x="1506" y="537"/>
                    <a:pt x="1538" y="533"/>
                    <a:pt x="1538" y="533"/>
                  </a:cubicBezTo>
                  <a:lnTo>
                    <a:pt x="1687" y="508"/>
                  </a:lnTo>
                  <a:lnTo>
                    <a:pt x="2331" y="399"/>
                  </a:lnTo>
                  <a:cubicBezTo>
                    <a:pt x="2302" y="263"/>
                    <a:pt x="2267" y="131"/>
                    <a:pt x="2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9"/>
            <p:cNvSpPr/>
            <p:nvPr/>
          </p:nvSpPr>
          <p:spPr>
            <a:xfrm>
              <a:off x="6165692" y="484620"/>
              <a:ext cx="105952" cy="40810"/>
            </a:xfrm>
            <a:custGeom>
              <a:avLst/>
              <a:gdLst/>
              <a:ahLst/>
              <a:cxnLst/>
              <a:rect l="l" t="t" r="r" b="b"/>
              <a:pathLst>
                <a:path w="2334" h="899" extrusionOk="0">
                  <a:moveTo>
                    <a:pt x="2281" y="0"/>
                  </a:moveTo>
                  <a:lnTo>
                    <a:pt x="863" y="301"/>
                  </a:lnTo>
                  <a:cubicBezTo>
                    <a:pt x="863" y="301"/>
                    <a:pt x="866" y="325"/>
                    <a:pt x="844" y="345"/>
                  </a:cubicBezTo>
                  <a:cubicBezTo>
                    <a:pt x="827" y="362"/>
                    <a:pt x="794" y="366"/>
                    <a:pt x="794" y="366"/>
                  </a:cubicBezTo>
                  <a:lnTo>
                    <a:pt x="646" y="391"/>
                  </a:lnTo>
                  <a:lnTo>
                    <a:pt x="1" y="501"/>
                  </a:lnTo>
                  <a:cubicBezTo>
                    <a:pt x="30" y="636"/>
                    <a:pt x="66" y="768"/>
                    <a:pt x="108" y="899"/>
                  </a:cubicBezTo>
                  <a:lnTo>
                    <a:pt x="720" y="671"/>
                  </a:lnTo>
                  <a:lnTo>
                    <a:pt x="860" y="619"/>
                  </a:lnTo>
                  <a:cubicBezTo>
                    <a:pt x="860" y="619"/>
                    <a:pt x="881" y="611"/>
                    <a:pt x="901" y="611"/>
                  </a:cubicBezTo>
                  <a:cubicBezTo>
                    <a:pt x="906" y="611"/>
                    <a:pt x="911" y="612"/>
                    <a:pt x="915" y="613"/>
                  </a:cubicBezTo>
                  <a:cubicBezTo>
                    <a:pt x="944" y="619"/>
                    <a:pt x="953" y="643"/>
                    <a:pt x="953" y="643"/>
                  </a:cubicBezTo>
                  <a:lnTo>
                    <a:pt x="2334" y="195"/>
                  </a:lnTo>
                  <a:cubicBezTo>
                    <a:pt x="2313" y="132"/>
                    <a:pt x="2294" y="66"/>
                    <a:pt x="228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9"/>
            <p:cNvSpPr/>
            <p:nvPr/>
          </p:nvSpPr>
          <p:spPr>
            <a:xfrm>
              <a:off x="6409372" y="503595"/>
              <a:ext cx="98643" cy="64960"/>
            </a:xfrm>
            <a:custGeom>
              <a:avLst/>
              <a:gdLst/>
              <a:ahLst/>
              <a:cxnLst/>
              <a:rect l="l" t="t" r="r" b="b"/>
              <a:pathLst>
                <a:path w="2173" h="1431" extrusionOk="0">
                  <a:moveTo>
                    <a:pt x="101" y="1"/>
                  </a:moveTo>
                  <a:cubicBezTo>
                    <a:pt x="71" y="61"/>
                    <a:pt x="38" y="119"/>
                    <a:pt x="1" y="176"/>
                  </a:cubicBezTo>
                  <a:lnTo>
                    <a:pt x="1218" y="966"/>
                  </a:lnTo>
                  <a:cubicBezTo>
                    <a:pt x="1218" y="966"/>
                    <a:pt x="1232" y="946"/>
                    <a:pt x="1262" y="946"/>
                  </a:cubicBezTo>
                  <a:cubicBezTo>
                    <a:pt x="1286" y="946"/>
                    <a:pt x="1313" y="966"/>
                    <a:pt x="1313" y="966"/>
                  </a:cubicBezTo>
                  <a:lnTo>
                    <a:pt x="1434" y="1052"/>
                  </a:lnTo>
                  <a:lnTo>
                    <a:pt x="1966" y="1431"/>
                  </a:lnTo>
                  <a:cubicBezTo>
                    <a:pt x="2041" y="1316"/>
                    <a:pt x="2110" y="1198"/>
                    <a:pt x="2172" y="1075"/>
                  </a:cubicBezTo>
                  <a:lnTo>
                    <a:pt x="1577" y="803"/>
                  </a:lnTo>
                  <a:lnTo>
                    <a:pt x="1442" y="742"/>
                  </a:lnTo>
                  <a:cubicBezTo>
                    <a:pt x="1442" y="742"/>
                    <a:pt x="1412" y="728"/>
                    <a:pt x="1400" y="707"/>
                  </a:cubicBezTo>
                  <a:cubicBezTo>
                    <a:pt x="1383" y="682"/>
                    <a:pt x="1395" y="660"/>
                    <a:pt x="1395" y="660"/>
                  </a:cubicBezTo>
                  <a:lnTo>
                    <a:pt x="10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9"/>
            <p:cNvSpPr/>
            <p:nvPr/>
          </p:nvSpPr>
          <p:spPr>
            <a:xfrm>
              <a:off x="6181762" y="369544"/>
              <a:ext cx="98598" cy="65096"/>
            </a:xfrm>
            <a:custGeom>
              <a:avLst/>
              <a:gdLst/>
              <a:ahLst/>
              <a:cxnLst/>
              <a:rect l="l" t="t" r="r" b="b"/>
              <a:pathLst>
                <a:path w="2172" h="1434" extrusionOk="0">
                  <a:moveTo>
                    <a:pt x="206" y="1"/>
                  </a:moveTo>
                  <a:cubicBezTo>
                    <a:pt x="131" y="116"/>
                    <a:pt x="62" y="234"/>
                    <a:pt x="0" y="357"/>
                  </a:cubicBezTo>
                  <a:lnTo>
                    <a:pt x="595" y="628"/>
                  </a:lnTo>
                  <a:lnTo>
                    <a:pt x="731" y="691"/>
                  </a:lnTo>
                  <a:cubicBezTo>
                    <a:pt x="731" y="691"/>
                    <a:pt x="762" y="703"/>
                    <a:pt x="773" y="724"/>
                  </a:cubicBezTo>
                  <a:cubicBezTo>
                    <a:pt x="789" y="750"/>
                    <a:pt x="778" y="774"/>
                    <a:pt x="778" y="774"/>
                  </a:cubicBezTo>
                  <a:lnTo>
                    <a:pt x="2071" y="1433"/>
                  </a:lnTo>
                  <a:cubicBezTo>
                    <a:pt x="2102" y="1372"/>
                    <a:pt x="2135" y="1314"/>
                    <a:pt x="2172" y="1257"/>
                  </a:cubicBezTo>
                  <a:lnTo>
                    <a:pt x="955" y="466"/>
                  </a:lnTo>
                  <a:cubicBezTo>
                    <a:pt x="955" y="466"/>
                    <a:pt x="942" y="486"/>
                    <a:pt x="913" y="486"/>
                  </a:cubicBezTo>
                  <a:cubicBezTo>
                    <a:pt x="912" y="486"/>
                    <a:pt x="911" y="486"/>
                    <a:pt x="910" y="486"/>
                  </a:cubicBezTo>
                  <a:cubicBezTo>
                    <a:pt x="886" y="486"/>
                    <a:pt x="860" y="466"/>
                    <a:pt x="860" y="466"/>
                  </a:cubicBezTo>
                  <a:lnTo>
                    <a:pt x="738" y="380"/>
                  </a:lnTo>
                  <a:lnTo>
                    <a:pt x="20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9"/>
            <p:cNvSpPr/>
            <p:nvPr/>
          </p:nvSpPr>
          <p:spPr>
            <a:xfrm>
              <a:off x="6245360" y="533510"/>
              <a:ext cx="64960" cy="98643"/>
            </a:xfrm>
            <a:custGeom>
              <a:avLst/>
              <a:gdLst/>
              <a:ahLst/>
              <a:cxnLst/>
              <a:rect l="l" t="t" r="r" b="b"/>
              <a:pathLst>
                <a:path w="1431" h="2173" extrusionOk="0">
                  <a:moveTo>
                    <a:pt x="1256" y="1"/>
                  </a:moveTo>
                  <a:lnTo>
                    <a:pt x="466" y="1218"/>
                  </a:lnTo>
                  <a:cubicBezTo>
                    <a:pt x="466" y="1218"/>
                    <a:pt x="487" y="1233"/>
                    <a:pt x="486" y="1262"/>
                  </a:cubicBezTo>
                  <a:cubicBezTo>
                    <a:pt x="486" y="1286"/>
                    <a:pt x="466" y="1313"/>
                    <a:pt x="466" y="1313"/>
                  </a:cubicBezTo>
                  <a:lnTo>
                    <a:pt x="379" y="1434"/>
                  </a:lnTo>
                  <a:lnTo>
                    <a:pt x="1" y="1967"/>
                  </a:lnTo>
                  <a:cubicBezTo>
                    <a:pt x="116" y="2041"/>
                    <a:pt x="234" y="2110"/>
                    <a:pt x="357" y="2172"/>
                  </a:cubicBezTo>
                  <a:lnTo>
                    <a:pt x="628" y="1578"/>
                  </a:lnTo>
                  <a:lnTo>
                    <a:pt x="690" y="1443"/>
                  </a:lnTo>
                  <a:cubicBezTo>
                    <a:pt x="690" y="1443"/>
                    <a:pt x="703" y="1413"/>
                    <a:pt x="723" y="1399"/>
                  </a:cubicBezTo>
                  <a:cubicBezTo>
                    <a:pt x="734" y="1392"/>
                    <a:pt x="744" y="1390"/>
                    <a:pt x="753" y="1390"/>
                  </a:cubicBezTo>
                  <a:cubicBezTo>
                    <a:pt x="764" y="1390"/>
                    <a:pt x="772" y="1394"/>
                    <a:pt x="772" y="1394"/>
                  </a:cubicBezTo>
                  <a:lnTo>
                    <a:pt x="1431" y="101"/>
                  </a:lnTo>
                  <a:cubicBezTo>
                    <a:pt x="1371" y="70"/>
                    <a:pt x="1313" y="38"/>
                    <a:pt x="125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9"/>
            <p:cNvSpPr/>
            <p:nvPr/>
          </p:nvSpPr>
          <p:spPr>
            <a:xfrm>
              <a:off x="6379412" y="305945"/>
              <a:ext cx="64960" cy="98598"/>
            </a:xfrm>
            <a:custGeom>
              <a:avLst/>
              <a:gdLst/>
              <a:ahLst/>
              <a:cxnLst/>
              <a:rect l="l" t="t" r="r" b="b"/>
              <a:pathLst>
                <a:path w="1431" h="2172" extrusionOk="0">
                  <a:moveTo>
                    <a:pt x="1075" y="0"/>
                  </a:moveTo>
                  <a:lnTo>
                    <a:pt x="803" y="594"/>
                  </a:lnTo>
                  <a:lnTo>
                    <a:pt x="742" y="731"/>
                  </a:lnTo>
                  <a:cubicBezTo>
                    <a:pt x="742" y="731"/>
                    <a:pt x="728" y="762"/>
                    <a:pt x="707" y="773"/>
                  </a:cubicBezTo>
                  <a:cubicBezTo>
                    <a:pt x="696" y="780"/>
                    <a:pt x="686" y="782"/>
                    <a:pt x="678" y="782"/>
                  </a:cubicBezTo>
                  <a:cubicBezTo>
                    <a:pt x="667" y="782"/>
                    <a:pt x="660" y="779"/>
                    <a:pt x="660" y="779"/>
                  </a:cubicBezTo>
                  <a:lnTo>
                    <a:pt x="1" y="2072"/>
                  </a:lnTo>
                  <a:cubicBezTo>
                    <a:pt x="62" y="2102"/>
                    <a:pt x="119" y="2135"/>
                    <a:pt x="176" y="2172"/>
                  </a:cubicBezTo>
                  <a:lnTo>
                    <a:pt x="965" y="955"/>
                  </a:lnTo>
                  <a:cubicBezTo>
                    <a:pt x="965" y="955"/>
                    <a:pt x="944" y="940"/>
                    <a:pt x="945" y="910"/>
                  </a:cubicBezTo>
                  <a:cubicBezTo>
                    <a:pt x="945" y="886"/>
                    <a:pt x="965" y="860"/>
                    <a:pt x="965" y="860"/>
                  </a:cubicBezTo>
                  <a:lnTo>
                    <a:pt x="1052" y="739"/>
                  </a:lnTo>
                  <a:lnTo>
                    <a:pt x="1431" y="206"/>
                  </a:lnTo>
                  <a:cubicBezTo>
                    <a:pt x="1316" y="131"/>
                    <a:pt x="1197" y="63"/>
                    <a:pt x="10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9"/>
            <p:cNvSpPr/>
            <p:nvPr/>
          </p:nvSpPr>
          <p:spPr>
            <a:xfrm>
              <a:off x="6379457" y="533510"/>
              <a:ext cx="65051" cy="98643"/>
            </a:xfrm>
            <a:custGeom>
              <a:avLst/>
              <a:gdLst/>
              <a:ahLst/>
              <a:cxnLst/>
              <a:rect l="l" t="t" r="r" b="b"/>
              <a:pathLst>
                <a:path w="1433" h="2173" extrusionOk="0">
                  <a:moveTo>
                    <a:pt x="177" y="1"/>
                  </a:moveTo>
                  <a:cubicBezTo>
                    <a:pt x="121" y="38"/>
                    <a:pt x="62" y="70"/>
                    <a:pt x="1" y="101"/>
                  </a:cubicBezTo>
                  <a:lnTo>
                    <a:pt x="660" y="1394"/>
                  </a:lnTo>
                  <a:cubicBezTo>
                    <a:pt x="660" y="1394"/>
                    <a:pt x="667" y="1390"/>
                    <a:pt x="679" y="1390"/>
                  </a:cubicBezTo>
                  <a:cubicBezTo>
                    <a:pt x="687" y="1390"/>
                    <a:pt x="698" y="1392"/>
                    <a:pt x="709" y="1399"/>
                  </a:cubicBezTo>
                  <a:cubicBezTo>
                    <a:pt x="730" y="1412"/>
                    <a:pt x="743" y="1443"/>
                    <a:pt x="743" y="1443"/>
                  </a:cubicBezTo>
                  <a:lnTo>
                    <a:pt x="805" y="1578"/>
                  </a:lnTo>
                  <a:lnTo>
                    <a:pt x="1076" y="2172"/>
                  </a:lnTo>
                  <a:cubicBezTo>
                    <a:pt x="1200" y="2109"/>
                    <a:pt x="1318" y="2040"/>
                    <a:pt x="1433" y="1967"/>
                  </a:cubicBezTo>
                  <a:lnTo>
                    <a:pt x="1054" y="1434"/>
                  </a:lnTo>
                  <a:lnTo>
                    <a:pt x="966" y="1313"/>
                  </a:lnTo>
                  <a:cubicBezTo>
                    <a:pt x="966" y="1313"/>
                    <a:pt x="947" y="1286"/>
                    <a:pt x="947" y="1262"/>
                  </a:cubicBezTo>
                  <a:cubicBezTo>
                    <a:pt x="944" y="1233"/>
                    <a:pt x="966" y="1218"/>
                    <a:pt x="966" y="1218"/>
                  </a:cubicBezTo>
                  <a:lnTo>
                    <a:pt x="17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9"/>
            <p:cNvSpPr/>
            <p:nvPr/>
          </p:nvSpPr>
          <p:spPr>
            <a:xfrm>
              <a:off x="6245315" y="306081"/>
              <a:ext cx="64960" cy="98507"/>
            </a:xfrm>
            <a:custGeom>
              <a:avLst/>
              <a:gdLst/>
              <a:ahLst/>
              <a:cxnLst/>
              <a:rect l="l" t="t" r="r" b="b"/>
              <a:pathLst>
                <a:path w="1431" h="2170" extrusionOk="0">
                  <a:moveTo>
                    <a:pt x="356" y="1"/>
                  </a:moveTo>
                  <a:cubicBezTo>
                    <a:pt x="234" y="64"/>
                    <a:pt x="115" y="132"/>
                    <a:pt x="1" y="206"/>
                  </a:cubicBezTo>
                  <a:lnTo>
                    <a:pt x="378" y="739"/>
                  </a:lnTo>
                  <a:lnTo>
                    <a:pt x="466" y="859"/>
                  </a:lnTo>
                  <a:cubicBezTo>
                    <a:pt x="466" y="859"/>
                    <a:pt x="486" y="885"/>
                    <a:pt x="486" y="909"/>
                  </a:cubicBezTo>
                  <a:cubicBezTo>
                    <a:pt x="487" y="939"/>
                    <a:pt x="466" y="954"/>
                    <a:pt x="466" y="954"/>
                  </a:cubicBezTo>
                  <a:lnTo>
                    <a:pt x="1256" y="2170"/>
                  </a:lnTo>
                  <a:cubicBezTo>
                    <a:pt x="1310" y="2133"/>
                    <a:pt x="1371" y="2100"/>
                    <a:pt x="1431" y="2070"/>
                  </a:cubicBezTo>
                  <a:lnTo>
                    <a:pt x="772" y="777"/>
                  </a:lnTo>
                  <a:cubicBezTo>
                    <a:pt x="772" y="777"/>
                    <a:pt x="764" y="780"/>
                    <a:pt x="753" y="780"/>
                  </a:cubicBezTo>
                  <a:cubicBezTo>
                    <a:pt x="745" y="780"/>
                    <a:pt x="734" y="778"/>
                    <a:pt x="723" y="771"/>
                  </a:cubicBezTo>
                  <a:cubicBezTo>
                    <a:pt x="703" y="760"/>
                    <a:pt x="689" y="729"/>
                    <a:pt x="689" y="729"/>
                  </a:cubicBezTo>
                  <a:lnTo>
                    <a:pt x="628" y="593"/>
                  </a:lnTo>
                  <a:lnTo>
                    <a:pt x="3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9"/>
            <p:cNvSpPr/>
            <p:nvPr/>
          </p:nvSpPr>
          <p:spPr>
            <a:xfrm>
              <a:off x="6409327" y="369407"/>
              <a:ext cx="98598" cy="65051"/>
            </a:xfrm>
            <a:custGeom>
              <a:avLst/>
              <a:gdLst/>
              <a:ahLst/>
              <a:cxnLst/>
              <a:rect l="l" t="t" r="r" b="b"/>
              <a:pathLst>
                <a:path w="2172" h="1433" extrusionOk="0">
                  <a:moveTo>
                    <a:pt x="1966" y="1"/>
                  </a:moveTo>
                  <a:lnTo>
                    <a:pt x="1434" y="379"/>
                  </a:lnTo>
                  <a:lnTo>
                    <a:pt x="1313" y="468"/>
                  </a:lnTo>
                  <a:cubicBezTo>
                    <a:pt x="1313" y="468"/>
                    <a:pt x="1286" y="488"/>
                    <a:pt x="1262" y="488"/>
                  </a:cubicBezTo>
                  <a:cubicBezTo>
                    <a:pt x="1261" y="488"/>
                    <a:pt x="1260" y="488"/>
                    <a:pt x="1260" y="488"/>
                  </a:cubicBezTo>
                  <a:cubicBezTo>
                    <a:pt x="1232" y="488"/>
                    <a:pt x="1218" y="468"/>
                    <a:pt x="1218" y="468"/>
                  </a:cubicBezTo>
                  <a:lnTo>
                    <a:pt x="1" y="1258"/>
                  </a:lnTo>
                  <a:cubicBezTo>
                    <a:pt x="38" y="1313"/>
                    <a:pt x="70" y="1372"/>
                    <a:pt x="101" y="1433"/>
                  </a:cubicBezTo>
                  <a:lnTo>
                    <a:pt x="1394" y="774"/>
                  </a:lnTo>
                  <a:cubicBezTo>
                    <a:pt x="1394" y="774"/>
                    <a:pt x="1383" y="752"/>
                    <a:pt x="1399" y="725"/>
                  </a:cubicBezTo>
                  <a:cubicBezTo>
                    <a:pt x="1412" y="704"/>
                    <a:pt x="1441" y="690"/>
                    <a:pt x="1441" y="690"/>
                  </a:cubicBezTo>
                  <a:lnTo>
                    <a:pt x="1577" y="629"/>
                  </a:lnTo>
                  <a:lnTo>
                    <a:pt x="2172" y="357"/>
                  </a:lnTo>
                  <a:cubicBezTo>
                    <a:pt x="2109" y="235"/>
                    <a:pt x="2040" y="116"/>
                    <a:pt x="196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9"/>
            <p:cNvSpPr/>
            <p:nvPr/>
          </p:nvSpPr>
          <p:spPr>
            <a:xfrm>
              <a:off x="6181898" y="503640"/>
              <a:ext cx="98507" cy="65051"/>
            </a:xfrm>
            <a:custGeom>
              <a:avLst/>
              <a:gdLst/>
              <a:ahLst/>
              <a:cxnLst/>
              <a:rect l="l" t="t" r="r" b="b"/>
              <a:pathLst>
                <a:path w="2170" h="1433" extrusionOk="0">
                  <a:moveTo>
                    <a:pt x="2069" y="1"/>
                  </a:moveTo>
                  <a:lnTo>
                    <a:pt x="777" y="660"/>
                  </a:lnTo>
                  <a:cubicBezTo>
                    <a:pt x="777" y="660"/>
                    <a:pt x="787" y="683"/>
                    <a:pt x="771" y="709"/>
                  </a:cubicBezTo>
                  <a:cubicBezTo>
                    <a:pt x="760" y="731"/>
                    <a:pt x="729" y="743"/>
                    <a:pt x="729" y="743"/>
                  </a:cubicBezTo>
                  <a:lnTo>
                    <a:pt x="593" y="805"/>
                  </a:lnTo>
                  <a:lnTo>
                    <a:pt x="0" y="1076"/>
                  </a:lnTo>
                  <a:cubicBezTo>
                    <a:pt x="64" y="1200"/>
                    <a:pt x="132" y="1318"/>
                    <a:pt x="206" y="1433"/>
                  </a:cubicBezTo>
                  <a:lnTo>
                    <a:pt x="739" y="1054"/>
                  </a:lnTo>
                  <a:lnTo>
                    <a:pt x="859" y="966"/>
                  </a:lnTo>
                  <a:cubicBezTo>
                    <a:pt x="859" y="966"/>
                    <a:pt x="885" y="947"/>
                    <a:pt x="908" y="947"/>
                  </a:cubicBezTo>
                  <a:cubicBezTo>
                    <a:pt x="910" y="947"/>
                    <a:pt x="911" y="947"/>
                    <a:pt x="913" y="947"/>
                  </a:cubicBezTo>
                  <a:cubicBezTo>
                    <a:pt x="940" y="947"/>
                    <a:pt x="954" y="966"/>
                    <a:pt x="954" y="966"/>
                  </a:cubicBezTo>
                  <a:lnTo>
                    <a:pt x="2170" y="177"/>
                  </a:lnTo>
                  <a:cubicBezTo>
                    <a:pt x="2133" y="121"/>
                    <a:pt x="2100" y="62"/>
                    <a:pt x="206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9"/>
            <p:cNvSpPr/>
            <p:nvPr/>
          </p:nvSpPr>
          <p:spPr>
            <a:xfrm>
              <a:off x="6418179" y="484665"/>
              <a:ext cx="105907" cy="40856"/>
            </a:xfrm>
            <a:custGeom>
              <a:avLst/>
              <a:gdLst/>
              <a:ahLst/>
              <a:cxnLst/>
              <a:rect l="l" t="t" r="r" b="b"/>
              <a:pathLst>
                <a:path w="2333" h="900" extrusionOk="0">
                  <a:moveTo>
                    <a:pt x="53" y="0"/>
                  </a:moveTo>
                  <a:cubicBezTo>
                    <a:pt x="41" y="65"/>
                    <a:pt x="22" y="130"/>
                    <a:pt x="1" y="195"/>
                  </a:cubicBezTo>
                  <a:lnTo>
                    <a:pt x="1381" y="643"/>
                  </a:lnTo>
                  <a:cubicBezTo>
                    <a:pt x="1381" y="643"/>
                    <a:pt x="1391" y="619"/>
                    <a:pt x="1419" y="613"/>
                  </a:cubicBezTo>
                  <a:cubicBezTo>
                    <a:pt x="1424" y="612"/>
                    <a:pt x="1429" y="611"/>
                    <a:pt x="1434" y="611"/>
                  </a:cubicBezTo>
                  <a:cubicBezTo>
                    <a:pt x="1454" y="611"/>
                    <a:pt x="1473" y="619"/>
                    <a:pt x="1473" y="619"/>
                  </a:cubicBezTo>
                  <a:lnTo>
                    <a:pt x="1614" y="672"/>
                  </a:lnTo>
                  <a:lnTo>
                    <a:pt x="2226" y="900"/>
                  </a:lnTo>
                  <a:cubicBezTo>
                    <a:pt x="2268" y="770"/>
                    <a:pt x="2304" y="638"/>
                    <a:pt x="2332" y="502"/>
                  </a:cubicBezTo>
                  <a:lnTo>
                    <a:pt x="1688" y="392"/>
                  </a:lnTo>
                  <a:lnTo>
                    <a:pt x="1539" y="366"/>
                  </a:lnTo>
                  <a:cubicBezTo>
                    <a:pt x="1539" y="366"/>
                    <a:pt x="1507" y="361"/>
                    <a:pt x="1489" y="345"/>
                  </a:cubicBezTo>
                  <a:cubicBezTo>
                    <a:pt x="1467" y="325"/>
                    <a:pt x="1472" y="301"/>
                    <a:pt x="1472" y="301"/>
                  </a:cubicBezTo>
                  <a:lnTo>
                    <a:pt x="5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9"/>
            <p:cNvSpPr/>
            <p:nvPr/>
          </p:nvSpPr>
          <p:spPr>
            <a:xfrm>
              <a:off x="6165692" y="412578"/>
              <a:ext cx="105952" cy="40946"/>
            </a:xfrm>
            <a:custGeom>
              <a:avLst/>
              <a:gdLst/>
              <a:ahLst/>
              <a:cxnLst/>
              <a:rect l="l" t="t" r="r" b="b"/>
              <a:pathLst>
                <a:path w="2334" h="902" extrusionOk="0">
                  <a:moveTo>
                    <a:pt x="107" y="1"/>
                  </a:moveTo>
                  <a:cubicBezTo>
                    <a:pt x="65" y="131"/>
                    <a:pt x="30" y="263"/>
                    <a:pt x="1" y="399"/>
                  </a:cubicBezTo>
                  <a:lnTo>
                    <a:pt x="645" y="508"/>
                  </a:lnTo>
                  <a:lnTo>
                    <a:pt x="794" y="535"/>
                  </a:lnTo>
                  <a:cubicBezTo>
                    <a:pt x="794" y="535"/>
                    <a:pt x="827" y="540"/>
                    <a:pt x="844" y="556"/>
                  </a:cubicBezTo>
                  <a:cubicBezTo>
                    <a:pt x="866" y="576"/>
                    <a:pt x="863" y="601"/>
                    <a:pt x="863" y="601"/>
                  </a:cubicBezTo>
                  <a:lnTo>
                    <a:pt x="2281" y="902"/>
                  </a:lnTo>
                  <a:cubicBezTo>
                    <a:pt x="2294" y="835"/>
                    <a:pt x="2313" y="771"/>
                    <a:pt x="2334" y="706"/>
                  </a:cubicBezTo>
                  <a:lnTo>
                    <a:pt x="953" y="258"/>
                  </a:lnTo>
                  <a:cubicBezTo>
                    <a:pt x="953" y="258"/>
                    <a:pt x="945" y="281"/>
                    <a:pt x="915" y="288"/>
                  </a:cubicBezTo>
                  <a:cubicBezTo>
                    <a:pt x="911" y="289"/>
                    <a:pt x="906" y="289"/>
                    <a:pt x="901" y="289"/>
                  </a:cubicBezTo>
                  <a:cubicBezTo>
                    <a:pt x="881" y="289"/>
                    <a:pt x="860" y="281"/>
                    <a:pt x="860" y="281"/>
                  </a:cubicBezTo>
                  <a:lnTo>
                    <a:pt x="719" y="229"/>
                  </a:lnTo>
                  <a:lnTo>
                    <a:pt x="1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9"/>
            <p:cNvSpPr/>
            <p:nvPr/>
          </p:nvSpPr>
          <p:spPr>
            <a:xfrm>
              <a:off x="6288440" y="542317"/>
              <a:ext cx="40946" cy="105907"/>
            </a:xfrm>
            <a:custGeom>
              <a:avLst/>
              <a:gdLst/>
              <a:ahLst/>
              <a:cxnLst/>
              <a:rect l="l" t="t" r="r" b="b"/>
              <a:pathLst>
                <a:path w="902" h="2333" extrusionOk="0">
                  <a:moveTo>
                    <a:pt x="706" y="1"/>
                  </a:moveTo>
                  <a:lnTo>
                    <a:pt x="258" y="1381"/>
                  </a:lnTo>
                  <a:cubicBezTo>
                    <a:pt x="258" y="1381"/>
                    <a:pt x="281" y="1390"/>
                    <a:pt x="289" y="1419"/>
                  </a:cubicBezTo>
                  <a:cubicBezTo>
                    <a:pt x="294" y="1442"/>
                    <a:pt x="281" y="1473"/>
                    <a:pt x="281" y="1473"/>
                  </a:cubicBezTo>
                  <a:lnTo>
                    <a:pt x="229" y="1614"/>
                  </a:lnTo>
                  <a:lnTo>
                    <a:pt x="1" y="2226"/>
                  </a:lnTo>
                  <a:cubicBezTo>
                    <a:pt x="132" y="2268"/>
                    <a:pt x="263" y="2303"/>
                    <a:pt x="399" y="2333"/>
                  </a:cubicBezTo>
                  <a:lnTo>
                    <a:pt x="508" y="1688"/>
                  </a:lnTo>
                  <a:lnTo>
                    <a:pt x="533" y="1541"/>
                  </a:lnTo>
                  <a:cubicBezTo>
                    <a:pt x="533" y="1541"/>
                    <a:pt x="539" y="1508"/>
                    <a:pt x="554" y="1490"/>
                  </a:cubicBezTo>
                  <a:cubicBezTo>
                    <a:pt x="569" y="1474"/>
                    <a:pt x="586" y="1472"/>
                    <a:pt x="595" y="1472"/>
                  </a:cubicBezTo>
                  <a:cubicBezTo>
                    <a:pt x="598" y="1472"/>
                    <a:pt x="600" y="1472"/>
                    <a:pt x="600" y="1472"/>
                  </a:cubicBezTo>
                  <a:lnTo>
                    <a:pt x="901" y="54"/>
                  </a:lnTo>
                  <a:cubicBezTo>
                    <a:pt x="835" y="40"/>
                    <a:pt x="770" y="22"/>
                    <a:pt x="70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9"/>
            <p:cNvSpPr/>
            <p:nvPr/>
          </p:nvSpPr>
          <p:spPr>
            <a:xfrm>
              <a:off x="6360437" y="289921"/>
              <a:ext cx="40946" cy="105816"/>
            </a:xfrm>
            <a:custGeom>
              <a:avLst/>
              <a:gdLst/>
              <a:ahLst/>
              <a:cxnLst/>
              <a:rect l="l" t="t" r="r" b="b"/>
              <a:pathLst>
                <a:path w="902" h="2331" extrusionOk="0">
                  <a:moveTo>
                    <a:pt x="503" y="0"/>
                  </a:moveTo>
                  <a:lnTo>
                    <a:pt x="393" y="644"/>
                  </a:lnTo>
                  <a:lnTo>
                    <a:pt x="367" y="793"/>
                  </a:lnTo>
                  <a:cubicBezTo>
                    <a:pt x="367" y="793"/>
                    <a:pt x="362" y="826"/>
                    <a:pt x="346" y="843"/>
                  </a:cubicBezTo>
                  <a:cubicBezTo>
                    <a:pt x="331" y="860"/>
                    <a:pt x="312" y="862"/>
                    <a:pt x="305" y="862"/>
                  </a:cubicBezTo>
                  <a:cubicBezTo>
                    <a:pt x="303" y="862"/>
                    <a:pt x="301" y="862"/>
                    <a:pt x="301" y="862"/>
                  </a:cubicBezTo>
                  <a:lnTo>
                    <a:pt x="1" y="2278"/>
                  </a:lnTo>
                  <a:cubicBezTo>
                    <a:pt x="66" y="2292"/>
                    <a:pt x="132" y="2310"/>
                    <a:pt x="196" y="2331"/>
                  </a:cubicBezTo>
                  <a:lnTo>
                    <a:pt x="644" y="952"/>
                  </a:lnTo>
                  <a:cubicBezTo>
                    <a:pt x="644" y="952"/>
                    <a:pt x="620" y="943"/>
                    <a:pt x="614" y="914"/>
                  </a:cubicBezTo>
                  <a:cubicBezTo>
                    <a:pt x="608" y="890"/>
                    <a:pt x="620" y="860"/>
                    <a:pt x="620" y="860"/>
                  </a:cubicBezTo>
                  <a:lnTo>
                    <a:pt x="673" y="719"/>
                  </a:lnTo>
                  <a:lnTo>
                    <a:pt x="902" y="108"/>
                  </a:lnTo>
                  <a:cubicBezTo>
                    <a:pt x="771" y="65"/>
                    <a:pt x="639" y="30"/>
                    <a:pt x="5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9"/>
            <p:cNvSpPr/>
            <p:nvPr/>
          </p:nvSpPr>
          <p:spPr>
            <a:xfrm>
              <a:off x="6267695" y="391878"/>
              <a:ext cx="154434" cy="154434"/>
            </a:xfrm>
            <a:custGeom>
              <a:avLst/>
              <a:gdLst/>
              <a:ahLst/>
              <a:cxnLst/>
              <a:rect l="l" t="t" r="r" b="b"/>
              <a:pathLst>
                <a:path w="3402" h="3402" extrusionOk="0">
                  <a:moveTo>
                    <a:pt x="1700" y="321"/>
                  </a:moveTo>
                  <a:cubicBezTo>
                    <a:pt x="2462" y="321"/>
                    <a:pt x="3080" y="938"/>
                    <a:pt x="3080" y="1700"/>
                  </a:cubicBezTo>
                  <a:cubicBezTo>
                    <a:pt x="3080" y="2463"/>
                    <a:pt x="2462" y="3080"/>
                    <a:pt x="1700" y="3080"/>
                  </a:cubicBezTo>
                  <a:cubicBezTo>
                    <a:pt x="938" y="3080"/>
                    <a:pt x="321" y="2462"/>
                    <a:pt x="321" y="1700"/>
                  </a:cubicBezTo>
                  <a:cubicBezTo>
                    <a:pt x="321" y="938"/>
                    <a:pt x="939" y="321"/>
                    <a:pt x="1700" y="321"/>
                  </a:cubicBezTo>
                  <a:close/>
                  <a:moveTo>
                    <a:pt x="1701" y="0"/>
                  </a:moveTo>
                  <a:cubicBezTo>
                    <a:pt x="1666" y="0"/>
                    <a:pt x="1634" y="4"/>
                    <a:pt x="1601" y="6"/>
                  </a:cubicBezTo>
                  <a:cubicBezTo>
                    <a:pt x="1519" y="11"/>
                    <a:pt x="1438" y="19"/>
                    <a:pt x="1359" y="35"/>
                  </a:cubicBezTo>
                  <a:cubicBezTo>
                    <a:pt x="1294" y="48"/>
                    <a:pt x="1229" y="67"/>
                    <a:pt x="1164" y="88"/>
                  </a:cubicBezTo>
                  <a:cubicBezTo>
                    <a:pt x="1086" y="114"/>
                    <a:pt x="1011" y="146"/>
                    <a:pt x="941" y="181"/>
                  </a:cubicBezTo>
                  <a:cubicBezTo>
                    <a:pt x="880" y="211"/>
                    <a:pt x="822" y="244"/>
                    <a:pt x="765" y="281"/>
                  </a:cubicBezTo>
                  <a:cubicBezTo>
                    <a:pt x="696" y="326"/>
                    <a:pt x="633" y="376"/>
                    <a:pt x="573" y="431"/>
                  </a:cubicBezTo>
                  <a:cubicBezTo>
                    <a:pt x="522" y="475"/>
                    <a:pt x="475" y="522"/>
                    <a:pt x="430" y="573"/>
                  </a:cubicBezTo>
                  <a:cubicBezTo>
                    <a:pt x="377" y="633"/>
                    <a:pt x="326" y="696"/>
                    <a:pt x="282" y="765"/>
                  </a:cubicBezTo>
                  <a:cubicBezTo>
                    <a:pt x="245" y="821"/>
                    <a:pt x="211" y="880"/>
                    <a:pt x="182" y="940"/>
                  </a:cubicBezTo>
                  <a:cubicBezTo>
                    <a:pt x="146" y="1013"/>
                    <a:pt x="114" y="1088"/>
                    <a:pt x="88" y="1165"/>
                  </a:cubicBezTo>
                  <a:cubicBezTo>
                    <a:pt x="67" y="1228"/>
                    <a:pt x="48" y="1292"/>
                    <a:pt x="35" y="1360"/>
                  </a:cubicBezTo>
                  <a:cubicBezTo>
                    <a:pt x="19" y="1439"/>
                    <a:pt x="10" y="1519"/>
                    <a:pt x="5" y="1601"/>
                  </a:cubicBezTo>
                  <a:cubicBezTo>
                    <a:pt x="4" y="1634"/>
                    <a:pt x="0" y="1668"/>
                    <a:pt x="0" y="1701"/>
                  </a:cubicBezTo>
                  <a:cubicBezTo>
                    <a:pt x="0" y="1735"/>
                    <a:pt x="3" y="1768"/>
                    <a:pt x="5" y="1802"/>
                  </a:cubicBezTo>
                  <a:cubicBezTo>
                    <a:pt x="11" y="1883"/>
                    <a:pt x="19" y="1965"/>
                    <a:pt x="35" y="2042"/>
                  </a:cubicBezTo>
                  <a:cubicBezTo>
                    <a:pt x="48" y="2108"/>
                    <a:pt x="67" y="2173"/>
                    <a:pt x="88" y="2237"/>
                  </a:cubicBezTo>
                  <a:cubicBezTo>
                    <a:pt x="114" y="2315"/>
                    <a:pt x="146" y="2390"/>
                    <a:pt x="182" y="2462"/>
                  </a:cubicBezTo>
                  <a:cubicBezTo>
                    <a:pt x="211" y="2522"/>
                    <a:pt x="245" y="2580"/>
                    <a:pt x="282" y="2637"/>
                  </a:cubicBezTo>
                  <a:cubicBezTo>
                    <a:pt x="326" y="2705"/>
                    <a:pt x="377" y="2769"/>
                    <a:pt x="430" y="2830"/>
                  </a:cubicBezTo>
                  <a:cubicBezTo>
                    <a:pt x="475" y="2879"/>
                    <a:pt x="522" y="2927"/>
                    <a:pt x="573" y="2972"/>
                  </a:cubicBezTo>
                  <a:cubicBezTo>
                    <a:pt x="633" y="3026"/>
                    <a:pt x="696" y="3075"/>
                    <a:pt x="765" y="3121"/>
                  </a:cubicBezTo>
                  <a:cubicBezTo>
                    <a:pt x="821" y="3158"/>
                    <a:pt x="880" y="3190"/>
                    <a:pt x="941" y="3221"/>
                  </a:cubicBezTo>
                  <a:cubicBezTo>
                    <a:pt x="1013" y="3257"/>
                    <a:pt x="1086" y="3289"/>
                    <a:pt x="1164" y="3315"/>
                  </a:cubicBezTo>
                  <a:cubicBezTo>
                    <a:pt x="1228" y="3336"/>
                    <a:pt x="1292" y="3354"/>
                    <a:pt x="1359" y="3368"/>
                  </a:cubicBezTo>
                  <a:cubicBezTo>
                    <a:pt x="1439" y="3383"/>
                    <a:pt x="1519" y="3393"/>
                    <a:pt x="1601" y="3396"/>
                  </a:cubicBezTo>
                  <a:cubicBezTo>
                    <a:pt x="1634" y="3398"/>
                    <a:pt x="1668" y="3401"/>
                    <a:pt x="1701" y="3401"/>
                  </a:cubicBezTo>
                  <a:cubicBezTo>
                    <a:pt x="1735" y="3401"/>
                    <a:pt x="1769" y="3399"/>
                    <a:pt x="1801" y="3396"/>
                  </a:cubicBezTo>
                  <a:cubicBezTo>
                    <a:pt x="1883" y="3391"/>
                    <a:pt x="1965" y="3383"/>
                    <a:pt x="2043" y="3368"/>
                  </a:cubicBezTo>
                  <a:cubicBezTo>
                    <a:pt x="2108" y="3354"/>
                    <a:pt x="2173" y="3336"/>
                    <a:pt x="2238" y="3315"/>
                  </a:cubicBezTo>
                  <a:cubicBezTo>
                    <a:pt x="2315" y="3289"/>
                    <a:pt x="2391" y="3257"/>
                    <a:pt x="2462" y="3221"/>
                  </a:cubicBezTo>
                  <a:cubicBezTo>
                    <a:pt x="2523" y="3190"/>
                    <a:pt x="2582" y="3158"/>
                    <a:pt x="2637" y="3121"/>
                  </a:cubicBezTo>
                  <a:cubicBezTo>
                    <a:pt x="2705" y="3077"/>
                    <a:pt x="2768" y="3026"/>
                    <a:pt x="2830" y="2972"/>
                  </a:cubicBezTo>
                  <a:cubicBezTo>
                    <a:pt x="2879" y="2927"/>
                    <a:pt x="2927" y="2879"/>
                    <a:pt x="2972" y="2830"/>
                  </a:cubicBezTo>
                  <a:cubicBezTo>
                    <a:pt x="3026" y="2769"/>
                    <a:pt x="3076" y="2705"/>
                    <a:pt x="3121" y="2637"/>
                  </a:cubicBezTo>
                  <a:cubicBezTo>
                    <a:pt x="3158" y="2582"/>
                    <a:pt x="3190" y="2522"/>
                    <a:pt x="3221" y="2462"/>
                  </a:cubicBezTo>
                  <a:cubicBezTo>
                    <a:pt x="3257" y="2389"/>
                    <a:pt x="3288" y="2315"/>
                    <a:pt x="3315" y="2237"/>
                  </a:cubicBezTo>
                  <a:cubicBezTo>
                    <a:pt x="3336" y="2174"/>
                    <a:pt x="3354" y="2109"/>
                    <a:pt x="3367" y="2042"/>
                  </a:cubicBezTo>
                  <a:cubicBezTo>
                    <a:pt x="3383" y="1963"/>
                    <a:pt x="3393" y="1883"/>
                    <a:pt x="3396" y="1802"/>
                  </a:cubicBezTo>
                  <a:cubicBezTo>
                    <a:pt x="3398" y="1768"/>
                    <a:pt x="3401" y="1734"/>
                    <a:pt x="3401" y="1701"/>
                  </a:cubicBezTo>
                  <a:cubicBezTo>
                    <a:pt x="3401" y="1667"/>
                    <a:pt x="3399" y="1634"/>
                    <a:pt x="3396" y="1601"/>
                  </a:cubicBezTo>
                  <a:cubicBezTo>
                    <a:pt x="3391" y="1519"/>
                    <a:pt x="3383" y="1438"/>
                    <a:pt x="3367" y="1360"/>
                  </a:cubicBezTo>
                  <a:cubicBezTo>
                    <a:pt x="3354" y="1293"/>
                    <a:pt x="3336" y="1229"/>
                    <a:pt x="3315" y="1165"/>
                  </a:cubicBezTo>
                  <a:cubicBezTo>
                    <a:pt x="3288" y="1087"/>
                    <a:pt x="3257" y="1012"/>
                    <a:pt x="3221" y="940"/>
                  </a:cubicBezTo>
                  <a:cubicBezTo>
                    <a:pt x="3190" y="880"/>
                    <a:pt x="3158" y="822"/>
                    <a:pt x="3121" y="765"/>
                  </a:cubicBezTo>
                  <a:cubicBezTo>
                    <a:pt x="3076" y="696"/>
                    <a:pt x="3026" y="633"/>
                    <a:pt x="2972" y="573"/>
                  </a:cubicBezTo>
                  <a:cubicBezTo>
                    <a:pt x="2927" y="522"/>
                    <a:pt x="2879" y="475"/>
                    <a:pt x="2830" y="431"/>
                  </a:cubicBezTo>
                  <a:cubicBezTo>
                    <a:pt x="2768" y="376"/>
                    <a:pt x="2705" y="326"/>
                    <a:pt x="2637" y="281"/>
                  </a:cubicBezTo>
                  <a:cubicBezTo>
                    <a:pt x="2582" y="244"/>
                    <a:pt x="2523" y="211"/>
                    <a:pt x="2462" y="181"/>
                  </a:cubicBezTo>
                  <a:cubicBezTo>
                    <a:pt x="2389" y="146"/>
                    <a:pt x="2314" y="114"/>
                    <a:pt x="2238" y="88"/>
                  </a:cubicBezTo>
                  <a:cubicBezTo>
                    <a:pt x="2175" y="67"/>
                    <a:pt x="2109" y="48"/>
                    <a:pt x="2043" y="35"/>
                  </a:cubicBezTo>
                  <a:cubicBezTo>
                    <a:pt x="1964" y="19"/>
                    <a:pt x="1883" y="10"/>
                    <a:pt x="1801" y="6"/>
                  </a:cubicBezTo>
                  <a:cubicBezTo>
                    <a:pt x="1769" y="5"/>
                    <a:pt x="1734" y="0"/>
                    <a:pt x="1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9"/>
            <p:cNvSpPr/>
            <p:nvPr/>
          </p:nvSpPr>
          <p:spPr>
            <a:xfrm>
              <a:off x="6282221" y="406404"/>
              <a:ext cx="125290" cy="125290"/>
            </a:xfrm>
            <a:custGeom>
              <a:avLst/>
              <a:gdLst/>
              <a:ahLst/>
              <a:cxnLst/>
              <a:rect l="l" t="t" r="r" b="b"/>
              <a:pathLst>
                <a:path w="2760" h="2760" extrusionOk="0">
                  <a:moveTo>
                    <a:pt x="1380" y="523"/>
                  </a:moveTo>
                  <a:cubicBezTo>
                    <a:pt x="1853" y="523"/>
                    <a:pt x="2236" y="907"/>
                    <a:pt x="2236" y="1380"/>
                  </a:cubicBezTo>
                  <a:cubicBezTo>
                    <a:pt x="2236" y="1855"/>
                    <a:pt x="1853" y="2237"/>
                    <a:pt x="1380" y="2237"/>
                  </a:cubicBezTo>
                  <a:cubicBezTo>
                    <a:pt x="907" y="2237"/>
                    <a:pt x="523" y="1853"/>
                    <a:pt x="523" y="1380"/>
                  </a:cubicBezTo>
                  <a:cubicBezTo>
                    <a:pt x="523" y="907"/>
                    <a:pt x="907" y="523"/>
                    <a:pt x="1380" y="523"/>
                  </a:cubicBezTo>
                  <a:close/>
                  <a:moveTo>
                    <a:pt x="1380" y="1"/>
                  </a:moveTo>
                  <a:cubicBezTo>
                    <a:pt x="618" y="1"/>
                    <a:pt x="1" y="618"/>
                    <a:pt x="1" y="1380"/>
                  </a:cubicBezTo>
                  <a:cubicBezTo>
                    <a:pt x="1" y="2142"/>
                    <a:pt x="619" y="2760"/>
                    <a:pt x="1380" y="2760"/>
                  </a:cubicBezTo>
                  <a:cubicBezTo>
                    <a:pt x="2142" y="2760"/>
                    <a:pt x="2760" y="2143"/>
                    <a:pt x="2760" y="1380"/>
                  </a:cubicBezTo>
                  <a:cubicBezTo>
                    <a:pt x="2760" y="618"/>
                    <a:pt x="2142" y="1"/>
                    <a:pt x="13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9"/>
            <p:cNvSpPr/>
            <p:nvPr/>
          </p:nvSpPr>
          <p:spPr>
            <a:xfrm>
              <a:off x="6305917" y="430191"/>
              <a:ext cx="77852" cy="77807"/>
            </a:xfrm>
            <a:custGeom>
              <a:avLst/>
              <a:gdLst/>
              <a:ahLst/>
              <a:cxnLst/>
              <a:rect l="l" t="t" r="r" b="b"/>
              <a:pathLst>
                <a:path w="1715" h="1714" extrusionOk="0">
                  <a:moveTo>
                    <a:pt x="858" y="104"/>
                  </a:moveTo>
                  <a:cubicBezTo>
                    <a:pt x="1273" y="104"/>
                    <a:pt x="1609" y="441"/>
                    <a:pt x="1609" y="856"/>
                  </a:cubicBezTo>
                  <a:cubicBezTo>
                    <a:pt x="1609" y="1271"/>
                    <a:pt x="1273" y="1607"/>
                    <a:pt x="858" y="1607"/>
                  </a:cubicBezTo>
                  <a:cubicBezTo>
                    <a:pt x="444" y="1607"/>
                    <a:pt x="107" y="1271"/>
                    <a:pt x="107" y="856"/>
                  </a:cubicBezTo>
                  <a:cubicBezTo>
                    <a:pt x="107" y="441"/>
                    <a:pt x="444" y="104"/>
                    <a:pt x="858" y="104"/>
                  </a:cubicBezTo>
                  <a:close/>
                  <a:moveTo>
                    <a:pt x="858" y="0"/>
                  </a:moveTo>
                  <a:cubicBezTo>
                    <a:pt x="385" y="0"/>
                    <a:pt x="1" y="384"/>
                    <a:pt x="1" y="857"/>
                  </a:cubicBezTo>
                  <a:cubicBezTo>
                    <a:pt x="1" y="1331"/>
                    <a:pt x="385" y="1714"/>
                    <a:pt x="858" y="1714"/>
                  </a:cubicBezTo>
                  <a:cubicBezTo>
                    <a:pt x="1331" y="1714"/>
                    <a:pt x="1714" y="1331"/>
                    <a:pt x="1714" y="857"/>
                  </a:cubicBezTo>
                  <a:cubicBezTo>
                    <a:pt x="1714" y="384"/>
                    <a:pt x="1331" y="0"/>
                    <a:pt x="8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9"/>
            <p:cNvSpPr/>
            <p:nvPr/>
          </p:nvSpPr>
          <p:spPr>
            <a:xfrm>
              <a:off x="6133098" y="257282"/>
              <a:ext cx="423535" cy="423535"/>
            </a:xfrm>
            <a:custGeom>
              <a:avLst/>
              <a:gdLst/>
              <a:ahLst/>
              <a:cxnLst/>
              <a:rect l="l" t="t" r="r" b="b"/>
              <a:pathLst>
                <a:path w="9330" h="9330" extrusionOk="0">
                  <a:moveTo>
                    <a:pt x="4661" y="218"/>
                  </a:moveTo>
                  <a:cubicBezTo>
                    <a:pt x="4710" y="218"/>
                    <a:pt x="4752" y="259"/>
                    <a:pt x="4752" y="311"/>
                  </a:cubicBezTo>
                  <a:cubicBezTo>
                    <a:pt x="4752" y="361"/>
                    <a:pt x="4710" y="402"/>
                    <a:pt x="4661" y="402"/>
                  </a:cubicBezTo>
                  <a:lnTo>
                    <a:pt x="4651" y="402"/>
                  </a:lnTo>
                  <a:cubicBezTo>
                    <a:pt x="4602" y="402"/>
                    <a:pt x="4561" y="361"/>
                    <a:pt x="4561" y="311"/>
                  </a:cubicBezTo>
                  <a:cubicBezTo>
                    <a:pt x="4561" y="259"/>
                    <a:pt x="4602" y="218"/>
                    <a:pt x="4651" y="218"/>
                  </a:cubicBezTo>
                  <a:close/>
                  <a:moveTo>
                    <a:pt x="4934" y="227"/>
                  </a:moveTo>
                  <a:cubicBezTo>
                    <a:pt x="4937" y="227"/>
                    <a:pt x="4939" y="227"/>
                    <a:pt x="4941" y="228"/>
                  </a:cubicBezTo>
                  <a:lnTo>
                    <a:pt x="4952" y="228"/>
                  </a:lnTo>
                  <a:cubicBezTo>
                    <a:pt x="5002" y="232"/>
                    <a:pt x="5041" y="275"/>
                    <a:pt x="5036" y="326"/>
                  </a:cubicBezTo>
                  <a:cubicBezTo>
                    <a:pt x="5032" y="374"/>
                    <a:pt x="4993" y="410"/>
                    <a:pt x="4946" y="410"/>
                  </a:cubicBezTo>
                  <a:lnTo>
                    <a:pt x="4938" y="410"/>
                  </a:lnTo>
                  <a:cubicBezTo>
                    <a:pt x="4889" y="407"/>
                    <a:pt x="4847" y="364"/>
                    <a:pt x="4850" y="312"/>
                  </a:cubicBezTo>
                  <a:cubicBezTo>
                    <a:pt x="4852" y="266"/>
                    <a:pt x="4888" y="227"/>
                    <a:pt x="4934" y="227"/>
                  </a:cubicBezTo>
                  <a:close/>
                  <a:moveTo>
                    <a:pt x="4375" y="229"/>
                  </a:moveTo>
                  <a:cubicBezTo>
                    <a:pt x="4421" y="229"/>
                    <a:pt x="4465" y="266"/>
                    <a:pt x="4467" y="315"/>
                  </a:cubicBezTo>
                  <a:cubicBezTo>
                    <a:pt x="4470" y="365"/>
                    <a:pt x="4431" y="408"/>
                    <a:pt x="4381" y="411"/>
                  </a:cubicBezTo>
                  <a:lnTo>
                    <a:pt x="4375" y="411"/>
                  </a:lnTo>
                  <a:cubicBezTo>
                    <a:pt x="4328" y="411"/>
                    <a:pt x="4283" y="374"/>
                    <a:pt x="4279" y="327"/>
                  </a:cubicBezTo>
                  <a:cubicBezTo>
                    <a:pt x="4276" y="276"/>
                    <a:pt x="4310" y="233"/>
                    <a:pt x="4360" y="229"/>
                  </a:cubicBezTo>
                  <a:lnTo>
                    <a:pt x="4371" y="229"/>
                  </a:lnTo>
                  <a:cubicBezTo>
                    <a:pt x="4372" y="229"/>
                    <a:pt x="4373" y="229"/>
                    <a:pt x="4375" y="229"/>
                  </a:cubicBezTo>
                  <a:close/>
                  <a:moveTo>
                    <a:pt x="5222" y="254"/>
                  </a:moveTo>
                  <a:cubicBezTo>
                    <a:pt x="5225" y="254"/>
                    <a:pt x="5228" y="254"/>
                    <a:pt x="5231" y="254"/>
                  </a:cubicBezTo>
                  <a:lnTo>
                    <a:pt x="5240" y="255"/>
                  </a:lnTo>
                  <a:cubicBezTo>
                    <a:pt x="5289" y="260"/>
                    <a:pt x="5325" y="307"/>
                    <a:pt x="5320" y="357"/>
                  </a:cubicBezTo>
                  <a:cubicBezTo>
                    <a:pt x="5315" y="403"/>
                    <a:pt x="5275" y="438"/>
                    <a:pt x="5229" y="438"/>
                  </a:cubicBezTo>
                  <a:cubicBezTo>
                    <a:pt x="5225" y="438"/>
                    <a:pt x="5221" y="438"/>
                    <a:pt x="5219" y="436"/>
                  </a:cubicBezTo>
                  <a:lnTo>
                    <a:pt x="5208" y="434"/>
                  </a:lnTo>
                  <a:cubicBezTo>
                    <a:pt x="5158" y="429"/>
                    <a:pt x="5122" y="384"/>
                    <a:pt x="5129" y="333"/>
                  </a:cubicBezTo>
                  <a:cubicBezTo>
                    <a:pt x="5135" y="287"/>
                    <a:pt x="5177" y="254"/>
                    <a:pt x="5222" y="254"/>
                  </a:cubicBezTo>
                  <a:close/>
                  <a:moveTo>
                    <a:pt x="4094" y="256"/>
                  </a:moveTo>
                  <a:cubicBezTo>
                    <a:pt x="4138" y="256"/>
                    <a:pt x="4177" y="290"/>
                    <a:pt x="4183" y="336"/>
                  </a:cubicBezTo>
                  <a:cubicBezTo>
                    <a:pt x="4191" y="386"/>
                    <a:pt x="4155" y="432"/>
                    <a:pt x="4104" y="439"/>
                  </a:cubicBezTo>
                  <a:lnTo>
                    <a:pt x="4095" y="440"/>
                  </a:lnTo>
                  <a:cubicBezTo>
                    <a:pt x="4091" y="440"/>
                    <a:pt x="4087" y="442"/>
                    <a:pt x="4083" y="442"/>
                  </a:cubicBezTo>
                  <a:cubicBezTo>
                    <a:pt x="4039" y="442"/>
                    <a:pt x="3999" y="408"/>
                    <a:pt x="3992" y="363"/>
                  </a:cubicBezTo>
                  <a:cubicBezTo>
                    <a:pt x="3986" y="311"/>
                    <a:pt x="4022" y="265"/>
                    <a:pt x="4071" y="258"/>
                  </a:cubicBezTo>
                  <a:lnTo>
                    <a:pt x="4081" y="257"/>
                  </a:lnTo>
                  <a:cubicBezTo>
                    <a:pt x="4085" y="257"/>
                    <a:pt x="4090" y="256"/>
                    <a:pt x="4094" y="256"/>
                  </a:cubicBezTo>
                  <a:close/>
                  <a:moveTo>
                    <a:pt x="5501" y="299"/>
                  </a:moveTo>
                  <a:cubicBezTo>
                    <a:pt x="5506" y="299"/>
                    <a:pt x="5512" y="299"/>
                    <a:pt x="5517" y="300"/>
                  </a:cubicBezTo>
                  <a:lnTo>
                    <a:pt x="5527" y="303"/>
                  </a:lnTo>
                  <a:cubicBezTo>
                    <a:pt x="5575" y="312"/>
                    <a:pt x="5609" y="361"/>
                    <a:pt x="5599" y="410"/>
                  </a:cubicBezTo>
                  <a:cubicBezTo>
                    <a:pt x="5591" y="453"/>
                    <a:pt x="5552" y="484"/>
                    <a:pt x="5510" y="484"/>
                  </a:cubicBezTo>
                  <a:cubicBezTo>
                    <a:pt x="5504" y="484"/>
                    <a:pt x="5498" y="484"/>
                    <a:pt x="5491" y="482"/>
                  </a:cubicBezTo>
                  <a:cubicBezTo>
                    <a:pt x="5442" y="473"/>
                    <a:pt x="5405" y="424"/>
                    <a:pt x="5415" y="374"/>
                  </a:cubicBezTo>
                  <a:cubicBezTo>
                    <a:pt x="5423" y="331"/>
                    <a:pt x="5459" y="299"/>
                    <a:pt x="5501" y="299"/>
                  </a:cubicBezTo>
                  <a:close/>
                  <a:moveTo>
                    <a:pt x="3808" y="303"/>
                  </a:moveTo>
                  <a:cubicBezTo>
                    <a:pt x="3851" y="303"/>
                    <a:pt x="3891" y="333"/>
                    <a:pt x="3898" y="376"/>
                  </a:cubicBezTo>
                  <a:cubicBezTo>
                    <a:pt x="3908" y="427"/>
                    <a:pt x="3877" y="474"/>
                    <a:pt x="3828" y="484"/>
                  </a:cubicBezTo>
                  <a:cubicBezTo>
                    <a:pt x="3821" y="485"/>
                    <a:pt x="3816" y="485"/>
                    <a:pt x="3809" y="485"/>
                  </a:cubicBezTo>
                  <a:cubicBezTo>
                    <a:pt x="3766" y="485"/>
                    <a:pt x="3724" y="455"/>
                    <a:pt x="3716" y="412"/>
                  </a:cubicBezTo>
                  <a:cubicBezTo>
                    <a:pt x="3708" y="364"/>
                    <a:pt x="3734" y="316"/>
                    <a:pt x="3785" y="306"/>
                  </a:cubicBezTo>
                  <a:lnTo>
                    <a:pt x="3791" y="305"/>
                  </a:lnTo>
                  <a:cubicBezTo>
                    <a:pt x="3797" y="304"/>
                    <a:pt x="3802" y="303"/>
                    <a:pt x="3808" y="303"/>
                  </a:cubicBezTo>
                  <a:close/>
                  <a:moveTo>
                    <a:pt x="5781" y="362"/>
                  </a:moveTo>
                  <a:cubicBezTo>
                    <a:pt x="5788" y="362"/>
                    <a:pt x="5795" y="363"/>
                    <a:pt x="5802" y="365"/>
                  </a:cubicBezTo>
                  <a:lnTo>
                    <a:pt x="5812" y="368"/>
                  </a:lnTo>
                  <a:cubicBezTo>
                    <a:pt x="5862" y="381"/>
                    <a:pt x="5891" y="431"/>
                    <a:pt x="5878" y="480"/>
                  </a:cubicBezTo>
                  <a:cubicBezTo>
                    <a:pt x="5867" y="521"/>
                    <a:pt x="5830" y="547"/>
                    <a:pt x="5789" y="547"/>
                  </a:cubicBezTo>
                  <a:cubicBezTo>
                    <a:pt x="5781" y="547"/>
                    <a:pt x="5773" y="545"/>
                    <a:pt x="5765" y="543"/>
                  </a:cubicBezTo>
                  <a:cubicBezTo>
                    <a:pt x="5714" y="532"/>
                    <a:pt x="5681" y="481"/>
                    <a:pt x="5694" y="432"/>
                  </a:cubicBezTo>
                  <a:cubicBezTo>
                    <a:pt x="5704" y="391"/>
                    <a:pt x="5741" y="362"/>
                    <a:pt x="5781" y="362"/>
                  </a:cubicBezTo>
                  <a:close/>
                  <a:moveTo>
                    <a:pt x="3533" y="367"/>
                  </a:moveTo>
                  <a:cubicBezTo>
                    <a:pt x="3574" y="367"/>
                    <a:pt x="3612" y="394"/>
                    <a:pt x="3622" y="436"/>
                  </a:cubicBezTo>
                  <a:cubicBezTo>
                    <a:pt x="3635" y="485"/>
                    <a:pt x="3605" y="535"/>
                    <a:pt x="3556" y="547"/>
                  </a:cubicBezTo>
                  <a:cubicBezTo>
                    <a:pt x="3548" y="549"/>
                    <a:pt x="3539" y="550"/>
                    <a:pt x="3531" y="550"/>
                  </a:cubicBezTo>
                  <a:cubicBezTo>
                    <a:pt x="3490" y="550"/>
                    <a:pt x="3450" y="524"/>
                    <a:pt x="3440" y="485"/>
                  </a:cubicBezTo>
                  <a:cubicBezTo>
                    <a:pt x="3427" y="434"/>
                    <a:pt x="3452" y="386"/>
                    <a:pt x="3501" y="373"/>
                  </a:cubicBezTo>
                  <a:lnTo>
                    <a:pt x="3511" y="370"/>
                  </a:lnTo>
                  <a:cubicBezTo>
                    <a:pt x="3519" y="368"/>
                    <a:pt x="3526" y="367"/>
                    <a:pt x="3533" y="367"/>
                  </a:cubicBezTo>
                  <a:close/>
                  <a:moveTo>
                    <a:pt x="6053" y="444"/>
                  </a:moveTo>
                  <a:cubicBezTo>
                    <a:pt x="6062" y="444"/>
                    <a:pt x="6071" y="445"/>
                    <a:pt x="6080" y="448"/>
                  </a:cubicBezTo>
                  <a:lnTo>
                    <a:pt x="6090" y="450"/>
                  </a:lnTo>
                  <a:cubicBezTo>
                    <a:pt x="6137" y="468"/>
                    <a:pt x="6164" y="519"/>
                    <a:pt x="6147" y="566"/>
                  </a:cubicBezTo>
                  <a:cubicBezTo>
                    <a:pt x="6133" y="605"/>
                    <a:pt x="6097" y="628"/>
                    <a:pt x="6059" y="628"/>
                  </a:cubicBezTo>
                  <a:cubicBezTo>
                    <a:pt x="6050" y="628"/>
                    <a:pt x="6039" y="627"/>
                    <a:pt x="6029" y="623"/>
                  </a:cubicBezTo>
                  <a:cubicBezTo>
                    <a:pt x="5983" y="608"/>
                    <a:pt x="5953" y="556"/>
                    <a:pt x="5969" y="507"/>
                  </a:cubicBezTo>
                  <a:cubicBezTo>
                    <a:pt x="5981" y="469"/>
                    <a:pt x="6015" y="444"/>
                    <a:pt x="6053" y="444"/>
                  </a:cubicBezTo>
                  <a:close/>
                  <a:moveTo>
                    <a:pt x="3261" y="450"/>
                  </a:moveTo>
                  <a:cubicBezTo>
                    <a:pt x="3299" y="450"/>
                    <a:pt x="3335" y="474"/>
                    <a:pt x="3348" y="512"/>
                  </a:cubicBezTo>
                  <a:cubicBezTo>
                    <a:pt x="3364" y="560"/>
                    <a:pt x="3338" y="613"/>
                    <a:pt x="3290" y="628"/>
                  </a:cubicBezTo>
                  <a:cubicBezTo>
                    <a:pt x="3279" y="633"/>
                    <a:pt x="3269" y="634"/>
                    <a:pt x="3258" y="634"/>
                  </a:cubicBezTo>
                  <a:cubicBezTo>
                    <a:pt x="3220" y="634"/>
                    <a:pt x="3181" y="612"/>
                    <a:pt x="3169" y="574"/>
                  </a:cubicBezTo>
                  <a:cubicBezTo>
                    <a:pt x="3154" y="524"/>
                    <a:pt x="3175" y="474"/>
                    <a:pt x="3222" y="458"/>
                  </a:cubicBezTo>
                  <a:lnTo>
                    <a:pt x="3232" y="454"/>
                  </a:lnTo>
                  <a:cubicBezTo>
                    <a:pt x="3242" y="451"/>
                    <a:pt x="3251" y="450"/>
                    <a:pt x="3261" y="450"/>
                  </a:cubicBezTo>
                  <a:close/>
                  <a:moveTo>
                    <a:pt x="6321" y="544"/>
                  </a:moveTo>
                  <a:cubicBezTo>
                    <a:pt x="6332" y="544"/>
                    <a:pt x="6343" y="546"/>
                    <a:pt x="6353" y="550"/>
                  </a:cubicBezTo>
                  <a:lnTo>
                    <a:pt x="6364" y="555"/>
                  </a:lnTo>
                  <a:cubicBezTo>
                    <a:pt x="6410" y="575"/>
                    <a:pt x="6432" y="628"/>
                    <a:pt x="6411" y="675"/>
                  </a:cubicBezTo>
                  <a:cubicBezTo>
                    <a:pt x="6396" y="709"/>
                    <a:pt x="6362" y="730"/>
                    <a:pt x="6327" y="730"/>
                  </a:cubicBezTo>
                  <a:cubicBezTo>
                    <a:pt x="6316" y="730"/>
                    <a:pt x="6302" y="728"/>
                    <a:pt x="6290" y="722"/>
                  </a:cubicBezTo>
                  <a:cubicBezTo>
                    <a:pt x="6244" y="703"/>
                    <a:pt x="6219" y="648"/>
                    <a:pt x="6237" y="602"/>
                  </a:cubicBezTo>
                  <a:cubicBezTo>
                    <a:pt x="6253" y="566"/>
                    <a:pt x="6286" y="544"/>
                    <a:pt x="6321" y="544"/>
                  </a:cubicBezTo>
                  <a:close/>
                  <a:moveTo>
                    <a:pt x="2994" y="552"/>
                  </a:moveTo>
                  <a:cubicBezTo>
                    <a:pt x="3030" y="552"/>
                    <a:pt x="3064" y="573"/>
                    <a:pt x="3078" y="608"/>
                  </a:cubicBezTo>
                  <a:cubicBezTo>
                    <a:pt x="3097" y="655"/>
                    <a:pt x="3078" y="708"/>
                    <a:pt x="3032" y="728"/>
                  </a:cubicBezTo>
                  <a:lnTo>
                    <a:pt x="3022" y="732"/>
                  </a:lnTo>
                  <a:cubicBezTo>
                    <a:pt x="3011" y="737"/>
                    <a:pt x="2999" y="738"/>
                    <a:pt x="2986" y="738"/>
                  </a:cubicBezTo>
                  <a:cubicBezTo>
                    <a:pt x="2950" y="738"/>
                    <a:pt x="2917" y="717"/>
                    <a:pt x="2902" y="681"/>
                  </a:cubicBezTo>
                  <a:cubicBezTo>
                    <a:pt x="2884" y="634"/>
                    <a:pt x="2905" y="581"/>
                    <a:pt x="2953" y="561"/>
                  </a:cubicBezTo>
                  <a:lnTo>
                    <a:pt x="2957" y="560"/>
                  </a:lnTo>
                  <a:cubicBezTo>
                    <a:pt x="2969" y="555"/>
                    <a:pt x="2981" y="552"/>
                    <a:pt x="2994" y="552"/>
                  </a:cubicBezTo>
                  <a:close/>
                  <a:moveTo>
                    <a:pt x="6582" y="661"/>
                  </a:moveTo>
                  <a:cubicBezTo>
                    <a:pt x="6595" y="661"/>
                    <a:pt x="6607" y="664"/>
                    <a:pt x="6619" y="670"/>
                  </a:cubicBezTo>
                  <a:lnTo>
                    <a:pt x="6629" y="674"/>
                  </a:lnTo>
                  <a:cubicBezTo>
                    <a:pt x="6674" y="696"/>
                    <a:pt x="6692" y="751"/>
                    <a:pt x="6670" y="796"/>
                  </a:cubicBezTo>
                  <a:cubicBezTo>
                    <a:pt x="6654" y="828"/>
                    <a:pt x="6621" y="846"/>
                    <a:pt x="6588" y="846"/>
                  </a:cubicBezTo>
                  <a:cubicBezTo>
                    <a:pt x="6575" y="846"/>
                    <a:pt x="6560" y="844"/>
                    <a:pt x="6548" y="837"/>
                  </a:cubicBezTo>
                  <a:cubicBezTo>
                    <a:pt x="6501" y="816"/>
                    <a:pt x="6479" y="759"/>
                    <a:pt x="6501" y="714"/>
                  </a:cubicBezTo>
                  <a:cubicBezTo>
                    <a:pt x="6517" y="681"/>
                    <a:pt x="6549" y="661"/>
                    <a:pt x="6582" y="661"/>
                  </a:cubicBezTo>
                  <a:close/>
                  <a:moveTo>
                    <a:pt x="2736" y="668"/>
                  </a:moveTo>
                  <a:cubicBezTo>
                    <a:pt x="2769" y="668"/>
                    <a:pt x="2801" y="687"/>
                    <a:pt x="2818" y="718"/>
                  </a:cubicBezTo>
                  <a:cubicBezTo>
                    <a:pt x="2841" y="763"/>
                    <a:pt x="2823" y="818"/>
                    <a:pt x="2778" y="842"/>
                  </a:cubicBezTo>
                  <a:lnTo>
                    <a:pt x="2768" y="848"/>
                  </a:lnTo>
                  <a:cubicBezTo>
                    <a:pt x="2754" y="854"/>
                    <a:pt x="2742" y="856"/>
                    <a:pt x="2728" y="856"/>
                  </a:cubicBezTo>
                  <a:cubicBezTo>
                    <a:pt x="2694" y="856"/>
                    <a:pt x="2662" y="838"/>
                    <a:pt x="2646" y="806"/>
                  </a:cubicBezTo>
                  <a:cubicBezTo>
                    <a:pt x="2625" y="758"/>
                    <a:pt x="2642" y="703"/>
                    <a:pt x="2689" y="681"/>
                  </a:cubicBezTo>
                  <a:lnTo>
                    <a:pt x="2694" y="679"/>
                  </a:lnTo>
                  <a:cubicBezTo>
                    <a:pt x="2707" y="672"/>
                    <a:pt x="2722" y="668"/>
                    <a:pt x="2736" y="668"/>
                  </a:cubicBezTo>
                  <a:close/>
                  <a:moveTo>
                    <a:pt x="6833" y="795"/>
                  </a:moveTo>
                  <a:cubicBezTo>
                    <a:pt x="6848" y="795"/>
                    <a:pt x="6862" y="799"/>
                    <a:pt x="6877" y="807"/>
                  </a:cubicBezTo>
                  <a:lnTo>
                    <a:pt x="6887" y="812"/>
                  </a:lnTo>
                  <a:cubicBezTo>
                    <a:pt x="6930" y="838"/>
                    <a:pt x="6944" y="895"/>
                    <a:pt x="6919" y="937"/>
                  </a:cubicBezTo>
                  <a:cubicBezTo>
                    <a:pt x="6902" y="966"/>
                    <a:pt x="6871" y="982"/>
                    <a:pt x="6840" y="982"/>
                  </a:cubicBezTo>
                  <a:cubicBezTo>
                    <a:pt x="6824" y="982"/>
                    <a:pt x="6807" y="977"/>
                    <a:pt x="6792" y="969"/>
                  </a:cubicBezTo>
                  <a:cubicBezTo>
                    <a:pt x="6748" y="944"/>
                    <a:pt x="6729" y="887"/>
                    <a:pt x="6754" y="842"/>
                  </a:cubicBezTo>
                  <a:cubicBezTo>
                    <a:pt x="6771" y="812"/>
                    <a:pt x="6802" y="795"/>
                    <a:pt x="6833" y="795"/>
                  </a:cubicBezTo>
                  <a:close/>
                  <a:moveTo>
                    <a:pt x="2485" y="801"/>
                  </a:moveTo>
                  <a:cubicBezTo>
                    <a:pt x="2516" y="801"/>
                    <a:pt x="2546" y="817"/>
                    <a:pt x="2563" y="846"/>
                  </a:cubicBezTo>
                  <a:cubicBezTo>
                    <a:pt x="2590" y="889"/>
                    <a:pt x="2575" y="945"/>
                    <a:pt x="2532" y="971"/>
                  </a:cubicBezTo>
                  <a:lnTo>
                    <a:pt x="2521" y="977"/>
                  </a:lnTo>
                  <a:cubicBezTo>
                    <a:pt x="2506" y="986"/>
                    <a:pt x="2491" y="989"/>
                    <a:pt x="2477" y="989"/>
                  </a:cubicBezTo>
                  <a:cubicBezTo>
                    <a:pt x="2445" y="989"/>
                    <a:pt x="2414" y="972"/>
                    <a:pt x="2398" y="944"/>
                  </a:cubicBezTo>
                  <a:cubicBezTo>
                    <a:pt x="2374" y="899"/>
                    <a:pt x="2389" y="844"/>
                    <a:pt x="2433" y="818"/>
                  </a:cubicBezTo>
                  <a:lnTo>
                    <a:pt x="2438" y="814"/>
                  </a:lnTo>
                  <a:cubicBezTo>
                    <a:pt x="2453" y="805"/>
                    <a:pt x="2469" y="801"/>
                    <a:pt x="2485" y="801"/>
                  </a:cubicBezTo>
                  <a:close/>
                  <a:moveTo>
                    <a:pt x="7077" y="945"/>
                  </a:moveTo>
                  <a:cubicBezTo>
                    <a:pt x="7093" y="945"/>
                    <a:pt x="7109" y="950"/>
                    <a:pt x="7124" y="960"/>
                  </a:cubicBezTo>
                  <a:lnTo>
                    <a:pt x="7134" y="965"/>
                  </a:lnTo>
                  <a:cubicBezTo>
                    <a:pt x="7176" y="993"/>
                    <a:pt x="7187" y="1050"/>
                    <a:pt x="7157" y="1092"/>
                  </a:cubicBezTo>
                  <a:cubicBezTo>
                    <a:pt x="7140" y="1119"/>
                    <a:pt x="7112" y="1132"/>
                    <a:pt x="7082" y="1132"/>
                  </a:cubicBezTo>
                  <a:cubicBezTo>
                    <a:pt x="7065" y="1132"/>
                    <a:pt x="7046" y="1127"/>
                    <a:pt x="7031" y="1117"/>
                  </a:cubicBezTo>
                  <a:cubicBezTo>
                    <a:pt x="6987" y="1088"/>
                    <a:pt x="6973" y="1030"/>
                    <a:pt x="7001" y="988"/>
                  </a:cubicBezTo>
                  <a:cubicBezTo>
                    <a:pt x="7019" y="961"/>
                    <a:pt x="7047" y="945"/>
                    <a:pt x="7077" y="945"/>
                  </a:cubicBezTo>
                  <a:close/>
                  <a:moveTo>
                    <a:pt x="2244" y="952"/>
                  </a:moveTo>
                  <a:cubicBezTo>
                    <a:pt x="2274" y="952"/>
                    <a:pt x="2303" y="967"/>
                    <a:pt x="2321" y="993"/>
                  </a:cubicBezTo>
                  <a:cubicBezTo>
                    <a:pt x="2348" y="1035"/>
                    <a:pt x="2337" y="1092"/>
                    <a:pt x="2294" y="1120"/>
                  </a:cubicBezTo>
                  <a:cubicBezTo>
                    <a:pt x="2279" y="1130"/>
                    <a:pt x="2259" y="1136"/>
                    <a:pt x="2241" y="1136"/>
                  </a:cubicBezTo>
                  <a:cubicBezTo>
                    <a:pt x="2210" y="1136"/>
                    <a:pt x="2182" y="1123"/>
                    <a:pt x="2164" y="1097"/>
                  </a:cubicBezTo>
                  <a:cubicBezTo>
                    <a:pt x="2136" y="1056"/>
                    <a:pt x="2145" y="1003"/>
                    <a:pt x="2185" y="974"/>
                  </a:cubicBezTo>
                  <a:cubicBezTo>
                    <a:pt x="2185" y="974"/>
                    <a:pt x="2193" y="969"/>
                    <a:pt x="2194" y="967"/>
                  </a:cubicBezTo>
                  <a:cubicBezTo>
                    <a:pt x="2210" y="957"/>
                    <a:pt x="2227" y="952"/>
                    <a:pt x="2244" y="952"/>
                  </a:cubicBezTo>
                  <a:close/>
                  <a:moveTo>
                    <a:pt x="7307" y="1110"/>
                  </a:moveTo>
                  <a:cubicBezTo>
                    <a:pt x="7326" y="1110"/>
                    <a:pt x="7345" y="1116"/>
                    <a:pt x="7362" y="1129"/>
                  </a:cubicBezTo>
                  <a:lnTo>
                    <a:pt x="7367" y="1134"/>
                  </a:lnTo>
                  <a:cubicBezTo>
                    <a:pt x="7408" y="1164"/>
                    <a:pt x="7418" y="1220"/>
                    <a:pt x="7387" y="1261"/>
                  </a:cubicBezTo>
                  <a:cubicBezTo>
                    <a:pt x="7368" y="1286"/>
                    <a:pt x="7341" y="1298"/>
                    <a:pt x="7313" y="1298"/>
                  </a:cubicBezTo>
                  <a:cubicBezTo>
                    <a:pt x="7294" y="1298"/>
                    <a:pt x="7275" y="1293"/>
                    <a:pt x="7259" y="1281"/>
                  </a:cubicBezTo>
                  <a:lnTo>
                    <a:pt x="7250" y="1275"/>
                  </a:lnTo>
                  <a:cubicBezTo>
                    <a:pt x="7210" y="1242"/>
                    <a:pt x="7202" y="1185"/>
                    <a:pt x="7234" y="1145"/>
                  </a:cubicBezTo>
                  <a:cubicBezTo>
                    <a:pt x="7253" y="1122"/>
                    <a:pt x="7280" y="1110"/>
                    <a:pt x="7307" y="1110"/>
                  </a:cubicBezTo>
                  <a:close/>
                  <a:moveTo>
                    <a:pt x="2013" y="1119"/>
                  </a:moveTo>
                  <a:cubicBezTo>
                    <a:pt x="2040" y="1119"/>
                    <a:pt x="2067" y="1131"/>
                    <a:pt x="2085" y="1155"/>
                  </a:cubicBezTo>
                  <a:cubicBezTo>
                    <a:pt x="2115" y="1196"/>
                    <a:pt x="2108" y="1252"/>
                    <a:pt x="2068" y="1282"/>
                  </a:cubicBezTo>
                  <a:cubicBezTo>
                    <a:pt x="2051" y="1295"/>
                    <a:pt x="2030" y="1302"/>
                    <a:pt x="2009" y="1302"/>
                  </a:cubicBezTo>
                  <a:cubicBezTo>
                    <a:pt x="1981" y="1302"/>
                    <a:pt x="1955" y="1291"/>
                    <a:pt x="1936" y="1267"/>
                  </a:cubicBezTo>
                  <a:cubicBezTo>
                    <a:pt x="1905" y="1230"/>
                    <a:pt x="1910" y="1175"/>
                    <a:pt x="1950" y="1144"/>
                  </a:cubicBezTo>
                  <a:cubicBezTo>
                    <a:pt x="1950" y="1144"/>
                    <a:pt x="1957" y="1139"/>
                    <a:pt x="1957" y="1137"/>
                  </a:cubicBezTo>
                  <a:cubicBezTo>
                    <a:pt x="1974" y="1125"/>
                    <a:pt x="1993" y="1119"/>
                    <a:pt x="2013" y="1119"/>
                  </a:cubicBezTo>
                  <a:close/>
                  <a:moveTo>
                    <a:pt x="7531" y="1292"/>
                  </a:moveTo>
                  <a:cubicBezTo>
                    <a:pt x="7551" y="1292"/>
                    <a:pt x="7571" y="1299"/>
                    <a:pt x="7587" y="1313"/>
                  </a:cubicBezTo>
                  <a:cubicBezTo>
                    <a:pt x="7588" y="1313"/>
                    <a:pt x="7595" y="1319"/>
                    <a:pt x="7595" y="1319"/>
                  </a:cubicBezTo>
                  <a:cubicBezTo>
                    <a:pt x="7634" y="1354"/>
                    <a:pt x="7636" y="1412"/>
                    <a:pt x="7602" y="1449"/>
                  </a:cubicBezTo>
                  <a:cubicBezTo>
                    <a:pt x="7583" y="1468"/>
                    <a:pt x="7558" y="1478"/>
                    <a:pt x="7534" y="1478"/>
                  </a:cubicBezTo>
                  <a:cubicBezTo>
                    <a:pt x="7510" y="1478"/>
                    <a:pt x="7489" y="1471"/>
                    <a:pt x="7472" y="1455"/>
                  </a:cubicBezTo>
                  <a:cubicBezTo>
                    <a:pt x="7434" y="1423"/>
                    <a:pt x="7428" y="1361"/>
                    <a:pt x="7462" y="1324"/>
                  </a:cubicBezTo>
                  <a:cubicBezTo>
                    <a:pt x="7480" y="1303"/>
                    <a:pt x="7506" y="1292"/>
                    <a:pt x="7531" y="1292"/>
                  </a:cubicBezTo>
                  <a:close/>
                  <a:moveTo>
                    <a:pt x="1793" y="1300"/>
                  </a:moveTo>
                  <a:cubicBezTo>
                    <a:pt x="1818" y="1300"/>
                    <a:pt x="1843" y="1310"/>
                    <a:pt x="1861" y="1330"/>
                  </a:cubicBezTo>
                  <a:cubicBezTo>
                    <a:pt x="1895" y="1367"/>
                    <a:pt x="1893" y="1425"/>
                    <a:pt x="1856" y="1458"/>
                  </a:cubicBezTo>
                  <a:lnTo>
                    <a:pt x="1846" y="1467"/>
                  </a:lnTo>
                  <a:cubicBezTo>
                    <a:pt x="1829" y="1482"/>
                    <a:pt x="1808" y="1489"/>
                    <a:pt x="1787" y="1489"/>
                  </a:cubicBezTo>
                  <a:cubicBezTo>
                    <a:pt x="1762" y="1489"/>
                    <a:pt x="1736" y="1478"/>
                    <a:pt x="1719" y="1457"/>
                  </a:cubicBezTo>
                  <a:cubicBezTo>
                    <a:pt x="1684" y="1419"/>
                    <a:pt x="1688" y="1361"/>
                    <a:pt x="1726" y="1329"/>
                  </a:cubicBezTo>
                  <a:lnTo>
                    <a:pt x="1731" y="1324"/>
                  </a:lnTo>
                  <a:cubicBezTo>
                    <a:pt x="1749" y="1308"/>
                    <a:pt x="1771" y="1300"/>
                    <a:pt x="1793" y="1300"/>
                  </a:cubicBezTo>
                  <a:close/>
                  <a:moveTo>
                    <a:pt x="7735" y="1484"/>
                  </a:moveTo>
                  <a:cubicBezTo>
                    <a:pt x="7758" y="1484"/>
                    <a:pt x="7781" y="1493"/>
                    <a:pt x="7799" y="1510"/>
                  </a:cubicBezTo>
                  <a:lnTo>
                    <a:pt x="7806" y="1515"/>
                  </a:lnTo>
                  <a:cubicBezTo>
                    <a:pt x="7841" y="1551"/>
                    <a:pt x="7843" y="1609"/>
                    <a:pt x="7808" y="1645"/>
                  </a:cubicBezTo>
                  <a:cubicBezTo>
                    <a:pt x="7789" y="1663"/>
                    <a:pt x="7767" y="1672"/>
                    <a:pt x="7742" y="1672"/>
                  </a:cubicBezTo>
                  <a:cubicBezTo>
                    <a:pt x="7719" y="1672"/>
                    <a:pt x="7697" y="1663"/>
                    <a:pt x="7678" y="1646"/>
                  </a:cubicBezTo>
                  <a:lnTo>
                    <a:pt x="7671" y="1640"/>
                  </a:lnTo>
                  <a:cubicBezTo>
                    <a:pt x="7635" y="1604"/>
                    <a:pt x="7635" y="1547"/>
                    <a:pt x="7671" y="1510"/>
                  </a:cubicBezTo>
                  <a:cubicBezTo>
                    <a:pt x="7688" y="1493"/>
                    <a:pt x="7711" y="1484"/>
                    <a:pt x="7735" y="1484"/>
                  </a:cubicBezTo>
                  <a:close/>
                  <a:moveTo>
                    <a:pt x="1584" y="1495"/>
                  </a:moveTo>
                  <a:cubicBezTo>
                    <a:pt x="1608" y="1495"/>
                    <a:pt x="1632" y="1505"/>
                    <a:pt x="1650" y="1524"/>
                  </a:cubicBezTo>
                  <a:cubicBezTo>
                    <a:pt x="1686" y="1561"/>
                    <a:pt x="1684" y="1619"/>
                    <a:pt x="1647" y="1652"/>
                  </a:cubicBezTo>
                  <a:cubicBezTo>
                    <a:pt x="1629" y="1671"/>
                    <a:pt x="1604" y="1682"/>
                    <a:pt x="1578" y="1682"/>
                  </a:cubicBezTo>
                  <a:cubicBezTo>
                    <a:pt x="1556" y="1682"/>
                    <a:pt x="1534" y="1673"/>
                    <a:pt x="1515" y="1657"/>
                  </a:cubicBezTo>
                  <a:cubicBezTo>
                    <a:pt x="1481" y="1620"/>
                    <a:pt x="1478" y="1565"/>
                    <a:pt x="1513" y="1529"/>
                  </a:cubicBezTo>
                  <a:lnTo>
                    <a:pt x="1520" y="1521"/>
                  </a:lnTo>
                  <a:cubicBezTo>
                    <a:pt x="1538" y="1504"/>
                    <a:pt x="1561" y="1495"/>
                    <a:pt x="1584" y="1495"/>
                  </a:cubicBezTo>
                  <a:close/>
                  <a:moveTo>
                    <a:pt x="7933" y="1692"/>
                  </a:moveTo>
                  <a:cubicBezTo>
                    <a:pt x="7957" y="1692"/>
                    <a:pt x="7980" y="1702"/>
                    <a:pt x="7998" y="1721"/>
                  </a:cubicBezTo>
                  <a:lnTo>
                    <a:pt x="8005" y="1730"/>
                  </a:lnTo>
                  <a:cubicBezTo>
                    <a:pt x="8038" y="1768"/>
                    <a:pt x="8032" y="1826"/>
                    <a:pt x="7994" y="1860"/>
                  </a:cubicBezTo>
                  <a:cubicBezTo>
                    <a:pt x="7978" y="1874"/>
                    <a:pt x="7956" y="1881"/>
                    <a:pt x="7935" y="1881"/>
                  </a:cubicBezTo>
                  <a:cubicBezTo>
                    <a:pt x="7909" y="1881"/>
                    <a:pt x="7884" y="1871"/>
                    <a:pt x="7866" y="1850"/>
                  </a:cubicBezTo>
                  <a:cubicBezTo>
                    <a:pt x="7832" y="1811"/>
                    <a:pt x="7834" y="1752"/>
                    <a:pt x="7871" y="1717"/>
                  </a:cubicBezTo>
                  <a:cubicBezTo>
                    <a:pt x="7889" y="1700"/>
                    <a:pt x="7911" y="1692"/>
                    <a:pt x="7933" y="1692"/>
                  </a:cubicBezTo>
                  <a:close/>
                  <a:moveTo>
                    <a:pt x="1391" y="1703"/>
                  </a:moveTo>
                  <a:cubicBezTo>
                    <a:pt x="1412" y="1703"/>
                    <a:pt x="1434" y="1710"/>
                    <a:pt x="1451" y="1725"/>
                  </a:cubicBezTo>
                  <a:cubicBezTo>
                    <a:pt x="1489" y="1758"/>
                    <a:pt x="1493" y="1816"/>
                    <a:pt x="1460" y="1855"/>
                  </a:cubicBezTo>
                  <a:lnTo>
                    <a:pt x="1454" y="1862"/>
                  </a:lnTo>
                  <a:cubicBezTo>
                    <a:pt x="1435" y="1882"/>
                    <a:pt x="1410" y="1894"/>
                    <a:pt x="1384" y="1894"/>
                  </a:cubicBezTo>
                  <a:cubicBezTo>
                    <a:pt x="1363" y="1894"/>
                    <a:pt x="1341" y="1887"/>
                    <a:pt x="1324" y="1872"/>
                  </a:cubicBezTo>
                  <a:cubicBezTo>
                    <a:pt x="1286" y="1836"/>
                    <a:pt x="1282" y="1778"/>
                    <a:pt x="1317" y="1741"/>
                  </a:cubicBezTo>
                  <a:lnTo>
                    <a:pt x="1322" y="1735"/>
                  </a:lnTo>
                  <a:cubicBezTo>
                    <a:pt x="1340" y="1714"/>
                    <a:pt x="1366" y="1703"/>
                    <a:pt x="1391" y="1703"/>
                  </a:cubicBezTo>
                  <a:close/>
                  <a:moveTo>
                    <a:pt x="8117" y="1913"/>
                  </a:moveTo>
                  <a:cubicBezTo>
                    <a:pt x="8142" y="1913"/>
                    <a:pt x="8166" y="1924"/>
                    <a:pt x="8183" y="1947"/>
                  </a:cubicBezTo>
                  <a:lnTo>
                    <a:pt x="8190" y="1955"/>
                  </a:lnTo>
                  <a:cubicBezTo>
                    <a:pt x="8220" y="1995"/>
                    <a:pt x="8212" y="2052"/>
                    <a:pt x="8173" y="2083"/>
                  </a:cubicBezTo>
                  <a:cubicBezTo>
                    <a:pt x="8157" y="2095"/>
                    <a:pt x="8137" y="2101"/>
                    <a:pt x="8117" y="2101"/>
                  </a:cubicBezTo>
                  <a:cubicBezTo>
                    <a:pt x="8089" y="2101"/>
                    <a:pt x="8063" y="2089"/>
                    <a:pt x="8045" y="2066"/>
                  </a:cubicBezTo>
                  <a:cubicBezTo>
                    <a:pt x="8014" y="2026"/>
                    <a:pt x="8019" y="1964"/>
                    <a:pt x="8058" y="1934"/>
                  </a:cubicBezTo>
                  <a:cubicBezTo>
                    <a:pt x="8076" y="1920"/>
                    <a:pt x="8097" y="1913"/>
                    <a:pt x="8117" y="1913"/>
                  </a:cubicBezTo>
                  <a:close/>
                  <a:moveTo>
                    <a:pt x="1211" y="1923"/>
                  </a:moveTo>
                  <a:cubicBezTo>
                    <a:pt x="1231" y="1923"/>
                    <a:pt x="1250" y="1929"/>
                    <a:pt x="1266" y="1942"/>
                  </a:cubicBezTo>
                  <a:cubicBezTo>
                    <a:pt x="1306" y="1973"/>
                    <a:pt x="1314" y="2031"/>
                    <a:pt x="1282" y="2071"/>
                  </a:cubicBezTo>
                  <a:cubicBezTo>
                    <a:pt x="1264" y="2095"/>
                    <a:pt x="1235" y="2109"/>
                    <a:pt x="1204" y="2109"/>
                  </a:cubicBezTo>
                  <a:cubicBezTo>
                    <a:pt x="1186" y="2109"/>
                    <a:pt x="1167" y="2104"/>
                    <a:pt x="1151" y="2091"/>
                  </a:cubicBezTo>
                  <a:cubicBezTo>
                    <a:pt x="1111" y="2059"/>
                    <a:pt x="1101" y="2006"/>
                    <a:pt x="1132" y="1967"/>
                  </a:cubicBezTo>
                  <a:lnTo>
                    <a:pt x="1139" y="1958"/>
                  </a:lnTo>
                  <a:cubicBezTo>
                    <a:pt x="1157" y="1935"/>
                    <a:pt x="1184" y="1923"/>
                    <a:pt x="1211" y="1923"/>
                  </a:cubicBezTo>
                  <a:close/>
                  <a:moveTo>
                    <a:pt x="8279" y="2141"/>
                  </a:moveTo>
                  <a:cubicBezTo>
                    <a:pt x="8309" y="2141"/>
                    <a:pt x="8337" y="2155"/>
                    <a:pt x="8354" y="2181"/>
                  </a:cubicBezTo>
                  <a:lnTo>
                    <a:pt x="8358" y="2188"/>
                  </a:lnTo>
                  <a:cubicBezTo>
                    <a:pt x="8388" y="2230"/>
                    <a:pt x="8375" y="2286"/>
                    <a:pt x="8335" y="2315"/>
                  </a:cubicBezTo>
                  <a:cubicBezTo>
                    <a:pt x="8319" y="2325"/>
                    <a:pt x="8301" y="2330"/>
                    <a:pt x="8283" y="2330"/>
                  </a:cubicBezTo>
                  <a:cubicBezTo>
                    <a:pt x="8254" y="2330"/>
                    <a:pt x="8225" y="2316"/>
                    <a:pt x="8206" y="2289"/>
                  </a:cubicBezTo>
                  <a:lnTo>
                    <a:pt x="8201" y="2281"/>
                  </a:lnTo>
                  <a:cubicBezTo>
                    <a:pt x="8175" y="2242"/>
                    <a:pt x="8185" y="2185"/>
                    <a:pt x="8227" y="2156"/>
                  </a:cubicBezTo>
                  <a:cubicBezTo>
                    <a:pt x="8243" y="2146"/>
                    <a:pt x="8262" y="2141"/>
                    <a:pt x="8279" y="2141"/>
                  </a:cubicBezTo>
                  <a:close/>
                  <a:moveTo>
                    <a:pt x="1043" y="2154"/>
                  </a:moveTo>
                  <a:cubicBezTo>
                    <a:pt x="1060" y="2154"/>
                    <a:pt x="1078" y="2159"/>
                    <a:pt x="1093" y="2169"/>
                  </a:cubicBezTo>
                  <a:cubicBezTo>
                    <a:pt x="1135" y="2198"/>
                    <a:pt x="1146" y="2254"/>
                    <a:pt x="1119" y="2296"/>
                  </a:cubicBezTo>
                  <a:lnTo>
                    <a:pt x="1113" y="2304"/>
                  </a:lnTo>
                  <a:cubicBezTo>
                    <a:pt x="1095" y="2330"/>
                    <a:pt x="1067" y="2345"/>
                    <a:pt x="1037" y="2345"/>
                  </a:cubicBezTo>
                  <a:cubicBezTo>
                    <a:pt x="1019" y="2345"/>
                    <a:pt x="1002" y="2340"/>
                    <a:pt x="987" y="2329"/>
                  </a:cubicBezTo>
                  <a:cubicBezTo>
                    <a:pt x="946" y="2301"/>
                    <a:pt x="934" y="2244"/>
                    <a:pt x="961" y="2203"/>
                  </a:cubicBezTo>
                  <a:lnTo>
                    <a:pt x="967" y="2194"/>
                  </a:lnTo>
                  <a:cubicBezTo>
                    <a:pt x="985" y="2168"/>
                    <a:pt x="1013" y="2154"/>
                    <a:pt x="1043" y="2154"/>
                  </a:cubicBezTo>
                  <a:close/>
                  <a:moveTo>
                    <a:pt x="8431" y="2382"/>
                  </a:moveTo>
                  <a:cubicBezTo>
                    <a:pt x="8462" y="2382"/>
                    <a:pt x="8493" y="2398"/>
                    <a:pt x="8510" y="2428"/>
                  </a:cubicBezTo>
                  <a:lnTo>
                    <a:pt x="8514" y="2433"/>
                  </a:lnTo>
                  <a:cubicBezTo>
                    <a:pt x="8541" y="2477"/>
                    <a:pt x="8527" y="2532"/>
                    <a:pt x="8484" y="2559"/>
                  </a:cubicBezTo>
                  <a:cubicBezTo>
                    <a:pt x="8469" y="2569"/>
                    <a:pt x="8452" y="2573"/>
                    <a:pt x="8436" y="2573"/>
                  </a:cubicBezTo>
                  <a:cubicBezTo>
                    <a:pt x="8406" y="2573"/>
                    <a:pt x="8375" y="2557"/>
                    <a:pt x="8358" y="2530"/>
                  </a:cubicBezTo>
                  <a:lnTo>
                    <a:pt x="8353" y="2519"/>
                  </a:lnTo>
                  <a:cubicBezTo>
                    <a:pt x="8328" y="2475"/>
                    <a:pt x="8342" y="2420"/>
                    <a:pt x="8388" y="2394"/>
                  </a:cubicBezTo>
                  <a:cubicBezTo>
                    <a:pt x="8401" y="2386"/>
                    <a:pt x="8416" y="2382"/>
                    <a:pt x="8431" y="2382"/>
                  </a:cubicBezTo>
                  <a:close/>
                  <a:moveTo>
                    <a:pt x="893" y="2396"/>
                  </a:moveTo>
                  <a:cubicBezTo>
                    <a:pt x="909" y="2396"/>
                    <a:pt x="926" y="2400"/>
                    <a:pt x="940" y="2410"/>
                  </a:cubicBezTo>
                  <a:cubicBezTo>
                    <a:pt x="984" y="2436"/>
                    <a:pt x="997" y="2493"/>
                    <a:pt x="971" y="2534"/>
                  </a:cubicBezTo>
                  <a:cubicBezTo>
                    <a:pt x="954" y="2565"/>
                    <a:pt x="921" y="2584"/>
                    <a:pt x="888" y="2584"/>
                  </a:cubicBezTo>
                  <a:cubicBezTo>
                    <a:pt x="874" y="2584"/>
                    <a:pt x="858" y="2579"/>
                    <a:pt x="844" y="2572"/>
                  </a:cubicBezTo>
                  <a:cubicBezTo>
                    <a:pt x="800" y="2548"/>
                    <a:pt x="784" y="2495"/>
                    <a:pt x="809" y="2451"/>
                  </a:cubicBezTo>
                  <a:lnTo>
                    <a:pt x="816" y="2440"/>
                  </a:lnTo>
                  <a:cubicBezTo>
                    <a:pt x="833" y="2411"/>
                    <a:pt x="863" y="2396"/>
                    <a:pt x="893" y="2396"/>
                  </a:cubicBezTo>
                  <a:close/>
                  <a:moveTo>
                    <a:pt x="8564" y="2633"/>
                  </a:moveTo>
                  <a:cubicBezTo>
                    <a:pt x="8599" y="2633"/>
                    <a:pt x="8631" y="2651"/>
                    <a:pt x="8647" y="2684"/>
                  </a:cubicBezTo>
                  <a:lnTo>
                    <a:pt x="8651" y="2690"/>
                  </a:lnTo>
                  <a:cubicBezTo>
                    <a:pt x="8675" y="2734"/>
                    <a:pt x="8656" y="2790"/>
                    <a:pt x="8611" y="2812"/>
                  </a:cubicBezTo>
                  <a:cubicBezTo>
                    <a:pt x="8599" y="2820"/>
                    <a:pt x="8584" y="2823"/>
                    <a:pt x="8569" y="2823"/>
                  </a:cubicBezTo>
                  <a:cubicBezTo>
                    <a:pt x="8536" y="2823"/>
                    <a:pt x="8505" y="2805"/>
                    <a:pt x="8487" y="2774"/>
                  </a:cubicBezTo>
                  <a:lnTo>
                    <a:pt x="8482" y="2764"/>
                  </a:lnTo>
                  <a:cubicBezTo>
                    <a:pt x="8459" y="2720"/>
                    <a:pt x="8478" y="2664"/>
                    <a:pt x="8524" y="2642"/>
                  </a:cubicBezTo>
                  <a:cubicBezTo>
                    <a:pt x="8537" y="2636"/>
                    <a:pt x="8551" y="2633"/>
                    <a:pt x="8564" y="2633"/>
                  </a:cubicBezTo>
                  <a:close/>
                  <a:moveTo>
                    <a:pt x="758" y="2648"/>
                  </a:moveTo>
                  <a:cubicBezTo>
                    <a:pt x="773" y="2648"/>
                    <a:pt x="787" y="2651"/>
                    <a:pt x="801" y="2658"/>
                  </a:cubicBezTo>
                  <a:cubicBezTo>
                    <a:pt x="845" y="2683"/>
                    <a:pt x="863" y="2738"/>
                    <a:pt x="839" y="2783"/>
                  </a:cubicBezTo>
                  <a:cubicBezTo>
                    <a:pt x="823" y="2816"/>
                    <a:pt x="790" y="2837"/>
                    <a:pt x="754" y="2837"/>
                  </a:cubicBezTo>
                  <a:cubicBezTo>
                    <a:pt x="740" y="2837"/>
                    <a:pt x="727" y="2834"/>
                    <a:pt x="716" y="2827"/>
                  </a:cubicBezTo>
                  <a:cubicBezTo>
                    <a:pt x="670" y="2805"/>
                    <a:pt x="649" y="2753"/>
                    <a:pt x="671" y="2707"/>
                  </a:cubicBezTo>
                  <a:lnTo>
                    <a:pt x="677" y="2696"/>
                  </a:lnTo>
                  <a:cubicBezTo>
                    <a:pt x="694" y="2666"/>
                    <a:pt x="725" y="2648"/>
                    <a:pt x="758" y="2648"/>
                  </a:cubicBezTo>
                  <a:close/>
                  <a:moveTo>
                    <a:pt x="8687" y="2895"/>
                  </a:moveTo>
                  <a:cubicBezTo>
                    <a:pt x="8722" y="2895"/>
                    <a:pt x="8754" y="2914"/>
                    <a:pt x="8768" y="2948"/>
                  </a:cubicBezTo>
                  <a:lnTo>
                    <a:pt x="8773" y="2957"/>
                  </a:lnTo>
                  <a:cubicBezTo>
                    <a:pt x="8792" y="3004"/>
                    <a:pt x="8770" y="3057"/>
                    <a:pt x="8722" y="3076"/>
                  </a:cubicBezTo>
                  <a:cubicBezTo>
                    <a:pt x="8710" y="3081"/>
                    <a:pt x="8699" y="3083"/>
                    <a:pt x="8686" y="3083"/>
                  </a:cubicBezTo>
                  <a:cubicBezTo>
                    <a:pt x="8651" y="3083"/>
                    <a:pt x="8617" y="3062"/>
                    <a:pt x="8602" y="3027"/>
                  </a:cubicBezTo>
                  <a:cubicBezTo>
                    <a:pt x="8583" y="2979"/>
                    <a:pt x="8604" y="2922"/>
                    <a:pt x="8649" y="2902"/>
                  </a:cubicBezTo>
                  <a:cubicBezTo>
                    <a:pt x="8662" y="2897"/>
                    <a:pt x="8675" y="2895"/>
                    <a:pt x="8687" y="2895"/>
                  </a:cubicBezTo>
                  <a:close/>
                  <a:moveTo>
                    <a:pt x="641" y="2908"/>
                  </a:moveTo>
                  <a:cubicBezTo>
                    <a:pt x="652" y="2908"/>
                    <a:pt x="664" y="2910"/>
                    <a:pt x="676" y="2915"/>
                  </a:cubicBezTo>
                  <a:cubicBezTo>
                    <a:pt x="722" y="2933"/>
                    <a:pt x="744" y="2986"/>
                    <a:pt x="725" y="3034"/>
                  </a:cubicBezTo>
                  <a:cubicBezTo>
                    <a:pt x="712" y="3071"/>
                    <a:pt x="675" y="3095"/>
                    <a:pt x="638" y="3095"/>
                  </a:cubicBezTo>
                  <a:cubicBezTo>
                    <a:pt x="627" y="3095"/>
                    <a:pt x="617" y="3092"/>
                    <a:pt x="606" y="3089"/>
                  </a:cubicBezTo>
                  <a:cubicBezTo>
                    <a:pt x="558" y="3069"/>
                    <a:pt x="533" y="3020"/>
                    <a:pt x="552" y="2974"/>
                  </a:cubicBezTo>
                  <a:lnTo>
                    <a:pt x="555" y="2964"/>
                  </a:lnTo>
                  <a:cubicBezTo>
                    <a:pt x="571" y="2929"/>
                    <a:pt x="605" y="2908"/>
                    <a:pt x="641" y="2908"/>
                  </a:cubicBezTo>
                  <a:close/>
                  <a:moveTo>
                    <a:pt x="8786" y="3158"/>
                  </a:moveTo>
                  <a:cubicBezTo>
                    <a:pt x="8824" y="3158"/>
                    <a:pt x="8859" y="3181"/>
                    <a:pt x="8873" y="3218"/>
                  </a:cubicBezTo>
                  <a:lnTo>
                    <a:pt x="8875" y="3228"/>
                  </a:lnTo>
                  <a:cubicBezTo>
                    <a:pt x="8891" y="3275"/>
                    <a:pt x="8865" y="3328"/>
                    <a:pt x="8817" y="3344"/>
                  </a:cubicBezTo>
                  <a:cubicBezTo>
                    <a:pt x="8807" y="3348"/>
                    <a:pt x="8797" y="3349"/>
                    <a:pt x="8788" y="3349"/>
                  </a:cubicBezTo>
                  <a:cubicBezTo>
                    <a:pt x="8749" y="3349"/>
                    <a:pt x="8715" y="3325"/>
                    <a:pt x="8701" y="3287"/>
                  </a:cubicBezTo>
                  <a:lnTo>
                    <a:pt x="8699" y="3279"/>
                  </a:lnTo>
                  <a:cubicBezTo>
                    <a:pt x="8682" y="3231"/>
                    <a:pt x="8707" y="3178"/>
                    <a:pt x="8757" y="3163"/>
                  </a:cubicBezTo>
                  <a:cubicBezTo>
                    <a:pt x="8767" y="3159"/>
                    <a:pt x="8777" y="3158"/>
                    <a:pt x="8786" y="3158"/>
                  </a:cubicBezTo>
                  <a:close/>
                  <a:moveTo>
                    <a:pt x="540" y="3175"/>
                  </a:moveTo>
                  <a:cubicBezTo>
                    <a:pt x="550" y="3175"/>
                    <a:pt x="560" y="3176"/>
                    <a:pt x="569" y="3179"/>
                  </a:cubicBezTo>
                  <a:cubicBezTo>
                    <a:pt x="617" y="3195"/>
                    <a:pt x="643" y="3248"/>
                    <a:pt x="627" y="3295"/>
                  </a:cubicBezTo>
                  <a:lnTo>
                    <a:pt x="624" y="3305"/>
                  </a:lnTo>
                  <a:cubicBezTo>
                    <a:pt x="611" y="3343"/>
                    <a:pt x="575" y="3366"/>
                    <a:pt x="538" y="3366"/>
                  </a:cubicBezTo>
                  <a:cubicBezTo>
                    <a:pt x="528" y="3366"/>
                    <a:pt x="517" y="3365"/>
                    <a:pt x="508" y="3361"/>
                  </a:cubicBezTo>
                  <a:cubicBezTo>
                    <a:pt x="459" y="3345"/>
                    <a:pt x="433" y="3292"/>
                    <a:pt x="450" y="3245"/>
                  </a:cubicBezTo>
                  <a:lnTo>
                    <a:pt x="453" y="3237"/>
                  </a:lnTo>
                  <a:cubicBezTo>
                    <a:pt x="466" y="3199"/>
                    <a:pt x="502" y="3175"/>
                    <a:pt x="540" y="3175"/>
                  </a:cubicBezTo>
                  <a:close/>
                  <a:moveTo>
                    <a:pt x="8873" y="3434"/>
                  </a:moveTo>
                  <a:cubicBezTo>
                    <a:pt x="8912" y="3434"/>
                    <a:pt x="8946" y="3457"/>
                    <a:pt x="8957" y="3497"/>
                  </a:cubicBezTo>
                  <a:lnTo>
                    <a:pt x="8959" y="3506"/>
                  </a:lnTo>
                  <a:cubicBezTo>
                    <a:pt x="8973" y="3555"/>
                    <a:pt x="8944" y="3604"/>
                    <a:pt x="8895" y="3618"/>
                  </a:cubicBezTo>
                  <a:cubicBezTo>
                    <a:pt x="8887" y="3620"/>
                    <a:pt x="8879" y="3622"/>
                    <a:pt x="8871" y="3622"/>
                  </a:cubicBezTo>
                  <a:cubicBezTo>
                    <a:pt x="8832" y="3622"/>
                    <a:pt x="8794" y="3594"/>
                    <a:pt x="8783" y="3555"/>
                  </a:cubicBezTo>
                  <a:cubicBezTo>
                    <a:pt x="8770" y="3506"/>
                    <a:pt x="8797" y="3452"/>
                    <a:pt x="8846" y="3438"/>
                  </a:cubicBezTo>
                  <a:cubicBezTo>
                    <a:pt x="8856" y="3435"/>
                    <a:pt x="8865" y="3434"/>
                    <a:pt x="8873" y="3434"/>
                  </a:cubicBezTo>
                  <a:close/>
                  <a:moveTo>
                    <a:pt x="457" y="3447"/>
                  </a:moveTo>
                  <a:cubicBezTo>
                    <a:pt x="464" y="3447"/>
                    <a:pt x="471" y="3448"/>
                    <a:pt x="478" y="3449"/>
                  </a:cubicBezTo>
                  <a:cubicBezTo>
                    <a:pt x="527" y="3461"/>
                    <a:pt x="558" y="3510"/>
                    <a:pt x="545" y="3560"/>
                  </a:cubicBezTo>
                  <a:lnTo>
                    <a:pt x="543" y="3572"/>
                  </a:lnTo>
                  <a:cubicBezTo>
                    <a:pt x="532" y="3613"/>
                    <a:pt x="495" y="3639"/>
                    <a:pt x="454" y="3639"/>
                  </a:cubicBezTo>
                  <a:cubicBezTo>
                    <a:pt x="447" y="3639"/>
                    <a:pt x="438" y="3638"/>
                    <a:pt x="431" y="3635"/>
                  </a:cubicBezTo>
                  <a:cubicBezTo>
                    <a:pt x="381" y="3622"/>
                    <a:pt x="353" y="3572"/>
                    <a:pt x="366" y="3523"/>
                  </a:cubicBezTo>
                  <a:lnTo>
                    <a:pt x="368" y="3517"/>
                  </a:lnTo>
                  <a:cubicBezTo>
                    <a:pt x="378" y="3475"/>
                    <a:pt x="415" y="3447"/>
                    <a:pt x="457" y="3447"/>
                  </a:cubicBezTo>
                  <a:close/>
                  <a:moveTo>
                    <a:pt x="8937" y="3710"/>
                  </a:moveTo>
                  <a:cubicBezTo>
                    <a:pt x="8977" y="3710"/>
                    <a:pt x="9015" y="3737"/>
                    <a:pt x="9024" y="3779"/>
                  </a:cubicBezTo>
                  <a:lnTo>
                    <a:pt x="9027" y="3791"/>
                  </a:lnTo>
                  <a:cubicBezTo>
                    <a:pt x="9036" y="3841"/>
                    <a:pt x="9002" y="3888"/>
                    <a:pt x="8953" y="3897"/>
                  </a:cubicBezTo>
                  <a:cubicBezTo>
                    <a:pt x="8948" y="3898"/>
                    <a:pt x="8942" y="3898"/>
                    <a:pt x="8937" y="3898"/>
                  </a:cubicBezTo>
                  <a:cubicBezTo>
                    <a:pt x="8894" y="3898"/>
                    <a:pt x="8855" y="3866"/>
                    <a:pt x="8848" y="3823"/>
                  </a:cubicBezTo>
                  <a:cubicBezTo>
                    <a:pt x="8837" y="3774"/>
                    <a:pt x="8869" y="3721"/>
                    <a:pt x="8917" y="3712"/>
                  </a:cubicBezTo>
                  <a:cubicBezTo>
                    <a:pt x="8924" y="3711"/>
                    <a:pt x="8930" y="3710"/>
                    <a:pt x="8937" y="3710"/>
                  </a:cubicBezTo>
                  <a:close/>
                  <a:moveTo>
                    <a:pt x="392" y="3724"/>
                  </a:moveTo>
                  <a:cubicBezTo>
                    <a:pt x="398" y="3724"/>
                    <a:pt x="403" y="3725"/>
                    <a:pt x="408" y="3726"/>
                  </a:cubicBezTo>
                  <a:cubicBezTo>
                    <a:pt x="458" y="3735"/>
                    <a:pt x="491" y="3783"/>
                    <a:pt x="482" y="3833"/>
                  </a:cubicBezTo>
                  <a:lnTo>
                    <a:pt x="480" y="3845"/>
                  </a:lnTo>
                  <a:cubicBezTo>
                    <a:pt x="470" y="3888"/>
                    <a:pt x="432" y="3918"/>
                    <a:pt x="390" y="3918"/>
                  </a:cubicBezTo>
                  <a:cubicBezTo>
                    <a:pt x="384" y="3918"/>
                    <a:pt x="378" y="3918"/>
                    <a:pt x="371" y="3916"/>
                  </a:cubicBezTo>
                  <a:cubicBezTo>
                    <a:pt x="322" y="3904"/>
                    <a:pt x="291" y="3855"/>
                    <a:pt x="301" y="3807"/>
                  </a:cubicBezTo>
                  <a:lnTo>
                    <a:pt x="302" y="3800"/>
                  </a:lnTo>
                  <a:cubicBezTo>
                    <a:pt x="311" y="3755"/>
                    <a:pt x="350" y="3724"/>
                    <a:pt x="392" y="3724"/>
                  </a:cubicBezTo>
                  <a:close/>
                  <a:moveTo>
                    <a:pt x="8983" y="3990"/>
                  </a:moveTo>
                  <a:cubicBezTo>
                    <a:pt x="9029" y="3990"/>
                    <a:pt x="9065" y="4021"/>
                    <a:pt x="9071" y="4065"/>
                  </a:cubicBezTo>
                  <a:lnTo>
                    <a:pt x="9073" y="4077"/>
                  </a:lnTo>
                  <a:cubicBezTo>
                    <a:pt x="9079" y="4127"/>
                    <a:pt x="9043" y="4172"/>
                    <a:pt x="8992" y="4178"/>
                  </a:cubicBezTo>
                  <a:lnTo>
                    <a:pt x="8981" y="4178"/>
                  </a:lnTo>
                  <a:cubicBezTo>
                    <a:pt x="8936" y="4178"/>
                    <a:pt x="8896" y="4144"/>
                    <a:pt x="8891" y="4098"/>
                  </a:cubicBezTo>
                  <a:cubicBezTo>
                    <a:pt x="8883" y="4047"/>
                    <a:pt x="8917" y="3998"/>
                    <a:pt x="8968" y="3991"/>
                  </a:cubicBezTo>
                  <a:cubicBezTo>
                    <a:pt x="8973" y="3991"/>
                    <a:pt x="8978" y="3990"/>
                    <a:pt x="8983" y="3990"/>
                  </a:cubicBezTo>
                  <a:close/>
                  <a:moveTo>
                    <a:pt x="344" y="4006"/>
                  </a:moveTo>
                  <a:cubicBezTo>
                    <a:pt x="349" y="4006"/>
                    <a:pt x="354" y="4006"/>
                    <a:pt x="359" y="4007"/>
                  </a:cubicBezTo>
                  <a:cubicBezTo>
                    <a:pt x="410" y="4015"/>
                    <a:pt x="444" y="4061"/>
                    <a:pt x="437" y="4112"/>
                  </a:cubicBezTo>
                  <a:cubicBezTo>
                    <a:pt x="432" y="4157"/>
                    <a:pt x="391" y="4195"/>
                    <a:pt x="345" y="4195"/>
                  </a:cubicBezTo>
                  <a:cubicBezTo>
                    <a:pt x="341" y="4195"/>
                    <a:pt x="338" y="4195"/>
                    <a:pt x="334" y="4194"/>
                  </a:cubicBezTo>
                  <a:cubicBezTo>
                    <a:pt x="285" y="4188"/>
                    <a:pt x="249" y="4145"/>
                    <a:pt x="254" y="4096"/>
                  </a:cubicBezTo>
                  <a:lnTo>
                    <a:pt x="255" y="4083"/>
                  </a:lnTo>
                  <a:cubicBezTo>
                    <a:pt x="262" y="4039"/>
                    <a:pt x="299" y="4006"/>
                    <a:pt x="344" y="4006"/>
                  </a:cubicBezTo>
                  <a:close/>
                  <a:moveTo>
                    <a:pt x="9012" y="4271"/>
                  </a:moveTo>
                  <a:cubicBezTo>
                    <a:pt x="9059" y="4271"/>
                    <a:pt x="9100" y="4309"/>
                    <a:pt x="9102" y="4356"/>
                  </a:cubicBezTo>
                  <a:lnTo>
                    <a:pt x="9102" y="4363"/>
                  </a:lnTo>
                  <a:cubicBezTo>
                    <a:pt x="9106" y="4413"/>
                    <a:pt x="9069" y="4458"/>
                    <a:pt x="9018" y="4462"/>
                  </a:cubicBezTo>
                  <a:lnTo>
                    <a:pt x="9011" y="4462"/>
                  </a:lnTo>
                  <a:cubicBezTo>
                    <a:pt x="8964" y="4462"/>
                    <a:pt x="8923" y="4426"/>
                    <a:pt x="8920" y="4378"/>
                  </a:cubicBezTo>
                  <a:lnTo>
                    <a:pt x="8918" y="4367"/>
                  </a:lnTo>
                  <a:cubicBezTo>
                    <a:pt x="8916" y="4317"/>
                    <a:pt x="8954" y="4273"/>
                    <a:pt x="9005" y="4271"/>
                  </a:cubicBezTo>
                  <a:cubicBezTo>
                    <a:pt x="9007" y="4271"/>
                    <a:pt x="9009" y="4271"/>
                    <a:pt x="9012" y="4271"/>
                  </a:cubicBezTo>
                  <a:close/>
                  <a:moveTo>
                    <a:pt x="319" y="4288"/>
                  </a:moveTo>
                  <a:cubicBezTo>
                    <a:pt x="322" y="4288"/>
                    <a:pt x="325" y="4289"/>
                    <a:pt x="328" y="4289"/>
                  </a:cubicBezTo>
                  <a:cubicBezTo>
                    <a:pt x="378" y="4293"/>
                    <a:pt x="415" y="4338"/>
                    <a:pt x="411" y="4388"/>
                  </a:cubicBezTo>
                  <a:cubicBezTo>
                    <a:pt x="408" y="4436"/>
                    <a:pt x="368" y="4478"/>
                    <a:pt x="318" y="4478"/>
                  </a:cubicBezTo>
                  <a:lnTo>
                    <a:pt x="313" y="4478"/>
                  </a:lnTo>
                  <a:cubicBezTo>
                    <a:pt x="263" y="4475"/>
                    <a:pt x="223" y="4435"/>
                    <a:pt x="227" y="4384"/>
                  </a:cubicBezTo>
                  <a:lnTo>
                    <a:pt x="229" y="4372"/>
                  </a:lnTo>
                  <a:cubicBezTo>
                    <a:pt x="233" y="4326"/>
                    <a:pt x="273" y="4288"/>
                    <a:pt x="319" y="4288"/>
                  </a:cubicBezTo>
                  <a:close/>
                  <a:moveTo>
                    <a:pt x="9022" y="4557"/>
                  </a:moveTo>
                  <a:cubicBezTo>
                    <a:pt x="9071" y="4557"/>
                    <a:pt x="9112" y="4598"/>
                    <a:pt x="9112" y="4647"/>
                  </a:cubicBezTo>
                  <a:lnTo>
                    <a:pt x="9112" y="4657"/>
                  </a:lnTo>
                  <a:lnTo>
                    <a:pt x="9112" y="4661"/>
                  </a:lnTo>
                  <a:lnTo>
                    <a:pt x="9112" y="4665"/>
                  </a:lnTo>
                  <a:lnTo>
                    <a:pt x="9112" y="4674"/>
                  </a:lnTo>
                  <a:cubicBezTo>
                    <a:pt x="9112" y="4724"/>
                    <a:pt x="9071" y="4764"/>
                    <a:pt x="9022" y="4764"/>
                  </a:cubicBezTo>
                  <a:cubicBezTo>
                    <a:pt x="8971" y="4764"/>
                    <a:pt x="8931" y="4724"/>
                    <a:pt x="8931" y="4674"/>
                  </a:cubicBezTo>
                  <a:lnTo>
                    <a:pt x="8931" y="4665"/>
                  </a:lnTo>
                  <a:lnTo>
                    <a:pt x="8931" y="4661"/>
                  </a:lnTo>
                  <a:lnTo>
                    <a:pt x="8931" y="4657"/>
                  </a:lnTo>
                  <a:lnTo>
                    <a:pt x="8931" y="4647"/>
                  </a:lnTo>
                  <a:cubicBezTo>
                    <a:pt x="8931" y="4598"/>
                    <a:pt x="8971" y="4557"/>
                    <a:pt x="9022" y="4557"/>
                  </a:cubicBezTo>
                  <a:close/>
                  <a:moveTo>
                    <a:pt x="316" y="4579"/>
                  </a:moveTo>
                  <a:cubicBezTo>
                    <a:pt x="369" y="4579"/>
                    <a:pt x="411" y="4621"/>
                    <a:pt x="411" y="4674"/>
                  </a:cubicBezTo>
                  <a:cubicBezTo>
                    <a:pt x="411" y="4726"/>
                    <a:pt x="369" y="4769"/>
                    <a:pt x="316" y="4769"/>
                  </a:cubicBezTo>
                  <a:cubicBezTo>
                    <a:pt x="264" y="4769"/>
                    <a:pt x="221" y="4726"/>
                    <a:pt x="221" y="4674"/>
                  </a:cubicBezTo>
                  <a:cubicBezTo>
                    <a:pt x="222" y="4621"/>
                    <a:pt x="264" y="4579"/>
                    <a:pt x="316" y="4579"/>
                  </a:cubicBezTo>
                  <a:close/>
                  <a:moveTo>
                    <a:pt x="320" y="4858"/>
                  </a:moveTo>
                  <a:cubicBezTo>
                    <a:pt x="366" y="4858"/>
                    <a:pt x="406" y="4895"/>
                    <a:pt x="410" y="4942"/>
                  </a:cubicBezTo>
                  <a:lnTo>
                    <a:pt x="411" y="4953"/>
                  </a:lnTo>
                  <a:cubicBezTo>
                    <a:pt x="413" y="5004"/>
                    <a:pt x="375" y="5047"/>
                    <a:pt x="326" y="5050"/>
                  </a:cubicBezTo>
                  <a:lnTo>
                    <a:pt x="320" y="5050"/>
                  </a:lnTo>
                  <a:cubicBezTo>
                    <a:pt x="273" y="5050"/>
                    <a:pt x="232" y="5012"/>
                    <a:pt x="229" y="4964"/>
                  </a:cubicBezTo>
                  <a:lnTo>
                    <a:pt x="227" y="4957"/>
                  </a:lnTo>
                  <a:cubicBezTo>
                    <a:pt x="223" y="4907"/>
                    <a:pt x="260" y="4863"/>
                    <a:pt x="311" y="4858"/>
                  </a:cubicBezTo>
                  <a:cubicBezTo>
                    <a:pt x="314" y="4858"/>
                    <a:pt x="317" y="4858"/>
                    <a:pt x="320" y="4858"/>
                  </a:cubicBezTo>
                  <a:close/>
                  <a:moveTo>
                    <a:pt x="9012" y="4861"/>
                  </a:moveTo>
                  <a:cubicBezTo>
                    <a:pt x="9014" y="4861"/>
                    <a:pt x="9016" y="4861"/>
                    <a:pt x="9017" y="4861"/>
                  </a:cubicBezTo>
                  <a:cubicBezTo>
                    <a:pt x="9068" y="4866"/>
                    <a:pt x="9106" y="4905"/>
                    <a:pt x="9103" y="4955"/>
                  </a:cubicBezTo>
                  <a:lnTo>
                    <a:pt x="9102" y="4967"/>
                  </a:lnTo>
                  <a:cubicBezTo>
                    <a:pt x="9097" y="5014"/>
                    <a:pt x="9057" y="5050"/>
                    <a:pt x="9011" y="5050"/>
                  </a:cubicBezTo>
                  <a:lnTo>
                    <a:pt x="9003" y="5050"/>
                  </a:lnTo>
                  <a:cubicBezTo>
                    <a:pt x="8953" y="5046"/>
                    <a:pt x="8915" y="5001"/>
                    <a:pt x="8920" y="4951"/>
                  </a:cubicBezTo>
                  <a:cubicBezTo>
                    <a:pt x="8922" y="4902"/>
                    <a:pt x="8965" y="4861"/>
                    <a:pt x="9012" y="4861"/>
                  </a:cubicBezTo>
                  <a:close/>
                  <a:moveTo>
                    <a:pt x="347" y="5141"/>
                  </a:moveTo>
                  <a:cubicBezTo>
                    <a:pt x="392" y="5141"/>
                    <a:pt x="432" y="5176"/>
                    <a:pt x="437" y="5222"/>
                  </a:cubicBezTo>
                  <a:cubicBezTo>
                    <a:pt x="445" y="5273"/>
                    <a:pt x="411" y="5322"/>
                    <a:pt x="360" y="5330"/>
                  </a:cubicBezTo>
                  <a:cubicBezTo>
                    <a:pt x="355" y="5330"/>
                    <a:pt x="352" y="5331"/>
                    <a:pt x="347" y="5331"/>
                  </a:cubicBezTo>
                  <a:cubicBezTo>
                    <a:pt x="302" y="5331"/>
                    <a:pt x="264" y="5301"/>
                    <a:pt x="257" y="5256"/>
                  </a:cubicBezTo>
                  <a:lnTo>
                    <a:pt x="255" y="5243"/>
                  </a:lnTo>
                  <a:cubicBezTo>
                    <a:pt x="249" y="5194"/>
                    <a:pt x="285" y="5147"/>
                    <a:pt x="336" y="5142"/>
                  </a:cubicBezTo>
                  <a:cubicBezTo>
                    <a:pt x="340" y="5142"/>
                    <a:pt x="344" y="5141"/>
                    <a:pt x="347" y="5141"/>
                  </a:cubicBezTo>
                  <a:close/>
                  <a:moveTo>
                    <a:pt x="8983" y="5145"/>
                  </a:moveTo>
                  <a:cubicBezTo>
                    <a:pt x="8987" y="5145"/>
                    <a:pt x="8991" y="5146"/>
                    <a:pt x="8995" y="5146"/>
                  </a:cubicBezTo>
                  <a:cubicBezTo>
                    <a:pt x="9044" y="5151"/>
                    <a:pt x="9081" y="5194"/>
                    <a:pt x="9075" y="5243"/>
                  </a:cubicBezTo>
                  <a:lnTo>
                    <a:pt x="9074" y="5255"/>
                  </a:lnTo>
                  <a:cubicBezTo>
                    <a:pt x="9068" y="5301"/>
                    <a:pt x="9028" y="5334"/>
                    <a:pt x="8984" y="5334"/>
                  </a:cubicBezTo>
                  <a:cubicBezTo>
                    <a:pt x="8979" y="5334"/>
                    <a:pt x="8974" y="5334"/>
                    <a:pt x="8970" y="5333"/>
                  </a:cubicBezTo>
                  <a:cubicBezTo>
                    <a:pt x="8920" y="5325"/>
                    <a:pt x="8886" y="5279"/>
                    <a:pt x="8892" y="5228"/>
                  </a:cubicBezTo>
                  <a:cubicBezTo>
                    <a:pt x="8899" y="5183"/>
                    <a:pt x="8937" y="5145"/>
                    <a:pt x="8983" y="5145"/>
                  </a:cubicBezTo>
                  <a:close/>
                  <a:moveTo>
                    <a:pt x="394" y="5424"/>
                  </a:moveTo>
                  <a:cubicBezTo>
                    <a:pt x="437" y="5424"/>
                    <a:pt x="475" y="5455"/>
                    <a:pt x="484" y="5499"/>
                  </a:cubicBezTo>
                  <a:cubicBezTo>
                    <a:pt x="494" y="5549"/>
                    <a:pt x="463" y="5601"/>
                    <a:pt x="413" y="5611"/>
                  </a:cubicBezTo>
                  <a:cubicBezTo>
                    <a:pt x="407" y="5612"/>
                    <a:pt x="400" y="5614"/>
                    <a:pt x="394" y="5614"/>
                  </a:cubicBezTo>
                  <a:cubicBezTo>
                    <a:pt x="350" y="5612"/>
                    <a:pt x="313" y="5585"/>
                    <a:pt x="306" y="5543"/>
                  </a:cubicBezTo>
                  <a:lnTo>
                    <a:pt x="302" y="5531"/>
                  </a:lnTo>
                  <a:cubicBezTo>
                    <a:pt x="294" y="5481"/>
                    <a:pt x="328" y="5433"/>
                    <a:pt x="376" y="5426"/>
                  </a:cubicBezTo>
                  <a:cubicBezTo>
                    <a:pt x="382" y="5425"/>
                    <a:pt x="388" y="5424"/>
                    <a:pt x="394" y="5424"/>
                  </a:cubicBezTo>
                  <a:close/>
                  <a:moveTo>
                    <a:pt x="8939" y="5424"/>
                  </a:moveTo>
                  <a:cubicBezTo>
                    <a:pt x="8946" y="5424"/>
                    <a:pt x="8952" y="5424"/>
                    <a:pt x="8958" y="5426"/>
                  </a:cubicBezTo>
                  <a:cubicBezTo>
                    <a:pt x="9007" y="5434"/>
                    <a:pt x="9038" y="5484"/>
                    <a:pt x="9028" y="5533"/>
                  </a:cubicBezTo>
                  <a:lnTo>
                    <a:pt x="9027" y="5540"/>
                  </a:lnTo>
                  <a:cubicBezTo>
                    <a:pt x="9018" y="5585"/>
                    <a:pt x="8980" y="5615"/>
                    <a:pt x="8937" y="5615"/>
                  </a:cubicBezTo>
                  <a:cubicBezTo>
                    <a:pt x="8932" y="5615"/>
                    <a:pt x="8927" y="5615"/>
                    <a:pt x="8921" y="5613"/>
                  </a:cubicBezTo>
                  <a:cubicBezTo>
                    <a:pt x="8871" y="5605"/>
                    <a:pt x="8838" y="5557"/>
                    <a:pt x="8848" y="5508"/>
                  </a:cubicBezTo>
                  <a:lnTo>
                    <a:pt x="8850" y="5496"/>
                  </a:lnTo>
                  <a:cubicBezTo>
                    <a:pt x="8859" y="5453"/>
                    <a:pt x="8898" y="5424"/>
                    <a:pt x="8939" y="5424"/>
                  </a:cubicBezTo>
                  <a:close/>
                  <a:moveTo>
                    <a:pt x="457" y="5701"/>
                  </a:moveTo>
                  <a:cubicBezTo>
                    <a:pt x="497" y="5701"/>
                    <a:pt x="534" y="5728"/>
                    <a:pt x="545" y="5768"/>
                  </a:cubicBezTo>
                  <a:cubicBezTo>
                    <a:pt x="559" y="5817"/>
                    <a:pt x="531" y="5871"/>
                    <a:pt x="482" y="5884"/>
                  </a:cubicBezTo>
                  <a:cubicBezTo>
                    <a:pt x="473" y="5887"/>
                    <a:pt x="465" y="5889"/>
                    <a:pt x="455" y="5889"/>
                  </a:cubicBezTo>
                  <a:cubicBezTo>
                    <a:pt x="417" y="5889"/>
                    <a:pt x="381" y="5864"/>
                    <a:pt x="371" y="5825"/>
                  </a:cubicBezTo>
                  <a:lnTo>
                    <a:pt x="369" y="5816"/>
                  </a:lnTo>
                  <a:cubicBezTo>
                    <a:pt x="355" y="5767"/>
                    <a:pt x="385" y="5717"/>
                    <a:pt x="433" y="5704"/>
                  </a:cubicBezTo>
                  <a:cubicBezTo>
                    <a:pt x="441" y="5702"/>
                    <a:pt x="449" y="5701"/>
                    <a:pt x="457" y="5701"/>
                  </a:cubicBezTo>
                  <a:close/>
                  <a:moveTo>
                    <a:pt x="8874" y="5699"/>
                  </a:moveTo>
                  <a:cubicBezTo>
                    <a:pt x="8882" y="5699"/>
                    <a:pt x="8890" y="5700"/>
                    <a:pt x="8897" y="5702"/>
                  </a:cubicBezTo>
                  <a:cubicBezTo>
                    <a:pt x="8947" y="5717"/>
                    <a:pt x="8975" y="5767"/>
                    <a:pt x="8963" y="5816"/>
                  </a:cubicBezTo>
                  <a:lnTo>
                    <a:pt x="8959" y="5823"/>
                  </a:lnTo>
                  <a:cubicBezTo>
                    <a:pt x="8949" y="5864"/>
                    <a:pt x="8912" y="5891"/>
                    <a:pt x="8871" y="5891"/>
                  </a:cubicBezTo>
                  <a:cubicBezTo>
                    <a:pt x="8863" y="5891"/>
                    <a:pt x="8855" y="5890"/>
                    <a:pt x="8848" y="5889"/>
                  </a:cubicBezTo>
                  <a:cubicBezTo>
                    <a:pt x="8798" y="5875"/>
                    <a:pt x="8770" y="5825"/>
                    <a:pt x="8783" y="5776"/>
                  </a:cubicBezTo>
                  <a:lnTo>
                    <a:pt x="8785" y="5767"/>
                  </a:lnTo>
                  <a:cubicBezTo>
                    <a:pt x="8797" y="5726"/>
                    <a:pt x="8834" y="5699"/>
                    <a:pt x="8874" y="5699"/>
                  </a:cubicBezTo>
                  <a:close/>
                  <a:moveTo>
                    <a:pt x="8790" y="5971"/>
                  </a:moveTo>
                  <a:cubicBezTo>
                    <a:pt x="8800" y="5971"/>
                    <a:pt x="8810" y="5973"/>
                    <a:pt x="8819" y="5976"/>
                  </a:cubicBezTo>
                  <a:cubicBezTo>
                    <a:pt x="8869" y="5994"/>
                    <a:pt x="8894" y="6047"/>
                    <a:pt x="8878" y="6093"/>
                  </a:cubicBezTo>
                  <a:lnTo>
                    <a:pt x="8875" y="6102"/>
                  </a:lnTo>
                  <a:cubicBezTo>
                    <a:pt x="8862" y="6140"/>
                    <a:pt x="8826" y="6164"/>
                    <a:pt x="8787" y="6164"/>
                  </a:cubicBezTo>
                  <a:cubicBezTo>
                    <a:pt x="8779" y="6164"/>
                    <a:pt x="8768" y="6162"/>
                    <a:pt x="8759" y="6159"/>
                  </a:cubicBezTo>
                  <a:cubicBezTo>
                    <a:pt x="8712" y="6143"/>
                    <a:pt x="8685" y="6091"/>
                    <a:pt x="8701" y="6043"/>
                  </a:cubicBezTo>
                  <a:lnTo>
                    <a:pt x="8704" y="6033"/>
                  </a:lnTo>
                  <a:cubicBezTo>
                    <a:pt x="8717" y="5995"/>
                    <a:pt x="8753" y="5971"/>
                    <a:pt x="8790" y="5971"/>
                  </a:cubicBezTo>
                  <a:close/>
                  <a:moveTo>
                    <a:pt x="541" y="5973"/>
                  </a:moveTo>
                  <a:cubicBezTo>
                    <a:pt x="579" y="5973"/>
                    <a:pt x="615" y="5996"/>
                    <a:pt x="627" y="6034"/>
                  </a:cubicBezTo>
                  <a:lnTo>
                    <a:pt x="629" y="6044"/>
                  </a:lnTo>
                  <a:cubicBezTo>
                    <a:pt x="645" y="6091"/>
                    <a:pt x="620" y="6144"/>
                    <a:pt x="571" y="6160"/>
                  </a:cubicBezTo>
                  <a:cubicBezTo>
                    <a:pt x="562" y="6164"/>
                    <a:pt x="552" y="6165"/>
                    <a:pt x="543" y="6165"/>
                  </a:cubicBezTo>
                  <a:cubicBezTo>
                    <a:pt x="505" y="6165"/>
                    <a:pt x="469" y="6142"/>
                    <a:pt x="455" y="6103"/>
                  </a:cubicBezTo>
                  <a:lnTo>
                    <a:pt x="453" y="6094"/>
                  </a:lnTo>
                  <a:cubicBezTo>
                    <a:pt x="437" y="6047"/>
                    <a:pt x="463" y="5994"/>
                    <a:pt x="511" y="5978"/>
                  </a:cubicBezTo>
                  <a:cubicBezTo>
                    <a:pt x="521" y="5975"/>
                    <a:pt x="531" y="5973"/>
                    <a:pt x="541" y="5973"/>
                  </a:cubicBezTo>
                  <a:close/>
                  <a:moveTo>
                    <a:pt x="639" y="6240"/>
                  </a:moveTo>
                  <a:cubicBezTo>
                    <a:pt x="675" y="6240"/>
                    <a:pt x="710" y="6261"/>
                    <a:pt x="724" y="6297"/>
                  </a:cubicBezTo>
                  <a:cubicBezTo>
                    <a:pt x="743" y="6343"/>
                    <a:pt x="723" y="6401"/>
                    <a:pt x="676" y="6420"/>
                  </a:cubicBezTo>
                  <a:cubicBezTo>
                    <a:pt x="664" y="6425"/>
                    <a:pt x="650" y="6429"/>
                    <a:pt x="638" y="6429"/>
                  </a:cubicBezTo>
                  <a:cubicBezTo>
                    <a:pt x="605" y="6428"/>
                    <a:pt x="573" y="6409"/>
                    <a:pt x="559" y="6375"/>
                  </a:cubicBezTo>
                  <a:lnTo>
                    <a:pt x="554" y="6366"/>
                  </a:lnTo>
                  <a:cubicBezTo>
                    <a:pt x="534" y="6320"/>
                    <a:pt x="558" y="6266"/>
                    <a:pt x="605" y="6246"/>
                  </a:cubicBezTo>
                  <a:cubicBezTo>
                    <a:pt x="616" y="6242"/>
                    <a:pt x="627" y="6240"/>
                    <a:pt x="639" y="6240"/>
                  </a:cubicBezTo>
                  <a:close/>
                  <a:moveTo>
                    <a:pt x="8693" y="6244"/>
                  </a:moveTo>
                  <a:cubicBezTo>
                    <a:pt x="8704" y="6244"/>
                    <a:pt x="8715" y="6246"/>
                    <a:pt x="8725" y="6250"/>
                  </a:cubicBezTo>
                  <a:cubicBezTo>
                    <a:pt x="8771" y="6269"/>
                    <a:pt x="8795" y="6319"/>
                    <a:pt x="8776" y="6366"/>
                  </a:cubicBezTo>
                  <a:lnTo>
                    <a:pt x="8771" y="6379"/>
                  </a:lnTo>
                  <a:cubicBezTo>
                    <a:pt x="8755" y="6413"/>
                    <a:pt x="8722" y="6433"/>
                    <a:pt x="8688" y="6433"/>
                  </a:cubicBezTo>
                  <a:cubicBezTo>
                    <a:pt x="8676" y="6433"/>
                    <a:pt x="8663" y="6430"/>
                    <a:pt x="8651" y="6424"/>
                  </a:cubicBezTo>
                  <a:cubicBezTo>
                    <a:pt x="8605" y="6405"/>
                    <a:pt x="8584" y="6349"/>
                    <a:pt x="8605" y="6303"/>
                  </a:cubicBezTo>
                  <a:cubicBezTo>
                    <a:pt x="8621" y="6268"/>
                    <a:pt x="8656" y="6244"/>
                    <a:pt x="8693" y="6244"/>
                  </a:cubicBezTo>
                  <a:close/>
                  <a:moveTo>
                    <a:pt x="757" y="6497"/>
                  </a:moveTo>
                  <a:cubicBezTo>
                    <a:pt x="791" y="6497"/>
                    <a:pt x="823" y="6516"/>
                    <a:pt x="839" y="6549"/>
                  </a:cubicBezTo>
                  <a:cubicBezTo>
                    <a:pt x="861" y="6593"/>
                    <a:pt x="844" y="6652"/>
                    <a:pt x="800" y="6675"/>
                  </a:cubicBezTo>
                  <a:cubicBezTo>
                    <a:pt x="785" y="6685"/>
                    <a:pt x="771" y="6687"/>
                    <a:pt x="756" y="6687"/>
                  </a:cubicBezTo>
                  <a:cubicBezTo>
                    <a:pt x="724" y="6687"/>
                    <a:pt x="694" y="6670"/>
                    <a:pt x="679" y="6638"/>
                  </a:cubicBezTo>
                  <a:lnTo>
                    <a:pt x="675" y="6629"/>
                  </a:lnTo>
                  <a:cubicBezTo>
                    <a:pt x="652" y="6583"/>
                    <a:pt x="671" y="6529"/>
                    <a:pt x="717" y="6507"/>
                  </a:cubicBezTo>
                  <a:cubicBezTo>
                    <a:pt x="730" y="6500"/>
                    <a:pt x="744" y="6497"/>
                    <a:pt x="757" y="6497"/>
                  </a:cubicBezTo>
                  <a:close/>
                  <a:moveTo>
                    <a:pt x="8574" y="6503"/>
                  </a:moveTo>
                  <a:cubicBezTo>
                    <a:pt x="8587" y="6503"/>
                    <a:pt x="8600" y="6506"/>
                    <a:pt x="8612" y="6512"/>
                  </a:cubicBezTo>
                  <a:cubicBezTo>
                    <a:pt x="8657" y="6534"/>
                    <a:pt x="8678" y="6586"/>
                    <a:pt x="8655" y="6632"/>
                  </a:cubicBezTo>
                  <a:lnTo>
                    <a:pt x="8649" y="6643"/>
                  </a:lnTo>
                  <a:cubicBezTo>
                    <a:pt x="8633" y="6673"/>
                    <a:pt x="8601" y="6691"/>
                    <a:pt x="8569" y="6691"/>
                  </a:cubicBezTo>
                  <a:cubicBezTo>
                    <a:pt x="8554" y="6691"/>
                    <a:pt x="8541" y="6687"/>
                    <a:pt x="8527" y="6681"/>
                  </a:cubicBezTo>
                  <a:cubicBezTo>
                    <a:pt x="8483" y="6656"/>
                    <a:pt x="8465" y="6602"/>
                    <a:pt x="8489" y="6556"/>
                  </a:cubicBezTo>
                  <a:cubicBezTo>
                    <a:pt x="8505" y="6523"/>
                    <a:pt x="8539" y="6503"/>
                    <a:pt x="8574" y="6503"/>
                  </a:cubicBezTo>
                  <a:close/>
                  <a:moveTo>
                    <a:pt x="891" y="6749"/>
                  </a:moveTo>
                  <a:cubicBezTo>
                    <a:pt x="923" y="6749"/>
                    <a:pt x="954" y="6766"/>
                    <a:pt x="970" y="6796"/>
                  </a:cubicBezTo>
                  <a:cubicBezTo>
                    <a:pt x="995" y="6839"/>
                    <a:pt x="982" y="6898"/>
                    <a:pt x="938" y="6924"/>
                  </a:cubicBezTo>
                  <a:cubicBezTo>
                    <a:pt x="925" y="6934"/>
                    <a:pt x="908" y="6937"/>
                    <a:pt x="892" y="6937"/>
                  </a:cubicBezTo>
                  <a:cubicBezTo>
                    <a:pt x="861" y="6937"/>
                    <a:pt x="834" y="6923"/>
                    <a:pt x="817" y="6894"/>
                  </a:cubicBezTo>
                  <a:lnTo>
                    <a:pt x="812" y="6884"/>
                  </a:lnTo>
                  <a:cubicBezTo>
                    <a:pt x="786" y="6841"/>
                    <a:pt x="802" y="6784"/>
                    <a:pt x="845" y="6761"/>
                  </a:cubicBezTo>
                  <a:cubicBezTo>
                    <a:pt x="860" y="6753"/>
                    <a:pt x="876" y="6749"/>
                    <a:pt x="891" y="6749"/>
                  </a:cubicBezTo>
                  <a:close/>
                  <a:moveTo>
                    <a:pt x="8438" y="6756"/>
                  </a:moveTo>
                  <a:cubicBezTo>
                    <a:pt x="8453" y="6756"/>
                    <a:pt x="8467" y="6759"/>
                    <a:pt x="8481" y="6767"/>
                  </a:cubicBezTo>
                  <a:cubicBezTo>
                    <a:pt x="8526" y="6792"/>
                    <a:pt x="8543" y="6845"/>
                    <a:pt x="8517" y="6888"/>
                  </a:cubicBezTo>
                  <a:lnTo>
                    <a:pt x="8512" y="6898"/>
                  </a:lnTo>
                  <a:cubicBezTo>
                    <a:pt x="8495" y="6925"/>
                    <a:pt x="8465" y="6942"/>
                    <a:pt x="8433" y="6942"/>
                  </a:cubicBezTo>
                  <a:cubicBezTo>
                    <a:pt x="8417" y="6942"/>
                    <a:pt x="8401" y="6939"/>
                    <a:pt x="8386" y="6929"/>
                  </a:cubicBezTo>
                  <a:cubicBezTo>
                    <a:pt x="8342" y="6903"/>
                    <a:pt x="8330" y="6847"/>
                    <a:pt x="8354" y="6804"/>
                  </a:cubicBezTo>
                  <a:cubicBezTo>
                    <a:pt x="8372" y="6774"/>
                    <a:pt x="8405" y="6756"/>
                    <a:pt x="8438" y="6756"/>
                  </a:cubicBezTo>
                  <a:close/>
                  <a:moveTo>
                    <a:pt x="1041" y="6992"/>
                  </a:moveTo>
                  <a:cubicBezTo>
                    <a:pt x="1071" y="6992"/>
                    <a:pt x="1099" y="7006"/>
                    <a:pt x="1116" y="7032"/>
                  </a:cubicBezTo>
                  <a:lnTo>
                    <a:pt x="1122" y="7040"/>
                  </a:lnTo>
                  <a:cubicBezTo>
                    <a:pt x="1151" y="7082"/>
                    <a:pt x="1140" y="7139"/>
                    <a:pt x="1098" y="7167"/>
                  </a:cubicBezTo>
                  <a:cubicBezTo>
                    <a:pt x="1082" y="7177"/>
                    <a:pt x="1065" y="7183"/>
                    <a:pt x="1046" y="7183"/>
                  </a:cubicBezTo>
                  <a:cubicBezTo>
                    <a:pt x="1017" y="7183"/>
                    <a:pt x="988" y="7168"/>
                    <a:pt x="970" y="7141"/>
                  </a:cubicBezTo>
                  <a:lnTo>
                    <a:pt x="965" y="7134"/>
                  </a:lnTo>
                  <a:cubicBezTo>
                    <a:pt x="937" y="7092"/>
                    <a:pt x="948" y="7035"/>
                    <a:pt x="990" y="7008"/>
                  </a:cubicBezTo>
                  <a:cubicBezTo>
                    <a:pt x="1006" y="6997"/>
                    <a:pt x="1024" y="6992"/>
                    <a:pt x="1041" y="6992"/>
                  </a:cubicBezTo>
                  <a:close/>
                  <a:moveTo>
                    <a:pt x="8288" y="6992"/>
                  </a:moveTo>
                  <a:cubicBezTo>
                    <a:pt x="8305" y="6992"/>
                    <a:pt x="8323" y="6998"/>
                    <a:pt x="8338" y="7009"/>
                  </a:cubicBezTo>
                  <a:cubicBezTo>
                    <a:pt x="8380" y="7036"/>
                    <a:pt x="8391" y="7094"/>
                    <a:pt x="8364" y="7135"/>
                  </a:cubicBezTo>
                  <a:lnTo>
                    <a:pt x="8358" y="7144"/>
                  </a:lnTo>
                  <a:cubicBezTo>
                    <a:pt x="8341" y="7170"/>
                    <a:pt x="8312" y="7184"/>
                    <a:pt x="8282" y="7184"/>
                  </a:cubicBezTo>
                  <a:cubicBezTo>
                    <a:pt x="8264" y="7184"/>
                    <a:pt x="8248" y="7178"/>
                    <a:pt x="8232" y="7168"/>
                  </a:cubicBezTo>
                  <a:cubicBezTo>
                    <a:pt x="8190" y="7140"/>
                    <a:pt x="8179" y="7083"/>
                    <a:pt x="8206" y="7041"/>
                  </a:cubicBezTo>
                  <a:lnTo>
                    <a:pt x="8212" y="7034"/>
                  </a:lnTo>
                  <a:cubicBezTo>
                    <a:pt x="8230" y="7007"/>
                    <a:pt x="8258" y="6992"/>
                    <a:pt x="8288" y="6992"/>
                  </a:cubicBezTo>
                  <a:close/>
                  <a:moveTo>
                    <a:pt x="1207" y="7225"/>
                  </a:moveTo>
                  <a:cubicBezTo>
                    <a:pt x="1235" y="7225"/>
                    <a:pt x="1262" y="7237"/>
                    <a:pt x="1280" y="7261"/>
                  </a:cubicBezTo>
                  <a:cubicBezTo>
                    <a:pt x="1312" y="7299"/>
                    <a:pt x="1307" y="7359"/>
                    <a:pt x="1266" y="7391"/>
                  </a:cubicBezTo>
                  <a:cubicBezTo>
                    <a:pt x="1249" y="7404"/>
                    <a:pt x="1228" y="7412"/>
                    <a:pt x="1208" y="7412"/>
                  </a:cubicBezTo>
                  <a:cubicBezTo>
                    <a:pt x="1183" y="7412"/>
                    <a:pt x="1159" y="7400"/>
                    <a:pt x="1141" y="7379"/>
                  </a:cubicBezTo>
                  <a:lnTo>
                    <a:pt x="1134" y="7371"/>
                  </a:lnTo>
                  <a:cubicBezTo>
                    <a:pt x="1104" y="7331"/>
                    <a:pt x="1112" y="7273"/>
                    <a:pt x="1151" y="7244"/>
                  </a:cubicBezTo>
                  <a:cubicBezTo>
                    <a:pt x="1168" y="7231"/>
                    <a:pt x="1188" y="7225"/>
                    <a:pt x="1207" y="7225"/>
                  </a:cubicBezTo>
                  <a:close/>
                  <a:moveTo>
                    <a:pt x="8122" y="7225"/>
                  </a:moveTo>
                  <a:cubicBezTo>
                    <a:pt x="8141" y="7225"/>
                    <a:pt x="8161" y="7232"/>
                    <a:pt x="8178" y="7245"/>
                  </a:cubicBezTo>
                  <a:cubicBezTo>
                    <a:pt x="8217" y="7275"/>
                    <a:pt x="8225" y="7332"/>
                    <a:pt x="8194" y="7372"/>
                  </a:cubicBezTo>
                  <a:lnTo>
                    <a:pt x="8188" y="7379"/>
                  </a:lnTo>
                  <a:cubicBezTo>
                    <a:pt x="8169" y="7403"/>
                    <a:pt x="8143" y="7415"/>
                    <a:pt x="8116" y="7415"/>
                  </a:cubicBezTo>
                  <a:cubicBezTo>
                    <a:pt x="8096" y="7415"/>
                    <a:pt x="8078" y="7408"/>
                    <a:pt x="8061" y="7397"/>
                  </a:cubicBezTo>
                  <a:cubicBezTo>
                    <a:pt x="8021" y="7366"/>
                    <a:pt x="8013" y="7308"/>
                    <a:pt x="8043" y="7268"/>
                  </a:cubicBezTo>
                  <a:lnTo>
                    <a:pt x="8050" y="7261"/>
                  </a:lnTo>
                  <a:cubicBezTo>
                    <a:pt x="8069" y="7237"/>
                    <a:pt x="8095" y="7225"/>
                    <a:pt x="8122" y="7225"/>
                  </a:cubicBezTo>
                  <a:close/>
                  <a:moveTo>
                    <a:pt x="1387" y="7443"/>
                  </a:moveTo>
                  <a:cubicBezTo>
                    <a:pt x="1413" y="7443"/>
                    <a:pt x="1439" y="7454"/>
                    <a:pt x="1457" y="7476"/>
                  </a:cubicBezTo>
                  <a:cubicBezTo>
                    <a:pt x="1492" y="7514"/>
                    <a:pt x="1491" y="7573"/>
                    <a:pt x="1454" y="7608"/>
                  </a:cubicBezTo>
                  <a:cubicBezTo>
                    <a:pt x="1435" y="7624"/>
                    <a:pt x="1413" y="7632"/>
                    <a:pt x="1391" y="7632"/>
                  </a:cubicBezTo>
                  <a:cubicBezTo>
                    <a:pt x="1366" y="7632"/>
                    <a:pt x="1343" y="7622"/>
                    <a:pt x="1325" y="7603"/>
                  </a:cubicBezTo>
                  <a:lnTo>
                    <a:pt x="1318" y="7594"/>
                  </a:lnTo>
                  <a:cubicBezTo>
                    <a:pt x="1285" y="7556"/>
                    <a:pt x="1290" y="7498"/>
                    <a:pt x="1328" y="7464"/>
                  </a:cubicBezTo>
                  <a:cubicBezTo>
                    <a:pt x="1345" y="7450"/>
                    <a:pt x="1366" y="7443"/>
                    <a:pt x="1387" y="7443"/>
                  </a:cubicBezTo>
                  <a:close/>
                  <a:moveTo>
                    <a:pt x="7940" y="7446"/>
                  </a:moveTo>
                  <a:cubicBezTo>
                    <a:pt x="7961" y="7446"/>
                    <a:pt x="7983" y="7453"/>
                    <a:pt x="8001" y="7468"/>
                  </a:cubicBezTo>
                  <a:cubicBezTo>
                    <a:pt x="8040" y="7502"/>
                    <a:pt x="8042" y="7560"/>
                    <a:pt x="8009" y="7598"/>
                  </a:cubicBezTo>
                  <a:lnTo>
                    <a:pt x="8004" y="7604"/>
                  </a:lnTo>
                  <a:cubicBezTo>
                    <a:pt x="7985" y="7626"/>
                    <a:pt x="7961" y="7636"/>
                    <a:pt x="7934" y="7636"/>
                  </a:cubicBezTo>
                  <a:cubicBezTo>
                    <a:pt x="7913" y="7636"/>
                    <a:pt x="7892" y="7630"/>
                    <a:pt x="7874" y="7614"/>
                  </a:cubicBezTo>
                  <a:cubicBezTo>
                    <a:pt x="7836" y="7581"/>
                    <a:pt x="7832" y="7523"/>
                    <a:pt x="7866" y="7484"/>
                  </a:cubicBezTo>
                  <a:lnTo>
                    <a:pt x="7872" y="7477"/>
                  </a:lnTo>
                  <a:cubicBezTo>
                    <a:pt x="7890" y="7456"/>
                    <a:pt x="7914" y="7446"/>
                    <a:pt x="7940" y="7446"/>
                  </a:cubicBezTo>
                  <a:close/>
                  <a:moveTo>
                    <a:pt x="1584" y="7650"/>
                  </a:moveTo>
                  <a:cubicBezTo>
                    <a:pt x="1607" y="7650"/>
                    <a:pt x="1630" y="7659"/>
                    <a:pt x="1647" y="7677"/>
                  </a:cubicBezTo>
                  <a:lnTo>
                    <a:pt x="1654" y="7684"/>
                  </a:lnTo>
                  <a:cubicBezTo>
                    <a:pt x="1689" y="7720"/>
                    <a:pt x="1689" y="7778"/>
                    <a:pt x="1654" y="7814"/>
                  </a:cubicBezTo>
                  <a:cubicBezTo>
                    <a:pt x="1635" y="7831"/>
                    <a:pt x="1613" y="7841"/>
                    <a:pt x="1589" y="7841"/>
                  </a:cubicBezTo>
                  <a:cubicBezTo>
                    <a:pt x="1566" y="7841"/>
                    <a:pt x="1541" y="7831"/>
                    <a:pt x="1525" y="7814"/>
                  </a:cubicBezTo>
                  <a:lnTo>
                    <a:pt x="1519" y="7807"/>
                  </a:lnTo>
                  <a:cubicBezTo>
                    <a:pt x="1483" y="7772"/>
                    <a:pt x="1482" y="7714"/>
                    <a:pt x="1518" y="7678"/>
                  </a:cubicBezTo>
                  <a:cubicBezTo>
                    <a:pt x="1536" y="7660"/>
                    <a:pt x="1560" y="7650"/>
                    <a:pt x="1584" y="7650"/>
                  </a:cubicBezTo>
                  <a:close/>
                  <a:moveTo>
                    <a:pt x="7743" y="7658"/>
                  </a:moveTo>
                  <a:cubicBezTo>
                    <a:pt x="7766" y="7658"/>
                    <a:pt x="7789" y="7666"/>
                    <a:pt x="7806" y="7684"/>
                  </a:cubicBezTo>
                  <a:cubicBezTo>
                    <a:pt x="7843" y="7719"/>
                    <a:pt x="7847" y="7773"/>
                    <a:pt x="7810" y="7809"/>
                  </a:cubicBezTo>
                  <a:lnTo>
                    <a:pt x="7804" y="7816"/>
                  </a:lnTo>
                  <a:cubicBezTo>
                    <a:pt x="7785" y="7834"/>
                    <a:pt x="7762" y="7843"/>
                    <a:pt x="7739" y="7843"/>
                  </a:cubicBezTo>
                  <a:cubicBezTo>
                    <a:pt x="7715" y="7843"/>
                    <a:pt x="7692" y="7834"/>
                    <a:pt x="7673" y="7815"/>
                  </a:cubicBezTo>
                  <a:cubicBezTo>
                    <a:pt x="7637" y="7779"/>
                    <a:pt x="7639" y="7721"/>
                    <a:pt x="7674" y="7687"/>
                  </a:cubicBezTo>
                  <a:cubicBezTo>
                    <a:pt x="7693" y="7668"/>
                    <a:pt x="7718" y="7658"/>
                    <a:pt x="7743" y="7658"/>
                  </a:cubicBezTo>
                  <a:close/>
                  <a:moveTo>
                    <a:pt x="1790" y="7846"/>
                  </a:moveTo>
                  <a:cubicBezTo>
                    <a:pt x="1812" y="7846"/>
                    <a:pt x="1835" y="7855"/>
                    <a:pt x="1853" y="7871"/>
                  </a:cubicBezTo>
                  <a:cubicBezTo>
                    <a:pt x="1892" y="7904"/>
                    <a:pt x="1898" y="7963"/>
                    <a:pt x="1865" y="8001"/>
                  </a:cubicBezTo>
                  <a:cubicBezTo>
                    <a:pt x="1846" y="8022"/>
                    <a:pt x="1821" y="8035"/>
                    <a:pt x="1795" y="8035"/>
                  </a:cubicBezTo>
                  <a:cubicBezTo>
                    <a:pt x="1776" y="8035"/>
                    <a:pt x="1756" y="8027"/>
                    <a:pt x="1739" y="8014"/>
                  </a:cubicBezTo>
                  <a:lnTo>
                    <a:pt x="1729" y="8005"/>
                  </a:lnTo>
                  <a:cubicBezTo>
                    <a:pt x="1692" y="7970"/>
                    <a:pt x="1689" y="7912"/>
                    <a:pt x="1724" y="7875"/>
                  </a:cubicBezTo>
                  <a:cubicBezTo>
                    <a:pt x="1742" y="7856"/>
                    <a:pt x="1766" y="7846"/>
                    <a:pt x="1790" y="7846"/>
                  </a:cubicBezTo>
                  <a:close/>
                  <a:moveTo>
                    <a:pt x="7537" y="7848"/>
                  </a:moveTo>
                  <a:cubicBezTo>
                    <a:pt x="7562" y="7848"/>
                    <a:pt x="7587" y="7859"/>
                    <a:pt x="7605" y="7880"/>
                  </a:cubicBezTo>
                  <a:cubicBezTo>
                    <a:pt x="7640" y="7919"/>
                    <a:pt x="7636" y="7977"/>
                    <a:pt x="7598" y="8009"/>
                  </a:cubicBezTo>
                  <a:lnTo>
                    <a:pt x="7539" y="7939"/>
                  </a:lnTo>
                  <a:lnTo>
                    <a:pt x="7593" y="8014"/>
                  </a:lnTo>
                  <a:cubicBezTo>
                    <a:pt x="7576" y="8029"/>
                    <a:pt x="7553" y="8037"/>
                    <a:pt x="7530" y="8037"/>
                  </a:cubicBezTo>
                  <a:cubicBezTo>
                    <a:pt x="7505" y="8037"/>
                    <a:pt x="7481" y="8026"/>
                    <a:pt x="7462" y="8006"/>
                  </a:cubicBezTo>
                  <a:cubicBezTo>
                    <a:pt x="7427" y="7969"/>
                    <a:pt x="7431" y="7911"/>
                    <a:pt x="7468" y="7878"/>
                  </a:cubicBezTo>
                  <a:lnTo>
                    <a:pt x="7477" y="7871"/>
                  </a:lnTo>
                  <a:cubicBezTo>
                    <a:pt x="7494" y="7856"/>
                    <a:pt x="7515" y="7848"/>
                    <a:pt x="7537" y="7848"/>
                  </a:cubicBezTo>
                  <a:close/>
                  <a:moveTo>
                    <a:pt x="2012" y="8028"/>
                  </a:moveTo>
                  <a:cubicBezTo>
                    <a:pt x="2030" y="8028"/>
                    <a:pt x="2049" y="8034"/>
                    <a:pt x="2066" y="8046"/>
                  </a:cubicBezTo>
                  <a:lnTo>
                    <a:pt x="2074" y="8053"/>
                  </a:lnTo>
                  <a:cubicBezTo>
                    <a:pt x="2114" y="8083"/>
                    <a:pt x="2121" y="8141"/>
                    <a:pt x="2090" y="8180"/>
                  </a:cubicBezTo>
                  <a:cubicBezTo>
                    <a:pt x="2072" y="8204"/>
                    <a:pt x="2046" y="8216"/>
                    <a:pt x="2018" y="8216"/>
                  </a:cubicBezTo>
                  <a:cubicBezTo>
                    <a:pt x="1998" y="8216"/>
                    <a:pt x="1978" y="8210"/>
                    <a:pt x="1962" y="8198"/>
                  </a:cubicBezTo>
                  <a:lnTo>
                    <a:pt x="1957" y="8194"/>
                  </a:lnTo>
                  <a:cubicBezTo>
                    <a:pt x="1916" y="8163"/>
                    <a:pt x="1907" y="8106"/>
                    <a:pt x="1937" y="8066"/>
                  </a:cubicBezTo>
                  <a:cubicBezTo>
                    <a:pt x="1955" y="8042"/>
                    <a:pt x="1983" y="8028"/>
                    <a:pt x="2012" y="8028"/>
                  </a:cubicBezTo>
                  <a:close/>
                  <a:moveTo>
                    <a:pt x="7313" y="8033"/>
                  </a:moveTo>
                  <a:cubicBezTo>
                    <a:pt x="7341" y="8033"/>
                    <a:pt x="7368" y="8044"/>
                    <a:pt x="7385" y="8067"/>
                  </a:cubicBezTo>
                  <a:cubicBezTo>
                    <a:pt x="7418" y="8106"/>
                    <a:pt x="7413" y="8162"/>
                    <a:pt x="7373" y="8193"/>
                  </a:cubicBezTo>
                  <a:cubicBezTo>
                    <a:pt x="7373" y="8193"/>
                    <a:pt x="7366" y="8198"/>
                    <a:pt x="7366" y="8199"/>
                  </a:cubicBezTo>
                  <a:cubicBezTo>
                    <a:pt x="7349" y="8211"/>
                    <a:pt x="7330" y="8217"/>
                    <a:pt x="7310" y="8217"/>
                  </a:cubicBezTo>
                  <a:cubicBezTo>
                    <a:pt x="7283" y="8217"/>
                    <a:pt x="7255" y="8206"/>
                    <a:pt x="7236" y="8180"/>
                  </a:cubicBezTo>
                  <a:cubicBezTo>
                    <a:pt x="7206" y="8141"/>
                    <a:pt x="7214" y="8083"/>
                    <a:pt x="7253" y="8053"/>
                  </a:cubicBezTo>
                  <a:cubicBezTo>
                    <a:pt x="7270" y="8039"/>
                    <a:pt x="7292" y="8033"/>
                    <a:pt x="7313" y="8033"/>
                  </a:cubicBezTo>
                  <a:close/>
                  <a:moveTo>
                    <a:pt x="2243" y="8193"/>
                  </a:moveTo>
                  <a:cubicBezTo>
                    <a:pt x="2261" y="8193"/>
                    <a:pt x="2279" y="8198"/>
                    <a:pt x="2296" y="8210"/>
                  </a:cubicBezTo>
                  <a:cubicBezTo>
                    <a:pt x="2337" y="8237"/>
                    <a:pt x="2351" y="8296"/>
                    <a:pt x="2324" y="8338"/>
                  </a:cubicBezTo>
                  <a:cubicBezTo>
                    <a:pt x="2305" y="8367"/>
                    <a:pt x="2278" y="8381"/>
                    <a:pt x="2247" y="8381"/>
                  </a:cubicBezTo>
                  <a:cubicBezTo>
                    <a:pt x="2231" y="8381"/>
                    <a:pt x="2214" y="8376"/>
                    <a:pt x="2200" y="8366"/>
                  </a:cubicBezTo>
                  <a:lnTo>
                    <a:pt x="2190" y="8359"/>
                  </a:lnTo>
                  <a:cubicBezTo>
                    <a:pt x="2150" y="8331"/>
                    <a:pt x="2139" y="8274"/>
                    <a:pt x="2168" y="8232"/>
                  </a:cubicBezTo>
                  <a:cubicBezTo>
                    <a:pt x="2186" y="8207"/>
                    <a:pt x="2214" y="8193"/>
                    <a:pt x="2243" y="8193"/>
                  </a:cubicBezTo>
                  <a:close/>
                  <a:moveTo>
                    <a:pt x="7082" y="8199"/>
                  </a:moveTo>
                  <a:cubicBezTo>
                    <a:pt x="7112" y="8199"/>
                    <a:pt x="7142" y="8212"/>
                    <a:pt x="7159" y="8238"/>
                  </a:cubicBezTo>
                  <a:cubicBezTo>
                    <a:pt x="7187" y="8280"/>
                    <a:pt x="7180" y="8333"/>
                    <a:pt x="7138" y="8363"/>
                  </a:cubicBezTo>
                  <a:cubicBezTo>
                    <a:pt x="7138" y="8363"/>
                    <a:pt x="7130" y="8368"/>
                    <a:pt x="7129" y="8368"/>
                  </a:cubicBezTo>
                  <a:cubicBezTo>
                    <a:pt x="7113" y="8378"/>
                    <a:pt x="7096" y="8383"/>
                    <a:pt x="7078" y="8383"/>
                  </a:cubicBezTo>
                  <a:cubicBezTo>
                    <a:pt x="7048" y="8383"/>
                    <a:pt x="7019" y="8368"/>
                    <a:pt x="7002" y="8342"/>
                  </a:cubicBezTo>
                  <a:cubicBezTo>
                    <a:pt x="6975" y="8299"/>
                    <a:pt x="6986" y="8242"/>
                    <a:pt x="7028" y="8215"/>
                  </a:cubicBezTo>
                  <a:cubicBezTo>
                    <a:pt x="7045" y="8204"/>
                    <a:pt x="7064" y="8199"/>
                    <a:pt x="7082" y="8199"/>
                  </a:cubicBezTo>
                  <a:close/>
                  <a:moveTo>
                    <a:pt x="2482" y="8343"/>
                  </a:moveTo>
                  <a:cubicBezTo>
                    <a:pt x="2498" y="8343"/>
                    <a:pt x="2514" y="8347"/>
                    <a:pt x="2530" y="8356"/>
                  </a:cubicBezTo>
                  <a:cubicBezTo>
                    <a:pt x="2575" y="8383"/>
                    <a:pt x="2594" y="8440"/>
                    <a:pt x="2569" y="8484"/>
                  </a:cubicBezTo>
                  <a:cubicBezTo>
                    <a:pt x="2552" y="8515"/>
                    <a:pt x="2521" y="8531"/>
                    <a:pt x="2490" y="8531"/>
                  </a:cubicBezTo>
                  <a:cubicBezTo>
                    <a:pt x="2475" y="8531"/>
                    <a:pt x="2460" y="8527"/>
                    <a:pt x="2446" y="8520"/>
                  </a:cubicBezTo>
                  <a:lnTo>
                    <a:pt x="2436" y="8512"/>
                  </a:lnTo>
                  <a:cubicBezTo>
                    <a:pt x="2393" y="8486"/>
                    <a:pt x="2379" y="8430"/>
                    <a:pt x="2404" y="8388"/>
                  </a:cubicBezTo>
                  <a:cubicBezTo>
                    <a:pt x="2421" y="8359"/>
                    <a:pt x="2451" y="8343"/>
                    <a:pt x="2482" y="8343"/>
                  </a:cubicBezTo>
                  <a:close/>
                  <a:moveTo>
                    <a:pt x="6846" y="8346"/>
                  </a:moveTo>
                  <a:cubicBezTo>
                    <a:pt x="6878" y="8346"/>
                    <a:pt x="6909" y="8363"/>
                    <a:pt x="6925" y="8393"/>
                  </a:cubicBezTo>
                  <a:cubicBezTo>
                    <a:pt x="6949" y="8436"/>
                    <a:pt x="6935" y="8491"/>
                    <a:pt x="6890" y="8517"/>
                  </a:cubicBezTo>
                  <a:lnTo>
                    <a:pt x="6885" y="8521"/>
                  </a:lnTo>
                  <a:cubicBezTo>
                    <a:pt x="6870" y="8530"/>
                    <a:pt x="6853" y="8533"/>
                    <a:pt x="6838" y="8533"/>
                  </a:cubicBezTo>
                  <a:cubicBezTo>
                    <a:pt x="6806" y="8533"/>
                    <a:pt x="6776" y="8518"/>
                    <a:pt x="6760" y="8490"/>
                  </a:cubicBezTo>
                  <a:cubicBezTo>
                    <a:pt x="6733" y="8447"/>
                    <a:pt x="6748" y="8390"/>
                    <a:pt x="6791" y="8365"/>
                  </a:cubicBezTo>
                  <a:lnTo>
                    <a:pt x="6802" y="8358"/>
                  </a:lnTo>
                  <a:cubicBezTo>
                    <a:pt x="6816" y="8350"/>
                    <a:pt x="6831" y="8346"/>
                    <a:pt x="6846" y="8346"/>
                  </a:cubicBezTo>
                  <a:close/>
                  <a:moveTo>
                    <a:pt x="2735" y="8478"/>
                  </a:moveTo>
                  <a:cubicBezTo>
                    <a:pt x="2749" y="8478"/>
                    <a:pt x="2764" y="8481"/>
                    <a:pt x="2777" y="8488"/>
                  </a:cubicBezTo>
                  <a:cubicBezTo>
                    <a:pt x="2823" y="8511"/>
                    <a:pt x="2844" y="8568"/>
                    <a:pt x="2823" y="8613"/>
                  </a:cubicBezTo>
                  <a:cubicBezTo>
                    <a:pt x="2807" y="8646"/>
                    <a:pt x="2775" y="8665"/>
                    <a:pt x="2743" y="8665"/>
                  </a:cubicBezTo>
                  <a:cubicBezTo>
                    <a:pt x="2730" y="8665"/>
                    <a:pt x="2717" y="8663"/>
                    <a:pt x="2705" y="8657"/>
                  </a:cubicBezTo>
                  <a:lnTo>
                    <a:pt x="2694" y="8652"/>
                  </a:lnTo>
                  <a:cubicBezTo>
                    <a:pt x="2649" y="8627"/>
                    <a:pt x="2631" y="8574"/>
                    <a:pt x="2654" y="8527"/>
                  </a:cubicBezTo>
                  <a:cubicBezTo>
                    <a:pt x="2670" y="8496"/>
                    <a:pt x="2702" y="8478"/>
                    <a:pt x="2735" y="8478"/>
                  </a:cubicBezTo>
                  <a:close/>
                  <a:moveTo>
                    <a:pt x="6593" y="8481"/>
                  </a:moveTo>
                  <a:cubicBezTo>
                    <a:pt x="6627" y="8481"/>
                    <a:pt x="6660" y="8501"/>
                    <a:pt x="6676" y="8532"/>
                  </a:cubicBezTo>
                  <a:cubicBezTo>
                    <a:pt x="6698" y="8578"/>
                    <a:pt x="6680" y="8632"/>
                    <a:pt x="6634" y="8654"/>
                  </a:cubicBezTo>
                  <a:lnTo>
                    <a:pt x="6628" y="8657"/>
                  </a:lnTo>
                  <a:cubicBezTo>
                    <a:pt x="6614" y="8663"/>
                    <a:pt x="6600" y="8667"/>
                    <a:pt x="6585" y="8667"/>
                  </a:cubicBezTo>
                  <a:cubicBezTo>
                    <a:pt x="6553" y="8667"/>
                    <a:pt x="6521" y="8649"/>
                    <a:pt x="6503" y="8618"/>
                  </a:cubicBezTo>
                  <a:cubicBezTo>
                    <a:pt x="6480" y="8574"/>
                    <a:pt x="6498" y="8518"/>
                    <a:pt x="6543" y="8496"/>
                  </a:cubicBezTo>
                  <a:lnTo>
                    <a:pt x="6554" y="8490"/>
                  </a:lnTo>
                  <a:cubicBezTo>
                    <a:pt x="6567" y="8484"/>
                    <a:pt x="6580" y="8481"/>
                    <a:pt x="6593" y="8481"/>
                  </a:cubicBezTo>
                  <a:close/>
                  <a:moveTo>
                    <a:pt x="4666" y="633"/>
                  </a:moveTo>
                  <a:cubicBezTo>
                    <a:pt x="4735" y="633"/>
                    <a:pt x="4804" y="634"/>
                    <a:pt x="4872" y="638"/>
                  </a:cubicBezTo>
                  <a:cubicBezTo>
                    <a:pt x="5089" y="648"/>
                    <a:pt x="5303" y="677"/>
                    <a:pt x="5510" y="722"/>
                  </a:cubicBezTo>
                  <a:cubicBezTo>
                    <a:pt x="5646" y="751"/>
                    <a:pt x="5778" y="787"/>
                    <a:pt x="5907" y="829"/>
                  </a:cubicBezTo>
                  <a:cubicBezTo>
                    <a:pt x="6113" y="896"/>
                    <a:pt x="6312" y="977"/>
                    <a:pt x="6502" y="1076"/>
                  </a:cubicBezTo>
                  <a:cubicBezTo>
                    <a:pt x="6625" y="1139"/>
                    <a:pt x="6744" y="1207"/>
                    <a:pt x="6859" y="1281"/>
                  </a:cubicBezTo>
                  <a:cubicBezTo>
                    <a:pt x="7039" y="1398"/>
                    <a:pt x="7210" y="1529"/>
                    <a:pt x="7370" y="1672"/>
                  </a:cubicBezTo>
                  <a:cubicBezTo>
                    <a:pt x="7471" y="1764"/>
                    <a:pt x="7568" y="1862"/>
                    <a:pt x="7661" y="1964"/>
                  </a:cubicBezTo>
                  <a:cubicBezTo>
                    <a:pt x="7805" y="2124"/>
                    <a:pt x="7935" y="2294"/>
                    <a:pt x="8052" y="2474"/>
                  </a:cubicBezTo>
                  <a:cubicBezTo>
                    <a:pt x="8127" y="2589"/>
                    <a:pt x="8196" y="2707"/>
                    <a:pt x="8258" y="2829"/>
                  </a:cubicBezTo>
                  <a:cubicBezTo>
                    <a:pt x="8356" y="3019"/>
                    <a:pt x="8438" y="3218"/>
                    <a:pt x="8505" y="3424"/>
                  </a:cubicBezTo>
                  <a:cubicBezTo>
                    <a:pt x="8547" y="3555"/>
                    <a:pt x="8583" y="3687"/>
                    <a:pt x="8611" y="3823"/>
                  </a:cubicBezTo>
                  <a:cubicBezTo>
                    <a:pt x="8655" y="4029"/>
                    <a:pt x="8684" y="4242"/>
                    <a:pt x="8696" y="4461"/>
                  </a:cubicBezTo>
                  <a:cubicBezTo>
                    <a:pt x="8700" y="4529"/>
                    <a:pt x="8701" y="4598"/>
                    <a:pt x="8701" y="4666"/>
                  </a:cubicBezTo>
                  <a:cubicBezTo>
                    <a:pt x="8701" y="4736"/>
                    <a:pt x="8700" y="4805"/>
                    <a:pt x="8696" y="4873"/>
                  </a:cubicBezTo>
                  <a:cubicBezTo>
                    <a:pt x="8685" y="5090"/>
                    <a:pt x="8657" y="5304"/>
                    <a:pt x="8611" y="5511"/>
                  </a:cubicBezTo>
                  <a:cubicBezTo>
                    <a:pt x="8583" y="5647"/>
                    <a:pt x="8547" y="5779"/>
                    <a:pt x="8505" y="5909"/>
                  </a:cubicBezTo>
                  <a:cubicBezTo>
                    <a:pt x="8437" y="6114"/>
                    <a:pt x="8356" y="6314"/>
                    <a:pt x="8258" y="6503"/>
                  </a:cubicBezTo>
                  <a:cubicBezTo>
                    <a:pt x="8195" y="6626"/>
                    <a:pt x="8126" y="6745"/>
                    <a:pt x="8052" y="6860"/>
                  </a:cubicBezTo>
                  <a:cubicBezTo>
                    <a:pt x="7935" y="7040"/>
                    <a:pt x="7805" y="7211"/>
                    <a:pt x="7661" y="7369"/>
                  </a:cubicBezTo>
                  <a:cubicBezTo>
                    <a:pt x="7568" y="7472"/>
                    <a:pt x="7471" y="7569"/>
                    <a:pt x="7370" y="7661"/>
                  </a:cubicBezTo>
                  <a:cubicBezTo>
                    <a:pt x="7210" y="7805"/>
                    <a:pt x="7039" y="7936"/>
                    <a:pt x="6859" y="8053"/>
                  </a:cubicBezTo>
                  <a:cubicBezTo>
                    <a:pt x="6744" y="8127"/>
                    <a:pt x="6625" y="8196"/>
                    <a:pt x="6502" y="8258"/>
                  </a:cubicBezTo>
                  <a:cubicBezTo>
                    <a:pt x="6312" y="8355"/>
                    <a:pt x="6113" y="8439"/>
                    <a:pt x="5907" y="8505"/>
                  </a:cubicBezTo>
                  <a:cubicBezTo>
                    <a:pt x="5778" y="8547"/>
                    <a:pt x="5644" y="8583"/>
                    <a:pt x="5510" y="8612"/>
                  </a:cubicBezTo>
                  <a:cubicBezTo>
                    <a:pt x="5303" y="8655"/>
                    <a:pt x="5089" y="8684"/>
                    <a:pt x="4872" y="8696"/>
                  </a:cubicBezTo>
                  <a:cubicBezTo>
                    <a:pt x="4803" y="8700"/>
                    <a:pt x="4735" y="8701"/>
                    <a:pt x="4666" y="8701"/>
                  </a:cubicBezTo>
                  <a:cubicBezTo>
                    <a:pt x="4598" y="8701"/>
                    <a:pt x="4529" y="8700"/>
                    <a:pt x="4461" y="8696"/>
                  </a:cubicBezTo>
                  <a:cubicBezTo>
                    <a:pt x="4243" y="8685"/>
                    <a:pt x="4029" y="8656"/>
                    <a:pt x="3823" y="8612"/>
                  </a:cubicBezTo>
                  <a:cubicBezTo>
                    <a:pt x="3686" y="8583"/>
                    <a:pt x="3555" y="8547"/>
                    <a:pt x="3424" y="8505"/>
                  </a:cubicBezTo>
                  <a:cubicBezTo>
                    <a:pt x="3218" y="8438"/>
                    <a:pt x="3019" y="8355"/>
                    <a:pt x="2829" y="8258"/>
                  </a:cubicBezTo>
                  <a:cubicBezTo>
                    <a:pt x="2707" y="8195"/>
                    <a:pt x="2589" y="8126"/>
                    <a:pt x="2474" y="8053"/>
                  </a:cubicBezTo>
                  <a:cubicBezTo>
                    <a:pt x="2293" y="7936"/>
                    <a:pt x="2121" y="7805"/>
                    <a:pt x="1962" y="7661"/>
                  </a:cubicBezTo>
                  <a:cubicBezTo>
                    <a:pt x="1861" y="7569"/>
                    <a:pt x="1763" y="7472"/>
                    <a:pt x="1671" y="7369"/>
                  </a:cubicBezTo>
                  <a:cubicBezTo>
                    <a:pt x="1528" y="7210"/>
                    <a:pt x="1397" y="7040"/>
                    <a:pt x="1279" y="6860"/>
                  </a:cubicBezTo>
                  <a:cubicBezTo>
                    <a:pt x="1204" y="6745"/>
                    <a:pt x="1135" y="6626"/>
                    <a:pt x="1073" y="6503"/>
                  </a:cubicBezTo>
                  <a:cubicBezTo>
                    <a:pt x="976" y="6314"/>
                    <a:pt x="893" y="6114"/>
                    <a:pt x="828" y="5909"/>
                  </a:cubicBezTo>
                  <a:cubicBezTo>
                    <a:pt x="785" y="5779"/>
                    <a:pt x="750" y="5647"/>
                    <a:pt x="720" y="5511"/>
                  </a:cubicBezTo>
                  <a:cubicBezTo>
                    <a:pt x="677" y="5304"/>
                    <a:pt x="648" y="5090"/>
                    <a:pt x="636" y="4873"/>
                  </a:cubicBezTo>
                  <a:cubicBezTo>
                    <a:pt x="632" y="4805"/>
                    <a:pt x="630" y="4736"/>
                    <a:pt x="630" y="4666"/>
                  </a:cubicBezTo>
                  <a:cubicBezTo>
                    <a:pt x="630" y="4598"/>
                    <a:pt x="632" y="4529"/>
                    <a:pt x="636" y="4461"/>
                  </a:cubicBezTo>
                  <a:cubicBezTo>
                    <a:pt x="646" y="4242"/>
                    <a:pt x="676" y="4029"/>
                    <a:pt x="720" y="3823"/>
                  </a:cubicBezTo>
                  <a:cubicBezTo>
                    <a:pt x="750" y="3687"/>
                    <a:pt x="785" y="3555"/>
                    <a:pt x="828" y="3424"/>
                  </a:cubicBezTo>
                  <a:cubicBezTo>
                    <a:pt x="893" y="3218"/>
                    <a:pt x="976" y="3020"/>
                    <a:pt x="1073" y="2829"/>
                  </a:cubicBezTo>
                  <a:cubicBezTo>
                    <a:pt x="1137" y="2707"/>
                    <a:pt x="1205" y="2589"/>
                    <a:pt x="1279" y="2474"/>
                  </a:cubicBezTo>
                  <a:cubicBezTo>
                    <a:pt x="1397" y="2294"/>
                    <a:pt x="1527" y="2122"/>
                    <a:pt x="1671" y="1964"/>
                  </a:cubicBezTo>
                  <a:cubicBezTo>
                    <a:pt x="1763" y="1862"/>
                    <a:pt x="1861" y="1764"/>
                    <a:pt x="1962" y="1672"/>
                  </a:cubicBezTo>
                  <a:cubicBezTo>
                    <a:pt x="2121" y="1529"/>
                    <a:pt x="2293" y="1398"/>
                    <a:pt x="2474" y="1281"/>
                  </a:cubicBezTo>
                  <a:cubicBezTo>
                    <a:pt x="2589" y="1205"/>
                    <a:pt x="2707" y="1137"/>
                    <a:pt x="2829" y="1076"/>
                  </a:cubicBezTo>
                  <a:cubicBezTo>
                    <a:pt x="3019" y="977"/>
                    <a:pt x="3218" y="894"/>
                    <a:pt x="3424" y="829"/>
                  </a:cubicBezTo>
                  <a:cubicBezTo>
                    <a:pt x="3555" y="787"/>
                    <a:pt x="3686" y="751"/>
                    <a:pt x="3823" y="722"/>
                  </a:cubicBezTo>
                  <a:cubicBezTo>
                    <a:pt x="4029" y="678"/>
                    <a:pt x="4243" y="650"/>
                    <a:pt x="4461" y="638"/>
                  </a:cubicBezTo>
                  <a:cubicBezTo>
                    <a:pt x="4529" y="634"/>
                    <a:pt x="4598" y="633"/>
                    <a:pt x="4666" y="633"/>
                  </a:cubicBezTo>
                  <a:close/>
                  <a:moveTo>
                    <a:pt x="2994" y="8599"/>
                  </a:moveTo>
                  <a:cubicBezTo>
                    <a:pt x="3006" y="8599"/>
                    <a:pt x="3019" y="8601"/>
                    <a:pt x="3031" y="8606"/>
                  </a:cubicBezTo>
                  <a:cubicBezTo>
                    <a:pt x="3078" y="8624"/>
                    <a:pt x="3104" y="8679"/>
                    <a:pt x="3084" y="8726"/>
                  </a:cubicBezTo>
                  <a:cubicBezTo>
                    <a:pt x="3070" y="8762"/>
                    <a:pt x="3037" y="8784"/>
                    <a:pt x="3001" y="8784"/>
                  </a:cubicBezTo>
                  <a:cubicBezTo>
                    <a:pt x="2990" y="8784"/>
                    <a:pt x="2979" y="8781"/>
                    <a:pt x="2968" y="8778"/>
                  </a:cubicBezTo>
                  <a:lnTo>
                    <a:pt x="2958" y="8774"/>
                  </a:lnTo>
                  <a:cubicBezTo>
                    <a:pt x="2911" y="8754"/>
                    <a:pt x="2890" y="8700"/>
                    <a:pt x="2910" y="8654"/>
                  </a:cubicBezTo>
                  <a:cubicBezTo>
                    <a:pt x="2925" y="8619"/>
                    <a:pt x="2959" y="8599"/>
                    <a:pt x="2994" y="8599"/>
                  </a:cubicBezTo>
                  <a:close/>
                  <a:moveTo>
                    <a:pt x="6335" y="8596"/>
                  </a:moveTo>
                  <a:cubicBezTo>
                    <a:pt x="6371" y="8596"/>
                    <a:pt x="6405" y="8618"/>
                    <a:pt x="6419" y="8654"/>
                  </a:cubicBezTo>
                  <a:cubicBezTo>
                    <a:pt x="6439" y="8701"/>
                    <a:pt x="6417" y="8755"/>
                    <a:pt x="6370" y="8774"/>
                  </a:cubicBezTo>
                  <a:lnTo>
                    <a:pt x="6363" y="8778"/>
                  </a:lnTo>
                  <a:cubicBezTo>
                    <a:pt x="6350" y="8782"/>
                    <a:pt x="6339" y="8784"/>
                    <a:pt x="6327" y="8784"/>
                  </a:cubicBezTo>
                  <a:cubicBezTo>
                    <a:pt x="6291" y="8784"/>
                    <a:pt x="6258" y="8763"/>
                    <a:pt x="6243" y="8728"/>
                  </a:cubicBezTo>
                  <a:cubicBezTo>
                    <a:pt x="6223" y="8681"/>
                    <a:pt x="6245" y="8627"/>
                    <a:pt x="6291" y="8607"/>
                  </a:cubicBezTo>
                  <a:lnTo>
                    <a:pt x="6301" y="8603"/>
                  </a:lnTo>
                  <a:cubicBezTo>
                    <a:pt x="6312" y="8599"/>
                    <a:pt x="6323" y="8596"/>
                    <a:pt x="6335" y="8596"/>
                  </a:cubicBezTo>
                  <a:close/>
                  <a:moveTo>
                    <a:pt x="3261" y="8697"/>
                  </a:moveTo>
                  <a:cubicBezTo>
                    <a:pt x="3271" y="8697"/>
                    <a:pt x="3281" y="8699"/>
                    <a:pt x="3291" y="8702"/>
                  </a:cubicBezTo>
                  <a:cubicBezTo>
                    <a:pt x="3338" y="8720"/>
                    <a:pt x="3369" y="8773"/>
                    <a:pt x="3353" y="8820"/>
                  </a:cubicBezTo>
                  <a:cubicBezTo>
                    <a:pt x="3340" y="8858"/>
                    <a:pt x="3307" y="8884"/>
                    <a:pt x="3269" y="8884"/>
                  </a:cubicBezTo>
                  <a:cubicBezTo>
                    <a:pt x="3259" y="8884"/>
                    <a:pt x="3250" y="8882"/>
                    <a:pt x="3241" y="8878"/>
                  </a:cubicBezTo>
                  <a:lnTo>
                    <a:pt x="3232" y="8875"/>
                  </a:lnTo>
                  <a:cubicBezTo>
                    <a:pt x="3185" y="8858"/>
                    <a:pt x="3158" y="8807"/>
                    <a:pt x="3175" y="8759"/>
                  </a:cubicBezTo>
                  <a:cubicBezTo>
                    <a:pt x="3188" y="8721"/>
                    <a:pt x="3224" y="8697"/>
                    <a:pt x="3261" y="8697"/>
                  </a:cubicBezTo>
                  <a:close/>
                  <a:moveTo>
                    <a:pt x="6062" y="8702"/>
                  </a:moveTo>
                  <a:cubicBezTo>
                    <a:pt x="6101" y="8702"/>
                    <a:pt x="6138" y="8724"/>
                    <a:pt x="6151" y="8761"/>
                  </a:cubicBezTo>
                  <a:cubicBezTo>
                    <a:pt x="6168" y="8809"/>
                    <a:pt x="6147" y="8860"/>
                    <a:pt x="6099" y="8876"/>
                  </a:cubicBezTo>
                  <a:lnTo>
                    <a:pt x="6090" y="8879"/>
                  </a:lnTo>
                  <a:cubicBezTo>
                    <a:pt x="6080" y="8884"/>
                    <a:pt x="6070" y="8885"/>
                    <a:pt x="6060" y="8885"/>
                  </a:cubicBezTo>
                  <a:cubicBezTo>
                    <a:pt x="6022" y="8885"/>
                    <a:pt x="5987" y="8860"/>
                    <a:pt x="5974" y="8822"/>
                  </a:cubicBezTo>
                  <a:cubicBezTo>
                    <a:pt x="5958" y="8775"/>
                    <a:pt x="5984" y="8722"/>
                    <a:pt x="6032" y="8706"/>
                  </a:cubicBezTo>
                  <a:cubicBezTo>
                    <a:pt x="6042" y="8703"/>
                    <a:pt x="6052" y="8702"/>
                    <a:pt x="6062" y="8702"/>
                  </a:cubicBezTo>
                  <a:close/>
                  <a:moveTo>
                    <a:pt x="3532" y="8781"/>
                  </a:moveTo>
                  <a:cubicBezTo>
                    <a:pt x="3540" y="8781"/>
                    <a:pt x="3548" y="8782"/>
                    <a:pt x="3556" y="8784"/>
                  </a:cubicBezTo>
                  <a:lnTo>
                    <a:pt x="3566" y="8787"/>
                  </a:lnTo>
                  <a:cubicBezTo>
                    <a:pt x="3616" y="8800"/>
                    <a:pt x="3644" y="8850"/>
                    <a:pt x="3632" y="8899"/>
                  </a:cubicBezTo>
                  <a:cubicBezTo>
                    <a:pt x="3621" y="8940"/>
                    <a:pt x="3584" y="8966"/>
                    <a:pt x="3543" y="8966"/>
                  </a:cubicBezTo>
                  <a:cubicBezTo>
                    <a:pt x="3535" y="8966"/>
                    <a:pt x="3527" y="8965"/>
                    <a:pt x="3519" y="8964"/>
                  </a:cubicBezTo>
                  <a:lnTo>
                    <a:pt x="3511" y="8961"/>
                  </a:lnTo>
                  <a:cubicBezTo>
                    <a:pt x="3462" y="8948"/>
                    <a:pt x="3432" y="8899"/>
                    <a:pt x="3445" y="8850"/>
                  </a:cubicBezTo>
                  <a:cubicBezTo>
                    <a:pt x="3456" y="8809"/>
                    <a:pt x="3493" y="8781"/>
                    <a:pt x="3532" y="8781"/>
                  </a:cubicBezTo>
                  <a:close/>
                  <a:moveTo>
                    <a:pt x="5790" y="8784"/>
                  </a:moveTo>
                  <a:cubicBezTo>
                    <a:pt x="5831" y="8784"/>
                    <a:pt x="5870" y="8809"/>
                    <a:pt x="5881" y="8850"/>
                  </a:cubicBezTo>
                  <a:cubicBezTo>
                    <a:pt x="5895" y="8899"/>
                    <a:pt x="5869" y="8948"/>
                    <a:pt x="5821" y="8961"/>
                  </a:cubicBezTo>
                  <a:lnTo>
                    <a:pt x="5810" y="8964"/>
                  </a:lnTo>
                  <a:cubicBezTo>
                    <a:pt x="5802" y="8965"/>
                    <a:pt x="5795" y="8966"/>
                    <a:pt x="5788" y="8966"/>
                  </a:cubicBezTo>
                  <a:cubicBezTo>
                    <a:pt x="5747" y="8966"/>
                    <a:pt x="5710" y="8938"/>
                    <a:pt x="5700" y="8897"/>
                  </a:cubicBezTo>
                  <a:cubicBezTo>
                    <a:pt x="5686" y="8849"/>
                    <a:pt x="5717" y="8798"/>
                    <a:pt x="5765" y="8787"/>
                  </a:cubicBezTo>
                  <a:cubicBezTo>
                    <a:pt x="5773" y="8785"/>
                    <a:pt x="5781" y="8784"/>
                    <a:pt x="5790" y="8784"/>
                  </a:cubicBezTo>
                  <a:close/>
                  <a:moveTo>
                    <a:pt x="3811" y="8847"/>
                  </a:moveTo>
                  <a:cubicBezTo>
                    <a:pt x="3817" y="8847"/>
                    <a:pt x="3824" y="8847"/>
                    <a:pt x="3830" y="8849"/>
                  </a:cubicBezTo>
                  <a:cubicBezTo>
                    <a:pt x="3881" y="8858"/>
                    <a:pt x="3916" y="8906"/>
                    <a:pt x="3907" y="8955"/>
                  </a:cubicBezTo>
                  <a:cubicBezTo>
                    <a:pt x="3898" y="9000"/>
                    <a:pt x="3864" y="9031"/>
                    <a:pt x="3819" y="9031"/>
                  </a:cubicBezTo>
                  <a:cubicBezTo>
                    <a:pt x="3814" y="9031"/>
                    <a:pt x="3809" y="9031"/>
                    <a:pt x="3802" y="9029"/>
                  </a:cubicBezTo>
                  <a:lnTo>
                    <a:pt x="3792" y="9027"/>
                  </a:lnTo>
                  <a:cubicBezTo>
                    <a:pt x="3743" y="9016"/>
                    <a:pt x="3712" y="8967"/>
                    <a:pt x="3722" y="8918"/>
                  </a:cubicBezTo>
                  <a:cubicBezTo>
                    <a:pt x="3732" y="8876"/>
                    <a:pt x="3769" y="8847"/>
                    <a:pt x="3811" y="8847"/>
                  </a:cubicBezTo>
                  <a:close/>
                  <a:moveTo>
                    <a:pt x="5519" y="8846"/>
                  </a:moveTo>
                  <a:cubicBezTo>
                    <a:pt x="5563" y="8846"/>
                    <a:pt x="5601" y="8877"/>
                    <a:pt x="5609" y="8921"/>
                  </a:cubicBezTo>
                  <a:cubicBezTo>
                    <a:pt x="5620" y="8970"/>
                    <a:pt x="5586" y="9018"/>
                    <a:pt x="5536" y="9027"/>
                  </a:cubicBezTo>
                  <a:lnTo>
                    <a:pt x="5530" y="9028"/>
                  </a:lnTo>
                  <a:cubicBezTo>
                    <a:pt x="5522" y="9029"/>
                    <a:pt x="5516" y="9031"/>
                    <a:pt x="5510" y="9031"/>
                  </a:cubicBezTo>
                  <a:cubicBezTo>
                    <a:pt x="5468" y="9031"/>
                    <a:pt x="5430" y="9002"/>
                    <a:pt x="5420" y="8958"/>
                  </a:cubicBezTo>
                  <a:cubicBezTo>
                    <a:pt x="5410" y="8910"/>
                    <a:pt x="5441" y="8860"/>
                    <a:pt x="5491" y="8850"/>
                  </a:cubicBezTo>
                  <a:lnTo>
                    <a:pt x="5501" y="8848"/>
                  </a:lnTo>
                  <a:cubicBezTo>
                    <a:pt x="5507" y="8847"/>
                    <a:pt x="5513" y="8846"/>
                    <a:pt x="5519" y="8846"/>
                  </a:cubicBezTo>
                  <a:close/>
                  <a:moveTo>
                    <a:pt x="4093" y="8891"/>
                  </a:moveTo>
                  <a:cubicBezTo>
                    <a:pt x="4096" y="8891"/>
                    <a:pt x="4100" y="8892"/>
                    <a:pt x="4104" y="8892"/>
                  </a:cubicBezTo>
                  <a:lnTo>
                    <a:pt x="4114" y="8893"/>
                  </a:lnTo>
                  <a:cubicBezTo>
                    <a:pt x="4164" y="8902"/>
                    <a:pt x="4199" y="8947"/>
                    <a:pt x="4193" y="8998"/>
                  </a:cubicBezTo>
                  <a:cubicBezTo>
                    <a:pt x="4186" y="9044"/>
                    <a:pt x="4146" y="9077"/>
                    <a:pt x="4102" y="9077"/>
                  </a:cubicBezTo>
                  <a:cubicBezTo>
                    <a:pt x="4098" y="9077"/>
                    <a:pt x="4094" y="9077"/>
                    <a:pt x="4090" y="9076"/>
                  </a:cubicBezTo>
                  <a:lnTo>
                    <a:pt x="4081" y="9074"/>
                  </a:lnTo>
                  <a:cubicBezTo>
                    <a:pt x="4030" y="9067"/>
                    <a:pt x="3995" y="9022"/>
                    <a:pt x="4002" y="8971"/>
                  </a:cubicBezTo>
                  <a:cubicBezTo>
                    <a:pt x="4008" y="8925"/>
                    <a:pt x="4047" y="8891"/>
                    <a:pt x="4093" y="8891"/>
                  </a:cubicBezTo>
                  <a:close/>
                  <a:moveTo>
                    <a:pt x="5239" y="8893"/>
                  </a:moveTo>
                  <a:cubicBezTo>
                    <a:pt x="5284" y="8893"/>
                    <a:pt x="5323" y="8927"/>
                    <a:pt x="5330" y="8973"/>
                  </a:cubicBezTo>
                  <a:cubicBezTo>
                    <a:pt x="5336" y="9022"/>
                    <a:pt x="5300" y="9068"/>
                    <a:pt x="5250" y="9074"/>
                  </a:cubicBezTo>
                  <a:lnTo>
                    <a:pt x="5241" y="9076"/>
                  </a:lnTo>
                  <a:cubicBezTo>
                    <a:pt x="5237" y="9076"/>
                    <a:pt x="5232" y="9077"/>
                    <a:pt x="5229" y="9077"/>
                  </a:cubicBezTo>
                  <a:cubicBezTo>
                    <a:pt x="5184" y="9077"/>
                    <a:pt x="5145" y="9044"/>
                    <a:pt x="5138" y="8998"/>
                  </a:cubicBezTo>
                  <a:cubicBezTo>
                    <a:pt x="5131" y="8948"/>
                    <a:pt x="5167" y="8902"/>
                    <a:pt x="5217" y="8895"/>
                  </a:cubicBezTo>
                  <a:lnTo>
                    <a:pt x="5226" y="8894"/>
                  </a:lnTo>
                  <a:cubicBezTo>
                    <a:pt x="5231" y="8894"/>
                    <a:pt x="5235" y="8893"/>
                    <a:pt x="5239" y="8893"/>
                  </a:cubicBezTo>
                  <a:close/>
                  <a:moveTo>
                    <a:pt x="4375" y="8921"/>
                  </a:moveTo>
                  <a:cubicBezTo>
                    <a:pt x="4377" y="8921"/>
                    <a:pt x="4380" y="8921"/>
                    <a:pt x="4382" y="8922"/>
                  </a:cubicBezTo>
                  <a:cubicBezTo>
                    <a:pt x="4433" y="8923"/>
                    <a:pt x="4476" y="8967"/>
                    <a:pt x="4472" y="9018"/>
                  </a:cubicBezTo>
                  <a:cubicBezTo>
                    <a:pt x="4470" y="9066"/>
                    <a:pt x="4433" y="9105"/>
                    <a:pt x="4386" y="9105"/>
                  </a:cubicBezTo>
                  <a:lnTo>
                    <a:pt x="4380" y="9105"/>
                  </a:lnTo>
                  <a:lnTo>
                    <a:pt x="4370" y="9103"/>
                  </a:lnTo>
                  <a:cubicBezTo>
                    <a:pt x="4319" y="9099"/>
                    <a:pt x="4281" y="9056"/>
                    <a:pt x="4285" y="9006"/>
                  </a:cubicBezTo>
                  <a:cubicBezTo>
                    <a:pt x="4288" y="8958"/>
                    <a:pt x="4327" y="8921"/>
                    <a:pt x="4375" y="8921"/>
                  </a:cubicBezTo>
                  <a:close/>
                  <a:moveTo>
                    <a:pt x="4957" y="8922"/>
                  </a:moveTo>
                  <a:cubicBezTo>
                    <a:pt x="5004" y="8922"/>
                    <a:pt x="5043" y="8961"/>
                    <a:pt x="5046" y="9008"/>
                  </a:cubicBezTo>
                  <a:cubicBezTo>
                    <a:pt x="5050" y="9058"/>
                    <a:pt x="5010" y="9101"/>
                    <a:pt x="4960" y="9103"/>
                  </a:cubicBezTo>
                  <a:lnTo>
                    <a:pt x="4952" y="9105"/>
                  </a:lnTo>
                  <a:lnTo>
                    <a:pt x="4946" y="9105"/>
                  </a:lnTo>
                  <a:cubicBezTo>
                    <a:pt x="4898" y="9105"/>
                    <a:pt x="4857" y="9068"/>
                    <a:pt x="4855" y="9021"/>
                  </a:cubicBezTo>
                  <a:cubicBezTo>
                    <a:pt x="4851" y="8970"/>
                    <a:pt x="4889" y="8927"/>
                    <a:pt x="4939" y="8923"/>
                  </a:cubicBezTo>
                  <a:lnTo>
                    <a:pt x="4950" y="8923"/>
                  </a:lnTo>
                  <a:cubicBezTo>
                    <a:pt x="4952" y="8922"/>
                    <a:pt x="4955" y="8922"/>
                    <a:pt x="4957" y="8922"/>
                  </a:cubicBezTo>
                  <a:close/>
                  <a:moveTo>
                    <a:pt x="4670" y="8929"/>
                  </a:moveTo>
                  <a:cubicBezTo>
                    <a:pt x="4720" y="8929"/>
                    <a:pt x="4761" y="8970"/>
                    <a:pt x="4761" y="9022"/>
                  </a:cubicBezTo>
                  <a:cubicBezTo>
                    <a:pt x="4761" y="9071"/>
                    <a:pt x="4720" y="9112"/>
                    <a:pt x="4670" y="9112"/>
                  </a:cubicBezTo>
                  <a:lnTo>
                    <a:pt x="4665" y="9112"/>
                  </a:lnTo>
                  <a:cubicBezTo>
                    <a:pt x="4615" y="9112"/>
                    <a:pt x="4571" y="9071"/>
                    <a:pt x="4571" y="9022"/>
                  </a:cubicBezTo>
                  <a:cubicBezTo>
                    <a:pt x="4571" y="8971"/>
                    <a:pt x="4609" y="8929"/>
                    <a:pt x="4661" y="8929"/>
                  </a:cubicBezTo>
                  <a:close/>
                  <a:moveTo>
                    <a:pt x="4665" y="1"/>
                  </a:moveTo>
                  <a:cubicBezTo>
                    <a:pt x="2089" y="1"/>
                    <a:pt x="1" y="2089"/>
                    <a:pt x="1" y="4665"/>
                  </a:cubicBezTo>
                  <a:cubicBezTo>
                    <a:pt x="1" y="7242"/>
                    <a:pt x="2089" y="9330"/>
                    <a:pt x="4665" y="9330"/>
                  </a:cubicBezTo>
                  <a:cubicBezTo>
                    <a:pt x="7240" y="9330"/>
                    <a:pt x="9328" y="7242"/>
                    <a:pt x="9328" y="4665"/>
                  </a:cubicBezTo>
                  <a:cubicBezTo>
                    <a:pt x="9329" y="2089"/>
                    <a:pt x="7241" y="1"/>
                    <a:pt x="4665"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9"/>
            <p:cNvSpPr/>
            <p:nvPr/>
          </p:nvSpPr>
          <p:spPr>
            <a:xfrm>
              <a:off x="6183260" y="585170"/>
              <a:ext cx="9397" cy="8534"/>
            </a:xfrm>
            <a:custGeom>
              <a:avLst/>
              <a:gdLst/>
              <a:ahLst/>
              <a:cxnLst/>
              <a:rect l="l" t="t" r="r" b="b"/>
              <a:pathLst>
                <a:path w="207" h="188" extrusionOk="0">
                  <a:moveTo>
                    <a:pt x="103" y="1"/>
                  </a:moveTo>
                  <a:cubicBezTo>
                    <a:pt x="84" y="1"/>
                    <a:pt x="64" y="7"/>
                    <a:pt x="48" y="19"/>
                  </a:cubicBezTo>
                  <a:cubicBezTo>
                    <a:pt x="8" y="49"/>
                    <a:pt x="1" y="107"/>
                    <a:pt x="30" y="147"/>
                  </a:cubicBezTo>
                  <a:lnTo>
                    <a:pt x="38" y="155"/>
                  </a:lnTo>
                  <a:cubicBezTo>
                    <a:pt x="55" y="177"/>
                    <a:pt x="80" y="187"/>
                    <a:pt x="104" y="187"/>
                  </a:cubicBezTo>
                  <a:cubicBezTo>
                    <a:pt x="124" y="187"/>
                    <a:pt x="145" y="181"/>
                    <a:pt x="162" y="166"/>
                  </a:cubicBezTo>
                  <a:cubicBezTo>
                    <a:pt x="202" y="136"/>
                    <a:pt x="207" y="76"/>
                    <a:pt x="176" y="37"/>
                  </a:cubicBezTo>
                  <a:cubicBezTo>
                    <a:pt x="158" y="13"/>
                    <a:pt x="130"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9"/>
            <p:cNvSpPr/>
            <p:nvPr/>
          </p:nvSpPr>
          <p:spPr>
            <a:xfrm>
              <a:off x="6168824" y="563698"/>
              <a:ext cx="9533" cy="8580"/>
            </a:xfrm>
            <a:custGeom>
              <a:avLst/>
              <a:gdLst/>
              <a:ahLst/>
              <a:cxnLst/>
              <a:rect l="l" t="t" r="r" b="b"/>
              <a:pathLst>
                <a:path w="210" h="189" extrusionOk="0">
                  <a:moveTo>
                    <a:pt x="105" y="0"/>
                  </a:moveTo>
                  <a:cubicBezTo>
                    <a:pt x="90" y="0"/>
                    <a:pt x="75" y="4"/>
                    <a:pt x="61" y="12"/>
                  </a:cubicBezTo>
                  <a:cubicBezTo>
                    <a:pt x="15" y="37"/>
                    <a:pt x="0" y="93"/>
                    <a:pt x="26" y="136"/>
                  </a:cubicBezTo>
                  <a:lnTo>
                    <a:pt x="31" y="145"/>
                  </a:lnTo>
                  <a:cubicBezTo>
                    <a:pt x="48" y="173"/>
                    <a:pt x="76" y="189"/>
                    <a:pt x="106" y="189"/>
                  </a:cubicBezTo>
                  <a:cubicBezTo>
                    <a:pt x="122" y="189"/>
                    <a:pt x="140" y="185"/>
                    <a:pt x="155" y="175"/>
                  </a:cubicBezTo>
                  <a:cubicBezTo>
                    <a:pt x="196" y="149"/>
                    <a:pt x="209" y="90"/>
                    <a:pt x="184" y="47"/>
                  </a:cubicBezTo>
                  <a:cubicBezTo>
                    <a:pt x="167" y="17"/>
                    <a:pt x="136"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9"/>
            <p:cNvSpPr/>
            <p:nvPr/>
          </p:nvSpPr>
          <p:spPr>
            <a:xfrm>
              <a:off x="6175679" y="574638"/>
              <a:ext cx="9715" cy="8716"/>
            </a:xfrm>
            <a:custGeom>
              <a:avLst/>
              <a:gdLst/>
              <a:ahLst/>
              <a:cxnLst/>
              <a:rect l="l" t="t" r="r" b="b"/>
              <a:pathLst>
                <a:path w="214" h="192" extrusionOk="0">
                  <a:moveTo>
                    <a:pt x="105" y="1"/>
                  </a:moveTo>
                  <a:cubicBezTo>
                    <a:pt x="87" y="1"/>
                    <a:pt x="69" y="6"/>
                    <a:pt x="53" y="17"/>
                  </a:cubicBezTo>
                  <a:cubicBezTo>
                    <a:pt x="11" y="44"/>
                    <a:pt x="0" y="101"/>
                    <a:pt x="28" y="143"/>
                  </a:cubicBezTo>
                  <a:lnTo>
                    <a:pt x="33" y="150"/>
                  </a:lnTo>
                  <a:cubicBezTo>
                    <a:pt x="50" y="177"/>
                    <a:pt x="79" y="192"/>
                    <a:pt x="110" y="192"/>
                  </a:cubicBezTo>
                  <a:cubicBezTo>
                    <a:pt x="127" y="192"/>
                    <a:pt x="145" y="186"/>
                    <a:pt x="161" y="176"/>
                  </a:cubicBezTo>
                  <a:cubicBezTo>
                    <a:pt x="202" y="148"/>
                    <a:pt x="213" y="91"/>
                    <a:pt x="185" y="49"/>
                  </a:cubicBezTo>
                  <a:lnTo>
                    <a:pt x="180" y="41"/>
                  </a:lnTo>
                  <a:cubicBezTo>
                    <a:pt x="163" y="15"/>
                    <a:pt x="134"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9"/>
            <p:cNvSpPr/>
            <p:nvPr/>
          </p:nvSpPr>
          <p:spPr>
            <a:xfrm>
              <a:off x="6191476" y="595111"/>
              <a:ext cx="9397" cy="8625"/>
            </a:xfrm>
            <a:custGeom>
              <a:avLst/>
              <a:gdLst/>
              <a:ahLst/>
              <a:cxnLst/>
              <a:rect l="l" t="t" r="r" b="b"/>
              <a:pathLst>
                <a:path w="207" h="190" extrusionOk="0">
                  <a:moveTo>
                    <a:pt x="102" y="1"/>
                  </a:moveTo>
                  <a:cubicBezTo>
                    <a:pt x="81" y="1"/>
                    <a:pt x="60" y="8"/>
                    <a:pt x="44" y="22"/>
                  </a:cubicBezTo>
                  <a:cubicBezTo>
                    <a:pt x="6" y="56"/>
                    <a:pt x="0" y="114"/>
                    <a:pt x="33" y="152"/>
                  </a:cubicBezTo>
                  <a:lnTo>
                    <a:pt x="41" y="161"/>
                  </a:lnTo>
                  <a:cubicBezTo>
                    <a:pt x="58" y="180"/>
                    <a:pt x="81" y="190"/>
                    <a:pt x="106" y="190"/>
                  </a:cubicBezTo>
                  <a:cubicBezTo>
                    <a:pt x="128" y="190"/>
                    <a:pt x="150" y="182"/>
                    <a:pt x="169" y="166"/>
                  </a:cubicBezTo>
                  <a:cubicBezTo>
                    <a:pt x="206" y="131"/>
                    <a:pt x="207" y="72"/>
                    <a:pt x="172" y="34"/>
                  </a:cubicBezTo>
                  <a:cubicBezTo>
                    <a:pt x="154" y="12"/>
                    <a:pt x="128"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9"/>
            <p:cNvSpPr/>
            <p:nvPr/>
          </p:nvSpPr>
          <p:spPr>
            <a:xfrm>
              <a:off x="6200374" y="604553"/>
              <a:ext cx="9442" cy="8670"/>
            </a:xfrm>
            <a:custGeom>
              <a:avLst/>
              <a:gdLst/>
              <a:ahLst/>
              <a:cxnLst/>
              <a:rect l="l" t="t" r="r" b="b"/>
              <a:pathLst>
                <a:path w="208" h="191" extrusionOk="0">
                  <a:moveTo>
                    <a:pt x="102" y="0"/>
                  </a:moveTo>
                  <a:cubicBezTo>
                    <a:pt x="78" y="0"/>
                    <a:pt x="54" y="10"/>
                    <a:pt x="36" y="28"/>
                  </a:cubicBezTo>
                  <a:cubicBezTo>
                    <a:pt x="0" y="64"/>
                    <a:pt x="1" y="122"/>
                    <a:pt x="37" y="158"/>
                  </a:cubicBezTo>
                  <a:lnTo>
                    <a:pt x="43" y="164"/>
                  </a:lnTo>
                  <a:cubicBezTo>
                    <a:pt x="62" y="181"/>
                    <a:pt x="84" y="191"/>
                    <a:pt x="107" y="191"/>
                  </a:cubicBezTo>
                  <a:cubicBezTo>
                    <a:pt x="131" y="191"/>
                    <a:pt x="153" y="181"/>
                    <a:pt x="172" y="164"/>
                  </a:cubicBezTo>
                  <a:cubicBezTo>
                    <a:pt x="207" y="128"/>
                    <a:pt x="207" y="70"/>
                    <a:pt x="172" y="35"/>
                  </a:cubicBezTo>
                  <a:lnTo>
                    <a:pt x="165" y="27"/>
                  </a:lnTo>
                  <a:cubicBezTo>
                    <a:pt x="148" y="9"/>
                    <a:pt x="125"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9"/>
            <p:cNvSpPr/>
            <p:nvPr/>
          </p:nvSpPr>
          <p:spPr>
            <a:xfrm>
              <a:off x="6200192" y="325056"/>
              <a:ext cx="9488" cy="8534"/>
            </a:xfrm>
            <a:custGeom>
              <a:avLst/>
              <a:gdLst/>
              <a:ahLst/>
              <a:cxnLst/>
              <a:rect l="l" t="t" r="r" b="b"/>
              <a:pathLst>
                <a:path w="209" h="188" extrusionOk="0">
                  <a:moveTo>
                    <a:pt x="106" y="1"/>
                  </a:moveTo>
                  <a:cubicBezTo>
                    <a:pt x="83" y="1"/>
                    <a:pt x="61" y="9"/>
                    <a:pt x="45" y="27"/>
                  </a:cubicBezTo>
                  <a:lnTo>
                    <a:pt x="36" y="35"/>
                  </a:lnTo>
                  <a:cubicBezTo>
                    <a:pt x="0" y="70"/>
                    <a:pt x="3" y="127"/>
                    <a:pt x="40" y="162"/>
                  </a:cubicBezTo>
                  <a:cubicBezTo>
                    <a:pt x="56" y="179"/>
                    <a:pt x="78" y="188"/>
                    <a:pt x="103" y="188"/>
                  </a:cubicBezTo>
                  <a:cubicBezTo>
                    <a:pt x="127" y="188"/>
                    <a:pt x="152" y="178"/>
                    <a:pt x="171" y="158"/>
                  </a:cubicBezTo>
                  <a:cubicBezTo>
                    <a:pt x="208" y="122"/>
                    <a:pt x="209" y="64"/>
                    <a:pt x="173" y="30"/>
                  </a:cubicBezTo>
                  <a:cubicBezTo>
                    <a:pt x="155" y="11"/>
                    <a:pt x="130"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9"/>
            <p:cNvSpPr/>
            <p:nvPr/>
          </p:nvSpPr>
          <p:spPr>
            <a:xfrm>
              <a:off x="6149214" y="516079"/>
              <a:ext cx="9261" cy="8580"/>
            </a:xfrm>
            <a:custGeom>
              <a:avLst/>
              <a:gdLst/>
              <a:ahLst/>
              <a:cxnLst/>
              <a:rect l="l" t="t" r="r" b="b"/>
              <a:pathLst>
                <a:path w="204" h="189" extrusionOk="0">
                  <a:moveTo>
                    <a:pt x="102" y="1"/>
                  </a:moveTo>
                  <a:cubicBezTo>
                    <a:pt x="94" y="1"/>
                    <a:pt x="86" y="2"/>
                    <a:pt x="78" y="4"/>
                  </a:cubicBezTo>
                  <a:cubicBezTo>
                    <a:pt x="30" y="17"/>
                    <a:pt x="0" y="67"/>
                    <a:pt x="14" y="116"/>
                  </a:cubicBezTo>
                  <a:lnTo>
                    <a:pt x="16" y="125"/>
                  </a:lnTo>
                  <a:cubicBezTo>
                    <a:pt x="26" y="164"/>
                    <a:pt x="62" y="189"/>
                    <a:pt x="102" y="189"/>
                  </a:cubicBezTo>
                  <a:cubicBezTo>
                    <a:pt x="110" y="188"/>
                    <a:pt x="119" y="186"/>
                    <a:pt x="127" y="184"/>
                  </a:cubicBezTo>
                  <a:cubicBezTo>
                    <a:pt x="176" y="172"/>
                    <a:pt x="204" y="116"/>
                    <a:pt x="190" y="68"/>
                  </a:cubicBezTo>
                  <a:cubicBezTo>
                    <a:pt x="179" y="28"/>
                    <a:pt x="142"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9"/>
            <p:cNvSpPr/>
            <p:nvPr/>
          </p:nvSpPr>
          <p:spPr>
            <a:xfrm>
              <a:off x="6146308" y="503413"/>
              <a:ext cx="9170" cy="8625"/>
            </a:xfrm>
            <a:custGeom>
              <a:avLst/>
              <a:gdLst/>
              <a:ahLst/>
              <a:cxnLst/>
              <a:rect l="l" t="t" r="r" b="b"/>
              <a:pathLst>
                <a:path w="202" h="190" extrusionOk="0">
                  <a:moveTo>
                    <a:pt x="100" y="0"/>
                  </a:moveTo>
                  <a:cubicBezTo>
                    <a:pt x="95" y="0"/>
                    <a:pt x="89" y="1"/>
                    <a:pt x="84" y="2"/>
                  </a:cubicBezTo>
                  <a:cubicBezTo>
                    <a:pt x="35" y="11"/>
                    <a:pt x="1" y="59"/>
                    <a:pt x="10" y="107"/>
                  </a:cubicBezTo>
                  <a:lnTo>
                    <a:pt x="13" y="120"/>
                  </a:lnTo>
                  <a:cubicBezTo>
                    <a:pt x="22" y="162"/>
                    <a:pt x="59" y="189"/>
                    <a:pt x="100" y="189"/>
                  </a:cubicBezTo>
                  <a:cubicBezTo>
                    <a:pt x="102" y="190"/>
                    <a:pt x="105" y="190"/>
                    <a:pt x="107" y="190"/>
                  </a:cubicBezTo>
                  <a:cubicBezTo>
                    <a:pt x="112" y="190"/>
                    <a:pt x="117" y="189"/>
                    <a:pt x="121" y="188"/>
                  </a:cubicBezTo>
                  <a:cubicBezTo>
                    <a:pt x="172" y="178"/>
                    <a:pt x="201" y="126"/>
                    <a:pt x="191" y="76"/>
                  </a:cubicBezTo>
                  <a:cubicBezTo>
                    <a:pt x="183" y="31"/>
                    <a:pt x="144"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9"/>
            <p:cNvSpPr/>
            <p:nvPr/>
          </p:nvSpPr>
          <p:spPr>
            <a:xfrm>
              <a:off x="6162696" y="552258"/>
              <a:ext cx="9533" cy="8625"/>
            </a:xfrm>
            <a:custGeom>
              <a:avLst/>
              <a:gdLst/>
              <a:ahLst/>
              <a:cxnLst/>
              <a:rect l="l" t="t" r="r" b="b"/>
              <a:pathLst>
                <a:path w="210" h="190" extrusionOk="0">
                  <a:moveTo>
                    <a:pt x="105" y="1"/>
                  </a:moveTo>
                  <a:cubicBezTo>
                    <a:pt x="91" y="1"/>
                    <a:pt x="78" y="3"/>
                    <a:pt x="65" y="10"/>
                  </a:cubicBezTo>
                  <a:cubicBezTo>
                    <a:pt x="18" y="32"/>
                    <a:pt x="0" y="87"/>
                    <a:pt x="23" y="132"/>
                  </a:cubicBezTo>
                  <a:lnTo>
                    <a:pt x="27" y="141"/>
                  </a:lnTo>
                  <a:cubicBezTo>
                    <a:pt x="43" y="173"/>
                    <a:pt x="72" y="190"/>
                    <a:pt x="104" y="190"/>
                  </a:cubicBezTo>
                  <a:cubicBezTo>
                    <a:pt x="119" y="190"/>
                    <a:pt x="133" y="188"/>
                    <a:pt x="146" y="179"/>
                  </a:cubicBezTo>
                  <a:cubicBezTo>
                    <a:pt x="192" y="157"/>
                    <a:pt x="209" y="98"/>
                    <a:pt x="187" y="52"/>
                  </a:cubicBezTo>
                  <a:cubicBezTo>
                    <a:pt x="171" y="20"/>
                    <a:pt x="139"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9"/>
            <p:cNvSpPr/>
            <p:nvPr/>
          </p:nvSpPr>
          <p:spPr>
            <a:xfrm>
              <a:off x="6152936" y="528381"/>
              <a:ext cx="9488" cy="8761"/>
            </a:xfrm>
            <a:custGeom>
              <a:avLst/>
              <a:gdLst/>
              <a:ahLst/>
              <a:cxnLst/>
              <a:rect l="l" t="t" r="r" b="b"/>
              <a:pathLst>
                <a:path w="209" h="193" extrusionOk="0">
                  <a:moveTo>
                    <a:pt x="105" y="1"/>
                  </a:moveTo>
                  <a:cubicBezTo>
                    <a:pt x="95" y="1"/>
                    <a:pt x="85" y="2"/>
                    <a:pt x="74" y="6"/>
                  </a:cubicBezTo>
                  <a:cubicBezTo>
                    <a:pt x="27" y="22"/>
                    <a:pt x="0" y="75"/>
                    <a:pt x="16" y="122"/>
                  </a:cubicBezTo>
                  <a:lnTo>
                    <a:pt x="18" y="131"/>
                  </a:lnTo>
                  <a:cubicBezTo>
                    <a:pt x="32" y="170"/>
                    <a:pt x="68" y="193"/>
                    <a:pt x="106" y="193"/>
                  </a:cubicBezTo>
                  <a:cubicBezTo>
                    <a:pt x="115" y="193"/>
                    <a:pt x="126" y="192"/>
                    <a:pt x="134" y="188"/>
                  </a:cubicBezTo>
                  <a:cubicBezTo>
                    <a:pt x="184" y="172"/>
                    <a:pt x="208" y="120"/>
                    <a:pt x="192" y="72"/>
                  </a:cubicBezTo>
                  <a:lnTo>
                    <a:pt x="190" y="62"/>
                  </a:lnTo>
                  <a:cubicBezTo>
                    <a:pt x="178" y="25"/>
                    <a:pt x="14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9"/>
            <p:cNvSpPr/>
            <p:nvPr/>
          </p:nvSpPr>
          <p:spPr>
            <a:xfrm>
              <a:off x="6157385" y="540547"/>
              <a:ext cx="9488" cy="8534"/>
            </a:xfrm>
            <a:custGeom>
              <a:avLst/>
              <a:gdLst/>
              <a:ahLst/>
              <a:cxnLst/>
              <a:rect l="l" t="t" r="r" b="b"/>
              <a:pathLst>
                <a:path w="209" h="188" extrusionOk="0">
                  <a:moveTo>
                    <a:pt x="105" y="0"/>
                  </a:moveTo>
                  <a:cubicBezTo>
                    <a:pt x="93" y="0"/>
                    <a:pt x="81" y="2"/>
                    <a:pt x="70" y="7"/>
                  </a:cubicBezTo>
                  <a:cubicBezTo>
                    <a:pt x="24" y="26"/>
                    <a:pt x="0" y="79"/>
                    <a:pt x="19" y="126"/>
                  </a:cubicBezTo>
                  <a:lnTo>
                    <a:pt x="24" y="135"/>
                  </a:lnTo>
                  <a:cubicBezTo>
                    <a:pt x="38" y="169"/>
                    <a:pt x="70" y="188"/>
                    <a:pt x="104" y="188"/>
                  </a:cubicBezTo>
                  <a:cubicBezTo>
                    <a:pt x="115" y="188"/>
                    <a:pt x="129" y="184"/>
                    <a:pt x="142" y="179"/>
                  </a:cubicBezTo>
                  <a:cubicBezTo>
                    <a:pt x="188" y="161"/>
                    <a:pt x="208" y="103"/>
                    <a:pt x="189" y="57"/>
                  </a:cubicBezTo>
                  <a:cubicBezTo>
                    <a:pt x="175" y="21"/>
                    <a:pt x="140"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9"/>
            <p:cNvSpPr/>
            <p:nvPr/>
          </p:nvSpPr>
          <p:spPr>
            <a:xfrm>
              <a:off x="6252487" y="642186"/>
              <a:ext cx="9715" cy="8625"/>
            </a:xfrm>
            <a:custGeom>
              <a:avLst/>
              <a:gdLst/>
              <a:ahLst/>
              <a:cxnLst/>
              <a:rect l="l" t="t" r="r" b="b"/>
              <a:pathLst>
                <a:path w="214" h="190" extrusionOk="0">
                  <a:moveTo>
                    <a:pt x="105" y="1"/>
                  </a:moveTo>
                  <a:cubicBezTo>
                    <a:pt x="72" y="1"/>
                    <a:pt x="40" y="19"/>
                    <a:pt x="24" y="51"/>
                  </a:cubicBezTo>
                  <a:cubicBezTo>
                    <a:pt x="1" y="96"/>
                    <a:pt x="19" y="152"/>
                    <a:pt x="64" y="175"/>
                  </a:cubicBezTo>
                  <a:lnTo>
                    <a:pt x="75" y="180"/>
                  </a:lnTo>
                  <a:cubicBezTo>
                    <a:pt x="86" y="186"/>
                    <a:pt x="100" y="189"/>
                    <a:pt x="113" y="189"/>
                  </a:cubicBezTo>
                  <a:cubicBezTo>
                    <a:pt x="145" y="189"/>
                    <a:pt x="177" y="169"/>
                    <a:pt x="193" y="137"/>
                  </a:cubicBezTo>
                  <a:cubicBezTo>
                    <a:pt x="214" y="89"/>
                    <a:pt x="193" y="32"/>
                    <a:pt x="147" y="11"/>
                  </a:cubicBezTo>
                  <a:cubicBezTo>
                    <a:pt x="134" y="4"/>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9"/>
            <p:cNvSpPr/>
            <p:nvPr/>
          </p:nvSpPr>
          <p:spPr>
            <a:xfrm>
              <a:off x="6209453" y="316295"/>
              <a:ext cx="9624" cy="8580"/>
            </a:xfrm>
            <a:custGeom>
              <a:avLst/>
              <a:gdLst/>
              <a:ahLst/>
              <a:cxnLst/>
              <a:rect l="l" t="t" r="r" b="b"/>
              <a:pathLst>
                <a:path w="212" h="189" extrusionOk="0">
                  <a:moveTo>
                    <a:pt x="110" y="0"/>
                  </a:moveTo>
                  <a:cubicBezTo>
                    <a:pt x="88" y="0"/>
                    <a:pt x="66" y="8"/>
                    <a:pt x="48" y="24"/>
                  </a:cubicBezTo>
                  <a:lnTo>
                    <a:pt x="43" y="29"/>
                  </a:lnTo>
                  <a:cubicBezTo>
                    <a:pt x="5" y="61"/>
                    <a:pt x="1" y="119"/>
                    <a:pt x="33" y="157"/>
                  </a:cubicBezTo>
                  <a:cubicBezTo>
                    <a:pt x="52" y="178"/>
                    <a:pt x="79" y="189"/>
                    <a:pt x="104" y="189"/>
                  </a:cubicBezTo>
                  <a:cubicBezTo>
                    <a:pt x="125" y="189"/>
                    <a:pt x="146" y="183"/>
                    <a:pt x="163" y="167"/>
                  </a:cubicBezTo>
                  <a:lnTo>
                    <a:pt x="173" y="159"/>
                  </a:lnTo>
                  <a:cubicBezTo>
                    <a:pt x="210" y="125"/>
                    <a:pt x="212" y="67"/>
                    <a:pt x="178" y="30"/>
                  </a:cubicBezTo>
                  <a:cubicBezTo>
                    <a:pt x="160" y="10"/>
                    <a:pt x="135"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9"/>
            <p:cNvSpPr/>
            <p:nvPr/>
          </p:nvSpPr>
          <p:spPr>
            <a:xfrm>
              <a:off x="6240866" y="293598"/>
              <a:ext cx="9805" cy="8670"/>
            </a:xfrm>
            <a:custGeom>
              <a:avLst/>
              <a:gdLst/>
              <a:ahLst/>
              <a:cxnLst/>
              <a:rect l="l" t="t" r="r" b="b"/>
              <a:pathLst>
                <a:path w="216" h="191" extrusionOk="0">
                  <a:moveTo>
                    <a:pt x="112" y="1"/>
                  </a:moveTo>
                  <a:cubicBezTo>
                    <a:pt x="96" y="1"/>
                    <a:pt x="80" y="5"/>
                    <a:pt x="65" y="14"/>
                  </a:cubicBezTo>
                  <a:lnTo>
                    <a:pt x="60" y="18"/>
                  </a:lnTo>
                  <a:cubicBezTo>
                    <a:pt x="16" y="44"/>
                    <a:pt x="1" y="98"/>
                    <a:pt x="26" y="144"/>
                  </a:cubicBezTo>
                  <a:cubicBezTo>
                    <a:pt x="41" y="174"/>
                    <a:pt x="72" y="190"/>
                    <a:pt x="104" y="190"/>
                  </a:cubicBezTo>
                  <a:cubicBezTo>
                    <a:pt x="120" y="190"/>
                    <a:pt x="135" y="186"/>
                    <a:pt x="148" y="177"/>
                  </a:cubicBezTo>
                  <a:lnTo>
                    <a:pt x="159" y="171"/>
                  </a:lnTo>
                  <a:cubicBezTo>
                    <a:pt x="202" y="145"/>
                    <a:pt x="216" y="90"/>
                    <a:pt x="190" y="46"/>
                  </a:cubicBezTo>
                  <a:cubicBezTo>
                    <a:pt x="173" y="17"/>
                    <a:pt x="143" y="1"/>
                    <a:pt x="11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9"/>
            <p:cNvSpPr/>
            <p:nvPr/>
          </p:nvSpPr>
          <p:spPr>
            <a:xfrm>
              <a:off x="6263972" y="282294"/>
              <a:ext cx="9715" cy="8489"/>
            </a:xfrm>
            <a:custGeom>
              <a:avLst/>
              <a:gdLst/>
              <a:ahLst/>
              <a:cxnLst/>
              <a:rect l="l" t="t" r="r" b="b"/>
              <a:pathLst>
                <a:path w="214" h="187" extrusionOk="0">
                  <a:moveTo>
                    <a:pt x="109" y="1"/>
                  </a:moveTo>
                  <a:cubicBezTo>
                    <a:pt x="97" y="1"/>
                    <a:pt x="85" y="3"/>
                    <a:pt x="74" y="8"/>
                  </a:cubicBezTo>
                  <a:lnTo>
                    <a:pt x="70" y="9"/>
                  </a:lnTo>
                  <a:cubicBezTo>
                    <a:pt x="23" y="29"/>
                    <a:pt x="1" y="82"/>
                    <a:pt x="21" y="129"/>
                  </a:cubicBezTo>
                  <a:cubicBezTo>
                    <a:pt x="35" y="165"/>
                    <a:pt x="68" y="186"/>
                    <a:pt x="103" y="186"/>
                  </a:cubicBezTo>
                  <a:cubicBezTo>
                    <a:pt x="116" y="186"/>
                    <a:pt x="128" y="183"/>
                    <a:pt x="139" y="179"/>
                  </a:cubicBezTo>
                  <a:cubicBezTo>
                    <a:pt x="139" y="179"/>
                    <a:pt x="148" y="175"/>
                    <a:pt x="149" y="175"/>
                  </a:cubicBezTo>
                  <a:cubicBezTo>
                    <a:pt x="195" y="155"/>
                    <a:pt x="214" y="103"/>
                    <a:pt x="195" y="56"/>
                  </a:cubicBezTo>
                  <a:cubicBezTo>
                    <a:pt x="180" y="21"/>
                    <a:pt x="145" y="1"/>
                    <a:pt x="10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9"/>
            <p:cNvSpPr/>
            <p:nvPr/>
          </p:nvSpPr>
          <p:spPr>
            <a:xfrm>
              <a:off x="6252215" y="287515"/>
              <a:ext cx="9851" cy="8625"/>
            </a:xfrm>
            <a:custGeom>
              <a:avLst/>
              <a:gdLst/>
              <a:ahLst/>
              <a:cxnLst/>
              <a:rect l="l" t="t" r="r" b="b"/>
              <a:pathLst>
                <a:path w="217" h="190" extrusionOk="0">
                  <a:moveTo>
                    <a:pt x="111" y="1"/>
                  </a:moveTo>
                  <a:cubicBezTo>
                    <a:pt x="97" y="1"/>
                    <a:pt x="83" y="4"/>
                    <a:pt x="70" y="11"/>
                  </a:cubicBezTo>
                  <a:lnTo>
                    <a:pt x="65" y="14"/>
                  </a:lnTo>
                  <a:cubicBezTo>
                    <a:pt x="18" y="36"/>
                    <a:pt x="1" y="90"/>
                    <a:pt x="23" y="136"/>
                  </a:cubicBezTo>
                  <a:cubicBezTo>
                    <a:pt x="38" y="169"/>
                    <a:pt x="70" y="189"/>
                    <a:pt x="104" y="189"/>
                  </a:cubicBezTo>
                  <a:cubicBezTo>
                    <a:pt x="118" y="189"/>
                    <a:pt x="130" y="187"/>
                    <a:pt x="144" y="180"/>
                  </a:cubicBezTo>
                  <a:lnTo>
                    <a:pt x="154" y="174"/>
                  </a:lnTo>
                  <a:cubicBezTo>
                    <a:pt x="199" y="151"/>
                    <a:pt x="217" y="97"/>
                    <a:pt x="194" y="51"/>
                  </a:cubicBezTo>
                  <a:cubicBezTo>
                    <a:pt x="177" y="19"/>
                    <a:pt x="145" y="1"/>
                    <a:pt x="11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9"/>
            <p:cNvSpPr/>
            <p:nvPr/>
          </p:nvSpPr>
          <p:spPr>
            <a:xfrm>
              <a:off x="6230108" y="629158"/>
              <a:ext cx="9760" cy="8580"/>
            </a:xfrm>
            <a:custGeom>
              <a:avLst/>
              <a:gdLst/>
              <a:ahLst/>
              <a:cxnLst/>
              <a:rect l="l" t="t" r="r" b="b"/>
              <a:pathLst>
                <a:path w="215" h="189" extrusionOk="0">
                  <a:moveTo>
                    <a:pt x="105" y="1"/>
                  </a:moveTo>
                  <a:cubicBezTo>
                    <a:pt x="76" y="1"/>
                    <a:pt x="47" y="15"/>
                    <a:pt x="30" y="40"/>
                  </a:cubicBezTo>
                  <a:cubicBezTo>
                    <a:pt x="0" y="81"/>
                    <a:pt x="11" y="139"/>
                    <a:pt x="52" y="167"/>
                  </a:cubicBezTo>
                  <a:lnTo>
                    <a:pt x="61" y="174"/>
                  </a:lnTo>
                  <a:cubicBezTo>
                    <a:pt x="77" y="183"/>
                    <a:pt x="93" y="189"/>
                    <a:pt x="109" y="189"/>
                  </a:cubicBezTo>
                  <a:cubicBezTo>
                    <a:pt x="140" y="189"/>
                    <a:pt x="167" y="173"/>
                    <a:pt x="185" y="146"/>
                  </a:cubicBezTo>
                  <a:cubicBezTo>
                    <a:pt x="214" y="104"/>
                    <a:pt x="200" y="45"/>
                    <a:pt x="157" y="18"/>
                  </a:cubicBezTo>
                  <a:cubicBezTo>
                    <a:pt x="142" y="6"/>
                    <a:pt x="12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9"/>
            <p:cNvSpPr/>
            <p:nvPr/>
          </p:nvSpPr>
          <p:spPr>
            <a:xfrm>
              <a:off x="6241093" y="636103"/>
              <a:ext cx="9760" cy="8580"/>
            </a:xfrm>
            <a:custGeom>
              <a:avLst/>
              <a:gdLst/>
              <a:ahLst/>
              <a:cxnLst/>
              <a:rect l="l" t="t" r="r" b="b"/>
              <a:pathLst>
                <a:path w="215" h="189" extrusionOk="0">
                  <a:moveTo>
                    <a:pt x="106" y="0"/>
                  </a:moveTo>
                  <a:cubicBezTo>
                    <a:pt x="75" y="0"/>
                    <a:pt x="45" y="16"/>
                    <a:pt x="27" y="45"/>
                  </a:cubicBezTo>
                  <a:cubicBezTo>
                    <a:pt x="1" y="88"/>
                    <a:pt x="16" y="144"/>
                    <a:pt x="59" y="171"/>
                  </a:cubicBezTo>
                  <a:lnTo>
                    <a:pt x="69" y="177"/>
                  </a:lnTo>
                  <a:cubicBezTo>
                    <a:pt x="83" y="185"/>
                    <a:pt x="99" y="188"/>
                    <a:pt x="113" y="188"/>
                  </a:cubicBezTo>
                  <a:cubicBezTo>
                    <a:pt x="144" y="188"/>
                    <a:pt x="175" y="172"/>
                    <a:pt x="192" y="141"/>
                  </a:cubicBezTo>
                  <a:cubicBezTo>
                    <a:pt x="215" y="95"/>
                    <a:pt x="196" y="38"/>
                    <a:pt x="153" y="13"/>
                  </a:cubicBezTo>
                  <a:cubicBezTo>
                    <a:pt x="138" y="5"/>
                    <a:pt x="122"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9"/>
            <p:cNvSpPr/>
            <p:nvPr/>
          </p:nvSpPr>
          <p:spPr>
            <a:xfrm>
              <a:off x="6230062" y="300543"/>
              <a:ext cx="9669" cy="8353"/>
            </a:xfrm>
            <a:custGeom>
              <a:avLst/>
              <a:gdLst/>
              <a:ahLst/>
              <a:cxnLst/>
              <a:rect l="l" t="t" r="r" b="b"/>
              <a:pathLst>
                <a:path w="213" h="184" extrusionOk="0">
                  <a:moveTo>
                    <a:pt x="108" y="0"/>
                  </a:moveTo>
                  <a:cubicBezTo>
                    <a:pt x="91" y="0"/>
                    <a:pt x="74" y="5"/>
                    <a:pt x="58" y="15"/>
                  </a:cubicBezTo>
                  <a:cubicBezTo>
                    <a:pt x="58" y="15"/>
                    <a:pt x="51" y="20"/>
                    <a:pt x="49" y="22"/>
                  </a:cubicBezTo>
                  <a:cubicBezTo>
                    <a:pt x="7" y="50"/>
                    <a:pt x="0" y="104"/>
                    <a:pt x="28" y="146"/>
                  </a:cubicBezTo>
                  <a:cubicBezTo>
                    <a:pt x="46" y="171"/>
                    <a:pt x="74" y="184"/>
                    <a:pt x="105" y="184"/>
                  </a:cubicBezTo>
                  <a:cubicBezTo>
                    <a:pt x="123" y="184"/>
                    <a:pt x="143" y="179"/>
                    <a:pt x="158" y="169"/>
                  </a:cubicBezTo>
                  <a:cubicBezTo>
                    <a:pt x="201" y="140"/>
                    <a:pt x="212" y="85"/>
                    <a:pt x="185" y="41"/>
                  </a:cubicBezTo>
                  <a:cubicBezTo>
                    <a:pt x="167" y="15"/>
                    <a:pt x="13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9"/>
            <p:cNvSpPr/>
            <p:nvPr/>
          </p:nvSpPr>
          <p:spPr>
            <a:xfrm>
              <a:off x="6144402" y="490703"/>
              <a:ext cx="8897" cy="8625"/>
            </a:xfrm>
            <a:custGeom>
              <a:avLst/>
              <a:gdLst/>
              <a:ahLst/>
              <a:cxnLst/>
              <a:rect l="l" t="t" r="r" b="b"/>
              <a:pathLst>
                <a:path w="196" h="190" extrusionOk="0">
                  <a:moveTo>
                    <a:pt x="97" y="0"/>
                  </a:moveTo>
                  <a:cubicBezTo>
                    <a:pt x="94" y="0"/>
                    <a:pt x="90" y="1"/>
                    <a:pt x="86" y="1"/>
                  </a:cubicBezTo>
                  <a:cubicBezTo>
                    <a:pt x="36" y="7"/>
                    <a:pt x="1" y="53"/>
                    <a:pt x="6" y="102"/>
                  </a:cubicBezTo>
                  <a:lnTo>
                    <a:pt x="7" y="115"/>
                  </a:lnTo>
                  <a:cubicBezTo>
                    <a:pt x="14" y="159"/>
                    <a:pt x="52" y="190"/>
                    <a:pt x="97" y="190"/>
                  </a:cubicBezTo>
                  <a:cubicBezTo>
                    <a:pt x="103" y="189"/>
                    <a:pt x="106" y="189"/>
                    <a:pt x="111" y="189"/>
                  </a:cubicBezTo>
                  <a:cubicBezTo>
                    <a:pt x="162" y="180"/>
                    <a:pt x="196" y="132"/>
                    <a:pt x="188" y="81"/>
                  </a:cubicBezTo>
                  <a:cubicBezTo>
                    <a:pt x="183" y="35"/>
                    <a:pt x="143" y="0"/>
                    <a:pt x="9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9"/>
            <p:cNvSpPr/>
            <p:nvPr/>
          </p:nvSpPr>
          <p:spPr>
            <a:xfrm>
              <a:off x="6209771" y="613451"/>
              <a:ext cx="9488" cy="8580"/>
            </a:xfrm>
            <a:custGeom>
              <a:avLst/>
              <a:gdLst/>
              <a:ahLst/>
              <a:cxnLst/>
              <a:rect l="l" t="t" r="r" b="b"/>
              <a:pathLst>
                <a:path w="209" h="189" extrusionOk="0">
                  <a:moveTo>
                    <a:pt x="102" y="1"/>
                  </a:moveTo>
                  <a:cubicBezTo>
                    <a:pt x="77" y="1"/>
                    <a:pt x="53" y="11"/>
                    <a:pt x="35" y="29"/>
                  </a:cubicBezTo>
                  <a:cubicBezTo>
                    <a:pt x="0" y="66"/>
                    <a:pt x="3" y="124"/>
                    <a:pt x="40" y="159"/>
                  </a:cubicBezTo>
                  <a:lnTo>
                    <a:pt x="50" y="168"/>
                  </a:lnTo>
                  <a:cubicBezTo>
                    <a:pt x="67" y="181"/>
                    <a:pt x="87" y="189"/>
                    <a:pt x="106" y="189"/>
                  </a:cubicBezTo>
                  <a:cubicBezTo>
                    <a:pt x="131" y="189"/>
                    <a:pt x="157" y="176"/>
                    <a:pt x="176" y="155"/>
                  </a:cubicBezTo>
                  <a:cubicBezTo>
                    <a:pt x="209" y="117"/>
                    <a:pt x="203" y="58"/>
                    <a:pt x="164" y="25"/>
                  </a:cubicBezTo>
                  <a:cubicBezTo>
                    <a:pt x="146" y="9"/>
                    <a:pt x="124"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9"/>
            <p:cNvSpPr/>
            <p:nvPr/>
          </p:nvSpPr>
          <p:spPr>
            <a:xfrm>
              <a:off x="6219621" y="621713"/>
              <a:ext cx="9805" cy="8580"/>
            </a:xfrm>
            <a:custGeom>
              <a:avLst/>
              <a:gdLst/>
              <a:ahLst/>
              <a:cxnLst/>
              <a:rect l="l" t="t" r="r" b="b"/>
              <a:pathLst>
                <a:path w="216" h="189" extrusionOk="0">
                  <a:moveTo>
                    <a:pt x="105" y="0"/>
                  </a:moveTo>
                  <a:cubicBezTo>
                    <a:pt x="77" y="0"/>
                    <a:pt x="49" y="14"/>
                    <a:pt x="31" y="38"/>
                  </a:cubicBezTo>
                  <a:cubicBezTo>
                    <a:pt x="0" y="78"/>
                    <a:pt x="10" y="135"/>
                    <a:pt x="51" y="166"/>
                  </a:cubicBezTo>
                  <a:lnTo>
                    <a:pt x="56" y="170"/>
                  </a:lnTo>
                  <a:cubicBezTo>
                    <a:pt x="73" y="183"/>
                    <a:pt x="93" y="188"/>
                    <a:pt x="111" y="188"/>
                  </a:cubicBezTo>
                  <a:cubicBezTo>
                    <a:pt x="140" y="188"/>
                    <a:pt x="166" y="176"/>
                    <a:pt x="184" y="152"/>
                  </a:cubicBezTo>
                  <a:cubicBezTo>
                    <a:pt x="215" y="113"/>
                    <a:pt x="208" y="55"/>
                    <a:pt x="168" y="25"/>
                  </a:cubicBezTo>
                  <a:lnTo>
                    <a:pt x="159" y="18"/>
                  </a:lnTo>
                  <a:cubicBezTo>
                    <a:pt x="143" y="6"/>
                    <a:pt x="12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9"/>
            <p:cNvSpPr/>
            <p:nvPr/>
          </p:nvSpPr>
          <p:spPr>
            <a:xfrm>
              <a:off x="6219576" y="308079"/>
              <a:ext cx="9578" cy="8398"/>
            </a:xfrm>
            <a:custGeom>
              <a:avLst/>
              <a:gdLst/>
              <a:ahLst/>
              <a:cxnLst/>
              <a:rect l="l" t="t" r="r" b="b"/>
              <a:pathLst>
                <a:path w="211" h="185" extrusionOk="0">
                  <a:moveTo>
                    <a:pt x="108" y="1"/>
                  </a:moveTo>
                  <a:cubicBezTo>
                    <a:pt x="88" y="1"/>
                    <a:pt x="68" y="7"/>
                    <a:pt x="52" y="20"/>
                  </a:cubicBezTo>
                  <a:cubicBezTo>
                    <a:pt x="52" y="20"/>
                    <a:pt x="44" y="25"/>
                    <a:pt x="44" y="26"/>
                  </a:cubicBezTo>
                  <a:cubicBezTo>
                    <a:pt x="5" y="58"/>
                    <a:pt x="0" y="112"/>
                    <a:pt x="31" y="152"/>
                  </a:cubicBezTo>
                  <a:cubicBezTo>
                    <a:pt x="50" y="173"/>
                    <a:pt x="77" y="184"/>
                    <a:pt x="104" y="184"/>
                  </a:cubicBezTo>
                  <a:cubicBezTo>
                    <a:pt x="125" y="184"/>
                    <a:pt x="146" y="178"/>
                    <a:pt x="163" y="164"/>
                  </a:cubicBezTo>
                  <a:cubicBezTo>
                    <a:pt x="203" y="135"/>
                    <a:pt x="210" y="77"/>
                    <a:pt x="180" y="37"/>
                  </a:cubicBezTo>
                  <a:cubicBezTo>
                    <a:pt x="162" y="13"/>
                    <a:pt x="135"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9"/>
            <p:cNvSpPr/>
            <p:nvPr/>
          </p:nvSpPr>
          <p:spPr>
            <a:xfrm>
              <a:off x="6143176" y="477856"/>
              <a:ext cx="8716" cy="8761"/>
            </a:xfrm>
            <a:custGeom>
              <a:avLst/>
              <a:gdLst/>
              <a:ahLst/>
              <a:cxnLst/>
              <a:rect l="l" t="t" r="r" b="b"/>
              <a:pathLst>
                <a:path w="192" h="193" extrusionOk="0">
                  <a:moveTo>
                    <a:pt x="98" y="1"/>
                  </a:moveTo>
                  <a:cubicBezTo>
                    <a:pt x="95" y="1"/>
                    <a:pt x="92" y="1"/>
                    <a:pt x="89" y="1"/>
                  </a:cubicBezTo>
                  <a:cubicBezTo>
                    <a:pt x="38" y="5"/>
                    <a:pt x="0" y="50"/>
                    <a:pt x="5" y="99"/>
                  </a:cubicBezTo>
                  <a:lnTo>
                    <a:pt x="5" y="107"/>
                  </a:lnTo>
                  <a:cubicBezTo>
                    <a:pt x="10" y="153"/>
                    <a:pt x="49" y="192"/>
                    <a:pt x="98" y="192"/>
                  </a:cubicBezTo>
                  <a:lnTo>
                    <a:pt x="104" y="192"/>
                  </a:lnTo>
                  <a:cubicBezTo>
                    <a:pt x="153" y="189"/>
                    <a:pt x="191" y="146"/>
                    <a:pt x="189" y="96"/>
                  </a:cubicBezTo>
                  <a:lnTo>
                    <a:pt x="188" y="84"/>
                  </a:lnTo>
                  <a:cubicBezTo>
                    <a:pt x="184" y="37"/>
                    <a:pt x="143" y="1"/>
                    <a:pt x="9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9"/>
            <p:cNvSpPr/>
            <p:nvPr/>
          </p:nvSpPr>
          <p:spPr>
            <a:xfrm>
              <a:off x="6517186" y="376761"/>
              <a:ext cx="9760" cy="8670"/>
            </a:xfrm>
            <a:custGeom>
              <a:avLst/>
              <a:gdLst/>
              <a:ahLst/>
              <a:cxnLst/>
              <a:rect l="l" t="t" r="r" b="b"/>
              <a:pathLst>
                <a:path w="215" h="191" extrusionOk="0">
                  <a:moveTo>
                    <a:pt x="104" y="1"/>
                  </a:moveTo>
                  <a:cubicBezTo>
                    <a:pt x="91" y="1"/>
                    <a:pt x="77" y="4"/>
                    <a:pt x="65" y="10"/>
                  </a:cubicBezTo>
                  <a:cubicBezTo>
                    <a:pt x="19" y="33"/>
                    <a:pt x="1" y="87"/>
                    <a:pt x="23" y="132"/>
                  </a:cubicBezTo>
                  <a:lnTo>
                    <a:pt x="28" y="142"/>
                  </a:lnTo>
                  <a:cubicBezTo>
                    <a:pt x="44" y="174"/>
                    <a:pt x="77" y="191"/>
                    <a:pt x="109" y="191"/>
                  </a:cubicBezTo>
                  <a:cubicBezTo>
                    <a:pt x="124" y="191"/>
                    <a:pt x="139" y="189"/>
                    <a:pt x="151" y="180"/>
                  </a:cubicBezTo>
                  <a:cubicBezTo>
                    <a:pt x="197" y="157"/>
                    <a:pt x="215" y="101"/>
                    <a:pt x="191" y="58"/>
                  </a:cubicBezTo>
                  <a:lnTo>
                    <a:pt x="187" y="52"/>
                  </a:lnTo>
                  <a:cubicBezTo>
                    <a:pt x="171" y="19"/>
                    <a:pt x="138"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9"/>
            <p:cNvSpPr/>
            <p:nvPr/>
          </p:nvSpPr>
          <p:spPr>
            <a:xfrm>
              <a:off x="6522724" y="388700"/>
              <a:ext cx="9442" cy="8580"/>
            </a:xfrm>
            <a:custGeom>
              <a:avLst/>
              <a:gdLst/>
              <a:ahLst/>
              <a:cxnLst/>
              <a:rect l="l" t="t" r="r" b="b"/>
              <a:pathLst>
                <a:path w="208" h="189" extrusionOk="0">
                  <a:moveTo>
                    <a:pt x="104" y="0"/>
                  </a:moveTo>
                  <a:cubicBezTo>
                    <a:pt x="92" y="0"/>
                    <a:pt x="80" y="2"/>
                    <a:pt x="68" y="7"/>
                  </a:cubicBezTo>
                  <a:cubicBezTo>
                    <a:pt x="21" y="27"/>
                    <a:pt x="1" y="84"/>
                    <a:pt x="19" y="132"/>
                  </a:cubicBezTo>
                  <a:cubicBezTo>
                    <a:pt x="34" y="166"/>
                    <a:pt x="68" y="188"/>
                    <a:pt x="103" y="188"/>
                  </a:cubicBezTo>
                  <a:cubicBezTo>
                    <a:pt x="116" y="188"/>
                    <a:pt x="127" y="185"/>
                    <a:pt x="139" y="181"/>
                  </a:cubicBezTo>
                  <a:cubicBezTo>
                    <a:pt x="185" y="163"/>
                    <a:pt x="208" y="109"/>
                    <a:pt x="190" y="61"/>
                  </a:cubicBezTo>
                  <a:lnTo>
                    <a:pt x="185" y="53"/>
                  </a:lnTo>
                  <a:cubicBezTo>
                    <a:pt x="171" y="19"/>
                    <a:pt x="138"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9"/>
            <p:cNvSpPr/>
            <p:nvPr/>
          </p:nvSpPr>
          <p:spPr>
            <a:xfrm>
              <a:off x="6511012" y="365413"/>
              <a:ext cx="9669" cy="8761"/>
            </a:xfrm>
            <a:custGeom>
              <a:avLst/>
              <a:gdLst/>
              <a:ahLst/>
              <a:cxnLst/>
              <a:rect l="l" t="t" r="r" b="b"/>
              <a:pathLst>
                <a:path w="213" h="193" extrusionOk="0">
                  <a:moveTo>
                    <a:pt x="103" y="1"/>
                  </a:moveTo>
                  <a:cubicBezTo>
                    <a:pt x="87" y="1"/>
                    <a:pt x="72" y="5"/>
                    <a:pt x="57" y="13"/>
                  </a:cubicBezTo>
                  <a:cubicBezTo>
                    <a:pt x="16" y="38"/>
                    <a:pt x="1" y="93"/>
                    <a:pt x="26" y="138"/>
                  </a:cubicBezTo>
                  <a:lnTo>
                    <a:pt x="31" y="149"/>
                  </a:lnTo>
                  <a:cubicBezTo>
                    <a:pt x="48" y="176"/>
                    <a:pt x="79" y="192"/>
                    <a:pt x="108" y="192"/>
                  </a:cubicBezTo>
                  <a:cubicBezTo>
                    <a:pt x="124" y="192"/>
                    <a:pt x="142" y="188"/>
                    <a:pt x="156" y="179"/>
                  </a:cubicBezTo>
                  <a:cubicBezTo>
                    <a:pt x="199" y="153"/>
                    <a:pt x="213" y="96"/>
                    <a:pt x="186" y="53"/>
                  </a:cubicBezTo>
                  <a:lnTo>
                    <a:pt x="182" y="48"/>
                  </a:lnTo>
                  <a:cubicBezTo>
                    <a:pt x="166" y="18"/>
                    <a:pt x="135"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9"/>
            <p:cNvSpPr/>
            <p:nvPr/>
          </p:nvSpPr>
          <p:spPr>
            <a:xfrm>
              <a:off x="6496894" y="344122"/>
              <a:ext cx="9397" cy="8534"/>
            </a:xfrm>
            <a:custGeom>
              <a:avLst/>
              <a:gdLst/>
              <a:ahLst/>
              <a:cxnLst/>
              <a:rect l="l" t="t" r="r" b="b"/>
              <a:pathLst>
                <a:path w="207" h="188" extrusionOk="0">
                  <a:moveTo>
                    <a:pt x="102" y="1"/>
                  </a:moveTo>
                  <a:cubicBezTo>
                    <a:pt x="82" y="1"/>
                    <a:pt x="61" y="8"/>
                    <a:pt x="44" y="21"/>
                  </a:cubicBezTo>
                  <a:cubicBezTo>
                    <a:pt x="5" y="51"/>
                    <a:pt x="0" y="113"/>
                    <a:pt x="31" y="153"/>
                  </a:cubicBezTo>
                  <a:cubicBezTo>
                    <a:pt x="49" y="176"/>
                    <a:pt x="76" y="188"/>
                    <a:pt x="103" y="188"/>
                  </a:cubicBezTo>
                  <a:cubicBezTo>
                    <a:pt x="123" y="188"/>
                    <a:pt x="143" y="181"/>
                    <a:pt x="159" y="170"/>
                  </a:cubicBezTo>
                  <a:cubicBezTo>
                    <a:pt x="200" y="139"/>
                    <a:pt x="206" y="81"/>
                    <a:pt x="176" y="42"/>
                  </a:cubicBezTo>
                  <a:lnTo>
                    <a:pt x="169" y="34"/>
                  </a:lnTo>
                  <a:cubicBezTo>
                    <a:pt x="152" y="12"/>
                    <a:pt x="127"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9"/>
            <p:cNvSpPr/>
            <p:nvPr/>
          </p:nvSpPr>
          <p:spPr>
            <a:xfrm>
              <a:off x="6504157" y="354518"/>
              <a:ext cx="9760" cy="8670"/>
            </a:xfrm>
            <a:custGeom>
              <a:avLst/>
              <a:gdLst/>
              <a:ahLst/>
              <a:cxnLst/>
              <a:rect l="l" t="t" r="r" b="b"/>
              <a:pathLst>
                <a:path w="215" h="191" extrusionOk="0">
                  <a:moveTo>
                    <a:pt x="106" y="1"/>
                  </a:moveTo>
                  <a:cubicBezTo>
                    <a:pt x="89" y="1"/>
                    <a:pt x="71" y="6"/>
                    <a:pt x="56" y="17"/>
                  </a:cubicBezTo>
                  <a:cubicBezTo>
                    <a:pt x="11" y="43"/>
                    <a:pt x="1" y="100"/>
                    <a:pt x="29" y="142"/>
                  </a:cubicBezTo>
                  <a:lnTo>
                    <a:pt x="34" y="151"/>
                  </a:lnTo>
                  <a:cubicBezTo>
                    <a:pt x="52" y="177"/>
                    <a:pt x="80" y="191"/>
                    <a:pt x="110" y="191"/>
                  </a:cubicBezTo>
                  <a:cubicBezTo>
                    <a:pt x="129" y="191"/>
                    <a:pt x="146" y="185"/>
                    <a:pt x="162" y="175"/>
                  </a:cubicBezTo>
                  <a:cubicBezTo>
                    <a:pt x="204" y="147"/>
                    <a:pt x="215" y="89"/>
                    <a:pt x="185" y="48"/>
                  </a:cubicBezTo>
                  <a:lnTo>
                    <a:pt x="182" y="42"/>
                  </a:lnTo>
                  <a:cubicBezTo>
                    <a:pt x="164" y="15"/>
                    <a:pt x="13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9"/>
            <p:cNvSpPr/>
            <p:nvPr/>
          </p:nvSpPr>
          <p:spPr>
            <a:xfrm>
              <a:off x="6470292" y="315887"/>
              <a:ext cx="9442" cy="8534"/>
            </a:xfrm>
            <a:custGeom>
              <a:avLst/>
              <a:gdLst/>
              <a:ahLst/>
              <a:cxnLst/>
              <a:rect l="l" t="t" r="r" b="b"/>
              <a:pathLst>
                <a:path w="208" h="188" extrusionOk="0">
                  <a:moveTo>
                    <a:pt x="103" y="1"/>
                  </a:moveTo>
                  <a:cubicBezTo>
                    <a:pt x="78" y="1"/>
                    <a:pt x="52" y="12"/>
                    <a:pt x="34" y="33"/>
                  </a:cubicBezTo>
                  <a:cubicBezTo>
                    <a:pt x="0" y="70"/>
                    <a:pt x="6" y="132"/>
                    <a:pt x="44" y="164"/>
                  </a:cubicBezTo>
                  <a:cubicBezTo>
                    <a:pt x="61" y="180"/>
                    <a:pt x="84" y="187"/>
                    <a:pt x="106" y="187"/>
                  </a:cubicBezTo>
                  <a:cubicBezTo>
                    <a:pt x="130" y="187"/>
                    <a:pt x="155" y="177"/>
                    <a:pt x="174" y="158"/>
                  </a:cubicBezTo>
                  <a:cubicBezTo>
                    <a:pt x="208" y="119"/>
                    <a:pt x="204" y="61"/>
                    <a:pt x="167" y="28"/>
                  </a:cubicBezTo>
                  <a:lnTo>
                    <a:pt x="159" y="22"/>
                  </a:lnTo>
                  <a:cubicBezTo>
                    <a:pt x="143" y="8"/>
                    <a:pt x="123"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9"/>
            <p:cNvSpPr/>
            <p:nvPr/>
          </p:nvSpPr>
          <p:spPr>
            <a:xfrm>
              <a:off x="6536388" y="438408"/>
              <a:ext cx="8897" cy="8580"/>
            </a:xfrm>
            <a:custGeom>
              <a:avLst/>
              <a:gdLst/>
              <a:ahLst/>
              <a:cxnLst/>
              <a:rect l="l" t="t" r="r" b="b"/>
              <a:pathLst>
                <a:path w="196" h="189" extrusionOk="0">
                  <a:moveTo>
                    <a:pt x="99" y="0"/>
                  </a:moveTo>
                  <a:cubicBezTo>
                    <a:pt x="95" y="0"/>
                    <a:pt x="90" y="1"/>
                    <a:pt x="85" y="1"/>
                  </a:cubicBezTo>
                  <a:cubicBezTo>
                    <a:pt x="34" y="8"/>
                    <a:pt x="0" y="58"/>
                    <a:pt x="8" y="108"/>
                  </a:cubicBezTo>
                  <a:cubicBezTo>
                    <a:pt x="13" y="154"/>
                    <a:pt x="53" y="188"/>
                    <a:pt x="100" y="188"/>
                  </a:cubicBezTo>
                  <a:lnTo>
                    <a:pt x="110" y="188"/>
                  </a:lnTo>
                  <a:cubicBezTo>
                    <a:pt x="160" y="182"/>
                    <a:pt x="196" y="137"/>
                    <a:pt x="190" y="87"/>
                  </a:cubicBezTo>
                  <a:lnTo>
                    <a:pt x="189" y="75"/>
                  </a:lnTo>
                  <a:cubicBezTo>
                    <a:pt x="182" y="31"/>
                    <a:pt x="145"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9"/>
            <p:cNvSpPr/>
            <p:nvPr/>
          </p:nvSpPr>
          <p:spPr>
            <a:xfrm>
              <a:off x="6537886" y="451118"/>
              <a:ext cx="8716" cy="8716"/>
            </a:xfrm>
            <a:custGeom>
              <a:avLst/>
              <a:gdLst/>
              <a:ahLst/>
              <a:cxnLst/>
              <a:rect l="l" t="t" r="r" b="b"/>
              <a:pathLst>
                <a:path w="192" h="192" extrusionOk="0">
                  <a:moveTo>
                    <a:pt x="96" y="1"/>
                  </a:moveTo>
                  <a:cubicBezTo>
                    <a:pt x="93" y="1"/>
                    <a:pt x="91" y="1"/>
                    <a:pt x="89" y="1"/>
                  </a:cubicBezTo>
                  <a:cubicBezTo>
                    <a:pt x="38" y="3"/>
                    <a:pt x="0" y="47"/>
                    <a:pt x="3" y="97"/>
                  </a:cubicBezTo>
                  <a:lnTo>
                    <a:pt x="4" y="108"/>
                  </a:lnTo>
                  <a:cubicBezTo>
                    <a:pt x="9" y="156"/>
                    <a:pt x="48" y="192"/>
                    <a:pt x="95" y="192"/>
                  </a:cubicBezTo>
                  <a:lnTo>
                    <a:pt x="104" y="192"/>
                  </a:lnTo>
                  <a:cubicBezTo>
                    <a:pt x="153" y="188"/>
                    <a:pt x="191" y="143"/>
                    <a:pt x="186" y="93"/>
                  </a:cubicBezTo>
                  <a:lnTo>
                    <a:pt x="186" y="86"/>
                  </a:lnTo>
                  <a:cubicBezTo>
                    <a:pt x="183" y="39"/>
                    <a:pt x="142" y="1"/>
                    <a:pt x="9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9"/>
            <p:cNvSpPr/>
            <p:nvPr/>
          </p:nvSpPr>
          <p:spPr>
            <a:xfrm>
              <a:off x="6531167" y="413123"/>
              <a:ext cx="9306" cy="8580"/>
            </a:xfrm>
            <a:custGeom>
              <a:avLst/>
              <a:gdLst/>
              <a:ahLst/>
              <a:cxnLst/>
              <a:rect l="l" t="t" r="r" b="b"/>
              <a:pathLst>
                <a:path w="205" h="189" extrusionOk="0">
                  <a:moveTo>
                    <a:pt x="103" y="0"/>
                  </a:moveTo>
                  <a:cubicBezTo>
                    <a:pt x="95" y="0"/>
                    <a:pt x="86" y="1"/>
                    <a:pt x="77" y="4"/>
                  </a:cubicBezTo>
                  <a:cubicBezTo>
                    <a:pt x="28" y="16"/>
                    <a:pt x="1" y="70"/>
                    <a:pt x="14" y="121"/>
                  </a:cubicBezTo>
                  <a:cubicBezTo>
                    <a:pt x="25" y="162"/>
                    <a:pt x="62" y="188"/>
                    <a:pt x="102" y="188"/>
                  </a:cubicBezTo>
                  <a:cubicBezTo>
                    <a:pt x="110" y="188"/>
                    <a:pt x="118" y="186"/>
                    <a:pt x="126" y="184"/>
                  </a:cubicBezTo>
                  <a:cubicBezTo>
                    <a:pt x="175" y="170"/>
                    <a:pt x="204" y="121"/>
                    <a:pt x="190" y="72"/>
                  </a:cubicBezTo>
                  <a:lnTo>
                    <a:pt x="188" y="63"/>
                  </a:lnTo>
                  <a:cubicBezTo>
                    <a:pt x="177" y="24"/>
                    <a:pt x="142" y="0"/>
                    <a:pt x="10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9"/>
            <p:cNvSpPr/>
            <p:nvPr/>
          </p:nvSpPr>
          <p:spPr>
            <a:xfrm>
              <a:off x="6527263" y="400503"/>
              <a:ext cx="9442" cy="8852"/>
            </a:xfrm>
            <a:custGeom>
              <a:avLst/>
              <a:gdLst/>
              <a:ahLst/>
              <a:cxnLst/>
              <a:rect l="l" t="t" r="r" b="b"/>
              <a:pathLst>
                <a:path w="208" h="195" extrusionOk="0">
                  <a:moveTo>
                    <a:pt x="102" y="1"/>
                  </a:moveTo>
                  <a:cubicBezTo>
                    <a:pt x="93" y="1"/>
                    <a:pt x="83" y="2"/>
                    <a:pt x="74" y="5"/>
                  </a:cubicBezTo>
                  <a:cubicBezTo>
                    <a:pt x="24" y="23"/>
                    <a:pt x="0" y="76"/>
                    <a:pt x="16" y="124"/>
                  </a:cubicBezTo>
                  <a:lnTo>
                    <a:pt x="18" y="132"/>
                  </a:lnTo>
                  <a:cubicBezTo>
                    <a:pt x="32" y="170"/>
                    <a:pt x="66" y="194"/>
                    <a:pt x="105" y="194"/>
                  </a:cubicBezTo>
                  <a:cubicBezTo>
                    <a:pt x="114" y="194"/>
                    <a:pt x="124" y="193"/>
                    <a:pt x="134" y="189"/>
                  </a:cubicBezTo>
                  <a:cubicBezTo>
                    <a:pt x="182" y="173"/>
                    <a:pt x="208" y="120"/>
                    <a:pt x="192" y="73"/>
                  </a:cubicBezTo>
                  <a:lnTo>
                    <a:pt x="190" y="63"/>
                  </a:lnTo>
                  <a:cubicBezTo>
                    <a:pt x="177" y="25"/>
                    <a:pt x="14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9"/>
            <p:cNvSpPr/>
            <p:nvPr/>
          </p:nvSpPr>
          <p:spPr>
            <a:xfrm>
              <a:off x="6534163" y="425652"/>
              <a:ext cx="9079" cy="8580"/>
            </a:xfrm>
            <a:custGeom>
              <a:avLst/>
              <a:gdLst/>
              <a:ahLst/>
              <a:cxnLst/>
              <a:rect l="l" t="t" r="r" b="b"/>
              <a:pathLst>
                <a:path w="200" h="189" extrusionOk="0">
                  <a:moveTo>
                    <a:pt x="101" y="1"/>
                  </a:moveTo>
                  <a:cubicBezTo>
                    <a:pt x="95" y="1"/>
                    <a:pt x="88" y="2"/>
                    <a:pt x="81" y="3"/>
                  </a:cubicBezTo>
                  <a:cubicBezTo>
                    <a:pt x="30" y="14"/>
                    <a:pt x="1" y="64"/>
                    <a:pt x="11" y="114"/>
                  </a:cubicBezTo>
                  <a:cubicBezTo>
                    <a:pt x="19" y="158"/>
                    <a:pt x="57" y="189"/>
                    <a:pt x="101" y="189"/>
                  </a:cubicBezTo>
                  <a:cubicBezTo>
                    <a:pt x="106" y="189"/>
                    <a:pt x="111" y="189"/>
                    <a:pt x="117" y="188"/>
                  </a:cubicBezTo>
                  <a:cubicBezTo>
                    <a:pt x="167" y="178"/>
                    <a:pt x="199" y="131"/>
                    <a:pt x="191" y="82"/>
                  </a:cubicBezTo>
                  <a:lnTo>
                    <a:pt x="188" y="69"/>
                  </a:lnTo>
                  <a:cubicBezTo>
                    <a:pt x="179" y="28"/>
                    <a:pt x="142"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9"/>
            <p:cNvSpPr/>
            <p:nvPr/>
          </p:nvSpPr>
          <p:spPr>
            <a:xfrm>
              <a:off x="6144356" y="439134"/>
              <a:ext cx="9034" cy="8670"/>
            </a:xfrm>
            <a:custGeom>
              <a:avLst/>
              <a:gdLst/>
              <a:ahLst/>
              <a:cxnLst/>
              <a:rect l="l" t="t" r="r" b="b"/>
              <a:pathLst>
                <a:path w="199" h="191" extrusionOk="0">
                  <a:moveTo>
                    <a:pt x="98" y="0"/>
                  </a:moveTo>
                  <a:cubicBezTo>
                    <a:pt x="54" y="0"/>
                    <a:pt x="16" y="33"/>
                    <a:pt x="9" y="77"/>
                  </a:cubicBezTo>
                  <a:lnTo>
                    <a:pt x="7" y="90"/>
                  </a:lnTo>
                  <a:cubicBezTo>
                    <a:pt x="1" y="139"/>
                    <a:pt x="37" y="182"/>
                    <a:pt x="88" y="188"/>
                  </a:cubicBezTo>
                  <a:cubicBezTo>
                    <a:pt x="91" y="188"/>
                    <a:pt x="94" y="190"/>
                    <a:pt x="99" y="190"/>
                  </a:cubicBezTo>
                  <a:cubicBezTo>
                    <a:pt x="144" y="190"/>
                    <a:pt x="185" y="153"/>
                    <a:pt x="190" y="106"/>
                  </a:cubicBezTo>
                  <a:cubicBezTo>
                    <a:pt x="199" y="55"/>
                    <a:pt x="164" y="9"/>
                    <a:pt x="112" y="1"/>
                  </a:cubicBezTo>
                  <a:cubicBezTo>
                    <a:pt x="107" y="0"/>
                    <a:pt x="103"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9"/>
            <p:cNvSpPr/>
            <p:nvPr/>
          </p:nvSpPr>
          <p:spPr>
            <a:xfrm>
              <a:off x="6146263" y="426287"/>
              <a:ext cx="9215" cy="8807"/>
            </a:xfrm>
            <a:custGeom>
              <a:avLst/>
              <a:gdLst/>
              <a:ahLst/>
              <a:cxnLst/>
              <a:rect l="l" t="t" r="r" b="b"/>
              <a:pathLst>
                <a:path w="203" h="194" extrusionOk="0">
                  <a:moveTo>
                    <a:pt x="104" y="0"/>
                  </a:moveTo>
                  <a:cubicBezTo>
                    <a:pt x="60" y="0"/>
                    <a:pt x="21" y="32"/>
                    <a:pt x="14" y="75"/>
                  </a:cubicBezTo>
                  <a:lnTo>
                    <a:pt x="12" y="83"/>
                  </a:lnTo>
                  <a:cubicBezTo>
                    <a:pt x="1" y="132"/>
                    <a:pt x="32" y="181"/>
                    <a:pt x="83" y="191"/>
                  </a:cubicBezTo>
                  <a:cubicBezTo>
                    <a:pt x="89" y="194"/>
                    <a:pt x="96" y="194"/>
                    <a:pt x="101" y="194"/>
                  </a:cubicBezTo>
                  <a:cubicBezTo>
                    <a:pt x="143" y="194"/>
                    <a:pt x="181" y="164"/>
                    <a:pt x="191" y="121"/>
                  </a:cubicBezTo>
                  <a:lnTo>
                    <a:pt x="194" y="109"/>
                  </a:lnTo>
                  <a:cubicBezTo>
                    <a:pt x="202" y="59"/>
                    <a:pt x="168" y="11"/>
                    <a:pt x="120" y="2"/>
                  </a:cubicBezTo>
                  <a:cubicBezTo>
                    <a:pt x="115" y="1"/>
                    <a:pt x="109"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9"/>
            <p:cNvSpPr/>
            <p:nvPr/>
          </p:nvSpPr>
          <p:spPr>
            <a:xfrm>
              <a:off x="6149077" y="413713"/>
              <a:ext cx="9351" cy="8807"/>
            </a:xfrm>
            <a:custGeom>
              <a:avLst/>
              <a:gdLst/>
              <a:ahLst/>
              <a:cxnLst/>
              <a:rect l="l" t="t" r="r" b="b"/>
              <a:pathLst>
                <a:path w="206" h="194" extrusionOk="0">
                  <a:moveTo>
                    <a:pt x="105" y="1"/>
                  </a:moveTo>
                  <a:cubicBezTo>
                    <a:pt x="63" y="1"/>
                    <a:pt x="26" y="29"/>
                    <a:pt x="16" y="71"/>
                  </a:cubicBezTo>
                  <a:lnTo>
                    <a:pt x="14" y="77"/>
                  </a:lnTo>
                  <a:cubicBezTo>
                    <a:pt x="1" y="126"/>
                    <a:pt x="29" y="176"/>
                    <a:pt x="79" y="189"/>
                  </a:cubicBezTo>
                  <a:cubicBezTo>
                    <a:pt x="86" y="192"/>
                    <a:pt x="95" y="193"/>
                    <a:pt x="102" y="193"/>
                  </a:cubicBezTo>
                  <a:cubicBezTo>
                    <a:pt x="142" y="193"/>
                    <a:pt x="179" y="167"/>
                    <a:pt x="191" y="126"/>
                  </a:cubicBezTo>
                  <a:lnTo>
                    <a:pt x="193" y="114"/>
                  </a:lnTo>
                  <a:cubicBezTo>
                    <a:pt x="206" y="66"/>
                    <a:pt x="175" y="15"/>
                    <a:pt x="126" y="3"/>
                  </a:cubicBezTo>
                  <a:cubicBezTo>
                    <a:pt x="119" y="2"/>
                    <a:pt x="112"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9"/>
            <p:cNvSpPr/>
            <p:nvPr/>
          </p:nvSpPr>
          <p:spPr>
            <a:xfrm>
              <a:off x="6143221" y="451935"/>
              <a:ext cx="8761" cy="8625"/>
            </a:xfrm>
            <a:custGeom>
              <a:avLst/>
              <a:gdLst/>
              <a:ahLst/>
              <a:cxnLst/>
              <a:rect l="l" t="t" r="r" b="b"/>
              <a:pathLst>
                <a:path w="193" h="190" extrusionOk="0">
                  <a:moveTo>
                    <a:pt x="96" y="0"/>
                  </a:moveTo>
                  <a:cubicBezTo>
                    <a:pt x="50" y="0"/>
                    <a:pt x="10" y="38"/>
                    <a:pt x="6" y="84"/>
                  </a:cubicBezTo>
                  <a:lnTo>
                    <a:pt x="4" y="96"/>
                  </a:lnTo>
                  <a:cubicBezTo>
                    <a:pt x="0" y="147"/>
                    <a:pt x="40" y="187"/>
                    <a:pt x="90" y="190"/>
                  </a:cubicBezTo>
                  <a:lnTo>
                    <a:pt x="95" y="190"/>
                  </a:lnTo>
                  <a:cubicBezTo>
                    <a:pt x="143" y="190"/>
                    <a:pt x="184" y="148"/>
                    <a:pt x="188" y="100"/>
                  </a:cubicBezTo>
                  <a:cubicBezTo>
                    <a:pt x="192" y="50"/>
                    <a:pt x="155" y="5"/>
                    <a:pt x="105" y="1"/>
                  </a:cubicBezTo>
                  <a:cubicBezTo>
                    <a:pt x="102" y="1"/>
                    <a:pt x="99" y="0"/>
                    <a:pt x="9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9"/>
            <p:cNvSpPr/>
            <p:nvPr/>
          </p:nvSpPr>
          <p:spPr>
            <a:xfrm>
              <a:off x="6191295" y="334499"/>
              <a:ext cx="9578" cy="8716"/>
            </a:xfrm>
            <a:custGeom>
              <a:avLst/>
              <a:gdLst/>
              <a:ahLst/>
              <a:cxnLst/>
              <a:rect l="l" t="t" r="r" b="b"/>
              <a:pathLst>
                <a:path w="211" h="192" extrusionOk="0">
                  <a:moveTo>
                    <a:pt x="109" y="0"/>
                  </a:moveTo>
                  <a:cubicBezTo>
                    <a:pt x="83" y="0"/>
                    <a:pt x="58" y="11"/>
                    <a:pt x="40" y="32"/>
                  </a:cubicBezTo>
                  <a:lnTo>
                    <a:pt x="35" y="39"/>
                  </a:lnTo>
                  <a:cubicBezTo>
                    <a:pt x="0" y="77"/>
                    <a:pt x="4" y="135"/>
                    <a:pt x="42" y="170"/>
                  </a:cubicBezTo>
                  <a:cubicBezTo>
                    <a:pt x="59" y="186"/>
                    <a:pt x="82" y="192"/>
                    <a:pt x="103" y="192"/>
                  </a:cubicBezTo>
                  <a:cubicBezTo>
                    <a:pt x="128" y="192"/>
                    <a:pt x="153" y="181"/>
                    <a:pt x="172" y="160"/>
                  </a:cubicBezTo>
                  <a:lnTo>
                    <a:pt x="178" y="152"/>
                  </a:lnTo>
                  <a:cubicBezTo>
                    <a:pt x="211" y="114"/>
                    <a:pt x="207" y="56"/>
                    <a:pt x="169" y="23"/>
                  </a:cubicBezTo>
                  <a:cubicBezTo>
                    <a:pt x="151" y="8"/>
                    <a:pt x="130"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9"/>
            <p:cNvSpPr/>
            <p:nvPr/>
          </p:nvSpPr>
          <p:spPr>
            <a:xfrm>
              <a:off x="6152754" y="401365"/>
              <a:ext cx="9488" cy="8761"/>
            </a:xfrm>
            <a:custGeom>
              <a:avLst/>
              <a:gdLst/>
              <a:ahLst/>
              <a:cxnLst/>
              <a:rect l="l" t="t" r="r" b="b"/>
              <a:pathLst>
                <a:path w="209" h="193" extrusionOk="0">
                  <a:moveTo>
                    <a:pt x="106" y="1"/>
                  </a:moveTo>
                  <a:cubicBezTo>
                    <a:pt x="67" y="1"/>
                    <a:pt x="32" y="25"/>
                    <a:pt x="19" y="63"/>
                  </a:cubicBezTo>
                  <a:lnTo>
                    <a:pt x="16" y="71"/>
                  </a:lnTo>
                  <a:cubicBezTo>
                    <a:pt x="0" y="118"/>
                    <a:pt x="26" y="171"/>
                    <a:pt x="74" y="187"/>
                  </a:cubicBezTo>
                  <a:cubicBezTo>
                    <a:pt x="83" y="191"/>
                    <a:pt x="94" y="192"/>
                    <a:pt x="103" y="192"/>
                  </a:cubicBezTo>
                  <a:cubicBezTo>
                    <a:pt x="141" y="192"/>
                    <a:pt x="177" y="169"/>
                    <a:pt x="190" y="131"/>
                  </a:cubicBezTo>
                  <a:lnTo>
                    <a:pt x="193" y="121"/>
                  </a:lnTo>
                  <a:cubicBezTo>
                    <a:pt x="209" y="74"/>
                    <a:pt x="184" y="21"/>
                    <a:pt x="135" y="5"/>
                  </a:cubicBezTo>
                  <a:cubicBezTo>
                    <a:pt x="125" y="2"/>
                    <a:pt x="11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9"/>
            <p:cNvSpPr/>
            <p:nvPr/>
          </p:nvSpPr>
          <p:spPr>
            <a:xfrm>
              <a:off x="6264335" y="647543"/>
              <a:ext cx="9715" cy="8489"/>
            </a:xfrm>
            <a:custGeom>
              <a:avLst/>
              <a:gdLst/>
              <a:ahLst/>
              <a:cxnLst/>
              <a:rect l="l" t="t" r="r" b="b"/>
              <a:pathLst>
                <a:path w="214" h="187" extrusionOk="0">
                  <a:moveTo>
                    <a:pt x="104" y="1"/>
                  </a:moveTo>
                  <a:cubicBezTo>
                    <a:pt x="69" y="1"/>
                    <a:pt x="35" y="21"/>
                    <a:pt x="20" y="56"/>
                  </a:cubicBezTo>
                  <a:cubicBezTo>
                    <a:pt x="0" y="102"/>
                    <a:pt x="21" y="156"/>
                    <a:pt x="68" y="176"/>
                  </a:cubicBezTo>
                  <a:lnTo>
                    <a:pt x="78" y="179"/>
                  </a:lnTo>
                  <a:cubicBezTo>
                    <a:pt x="89" y="183"/>
                    <a:pt x="101" y="186"/>
                    <a:pt x="111" y="186"/>
                  </a:cubicBezTo>
                  <a:cubicBezTo>
                    <a:pt x="147" y="186"/>
                    <a:pt x="180" y="163"/>
                    <a:pt x="194" y="128"/>
                  </a:cubicBezTo>
                  <a:cubicBezTo>
                    <a:pt x="213" y="82"/>
                    <a:pt x="187" y="27"/>
                    <a:pt x="141" y="8"/>
                  </a:cubicBezTo>
                  <a:cubicBezTo>
                    <a:pt x="129" y="3"/>
                    <a:pt x="116"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9"/>
            <p:cNvSpPr/>
            <p:nvPr/>
          </p:nvSpPr>
          <p:spPr>
            <a:xfrm>
              <a:off x="6183033" y="344486"/>
              <a:ext cx="9715" cy="8489"/>
            </a:xfrm>
            <a:custGeom>
              <a:avLst/>
              <a:gdLst/>
              <a:ahLst/>
              <a:cxnLst/>
              <a:rect l="l" t="t" r="r" b="b"/>
              <a:pathLst>
                <a:path w="214" h="187" extrusionOk="0">
                  <a:moveTo>
                    <a:pt x="110" y="1"/>
                  </a:moveTo>
                  <a:cubicBezTo>
                    <a:pt x="83" y="1"/>
                    <a:pt x="56" y="13"/>
                    <a:pt x="39" y="36"/>
                  </a:cubicBezTo>
                  <a:lnTo>
                    <a:pt x="31" y="45"/>
                  </a:lnTo>
                  <a:cubicBezTo>
                    <a:pt x="1" y="85"/>
                    <a:pt x="11" y="138"/>
                    <a:pt x="51" y="169"/>
                  </a:cubicBezTo>
                  <a:cubicBezTo>
                    <a:pt x="67" y="181"/>
                    <a:pt x="86" y="187"/>
                    <a:pt x="104" y="187"/>
                  </a:cubicBezTo>
                  <a:cubicBezTo>
                    <a:pt x="135" y="187"/>
                    <a:pt x="164" y="173"/>
                    <a:pt x="182" y="148"/>
                  </a:cubicBezTo>
                  <a:cubicBezTo>
                    <a:pt x="214" y="109"/>
                    <a:pt x="205" y="51"/>
                    <a:pt x="166" y="20"/>
                  </a:cubicBezTo>
                  <a:cubicBezTo>
                    <a:pt x="150" y="7"/>
                    <a:pt x="130"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9"/>
            <p:cNvSpPr/>
            <p:nvPr/>
          </p:nvSpPr>
          <p:spPr>
            <a:xfrm>
              <a:off x="6175497" y="355017"/>
              <a:ext cx="9715" cy="8761"/>
            </a:xfrm>
            <a:custGeom>
              <a:avLst/>
              <a:gdLst/>
              <a:ahLst/>
              <a:cxnLst/>
              <a:rect l="l" t="t" r="r" b="b"/>
              <a:pathLst>
                <a:path w="214" h="193" extrusionOk="0">
                  <a:moveTo>
                    <a:pt x="110" y="1"/>
                  </a:moveTo>
                  <a:cubicBezTo>
                    <a:pt x="80" y="1"/>
                    <a:pt x="52" y="15"/>
                    <a:pt x="34" y="41"/>
                  </a:cubicBezTo>
                  <a:lnTo>
                    <a:pt x="29" y="49"/>
                  </a:lnTo>
                  <a:cubicBezTo>
                    <a:pt x="0" y="91"/>
                    <a:pt x="12" y="148"/>
                    <a:pt x="54" y="176"/>
                  </a:cubicBezTo>
                  <a:cubicBezTo>
                    <a:pt x="70" y="187"/>
                    <a:pt x="88" y="192"/>
                    <a:pt x="104" y="192"/>
                  </a:cubicBezTo>
                  <a:cubicBezTo>
                    <a:pt x="134" y="192"/>
                    <a:pt x="162" y="177"/>
                    <a:pt x="180" y="151"/>
                  </a:cubicBezTo>
                  <a:lnTo>
                    <a:pt x="186" y="143"/>
                  </a:lnTo>
                  <a:cubicBezTo>
                    <a:pt x="213" y="101"/>
                    <a:pt x="203" y="44"/>
                    <a:pt x="160" y="16"/>
                  </a:cubicBezTo>
                  <a:cubicBezTo>
                    <a:pt x="145" y="6"/>
                    <a:pt x="127"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9"/>
            <p:cNvSpPr/>
            <p:nvPr/>
          </p:nvSpPr>
          <p:spPr>
            <a:xfrm>
              <a:off x="6168688" y="366094"/>
              <a:ext cx="9715" cy="8534"/>
            </a:xfrm>
            <a:custGeom>
              <a:avLst/>
              <a:gdLst/>
              <a:ahLst/>
              <a:cxnLst/>
              <a:rect l="l" t="t" r="r" b="b"/>
              <a:pathLst>
                <a:path w="214" h="188" extrusionOk="0">
                  <a:moveTo>
                    <a:pt x="110" y="0"/>
                  </a:moveTo>
                  <a:cubicBezTo>
                    <a:pt x="79" y="0"/>
                    <a:pt x="49" y="16"/>
                    <a:pt x="32" y="44"/>
                  </a:cubicBezTo>
                  <a:lnTo>
                    <a:pt x="25" y="55"/>
                  </a:lnTo>
                  <a:cubicBezTo>
                    <a:pt x="0" y="98"/>
                    <a:pt x="16" y="151"/>
                    <a:pt x="60" y="176"/>
                  </a:cubicBezTo>
                  <a:cubicBezTo>
                    <a:pt x="74" y="183"/>
                    <a:pt x="88" y="188"/>
                    <a:pt x="104" y="188"/>
                  </a:cubicBezTo>
                  <a:cubicBezTo>
                    <a:pt x="137" y="188"/>
                    <a:pt x="170" y="170"/>
                    <a:pt x="187" y="139"/>
                  </a:cubicBezTo>
                  <a:cubicBezTo>
                    <a:pt x="213" y="96"/>
                    <a:pt x="200" y="39"/>
                    <a:pt x="156" y="14"/>
                  </a:cubicBezTo>
                  <a:cubicBezTo>
                    <a:pt x="142" y="5"/>
                    <a:pt x="126"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9"/>
            <p:cNvSpPr/>
            <p:nvPr/>
          </p:nvSpPr>
          <p:spPr>
            <a:xfrm>
              <a:off x="6157294" y="389200"/>
              <a:ext cx="9624" cy="8625"/>
            </a:xfrm>
            <a:custGeom>
              <a:avLst/>
              <a:gdLst/>
              <a:ahLst/>
              <a:cxnLst/>
              <a:rect l="l" t="t" r="r" b="b"/>
              <a:pathLst>
                <a:path w="212" h="190" extrusionOk="0">
                  <a:moveTo>
                    <a:pt x="107" y="1"/>
                  </a:moveTo>
                  <a:cubicBezTo>
                    <a:pt x="71" y="1"/>
                    <a:pt x="37" y="22"/>
                    <a:pt x="21" y="58"/>
                  </a:cubicBezTo>
                  <a:lnTo>
                    <a:pt x="17" y="68"/>
                  </a:lnTo>
                  <a:cubicBezTo>
                    <a:pt x="0" y="114"/>
                    <a:pt x="25" y="163"/>
                    <a:pt x="72" y="182"/>
                  </a:cubicBezTo>
                  <a:cubicBezTo>
                    <a:pt x="82" y="186"/>
                    <a:pt x="93" y="189"/>
                    <a:pt x="104" y="189"/>
                  </a:cubicBezTo>
                  <a:cubicBezTo>
                    <a:pt x="140" y="189"/>
                    <a:pt x="177" y="165"/>
                    <a:pt x="191" y="128"/>
                  </a:cubicBezTo>
                  <a:cubicBezTo>
                    <a:pt x="211" y="81"/>
                    <a:pt x="189" y="28"/>
                    <a:pt x="142" y="8"/>
                  </a:cubicBezTo>
                  <a:cubicBezTo>
                    <a:pt x="130" y="3"/>
                    <a:pt x="119"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9"/>
            <p:cNvSpPr/>
            <p:nvPr/>
          </p:nvSpPr>
          <p:spPr>
            <a:xfrm>
              <a:off x="6162560" y="377488"/>
              <a:ext cx="9760" cy="8580"/>
            </a:xfrm>
            <a:custGeom>
              <a:avLst/>
              <a:gdLst/>
              <a:ahLst/>
              <a:cxnLst/>
              <a:rect l="l" t="t" r="r" b="b"/>
              <a:pathLst>
                <a:path w="215" h="189" extrusionOk="0">
                  <a:moveTo>
                    <a:pt x="109" y="0"/>
                  </a:moveTo>
                  <a:cubicBezTo>
                    <a:pt x="76" y="0"/>
                    <a:pt x="45" y="18"/>
                    <a:pt x="28" y="48"/>
                  </a:cubicBezTo>
                  <a:lnTo>
                    <a:pt x="22" y="59"/>
                  </a:lnTo>
                  <a:cubicBezTo>
                    <a:pt x="0" y="105"/>
                    <a:pt x="21" y="157"/>
                    <a:pt x="67" y="179"/>
                  </a:cubicBezTo>
                  <a:cubicBezTo>
                    <a:pt x="78" y="184"/>
                    <a:pt x="91" y="189"/>
                    <a:pt x="105" y="189"/>
                  </a:cubicBezTo>
                  <a:cubicBezTo>
                    <a:pt x="141" y="189"/>
                    <a:pt x="174" y="168"/>
                    <a:pt x="190" y="135"/>
                  </a:cubicBezTo>
                  <a:cubicBezTo>
                    <a:pt x="214" y="90"/>
                    <a:pt x="196" y="34"/>
                    <a:pt x="152" y="10"/>
                  </a:cubicBezTo>
                  <a:cubicBezTo>
                    <a:pt x="138" y="3"/>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9"/>
            <p:cNvSpPr/>
            <p:nvPr/>
          </p:nvSpPr>
          <p:spPr>
            <a:xfrm>
              <a:off x="6340100" y="267178"/>
              <a:ext cx="8716" cy="8353"/>
            </a:xfrm>
            <a:custGeom>
              <a:avLst/>
              <a:gdLst/>
              <a:ahLst/>
              <a:cxnLst/>
              <a:rect l="l" t="t" r="r" b="b"/>
              <a:pathLst>
                <a:path w="192" h="184" extrusionOk="0">
                  <a:moveTo>
                    <a:pt x="91" y="0"/>
                  </a:moveTo>
                  <a:cubicBezTo>
                    <a:pt x="42" y="0"/>
                    <a:pt x="1" y="41"/>
                    <a:pt x="1" y="93"/>
                  </a:cubicBezTo>
                  <a:cubicBezTo>
                    <a:pt x="1" y="143"/>
                    <a:pt x="42" y="184"/>
                    <a:pt x="91" y="184"/>
                  </a:cubicBezTo>
                  <a:lnTo>
                    <a:pt x="101" y="184"/>
                  </a:lnTo>
                  <a:cubicBezTo>
                    <a:pt x="150" y="184"/>
                    <a:pt x="192" y="143"/>
                    <a:pt x="192" y="93"/>
                  </a:cubicBezTo>
                  <a:cubicBezTo>
                    <a:pt x="192" y="41"/>
                    <a:pt x="150"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9"/>
            <p:cNvSpPr/>
            <p:nvPr/>
          </p:nvSpPr>
          <p:spPr>
            <a:xfrm>
              <a:off x="6470338" y="613542"/>
              <a:ext cx="9669" cy="8580"/>
            </a:xfrm>
            <a:custGeom>
              <a:avLst/>
              <a:gdLst/>
              <a:ahLst/>
              <a:cxnLst/>
              <a:rect l="l" t="t" r="r" b="b"/>
              <a:pathLst>
                <a:path w="213" h="189" extrusionOk="0">
                  <a:moveTo>
                    <a:pt x="109" y="0"/>
                  </a:moveTo>
                  <a:cubicBezTo>
                    <a:pt x="87" y="0"/>
                    <a:pt x="66" y="8"/>
                    <a:pt x="49" y="23"/>
                  </a:cubicBezTo>
                  <a:lnTo>
                    <a:pt x="41" y="30"/>
                  </a:lnTo>
                  <a:cubicBezTo>
                    <a:pt x="4" y="63"/>
                    <a:pt x="0" y="121"/>
                    <a:pt x="34" y="158"/>
                  </a:cubicBezTo>
                  <a:cubicBezTo>
                    <a:pt x="53" y="178"/>
                    <a:pt x="78" y="189"/>
                    <a:pt x="102" y="189"/>
                  </a:cubicBezTo>
                  <a:cubicBezTo>
                    <a:pt x="126" y="189"/>
                    <a:pt x="147" y="181"/>
                    <a:pt x="165" y="166"/>
                  </a:cubicBezTo>
                  <a:lnTo>
                    <a:pt x="111" y="91"/>
                  </a:lnTo>
                  <a:lnTo>
                    <a:pt x="170" y="161"/>
                  </a:lnTo>
                  <a:cubicBezTo>
                    <a:pt x="208" y="129"/>
                    <a:pt x="212" y="71"/>
                    <a:pt x="179" y="32"/>
                  </a:cubicBezTo>
                  <a:cubicBezTo>
                    <a:pt x="160" y="11"/>
                    <a:pt x="135"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9"/>
            <p:cNvSpPr/>
            <p:nvPr/>
          </p:nvSpPr>
          <p:spPr>
            <a:xfrm>
              <a:off x="6460169" y="621894"/>
              <a:ext cx="9715" cy="8443"/>
            </a:xfrm>
            <a:custGeom>
              <a:avLst/>
              <a:gdLst/>
              <a:ahLst/>
              <a:cxnLst/>
              <a:rect l="l" t="t" r="r" b="b"/>
              <a:pathLst>
                <a:path w="214" h="186" extrusionOk="0">
                  <a:moveTo>
                    <a:pt x="110" y="1"/>
                  </a:moveTo>
                  <a:cubicBezTo>
                    <a:pt x="89" y="1"/>
                    <a:pt x="68" y="7"/>
                    <a:pt x="50" y="21"/>
                  </a:cubicBezTo>
                  <a:cubicBezTo>
                    <a:pt x="10" y="51"/>
                    <a:pt x="1" y="109"/>
                    <a:pt x="33" y="148"/>
                  </a:cubicBezTo>
                  <a:cubicBezTo>
                    <a:pt x="51" y="172"/>
                    <a:pt x="78" y="185"/>
                    <a:pt x="107" y="185"/>
                  </a:cubicBezTo>
                  <a:cubicBezTo>
                    <a:pt x="126" y="185"/>
                    <a:pt x="145" y="179"/>
                    <a:pt x="162" y="167"/>
                  </a:cubicBezTo>
                  <a:lnTo>
                    <a:pt x="170" y="161"/>
                  </a:lnTo>
                  <a:cubicBezTo>
                    <a:pt x="209" y="129"/>
                    <a:pt x="214" y="74"/>
                    <a:pt x="183" y="35"/>
                  </a:cubicBezTo>
                  <a:cubicBezTo>
                    <a:pt x="165" y="12"/>
                    <a:pt x="138"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9"/>
            <p:cNvSpPr/>
            <p:nvPr/>
          </p:nvSpPr>
          <p:spPr>
            <a:xfrm>
              <a:off x="6479644" y="324693"/>
              <a:ext cx="9488" cy="8580"/>
            </a:xfrm>
            <a:custGeom>
              <a:avLst/>
              <a:gdLst/>
              <a:ahLst/>
              <a:cxnLst/>
              <a:rect l="l" t="t" r="r" b="b"/>
              <a:pathLst>
                <a:path w="209" h="189" extrusionOk="0">
                  <a:moveTo>
                    <a:pt x="101" y="0"/>
                  </a:moveTo>
                  <a:cubicBezTo>
                    <a:pt x="77" y="0"/>
                    <a:pt x="54" y="9"/>
                    <a:pt x="37" y="27"/>
                  </a:cubicBezTo>
                  <a:cubicBezTo>
                    <a:pt x="1" y="62"/>
                    <a:pt x="1" y="120"/>
                    <a:pt x="37" y="156"/>
                  </a:cubicBezTo>
                  <a:lnTo>
                    <a:pt x="44" y="162"/>
                  </a:lnTo>
                  <a:cubicBezTo>
                    <a:pt x="61" y="180"/>
                    <a:pt x="85" y="188"/>
                    <a:pt x="108" y="188"/>
                  </a:cubicBezTo>
                  <a:cubicBezTo>
                    <a:pt x="133" y="188"/>
                    <a:pt x="156" y="180"/>
                    <a:pt x="174" y="161"/>
                  </a:cubicBezTo>
                  <a:cubicBezTo>
                    <a:pt x="209" y="125"/>
                    <a:pt x="207" y="67"/>
                    <a:pt x="172" y="32"/>
                  </a:cubicBezTo>
                  <a:lnTo>
                    <a:pt x="165" y="27"/>
                  </a:lnTo>
                  <a:cubicBezTo>
                    <a:pt x="147" y="9"/>
                    <a:pt x="124"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9"/>
            <p:cNvSpPr/>
            <p:nvPr/>
          </p:nvSpPr>
          <p:spPr>
            <a:xfrm>
              <a:off x="6488723" y="334090"/>
              <a:ext cx="9351" cy="8625"/>
            </a:xfrm>
            <a:custGeom>
              <a:avLst/>
              <a:gdLst/>
              <a:ahLst/>
              <a:cxnLst/>
              <a:rect l="l" t="t" r="r" b="b"/>
              <a:pathLst>
                <a:path w="206" h="190" extrusionOk="0">
                  <a:moveTo>
                    <a:pt x="100" y="0"/>
                  </a:moveTo>
                  <a:cubicBezTo>
                    <a:pt x="78" y="0"/>
                    <a:pt x="56" y="8"/>
                    <a:pt x="38" y="25"/>
                  </a:cubicBezTo>
                  <a:cubicBezTo>
                    <a:pt x="1" y="60"/>
                    <a:pt x="0" y="120"/>
                    <a:pt x="34" y="157"/>
                  </a:cubicBezTo>
                  <a:cubicBezTo>
                    <a:pt x="51" y="179"/>
                    <a:pt x="76" y="189"/>
                    <a:pt x="102" y="189"/>
                  </a:cubicBezTo>
                  <a:cubicBezTo>
                    <a:pt x="123" y="189"/>
                    <a:pt x="145" y="182"/>
                    <a:pt x="161" y="168"/>
                  </a:cubicBezTo>
                  <a:cubicBezTo>
                    <a:pt x="200" y="134"/>
                    <a:pt x="206" y="76"/>
                    <a:pt x="172" y="38"/>
                  </a:cubicBezTo>
                  <a:lnTo>
                    <a:pt x="165" y="29"/>
                  </a:lnTo>
                  <a:cubicBezTo>
                    <a:pt x="147" y="10"/>
                    <a:pt x="123"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9"/>
            <p:cNvSpPr/>
            <p:nvPr/>
          </p:nvSpPr>
          <p:spPr>
            <a:xfrm>
              <a:off x="6479871" y="604871"/>
              <a:ext cx="9442" cy="8443"/>
            </a:xfrm>
            <a:custGeom>
              <a:avLst/>
              <a:gdLst/>
              <a:ahLst/>
              <a:cxnLst/>
              <a:rect l="l" t="t" r="r" b="b"/>
              <a:pathLst>
                <a:path w="208" h="186" extrusionOk="0">
                  <a:moveTo>
                    <a:pt x="107" y="1"/>
                  </a:moveTo>
                  <a:cubicBezTo>
                    <a:pt x="81" y="1"/>
                    <a:pt x="55" y="11"/>
                    <a:pt x="37" y="30"/>
                  </a:cubicBezTo>
                  <a:cubicBezTo>
                    <a:pt x="1" y="64"/>
                    <a:pt x="0" y="122"/>
                    <a:pt x="35" y="158"/>
                  </a:cubicBezTo>
                  <a:cubicBezTo>
                    <a:pt x="54" y="176"/>
                    <a:pt x="76" y="186"/>
                    <a:pt x="101" y="186"/>
                  </a:cubicBezTo>
                  <a:cubicBezTo>
                    <a:pt x="124" y="186"/>
                    <a:pt x="148" y="177"/>
                    <a:pt x="166" y="159"/>
                  </a:cubicBezTo>
                  <a:lnTo>
                    <a:pt x="172" y="152"/>
                  </a:lnTo>
                  <a:cubicBezTo>
                    <a:pt x="208" y="116"/>
                    <a:pt x="206" y="61"/>
                    <a:pt x="170" y="25"/>
                  </a:cubicBezTo>
                  <a:cubicBezTo>
                    <a:pt x="152" y="9"/>
                    <a:pt x="130"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9"/>
            <p:cNvSpPr/>
            <p:nvPr/>
          </p:nvSpPr>
          <p:spPr>
            <a:xfrm>
              <a:off x="6449683" y="629475"/>
              <a:ext cx="9669" cy="8353"/>
            </a:xfrm>
            <a:custGeom>
              <a:avLst/>
              <a:gdLst/>
              <a:ahLst/>
              <a:cxnLst/>
              <a:rect l="l" t="t" r="r" b="b"/>
              <a:pathLst>
                <a:path w="213" h="184" extrusionOk="0">
                  <a:moveTo>
                    <a:pt x="109" y="0"/>
                  </a:moveTo>
                  <a:cubicBezTo>
                    <a:pt x="90" y="0"/>
                    <a:pt x="71" y="5"/>
                    <a:pt x="54" y="16"/>
                  </a:cubicBezTo>
                  <a:cubicBezTo>
                    <a:pt x="12" y="43"/>
                    <a:pt x="1" y="100"/>
                    <a:pt x="28" y="143"/>
                  </a:cubicBezTo>
                  <a:cubicBezTo>
                    <a:pt x="45" y="169"/>
                    <a:pt x="76" y="184"/>
                    <a:pt x="104" y="184"/>
                  </a:cubicBezTo>
                  <a:cubicBezTo>
                    <a:pt x="122" y="184"/>
                    <a:pt x="139" y="178"/>
                    <a:pt x="155" y="169"/>
                  </a:cubicBezTo>
                  <a:cubicBezTo>
                    <a:pt x="155" y="169"/>
                    <a:pt x="162" y="164"/>
                    <a:pt x="164" y="164"/>
                  </a:cubicBezTo>
                  <a:cubicBezTo>
                    <a:pt x="204" y="136"/>
                    <a:pt x="213" y="81"/>
                    <a:pt x="185" y="39"/>
                  </a:cubicBezTo>
                  <a:cubicBezTo>
                    <a:pt x="168" y="13"/>
                    <a:pt x="138"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9"/>
            <p:cNvSpPr/>
            <p:nvPr/>
          </p:nvSpPr>
          <p:spPr>
            <a:xfrm>
              <a:off x="6438743" y="636103"/>
              <a:ext cx="9805" cy="8534"/>
            </a:xfrm>
            <a:custGeom>
              <a:avLst/>
              <a:gdLst/>
              <a:ahLst/>
              <a:cxnLst/>
              <a:rect l="l" t="t" r="r" b="b"/>
              <a:pathLst>
                <a:path w="216" h="188" extrusionOk="0">
                  <a:moveTo>
                    <a:pt x="113" y="0"/>
                  </a:moveTo>
                  <a:cubicBezTo>
                    <a:pt x="97" y="0"/>
                    <a:pt x="82" y="4"/>
                    <a:pt x="68" y="12"/>
                  </a:cubicBezTo>
                  <a:lnTo>
                    <a:pt x="57" y="19"/>
                  </a:lnTo>
                  <a:cubicBezTo>
                    <a:pt x="13" y="45"/>
                    <a:pt x="0" y="101"/>
                    <a:pt x="25" y="144"/>
                  </a:cubicBezTo>
                  <a:cubicBezTo>
                    <a:pt x="42" y="173"/>
                    <a:pt x="73" y="187"/>
                    <a:pt x="102" y="187"/>
                  </a:cubicBezTo>
                  <a:cubicBezTo>
                    <a:pt x="118" y="187"/>
                    <a:pt x="136" y="183"/>
                    <a:pt x="150" y="175"/>
                  </a:cubicBezTo>
                  <a:lnTo>
                    <a:pt x="155" y="171"/>
                  </a:lnTo>
                  <a:cubicBezTo>
                    <a:pt x="199" y="145"/>
                    <a:pt x="215" y="90"/>
                    <a:pt x="190" y="46"/>
                  </a:cubicBezTo>
                  <a:cubicBezTo>
                    <a:pt x="175" y="17"/>
                    <a:pt x="144" y="0"/>
                    <a:pt x="11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9"/>
            <p:cNvSpPr/>
            <p:nvPr/>
          </p:nvSpPr>
          <p:spPr>
            <a:xfrm>
              <a:off x="6438516" y="293325"/>
              <a:ext cx="9896" cy="8534"/>
            </a:xfrm>
            <a:custGeom>
              <a:avLst/>
              <a:gdLst/>
              <a:ahLst/>
              <a:cxnLst/>
              <a:rect l="l" t="t" r="r" b="b"/>
              <a:pathLst>
                <a:path w="218" h="188" extrusionOk="0">
                  <a:moveTo>
                    <a:pt x="105" y="1"/>
                  </a:moveTo>
                  <a:cubicBezTo>
                    <a:pt x="74" y="1"/>
                    <a:pt x="43" y="18"/>
                    <a:pt x="26" y="48"/>
                  </a:cubicBezTo>
                  <a:cubicBezTo>
                    <a:pt x="1" y="93"/>
                    <a:pt x="20" y="150"/>
                    <a:pt x="64" y="175"/>
                  </a:cubicBezTo>
                  <a:cubicBezTo>
                    <a:pt x="79" y="183"/>
                    <a:pt x="96" y="188"/>
                    <a:pt x="112" y="188"/>
                  </a:cubicBezTo>
                  <a:cubicBezTo>
                    <a:pt x="143" y="188"/>
                    <a:pt x="173" y="172"/>
                    <a:pt x="191" y="143"/>
                  </a:cubicBezTo>
                  <a:cubicBezTo>
                    <a:pt x="217" y="99"/>
                    <a:pt x="202" y="44"/>
                    <a:pt x="159" y="18"/>
                  </a:cubicBezTo>
                  <a:lnTo>
                    <a:pt x="149" y="13"/>
                  </a:lnTo>
                  <a:cubicBezTo>
                    <a:pt x="134" y="5"/>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9"/>
            <p:cNvSpPr/>
            <p:nvPr/>
          </p:nvSpPr>
          <p:spPr>
            <a:xfrm>
              <a:off x="6460033" y="307625"/>
              <a:ext cx="9805" cy="8580"/>
            </a:xfrm>
            <a:custGeom>
              <a:avLst/>
              <a:gdLst/>
              <a:ahLst/>
              <a:cxnLst/>
              <a:rect l="l" t="t" r="r" b="b"/>
              <a:pathLst>
                <a:path w="216" h="189" extrusionOk="0">
                  <a:moveTo>
                    <a:pt x="104" y="0"/>
                  </a:moveTo>
                  <a:cubicBezTo>
                    <a:pt x="77" y="0"/>
                    <a:pt x="50" y="12"/>
                    <a:pt x="32" y="35"/>
                  </a:cubicBezTo>
                  <a:cubicBezTo>
                    <a:pt x="0" y="76"/>
                    <a:pt x="8" y="133"/>
                    <a:pt x="48" y="164"/>
                  </a:cubicBezTo>
                  <a:lnTo>
                    <a:pt x="57" y="171"/>
                  </a:lnTo>
                  <a:cubicBezTo>
                    <a:pt x="73" y="183"/>
                    <a:pt x="92" y="188"/>
                    <a:pt x="111" y="188"/>
                  </a:cubicBezTo>
                  <a:cubicBezTo>
                    <a:pt x="139" y="188"/>
                    <a:pt x="166" y="174"/>
                    <a:pt x="185" y="151"/>
                  </a:cubicBezTo>
                  <a:cubicBezTo>
                    <a:pt x="216" y="110"/>
                    <a:pt x="206" y="53"/>
                    <a:pt x="165" y="23"/>
                  </a:cubicBezTo>
                  <a:lnTo>
                    <a:pt x="160" y="19"/>
                  </a:lnTo>
                  <a:cubicBezTo>
                    <a:pt x="143" y="6"/>
                    <a:pt x="123"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9"/>
            <p:cNvSpPr/>
            <p:nvPr/>
          </p:nvSpPr>
          <p:spPr>
            <a:xfrm>
              <a:off x="6488632" y="595247"/>
              <a:ext cx="9533" cy="8716"/>
            </a:xfrm>
            <a:custGeom>
              <a:avLst/>
              <a:gdLst/>
              <a:ahLst/>
              <a:cxnLst/>
              <a:rect l="l" t="t" r="r" b="b"/>
              <a:pathLst>
                <a:path w="210" h="192" extrusionOk="0">
                  <a:moveTo>
                    <a:pt x="108" y="1"/>
                  </a:moveTo>
                  <a:cubicBezTo>
                    <a:pt x="83" y="1"/>
                    <a:pt x="58" y="11"/>
                    <a:pt x="40" y="32"/>
                  </a:cubicBezTo>
                  <a:lnTo>
                    <a:pt x="34" y="39"/>
                  </a:lnTo>
                  <a:cubicBezTo>
                    <a:pt x="0" y="78"/>
                    <a:pt x="4" y="136"/>
                    <a:pt x="42" y="169"/>
                  </a:cubicBezTo>
                  <a:cubicBezTo>
                    <a:pt x="60" y="184"/>
                    <a:pt x="81" y="191"/>
                    <a:pt x="102" y="191"/>
                  </a:cubicBezTo>
                  <a:cubicBezTo>
                    <a:pt x="127" y="191"/>
                    <a:pt x="153" y="181"/>
                    <a:pt x="172" y="159"/>
                  </a:cubicBezTo>
                  <a:lnTo>
                    <a:pt x="177" y="153"/>
                  </a:lnTo>
                  <a:cubicBezTo>
                    <a:pt x="210" y="115"/>
                    <a:pt x="208" y="57"/>
                    <a:pt x="169" y="23"/>
                  </a:cubicBezTo>
                  <a:cubicBezTo>
                    <a:pt x="152" y="8"/>
                    <a:pt x="130"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9"/>
            <p:cNvSpPr/>
            <p:nvPr/>
          </p:nvSpPr>
          <p:spPr>
            <a:xfrm>
              <a:off x="6449592" y="300180"/>
              <a:ext cx="9715" cy="8534"/>
            </a:xfrm>
            <a:custGeom>
              <a:avLst/>
              <a:gdLst/>
              <a:ahLst/>
              <a:cxnLst/>
              <a:rect l="l" t="t" r="r" b="b"/>
              <a:pathLst>
                <a:path w="214" h="188" extrusionOk="0">
                  <a:moveTo>
                    <a:pt x="104" y="0"/>
                  </a:moveTo>
                  <a:cubicBezTo>
                    <a:pt x="74" y="0"/>
                    <a:pt x="45" y="16"/>
                    <a:pt x="27" y="43"/>
                  </a:cubicBezTo>
                  <a:cubicBezTo>
                    <a:pt x="1" y="85"/>
                    <a:pt x="15" y="143"/>
                    <a:pt x="57" y="172"/>
                  </a:cubicBezTo>
                  <a:cubicBezTo>
                    <a:pt x="73" y="182"/>
                    <a:pt x="92" y="187"/>
                    <a:pt x="109" y="187"/>
                  </a:cubicBezTo>
                  <a:cubicBezTo>
                    <a:pt x="138" y="187"/>
                    <a:pt x="167" y="173"/>
                    <a:pt x="184" y="147"/>
                  </a:cubicBezTo>
                  <a:cubicBezTo>
                    <a:pt x="214" y="105"/>
                    <a:pt x="201" y="48"/>
                    <a:pt x="161" y="20"/>
                  </a:cubicBezTo>
                  <a:lnTo>
                    <a:pt x="151" y="15"/>
                  </a:lnTo>
                  <a:cubicBezTo>
                    <a:pt x="136" y="5"/>
                    <a:pt x="120"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9"/>
            <p:cNvSpPr/>
            <p:nvPr/>
          </p:nvSpPr>
          <p:spPr>
            <a:xfrm>
              <a:off x="6536388" y="490839"/>
              <a:ext cx="8943" cy="8625"/>
            </a:xfrm>
            <a:custGeom>
              <a:avLst/>
              <a:gdLst/>
              <a:ahLst/>
              <a:cxnLst/>
              <a:rect l="l" t="t" r="r" b="b"/>
              <a:pathLst>
                <a:path w="197" h="190" extrusionOk="0">
                  <a:moveTo>
                    <a:pt x="102" y="1"/>
                  </a:moveTo>
                  <a:cubicBezTo>
                    <a:pt x="54" y="1"/>
                    <a:pt x="15" y="37"/>
                    <a:pt x="8" y="85"/>
                  </a:cubicBezTo>
                  <a:cubicBezTo>
                    <a:pt x="0" y="134"/>
                    <a:pt x="36" y="180"/>
                    <a:pt x="86" y="188"/>
                  </a:cubicBezTo>
                  <a:cubicBezTo>
                    <a:pt x="90" y="190"/>
                    <a:pt x="95" y="190"/>
                    <a:pt x="100" y="190"/>
                  </a:cubicBezTo>
                  <a:cubicBezTo>
                    <a:pt x="144" y="190"/>
                    <a:pt x="182" y="156"/>
                    <a:pt x="190" y="111"/>
                  </a:cubicBezTo>
                  <a:lnTo>
                    <a:pt x="191" y="98"/>
                  </a:lnTo>
                  <a:cubicBezTo>
                    <a:pt x="197" y="49"/>
                    <a:pt x="160" y="6"/>
                    <a:pt x="111" y="1"/>
                  </a:cubicBezTo>
                  <a:cubicBezTo>
                    <a:pt x="108" y="1"/>
                    <a:pt x="105"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9"/>
            <p:cNvSpPr/>
            <p:nvPr/>
          </p:nvSpPr>
          <p:spPr>
            <a:xfrm>
              <a:off x="6427303" y="642186"/>
              <a:ext cx="9987" cy="8489"/>
            </a:xfrm>
            <a:custGeom>
              <a:avLst/>
              <a:gdLst/>
              <a:ahLst/>
              <a:cxnLst/>
              <a:rect l="l" t="t" r="r" b="b"/>
              <a:pathLst>
                <a:path w="220" h="187" extrusionOk="0">
                  <a:moveTo>
                    <a:pt x="115" y="0"/>
                  </a:moveTo>
                  <a:cubicBezTo>
                    <a:pt x="101" y="0"/>
                    <a:pt x="87" y="4"/>
                    <a:pt x="74" y="10"/>
                  </a:cubicBezTo>
                  <a:lnTo>
                    <a:pt x="63" y="15"/>
                  </a:lnTo>
                  <a:cubicBezTo>
                    <a:pt x="19" y="39"/>
                    <a:pt x="0" y="92"/>
                    <a:pt x="24" y="138"/>
                  </a:cubicBezTo>
                  <a:cubicBezTo>
                    <a:pt x="40" y="169"/>
                    <a:pt x="73" y="186"/>
                    <a:pt x="106" y="186"/>
                  </a:cubicBezTo>
                  <a:cubicBezTo>
                    <a:pt x="120" y="186"/>
                    <a:pt x="135" y="184"/>
                    <a:pt x="148" y="176"/>
                  </a:cubicBezTo>
                  <a:lnTo>
                    <a:pt x="154" y="174"/>
                  </a:lnTo>
                  <a:cubicBezTo>
                    <a:pt x="200" y="152"/>
                    <a:pt x="219" y="97"/>
                    <a:pt x="196" y="51"/>
                  </a:cubicBezTo>
                  <a:cubicBezTo>
                    <a:pt x="180" y="20"/>
                    <a:pt x="149" y="0"/>
                    <a:pt x="11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9"/>
            <p:cNvSpPr/>
            <p:nvPr/>
          </p:nvSpPr>
          <p:spPr>
            <a:xfrm>
              <a:off x="6496849" y="585261"/>
              <a:ext cx="9669" cy="8625"/>
            </a:xfrm>
            <a:custGeom>
              <a:avLst/>
              <a:gdLst/>
              <a:ahLst/>
              <a:cxnLst/>
              <a:rect l="l" t="t" r="r" b="b"/>
              <a:pathLst>
                <a:path w="213" h="190" extrusionOk="0">
                  <a:moveTo>
                    <a:pt x="108" y="0"/>
                  </a:moveTo>
                  <a:cubicBezTo>
                    <a:pt x="81" y="0"/>
                    <a:pt x="54" y="12"/>
                    <a:pt x="36" y="36"/>
                  </a:cubicBezTo>
                  <a:lnTo>
                    <a:pt x="30" y="43"/>
                  </a:lnTo>
                  <a:cubicBezTo>
                    <a:pt x="0" y="83"/>
                    <a:pt x="8" y="141"/>
                    <a:pt x="47" y="172"/>
                  </a:cubicBezTo>
                  <a:cubicBezTo>
                    <a:pt x="65" y="184"/>
                    <a:pt x="83" y="190"/>
                    <a:pt x="103" y="190"/>
                  </a:cubicBezTo>
                  <a:cubicBezTo>
                    <a:pt x="130" y="190"/>
                    <a:pt x="159" y="178"/>
                    <a:pt x="175" y="154"/>
                  </a:cubicBezTo>
                  <a:lnTo>
                    <a:pt x="181" y="147"/>
                  </a:lnTo>
                  <a:cubicBezTo>
                    <a:pt x="212" y="107"/>
                    <a:pt x="204" y="50"/>
                    <a:pt x="165" y="20"/>
                  </a:cubicBezTo>
                  <a:cubicBezTo>
                    <a:pt x="148" y="7"/>
                    <a:pt x="12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9"/>
            <p:cNvSpPr/>
            <p:nvPr/>
          </p:nvSpPr>
          <p:spPr>
            <a:xfrm>
              <a:off x="6534254" y="503459"/>
              <a:ext cx="9170" cy="8761"/>
            </a:xfrm>
            <a:custGeom>
              <a:avLst/>
              <a:gdLst/>
              <a:ahLst/>
              <a:cxnLst/>
              <a:rect l="l" t="t" r="r" b="b"/>
              <a:pathLst>
                <a:path w="202" h="193" extrusionOk="0">
                  <a:moveTo>
                    <a:pt x="101" y="1"/>
                  </a:moveTo>
                  <a:cubicBezTo>
                    <a:pt x="58" y="1"/>
                    <a:pt x="21" y="30"/>
                    <a:pt x="12" y="73"/>
                  </a:cubicBezTo>
                  <a:lnTo>
                    <a:pt x="8" y="85"/>
                  </a:lnTo>
                  <a:cubicBezTo>
                    <a:pt x="0" y="136"/>
                    <a:pt x="34" y="183"/>
                    <a:pt x="82" y="190"/>
                  </a:cubicBezTo>
                  <a:cubicBezTo>
                    <a:pt x="88" y="192"/>
                    <a:pt x="93" y="192"/>
                    <a:pt x="99" y="192"/>
                  </a:cubicBezTo>
                  <a:cubicBezTo>
                    <a:pt x="142" y="192"/>
                    <a:pt x="180" y="161"/>
                    <a:pt x="188" y="117"/>
                  </a:cubicBezTo>
                  <a:lnTo>
                    <a:pt x="190" y="110"/>
                  </a:lnTo>
                  <a:cubicBezTo>
                    <a:pt x="201" y="61"/>
                    <a:pt x="170" y="11"/>
                    <a:pt x="120" y="3"/>
                  </a:cubicBezTo>
                  <a:cubicBezTo>
                    <a:pt x="114" y="1"/>
                    <a:pt x="107"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9"/>
            <p:cNvSpPr/>
            <p:nvPr/>
          </p:nvSpPr>
          <p:spPr>
            <a:xfrm>
              <a:off x="6538476" y="464056"/>
              <a:ext cx="8307" cy="9488"/>
            </a:xfrm>
            <a:custGeom>
              <a:avLst/>
              <a:gdLst/>
              <a:ahLst/>
              <a:cxnLst/>
              <a:rect l="l" t="t" r="r" b="b"/>
              <a:pathLst>
                <a:path w="183" h="209" extrusionOk="0">
                  <a:moveTo>
                    <a:pt x="92" y="1"/>
                  </a:moveTo>
                  <a:cubicBezTo>
                    <a:pt x="41" y="1"/>
                    <a:pt x="1" y="42"/>
                    <a:pt x="1" y="91"/>
                  </a:cubicBezTo>
                  <a:lnTo>
                    <a:pt x="1" y="101"/>
                  </a:lnTo>
                  <a:lnTo>
                    <a:pt x="1" y="104"/>
                  </a:lnTo>
                  <a:lnTo>
                    <a:pt x="1" y="108"/>
                  </a:lnTo>
                  <a:lnTo>
                    <a:pt x="1" y="118"/>
                  </a:lnTo>
                  <a:cubicBezTo>
                    <a:pt x="1" y="167"/>
                    <a:pt x="41" y="208"/>
                    <a:pt x="92" y="208"/>
                  </a:cubicBezTo>
                  <a:cubicBezTo>
                    <a:pt x="141" y="208"/>
                    <a:pt x="182" y="167"/>
                    <a:pt x="182" y="118"/>
                  </a:cubicBezTo>
                  <a:lnTo>
                    <a:pt x="182" y="108"/>
                  </a:lnTo>
                  <a:lnTo>
                    <a:pt x="182" y="104"/>
                  </a:lnTo>
                  <a:lnTo>
                    <a:pt x="182" y="101"/>
                  </a:lnTo>
                  <a:lnTo>
                    <a:pt x="182" y="91"/>
                  </a:lnTo>
                  <a:cubicBezTo>
                    <a:pt x="182" y="42"/>
                    <a:pt x="141" y="1"/>
                    <a:pt x="9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9"/>
            <p:cNvSpPr/>
            <p:nvPr/>
          </p:nvSpPr>
          <p:spPr>
            <a:xfrm>
              <a:off x="6537840" y="477992"/>
              <a:ext cx="8625" cy="8625"/>
            </a:xfrm>
            <a:custGeom>
              <a:avLst/>
              <a:gdLst/>
              <a:ahLst/>
              <a:cxnLst/>
              <a:rect l="l" t="t" r="r" b="b"/>
              <a:pathLst>
                <a:path w="190" h="190" extrusionOk="0">
                  <a:moveTo>
                    <a:pt x="98" y="0"/>
                  </a:moveTo>
                  <a:cubicBezTo>
                    <a:pt x="51" y="0"/>
                    <a:pt x="7" y="40"/>
                    <a:pt x="4" y="90"/>
                  </a:cubicBezTo>
                  <a:cubicBezTo>
                    <a:pt x="0" y="141"/>
                    <a:pt x="37" y="185"/>
                    <a:pt x="87" y="189"/>
                  </a:cubicBezTo>
                  <a:lnTo>
                    <a:pt x="95" y="189"/>
                  </a:lnTo>
                  <a:cubicBezTo>
                    <a:pt x="142" y="189"/>
                    <a:pt x="181" y="153"/>
                    <a:pt x="186" y="106"/>
                  </a:cubicBezTo>
                  <a:lnTo>
                    <a:pt x="187" y="94"/>
                  </a:lnTo>
                  <a:cubicBezTo>
                    <a:pt x="190" y="43"/>
                    <a:pt x="152" y="4"/>
                    <a:pt x="101" y="1"/>
                  </a:cubicBezTo>
                  <a:cubicBezTo>
                    <a:pt x="100" y="0"/>
                    <a:pt x="99"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9"/>
            <p:cNvSpPr/>
            <p:nvPr/>
          </p:nvSpPr>
          <p:spPr>
            <a:xfrm>
              <a:off x="6531167" y="516033"/>
              <a:ext cx="9397" cy="8716"/>
            </a:xfrm>
            <a:custGeom>
              <a:avLst/>
              <a:gdLst/>
              <a:ahLst/>
              <a:cxnLst/>
              <a:rect l="l" t="t" r="r" b="b"/>
              <a:pathLst>
                <a:path w="207" h="192" extrusionOk="0">
                  <a:moveTo>
                    <a:pt x="104" y="1"/>
                  </a:moveTo>
                  <a:cubicBezTo>
                    <a:pt x="64" y="1"/>
                    <a:pt x="28" y="28"/>
                    <a:pt x="16" y="68"/>
                  </a:cubicBezTo>
                  <a:lnTo>
                    <a:pt x="14" y="77"/>
                  </a:lnTo>
                  <a:cubicBezTo>
                    <a:pt x="1" y="126"/>
                    <a:pt x="30" y="176"/>
                    <a:pt x="79" y="190"/>
                  </a:cubicBezTo>
                  <a:cubicBezTo>
                    <a:pt x="86" y="192"/>
                    <a:pt x="94" y="192"/>
                    <a:pt x="102" y="192"/>
                  </a:cubicBezTo>
                  <a:cubicBezTo>
                    <a:pt x="143" y="192"/>
                    <a:pt x="180" y="165"/>
                    <a:pt x="190" y="124"/>
                  </a:cubicBezTo>
                  <a:lnTo>
                    <a:pt x="194" y="117"/>
                  </a:lnTo>
                  <a:cubicBezTo>
                    <a:pt x="206" y="67"/>
                    <a:pt x="178" y="17"/>
                    <a:pt x="128" y="4"/>
                  </a:cubicBezTo>
                  <a:cubicBezTo>
                    <a:pt x="120" y="2"/>
                    <a:pt x="112"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9"/>
            <p:cNvSpPr/>
            <p:nvPr/>
          </p:nvSpPr>
          <p:spPr>
            <a:xfrm>
              <a:off x="6276274" y="277664"/>
              <a:ext cx="9578" cy="8398"/>
            </a:xfrm>
            <a:custGeom>
              <a:avLst/>
              <a:gdLst/>
              <a:ahLst/>
              <a:cxnLst/>
              <a:rect l="l" t="t" r="r" b="b"/>
              <a:pathLst>
                <a:path w="211" h="185" extrusionOk="0">
                  <a:moveTo>
                    <a:pt x="108" y="1"/>
                  </a:moveTo>
                  <a:cubicBezTo>
                    <a:pt x="98" y="1"/>
                    <a:pt x="89" y="2"/>
                    <a:pt x="79" y="5"/>
                  </a:cubicBezTo>
                  <a:lnTo>
                    <a:pt x="70" y="8"/>
                  </a:lnTo>
                  <a:cubicBezTo>
                    <a:pt x="22" y="23"/>
                    <a:pt x="1" y="75"/>
                    <a:pt x="17" y="122"/>
                  </a:cubicBezTo>
                  <a:cubicBezTo>
                    <a:pt x="29" y="161"/>
                    <a:pt x="67" y="185"/>
                    <a:pt x="105" y="185"/>
                  </a:cubicBezTo>
                  <a:cubicBezTo>
                    <a:pt x="116" y="185"/>
                    <a:pt x="126" y="184"/>
                    <a:pt x="137" y="179"/>
                  </a:cubicBezTo>
                  <a:cubicBezTo>
                    <a:pt x="184" y="164"/>
                    <a:pt x="211" y="112"/>
                    <a:pt x="195" y="63"/>
                  </a:cubicBezTo>
                  <a:cubicBezTo>
                    <a:pt x="182" y="25"/>
                    <a:pt x="147"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9"/>
            <p:cNvSpPr/>
            <p:nvPr/>
          </p:nvSpPr>
          <p:spPr>
            <a:xfrm>
              <a:off x="6511239" y="563970"/>
              <a:ext cx="9669" cy="8534"/>
            </a:xfrm>
            <a:custGeom>
              <a:avLst/>
              <a:gdLst/>
              <a:ahLst/>
              <a:cxnLst/>
              <a:rect l="l" t="t" r="r" b="b"/>
              <a:pathLst>
                <a:path w="213" h="188" extrusionOk="0">
                  <a:moveTo>
                    <a:pt x="109" y="0"/>
                  </a:moveTo>
                  <a:cubicBezTo>
                    <a:pt x="76" y="0"/>
                    <a:pt x="43" y="18"/>
                    <a:pt x="26" y="48"/>
                  </a:cubicBezTo>
                  <a:cubicBezTo>
                    <a:pt x="1" y="92"/>
                    <a:pt x="13" y="147"/>
                    <a:pt x="58" y="173"/>
                  </a:cubicBezTo>
                  <a:cubicBezTo>
                    <a:pt x="71" y="183"/>
                    <a:pt x="88" y="187"/>
                    <a:pt x="105" y="187"/>
                  </a:cubicBezTo>
                  <a:cubicBezTo>
                    <a:pt x="137" y="187"/>
                    <a:pt x="166" y="171"/>
                    <a:pt x="184" y="142"/>
                  </a:cubicBezTo>
                  <a:lnTo>
                    <a:pt x="190" y="132"/>
                  </a:lnTo>
                  <a:cubicBezTo>
                    <a:pt x="213" y="89"/>
                    <a:pt x="196" y="36"/>
                    <a:pt x="153" y="11"/>
                  </a:cubicBezTo>
                  <a:cubicBezTo>
                    <a:pt x="139" y="4"/>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9"/>
            <p:cNvSpPr/>
            <p:nvPr/>
          </p:nvSpPr>
          <p:spPr>
            <a:xfrm>
              <a:off x="6527399" y="528426"/>
              <a:ext cx="9442" cy="8716"/>
            </a:xfrm>
            <a:custGeom>
              <a:avLst/>
              <a:gdLst/>
              <a:ahLst/>
              <a:cxnLst/>
              <a:rect l="l" t="t" r="r" b="b"/>
              <a:pathLst>
                <a:path w="208" h="192" extrusionOk="0">
                  <a:moveTo>
                    <a:pt x="106" y="0"/>
                  </a:moveTo>
                  <a:cubicBezTo>
                    <a:pt x="68" y="0"/>
                    <a:pt x="32" y="23"/>
                    <a:pt x="19" y="61"/>
                  </a:cubicBezTo>
                  <a:lnTo>
                    <a:pt x="16" y="71"/>
                  </a:lnTo>
                  <a:cubicBezTo>
                    <a:pt x="0" y="118"/>
                    <a:pt x="27" y="171"/>
                    <a:pt x="74" y="187"/>
                  </a:cubicBezTo>
                  <a:cubicBezTo>
                    <a:pt x="84" y="191"/>
                    <a:pt x="94" y="192"/>
                    <a:pt x="104" y="192"/>
                  </a:cubicBezTo>
                  <a:cubicBezTo>
                    <a:pt x="142" y="192"/>
                    <a:pt x="177" y="169"/>
                    <a:pt x="190" y="130"/>
                  </a:cubicBezTo>
                  <a:lnTo>
                    <a:pt x="193" y="122"/>
                  </a:lnTo>
                  <a:cubicBezTo>
                    <a:pt x="208" y="74"/>
                    <a:pt x="183" y="21"/>
                    <a:pt x="135" y="5"/>
                  </a:cubicBezTo>
                  <a:cubicBezTo>
                    <a:pt x="125" y="2"/>
                    <a:pt x="115"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9"/>
            <p:cNvSpPr/>
            <p:nvPr/>
          </p:nvSpPr>
          <p:spPr>
            <a:xfrm>
              <a:off x="6517276" y="552485"/>
              <a:ext cx="9760" cy="8580"/>
            </a:xfrm>
            <a:custGeom>
              <a:avLst/>
              <a:gdLst/>
              <a:ahLst/>
              <a:cxnLst/>
              <a:rect l="l" t="t" r="r" b="b"/>
              <a:pathLst>
                <a:path w="215" h="189" extrusionOk="0">
                  <a:moveTo>
                    <a:pt x="110" y="0"/>
                  </a:moveTo>
                  <a:cubicBezTo>
                    <a:pt x="75" y="0"/>
                    <a:pt x="41" y="21"/>
                    <a:pt x="25" y="53"/>
                  </a:cubicBezTo>
                  <a:cubicBezTo>
                    <a:pt x="1" y="99"/>
                    <a:pt x="18" y="153"/>
                    <a:pt x="63" y="178"/>
                  </a:cubicBezTo>
                  <a:cubicBezTo>
                    <a:pt x="76" y="184"/>
                    <a:pt x="90" y="188"/>
                    <a:pt x="105" y="188"/>
                  </a:cubicBezTo>
                  <a:cubicBezTo>
                    <a:pt x="138" y="188"/>
                    <a:pt x="169" y="170"/>
                    <a:pt x="185" y="140"/>
                  </a:cubicBezTo>
                  <a:lnTo>
                    <a:pt x="191" y="129"/>
                  </a:lnTo>
                  <a:cubicBezTo>
                    <a:pt x="215" y="83"/>
                    <a:pt x="194" y="31"/>
                    <a:pt x="148" y="9"/>
                  </a:cubicBezTo>
                  <a:cubicBezTo>
                    <a:pt x="136" y="3"/>
                    <a:pt x="123"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9"/>
            <p:cNvSpPr/>
            <p:nvPr/>
          </p:nvSpPr>
          <p:spPr>
            <a:xfrm>
              <a:off x="6522678" y="540683"/>
              <a:ext cx="9669" cy="8580"/>
            </a:xfrm>
            <a:custGeom>
              <a:avLst/>
              <a:gdLst/>
              <a:ahLst/>
              <a:cxnLst/>
              <a:rect l="l" t="t" r="r" b="b"/>
              <a:pathLst>
                <a:path w="213" h="189" extrusionOk="0">
                  <a:moveTo>
                    <a:pt x="109" y="0"/>
                  </a:moveTo>
                  <a:cubicBezTo>
                    <a:pt x="71" y="0"/>
                    <a:pt x="36" y="23"/>
                    <a:pt x="22" y="59"/>
                  </a:cubicBezTo>
                  <a:cubicBezTo>
                    <a:pt x="1" y="105"/>
                    <a:pt x="22" y="159"/>
                    <a:pt x="67" y="180"/>
                  </a:cubicBezTo>
                  <a:cubicBezTo>
                    <a:pt x="80" y="186"/>
                    <a:pt x="93" y="189"/>
                    <a:pt x="104" y="189"/>
                  </a:cubicBezTo>
                  <a:cubicBezTo>
                    <a:pt x="140" y="189"/>
                    <a:pt x="173" y="167"/>
                    <a:pt x="188" y="134"/>
                  </a:cubicBezTo>
                  <a:lnTo>
                    <a:pt x="193" y="122"/>
                  </a:lnTo>
                  <a:cubicBezTo>
                    <a:pt x="213" y="76"/>
                    <a:pt x="189" y="26"/>
                    <a:pt x="141" y="6"/>
                  </a:cubicBezTo>
                  <a:cubicBezTo>
                    <a:pt x="130" y="2"/>
                    <a:pt x="119"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9"/>
            <p:cNvSpPr/>
            <p:nvPr/>
          </p:nvSpPr>
          <p:spPr>
            <a:xfrm>
              <a:off x="6504339" y="574729"/>
              <a:ext cx="9669" cy="8670"/>
            </a:xfrm>
            <a:custGeom>
              <a:avLst/>
              <a:gdLst/>
              <a:ahLst/>
              <a:cxnLst/>
              <a:rect l="l" t="t" r="r" b="b"/>
              <a:pathLst>
                <a:path w="213" h="191" extrusionOk="0">
                  <a:moveTo>
                    <a:pt x="109" y="0"/>
                  </a:moveTo>
                  <a:cubicBezTo>
                    <a:pt x="80" y="0"/>
                    <a:pt x="52" y="14"/>
                    <a:pt x="34" y="41"/>
                  </a:cubicBezTo>
                  <a:lnTo>
                    <a:pt x="28" y="48"/>
                  </a:lnTo>
                  <a:cubicBezTo>
                    <a:pt x="1" y="90"/>
                    <a:pt x="12" y="147"/>
                    <a:pt x="54" y="175"/>
                  </a:cubicBezTo>
                  <a:cubicBezTo>
                    <a:pt x="70" y="185"/>
                    <a:pt x="86" y="191"/>
                    <a:pt x="104" y="191"/>
                  </a:cubicBezTo>
                  <a:cubicBezTo>
                    <a:pt x="134" y="191"/>
                    <a:pt x="163" y="177"/>
                    <a:pt x="180" y="151"/>
                  </a:cubicBezTo>
                  <a:lnTo>
                    <a:pt x="186" y="142"/>
                  </a:lnTo>
                  <a:cubicBezTo>
                    <a:pt x="213" y="101"/>
                    <a:pt x="202" y="43"/>
                    <a:pt x="160" y="16"/>
                  </a:cubicBezTo>
                  <a:cubicBezTo>
                    <a:pt x="144" y="5"/>
                    <a:pt x="127"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9"/>
            <p:cNvSpPr/>
            <p:nvPr/>
          </p:nvSpPr>
          <p:spPr>
            <a:xfrm>
              <a:off x="6313997" y="268812"/>
              <a:ext cx="9351" cy="8443"/>
            </a:xfrm>
            <a:custGeom>
              <a:avLst/>
              <a:gdLst/>
              <a:ahLst/>
              <a:cxnLst/>
              <a:rect l="l" t="t" r="r" b="b"/>
              <a:pathLst>
                <a:path w="206" h="186" extrusionOk="0">
                  <a:moveTo>
                    <a:pt x="107" y="0"/>
                  </a:moveTo>
                  <a:cubicBezTo>
                    <a:pt x="104" y="0"/>
                    <a:pt x="100" y="1"/>
                    <a:pt x="96" y="1"/>
                  </a:cubicBezTo>
                  <a:lnTo>
                    <a:pt x="86" y="3"/>
                  </a:lnTo>
                  <a:cubicBezTo>
                    <a:pt x="37" y="10"/>
                    <a:pt x="1" y="56"/>
                    <a:pt x="7" y="105"/>
                  </a:cubicBezTo>
                  <a:cubicBezTo>
                    <a:pt x="14" y="153"/>
                    <a:pt x="54" y="186"/>
                    <a:pt x="98" y="186"/>
                  </a:cubicBezTo>
                  <a:cubicBezTo>
                    <a:pt x="102" y="186"/>
                    <a:pt x="106" y="186"/>
                    <a:pt x="111" y="185"/>
                  </a:cubicBezTo>
                  <a:lnTo>
                    <a:pt x="119" y="184"/>
                  </a:lnTo>
                  <a:cubicBezTo>
                    <a:pt x="170" y="177"/>
                    <a:pt x="206" y="131"/>
                    <a:pt x="198" y="80"/>
                  </a:cubicBezTo>
                  <a:cubicBezTo>
                    <a:pt x="192" y="34"/>
                    <a:pt x="152"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9"/>
            <p:cNvSpPr/>
            <p:nvPr/>
          </p:nvSpPr>
          <p:spPr>
            <a:xfrm>
              <a:off x="6327162" y="267632"/>
              <a:ext cx="8943" cy="8353"/>
            </a:xfrm>
            <a:custGeom>
              <a:avLst/>
              <a:gdLst/>
              <a:ahLst/>
              <a:cxnLst/>
              <a:rect l="l" t="t" r="r" b="b"/>
              <a:pathLst>
                <a:path w="197" h="184" extrusionOk="0">
                  <a:moveTo>
                    <a:pt x="100" y="1"/>
                  </a:moveTo>
                  <a:cubicBezTo>
                    <a:pt x="98" y="1"/>
                    <a:pt x="97" y="1"/>
                    <a:pt x="96" y="1"/>
                  </a:cubicBezTo>
                  <a:lnTo>
                    <a:pt x="85" y="1"/>
                  </a:lnTo>
                  <a:cubicBezTo>
                    <a:pt x="35" y="5"/>
                    <a:pt x="1" y="48"/>
                    <a:pt x="5" y="99"/>
                  </a:cubicBezTo>
                  <a:cubicBezTo>
                    <a:pt x="7" y="147"/>
                    <a:pt x="53" y="183"/>
                    <a:pt x="100" y="183"/>
                  </a:cubicBezTo>
                  <a:lnTo>
                    <a:pt x="106" y="183"/>
                  </a:lnTo>
                  <a:cubicBezTo>
                    <a:pt x="156" y="180"/>
                    <a:pt x="196" y="137"/>
                    <a:pt x="192" y="87"/>
                  </a:cubicBezTo>
                  <a:cubicBezTo>
                    <a:pt x="189" y="38"/>
                    <a:pt x="14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9"/>
            <p:cNvSpPr/>
            <p:nvPr/>
          </p:nvSpPr>
          <p:spPr>
            <a:xfrm>
              <a:off x="6314451" y="660889"/>
              <a:ext cx="9261" cy="8443"/>
            </a:xfrm>
            <a:custGeom>
              <a:avLst/>
              <a:gdLst/>
              <a:ahLst/>
              <a:cxnLst/>
              <a:rect l="l" t="t" r="r" b="b"/>
              <a:pathLst>
                <a:path w="204" h="186" extrusionOk="0">
                  <a:moveTo>
                    <a:pt x="98" y="0"/>
                  </a:moveTo>
                  <a:cubicBezTo>
                    <a:pt x="52" y="0"/>
                    <a:pt x="13" y="34"/>
                    <a:pt x="7" y="80"/>
                  </a:cubicBezTo>
                  <a:cubicBezTo>
                    <a:pt x="0" y="131"/>
                    <a:pt x="35" y="177"/>
                    <a:pt x="86" y="183"/>
                  </a:cubicBezTo>
                  <a:lnTo>
                    <a:pt x="95" y="185"/>
                  </a:lnTo>
                  <a:cubicBezTo>
                    <a:pt x="99" y="185"/>
                    <a:pt x="103" y="186"/>
                    <a:pt x="107" y="186"/>
                  </a:cubicBezTo>
                  <a:cubicBezTo>
                    <a:pt x="151" y="186"/>
                    <a:pt x="191" y="153"/>
                    <a:pt x="198" y="107"/>
                  </a:cubicBezTo>
                  <a:cubicBezTo>
                    <a:pt x="204" y="56"/>
                    <a:pt x="169" y="11"/>
                    <a:pt x="119" y="3"/>
                  </a:cubicBezTo>
                  <a:lnTo>
                    <a:pt x="109" y="1"/>
                  </a:lnTo>
                  <a:cubicBezTo>
                    <a:pt x="105" y="1"/>
                    <a:pt x="101"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9"/>
            <p:cNvSpPr/>
            <p:nvPr/>
          </p:nvSpPr>
          <p:spPr>
            <a:xfrm>
              <a:off x="6353083" y="267632"/>
              <a:ext cx="8852" cy="8353"/>
            </a:xfrm>
            <a:custGeom>
              <a:avLst/>
              <a:gdLst/>
              <a:ahLst/>
              <a:cxnLst/>
              <a:rect l="l" t="t" r="r" b="b"/>
              <a:pathLst>
                <a:path w="195" h="184" extrusionOk="0">
                  <a:moveTo>
                    <a:pt x="90" y="1"/>
                  </a:moveTo>
                  <a:cubicBezTo>
                    <a:pt x="43" y="1"/>
                    <a:pt x="6" y="39"/>
                    <a:pt x="4" y="87"/>
                  </a:cubicBezTo>
                  <a:cubicBezTo>
                    <a:pt x="1" y="136"/>
                    <a:pt x="43" y="179"/>
                    <a:pt x="93" y="183"/>
                  </a:cubicBezTo>
                  <a:lnTo>
                    <a:pt x="100" y="183"/>
                  </a:lnTo>
                  <a:cubicBezTo>
                    <a:pt x="147" y="183"/>
                    <a:pt x="188" y="146"/>
                    <a:pt x="190" y="99"/>
                  </a:cubicBezTo>
                  <a:cubicBezTo>
                    <a:pt x="195" y="48"/>
                    <a:pt x="157" y="5"/>
                    <a:pt x="106" y="1"/>
                  </a:cubicBezTo>
                  <a:lnTo>
                    <a:pt x="95" y="1"/>
                  </a:lnTo>
                  <a:cubicBezTo>
                    <a:pt x="94" y="1"/>
                    <a:pt x="92" y="1"/>
                    <a:pt x="9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9"/>
            <p:cNvSpPr/>
            <p:nvPr/>
          </p:nvSpPr>
          <p:spPr>
            <a:xfrm>
              <a:off x="6340599" y="662568"/>
              <a:ext cx="8670" cy="8398"/>
            </a:xfrm>
            <a:custGeom>
              <a:avLst/>
              <a:gdLst/>
              <a:ahLst/>
              <a:cxnLst/>
              <a:rect l="l" t="t" r="r" b="b"/>
              <a:pathLst>
                <a:path w="191" h="185" extrusionOk="0">
                  <a:moveTo>
                    <a:pt x="90" y="1"/>
                  </a:moveTo>
                  <a:cubicBezTo>
                    <a:pt x="39" y="1"/>
                    <a:pt x="0" y="42"/>
                    <a:pt x="0" y="94"/>
                  </a:cubicBezTo>
                  <a:cubicBezTo>
                    <a:pt x="0" y="143"/>
                    <a:pt x="44" y="184"/>
                    <a:pt x="94" y="184"/>
                  </a:cubicBezTo>
                  <a:lnTo>
                    <a:pt x="99" y="184"/>
                  </a:lnTo>
                  <a:cubicBezTo>
                    <a:pt x="149" y="184"/>
                    <a:pt x="190" y="143"/>
                    <a:pt x="190" y="94"/>
                  </a:cubicBezTo>
                  <a:cubicBezTo>
                    <a:pt x="190" y="42"/>
                    <a:pt x="149"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9"/>
            <p:cNvSpPr/>
            <p:nvPr/>
          </p:nvSpPr>
          <p:spPr>
            <a:xfrm>
              <a:off x="6327434" y="662205"/>
              <a:ext cx="8897" cy="8307"/>
            </a:xfrm>
            <a:custGeom>
              <a:avLst/>
              <a:gdLst/>
              <a:ahLst/>
              <a:cxnLst/>
              <a:rect l="l" t="t" r="r" b="b"/>
              <a:pathLst>
                <a:path w="196" h="183" extrusionOk="0">
                  <a:moveTo>
                    <a:pt x="94" y="0"/>
                  </a:moveTo>
                  <a:cubicBezTo>
                    <a:pt x="46" y="0"/>
                    <a:pt x="7" y="37"/>
                    <a:pt x="4" y="85"/>
                  </a:cubicBezTo>
                  <a:cubicBezTo>
                    <a:pt x="0" y="134"/>
                    <a:pt x="38" y="179"/>
                    <a:pt x="89" y="182"/>
                  </a:cubicBezTo>
                  <a:lnTo>
                    <a:pt x="99" y="183"/>
                  </a:lnTo>
                  <a:lnTo>
                    <a:pt x="104" y="183"/>
                  </a:lnTo>
                  <a:cubicBezTo>
                    <a:pt x="152" y="183"/>
                    <a:pt x="188" y="145"/>
                    <a:pt x="191" y="96"/>
                  </a:cubicBezTo>
                  <a:cubicBezTo>
                    <a:pt x="195" y="47"/>
                    <a:pt x="152" y="3"/>
                    <a:pt x="101" y="1"/>
                  </a:cubicBezTo>
                  <a:cubicBezTo>
                    <a:pt x="99" y="0"/>
                    <a:pt x="96" y="0"/>
                    <a:pt x="9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9"/>
            <p:cNvSpPr/>
            <p:nvPr/>
          </p:nvSpPr>
          <p:spPr>
            <a:xfrm>
              <a:off x="6288712" y="273942"/>
              <a:ext cx="9488" cy="8353"/>
            </a:xfrm>
            <a:custGeom>
              <a:avLst/>
              <a:gdLst/>
              <a:ahLst/>
              <a:cxnLst/>
              <a:rect l="l" t="t" r="r" b="b"/>
              <a:pathLst>
                <a:path w="209" h="184" extrusionOk="0">
                  <a:moveTo>
                    <a:pt x="106" y="0"/>
                  </a:moveTo>
                  <a:cubicBezTo>
                    <a:pt x="99" y="0"/>
                    <a:pt x="92" y="1"/>
                    <a:pt x="84" y="3"/>
                  </a:cubicBezTo>
                  <a:lnTo>
                    <a:pt x="74" y="5"/>
                  </a:lnTo>
                  <a:cubicBezTo>
                    <a:pt x="25" y="19"/>
                    <a:pt x="0" y="69"/>
                    <a:pt x="14" y="117"/>
                  </a:cubicBezTo>
                  <a:cubicBezTo>
                    <a:pt x="24" y="157"/>
                    <a:pt x="63" y="183"/>
                    <a:pt x="105" y="183"/>
                  </a:cubicBezTo>
                  <a:cubicBezTo>
                    <a:pt x="112" y="183"/>
                    <a:pt x="121" y="182"/>
                    <a:pt x="130" y="180"/>
                  </a:cubicBezTo>
                  <a:cubicBezTo>
                    <a:pt x="178" y="166"/>
                    <a:pt x="209" y="118"/>
                    <a:pt x="195" y="69"/>
                  </a:cubicBezTo>
                  <a:cubicBezTo>
                    <a:pt x="185" y="27"/>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9"/>
            <p:cNvSpPr/>
            <p:nvPr/>
          </p:nvSpPr>
          <p:spPr>
            <a:xfrm>
              <a:off x="6276501" y="652127"/>
              <a:ext cx="9578" cy="8489"/>
            </a:xfrm>
            <a:custGeom>
              <a:avLst/>
              <a:gdLst/>
              <a:ahLst/>
              <a:cxnLst/>
              <a:rect l="l" t="t" r="r" b="b"/>
              <a:pathLst>
                <a:path w="211" h="187" extrusionOk="0">
                  <a:moveTo>
                    <a:pt x="102" y="0"/>
                  </a:moveTo>
                  <a:cubicBezTo>
                    <a:pt x="64" y="0"/>
                    <a:pt x="29" y="25"/>
                    <a:pt x="16" y="62"/>
                  </a:cubicBezTo>
                  <a:cubicBezTo>
                    <a:pt x="0" y="110"/>
                    <a:pt x="26" y="162"/>
                    <a:pt x="73" y="178"/>
                  </a:cubicBezTo>
                  <a:lnTo>
                    <a:pt x="82" y="181"/>
                  </a:lnTo>
                  <a:cubicBezTo>
                    <a:pt x="91" y="184"/>
                    <a:pt x="100" y="187"/>
                    <a:pt x="110" y="187"/>
                  </a:cubicBezTo>
                  <a:cubicBezTo>
                    <a:pt x="147" y="187"/>
                    <a:pt x="181" y="161"/>
                    <a:pt x="194" y="123"/>
                  </a:cubicBezTo>
                  <a:cubicBezTo>
                    <a:pt x="210" y="75"/>
                    <a:pt x="179" y="22"/>
                    <a:pt x="132" y="5"/>
                  </a:cubicBezTo>
                  <a:cubicBezTo>
                    <a:pt x="122" y="2"/>
                    <a:pt x="112"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9"/>
            <p:cNvSpPr/>
            <p:nvPr/>
          </p:nvSpPr>
          <p:spPr>
            <a:xfrm>
              <a:off x="6301559" y="658800"/>
              <a:ext cx="9351" cy="8398"/>
            </a:xfrm>
            <a:custGeom>
              <a:avLst/>
              <a:gdLst/>
              <a:ahLst/>
              <a:cxnLst/>
              <a:rect l="l" t="t" r="r" b="b"/>
              <a:pathLst>
                <a:path w="206" h="185" extrusionOk="0">
                  <a:moveTo>
                    <a:pt x="100" y="1"/>
                  </a:moveTo>
                  <a:cubicBezTo>
                    <a:pt x="58" y="1"/>
                    <a:pt x="21" y="30"/>
                    <a:pt x="11" y="72"/>
                  </a:cubicBezTo>
                  <a:cubicBezTo>
                    <a:pt x="1" y="123"/>
                    <a:pt x="32" y="170"/>
                    <a:pt x="81" y="181"/>
                  </a:cubicBezTo>
                  <a:lnTo>
                    <a:pt x="91" y="183"/>
                  </a:lnTo>
                  <a:cubicBezTo>
                    <a:pt x="98" y="184"/>
                    <a:pt x="103" y="184"/>
                    <a:pt x="108" y="184"/>
                  </a:cubicBezTo>
                  <a:cubicBezTo>
                    <a:pt x="151" y="184"/>
                    <a:pt x="186" y="153"/>
                    <a:pt x="196" y="109"/>
                  </a:cubicBezTo>
                  <a:cubicBezTo>
                    <a:pt x="205" y="61"/>
                    <a:pt x="170" y="13"/>
                    <a:pt x="119" y="3"/>
                  </a:cubicBezTo>
                  <a:cubicBezTo>
                    <a:pt x="113" y="1"/>
                    <a:pt x="10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9"/>
            <p:cNvSpPr/>
            <p:nvPr/>
          </p:nvSpPr>
          <p:spPr>
            <a:xfrm>
              <a:off x="6427167" y="287288"/>
              <a:ext cx="9715" cy="8443"/>
            </a:xfrm>
            <a:custGeom>
              <a:avLst/>
              <a:gdLst/>
              <a:ahLst/>
              <a:cxnLst/>
              <a:rect l="l" t="t" r="r" b="b"/>
              <a:pathLst>
                <a:path w="214" h="186" extrusionOk="0">
                  <a:moveTo>
                    <a:pt x="104" y="1"/>
                  </a:moveTo>
                  <a:cubicBezTo>
                    <a:pt x="71" y="1"/>
                    <a:pt x="39" y="21"/>
                    <a:pt x="23" y="54"/>
                  </a:cubicBezTo>
                  <a:cubicBezTo>
                    <a:pt x="1" y="98"/>
                    <a:pt x="23" y="155"/>
                    <a:pt x="70" y="177"/>
                  </a:cubicBezTo>
                  <a:cubicBezTo>
                    <a:pt x="82" y="184"/>
                    <a:pt x="97" y="186"/>
                    <a:pt x="110" y="186"/>
                  </a:cubicBezTo>
                  <a:cubicBezTo>
                    <a:pt x="143" y="186"/>
                    <a:pt x="176" y="168"/>
                    <a:pt x="192" y="136"/>
                  </a:cubicBezTo>
                  <a:cubicBezTo>
                    <a:pt x="214" y="91"/>
                    <a:pt x="196" y="36"/>
                    <a:pt x="151" y="14"/>
                  </a:cubicBezTo>
                  <a:lnTo>
                    <a:pt x="141" y="10"/>
                  </a:lnTo>
                  <a:cubicBezTo>
                    <a:pt x="129" y="4"/>
                    <a:pt x="117"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9"/>
            <p:cNvSpPr/>
            <p:nvPr/>
          </p:nvSpPr>
          <p:spPr>
            <a:xfrm>
              <a:off x="6301423" y="270991"/>
              <a:ext cx="9124" cy="8307"/>
            </a:xfrm>
            <a:custGeom>
              <a:avLst/>
              <a:gdLst/>
              <a:ahLst/>
              <a:cxnLst/>
              <a:rect l="l" t="t" r="r" b="b"/>
              <a:pathLst>
                <a:path w="201" h="183" extrusionOk="0">
                  <a:moveTo>
                    <a:pt x="101" y="1"/>
                  </a:moveTo>
                  <a:cubicBezTo>
                    <a:pt x="96" y="1"/>
                    <a:pt x="90" y="2"/>
                    <a:pt x="84" y="3"/>
                  </a:cubicBezTo>
                  <a:lnTo>
                    <a:pt x="78" y="4"/>
                  </a:lnTo>
                  <a:cubicBezTo>
                    <a:pt x="27" y="14"/>
                    <a:pt x="1" y="62"/>
                    <a:pt x="10" y="110"/>
                  </a:cubicBezTo>
                  <a:cubicBezTo>
                    <a:pt x="19" y="153"/>
                    <a:pt x="59" y="183"/>
                    <a:pt x="103" y="183"/>
                  </a:cubicBezTo>
                  <a:cubicBezTo>
                    <a:pt x="109" y="183"/>
                    <a:pt x="115" y="183"/>
                    <a:pt x="121" y="182"/>
                  </a:cubicBezTo>
                  <a:cubicBezTo>
                    <a:pt x="171" y="171"/>
                    <a:pt x="201" y="124"/>
                    <a:pt x="193" y="74"/>
                  </a:cubicBezTo>
                  <a:cubicBezTo>
                    <a:pt x="184" y="31"/>
                    <a:pt x="144"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9"/>
            <p:cNvSpPr/>
            <p:nvPr/>
          </p:nvSpPr>
          <p:spPr>
            <a:xfrm>
              <a:off x="6288894" y="655895"/>
              <a:ext cx="9669" cy="8398"/>
            </a:xfrm>
            <a:custGeom>
              <a:avLst/>
              <a:gdLst/>
              <a:ahLst/>
              <a:cxnLst/>
              <a:rect l="l" t="t" r="r" b="b"/>
              <a:pathLst>
                <a:path w="213" h="185" extrusionOk="0">
                  <a:moveTo>
                    <a:pt x="102" y="1"/>
                  </a:moveTo>
                  <a:cubicBezTo>
                    <a:pt x="61" y="1"/>
                    <a:pt x="24" y="28"/>
                    <a:pt x="13" y="69"/>
                  </a:cubicBezTo>
                  <a:cubicBezTo>
                    <a:pt x="0" y="118"/>
                    <a:pt x="31" y="168"/>
                    <a:pt x="79" y="180"/>
                  </a:cubicBezTo>
                  <a:lnTo>
                    <a:pt x="87" y="183"/>
                  </a:lnTo>
                  <a:cubicBezTo>
                    <a:pt x="95" y="185"/>
                    <a:pt x="103" y="185"/>
                    <a:pt x="111" y="185"/>
                  </a:cubicBezTo>
                  <a:cubicBezTo>
                    <a:pt x="150" y="185"/>
                    <a:pt x="187" y="159"/>
                    <a:pt x="200" y="117"/>
                  </a:cubicBezTo>
                  <a:cubicBezTo>
                    <a:pt x="212" y="69"/>
                    <a:pt x="184" y="19"/>
                    <a:pt x="134" y="6"/>
                  </a:cubicBezTo>
                  <a:lnTo>
                    <a:pt x="124" y="3"/>
                  </a:lnTo>
                  <a:cubicBezTo>
                    <a:pt x="116" y="2"/>
                    <a:pt x="109"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9"/>
            <p:cNvSpPr/>
            <p:nvPr/>
          </p:nvSpPr>
          <p:spPr>
            <a:xfrm>
              <a:off x="6403289" y="277437"/>
              <a:ext cx="9669" cy="8443"/>
            </a:xfrm>
            <a:custGeom>
              <a:avLst/>
              <a:gdLst/>
              <a:ahLst/>
              <a:cxnLst/>
              <a:rect l="l" t="t" r="r" b="b"/>
              <a:pathLst>
                <a:path w="213" h="186" extrusionOk="0">
                  <a:moveTo>
                    <a:pt x="102" y="1"/>
                  </a:moveTo>
                  <a:cubicBezTo>
                    <a:pt x="64" y="1"/>
                    <a:pt x="30" y="25"/>
                    <a:pt x="18" y="64"/>
                  </a:cubicBezTo>
                  <a:cubicBezTo>
                    <a:pt x="1" y="112"/>
                    <a:pt x="31" y="164"/>
                    <a:pt x="79" y="180"/>
                  </a:cubicBezTo>
                  <a:cubicBezTo>
                    <a:pt x="87" y="184"/>
                    <a:pt x="98" y="185"/>
                    <a:pt x="108" y="185"/>
                  </a:cubicBezTo>
                  <a:cubicBezTo>
                    <a:pt x="146" y="185"/>
                    <a:pt x="182" y="162"/>
                    <a:pt x="196" y="124"/>
                  </a:cubicBezTo>
                  <a:cubicBezTo>
                    <a:pt x="213" y="77"/>
                    <a:pt x="186" y="24"/>
                    <a:pt x="139" y="8"/>
                  </a:cubicBezTo>
                  <a:lnTo>
                    <a:pt x="129" y="5"/>
                  </a:lnTo>
                  <a:cubicBezTo>
                    <a:pt x="120" y="2"/>
                    <a:pt x="11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9"/>
            <p:cNvSpPr/>
            <p:nvPr/>
          </p:nvSpPr>
          <p:spPr>
            <a:xfrm>
              <a:off x="6391169" y="655986"/>
              <a:ext cx="9533" cy="8307"/>
            </a:xfrm>
            <a:custGeom>
              <a:avLst/>
              <a:gdLst/>
              <a:ahLst/>
              <a:cxnLst/>
              <a:rect l="l" t="t" r="r" b="b"/>
              <a:pathLst>
                <a:path w="210" h="183" extrusionOk="0">
                  <a:moveTo>
                    <a:pt x="106" y="0"/>
                  </a:moveTo>
                  <a:cubicBezTo>
                    <a:pt x="97" y="0"/>
                    <a:pt x="88" y="1"/>
                    <a:pt x="80" y="4"/>
                  </a:cubicBezTo>
                  <a:cubicBezTo>
                    <a:pt x="32" y="15"/>
                    <a:pt x="1" y="66"/>
                    <a:pt x="15" y="114"/>
                  </a:cubicBezTo>
                  <a:cubicBezTo>
                    <a:pt x="25" y="155"/>
                    <a:pt x="62" y="183"/>
                    <a:pt x="103" y="183"/>
                  </a:cubicBezTo>
                  <a:cubicBezTo>
                    <a:pt x="111" y="183"/>
                    <a:pt x="119" y="182"/>
                    <a:pt x="125" y="181"/>
                  </a:cubicBezTo>
                  <a:lnTo>
                    <a:pt x="136" y="178"/>
                  </a:lnTo>
                  <a:cubicBezTo>
                    <a:pt x="184" y="165"/>
                    <a:pt x="210" y="114"/>
                    <a:pt x="196" y="66"/>
                  </a:cubicBezTo>
                  <a:cubicBezTo>
                    <a:pt x="186" y="26"/>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9"/>
            <p:cNvSpPr/>
            <p:nvPr/>
          </p:nvSpPr>
          <p:spPr>
            <a:xfrm>
              <a:off x="6403562" y="652264"/>
              <a:ext cx="9533" cy="8353"/>
            </a:xfrm>
            <a:custGeom>
              <a:avLst/>
              <a:gdLst/>
              <a:ahLst/>
              <a:cxnLst/>
              <a:rect l="l" t="t" r="r" b="b"/>
              <a:pathLst>
                <a:path w="210" h="184" extrusionOk="0">
                  <a:moveTo>
                    <a:pt x="105" y="0"/>
                  </a:moveTo>
                  <a:cubicBezTo>
                    <a:pt x="94" y="0"/>
                    <a:pt x="84" y="2"/>
                    <a:pt x="74" y="5"/>
                  </a:cubicBezTo>
                  <a:cubicBezTo>
                    <a:pt x="26" y="21"/>
                    <a:pt x="0" y="74"/>
                    <a:pt x="16" y="121"/>
                  </a:cubicBezTo>
                  <a:cubicBezTo>
                    <a:pt x="29" y="159"/>
                    <a:pt x="64" y="184"/>
                    <a:pt x="102" y="184"/>
                  </a:cubicBezTo>
                  <a:cubicBezTo>
                    <a:pt x="112" y="184"/>
                    <a:pt x="122" y="183"/>
                    <a:pt x="132" y="178"/>
                  </a:cubicBezTo>
                  <a:lnTo>
                    <a:pt x="141" y="175"/>
                  </a:lnTo>
                  <a:cubicBezTo>
                    <a:pt x="189" y="158"/>
                    <a:pt x="210" y="109"/>
                    <a:pt x="194" y="59"/>
                  </a:cubicBezTo>
                  <a:cubicBezTo>
                    <a:pt x="182" y="23"/>
                    <a:pt x="14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9"/>
            <p:cNvSpPr/>
            <p:nvPr/>
          </p:nvSpPr>
          <p:spPr>
            <a:xfrm>
              <a:off x="6353264" y="662205"/>
              <a:ext cx="9124" cy="8262"/>
            </a:xfrm>
            <a:custGeom>
              <a:avLst/>
              <a:gdLst/>
              <a:ahLst/>
              <a:cxnLst/>
              <a:rect l="l" t="t" r="r" b="b"/>
              <a:pathLst>
                <a:path w="201" h="182" extrusionOk="0">
                  <a:moveTo>
                    <a:pt x="107" y="0"/>
                  </a:moveTo>
                  <a:cubicBezTo>
                    <a:pt x="105" y="0"/>
                    <a:pt x="102" y="0"/>
                    <a:pt x="100" y="1"/>
                  </a:cubicBezTo>
                  <a:lnTo>
                    <a:pt x="89" y="1"/>
                  </a:lnTo>
                  <a:cubicBezTo>
                    <a:pt x="39" y="4"/>
                    <a:pt x="1" y="48"/>
                    <a:pt x="5" y="98"/>
                  </a:cubicBezTo>
                  <a:cubicBezTo>
                    <a:pt x="8" y="145"/>
                    <a:pt x="48" y="182"/>
                    <a:pt x="96" y="182"/>
                  </a:cubicBezTo>
                  <a:lnTo>
                    <a:pt x="102" y="182"/>
                  </a:lnTo>
                  <a:lnTo>
                    <a:pt x="110" y="181"/>
                  </a:lnTo>
                  <a:cubicBezTo>
                    <a:pt x="160" y="178"/>
                    <a:pt x="200" y="134"/>
                    <a:pt x="196" y="84"/>
                  </a:cubicBezTo>
                  <a:cubicBezTo>
                    <a:pt x="193" y="38"/>
                    <a:pt x="155"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9"/>
            <p:cNvSpPr/>
            <p:nvPr/>
          </p:nvSpPr>
          <p:spPr>
            <a:xfrm>
              <a:off x="6415546" y="647543"/>
              <a:ext cx="9896" cy="8580"/>
            </a:xfrm>
            <a:custGeom>
              <a:avLst/>
              <a:gdLst/>
              <a:ahLst/>
              <a:cxnLst/>
              <a:rect l="l" t="t" r="r" b="b"/>
              <a:pathLst>
                <a:path w="218" h="189" extrusionOk="0">
                  <a:moveTo>
                    <a:pt x="114" y="1"/>
                  </a:moveTo>
                  <a:cubicBezTo>
                    <a:pt x="103" y="1"/>
                    <a:pt x="91" y="3"/>
                    <a:pt x="79" y="8"/>
                  </a:cubicBezTo>
                  <a:lnTo>
                    <a:pt x="69" y="12"/>
                  </a:lnTo>
                  <a:cubicBezTo>
                    <a:pt x="23" y="31"/>
                    <a:pt x="1" y="86"/>
                    <a:pt x="21" y="132"/>
                  </a:cubicBezTo>
                  <a:cubicBezTo>
                    <a:pt x="34" y="167"/>
                    <a:pt x="69" y="189"/>
                    <a:pt x="105" y="189"/>
                  </a:cubicBezTo>
                  <a:cubicBezTo>
                    <a:pt x="117" y="189"/>
                    <a:pt x="128" y="186"/>
                    <a:pt x="140" y="182"/>
                  </a:cubicBezTo>
                  <a:lnTo>
                    <a:pt x="148" y="178"/>
                  </a:lnTo>
                  <a:cubicBezTo>
                    <a:pt x="196" y="160"/>
                    <a:pt x="218" y="105"/>
                    <a:pt x="198" y="60"/>
                  </a:cubicBezTo>
                  <a:cubicBezTo>
                    <a:pt x="184" y="23"/>
                    <a:pt x="150" y="1"/>
                    <a:pt x="11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9"/>
            <p:cNvSpPr/>
            <p:nvPr/>
          </p:nvSpPr>
          <p:spPr>
            <a:xfrm>
              <a:off x="6415365" y="281977"/>
              <a:ext cx="9760" cy="8443"/>
            </a:xfrm>
            <a:custGeom>
              <a:avLst/>
              <a:gdLst/>
              <a:ahLst/>
              <a:cxnLst/>
              <a:rect l="l" t="t" r="r" b="b"/>
              <a:pathLst>
                <a:path w="215" h="186" extrusionOk="0">
                  <a:moveTo>
                    <a:pt x="105" y="0"/>
                  </a:moveTo>
                  <a:cubicBezTo>
                    <a:pt x="69" y="0"/>
                    <a:pt x="36" y="22"/>
                    <a:pt x="21" y="58"/>
                  </a:cubicBezTo>
                  <a:cubicBezTo>
                    <a:pt x="1" y="104"/>
                    <a:pt x="26" y="159"/>
                    <a:pt x="73" y="178"/>
                  </a:cubicBezTo>
                  <a:cubicBezTo>
                    <a:pt x="85" y="184"/>
                    <a:pt x="98" y="186"/>
                    <a:pt x="110" y="186"/>
                  </a:cubicBezTo>
                  <a:cubicBezTo>
                    <a:pt x="146" y="186"/>
                    <a:pt x="179" y="165"/>
                    <a:pt x="195" y="131"/>
                  </a:cubicBezTo>
                  <a:cubicBezTo>
                    <a:pt x="215" y="84"/>
                    <a:pt x="193" y="31"/>
                    <a:pt x="147" y="11"/>
                  </a:cubicBezTo>
                  <a:lnTo>
                    <a:pt x="137" y="6"/>
                  </a:lnTo>
                  <a:cubicBezTo>
                    <a:pt x="126" y="2"/>
                    <a:pt x="115"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9"/>
            <p:cNvSpPr/>
            <p:nvPr/>
          </p:nvSpPr>
          <p:spPr>
            <a:xfrm>
              <a:off x="6365566" y="268812"/>
              <a:ext cx="9351" cy="8398"/>
            </a:xfrm>
            <a:custGeom>
              <a:avLst/>
              <a:gdLst/>
              <a:ahLst/>
              <a:cxnLst/>
              <a:rect l="l" t="t" r="r" b="b"/>
              <a:pathLst>
                <a:path w="206" h="185" extrusionOk="0">
                  <a:moveTo>
                    <a:pt x="99" y="0"/>
                  </a:moveTo>
                  <a:cubicBezTo>
                    <a:pt x="55" y="0"/>
                    <a:pt x="14" y="34"/>
                    <a:pt x="7" y="80"/>
                  </a:cubicBezTo>
                  <a:cubicBezTo>
                    <a:pt x="1" y="130"/>
                    <a:pt x="37" y="175"/>
                    <a:pt x="87" y="182"/>
                  </a:cubicBezTo>
                  <a:lnTo>
                    <a:pt x="98" y="184"/>
                  </a:lnTo>
                  <a:cubicBezTo>
                    <a:pt x="101" y="184"/>
                    <a:pt x="105" y="185"/>
                    <a:pt x="107" y="185"/>
                  </a:cubicBezTo>
                  <a:cubicBezTo>
                    <a:pt x="154" y="185"/>
                    <a:pt x="194" y="151"/>
                    <a:pt x="199" y="104"/>
                  </a:cubicBezTo>
                  <a:cubicBezTo>
                    <a:pt x="205" y="54"/>
                    <a:pt x="168" y="7"/>
                    <a:pt x="118" y="3"/>
                  </a:cubicBezTo>
                  <a:lnTo>
                    <a:pt x="110" y="1"/>
                  </a:lnTo>
                  <a:cubicBezTo>
                    <a:pt x="107" y="1"/>
                    <a:pt x="103"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9"/>
            <p:cNvSpPr/>
            <p:nvPr/>
          </p:nvSpPr>
          <p:spPr>
            <a:xfrm>
              <a:off x="6366020" y="660934"/>
              <a:ext cx="9306" cy="8398"/>
            </a:xfrm>
            <a:custGeom>
              <a:avLst/>
              <a:gdLst/>
              <a:ahLst/>
              <a:cxnLst/>
              <a:rect l="l" t="t" r="r" b="b"/>
              <a:pathLst>
                <a:path w="205" h="185" extrusionOk="0">
                  <a:moveTo>
                    <a:pt x="110" y="1"/>
                  </a:moveTo>
                  <a:cubicBezTo>
                    <a:pt x="105" y="1"/>
                    <a:pt x="100" y="1"/>
                    <a:pt x="95" y="2"/>
                  </a:cubicBezTo>
                  <a:lnTo>
                    <a:pt x="86" y="3"/>
                  </a:lnTo>
                  <a:cubicBezTo>
                    <a:pt x="36" y="10"/>
                    <a:pt x="0" y="56"/>
                    <a:pt x="7" y="106"/>
                  </a:cubicBezTo>
                  <a:cubicBezTo>
                    <a:pt x="14" y="152"/>
                    <a:pt x="53" y="185"/>
                    <a:pt x="97" y="185"/>
                  </a:cubicBezTo>
                  <a:cubicBezTo>
                    <a:pt x="101" y="185"/>
                    <a:pt x="106" y="185"/>
                    <a:pt x="110" y="184"/>
                  </a:cubicBezTo>
                  <a:lnTo>
                    <a:pt x="119" y="182"/>
                  </a:lnTo>
                  <a:cubicBezTo>
                    <a:pt x="169" y="176"/>
                    <a:pt x="205" y="130"/>
                    <a:pt x="199" y="79"/>
                  </a:cubicBezTo>
                  <a:cubicBezTo>
                    <a:pt x="192" y="34"/>
                    <a:pt x="154"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9"/>
            <p:cNvSpPr/>
            <p:nvPr/>
          </p:nvSpPr>
          <p:spPr>
            <a:xfrm>
              <a:off x="6390942" y="273715"/>
              <a:ext cx="9533" cy="8489"/>
            </a:xfrm>
            <a:custGeom>
              <a:avLst/>
              <a:gdLst/>
              <a:ahLst/>
              <a:cxnLst/>
              <a:rect l="l" t="t" r="r" b="b"/>
              <a:pathLst>
                <a:path w="210" h="187" extrusionOk="0">
                  <a:moveTo>
                    <a:pt x="99" y="1"/>
                  </a:moveTo>
                  <a:cubicBezTo>
                    <a:pt x="59" y="1"/>
                    <a:pt x="24" y="29"/>
                    <a:pt x="13" y="71"/>
                  </a:cubicBezTo>
                  <a:cubicBezTo>
                    <a:pt x="1" y="119"/>
                    <a:pt x="34" y="170"/>
                    <a:pt x="84" y="182"/>
                  </a:cubicBezTo>
                  <a:cubicBezTo>
                    <a:pt x="92" y="185"/>
                    <a:pt x="100" y="186"/>
                    <a:pt x="108" y="186"/>
                  </a:cubicBezTo>
                  <a:cubicBezTo>
                    <a:pt x="148" y="186"/>
                    <a:pt x="185" y="160"/>
                    <a:pt x="196" y="119"/>
                  </a:cubicBezTo>
                  <a:cubicBezTo>
                    <a:pt x="209" y="70"/>
                    <a:pt x="180" y="20"/>
                    <a:pt x="131" y="7"/>
                  </a:cubicBezTo>
                  <a:lnTo>
                    <a:pt x="121" y="4"/>
                  </a:lnTo>
                  <a:cubicBezTo>
                    <a:pt x="113" y="2"/>
                    <a:pt x="106"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9"/>
            <p:cNvSpPr/>
            <p:nvPr/>
          </p:nvSpPr>
          <p:spPr>
            <a:xfrm>
              <a:off x="6378685" y="658846"/>
              <a:ext cx="9442" cy="8443"/>
            </a:xfrm>
            <a:custGeom>
              <a:avLst/>
              <a:gdLst/>
              <a:ahLst/>
              <a:cxnLst/>
              <a:rect l="l" t="t" r="r" b="b"/>
              <a:pathLst>
                <a:path w="208" h="186" extrusionOk="0">
                  <a:moveTo>
                    <a:pt x="109" y="0"/>
                  </a:moveTo>
                  <a:cubicBezTo>
                    <a:pt x="103" y="0"/>
                    <a:pt x="97" y="1"/>
                    <a:pt x="91" y="2"/>
                  </a:cubicBezTo>
                  <a:lnTo>
                    <a:pt x="81" y="4"/>
                  </a:lnTo>
                  <a:cubicBezTo>
                    <a:pt x="31" y="14"/>
                    <a:pt x="1" y="64"/>
                    <a:pt x="10" y="112"/>
                  </a:cubicBezTo>
                  <a:cubicBezTo>
                    <a:pt x="20" y="156"/>
                    <a:pt x="58" y="185"/>
                    <a:pt x="100" y="185"/>
                  </a:cubicBezTo>
                  <a:cubicBezTo>
                    <a:pt x="106" y="185"/>
                    <a:pt x="112" y="185"/>
                    <a:pt x="120" y="182"/>
                  </a:cubicBezTo>
                  <a:lnTo>
                    <a:pt x="126" y="181"/>
                  </a:lnTo>
                  <a:cubicBezTo>
                    <a:pt x="176" y="172"/>
                    <a:pt x="207" y="123"/>
                    <a:pt x="199" y="73"/>
                  </a:cubicBezTo>
                  <a:cubicBezTo>
                    <a:pt x="191" y="31"/>
                    <a:pt x="153"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9"/>
            <p:cNvSpPr/>
            <p:nvPr/>
          </p:nvSpPr>
          <p:spPr>
            <a:xfrm>
              <a:off x="6378458" y="270809"/>
              <a:ext cx="9351" cy="8443"/>
            </a:xfrm>
            <a:custGeom>
              <a:avLst/>
              <a:gdLst/>
              <a:ahLst/>
              <a:cxnLst/>
              <a:rect l="l" t="t" r="r" b="b"/>
              <a:pathLst>
                <a:path w="206" h="186" extrusionOk="0">
                  <a:moveTo>
                    <a:pt x="97" y="1"/>
                  </a:moveTo>
                  <a:cubicBezTo>
                    <a:pt x="55" y="1"/>
                    <a:pt x="19" y="32"/>
                    <a:pt x="11" y="76"/>
                  </a:cubicBezTo>
                  <a:cubicBezTo>
                    <a:pt x="0" y="126"/>
                    <a:pt x="37" y="175"/>
                    <a:pt x="88" y="184"/>
                  </a:cubicBezTo>
                  <a:cubicBezTo>
                    <a:pt x="94" y="186"/>
                    <a:pt x="100" y="186"/>
                    <a:pt x="106" y="186"/>
                  </a:cubicBezTo>
                  <a:cubicBezTo>
                    <a:pt x="148" y="186"/>
                    <a:pt x="186" y="155"/>
                    <a:pt x="196" y="112"/>
                  </a:cubicBezTo>
                  <a:cubicBezTo>
                    <a:pt x="205" y="61"/>
                    <a:pt x="173" y="14"/>
                    <a:pt x="123" y="5"/>
                  </a:cubicBezTo>
                  <a:lnTo>
                    <a:pt x="113" y="2"/>
                  </a:lnTo>
                  <a:cubicBezTo>
                    <a:pt x="108" y="1"/>
                    <a:pt x="102" y="1"/>
                    <a:pt x="9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9"/>
            <p:cNvSpPr/>
            <p:nvPr/>
          </p:nvSpPr>
          <p:spPr>
            <a:xfrm>
              <a:off x="6143131" y="465055"/>
              <a:ext cx="8625" cy="8670"/>
            </a:xfrm>
            <a:custGeom>
              <a:avLst/>
              <a:gdLst/>
              <a:ahLst/>
              <a:cxnLst/>
              <a:rect l="l" t="t" r="r" b="b"/>
              <a:pathLst>
                <a:path w="190" h="191" extrusionOk="0">
                  <a:moveTo>
                    <a:pt x="95" y="1"/>
                  </a:moveTo>
                  <a:cubicBezTo>
                    <a:pt x="43" y="1"/>
                    <a:pt x="0" y="43"/>
                    <a:pt x="0" y="96"/>
                  </a:cubicBezTo>
                  <a:cubicBezTo>
                    <a:pt x="1" y="148"/>
                    <a:pt x="43" y="191"/>
                    <a:pt x="95" y="191"/>
                  </a:cubicBezTo>
                  <a:cubicBezTo>
                    <a:pt x="148" y="191"/>
                    <a:pt x="190" y="148"/>
                    <a:pt x="190" y="96"/>
                  </a:cubicBezTo>
                  <a:cubicBezTo>
                    <a:pt x="190" y="44"/>
                    <a:pt x="148" y="1"/>
                    <a:pt x="9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9"/>
            <p:cNvSpPr/>
            <p:nvPr/>
          </p:nvSpPr>
          <p:spPr>
            <a:xfrm>
              <a:off x="6310774" y="434958"/>
              <a:ext cx="68183" cy="68274"/>
            </a:xfrm>
            <a:custGeom>
              <a:avLst/>
              <a:gdLst/>
              <a:ahLst/>
              <a:cxnLst/>
              <a:rect l="l" t="t" r="r" b="b"/>
              <a:pathLst>
                <a:path w="1502" h="1504" extrusionOk="0">
                  <a:moveTo>
                    <a:pt x="751" y="0"/>
                  </a:moveTo>
                  <a:cubicBezTo>
                    <a:pt x="337" y="0"/>
                    <a:pt x="0" y="337"/>
                    <a:pt x="0" y="752"/>
                  </a:cubicBezTo>
                  <a:cubicBezTo>
                    <a:pt x="0" y="1168"/>
                    <a:pt x="337" y="1503"/>
                    <a:pt x="751" y="1503"/>
                  </a:cubicBezTo>
                  <a:cubicBezTo>
                    <a:pt x="1166" y="1503"/>
                    <a:pt x="1502" y="1168"/>
                    <a:pt x="1502" y="752"/>
                  </a:cubicBezTo>
                  <a:cubicBezTo>
                    <a:pt x="1502" y="337"/>
                    <a:pt x="1166" y="0"/>
                    <a:pt x="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9"/>
            <p:cNvSpPr/>
            <p:nvPr/>
          </p:nvSpPr>
          <p:spPr>
            <a:xfrm>
              <a:off x="6200192" y="259778"/>
              <a:ext cx="14844" cy="14799"/>
            </a:xfrm>
            <a:custGeom>
              <a:avLst/>
              <a:gdLst/>
              <a:ahLst/>
              <a:cxnLst/>
              <a:rect l="l" t="t" r="r" b="b"/>
              <a:pathLst>
                <a:path w="327" h="326" extrusionOk="0">
                  <a:moveTo>
                    <a:pt x="164" y="84"/>
                  </a:moveTo>
                  <a:cubicBezTo>
                    <a:pt x="208" y="84"/>
                    <a:pt x="243" y="120"/>
                    <a:pt x="243" y="163"/>
                  </a:cubicBezTo>
                  <a:cubicBezTo>
                    <a:pt x="243" y="207"/>
                    <a:pt x="208" y="242"/>
                    <a:pt x="164" y="242"/>
                  </a:cubicBezTo>
                  <a:cubicBezTo>
                    <a:pt x="120" y="242"/>
                    <a:pt x="85" y="207"/>
                    <a:pt x="85" y="163"/>
                  </a:cubicBezTo>
                  <a:cubicBezTo>
                    <a:pt x="85" y="120"/>
                    <a:pt x="119" y="84"/>
                    <a:pt x="164" y="84"/>
                  </a:cubicBezTo>
                  <a:close/>
                  <a:moveTo>
                    <a:pt x="164" y="1"/>
                  </a:moveTo>
                  <a:cubicBezTo>
                    <a:pt x="74" y="1"/>
                    <a:pt x="2" y="74"/>
                    <a:pt x="2" y="163"/>
                  </a:cubicBezTo>
                  <a:cubicBezTo>
                    <a:pt x="0" y="253"/>
                    <a:pt x="73" y="326"/>
                    <a:pt x="164" y="326"/>
                  </a:cubicBezTo>
                  <a:cubicBezTo>
                    <a:pt x="253" y="326"/>
                    <a:pt x="326" y="253"/>
                    <a:pt x="326" y="163"/>
                  </a:cubicBezTo>
                  <a:cubicBezTo>
                    <a:pt x="326" y="74"/>
                    <a:pt x="253"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9"/>
            <p:cNvSpPr/>
            <p:nvPr/>
          </p:nvSpPr>
          <p:spPr>
            <a:xfrm>
              <a:off x="6298291" y="220739"/>
              <a:ext cx="14799" cy="14799"/>
            </a:xfrm>
            <a:custGeom>
              <a:avLst/>
              <a:gdLst/>
              <a:ahLst/>
              <a:cxnLst/>
              <a:rect l="l" t="t" r="r" b="b"/>
              <a:pathLst>
                <a:path w="326" h="326" extrusionOk="0">
                  <a:moveTo>
                    <a:pt x="163" y="83"/>
                  </a:moveTo>
                  <a:cubicBezTo>
                    <a:pt x="207" y="83"/>
                    <a:pt x="243" y="118"/>
                    <a:pt x="243" y="162"/>
                  </a:cubicBezTo>
                  <a:cubicBezTo>
                    <a:pt x="243" y="205"/>
                    <a:pt x="207" y="241"/>
                    <a:pt x="163" y="241"/>
                  </a:cubicBezTo>
                  <a:cubicBezTo>
                    <a:pt x="120" y="241"/>
                    <a:pt x="84" y="205"/>
                    <a:pt x="84" y="162"/>
                  </a:cubicBezTo>
                  <a:cubicBezTo>
                    <a:pt x="84" y="118"/>
                    <a:pt x="119" y="83"/>
                    <a:pt x="163" y="83"/>
                  </a:cubicBezTo>
                  <a:close/>
                  <a:moveTo>
                    <a:pt x="163" y="0"/>
                  </a:moveTo>
                  <a:cubicBezTo>
                    <a:pt x="74" y="0"/>
                    <a:pt x="1" y="73"/>
                    <a:pt x="1" y="163"/>
                  </a:cubicBezTo>
                  <a:cubicBezTo>
                    <a:pt x="0"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9"/>
            <p:cNvSpPr/>
            <p:nvPr/>
          </p:nvSpPr>
          <p:spPr>
            <a:xfrm>
              <a:off x="6350223" y="217561"/>
              <a:ext cx="14799" cy="14799"/>
            </a:xfrm>
            <a:custGeom>
              <a:avLst/>
              <a:gdLst/>
              <a:ahLst/>
              <a:cxnLst/>
              <a:rect l="l" t="t" r="r" b="b"/>
              <a:pathLst>
                <a:path w="326" h="326" extrusionOk="0">
                  <a:moveTo>
                    <a:pt x="163" y="83"/>
                  </a:moveTo>
                  <a:cubicBezTo>
                    <a:pt x="206" y="83"/>
                    <a:pt x="242" y="118"/>
                    <a:pt x="242" y="162"/>
                  </a:cubicBezTo>
                  <a:cubicBezTo>
                    <a:pt x="242" y="205"/>
                    <a:pt x="206" y="241"/>
                    <a:pt x="163" y="241"/>
                  </a:cubicBezTo>
                  <a:cubicBezTo>
                    <a:pt x="119" y="241"/>
                    <a:pt x="84" y="205"/>
                    <a:pt x="84" y="162"/>
                  </a:cubicBezTo>
                  <a:cubicBezTo>
                    <a:pt x="84" y="118"/>
                    <a:pt x="119" y="83"/>
                    <a:pt x="163" y="83"/>
                  </a:cubicBezTo>
                  <a:close/>
                  <a:moveTo>
                    <a:pt x="163" y="1"/>
                  </a:moveTo>
                  <a:cubicBezTo>
                    <a:pt x="73" y="1"/>
                    <a:pt x="0" y="73"/>
                    <a:pt x="0" y="163"/>
                  </a:cubicBezTo>
                  <a:cubicBezTo>
                    <a:pt x="0" y="252"/>
                    <a:pt x="73" y="325"/>
                    <a:pt x="163" y="325"/>
                  </a:cubicBezTo>
                  <a:cubicBezTo>
                    <a:pt x="252" y="325"/>
                    <a:pt x="325" y="253"/>
                    <a:pt x="325" y="163"/>
                  </a:cubicBezTo>
                  <a:cubicBezTo>
                    <a:pt x="325" y="73"/>
                    <a:pt x="252"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9"/>
            <p:cNvSpPr/>
            <p:nvPr/>
          </p:nvSpPr>
          <p:spPr>
            <a:xfrm>
              <a:off x="6402155" y="226050"/>
              <a:ext cx="14844" cy="14799"/>
            </a:xfrm>
            <a:custGeom>
              <a:avLst/>
              <a:gdLst/>
              <a:ahLst/>
              <a:cxnLst/>
              <a:rect l="l" t="t" r="r" b="b"/>
              <a:pathLst>
                <a:path w="327" h="326" extrusionOk="0">
                  <a:moveTo>
                    <a:pt x="164" y="84"/>
                  </a:moveTo>
                  <a:cubicBezTo>
                    <a:pt x="207" y="84"/>
                    <a:pt x="243" y="119"/>
                    <a:pt x="243" y="163"/>
                  </a:cubicBezTo>
                  <a:cubicBezTo>
                    <a:pt x="243" y="207"/>
                    <a:pt x="207" y="242"/>
                    <a:pt x="164" y="242"/>
                  </a:cubicBezTo>
                  <a:cubicBezTo>
                    <a:pt x="121" y="242"/>
                    <a:pt x="85" y="207"/>
                    <a:pt x="85" y="163"/>
                  </a:cubicBezTo>
                  <a:cubicBezTo>
                    <a:pt x="85" y="119"/>
                    <a:pt x="121" y="84"/>
                    <a:pt x="164" y="84"/>
                  </a:cubicBezTo>
                  <a:close/>
                  <a:moveTo>
                    <a:pt x="164" y="0"/>
                  </a:moveTo>
                  <a:cubicBezTo>
                    <a:pt x="74" y="0"/>
                    <a:pt x="0" y="73"/>
                    <a:pt x="0" y="163"/>
                  </a:cubicBezTo>
                  <a:cubicBezTo>
                    <a:pt x="0" y="252"/>
                    <a:pt x="74" y="325"/>
                    <a:pt x="164" y="325"/>
                  </a:cubicBezTo>
                  <a:cubicBezTo>
                    <a:pt x="254" y="325"/>
                    <a:pt x="326" y="252"/>
                    <a:pt x="326" y="163"/>
                  </a:cubicBezTo>
                  <a:cubicBezTo>
                    <a:pt x="326" y="73"/>
                    <a:pt x="254" y="0"/>
                    <a:pt x="16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9"/>
            <p:cNvSpPr/>
            <p:nvPr/>
          </p:nvSpPr>
          <p:spPr>
            <a:xfrm>
              <a:off x="6531394" y="313163"/>
              <a:ext cx="14844" cy="14799"/>
            </a:xfrm>
            <a:custGeom>
              <a:avLst/>
              <a:gdLst/>
              <a:ahLst/>
              <a:cxnLst/>
              <a:rect l="l" t="t" r="r" b="b"/>
              <a:pathLst>
                <a:path w="327" h="326" extrusionOk="0">
                  <a:moveTo>
                    <a:pt x="164" y="84"/>
                  </a:moveTo>
                  <a:cubicBezTo>
                    <a:pt x="207" y="84"/>
                    <a:pt x="243" y="120"/>
                    <a:pt x="243" y="163"/>
                  </a:cubicBezTo>
                  <a:cubicBezTo>
                    <a:pt x="243" y="207"/>
                    <a:pt x="207" y="242"/>
                    <a:pt x="164" y="242"/>
                  </a:cubicBezTo>
                  <a:cubicBezTo>
                    <a:pt x="121" y="242"/>
                    <a:pt x="85" y="207"/>
                    <a:pt x="85" y="163"/>
                  </a:cubicBezTo>
                  <a:cubicBezTo>
                    <a:pt x="85" y="120"/>
                    <a:pt x="120" y="84"/>
                    <a:pt x="164" y="84"/>
                  </a:cubicBezTo>
                  <a:close/>
                  <a:moveTo>
                    <a:pt x="164" y="1"/>
                  </a:moveTo>
                  <a:cubicBezTo>
                    <a:pt x="75" y="1"/>
                    <a:pt x="2" y="73"/>
                    <a:pt x="2" y="163"/>
                  </a:cubicBezTo>
                  <a:cubicBezTo>
                    <a:pt x="1" y="253"/>
                    <a:pt x="75" y="325"/>
                    <a:pt x="164" y="325"/>
                  </a:cubicBezTo>
                  <a:cubicBezTo>
                    <a:pt x="254" y="325"/>
                    <a:pt x="327" y="253"/>
                    <a:pt x="327" y="163"/>
                  </a:cubicBezTo>
                  <a:cubicBezTo>
                    <a:pt x="327" y="73"/>
                    <a:pt x="254"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9"/>
            <p:cNvSpPr/>
            <p:nvPr/>
          </p:nvSpPr>
          <p:spPr>
            <a:xfrm>
              <a:off x="6581646" y="461695"/>
              <a:ext cx="14799" cy="14753"/>
            </a:xfrm>
            <a:custGeom>
              <a:avLst/>
              <a:gdLst/>
              <a:ahLst/>
              <a:cxnLst/>
              <a:rect l="l" t="t" r="r" b="b"/>
              <a:pathLst>
                <a:path w="326" h="325" extrusionOk="0">
                  <a:moveTo>
                    <a:pt x="163" y="84"/>
                  </a:moveTo>
                  <a:cubicBezTo>
                    <a:pt x="207" y="84"/>
                    <a:pt x="243" y="120"/>
                    <a:pt x="243" y="163"/>
                  </a:cubicBezTo>
                  <a:cubicBezTo>
                    <a:pt x="243" y="207"/>
                    <a:pt x="207" y="242"/>
                    <a:pt x="163" y="242"/>
                  </a:cubicBezTo>
                  <a:cubicBezTo>
                    <a:pt x="120" y="242"/>
                    <a:pt x="84" y="207"/>
                    <a:pt x="84" y="163"/>
                  </a:cubicBezTo>
                  <a:cubicBezTo>
                    <a:pt x="84" y="118"/>
                    <a:pt x="118" y="84"/>
                    <a:pt x="163" y="84"/>
                  </a:cubicBezTo>
                  <a:close/>
                  <a:moveTo>
                    <a:pt x="163" y="1"/>
                  </a:moveTo>
                  <a:cubicBezTo>
                    <a:pt x="74" y="1"/>
                    <a:pt x="1" y="74"/>
                    <a:pt x="1" y="163"/>
                  </a:cubicBezTo>
                  <a:cubicBezTo>
                    <a:pt x="0" y="253"/>
                    <a:pt x="74" y="325"/>
                    <a:pt x="163" y="325"/>
                  </a:cubicBezTo>
                  <a:cubicBezTo>
                    <a:pt x="253" y="325"/>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9"/>
            <p:cNvSpPr/>
            <p:nvPr/>
          </p:nvSpPr>
          <p:spPr>
            <a:xfrm>
              <a:off x="6575927" y="514808"/>
              <a:ext cx="14753" cy="14753"/>
            </a:xfrm>
            <a:custGeom>
              <a:avLst/>
              <a:gdLst/>
              <a:ahLst/>
              <a:cxnLst/>
              <a:rect l="l" t="t" r="r" b="b"/>
              <a:pathLst>
                <a:path w="325" h="325" extrusionOk="0">
                  <a:moveTo>
                    <a:pt x="163" y="82"/>
                  </a:moveTo>
                  <a:cubicBezTo>
                    <a:pt x="206" y="82"/>
                    <a:pt x="242" y="118"/>
                    <a:pt x="242" y="161"/>
                  </a:cubicBezTo>
                  <a:cubicBezTo>
                    <a:pt x="242" y="205"/>
                    <a:pt x="206" y="240"/>
                    <a:pt x="163" y="240"/>
                  </a:cubicBezTo>
                  <a:cubicBezTo>
                    <a:pt x="120" y="240"/>
                    <a:pt x="84" y="205"/>
                    <a:pt x="84" y="161"/>
                  </a:cubicBezTo>
                  <a:cubicBezTo>
                    <a:pt x="84" y="118"/>
                    <a:pt x="120" y="82"/>
                    <a:pt x="163" y="82"/>
                  </a:cubicBezTo>
                  <a:close/>
                  <a:moveTo>
                    <a:pt x="163" y="0"/>
                  </a:moveTo>
                  <a:cubicBezTo>
                    <a:pt x="73" y="0"/>
                    <a:pt x="1" y="73"/>
                    <a:pt x="1" y="163"/>
                  </a:cubicBezTo>
                  <a:cubicBezTo>
                    <a:pt x="1" y="253"/>
                    <a:pt x="73" y="324"/>
                    <a:pt x="163" y="324"/>
                  </a:cubicBezTo>
                  <a:cubicBezTo>
                    <a:pt x="253" y="324"/>
                    <a:pt x="324" y="253"/>
                    <a:pt x="324" y="163"/>
                  </a:cubicBezTo>
                  <a:cubicBezTo>
                    <a:pt x="324"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9"/>
            <p:cNvSpPr/>
            <p:nvPr/>
          </p:nvSpPr>
          <p:spPr>
            <a:xfrm>
              <a:off x="6559312" y="563970"/>
              <a:ext cx="14753" cy="14799"/>
            </a:xfrm>
            <a:custGeom>
              <a:avLst/>
              <a:gdLst/>
              <a:ahLst/>
              <a:cxnLst/>
              <a:rect l="l" t="t" r="r" b="b"/>
              <a:pathLst>
                <a:path w="325" h="326" extrusionOk="0">
                  <a:moveTo>
                    <a:pt x="162" y="84"/>
                  </a:moveTo>
                  <a:cubicBezTo>
                    <a:pt x="206" y="84"/>
                    <a:pt x="241" y="120"/>
                    <a:pt x="241" y="163"/>
                  </a:cubicBezTo>
                  <a:cubicBezTo>
                    <a:pt x="241" y="206"/>
                    <a:pt x="206" y="242"/>
                    <a:pt x="162" y="242"/>
                  </a:cubicBezTo>
                  <a:cubicBezTo>
                    <a:pt x="119" y="242"/>
                    <a:pt x="83" y="206"/>
                    <a:pt x="83" y="163"/>
                  </a:cubicBezTo>
                  <a:cubicBezTo>
                    <a:pt x="83" y="120"/>
                    <a:pt x="119" y="84"/>
                    <a:pt x="162" y="84"/>
                  </a:cubicBezTo>
                  <a:close/>
                  <a:moveTo>
                    <a:pt x="162" y="1"/>
                  </a:moveTo>
                  <a:cubicBezTo>
                    <a:pt x="72" y="1"/>
                    <a:pt x="1" y="73"/>
                    <a:pt x="1" y="163"/>
                  </a:cubicBezTo>
                  <a:cubicBezTo>
                    <a:pt x="1" y="253"/>
                    <a:pt x="72" y="325"/>
                    <a:pt x="162" y="325"/>
                  </a:cubicBezTo>
                  <a:cubicBezTo>
                    <a:pt x="252" y="325"/>
                    <a:pt x="324" y="253"/>
                    <a:pt x="324" y="163"/>
                  </a:cubicBezTo>
                  <a:cubicBezTo>
                    <a:pt x="324" y="73"/>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9"/>
            <p:cNvSpPr/>
            <p:nvPr/>
          </p:nvSpPr>
          <p:spPr>
            <a:xfrm>
              <a:off x="6531440" y="609865"/>
              <a:ext cx="14799" cy="14799"/>
            </a:xfrm>
            <a:custGeom>
              <a:avLst/>
              <a:gdLst/>
              <a:ahLst/>
              <a:cxnLst/>
              <a:rect l="l" t="t" r="r" b="b"/>
              <a:pathLst>
                <a:path w="326" h="326" extrusionOk="0">
                  <a:moveTo>
                    <a:pt x="163" y="84"/>
                  </a:moveTo>
                  <a:cubicBezTo>
                    <a:pt x="206" y="84"/>
                    <a:pt x="242" y="119"/>
                    <a:pt x="242" y="163"/>
                  </a:cubicBezTo>
                  <a:cubicBezTo>
                    <a:pt x="242" y="207"/>
                    <a:pt x="206" y="242"/>
                    <a:pt x="163" y="242"/>
                  </a:cubicBezTo>
                  <a:cubicBezTo>
                    <a:pt x="120" y="242"/>
                    <a:pt x="84" y="207"/>
                    <a:pt x="84" y="163"/>
                  </a:cubicBezTo>
                  <a:cubicBezTo>
                    <a:pt x="84" y="119"/>
                    <a:pt x="120" y="84"/>
                    <a:pt x="163" y="84"/>
                  </a:cubicBezTo>
                  <a:close/>
                  <a:moveTo>
                    <a:pt x="163" y="1"/>
                  </a:moveTo>
                  <a:cubicBezTo>
                    <a:pt x="74" y="1"/>
                    <a:pt x="1" y="74"/>
                    <a:pt x="1" y="163"/>
                  </a:cubicBezTo>
                  <a:cubicBezTo>
                    <a:pt x="1" y="253"/>
                    <a:pt x="74" y="326"/>
                    <a:pt x="163" y="326"/>
                  </a:cubicBezTo>
                  <a:cubicBezTo>
                    <a:pt x="253" y="326"/>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9"/>
            <p:cNvSpPr/>
            <p:nvPr/>
          </p:nvSpPr>
          <p:spPr>
            <a:xfrm>
              <a:off x="6350677" y="705875"/>
              <a:ext cx="14799" cy="14799"/>
            </a:xfrm>
            <a:custGeom>
              <a:avLst/>
              <a:gdLst/>
              <a:ahLst/>
              <a:cxnLst/>
              <a:rect l="l" t="t" r="r" b="b"/>
              <a:pathLst>
                <a:path w="326" h="326" extrusionOk="0">
                  <a:moveTo>
                    <a:pt x="163" y="84"/>
                  </a:moveTo>
                  <a:cubicBezTo>
                    <a:pt x="206" y="84"/>
                    <a:pt x="242" y="119"/>
                    <a:pt x="242" y="163"/>
                  </a:cubicBezTo>
                  <a:cubicBezTo>
                    <a:pt x="242" y="206"/>
                    <a:pt x="206" y="242"/>
                    <a:pt x="163" y="242"/>
                  </a:cubicBezTo>
                  <a:cubicBezTo>
                    <a:pt x="120" y="242"/>
                    <a:pt x="84" y="206"/>
                    <a:pt x="84" y="163"/>
                  </a:cubicBezTo>
                  <a:cubicBezTo>
                    <a:pt x="84" y="119"/>
                    <a:pt x="120" y="84"/>
                    <a:pt x="163" y="84"/>
                  </a:cubicBezTo>
                  <a:close/>
                  <a:moveTo>
                    <a:pt x="163" y="0"/>
                  </a:moveTo>
                  <a:cubicBezTo>
                    <a:pt x="74" y="0"/>
                    <a:pt x="1" y="73"/>
                    <a:pt x="1" y="163"/>
                  </a:cubicBezTo>
                  <a:cubicBezTo>
                    <a:pt x="1"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9"/>
            <p:cNvSpPr/>
            <p:nvPr/>
          </p:nvSpPr>
          <p:spPr>
            <a:xfrm>
              <a:off x="6247948" y="688670"/>
              <a:ext cx="14844" cy="14799"/>
            </a:xfrm>
            <a:custGeom>
              <a:avLst/>
              <a:gdLst/>
              <a:ahLst/>
              <a:cxnLst/>
              <a:rect l="l" t="t" r="r" b="b"/>
              <a:pathLst>
                <a:path w="327" h="326" extrusionOk="0">
                  <a:moveTo>
                    <a:pt x="163" y="84"/>
                  </a:moveTo>
                  <a:cubicBezTo>
                    <a:pt x="206" y="84"/>
                    <a:pt x="242" y="120"/>
                    <a:pt x="242" y="163"/>
                  </a:cubicBezTo>
                  <a:cubicBezTo>
                    <a:pt x="242" y="206"/>
                    <a:pt x="206" y="242"/>
                    <a:pt x="163" y="242"/>
                  </a:cubicBezTo>
                  <a:cubicBezTo>
                    <a:pt x="119" y="242"/>
                    <a:pt x="84" y="206"/>
                    <a:pt x="84" y="163"/>
                  </a:cubicBezTo>
                  <a:cubicBezTo>
                    <a:pt x="84" y="120"/>
                    <a:pt x="119" y="84"/>
                    <a:pt x="163" y="84"/>
                  </a:cubicBezTo>
                  <a:close/>
                  <a:moveTo>
                    <a:pt x="163" y="1"/>
                  </a:moveTo>
                  <a:cubicBezTo>
                    <a:pt x="73" y="1"/>
                    <a:pt x="1" y="73"/>
                    <a:pt x="1" y="163"/>
                  </a:cubicBezTo>
                  <a:cubicBezTo>
                    <a:pt x="1" y="253"/>
                    <a:pt x="73" y="326"/>
                    <a:pt x="163" y="326"/>
                  </a:cubicBezTo>
                  <a:cubicBezTo>
                    <a:pt x="253" y="326"/>
                    <a:pt x="324" y="253"/>
                    <a:pt x="324" y="163"/>
                  </a:cubicBezTo>
                  <a:cubicBezTo>
                    <a:pt x="327"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9"/>
            <p:cNvSpPr/>
            <p:nvPr/>
          </p:nvSpPr>
          <p:spPr>
            <a:xfrm>
              <a:off x="6200328" y="663567"/>
              <a:ext cx="14753" cy="14753"/>
            </a:xfrm>
            <a:custGeom>
              <a:avLst/>
              <a:gdLst/>
              <a:ahLst/>
              <a:cxnLst/>
              <a:rect l="l" t="t" r="r" b="b"/>
              <a:pathLst>
                <a:path w="325" h="325" extrusionOk="0">
                  <a:moveTo>
                    <a:pt x="163" y="83"/>
                  </a:moveTo>
                  <a:cubicBezTo>
                    <a:pt x="206" y="83"/>
                    <a:pt x="242" y="119"/>
                    <a:pt x="242" y="162"/>
                  </a:cubicBezTo>
                  <a:cubicBezTo>
                    <a:pt x="242" y="206"/>
                    <a:pt x="206" y="242"/>
                    <a:pt x="163" y="242"/>
                  </a:cubicBezTo>
                  <a:cubicBezTo>
                    <a:pt x="118" y="242"/>
                    <a:pt x="84" y="206"/>
                    <a:pt x="84" y="162"/>
                  </a:cubicBezTo>
                  <a:cubicBezTo>
                    <a:pt x="84" y="119"/>
                    <a:pt x="118" y="83"/>
                    <a:pt x="163" y="83"/>
                  </a:cubicBezTo>
                  <a:close/>
                  <a:moveTo>
                    <a:pt x="163" y="0"/>
                  </a:moveTo>
                  <a:cubicBezTo>
                    <a:pt x="73" y="0"/>
                    <a:pt x="0" y="73"/>
                    <a:pt x="0" y="162"/>
                  </a:cubicBezTo>
                  <a:cubicBezTo>
                    <a:pt x="0" y="252"/>
                    <a:pt x="73" y="325"/>
                    <a:pt x="163" y="325"/>
                  </a:cubicBezTo>
                  <a:cubicBezTo>
                    <a:pt x="252" y="325"/>
                    <a:pt x="324" y="252"/>
                    <a:pt x="324" y="162"/>
                  </a:cubicBezTo>
                  <a:cubicBezTo>
                    <a:pt x="324" y="73"/>
                    <a:pt x="252"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9"/>
            <p:cNvSpPr/>
            <p:nvPr/>
          </p:nvSpPr>
          <p:spPr>
            <a:xfrm>
              <a:off x="6105952" y="539684"/>
              <a:ext cx="14753" cy="14753"/>
            </a:xfrm>
            <a:custGeom>
              <a:avLst/>
              <a:gdLst/>
              <a:ahLst/>
              <a:cxnLst/>
              <a:rect l="l" t="t" r="r" b="b"/>
              <a:pathLst>
                <a:path w="325" h="325" extrusionOk="0">
                  <a:moveTo>
                    <a:pt x="162" y="85"/>
                  </a:moveTo>
                  <a:cubicBezTo>
                    <a:pt x="206" y="85"/>
                    <a:pt x="241" y="121"/>
                    <a:pt x="241" y="164"/>
                  </a:cubicBezTo>
                  <a:cubicBezTo>
                    <a:pt x="241" y="208"/>
                    <a:pt x="206" y="243"/>
                    <a:pt x="162" y="243"/>
                  </a:cubicBezTo>
                  <a:cubicBezTo>
                    <a:pt x="119" y="243"/>
                    <a:pt x="83" y="208"/>
                    <a:pt x="83" y="164"/>
                  </a:cubicBezTo>
                  <a:cubicBezTo>
                    <a:pt x="83" y="121"/>
                    <a:pt x="119" y="85"/>
                    <a:pt x="162" y="85"/>
                  </a:cubicBezTo>
                  <a:close/>
                  <a:moveTo>
                    <a:pt x="162" y="1"/>
                  </a:moveTo>
                  <a:cubicBezTo>
                    <a:pt x="73" y="1"/>
                    <a:pt x="1" y="74"/>
                    <a:pt x="1" y="163"/>
                  </a:cubicBezTo>
                  <a:cubicBezTo>
                    <a:pt x="1" y="253"/>
                    <a:pt x="73" y="325"/>
                    <a:pt x="162" y="325"/>
                  </a:cubicBezTo>
                  <a:cubicBezTo>
                    <a:pt x="252" y="325"/>
                    <a:pt x="325" y="253"/>
                    <a:pt x="325" y="163"/>
                  </a:cubicBezTo>
                  <a:cubicBezTo>
                    <a:pt x="325" y="75"/>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9"/>
            <p:cNvSpPr/>
            <p:nvPr/>
          </p:nvSpPr>
          <p:spPr>
            <a:xfrm>
              <a:off x="6094467" y="488388"/>
              <a:ext cx="14753" cy="14799"/>
            </a:xfrm>
            <a:custGeom>
              <a:avLst/>
              <a:gdLst/>
              <a:ahLst/>
              <a:cxnLst/>
              <a:rect l="l" t="t" r="r" b="b"/>
              <a:pathLst>
                <a:path w="325" h="326" extrusionOk="0">
                  <a:moveTo>
                    <a:pt x="162" y="84"/>
                  </a:moveTo>
                  <a:cubicBezTo>
                    <a:pt x="206" y="84"/>
                    <a:pt x="241" y="120"/>
                    <a:pt x="241" y="163"/>
                  </a:cubicBezTo>
                  <a:cubicBezTo>
                    <a:pt x="241" y="207"/>
                    <a:pt x="206" y="242"/>
                    <a:pt x="162" y="242"/>
                  </a:cubicBezTo>
                  <a:cubicBezTo>
                    <a:pt x="119" y="242"/>
                    <a:pt x="83" y="207"/>
                    <a:pt x="83" y="163"/>
                  </a:cubicBezTo>
                  <a:cubicBezTo>
                    <a:pt x="83" y="120"/>
                    <a:pt x="119" y="84"/>
                    <a:pt x="162" y="84"/>
                  </a:cubicBezTo>
                  <a:close/>
                  <a:moveTo>
                    <a:pt x="162" y="0"/>
                  </a:moveTo>
                  <a:cubicBezTo>
                    <a:pt x="72" y="0"/>
                    <a:pt x="1" y="73"/>
                    <a:pt x="1" y="163"/>
                  </a:cubicBezTo>
                  <a:cubicBezTo>
                    <a:pt x="1" y="252"/>
                    <a:pt x="72" y="325"/>
                    <a:pt x="162" y="325"/>
                  </a:cubicBezTo>
                  <a:cubicBezTo>
                    <a:pt x="252" y="325"/>
                    <a:pt x="324" y="252"/>
                    <a:pt x="324" y="163"/>
                  </a:cubicBezTo>
                  <a:cubicBezTo>
                    <a:pt x="324"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9"/>
            <p:cNvSpPr/>
            <p:nvPr/>
          </p:nvSpPr>
          <p:spPr>
            <a:xfrm>
              <a:off x="6127787" y="335997"/>
              <a:ext cx="14753" cy="14753"/>
            </a:xfrm>
            <a:custGeom>
              <a:avLst/>
              <a:gdLst/>
              <a:ahLst/>
              <a:cxnLst/>
              <a:rect l="l" t="t" r="r" b="b"/>
              <a:pathLst>
                <a:path w="325" h="325" extrusionOk="0">
                  <a:moveTo>
                    <a:pt x="163" y="84"/>
                  </a:moveTo>
                  <a:cubicBezTo>
                    <a:pt x="206" y="84"/>
                    <a:pt x="242" y="119"/>
                    <a:pt x="242" y="163"/>
                  </a:cubicBezTo>
                  <a:cubicBezTo>
                    <a:pt x="242" y="206"/>
                    <a:pt x="206" y="242"/>
                    <a:pt x="163" y="242"/>
                  </a:cubicBezTo>
                  <a:cubicBezTo>
                    <a:pt x="119" y="242"/>
                    <a:pt x="84" y="206"/>
                    <a:pt x="84" y="163"/>
                  </a:cubicBezTo>
                  <a:cubicBezTo>
                    <a:pt x="84" y="119"/>
                    <a:pt x="119" y="84"/>
                    <a:pt x="163" y="84"/>
                  </a:cubicBezTo>
                  <a:close/>
                  <a:moveTo>
                    <a:pt x="163" y="1"/>
                  </a:moveTo>
                  <a:cubicBezTo>
                    <a:pt x="73" y="1"/>
                    <a:pt x="1" y="73"/>
                    <a:pt x="1" y="163"/>
                  </a:cubicBezTo>
                  <a:cubicBezTo>
                    <a:pt x="1" y="253"/>
                    <a:pt x="73" y="324"/>
                    <a:pt x="163" y="324"/>
                  </a:cubicBezTo>
                  <a:cubicBezTo>
                    <a:pt x="253" y="324"/>
                    <a:pt x="324" y="253"/>
                    <a:pt x="324" y="163"/>
                  </a:cubicBezTo>
                  <a:cubicBezTo>
                    <a:pt x="324"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9"/>
            <p:cNvSpPr/>
            <p:nvPr/>
          </p:nvSpPr>
          <p:spPr>
            <a:xfrm>
              <a:off x="6159564" y="294415"/>
              <a:ext cx="14753" cy="14799"/>
            </a:xfrm>
            <a:custGeom>
              <a:avLst/>
              <a:gdLst/>
              <a:ahLst/>
              <a:cxnLst/>
              <a:rect l="l" t="t" r="r" b="b"/>
              <a:pathLst>
                <a:path w="325" h="326" extrusionOk="0">
                  <a:moveTo>
                    <a:pt x="162" y="81"/>
                  </a:moveTo>
                  <a:cubicBezTo>
                    <a:pt x="207" y="81"/>
                    <a:pt x="241" y="117"/>
                    <a:pt x="241" y="161"/>
                  </a:cubicBezTo>
                  <a:cubicBezTo>
                    <a:pt x="241" y="205"/>
                    <a:pt x="207" y="240"/>
                    <a:pt x="162" y="240"/>
                  </a:cubicBezTo>
                  <a:cubicBezTo>
                    <a:pt x="119" y="240"/>
                    <a:pt x="83" y="205"/>
                    <a:pt x="83" y="161"/>
                  </a:cubicBezTo>
                  <a:cubicBezTo>
                    <a:pt x="83" y="117"/>
                    <a:pt x="119" y="81"/>
                    <a:pt x="162" y="81"/>
                  </a:cubicBezTo>
                  <a:close/>
                  <a:moveTo>
                    <a:pt x="162" y="0"/>
                  </a:moveTo>
                  <a:cubicBezTo>
                    <a:pt x="73" y="0"/>
                    <a:pt x="1" y="73"/>
                    <a:pt x="1" y="163"/>
                  </a:cubicBezTo>
                  <a:cubicBezTo>
                    <a:pt x="1" y="252"/>
                    <a:pt x="73" y="325"/>
                    <a:pt x="162" y="325"/>
                  </a:cubicBezTo>
                  <a:cubicBezTo>
                    <a:pt x="252" y="325"/>
                    <a:pt x="325" y="252"/>
                    <a:pt x="325" y="163"/>
                  </a:cubicBezTo>
                  <a:cubicBezTo>
                    <a:pt x="325"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9"/>
            <p:cNvSpPr/>
            <p:nvPr/>
          </p:nvSpPr>
          <p:spPr>
            <a:xfrm>
              <a:off x="6302104" y="224461"/>
              <a:ext cx="7218" cy="7218"/>
            </a:xfrm>
            <a:custGeom>
              <a:avLst/>
              <a:gdLst/>
              <a:ahLst/>
              <a:cxnLst/>
              <a:rect l="l" t="t" r="r" b="b"/>
              <a:pathLst>
                <a:path w="159" h="159" extrusionOk="0">
                  <a:moveTo>
                    <a:pt x="79" y="1"/>
                  </a:moveTo>
                  <a:cubicBezTo>
                    <a:pt x="36" y="1"/>
                    <a:pt x="0" y="36"/>
                    <a:pt x="0" y="80"/>
                  </a:cubicBezTo>
                  <a:cubicBezTo>
                    <a:pt x="0" y="124"/>
                    <a:pt x="35" y="159"/>
                    <a:pt x="79" y="159"/>
                  </a:cubicBezTo>
                  <a:cubicBezTo>
                    <a:pt x="123" y="159"/>
                    <a:pt x="159" y="123"/>
                    <a:pt x="159" y="80"/>
                  </a:cubicBezTo>
                  <a:cubicBezTo>
                    <a:pt x="159" y="36"/>
                    <a:pt x="123"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9"/>
            <p:cNvSpPr/>
            <p:nvPr/>
          </p:nvSpPr>
          <p:spPr>
            <a:xfrm>
              <a:off x="6353990" y="221283"/>
              <a:ext cx="7218" cy="7263"/>
            </a:xfrm>
            <a:custGeom>
              <a:avLst/>
              <a:gdLst/>
              <a:ahLst/>
              <a:cxnLst/>
              <a:rect l="l" t="t" r="r" b="b"/>
              <a:pathLst>
                <a:path w="159" h="160" extrusionOk="0">
                  <a:moveTo>
                    <a:pt x="80" y="1"/>
                  </a:moveTo>
                  <a:cubicBezTo>
                    <a:pt x="36" y="1"/>
                    <a:pt x="1" y="36"/>
                    <a:pt x="1" y="80"/>
                  </a:cubicBezTo>
                  <a:cubicBezTo>
                    <a:pt x="1" y="123"/>
                    <a:pt x="36" y="159"/>
                    <a:pt x="80" y="159"/>
                  </a:cubicBezTo>
                  <a:cubicBezTo>
                    <a:pt x="123" y="159"/>
                    <a:pt x="159" y="123"/>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9"/>
            <p:cNvSpPr/>
            <p:nvPr/>
          </p:nvSpPr>
          <p:spPr>
            <a:xfrm>
              <a:off x="6405968" y="229818"/>
              <a:ext cx="7218" cy="7218"/>
            </a:xfrm>
            <a:custGeom>
              <a:avLst/>
              <a:gdLst/>
              <a:ahLst/>
              <a:cxnLst/>
              <a:rect l="l" t="t" r="r" b="b"/>
              <a:pathLst>
                <a:path w="159" h="159" extrusionOk="0">
                  <a:moveTo>
                    <a:pt x="80" y="1"/>
                  </a:moveTo>
                  <a:cubicBezTo>
                    <a:pt x="37" y="1"/>
                    <a:pt x="1" y="36"/>
                    <a:pt x="1" y="80"/>
                  </a:cubicBezTo>
                  <a:cubicBezTo>
                    <a:pt x="1" y="124"/>
                    <a:pt x="37" y="159"/>
                    <a:pt x="80" y="159"/>
                  </a:cubicBezTo>
                  <a:cubicBezTo>
                    <a:pt x="123" y="159"/>
                    <a:pt x="159" y="124"/>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9"/>
            <p:cNvSpPr/>
            <p:nvPr/>
          </p:nvSpPr>
          <p:spPr>
            <a:xfrm>
              <a:off x="6204005" y="263592"/>
              <a:ext cx="7218" cy="7218"/>
            </a:xfrm>
            <a:custGeom>
              <a:avLst/>
              <a:gdLst/>
              <a:ahLst/>
              <a:cxnLst/>
              <a:rect l="l" t="t" r="r" b="b"/>
              <a:pathLst>
                <a:path w="159" h="159" extrusionOk="0">
                  <a:moveTo>
                    <a:pt x="80" y="0"/>
                  </a:moveTo>
                  <a:cubicBezTo>
                    <a:pt x="36" y="0"/>
                    <a:pt x="1" y="36"/>
                    <a:pt x="1" y="79"/>
                  </a:cubicBezTo>
                  <a:cubicBezTo>
                    <a:pt x="1" y="123"/>
                    <a:pt x="35" y="158"/>
                    <a:pt x="80" y="158"/>
                  </a:cubicBezTo>
                  <a:cubicBezTo>
                    <a:pt x="124" y="158"/>
                    <a:pt x="159" y="123"/>
                    <a:pt x="159" y="79"/>
                  </a:cubicBezTo>
                  <a:cubicBezTo>
                    <a:pt x="159" y="36"/>
                    <a:pt x="124"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9"/>
            <p:cNvSpPr/>
            <p:nvPr/>
          </p:nvSpPr>
          <p:spPr>
            <a:xfrm>
              <a:off x="6535253" y="316931"/>
              <a:ext cx="7218" cy="7263"/>
            </a:xfrm>
            <a:custGeom>
              <a:avLst/>
              <a:gdLst/>
              <a:ahLst/>
              <a:cxnLst/>
              <a:rect l="l" t="t" r="r" b="b"/>
              <a:pathLst>
                <a:path w="159" h="160" extrusionOk="0">
                  <a:moveTo>
                    <a:pt x="79" y="1"/>
                  </a:moveTo>
                  <a:cubicBezTo>
                    <a:pt x="36" y="1"/>
                    <a:pt x="0" y="37"/>
                    <a:pt x="0" y="80"/>
                  </a:cubicBezTo>
                  <a:cubicBezTo>
                    <a:pt x="0" y="124"/>
                    <a:pt x="35" y="159"/>
                    <a:pt x="79" y="159"/>
                  </a:cubicBezTo>
                  <a:cubicBezTo>
                    <a:pt x="122" y="159"/>
                    <a:pt x="158" y="124"/>
                    <a:pt x="158" y="80"/>
                  </a:cubicBezTo>
                  <a:cubicBezTo>
                    <a:pt x="158" y="37"/>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9"/>
            <p:cNvSpPr/>
            <p:nvPr/>
          </p:nvSpPr>
          <p:spPr>
            <a:xfrm>
              <a:off x="6585460" y="465509"/>
              <a:ext cx="7218" cy="7218"/>
            </a:xfrm>
            <a:custGeom>
              <a:avLst/>
              <a:gdLst/>
              <a:ahLst/>
              <a:cxnLst/>
              <a:rect l="l" t="t" r="r" b="b"/>
              <a:pathLst>
                <a:path w="159" h="159" extrusionOk="0">
                  <a:moveTo>
                    <a:pt x="79" y="0"/>
                  </a:moveTo>
                  <a:cubicBezTo>
                    <a:pt x="36" y="0"/>
                    <a:pt x="0" y="36"/>
                    <a:pt x="0" y="79"/>
                  </a:cubicBezTo>
                  <a:cubicBezTo>
                    <a:pt x="0" y="123"/>
                    <a:pt x="34" y="158"/>
                    <a:pt x="79" y="158"/>
                  </a:cubicBezTo>
                  <a:cubicBezTo>
                    <a:pt x="123" y="158"/>
                    <a:pt x="159" y="123"/>
                    <a:pt x="159" y="79"/>
                  </a:cubicBezTo>
                  <a:cubicBezTo>
                    <a:pt x="159" y="36"/>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9"/>
            <p:cNvSpPr/>
            <p:nvPr/>
          </p:nvSpPr>
          <p:spPr>
            <a:xfrm>
              <a:off x="6579694" y="51848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3" y="159"/>
                    <a:pt x="159" y="124"/>
                    <a:pt x="159" y="80"/>
                  </a:cubicBezTo>
                  <a:cubicBezTo>
                    <a:pt x="159" y="37"/>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9"/>
            <p:cNvSpPr/>
            <p:nvPr/>
          </p:nvSpPr>
          <p:spPr>
            <a:xfrm>
              <a:off x="6563034" y="567738"/>
              <a:ext cx="7263" cy="7263"/>
            </a:xfrm>
            <a:custGeom>
              <a:avLst/>
              <a:gdLst/>
              <a:ahLst/>
              <a:cxnLst/>
              <a:rect l="l" t="t" r="r" b="b"/>
              <a:pathLst>
                <a:path w="160" h="160" extrusionOk="0">
                  <a:moveTo>
                    <a:pt x="80" y="1"/>
                  </a:moveTo>
                  <a:cubicBezTo>
                    <a:pt x="37" y="1"/>
                    <a:pt x="1" y="37"/>
                    <a:pt x="1" y="80"/>
                  </a:cubicBezTo>
                  <a:cubicBezTo>
                    <a:pt x="1" y="123"/>
                    <a:pt x="37" y="159"/>
                    <a:pt x="80" y="159"/>
                  </a:cubicBezTo>
                  <a:cubicBezTo>
                    <a:pt x="124" y="159"/>
                    <a:pt x="159" y="123"/>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9"/>
            <p:cNvSpPr/>
            <p:nvPr/>
          </p:nvSpPr>
          <p:spPr>
            <a:xfrm>
              <a:off x="6535253" y="613678"/>
              <a:ext cx="7218" cy="7218"/>
            </a:xfrm>
            <a:custGeom>
              <a:avLst/>
              <a:gdLst/>
              <a:ahLst/>
              <a:cxnLst/>
              <a:rect l="l" t="t" r="r" b="b"/>
              <a:pathLst>
                <a:path w="159" h="159" extrusionOk="0">
                  <a:moveTo>
                    <a:pt x="79" y="0"/>
                  </a:moveTo>
                  <a:cubicBezTo>
                    <a:pt x="36" y="0"/>
                    <a:pt x="0" y="35"/>
                    <a:pt x="0" y="79"/>
                  </a:cubicBezTo>
                  <a:cubicBezTo>
                    <a:pt x="0" y="123"/>
                    <a:pt x="36" y="158"/>
                    <a:pt x="79" y="158"/>
                  </a:cubicBezTo>
                  <a:cubicBezTo>
                    <a:pt x="122" y="158"/>
                    <a:pt x="158" y="123"/>
                    <a:pt x="158" y="79"/>
                  </a:cubicBezTo>
                  <a:cubicBezTo>
                    <a:pt x="158" y="35"/>
                    <a:pt x="122"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9"/>
            <p:cNvSpPr/>
            <p:nvPr/>
          </p:nvSpPr>
          <p:spPr>
            <a:xfrm>
              <a:off x="6354490" y="709643"/>
              <a:ext cx="7218" cy="7218"/>
            </a:xfrm>
            <a:custGeom>
              <a:avLst/>
              <a:gdLst/>
              <a:ahLst/>
              <a:cxnLst/>
              <a:rect l="l" t="t" r="r" b="b"/>
              <a:pathLst>
                <a:path w="159" h="159" extrusionOk="0">
                  <a:moveTo>
                    <a:pt x="79" y="1"/>
                  </a:moveTo>
                  <a:cubicBezTo>
                    <a:pt x="36" y="1"/>
                    <a:pt x="0" y="36"/>
                    <a:pt x="0" y="80"/>
                  </a:cubicBezTo>
                  <a:cubicBezTo>
                    <a:pt x="0" y="123"/>
                    <a:pt x="36"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9"/>
            <p:cNvSpPr/>
            <p:nvPr/>
          </p:nvSpPr>
          <p:spPr>
            <a:xfrm>
              <a:off x="6251716" y="692484"/>
              <a:ext cx="7263" cy="7218"/>
            </a:xfrm>
            <a:custGeom>
              <a:avLst/>
              <a:gdLst/>
              <a:ahLst/>
              <a:cxnLst/>
              <a:rect l="l" t="t" r="r" b="b"/>
              <a:pathLst>
                <a:path w="160" h="159" extrusionOk="0">
                  <a:moveTo>
                    <a:pt x="80" y="0"/>
                  </a:moveTo>
                  <a:cubicBezTo>
                    <a:pt x="36" y="0"/>
                    <a:pt x="1" y="36"/>
                    <a:pt x="1" y="79"/>
                  </a:cubicBezTo>
                  <a:cubicBezTo>
                    <a:pt x="1" y="122"/>
                    <a:pt x="36" y="158"/>
                    <a:pt x="80" y="158"/>
                  </a:cubicBezTo>
                  <a:cubicBezTo>
                    <a:pt x="123" y="158"/>
                    <a:pt x="159" y="122"/>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9"/>
            <p:cNvSpPr/>
            <p:nvPr/>
          </p:nvSpPr>
          <p:spPr>
            <a:xfrm>
              <a:off x="6204096" y="667335"/>
              <a:ext cx="7218" cy="7218"/>
            </a:xfrm>
            <a:custGeom>
              <a:avLst/>
              <a:gdLst/>
              <a:ahLst/>
              <a:cxnLst/>
              <a:rect l="l" t="t" r="r" b="b"/>
              <a:pathLst>
                <a:path w="159" h="159" extrusionOk="0">
                  <a:moveTo>
                    <a:pt x="80" y="0"/>
                  </a:moveTo>
                  <a:cubicBezTo>
                    <a:pt x="35" y="0"/>
                    <a:pt x="1" y="36"/>
                    <a:pt x="1" y="79"/>
                  </a:cubicBezTo>
                  <a:cubicBezTo>
                    <a:pt x="1" y="123"/>
                    <a:pt x="35" y="159"/>
                    <a:pt x="80" y="159"/>
                  </a:cubicBezTo>
                  <a:cubicBezTo>
                    <a:pt x="123" y="159"/>
                    <a:pt x="159" y="123"/>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9"/>
            <p:cNvSpPr/>
            <p:nvPr/>
          </p:nvSpPr>
          <p:spPr>
            <a:xfrm>
              <a:off x="6109720" y="543543"/>
              <a:ext cx="7218" cy="7218"/>
            </a:xfrm>
            <a:custGeom>
              <a:avLst/>
              <a:gdLst/>
              <a:ahLst/>
              <a:cxnLst/>
              <a:rect l="l" t="t" r="r" b="b"/>
              <a:pathLst>
                <a:path w="159" h="159" extrusionOk="0">
                  <a:moveTo>
                    <a:pt x="79" y="0"/>
                  </a:moveTo>
                  <a:cubicBezTo>
                    <a:pt x="36" y="0"/>
                    <a:pt x="0" y="36"/>
                    <a:pt x="0" y="79"/>
                  </a:cubicBezTo>
                  <a:cubicBezTo>
                    <a:pt x="0" y="123"/>
                    <a:pt x="36" y="158"/>
                    <a:pt x="79" y="158"/>
                  </a:cubicBezTo>
                  <a:cubicBezTo>
                    <a:pt x="123" y="158"/>
                    <a:pt x="158" y="123"/>
                    <a:pt x="158" y="79"/>
                  </a:cubicBezTo>
                  <a:cubicBezTo>
                    <a:pt x="158" y="34"/>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9"/>
            <p:cNvSpPr/>
            <p:nvPr/>
          </p:nvSpPr>
          <p:spPr>
            <a:xfrm>
              <a:off x="6098190" y="49215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4" y="159"/>
                    <a:pt x="159" y="124"/>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9"/>
            <p:cNvSpPr/>
            <p:nvPr/>
          </p:nvSpPr>
          <p:spPr>
            <a:xfrm>
              <a:off x="6131600" y="339764"/>
              <a:ext cx="7218" cy="7263"/>
            </a:xfrm>
            <a:custGeom>
              <a:avLst/>
              <a:gdLst/>
              <a:ahLst/>
              <a:cxnLst/>
              <a:rect l="l" t="t" r="r" b="b"/>
              <a:pathLst>
                <a:path w="159" h="160" extrusionOk="0">
                  <a:moveTo>
                    <a:pt x="79" y="1"/>
                  </a:moveTo>
                  <a:cubicBezTo>
                    <a:pt x="35" y="1"/>
                    <a:pt x="0" y="36"/>
                    <a:pt x="0" y="80"/>
                  </a:cubicBezTo>
                  <a:cubicBezTo>
                    <a:pt x="0" y="123"/>
                    <a:pt x="35"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9"/>
            <p:cNvSpPr/>
            <p:nvPr/>
          </p:nvSpPr>
          <p:spPr>
            <a:xfrm>
              <a:off x="6163331" y="298092"/>
              <a:ext cx="7218" cy="7218"/>
            </a:xfrm>
            <a:custGeom>
              <a:avLst/>
              <a:gdLst/>
              <a:ahLst/>
              <a:cxnLst/>
              <a:rect l="l" t="t" r="r" b="b"/>
              <a:pathLst>
                <a:path w="159" h="159" extrusionOk="0">
                  <a:moveTo>
                    <a:pt x="79" y="0"/>
                  </a:moveTo>
                  <a:cubicBezTo>
                    <a:pt x="36" y="0"/>
                    <a:pt x="0" y="36"/>
                    <a:pt x="0" y="80"/>
                  </a:cubicBezTo>
                  <a:cubicBezTo>
                    <a:pt x="0" y="124"/>
                    <a:pt x="36" y="159"/>
                    <a:pt x="79" y="159"/>
                  </a:cubicBezTo>
                  <a:cubicBezTo>
                    <a:pt x="124" y="159"/>
                    <a:pt x="158" y="124"/>
                    <a:pt x="158" y="80"/>
                  </a:cubicBezTo>
                  <a:cubicBezTo>
                    <a:pt x="158" y="36"/>
                    <a:pt x="124"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624"/>
        <p:cNvGrpSpPr/>
        <p:nvPr/>
      </p:nvGrpSpPr>
      <p:grpSpPr>
        <a:xfrm>
          <a:off x="0" y="0"/>
          <a:ext cx="0" cy="0"/>
          <a:chOff x="0" y="0"/>
          <a:chExt cx="0" cy="0"/>
        </a:xfrm>
      </p:grpSpPr>
      <p:pic>
        <p:nvPicPr>
          <p:cNvPr id="5625" name="Google Shape;5625;p33"/>
          <p:cNvPicPr preferRelativeResize="0"/>
          <p:nvPr/>
        </p:nvPicPr>
        <p:blipFill>
          <a:blip r:embed="rId2">
            <a:alphaModFix/>
          </a:blip>
          <a:stretch>
            <a:fillRect/>
          </a:stretch>
        </p:blipFill>
        <p:spPr>
          <a:xfrm>
            <a:off x="-90800" y="-51075"/>
            <a:ext cx="9325598" cy="5245649"/>
          </a:xfrm>
          <a:prstGeom prst="rect">
            <a:avLst/>
          </a:prstGeom>
          <a:noFill/>
          <a:ln>
            <a:noFill/>
          </a:ln>
        </p:spPr>
      </p:pic>
      <p:grpSp>
        <p:nvGrpSpPr>
          <p:cNvPr id="5626" name="Google Shape;5626;p33"/>
          <p:cNvGrpSpPr/>
          <p:nvPr/>
        </p:nvGrpSpPr>
        <p:grpSpPr>
          <a:xfrm rot="895471">
            <a:off x="4695981" y="-1418956"/>
            <a:ext cx="4786013" cy="5143572"/>
            <a:chOff x="2741729" y="4002505"/>
            <a:chExt cx="805897" cy="866091"/>
          </a:xfrm>
        </p:grpSpPr>
        <p:sp>
          <p:nvSpPr>
            <p:cNvPr id="5627" name="Google Shape;5627;p33"/>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3"/>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3"/>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3"/>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3"/>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3"/>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3"/>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3"/>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3"/>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3"/>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3"/>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3"/>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3"/>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3"/>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3"/>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3"/>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3"/>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3"/>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3"/>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3"/>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3"/>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3"/>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3"/>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3"/>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3"/>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3"/>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3"/>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3"/>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33"/>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33"/>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33"/>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3"/>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3"/>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3"/>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3"/>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3"/>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3"/>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3"/>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3"/>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3"/>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3"/>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3"/>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3"/>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3"/>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3"/>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3"/>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3"/>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3"/>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3"/>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3"/>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3"/>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3"/>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3"/>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3"/>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3"/>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3"/>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3"/>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3"/>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3"/>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3"/>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3"/>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3"/>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3"/>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3"/>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3"/>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3"/>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3"/>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3"/>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3"/>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3"/>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3"/>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3"/>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3"/>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3"/>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3"/>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3"/>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3"/>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3"/>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3"/>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3"/>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3"/>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3"/>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3"/>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3"/>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3"/>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3"/>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3"/>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3"/>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3"/>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3"/>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3"/>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3"/>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3"/>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3"/>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3"/>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3"/>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3"/>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3"/>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3"/>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3"/>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3"/>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3"/>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3"/>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3"/>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3"/>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3"/>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3"/>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3"/>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3"/>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3"/>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3"/>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3"/>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3"/>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3"/>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3"/>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3"/>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3"/>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3"/>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3"/>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3"/>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3"/>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3"/>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3"/>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3"/>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751"/>
        <p:cNvGrpSpPr/>
        <p:nvPr/>
      </p:nvGrpSpPr>
      <p:grpSpPr>
        <a:xfrm>
          <a:off x="0" y="0"/>
          <a:ext cx="0" cy="0"/>
          <a:chOff x="0" y="0"/>
          <a:chExt cx="0" cy="0"/>
        </a:xfrm>
      </p:grpSpPr>
      <p:pic>
        <p:nvPicPr>
          <p:cNvPr id="5752" name="Google Shape;5752;p34"/>
          <p:cNvPicPr preferRelativeResize="0"/>
          <p:nvPr/>
        </p:nvPicPr>
        <p:blipFill>
          <a:blip r:embed="rId2">
            <a:alphaModFix/>
          </a:blip>
          <a:stretch>
            <a:fillRect/>
          </a:stretch>
        </p:blipFill>
        <p:spPr>
          <a:xfrm flipH="1">
            <a:off x="-11903" y="-51075"/>
            <a:ext cx="9325598" cy="5245649"/>
          </a:xfrm>
          <a:prstGeom prst="rect">
            <a:avLst/>
          </a:prstGeom>
          <a:noFill/>
          <a:ln>
            <a:noFill/>
          </a:ln>
        </p:spPr>
      </p:pic>
      <p:grpSp>
        <p:nvGrpSpPr>
          <p:cNvPr id="5753" name="Google Shape;5753;p34"/>
          <p:cNvGrpSpPr/>
          <p:nvPr/>
        </p:nvGrpSpPr>
        <p:grpSpPr>
          <a:xfrm rot="-870074" flipH="1">
            <a:off x="-512481" y="-1097654"/>
            <a:ext cx="5110241" cy="6276943"/>
            <a:chOff x="3911694" y="4619106"/>
            <a:chExt cx="1012989" cy="1244232"/>
          </a:xfrm>
        </p:grpSpPr>
        <p:sp>
          <p:nvSpPr>
            <p:cNvPr id="5754" name="Google Shape;5754;p34"/>
            <p:cNvSpPr/>
            <p:nvPr/>
          </p:nvSpPr>
          <p:spPr>
            <a:xfrm>
              <a:off x="4093592" y="5082634"/>
              <a:ext cx="16478" cy="16478"/>
            </a:xfrm>
            <a:custGeom>
              <a:avLst/>
              <a:gdLst/>
              <a:ahLst/>
              <a:cxnLst/>
              <a:rect l="l" t="t" r="r" b="b"/>
              <a:pathLst>
                <a:path w="363" h="363" extrusionOk="0">
                  <a:moveTo>
                    <a:pt x="182" y="47"/>
                  </a:moveTo>
                  <a:cubicBezTo>
                    <a:pt x="256" y="47"/>
                    <a:pt x="316" y="107"/>
                    <a:pt x="316" y="181"/>
                  </a:cubicBezTo>
                  <a:cubicBezTo>
                    <a:pt x="316" y="257"/>
                    <a:pt x="256" y="316"/>
                    <a:pt x="182" y="316"/>
                  </a:cubicBezTo>
                  <a:cubicBezTo>
                    <a:pt x="108" y="316"/>
                    <a:pt x="47" y="256"/>
                    <a:pt x="47" y="181"/>
                  </a:cubicBezTo>
                  <a:cubicBezTo>
                    <a:pt x="47" y="107"/>
                    <a:pt x="108" y="47"/>
                    <a:pt x="182" y="47"/>
                  </a:cubicBezTo>
                  <a:close/>
                  <a:moveTo>
                    <a:pt x="182" y="1"/>
                  </a:moveTo>
                  <a:cubicBezTo>
                    <a:pt x="82" y="1"/>
                    <a:pt x="1" y="82"/>
                    <a:pt x="1" y="182"/>
                  </a:cubicBezTo>
                  <a:cubicBezTo>
                    <a:pt x="1" y="280"/>
                    <a:pt x="82" y="362"/>
                    <a:pt x="182" y="362"/>
                  </a:cubicBezTo>
                  <a:cubicBezTo>
                    <a:pt x="281" y="362"/>
                    <a:pt x="363" y="282"/>
                    <a:pt x="363" y="182"/>
                  </a:cubicBezTo>
                  <a:cubicBezTo>
                    <a:pt x="363" y="83"/>
                    <a:pt x="282" y="1"/>
                    <a:pt x="18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4"/>
            <p:cNvSpPr/>
            <p:nvPr/>
          </p:nvSpPr>
          <p:spPr>
            <a:xfrm>
              <a:off x="4115472" y="5028069"/>
              <a:ext cx="18022" cy="16433"/>
            </a:xfrm>
            <a:custGeom>
              <a:avLst/>
              <a:gdLst/>
              <a:ahLst/>
              <a:cxnLst/>
              <a:rect l="l" t="t" r="r" b="b"/>
              <a:pathLst>
                <a:path w="397" h="362" extrusionOk="0">
                  <a:moveTo>
                    <a:pt x="198" y="46"/>
                  </a:moveTo>
                  <a:cubicBezTo>
                    <a:pt x="234" y="46"/>
                    <a:pt x="269" y="61"/>
                    <a:pt x="293" y="85"/>
                  </a:cubicBezTo>
                  <a:cubicBezTo>
                    <a:pt x="346" y="138"/>
                    <a:pt x="346" y="224"/>
                    <a:pt x="293" y="277"/>
                  </a:cubicBezTo>
                  <a:cubicBezTo>
                    <a:pt x="268" y="302"/>
                    <a:pt x="233" y="314"/>
                    <a:pt x="198" y="314"/>
                  </a:cubicBezTo>
                  <a:cubicBezTo>
                    <a:pt x="163" y="314"/>
                    <a:pt x="128" y="302"/>
                    <a:pt x="102" y="277"/>
                  </a:cubicBezTo>
                  <a:cubicBezTo>
                    <a:pt x="50" y="224"/>
                    <a:pt x="50" y="138"/>
                    <a:pt x="103" y="85"/>
                  </a:cubicBezTo>
                  <a:cubicBezTo>
                    <a:pt x="128" y="61"/>
                    <a:pt x="163" y="46"/>
                    <a:pt x="198" y="46"/>
                  </a:cubicBezTo>
                  <a:close/>
                  <a:moveTo>
                    <a:pt x="198" y="1"/>
                  </a:moveTo>
                  <a:cubicBezTo>
                    <a:pt x="151" y="1"/>
                    <a:pt x="105" y="18"/>
                    <a:pt x="70" y="52"/>
                  </a:cubicBezTo>
                  <a:cubicBezTo>
                    <a:pt x="1" y="122"/>
                    <a:pt x="1" y="237"/>
                    <a:pt x="70" y="308"/>
                  </a:cubicBezTo>
                  <a:cubicBezTo>
                    <a:pt x="105" y="342"/>
                    <a:pt x="151" y="361"/>
                    <a:pt x="198" y="361"/>
                  </a:cubicBezTo>
                  <a:cubicBezTo>
                    <a:pt x="248" y="361"/>
                    <a:pt x="292" y="342"/>
                    <a:pt x="327" y="308"/>
                  </a:cubicBezTo>
                  <a:cubicBezTo>
                    <a:pt x="396" y="238"/>
                    <a:pt x="396" y="124"/>
                    <a:pt x="327" y="52"/>
                  </a:cubicBezTo>
                  <a:cubicBezTo>
                    <a:pt x="292" y="18"/>
                    <a:pt x="245" y="1"/>
                    <a:pt x="1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4"/>
            <p:cNvSpPr/>
            <p:nvPr/>
          </p:nvSpPr>
          <p:spPr>
            <a:xfrm>
              <a:off x="4115472" y="5137426"/>
              <a:ext cx="18022" cy="16297"/>
            </a:xfrm>
            <a:custGeom>
              <a:avLst/>
              <a:gdLst/>
              <a:ahLst/>
              <a:cxnLst/>
              <a:rect l="l" t="t" r="r" b="b"/>
              <a:pathLst>
                <a:path w="397" h="359" extrusionOk="0">
                  <a:moveTo>
                    <a:pt x="198" y="43"/>
                  </a:moveTo>
                  <a:cubicBezTo>
                    <a:pt x="234" y="43"/>
                    <a:pt x="268" y="58"/>
                    <a:pt x="293" y="83"/>
                  </a:cubicBezTo>
                  <a:cubicBezTo>
                    <a:pt x="346" y="136"/>
                    <a:pt x="346" y="222"/>
                    <a:pt x="293" y="273"/>
                  </a:cubicBezTo>
                  <a:cubicBezTo>
                    <a:pt x="268" y="299"/>
                    <a:pt x="233" y="312"/>
                    <a:pt x="198" y="312"/>
                  </a:cubicBezTo>
                  <a:cubicBezTo>
                    <a:pt x="163" y="312"/>
                    <a:pt x="128" y="299"/>
                    <a:pt x="102" y="273"/>
                  </a:cubicBezTo>
                  <a:cubicBezTo>
                    <a:pt x="49" y="221"/>
                    <a:pt x="49" y="135"/>
                    <a:pt x="102" y="83"/>
                  </a:cubicBezTo>
                  <a:cubicBezTo>
                    <a:pt x="128" y="58"/>
                    <a:pt x="163" y="43"/>
                    <a:pt x="198" y="43"/>
                  </a:cubicBezTo>
                  <a:close/>
                  <a:moveTo>
                    <a:pt x="199" y="0"/>
                  </a:moveTo>
                  <a:cubicBezTo>
                    <a:pt x="152" y="0"/>
                    <a:pt x="105" y="18"/>
                    <a:pt x="70" y="52"/>
                  </a:cubicBezTo>
                  <a:cubicBezTo>
                    <a:pt x="1" y="121"/>
                    <a:pt x="1" y="236"/>
                    <a:pt x="70" y="306"/>
                  </a:cubicBezTo>
                  <a:cubicBezTo>
                    <a:pt x="105" y="341"/>
                    <a:pt x="149" y="359"/>
                    <a:pt x="198" y="359"/>
                  </a:cubicBezTo>
                  <a:cubicBezTo>
                    <a:pt x="248" y="359"/>
                    <a:pt x="292" y="341"/>
                    <a:pt x="327" y="306"/>
                  </a:cubicBezTo>
                  <a:cubicBezTo>
                    <a:pt x="396" y="236"/>
                    <a:pt x="396" y="121"/>
                    <a:pt x="327" y="52"/>
                  </a:cubicBezTo>
                  <a:cubicBezTo>
                    <a:pt x="292" y="18"/>
                    <a:pt x="245" y="0"/>
                    <a:pt x="1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4"/>
            <p:cNvSpPr/>
            <p:nvPr/>
          </p:nvSpPr>
          <p:spPr>
            <a:xfrm>
              <a:off x="4145251" y="5087037"/>
              <a:ext cx="7717" cy="7717"/>
            </a:xfrm>
            <a:custGeom>
              <a:avLst/>
              <a:gdLst/>
              <a:ahLst/>
              <a:cxnLst/>
              <a:rect l="l" t="t" r="r" b="b"/>
              <a:pathLst>
                <a:path w="170" h="170" extrusionOk="0">
                  <a:moveTo>
                    <a:pt x="85" y="46"/>
                  </a:moveTo>
                  <a:cubicBezTo>
                    <a:pt x="106" y="46"/>
                    <a:pt x="124" y="64"/>
                    <a:pt x="124" y="85"/>
                  </a:cubicBezTo>
                  <a:cubicBezTo>
                    <a:pt x="124" y="106"/>
                    <a:pt x="106" y="123"/>
                    <a:pt x="85" y="123"/>
                  </a:cubicBezTo>
                  <a:cubicBezTo>
                    <a:pt x="64" y="123"/>
                    <a:pt x="47" y="106"/>
                    <a:pt x="47" y="85"/>
                  </a:cubicBezTo>
                  <a:cubicBezTo>
                    <a:pt x="47" y="64"/>
                    <a:pt x="64" y="46"/>
                    <a:pt x="85" y="46"/>
                  </a:cubicBezTo>
                  <a:close/>
                  <a:moveTo>
                    <a:pt x="85" y="1"/>
                  </a:moveTo>
                  <a:cubicBezTo>
                    <a:pt x="40" y="1"/>
                    <a:pt x="1" y="39"/>
                    <a:pt x="1" y="85"/>
                  </a:cubicBezTo>
                  <a:cubicBezTo>
                    <a:pt x="1" y="130"/>
                    <a:pt x="40" y="169"/>
                    <a:pt x="85" y="169"/>
                  </a:cubicBezTo>
                  <a:cubicBezTo>
                    <a:pt x="132" y="169"/>
                    <a:pt x="169" y="130"/>
                    <a:pt x="169" y="85"/>
                  </a:cubicBezTo>
                  <a:cubicBezTo>
                    <a:pt x="169" y="39"/>
                    <a:pt x="132"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4"/>
            <p:cNvSpPr/>
            <p:nvPr/>
          </p:nvSpPr>
          <p:spPr>
            <a:xfrm>
              <a:off x="4153740" y="5065929"/>
              <a:ext cx="8035" cy="7626"/>
            </a:xfrm>
            <a:custGeom>
              <a:avLst/>
              <a:gdLst/>
              <a:ahLst/>
              <a:cxnLst/>
              <a:rect l="l" t="t" r="r" b="b"/>
              <a:pathLst>
                <a:path w="177" h="168" extrusionOk="0">
                  <a:moveTo>
                    <a:pt x="92" y="44"/>
                  </a:moveTo>
                  <a:cubicBezTo>
                    <a:pt x="103" y="44"/>
                    <a:pt x="112" y="47"/>
                    <a:pt x="119" y="54"/>
                  </a:cubicBezTo>
                  <a:cubicBezTo>
                    <a:pt x="127" y="62"/>
                    <a:pt x="130" y="71"/>
                    <a:pt x="130" y="82"/>
                  </a:cubicBezTo>
                  <a:cubicBezTo>
                    <a:pt x="130" y="92"/>
                    <a:pt x="127" y="102"/>
                    <a:pt x="119" y="109"/>
                  </a:cubicBezTo>
                  <a:cubicBezTo>
                    <a:pt x="111" y="117"/>
                    <a:pt x="101" y="120"/>
                    <a:pt x="92" y="120"/>
                  </a:cubicBezTo>
                  <a:cubicBezTo>
                    <a:pt x="82" y="120"/>
                    <a:pt x="72" y="117"/>
                    <a:pt x="65" y="109"/>
                  </a:cubicBezTo>
                  <a:cubicBezTo>
                    <a:pt x="58" y="103"/>
                    <a:pt x="53" y="92"/>
                    <a:pt x="53" y="82"/>
                  </a:cubicBezTo>
                  <a:cubicBezTo>
                    <a:pt x="53" y="71"/>
                    <a:pt x="58" y="63"/>
                    <a:pt x="65" y="55"/>
                  </a:cubicBezTo>
                  <a:cubicBezTo>
                    <a:pt x="72" y="49"/>
                    <a:pt x="82" y="44"/>
                    <a:pt x="92" y="44"/>
                  </a:cubicBezTo>
                  <a:close/>
                  <a:moveTo>
                    <a:pt x="92" y="0"/>
                  </a:moveTo>
                  <a:cubicBezTo>
                    <a:pt x="71" y="0"/>
                    <a:pt x="49" y="8"/>
                    <a:pt x="33" y="24"/>
                  </a:cubicBezTo>
                  <a:cubicBezTo>
                    <a:pt x="0" y="57"/>
                    <a:pt x="0" y="109"/>
                    <a:pt x="33" y="142"/>
                  </a:cubicBezTo>
                  <a:cubicBezTo>
                    <a:pt x="49" y="158"/>
                    <a:pt x="70" y="167"/>
                    <a:pt x="92" y="167"/>
                  </a:cubicBezTo>
                  <a:cubicBezTo>
                    <a:pt x="114" y="167"/>
                    <a:pt x="135" y="158"/>
                    <a:pt x="151" y="142"/>
                  </a:cubicBezTo>
                  <a:cubicBezTo>
                    <a:pt x="167" y="126"/>
                    <a:pt x="177" y="105"/>
                    <a:pt x="177" y="83"/>
                  </a:cubicBezTo>
                  <a:cubicBezTo>
                    <a:pt x="177" y="61"/>
                    <a:pt x="167" y="40"/>
                    <a:pt x="151" y="24"/>
                  </a:cubicBezTo>
                  <a:cubicBezTo>
                    <a:pt x="135" y="8"/>
                    <a:pt x="114"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4"/>
            <p:cNvSpPr/>
            <p:nvPr/>
          </p:nvSpPr>
          <p:spPr>
            <a:xfrm>
              <a:off x="4154058" y="5108328"/>
              <a:ext cx="7717" cy="7626"/>
            </a:xfrm>
            <a:custGeom>
              <a:avLst/>
              <a:gdLst/>
              <a:ahLst/>
              <a:cxnLst/>
              <a:rect l="l" t="t" r="r" b="b"/>
              <a:pathLst>
                <a:path w="170" h="168" extrusionOk="0">
                  <a:moveTo>
                    <a:pt x="85" y="45"/>
                  </a:moveTo>
                  <a:cubicBezTo>
                    <a:pt x="96" y="45"/>
                    <a:pt x="105" y="50"/>
                    <a:pt x="112" y="56"/>
                  </a:cubicBezTo>
                  <a:cubicBezTo>
                    <a:pt x="120" y="64"/>
                    <a:pt x="123" y="73"/>
                    <a:pt x="123" y="83"/>
                  </a:cubicBezTo>
                  <a:cubicBezTo>
                    <a:pt x="123" y="93"/>
                    <a:pt x="119" y="103"/>
                    <a:pt x="112" y="110"/>
                  </a:cubicBezTo>
                  <a:cubicBezTo>
                    <a:pt x="104" y="117"/>
                    <a:pt x="94" y="121"/>
                    <a:pt x="85" y="121"/>
                  </a:cubicBezTo>
                  <a:cubicBezTo>
                    <a:pt x="75" y="121"/>
                    <a:pt x="65" y="117"/>
                    <a:pt x="58" y="110"/>
                  </a:cubicBezTo>
                  <a:cubicBezTo>
                    <a:pt x="51" y="103"/>
                    <a:pt x="47" y="93"/>
                    <a:pt x="47" y="83"/>
                  </a:cubicBezTo>
                  <a:cubicBezTo>
                    <a:pt x="47" y="73"/>
                    <a:pt x="51" y="64"/>
                    <a:pt x="58" y="56"/>
                  </a:cubicBezTo>
                  <a:cubicBezTo>
                    <a:pt x="64" y="50"/>
                    <a:pt x="75" y="45"/>
                    <a:pt x="85" y="45"/>
                  </a:cubicBezTo>
                  <a:close/>
                  <a:moveTo>
                    <a:pt x="85" y="0"/>
                  </a:moveTo>
                  <a:cubicBezTo>
                    <a:pt x="63" y="0"/>
                    <a:pt x="42" y="8"/>
                    <a:pt x="26" y="24"/>
                  </a:cubicBezTo>
                  <a:cubicBezTo>
                    <a:pt x="10" y="40"/>
                    <a:pt x="1" y="61"/>
                    <a:pt x="1" y="83"/>
                  </a:cubicBezTo>
                  <a:cubicBezTo>
                    <a:pt x="1" y="106"/>
                    <a:pt x="10" y="128"/>
                    <a:pt x="26" y="143"/>
                  </a:cubicBezTo>
                  <a:cubicBezTo>
                    <a:pt x="42" y="159"/>
                    <a:pt x="63" y="168"/>
                    <a:pt x="85" y="168"/>
                  </a:cubicBezTo>
                  <a:cubicBezTo>
                    <a:pt x="107" y="168"/>
                    <a:pt x="128" y="159"/>
                    <a:pt x="144" y="143"/>
                  </a:cubicBezTo>
                  <a:cubicBezTo>
                    <a:pt x="160" y="128"/>
                    <a:pt x="170" y="106"/>
                    <a:pt x="170" y="83"/>
                  </a:cubicBezTo>
                  <a:cubicBezTo>
                    <a:pt x="170" y="61"/>
                    <a:pt x="160" y="40"/>
                    <a:pt x="144" y="24"/>
                  </a:cubicBezTo>
                  <a:cubicBezTo>
                    <a:pt x="128" y="8"/>
                    <a:pt x="106" y="0"/>
                    <a:pt x="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4"/>
            <p:cNvSpPr/>
            <p:nvPr/>
          </p:nvSpPr>
          <p:spPr>
            <a:xfrm>
              <a:off x="4147521" y="5098568"/>
              <a:ext cx="8216" cy="7581"/>
            </a:xfrm>
            <a:custGeom>
              <a:avLst/>
              <a:gdLst/>
              <a:ahLst/>
              <a:cxnLst/>
              <a:rect l="l" t="t" r="r" b="b"/>
              <a:pathLst>
                <a:path w="181" h="167" extrusionOk="0">
                  <a:moveTo>
                    <a:pt x="86" y="45"/>
                  </a:moveTo>
                  <a:cubicBezTo>
                    <a:pt x="102" y="45"/>
                    <a:pt x="116" y="55"/>
                    <a:pt x="122" y="69"/>
                  </a:cubicBezTo>
                  <a:cubicBezTo>
                    <a:pt x="129" y="89"/>
                    <a:pt x="119" y="112"/>
                    <a:pt x="100" y="119"/>
                  </a:cubicBezTo>
                  <a:cubicBezTo>
                    <a:pt x="96" y="121"/>
                    <a:pt x="90" y="122"/>
                    <a:pt x="85" y="122"/>
                  </a:cubicBezTo>
                  <a:cubicBezTo>
                    <a:pt x="70" y="122"/>
                    <a:pt x="55" y="113"/>
                    <a:pt x="50" y="98"/>
                  </a:cubicBezTo>
                  <a:cubicBezTo>
                    <a:pt x="46" y="89"/>
                    <a:pt x="46" y="79"/>
                    <a:pt x="50" y="69"/>
                  </a:cubicBezTo>
                  <a:cubicBezTo>
                    <a:pt x="54" y="60"/>
                    <a:pt x="60" y="53"/>
                    <a:pt x="71" y="48"/>
                  </a:cubicBezTo>
                  <a:cubicBezTo>
                    <a:pt x="76" y="46"/>
                    <a:pt x="80" y="45"/>
                    <a:pt x="86" y="45"/>
                  </a:cubicBezTo>
                  <a:close/>
                  <a:moveTo>
                    <a:pt x="84" y="0"/>
                  </a:moveTo>
                  <a:cubicBezTo>
                    <a:pt x="74" y="0"/>
                    <a:pt x="64" y="2"/>
                    <a:pt x="54" y="6"/>
                  </a:cubicBezTo>
                  <a:cubicBezTo>
                    <a:pt x="33" y="16"/>
                    <a:pt x="17" y="31"/>
                    <a:pt x="9" y="50"/>
                  </a:cubicBezTo>
                  <a:cubicBezTo>
                    <a:pt x="0" y="72"/>
                    <a:pt x="0" y="94"/>
                    <a:pt x="9" y="116"/>
                  </a:cubicBezTo>
                  <a:cubicBezTo>
                    <a:pt x="22" y="146"/>
                    <a:pt x="53" y="166"/>
                    <a:pt x="87" y="166"/>
                  </a:cubicBezTo>
                  <a:cubicBezTo>
                    <a:pt x="97" y="166"/>
                    <a:pt x="108" y="164"/>
                    <a:pt x="118" y="160"/>
                  </a:cubicBezTo>
                  <a:cubicBezTo>
                    <a:pt x="161" y="144"/>
                    <a:pt x="181" y="95"/>
                    <a:pt x="164" y="53"/>
                  </a:cubicBezTo>
                  <a:cubicBezTo>
                    <a:pt x="150" y="20"/>
                    <a:pt x="118" y="0"/>
                    <a:pt x="8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4"/>
            <p:cNvSpPr/>
            <p:nvPr/>
          </p:nvSpPr>
          <p:spPr>
            <a:xfrm>
              <a:off x="4147430" y="5075643"/>
              <a:ext cx="8307" cy="7626"/>
            </a:xfrm>
            <a:custGeom>
              <a:avLst/>
              <a:gdLst/>
              <a:ahLst/>
              <a:cxnLst/>
              <a:rect l="l" t="t" r="r" b="b"/>
              <a:pathLst>
                <a:path w="183" h="168" extrusionOk="0">
                  <a:moveTo>
                    <a:pt x="89" y="44"/>
                  </a:moveTo>
                  <a:cubicBezTo>
                    <a:pt x="94" y="44"/>
                    <a:pt x="99" y="46"/>
                    <a:pt x="104" y="47"/>
                  </a:cubicBezTo>
                  <a:cubicBezTo>
                    <a:pt x="124" y="55"/>
                    <a:pt x="132" y="78"/>
                    <a:pt x="125" y="97"/>
                  </a:cubicBezTo>
                  <a:cubicBezTo>
                    <a:pt x="118" y="111"/>
                    <a:pt x="104" y="121"/>
                    <a:pt x="88" y="121"/>
                  </a:cubicBezTo>
                  <a:cubicBezTo>
                    <a:pt x="84" y="121"/>
                    <a:pt x="79" y="120"/>
                    <a:pt x="74" y="118"/>
                  </a:cubicBezTo>
                  <a:cubicBezTo>
                    <a:pt x="66" y="115"/>
                    <a:pt x="57" y="106"/>
                    <a:pt x="53" y="97"/>
                  </a:cubicBezTo>
                  <a:cubicBezTo>
                    <a:pt x="50" y="88"/>
                    <a:pt x="50" y="79"/>
                    <a:pt x="53" y="68"/>
                  </a:cubicBezTo>
                  <a:cubicBezTo>
                    <a:pt x="58" y="53"/>
                    <a:pt x="73" y="44"/>
                    <a:pt x="89" y="44"/>
                  </a:cubicBezTo>
                  <a:close/>
                  <a:moveTo>
                    <a:pt x="89" y="0"/>
                  </a:moveTo>
                  <a:cubicBezTo>
                    <a:pt x="55" y="0"/>
                    <a:pt x="23" y="20"/>
                    <a:pt x="10" y="52"/>
                  </a:cubicBezTo>
                  <a:cubicBezTo>
                    <a:pt x="0" y="73"/>
                    <a:pt x="0" y="96"/>
                    <a:pt x="10" y="117"/>
                  </a:cubicBezTo>
                  <a:cubicBezTo>
                    <a:pt x="19" y="136"/>
                    <a:pt x="35" y="153"/>
                    <a:pt x="56" y="160"/>
                  </a:cubicBezTo>
                  <a:cubicBezTo>
                    <a:pt x="67" y="164"/>
                    <a:pt x="77" y="167"/>
                    <a:pt x="88" y="167"/>
                  </a:cubicBezTo>
                  <a:cubicBezTo>
                    <a:pt x="121" y="167"/>
                    <a:pt x="152" y="147"/>
                    <a:pt x="165" y="116"/>
                  </a:cubicBezTo>
                  <a:cubicBezTo>
                    <a:pt x="183" y="73"/>
                    <a:pt x="163" y="23"/>
                    <a:pt x="119" y="6"/>
                  </a:cubicBezTo>
                  <a:cubicBezTo>
                    <a:pt x="109" y="2"/>
                    <a:pt x="99"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4"/>
            <p:cNvSpPr/>
            <p:nvPr/>
          </p:nvSpPr>
          <p:spPr>
            <a:xfrm>
              <a:off x="4096543" y="5085494"/>
              <a:ext cx="10668" cy="10759"/>
            </a:xfrm>
            <a:custGeom>
              <a:avLst/>
              <a:gdLst/>
              <a:ahLst/>
              <a:cxnLst/>
              <a:rect l="l" t="t" r="r" b="b"/>
              <a:pathLst>
                <a:path w="235" h="237" extrusionOk="0">
                  <a:moveTo>
                    <a:pt x="117" y="47"/>
                  </a:moveTo>
                  <a:cubicBezTo>
                    <a:pt x="156" y="47"/>
                    <a:pt x="188" y="80"/>
                    <a:pt x="188" y="120"/>
                  </a:cubicBezTo>
                  <a:cubicBezTo>
                    <a:pt x="188" y="158"/>
                    <a:pt x="156" y="191"/>
                    <a:pt x="117" y="191"/>
                  </a:cubicBezTo>
                  <a:cubicBezTo>
                    <a:pt x="77" y="191"/>
                    <a:pt x="46" y="159"/>
                    <a:pt x="46" y="120"/>
                  </a:cubicBezTo>
                  <a:cubicBezTo>
                    <a:pt x="46" y="80"/>
                    <a:pt x="77" y="47"/>
                    <a:pt x="117" y="47"/>
                  </a:cubicBezTo>
                  <a:close/>
                  <a:moveTo>
                    <a:pt x="117" y="1"/>
                  </a:moveTo>
                  <a:cubicBezTo>
                    <a:pt x="53" y="1"/>
                    <a:pt x="0" y="54"/>
                    <a:pt x="0" y="119"/>
                  </a:cubicBezTo>
                  <a:cubicBezTo>
                    <a:pt x="0" y="183"/>
                    <a:pt x="53" y="236"/>
                    <a:pt x="117" y="236"/>
                  </a:cubicBezTo>
                  <a:cubicBezTo>
                    <a:pt x="182" y="236"/>
                    <a:pt x="234" y="183"/>
                    <a:pt x="234" y="119"/>
                  </a:cubicBezTo>
                  <a:cubicBezTo>
                    <a:pt x="234" y="54"/>
                    <a:pt x="182" y="1"/>
                    <a:pt x="1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4"/>
            <p:cNvSpPr/>
            <p:nvPr/>
          </p:nvSpPr>
          <p:spPr>
            <a:xfrm>
              <a:off x="4118604" y="5030929"/>
              <a:ext cx="11757" cy="10668"/>
            </a:xfrm>
            <a:custGeom>
              <a:avLst/>
              <a:gdLst/>
              <a:ahLst/>
              <a:cxnLst/>
              <a:rect l="l" t="t" r="r" b="b"/>
              <a:pathLst>
                <a:path w="259" h="235" extrusionOk="0">
                  <a:moveTo>
                    <a:pt x="131" y="46"/>
                  </a:moveTo>
                  <a:cubicBezTo>
                    <a:pt x="150" y="46"/>
                    <a:pt x="167" y="53"/>
                    <a:pt x="181" y="67"/>
                  </a:cubicBezTo>
                  <a:cubicBezTo>
                    <a:pt x="208" y="95"/>
                    <a:pt x="208" y="141"/>
                    <a:pt x="181" y="168"/>
                  </a:cubicBezTo>
                  <a:cubicBezTo>
                    <a:pt x="168" y="182"/>
                    <a:pt x="149" y="189"/>
                    <a:pt x="130" y="189"/>
                  </a:cubicBezTo>
                  <a:cubicBezTo>
                    <a:pt x="112" y="189"/>
                    <a:pt x="93" y="182"/>
                    <a:pt x="79" y="168"/>
                  </a:cubicBezTo>
                  <a:cubicBezTo>
                    <a:pt x="52" y="140"/>
                    <a:pt x="52" y="95"/>
                    <a:pt x="79" y="67"/>
                  </a:cubicBezTo>
                  <a:cubicBezTo>
                    <a:pt x="92" y="53"/>
                    <a:pt x="111" y="46"/>
                    <a:pt x="131" y="46"/>
                  </a:cubicBezTo>
                  <a:close/>
                  <a:moveTo>
                    <a:pt x="130" y="0"/>
                  </a:moveTo>
                  <a:cubicBezTo>
                    <a:pt x="99" y="0"/>
                    <a:pt x="68" y="12"/>
                    <a:pt x="46" y="35"/>
                  </a:cubicBezTo>
                  <a:cubicBezTo>
                    <a:pt x="0" y="80"/>
                    <a:pt x="0" y="154"/>
                    <a:pt x="46" y="200"/>
                  </a:cubicBezTo>
                  <a:cubicBezTo>
                    <a:pt x="69" y="222"/>
                    <a:pt x="99" y="235"/>
                    <a:pt x="129" y="235"/>
                  </a:cubicBezTo>
                  <a:cubicBezTo>
                    <a:pt x="161" y="235"/>
                    <a:pt x="190" y="222"/>
                    <a:pt x="212" y="200"/>
                  </a:cubicBezTo>
                  <a:cubicBezTo>
                    <a:pt x="259" y="154"/>
                    <a:pt x="259" y="80"/>
                    <a:pt x="212" y="35"/>
                  </a:cubicBezTo>
                  <a:cubicBezTo>
                    <a:pt x="191" y="12"/>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4"/>
            <p:cNvSpPr/>
            <p:nvPr/>
          </p:nvSpPr>
          <p:spPr>
            <a:xfrm>
              <a:off x="4118650" y="5140195"/>
              <a:ext cx="11167" cy="10668"/>
            </a:xfrm>
            <a:custGeom>
              <a:avLst/>
              <a:gdLst/>
              <a:ahLst/>
              <a:cxnLst/>
              <a:rect l="l" t="t" r="r" b="b"/>
              <a:pathLst>
                <a:path w="246" h="235" extrusionOk="0">
                  <a:moveTo>
                    <a:pt x="130" y="46"/>
                  </a:moveTo>
                  <a:cubicBezTo>
                    <a:pt x="149" y="46"/>
                    <a:pt x="166" y="54"/>
                    <a:pt x="180" y="67"/>
                  </a:cubicBezTo>
                  <a:cubicBezTo>
                    <a:pt x="192" y="80"/>
                    <a:pt x="201" y="98"/>
                    <a:pt x="201" y="117"/>
                  </a:cubicBezTo>
                  <a:cubicBezTo>
                    <a:pt x="201" y="137"/>
                    <a:pt x="192" y="154"/>
                    <a:pt x="180" y="169"/>
                  </a:cubicBezTo>
                  <a:cubicBezTo>
                    <a:pt x="167" y="183"/>
                    <a:pt x="148" y="190"/>
                    <a:pt x="129" y="190"/>
                  </a:cubicBezTo>
                  <a:cubicBezTo>
                    <a:pt x="111" y="190"/>
                    <a:pt x="92" y="183"/>
                    <a:pt x="78" y="169"/>
                  </a:cubicBezTo>
                  <a:cubicBezTo>
                    <a:pt x="51" y="141"/>
                    <a:pt x="51" y="95"/>
                    <a:pt x="78" y="67"/>
                  </a:cubicBezTo>
                  <a:cubicBezTo>
                    <a:pt x="91" y="54"/>
                    <a:pt x="110" y="46"/>
                    <a:pt x="130" y="46"/>
                  </a:cubicBezTo>
                  <a:close/>
                  <a:moveTo>
                    <a:pt x="128" y="1"/>
                  </a:moveTo>
                  <a:cubicBezTo>
                    <a:pt x="98" y="1"/>
                    <a:pt x="67" y="12"/>
                    <a:pt x="45" y="34"/>
                  </a:cubicBezTo>
                  <a:cubicBezTo>
                    <a:pt x="0" y="80"/>
                    <a:pt x="0" y="155"/>
                    <a:pt x="46" y="201"/>
                  </a:cubicBezTo>
                  <a:cubicBezTo>
                    <a:pt x="68" y="223"/>
                    <a:pt x="96" y="234"/>
                    <a:pt x="128" y="234"/>
                  </a:cubicBezTo>
                  <a:cubicBezTo>
                    <a:pt x="160" y="234"/>
                    <a:pt x="189" y="223"/>
                    <a:pt x="211" y="201"/>
                  </a:cubicBezTo>
                  <a:cubicBezTo>
                    <a:pt x="233" y="177"/>
                    <a:pt x="245" y="149"/>
                    <a:pt x="245" y="117"/>
                  </a:cubicBezTo>
                  <a:cubicBezTo>
                    <a:pt x="245" y="86"/>
                    <a:pt x="233" y="56"/>
                    <a:pt x="211" y="34"/>
                  </a:cubicBezTo>
                  <a:cubicBezTo>
                    <a:pt x="189" y="12"/>
                    <a:pt x="158" y="1"/>
                    <a:pt x="12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4"/>
            <p:cNvSpPr/>
            <p:nvPr/>
          </p:nvSpPr>
          <p:spPr>
            <a:xfrm>
              <a:off x="4162501" y="5592828"/>
              <a:ext cx="54746" cy="54701"/>
            </a:xfrm>
            <a:custGeom>
              <a:avLst/>
              <a:gdLst/>
              <a:ahLst/>
              <a:cxnLst/>
              <a:rect l="l" t="t" r="r" b="b"/>
              <a:pathLst>
                <a:path w="1206" h="1205" extrusionOk="0">
                  <a:moveTo>
                    <a:pt x="182" y="45"/>
                  </a:moveTo>
                  <a:lnTo>
                    <a:pt x="182" y="444"/>
                  </a:lnTo>
                  <a:cubicBezTo>
                    <a:pt x="117" y="322"/>
                    <a:pt x="74" y="187"/>
                    <a:pt x="53" y="45"/>
                  </a:cubicBezTo>
                  <a:close/>
                  <a:moveTo>
                    <a:pt x="472" y="45"/>
                  </a:moveTo>
                  <a:lnTo>
                    <a:pt x="472" y="823"/>
                  </a:lnTo>
                  <a:cubicBezTo>
                    <a:pt x="377" y="736"/>
                    <a:pt x="295" y="636"/>
                    <a:pt x="227" y="525"/>
                  </a:cubicBezTo>
                  <a:lnTo>
                    <a:pt x="227" y="45"/>
                  </a:lnTo>
                  <a:close/>
                  <a:moveTo>
                    <a:pt x="884" y="45"/>
                  </a:moveTo>
                  <a:cubicBezTo>
                    <a:pt x="935" y="169"/>
                    <a:pt x="1036" y="269"/>
                    <a:pt x="1160" y="322"/>
                  </a:cubicBezTo>
                  <a:lnTo>
                    <a:pt x="1160" y="1152"/>
                  </a:lnTo>
                  <a:cubicBezTo>
                    <a:pt x="918" y="1115"/>
                    <a:pt x="697" y="1013"/>
                    <a:pt x="517" y="862"/>
                  </a:cubicBezTo>
                  <a:lnTo>
                    <a:pt x="517" y="45"/>
                  </a:lnTo>
                  <a:close/>
                  <a:moveTo>
                    <a:pt x="0" y="0"/>
                  </a:moveTo>
                  <a:lnTo>
                    <a:pt x="5" y="27"/>
                  </a:lnTo>
                  <a:cubicBezTo>
                    <a:pt x="84" y="636"/>
                    <a:pt x="568" y="1120"/>
                    <a:pt x="1179" y="1200"/>
                  </a:cubicBezTo>
                  <a:lnTo>
                    <a:pt x="1206" y="1205"/>
                  </a:lnTo>
                  <a:lnTo>
                    <a:pt x="1206" y="290"/>
                  </a:lnTo>
                  <a:lnTo>
                    <a:pt x="1191" y="285"/>
                  </a:lnTo>
                  <a:cubicBezTo>
                    <a:pt x="1067" y="238"/>
                    <a:pt x="968" y="138"/>
                    <a:pt x="921" y="14"/>
                  </a:cubicBezTo>
                  <a:lnTo>
                    <a:pt x="91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4"/>
            <p:cNvSpPr/>
            <p:nvPr/>
          </p:nvSpPr>
          <p:spPr>
            <a:xfrm>
              <a:off x="4211937" y="5573490"/>
              <a:ext cx="24559" cy="24559"/>
            </a:xfrm>
            <a:custGeom>
              <a:avLst/>
              <a:gdLst/>
              <a:ahLst/>
              <a:cxnLst/>
              <a:rect l="l" t="t" r="r" b="b"/>
              <a:pathLst>
                <a:path w="541" h="541" extrusionOk="0">
                  <a:moveTo>
                    <a:pt x="271" y="47"/>
                  </a:moveTo>
                  <a:cubicBezTo>
                    <a:pt x="395" y="47"/>
                    <a:pt x="495" y="147"/>
                    <a:pt x="495" y="270"/>
                  </a:cubicBezTo>
                  <a:cubicBezTo>
                    <a:pt x="495" y="395"/>
                    <a:pt x="395" y="495"/>
                    <a:pt x="271" y="495"/>
                  </a:cubicBezTo>
                  <a:cubicBezTo>
                    <a:pt x="147" y="495"/>
                    <a:pt x="47" y="395"/>
                    <a:pt x="47" y="270"/>
                  </a:cubicBezTo>
                  <a:cubicBezTo>
                    <a:pt x="47" y="147"/>
                    <a:pt x="147" y="47"/>
                    <a:pt x="271" y="47"/>
                  </a:cubicBezTo>
                  <a:close/>
                  <a:moveTo>
                    <a:pt x="271" y="0"/>
                  </a:moveTo>
                  <a:cubicBezTo>
                    <a:pt x="122" y="0"/>
                    <a:pt x="1" y="122"/>
                    <a:pt x="1" y="270"/>
                  </a:cubicBezTo>
                  <a:cubicBezTo>
                    <a:pt x="1" y="419"/>
                    <a:pt x="122" y="540"/>
                    <a:pt x="271" y="540"/>
                  </a:cubicBezTo>
                  <a:cubicBezTo>
                    <a:pt x="419" y="540"/>
                    <a:pt x="541" y="419"/>
                    <a:pt x="541" y="270"/>
                  </a:cubicBezTo>
                  <a:cubicBezTo>
                    <a:pt x="541" y="122"/>
                    <a:pt x="419" y="0"/>
                    <a:pt x="27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4"/>
            <p:cNvSpPr/>
            <p:nvPr/>
          </p:nvSpPr>
          <p:spPr>
            <a:xfrm>
              <a:off x="4488165" y="4994840"/>
              <a:ext cx="8716" cy="7853"/>
            </a:xfrm>
            <a:custGeom>
              <a:avLst/>
              <a:gdLst/>
              <a:ahLst/>
              <a:cxnLst/>
              <a:rect l="l" t="t" r="r" b="b"/>
              <a:pathLst>
                <a:path w="192" h="173" extrusionOk="0">
                  <a:moveTo>
                    <a:pt x="92" y="70"/>
                  </a:moveTo>
                  <a:cubicBezTo>
                    <a:pt x="100" y="70"/>
                    <a:pt x="105" y="72"/>
                    <a:pt x="107" y="78"/>
                  </a:cubicBezTo>
                  <a:cubicBezTo>
                    <a:pt x="111" y="86"/>
                    <a:pt x="108" y="97"/>
                    <a:pt x="100" y="100"/>
                  </a:cubicBezTo>
                  <a:cubicBezTo>
                    <a:pt x="97" y="101"/>
                    <a:pt x="94" y="102"/>
                    <a:pt x="90" y="102"/>
                  </a:cubicBezTo>
                  <a:cubicBezTo>
                    <a:pt x="84" y="102"/>
                    <a:pt x="78" y="99"/>
                    <a:pt x="76" y="94"/>
                  </a:cubicBezTo>
                  <a:cubicBezTo>
                    <a:pt x="74" y="91"/>
                    <a:pt x="73" y="87"/>
                    <a:pt x="74" y="83"/>
                  </a:cubicBezTo>
                  <a:cubicBezTo>
                    <a:pt x="76" y="78"/>
                    <a:pt x="79" y="75"/>
                    <a:pt x="84" y="72"/>
                  </a:cubicBezTo>
                  <a:cubicBezTo>
                    <a:pt x="86" y="71"/>
                    <a:pt x="90" y="70"/>
                    <a:pt x="92" y="70"/>
                  </a:cubicBezTo>
                  <a:close/>
                  <a:moveTo>
                    <a:pt x="92" y="1"/>
                  </a:moveTo>
                  <a:cubicBezTo>
                    <a:pt x="77" y="1"/>
                    <a:pt x="62" y="4"/>
                    <a:pt x="49" y="12"/>
                  </a:cubicBezTo>
                  <a:cubicBezTo>
                    <a:pt x="28" y="24"/>
                    <a:pt x="12" y="44"/>
                    <a:pt x="7" y="66"/>
                  </a:cubicBezTo>
                  <a:cubicBezTo>
                    <a:pt x="1" y="88"/>
                    <a:pt x="4" y="110"/>
                    <a:pt x="14" y="130"/>
                  </a:cubicBezTo>
                  <a:cubicBezTo>
                    <a:pt x="31" y="157"/>
                    <a:pt x="59" y="173"/>
                    <a:pt x="90" y="173"/>
                  </a:cubicBezTo>
                  <a:cubicBezTo>
                    <a:pt x="106" y="173"/>
                    <a:pt x="120" y="168"/>
                    <a:pt x="135" y="161"/>
                  </a:cubicBezTo>
                  <a:cubicBezTo>
                    <a:pt x="176" y="137"/>
                    <a:pt x="192" y="84"/>
                    <a:pt x="169" y="44"/>
                  </a:cubicBezTo>
                  <a:cubicBezTo>
                    <a:pt x="154" y="17"/>
                    <a:pt x="123"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4"/>
            <p:cNvSpPr/>
            <p:nvPr/>
          </p:nvSpPr>
          <p:spPr>
            <a:xfrm>
              <a:off x="4473094" y="5004055"/>
              <a:ext cx="8716" cy="7899"/>
            </a:xfrm>
            <a:custGeom>
              <a:avLst/>
              <a:gdLst/>
              <a:ahLst/>
              <a:cxnLst/>
              <a:rect l="l" t="t" r="r" b="b"/>
              <a:pathLst>
                <a:path w="192" h="174" extrusionOk="0">
                  <a:moveTo>
                    <a:pt x="94" y="70"/>
                  </a:moveTo>
                  <a:cubicBezTo>
                    <a:pt x="100" y="70"/>
                    <a:pt x="104" y="73"/>
                    <a:pt x="107" y="76"/>
                  </a:cubicBezTo>
                  <a:cubicBezTo>
                    <a:pt x="112" y="84"/>
                    <a:pt x="110" y="95"/>
                    <a:pt x="101" y="100"/>
                  </a:cubicBezTo>
                  <a:cubicBezTo>
                    <a:pt x="98" y="102"/>
                    <a:pt x="94" y="103"/>
                    <a:pt x="91" y="103"/>
                  </a:cubicBezTo>
                  <a:cubicBezTo>
                    <a:pt x="85" y="103"/>
                    <a:pt x="80" y="100"/>
                    <a:pt x="76" y="96"/>
                  </a:cubicBezTo>
                  <a:cubicBezTo>
                    <a:pt x="75" y="92"/>
                    <a:pt x="74" y="89"/>
                    <a:pt x="75" y="84"/>
                  </a:cubicBezTo>
                  <a:cubicBezTo>
                    <a:pt x="76" y="79"/>
                    <a:pt x="80" y="75"/>
                    <a:pt x="84" y="73"/>
                  </a:cubicBezTo>
                  <a:cubicBezTo>
                    <a:pt x="86" y="70"/>
                    <a:pt x="90" y="70"/>
                    <a:pt x="94" y="70"/>
                  </a:cubicBezTo>
                  <a:close/>
                  <a:moveTo>
                    <a:pt x="93" y="1"/>
                  </a:moveTo>
                  <a:cubicBezTo>
                    <a:pt x="77" y="1"/>
                    <a:pt x="59" y="5"/>
                    <a:pt x="45" y="15"/>
                  </a:cubicBezTo>
                  <a:cubicBezTo>
                    <a:pt x="26" y="28"/>
                    <a:pt x="11" y="48"/>
                    <a:pt x="6" y="71"/>
                  </a:cubicBezTo>
                  <a:cubicBezTo>
                    <a:pt x="0" y="94"/>
                    <a:pt x="6" y="116"/>
                    <a:pt x="17" y="136"/>
                  </a:cubicBezTo>
                  <a:cubicBezTo>
                    <a:pt x="34" y="159"/>
                    <a:pt x="61" y="173"/>
                    <a:pt x="90" y="173"/>
                  </a:cubicBezTo>
                  <a:cubicBezTo>
                    <a:pt x="107" y="173"/>
                    <a:pt x="124" y="168"/>
                    <a:pt x="139" y="158"/>
                  </a:cubicBezTo>
                  <a:cubicBezTo>
                    <a:pt x="180" y="132"/>
                    <a:pt x="191" y="78"/>
                    <a:pt x="166" y="38"/>
                  </a:cubicBezTo>
                  <a:cubicBezTo>
                    <a:pt x="151"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4"/>
            <p:cNvSpPr/>
            <p:nvPr/>
          </p:nvSpPr>
          <p:spPr>
            <a:xfrm>
              <a:off x="4457297" y="5014723"/>
              <a:ext cx="8670" cy="7899"/>
            </a:xfrm>
            <a:custGeom>
              <a:avLst/>
              <a:gdLst/>
              <a:ahLst/>
              <a:cxnLst/>
              <a:rect l="l" t="t" r="r" b="b"/>
              <a:pathLst>
                <a:path w="191" h="174" extrusionOk="0">
                  <a:moveTo>
                    <a:pt x="92" y="71"/>
                  </a:moveTo>
                  <a:cubicBezTo>
                    <a:pt x="97" y="71"/>
                    <a:pt x="103" y="73"/>
                    <a:pt x="106" y="77"/>
                  </a:cubicBezTo>
                  <a:cubicBezTo>
                    <a:pt x="108" y="80"/>
                    <a:pt x="108" y="86"/>
                    <a:pt x="108" y="89"/>
                  </a:cubicBezTo>
                  <a:cubicBezTo>
                    <a:pt x="107" y="94"/>
                    <a:pt x="105" y="98"/>
                    <a:pt x="101" y="101"/>
                  </a:cubicBezTo>
                  <a:cubicBezTo>
                    <a:pt x="97" y="104"/>
                    <a:pt x="94" y="104"/>
                    <a:pt x="90" y="104"/>
                  </a:cubicBezTo>
                  <a:cubicBezTo>
                    <a:pt x="85" y="104"/>
                    <a:pt x="80" y="101"/>
                    <a:pt x="76" y="97"/>
                  </a:cubicBezTo>
                  <a:cubicBezTo>
                    <a:pt x="74" y="94"/>
                    <a:pt x="74" y="91"/>
                    <a:pt x="74" y="86"/>
                  </a:cubicBezTo>
                  <a:cubicBezTo>
                    <a:pt x="74" y="81"/>
                    <a:pt x="78" y="77"/>
                    <a:pt x="82" y="75"/>
                  </a:cubicBezTo>
                  <a:cubicBezTo>
                    <a:pt x="85" y="72"/>
                    <a:pt x="89" y="71"/>
                    <a:pt x="92" y="71"/>
                  </a:cubicBezTo>
                  <a:close/>
                  <a:moveTo>
                    <a:pt x="92" y="1"/>
                  </a:moveTo>
                  <a:cubicBezTo>
                    <a:pt x="75" y="1"/>
                    <a:pt x="57" y="6"/>
                    <a:pt x="43" y="16"/>
                  </a:cubicBezTo>
                  <a:cubicBezTo>
                    <a:pt x="23" y="30"/>
                    <a:pt x="9" y="51"/>
                    <a:pt x="6" y="74"/>
                  </a:cubicBezTo>
                  <a:cubicBezTo>
                    <a:pt x="0" y="98"/>
                    <a:pt x="6" y="120"/>
                    <a:pt x="18" y="138"/>
                  </a:cubicBezTo>
                  <a:cubicBezTo>
                    <a:pt x="34" y="161"/>
                    <a:pt x="61" y="173"/>
                    <a:pt x="88" y="173"/>
                  </a:cubicBezTo>
                  <a:cubicBezTo>
                    <a:pt x="107" y="173"/>
                    <a:pt x="124" y="168"/>
                    <a:pt x="140" y="157"/>
                  </a:cubicBezTo>
                  <a:cubicBezTo>
                    <a:pt x="180" y="130"/>
                    <a:pt x="190" y="76"/>
                    <a:pt x="164" y="36"/>
                  </a:cubicBezTo>
                  <a:cubicBezTo>
                    <a:pt x="148" y="13"/>
                    <a:pt x="120"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4"/>
            <p:cNvSpPr/>
            <p:nvPr/>
          </p:nvSpPr>
          <p:spPr>
            <a:xfrm>
              <a:off x="4442952" y="5024937"/>
              <a:ext cx="8625" cy="7899"/>
            </a:xfrm>
            <a:custGeom>
              <a:avLst/>
              <a:gdLst/>
              <a:ahLst/>
              <a:cxnLst/>
              <a:rect l="l" t="t" r="r" b="b"/>
              <a:pathLst>
                <a:path w="190" h="174" extrusionOk="0">
                  <a:moveTo>
                    <a:pt x="91" y="69"/>
                  </a:moveTo>
                  <a:cubicBezTo>
                    <a:pt x="97" y="72"/>
                    <a:pt x="101" y="73"/>
                    <a:pt x="104" y="77"/>
                  </a:cubicBezTo>
                  <a:cubicBezTo>
                    <a:pt x="109" y="84"/>
                    <a:pt x="107" y="95"/>
                    <a:pt x="99" y="100"/>
                  </a:cubicBezTo>
                  <a:cubicBezTo>
                    <a:pt x="94" y="103"/>
                    <a:pt x="90" y="104"/>
                    <a:pt x="87" y="104"/>
                  </a:cubicBezTo>
                  <a:cubicBezTo>
                    <a:pt x="81" y="104"/>
                    <a:pt x="78" y="101"/>
                    <a:pt x="75" y="98"/>
                  </a:cubicBezTo>
                  <a:cubicBezTo>
                    <a:pt x="70" y="90"/>
                    <a:pt x="73" y="79"/>
                    <a:pt x="80" y="74"/>
                  </a:cubicBezTo>
                  <a:cubicBezTo>
                    <a:pt x="83" y="72"/>
                    <a:pt x="87" y="69"/>
                    <a:pt x="91" y="69"/>
                  </a:cubicBezTo>
                  <a:close/>
                  <a:moveTo>
                    <a:pt x="91" y="1"/>
                  </a:moveTo>
                  <a:cubicBezTo>
                    <a:pt x="73" y="1"/>
                    <a:pt x="55" y="6"/>
                    <a:pt x="39" y="17"/>
                  </a:cubicBezTo>
                  <a:cubicBezTo>
                    <a:pt x="20" y="32"/>
                    <a:pt x="6" y="53"/>
                    <a:pt x="3" y="75"/>
                  </a:cubicBezTo>
                  <a:cubicBezTo>
                    <a:pt x="0" y="98"/>
                    <a:pt x="5" y="120"/>
                    <a:pt x="18" y="138"/>
                  </a:cubicBezTo>
                  <a:cubicBezTo>
                    <a:pt x="34" y="161"/>
                    <a:pt x="60" y="174"/>
                    <a:pt x="88" y="174"/>
                  </a:cubicBezTo>
                  <a:cubicBezTo>
                    <a:pt x="107" y="174"/>
                    <a:pt x="125" y="169"/>
                    <a:pt x="140" y="157"/>
                  </a:cubicBezTo>
                  <a:cubicBezTo>
                    <a:pt x="180" y="127"/>
                    <a:pt x="190" y="74"/>
                    <a:pt x="161" y="36"/>
                  </a:cubicBezTo>
                  <a:cubicBezTo>
                    <a:pt x="145" y="13"/>
                    <a:pt x="118"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4"/>
            <p:cNvSpPr/>
            <p:nvPr/>
          </p:nvSpPr>
          <p:spPr>
            <a:xfrm>
              <a:off x="4427427" y="5036240"/>
              <a:ext cx="8625" cy="7853"/>
            </a:xfrm>
            <a:custGeom>
              <a:avLst/>
              <a:gdLst/>
              <a:ahLst/>
              <a:cxnLst/>
              <a:rect l="l" t="t" r="r" b="b"/>
              <a:pathLst>
                <a:path w="190" h="173" extrusionOk="0">
                  <a:moveTo>
                    <a:pt x="93" y="68"/>
                  </a:moveTo>
                  <a:cubicBezTo>
                    <a:pt x="98" y="68"/>
                    <a:pt x="104" y="71"/>
                    <a:pt x="106" y="76"/>
                  </a:cubicBezTo>
                  <a:cubicBezTo>
                    <a:pt x="110" y="83"/>
                    <a:pt x="108" y="94"/>
                    <a:pt x="101" y="99"/>
                  </a:cubicBezTo>
                  <a:cubicBezTo>
                    <a:pt x="96" y="102"/>
                    <a:pt x="92" y="104"/>
                    <a:pt x="89" y="104"/>
                  </a:cubicBezTo>
                  <a:cubicBezTo>
                    <a:pt x="83" y="104"/>
                    <a:pt x="79" y="100"/>
                    <a:pt x="77" y="96"/>
                  </a:cubicBezTo>
                  <a:cubicBezTo>
                    <a:pt x="74" y="94"/>
                    <a:pt x="73" y="89"/>
                    <a:pt x="74" y="84"/>
                  </a:cubicBezTo>
                  <a:cubicBezTo>
                    <a:pt x="75" y="79"/>
                    <a:pt x="78" y="75"/>
                    <a:pt x="83" y="73"/>
                  </a:cubicBezTo>
                  <a:cubicBezTo>
                    <a:pt x="86" y="69"/>
                    <a:pt x="90" y="68"/>
                    <a:pt x="93" y="68"/>
                  </a:cubicBezTo>
                  <a:close/>
                  <a:moveTo>
                    <a:pt x="92" y="1"/>
                  </a:moveTo>
                  <a:cubicBezTo>
                    <a:pt x="74" y="1"/>
                    <a:pt x="56" y="6"/>
                    <a:pt x="40" y="18"/>
                  </a:cubicBezTo>
                  <a:cubicBezTo>
                    <a:pt x="21" y="31"/>
                    <a:pt x="9" y="51"/>
                    <a:pt x="5" y="74"/>
                  </a:cubicBezTo>
                  <a:cubicBezTo>
                    <a:pt x="0" y="98"/>
                    <a:pt x="6" y="120"/>
                    <a:pt x="19" y="139"/>
                  </a:cubicBezTo>
                  <a:cubicBezTo>
                    <a:pt x="35" y="161"/>
                    <a:pt x="59" y="173"/>
                    <a:pt x="88" y="173"/>
                  </a:cubicBezTo>
                  <a:cubicBezTo>
                    <a:pt x="106" y="173"/>
                    <a:pt x="125" y="166"/>
                    <a:pt x="141" y="156"/>
                  </a:cubicBezTo>
                  <a:cubicBezTo>
                    <a:pt x="180" y="126"/>
                    <a:pt x="189" y="73"/>
                    <a:pt x="162" y="35"/>
                  </a:cubicBezTo>
                  <a:cubicBezTo>
                    <a:pt x="145"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4"/>
            <p:cNvSpPr/>
            <p:nvPr/>
          </p:nvSpPr>
          <p:spPr>
            <a:xfrm>
              <a:off x="4413218" y="5046636"/>
              <a:ext cx="8216" cy="7944"/>
            </a:xfrm>
            <a:custGeom>
              <a:avLst/>
              <a:gdLst/>
              <a:ahLst/>
              <a:cxnLst/>
              <a:rect l="l" t="t" r="r" b="b"/>
              <a:pathLst>
                <a:path w="181" h="175" extrusionOk="0">
                  <a:moveTo>
                    <a:pt x="92" y="70"/>
                  </a:moveTo>
                  <a:cubicBezTo>
                    <a:pt x="97" y="70"/>
                    <a:pt x="102" y="73"/>
                    <a:pt x="105" y="77"/>
                  </a:cubicBezTo>
                  <a:cubicBezTo>
                    <a:pt x="110" y="84"/>
                    <a:pt x="109" y="95"/>
                    <a:pt x="101" y="101"/>
                  </a:cubicBezTo>
                  <a:cubicBezTo>
                    <a:pt x="98" y="103"/>
                    <a:pt x="95" y="104"/>
                    <a:pt x="91" y="104"/>
                  </a:cubicBezTo>
                  <a:cubicBezTo>
                    <a:pt x="86" y="104"/>
                    <a:pt x="80" y="102"/>
                    <a:pt x="77" y="98"/>
                  </a:cubicBezTo>
                  <a:cubicBezTo>
                    <a:pt x="72" y="91"/>
                    <a:pt x="74" y="81"/>
                    <a:pt x="81" y="74"/>
                  </a:cubicBezTo>
                  <a:cubicBezTo>
                    <a:pt x="86" y="71"/>
                    <a:pt x="90" y="70"/>
                    <a:pt x="92" y="70"/>
                  </a:cubicBezTo>
                  <a:close/>
                  <a:moveTo>
                    <a:pt x="92" y="1"/>
                  </a:moveTo>
                  <a:cubicBezTo>
                    <a:pt x="73" y="1"/>
                    <a:pt x="55" y="6"/>
                    <a:pt x="39" y="18"/>
                  </a:cubicBezTo>
                  <a:cubicBezTo>
                    <a:pt x="21" y="31"/>
                    <a:pt x="8" y="52"/>
                    <a:pt x="3" y="74"/>
                  </a:cubicBezTo>
                  <a:cubicBezTo>
                    <a:pt x="0" y="98"/>
                    <a:pt x="5" y="121"/>
                    <a:pt x="19" y="139"/>
                  </a:cubicBezTo>
                  <a:cubicBezTo>
                    <a:pt x="37" y="161"/>
                    <a:pt x="61" y="175"/>
                    <a:pt x="88" y="175"/>
                  </a:cubicBezTo>
                  <a:cubicBezTo>
                    <a:pt x="108" y="175"/>
                    <a:pt x="127" y="168"/>
                    <a:pt x="143" y="158"/>
                  </a:cubicBezTo>
                  <a:cubicBezTo>
                    <a:pt x="162" y="143"/>
                    <a:pt x="174" y="122"/>
                    <a:pt x="177" y="98"/>
                  </a:cubicBezTo>
                  <a:cubicBezTo>
                    <a:pt x="181" y="76"/>
                    <a:pt x="175" y="53"/>
                    <a:pt x="162" y="34"/>
                  </a:cubicBezTo>
                  <a:cubicBezTo>
                    <a:pt x="145" y="12"/>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4"/>
            <p:cNvSpPr/>
            <p:nvPr/>
          </p:nvSpPr>
          <p:spPr>
            <a:xfrm>
              <a:off x="4397829" y="5058121"/>
              <a:ext cx="8216" cy="7899"/>
            </a:xfrm>
            <a:custGeom>
              <a:avLst/>
              <a:gdLst/>
              <a:ahLst/>
              <a:cxnLst/>
              <a:rect l="l" t="t" r="r" b="b"/>
              <a:pathLst>
                <a:path w="181" h="174" extrusionOk="0">
                  <a:moveTo>
                    <a:pt x="92" y="69"/>
                  </a:moveTo>
                  <a:cubicBezTo>
                    <a:pt x="98" y="69"/>
                    <a:pt x="101" y="71"/>
                    <a:pt x="105" y="76"/>
                  </a:cubicBezTo>
                  <a:cubicBezTo>
                    <a:pt x="108" y="79"/>
                    <a:pt x="109" y="84"/>
                    <a:pt x="108" y="87"/>
                  </a:cubicBezTo>
                  <a:cubicBezTo>
                    <a:pt x="106" y="93"/>
                    <a:pt x="105" y="97"/>
                    <a:pt x="100" y="100"/>
                  </a:cubicBezTo>
                  <a:cubicBezTo>
                    <a:pt x="97" y="102"/>
                    <a:pt x="94" y="103"/>
                    <a:pt x="90" y="103"/>
                  </a:cubicBezTo>
                  <a:cubicBezTo>
                    <a:pt x="85" y="103"/>
                    <a:pt x="80" y="101"/>
                    <a:pt x="77" y="97"/>
                  </a:cubicBezTo>
                  <a:cubicBezTo>
                    <a:pt x="71" y="89"/>
                    <a:pt x="73" y="79"/>
                    <a:pt x="82" y="74"/>
                  </a:cubicBezTo>
                  <a:cubicBezTo>
                    <a:pt x="85" y="70"/>
                    <a:pt x="89" y="69"/>
                    <a:pt x="92" y="69"/>
                  </a:cubicBezTo>
                  <a:close/>
                  <a:moveTo>
                    <a:pt x="92" y="0"/>
                  </a:moveTo>
                  <a:cubicBezTo>
                    <a:pt x="74" y="0"/>
                    <a:pt x="55" y="6"/>
                    <a:pt x="39" y="18"/>
                  </a:cubicBezTo>
                  <a:cubicBezTo>
                    <a:pt x="20" y="31"/>
                    <a:pt x="8" y="52"/>
                    <a:pt x="4" y="76"/>
                  </a:cubicBezTo>
                  <a:cubicBezTo>
                    <a:pt x="1" y="98"/>
                    <a:pt x="7" y="121"/>
                    <a:pt x="20" y="139"/>
                  </a:cubicBezTo>
                  <a:cubicBezTo>
                    <a:pt x="35" y="161"/>
                    <a:pt x="61" y="174"/>
                    <a:pt x="88" y="174"/>
                  </a:cubicBezTo>
                  <a:cubicBezTo>
                    <a:pt x="108" y="174"/>
                    <a:pt x="126" y="166"/>
                    <a:pt x="141" y="155"/>
                  </a:cubicBezTo>
                  <a:cubicBezTo>
                    <a:pt x="161" y="140"/>
                    <a:pt x="173" y="119"/>
                    <a:pt x="177" y="97"/>
                  </a:cubicBezTo>
                  <a:cubicBezTo>
                    <a:pt x="181" y="75"/>
                    <a:pt x="174" y="52"/>
                    <a:pt x="161" y="33"/>
                  </a:cubicBezTo>
                  <a:cubicBezTo>
                    <a:pt x="145" y="12"/>
                    <a:pt x="119"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4"/>
            <p:cNvSpPr/>
            <p:nvPr/>
          </p:nvSpPr>
          <p:spPr>
            <a:xfrm>
              <a:off x="4383666" y="5068562"/>
              <a:ext cx="8670" cy="7899"/>
            </a:xfrm>
            <a:custGeom>
              <a:avLst/>
              <a:gdLst/>
              <a:ahLst/>
              <a:cxnLst/>
              <a:rect l="l" t="t" r="r" b="b"/>
              <a:pathLst>
                <a:path w="191" h="174" extrusionOk="0">
                  <a:moveTo>
                    <a:pt x="92" y="70"/>
                  </a:moveTo>
                  <a:cubicBezTo>
                    <a:pt x="96" y="70"/>
                    <a:pt x="102" y="72"/>
                    <a:pt x="105" y="77"/>
                  </a:cubicBezTo>
                  <a:cubicBezTo>
                    <a:pt x="110" y="83"/>
                    <a:pt x="108" y="93"/>
                    <a:pt x="101" y="100"/>
                  </a:cubicBezTo>
                  <a:cubicBezTo>
                    <a:pt x="96" y="104"/>
                    <a:pt x="92" y="105"/>
                    <a:pt x="89" y="105"/>
                  </a:cubicBezTo>
                  <a:cubicBezTo>
                    <a:pt x="84" y="105"/>
                    <a:pt x="80" y="102"/>
                    <a:pt x="77" y="98"/>
                  </a:cubicBezTo>
                  <a:cubicBezTo>
                    <a:pt x="72" y="89"/>
                    <a:pt x="73" y="81"/>
                    <a:pt x="82" y="73"/>
                  </a:cubicBezTo>
                  <a:cubicBezTo>
                    <a:pt x="85" y="71"/>
                    <a:pt x="89" y="70"/>
                    <a:pt x="92" y="70"/>
                  </a:cubicBezTo>
                  <a:close/>
                  <a:moveTo>
                    <a:pt x="92" y="1"/>
                  </a:moveTo>
                  <a:cubicBezTo>
                    <a:pt x="73" y="1"/>
                    <a:pt x="55" y="6"/>
                    <a:pt x="41" y="18"/>
                  </a:cubicBezTo>
                  <a:cubicBezTo>
                    <a:pt x="21" y="31"/>
                    <a:pt x="9" y="52"/>
                    <a:pt x="5" y="77"/>
                  </a:cubicBezTo>
                  <a:cubicBezTo>
                    <a:pt x="1" y="99"/>
                    <a:pt x="8" y="121"/>
                    <a:pt x="21" y="140"/>
                  </a:cubicBezTo>
                  <a:cubicBezTo>
                    <a:pt x="36" y="162"/>
                    <a:pt x="62" y="174"/>
                    <a:pt x="89" y="174"/>
                  </a:cubicBezTo>
                  <a:cubicBezTo>
                    <a:pt x="109" y="174"/>
                    <a:pt x="127" y="167"/>
                    <a:pt x="143" y="157"/>
                  </a:cubicBezTo>
                  <a:cubicBezTo>
                    <a:pt x="183" y="128"/>
                    <a:pt x="190" y="73"/>
                    <a:pt x="163" y="35"/>
                  </a:cubicBezTo>
                  <a:cubicBezTo>
                    <a:pt x="146"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4"/>
            <p:cNvSpPr/>
            <p:nvPr/>
          </p:nvSpPr>
          <p:spPr>
            <a:xfrm>
              <a:off x="4367868" y="5079956"/>
              <a:ext cx="9034" cy="7899"/>
            </a:xfrm>
            <a:custGeom>
              <a:avLst/>
              <a:gdLst/>
              <a:ahLst/>
              <a:cxnLst/>
              <a:rect l="l" t="t" r="r" b="b"/>
              <a:pathLst>
                <a:path w="199" h="174" extrusionOk="0">
                  <a:moveTo>
                    <a:pt x="101" y="69"/>
                  </a:moveTo>
                  <a:cubicBezTo>
                    <a:pt x="106" y="69"/>
                    <a:pt x="111" y="72"/>
                    <a:pt x="114" y="76"/>
                  </a:cubicBezTo>
                  <a:cubicBezTo>
                    <a:pt x="117" y="80"/>
                    <a:pt x="118" y="84"/>
                    <a:pt x="117" y="88"/>
                  </a:cubicBezTo>
                  <a:cubicBezTo>
                    <a:pt x="115" y="93"/>
                    <a:pt x="114" y="97"/>
                    <a:pt x="109" y="100"/>
                  </a:cubicBezTo>
                  <a:cubicBezTo>
                    <a:pt x="105" y="103"/>
                    <a:pt x="101" y="105"/>
                    <a:pt x="97" y="105"/>
                  </a:cubicBezTo>
                  <a:cubicBezTo>
                    <a:pt x="92" y="105"/>
                    <a:pt x="87" y="101"/>
                    <a:pt x="85" y="97"/>
                  </a:cubicBezTo>
                  <a:cubicBezTo>
                    <a:pt x="83" y="93"/>
                    <a:pt x="83" y="89"/>
                    <a:pt x="83" y="85"/>
                  </a:cubicBezTo>
                  <a:cubicBezTo>
                    <a:pt x="84" y="80"/>
                    <a:pt x="86" y="76"/>
                    <a:pt x="90" y="73"/>
                  </a:cubicBezTo>
                  <a:cubicBezTo>
                    <a:pt x="94" y="70"/>
                    <a:pt x="99" y="69"/>
                    <a:pt x="101" y="69"/>
                  </a:cubicBezTo>
                  <a:close/>
                  <a:moveTo>
                    <a:pt x="102" y="0"/>
                  </a:moveTo>
                  <a:cubicBezTo>
                    <a:pt x="83" y="0"/>
                    <a:pt x="64" y="6"/>
                    <a:pt x="48" y="18"/>
                  </a:cubicBezTo>
                  <a:cubicBezTo>
                    <a:pt x="10" y="47"/>
                    <a:pt x="1" y="101"/>
                    <a:pt x="29" y="139"/>
                  </a:cubicBezTo>
                  <a:cubicBezTo>
                    <a:pt x="45" y="162"/>
                    <a:pt x="69" y="174"/>
                    <a:pt x="98" y="174"/>
                  </a:cubicBezTo>
                  <a:cubicBezTo>
                    <a:pt x="117" y="174"/>
                    <a:pt x="135" y="167"/>
                    <a:pt x="151" y="155"/>
                  </a:cubicBezTo>
                  <a:cubicBezTo>
                    <a:pt x="190" y="126"/>
                    <a:pt x="199" y="72"/>
                    <a:pt x="171" y="33"/>
                  </a:cubicBezTo>
                  <a:cubicBezTo>
                    <a:pt x="155" y="12"/>
                    <a:pt x="129"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4"/>
            <p:cNvSpPr/>
            <p:nvPr/>
          </p:nvSpPr>
          <p:spPr>
            <a:xfrm>
              <a:off x="4353751" y="5090442"/>
              <a:ext cx="8625" cy="7944"/>
            </a:xfrm>
            <a:custGeom>
              <a:avLst/>
              <a:gdLst/>
              <a:ahLst/>
              <a:cxnLst/>
              <a:rect l="l" t="t" r="r" b="b"/>
              <a:pathLst>
                <a:path w="190" h="175" extrusionOk="0">
                  <a:moveTo>
                    <a:pt x="101" y="70"/>
                  </a:moveTo>
                  <a:cubicBezTo>
                    <a:pt x="106" y="70"/>
                    <a:pt x="110" y="73"/>
                    <a:pt x="114" y="77"/>
                  </a:cubicBezTo>
                  <a:cubicBezTo>
                    <a:pt x="120" y="84"/>
                    <a:pt x="119" y="94"/>
                    <a:pt x="110" y="101"/>
                  </a:cubicBezTo>
                  <a:cubicBezTo>
                    <a:pt x="106" y="104"/>
                    <a:pt x="102" y="106"/>
                    <a:pt x="98" y="106"/>
                  </a:cubicBezTo>
                  <a:cubicBezTo>
                    <a:pt x="93" y="106"/>
                    <a:pt x="89" y="102"/>
                    <a:pt x="87" y="98"/>
                  </a:cubicBezTo>
                  <a:cubicBezTo>
                    <a:pt x="79" y="90"/>
                    <a:pt x="82" y="80"/>
                    <a:pt x="89" y="74"/>
                  </a:cubicBezTo>
                  <a:cubicBezTo>
                    <a:pt x="93" y="71"/>
                    <a:pt x="95" y="70"/>
                    <a:pt x="101" y="70"/>
                  </a:cubicBezTo>
                  <a:close/>
                  <a:moveTo>
                    <a:pt x="102" y="0"/>
                  </a:moveTo>
                  <a:cubicBezTo>
                    <a:pt x="83" y="0"/>
                    <a:pt x="64" y="6"/>
                    <a:pt x="48" y="17"/>
                  </a:cubicBezTo>
                  <a:cubicBezTo>
                    <a:pt x="9" y="47"/>
                    <a:pt x="0" y="101"/>
                    <a:pt x="29" y="140"/>
                  </a:cubicBezTo>
                  <a:cubicBezTo>
                    <a:pt x="44" y="161"/>
                    <a:pt x="69" y="175"/>
                    <a:pt x="96" y="175"/>
                  </a:cubicBezTo>
                  <a:cubicBezTo>
                    <a:pt x="116" y="175"/>
                    <a:pt x="135" y="168"/>
                    <a:pt x="151" y="156"/>
                  </a:cubicBezTo>
                  <a:cubicBezTo>
                    <a:pt x="171" y="142"/>
                    <a:pt x="183" y="121"/>
                    <a:pt x="187" y="97"/>
                  </a:cubicBezTo>
                  <a:cubicBezTo>
                    <a:pt x="189" y="74"/>
                    <a:pt x="184" y="52"/>
                    <a:pt x="171" y="33"/>
                  </a:cubicBezTo>
                  <a:cubicBezTo>
                    <a:pt x="155" y="12"/>
                    <a:pt x="128"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4"/>
            <p:cNvSpPr/>
            <p:nvPr/>
          </p:nvSpPr>
          <p:spPr>
            <a:xfrm>
              <a:off x="4338407" y="5101972"/>
              <a:ext cx="9079" cy="7899"/>
            </a:xfrm>
            <a:custGeom>
              <a:avLst/>
              <a:gdLst/>
              <a:ahLst/>
              <a:cxnLst/>
              <a:rect l="l" t="t" r="r" b="b"/>
              <a:pathLst>
                <a:path w="200" h="174" extrusionOk="0">
                  <a:moveTo>
                    <a:pt x="101" y="69"/>
                  </a:moveTo>
                  <a:cubicBezTo>
                    <a:pt x="106" y="69"/>
                    <a:pt x="111" y="72"/>
                    <a:pt x="115" y="76"/>
                  </a:cubicBezTo>
                  <a:cubicBezTo>
                    <a:pt x="117" y="79"/>
                    <a:pt x="118" y="84"/>
                    <a:pt x="117" y="88"/>
                  </a:cubicBezTo>
                  <a:cubicBezTo>
                    <a:pt x="117" y="94"/>
                    <a:pt x="115" y="97"/>
                    <a:pt x="111" y="100"/>
                  </a:cubicBezTo>
                  <a:cubicBezTo>
                    <a:pt x="106" y="104"/>
                    <a:pt x="102" y="105"/>
                    <a:pt x="99" y="105"/>
                  </a:cubicBezTo>
                  <a:cubicBezTo>
                    <a:pt x="93" y="105"/>
                    <a:pt x="89" y="101"/>
                    <a:pt x="87" y="97"/>
                  </a:cubicBezTo>
                  <a:cubicBezTo>
                    <a:pt x="80" y="90"/>
                    <a:pt x="83" y="80"/>
                    <a:pt x="91" y="74"/>
                  </a:cubicBezTo>
                  <a:cubicBezTo>
                    <a:pt x="95" y="70"/>
                    <a:pt x="99" y="69"/>
                    <a:pt x="101" y="69"/>
                  </a:cubicBezTo>
                  <a:close/>
                  <a:moveTo>
                    <a:pt x="102" y="1"/>
                  </a:moveTo>
                  <a:cubicBezTo>
                    <a:pt x="83" y="1"/>
                    <a:pt x="63" y="7"/>
                    <a:pt x="47" y="19"/>
                  </a:cubicBezTo>
                  <a:cubicBezTo>
                    <a:pt x="9" y="48"/>
                    <a:pt x="1" y="102"/>
                    <a:pt x="29" y="141"/>
                  </a:cubicBezTo>
                  <a:cubicBezTo>
                    <a:pt x="45" y="162"/>
                    <a:pt x="69" y="174"/>
                    <a:pt x="98" y="174"/>
                  </a:cubicBezTo>
                  <a:cubicBezTo>
                    <a:pt x="117" y="174"/>
                    <a:pt x="136" y="167"/>
                    <a:pt x="152" y="155"/>
                  </a:cubicBezTo>
                  <a:cubicBezTo>
                    <a:pt x="190" y="126"/>
                    <a:pt x="199" y="70"/>
                    <a:pt x="170" y="33"/>
                  </a:cubicBezTo>
                  <a:cubicBezTo>
                    <a:pt x="154" y="12"/>
                    <a:pt x="128" y="1"/>
                    <a:pt x="10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34"/>
            <p:cNvSpPr/>
            <p:nvPr/>
          </p:nvSpPr>
          <p:spPr>
            <a:xfrm>
              <a:off x="4324925" y="5112731"/>
              <a:ext cx="8625" cy="7853"/>
            </a:xfrm>
            <a:custGeom>
              <a:avLst/>
              <a:gdLst/>
              <a:ahLst/>
              <a:cxnLst/>
              <a:rect l="l" t="t" r="r" b="b"/>
              <a:pathLst>
                <a:path w="190" h="173" extrusionOk="0">
                  <a:moveTo>
                    <a:pt x="91" y="70"/>
                  </a:moveTo>
                  <a:cubicBezTo>
                    <a:pt x="97" y="70"/>
                    <a:pt x="101" y="73"/>
                    <a:pt x="103" y="75"/>
                  </a:cubicBezTo>
                  <a:cubicBezTo>
                    <a:pt x="108" y="81"/>
                    <a:pt x="107" y="94"/>
                    <a:pt x="99" y="99"/>
                  </a:cubicBezTo>
                  <a:cubicBezTo>
                    <a:pt x="95" y="102"/>
                    <a:pt x="91" y="103"/>
                    <a:pt x="87" y="103"/>
                  </a:cubicBezTo>
                  <a:cubicBezTo>
                    <a:pt x="83" y="103"/>
                    <a:pt x="78" y="101"/>
                    <a:pt x="75" y="97"/>
                  </a:cubicBezTo>
                  <a:cubicBezTo>
                    <a:pt x="72" y="95"/>
                    <a:pt x="71" y="91"/>
                    <a:pt x="72" y="85"/>
                  </a:cubicBezTo>
                  <a:cubicBezTo>
                    <a:pt x="72" y="81"/>
                    <a:pt x="75" y="76"/>
                    <a:pt x="80" y="74"/>
                  </a:cubicBezTo>
                  <a:cubicBezTo>
                    <a:pt x="83" y="70"/>
                    <a:pt x="87" y="70"/>
                    <a:pt x="91" y="70"/>
                  </a:cubicBezTo>
                  <a:close/>
                  <a:moveTo>
                    <a:pt x="92" y="0"/>
                  </a:moveTo>
                  <a:cubicBezTo>
                    <a:pt x="72" y="0"/>
                    <a:pt x="53" y="6"/>
                    <a:pt x="37" y="18"/>
                  </a:cubicBezTo>
                  <a:cubicBezTo>
                    <a:pt x="18" y="33"/>
                    <a:pt x="6" y="55"/>
                    <a:pt x="3" y="79"/>
                  </a:cubicBezTo>
                  <a:cubicBezTo>
                    <a:pt x="1" y="101"/>
                    <a:pt x="7" y="123"/>
                    <a:pt x="22" y="141"/>
                  </a:cubicBezTo>
                  <a:cubicBezTo>
                    <a:pt x="36" y="162"/>
                    <a:pt x="61" y="173"/>
                    <a:pt x="87" y="173"/>
                  </a:cubicBezTo>
                  <a:cubicBezTo>
                    <a:pt x="107" y="173"/>
                    <a:pt x="127" y="166"/>
                    <a:pt x="143" y="154"/>
                  </a:cubicBezTo>
                  <a:cubicBezTo>
                    <a:pt x="181" y="123"/>
                    <a:pt x="189" y="70"/>
                    <a:pt x="160" y="32"/>
                  </a:cubicBezTo>
                  <a:cubicBezTo>
                    <a:pt x="144" y="11"/>
                    <a:pt x="118"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4"/>
            <p:cNvSpPr/>
            <p:nvPr/>
          </p:nvSpPr>
          <p:spPr>
            <a:xfrm>
              <a:off x="4345307" y="5270706"/>
              <a:ext cx="9170" cy="7944"/>
            </a:xfrm>
            <a:custGeom>
              <a:avLst/>
              <a:gdLst/>
              <a:ahLst/>
              <a:cxnLst/>
              <a:rect l="l" t="t" r="r" b="b"/>
              <a:pathLst>
                <a:path w="202" h="175" extrusionOk="0">
                  <a:moveTo>
                    <a:pt x="100" y="70"/>
                  </a:moveTo>
                  <a:cubicBezTo>
                    <a:pt x="102" y="70"/>
                    <a:pt x="106" y="71"/>
                    <a:pt x="109" y="73"/>
                  </a:cubicBezTo>
                  <a:cubicBezTo>
                    <a:pt x="113" y="75"/>
                    <a:pt x="117" y="79"/>
                    <a:pt x="118" y="83"/>
                  </a:cubicBezTo>
                  <a:cubicBezTo>
                    <a:pt x="120" y="87"/>
                    <a:pt x="118" y="91"/>
                    <a:pt x="117" y="95"/>
                  </a:cubicBezTo>
                  <a:cubicBezTo>
                    <a:pt x="115" y="100"/>
                    <a:pt x="109" y="102"/>
                    <a:pt x="102" y="102"/>
                  </a:cubicBezTo>
                  <a:cubicBezTo>
                    <a:pt x="100" y="102"/>
                    <a:pt x="96" y="101"/>
                    <a:pt x="94" y="100"/>
                  </a:cubicBezTo>
                  <a:cubicBezTo>
                    <a:pt x="88" y="99"/>
                    <a:pt x="85" y="95"/>
                    <a:pt x="84" y="90"/>
                  </a:cubicBezTo>
                  <a:cubicBezTo>
                    <a:pt x="83" y="85"/>
                    <a:pt x="84" y="81"/>
                    <a:pt x="85" y="78"/>
                  </a:cubicBezTo>
                  <a:cubicBezTo>
                    <a:pt x="88" y="73"/>
                    <a:pt x="94" y="70"/>
                    <a:pt x="100" y="70"/>
                  </a:cubicBezTo>
                  <a:close/>
                  <a:moveTo>
                    <a:pt x="101" y="1"/>
                  </a:moveTo>
                  <a:cubicBezTo>
                    <a:pt x="70" y="1"/>
                    <a:pt x="40" y="17"/>
                    <a:pt x="25" y="43"/>
                  </a:cubicBezTo>
                  <a:cubicBezTo>
                    <a:pt x="1" y="84"/>
                    <a:pt x="17" y="138"/>
                    <a:pt x="59" y="162"/>
                  </a:cubicBezTo>
                  <a:cubicBezTo>
                    <a:pt x="73" y="170"/>
                    <a:pt x="88" y="174"/>
                    <a:pt x="104" y="174"/>
                  </a:cubicBezTo>
                  <a:cubicBezTo>
                    <a:pt x="136" y="174"/>
                    <a:pt x="163" y="157"/>
                    <a:pt x="179" y="131"/>
                  </a:cubicBezTo>
                  <a:cubicBezTo>
                    <a:pt x="201" y="90"/>
                    <a:pt x="185" y="37"/>
                    <a:pt x="143" y="12"/>
                  </a:cubicBezTo>
                  <a:cubicBezTo>
                    <a:pt x="130" y="4"/>
                    <a:pt x="116" y="1"/>
                    <a:pt x="10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4"/>
            <p:cNvSpPr/>
            <p:nvPr/>
          </p:nvSpPr>
          <p:spPr>
            <a:xfrm>
              <a:off x="4360605" y="5279512"/>
              <a:ext cx="8716" cy="7944"/>
            </a:xfrm>
            <a:custGeom>
              <a:avLst/>
              <a:gdLst/>
              <a:ahLst/>
              <a:cxnLst/>
              <a:rect l="l" t="t" r="r" b="b"/>
              <a:pathLst>
                <a:path w="192" h="175" extrusionOk="0">
                  <a:moveTo>
                    <a:pt x="99" y="70"/>
                  </a:moveTo>
                  <a:cubicBezTo>
                    <a:pt x="101" y="70"/>
                    <a:pt x="106" y="71"/>
                    <a:pt x="108" y="72"/>
                  </a:cubicBezTo>
                  <a:cubicBezTo>
                    <a:pt x="116" y="77"/>
                    <a:pt x="120" y="88"/>
                    <a:pt x="115" y="95"/>
                  </a:cubicBezTo>
                  <a:cubicBezTo>
                    <a:pt x="112" y="100"/>
                    <a:pt x="107" y="102"/>
                    <a:pt x="100" y="102"/>
                  </a:cubicBezTo>
                  <a:cubicBezTo>
                    <a:pt x="96" y="102"/>
                    <a:pt x="94" y="101"/>
                    <a:pt x="91" y="100"/>
                  </a:cubicBezTo>
                  <a:cubicBezTo>
                    <a:pt x="85" y="96"/>
                    <a:pt x="80" y="86"/>
                    <a:pt x="86" y="77"/>
                  </a:cubicBezTo>
                  <a:cubicBezTo>
                    <a:pt x="89" y="72"/>
                    <a:pt x="94" y="70"/>
                    <a:pt x="99" y="70"/>
                  </a:cubicBezTo>
                  <a:close/>
                  <a:moveTo>
                    <a:pt x="99" y="0"/>
                  </a:moveTo>
                  <a:cubicBezTo>
                    <a:pt x="69" y="0"/>
                    <a:pt x="39" y="16"/>
                    <a:pt x="23" y="42"/>
                  </a:cubicBezTo>
                  <a:cubicBezTo>
                    <a:pt x="0" y="82"/>
                    <a:pt x="14" y="135"/>
                    <a:pt x="55" y="160"/>
                  </a:cubicBezTo>
                  <a:cubicBezTo>
                    <a:pt x="70" y="169"/>
                    <a:pt x="86" y="174"/>
                    <a:pt x="101" y="174"/>
                  </a:cubicBezTo>
                  <a:cubicBezTo>
                    <a:pt x="132" y="174"/>
                    <a:pt x="159" y="158"/>
                    <a:pt x="175" y="133"/>
                  </a:cubicBezTo>
                  <a:cubicBezTo>
                    <a:pt x="187" y="114"/>
                    <a:pt x="191" y="91"/>
                    <a:pt x="186" y="70"/>
                  </a:cubicBezTo>
                  <a:cubicBezTo>
                    <a:pt x="181" y="45"/>
                    <a:pt x="165" y="24"/>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34"/>
            <p:cNvSpPr/>
            <p:nvPr/>
          </p:nvSpPr>
          <p:spPr>
            <a:xfrm>
              <a:off x="4377356" y="5289544"/>
              <a:ext cx="8216" cy="7853"/>
            </a:xfrm>
            <a:custGeom>
              <a:avLst/>
              <a:gdLst/>
              <a:ahLst/>
              <a:cxnLst/>
              <a:rect l="l" t="t" r="r" b="b"/>
              <a:pathLst>
                <a:path w="181" h="173" extrusionOk="0">
                  <a:moveTo>
                    <a:pt x="90" y="70"/>
                  </a:moveTo>
                  <a:cubicBezTo>
                    <a:pt x="94" y="70"/>
                    <a:pt x="96" y="71"/>
                    <a:pt x="100" y="72"/>
                  </a:cubicBezTo>
                  <a:cubicBezTo>
                    <a:pt x="104" y="75"/>
                    <a:pt x="107" y="80"/>
                    <a:pt x="108" y="83"/>
                  </a:cubicBezTo>
                  <a:cubicBezTo>
                    <a:pt x="110" y="87"/>
                    <a:pt x="108" y="91"/>
                    <a:pt x="107" y="95"/>
                  </a:cubicBezTo>
                  <a:cubicBezTo>
                    <a:pt x="103" y="100"/>
                    <a:pt x="98" y="102"/>
                    <a:pt x="92" y="102"/>
                  </a:cubicBezTo>
                  <a:cubicBezTo>
                    <a:pt x="89" y="102"/>
                    <a:pt x="86" y="102"/>
                    <a:pt x="84" y="101"/>
                  </a:cubicBezTo>
                  <a:cubicBezTo>
                    <a:pt x="75" y="95"/>
                    <a:pt x="71" y="85"/>
                    <a:pt x="76" y="78"/>
                  </a:cubicBezTo>
                  <a:cubicBezTo>
                    <a:pt x="79" y="74"/>
                    <a:pt x="85" y="70"/>
                    <a:pt x="90" y="70"/>
                  </a:cubicBezTo>
                  <a:close/>
                  <a:moveTo>
                    <a:pt x="90" y="0"/>
                  </a:moveTo>
                  <a:cubicBezTo>
                    <a:pt x="60" y="0"/>
                    <a:pt x="31" y="15"/>
                    <a:pt x="16" y="40"/>
                  </a:cubicBezTo>
                  <a:cubicBezTo>
                    <a:pt x="5" y="59"/>
                    <a:pt x="0" y="82"/>
                    <a:pt x="6" y="104"/>
                  </a:cubicBezTo>
                  <a:cubicBezTo>
                    <a:pt x="11" y="128"/>
                    <a:pt x="26" y="146"/>
                    <a:pt x="45" y="160"/>
                  </a:cubicBezTo>
                  <a:cubicBezTo>
                    <a:pt x="59" y="169"/>
                    <a:pt x="75" y="172"/>
                    <a:pt x="92" y="172"/>
                  </a:cubicBezTo>
                  <a:cubicBezTo>
                    <a:pt x="123" y="172"/>
                    <a:pt x="150" y="159"/>
                    <a:pt x="165" y="133"/>
                  </a:cubicBezTo>
                  <a:cubicBezTo>
                    <a:pt x="176" y="113"/>
                    <a:pt x="181" y="91"/>
                    <a:pt x="175" y="69"/>
                  </a:cubicBezTo>
                  <a:cubicBezTo>
                    <a:pt x="171" y="45"/>
                    <a:pt x="156" y="25"/>
                    <a:pt x="136" y="13"/>
                  </a:cubicBezTo>
                  <a:cubicBezTo>
                    <a:pt x="122" y="4"/>
                    <a:pt x="106"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4"/>
            <p:cNvSpPr/>
            <p:nvPr/>
          </p:nvSpPr>
          <p:spPr>
            <a:xfrm>
              <a:off x="4391837" y="5298805"/>
              <a:ext cx="8716" cy="7899"/>
            </a:xfrm>
            <a:custGeom>
              <a:avLst/>
              <a:gdLst/>
              <a:ahLst/>
              <a:cxnLst/>
              <a:rect l="l" t="t" r="r" b="b"/>
              <a:pathLst>
                <a:path w="192" h="174" extrusionOk="0">
                  <a:moveTo>
                    <a:pt x="100" y="71"/>
                  </a:moveTo>
                  <a:cubicBezTo>
                    <a:pt x="104" y="71"/>
                    <a:pt x="107" y="72"/>
                    <a:pt x="109" y="73"/>
                  </a:cubicBezTo>
                  <a:cubicBezTo>
                    <a:pt x="118" y="78"/>
                    <a:pt x="121" y="89"/>
                    <a:pt x="116" y="97"/>
                  </a:cubicBezTo>
                  <a:cubicBezTo>
                    <a:pt x="114" y="101"/>
                    <a:pt x="109" y="103"/>
                    <a:pt x="104" y="103"/>
                  </a:cubicBezTo>
                  <a:cubicBezTo>
                    <a:pt x="100" y="103"/>
                    <a:pt x="97" y="102"/>
                    <a:pt x="94" y="100"/>
                  </a:cubicBezTo>
                  <a:cubicBezTo>
                    <a:pt x="86" y="95"/>
                    <a:pt x="82" y="84"/>
                    <a:pt x="87" y="77"/>
                  </a:cubicBezTo>
                  <a:cubicBezTo>
                    <a:pt x="89" y="73"/>
                    <a:pt x="95" y="71"/>
                    <a:pt x="100" y="71"/>
                  </a:cubicBezTo>
                  <a:close/>
                  <a:moveTo>
                    <a:pt x="101" y="0"/>
                  </a:moveTo>
                  <a:cubicBezTo>
                    <a:pt x="72" y="0"/>
                    <a:pt x="42" y="14"/>
                    <a:pt x="26" y="40"/>
                  </a:cubicBezTo>
                  <a:cubicBezTo>
                    <a:pt x="1" y="79"/>
                    <a:pt x="15" y="134"/>
                    <a:pt x="56" y="160"/>
                  </a:cubicBezTo>
                  <a:cubicBezTo>
                    <a:pt x="70" y="169"/>
                    <a:pt x="85" y="173"/>
                    <a:pt x="103" y="173"/>
                  </a:cubicBezTo>
                  <a:cubicBezTo>
                    <a:pt x="133" y="173"/>
                    <a:pt x="159" y="158"/>
                    <a:pt x="176" y="134"/>
                  </a:cubicBezTo>
                  <a:cubicBezTo>
                    <a:pt x="188" y="114"/>
                    <a:pt x="192" y="90"/>
                    <a:pt x="185" y="68"/>
                  </a:cubicBezTo>
                  <a:cubicBezTo>
                    <a:pt x="182" y="45"/>
                    <a:pt x="167" y="25"/>
                    <a:pt x="147" y="14"/>
                  </a:cubicBezTo>
                  <a:cubicBezTo>
                    <a:pt x="133" y="5"/>
                    <a:pt x="117"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4"/>
            <p:cNvSpPr/>
            <p:nvPr/>
          </p:nvSpPr>
          <p:spPr>
            <a:xfrm>
              <a:off x="4408088" y="5309064"/>
              <a:ext cx="8716" cy="7853"/>
            </a:xfrm>
            <a:custGeom>
              <a:avLst/>
              <a:gdLst/>
              <a:ahLst/>
              <a:cxnLst/>
              <a:rect l="l" t="t" r="r" b="b"/>
              <a:pathLst>
                <a:path w="192" h="173" extrusionOk="0">
                  <a:moveTo>
                    <a:pt x="98" y="69"/>
                  </a:moveTo>
                  <a:cubicBezTo>
                    <a:pt x="103" y="69"/>
                    <a:pt x="105" y="71"/>
                    <a:pt x="109" y="73"/>
                  </a:cubicBezTo>
                  <a:cubicBezTo>
                    <a:pt x="116" y="78"/>
                    <a:pt x="120" y="88"/>
                    <a:pt x="115" y="95"/>
                  </a:cubicBezTo>
                  <a:cubicBezTo>
                    <a:pt x="112" y="99"/>
                    <a:pt x="106" y="102"/>
                    <a:pt x="101" y="102"/>
                  </a:cubicBezTo>
                  <a:cubicBezTo>
                    <a:pt x="98" y="102"/>
                    <a:pt x="95" y="101"/>
                    <a:pt x="92" y="99"/>
                  </a:cubicBezTo>
                  <a:cubicBezTo>
                    <a:pt x="88" y="98"/>
                    <a:pt x="85" y="94"/>
                    <a:pt x="84" y="88"/>
                  </a:cubicBezTo>
                  <a:cubicBezTo>
                    <a:pt x="83" y="84"/>
                    <a:pt x="84" y="80"/>
                    <a:pt x="85" y="77"/>
                  </a:cubicBezTo>
                  <a:cubicBezTo>
                    <a:pt x="88" y="73"/>
                    <a:pt x="93" y="69"/>
                    <a:pt x="98" y="69"/>
                  </a:cubicBezTo>
                  <a:close/>
                  <a:moveTo>
                    <a:pt x="99" y="0"/>
                  </a:moveTo>
                  <a:cubicBezTo>
                    <a:pt x="70" y="0"/>
                    <a:pt x="42" y="14"/>
                    <a:pt x="26" y="38"/>
                  </a:cubicBezTo>
                  <a:cubicBezTo>
                    <a:pt x="0" y="78"/>
                    <a:pt x="14" y="132"/>
                    <a:pt x="53" y="158"/>
                  </a:cubicBezTo>
                  <a:cubicBezTo>
                    <a:pt x="68" y="167"/>
                    <a:pt x="85" y="173"/>
                    <a:pt x="103" y="173"/>
                  </a:cubicBezTo>
                  <a:cubicBezTo>
                    <a:pt x="131" y="173"/>
                    <a:pt x="159" y="158"/>
                    <a:pt x="174" y="135"/>
                  </a:cubicBezTo>
                  <a:cubicBezTo>
                    <a:pt x="187" y="116"/>
                    <a:pt x="191" y="93"/>
                    <a:pt x="187" y="69"/>
                  </a:cubicBezTo>
                  <a:cubicBezTo>
                    <a:pt x="182" y="47"/>
                    <a:pt x="167" y="27"/>
                    <a:pt x="147" y="15"/>
                  </a:cubicBezTo>
                  <a:cubicBezTo>
                    <a:pt x="133" y="5"/>
                    <a:pt x="116"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4"/>
            <p:cNvSpPr/>
            <p:nvPr/>
          </p:nvSpPr>
          <p:spPr>
            <a:xfrm>
              <a:off x="4422842" y="5318824"/>
              <a:ext cx="8625" cy="7853"/>
            </a:xfrm>
            <a:custGeom>
              <a:avLst/>
              <a:gdLst/>
              <a:ahLst/>
              <a:cxnLst/>
              <a:rect l="l" t="t" r="r" b="b"/>
              <a:pathLst>
                <a:path w="190" h="173" extrusionOk="0">
                  <a:moveTo>
                    <a:pt x="97" y="70"/>
                  </a:moveTo>
                  <a:cubicBezTo>
                    <a:pt x="101" y="70"/>
                    <a:pt x="103" y="71"/>
                    <a:pt x="108" y="74"/>
                  </a:cubicBezTo>
                  <a:cubicBezTo>
                    <a:pt x="112" y="76"/>
                    <a:pt x="114" y="80"/>
                    <a:pt x="116" y="85"/>
                  </a:cubicBezTo>
                  <a:cubicBezTo>
                    <a:pt x="116" y="88"/>
                    <a:pt x="116" y="92"/>
                    <a:pt x="113" y="97"/>
                  </a:cubicBezTo>
                  <a:cubicBezTo>
                    <a:pt x="110" y="101"/>
                    <a:pt x="104" y="104"/>
                    <a:pt x="98" y="104"/>
                  </a:cubicBezTo>
                  <a:cubicBezTo>
                    <a:pt x="95" y="104"/>
                    <a:pt x="92" y="103"/>
                    <a:pt x="90" y="101"/>
                  </a:cubicBezTo>
                  <a:cubicBezTo>
                    <a:pt x="81" y="95"/>
                    <a:pt x="79" y="84"/>
                    <a:pt x="85" y="76"/>
                  </a:cubicBezTo>
                  <a:cubicBezTo>
                    <a:pt x="87" y="73"/>
                    <a:pt x="92" y="70"/>
                    <a:pt x="97" y="70"/>
                  </a:cubicBezTo>
                  <a:close/>
                  <a:moveTo>
                    <a:pt x="97" y="1"/>
                  </a:moveTo>
                  <a:cubicBezTo>
                    <a:pt x="69" y="1"/>
                    <a:pt x="42" y="13"/>
                    <a:pt x="27" y="37"/>
                  </a:cubicBezTo>
                  <a:cubicBezTo>
                    <a:pt x="0" y="76"/>
                    <a:pt x="11" y="129"/>
                    <a:pt x="51" y="157"/>
                  </a:cubicBezTo>
                  <a:cubicBezTo>
                    <a:pt x="66" y="168"/>
                    <a:pt x="85" y="173"/>
                    <a:pt x="102" y="173"/>
                  </a:cubicBezTo>
                  <a:cubicBezTo>
                    <a:pt x="132" y="173"/>
                    <a:pt x="158" y="159"/>
                    <a:pt x="172" y="136"/>
                  </a:cubicBezTo>
                  <a:cubicBezTo>
                    <a:pt x="186" y="117"/>
                    <a:pt x="190" y="95"/>
                    <a:pt x="186" y="73"/>
                  </a:cubicBezTo>
                  <a:cubicBezTo>
                    <a:pt x="180" y="49"/>
                    <a:pt x="168" y="28"/>
                    <a:pt x="148" y="16"/>
                  </a:cubicBezTo>
                  <a:cubicBezTo>
                    <a:pt x="132" y="6"/>
                    <a:pt x="115"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4"/>
            <p:cNvSpPr/>
            <p:nvPr/>
          </p:nvSpPr>
          <p:spPr>
            <a:xfrm>
              <a:off x="4510681" y="5411975"/>
              <a:ext cx="8625" cy="8080"/>
            </a:xfrm>
            <a:custGeom>
              <a:avLst/>
              <a:gdLst/>
              <a:ahLst/>
              <a:cxnLst/>
              <a:rect l="l" t="t" r="r" b="b"/>
              <a:pathLst>
                <a:path w="190" h="178" extrusionOk="0">
                  <a:moveTo>
                    <a:pt x="97" y="72"/>
                  </a:moveTo>
                  <a:cubicBezTo>
                    <a:pt x="104" y="72"/>
                    <a:pt x="109" y="75"/>
                    <a:pt x="113" y="82"/>
                  </a:cubicBezTo>
                  <a:cubicBezTo>
                    <a:pt x="116" y="86"/>
                    <a:pt x="116" y="90"/>
                    <a:pt x="115" y="95"/>
                  </a:cubicBezTo>
                  <a:cubicBezTo>
                    <a:pt x="113" y="99"/>
                    <a:pt x="111" y="103"/>
                    <a:pt x="107" y="105"/>
                  </a:cubicBezTo>
                  <a:cubicBezTo>
                    <a:pt x="105" y="106"/>
                    <a:pt x="102" y="106"/>
                    <a:pt x="100" y="106"/>
                  </a:cubicBezTo>
                  <a:cubicBezTo>
                    <a:pt x="94" y="106"/>
                    <a:pt x="88" y="102"/>
                    <a:pt x="85" y="96"/>
                  </a:cubicBezTo>
                  <a:cubicBezTo>
                    <a:pt x="79" y="88"/>
                    <a:pt x="83" y="78"/>
                    <a:pt x="91" y="73"/>
                  </a:cubicBezTo>
                  <a:cubicBezTo>
                    <a:pt x="93" y="72"/>
                    <a:pt x="95" y="72"/>
                    <a:pt x="97" y="72"/>
                  </a:cubicBezTo>
                  <a:close/>
                  <a:moveTo>
                    <a:pt x="96" y="1"/>
                  </a:moveTo>
                  <a:cubicBezTo>
                    <a:pt x="82" y="1"/>
                    <a:pt x="69" y="4"/>
                    <a:pt x="57" y="11"/>
                  </a:cubicBezTo>
                  <a:cubicBezTo>
                    <a:pt x="16" y="33"/>
                    <a:pt x="0" y="88"/>
                    <a:pt x="23" y="130"/>
                  </a:cubicBezTo>
                  <a:cubicBezTo>
                    <a:pt x="39" y="158"/>
                    <a:pt x="70" y="177"/>
                    <a:pt x="102" y="177"/>
                  </a:cubicBezTo>
                  <a:cubicBezTo>
                    <a:pt x="115" y="177"/>
                    <a:pt x="128" y="174"/>
                    <a:pt x="142" y="168"/>
                  </a:cubicBezTo>
                  <a:cubicBezTo>
                    <a:pt x="161" y="157"/>
                    <a:pt x="175" y="140"/>
                    <a:pt x="182" y="117"/>
                  </a:cubicBezTo>
                  <a:cubicBezTo>
                    <a:pt x="189" y="95"/>
                    <a:pt x="186" y="70"/>
                    <a:pt x="175" y="49"/>
                  </a:cubicBezTo>
                  <a:cubicBezTo>
                    <a:pt x="159" y="18"/>
                    <a:pt x="127"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34"/>
            <p:cNvSpPr/>
            <p:nvPr/>
          </p:nvSpPr>
          <p:spPr>
            <a:xfrm>
              <a:off x="4518444" y="5427818"/>
              <a:ext cx="8534" cy="8035"/>
            </a:xfrm>
            <a:custGeom>
              <a:avLst/>
              <a:gdLst/>
              <a:ahLst/>
              <a:cxnLst/>
              <a:rect l="l" t="t" r="r" b="b"/>
              <a:pathLst>
                <a:path w="188" h="177" extrusionOk="0">
                  <a:moveTo>
                    <a:pt x="98" y="72"/>
                  </a:moveTo>
                  <a:cubicBezTo>
                    <a:pt x="105" y="72"/>
                    <a:pt x="111" y="75"/>
                    <a:pt x="114" y="82"/>
                  </a:cubicBezTo>
                  <a:cubicBezTo>
                    <a:pt x="115" y="87"/>
                    <a:pt x="116" y="92"/>
                    <a:pt x="114" y="95"/>
                  </a:cubicBezTo>
                  <a:cubicBezTo>
                    <a:pt x="112" y="99"/>
                    <a:pt x="110" y="102"/>
                    <a:pt x="106" y="105"/>
                  </a:cubicBezTo>
                  <a:cubicBezTo>
                    <a:pt x="104" y="106"/>
                    <a:pt x="102" y="106"/>
                    <a:pt x="100" y="106"/>
                  </a:cubicBezTo>
                  <a:cubicBezTo>
                    <a:pt x="93" y="106"/>
                    <a:pt x="87" y="101"/>
                    <a:pt x="83" y="95"/>
                  </a:cubicBezTo>
                  <a:cubicBezTo>
                    <a:pt x="79" y="87"/>
                    <a:pt x="83" y="77"/>
                    <a:pt x="91" y="73"/>
                  </a:cubicBezTo>
                  <a:cubicBezTo>
                    <a:pt x="93" y="72"/>
                    <a:pt x="95" y="72"/>
                    <a:pt x="98" y="72"/>
                  </a:cubicBezTo>
                  <a:close/>
                  <a:moveTo>
                    <a:pt x="95" y="1"/>
                  </a:moveTo>
                  <a:cubicBezTo>
                    <a:pt x="84" y="1"/>
                    <a:pt x="73" y="3"/>
                    <a:pt x="62" y="8"/>
                  </a:cubicBezTo>
                  <a:cubicBezTo>
                    <a:pt x="19" y="27"/>
                    <a:pt x="0" y="78"/>
                    <a:pt x="20" y="124"/>
                  </a:cubicBezTo>
                  <a:cubicBezTo>
                    <a:pt x="35" y="155"/>
                    <a:pt x="67" y="176"/>
                    <a:pt x="100" y="176"/>
                  </a:cubicBezTo>
                  <a:cubicBezTo>
                    <a:pt x="112" y="176"/>
                    <a:pt x="124" y="173"/>
                    <a:pt x="133" y="169"/>
                  </a:cubicBezTo>
                  <a:cubicBezTo>
                    <a:pt x="155" y="160"/>
                    <a:pt x="170" y="145"/>
                    <a:pt x="178" y="124"/>
                  </a:cubicBezTo>
                  <a:cubicBezTo>
                    <a:pt x="188" y="100"/>
                    <a:pt x="186" y="76"/>
                    <a:pt x="177" y="53"/>
                  </a:cubicBezTo>
                  <a:cubicBezTo>
                    <a:pt x="162" y="21"/>
                    <a:pt x="128"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4"/>
            <p:cNvSpPr/>
            <p:nvPr/>
          </p:nvSpPr>
          <p:spPr>
            <a:xfrm>
              <a:off x="4525571" y="5445612"/>
              <a:ext cx="8443" cy="8035"/>
            </a:xfrm>
            <a:custGeom>
              <a:avLst/>
              <a:gdLst/>
              <a:ahLst/>
              <a:cxnLst/>
              <a:rect l="l" t="t" r="r" b="b"/>
              <a:pathLst>
                <a:path w="186" h="177" extrusionOk="0">
                  <a:moveTo>
                    <a:pt x="96" y="71"/>
                  </a:moveTo>
                  <a:cubicBezTo>
                    <a:pt x="104" y="71"/>
                    <a:pt x="110" y="76"/>
                    <a:pt x="112" y="83"/>
                  </a:cubicBezTo>
                  <a:cubicBezTo>
                    <a:pt x="115" y="92"/>
                    <a:pt x="111" y="102"/>
                    <a:pt x="104" y="106"/>
                  </a:cubicBezTo>
                  <a:cubicBezTo>
                    <a:pt x="102" y="106"/>
                    <a:pt x="101" y="106"/>
                    <a:pt x="100" y="106"/>
                  </a:cubicBezTo>
                  <a:cubicBezTo>
                    <a:pt x="92" y="106"/>
                    <a:pt x="84" y="102"/>
                    <a:pt x="81" y="95"/>
                  </a:cubicBezTo>
                  <a:cubicBezTo>
                    <a:pt x="79" y="86"/>
                    <a:pt x="84" y="75"/>
                    <a:pt x="96" y="71"/>
                  </a:cubicBezTo>
                  <a:close/>
                  <a:moveTo>
                    <a:pt x="95" y="1"/>
                  </a:moveTo>
                  <a:cubicBezTo>
                    <a:pt x="86" y="1"/>
                    <a:pt x="77" y="2"/>
                    <a:pt x="68" y="6"/>
                  </a:cubicBezTo>
                  <a:cubicBezTo>
                    <a:pt x="22" y="22"/>
                    <a:pt x="0" y="71"/>
                    <a:pt x="16" y="118"/>
                  </a:cubicBezTo>
                  <a:cubicBezTo>
                    <a:pt x="28" y="153"/>
                    <a:pt x="62" y="177"/>
                    <a:pt x="99" y="177"/>
                  </a:cubicBezTo>
                  <a:cubicBezTo>
                    <a:pt x="109" y="177"/>
                    <a:pt x="117" y="176"/>
                    <a:pt x="126" y="172"/>
                  </a:cubicBezTo>
                  <a:cubicBezTo>
                    <a:pt x="147" y="166"/>
                    <a:pt x="164" y="150"/>
                    <a:pt x="174" y="129"/>
                  </a:cubicBezTo>
                  <a:cubicBezTo>
                    <a:pt x="185" y="108"/>
                    <a:pt x="186" y="83"/>
                    <a:pt x="178" y="61"/>
                  </a:cubicBezTo>
                  <a:cubicBezTo>
                    <a:pt x="166" y="24"/>
                    <a:pt x="131"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4"/>
            <p:cNvSpPr/>
            <p:nvPr/>
          </p:nvSpPr>
          <p:spPr>
            <a:xfrm>
              <a:off x="4530836" y="5462454"/>
              <a:ext cx="8398" cy="7990"/>
            </a:xfrm>
            <a:custGeom>
              <a:avLst/>
              <a:gdLst/>
              <a:ahLst/>
              <a:cxnLst/>
              <a:rect l="l" t="t" r="r" b="b"/>
              <a:pathLst>
                <a:path w="185" h="176" extrusionOk="0">
                  <a:moveTo>
                    <a:pt x="95" y="69"/>
                  </a:moveTo>
                  <a:cubicBezTo>
                    <a:pt x="104" y="69"/>
                    <a:pt x="110" y="74"/>
                    <a:pt x="111" y="83"/>
                  </a:cubicBezTo>
                  <a:cubicBezTo>
                    <a:pt x="112" y="95"/>
                    <a:pt x="109" y="104"/>
                    <a:pt x="99" y="105"/>
                  </a:cubicBezTo>
                  <a:cubicBezTo>
                    <a:pt x="99" y="105"/>
                    <a:pt x="98" y="105"/>
                    <a:pt x="97" y="105"/>
                  </a:cubicBezTo>
                  <a:cubicBezTo>
                    <a:pt x="88" y="105"/>
                    <a:pt x="80" y="100"/>
                    <a:pt x="79" y="91"/>
                  </a:cubicBezTo>
                  <a:cubicBezTo>
                    <a:pt x="76" y="83"/>
                    <a:pt x="83" y="73"/>
                    <a:pt x="95" y="69"/>
                  </a:cubicBezTo>
                  <a:close/>
                  <a:moveTo>
                    <a:pt x="93" y="1"/>
                  </a:moveTo>
                  <a:cubicBezTo>
                    <a:pt x="86" y="1"/>
                    <a:pt x="78" y="2"/>
                    <a:pt x="71" y="4"/>
                  </a:cubicBezTo>
                  <a:cubicBezTo>
                    <a:pt x="27" y="15"/>
                    <a:pt x="0" y="64"/>
                    <a:pt x="12" y="110"/>
                  </a:cubicBezTo>
                  <a:cubicBezTo>
                    <a:pt x="22" y="149"/>
                    <a:pt x="57" y="176"/>
                    <a:pt x="96" y="176"/>
                  </a:cubicBezTo>
                  <a:cubicBezTo>
                    <a:pt x="103" y="176"/>
                    <a:pt x="110" y="175"/>
                    <a:pt x="116" y="174"/>
                  </a:cubicBezTo>
                  <a:cubicBezTo>
                    <a:pt x="138" y="168"/>
                    <a:pt x="157" y="154"/>
                    <a:pt x="169" y="134"/>
                  </a:cubicBezTo>
                  <a:cubicBezTo>
                    <a:pt x="181" y="112"/>
                    <a:pt x="185" y="89"/>
                    <a:pt x="178" y="65"/>
                  </a:cubicBezTo>
                  <a:cubicBezTo>
                    <a:pt x="167" y="28"/>
                    <a:pt x="13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4"/>
            <p:cNvSpPr/>
            <p:nvPr/>
          </p:nvSpPr>
          <p:spPr>
            <a:xfrm>
              <a:off x="4534922" y="5481111"/>
              <a:ext cx="8398" cy="8126"/>
            </a:xfrm>
            <a:custGeom>
              <a:avLst/>
              <a:gdLst/>
              <a:ahLst/>
              <a:cxnLst/>
              <a:rect l="l" t="t" r="r" b="b"/>
              <a:pathLst>
                <a:path w="185" h="179" extrusionOk="0">
                  <a:moveTo>
                    <a:pt x="94" y="73"/>
                  </a:moveTo>
                  <a:cubicBezTo>
                    <a:pt x="101" y="73"/>
                    <a:pt x="109" y="79"/>
                    <a:pt x="110" y="86"/>
                  </a:cubicBezTo>
                  <a:cubicBezTo>
                    <a:pt x="111" y="92"/>
                    <a:pt x="111" y="96"/>
                    <a:pt x="106" y="100"/>
                  </a:cubicBezTo>
                  <a:cubicBezTo>
                    <a:pt x="105" y="102"/>
                    <a:pt x="101" y="105"/>
                    <a:pt x="96" y="106"/>
                  </a:cubicBezTo>
                  <a:lnTo>
                    <a:pt x="94" y="106"/>
                  </a:lnTo>
                  <a:cubicBezTo>
                    <a:pt x="85" y="106"/>
                    <a:pt x="79" y="100"/>
                    <a:pt x="78" y="92"/>
                  </a:cubicBezTo>
                  <a:cubicBezTo>
                    <a:pt x="76" y="86"/>
                    <a:pt x="78" y="82"/>
                    <a:pt x="80" y="79"/>
                  </a:cubicBezTo>
                  <a:cubicBezTo>
                    <a:pt x="83" y="75"/>
                    <a:pt x="85" y="73"/>
                    <a:pt x="94" y="73"/>
                  </a:cubicBezTo>
                  <a:close/>
                  <a:moveTo>
                    <a:pt x="92" y="1"/>
                  </a:moveTo>
                  <a:cubicBezTo>
                    <a:pt x="88" y="1"/>
                    <a:pt x="83" y="1"/>
                    <a:pt x="79" y="2"/>
                  </a:cubicBezTo>
                  <a:cubicBezTo>
                    <a:pt x="33" y="12"/>
                    <a:pt x="1" y="57"/>
                    <a:pt x="10" y="104"/>
                  </a:cubicBezTo>
                  <a:cubicBezTo>
                    <a:pt x="17" y="146"/>
                    <a:pt x="54" y="178"/>
                    <a:pt x="96" y="178"/>
                  </a:cubicBezTo>
                  <a:cubicBezTo>
                    <a:pt x="100" y="178"/>
                    <a:pt x="105" y="178"/>
                    <a:pt x="110" y="176"/>
                  </a:cubicBezTo>
                  <a:cubicBezTo>
                    <a:pt x="132" y="173"/>
                    <a:pt x="152" y="160"/>
                    <a:pt x="164" y="142"/>
                  </a:cubicBezTo>
                  <a:cubicBezTo>
                    <a:pt x="179" y="122"/>
                    <a:pt x="184" y="99"/>
                    <a:pt x="180" y="74"/>
                  </a:cubicBezTo>
                  <a:cubicBezTo>
                    <a:pt x="173" y="32"/>
                    <a:pt x="13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4"/>
            <p:cNvSpPr/>
            <p:nvPr/>
          </p:nvSpPr>
          <p:spPr>
            <a:xfrm>
              <a:off x="4540687" y="5501857"/>
              <a:ext cx="1589" cy="2588"/>
            </a:xfrm>
            <a:custGeom>
              <a:avLst/>
              <a:gdLst/>
              <a:ahLst/>
              <a:cxnLst/>
              <a:rect l="l" t="t" r="r" b="b"/>
              <a:pathLst>
                <a:path w="35" h="57" extrusionOk="0">
                  <a:moveTo>
                    <a:pt x="17" y="1"/>
                  </a:moveTo>
                  <a:cubicBezTo>
                    <a:pt x="8" y="2"/>
                    <a:pt x="1" y="9"/>
                    <a:pt x="2" y="19"/>
                  </a:cubicBezTo>
                  <a:cubicBezTo>
                    <a:pt x="4" y="28"/>
                    <a:pt x="10" y="34"/>
                    <a:pt x="19" y="34"/>
                  </a:cubicBezTo>
                  <a:lnTo>
                    <a:pt x="19" y="56"/>
                  </a:lnTo>
                  <a:lnTo>
                    <a:pt x="21" y="34"/>
                  </a:lnTo>
                  <a:cubicBezTo>
                    <a:pt x="25" y="34"/>
                    <a:pt x="29" y="32"/>
                    <a:pt x="30" y="29"/>
                  </a:cubicBezTo>
                  <a:cubicBezTo>
                    <a:pt x="32" y="25"/>
                    <a:pt x="34" y="22"/>
                    <a:pt x="34" y="16"/>
                  </a:cubicBezTo>
                  <a:cubicBezTo>
                    <a:pt x="32" y="7"/>
                    <a:pt x="26" y="1"/>
                    <a:pt x="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4"/>
            <p:cNvSpPr/>
            <p:nvPr/>
          </p:nvSpPr>
          <p:spPr>
            <a:xfrm>
              <a:off x="4538417" y="5517745"/>
              <a:ext cx="7808" cy="8080"/>
            </a:xfrm>
            <a:custGeom>
              <a:avLst/>
              <a:gdLst/>
              <a:ahLst/>
              <a:cxnLst/>
              <a:rect l="l" t="t" r="r" b="b"/>
              <a:pathLst>
                <a:path w="172" h="178" extrusionOk="0">
                  <a:moveTo>
                    <a:pt x="86" y="70"/>
                  </a:moveTo>
                  <a:cubicBezTo>
                    <a:pt x="96" y="70"/>
                    <a:pt x="102" y="79"/>
                    <a:pt x="102" y="88"/>
                  </a:cubicBezTo>
                  <a:cubicBezTo>
                    <a:pt x="102" y="97"/>
                    <a:pt x="96" y="105"/>
                    <a:pt x="86" y="105"/>
                  </a:cubicBezTo>
                  <a:cubicBezTo>
                    <a:pt x="86" y="105"/>
                    <a:pt x="85" y="105"/>
                    <a:pt x="85" y="105"/>
                  </a:cubicBezTo>
                  <a:cubicBezTo>
                    <a:pt x="78" y="105"/>
                    <a:pt x="71" y="98"/>
                    <a:pt x="71" y="88"/>
                  </a:cubicBezTo>
                  <a:cubicBezTo>
                    <a:pt x="71" y="79"/>
                    <a:pt x="77" y="70"/>
                    <a:pt x="86" y="70"/>
                  </a:cubicBezTo>
                  <a:close/>
                  <a:moveTo>
                    <a:pt x="86" y="1"/>
                  </a:moveTo>
                  <a:cubicBezTo>
                    <a:pt x="39" y="2"/>
                    <a:pt x="1" y="42"/>
                    <a:pt x="1" y="89"/>
                  </a:cubicBezTo>
                  <a:cubicBezTo>
                    <a:pt x="1" y="138"/>
                    <a:pt x="39" y="178"/>
                    <a:pt x="85" y="178"/>
                  </a:cubicBezTo>
                  <a:lnTo>
                    <a:pt x="86" y="178"/>
                  </a:lnTo>
                  <a:cubicBezTo>
                    <a:pt x="133" y="178"/>
                    <a:pt x="172" y="138"/>
                    <a:pt x="172" y="89"/>
                  </a:cubicBezTo>
                  <a:cubicBezTo>
                    <a:pt x="172" y="41"/>
                    <a:pt x="134" y="1"/>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4"/>
            <p:cNvSpPr/>
            <p:nvPr/>
          </p:nvSpPr>
          <p:spPr>
            <a:xfrm>
              <a:off x="4537464" y="5535358"/>
              <a:ext cx="8171" cy="8035"/>
            </a:xfrm>
            <a:custGeom>
              <a:avLst/>
              <a:gdLst/>
              <a:ahLst/>
              <a:cxnLst/>
              <a:rect l="l" t="t" r="r" b="b"/>
              <a:pathLst>
                <a:path w="180" h="177" extrusionOk="0">
                  <a:moveTo>
                    <a:pt x="93" y="71"/>
                  </a:moveTo>
                  <a:cubicBezTo>
                    <a:pt x="98" y="71"/>
                    <a:pt x="101" y="75"/>
                    <a:pt x="103" y="77"/>
                  </a:cubicBezTo>
                  <a:cubicBezTo>
                    <a:pt x="106" y="81"/>
                    <a:pt x="108" y="86"/>
                    <a:pt x="107" y="91"/>
                  </a:cubicBezTo>
                  <a:cubicBezTo>
                    <a:pt x="106" y="99"/>
                    <a:pt x="100" y="106"/>
                    <a:pt x="90" y="106"/>
                  </a:cubicBezTo>
                  <a:lnTo>
                    <a:pt x="88" y="106"/>
                  </a:lnTo>
                  <a:cubicBezTo>
                    <a:pt x="80" y="104"/>
                    <a:pt x="73" y="97"/>
                    <a:pt x="75" y="87"/>
                  </a:cubicBezTo>
                  <a:cubicBezTo>
                    <a:pt x="76" y="78"/>
                    <a:pt x="82" y="71"/>
                    <a:pt x="93" y="71"/>
                  </a:cubicBezTo>
                  <a:close/>
                  <a:moveTo>
                    <a:pt x="92" y="1"/>
                  </a:moveTo>
                  <a:cubicBezTo>
                    <a:pt x="47" y="1"/>
                    <a:pt x="9" y="36"/>
                    <a:pt x="4" y="81"/>
                  </a:cubicBezTo>
                  <a:cubicBezTo>
                    <a:pt x="1" y="128"/>
                    <a:pt x="34" y="172"/>
                    <a:pt x="81" y="177"/>
                  </a:cubicBezTo>
                  <a:lnTo>
                    <a:pt x="90" y="177"/>
                  </a:lnTo>
                  <a:cubicBezTo>
                    <a:pt x="134" y="177"/>
                    <a:pt x="171" y="143"/>
                    <a:pt x="176" y="97"/>
                  </a:cubicBezTo>
                  <a:cubicBezTo>
                    <a:pt x="179" y="71"/>
                    <a:pt x="171" y="49"/>
                    <a:pt x="155" y="30"/>
                  </a:cubicBezTo>
                  <a:cubicBezTo>
                    <a:pt x="140" y="12"/>
                    <a:pt x="121" y="2"/>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4"/>
            <p:cNvSpPr/>
            <p:nvPr/>
          </p:nvSpPr>
          <p:spPr>
            <a:xfrm>
              <a:off x="4534468" y="5554243"/>
              <a:ext cx="8307" cy="8126"/>
            </a:xfrm>
            <a:custGeom>
              <a:avLst/>
              <a:gdLst/>
              <a:ahLst/>
              <a:cxnLst/>
              <a:rect l="l" t="t" r="r" b="b"/>
              <a:pathLst>
                <a:path w="183" h="179" extrusionOk="0">
                  <a:moveTo>
                    <a:pt x="96" y="72"/>
                  </a:moveTo>
                  <a:cubicBezTo>
                    <a:pt x="101" y="73"/>
                    <a:pt x="104" y="75"/>
                    <a:pt x="106" y="78"/>
                  </a:cubicBezTo>
                  <a:cubicBezTo>
                    <a:pt x="109" y="83"/>
                    <a:pt x="110" y="88"/>
                    <a:pt x="109" y="93"/>
                  </a:cubicBezTo>
                  <a:cubicBezTo>
                    <a:pt x="108" y="102"/>
                    <a:pt x="101" y="108"/>
                    <a:pt x="93" y="108"/>
                  </a:cubicBezTo>
                  <a:lnTo>
                    <a:pt x="90" y="108"/>
                  </a:lnTo>
                  <a:cubicBezTo>
                    <a:pt x="82" y="105"/>
                    <a:pt x="76" y="96"/>
                    <a:pt x="78" y="87"/>
                  </a:cubicBezTo>
                  <a:cubicBezTo>
                    <a:pt x="80" y="78"/>
                    <a:pt x="87" y="72"/>
                    <a:pt x="96" y="72"/>
                  </a:cubicBezTo>
                  <a:close/>
                  <a:moveTo>
                    <a:pt x="95" y="1"/>
                  </a:moveTo>
                  <a:cubicBezTo>
                    <a:pt x="54" y="1"/>
                    <a:pt x="19" y="31"/>
                    <a:pt x="10" y="72"/>
                  </a:cubicBezTo>
                  <a:cubicBezTo>
                    <a:pt x="0" y="118"/>
                    <a:pt x="30" y="166"/>
                    <a:pt x="74" y="176"/>
                  </a:cubicBezTo>
                  <a:cubicBezTo>
                    <a:pt x="81" y="177"/>
                    <a:pt x="86" y="179"/>
                    <a:pt x="93" y="179"/>
                  </a:cubicBezTo>
                  <a:cubicBezTo>
                    <a:pt x="133" y="179"/>
                    <a:pt x="169" y="149"/>
                    <a:pt x="178" y="108"/>
                  </a:cubicBezTo>
                  <a:cubicBezTo>
                    <a:pt x="183" y="84"/>
                    <a:pt x="178" y="59"/>
                    <a:pt x="164" y="39"/>
                  </a:cubicBezTo>
                  <a:cubicBezTo>
                    <a:pt x="152" y="19"/>
                    <a:pt x="132" y="8"/>
                    <a:pt x="111" y="2"/>
                  </a:cubicBezTo>
                  <a:cubicBezTo>
                    <a:pt x="106" y="1"/>
                    <a:pt x="10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4"/>
            <p:cNvSpPr/>
            <p:nvPr/>
          </p:nvSpPr>
          <p:spPr>
            <a:xfrm>
              <a:off x="4529883" y="5571357"/>
              <a:ext cx="8534" cy="7990"/>
            </a:xfrm>
            <a:custGeom>
              <a:avLst/>
              <a:gdLst/>
              <a:ahLst/>
              <a:cxnLst/>
              <a:rect l="l" t="t" r="r" b="b"/>
              <a:pathLst>
                <a:path w="188" h="176" extrusionOk="0">
                  <a:moveTo>
                    <a:pt x="101" y="73"/>
                  </a:moveTo>
                  <a:cubicBezTo>
                    <a:pt x="106" y="74"/>
                    <a:pt x="109" y="76"/>
                    <a:pt x="111" y="80"/>
                  </a:cubicBezTo>
                  <a:cubicBezTo>
                    <a:pt x="114" y="84"/>
                    <a:pt x="114" y="89"/>
                    <a:pt x="112" y="95"/>
                  </a:cubicBezTo>
                  <a:cubicBezTo>
                    <a:pt x="110" y="102"/>
                    <a:pt x="104" y="107"/>
                    <a:pt x="96" y="107"/>
                  </a:cubicBezTo>
                  <a:lnTo>
                    <a:pt x="93" y="107"/>
                  </a:lnTo>
                  <a:cubicBezTo>
                    <a:pt x="83" y="102"/>
                    <a:pt x="79" y="94"/>
                    <a:pt x="82" y="84"/>
                  </a:cubicBezTo>
                  <a:cubicBezTo>
                    <a:pt x="85" y="78"/>
                    <a:pt x="90" y="73"/>
                    <a:pt x="100" y="73"/>
                  </a:cubicBezTo>
                  <a:close/>
                  <a:moveTo>
                    <a:pt x="99" y="0"/>
                  </a:moveTo>
                  <a:cubicBezTo>
                    <a:pt x="62" y="0"/>
                    <a:pt x="27" y="26"/>
                    <a:pt x="15" y="63"/>
                  </a:cubicBezTo>
                  <a:cubicBezTo>
                    <a:pt x="0" y="109"/>
                    <a:pt x="25" y="158"/>
                    <a:pt x="70" y="172"/>
                  </a:cubicBezTo>
                  <a:cubicBezTo>
                    <a:pt x="78" y="175"/>
                    <a:pt x="88" y="176"/>
                    <a:pt x="95" y="176"/>
                  </a:cubicBezTo>
                  <a:cubicBezTo>
                    <a:pt x="133" y="176"/>
                    <a:pt x="167" y="151"/>
                    <a:pt x="178" y="113"/>
                  </a:cubicBezTo>
                  <a:cubicBezTo>
                    <a:pt x="188" y="90"/>
                    <a:pt x="185" y="65"/>
                    <a:pt x="173" y="44"/>
                  </a:cubicBezTo>
                  <a:cubicBezTo>
                    <a:pt x="163" y="25"/>
                    <a:pt x="144" y="10"/>
                    <a:pt x="123" y="4"/>
                  </a:cubicBezTo>
                  <a:cubicBezTo>
                    <a:pt x="115" y="2"/>
                    <a:pt x="107"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4"/>
            <p:cNvSpPr/>
            <p:nvPr/>
          </p:nvSpPr>
          <p:spPr>
            <a:xfrm>
              <a:off x="4523437" y="5589378"/>
              <a:ext cx="8534" cy="8035"/>
            </a:xfrm>
            <a:custGeom>
              <a:avLst/>
              <a:gdLst/>
              <a:ahLst/>
              <a:cxnLst/>
              <a:rect l="l" t="t" r="r" b="b"/>
              <a:pathLst>
                <a:path w="188" h="177" extrusionOk="0">
                  <a:moveTo>
                    <a:pt x="104" y="72"/>
                  </a:moveTo>
                  <a:cubicBezTo>
                    <a:pt x="107" y="73"/>
                    <a:pt x="111" y="76"/>
                    <a:pt x="114" y="79"/>
                  </a:cubicBezTo>
                  <a:cubicBezTo>
                    <a:pt x="115" y="84"/>
                    <a:pt x="115" y="89"/>
                    <a:pt x="114" y="94"/>
                  </a:cubicBezTo>
                  <a:cubicBezTo>
                    <a:pt x="110" y="102"/>
                    <a:pt x="104" y="106"/>
                    <a:pt x="98" y="106"/>
                  </a:cubicBezTo>
                  <a:cubicBezTo>
                    <a:pt x="96" y="106"/>
                    <a:pt x="94" y="105"/>
                    <a:pt x="93" y="105"/>
                  </a:cubicBezTo>
                  <a:cubicBezTo>
                    <a:pt x="83" y="101"/>
                    <a:pt x="79" y="92"/>
                    <a:pt x="83" y="83"/>
                  </a:cubicBezTo>
                  <a:cubicBezTo>
                    <a:pt x="85" y="76"/>
                    <a:pt x="90" y="72"/>
                    <a:pt x="101" y="72"/>
                  </a:cubicBezTo>
                  <a:close/>
                  <a:moveTo>
                    <a:pt x="102" y="0"/>
                  </a:moveTo>
                  <a:cubicBezTo>
                    <a:pt x="67" y="0"/>
                    <a:pt x="32" y="22"/>
                    <a:pt x="19" y="56"/>
                  </a:cubicBezTo>
                  <a:cubicBezTo>
                    <a:pt x="1" y="101"/>
                    <a:pt x="21" y="151"/>
                    <a:pt x="64" y="169"/>
                  </a:cubicBezTo>
                  <a:cubicBezTo>
                    <a:pt x="75" y="173"/>
                    <a:pt x="85" y="176"/>
                    <a:pt x="96" y="176"/>
                  </a:cubicBezTo>
                  <a:cubicBezTo>
                    <a:pt x="132" y="176"/>
                    <a:pt x="163" y="153"/>
                    <a:pt x="178" y="120"/>
                  </a:cubicBezTo>
                  <a:cubicBezTo>
                    <a:pt x="188" y="97"/>
                    <a:pt x="185" y="72"/>
                    <a:pt x="177" y="50"/>
                  </a:cubicBezTo>
                  <a:cubicBezTo>
                    <a:pt x="167" y="30"/>
                    <a:pt x="152" y="14"/>
                    <a:pt x="131" y="6"/>
                  </a:cubicBezTo>
                  <a:cubicBezTo>
                    <a:pt x="121" y="2"/>
                    <a:pt x="112"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4"/>
            <p:cNvSpPr/>
            <p:nvPr/>
          </p:nvSpPr>
          <p:spPr>
            <a:xfrm>
              <a:off x="4516310" y="5605539"/>
              <a:ext cx="8580" cy="7944"/>
            </a:xfrm>
            <a:custGeom>
              <a:avLst/>
              <a:gdLst/>
              <a:ahLst/>
              <a:cxnLst/>
              <a:rect l="l" t="t" r="r" b="b"/>
              <a:pathLst>
                <a:path w="189" h="175" extrusionOk="0">
                  <a:moveTo>
                    <a:pt x="100" y="70"/>
                  </a:moveTo>
                  <a:cubicBezTo>
                    <a:pt x="103" y="70"/>
                    <a:pt x="104" y="70"/>
                    <a:pt x="107" y="71"/>
                  </a:cubicBezTo>
                  <a:cubicBezTo>
                    <a:pt x="110" y="74"/>
                    <a:pt x="114" y="77"/>
                    <a:pt x="115" y="81"/>
                  </a:cubicBezTo>
                  <a:cubicBezTo>
                    <a:pt x="116" y="85"/>
                    <a:pt x="116" y="90"/>
                    <a:pt x="114" y="96"/>
                  </a:cubicBezTo>
                  <a:cubicBezTo>
                    <a:pt x="110" y="102"/>
                    <a:pt x="104" y="106"/>
                    <a:pt x="98" y="106"/>
                  </a:cubicBezTo>
                  <a:cubicBezTo>
                    <a:pt x="95" y="106"/>
                    <a:pt x="94" y="106"/>
                    <a:pt x="91" y="105"/>
                  </a:cubicBezTo>
                  <a:cubicBezTo>
                    <a:pt x="86" y="101"/>
                    <a:pt x="84" y="97"/>
                    <a:pt x="83" y="95"/>
                  </a:cubicBezTo>
                  <a:cubicBezTo>
                    <a:pt x="82" y="90"/>
                    <a:pt x="82" y="85"/>
                    <a:pt x="84" y="81"/>
                  </a:cubicBezTo>
                  <a:cubicBezTo>
                    <a:pt x="87" y="75"/>
                    <a:pt x="94" y="70"/>
                    <a:pt x="100" y="70"/>
                  </a:cubicBezTo>
                  <a:close/>
                  <a:moveTo>
                    <a:pt x="103" y="0"/>
                  </a:moveTo>
                  <a:cubicBezTo>
                    <a:pt x="70" y="0"/>
                    <a:pt x="37" y="19"/>
                    <a:pt x="22" y="50"/>
                  </a:cubicBezTo>
                  <a:cubicBezTo>
                    <a:pt x="1" y="94"/>
                    <a:pt x="20" y="146"/>
                    <a:pt x="62" y="166"/>
                  </a:cubicBezTo>
                  <a:cubicBezTo>
                    <a:pt x="73" y="172"/>
                    <a:pt x="85" y="175"/>
                    <a:pt x="98" y="175"/>
                  </a:cubicBezTo>
                  <a:cubicBezTo>
                    <a:pt x="99" y="175"/>
                    <a:pt x="99" y="175"/>
                    <a:pt x="100" y="175"/>
                  </a:cubicBezTo>
                  <a:cubicBezTo>
                    <a:pt x="132" y="175"/>
                    <a:pt x="162" y="155"/>
                    <a:pt x="177" y="124"/>
                  </a:cubicBezTo>
                  <a:cubicBezTo>
                    <a:pt x="187" y="102"/>
                    <a:pt x="188" y="79"/>
                    <a:pt x="180" y="56"/>
                  </a:cubicBezTo>
                  <a:cubicBezTo>
                    <a:pt x="173" y="35"/>
                    <a:pt x="157" y="18"/>
                    <a:pt x="137" y="7"/>
                  </a:cubicBezTo>
                  <a:cubicBezTo>
                    <a:pt x="126" y="3"/>
                    <a:pt x="115"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4"/>
            <p:cNvSpPr/>
            <p:nvPr/>
          </p:nvSpPr>
          <p:spPr>
            <a:xfrm>
              <a:off x="4508275" y="5622698"/>
              <a:ext cx="8534" cy="7990"/>
            </a:xfrm>
            <a:custGeom>
              <a:avLst/>
              <a:gdLst/>
              <a:ahLst/>
              <a:cxnLst/>
              <a:rect l="l" t="t" r="r" b="b"/>
              <a:pathLst>
                <a:path w="188" h="176" extrusionOk="0">
                  <a:moveTo>
                    <a:pt x="90" y="70"/>
                  </a:moveTo>
                  <a:cubicBezTo>
                    <a:pt x="92" y="70"/>
                    <a:pt x="95" y="70"/>
                    <a:pt x="97" y="71"/>
                  </a:cubicBezTo>
                  <a:cubicBezTo>
                    <a:pt x="105" y="75"/>
                    <a:pt x="107" y="86"/>
                    <a:pt x="103" y="94"/>
                  </a:cubicBezTo>
                  <a:cubicBezTo>
                    <a:pt x="101" y="101"/>
                    <a:pt x="95" y="105"/>
                    <a:pt x="88" y="105"/>
                  </a:cubicBezTo>
                  <a:cubicBezTo>
                    <a:pt x="86" y="105"/>
                    <a:pt x="83" y="105"/>
                    <a:pt x="81" y="104"/>
                  </a:cubicBezTo>
                  <a:cubicBezTo>
                    <a:pt x="72" y="99"/>
                    <a:pt x="70" y="89"/>
                    <a:pt x="74" y="80"/>
                  </a:cubicBezTo>
                  <a:cubicBezTo>
                    <a:pt x="76" y="73"/>
                    <a:pt x="84" y="70"/>
                    <a:pt x="90" y="70"/>
                  </a:cubicBezTo>
                  <a:close/>
                  <a:moveTo>
                    <a:pt x="93" y="0"/>
                  </a:moveTo>
                  <a:cubicBezTo>
                    <a:pt x="61" y="0"/>
                    <a:pt x="28" y="18"/>
                    <a:pt x="13" y="49"/>
                  </a:cubicBezTo>
                  <a:cubicBezTo>
                    <a:pt x="3" y="70"/>
                    <a:pt x="1" y="94"/>
                    <a:pt x="8" y="117"/>
                  </a:cubicBezTo>
                  <a:cubicBezTo>
                    <a:pt x="15" y="138"/>
                    <a:pt x="31" y="156"/>
                    <a:pt x="50" y="166"/>
                  </a:cubicBezTo>
                  <a:cubicBezTo>
                    <a:pt x="63" y="172"/>
                    <a:pt x="75" y="175"/>
                    <a:pt x="89" y="175"/>
                  </a:cubicBezTo>
                  <a:cubicBezTo>
                    <a:pt x="122" y="175"/>
                    <a:pt x="152" y="156"/>
                    <a:pt x="168" y="126"/>
                  </a:cubicBezTo>
                  <a:cubicBezTo>
                    <a:pt x="187" y="84"/>
                    <a:pt x="171" y="31"/>
                    <a:pt x="129" y="9"/>
                  </a:cubicBezTo>
                  <a:cubicBezTo>
                    <a:pt x="118" y="3"/>
                    <a:pt x="106"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4"/>
            <p:cNvSpPr/>
            <p:nvPr/>
          </p:nvSpPr>
          <p:spPr>
            <a:xfrm>
              <a:off x="4500331" y="5638450"/>
              <a:ext cx="8534" cy="7944"/>
            </a:xfrm>
            <a:custGeom>
              <a:avLst/>
              <a:gdLst/>
              <a:ahLst/>
              <a:cxnLst/>
              <a:rect l="l" t="t" r="r" b="b"/>
              <a:pathLst>
                <a:path w="188" h="175" extrusionOk="0">
                  <a:moveTo>
                    <a:pt x="91" y="69"/>
                  </a:moveTo>
                  <a:cubicBezTo>
                    <a:pt x="93" y="69"/>
                    <a:pt x="95" y="69"/>
                    <a:pt x="98" y="71"/>
                  </a:cubicBezTo>
                  <a:cubicBezTo>
                    <a:pt x="103" y="73"/>
                    <a:pt x="104" y="77"/>
                    <a:pt x="106" y="79"/>
                  </a:cubicBezTo>
                  <a:cubicBezTo>
                    <a:pt x="107" y="84"/>
                    <a:pt x="107" y="89"/>
                    <a:pt x="104" y="93"/>
                  </a:cubicBezTo>
                  <a:cubicBezTo>
                    <a:pt x="102" y="99"/>
                    <a:pt x="95" y="104"/>
                    <a:pt x="88" y="104"/>
                  </a:cubicBezTo>
                  <a:cubicBezTo>
                    <a:pt x="86" y="104"/>
                    <a:pt x="83" y="104"/>
                    <a:pt x="82" y="103"/>
                  </a:cubicBezTo>
                  <a:cubicBezTo>
                    <a:pt x="77" y="103"/>
                    <a:pt x="75" y="98"/>
                    <a:pt x="74" y="94"/>
                  </a:cubicBezTo>
                  <a:cubicBezTo>
                    <a:pt x="72" y="90"/>
                    <a:pt x="72" y="85"/>
                    <a:pt x="75" y="79"/>
                  </a:cubicBezTo>
                  <a:cubicBezTo>
                    <a:pt x="77" y="73"/>
                    <a:pt x="85" y="69"/>
                    <a:pt x="91" y="69"/>
                  </a:cubicBezTo>
                  <a:close/>
                  <a:moveTo>
                    <a:pt x="93" y="1"/>
                  </a:moveTo>
                  <a:cubicBezTo>
                    <a:pt x="60" y="1"/>
                    <a:pt x="27" y="19"/>
                    <a:pt x="12" y="50"/>
                  </a:cubicBezTo>
                  <a:cubicBezTo>
                    <a:pt x="2" y="72"/>
                    <a:pt x="1" y="95"/>
                    <a:pt x="7" y="118"/>
                  </a:cubicBezTo>
                  <a:cubicBezTo>
                    <a:pt x="14" y="139"/>
                    <a:pt x="29" y="157"/>
                    <a:pt x="50" y="167"/>
                  </a:cubicBezTo>
                  <a:cubicBezTo>
                    <a:pt x="62" y="172"/>
                    <a:pt x="74" y="174"/>
                    <a:pt x="87" y="174"/>
                  </a:cubicBezTo>
                  <a:cubicBezTo>
                    <a:pt x="120" y="174"/>
                    <a:pt x="151" y="155"/>
                    <a:pt x="166" y="125"/>
                  </a:cubicBezTo>
                  <a:cubicBezTo>
                    <a:pt x="187" y="83"/>
                    <a:pt x="170" y="30"/>
                    <a:pt x="128" y="9"/>
                  </a:cubicBezTo>
                  <a:cubicBezTo>
                    <a:pt x="117" y="3"/>
                    <a:pt x="10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4"/>
            <p:cNvSpPr/>
            <p:nvPr/>
          </p:nvSpPr>
          <p:spPr>
            <a:xfrm>
              <a:off x="4492523" y="5655927"/>
              <a:ext cx="8489" cy="7990"/>
            </a:xfrm>
            <a:custGeom>
              <a:avLst/>
              <a:gdLst/>
              <a:ahLst/>
              <a:cxnLst/>
              <a:rect l="l" t="t" r="r" b="b"/>
              <a:pathLst>
                <a:path w="187" h="176" extrusionOk="0">
                  <a:moveTo>
                    <a:pt x="96" y="71"/>
                  </a:moveTo>
                  <a:cubicBezTo>
                    <a:pt x="104" y="73"/>
                    <a:pt x="109" y="84"/>
                    <a:pt x="105" y="93"/>
                  </a:cubicBezTo>
                  <a:cubicBezTo>
                    <a:pt x="102" y="99"/>
                    <a:pt x="96" y="105"/>
                    <a:pt x="89" y="105"/>
                  </a:cubicBezTo>
                  <a:lnTo>
                    <a:pt x="84" y="104"/>
                  </a:lnTo>
                  <a:cubicBezTo>
                    <a:pt x="80" y="104"/>
                    <a:pt x="75" y="100"/>
                    <a:pt x="74" y="97"/>
                  </a:cubicBezTo>
                  <a:cubicBezTo>
                    <a:pt x="71" y="93"/>
                    <a:pt x="71" y="88"/>
                    <a:pt x="74" y="82"/>
                  </a:cubicBezTo>
                  <a:cubicBezTo>
                    <a:pt x="78" y="76"/>
                    <a:pt x="83" y="71"/>
                    <a:pt x="93" y="71"/>
                  </a:cubicBezTo>
                  <a:close/>
                  <a:moveTo>
                    <a:pt x="92" y="0"/>
                  </a:moveTo>
                  <a:cubicBezTo>
                    <a:pt x="57" y="0"/>
                    <a:pt x="22" y="23"/>
                    <a:pt x="9" y="58"/>
                  </a:cubicBezTo>
                  <a:cubicBezTo>
                    <a:pt x="1" y="82"/>
                    <a:pt x="1" y="108"/>
                    <a:pt x="11" y="128"/>
                  </a:cubicBezTo>
                  <a:cubicBezTo>
                    <a:pt x="22" y="150"/>
                    <a:pt x="39" y="164"/>
                    <a:pt x="60" y="172"/>
                  </a:cubicBezTo>
                  <a:cubicBezTo>
                    <a:pt x="69" y="174"/>
                    <a:pt x="78" y="175"/>
                    <a:pt x="86" y="175"/>
                  </a:cubicBezTo>
                  <a:cubicBezTo>
                    <a:pt x="123" y="175"/>
                    <a:pt x="157" y="152"/>
                    <a:pt x="169" y="117"/>
                  </a:cubicBezTo>
                  <a:cubicBezTo>
                    <a:pt x="186" y="72"/>
                    <a:pt x="164" y="23"/>
                    <a:pt x="121" y="5"/>
                  </a:cubicBezTo>
                  <a:cubicBezTo>
                    <a:pt x="112" y="2"/>
                    <a:pt x="102"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4"/>
            <p:cNvSpPr/>
            <p:nvPr/>
          </p:nvSpPr>
          <p:spPr>
            <a:xfrm>
              <a:off x="4488165" y="5672951"/>
              <a:ext cx="8216" cy="8035"/>
            </a:xfrm>
            <a:custGeom>
              <a:avLst/>
              <a:gdLst/>
              <a:ahLst/>
              <a:cxnLst/>
              <a:rect l="l" t="t" r="r" b="b"/>
              <a:pathLst>
                <a:path w="181" h="177" extrusionOk="0">
                  <a:moveTo>
                    <a:pt x="91" y="69"/>
                  </a:moveTo>
                  <a:cubicBezTo>
                    <a:pt x="101" y="71"/>
                    <a:pt x="107" y="80"/>
                    <a:pt x="106" y="89"/>
                  </a:cubicBezTo>
                  <a:cubicBezTo>
                    <a:pt x="105" y="100"/>
                    <a:pt x="97" y="105"/>
                    <a:pt x="88" y="105"/>
                  </a:cubicBezTo>
                  <a:lnTo>
                    <a:pt x="87" y="105"/>
                  </a:lnTo>
                  <a:cubicBezTo>
                    <a:pt x="84" y="105"/>
                    <a:pt x="80" y="103"/>
                    <a:pt x="77" y="100"/>
                  </a:cubicBezTo>
                  <a:cubicBezTo>
                    <a:pt x="74" y="97"/>
                    <a:pt x="73" y="91"/>
                    <a:pt x="74" y="86"/>
                  </a:cubicBezTo>
                  <a:cubicBezTo>
                    <a:pt x="76" y="77"/>
                    <a:pt x="84" y="69"/>
                    <a:pt x="91" y="69"/>
                  </a:cubicBezTo>
                  <a:close/>
                  <a:moveTo>
                    <a:pt x="91" y="0"/>
                  </a:moveTo>
                  <a:cubicBezTo>
                    <a:pt x="49" y="0"/>
                    <a:pt x="11" y="33"/>
                    <a:pt x="5" y="77"/>
                  </a:cubicBezTo>
                  <a:cubicBezTo>
                    <a:pt x="1" y="102"/>
                    <a:pt x="8" y="126"/>
                    <a:pt x="23" y="145"/>
                  </a:cubicBezTo>
                  <a:cubicBezTo>
                    <a:pt x="38" y="163"/>
                    <a:pt x="58" y="174"/>
                    <a:pt x="80" y="177"/>
                  </a:cubicBezTo>
                  <a:lnTo>
                    <a:pt x="87" y="177"/>
                  </a:lnTo>
                  <a:cubicBezTo>
                    <a:pt x="130" y="177"/>
                    <a:pt x="167" y="144"/>
                    <a:pt x="175" y="100"/>
                  </a:cubicBezTo>
                  <a:cubicBezTo>
                    <a:pt x="181" y="54"/>
                    <a:pt x="149" y="10"/>
                    <a:pt x="105" y="2"/>
                  </a:cubicBezTo>
                  <a:cubicBezTo>
                    <a:pt x="100" y="1"/>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4"/>
            <p:cNvSpPr/>
            <p:nvPr/>
          </p:nvSpPr>
          <p:spPr>
            <a:xfrm>
              <a:off x="4488165" y="5692062"/>
              <a:ext cx="8216" cy="8035"/>
            </a:xfrm>
            <a:custGeom>
              <a:avLst/>
              <a:gdLst/>
              <a:ahLst/>
              <a:cxnLst/>
              <a:rect l="l" t="t" r="r" b="b"/>
              <a:pathLst>
                <a:path w="181" h="177" extrusionOk="0">
                  <a:moveTo>
                    <a:pt x="88" y="71"/>
                  </a:moveTo>
                  <a:cubicBezTo>
                    <a:pt x="97" y="71"/>
                    <a:pt x="105" y="77"/>
                    <a:pt x="106" y="87"/>
                  </a:cubicBezTo>
                  <a:cubicBezTo>
                    <a:pt x="107" y="95"/>
                    <a:pt x="101" y="105"/>
                    <a:pt x="92" y="106"/>
                  </a:cubicBezTo>
                  <a:lnTo>
                    <a:pt x="90" y="106"/>
                  </a:lnTo>
                  <a:cubicBezTo>
                    <a:pt x="82" y="106"/>
                    <a:pt x="76" y="100"/>
                    <a:pt x="74" y="90"/>
                  </a:cubicBezTo>
                  <a:cubicBezTo>
                    <a:pt x="71" y="85"/>
                    <a:pt x="73" y="80"/>
                    <a:pt x="77" y="76"/>
                  </a:cubicBezTo>
                  <a:cubicBezTo>
                    <a:pt x="80" y="73"/>
                    <a:pt x="84" y="71"/>
                    <a:pt x="88" y="71"/>
                  </a:cubicBezTo>
                  <a:close/>
                  <a:moveTo>
                    <a:pt x="80" y="0"/>
                  </a:moveTo>
                  <a:cubicBezTo>
                    <a:pt x="57" y="3"/>
                    <a:pt x="38" y="14"/>
                    <a:pt x="23" y="31"/>
                  </a:cubicBezTo>
                  <a:cubicBezTo>
                    <a:pt x="7" y="49"/>
                    <a:pt x="1" y="75"/>
                    <a:pt x="5" y="100"/>
                  </a:cubicBezTo>
                  <a:cubicBezTo>
                    <a:pt x="9" y="143"/>
                    <a:pt x="47" y="177"/>
                    <a:pt x="88" y="177"/>
                  </a:cubicBezTo>
                  <a:cubicBezTo>
                    <a:pt x="93" y="177"/>
                    <a:pt x="99" y="177"/>
                    <a:pt x="105" y="174"/>
                  </a:cubicBezTo>
                  <a:cubicBezTo>
                    <a:pt x="150" y="166"/>
                    <a:pt x="181" y="122"/>
                    <a:pt x="175" y="76"/>
                  </a:cubicBezTo>
                  <a:cubicBezTo>
                    <a:pt x="167" y="32"/>
                    <a:pt x="131"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4"/>
            <p:cNvSpPr/>
            <p:nvPr/>
          </p:nvSpPr>
          <p:spPr>
            <a:xfrm>
              <a:off x="4567743" y="5749759"/>
              <a:ext cx="8443" cy="7899"/>
            </a:xfrm>
            <a:custGeom>
              <a:avLst/>
              <a:gdLst/>
              <a:ahLst/>
              <a:cxnLst/>
              <a:rect l="l" t="t" r="r" b="b"/>
              <a:pathLst>
                <a:path w="186" h="174" extrusionOk="0">
                  <a:moveTo>
                    <a:pt x="95" y="72"/>
                  </a:moveTo>
                  <a:cubicBezTo>
                    <a:pt x="104" y="72"/>
                    <a:pt x="110" y="77"/>
                    <a:pt x="112" y="83"/>
                  </a:cubicBezTo>
                  <a:cubicBezTo>
                    <a:pt x="114" y="88"/>
                    <a:pt x="112" y="92"/>
                    <a:pt x="111" y="95"/>
                  </a:cubicBezTo>
                  <a:cubicBezTo>
                    <a:pt x="108" y="98"/>
                    <a:pt x="104" y="102"/>
                    <a:pt x="99" y="104"/>
                  </a:cubicBezTo>
                  <a:cubicBezTo>
                    <a:pt x="98" y="104"/>
                    <a:pt x="96" y="104"/>
                    <a:pt x="95" y="104"/>
                  </a:cubicBezTo>
                  <a:cubicBezTo>
                    <a:pt x="86" y="104"/>
                    <a:pt x="79" y="99"/>
                    <a:pt x="78" y="93"/>
                  </a:cubicBezTo>
                  <a:cubicBezTo>
                    <a:pt x="77" y="83"/>
                    <a:pt x="83" y="74"/>
                    <a:pt x="95" y="72"/>
                  </a:cubicBezTo>
                  <a:close/>
                  <a:moveTo>
                    <a:pt x="93" y="1"/>
                  </a:moveTo>
                  <a:cubicBezTo>
                    <a:pt x="86" y="1"/>
                    <a:pt x="80" y="2"/>
                    <a:pt x="73" y="3"/>
                  </a:cubicBezTo>
                  <a:cubicBezTo>
                    <a:pt x="29" y="15"/>
                    <a:pt x="0" y="60"/>
                    <a:pt x="9" y="105"/>
                  </a:cubicBezTo>
                  <a:cubicBezTo>
                    <a:pt x="15" y="145"/>
                    <a:pt x="51" y="173"/>
                    <a:pt x="93" y="173"/>
                  </a:cubicBezTo>
                  <a:cubicBezTo>
                    <a:pt x="101" y="173"/>
                    <a:pt x="109" y="172"/>
                    <a:pt x="116" y="171"/>
                  </a:cubicBezTo>
                  <a:cubicBezTo>
                    <a:pt x="142" y="164"/>
                    <a:pt x="163" y="148"/>
                    <a:pt x="173" y="127"/>
                  </a:cubicBezTo>
                  <a:cubicBezTo>
                    <a:pt x="184" y="108"/>
                    <a:pt x="186" y="83"/>
                    <a:pt x="179" y="62"/>
                  </a:cubicBezTo>
                  <a:cubicBezTo>
                    <a:pt x="166" y="25"/>
                    <a:pt x="130"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34"/>
            <p:cNvSpPr/>
            <p:nvPr/>
          </p:nvSpPr>
          <p:spPr>
            <a:xfrm>
              <a:off x="4583313" y="5741996"/>
              <a:ext cx="8489" cy="7944"/>
            </a:xfrm>
            <a:custGeom>
              <a:avLst/>
              <a:gdLst/>
              <a:ahLst/>
              <a:cxnLst/>
              <a:rect l="l" t="t" r="r" b="b"/>
              <a:pathLst>
                <a:path w="187" h="175" extrusionOk="0">
                  <a:moveTo>
                    <a:pt x="97" y="70"/>
                  </a:moveTo>
                  <a:cubicBezTo>
                    <a:pt x="99" y="70"/>
                    <a:pt x="104" y="71"/>
                    <a:pt x="110" y="75"/>
                  </a:cubicBezTo>
                  <a:cubicBezTo>
                    <a:pt x="113" y="78"/>
                    <a:pt x="114" y="82"/>
                    <a:pt x="114" y="86"/>
                  </a:cubicBezTo>
                  <a:cubicBezTo>
                    <a:pt x="114" y="90"/>
                    <a:pt x="113" y="95"/>
                    <a:pt x="106" y="99"/>
                  </a:cubicBezTo>
                  <a:cubicBezTo>
                    <a:pt x="101" y="103"/>
                    <a:pt x="98" y="105"/>
                    <a:pt x="94" y="105"/>
                  </a:cubicBezTo>
                  <a:cubicBezTo>
                    <a:pt x="89" y="105"/>
                    <a:pt x="85" y="101"/>
                    <a:pt x="82" y="97"/>
                  </a:cubicBezTo>
                  <a:cubicBezTo>
                    <a:pt x="77" y="90"/>
                    <a:pt x="78" y="79"/>
                    <a:pt x="84" y="74"/>
                  </a:cubicBezTo>
                  <a:cubicBezTo>
                    <a:pt x="88" y="71"/>
                    <a:pt x="93" y="70"/>
                    <a:pt x="97" y="70"/>
                  </a:cubicBezTo>
                  <a:close/>
                  <a:moveTo>
                    <a:pt x="98" y="1"/>
                  </a:moveTo>
                  <a:cubicBezTo>
                    <a:pt x="78" y="1"/>
                    <a:pt x="58" y="7"/>
                    <a:pt x="42" y="20"/>
                  </a:cubicBezTo>
                  <a:cubicBezTo>
                    <a:pt x="6" y="49"/>
                    <a:pt x="0" y="101"/>
                    <a:pt x="25" y="138"/>
                  </a:cubicBezTo>
                  <a:cubicBezTo>
                    <a:pt x="40" y="161"/>
                    <a:pt x="67" y="174"/>
                    <a:pt x="94" y="174"/>
                  </a:cubicBezTo>
                  <a:cubicBezTo>
                    <a:pt x="115" y="174"/>
                    <a:pt x="135" y="166"/>
                    <a:pt x="151" y="153"/>
                  </a:cubicBezTo>
                  <a:cubicBezTo>
                    <a:pt x="171" y="137"/>
                    <a:pt x="184" y="113"/>
                    <a:pt x="185" y="90"/>
                  </a:cubicBezTo>
                  <a:cubicBezTo>
                    <a:pt x="187" y="68"/>
                    <a:pt x="178" y="44"/>
                    <a:pt x="162" y="28"/>
                  </a:cubicBezTo>
                  <a:cubicBezTo>
                    <a:pt x="145" y="10"/>
                    <a:pt x="122"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4"/>
            <p:cNvSpPr/>
            <p:nvPr/>
          </p:nvSpPr>
          <p:spPr>
            <a:xfrm>
              <a:off x="4598384" y="5655020"/>
              <a:ext cx="8307" cy="8035"/>
            </a:xfrm>
            <a:custGeom>
              <a:avLst/>
              <a:gdLst/>
              <a:ahLst/>
              <a:cxnLst/>
              <a:rect l="l" t="t" r="r" b="b"/>
              <a:pathLst>
                <a:path w="183" h="177" extrusionOk="0">
                  <a:moveTo>
                    <a:pt x="95" y="71"/>
                  </a:moveTo>
                  <a:cubicBezTo>
                    <a:pt x="100" y="71"/>
                    <a:pt x="108" y="76"/>
                    <a:pt x="110" y="86"/>
                  </a:cubicBezTo>
                  <a:cubicBezTo>
                    <a:pt x="111" y="91"/>
                    <a:pt x="110" y="94"/>
                    <a:pt x="108" y="98"/>
                  </a:cubicBezTo>
                  <a:cubicBezTo>
                    <a:pt x="105" y="102"/>
                    <a:pt x="103" y="104"/>
                    <a:pt x="98" y="105"/>
                  </a:cubicBezTo>
                  <a:lnTo>
                    <a:pt x="95" y="105"/>
                  </a:lnTo>
                  <a:cubicBezTo>
                    <a:pt x="88" y="105"/>
                    <a:pt x="80" y="98"/>
                    <a:pt x="79" y="91"/>
                  </a:cubicBezTo>
                  <a:cubicBezTo>
                    <a:pt x="78" y="86"/>
                    <a:pt x="79" y="80"/>
                    <a:pt x="83" y="77"/>
                  </a:cubicBezTo>
                  <a:cubicBezTo>
                    <a:pt x="84" y="74"/>
                    <a:pt x="88" y="72"/>
                    <a:pt x="95" y="71"/>
                  </a:cubicBezTo>
                  <a:close/>
                  <a:moveTo>
                    <a:pt x="95" y="1"/>
                  </a:moveTo>
                  <a:cubicBezTo>
                    <a:pt x="89" y="1"/>
                    <a:pt x="84" y="1"/>
                    <a:pt x="78" y="2"/>
                  </a:cubicBezTo>
                  <a:cubicBezTo>
                    <a:pt x="31" y="10"/>
                    <a:pt x="0" y="55"/>
                    <a:pt x="9" y="104"/>
                  </a:cubicBezTo>
                  <a:cubicBezTo>
                    <a:pt x="16" y="146"/>
                    <a:pt x="52" y="176"/>
                    <a:pt x="94" y="176"/>
                  </a:cubicBezTo>
                  <a:cubicBezTo>
                    <a:pt x="99" y="176"/>
                    <a:pt x="105" y="176"/>
                    <a:pt x="109" y="175"/>
                  </a:cubicBezTo>
                  <a:cubicBezTo>
                    <a:pt x="131" y="171"/>
                    <a:pt x="151" y="159"/>
                    <a:pt x="164" y="140"/>
                  </a:cubicBezTo>
                  <a:cubicBezTo>
                    <a:pt x="177" y="120"/>
                    <a:pt x="183" y="97"/>
                    <a:pt x="178" y="73"/>
                  </a:cubicBezTo>
                  <a:cubicBezTo>
                    <a:pt x="170" y="31"/>
                    <a:pt x="135"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4"/>
            <p:cNvSpPr/>
            <p:nvPr/>
          </p:nvSpPr>
          <p:spPr>
            <a:xfrm>
              <a:off x="4595161" y="5637633"/>
              <a:ext cx="8398" cy="8126"/>
            </a:xfrm>
            <a:custGeom>
              <a:avLst/>
              <a:gdLst/>
              <a:ahLst/>
              <a:cxnLst/>
              <a:rect l="l" t="t" r="r" b="b"/>
              <a:pathLst>
                <a:path w="185" h="179" extrusionOk="0">
                  <a:moveTo>
                    <a:pt x="91" y="73"/>
                  </a:moveTo>
                  <a:cubicBezTo>
                    <a:pt x="100" y="73"/>
                    <a:pt x="106" y="79"/>
                    <a:pt x="108" y="87"/>
                  </a:cubicBezTo>
                  <a:cubicBezTo>
                    <a:pt x="110" y="91"/>
                    <a:pt x="110" y="96"/>
                    <a:pt x="106" y="101"/>
                  </a:cubicBezTo>
                  <a:cubicBezTo>
                    <a:pt x="103" y="105"/>
                    <a:pt x="101" y="106"/>
                    <a:pt x="96" y="107"/>
                  </a:cubicBezTo>
                  <a:lnTo>
                    <a:pt x="92" y="107"/>
                  </a:lnTo>
                  <a:cubicBezTo>
                    <a:pt x="85" y="107"/>
                    <a:pt x="78" y="101"/>
                    <a:pt x="75" y="92"/>
                  </a:cubicBezTo>
                  <a:cubicBezTo>
                    <a:pt x="74" y="87"/>
                    <a:pt x="75" y="83"/>
                    <a:pt x="79" y="79"/>
                  </a:cubicBezTo>
                  <a:cubicBezTo>
                    <a:pt x="81" y="75"/>
                    <a:pt x="84" y="74"/>
                    <a:pt x="91" y="73"/>
                  </a:cubicBezTo>
                  <a:close/>
                  <a:moveTo>
                    <a:pt x="94" y="1"/>
                  </a:moveTo>
                  <a:cubicBezTo>
                    <a:pt x="88" y="1"/>
                    <a:pt x="83" y="1"/>
                    <a:pt x="77" y="2"/>
                  </a:cubicBezTo>
                  <a:cubicBezTo>
                    <a:pt x="31" y="12"/>
                    <a:pt x="1" y="58"/>
                    <a:pt x="10" y="106"/>
                  </a:cubicBezTo>
                  <a:cubicBezTo>
                    <a:pt x="17" y="148"/>
                    <a:pt x="53" y="179"/>
                    <a:pt x="96" y="179"/>
                  </a:cubicBezTo>
                  <a:cubicBezTo>
                    <a:pt x="101" y="179"/>
                    <a:pt x="106" y="179"/>
                    <a:pt x="111" y="176"/>
                  </a:cubicBezTo>
                  <a:cubicBezTo>
                    <a:pt x="133" y="173"/>
                    <a:pt x="152" y="160"/>
                    <a:pt x="165" y="141"/>
                  </a:cubicBezTo>
                  <a:cubicBezTo>
                    <a:pt x="179" y="122"/>
                    <a:pt x="184" y="97"/>
                    <a:pt x="179" y="74"/>
                  </a:cubicBezTo>
                  <a:cubicBezTo>
                    <a:pt x="170" y="32"/>
                    <a:pt x="136"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4"/>
            <p:cNvSpPr/>
            <p:nvPr/>
          </p:nvSpPr>
          <p:spPr>
            <a:xfrm>
              <a:off x="4591484" y="5618794"/>
              <a:ext cx="8307" cy="8126"/>
            </a:xfrm>
            <a:custGeom>
              <a:avLst/>
              <a:gdLst/>
              <a:ahLst/>
              <a:cxnLst/>
              <a:rect l="l" t="t" r="r" b="b"/>
              <a:pathLst>
                <a:path w="183" h="179" extrusionOk="0">
                  <a:moveTo>
                    <a:pt x="94" y="73"/>
                  </a:moveTo>
                  <a:cubicBezTo>
                    <a:pt x="103" y="73"/>
                    <a:pt x="109" y="79"/>
                    <a:pt x="111" y="87"/>
                  </a:cubicBezTo>
                  <a:cubicBezTo>
                    <a:pt x="113" y="98"/>
                    <a:pt x="108" y="105"/>
                    <a:pt x="100" y="108"/>
                  </a:cubicBezTo>
                  <a:lnTo>
                    <a:pt x="97" y="108"/>
                  </a:lnTo>
                  <a:cubicBezTo>
                    <a:pt x="89" y="108"/>
                    <a:pt x="83" y="101"/>
                    <a:pt x="79" y="94"/>
                  </a:cubicBezTo>
                  <a:cubicBezTo>
                    <a:pt x="78" y="88"/>
                    <a:pt x="79" y="84"/>
                    <a:pt x="83" y="80"/>
                  </a:cubicBezTo>
                  <a:cubicBezTo>
                    <a:pt x="84" y="75"/>
                    <a:pt x="88" y="73"/>
                    <a:pt x="94" y="73"/>
                  </a:cubicBezTo>
                  <a:close/>
                  <a:moveTo>
                    <a:pt x="91" y="1"/>
                  </a:moveTo>
                  <a:cubicBezTo>
                    <a:pt x="86" y="1"/>
                    <a:pt x="81" y="1"/>
                    <a:pt x="76" y="2"/>
                  </a:cubicBezTo>
                  <a:cubicBezTo>
                    <a:pt x="31" y="11"/>
                    <a:pt x="0" y="58"/>
                    <a:pt x="10" y="105"/>
                  </a:cubicBezTo>
                  <a:cubicBezTo>
                    <a:pt x="18" y="147"/>
                    <a:pt x="53" y="178"/>
                    <a:pt x="94" y="178"/>
                  </a:cubicBezTo>
                  <a:cubicBezTo>
                    <a:pt x="100" y="178"/>
                    <a:pt x="105" y="178"/>
                    <a:pt x="110" y="177"/>
                  </a:cubicBezTo>
                  <a:cubicBezTo>
                    <a:pt x="133" y="173"/>
                    <a:pt x="151" y="159"/>
                    <a:pt x="165" y="141"/>
                  </a:cubicBezTo>
                  <a:cubicBezTo>
                    <a:pt x="178" y="121"/>
                    <a:pt x="183" y="98"/>
                    <a:pt x="178" y="74"/>
                  </a:cubicBezTo>
                  <a:cubicBezTo>
                    <a:pt x="169" y="31"/>
                    <a:pt x="133"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4"/>
            <p:cNvSpPr/>
            <p:nvPr/>
          </p:nvSpPr>
          <p:spPr>
            <a:xfrm>
              <a:off x="4588534" y="5601544"/>
              <a:ext cx="8262" cy="8080"/>
            </a:xfrm>
            <a:custGeom>
              <a:avLst/>
              <a:gdLst/>
              <a:ahLst/>
              <a:cxnLst/>
              <a:rect l="l" t="t" r="r" b="b"/>
              <a:pathLst>
                <a:path w="182" h="178" extrusionOk="0">
                  <a:moveTo>
                    <a:pt x="88" y="70"/>
                  </a:moveTo>
                  <a:cubicBezTo>
                    <a:pt x="95" y="70"/>
                    <a:pt x="101" y="77"/>
                    <a:pt x="104" y="85"/>
                  </a:cubicBezTo>
                  <a:cubicBezTo>
                    <a:pt x="105" y="90"/>
                    <a:pt x="104" y="95"/>
                    <a:pt x="101" y="98"/>
                  </a:cubicBezTo>
                  <a:cubicBezTo>
                    <a:pt x="100" y="100"/>
                    <a:pt x="96" y="104"/>
                    <a:pt x="91" y="105"/>
                  </a:cubicBezTo>
                  <a:lnTo>
                    <a:pt x="89" y="105"/>
                  </a:lnTo>
                  <a:cubicBezTo>
                    <a:pt x="80" y="105"/>
                    <a:pt x="74" y="98"/>
                    <a:pt x="73" y="90"/>
                  </a:cubicBezTo>
                  <a:cubicBezTo>
                    <a:pt x="71" y="85"/>
                    <a:pt x="73" y="80"/>
                    <a:pt x="75" y="77"/>
                  </a:cubicBezTo>
                  <a:cubicBezTo>
                    <a:pt x="78" y="73"/>
                    <a:pt x="82" y="72"/>
                    <a:pt x="88" y="70"/>
                  </a:cubicBezTo>
                  <a:close/>
                  <a:moveTo>
                    <a:pt x="86" y="0"/>
                  </a:moveTo>
                  <a:cubicBezTo>
                    <a:pt x="81" y="0"/>
                    <a:pt x="77" y="1"/>
                    <a:pt x="73" y="1"/>
                  </a:cubicBezTo>
                  <a:cubicBezTo>
                    <a:pt x="50" y="5"/>
                    <a:pt x="32" y="17"/>
                    <a:pt x="18" y="37"/>
                  </a:cubicBezTo>
                  <a:cubicBezTo>
                    <a:pt x="5" y="57"/>
                    <a:pt x="0" y="80"/>
                    <a:pt x="4" y="105"/>
                  </a:cubicBezTo>
                  <a:cubicBezTo>
                    <a:pt x="12" y="147"/>
                    <a:pt x="47" y="177"/>
                    <a:pt x="89" y="177"/>
                  </a:cubicBezTo>
                  <a:cubicBezTo>
                    <a:pt x="94" y="177"/>
                    <a:pt x="99" y="177"/>
                    <a:pt x="104" y="175"/>
                  </a:cubicBezTo>
                  <a:cubicBezTo>
                    <a:pt x="150" y="168"/>
                    <a:pt x="181" y="121"/>
                    <a:pt x="173" y="73"/>
                  </a:cubicBezTo>
                  <a:cubicBezTo>
                    <a:pt x="164" y="30"/>
                    <a:pt x="126"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4"/>
            <p:cNvSpPr/>
            <p:nvPr/>
          </p:nvSpPr>
          <p:spPr>
            <a:xfrm>
              <a:off x="4584857" y="5582660"/>
              <a:ext cx="8534" cy="8080"/>
            </a:xfrm>
            <a:custGeom>
              <a:avLst/>
              <a:gdLst/>
              <a:ahLst/>
              <a:cxnLst/>
              <a:rect l="l" t="t" r="r" b="b"/>
              <a:pathLst>
                <a:path w="188" h="178" extrusionOk="0">
                  <a:moveTo>
                    <a:pt x="94" y="72"/>
                  </a:moveTo>
                  <a:cubicBezTo>
                    <a:pt x="102" y="72"/>
                    <a:pt x="109" y="78"/>
                    <a:pt x="111" y="87"/>
                  </a:cubicBezTo>
                  <a:cubicBezTo>
                    <a:pt x="112" y="92"/>
                    <a:pt x="111" y="96"/>
                    <a:pt x="107" y="100"/>
                  </a:cubicBezTo>
                  <a:cubicBezTo>
                    <a:pt x="104" y="104"/>
                    <a:pt x="101" y="106"/>
                    <a:pt x="97" y="106"/>
                  </a:cubicBezTo>
                  <a:lnTo>
                    <a:pt x="94" y="106"/>
                  </a:lnTo>
                  <a:cubicBezTo>
                    <a:pt x="86" y="106"/>
                    <a:pt x="80" y="100"/>
                    <a:pt x="78" y="92"/>
                  </a:cubicBezTo>
                  <a:cubicBezTo>
                    <a:pt x="77" y="87"/>
                    <a:pt x="78" y="83"/>
                    <a:pt x="81" y="79"/>
                  </a:cubicBezTo>
                  <a:cubicBezTo>
                    <a:pt x="84" y="75"/>
                    <a:pt x="87" y="72"/>
                    <a:pt x="93" y="72"/>
                  </a:cubicBezTo>
                  <a:cubicBezTo>
                    <a:pt x="93" y="72"/>
                    <a:pt x="94" y="72"/>
                    <a:pt x="94" y="72"/>
                  </a:cubicBezTo>
                  <a:close/>
                  <a:moveTo>
                    <a:pt x="93" y="1"/>
                  </a:moveTo>
                  <a:cubicBezTo>
                    <a:pt x="88" y="1"/>
                    <a:pt x="84" y="1"/>
                    <a:pt x="79" y="2"/>
                  </a:cubicBezTo>
                  <a:cubicBezTo>
                    <a:pt x="33" y="10"/>
                    <a:pt x="1" y="56"/>
                    <a:pt x="10" y="104"/>
                  </a:cubicBezTo>
                  <a:cubicBezTo>
                    <a:pt x="18" y="146"/>
                    <a:pt x="54" y="178"/>
                    <a:pt x="96" y="178"/>
                  </a:cubicBezTo>
                  <a:cubicBezTo>
                    <a:pt x="101" y="178"/>
                    <a:pt x="105" y="178"/>
                    <a:pt x="111" y="177"/>
                  </a:cubicBezTo>
                  <a:cubicBezTo>
                    <a:pt x="156" y="167"/>
                    <a:pt x="188" y="122"/>
                    <a:pt x="179" y="75"/>
                  </a:cubicBezTo>
                  <a:cubicBezTo>
                    <a:pt x="171" y="32"/>
                    <a:pt x="13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4"/>
            <p:cNvSpPr/>
            <p:nvPr/>
          </p:nvSpPr>
          <p:spPr>
            <a:xfrm>
              <a:off x="4582087" y="5565319"/>
              <a:ext cx="8262" cy="8080"/>
            </a:xfrm>
            <a:custGeom>
              <a:avLst/>
              <a:gdLst/>
              <a:ahLst/>
              <a:cxnLst/>
              <a:rect l="l" t="t" r="r" b="b"/>
              <a:pathLst>
                <a:path w="182" h="178" extrusionOk="0">
                  <a:moveTo>
                    <a:pt x="90" y="71"/>
                  </a:moveTo>
                  <a:cubicBezTo>
                    <a:pt x="98" y="71"/>
                    <a:pt x="105" y="77"/>
                    <a:pt x="106" y="85"/>
                  </a:cubicBezTo>
                  <a:cubicBezTo>
                    <a:pt x="108" y="91"/>
                    <a:pt x="106" y="96"/>
                    <a:pt x="104" y="98"/>
                  </a:cubicBezTo>
                  <a:cubicBezTo>
                    <a:pt x="102" y="101"/>
                    <a:pt x="99" y="103"/>
                    <a:pt x="94" y="105"/>
                  </a:cubicBezTo>
                  <a:lnTo>
                    <a:pt x="90" y="105"/>
                  </a:lnTo>
                  <a:cubicBezTo>
                    <a:pt x="83" y="105"/>
                    <a:pt x="76" y="98"/>
                    <a:pt x="75" y="91"/>
                  </a:cubicBezTo>
                  <a:cubicBezTo>
                    <a:pt x="73" y="81"/>
                    <a:pt x="79" y="72"/>
                    <a:pt x="90" y="71"/>
                  </a:cubicBezTo>
                  <a:close/>
                  <a:moveTo>
                    <a:pt x="87" y="0"/>
                  </a:moveTo>
                  <a:cubicBezTo>
                    <a:pt x="83" y="0"/>
                    <a:pt x="79" y="0"/>
                    <a:pt x="76" y="1"/>
                  </a:cubicBezTo>
                  <a:cubicBezTo>
                    <a:pt x="53" y="5"/>
                    <a:pt x="33" y="17"/>
                    <a:pt x="21" y="35"/>
                  </a:cubicBezTo>
                  <a:cubicBezTo>
                    <a:pt x="6" y="55"/>
                    <a:pt x="1" y="79"/>
                    <a:pt x="5" y="102"/>
                  </a:cubicBezTo>
                  <a:cubicBezTo>
                    <a:pt x="11" y="144"/>
                    <a:pt x="48" y="177"/>
                    <a:pt x="90" y="177"/>
                  </a:cubicBezTo>
                  <a:cubicBezTo>
                    <a:pt x="95" y="177"/>
                    <a:pt x="100" y="177"/>
                    <a:pt x="104" y="176"/>
                  </a:cubicBezTo>
                  <a:cubicBezTo>
                    <a:pt x="149" y="169"/>
                    <a:pt x="181" y="123"/>
                    <a:pt x="175" y="75"/>
                  </a:cubicBezTo>
                  <a:cubicBezTo>
                    <a:pt x="168" y="31"/>
                    <a:pt x="128"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4"/>
            <p:cNvSpPr/>
            <p:nvPr/>
          </p:nvSpPr>
          <p:spPr>
            <a:xfrm>
              <a:off x="4579228" y="5546389"/>
              <a:ext cx="8216" cy="8080"/>
            </a:xfrm>
            <a:custGeom>
              <a:avLst/>
              <a:gdLst/>
              <a:ahLst/>
              <a:cxnLst/>
              <a:rect l="l" t="t" r="r" b="b"/>
              <a:pathLst>
                <a:path w="181" h="178" extrusionOk="0">
                  <a:moveTo>
                    <a:pt x="88" y="70"/>
                  </a:moveTo>
                  <a:cubicBezTo>
                    <a:pt x="97" y="71"/>
                    <a:pt x="104" y="77"/>
                    <a:pt x="105" y="86"/>
                  </a:cubicBezTo>
                  <a:cubicBezTo>
                    <a:pt x="106" y="95"/>
                    <a:pt x="100" y="104"/>
                    <a:pt x="92" y="106"/>
                  </a:cubicBezTo>
                  <a:lnTo>
                    <a:pt x="89" y="128"/>
                  </a:lnTo>
                  <a:lnTo>
                    <a:pt x="89" y="106"/>
                  </a:lnTo>
                  <a:cubicBezTo>
                    <a:pt x="82" y="106"/>
                    <a:pt x="73" y="98"/>
                    <a:pt x="72" y="89"/>
                  </a:cubicBezTo>
                  <a:cubicBezTo>
                    <a:pt x="71" y="79"/>
                    <a:pt x="76" y="71"/>
                    <a:pt x="88" y="70"/>
                  </a:cubicBezTo>
                  <a:close/>
                  <a:moveTo>
                    <a:pt x="91" y="0"/>
                  </a:moveTo>
                  <a:cubicBezTo>
                    <a:pt x="86" y="0"/>
                    <a:pt x="81" y="1"/>
                    <a:pt x="76" y="1"/>
                  </a:cubicBezTo>
                  <a:cubicBezTo>
                    <a:pt x="53" y="4"/>
                    <a:pt x="33" y="17"/>
                    <a:pt x="20" y="35"/>
                  </a:cubicBezTo>
                  <a:cubicBezTo>
                    <a:pt x="6" y="54"/>
                    <a:pt x="0" y="77"/>
                    <a:pt x="5" y="102"/>
                  </a:cubicBezTo>
                  <a:cubicBezTo>
                    <a:pt x="11" y="145"/>
                    <a:pt x="48" y="178"/>
                    <a:pt x="90" y="178"/>
                  </a:cubicBezTo>
                  <a:cubicBezTo>
                    <a:pt x="94" y="178"/>
                    <a:pt x="99" y="178"/>
                    <a:pt x="102" y="176"/>
                  </a:cubicBezTo>
                  <a:cubicBezTo>
                    <a:pt x="148" y="170"/>
                    <a:pt x="181" y="125"/>
                    <a:pt x="174" y="76"/>
                  </a:cubicBezTo>
                  <a:cubicBezTo>
                    <a:pt x="168" y="34"/>
                    <a:pt x="133"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4"/>
            <p:cNvSpPr/>
            <p:nvPr/>
          </p:nvSpPr>
          <p:spPr>
            <a:xfrm>
              <a:off x="4576776" y="5528912"/>
              <a:ext cx="8171" cy="8080"/>
            </a:xfrm>
            <a:custGeom>
              <a:avLst/>
              <a:gdLst/>
              <a:ahLst/>
              <a:cxnLst/>
              <a:rect l="l" t="t" r="r" b="b"/>
              <a:pathLst>
                <a:path w="180" h="178" extrusionOk="0">
                  <a:moveTo>
                    <a:pt x="90" y="71"/>
                  </a:moveTo>
                  <a:cubicBezTo>
                    <a:pt x="99" y="71"/>
                    <a:pt x="105" y="77"/>
                    <a:pt x="106" y="87"/>
                  </a:cubicBezTo>
                  <a:cubicBezTo>
                    <a:pt x="107" y="92"/>
                    <a:pt x="106" y="96"/>
                    <a:pt x="102" y="101"/>
                  </a:cubicBezTo>
                  <a:cubicBezTo>
                    <a:pt x="100" y="104"/>
                    <a:pt x="96" y="106"/>
                    <a:pt x="91" y="107"/>
                  </a:cubicBezTo>
                  <a:lnTo>
                    <a:pt x="90" y="129"/>
                  </a:lnTo>
                  <a:lnTo>
                    <a:pt x="90" y="107"/>
                  </a:lnTo>
                  <a:cubicBezTo>
                    <a:pt x="83" y="107"/>
                    <a:pt x="76" y="101"/>
                    <a:pt x="74" y="91"/>
                  </a:cubicBezTo>
                  <a:cubicBezTo>
                    <a:pt x="73" y="86"/>
                    <a:pt x="74" y="82"/>
                    <a:pt x="79" y="77"/>
                  </a:cubicBezTo>
                  <a:cubicBezTo>
                    <a:pt x="81" y="74"/>
                    <a:pt x="85" y="72"/>
                    <a:pt x="90" y="71"/>
                  </a:cubicBezTo>
                  <a:close/>
                  <a:moveTo>
                    <a:pt x="90" y="1"/>
                  </a:moveTo>
                  <a:cubicBezTo>
                    <a:pt x="86" y="1"/>
                    <a:pt x="82" y="1"/>
                    <a:pt x="79" y="1"/>
                  </a:cubicBezTo>
                  <a:cubicBezTo>
                    <a:pt x="57" y="4"/>
                    <a:pt x="37" y="16"/>
                    <a:pt x="22" y="34"/>
                  </a:cubicBezTo>
                  <a:cubicBezTo>
                    <a:pt x="7" y="53"/>
                    <a:pt x="1" y="76"/>
                    <a:pt x="5" y="101"/>
                  </a:cubicBezTo>
                  <a:cubicBezTo>
                    <a:pt x="10" y="144"/>
                    <a:pt x="47" y="178"/>
                    <a:pt x="90" y="178"/>
                  </a:cubicBezTo>
                  <a:cubicBezTo>
                    <a:pt x="95" y="178"/>
                    <a:pt x="97" y="178"/>
                    <a:pt x="101" y="177"/>
                  </a:cubicBezTo>
                  <a:cubicBezTo>
                    <a:pt x="147" y="170"/>
                    <a:pt x="180" y="127"/>
                    <a:pt x="175" y="77"/>
                  </a:cubicBezTo>
                  <a:cubicBezTo>
                    <a:pt x="170" y="34"/>
                    <a:pt x="13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4"/>
            <p:cNvSpPr/>
            <p:nvPr/>
          </p:nvSpPr>
          <p:spPr>
            <a:xfrm>
              <a:off x="4574597" y="5509892"/>
              <a:ext cx="8126" cy="8080"/>
            </a:xfrm>
            <a:custGeom>
              <a:avLst/>
              <a:gdLst/>
              <a:ahLst/>
              <a:cxnLst/>
              <a:rect l="l" t="t" r="r" b="b"/>
              <a:pathLst>
                <a:path w="179" h="178" extrusionOk="0">
                  <a:moveTo>
                    <a:pt x="88" y="72"/>
                  </a:moveTo>
                  <a:cubicBezTo>
                    <a:pt x="96" y="72"/>
                    <a:pt x="105" y="79"/>
                    <a:pt x="105" y="88"/>
                  </a:cubicBezTo>
                  <a:cubicBezTo>
                    <a:pt x="106" y="96"/>
                    <a:pt x="99" y="105"/>
                    <a:pt x="91" y="106"/>
                  </a:cubicBezTo>
                  <a:lnTo>
                    <a:pt x="90" y="129"/>
                  </a:lnTo>
                  <a:lnTo>
                    <a:pt x="90" y="106"/>
                  </a:lnTo>
                  <a:cubicBezTo>
                    <a:pt x="81" y="106"/>
                    <a:pt x="74" y="100"/>
                    <a:pt x="73" y="90"/>
                  </a:cubicBezTo>
                  <a:cubicBezTo>
                    <a:pt x="73" y="85"/>
                    <a:pt x="74" y="81"/>
                    <a:pt x="76" y="78"/>
                  </a:cubicBezTo>
                  <a:cubicBezTo>
                    <a:pt x="79" y="74"/>
                    <a:pt x="82" y="72"/>
                    <a:pt x="88" y="72"/>
                  </a:cubicBezTo>
                  <a:close/>
                  <a:moveTo>
                    <a:pt x="85" y="1"/>
                  </a:moveTo>
                  <a:cubicBezTo>
                    <a:pt x="83" y="1"/>
                    <a:pt x="81" y="1"/>
                    <a:pt x="79" y="1"/>
                  </a:cubicBezTo>
                  <a:cubicBezTo>
                    <a:pt x="56" y="4"/>
                    <a:pt x="37" y="14"/>
                    <a:pt x="22" y="32"/>
                  </a:cubicBezTo>
                  <a:cubicBezTo>
                    <a:pt x="8" y="51"/>
                    <a:pt x="0" y="75"/>
                    <a:pt x="2" y="99"/>
                  </a:cubicBezTo>
                  <a:cubicBezTo>
                    <a:pt x="8" y="143"/>
                    <a:pt x="44" y="178"/>
                    <a:pt x="89" y="178"/>
                  </a:cubicBezTo>
                  <a:lnTo>
                    <a:pt x="97" y="178"/>
                  </a:lnTo>
                  <a:cubicBezTo>
                    <a:pt x="145" y="173"/>
                    <a:pt x="178" y="128"/>
                    <a:pt x="173" y="80"/>
                  </a:cubicBezTo>
                  <a:cubicBezTo>
                    <a:pt x="169" y="33"/>
                    <a:pt x="129"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4"/>
            <p:cNvSpPr/>
            <p:nvPr/>
          </p:nvSpPr>
          <p:spPr>
            <a:xfrm>
              <a:off x="4572918" y="5492369"/>
              <a:ext cx="8126" cy="8080"/>
            </a:xfrm>
            <a:custGeom>
              <a:avLst/>
              <a:gdLst/>
              <a:ahLst/>
              <a:cxnLst/>
              <a:rect l="l" t="t" r="r" b="b"/>
              <a:pathLst>
                <a:path w="179" h="178" extrusionOk="0">
                  <a:moveTo>
                    <a:pt x="89" y="70"/>
                  </a:moveTo>
                  <a:cubicBezTo>
                    <a:pt x="96" y="70"/>
                    <a:pt x="105" y="78"/>
                    <a:pt x="105" y="86"/>
                  </a:cubicBezTo>
                  <a:cubicBezTo>
                    <a:pt x="105" y="96"/>
                    <a:pt x="97" y="105"/>
                    <a:pt x="90" y="106"/>
                  </a:cubicBezTo>
                  <a:lnTo>
                    <a:pt x="89" y="128"/>
                  </a:lnTo>
                  <a:lnTo>
                    <a:pt x="89" y="106"/>
                  </a:lnTo>
                  <a:cubicBezTo>
                    <a:pt x="80" y="106"/>
                    <a:pt x="72" y="100"/>
                    <a:pt x="72" y="90"/>
                  </a:cubicBezTo>
                  <a:cubicBezTo>
                    <a:pt x="71" y="81"/>
                    <a:pt x="77" y="72"/>
                    <a:pt x="89" y="70"/>
                  </a:cubicBezTo>
                  <a:close/>
                  <a:moveTo>
                    <a:pt x="80" y="1"/>
                  </a:moveTo>
                  <a:cubicBezTo>
                    <a:pt x="58" y="2"/>
                    <a:pt x="37" y="12"/>
                    <a:pt x="22" y="31"/>
                  </a:cubicBezTo>
                  <a:cubicBezTo>
                    <a:pt x="7" y="49"/>
                    <a:pt x="0" y="72"/>
                    <a:pt x="2" y="97"/>
                  </a:cubicBezTo>
                  <a:cubicBezTo>
                    <a:pt x="7" y="143"/>
                    <a:pt x="43" y="178"/>
                    <a:pt x="89" y="178"/>
                  </a:cubicBezTo>
                  <a:lnTo>
                    <a:pt x="96" y="178"/>
                  </a:lnTo>
                  <a:cubicBezTo>
                    <a:pt x="144" y="174"/>
                    <a:pt x="178" y="130"/>
                    <a:pt x="174" y="83"/>
                  </a:cubicBezTo>
                  <a:cubicBezTo>
                    <a:pt x="170" y="38"/>
                    <a:pt x="133" y="2"/>
                    <a:pt x="89" y="2"/>
                  </a:cubicBezTo>
                  <a:lnTo>
                    <a:pt x="8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4"/>
            <p:cNvSpPr/>
            <p:nvPr/>
          </p:nvSpPr>
          <p:spPr>
            <a:xfrm>
              <a:off x="4571465" y="5473213"/>
              <a:ext cx="8035" cy="8126"/>
            </a:xfrm>
            <a:custGeom>
              <a:avLst/>
              <a:gdLst/>
              <a:ahLst/>
              <a:cxnLst/>
              <a:rect l="l" t="t" r="r" b="b"/>
              <a:pathLst>
                <a:path w="177" h="179" extrusionOk="0">
                  <a:moveTo>
                    <a:pt x="87" y="73"/>
                  </a:moveTo>
                  <a:cubicBezTo>
                    <a:pt x="96" y="73"/>
                    <a:pt x="103" y="80"/>
                    <a:pt x="104" y="90"/>
                  </a:cubicBezTo>
                  <a:cubicBezTo>
                    <a:pt x="104" y="99"/>
                    <a:pt x="98" y="107"/>
                    <a:pt x="88" y="107"/>
                  </a:cubicBezTo>
                  <a:lnTo>
                    <a:pt x="87" y="131"/>
                  </a:lnTo>
                  <a:lnTo>
                    <a:pt x="87" y="107"/>
                  </a:lnTo>
                  <a:cubicBezTo>
                    <a:pt x="81" y="106"/>
                    <a:pt x="74" y="100"/>
                    <a:pt x="72" y="91"/>
                  </a:cubicBezTo>
                  <a:cubicBezTo>
                    <a:pt x="72" y="85"/>
                    <a:pt x="74" y="80"/>
                    <a:pt x="77" y="78"/>
                  </a:cubicBezTo>
                  <a:cubicBezTo>
                    <a:pt x="78" y="75"/>
                    <a:pt x="82" y="73"/>
                    <a:pt x="87" y="73"/>
                  </a:cubicBezTo>
                  <a:close/>
                  <a:moveTo>
                    <a:pt x="85" y="1"/>
                  </a:moveTo>
                  <a:cubicBezTo>
                    <a:pt x="38" y="4"/>
                    <a:pt x="1" y="46"/>
                    <a:pt x="3" y="95"/>
                  </a:cubicBezTo>
                  <a:cubicBezTo>
                    <a:pt x="6" y="141"/>
                    <a:pt x="44" y="178"/>
                    <a:pt x="89" y="178"/>
                  </a:cubicBezTo>
                  <a:lnTo>
                    <a:pt x="94" y="178"/>
                  </a:lnTo>
                  <a:cubicBezTo>
                    <a:pt x="142" y="175"/>
                    <a:pt x="177" y="133"/>
                    <a:pt x="175" y="84"/>
                  </a:cubicBezTo>
                  <a:cubicBezTo>
                    <a:pt x="171" y="38"/>
                    <a:pt x="135"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4"/>
            <p:cNvSpPr/>
            <p:nvPr/>
          </p:nvSpPr>
          <p:spPr>
            <a:xfrm>
              <a:off x="4570739" y="5455645"/>
              <a:ext cx="7944" cy="8080"/>
            </a:xfrm>
            <a:custGeom>
              <a:avLst/>
              <a:gdLst/>
              <a:ahLst/>
              <a:cxnLst/>
              <a:rect l="l" t="t" r="r" b="b"/>
              <a:pathLst>
                <a:path w="175" h="178" extrusionOk="0">
                  <a:moveTo>
                    <a:pt x="87" y="72"/>
                  </a:moveTo>
                  <a:cubicBezTo>
                    <a:pt x="97" y="72"/>
                    <a:pt x="103" y="80"/>
                    <a:pt x="103" y="88"/>
                  </a:cubicBezTo>
                  <a:cubicBezTo>
                    <a:pt x="103" y="98"/>
                    <a:pt x="97" y="107"/>
                    <a:pt x="87" y="107"/>
                  </a:cubicBezTo>
                  <a:cubicBezTo>
                    <a:pt x="79" y="107"/>
                    <a:pt x="71" y="99"/>
                    <a:pt x="71" y="91"/>
                  </a:cubicBezTo>
                  <a:cubicBezTo>
                    <a:pt x="71" y="81"/>
                    <a:pt x="79" y="73"/>
                    <a:pt x="87" y="72"/>
                  </a:cubicBezTo>
                  <a:close/>
                  <a:moveTo>
                    <a:pt x="85" y="1"/>
                  </a:moveTo>
                  <a:cubicBezTo>
                    <a:pt x="62" y="1"/>
                    <a:pt x="42" y="11"/>
                    <a:pt x="26" y="27"/>
                  </a:cubicBezTo>
                  <a:cubicBezTo>
                    <a:pt x="9" y="44"/>
                    <a:pt x="1" y="66"/>
                    <a:pt x="2" y="92"/>
                  </a:cubicBezTo>
                  <a:cubicBezTo>
                    <a:pt x="3" y="139"/>
                    <a:pt x="42" y="177"/>
                    <a:pt x="87" y="177"/>
                  </a:cubicBezTo>
                  <a:lnTo>
                    <a:pt x="90" y="177"/>
                  </a:lnTo>
                  <a:cubicBezTo>
                    <a:pt x="138" y="176"/>
                    <a:pt x="175" y="135"/>
                    <a:pt x="174" y="86"/>
                  </a:cubicBezTo>
                  <a:cubicBezTo>
                    <a:pt x="172" y="38"/>
                    <a:pt x="134"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4"/>
            <p:cNvSpPr/>
            <p:nvPr/>
          </p:nvSpPr>
          <p:spPr>
            <a:xfrm>
              <a:off x="4570512" y="5436533"/>
              <a:ext cx="7853" cy="8035"/>
            </a:xfrm>
            <a:custGeom>
              <a:avLst/>
              <a:gdLst/>
              <a:ahLst/>
              <a:cxnLst/>
              <a:rect l="l" t="t" r="r" b="b"/>
              <a:pathLst>
                <a:path w="173" h="177" extrusionOk="0">
                  <a:moveTo>
                    <a:pt x="86" y="71"/>
                  </a:moveTo>
                  <a:cubicBezTo>
                    <a:pt x="95" y="71"/>
                    <a:pt x="102" y="79"/>
                    <a:pt x="102" y="90"/>
                  </a:cubicBezTo>
                  <a:cubicBezTo>
                    <a:pt x="102" y="93"/>
                    <a:pt x="101" y="97"/>
                    <a:pt x="98" y="101"/>
                  </a:cubicBezTo>
                  <a:cubicBezTo>
                    <a:pt x="94" y="105"/>
                    <a:pt x="90" y="106"/>
                    <a:pt x="86" y="106"/>
                  </a:cubicBezTo>
                  <a:cubicBezTo>
                    <a:pt x="82" y="106"/>
                    <a:pt x="79" y="105"/>
                    <a:pt x="75" y="101"/>
                  </a:cubicBezTo>
                  <a:cubicBezTo>
                    <a:pt x="71" y="97"/>
                    <a:pt x="70" y="93"/>
                    <a:pt x="70" y="88"/>
                  </a:cubicBezTo>
                  <a:cubicBezTo>
                    <a:pt x="70" y="77"/>
                    <a:pt x="76" y="71"/>
                    <a:pt x="86" y="71"/>
                  </a:cubicBezTo>
                  <a:close/>
                  <a:moveTo>
                    <a:pt x="86" y="0"/>
                  </a:moveTo>
                  <a:cubicBezTo>
                    <a:pt x="38" y="0"/>
                    <a:pt x="1" y="39"/>
                    <a:pt x="1" y="88"/>
                  </a:cubicBezTo>
                  <a:cubicBezTo>
                    <a:pt x="1" y="137"/>
                    <a:pt x="38" y="176"/>
                    <a:pt x="86" y="176"/>
                  </a:cubicBezTo>
                  <a:cubicBezTo>
                    <a:pt x="133" y="176"/>
                    <a:pt x="171" y="137"/>
                    <a:pt x="171" y="88"/>
                  </a:cubicBezTo>
                  <a:cubicBezTo>
                    <a:pt x="172" y="39"/>
                    <a:pt x="134"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4"/>
            <p:cNvSpPr/>
            <p:nvPr/>
          </p:nvSpPr>
          <p:spPr>
            <a:xfrm>
              <a:off x="4570739" y="5418829"/>
              <a:ext cx="7944" cy="8080"/>
            </a:xfrm>
            <a:custGeom>
              <a:avLst/>
              <a:gdLst/>
              <a:ahLst/>
              <a:cxnLst/>
              <a:rect l="l" t="t" r="r" b="b"/>
              <a:pathLst>
                <a:path w="175" h="178" extrusionOk="0">
                  <a:moveTo>
                    <a:pt x="86" y="72"/>
                  </a:moveTo>
                  <a:cubicBezTo>
                    <a:pt x="96" y="72"/>
                    <a:pt x="102" y="80"/>
                    <a:pt x="102" y="91"/>
                  </a:cubicBezTo>
                  <a:cubicBezTo>
                    <a:pt x="103" y="100"/>
                    <a:pt x="96" y="107"/>
                    <a:pt x="87" y="107"/>
                  </a:cubicBezTo>
                  <a:cubicBezTo>
                    <a:pt x="84" y="107"/>
                    <a:pt x="80" y="106"/>
                    <a:pt x="76" y="102"/>
                  </a:cubicBezTo>
                  <a:cubicBezTo>
                    <a:pt x="74" y="98"/>
                    <a:pt x="70" y="95"/>
                    <a:pt x="70" y="90"/>
                  </a:cubicBezTo>
                  <a:cubicBezTo>
                    <a:pt x="70" y="80"/>
                    <a:pt x="77" y="72"/>
                    <a:pt x="86" y="72"/>
                  </a:cubicBezTo>
                  <a:close/>
                  <a:moveTo>
                    <a:pt x="86" y="1"/>
                  </a:moveTo>
                  <a:cubicBezTo>
                    <a:pt x="40" y="1"/>
                    <a:pt x="2" y="39"/>
                    <a:pt x="1" y="87"/>
                  </a:cubicBezTo>
                  <a:cubicBezTo>
                    <a:pt x="1" y="112"/>
                    <a:pt x="8" y="134"/>
                    <a:pt x="26" y="151"/>
                  </a:cubicBezTo>
                  <a:cubicBezTo>
                    <a:pt x="42" y="169"/>
                    <a:pt x="62" y="177"/>
                    <a:pt x="85" y="177"/>
                  </a:cubicBezTo>
                  <a:lnTo>
                    <a:pt x="86" y="177"/>
                  </a:lnTo>
                  <a:cubicBezTo>
                    <a:pt x="134" y="177"/>
                    <a:pt x="171" y="139"/>
                    <a:pt x="172" y="92"/>
                  </a:cubicBezTo>
                  <a:cubicBezTo>
                    <a:pt x="175" y="43"/>
                    <a:pt x="137" y="2"/>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4"/>
            <p:cNvSpPr/>
            <p:nvPr/>
          </p:nvSpPr>
          <p:spPr>
            <a:xfrm>
              <a:off x="4577230" y="5308747"/>
              <a:ext cx="8126" cy="8035"/>
            </a:xfrm>
            <a:custGeom>
              <a:avLst/>
              <a:gdLst/>
              <a:ahLst/>
              <a:cxnLst/>
              <a:rect l="l" t="t" r="r" b="b"/>
              <a:pathLst>
                <a:path w="179" h="177" extrusionOk="0">
                  <a:moveTo>
                    <a:pt x="90" y="71"/>
                  </a:moveTo>
                  <a:cubicBezTo>
                    <a:pt x="99" y="73"/>
                    <a:pt x="106" y="81"/>
                    <a:pt x="105" y="90"/>
                  </a:cubicBezTo>
                  <a:cubicBezTo>
                    <a:pt x="102" y="100"/>
                    <a:pt x="96" y="106"/>
                    <a:pt x="89" y="106"/>
                  </a:cubicBezTo>
                  <a:lnTo>
                    <a:pt x="89" y="128"/>
                  </a:lnTo>
                  <a:lnTo>
                    <a:pt x="87" y="106"/>
                  </a:lnTo>
                  <a:cubicBezTo>
                    <a:pt x="83" y="106"/>
                    <a:pt x="79" y="103"/>
                    <a:pt x="76" y="101"/>
                  </a:cubicBezTo>
                  <a:cubicBezTo>
                    <a:pt x="74" y="96"/>
                    <a:pt x="73" y="92"/>
                    <a:pt x="73" y="87"/>
                  </a:cubicBezTo>
                  <a:cubicBezTo>
                    <a:pt x="73" y="78"/>
                    <a:pt x="80" y="71"/>
                    <a:pt x="90" y="71"/>
                  </a:cubicBezTo>
                  <a:close/>
                  <a:moveTo>
                    <a:pt x="89" y="0"/>
                  </a:moveTo>
                  <a:cubicBezTo>
                    <a:pt x="43" y="0"/>
                    <a:pt x="6" y="35"/>
                    <a:pt x="2" y="81"/>
                  </a:cubicBezTo>
                  <a:cubicBezTo>
                    <a:pt x="0" y="104"/>
                    <a:pt x="6" y="128"/>
                    <a:pt x="22" y="147"/>
                  </a:cubicBezTo>
                  <a:cubicBezTo>
                    <a:pt x="37" y="164"/>
                    <a:pt x="58" y="176"/>
                    <a:pt x="80" y="177"/>
                  </a:cubicBezTo>
                  <a:lnTo>
                    <a:pt x="89" y="177"/>
                  </a:lnTo>
                  <a:cubicBezTo>
                    <a:pt x="133" y="177"/>
                    <a:pt x="169" y="143"/>
                    <a:pt x="174" y="96"/>
                  </a:cubicBezTo>
                  <a:cubicBezTo>
                    <a:pt x="178" y="48"/>
                    <a:pt x="144" y="4"/>
                    <a:pt x="97" y="0"/>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4"/>
            <p:cNvSpPr/>
            <p:nvPr/>
          </p:nvSpPr>
          <p:spPr>
            <a:xfrm>
              <a:off x="4579182" y="5289681"/>
              <a:ext cx="8171" cy="8035"/>
            </a:xfrm>
            <a:custGeom>
              <a:avLst/>
              <a:gdLst/>
              <a:ahLst/>
              <a:cxnLst/>
              <a:rect l="l" t="t" r="r" b="b"/>
              <a:pathLst>
                <a:path w="180" h="177" extrusionOk="0">
                  <a:moveTo>
                    <a:pt x="91" y="72"/>
                  </a:moveTo>
                  <a:cubicBezTo>
                    <a:pt x="95" y="72"/>
                    <a:pt x="100" y="75"/>
                    <a:pt x="102" y="78"/>
                  </a:cubicBezTo>
                  <a:cubicBezTo>
                    <a:pt x="105" y="81"/>
                    <a:pt x="106" y="85"/>
                    <a:pt x="106" y="90"/>
                  </a:cubicBezTo>
                  <a:cubicBezTo>
                    <a:pt x="105" y="100"/>
                    <a:pt x="97" y="106"/>
                    <a:pt x="90" y="106"/>
                  </a:cubicBezTo>
                  <a:lnTo>
                    <a:pt x="89" y="106"/>
                  </a:lnTo>
                  <a:cubicBezTo>
                    <a:pt x="85" y="106"/>
                    <a:pt x="81" y="104"/>
                    <a:pt x="78" y="101"/>
                  </a:cubicBezTo>
                  <a:cubicBezTo>
                    <a:pt x="73" y="98"/>
                    <a:pt x="72" y="92"/>
                    <a:pt x="73" y="88"/>
                  </a:cubicBezTo>
                  <a:cubicBezTo>
                    <a:pt x="74" y="79"/>
                    <a:pt x="81" y="72"/>
                    <a:pt x="91" y="72"/>
                  </a:cubicBezTo>
                  <a:close/>
                  <a:moveTo>
                    <a:pt x="89" y="0"/>
                  </a:moveTo>
                  <a:cubicBezTo>
                    <a:pt x="46" y="0"/>
                    <a:pt x="8" y="34"/>
                    <a:pt x="4" y="79"/>
                  </a:cubicBezTo>
                  <a:cubicBezTo>
                    <a:pt x="0" y="102"/>
                    <a:pt x="7" y="126"/>
                    <a:pt x="21" y="145"/>
                  </a:cubicBezTo>
                  <a:cubicBezTo>
                    <a:pt x="36" y="163"/>
                    <a:pt x="56" y="174"/>
                    <a:pt x="78" y="177"/>
                  </a:cubicBezTo>
                  <a:lnTo>
                    <a:pt x="87" y="177"/>
                  </a:lnTo>
                  <a:cubicBezTo>
                    <a:pt x="131" y="177"/>
                    <a:pt x="168" y="142"/>
                    <a:pt x="173" y="98"/>
                  </a:cubicBezTo>
                  <a:cubicBezTo>
                    <a:pt x="180" y="50"/>
                    <a:pt x="146" y="6"/>
                    <a:pt x="98" y="1"/>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4"/>
            <p:cNvSpPr/>
            <p:nvPr/>
          </p:nvSpPr>
          <p:spPr>
            <a:xfrm>
              <a:off x="4586491" y="5235797"/>
              <a:ext cx="8307" cy="8126"/>
            </a:xfrm>
            <a:custGeom>
              <a:avLst/>
              <a:gdLst/>
              <a:ahLst/>
              <a:cxnLst/>
              <a:rect l="l" t="t" r="r" b="b"/>
              <a:pathLst>
                <a:path w="183" h="179" extrusionOk="0">
                  <a:moveTo>
                    <a:pt x="91" y="72"/>
                  </a:moveTo>
                  <a:cubicBezTo>
                    <a:pt x="95" y="72"/>
                    <a:pt x="99" y="74"/>
                    <a:pt x="102" y="78"/>
                  </a:cubicBezTo>
                  <a:cubicBezTo>
                    <a:pt x="104" y="81"/>
                    <a:pt x="105" y="88"/>
                    <a:pt x="104" y="91"/>
                  </a:cubicBezTo>
                  <a:cubicBezTo>
                    <a:pt x="103" y="100"/>
                    <a:pt x="97" y="106"/>
                    <a:pt x="88" y="106"/>
                  </a:cubicBezTo>
                  <a:lnTo>
                    <a:pt x="86" y="106"/>
                  </a:lnTo>
                  <a:cubicBezTo>
                    <a:pt x="82" y="106"/>
                    <a:pt x="78" y="103"/>
                    <a:pt x="76" y="99"/>
                  </a:cubicBezTo>
                  <a:cubicBezTo>
                    <a:pt x="72" y="95"/>
                    <a:pt x="71" y="90"/>
                    <a:pt x="72" y="86"/>
                  </a:cubicBezTo>
                  <a:cubicBezTo>
                    <a:pt x="75" y="78"/>
                    <a:pt x="81" y="72"/>
                    <a:pt x="91" y="72"/>
                  </a:cubicBezTo>
                  <a:close/>
                  <a:moveTo>
                    <a:pt x="90" y="0"/>
                  </a:moveTo>
                  <a:cubicBezTo>
                    <a:pt x="48" y="0"/>
                    <a:pt x="11" y="32"/>
                    <a:pt x="4" y="75"/>
                  </a:cubicBezTo>
                  <a:cubicBezTo>
                    <a:pt x="1" y="99"/>
                    <a:pt x="6" y="123"/>
                    <a:pt x="20" y="143"/>
                  </a:cubicBezTo>
                  <a:cubicBezTo>
                    <a:pt x="33" y="162"/>
                    <a:pt x="53" y="173"/>
                    <a:pt x="76" y="177"/>
                  </a:cubicBezTo>
                  <a:cubicBezTo>
                    <a:pt x="80" y="178"/>
                    <a:pt x="85" y="178"/>
                    <a:pt x="88" y="178"/>
                  </a:cubicBezTo>
                  <a:cubicBezTo>
                    <a:pt x="130" y="178"/>
                    <a:pt x="167" y="147"/>
                    <a:pt x="175" y="105"/>
                  </a:cubicBezTo>
                  <a:cubicBezTo>
                    <a:pt x="182" y="54"/>
                    <a:pt x="150" y="10"/>
                    <a:pt x="103" y="1"/>
                  </a:cubicBezTo>
                  <a:cubicBezTo>
                    <a:pt x="99" y="1"/>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4"/>
            <p:cNvSpPr/>
            <p:nvPr/>
          </p:nvSpPr>
          <p:spPr>
            <a:xfrm>
              <a:off x="4589578" y="5216958"/>
              <a:ext cx="8489" cy="8035"/>
            </a:xfrm>
            <a:custGeom>
              <a:avLst/>
              <a:gdLst/>
              <a:ahLst/>
              <a:cxnLst/>
              <a:rect l="l" t="t" r="r" b="b"/>
              <a:pathLst>
                <a:path w="187" h="177" extrusionOk="0">
                  <a:moveTo>
                    <a:pt x="95" y="71"/>
                  </a:moveTo>
                  <a:cubicBezTo>
                    <a:pt x="105" y="73"/>
                    <a:pt x="110" y="82"/>
                    <a:pt x="109" y="92"/>
                  </a:cubicBezTo>
                  <a:cubicBezTo>
                    <a:pt x="108" y="99"/>
                    <a:pt x="101" y="105"/>
                    <a:pt x="93" y="105"/>
                  </a:cubicBezTo>
                  <a:lnTo>
                    <a:pt x="91" y="105"/>
                  </a:lnTo>
                  <a:cubicBezTo>
                    <a:pt x="87" y="104"/>
                    <a:pt x="82" y="103"/>
                    <a:pt x="80" y="99"/>
                  </a:cubicBezTo>
                  <a:cubicBezTo>
                    <a:pt x="77" y="95"/>
                    <a:pt x="76" y="89"/>
                    <a:pt x="77" y="86"/>
                  </a:cubicBezTo>
                  <a:cubicBezTo>
                    <a:pt x="78" y="77"/>
                    <a:pt x="86" y="71"/>
                    <a:pt x="95" y="71"/>
                  </a:cubicBezTo>
                  <a:close/>
                  <a:moveTo>
                    <a:pt x="93" y="1"/>
                  </a:moveTo>
                  <a:cubicBezTo>
                    <a:pt x="52" y="1"/>
                    <a:pt x="15" y="30"/>
                    <a:pt x="9" y="73"/>
                  </a:cubicBezTo>
                  <a:cubicBezTo>
                    <a:pt x="0" y="120"/>
                    <a:pt x="31" y="166"/>
                    <a:pt x="77" y="175"/>
                  </a:cubicBezTo>
                  <a:cubicBezTo>
                    <a:pt x="82" y="177"/>
                    <a:pt x="87" y="177"/>
                    <a:pt x="92" y="177"/>
                  </a:cubicBezTo>
                  <a:cubicBezTo>
                    <a:pt x="134" y="177"/>
                    <a:pt x="170" y="146"/>
                    <a:pt x="177" y="104"/>
                  </a:cubicBezTo>
                  <a:cubicBezTo>
                    <a:pt x="187" y="56"/>
                    <a:pt x="155" y="9"/>
                    <a:pt x="109" y="2"/>
                  </a:cubicBezTo>
                  <a:cubicBezTo>
                    <a:pt x="104" y="1"/>
                    <a:pt x="99"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4"/>
            <p:cNvSpPr/>
            <p:nvPr/>
          </p:nvSpPr>
          <p:spPr>
            <a:xfrm>
              <a:off x="4593028" y="5199617"/>
              <a:ext cx="8353" cy="8035"/>
            </a:xfrm>
            <a:custGeom>
              <a:avLst/>
              <a:gdLst/>
              <a:ahLst/>
              <a:cxnLst/>
              <a:rect l="l" t="t" r="r" b="b"/>
              <a:pathLst>
                <a:path w="184" h="177" extrusionOk="0">
                  <a:moveTo>
                    <a:pt x="92" y="71"/>
                  </a:moveTo>
                  <a:cubicBezTo>
                    <a:pt x="101" y="73"/>
                    <a:pt x="107" y="81"/>
                    <a:pt x="103" y="92"/>
                  </a:cubicBezTo>
                  <a:cubicBezTo>
                    <a:pt x="102" y="100"/>
                    <a:pt x="95" y="107"/>
                    <a:pt x="88" y="107"/>
                  </a:cubicBezTo>
                  <a:lnTo>
                    <a:pt x="86" y="107"/>
                  </a:lnTo>
                  <a:cubicBezTo>
                    <a:pt x="78" y="104"/>
                    <a:pt x="72" y="95"/>
                    <a:pt x="74" y="85"/>
                  </a:cubicBezTo>
                  <a:cubicBezTo>
                    <a:pt x="75" y="78"/>
                    <a:pt x="81" y="71"/>
                    <a:pt x="92" y="71"/>
                  </a:cubicBezTo>
                  <a:close/>
                  <a:moveTo>
                    <a:pt x="92" y="1"/>
                  </a:moveTo>
                  <a:cubicBezTo>
                    <a:pt x="51" y="1"/>
                    <a:pt x="14" y="30"/>
                    <a:pt x="5" y="73"/>
                  </a:cubicBezTo>
                  <a:cubicBezTo>
                    <a:pt x="0" y="96"/>
                    <a:pt x="5" y="120"/>
                    <a:pt x="18" y="139"/>
                  </a:cubicBezTo>
                  <a:cubicBezTo>
                    <a:pt x="32" y="158"/>
                    <a:pt x="50" y="171"/>
                    <a:pt x="72" y="175"/>
                  </a:cubicBezTo>
                  <a:cubicBezTo>
                    <a:pt x="77" y="176"/>
                    <a:pt x="82" y="176"/>
                    <a:pt x="89" y="176"/>
                  </a:cubicBezTo>
                  <a:cubicBezTo>
                    <a:pt x="129" y="176"/>
                    <a:pt x="165" y="147"/>
                    <a:pt x="174" y="105"/>
                  </a:cubicBezTo>
                  <a:cubicBezTo>
                    <a:pt x="184" y="58"/>
                    <a:pt x="154" y="12"/>
                    <a:pt x="107" y="2"/>
                  </a:cubicBezTo>
                  <a:cubicBezTo>
                    <a:pt x="102" y="1"/>
                    <a:pt x="97"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4"/>
            <p:cNvSpPr/>
            <p:nvPr/>
          </p:nvSpPr>
          <p:spPr>
            <a:xfrm>
              <a:off x="4596705" y="5180869"/>
              <a:ext cx="8489" cy="7990"/>
            </a:xfrm>
            <a:custGeom>
              <a:avLst/>
              <a:gdLst/>
              <a:ahLst/>
              <a:cxnLst/>
              <a:rect l="l" t="t" r="r" b="b"/>
              <a:pathLst>
                <a:path w="187" h="176" extrusionOk="0">
                  <a:moveTo>
                    <a:pt x="96" y="71"/>
                  </a:moveTo>
                  <a:cubicBezTo>
                    <a:pt x="106" y="72"/>
                    <a:pt x="111" y="83"/>
                    <a:pt x="109" y="92"/>
                  </a:cubicBezTo>
                  <a:cubicBezTo>
                    <a:pt x="107" y="101"/>
                    <a:pt x="99" y="107"/>
                    <a:pt x="92" y="107"/>
                  </a:cubicBezTo>
                  <a:lnTo>
                    <a:pt x="89" y="107"/>
                  </a:lnTo>
                  <a:cubicBezTo>
                    <a:pt x="82" y="103"/>
                    <a:pt x="76" y="93"/>
                    <a:pt x="77" y="86"/>
                  </a:cubicBezTo>
                  <a:cubicBezTo>
                    <a:pt x="78" y="78"/>
                    <a:pt x="87" y="71"/>
                    <a:pt x="95" y="71"/>
                  </a:cubicBezTo>
                  <a:close/>
                  <a:moveTo>
                    <a:pt x="95" y="0"/>
                  </a:moveTo>
                  <a:cubicBezTo>
                    <a:pt x="55" y="0"/>
                    <a:pt x="18" y="29"/>
                    <a:pt x="10" y="70"/>
                  </a:cubicBezTo>
                  <a:cubicBezTo>
                    <a:pt x="0" y="118"/>
                    <a:pt x="30" y="165"/>
                    <a:pt x="75" y="175"/>
                  </a:cubicBezTo>
                  <a:cubicBezTo>
                    <a:pt x="80" y="176"/>
                    <a:pt x="86" y="176"/>
                    <a:pt x="93" y="176"/>
                  </a:cubicBezTo>
                  <a:cubicBezTo>
                    <a:pt x="133" y="176"/>
                    <a:pt x="169" y="145"/>
                    <a:pt x="179" y="104"/>
                  </a:cubicBezTo>
                  <a:cubicBezTo>
                    <a:pt x="187" y="59"/>
                    <a:pt x="157" y="11"/>
                    <a:pt x="111" y="2"/>
                  </a:cubicBezTo>
                  <a:cubicBezTo>
                    <a:pt x="106" y="1"/>
                    <a:pt x="100"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4"/>
            <p:cNvSpPr/>
            <p:nvPr/>
          </p:nvSpPr>
          <p:spPr>
            <a:xfrm>
              <a:off x="4600245" y="5163619"/>
              <a:ext cx="8580" cy="8035"/>
            </a:xfrm>
            <a:custGeom>
              <a:avLst/>
              <a:gdLst/>
              <a:ahLst/>
              <a:cxnLst/>
              <a:rect l="l" t="t" r="r" b="b"/>
              <a:pathLst>
                <a:path w="189" h="177" extrusionOk="0">
                  <a:moveTo>
                    <a:pt x="97" y="71"/>
                  </a:moveTo>
                  <a:cubicBezTo>
                    <a:pt x="102" y="72"/>
                    <a:pt x="106" y="73"/>
                    <a:pt x="107" y="77"/>
                  </a:cubicBezTo>
                  <a:cubicBezTo>
                    <a:pt x="110" y="81"/>
                    <a:pt x="111" y="86"/>
                    <a:pt x="110" y="91"/>
                  </a:cubicBezTo>
                  <a:cubicBezTo>
                    <a:pt x="109" y="98"/>
                    <a:pt x="101" y="104"/>
                    <a:pt x="93" y="104"/>
                  </a:cubicBezTo>
                  <a:lnTo>
                    <a:pt x="90" y="104"/>
                  </a:lnTo>
                  <a:cubicBezTo>
                    <a:pt x="83" y="103"/>
                    <a:pt x="77" y="94"/>
                    <a:pt x="78" y="85"/>
                  </a:cubicBezTo>
                  <a:cubicBezTo>
                    <a:pt x="79" y="77"/>
                    <a:pt x="86" y="71"/>
                    <a:pt x="96" y="71"/>
                  </a:cubicBezTo>
                  <a:close/>
                  <a:moveTo>
                    <a:pt x="95" y="0"/>
                  </a:moveTo>
                  <a:cubicBezTo>
                    <a:pt x="56" y="0"/>
                    <a:pt x="19" y="30"/>
                    <a:pt x="10" y="71"/>
                  </a:cubicBezTo>
                  <a:cubicBezTo>
                    <a:pt x="0" y="118"/>
                    <a:pt x="30" y="164"/>
                    <a:pt x="75" y="175"/>
                  </a:cubicBezTo>
                  <a:cubicBezTo>
                    <a:pt x="81" y="176"/>
                    <a:pt x="88" y="176"/>
                    <a:pt x="93" y="176"/>
                  </a:cubicBezTo>
                  <a:cubicBezTo>
                    <a:pt x="133" y="176"/>
                    <a:pt x="169" y="146"/>
                    <a:pt x="177" y="104"/>
                  </a:cubicBezTo>
                  <a:cubicBezTo>
                    <a:pt x="188" y="57"/>
                    <a:pt x="159" y="12"/>
                    <a:pt x="112" y="2"/>
                  </a:cubicBezTo>
                  <a:cubicBezTo>
                    <a:pt x="106" y="1"/>
                    <a:pt x="101"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4"/>
            <p:cNvSpPr/>
            <p:nvPr/>
          </p:nvSpPr>
          <p:spPr>
            <a:xfrm>
              <a:off x="4604104" y="5144825"/>
              <a:ext cx="8398" cy="7990"/>
            </a:xfrm>
            <a:custGeom>
              <a:avLst/>
              <a:gdLst/>
              <a:ahLst/>
              <a:cxnLst/>
              <a:rect l="l" t="t" r="r" b="b"/>
              <a:pathLst>
                <a:path w="185" h="176" extrusionOk="0">
                  <a:moveTo>
                    <a:pt x="99" y="70"/>
                  </a:moveTo>
                  <a:cubicBezTo>
                    <a:pt x="106" y="72"/>
                    <a:pt x="114" y="82"/>
                    <a:pt x="110" y="91"/>
                  </a:cubicBezTo>
                  <a:cubicBezTo>
                    <a:pt x="109" y="100"/>
                    <a:pt x="102" y="106"/>
                    <a:pt x="95" y="106"/>
                  </a:cubicBezTo>
                  <a:lnTo>
                    <a:pt x="92" y="106"/>
                  </a:lnTo>
                  <a:cubicBezTo>
                    <a:pt x="85" y="105"/>
                    <a:pt x="83" y="102"/>
                    <a:pt x="82" y="100"/>
                  </a:cubicBezTo>
                  <a:cubicBezTo>
                    <a:pt x="79" y="95"/>
                    <a:pt x="78" y="90"/>
                    <a:pt x="79" y="85"/>
                  </a:cubicBezTo>
                  <a:cubicBezTo>
                    <a:pt x="80" y="77"/>
                    <a:pt x="87" y="70"/>
                    <a:pt x="97" y="70"/>
                  </a:cubicBezTo>
                  <a:close/>
                  <a:moveTo>
                    <a:pt x="96" y="0"/>
                  </a:moveTo>
                  <a:cubicBezTo>
                    <a:pt x="55" y="0"/>
                    <a:pt x="19" y="30"/>
                    <a:pt x="10" y="72"/>
                  </a:cubicBezTo>
                  <a:cubicBezTo>
                    <a:pt x="1" y="120"/>
                    <a:pt x="31" y="165"/>
                    <a:pt x="78" y="175"/>
                  </a:cubicBezTo>
                  <a:cubicBezTo>
                    <a:pt x="83" y="176"/>
                    <a:pt x="89" y="176"/>
                    <a:pt x="95" y="176"/>
                  </a:cubicBezTo>
                  <a:cubicBezTo>
                    <a:pt x="136" y="176"/>
                    <a:pt x="171" y="146"/>
                    <a:pt x="179" y="105"/>
                  </a:cubicBezTo>
                  <a:cubicBezTo>
                    <a:pt x="184" y="81"/>
                    <a:pt x="179" y="58"/>
                    <a:pt x="165" y="37"/>
                  </a:cubicBezTo>
                  <a:cubicBezTo>
                    <a:pt x="153" y="20"/>
                    <a:pt x="135" y="7"/>
                    <a:pt x="112" y="2"/>
                  </a:cubicBezTo>
                  <a:cubicBezTo>
                    <a:pt x="106" y="1"/>
                    <a:pt x="101"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4"/>
            <p:cNvSpPr/>
            <p:nvPr/>
          </p:nvSpPr>
          <p:spPr>
            <a:xfrm>
              <a:off x="4607463" y="5127530"/>
              <a:ext cx="8398" cy="8035"/>
            </a:xfrm>
            <a:custGeom>
              <a:avLst/>
              <a:gdLst/>
              <a:ahLst/>
              <a:cxnLst/>
              <a:rect l="l" t="t" r="r" b="b"/>
              <a:pathLst>
                <a:path w="185" h="177" extrusionOk="0">
                  <a:moveTo>
                    <a:pt x="99" y="72"/>
                  </a:moveTo>
                  <a:cubicBezTo>
                    <a:pt x="104" y="74"/>
                    <a:pt x="106" y="76"/>
                    <a:pt x="107" y="79"/>
                  </a:cubicBezTo>
                  <a:cubicBezTo>
                    <a:pt x="110" y="82"/>
                    <a:pt x="111" y="86"/>
                    <a:pt x="110" y="92"/>
                  </a:cubicBezTo>
                  <a:cubicBezTo>
                    <a:pt x="109" y="100"/>
                    <a:pt x="102" y="106"/>
                    <a:pt x="94" y="106"/>
                  </a:cubicBezTo>
                  <a:lnTo>
                    <a:pt x="91" y="106"/>
                  </a:lnTo>
                  <a:cubicBezTo>
                    <a:pt x="88" y="105"/>
                    <a:pt x="84" y="103"/>
                    <a:pt x="81" y="100"/>
                  </a:cubicBezTo>
                  <a:cubicBezTo>
                    <a:pt x="79" y="96"/>
                    <a:pt x="78" y="92"/>
                    <a:pt x="79" y="86"/>
                  </a:cubicBezTo>
                  <a:cubicBezTo>
                    <a:pt x="80" y="79"/>
                    <a:pt x="86" y="72"/>
                    <a:pt x="97" y="72"/>
                  </a:cubicBezTo>
                  <a:close/>
                  <a:moveTo>
                    <a:pt x="97" y="1"/>
                  </a:moveTo>
                  <a:cubicBezTo>
                    <a:pt x="56" y="1"/>
                    <a:pt x="19" y="31"/>
                    <a:pt x="10" y="74"/>
                  </a:cubicBezTo>
                  <a:cubicBezTo>
                    <a:pt x="1" y="121"/>
                    <a:pt x="32" y="166"/>
                    <a:pt x="79" y="176"/>
                  </a:cubicBezTo>
                  <a:cubicBezTo>
                    <a:pt x="84" y="177"/>
                    <a:pt x="89" y="177"/>
                    <a:pt x="94" y="177"/>
                  </a:cubicBezTo>
                  <a:cubicBezTo>
                    <a:pt x="137" y="177"/>
                    <a:pt x="173" y="147"/>
                    <a:pt x="180" y="105"/>
                  </a:cubicBezTo>
                  <a:cubicBezTo>
                    <a:pt x="184" y="81"/>
                    <a:pt x="180" y="58"/>
                    <a:pt x="167" y="38"/>
                  </a:cubicBezTo>
                  <a:cubicBezTo>
                    <a:pt x="152" y="19"/>
                    <a:pt x="132" y="6"/>
                    <a:pt x="110" y="2"/>
                  </a:cubicBezTo>
                  <a:cubicBezTo>
                    <a:pt x="106" y="1"/>
                    <a:pt x="101"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4"/>
            <p:cNvSpPr/>
            <p:nvPr/>
          </p:nvSpPr>
          <p:spPr>
            <a:xfrm>
              <a:off x="4610822" y="5108645"/>
              <a:ext cx="8216" cy="8035"/>
            </a:xfrm>
            <a:custGeom>
              <a:avLst/>
              <a:gdLst/>
              <a:ahLst/>
              <a:cxnLst/>
              <a:rect l="l" t="t" r="r" b="b"/>
              <a:pathLst>
                <a:path w="181" h="177" extrusionOk="0">
                  <a:moveTo>
                    <a:pt x="95" y="73"/>
                  </a:moveTo>
                  <a:cubicBezTo>
                    <a:pt x="100" y="73"/>
                    <a:pt x="104" y="75"/>
                    <a:pt x="105" y="79"/>
                  </a:cubicBezTo>
                  <a:cubicBezTo>
                    <a:pt x="108" y="83"/>
                    <a:pt x="109" y="89"/>
                    <a:pt x="108" y="94"/>
                  </a:cubicBezTo>
                  <a:cubicBezTo>
                    <a:pt x="108" y="101"/>
                    <a:pt x="100" y="107"/>
                    <a:pt x="92" y="107"/>
                  </a:cubicBezTo>
                  <a:lnTo>
                    <a:pt x="90" y="107"/>
                  </a:lnTo>
                  <a:cubicBezTo>
                    <a:pt x="81" y="106"/>
                    <a:pt x="75" y="96"/>
                    <a:pt x="77" y="87"/>
                  </a:cubicBezTo>
                  <a:cubicBezTo>
                    <a:pt x="78" y="79"/>
                    <a:pt x="85" y="73"/>
                    <a:pt x="95" y="73"/>
                  </a:cubicBezTo>
                  <a:close/>
                  <a:moveTo>
                    <a:pt x="93" y="1"/>
                  </a:moveTo>
                  <a:cubicBezTo>
                    <a:pt x="50" y="1"/>
                    <a:pt x="14" y="33"/>
                    <a:pt x="8" y="75"/>
                  </a:cubicBezTo>
                  <a:cubicBezTo>
                    <a:pt x="0" y="123"/>
                    <a:pt x="32" y="168"/>
                    <a:pt x="78" y="175"/>
                  </a:cubicBezTo>
                  <a:cubicBezTo>
                    <a:pt x="83" y="176"/>
                    <a:pt x="88" y="176"/>
                    <a:pt x="92" y="176"/>
                  </a:cubicBezTo>
                  <a:cubicBezTo>
                    <a:pt x="134" y="176"/>
                    <a:pt x="171" y="144"/>
                    <a:pt x="178" y="102"/>
                  </a:cubicBezTo>
                  <a:cubicBezTo>
                    <a:pt x="181" y="78"/>
                    <a:pt x="177" y="54"/>
                    <a:pt x="162" y="34"/>
                  </a:cubicBezTo>
                  <a:cubicBezTo>
                    <a:pt x="147" y="17"/>
                    <a:pt x="127" y="6"/>
                    <a:pt x="105" y="1"/>
                  </a:cubicBezTo>
                  <a:cubicBezTo>
                    <a:pt x="101" y="1"/>
                    <a:pt x="97"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4"/>
            <p:cNvSpPr/>
            <p:nvPr/>
          </p:nvSpPr>
          <p:spPr>
            <a:xfrm>
              <a:off x="4613183" y="5091168"/>
              <a:ext cx="8126" cy="8035"/>
            </a:xfrm>
            <a:custGeom>
              <a:avLst/>
              <a:gdLst/>
              <a:ahLst/>
              <a:cxnLst/>
              <a:rect l="l" t="t" r="r" b="b"/>
              <a:pathLst>
                <a:path w="179" h="177" extrusionOk="0">
                  <a:moveTo>
                    <a:pt x="94" y="71"/>
                  </a:moveTo>
                  <a:cubicBezTo>
                    <a:pt x="98" y="71"/>
                    <a:pt x="101" y="74"/>
                    <a:pt x="105" y="76"/>
                  </a:cubicBezTo>
                  <a:cubicBezTo>
                    <a:pt x="107" y="81"/>
                    <a:pt x="108" y="85"/>
                    <a:pt x="108" y="90"/>
                  </a:cubicBezTo>
                  <a:cubicBezTo>
                    <a:pt x="107" y="100"/>
                    <a:pt x="100" y="106"/>
                    <a:pt x="92" y="106"/>
                  </a:cubicBezTo>
                  <a:lnTo>
                    <a:pt x="91" y="106"/>
                  </a:lnTo>
                  <a:cubicBezTo>
                    <a:pt x="80" y="106"/>
                    <a:pt x="74" y="96"/>
                    <a:pt x="75" y="87"/>
                  </a:cubicBezTo>
                  <a:cubicBezTo>
                    <a:pt x="77" y="78"/>
                    <a:pt x="83" y="71"/>
                    <a:pt x="94" y="71"/>
                  </a:cubicBezTo>
                  <a:close/>
                  <a:moveTo>
                    <a:pt x="91" y="1"/>
                  </a:moveTo>
                  <a:cubicBezTo>
                    <a:pt x="47" y="1"/>
                    <a:pt x="10" y="35"/>
                    <a:pt x="5" y="81"/>
                  </a:cubicBezTo>
                  <a:cubicBezTo>
                    <a:pt x="0" y="128"/>
                    <a:pt x="35" y="171"/>
                    <a:pt x="80" y="177"/>
                  </a:cubicBezTo>
                  <a:lnTo>
                    <a:pt x="90" y="177"/>
                  </a:lnTo>
                  <a:cubicBezTo>
                    <a:pt x="135" y="177"/>
                    <a:pt x="170" y="143"/>
                    <a:pt x="175" y="97"/>
                  </a:cubicBezTo>
                  <a:cubicBezTo>
                    <a:pt x="178" y="74"/>
                    <a:pt x="172" y="50"/>
                    <a:pt x="156" y="32"/>
                  </a:cubicBezTo>
                  <a:cubicBezTo>
                    <a:pt x="142" y="15"/>
                    <a:pt x="122" y="3"/>
                    <a:pt x="100" y="1"/>
                  </a:cubicBezTo>
                  <a:cubicBezTo>
                    <a:pt x="97" y="1"/>
                    <a:pt x="94"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4"/>
            <p:cNvSpPr/>
            <p:nvPr/>
          </p:nvSpPr>
          <p:spPr>
            <a:xfrm>
              <a:off x="4614545" y="5072057"/>
              <a:ext cx="7899" cy="8080"/>
            </a:xfrm>
            <a:custGeom>
              <a:avLst/>
              <a:gdLst/>
              <a:ahLst/>
              <a:cxnLst/>
              <a:rect l="l" t="t" r="r" b="b"/>
              <a:pathLst>
                <a:path w="174" h="178" extrusionOk="0">
                  <a:moveTo>
                    <a:pt x="90" y="72"/>
                  </a:moveTo>
                  <a:cubicBezTo>
                    <a:pt x="96" y="72"/>
                    <a:pt x="98" y="74"/>
                    <a:pt x="101" y="78"/>
                  </a:cubicBezTo>
                  <a:cubicBezTo>
                    <a:pt x="104" y="81"/>
                    <a:pt x="106" y="85"/>
                    <a:pt x="106" y="90"/>
                  </a:cubicBezTo>
                  <a:cubicBezTo>
                    <a:pt x="105" y="100"/>
                    <a:pt x="98" y="107"/>
                    <a:pt x="89" y="107"/>
                  </a:cubicBezTo>
                  <a:cubicBezTo>
                    <a:pt x="80" y="107"/>
                    <a:pt x="71" y="100"/>
                    <a:pt x="72" y="89"/>
                  </a:cubicBezTo>
                  <a:cubicBezTo>
                    <a:pt x="72" y="80"/>
                    <a:pt x="81" y="72"/>
                    <a:pt x="90" y="72"/>
                  </a:cubicBezTo>
                  <a:close/>
                  <a:moveTo>
                    <a:pt x="89" y="1"/>
                  </a:moveTo>
                  <a:cubicBezTo>
                    <a:pt x="42" y="1"/>
                    <a:pt x="3" y="39"/>
                    <a:pt x="2" y="88"/>
                  </a:cubicBezTo>
                  <a:cubicBezTo>
                    <a:pt x="1" y="137"/>
                    <a:pt x="38" y="176"/>
                    <a:pt x="85" y="178"/>
                  </a:cubicBezTo>
                  <a:lnTo>
                    <a:pt x="87" y="178"/>
                  </a:lnTo>
                  <a:cubicBezTo>
                    <a:pt x="134" y="178"/>
                    <a:pt x="172" y="138"/>
                    <a:pt x="174" y="90"/>
                  </a:cubicBezTo>
                  <a:cubicBezTo>
                    <a:pt x="174" y="65"/>
                    <a:pt x="164" y="43"/>
                    <a:pt x="148" y="26"/>
                  </a:cubicBezTo>
                  <a:cubicBezTo>
                    <a:pt x="134" y="10"/>
                    <a:pt x="112"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4"/>
            <p:cNvSpPr/>
            <p:nvPr/>
          </p:nvSpPr>
          <p:spPr>
            <a:xfrm>
              <a:off x="4288836" y="5120811"/>
              <a:ext cx="142722" cy="142722"/>
            </a:xfrm>
            <a:custGeom>
              <a:avLst/>
              <a:gdLst/>
              <a:ahLst/>
              <a:cxnLst/>
              <a:rect l="l" t="t" r="r" b="b"/>
              <a:pathLst>
                <a:path w="3144" h="3144" extrusionOk="0">
                  <a:moveTo>
                    <a:pt x="1541" y="76"/>
                  </a:moveTo>
                  <a:lnTo>
                    <a:pt x="1662" y="228"/>
                  </a:lnTo>
                  <a:lnTo>
                    <a:pt x="1803" y="93"/>
                  </a:lnTo>
                  <a:lnTo>
                    <a:pt x="1894" y="265"/>
                  </a:lnTo>
                  <a:lnTo>
                    <a:pt x="2056" y="156"/>
                  </a:lnTo>
                  <a:lnTo>
                    <a:pt x="2117" y="341"/>
                  </a:lnTo>
                  <a:lnTo>
                    <a:pt x="2295" y="262"/>
                  </a:lnTo>
                  <a:lnTo>
                    <a:pt x="2323" y="455"/>
                  </a:lnTo>
                  <a:lnTo>
                    <a:pt x="2511" y="407"/>
                  </a:lnTo>
                  <a:lnTo>
                    <a:pt x="2506" y="600"/>
                  </a:lnTo>
                  <a:lnTo>
                    <a:pt x="2700" y="588"/>
                  </a:lnTo>
                  <a:lnTo>
                    <a:pt x="2660" y="777"/>
                  </a:lnTo>
                  <a:lnTo>
                    <a:pt x="2853" y="797"/>
                  </a:lnTo>
                  <a:lnTo>
                    <a:pt x="2782" y="978"/>
                  </a:lnTo>
                  <a:lnTo>
                    <a:pt x="2969" y="1032"/>
                  </a:lnTo>
                  <a:lnTo>
                    <a:pt x="2867" y="1196"/>
                  </a:lnTo>
                  <a:lnTo>
                    <a:pt x="3042" y="1283"/>
                  </a:lnTo>
                  <a:lnTo>
                    <a:pt x="2912" y="1427"/>
                  </a:lnTo>
                  <a:lnTo>
                    <a:pt x="3069" y="1542"/>
                  </a:lnTo>
                  <a:lnTo>
                    <a:pt x="2916" y="1662"/>
                  </a:lnTo>
                  <a:lnTo>
                    <a:pt x="3051" y="1801"/>
                  </a:lnTo>
                  <a:lnTo>
                    <a:pt x="2879" y="1894"/>
                  </a:lnTo>
                  <a:lnTo>
                    <a:pt x="2988" y="2054"/>
                  </a:lnTo>
                  <a:lnTo>
                    <a:pt x="2803" y="2116"/>
                  </a:lnTo>
                  <a:lnTo>
                    <a:pt x="2883" y="2293"/>
                  </a:lnTo>
                  <a:lnTo>
                    <a:pt x="2690" y="2322"/>
                  </a:lnTo>
                  <a:lnTo>
                    <a:pt x="2737" y="2511"/>
                  </a:lnTo>
                  <a:lnTo>
                    <a:pt x="2543" y="2506"/>
                  </a:lnTo>
                  <a:lnTo>
                    <a:pt x="2557" y="2699"/>
                  </a:lnTo>
                  <a:lnTo>
                    <a:pt x="2367" y="2660"/>
                  </a:lnTo>
                  <a:lnTo>
                    <a:pt x="2347" y="2852"/>
                  </a:lnTo>
                  <a:lnTo>
                    <a:pt x="2166" y="2781"/>
                  </a:lnTo>
                  <a:lnTo>
                    <a:pt x="2113" y="2969"/>
                  </a:lnTo>
                  <a:lnTo>
                    <a:pt x="1947" y="2867"/>
                  </a:lnTo>
                  <a:lnTo>
                    <a:pt x="1862" y="3041"/>
                  </a:lnTo>
                  <a:lnTo>
                    <a:pt x="1717" y="2912"/>
                  </a:lnTo>
                  <a:lnTo>
                    <a:pt x="1602" y="3069"/>
                  </a:lnTo>
                  <a:lnTo>
                    <a:pt x="1485" y="2916"/>
                  </a:lnTo>
                  <a:lnTo>
                    <a:pt x="1345" y="3050"/>
                  </a:lnTo>
                  <a:lnTo>
                    <a:pt x="1253" y="2879"/>
                  </a:lnTo>
                  <a:lnTo>
                    <a:pt x="1092" y="2987"/>
                  </a:lnTo>
                  <a:lnTo>
                    <a:pt x="1031" y="2802"/>
                  </a:lnTo>
                  <a:lnTo>
                    <a:pt x="854" y="2881"/>
                  </a:lnTo>
                  <a:lnTo>
                    <a:pt x="824" y="2689"/>
                  </a:lnTo>
                  <a:lnTo>
                    <a:pt x="635" y="2737"/>
                  </a:lnTo>
                  <a:lnTo>
                    <a:pt x="641" y="2543"/>
                  </a:lnTo>
                  <a:lnTo>
                    <a:pt x="448" y="2555"/>
                  </a:lnTo>
                  <a:lnTo>
                    <a:pt x="487" y="2366"/>
                  </a:lnTo>
                  <a:lnTo>
                    <a:pt x="293" y="2347"/>
                  </a:lnTo>
                  <a:lnTo>
                    <a:pt x="364" y="2165"/>
                  </a:lnTo>
                  <a:lnTo>
                    <a:pt x="177" y="2111"/>
                  </a:lnTo>
                  <a:lnTo>
                    <a:pt x="279" y="1947"/>
                  </a:lnTo>
                  <a:lnTo>
                    <a:pt x="105" y="1862"/>
                  </a:lnTo>
                  <a:lnTo>
                    <a:pt x="233" y="1716"/>
                  </a:lnTo>
                  <a:lnTo>
                    <a:pt x="76" y="1601"/>
                  </a:lnTo>
                  <a:lnTo>
                    <a:pt x="228" y="1481"/>
                  </a:lnTo>
                  <a:lnTo>
                    <a:pt x="94" y="1342"/>
                  </a:lnTo>
                  <a:lnTo>
                    <a:pt x="265" y="1249"/>
                  </a:lnTo>
                  <a:lnTo>
                    <a:pt x="158" y="1089"/>
                  </a:lnTo>
                  <a:lnTo>
                    <a:pt x="342" y="1027"/>
                  </a:lnTo>
                  <a:lnTo>
                    <a:pt x="263" y="850"/>
                  </a:lnTo>
                  <a:lnTo>
                    <a:pt x="455" y="822"/>
                  </a:lnTo>
                  <a:lnTo>
                    <a:pt x="407" y="634"/>
                  </a:lnTo>
                  <a:lnTo>
                    <a:pt x="602" y="639"/>
                  </a:lnTo>
                  <a:lnTo>
                    <a:pt x="602" y="639"/>
                  </a:lnTo>
                  <a:lnTo>
                    <a:pt x="588" y="445"/>
                  </a:lnTo>
                  <a:lnTo>
                    <a:pt x="778" y="484"/>
                  </a:lnTo>
                  <a:lnTo>
                    <a:pt x="798" y="291"/>
                  </a:lnTo>
                  <a:lnTo>
                    <a:pt x="978" y="362"/>
                  </a:lnTo>
                  <a:lnTo>
                    <a:pt x="1033" y="176"/>
                  </a:lnTo>
                  <a:lnTo>
                    <a:pt x="1197" y="278"/>
                  </a:lnTo>
                  <a:lnTo>
                    <a:pt x="1283" y="104"/>
                  </a:lnTo>
                  <a:lnTo>
                    <a:pt x="1428" y="233"/>
                  </a:lnTo>
                  <a:lnTo>
                    <a:pt x="1541" y="76"/>
                  </a:lnTo>
                  <a:close/>
                  <a:moveTo>
                    <a:pt x="1540" y="0"/>
                  </a:moveTo>
                  <a:lnTo>
                    <a:pt x="1420" y="165"/>
                  </a:lnTo>
                  <a:lnTo>
                    <a:pt x="1267" y="29"/>
                  </a:lnTo>
                  <a:lnTo>
                    <a:pt x="1177" y="212"/>
                  </a:lnTo>
                  <a:lnTo>
                    <a:pt x="1003" y="106"/>
                  </a:lnTo>
                  <a:lnTo>
                    <a:pt x="947" y="302"/>
                  </a:lnTo>
                  <a:lnTo>
                    <a:pt x="758" y="227"/>
                  </a:lnTo>
                  <a:lnTo>
                    <a:pt x="736" y="429"/>
                  </a:lnTo>
                  <a:lnTo>
                    <a:pt x="536" y="388"/>
                  </a:lnTo>
                  <a:lnTo>
                    <a:pt x="550" y="592"/>
                  </a:lnTo>
                  <a:lnTo>
                    <a:pt x="346" y="587"/>
                  </a:lnTo>
                  <a:lnTo>
                    <a:pt x="396" y="784"/>
                  </a:lnTo>
                  <a:lnTo>
                    <a:pt x="194" y="814"/>
                  </a:lnTo>
                  <a:lnTo>
                    <a:pt x="278" y="1000"/>
                  </a:lnTo>
                  <a:lnTo>
                    <a:pt x="84" y="1064"/>
                  </a:lnTo>
                  <a:lnTo>
                    <a:pt x="199" y="1233"/>
                  </a:lnTo>
                  <a:lnTo>
                    <a:pt x="19" y="1331"/>
                  </a:lnTo>
                  <a:lnTo>
                    <a:pt x="160" y="1478"/>
                  </a:lnTo>
                  <a:lnTo>
                    <a:pt x="0" y="1604"/>
                  </a:lnTo>
                  <a:lnTo>
                    <a:pt x="165" y="1723"/>
                  </a:lnTo>
                  <a:lnTo>
                    <a:pt x="30" y="1876"/>
                  </a:lnTo>
                  <a:lnTo>
                    <a:pt x="212" y="1966"/>
                  </a:lnTo>
                  <a:lnTo>
                    <a:pt x="106" y="2140"/>
                  </a:lnTo>
                  <a:lnTo>
                    <a:pt x="302" y="2197"/>
                  </a:lnTo>
                  <a:lnTo>
                    <a:pt x="227" y="2387"/>
                  </a:lnTo>
                  <a:lnTo>
                    <a:pt x="431" y="2408"/>
                  </a:lnTo>
                  <a:lnTo>
                    <a:pt x="390" y="2608"/>
                  </a:lnTo>
                  <a:lnTo>
                    <a:pt x="592" y="2593"/>
                  </a:lnTo>
                  <a:lnTo>
                    <a:pt x="587" y="2798"/>
                  </a:lnTo>
                  <a:lnTo>
                    <a:pt x="587" y="2798"/>
                  </a:lnTo>
                  <a:lnTo>
                    <a:pt x="785" y="2749"/>
                  </a:lnTo>
                  <a:lnTo>
                    <a:pt x="815" y="2951"/>
                  </a:lnTo>
                  <a:lnTo>
                    <a:pt x="1001" y="2868"/>
                  </a:lnTo>
                  <a:lnTo>
                    <a:pt x="1066" y="3062"/>
                  </a:lnTo>
                  <a:lnTo>
                    <a:pt x="1234" y="2947"/>
                  </a:lnTo>
                  <a:lnTo>
                    <a:pt x="1331" y="3126"/>
                  </a:lnTo>
                  <a:lnTo>
                    <a:pt x="1478" y="2984"/>
                  </a:lnTo>
                  <a:lnTo>
                    <a:pt x="1604" y="3144"/>
                  </a:lnTo>
                  <a:lnTo>
                    <a:pt x="1726" y="2977"/>
                  </a:lnTo>
                  <a:lnTo>
                    <a:pt x="1878" y="3113"/>
                  </a:lnTo>
                  <a:lnTo>
                    <a:pt x="1967" y="2930"/>
                  </a:lnTo>
                  <a:lnTo>
                    <a:pt x="2141" y="3037"/>
                  </a:lnTo>
                  <a:lnTo>
                    <a:pt x="2198" y="2840"/>
                  </a:lnTo>
                  <a:lnTo>
                    <a:pt x="2388" y="2916"/>
                  </a:lnTo>
                  <a:lnTo>
                    <a:pt x="2409" y="2713"/>
                  </a:lnTo>
                  <a:lnTo>
                    <a:pt x="2609" y="2754"/>
                  </a:lnTo>
                  <a:lnTo>
                    <a:pt x="2595" y="2550"/>
                  </a:lnTo>
                  <a:lnTo>
                    <a:pt x="2595" y="2550"/>
                  </a:lnTo>
                  <a:lnTo>
                    <a:pt x="2799" y="2555"/>
                  </a:lnTo>
                  <a:lnTo>
                    <a:pt x="2749" y="2358"/>
                  </a:lnTo>
                  <a:lnTo>
                    <a:pt x="2950" y="2328"/>
                  </a:lnTo>
                  <a:lnTo>
                    <a:pt x="2868" y="2142"/>
                  </a:lnTo>
                  <a:lnTo>
                    <a:pt x="3062" y="2078"/>
                  </a:lnTo>
                  <a:lnTo>
                    <a:pt x="2947" y="1909"/>
                  </a:lnTo>
                  <a:lnTo>
                    <a:pt x="3126" y="1811"/>
                  </a:lnTo>
                  <a:lnTo>
                    <a:pt x="2984" y="1664"/>
                  </a:lnTo>
                  <a:lnTo>
                    <a:pt x="3143" y="1538"/>
                  </a:lnTo>
                  <a:lnTo>
                    <a:pt x="2979" y="1419"/>
                  </a:lnTo>
                  <a:lnTo>
                    <a:pt x="3115" y="1266"/>
                  </a:lnTo>
                  <a:lnTo>
                    <a:pt x="2931" y="1176"/>
                  </a:lnTo>
                  <a:lnTo>
                    <a:pt x="3038" y="1002"/>
                  </a:lnTo>
                  <a:lnTo>
                    <a:pt x="2841" y="945"/>
                  </a:lnTo>
                  <a:lnTo>
                    <a:pt x="2916" y="755"/>
                  </a:lnTo>
                  <a:lnTo>
                    <a:pt x="2714" y="734"/>
                  </a:lnTo>
                  <a:lnTo>
                    <a:pt x="2754" y="534"/>
                  </a:lnTo>
                  <a:lnTo>
                    <a:pt x="2551" y="549"/>
                  </a:lnTo>
                  <a:lnTo>
                    <a:pt x="2557" y="344"/>
                  </a:lnTo>
                  <a:lnTo>
                    <a:pt x="2358" y="394"/>
                  </a:lnTo>
                  <a:lnTo>
                    <a:pt x="2330" y="192"/>
                  </a:lnTo>
                  <a:lnTo>
                    <a:pt x="2144" y="275"/>
                  </a:lnTo>
                  <a:lnTo>
                    <a:pt x="2079" y="81"/>
                  </a:lnTo>
                  <a:lnTo>
                    <a:pt x="1910" y="196"/>
                  </a:lnTo>
                  <a:lnTo>
                    <a:pt x="1813" y="17"/>
                  </a:lnTo>
                  <a:lnTo>
                    <a:pt x="1667" y="159"/>
                  </a:lnTo>
                  <a:lnTo>
                    <a:pt x="154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4"/>
            <p:cNvSpPr/>
            <p:nvPr/>
          </p:nvSpPr>
          <p:spPr>
            <a:xfrm>
              <a:off x="4291923" y="5131797"/>
              <a:ext cx="136684" cy="120660"/>
            </a:xfrm>
            <a:custGeom>
              <a:avLst/>
              <a:gdLst/>
              <a:ahLst/>
              <a:cxnLst/>
              <a:rect l="l" t="t" r="r" b="b"/>
              <a:pathLst>
                <a:path w="3011" h="2658" extrusionOk="0">
                  <a:moveTo>
                    <a:pt x="1505" y="46"/>
                  </a:moveTo>
                  <a:cubicBezTo>
                    <a:pt x="1914" y="46"/>
                    <a:pt x="2301" y="243"/>
                    <a:pt x="2541" y="572"/>
                  </a:cubicBezTo>
                  <a:cubicBezTo>
                    <a:pt x="2959" y="1143"/>
                    <a:pt x="2834" y="1947"/>
                    <a:pt x="2263" y="2365"/>
                  </a:cubicBezTo>
                  <a:cubicBezTo>
                    <a:pt x="2042" y="2527"/>
                    <a:pt x="1781" y="2613"/>
                    <a:pt x="1507" y="2613"/>
                  </a:cubicBezTo>
                  <a:cubicBezTo>
                    <a:pt x="1098" y="2613"/>
                    <a:pt x="711" y="2417"/>
                    <a:pt x="470" y="2087"/>
                  </a:cubicBezTo>
                  <a:cubicBezTo>
                    <a:pt x="53" y="1516"/>
                    <a:pt x="177" y="713"/>
                    <a:pt x="749" y="294"/>
                  </a:cubicBezTo>
                  <a:cubicBezTo>
                    <a:pt x="970" y="133"/>
                    <a:pt x="1231" y="46"/>
                    <a:pt x="1505" y="46"/>
                  </a:cubicBezTo>
                  <a:close/>
                  <a:moveTo>
                    <a:pt x="1505" y="1"/>
                  </a:moveTo>
                  <a:cubicBezTo>
                    <a:pt x="1222" y="1"/>
                    <a:pt x="951" y="88"/>
                    <a:pt x="722" y="256"/>
                  </a:cubicBezTo>
                  <a:cubicBezTo>
                    <a:pt x="131" y="688"/>
                    <a:pt x="1" y="1521"/>
                    <a:pt x="434" y="2113"/>
                  </a:cubicBezTo>
                  <a:cubicBezTo>
                    <a:pt x="684" y="2454"/>
                    <a:pt x="1086" y="2657"/>
                    <a:pt x="1508" y="2657"/>
                  </a:cubicBezTo>
                  <a:cubicBezTo>
                    <a:pt x="1792" y="2657"/>
                    <a:pt x="2062" y="2570"/>
                    <a:pt x="2290" y="2402"/>
                  </a:cubicBezTo>
                  <a:cubicBezTo>
                    <a:pt x="2881" y="1970"/>
                    <a:pt x="3011" y="1137"/>
                    <a:pt x="2578" y="545"/>
                  </a:cubicBezTo>
                  <a:cubicBezTo>
                    <a:pt x="2329" y="204"/>
                    <a:pt x="1927" y="1"/>
                    <a:pt x="15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4"/>
            <p:cNvSpPr/>
            <p:nvPr/>
          </p:nvSpPr>
          <p:spPr>
            <a:xfrm>
              <a:off x="4301092" y="5134566"/>
              <a:ext cx="124382" cy="115167"/>
            </a:xfrm>
            <a:custGeom>
              <a:avLst/>
              <a:gdLst/>
              <a:ahLst/>
              <a:cxnLst/>
              <a:rect l="l" t="t" r="r" b="b"/>
              <a:pathLst>
                <a:path w="2740" h="2537" extrusionOk="0">
                  <a:moveTo>
                    <a:pt x="1303" y="46"/>
                  </a:moveTo>
                  <a:cubicBezTo>
                    <a:pt x="1692" y="46"/>
                    <a:pt x="2061" y="233"/>
                    <a:pt x="2289" y="547"/>
                  </a:cubicBezTo>
                  <a:cubicBezTo>
                    <a:pt x="2687" y="1091"/>
                    <a:pt x="2568" y="1857"/>
                    <a:pt x="2025" y="2255"/>
                  </a:cubicBezTo>
                  <a:cubicBezTo>
                    <a:pt x="1814" y="2408"/>
                    <a:pt x="1565" y="2490"/>
                    <a:pt x="1306" y="2490"/>
                  </a:cubicBezTo>
                  <a:cubicBezTo>
                    <a:pt x="917" y="2490"/>
                    <a:pt x="548" y="2303"/>
                    <a:pt x="319" y="1989"/>
                  </a:cubicBezTo>
                  <a:cubicBezTo>
                    <a:pt x="126" y="1725"/>
                    <a:pt x="47" y="1403"/>
                    <a:pt x="97" y="1081"/>
                  </a:cubicBezTo>
                  <a:cubicBezTo>
                    <a:pt x="147" y="758"/>
                    <a:pt x="320" y="474"/>
                    <a:pt x="584" y="282"/>
                  </a:cubicBezTo>
                  <a:cubicBezTo>
                    <a:pt x="794" y="127"/>
                    <a:pt x="1043" y="46"/>
                    <a:pt x="1303" y="46"/>
                  </a:cubicBezTo>
                  <a:close/>
                  <a:moveTo>
                    <a:pt x="1303" y="1"/>
                  </a:moveTo>
                  <a:cubicBezTo>
                    <a:pt x="1033" y="1"/>
                    <a:pt x="774" y="85"/>
                    <a:pt x="555" y="246"/>
                  </a:cubicBezTo>
                  <a:cubicBezTo>
                    <a:pt x="283" y="446"/>
                    <a:pt x="104" y="739"/>
                    <a:pt x="52" y="1074"/>
                  </a:cubicBezTo>
                  <a:cubicBezTo>
                    <a:pt x="0" y="1409"/>
                    <a:pt x="83" y="1744"/>
                    <a:pt x="281" y="2017"/>
                  </a:cubicBezTo>
                  <a:cubicBezTo>
                    <a:pt x="518" y="2342"/>
                    <a:pt x="902" y="2536"/>
                    <a:pt x="1306" y="2536"/>
                  </a:cubicBezTo>
                  <a:cubicBezTo>
                    <a:pt x="1576" y="2536"/>
                    <a:pt x="1834" y="2452"/>
                    <a:pt x="2053" y="2292"/>
                  </a:cubicBezTo>
                  <a:cubicBezTo>
                    <a:pt x="2616" y="1878"/>
                    <a:pt x="2739" y="1085"/>
                    <a:pt x="2326" y="521"/>
                  </a:cubicBezTo>
                  <a:cubicBezTo>
                    <a:pt x="2088" y="195"/>
                    <a:pt x="1705" y="1"/>
                    <a:pt x="13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4"/>
            <p:cNvSpPr/>
            <p:nvPr/>
          </p:nvSpPr>
          <p:spPr>
            <a:xfrm>
              <a:off x="4340586" y="5173061"/>
              <a:ext cx="41219" cy="38132"/>
            </a:xfrm>
            <a:custGeom>
              <a:avLst/>
              <a:gdLst/>
              <a:ahLst/>
              <a:cxnLst/>
              <a:rect l="l" t="t" r="r" b="b"/>
              <a:pathLst>
                <a:path w="908" h="840" extrusionOk="0">
                  <a:moveTo>
                    <a:pt x="435" y="47"/>
                  </a:moveTo>
                  <a:cubicBezTo>
                    <a:pt x="553" y="47"/>
                    <a:pt x="667" y="104"/>
                    <a:pt x="736" y="200"/>
                  </a:cubicBezTo>
                  <a:cubicBezTo>
                    <a:pt x="858" y="366"/>
                    <a:pt x="821" y="601"/>
                    <a:pt x="654" y="722"/>
                  </a:cubicBezTo>
                  <a:cubicBezTo>
                    <a:pt x="590" y="770"/>
                    <a:pt x="514" y="795"/>
                    <a:pt x="435" y="795"/>
                  </a:cubicBezTo>
                  <a:cubicBezTo>
                    <a:pt x="316" y="795"/>
                    <a:pt x="202" y="738"/>
                    <a:pt x="132" y="642"/>
                  </a:cubicBezTo>
                  <a:cubicBezTo>
                    <a:pt x="73" y="561"/>
                    <a:pt x="50" y="463"/>
                    <a:pt x="66" y="364"/>
                  </a:cubicBezTo>
                  <a:cubicBezTo>
                    <a:pt x="82" y="264"/>
                    <a:pt x="134" y="178"/>
                    <a:pt x="214" y="120"/>
                  </a:cubicBezTo>
                  <a:cubicBezTo>
                    <a:pt x="279" y="72"/>
                    <a:pt x="356" y="47"/>
                    <a:pt x="435" y="47"/>
                  </a:cubicBezTo>
                  <a:close/>
                  <a:moveTo>
                    <a:pt x="433" y="1"/>
                  </a:moveTo>
                  <a:cubicBezTo>
                    <a:pt x="343" y="1"/>
                    <a:pt x="258" y="28"/>
                    <a:pt x="185" y="81"/>
                  </a:cubicBezTo>
                  <a:cubicBezTo>
                    <a:pt x="94" y="147"/>
                    <a:pt x="35" y="244"/>
                    <a:pt x="17" y="355"/>
                  </a:cubicBezTo>
                  <a:cubicBezTo>
                    <a:pt x="0" y="466"/>
                    <a:pt x="27" y="577"/>
                    <a:pt x="94" y="668"/>
                  </a:cubicBezTo>
                  <a:cubicBezTo>
                    <a:pt x="173" y="776"/>
                    <a:pt x="300" y="839"/>
                    <a:pt x="433" y="839"/>
                  </a:cubicBezTo>
                  <a:cubicBezTo>
                    <a:pt x="522" y="839"/>
                    <a:pt x="608" y="812"/>
                    <a:pt x="681" y="759"/>
                  </a:cubicBezTo>
                  <a:cubicBezTo>
                    <a:pt x="868" y="623"/>
                    <a:pt x="907" y="359"/>
                    <a:pt x="771" y="174"/>
                  </a:cubicBezTo>
                  <a:cubicBezTo>
                    <a:pt x="694" y="65"/>
                    <a:pt x="568" y="1"/>
                    <a:pt x="43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4"/>
            <p:cNvSpPr/>
            <p:nvPr/>
          </p:nvSpPr>
          <p:spPr>
            <a:xfrm>
              <a:off x="4344263" y="5178054"/>
              <a:ext cx="31913" cy="28145"/>
            </a:xfrm>
            <a:custGeom>
              <a:avLst/>
              <a:gdLst/>
              <a:ahLst/>
              <a:cxnLst/>
              <a:rect l="l" t="t" r="r" b="b"/>
              <a:pathLst>
                <a:path w="703" h="620" extrusionOk="0">
                  <a:moveTo>
                    <a:pt x="354" y="47"/>
                  </a:moveTo>
                  <a:cubicBezTo>
                    <a:pt x="437" y="47"/>
                    <a:pt x="516" y="87"/>
                    <a:pt x="567" y="154"/>
                  </a:cubicBezTo>
                  <a:cubicBezTo>
                    <a:pt x="652" y="271"/>
                    <a:pt x="626" y="438"/>
                    <a:pt x="509" y="524"/>
                  </a:cubicBezTo>
                  <a:cubicBezTo>
                    <a:pt x="463" y="556"/>
                    <a:pt x="409" y="575"/>
                    <a:pt x="354" y="575"/>
                  </a:cubicBezTo>
                  <a:cubicBezTo>
                    <a:pt x="270" y="575"/>
                    <a:pt x="190" y="534"/>
                    <a:pt x="140" y="467"/>
                  </a:cubicBezTo>
                  <a:cubicBezTo>
                    <a:pt x="54" y="350"/>
                    <a:pt x="80" y="184"/>
                    <a:pt x="198" y="97"/>
                  </a:cubicBezTo>
                  <a:cubicBezTo>
                    <a:pt x="244" y="65"/>
                    <a:pt x="297" y="47"/>
                    <a:pt x="354" y="47"/>
                  </a:cubicBezTo>
                  <a:close/>
                  <a:moveTo>
                    <a:pt x="352" y="0"/>
                  </a:moveTo>
                  <a:cubicBezTo>
                    <a:pt x="286" y="0"/>
                    <a:pt x="223" y="22"/>
                    <a:pt x="169" y="60"/>
                  </a:cubicBezTo>
                  <a:cubicBezTo>
                    <a:pt x="30" y="160"/>
                    <a:pt x="1" y="355"/>
                    <a:pt x="102" y="493"/>
                  </a:cubicBezTo>
                  <a:cubicBezTo>
                    <a:pt x="160" y="572"/>
                    <a:pt x="253" y="619"/>
                    <a:pt x="352" y="619"/>
                  </a:cubicBezTo>
                  <a:cubicBezTo>
                    <a:pt x="418" y="619"/>
                    <a:pt x="481" y="598"/>
                    <a:pt x="535" y="560"/>
                  </a:cubicBezTo>
                  <a:cubicBezTo>
                    <a:pt x="673" y="459"/>
                    <a:pt x="703" y="265"/>
                    <a:pt x="603" y="128"/>
                  </a:cubicBezTo>
                  <a:cubicBezTo>
                    <a:pt x="545" y="48"/>
                    <a:pt x="451" y="0"/>
                    <a:pt x="3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4"/>
            <p:cNvSpPr/>
            <p:nvPr/>
          </p:nvSpPr>
          <p:spPr>
            <a:xfrm>
              <a:off x="4352253" y="5185181"/>
              <a:ext cx="15344" cy="14027"/>
            </a:xfrm>
            <a:custGeom>
              <a:avLst/>
              <a:gdLst/>
              <a:ahLst/>
              <a:cxnLst/>
              <a:rect l="l" t="t" r="r" b="b"/>
              <a:pathLst>
                <a:path w="338" h="309" extrusionOk="0">
                  <a:moveTo>
                    <a:pt x="178" y="44"/>
                  </a:moveTo>
                  <a:cubicBezTo>
                    <a:pt x="212" y="44"/>
                    <a:pt x="244" y="61"/>
                    <a:pt x="265" y="88"/>
                  </a:cubicBezTo>
                  <a:cubicBezTo>
                    <a:pt x="283" y="112"/>
                    <a:pt x="290" y="141"/>
                    <a:pt x="285" y="170"/>
                  </a:cubicBezTo>
                  <a:cubicBezTo>
                    <a:pt x="281" y="199"/>
                    <a:pt x="265" y="224"/>
                    <a:pt x="242" y="241"/>
                  </a:cubicBezTo>
                  <a:cubicBezTo>
                    <a:pt x="223" y="255"/>
                    <a:pt x="201" y="262"/>
                    <a:pt x="178" y="262"/>
                  </a:cubicBezTo>
                  <a:cubicBezTo>
                    <a:pt x="144" y="262"/>
                    <a:pt x="110" y="246"/>
                    <a:pt x="89" y="218"/>
                  </a:cubicBezTo>
                  <a:cubicBezTo>
                    <a:pt x="53" y="169"/>
                    <a:pt x="64" y="101"/>
                    <a:pt x="112" y="65"/>
                  </a:cubicBezTo>
                  <a:cubicBezTo>
                    <a:pt x="131" y="51"/>
                    <a:pt x="154" y="44"/>
                    <a:pt x="178" y="44"/>
                  </a:cubicBezTo>
                  <a:close/>
                  <a:moveTo>
                    <a:pt x="176" y="1"/>
                  </a:moveTo>
                  <a:cubicBezTo>
                    <a:pt x="144" y="1"/>
                    <a:pt x="112" y="10"/>
                    <a:pt x="85" y="29"/>
                  </a:cubicBezTo>
                  <a:cubicBezTo>
                    <a:pt x="17" y="80"/>
                    <a:pt x="1" y="177"/>
                    <a:pt x="52" y="245"/>
                  </a:cubicBezTo>
                  <a:cubicBezTo>
                    <a:pt x="81" y="285"/>
                    <a:pt x="127" y="309"/>
                    <a:pt x="178" y="309"/>
                  </a:cubicBezTo>
                  <a:cubicBezTo>
                    <a:pt x="211" y="309"/>
                    <a:pt x="242" y="298"/>
                    <a:pt x="269" y="278"/>
                  </a:cubicBezTo>
                  <a:cubicBezTo>
                    <a:pt x="301" y="254"/>
                    <a:pt x="323" y="218"/>
                    <a:pt x="331" y="177"/>
                  </a:cubicBezTo>
                  <a:cubicBezTo>
                    <a:pt x="337" y="136"/>
                    <a:pt x="327" y="94"/>
                    <a:pt x="302" y="62"/>
                  </a:cubicBezTo>
                  <a:cubicBezTo>
                    <a:pt x="273" y="22"/>
                    <a:pt x="224" y="1"/>
                    <a:pt x="17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4"/>
            <p:cNvSpPr/>
            <p:nvPr/>
          </p:nvSpPr>
          <p:spPr>
            <a:xfrm>
              <a:off x="4386390" y="5158716"/>
              <a:ext cx="17023" cy="15752"/>
            </a:xfrm>
            <a:custGeom>
              <a:avLst/>
              <a:gdLst/>
              <a:ahLst/>
              <a:cxnLst/>
              <a:rect l="l" t="t" r="r" b="b"/>
              <a:pathLst>
                <a:path w="375" h="347" extrusionOk="0">
                  <a:moveTo>
                    <a:pt x="197" y="44"/>
                  </a:moveTo>
                  <a:cubicBezTo>
                    <a:pt x="238" y="44"/>
                    <a:pt x="276" y="64"/>
                    <a:pt x="299" y="96"/>
                  </a:cubicBezTo>
                  <a:cubicBezTo>
                    <a:pt x="319" y="125"/>
                    <a:pt x="329" y="158"/>
                    <a:pt x="323" y="191"/>
                  </a:cubicBezTo>
                  <a:cubicBezTo>
                    <a:pt x="318" y="226"/>
                    <a:pt x="299" y="255"/>
                    <a:pt x="272" y="275"/>
                  </a:cubicBezTo>
                  <a:cubicBezTo>
                    <a:pt x="250" y="290"/>
                    <a:pt x="224" y="298"/>
                    <a:pt x="198" y="298"/>
                  </a:cubicBezTo>
                  <a:cubicBezTo>
                    <a:pt x="159" y="298"/>
                    <a:pt x="118" y="280"/>
                    <a:pt x="93" y="247"/>
                  </a:cubicBezTo>
                  <a:cubicBezTo>
                    <a:pt x="53" y="190"/>
                    <a:pt x="65" y="110"/>
                    <a:pt x="122" y="69"/>
                  </a:cubicBezTo>
                  <a:cubicBezTo>
                    <a:pt x="144" y="53"/>
                    <a:pt x="169" y="44"/>
                    <a:pt x="197" y="44"/>
                  </a:cubicBezTo>
                  <a:close/>
                  <a:moveTo>
                    <a:pt x="195" y="0"/>
                  </a:moveTo>
                  <a:cubicBezTo>
                    <a:pt x="159" y="0"/>
                    <a:pt x="123" y="10"/>
                    <a:pt x="93" y="32"/>
                  </a:cubicBezTo>
                  <a:cubicBezTo>
                    <a:pt x="17" y="89"/>
                    <a:pt x="1" y="197"/>
                    <a:pt x="55" y="275"/>
                  </a:cubicBezTo>
                  <a:cubicBezTo>
                    <a:pt x="88" y="320"/>
                    <a:pt x="140" y="346"/>
                    <a:pt x="196" y="346"/>
                  </a:cubicBezTo>
                  <a:cubicBezTo>
                    <a:pt x="235" y="344"/>
                    <a:pt x="271" y="334"/>
                    <a:pt x="299" y="312"/>
                  </a:cubicBezTo>
                  <a:cubicBezTo>
                    <a:pt x="336" y="284"/>
                    <a:pt x="361" y="244"/>
                    <a:pt x="368" y="199"/>
                  </a:cubicBezTo>
                  <a:cubicBezTo>
                    <a:pt x="375" y="152"/>
                    <a:pt x="364" y="107"/>
                    <a:pt x="336" y="69"/>
                  </a:cubicBezTo>
                  <a:cubicBezTo>
                    <a:pt x="303"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4"/>
            <p:cNvSpPr/>
            <p:nvPr/>
          </p:nvSpPr>
          <p:spPr>
            <a:xfrm>
              <a:off x="4316300" y="5210012"/>
              <a:ext cx="17886" cy="15707"/>
            </a:xfrm>
            <a:custGeom>
              <a:avLst/>
              <a:gdLst/>
              <a:ahLst/>
              <a:cxnLst/>
              <a:rect l="l" t="t" r="r" b="b"/>
              <a:pathLst>
                <a:path w="394" h="346" extrusionOk="0">
                  <a:moveTo>
                    <a:pt x="197" y="44"/>
                  </a:moveTo>
                  <a:cubicBezTo>
                    <a:pt x="238" y="44"/>
                    <a:pt x="276" y="63"/>
                    <a:pt x="300" y="97"/>
                  </a:cubicBezTo>
                  <a:cubicBezTo>
                    <a:pt x="340" y="153"/>
                    <a:pt x="329" y="234"/>
                    <a:pt x="272" y="274"/>
                  </a:cubicBezTo>
                  <a:cubicBezTo>
                    <a:pt x="250" y="290"/>
                    <a:pt x="224" y="297"/>
                    <a:pt x="198" y="297"/>
                  </a:cubicBezTo>
                  <a:cubicBezTo>
                    <a:pt x="158" y="297"/>
                    <a:pt x="118" y="279"/>
                    <a:pt x="95" y="247"/>
                  </a:cubicBezTo>
                  <a:cubicBezTo>
                    <a:pt x="51" y="190"/>
                    <a:pt x="65" y="110"/>
                    <a:pt x="122" y="68"/>
                  </a:cubicBezTo>
                  <a:cubicBezTo>
                    <a:pt x="144" y="53"/>
                    <a:pt x="169" y="44"/>
                    <a:pt x="197" y="44"/>
                  </a:cubicBezTo>
                  <a:close/>
                  <a:moveTo>
                    <a:pt x="195" y="0"/>
                  </a:moveTo>
                  <a:cubicBezTo>
                    <a:pt x="159" y="0"/>
                    <a:pt x="124" y="10"/>
                    <a:pt x="95" y="31"/>
                  </a:cubicBezTo>
                  <a:cubicBezTo>
                    <a:pt x="18" y="88"/>
                    <a:pt x="1" y="197"/>
                    <a:pt x="58" y="274"/>
                  </a:cubicBezTo>
                  <a:cubicBezTo>
                    <a:pt x="90" y="319"/>
                    <a:pt x="142" y="346"/>
                    <a:pt x="197" y="346"/>
                  </a:cubicBezTo>
                  <a:cubicBezTo>
                    <a:pt x="234" y="346"/>
                    <a:pt x="270" y="334"/>
                    <a:pt x="300" y="313"/>
                  </a:cubicBezTo>
                  <a:cubicBezTo>
                    <a:pt x="376" y="256"/>
                    <a:pt x="393" y="147"/>
                    <a:pt x="338" y="71"/>
                  </a:cubicBezTo>
                  <a:cubicBezTo>
                    <a:pt x="304"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4"/>
            <p:cNvSpPr/>
            <p:nvPr/>
          </p:nvSpPr>
          <p:spPr>
            <a:xfrm>
              <a:off x="4347531" y="5141012"/>
              <a:ext cx="16388" cy="15843"/>
            </a:xfrm>
            <a:custGeom>
              <a:avLst/>
              <a:gdLst/>
              <a:ahLst/>
              <a:cxnLst/>
              <a:rect l="l" t="t" r="r" b="b"/>
              <a:pathLst>
                <a:path w="361" h="349" extrusionOk="0">
                  <a:moveTo>
                    <a:pt x="179" y="47"/>
                  </a:moveTo>
                  <a:cubicBezTo>
                    <a:pt x="243" y="47"/>
                    <a:pt x="299" y="95"/>
                    <a:pt x="305" y="159"/>
                  </a:cubicBezTo>
                  <a:cubicBezTo>
                    <a:pt x="314" y="230"/>
                    <a:pt x="262" y="293"/>
                    <a:pt x="192" y="301"/>
                  </a:cubicBezTo>
                  <a:cubicBezTo>
                    <a:pt x="187" y="301"/>
                    <a:pt x="182" y="302"/>
                    <a:pt x="177" y="302"/>
                  </a:cubicBezTo>
                  <a:cubicBezTo>
                    <a:pt x="112" y="302"/>
                    <a:pt x="58" y="253"/>
                    <a:pt x="51" y="188"/>
                  </a:cubicBezTo>
                  <a:cubicBezTo>
                    <a:pt x="47" y="156"/>
                    <a:pt x="57" y="121"/>
                    <a:pt x="78" y="95"/>
                  </a:cubicBezTo>
                  <a:cubicBezTo>
                    <a:pt x="99" y="69"/>
                    <a:pt x="130" y="52"/>
                    <a:pt x="164" y="48"/>
                  </a:cubicBezTo>
                  <a:cubicBezTo>
                    <a:pt x="169" y="48"/>
                    <a:pt x="173" y="47"/>
                    <a:pt x="179" y="47"/>
                  </a:cubicBezTo>
                  <a:close/>
                  <a:moveTo>
                    <a:pt x="178" y="0"/>
                  </a:moveTo>
                  <a:cubicBezTo>
                    <a:pt x="172" y="0"/>
                    <a:pt x="165" y="1"/>
                    <a:pt x="158" y="1"/>
                  </a:cubicBezTo>
                  <a:cubicBezTo>
                    <a:pt x="113" y="7"/>
                    <a:pt x="72" y="29"/>
                    <a:pt x="42" y="65"/>
                  </a:cubicBezTo>
                  <a:cubicBezTo>
                    <a:pt x="14" y="100"/>
                    <a:pt x="0" y="147"/>
                    <a:pt x="6" y="191"/>
                  </a:cubicBezTo>
                  <a:cubicBezTo>
                    <a:pt x="15" y="283"/>
                    <a:pt x="89" y="348"/>
                    <a:pt x="179" y="348"/>
                  </a:cubicBezTo>
                  <a:cubicBezTo>
                    <a:pt x="185" y="348"/>
                    <a:pt x="190" y="348"/>
                    <a:pt x="198" y="347"/>
                  </a:cubicBezTo>
                  <a:cubicBezTo>
                    <a:pt x="292" y="337"/>
                    <a:pt x="361" y="251"/>
                    <a:pt x="350" y="156"/>
                  </a:cubicBezTo>
                  <a:cubicBezTo>
                    <a:pt x="341" y="67"/>
                    <a:pt x="26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4"/>
            <p:cNvSpPr/>
            <p:nvPr/>
          </p:nvSpPr>
          <p:spPr>
            <a:xfrm>
              <a:off x="4356928" y="5227535"/>
              <a:ext cx="16115" cy="15707"/>
            </a:xfrm>
            <a:custGeom>
              <a:avLst/>
              <a:gdLst/>
              <a:ahLst/>
              <a:cxnLst/>
              <a:rect l="l" t="t" r="r" b="b"/>
              <a:pathLst>
                <a:path w="355" h="346" extrusionOk="0">
                  <a:moveTo>
                    <a:pt x="177" y="44"/>
                  </a:moveTo>
                  <a:cubicBezTo>
                    <a:pt x="242" y="44"/>
                    <a:pt x="296" y="93"/>
                    <a:pt x="304" y="157"/>
                  </a:cubicBezTo>
                  <a:cubicBezTo>
                    <a:pt x="308" y="193"/>
                    <a:pt x="297" y="226"/>
                    <a:pt x="276" y="252"/>
                  </a:cubicBezTo>
                  <a:cubicBezTo>
                    <a:pt x="255" y="278"/>
                    <a:pt x="225" y="296"/>
                    <a:pt x="191" y="298"/>
                  </a:cubicBezTo>
                  <a:cubicBezTo>
                    <a:pt x="187" y="299"/>
                    <a:pt x="183" y="299"/>
                    <a:pt x="179" y="299"/>
                  </a:cubicBezTo>
                  <a:cubicBezTo>
                    <a:pt x="112" y="299"/>
                    <a:pt x="57" y="251"/>
                    <a:pt x="50" y="185"/>
                  </a:cubicBezTo>
                  <a:cubicBezTo>
                    <a:pt x="45" y="151"/>
                    <a:pt x="56" y="118"/>
                    <a:pt x="77" y="92"/>
                  </a:cubicBezTo>
                  <a:cubicBezTo>
                    <a:pt x="98" y="65"/>
                    <a:pt x="129" y="48"/>
                    <a:pt x="162" y="45"/>
                  </a:cubicBezTo>
                  <a:cubicBezTo>
                    <a:pt x="168" y="45"/>
                    <a:pt x="172" y="44"/>
                    <a:pt x="177" y="44"/>
                  </a:cubicBezTo>
                  <a:close/>
                  <a:moveTo>
                    <a:pt x="176" y="0"/>
                  </a:moveTo>
                  <a:cubicBezTo>
                    <a:pt x="170" y="0"/>
                    <a:pt x="164" y="0"/>
                    <a:pt x="158" y="1"/>
                  </a:cubicBezTo>
                  <a:cubicBezTo>
                    <a:pt x="113" y="6"/>
                    <a:pt x="72" y="28"/>
                    <a:pt x="43" y="64"/>
                  </a:cubicBezTo>
                  <a:cubicBezTo>
                    <a:pt x="14" y="99"/>
                    <a:pt x="0" y="145"/>
                    <a:pt x="6" y="192"/>
                  </a:cubicBezTo>
                  <a:cubicBezTo>
                    <a:pt x="15" y="280"/>
                    <a:pt x="89" y="346"/>
                    <a:pt x="177" y="346"/>
                  </a:cubicBezTo>
                  <a:cubicBezTo>
                    <a:pt x="184" y="346"/>
                    <a:pt x="191" y="346"/>
                    <a:pt x="196" y="345"/>
                  </a:cubicBezTo>
                  <a:cubicBezTo>
                    <a:pt x="242" y="339"/>
                    <a:pt x="283" y="317"/>
                    <a:pt x="312" y="281"/>
                  </a:cubicBezTo>
                  <a:cubicBezTo>
                    <a:pt x="341" y="246"/>
                    <a:pt x="354" y="199"/>
                    <a:pt x="348" y="154"/>
                  </a:cubicBezTo>
                  <a:cubicBezTo>
                    <a:pt x="340" y="66"/>
                    <a:pt x="264" y="0"/>
                    <a:pt x="17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4"/>
            <p:cNvSpPr/>
            <p:nvPr/>
          </p:nvSpPr>
          <p:spPr>
            <a:xfrm>
              <a:off x="4311579" y="5166796"/>
              <a:ext cx="17931" cy="15707"/>
            </a:xfrm>
            <a:custGeom>
              <a:avLst/>
              <a:gdLst/>
              <a:ahLst/>
              <a:cxnLst/>
              <a:rect l="l" t="t" r="r" b="b"/>
              <a:pathLst>
                <a:path w="395" h="346" extrusionOk="0">
                  <a:moveTo>
                    <a:pt x="196" y="44"/>
                  </a:moveTo>
                  <a:cubicBezTo>
                    <a:pt x="213" y="44"/>
                    <a:pt x="232" y="48"/>
                    <a:pt x="248" y="54"/>
                  </a:cubicBezTo>
                  <a:cubicBezTo>
                    <a:pt x="312" y="84"/>
                    <a:pt x="342" y="159"/>
                    <a:pt x="312" y="223"/>
                  </a:cubicBezTo>
                  <a:cubicBezTo>
                    <a:pt x="293" y="271"/>
                    <a:pt x="244" y="300"/>
                    <a:pt x="194" y="300"/>
                  </a:cubicBezTo>
                  <a:cubicBezTo>
                    <a:pt x="178" y="300"/>
                    <a:pt x="161" y="296"/>
                    <a:pt x="146" y="290"/>
                  </a:cubicBezTo>
                  <a:cubicBezTo>
                    <a:pt x="80" y="260"/>
                    <a:pt x="52" y="185"/>
                    <a:pt x="79" y="121"/>
                  </a:cubicBezTo>
                  <a:cubicBezTo>
                    <a:pt x="101" y="74"/>
                    <a:pt x="146" y="44"/>
                    <a:pt x="196" y="44"/>
                  </a:cubicBezTo>
                  <a:close/>
                  <a:moveTo>
                    <a:pt x="199" y="1"/>
                  </a:moveTo>
                  <a:cubicBezTo>
                    <a:pt x="129" y="1"/>
                    <a:pt x="68" y="42"/>
                    <a:pt x="38" y="103"/>
                  </a:cubicBezTo>
                  <a:cubicBezTo>
                    <a:pt x="0" y="190"/>
                    <a:pt x="40" y="293"/>
                    <a:pt x="127" y="331"/>
                  </a:cubicBezTo>
                  <a:cubicBezTo>
                    <a:pt x="149" y="340"/>
                    <a:pt x="173" y="345"/>
                    <a:pt x="196" y="345"/>
                  </a:cubicBezTo>
                  <a:cubicBezTo>
                    <a:pt x="265" y="345"/>
                    <a:pt x="328" y="305"/>
                    <a:pt x="357" y="243"/>
                  </a:cubicBezTo>
                  <a:cubicBezTo>
                    <a:pt x="395" y="156"/>
                    <a:pt x="355" y="53"/>
                    <a:pt x="268" y="15"/>
                  </a:cubicBezTo>
                  <a:cubicBezTo>
                    <a:pt x="245" y="6"/>
                    <a:pt x="222" y="1"/>
                    <a:pt x="1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4"/>
            <p:cNvSpPr/>
            <p:nvPr/>
          </p:nvSpPr>
          <p:spPr>
            <a:xfrm>
              <a:off x="4391928" y="5201796"/>
              <a:ext cx="17069" cy="15752"/>
            </a:xfrm>
            <a:custGeom>
              <a:avLst/>
              <a:gdLst/>
              <a:ahLst/>
              <a:cxnLst/>
              <a:rect l="l" t="t" r="r" b="b"/>
              <a:pathLst>
                <a:path w="376" h="347" extrusionOk="0">
                  <a:moveTo>
                    <a:pt x="179" y="46"/>
                  </a:moveTo>
                  <a:cubicBezTo>
                    <a:pt x="196" y="46"/>
                    <a:pt x="214" y="49"/>
                    <a:pt x="230" y="56"/>
                  </a:cubicBezTo>
                  <a:cubicBezTo>
                    <a:pt x="295" y="86"/>
                    <a:pt x="324" y="162"/>
                    <a:pt x="295" y="226"/>
                  </a:cubicBezTo>
                  <a:cubicBezTo>
                    <a:pt x="274" y="272"/>
                    <a:pt x="226" y="302"/>
                    <a:pt x="177" y="302"/>
                  </a:cubicBezTo>
                  <a:cubicBezTo>
                    <a:pt x="160" y="302"/>
                    <a:pt x="143" y="298"/>
                    <a:pt x="126" y="291"/>
                  </a:cubicBezTo>
                  <a:cubicBezTo>
                    <a:pt x="95" y="278"/>
                    <a:pt x="71" y="252"/>
                    <a:pt x="59" y="220"/>
                  </a:cubicBezTo>
                  <a:cubicBezTo>
                    <a:pt x="47" y="188"/>
                    <a:pt x="47" y="153"/>
                    <a:pt x="61" y="122"/>
                  </a:cubicBezTo>
                  <a:cubicBezTo>
                    <a:pt x="81" y="75"/>
                    <a:pt x="127" y="46"/>
                    <a:pt x="179" y="46"/>
                  </a:cubicBezTo>
                  <a:close/>
                  <a:moveTo>
                    <a:pt x="179" y="1"/>
                  </a:moveTo>
                  <a:cubicBezTo>
                    <a:pt x="111" y="1"/>
                    <a:pt x="48" y="42"/>
                    <a:pt x="21" y="104"/>
                  </a:cubicBezTo>
                  <a:cubicBezTo>
                    <a:pt x="2" y="146"/>
                    <a:pt x="1" y="192"/>
                    <a:pt x="18" y="236"/>
                  </a:cubicBezTo>
                  <a:cubicBezTo>
                    <a:pt x="35" y="279"/>
                    <a:pt x="66" y="313"/>
                    <a:pt x="111" y="332"/>
                  </a:cubicBezTo>
                  <a:cubicBezTo>
                    <a:pt x="133" y="341"/>
                    <a:pt x="156" y="346"/>
                    <a:pt x="180" y="346"/>
                  </a:cubicBezTo>
                  <a:cubicBezTo>
                    <a:pt x="249" y="346"/>
                    <a:pt x="310" y="305"/>
                    <a:pt x="338" y="243"/>
                  </a:cubicBezTo>
                  <a:cubicBezTo>
                    <a:pt x="375" y="158"/>
                    <a:pt x="335" y="54"/>
                    <a:pt x="249" y="15"/>
                  </a:cubicBezTo>
                  <a:cubicBezTo>
                    <a:pt x="227" y="6"/>
                    <a:pt x="202" y="1"/>
                    <a:pt x="1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4"/>
            <p:cNvSpPr/>
            <p:nvPr/>
          </p:nvSpPr>
          <p:spPr>
            <a:xfrm>
              <a:off x="4487166" y="4992843"/>
              <a:ext cx="118799" cy="118254"/>
            </a:xfrm>
            <a:custGeom>
              <a:avLst/>
              <a:gdLst/>
              <a:ahLst/>
              <a:cxnLst/>
              <a:rect l="l" t="t" r="r" b="b"/>
              <a:pathLst>
                <a:path w="2617" h="2605" extrusionOk="0">
                  <a:moveTo>
                    <a:pt x="1172" y="52"/>
                  </a:moveTo>
                  <a:cubicBezTo>
                    <a:pt x="1194" y="52"/>
                    <a:pt x="1222" y="84"/>
                    <a:pt x="1226" y="131"/>
                  </a:cubicBezTo>
                  <a:lnTo>
                    <a:pt x="1239" y="252"/>
                  </a:lnTo>
                  <a:lnTo>
                    <a:pt x="1260" y="251"/>
                  </a:lnTo>
                  <a:cubicBezTo>
                    <a:pt x="1282" y="248"/>
                    <a:pt x="1304" y="246"/>
                    <a:pt x="1326" y="246"/>
                  </a:cubicBezTo>
                  <a:cubicBezTo>
                    <a:pt x="1349" y="246"/>
                    <a:pt x="1372" y="248"/>
                    <a:pt x="1398" y="249"/>
                  </a:cubicBezTo>
                  <a:lnTo>
                    <a:pt x="1419" y="251"/>
                  </a:lnTo>
                  <a:lnTo>
                    <a:pt x="1437" y="130"/>
                  </a:lnTo>
                  <a:cubicBezTo>
                    <a:pt x="1443" y="85"/>
                    <a:pt x="1472" y="54"/>
                    <a:pt x="1498" y="54"/>
                  </a:cubicBezTo>
                  <a:cubicBezTo>
                    <a:pt x="1507" y="56"/>
                    <a:pt x="1515" y="64"/>
                    <a:pt x="1519" y="69"/>
                  </a:cubicBezTo>
                  <a:cubicBezTo>
                    <a:pt x="1532" y="88"/>
                    <a:pt x="1537" y="116"/>
                    <a:pt x="1532" y="146"/>
                  </a:cubicBezTo>
                  <a:lnTo>
                    <a:pt x="1514" y="267"/>
                  </a:lnTo>
                  <a:lnTo>
                    <a:pt x="1535" y="272"/>
                  </a:lnTo>
                  <a:cubicBezTo>
                    <a:pt x="1583" y="283"/>
                    <a:pt x="1627" y="295"/>
                    <a:pt x="1667" y="309"/>
                  </a:cubicBezTo>
                  <a:lnTo>
                    <a:pt x="1686" y="316"/>
                  </a:lnTo>
                  <a:lnTo>
                    <a:pt x="1735" y="204"/>
                  </a:lnTo>
                  <a:cubicBezTo>
                    <a:pt x="1753" y="165"/>
                    <a:pt x="1782" y="144"/>
                    <a:pt x="1803" y="144"/>
                  </a:cubicBezTo>
                  <a:cubicBezTo>
                    <a:pt x="1807" y="144"/>
                    <a:pt x="1811" y="144"/>
                    <a:pt x="1814" y="146"/>
                  </a:cubicBezTo>
                  <a:cubicBezTo>
                    <a:pt x="1823" y="149"/>
                    <a:pt x="1828" y="159"/>
                    <a:pt x="1831" y="165"/>
                  </a:cubicBezTo>
                  <a:cubicBezTo>
                    <a:pt x="1839" y="186"/>
                    <a:pt x="1837" y="215"/>
                    <a:pt x="1825" y="242"/>
                  </a:cubicBezTo>
                  <a:lnTo>
                    <a:pt x="1775" y="354"/>
                  </a:lnTo>
                  <a:lnTo>
                    <a:pt x="1794" y="364"/>
                  </a:lnTo>
                  <a:cubicBezTo>
                    <a:pt x="1837" y="386"/>
                    <a:pt x="1874" y="411"/>
                    <a:pt x="1911" y="435"/>
                  </a:cubicBezTo>
                  <a:lnTo>
                    <a:pt x="1928" y="447"/>
                  </a:lnTo>
                  <a:lnTo>
                    <a:pt x="2005" y="350"/>
                  </a:lnTo>
                  <a:cubicBezTo>
                    <a:pt x="2026" y="325"/>
                    <a:pt x="2055" y="310"/>
                    <a:pt x="2076" y="310"/>
                  </a:cubicBezTo>
                  <a:cubicBezTo>
                    <a:pt x="2084" y="310"/>
                    <a:pt x="2091" y="312"/>
                    <a:pt x="2096" y="316"/>
                  </a:cubicBezTo>
                  <a:cubicBezTo>
                    <a:pt x="2103" y="322"/>
                    <a:pt x="2106" y="331"/>
                    <a:pt x="2106" y="339"/>
                  </a:cubicBezTo>
                  <a:cubicBezTo>
                    <a:pt x="2109" y="361"/>
                    <a:pt x="2098" y="389"/>
                    <a:pt x="2080" y="412"/>
                  </a:cubicBezTo>
                  <a:lnTo>
                    <a:pt x="2003" y="507"/>
                  </a:lnTo>
                  <a:lnTo>
                    <a:pt x="2019" y="521"/>
                  </a:lnTo>
                  <a:cubicBezTo>
                    <a:pt x="2050" y="550"/>
                    <a:pt x="2081" y="582"/>
                    <a:pt x="2113" y="621"/>
                  </a:cubicBezTo>
                  <a:lnTo>
                    <a:pt x="2127" y="637"/>
                  </a:lnTo>
                  <a:lnTo>
                    <a:pt x="2225" y="565"/>
                  </a:lnTo>
                  <a:cubicBezTo>
                    <a:pt x="2245" y="550"/>
                    <a:pt x="2269" y="541"/>
                    <a:pt x="2290" y="541"/>
                  </a:cubicBezTo>
                  <a:cubicBezTo>
                    <a:pt x="2298" y="541"/>
                    <a:pt x="2314" y="542"/>
                    <a:pt x="2323" y="554"/>
                  </a:cubicBezTo>
                  <a:cubicBezTo>
                    <a:pt x="2332" y="566"/>
                    <a:pt x="2327" y="583"/>
                    <a:pt x="2324" y="592"/>
                  </a:cubicBezTo>
                  <a:cubicBezTo>
                    <a:pt x="2317" y="611"/>
                    <a:pt x="2303" y="629"/>
                    <a:pt x="2283" y="644"/>
                  </a:cubicBezTo>
                  <a:lnTo>
                    <a:pt x="2185" y="716"/>
                  </a:lnTo>
                  <a:lnTo>
                    <a:pt x="2196" y="734"/>
                  </a:lnTo>
                  <a:cubicBezTo>
                    <a:pt x="2222" y="776"/>
                    <a:pt x="2245" y="817"/>
                    <a:pt x="2264" y="855"/>
                  </a:cubicBezTo>
                  <a:lnTo>
                    <a:pt x="2272" y="875"/>
                  </a:lnTo>
                  <a:lnTo>
                    <a:pt x="2386" y="831"/>
                  </a:lnTo>
                  <a:cubicBezTo>
                    <a:pt x="2401" y="825"/>
                    <a:pt x="2417" y="822"/>
                    <a:pt x="2431" y="822"/>
                  </a:cubicBezTo>
                  <a:cubicBezTo>
                    <a:pt x="2456" y="822"/>
                    <a:pt x="2477" y="831"/>
                    <a:pt x="2482" y="845"/>
                  </a:cubicBezTo>
                  <a:cubicBezTo>
                    <a:pt x="2486" y="855"/>
                    <a:pt x="2483" y="865"/>
                    <a:pt x="2480" y="871"/>
                  </a:cubicBezTo>
                  <a:cubicBezTo>
                    <a:pt x="2470" y="891"/>
                    <a:pt x="2448" y="911"/>
                    <a:pt x="2420" y="922"/>
                  </a:cubicBezTo>
                  <a:lnTo>
                    <a:pt x="2306" y="966"/>
                  </a:lnTo>
                  <a:lnTo>
                    <a:pt x="2312" y="986"/>
                  </a:lnTo>
                  <a:cubicBezTo>
                    <a:pt x="2325" y="1030"/>
                    <a:pt x="2335" y="1074"/>
                    <a:pt x="2344" y="1119"/>
                  </a:cubicBezTo>
                  <a:lnTo>
                    <a:pt x="2348" y="1140"/>
                  </a:lnTo>
                  <a:lnTo>
                    <a:pt x="2470" y="1128"/>
                  </a:lnTo>
                  <a:cubicBezTo>
                    <a:pt x="2475" y="1127"/>
                    <a:pt x="2480" y="1127"/>
                    <a:pt x="2485" y="1127"/>
                  </a:cubicBezTo>
                  <a:cubicBezTo>
                    <a:pt x="2523" y="1127"/>
                    <a:pt x="2556" y="1145"/>
                    <a:pt x="2559" y="1167"/>
                  </a:cubicBezTo>
                  <a:cubicBezTo>
                    <a:pt x="2561" y="1190"/>
                    <a:pt x="2529" y="1219"/>
                    <a:pt x="2480" y="1225"/>
                  </a:cubicBezTo>
                  <a:lnTo>
                    <a:pt x="2359" y="1238"/>
                  </a:lnTo>
                  <a:lnTo>
                    <a:pt x="2360" y="1259"/>
                  </a:lnTo>
                  <a:cubicBezTo>
                    <a:pt x="2361" y="1301"/>
                    <a:pt x="2360" y="1344"/>
                    <a:pt x="2355" y="1397"/>
                  </a:cubicBezTo>
                  <a:lnTo>
                    <a:pt x="2354" y="1418"/>
                  </a:lnTo>
                  <a:lnTo>
                    <a:pt x="2476" y="1436"/>
                  </a:lnTo>
                  <a:cubicBezTo>
                    <a:pt x="2504" y="1440"/>
                    <a:pt x="2530" y="1455"/>
                    <a:pt x="2544" y="1471"/>
                  </a:cubicBezTo>
                  <a:cubicBezTo>
                    <a:pt x="2548" y="1477"/>
                    <a:pt x="2554" y="1486"/>
                    <a:pt x="2552" y="1497"/>
                  </a:cubicBezTo>
                  <a:cubicBezTo>
                    <a:pt x="2549" y="1518"/>
                    <a:pt x="2518" y="1534"/>
                    <a:pt x="2480" y="1534"/>
                  </a:cubicBezTo>
                  <a:cubicBezTo>
                    <a:pt x="2474" y="1534"/>
                    <a:pt x="2467" y="1534"/>
                    <a:pt x="2461" y="1533"/>
                  </a:cubicBezTo>
                  <a:lnTo>
                    <a:pt x="2340" y="1514"/>
                  </a:lnTo>
                  <a:lnTo>
                    <a:pt x="2334" y="1535"/>
                  </a:lnTo>
                  <a:cubicBezTo>
                    <a:pt x="2324" y="1583"/>
                    <a:pt x="2312" y="1628"/>
                    <a:pt x="2297" y="1667"/>
                  </a:cubicBezTo>
                  <a:lnTo>
                    <a:pt x="2290" y="1687"/>
                  </a:lnTo>
                  <a:lnTo>
                    <a:pt x="2402" y="1735"/>
                  </a:lnTo>
                  <a:cubicBezTo>
                    <a:pt x="2429" y="1747"/>
                    <a:pt x="2450" y="1767"/>
                    <a:pt x="2459" y="1788"/>
                  </a:cubicBezTo>
                  <a:cubicBezTo>
                    <a:pt x="2461" y="1794"/>
                    <a:pt x="2464" y="1804"/>
                    <a:pt x="2459" y="1813"/>
                  </a:cubicBezTo>
                  <a:cubicBezTo>
                    <a:pt x="2453" y="1826"/>
                    <a:pt x="2434" y="1834"/>
                    <a:pt x="2410" y="1834"/>
                  </a:cubicBezTo>
                  <a:cubicBezTo>
                    <a:pt x="2395" y="1834"/>
                    <a:pt x="2378" y="1830"/>
                    <a:pt x="2362" y="1824"/>
                  </a:cubicBezTo>
                  <a:lnTo>
                    <a:pt x="2250" y="1773"/>
                  </a:lnTo>
                  <a:lnTo>
                    <a:pt x="2239" y="1792"/>
                  </a:lnTo>
                  <a:cubicBezTo>
                    <a:pt x="2217" y="1835"/>
                    <a:pt x="2193" y="1873"/>
                    <a:pt x="2169" y="1909"/>
                  </a:cubicBezTo>
                  <a:lnTo>
                    <a:pt x="2157" y="1926"/>
                  </a:lnTo>
                  <a:lnTo>
                    <a:pt x="2253" y="2004"/>
                  </a:lnTo>
                  <a:cubicBezTo>
                    <a:pt x="2275" y="2023"/>
                    <a:pt x="2291" y="2047"/>
                    <a:pt x="2294" y="2070"/>
                  </a:cubicBezTo>
                  <a:cubicBezTo>
                    <a:pt x="2295" y="2077"/>
                    <a:pt x="2294" y="2087"/>
                    <a:pt x="2289" y="2095"/>
                  </a:cubicBezTo>
                  <a:cubicBezTo>
                    <a:pt x="2280" y="2105"/>
                    <a:pt x="2266" y="2106"/>
                    <a:pt x="2258" y="2106"/>
                  </a:cubicBezTo>
                  <a:cubicBezTo>
                    <a:pt x="2237" y="2106"/>
                    <a:pt x="2212" y="2097"/>
                    <a:pt x="2192" y="2080"/>
                  </a:cubicBezTo>
                  <a:lnTo>
                    <a:pt x="2097" y="2004"/>
                  </a:lnTo>
                  <a:lnTo>
                    <a:pt x="2083" y="2020"/>
                  </a:lnTo>
                  <a:cubicBezTo>
                    <a:pt x="2055" y="2050"/>
                    <a:pt x="2023" y="2079"/>
                    <a:pt x="1982" y="2114"/>
                  </a:cubicBezTo>
                  <a:lnTo>
                    <a:pt x="1966" y="2126"/>
                  </a:lnTo>
                  <a:lnTo>
                    <a:pt x="2039" y="2225"/>
                  </a:lnTo>
                  <a:cubicBezTo>
                    <a:pt x="2056" y="2250"/>
                    <a:pt x="2065" y="2277"/>
                    <a:pt x="2061" y="2299"/>
                  </a:cubicBezTo>
                  <a:cubicBezTo>
                    <a:pt x="2060" y="2306"/>
                    <a:pt x="2058" y="2316"/>
                    <a:pt x="2050" y="2321"/>
                  </a:cubicBezTo>
                  <a:cubicBezTo>
                    <a:pt x="2045" y="2325"/>
                    <a:pt x="2039" y="2327"/>
                    <a:pt x="2032" y="2327"/>
                  </a:cubicBezTo>
                  <a:cubicBezTo>
                    <a:pt x="2010" y="2327"/>
                    <a:pt x="1980" y="2310"/>
                    <a:pt x="1960" y="2282"/>
                  </a:cubicBezTo>
                  <a:lnTo>
                    <a:pt x="1888" y="2183"/>
                  </a:lnTo>
                  <a:lnTo>
                    <a:pt x="1869" y="2195"/>
                  </a:lnTo>
                  <a:cubicBezTo>
                    <a:pt x="1827" y="2223"/>
                    <a:pt x="1788" y="2244"/>
                    <a:pt x="1749" y="2261"/>
                  </a:cubicBezTo>
                  <a:lnTo>
                    <a:pt x="1730" y="2271"/>
                  </a:lnTo>
                  <a:lnTo>
                    <a:pt x="1773" y="2384"/>
                  </a:lnTo>
                  <a:cubicBezTo>
                    <a:pt x="1791" y="2430"/>
                    <a:pt x="1780" y="2472"/>
                    <a:pt x="1758" y="2480"/>
                  </a:cubicBezTo>
                  <a:cubicBezTo>
                    <a:pt x="1755" y="2481"/>
                    <a:pt x="1752" y="2481"/>
                    <a:pt x="1749" y="2481"/>
                  </a:cubicBezTo>
                  <a:cubicBezTo>
                    <a:pt x="1727" y="2481"/>
                    <a:pt x="1699" y="2460"/>
                    <a:pt x="1684" y="2420"/>
                  </a:cubicBezTo>
                  <a:lnTo>
                    <a:pt x="1638" y="2305"/>
                  </a:lnTo>
                  <a:lnTo>
                    <a:pt x="1618" y="2311"/>
                  </a:lnTo>
                  <a:cubicBezTo>
                    <a:pt x="1576" y="2325"/>
                    <a:pt x="1533" y="2335"/>
                    <a:pt x="1485" y="2343"/>
                  </a:cubicBezTo>
                  <a:lnTo>
                    <a:pt x="1464" y="2347"/>
                  </a:lnTo>
                  <a:lnTo>
                    <a:pt x="1478" y="2469"/>
                  </a:lnTo>
                  <a:cubicBezTo>
                    <a:pt x="1483" y="2520"/>
                    <a:pt x="1460" y="2557"/>
                    <a:pt x="1438" y="2559"/>
                  </a:cubicBezTo>
                  <a:lnTo>
                    <a:pt x="1436" y="2581"/>
                  </a:lnTo>
                  <a:lnTo>
                    <a:pt x="1436" y="2560"/>
                  </a:lnTo>
                  <a:cubicBezTo>
                    <a:pt x="1413" y="2560"/>
                    <a:pt x="1386" y="2528"/>
                    <a:pt x="1381" y="2481"/>
                  </a:cubicBezTo>
                  <a:lnTo>
                    <a:pt x="1368" y="2359"/>
                  </a:lnTo>
                  <a:lnTo>
                    <a:pt x="1347" y="2362"/>
                  </a:lnTo>
                  <a:cubicBezTo>
                    <a:pt x="1336" y="2362"/>
                    <a:pt x="1325" y="2362"/>
                    <a:pt x="1313" y="2362"/>
                  </a:cubicBezTo>
                  <a:cubicBezTo>
                    <a:pt x="1282" y="2362"/>
                    <a:pt x="1250" y="2360"/>
                    <a:pt x="1211" y="2357"/>
                  </a:cubicBezTo>
                  <a:lnTo>
                    <a:pt x="1190" y="2356"/>
                  </a:lnTo>
                  <a:lnTo>
                    <a:pt x="1172" y="2478"/>
                  </a:lnTo>
                  <a:cubicBezTo>
                    <a:pt x="1165" y="2522"/>
                    <a:pt x="1136" y="2552"/>
                    <a:pt x="1111" y="2552"/>
                  </a:cubicBezTo>
                  <a:cubicBezTo>
                    <a:pt x="1096" y="2550"/>
                    <a:pt x="1088" y="2536"/>
                    <a:pt x="1084" y="2526"/>
                  </a:cubicBezTo>
                  <a:cubicBezTo>
                    <a:pt x="1075" y="2508"/>
                    <a:pt x="1073" y="2484"/>
                    <a:pt x="1075" y="2462"/>
                  </a:cubicBezTo>
                  <a:lnTo>
                    <a:pt x="1094" y="2340"/>
                  </a:lnTo>
                  <a:lnTo>
                    <a:pt x="1073" y="2335"/>
                  </a:lnTo>
                  <a:cubicBezTo>
                    <a:pt x="1024" y="2325"/>
                    <a:pt x="980" y="2313"/>
                    <a:pt x="941" y="2298"/>
                  </a:cubicBezTo>
                  <a:lnTo>
                    <a:pt x="921" y="2292"/>
                  </a:lnTo>
                  <a:lnTo>
                    <a:pt x="873" y="2404"/>
                  </a:lnTo>
                  <a:cubicBezTo>
                    <a:pt x="855" y="2443"/>
                    <a:pt x="825" y="2464"/>
                    <a:pt x="805" y="2464"/>
                  </a:cubicBezTo>
                  <a:cubicBezTo>
                    <a:pt x="801" y="2464"/>
                    <a:pt x="798" y="2463"/>
                    <a:pt x="795" y="2462"/>
                  </a:cubicBezTo>
                  <a:cubicBezTo>
                    <a:pt x="773" y="2452"/>
                    <a:pt x="764" y="2410"/>
                    <a:pt x="784" y="2364"/>
                  </a:cubicBezTo>
                  <a:lnTo>
                    <a:pt x="835" y="2252"/>
                  </a:lnTo>
                  <a:lnTo>
                    <a:pt x="816" y="2241"/>
                  </a:lnTo>
                  <a:cubicBezTo>
                    <a:pt x="775" y="2220"/>
                    <a:pt x="736" y="2195"/>
                    <a:pt x="700" y="2171"/>
                  </a:cubicBezTo>
                  <a:lnTo>
                    <a:pt x="683" y="2158"/>
                  </a:lnTo>
                  <a:lnTo>
                    <a:pt x="605" y="2255"/>
                  </a:lnTo>
                  <a:cubicBezTo>
                    <a:pt x="584" y="2280"/>
                    <a:pt x="555" y="2295"/>
                    <a:pt x="533" y="2295"/>
                  </a:cubicBezTo>
                  <a:cubicBezTo>
                    <a:pt x="526" y="2295"/>
                    <a:pt x="519" y="2294"/>
                    <a:pt x="514" y="2290"/>
                  </a:cubicBezTo>
                  <a:cubicBezTo>
                    <a:pt x="495" y="2276"/>
                    <a:pt x="498" y="2232"/>
                    <a:pt x="529" y="2194"/>
                  </a:cubicBezTo>
                  <a:lnTo>
                    <a:pt x="605" y="2099"/>
                  </a:lnTo>
                  <a:lnTo>
                    <a:pt x="589" y="2084"/>
                  </a:lnTo>
                  <a:cubicBezTo>
                    <a:pt x="558" y="2057"/>
                    <a:pt x="529" y="2024"/>
                    <a:pt x="495" y="1984"/>
                  </a:cubicBezTo>
                  <a:lnTo>
                    <a:pt x="482" y="1968"/>
                  </a:lnTo>
                  <a:lnTo>
                    <a:pt x="382" y="2041"/>
                  </a:lnTo>
                  <a:cubicBezTo>
                    <a:pt x="362" y="2056"/>
                    <a:pt x="339" y="2065"/>
                    <a:pt x="318" y="2065"/>
                  </a:cubicBezTo>
                  <a:cubicBezTo>
                    <a:pt x="308" y="2065"/>
                    <a:pt x="294" y="2063"/>
                    <a:pt x="284" y="2051"/>
                  </a:cubicBezTo>
                  <a:cubicBezTo>
                    <a:pt x="272" y="2034"/>
                    <a:pt x="283" y="1992"/>
                    <a:pt x="324" y="1962"/>
                  </a:cubicBezTo>
                  <a:lnTo>
                    <a:pt x="424" y="1889"/>
                  </a:lnTo>
                  <a:lnTo>
                    <a:pt x="413" y="1871"/>
                  </a:lnTo>
                  <a:cubicBezTo>
                    <a:pt x="384" y="1828"/>
                    <a:pt x="363" y="1789"/>
                    <a:pt x="345" y="1751"/>
                  </a:cubicBezTo>
                  <a:lnTo>
                    <a:pt x="336" y="1731"/>
                  </a:lnTo>
                  <a:lnTo>
                    <a:pt x="223" y="1776"/>
                  </a:lnTo>
                  <a:cubicBezTo>
                    <a:pt x="208" y="1782"/>
                    <a:pt x="193" y="1784"/>
                    <a:pt x="179" y="1784"/>
                  </a:cubicBezTo>
                  <a:cubicBezTo>
                    <a:pt x="154" y="1784"/>
                    <a:pt x="132" y="1776"/>
                    <a:pt x="126" y="1761"/>
                  </a:cubicBezTo>
                  <a:cubicBezTo>
                    <a:pt x="123" y="1752"/>
                    <a:pt x="125" y="1744"/>
                    <a:pt x="129" y="1736"/>
                  </a:cubicBezTo>
                  <a:cubicBezTo>
                    <a:pt x="139" y="1717"/>
                    <a:pt x="161" y="1697"/>
                    <a:pt x="188" y="1687"/>
                  </a:cubicBezTo>
                  <a:lnTo>
                    <a:pt x="303" y="1641"/>
                  </a:lnTo>
                  <a:lnTo>
                    <a:pt x="297" y="1620"/>
                  </a:lnTo>
                  <a:cubicBezTo>
                    <a:pt x="283" y="1581"/>
                    <a:pt x="273" y="1538"/>
                    <a:pt x="265" y="1487"/>
                  </a:cubicBezTo>
                  <a:lnTo>
                    <a:pt x="261" y="1466"/>
                  </a:lnTo>
                  <a:lnTo>
                    <a:pt x="139" y="1480"/>
                  </a:lnTo>
                  <a:cubicBezTo>
                    <a:pt x="134" y="1480"/>
                    <a:pt x="129" y="1481"/>
                    <a:pt x="124" y="1481"/>
                  </a:cubicBezTo>
                  <a:cubicBezTo>
                    <a:pt x="85" y="1481"/>
                    <a:pt x="53" y="1462"/>
                    <a:pt x="50" y="1440"/>
                  </a:cubicBezTo>
                  <a:cubicBezTo>
                    <a:pt x="47" y="1418"/>
                    <a:pt x="80" y="1388"/>
                    <a:pt x="129" y="1383"/>
                  </a:cubicBezTo>
                  <a:lnTo>
                    <a:pt x="250" y="1370"/>
                  </a:lnTo>
                  <a:lnTo>
                    <a:pt x="249" y="1349"/>
                  </a:lnTo>
                  <a:cubicBezTo>
                    <a:pt x="247" y="1308"/>
                    <a:pt x="249" y="1264"/>
                    <a:pt x="253" y="1212"/>
                  </a:cubicBezTo>
                  <a:lnTo>
                    <a:pt x="255" y="1191"/>
                  </a:lnTo>
                  <a:lnTo>
                    <a:pt x="133" y="1172"/>
                  </a:lnTo>
                  <a:cubicBezTo>
                    <a:pt x="84" y="1165"/>
                    <a:pt x="54" y="1134"/>
                    <a:pt x="56" y="1111"/>
                  </a:cubicBezTo>
                  <a:cubicBezTo>
                    <a:pt x="60" y="1090"/>
                    <a:pt x="90" y="1074"/>
                    <a:pt x="126" y="1074"/>
                  </a:cubicBezTo>
                  <a:cubicBezTo>
                    <a:pt x="133" y="1074"/>
                    <a:pt x="140" y="1075"/>
                    <a:pt x="147" y="1076"/>
                  </a:cubicBezTo>
                  <a:lnTo>
                    <a:pt x="268" y="1095"/>
                  </a:lnTo>
                  <a:lnTo>
                    <a:pt x="274" y="1074"/>
                  </a:lnTo>
                  <a:cubicBezTo>
                    <a:pt x="284" y="1023"/>
                    <a:pt x="297" y="981"/>
                    <a:pt x="311" y="942"/>
                  </a:cubicBezTo>
                  <a:lnTo>
                    <a:pt x="319" y="922"/>
                  </a:lnTo>
                  <a:lnTo>
                    <a:pt x="207" y="872"/>
                  </a:lnTo>
                  <a:cubicBezTo>
                    <a:pt x="162" y="853"/>
                    <a:pt x="140" y="814"/>
                    <a:pt x="149" y="795"/>
                  </a:cubicBezTo>
                  <a:cubicBezTo>
                    <a:pt x="155" y="782"/>
                    <a:pt x="174" y="774"/>
                    <a:pt x="197" y="774"/>
                  </a:cubicBezTo>
                  <a:cubicBezTo>
                    <a:pt x="212" y="774"/>
                    <a:pt x="230" y="777"/>
                    <a:pt x="246" y="785"/>
                  </a:cubicBezTo>
                  <a:lnTo>
                    <a:pt x="358" y="834"/>
                  </a:lnTo>
                  <a:lnTo>
                    <a:pt x="369" y="817"/>
                  </a:lnTo>
                  <a:cubicBezTo>
                    <a:pt x="390" y="775"/>
                    <a:pt x="414" y="735"/>
                    <a:pt x="440" y="699"/>
                  </a:cubicBezTo>
                  <a:lnTo>
                    <a:pt x="452" y="682"/>
                  </a:lnTo>
                  <a:lnTo>
                    <a:pt x="357" y="606"/>
                  </a:lnTo>
                  <a:cubicBezTo>
                    <a:pt x="319" y="574"/>
                    <a:pt x="307" y="533"/>
                    <a:pt x="321" y="515"/>
                  </a:cubicBezTo>
                  <a:cubicBezTo>
                    <a:pt x="330" y="505"/>
                    <a:pt x="341" y="502"/>
                    <a:pt x="351" y="502"/>
                  </a:cubicBezTo>
                  <a:cubicBezTo>
                    <a:pt x="372" y="502"/>
                    <a:pt x="397" y="513"/>
                    <a:pt x="416" y="529"/>
                  </a:cubicBezTo>
                  <a:lnTo>
                    <a:pt x="511" y="606"/>
                  </a:lnTo>
                  <a:lnTo>
                    <a:pt x="526" y="590"/>
                  </a:lnTo>
                  <a:cubicBezTo>
                    <a:pt x="552" y="560"/>
                    <a:pt x="584" y="531"/>
                    <a:pt x="626" y="496"/>
                  </a:cubicBezTo>
                  <a:lnTo>
                    <a:pt x="642" y="483"/>
                  </a:lnTo>
                  <a:lnTo>
                    <a:pt x="569" y="384"/>
                  </a:lnTo>
                  <a:cubicBezTo>
                    <a:pt x="552" y="360"/>
                    <a:pt x="543" y="333"/>
                    <a:pt x="547" y="310"/>
                  </a:cubicBezTo>
                  <a:cubicBezTo>
                    <a:pt x="548" y="304"/>
                    <a:pt x="551" y="293"/>
                    <a:pt x="558" y="287"/>
                  </a:cubicBezTo>
                  <a:cubicBezTo>
                    <a:pt x="563" y="284"/>
                    <a:pt x="569" y="283"/>
                    <a:pt x="575" y="283"/>
                  </a:cubicBezTo>
                  <a:cubicBezTo>
                    <a:pt x="597" y="283"/>
                    <a:pt x="627" y="300"/>
                    <a:pt x="647" y="327"/>
                  </a:cubicBezTo>
                  <a:lnTo>
                    <a:pt x="720" y="426"/>
                  </a:lnTo>
                  <a:lnTo>
                    <a:pt x="738" y="415"/>
                  </a:lnTo>
                  <a:cubicBezTo>
                    <a:pt x="783" y="385"/>
                    <a:pt x="821" y="364"/>
                    <a:pt x="858" y="348"/>
                  </a:cubicBezTo>
                  <a:lnTo>
                    <a:pt x="878" y="339"/>
                  </a:lnTo>
                  <a:lnTo>
                    <a:pt x="835" y="224"/>
                  </a:lnTo>
                  <a:cubicBezTo>
                    <a:pt x="824" y="196"/>
                    <a:pt x="822" y="168"/>
                    <a:pt x="831" y="148"/>
                  </a:cubicBezTo>
                  <a:cubicBezTo>
                    <a:pt x="835" y="142"/>
                    <a:pt x="840" y="132"/>
                    <a:pt x="848" y="129"/>
                  </a:cubicBezTo>
                  <a:cubicBezTo>
                    <a:pt x="851" y="128"/>
                    <a:pt x="854" y="128"/>
                    <a:pt x="857" y="128"/>
                  </a:cubicBezTo>
                  <a:cubicBezTo>
                    <a:pt x="879" y="128"/>
                    <a:pt x="909" y="149"/>
                    <a:pt x="924" y="190"/>
                  </a:cubicBezTo>
                  <a:lnTo>
                    <a:pt x="969" y="305"/>
                  </a:lnTo>
                  <a:lnTo>
                    <a:pt x="989" y="299"/>
                  </a:lnTo>
                  <a:cubicBezTo>
                    <a:pt x="1031" y="285"/>
                    <a:pt x="1075" y="275"/>
                    <a:pt x="1122" y="267"/>
                  </a:cubicBezTo>
                  <a:lnTo>
                    <a:pt x="1143" y="263"/>
                  </a:lnTo>
                  <a:lnTo>
                    <a:pt x="1130" y="141"/>
                  </a:lnTo>
                  <a:cubicBezTo>
                    <a:pt x="1127" y="111"/>
                    <a:pt x="1133" y="83"/>
                    <a:pt x="1147" y="65"/>
                  </a:cubicBezTo>
                  <a:cubicBezTo>
                    <a:pt x="1151" y="59"/>
                    <a:pt x="1158" y="53"/>
                    <a:pt x="1172" y="52"/>
                  </a:cubicBezTo>
                  <a:close/>
                  <a:moveTo>
                    <a:pt x="1164" y="0"/>
                  </a:moveTo>
                  <a:cubicBezTo>
                    <a:pt x="1144" y="3"/>
                    <a:pt x="1126" y="14"/>
                    <a:pt x="1111" y="31"/>
                  </a:cubicBezTo>
                  <a:cubicBezTo>
                    <a:pt x="1090" y="57"/>
                    <a:pt x="1079" y="98"/>
                    <a:pt x="1084" y="140"/>
                  </a:cubicBezTo>
                  <a:lnTo>
                    <a:pt x="1091" y="221"/>
                  </a:lnTo>
                  <a:cubicBezTo>
                    <a:pt x="1058" y="227"/>
                    <a:pt x="1026" y="234"/>
                    <a:pt x="994" y="244"/>
                  </a:cubicBezTo>
                  <a:lnTo>
                    <a:pt x="964" y="169"/>
                  </a:lnTo>
                  <a:cubicBezTo>
                    <a:pt x="944" y="114"/>
                    <a:pt x="897" y="77"/>
                    <a:pt x="854" y="77"/>
                  </a:cubicBezTo>
                  <a:cubicBezTo>
                    <a:pt x="846" y="77"/>
                    <a:pt x="838" y="79"/>
                    <a:pt x="830" y="82"/>
                  </a:cubicBezTo>
                  <a:cubicBezTo>
                    <a:pt x="811" y="90"/>
                    <a:pt x="796" y="105"/>
                    <a:pt x="787" y="126"/>
                  </a:cubicBezTo>
                  <a:cubicBezTo>
                    <a:pt x="773" y="157"/>
                    <a:pt x="773" y="200"/>
                    <a:pt x="789" y="238"/>
                  </a:cubicBezTo>
                  <a:lnTo>
                    <a:pt x="819" y="312"/>
                  </a:lnTo>
                  <a:cubicBezTo>
                    <a:pt x="791" y="326"/>
                    <a:pt x="763" y="342"/>
                    <a:pt x="731" y="361"/>
                  </a:cubicBezTo>
                  <a:lnTo>
                    <a:pt x="684" y="297"/>
                  </a:lnTo>
                  <a:cubicBezTo>
                    <a:pt x="655" y="257"/>
                    <a:pt x="613" y="234"/>
                    <a:pt x="575" y="234"/>
                  </a:cubicBezTo>
                  <a:cubicBezTo>
                    <a:pt x="559" y="234"/>
                    <a:pt x="544" y="239"/>
                    <a:pt x="531" y="248"/>
                  </a:cubicBezTo>
                  <a:cubicBezTo>
                    <a:pt x="515" y="260"/>
                    <a:pt x="505" y="279"/>
                    <a:pt x="501" y="301"/>
                  </a:cubicBezTo>
                  <a:cubicBezTo>
                    <a:pt x="496" y="335"/>
                    <a:pt x="508" y="375"/>
                    <a:pt x="532" y="408"/>
                  </a:cubicBezTo>
                  <a:lnTo>
                    <a:pt x="581" y="474"/>
                  </a:lnTo>
                  <a:cubicBezTo>
                    <a:pt x="552" y="497"/>
                    <a:pt x="529" y="519"/>
                    <a:pt x="508" y="542"/>
                  </a:cubicBezTo>
                  <a:lnTo>
                    <a:pt x="446" y="492"/>
                  </a:lnTo>
                  <a:cubicBezTo>
                    <a:pt x="417" y="469"/>
                    <a:pt x="382" y="457"/>
                    <a:pt x="352" y="457"/>
                  </a:cubicBezTo>
                  <a:cubicBezTo>
                    <a:pt x="325" y="457"/>
                    <a:pt x="301" y="466"/>
                    <a:pt x="286" y="484"/>
                  </a:cubicBezTo>
                  <a:cubicBezTo>
                    <a:pt x="253" y="524"/>
                    <a:pt x="272" y="593"/>
                    <a:pt x="328" y="639"/>
                  </a:cubicBezTo>
                  <a:lnTo>
                    <a:pt x="391" y="690"/>
                  </a:lnTo>
                  <a:cubicBezTo>
                    <a:pt x="372" y="717"/>
                    <a:pt x="355" y="745"/>
                    <a:pt x="339" y="775"/>
                  </a:cubicBezTo>
                  <a:lnTo>
                    <a:pt x="265" y="743"/>
                  </a:lnTo>
                  <a:cubicBezTo>
                    <a:pt x="243" y="733"/>
                    <a:pt x="220" y="728"/>
                    <a:pt x="199" y="728"/>
                  </a:cubicBezTo>
                  <a:cubicBezTo>
                    <a:pt x="158" y="728"/>
                    <a:pt x="122" y="745"/>
                    <a:pt x="108" y="776"/>
                  </a:cubicBezTo>
                  <a:cubicBezTo>
                    <a:pt x="87" y="825"/>
                    <a:pt x="123" y="886"/>
                    <a:pt x="188" y="915"/>
                  </a:cubicBezTo>
                  <a:lnTo>
                    <a:pt x="261" y="946"/>
                  </a:lnTo>
                  <a:cubicBezTo>
                    <a:pt x="250" y="976"/>
                    <a:pt x="243" y="1008"/>
                    <a:pt x="234" y="1043"/>
                  </a:cubicBezTo>
                  <a:lnTo>
                    <a:pt x="154" y="1031"/>
                  </a:lnTo>
                  <a:cubicBezTo>
                    <a:pt x="145" y="1029"/>
                    <a:pt x="137" y="1029"/>
                    <a:pt x="128" y="1029"/>
                  </a:cubicBezTo>
                  <a:cubicBezTo>
                    <a:pt x="67" y="1029"/>
                    <a:pt x="18" y="1060"/>
                    <a:pt x="12" y="1104"/>
                  </a:cubicBezTo>
                  <a:cubicBezTo>
                    <a:pt x="4" y="1157"/>
                    <a:pt x="54" y="1207"/>
                    <a:pt x="127" y="1218"/>
                  </a:cubicBezTo>
                  <a:lnTo>
                    <a:pt x="206" y="1230"/>
                  </a:lnTo>
                  <a:cubicBezTo>
                    <a:pt x="203" y="1266"/>
                    <a:pt x="202" y="1298"/>
                    <a:pt x="203" y="1330"/>
                  </a:cubicBezTo>
                  <a:lnTo>
                    <a:pt x="124" y="1339"/>
                  </a:lnTo>
                  <a:cubicBezTo>
                    <a:pt x="51" y="1346"/>
                    <a:pt x="0" y="1393"/>
                    <a:pt x="6" y="1446"/>
                  </a:cubicBezTo>
                  <a:cubicBezTo>
                    <a:pt x="10" y="1492"/>
                    <a:pt x="60" y="1527"/>
                    <a:pt x="122" y="1527"/>
                  </a:cubicBezTo>
                  <a:cubicBezTo>
                    <a:pt x="130" y="1527"/>
                    <a:pt x="137" y="1526"/>
                    <a:pt x="145" y="1525"/>
                  </a:cubicBezTo>
                  <a:lnTo>
                    <a:pt x="225" y="1516"/>
                  </a:lnTo>
                  <a:cubicBezTo>
                    <a:pt x="232" y="1552"/>
                    <a:pt x="240" y="1583"/>
                    <a:pt x="249" y="1614"/>
                  </a:cubicBezTo>
                  <a:lnTo>
                    <a:pt x="174" y="1642"/>
                  </a:lnTo>
                  <a:cubicBezTo>
                    <a:pt x="134" y="1657"/>
                    <a:pt x="103" y="1684"/>
                    <a:pt x="90" y="1716"/>
                  </a:cubicBezTo>
                  <a:cubicBezTo>
                    <a:pt x="81" y="1737"/>
                    <a:pt x="80" y="1759"/>
                    <a:pt x="87" y="1777"/>
                  </a:cubicBezTo>
                  <a:cubicBezTo>
                    <a:pt x="100" y="1810"/>
                    <a:pt x="139" y="1829"/>
                    <a:pt x="184" y="1829"/>
                  </a:cubicBezTo>
                  <a:cubicBezTo>
                    <a:pt x="203" y="1829"/>
                    <a:pt x="223" y="1826"/>
                    <a:pt x="242" y="1818"/>
                  </a:cubicBezTo>
                  <a:lnTo>
                    <a:pt x="317" y="1789"/>
                  </a:lnTo>
                  <a:cubicBezTo>
                    <a:pt x="331" y="1816"/>
                    <a:pt x="346" y="1846"/>
                    <a:pt x="365" y="1876"/>
                  </a:cubicBezTo>
                  <a:lnTo>
                    <a:pt x="301" y="1924"/>
                  </a:lnTo>
                  <a:cubicBezTo>
                    <a:pt x="241" y="1967"/>
                    <a:pt x="220" y="2035"/>
                    <a:pt x="251" y="2077"/>
                  </a:cubicBezTo>
                  <a:cubicBezTo>
                    <a:pt x="267" y="2097"/>
                    <a:pt x="293" y="2107"/>
                    <a:pt x="322" y="2107"/>
                  </a:cubicBezTo>
                  <a:cubicBezTo>
                    <a:pt x="351" y="2107"/>
                    <a:pt x="384" y="2097"/>
                    <a:pt x="413" y="2076"/>
                  </a:cubicBezTo>
                  <a:lnTo>
                    <a:pt x="477" y="2027"/>
                  </a:lnTo>
                  <a:cubicBezTo>
                    <a:pt x="501" y="2056"/>
                    <a:pt x="524" y="2079"/>
                    <a:pt x="546" y="2100"/>
                  </a:cubicBezTo>
                  <a:lnTo>
                    <a:pt x="496" y="2162"/>
                  </a:lnTo>
                  <a:cubicBezTo>
                    <a:pt x="450" y="2219"/>
                    <a:pt x="447" y="2289"/>
                    <a:pt x="488" y="2324"/>
                  </a:cubicBezTo>
                  <a:cubicBezTo>
                    <a:pt x="501" y="2334"/>
                    <a:pt x="517" y="2339"/>
                    <a:pt x="535" y="2339"/>
                  </a:cubicBezTo>
                  <a:cubicBezTo>
                    <a:pt x="571" y="2339"/>
                    <a:pt x="613" y="2318"/>
                    <a:pt x="642" y="2281"/>
                  </a:cubicBezTo>
                  <a:lnTo>
                    <a:pt x="692" y="2218"/>
                  </a:lnTo>
                  <a:cubicBezTo>
                    <a:pt x="719" y="2236"/>
                    <a:pt x="747" y="2253"/>
                    <a:pt x="778" y="2269"/>
                  </a:cubicBezTo>
                  <a:lnTo>
                    <a:pt x="745" y="2343"/>
                  </a:lnTo>
                  <a:cubicBezTo>
                    <a:pt x="715" y="2410"/>
                    <a:pt x="730" y="2479"/>
                    <a:pt x="779" y="2500"/>
                  </a:cubicBezTo>
                  <a:cubicBezTo>
                    <a:pt x="788" y="2503"/>
                    <a:pt x="797" y="2505"/>
                    <a:pt x="806" y="2505"/>
                  </a:cubicBezTo>
                  <a:cubicBezTo>
                    <a:pt x="848" y="2505"/>
                    <a:pt x="895" y="2471"/>
                    <a:pt x="918" y="2418"/>
                  </a:cubicBezTo>
                  <a:lnTo>
                    <a:pt x="950" y="2346"/>
                  </a:lnTo>
                  <a:cubicBezTo>
                    <a:pt x="979" y="2356"/>
                    <a:pt x="1011" y="2364"/>
                    <a:pt x="1046" y="2373"/>
                  </a:cubicBezTo>
                  <a:lnTo>
                    <a:pt x="1034" y="2452"/>
                  </a:lnTo>
                  <a:cubicBezTo>
                    <a:pt x="1029" y="2485"/>
                    <a:pt x="1032" y="2517"/>
                    <a:pt x="1045" y="2543"/>
                  </a:cubicBezTo>
                  <a:cubicBezTo>
                    <a:pt x="1057" y="2572"/>
                    <a:pt x="1079" y="2590"/>
                    <a:pt x="1106" y="2595"/>
                  </a:cubicBezTo>
                  <a:cubicBezTo>
                    <a:pt x="1109" y="2595"/>
                    <a:pt x="1113" y="2595"/>
                    <a:pt x="1117" y="2595"/>
                  </a:cubicBezTo>
                  <a:cubicBezTo>
                    <a:pt x="1165" y="2595"/>
                    <a:pt x="1210" y="2546"/>
                    <a:pt x="1220" y="2481"/>
                  </a:cubicBezTo>
                  <a:lnTo>
                    <a:pt x="1231" y="2402"/>
                  </a:lnTo>
                  <a:cubicBezTo>
                    <a:pt x="1259" y="2404"/>
                    <a:pt x="1284" y="2405"/>
                    <a:pt x="1308" y="2405"/>
                  </a:cubicBezTo>
                  <a:cubicBezTo>
                    <a:pt x="1316" y="2405"/>
                    <a:pt x="1323" y="2405"/>
                    <a:pt x="1331" y="2405"/>
                  </a:cubicBezTo>
                  <a:lnTo>
                    <a:pt x="1341" y="2484"/>
                  </a:lnTo>
                  <a:cubicBezTo>
                    <a:pt x="1348" y="2552"/>
                    <a:pt x="1390" y="2604"/>
                    <a:pt x="1441" y="2604"/>
                  </a:cubicBezTo>
                  <a:lnTo>
                    <a:pt x="1448" y="2604"/>
                  </a:lnTo>
                  <a:cubicBezTo>
                    <a:pt x="1501" y="2599"/>
                    <a:pt x="1537" y="2537"/>
                    <a:pt x="1530" y="2464"/>
                  </a:cubicBezTo>
                  <a:lnTo>
                    <a:pt x="1520" y="2385"/>
                  </a:lnTo>
                  <a:cubicBezTo>
                    <a:pt x="1554" y="2378"/>
                    <a:pt x="1586" y="2370"/>
                    <a:pt x="1617" y="2362"/>
                  </a:cubicBezTo>
                  <a:lnTo>
                    <a:pt x="1647" y="2436"/>
                  </a:lnTo>
                  <a:cubicBezTo>
                    <a:pt x="1668" y="2492"/>
                    <a:pt x="1713" y="2529"/>
                    <a:pt x="1755" y="2529"/>
                  </a:cubicBezTo>
                  <a:cubicBezTo>
                    <a:pt x="1764" y="2529"/>
                    <a:pt x="1772" y="2527"/>
                    <a:pt x="1781" y="2524"/>
                  </a:cubicBezTo>
                  <a:cubicBezTo>
                    <a:pt x="1830" y="2504"/>
                    <a:pt x="1848" y="2435"/>
                    <a:pt x="1822" y="2368"/>
                  </a:cubicBezTo>
                  <a:lnTo>
                    <a:pt x="1793" y="2294"/>
                  </a:lnTo>
                  <a:cubicBezTo>
                    <a:pt x="1821" y="2281"/>
                    <a:pt x="1849" y="2263"/>
                    <a:pt x="1880" y="2246"/>
                  </a:cubicBezTo>
                  <a:lnTo>
                    <a:pt x="1927" y="2310"/>
                  </a:lnTo>
                  <a:cubicBezTo>
                    <a:pt x="1957" y="2350"/>
                    <a:pt x="1997" y="2373"/>
                    <a:pt x="2036" y="2373"/>
                  </a:cubicBezTo>
                  <a:cubicBezTo>
                    <a:pt x="2053" y="2373"/>
                    <a:pt x="2069" y="2368"/>
                    <a:pt x="2080" y="2358"/>
                  </a:cubicBezTo>
                  <a:cubicBezTo>
                    <a:pt x="2096" y="2347"/>
                    <a:pt x="2106" y="2329"/>
                    <a:pt x="2111" y="2306"/>
                  </a:cubicBezTo>
                  <a:cubicBezTo>
                    <a:pt x="2116" y="2272"/>
                    <a:pt x="2104" y="2232"/>
                    <a:pt x="2080" y="2198"/>
                  </a:cubicBezTo>
                  <a:lnTo>
                    <a:pt x="2033" y="2133"/>
                  </a:lnTo>
                  <a:cubicBezTo>
                    <a:pt x="2060" y="2109"/>
                    <a:pt x="2084" y="2087"/>
                    <a:pt x="2105" y="2064"/>
                  </a:cubicBezTo>
                  <a:lnTo>
                    <a:pt x="2168" y="2115"/>
                  </a:lnTo>
                  <a:cubicBezTo>
                    <a:pt x="2196" y="2138"/>
                    <a:pt x="2231" y="2150"/>
                    <a:pt x="2262" y="2150"/>
                  </a:cubicBezTo>
                  <a:cubicBezTo>
                    <a:pt x="2289" y="2150"/>
                    <a:pt x="2313" y="2141"/>
                    <a:pt x="2328" y="2122"/>
                  </a:cubicBezTo>
                  <a:cubicBezTo>
                    <a:pt x="2342" y="2106"/>
                    <a:pt x="2347" y="2087"/>
                    <a:pt x="2344" y="2064"/>
                  </a:cubicBezTo>
                  <a:cubicBezTo>
                    <a:pt x="2340" y="2030"/>
                    <a:pt x="2318" y="1995"/>
                    <a:pt x="2286" y="1968"/>
                  </a:cubicBezTo>
                  <a:lnTo>
                    <a:pt x="2224" y="1919"/>
                  </a:lnTo>
                  <a:cubicBezTo>
                    <a:pt x="2243" y="1892"/>
                    <a:pt x="2259" y="1863"/>
                    <a:pt x="2275" y="1833"/>
                  </a:cubicBezTo>
                  <a:lnTo>
                    <a:pt x="2349" y="1866"/>
                  </a:lnTo>
                  <a:cubicBezTo>
                    <a:pt x="2371" y="1875"/>
                    <a:pt x="2393" y="1880"/>
                    <a:pt x="2415" y="1880"/>
                  </a:cubicBezTo>
                  <a:cubicBezTo>
                    <a:pt x="2456" y="1880"/>
                    <a:pt x="2493" y="1862"/>
                    <a:pt x="2506" y="1831"/>
                  </a:cubicBezTo>
                  <a:cubicBezTo>
                    <a:pt x="2514" y="1813"/>
                    <a:pt x="2514" y="1792"/>
                    <a:pt x="2506" y="1771"/>
                  </a:cubicBezTo>
                  <a:cubicBezTo>
                    <a:pt x="2495" y="1739"/>
                    <a:pt x="2464" y="1709"/>
                    <a:pt x="2424" y="1692"/>
                  </a:cubicBezTo>
                  <a:lnTo>
                    <a:pt x="2352" y="1660"/>
                  </a:lnTo>
                  <a:cubicBezTo>
                    <a:pt x="2363" y="1630"/>
                    <a:pt x="2371" y="1598"/>
                    <a:pt x="2380" y="1564"/>
                  </a:cubicBezTo>
                  <a:lnTo>
                    <a:pt x="2459" y="1576"/>
                  </a:lnTo>
                  <a:cubicBezTo>
                    <a:pt x="2468" y="1577"/>
                    <a:pt x="2478" y="1578"/>
                    <a:pt x="2487" y="1578"/>
                  </a:cubicBezTo>
                  <a:cubicBezTo>
                    <a:pt x="2547" y="1578"/>
                    <a:pt x="2594" y="1546"/>
                    <a:pt x="2602" y="1502"/>
                  </a:cubicBezTo>
                  <a:cubicBezTo>
                    <a:pt x="2605" y="1482"/>
                    <a:pt x="2600" y="1461"/>
                    <a:pt x="2586" y="1443"/>
                  </a:cubicBezTo>
                  <a:cubicBezTo>
                    <a:pt x="2566" y="1414"/>
                    <a:pt x="2529" y="1394"/>
                    <a:pt x="2489" y="1388"/>
                  </a:cubicBezTo>
                  <a:lnTo>
                    <a:pt x="2410" y="1377"/>
                  </a:lnTo>
                  <a:cubicBezTo>
                    <a:pt x="2412" y="1340"/>
                    <a:pt x="2413" y="1308"/>
                    <a:pt x="2412" y="1276"/>
                  </a:cubicBezTo>
                  <a:lnTo>
                    <a:pt x="2491" y="1268"/>
                  </a:lnTo>
                  <a:cubicBezTo>
                    <a:pt x="2564" y="1261"/>
                    <a:pt x="2617" y="1213"/>
                    <a:pt x="2611" y="1160"/>
                  </a:cubicBezTo>
                  <a:cubicBezTo>
                    <a:pt x="2606" y="1114"/>
                    <a:pt x="2555" y="1080"/>
                    <a:pt x="2491" y="1080"/>
                  </a:cubicBezTo>
                  <a:cubicBezTo>
                    <a:pt x="2485" y="1080"/>
                    <a:pt x="2477" y="1080"/>
                    <a:pt x="2470" y="1081"/>
                  </a:cubicBezTo>
                  <a:lnTo>
                    <a:pt x="2390" y="1091"/>
                  </a:lnTo>
                  <a:cubicBezTo>
                    <a:pt x="2384" y="1057"/>
                    <a:pt x="2375" y="1025"/>
                    <a:pt x="2366" y="993"/>
                  </a:cubicBezTo>
                  <a:lnTo>
                    <a:pt x="2442" y="964"/>
                  </a:lnTo>
                  <a:cubicBezTo>
                    <a:pt x="2480" y="949"/>
                    <a:pt x="2511" y="922"/>
                    <a:pt x="2526" y="890"/>
                  </a:cubicBezTo>
                  <a:cubicBezTo>
                    <a:pt x="2535" y="869"/>
                    <a:pt x="2537" y="848"/>
                    <a:pt x="2528" y="829"/>
                  </a:cubicBezTo>
                  <a:cubicBezTo>
                    <a:pt x="2516" y="796"/>
                    <a:pt x="2477" y="777"/>
                    <a:pt x="2432" y="777"/>
                  </a:cubicBezTo>
                  <a:cubicBezTo>
                    <a:pt x="2413" y="777"/>
                    <a:pt x="2393" y="781"/>
                    <a:pt x="2373" y="788"/>
                  </a:cubicBezTo>
                  <a:lnTo>
                    <a:pt x="2299" y="818"/>
                  </a:lnTo>
                  <a:cubicBezTo>
                    <a:pt x="2285" y="788"/>
                    <a:pt x="2269" y="761"/>
                    <a:pt x="2250" y="730"/>
                  </a:cubicBezTo>
                  <a:lnTo>
                    <a:pt x="2315" y="683"/>
                  </a:lnTo>
                  <a:cubicBezTo>
                    <a:pt x="2342" y="664"/>
                    <a:pt x="2361" y="638"/>
                    <a:pt x="2371" y="611"/>
                  </a:cubicBezTo>
                  <a:cubicBezTo>
                    <a:pt x="2382" y="580"/>
                    <a:pt x="2380" y="551"/>
                    <a:pt x="2365" y="530"/>
                  </a:cubicBezTo>
                  <a:cubicBezTo>
                    <a:pt x="2350" y="510"/>
                    <a:pt x="2323" y="500"/>
                    <a:pt x="2294" y="500"/>
                  </a:cubicBezTo>
                  <a:cubicBezTo>
                    <a:pt x="2265" y="500"/>
                    <a:pt x="2232" y="510"/>
                    <a:pt x="2205" y="530"/>
                  </a:cubicBezTo>
                  <a:lnTo>
                    <a:pt x="2139" y="577"/>
                  </a:lnTo>
                  <a:cubicBezTo>
                    <a:pt x="2117" y="551"/>
                    <a:pt x="2094" y="527"/>
                    <a:pt x="2071" y="505"/>
                  </a:cubicBezTo>
                  <a:lnTo>
                    <a:pt x="2121" y="443"/>
                  </a:lnTo>
                  <a:cubicBezTo>
                    <a:pt x="2148" y="411"/>
                    <a:pt x="2160" y="370"/>
                    <a:pt x="2157" y="338"/>
                  </a:cubicBezTo>
                  <a:cubicBezTo>
                    <a:pt x="2154" y="316"/>
                    <a:pt x="2144" y="297"/>
                    <a:pt x="2129" y="284"/>
                  </a:cubicBezTo>
                  <a:cubicBezTo>
                    <a:pt x="2116" y="274"/>
                    <a:pt x="2099" y="269"/>
                    <a:pt x="2082" y="269"/>
                  </a:cubicBezTo>
                  <a:cubicBezTo>
                    <a:pt x="2045" y="269"/>
                    <a:pt x="2003" y="289"/>
                    <a:pt x="1974" y="326"/>
                  </a:cubicBezTo>
                  <a:lnTo>
                    <a:pt x="1923" y="387"/>
                  </a:lnTo>
                  <a:cubicBezTo>
                    <a:pt x="1897" y="369"/>
                    <a:pt x="1868" y="353"/>
                    <a:pt x="1838" y="337"/>
                  </a:cubicBezTo>
                  <a:lnTo>
                    <a:pt x="1869" y="263"/>
                  </a:lnTo>
                  <a:cubicBezTo>
                    <a:pt x="1886" y="224"/>
                    <a:pt x="1889" y="182"/>
                    <a:pt x="1878" y="150"/>
                  </a:cubicBezTo>
                  <a:cubicBezTo>
                    <a:pt x="1869" y="129"/>
                    <a:pt x="1854" y="113"/>
                    <a:pt x="1837" y="106"/>
                  </a:cubicBezTo>
                  <a:cubicBezTo>
                    <a:pt x="1827" y="102"/>
                    <a:pt x="1818" y="100"/>
                    <a:pt x="1808" y="100"/>
                  </a:cubicBezTo>
                  <a:cubicBezTo>
                    <a:pt x="1766" y="100"/>
                    <a:pt x="1721" y="134"/>
                    <a:pt x="1698" y="186"/>
                  </a:cubicBezTo>
                  <a:lnTo>
                    <a:pt x="1667" y="259"/>
                  </a:lnTo>
                  <a:cubicBezTo>
                    <a:pt x="1636" y="248"/>
                    <a:pt x="1604" y="240"/>
                    <a:pt x="1570" y="231"/>
                  </a:cubicBezTo>
                  <a:lnTo>
                    <a:pt x="1582" y="152"/>
                  </a:lnTo>
                  <a:cubicBezTo>
                    <a:pt x="1589" y="111"/>
                    <a:pt x="1580" y="69"/>
                    <a:pt x="1559" y="41"/>
                  </a:cubicBezTo>
                  <a:cubicBezTo>
                    <a:pt x="1546" y="22"/>
                    <a:pt x="1528" y="12"/>
                    <a:pt x="1509" y="8"/>
                  </a:cubicBezTo>
                  <a:cubicBezTo>
                    <a:pt x="1506" y="7"/>
                    <a:pt x="1503" y="7"/>
                    <a:pt x="1500" y="7"/>
                  </a:cubicBezTo>
                  <a:cubicBezTo>
                    <a:pt x="1451" y="7"/>
                    <a:pt x="1405" y="56"/>
                    <a:pt x="1395" y="122"/>
                  </a:cubicBezTo>
                  <a:lnTo>
                    <a:pt x="1383" y="201"/>
                  </a:lnTo>
                  <a:cubicBezTo>
                    <a:pt x="1356" y="198"/>
                    <a:pt x="1331" y="197"/>
                    <a:pt x="1307" y="197"/>
                  </a:cubicBezTo>
                  <a:cubicBezTo>
                    <a:pt x="1299" y="197"/>
                    <a:pt x="1291" y="197"/>
                    <a:pt x="1283" y="198"/>
                  </a:cubicBezTo>
                  <a:lnTo>
                    <a:pt x="1272" y="121"/>
                  </a:lnTo>
                  <a:cubicBezTo>
                    <a:pt x="1266" y="52"/>
                    <a:pt x="1222" y="0"/>
                    <a:pt x="117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4"/>
            <p:cNvSpPr/>
            <p:nvPr/>
          </p:nvSpPr>
          <p:spPr>
            <a:xfrm>
              <a:off x="4500013" y="5006915"/>
              <a:ext cx="92787" cy="90154"/>
            </a:xfrm>
            <a:custGeom>
              <a:avLst/>
              <a:gdLst/>
              <a:ahLst/>
              <a:cxnLst/>
              <a:rect l="l" t="t" r="r" b="b"/>
              <a:pathLst>
                <a:path w="2044" h="1986" extrusionOk="0">
                  <a:moveTo>
                    <a:pt x="1022" y="45"/>
                  </a:moveTo>
                  <a:cubicBezTo>
                    <a:pt x="1324" y="45"/>
                    <a:pt x="1610" y="190"/>
                    <a:pt x="1788" y="434"/>
                  </a:cubicBezTo>
                  <a:cubicBezTo>
                    <a:pt x="1936" y="638"/>
                    <a:pt x="1997" y="888"/>
                    <a:pt x="1960" y="1138"/>
                  </a:cubicBezTo>
                  <a:cubicBezTo>
                    <a:pt x="1922" y="1388"/>
                    <a:pt x="1787" y="1609"/>
                    <a:pt x="1582" y="1757"/>
                  </a:cubicBezTo>
                  <a:cubicBezTo>
                    <a:pt x="1419" y="1878"/>
                    <a:pt x="1227" y="1941"/>
                    <a:pt x="1023" y="1941"/>
                  </a:cubicBezTo>
                  <a:cubicBezTo>
                    <a:pt x="721" y="1941"/>
                    <a:pt x="436" y="1795"/>
                    <a:pt x="258" y="1553"/>
                  </a:cubicBezTo>
                  <a:cubicBezTo>
                    <a:pt x="110" y="1349"/>
                    <a:pt x="48" y="1098"/>
                    <a:pt x="88" y="849"/>
                  </a:cubicBezTo>
                  <a:cubicBezTo>
                    <a:pt x="126" y="598"/>
                    <a:pt x="261" y="379"/>
                    <a:pt x="464" y="229"/>
                  </a:cubicBezTo>
                  <a:cubicBezTo>
                    <a:pt x="627" y="108"/>
                    <a:pt x="820" y="45"/>
                    <a:pt x="1022" y="45"/>
                  </a:cubicBezTo>
                  <a:close/>
                  <a:moveTo>
                    <a:pt x="1021" y="0"/>
                  </a:moveTo>
                  <a:cubicBezTo>
                    <a:pt x="810" y="0"/>
                    <a:pt x="606" y="66"/>
                    <a:pt x="436" y="191"/>
                  </a:cubicBezTo>
                  <a:cubicBezTo>
                    <a:pt x="222" y="347"/>
                    <a:pt x="82" y="577"/>
                    <a:pt x="41" y="840"/>
                  </a:cubicBezTo>
                  <a:cubicBezTo>
                    <a:pt x="0" y="1102"/>
                    <a:pt x="64" y="1365"/>
                    <a:pt x="221" y="1578"/>
                  </a:cubicBezTo>
                  <a:cubicBezTo>
                    <a:pt x="406" y="1832"/>
                    <a:pt x="707" y="1984"/>
                    <a:pt x="1022" y="1985"/>
                  </a:cubicBezTo>
                  <a:cubicBezTo>
                    <a:pt x="1234" y="1985"/>
                    <a:pt x="1435" y="1920"/>
                    <a:pt x="1607" y="1794"/>
                  </a:cubicBezTo>
                  <a:cubicBezTo>
                    <a:pt x="1821" y="1637"/>
                    <a:pt x="1962" y="1407"/>
                    <a:pt x="2003" y="1146"/>
                  </a:cubicBezTo>
                  <a:cubicBezTo>
                    <a:pt x="2044" y="883"/>
                    <a:pt x="1980" y="622"/>
                    <a:pt x="1823" y="407"/>
                  </a:cubicBezTo>
                  <a:cubicBezTo>
                    <a:pt x="1638" y="153"/>
                    <a:pt x="1337" y="0"/>
                    <a:pt x="102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4"/>
            <p:cNvSpPr/>
            <p:nvPr/>
          </p:nvSpPr>
          <p:spPr>
            <a:xfrm>
              <a:off x="4510363" y="5020125"/>
              <a:ext cx="72178" cy="63689"/>
            </a:xfrm>
            <a:custGeom>
              <a:avLst/>
              <a:gdLst/>
              <a:ahLst/>
              <a:cxnLst/>
              <a:rect l="l" t="t" r="r" b="b"/>
              <a:pathLst>
                <a:path w="1590" h="1403" extrusionOk="0">
                  <a:moveTo>
                    <a:pt x="793" y="46"/>
                  </a:moveTo>
                  <a:cubicBezTo>
                    <a:pt x="1001" y="46"/>
                    <a:pt x="1200" y="146"/>
                    <a:pt x="1322" y="315"/>
                  </a:cubicBezTo>
                  <a:cubicBezTo>
                    <a:pt x="1536" y="606"/>
                    <a:pt x="1473" y="1017"/>
                    <a:pt x="1180" y="1230"/>
                  </a:cubicBezTo>
                  <a:cubicBezTo>
                    <a:pt x="1067" y="1313"/>
                    <a:pt x="934" y="1357"/>
                    <a:pt x="794" y="1357"/>
                  </a:cubicBezTo>
                  <a:cubicBezTo>
                    <a:pt x="586" y="1357"/>
                    <a:pt x="388" y="1256"/>
                    <a:pt x="265" y="1088"/>
                  </a:cubicBezTo>
                  <a:cubicBezTo>
                    <a:pt x="52" y="797"/>
                    <a:pt x="115" y="385"/>
                    <a:pt x="407" y="172"/>
                  </a:cubicBezTo>
                  <a:cubicBezTo>
                    <a:pt x="520" y="89"/>
                    <a:pt x="653" y="46"/>
                    <a:pt x="793" y="46"/>
                  </a:cubicBezTo>
                  <a:close/>
                  <a:moveTo>
                    <a:pt x="794" y="0"/>
                  </a:moveTo>
                  <a:cubicBezTo>
                    <a:pt x="645" y="0"/>
                    <a:pt x="501" y="47"/>
                    <a:pt x="381" y="136"/>
                  </a:cubicBezTo>
                  <a:cubicBezTo>
                    <a:pt x="67" y="363"/>
                    <a:pt x="1" y="803"/>
                    <a:pt x="229" y="1116"/>
                  </a:cubicBezTo>
                  <a:cubicBezTo>
                    <a:pt x="361" y="1295"/>
                    <a:pt x="571" y="1403"/>
                    <a:pt x="795" y="1403"/>
                  </a:cubicBezTo>
                  <a:cubicBezTo>
                    <a:pt x="944" y="1403"/>
                    <a:pt x="1088" y="1357"/>
                    <a:pt x="1209" y="1267"/>
                  </a:cubicBezTo>
                  <a:cubicBezTo>
                    <a:pt x="1522" y="1039"/>
                    <a:pt x="1589" y="599"/>
                    <a:pt x="1361" y="288"/>
                  </a:cubicBezTo>
                  <a:cubicBezTo>
                    <a:pt x="1230" y="109"/>
                    <a:pt x="1017" y="0"/>
                    <a:pt x="7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34"/>
            <p:cNvSpPr/>
            <p:nvPr/>
          </p:nvSpPr>
          <p:spPr>
            <a:xfrm>
              <a:off x="4518444" y="5027207"/>
              <a:ext cx="53339" cy="49435"/>
            </a:xfrm>
            <a:custGeom>
              <a:avLst/>
              <a:gdLst/>
              <a:ahLst/>
              <a:cxnLst/>
              <a:rect l="l" t="t" r="r" b="b"/>
              <a:pathLst>
                <a:path w="1175" h="1089" extrusionOk="0">
                  <a:moveTo>
                    <a:pt x="616" y="48"/>
                  </a:moveTo>
                  <a:cubicBezTo>
                    <a:pt x="774" y="48"/>
                    <a:pt x="926" y="124"/>
                    <a:pt x="1020" y="251"/>
                  </a:cubicBezTo>
                  <a:cubicBezTo>
                    <a:pt x="1099" y="359"/>
                    <a:pt x="1131" y="491"/>
                    <a:pt x="1108" y="623"/>
                  </a:cubicBezTo>
                  <a:cubicBezTo>
                    <a:pt x="1090" y="755"/>
                    <a:pt x="1018" y="871"/>
                    <a:pt x="911" y="948"/>
                  </a:cubicBezTo>
                  <a:cubicBezTo>
                    <a:pt x="826" y="1011"/>
                    <a:pt x="724" y="1045"/>
                    <a:pt x="617" y="1045"/>
                  </a:cubicBezTo>
                  <a:cubicBezTo>
                    <a:pt x="459" y="1045"/>
                    <a:pt x="308" y="968"/>
                    <a:pt x="215" y="840"/>
                  </a:cubicBezTo>
                  <a:cubicBezTo>
                    <a:pt x="52" y="618"/>
                    <a:pt x="100" y="306"/>
                    <a:pt x="322" y="144"/>
                  </a:cubicBezTo>
                  <a:cubicBezTo>
                    <a:pt x="408" y="81"/>
                    <a:pt x="509" y="48"/>
                    <a:pt x="616" y="48"/>
                  </a:cubicBezTo>
                  <a:close/>
                  <a:moveTo>
                    <a:pt x="613" y="0"/>
                  </a:moveTo>
                  <a:cubicBezTo>
                    <a:pt x="498" y="0"/>
                    <a:pt x="386" y="36"/>
                    <a:pt x="293" y="106"/>
                  </a:cubicBezTo>
                  <a:cubicBezTo>
                    <a:pt x="53" y="283"/>
                    <a:pt x="0" y="625"/>
                    <a:pt x="177" y="866"/>
                  </a:cubicBezTo>
                  <a:cubicBezTo>
                    <a:pt x="279" y="1006"/>
                    <a:pt x="443" y="1089"/>
                    <a:pt x="616" y="1089"/>
                  </a:cubicBezTo>
                  <a:cubicBezTo>
                    <a:pt x="732" y="1089"/>
                    <a:pt x="843" y="1052"/>
                    <a:pt x="937" y="983"/>
                  </a:cubicBezTo>
                  <a:cubicBezTo>
                    <a:pt x="1054" y="898"/>
                    <a:pt x="1131" y="771"/>
                    <a:pt x="1153" y="628"/>
                  </a:cubicBezTo>
                  <a:cubicBezTo>
                    <a:pt x="1175" y="483"/>
                    <a:pt x="1139" y="340"/>
                    <a:pt x="1054" y="223"/>
                  </a:cubicBezTo>
                  <a:cubicBezTo>
                    <a:pt x="950" y="83"/>
                    <a:pt x="787" y="0"/>
                    <a:pt x="61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34"/>
            <p:cNvSpPr/>
            <p:nvPr/>
          </p:nvSpPr>
          <p:spPr>
            <a:xfrm>
              <a:off x="4531744" y="5038964"/>
              <a:ext cx="29325" cy="25966"/>
            </a:xfrm>
            <a:custGeom>
              <a:avLst/>
              <a:gdLst/>
              <a:ahLst/>
              <a:cxnLst/>
              <a:rect l="l" t="t" r="r" b="b"/>
              <a:pathLst>
                <a:path w="646" h="572" extrusionOk="0">
                  <a:moveTo>
                    <a:pt x="323" y="47"/>
                  </a:moveTo>
                  <a:cubicBezTo>
                    <a:pt x="400" y="47"/>
                    <a:pt x="472" y="84"/>
                    <a:pt x="517" y="144"/>
                  </a:cubicBezTo>
                  <a:cubicBezTo>
                    <a:pt x="595" y="251"/>
                    <a:pt x="571" y="402"/>
                    <a:pt x="465" y="480"/>
                  </a:cubicBezTo>
                  <a:cubicBezTo>
                    <a:pt x="424" y="509"/>
                    <a:pt x="376" y="525"/>
                    <a:pt x="324" y="525"/>
                  </a:cubicBezTo>
                  <a:cubicBezTo>
                    <a:pt x="248" y="525"/>
                    <a:pt x="175" y="488"/>
                    <a:pt x="131" y="428"/>
                  </a:cubicBezTo>
                  <a:cubicBezTo>
                    <a:pt x="53" y="322"/>
                    <a:pt x="75" y="171"/>
                    <a:pt x="182" y="93"/>
                  </a:cubicBezTo>
                  <a:cubicBezTo>
                    <a:pt x="223" y="63"/>
                    <a:pt x="271" y="47"/>
                    <a:pt x="323" y="47"/>
                  </a:cubicBezTo>
                  <a:close/>
                  <a:moveTo>
                    <a:pt x="323" y="1"/>
                  </a:moveTo>
                  <a:cubicBezTo>
                    <a:pt x="262" y="1"/>
                    <a:pt x="205" y="19"/>
                    <a:pt x="154" y="56"/>
                  </a:cubicBezTo>
                  <a:cubicBezTo>
                    <a:pt x="28" y="149"/>
                    <a:pt x="0" y="328"/>
                    <a:pt x="92" y="454"/>
                  </a:cubicBezTo>
                  <a:cubicBezTo>
                    <a:pt x="147" y="528"/>
                    <a:pt x="233" y="571"/>
                    <a:pt x="323" y="571"/>
                  </a:cubicBezTo>
                  <a:cubicBezTo>
                    <a:pt x="384" y="571"/>
                    <a:pt x="442" y="554"/>
                    <a:pt x="492" y="517"/>
                  </a:cubicBezTo>
                  <a:cubicBezTo>
                    <a:pt x="618" y="424"/>
                    <a:pt x="646" y="245"/>
                    <a:pt x="554" y="118"/>
                  </a:cubicBezTo>
                  <a:cubicBezTo>
                    <a:pt x="501" y="44"/>
                    <a:pt x="414" y="1"/>
                    <a:pt x="32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4"/>
            <p:cNvSpPr/>
            <p:nvPr/>
          </p:nvSpPr>
          <p:spPr>
            <a:xfrm>
              <a:off x="4501511" y="5645305"/>
              <a:ext cx="101549" cy="101503"/>
            </a:xfrm>
            <a:custGeom>
              <a:avLst/>
              <a:gdLst/>
              <a:ahLst/>
              <a:cxnLst/>
              <a:rect l="l" t="t" r="r" b="b"/>
              <a:pathLst>
                <a:path w="2237" h="2236" extrusionOk="0">
                  <a:moveTo>
                    <a:pt x="1096" y="49"/>
                  </a:moveTo>
                  <a:lnTo>
                    <a:pt x="1100" y="91"/>
                  </a:lnTo>
                  <a:cubicBezTo>
                    <a:pt x="1038" y="92"/>
                    <a:pt x="977" y="99"/>
                    <a:pt x="918" y="111"/>
                  </a:cubicBezTo>
                  <a:lnTo>
                    <a:pt x="914" y="69"/>
                  </a:lnTo>
                  <a:lnTo>
                    <a:pt x="1096" y="49"/>
                  </a:lnTo>
                  <a:close/>
                  <a:moveTo>
                    <a:pt x="1465" y="107"/>
                  </a:moveTo>
                  <a:lnTo>
                    <a:pt x="1632" y="180"/>
                  </a:lnTo>
                  <a:lnTo>
                    <a:pt x="1615" y="218"/>
                  </a:lnTo>
                  <a:cubicBezTo>
                    <a:pt x="1563" y="190"/>
                    <a:pt x="1507" y="166"/>
                    <a:pt x="1448" y="147"/>
                  </a:cubicBezTo>
                  <a:lnTo>
                    <a:pt x="1465" y="107"/>
                  </a:lnTo>
                  <a:close/>
                  <a:moveTo>
                    <a:pt x="565" y="203"/>
                  </a:moveTo>
                  <a:lnTo>
                    <a:pt x="589" y="236"/>
                  </a:lnTo>
                  <a:cubicBezTo>
                    <a:pt x="562" y="253"/>
                    <a:pt x="536" y="269"/>
                    <a:pt x="513" y="286"/>
                  </a:cubicBezTo>
                  <a:cubicBezTo>
                    <a:pt x="489" y="303"/>
                    <a:pt x="467" y="323"/>
                    <a:pt x="442" y="344"/>
                  </a:cubicBezTo>
                  <a:lnTo>
                    <a:pt x="417" y="311"/>
                  </a:lnTo>
                  <a:lnTo>
                    <a:pt x="565" y="203"/>
                  </a:lnTo>
                  <a:close/>
                  <a:moveTo>
                    <a:pt x="1923" y="416"/>
                  </a:moveTo>
                  <a:lnTo>
                    <a:pt x="2032" y="563"/>
                  </a:lnTo>
                  <a:lnTo>
                    <a:pt x="1999" y="587"/>
                  </a:lnTo>
                  <a:cubicBezTo>
                    <a:pt x="1982" y="560"/>
                    <a:pt x="1966" y="535"/>
                    <a:pt x="1949" y="512"/>
                  </a:cubicBezTo>
                  <a:cubicBezTo>
                    <a:pt x="1932" y="489"/>
                    <a:pt x="1913" y="465"/>
                    <a:pt x="1891" y="442"/>
                  </a:cubicBezTo>
                  <a:lnTo>
                    <a:pt x="1923" y="416"/>
                  </a:lnTo>
                  <a:close/>
                  <a:moveTo>
                    <a:pt x="182" y="603"/>
                  </a:moveTo>
                  <a:lnTo>
                    <a:pt x="220" y="621"/>
                  </a:lnTo>
                  <a:cubicBezTo>
                    <a:pt x="192" y="674"/>
                    <a:pt x="166" y="730"/>
                    <a:pt x="149" y="788"/>
                  </a:cubicBezTo>
                  <a:lnTo>
                    <a:pt x="108" y="771"/>
                  </a:lnTo>
                  <a:lnTo>
                    <a:pt x="182" y="603"/>
                  </a:lnTo>
                  <a:close/>
                  <a:moveTo>
                    <a:pt x="2167" y="911"/>
                  </a:moveTo>
                  <a:lnTo>
                    <a:pt x="2187" y="1093"/>
                  </a:lnTo>
                  <a:lnTo>
                    <a:pt x="2145" y="1097"/>
                  </a:lnTo>
                  <a:cubicBezTo>
                    <a:pt x="2144" y="1034"/>
                    <a:pt x="2137" y="972"/>
                    <a:pt x="2127" y="914"/>
                  </a:cubicBezTo>
                  <a:lnTo>
                    <a:pt x="2167" y="911"/>
                  </a:lnTo>
                  <a:close/>
                  <a:moveTo>
                    <a:pt x="94" y="1135"/>
                  </a:moveTo>
                  <a:cubicBezTo>
                    <a:pt x="96" y="1198"/>
                    <a:pt x="102" y="1259"/>
                    <a:pt x="113" y="1317"/>
                  </a:cubicBezTo>
                  <a:lnTo>
                    <a:pt x="72" y="1323"/>
                  </a:lnTo>
                  <a:lnTo>
                    <a:pt x="51" y="1140"/>
                  </a:lnTo>
                  <a:lnTo>
                    <a:pt x="94" y="1135"/>
                  </a:lnTo>
                  <a:close/>
                  <a:moveTo>
                    <a:pt x="2090" y="1445"/>
                  </a:moveTo>
                  <a:lnTo>
                    <a:pt x="2129" y="1462"/>
                  </a:lnTo>
                  <a:lnTo>
                    <a:pt x="2055" y="1629"/>
                  </a:lnTo>
                  <a:lnTo>
                    <a:pt x="2017" y="1613"/>
                  </a:lnTo>
                  <a:cubicBezTo>
                    <a:pt x="2047" y="1560"/>
                    <a:pt x="2070" y="1504"/>
                    <a:pt x="2090" y="1445"/>
                  </a:cubicBezTo>
                  <a:close/>
                  <a:moveTo>
                    <a:pt x="239" y="1646"/>
                  </a:moveTo>
                  <a:cubicBezTo>
                    <a:pt x="256" y="1674"/>
                    <a:pt x="272" y="1700"/>
                    <a:pt x="289" y="1723"/>
                  </a:cubicBezTo>
                  <a:cubicBezTo>
                    <a:pt x="306" y="1746"/>
                    <a:pt x="326" y="1769"/>
                    <a:pt x="347" y="1794"/>
                  </a:cubicBezTo>
                  <a:lnTo>
                    <a:pt x="314" y="1819"/>
                  </a:lnTo>
                  <a:lnTo>
                    <a:pt x="207" y="1672"/>
                  </a:lnTo>
                  <a:lnTo>
                    <a:pt x="239" y="1646"/>
                  </a:lnTo>
                  <a:close/>
                  <a:moveTo>
                    <a:pt x="1796" y="1889"/>
                  </a:moveTo>
                  <a:lnTo>
                    <a:pt x="1821" y="1922"/>
                  </a:lnTo>
                  <a:lnTo>
                    <a:pt x="1673" y="2030"/>
                  </a:lnTo>
                  <a:lnTo>
                    <a:pt x="1648" y="1995"/>
                  </a:lnTo>
                  <a:cubicBezTo>
                    <a:pt x="1674" y="1980"/>
                    <a:pt x="1701" y="1964"/>
                    <a:pt x="1724" y="1947"/>
                  </a:cubicBezTo>
                  <a:cubicBezTo>
                    <a:pt x="1748" y="1930"/>
                    <a:pt x="1771" y="1910"/>
                    <a:pt x="1796" y="1889"/>
                  </a:cubicBezTo>
                  <a:close/>
                  <a:moveTo>
                    <a:pt x="1102" y="137"/>
                  </a:moveTo>
                  <a:lnTo>
                    <a:pt x="1117" y="265"/>
                  </a:lnTo>
                  <a:lnTo>
                    <a:pt x="1137" y="265"/>
                  </a:lnTo>
                  <a:cubicBezTo>
                    <a:pt x="1210" y="266"/>
                    <a:pt x="1284" y="278"/>
                    <a:pt x="1357" y="300"/>
                  </a:cubicBezTo>
                  <a:lnTo>
                    <a:pt x="1376" y="305"/>
                  </a:lnTo>
                  <a:lnTo>
                    <a:pt x="1428" y="187"/>
                  </a:lnTo>
                  <a:cubicBezTo>
                    <a:pt x="1487" y="207"/>
                    <a:pt x="1543" y="231"/>
                    <a:pt x="1595" y="260"/>
                  </a:cubicBezTo>
                  <a:lnTo>
                    <a:pt x="1544" y="377"/>
                  </a:lnTo>
                  <a:lnTo>
                    <a:pt x="1561" y="387"/>
                  </a:lnTo>
                  <a:cubicBezTo>
                    <a:pt x="1624" y="426"/>
                    <a:pt x="1683" y="474"/>
                    <a:pt x="1734" y="527"/>
                  </a:cubicBezTo>
                  <a:lnTo>
                    <a:pt x="1747" y="542"/>
                  </a:lnTo>
                  <a:lnTo>
                    <a:pt x="1851" y="465"/>
                  </a:lnTo>
                  <a:cubicBezTo>
                    <a:pt x="1874" y="490"/>
                    <a:pt x="1892" y="513"/>
                    <a:pt x="1909" y="537"/>
                  </a:cubicBezTo>
                  <a:cubicBezTo>
                    <a:pt x="1927" y="560"/>
                    <a:pt x="1943" y="585"/>
                    <a:pt x="1959" y="613"/>
                  </a:cubicBezTo>
                  <a:lnTo>
                    <a:pt x="1855" y="690"/>
                  </a:lnTo>
                  <a:lnTo>
                    <a:pt x="1867" y="707"/>
                  </a:lnTo>
                  <a:cubicBezTo>
                    <a:pt x="1903" y="774"/>
                    <a:pt x="1932" y="845"/>
                    <a:pt x="1949" y="914"/>
                  </a:cubicBezTo>
                  <a:lnTo>
                    <a:pt x="1954" y="934"/>
                  </a:lnTo>
                  <a:lnTo>
                    <a:pt x="2082" y="920"/>
                  </a:lnTo>
                  <a:cubicBezTo>
                    <a:pt x="2094" y="978"/>
                    <a:pt x="2101" y="1039"/>
                    <a:pt x="2101" y="1102"/>
                  </a:cubicBezTo>
                  <a:lnTo>
                    <a:pt x="1973" y="1117"/>
                  </a:lnTo>
                  <a:lnTo>
                    <a:pt x="1973" y="1136"/>
                  </a:lnTo>
                  <a:cubicBezTo>
                    <a:pt x="1971" y="1210"/>
                    <a:pt x="1959" y="1284"/>
                    <a:pt x="1938" y="1356"/>
                  </a:cubicBezTo>
                  <a:lnTo>
                    <a:pt x="1933" y="1376"/>
                  </a:lnTo>
                  <a:lnTo>
                    <a:pt x="2050" y="1428"/>
                  </a:lnTo>
                  <a:cubicBezTo>
                    <a:pt x="2031" y="1487"/>
                    <a:pt x="2006" y="1542"/>
                    <a:pt x="1978" y="1595"/>
                  </a:cubicBezTo>
                  <a:lnTo>
                    <a:pt x="1860" y="1544"/>
                  </a:lnTo>
                  <a:lnTo>
                    <a:pt x="1850" y="1561"/>
                  </a:lnTo>
                  <a:cubicBezTo>
                    <a:pt x="1812" y="1623"/>
                    <a:pt x="1764" y="1682"/>
                    <a:pt x="1709" y="1735"/>
                  </a:cubicBezTo>
                  <a:lnTo>
                    <a:pt x="1695" y="1750"/>
                  </a:lnTo>
                  <a:lnTo>
                    <a:pt x="1770" y="1853"/>
                  </a:lnTo>
                  <a:cubicBezTo>
                    <a:pt x="1747" y="1874"/>
                    <a:pt x="1723" y="1893"/>
                    <a:pt x="1700" y="1911"/>
                  </a:cubicBezTo>
                  <a:cubicBezTo>
                    <a:pt x="1676" y="1929"/>
                    <a:pt x="1650" y="1946"/>
                    <a:pt x="1623" y="1962"/>
                  </a:cubicBezTo>
                  <a:lnTo>
                    <a:pt x="1547" y="1857"/>
                  </a:lnTo>
                  <a:lnTo>
                    <a:pt x="1530" y="1867"/>
                  </a:lnTo>
                  <a:cubicBezTo>
                    <a:pt x="1463" y="1904"/>
                    <a:pt x="1393" y="1931"/>
                    <a:pt x="1321" y="1948"/>
                  </a:cubicBezTo>
                  <a:lnTo>
                    <a:pt x="1301" y="1953"/>
                  </a:lnTo>
                  <a:lnTo>
                    <a:pt x="1316" y="2082"/>
                  </a:lnTo>
                  <a:cubicBezTo>
                    <a:pt x="1258" y="2093"/>
                    <a:pt x="1198" y="2100"/>
                    <a:pt x="1135" y="2100"/>
                  </a:cubicBezTo>
                  <a:lnTo>
                    <a:pt x="1121" y="1972"/>
                  </a:lnTo>
                  <a:lnTo>
                    <a:pt x="1101" y="1972"/>
                  </a:lnTo>
                  <a:cubicBezTo>
                    <a:pt x="1027" y="1971"/>
                    <a:pt x="952" y="1958"/>
                    <a:pt x="881" y="1937"/>
                  </a:cubicBezTo>
                  <a:lnTo>
                    <a:pt x="861" y="1932"/>
                  </a:lnTo>
                  <a:lnTo>
                    <a:pt x="810" y="2050"/>
                  </a:lnTo>
                  <a:cubicBezTo>
                    <a:pt x="751" y="2030"/>
                    <a:pt x="694" y="2005"/>
                    <a:pt x="642" y="1977"/>
                  </a:cubicBezTo>
                  <a:lnTo>
                    <a:pt x="694" y="1860"/>
                  </a:lnTo>
                  <a:lnTo>
                    <a:pt x="677" y="1850"/>
                  </a:lnTo>
                  <a:cubicBezTo>
                    <a:pt x="614" y="1811"/>
                    <a:pt x="556" y="1763"/>
                    <a:pt x="503" y="1709"/>
                  </a:cubicBezTo>
                  <a:lnTo>
                    <a:pt x="489" y="1694"/>
                  </a:lnTo>
                  <a:lnTo>
                    <a:pt x="386" y="1771"/>
                  </a:lnTo>
                  <a:cubicBezTo>
                    <a:pt x="363" y="1745"/>
                    <a:pt x="345" y="1723"/>
                    <a:pt x="328" y="1699"/>
                  </a:cubicBezTo>
                  <a:cubicBezTo>
                    <a:pt x="310" y="1677"/>
                    <a:pt x="294" y="1652"/>
                    <a:pt x="277" y="1623"/>
                  </a:cubicBezTo>
                  <a:lnTo>
                    <a:pt x="382" y="1546"/>
                  </a:lnTo>
                  <a:lnTo>
                    <a:pt x="372" y="1529"/>
                  </a:lnTo>
                  <a:cubicBezTo>
                    <a:pt x="335" y="1462"/>
                    <a:pt x="308" y="1392"/>
                    <a:pt x="291" y="1320"/>
                  </a:cubicBezTo>
                  <a:lnTo>
                    <a:pt x="286" y="1301"/>
                  </a:lnTo>
                  <a:lnTo>
                    <a:pt x="157" y="1315"/>
                  </a:lnTo>
                  <a:cubicBezTo>
                    <a:pt x="145" y="1257"/>
                    <a:pt x="139" y="1197"/>
                    <a:pt x="139" y="1134"/>
                  </a:cubicBezTo>
                  <a:lnTo>
                    <a:pt x="266" y="1119"/>
                  </a:lnTo>
                  <a:lnTo>
                    <a:pt x="266" y="1099"/>
                  </a:lnTo>
                  <a:cubicBezTo>
                    <a:pt x="267" y="1024"/>
                    <a:pt x="278" y="950"/>
                    <a:pt x="299" y="880"/>
                  </a:cubicBezTo>
                  <a:lnTo>
                    <a:pt x="305" y="860"/>
                  </a:lnTo>
                  <a:lnTo>
                    <a:pt x="188" y="808"/>
                  </a:lnTo>
                  <a:cubicBezTo>
                    <a:pt x="208" y="750"/>
                    <a:pt x="231" y="693"/>
                    <a:pt x="260" y="640"/>
                  </a:cubicBezTo>
                  <a:lnTo>
                    <a:pt x="377" y="692"/>
                  </a:lnTo>
                  <a:lnTo>
                    <a:pt x="388" y="675"/>
                  </a:lnTo>
                  <a:cubicBezTo>
                    <a:pt x="426" y="612"/>
                    <a:pt x="473" y="554"/>
                    <a:pt x="528" y="501"/>
                  </a:cubicBezTo>
                  <a:lnTo>
                    <a:pt x="542" y="487"/>
                  </a:lnTo>
                  <a:lnTo>
                    <a:pt x="466" y="384"/>
                  </a:lnTo>
                  <a:cubicBezTo>
                    <a:pt x="489" y="361"/>
                    <a:pt x="513" y="343"/>
                    <a:pt x="537" y="326"/>
                  </a:cubicBezTo>
                  <a:cubicBezTo>
                    <a:pt x="560" y="308"/>
                    <a:pt x="584" y="292"/>
                    <a:pt x="614" y="275"/>
                  </a:cubicBezTo>
                  <a:lnTo>
                    <a:pt x="689" y="380"/>
                  </a:lnTo>
                  <a:lnTo>
                    <a:pt x="707" y="370"/>
                  </a:lnTo>
                  <a:cubicBezTo>
                    <a:pt x="774" y="333"/>
                    <a:pt x="845" y="306"/>
                    <a:pt x="915" y="289"/>
                  </a:cubicBezTo>
                  <a:lnTo>
                    <a:pt x="935" y="284"/>
                  </a:lnTo>
                  <a:lnTo>
                    <a:pt x="920" y="155"/>
                  </a:lnTo>
                  <a:cubicBezTo>
                    <a:pt x="980" y="144"/>
                    <a:pt x="1041" y="137"/>
                    <a:pt x="1102" y="137"/>
                  </a:cubicBezTo>
                  <a:close/>
                  <a:moveTo>
                    <a:pt x="622" y="2015"/>
                  </a:moveTo>
                  <a:cubicBezTo>
                    <a:pt x="674" y="2045"/>
                    <a:pt x="731" y="2068"/>
                    <a:pt x="790" y="2088"/>
                  </a:cubicBezTo>
                  <a:lnTo>
                    <a:pt x="773" y="2127"/>
                  </a:lnTo>
                  <a:lnTo>
                    <a:pt x="605" y="2053"/>
                  </a:lnTo>
                  <a:lnTo>
                    <a:pt x="622" y="2015"/>
                  </a:lnTo>
                  <a:close/>
                  <a:moveTo>
                    <a:pt x="1321" y="2122"/>
                  </a:moveTo>
                  <a:lnTo>
                    <a:pt x="1325" y="2164"/>
                  </a:lnTo>
                  <a:lnTo>
                    <a:pt x="1143" y="2184"/>
                  </a:lnTo>
                  <a:lnTo>
                    <a:pt x="1140" y="2142"/>
                  </a:lnTo>
                  <a:cubicBezTo>
                    <a:pt x="1201" y="2141"/>
                    <a:pt x="1262" y="2133"/>
                    <a:pt x="1321" y="2122"/>
                  </a:cubicBezTo>
                  <a:close/>
                  <a:moveTo>
                    <a:pt x="1136" y="0"/>
                  </a:moveTo>
                  <a:lnTo>
                    <a:pt x="862" y="29"/>
                  </a:lnTo>
                  <a:lnTo>
                    <a:pt x="887" y="249"/>
                  </a:lnTo>
                  <a:cubicBezTo>
                    <a:pt x="824" y="266"/>
                    <a:pt x="762" y="290"/>
                    <a:pt x="704" y="321"/>
                  </a:cubicBezTo>
                  <a:lnTo>
                    <a:pt x="628" y="215"/>
                  </a:lnTo>
                  <a:lnTo>
                    <a:pt x="573" y="141"/>
                  </a:lnTo>
                  <a:lnTo>
                    <a:pt x="352" y="303"/>
                  </a:lnTo>
                  <a:lnTo>
                    <a:pt x="407" y="377"/>
                  </a:lnTo>
                  <a:lnTo>
                    <a:pt x="483" y="481"/>
                  </a:lnTo>
                  <a:cubicBezTo>
                    <a:pt x="435" y="527"/>
                    <a:pt x="394" y="579"/>
                    <a:pt x="360" y="633"/>
                  </a:cubicBezTo>
                  <a:lnTo>
                    <a:pt x="159" y="544"/>
                  </a:lnTo>
                  <a:lnTo>
                    <a:pt x="48" y="795"/>
                  </a:lnTo>
                  <a:lnTo>
                    <a:pt x="251" y="885"/>
                  </a:lnTo>
                  <a:cubicBezTo>
                    <a:pt x="234" y="946"/>
                    <a:pt x="224" y="1011"/>
                    <a:pt x="220" y="1077"/>
                  </a:cubicBezTo>
                  <a:lnTo>
                    <a:pt x="1" y="1100"/>
                  </a:lnTo>
                  <a:lnTo>
                    <a:pt x="30" y="1373"/>
                  </a:lnTo>
                  <a:lnTo>
                    <a:pt x="122" y="1364"/>
                  </a:lnTo>
                  <a:lnTo>
                    <a:pt x="251" y="1350"/>
                  </a:lnTo>
                  <a:cubicBezTo>
                    <a:pt x="257" y="1373"/>
                    <a:pt x="266" y="1395"/>
                    <a:pt x="273" y="1418"/>
                  </a:cubicBezTo>
                  <a:cubicBezTo>
                    <a:pt x="287" y="1456"/>
                    <a:pt x="302" y="1494"/>
                    <a:pt x="323" y="1531"/>
                  </a:cubicBezTo>
                  <a:lnTo>
                    <a:pt x="217" y="1608"/>
                  </a:lnTo>
                  <a:lnTo>
                    <a:pt x="143" y="1662"/>
                  </a:lnTo>
                  <a:lnTo>
                    <a:pt x="305" y="1884"/>
                  </a:lnTo>
                  <a:lnTo>
                    <a:pt x="484" y="1753"/>
                  </a:lnTo>
                  <a:cubicBezTo>
                    <a:pt x="530" y="1800"/>
                    <a:pt x="582" y="1841"/>
                    <a:pt x="636" y="1875"/>
                  </a:cubicBezTo>
                  <a:lnTo>
                    <a:pt x="583" y="1994"/>
                  </a:lnTo>
                  <a:lnTo>
                    <a:pt x="546" y="2078"/>
                  </a:lnTo>
                  <a:lnTo>
                    <a:pt x="797" y="2188"/>
                  </a:lnTo>
                  <a:lnTo>
                    <a:pt x="887" y="1985"/>
                  </a:lnTo>
                  <a:cubicBezTo>
                    <a:pt x="950" y="2002"/>
                    <a:pt x="1014" y="2012"/>
                    <a:pt x="1079" y="2015"/>
                  </a:cubicBezTo>
                  <a:lnTo>
                    <a:pt x="1103" y="2236"/>
                  </a:lnTo>
                  <a:lnTo>
                    <a:pt x="1375" y="2206"/>
                  </a:lnTo>
                  <a:lnTo>
                    <a:pt x="1367" y="2116"/>
                  </a:lnTo>
                  <a:lnTo>
                    <a:pt x="1352" y="1988"/>
                  </a:lnTo>
                  <a:cubicBezTo>
                    <a:pt x="1414" y="1972"/>
                    <a:pt x="1474" y="1947"/>
                    <a:pt x="1533" y="1916"/>
                  </a:cubicBezTo>
                  <a:lnTo>
                    <a:pt x="1610" y="2021"/>
                  </a:lnTo>
                  <a:lnTo>
                    <a:pt x="1664" y="2094"/>
                  </a:lnTo>
                  <a:lnTo>
                    <a:pt x="1885" y="1932"/>
                  </a:lnTo>
                  <a:lnTo>
                    <a:pt x="1832" y="1858"/>
                  </a:lnTo>
                  <a:lnTo>
                    <a:pt x="1755" y="1754"/>
                  </a:lnTo>
                  <a:cubicBezTo>
                    <a:pt x="1802" y="1706"/>
                    <a:pt x="1843" y="1657"/>
                    <a:pt x="1877" y="1603"/>
                  </a:cubicBezTo>
                  <a:lnTo>
                    <a:pt x="2079" y="1693"/>
                  </a:lnTo>
                  <a:lnTo>
                    <a:pt x="2190" y="1442"/>
                  </a:lnTo>
                  <a:lnTo>
                    <a:pt x="1987" y="1352"/>
                  </a:lnTo>
                  <a:cubicBezTo>
                    <a:pt x="1995" y="1320"/>
                    <a:pt x="2002" y="1289"/>
                    <a:pt x="2007" y="1256"/>
                  </a:cubicBezTo>
                  <a:cubicBezTo>
                    <a:pt x="2012" y="1224"/>
                    <a:pt x="2014" y="1192"/>
                    <a:pt x="2016" y="1160"/>
                  </a:cubicBezTo>
                  <a:lnTo>
                    <a:pt x="2237" y="1136"/>
                  </a:lnTo>
                  <a:lnTo>
                    <a:pt x="2207" y="863"/>
                  </a:lnTo>
                  <a:lnTo>
                    <a:pt x="2116" y="872"/>
                  </a:lnTo>
                  <a:lnTo>
                    <a:pt x="1987" y="887"/>
                  </a:lnTo>
                  <a:cubicBezTo>
                    <a:pt x="1971" y="825"/>
                    <a:pt x="1947" y="765"/>
                    <a:pt x="1916" y="706"/>
                  </a:cubicBezTo>
                  <a:lnTo>
                    <a:pt x="2095" y="575"/>
                  </a:lnTo>
                  <a:lnTo>
                    <a:pt x="1934" y="350"/>
                  </a:lnTo>
                  <a:lnTo>
                    <a:pt x="1860" y="405"/>
                  </a:lnTo>
                  <a:lnTo>
                    <a:pt x="1755" y="481"/>
                  </a:lnTo>
                  <a:cubicBezTo>
                    <a:pt x="1709" y="435"/>
                    <a:pt x="1658" y="392"/>
                    <a:pt x="1604" y="359"/>
                  </a:cubicBezTo>
                  <a:lnTo>
                    <a:pt x="1657" y="239"/>
                  </a:lnTo>
                  <a:lnTo>
                    <a:pt x="1692" y="157"/>
                  </a:lnTo>
                  <a:lnTo>
                    <a:pt x="1442" y="46"/>
                  </a:lnTo>
                  <a:lnTo>
                    <a:pt x="1353" y="249"/>
                  </a:lnTo>
                  <a:cubicBezTo>
                    <a:pt x="1321" y="242"/>
                    <a:pt x="1290" y="233"/>
                    <a:pt x="1257" y="229"/>
                  </a:cubicBezTo>
                  <a:cubicBezTo>
                    <a:pt x="1224" y="226"/>
                    <a:pt x="1193" y="222"/>
                    <a:pt x="1159" y="220"/>
                  </a:cubicBezTo>
                  <a:lnTo>
                    <a:pt x="113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4"/>
            <p:cNvSpPr/>
            <p:nvPr/>
          </p:nvSpPr>
          <p:spPr>
            <a:xfrm>
              <a:off x="4511725" y="5660195"/>
              <a:ext cx="81075" cy="71588"/>
            </a:xfrm>
            <a:custGeom>
              <a:avLst/>
              <a:gdLst/>
              <a:ahLst/>
              <a:cxnLst/>
              <a:rect l="l" t="t" r="r" b="b"/>
              <a:pathLst>
                <a:path w="1786" h="1577" extrusionOk="0">
                  <a:moveTo>
                    <a:pt x="895" y="45"/>
                  </a:moveTo>
                  <a:cubicBezTo>
                    <a:pt x="1131" y="45"/>
                    <a:pt x="1356" y="158"/>
                    <a:pt x="1495" y="349"/>
                  </a:cubicBezTo>
                  <a:cubicBezTo>
                    <a:pt x="1735" y="680"/>
                    <a:pt x="1664" y="1145"/>
                    <a:pt x="1333" y="1388"/>
                  </a:cubicBezTo>
                  <a:cubicBezTo>
                    <a:pt x="1206" y="1482"/>
                    <a:pt x="1054" y="1532"/>
                    <a:pt x="896" y="1532"/>
                  </a:cubicBezTo>
                  <a:cubicBezTo>
                    <a:pt x="660" y="1532"/>
                    <a:pt x="435" y="1418"/>
                    <a:pt x="296" y="1228"/>
                  </a:cubicBezTo>
                  <a:cubicBezTo>
                    <a:pt x="55" y="896"/>
                    <a:pt x="126" y="431"/>
                    <a:pt x="457" y="189"/>
                  </a:cubicBezTo>
                  <a:cubicBezTo>
                    <a:pt x="585" y="95"/>
                    <a:pt x="737" y="45"/>
                    <a:pt x="895" y="45"/>
                  </a:cubicBezTo>
                  <a:close/>
                  <a:moveTo>
                    <a:pt x="894" y="0"/>
                  </a:moveTo>
                  <a:cubicBezTo>
                    <a:pt x="725" y="0"/>
                    <a:pt x="564" y="53"/>
                    <a:pt x="428" y="152"/>
                  </a:cubicBezTo>
                  <a:cubicBezTo>
                    <a:pt x="77" y="409"/>
                    <a:pt x="0" y="903"/>
                    <a:pt x="257" y="1254"/>
                  </a:cubicBezTo>
                  <a:cubicBezTo>
                    <a:pt x="404" y="1456"/>
                    <a:pt x="643" y="1577"/>
                    <a:pt x="894" y="1577"/>
                  </a:cubicBezTo>
                  <a:cubicBezTo>
                    <a:pt x="1062" y="1577"/>
                    <a:pt x="1222" y="1524"/>
                    <a:pt x="1359" y="1425"/>
                  </a:cubicBezTo>
                  <a:cubicBezTo>
                    <a:pt x="1709" y="1169"/>
                    <a:pt x="1786" y="674"/>
                    <a:pt x="1530" y="323"/>
                  </a:cubicBezTo>
                  <a:cubicBezTo>
                    <a:pt x="1382" y="120"/>
                    <a:pt x="1145" y="0"/>
                    <a:pt x="8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4"/>
            <p:cNvSpPr/>
            <p:nvPr/>
          </p:nvSpPr>
          <p:spPr>
            <a:xfrm>
              <a:off x="4524663" y="5671634"/>
              <a:ext cx="55291" cy="48800"/>
            </a:xfrm>
            <a:custGeom>
              <a:avLst/>
              <a:gdLst/>
              <a:ahLst/>
              <a:cxnLst/>
              <a:rect l="l" t="t" r="r" b="b"/>
              <a:pathLst>
                <a:path w="1218" h="1075" extrusionOk="0">
                  <a:moveTo>
                    <a:pt x="610" y="44"/>
                  </a:moveTo>
                  <a:cubicBezTo>
                    <a:pt x="766" y="44"/>
                    <a:pt x="915" y="120"/>
                    <a:pt x="1006" y="247"/>
                  </a:cubicBezTo>
                  <a:cubicBezTo>
                    <a:pt x="1166" y="465"/>
                    <a:pt x="1118" y="774"/>
                    <a:pt x="900" y="933"/>
                  </a:cubicBezTo>
                  <a:cubicBezTo>
                    <a:pt x="815" y="996"/>
                    <a:pt x="715" y="1028"/>
                    <a:pt x="610" y="1028"/>
                  </a:cubicBezTo>
                  <a:cubicBezTo>
                    <a:pt x="453" y="1028"/>
                    <a:pt x="305" y="953"/>
                    <a:pt x="212" y="827"/>
                  </a:cubicBezTo>
                  <a:cubicBezTo>
                    <a:pt x="53" y="608"/>
                    <a:pt x="100" y="300"/>
                    <a:pt x="320" y="139"/>
                  </a:cubicBezTo>
                  <a:cubicBezTo>
                    <a:pt x="404" y="78"/>
                    <a:pt x="504" y="44"/>
                    <a:pt x="610" y="44"/>
                  </a:cubicBezTo>
                  <a:close/>
                  <a:moveTo>
                    <a:pt x="609" y="0"/>
                  </a:moveTo>
                  <a:cubicBezTo>
                    <a:pt x="494" y="0"/>
                    <a:pt x="384" y="36"/>
                    <a:pt x="292" y="105"/>
                  </a:cubicBezTo>
                  <a:cubicBezTo>
                    <a:pt x="53" y="280"/>
                    <a:pt x="0" y="616"/>
                    <a:pt x="176" y="854"/>
                  </a:cubicBezTo>
                  <a:cubicBezTo>
                    <a:pt x="278" y="992"/>
                    <a:pt x="440" y="1075"/>
                    <a:pt x="610" y="1075"/>
                  </a:cubicBezTo>
                  <a:cubicBezTo>
                    <a:pt x="725" y="1075"/>
                    <a:pt x="833" y="1039"/>
                    <a:pt x="926" y="970"/>
                  </a:cubicBezTo>
                  <a:cubicBezTo>
                    <a:pt x="1164" y="795"/>
                    <a:pt x="1217" y="459"/>
                    <a:pt x="1042" y="218"/>
                  </a:cubicBezTo>
                  <a:cubicBezTo>
                    <a:pt x="942" y="81"/>
                    <a:pt x="780" y="0"/>
                    <a:pt x="60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4"/>
            <p:cNvSpPr/>
            <p:nvPr/>
          </p:nvSpPr>
          <p:spPr>
            <a:xfrm>
              <a:off x="4528658" y="5675084"/>
              <a:ext cx="47302" cy="41809"/>
            </a:xfrm>
            <a:custGeom>
              <a:avLst/>
              <a:gdLst/>
              <a:ahLst/>
              <a:cxnLst/>
              <a:rect l="l" t="t" r="r" b="b"/>
              <a:pathLst>
                <a:path w="1042" h="921" extrusionOk="0">
                  <a:moveTo>
                    <a:pt x="522" y="46"/>
                  </a:moveTo>
                  <a:cubicBezTo>
                    <a:pt x="596" y="46"/>
                    <a:pt x="666" y="66"/>
                    <a:pt x="730" y="103"/>
                  </a:cubicBezTo>
                  <a:cubicBezTo>
                    <a:pt x="735" y="105"/>
                    <a:pt x="740" y="110"/>
                    <a:pt x="745" y="113"/>
                  </a:cubicBezTo>
                  <a:cubicBezTo>
                    <a:pt x="745" y="113"/>
                    <a:pt x="747" y="113"/>
                    <a:pt x="747" y="114"/>
                  </a:cubicBezTo>
                  <a:cubicBezTo>
                    <a:pt x="752" y="116"/>
                    <a:pt x="757" y="120"/>
                    <a:pt x="761" y="124"/>
                  </a:cubicBezTo>
                  <a:lnTo>
                    <a:pt x="763" y="126"/>
                  </a:lnTo>
                  <a:cubicBezTo>
                    <a:pt x="766" y="130"/>
                    <a:pt x="772" y="132"/>
                    <a:pt x="776" y="136"/>
                  </a:cubicBezTo>
                  <a:cubicBezTo>
                    <a:pt x="777" y="136"/>
                    <a:pt x="777" y="137"/>
                    <a:pt x="779" y="139"/>
                  </a:cubicBezTo>
                  <a:cubicBezTo>
                    <a:pt x="782" y="142"/>
                    <a:pt x="786" y="146"/>
                    <a:pt x="792" y="150"/>
                  </a:cubicBezTo>
                  <a:cubicBezTo>
                    <a:pt x="793" y="151"/>
                    <a:pt x="795" y="151"/>
                    <a:pt x="795" y="152"/>
                  </a:cubicBezTo>
                  <a:cubicBezTo>
                    <a:pt x="798" y="156"/>
                    <a:pt x="802" y="160"/>
                    <a:pt x="806" y="162"/>
                  </a:cubicBezTo>
                  <a:lnTo>
                    <a:pt x="537" y="361"/>
                  </a:lnTo>
                  <a:lnTo>
                    <a:pt x="338" y="89"/>
                  </a:lnTo>
                  <a:cubicBezTo>
                    <a:pt x="345" y="87"/>
                    <a:pt x="350" y="84"/>
                    <a:pt x="356" y="82"/>
                  </a:cubicBezTo>
                  <a:cubicBezTo>
                    <a:pt x="408" y="60"/>
                    <a:pt x="464" y="46"/>
                    <a:pt x="522" y="46"/>
                  </a:cubicBezTo>
                  <a:close/>
                  <a:moveTo>
                    <a:pt x="840" y="195"/>
                  </a:moveTo>
                  <a:cubicBezTo>
                    <a:pt x="846" y="203"/>
                    <a:pt x="853" y="209"/>
                    <a:pt x="858" y="215"/>
                  </a:cubicBezTo>
                  <a:cubicBezTo>
                    <a:pt x="860" y="224"/>
                    <a:pt x="865" y="231"/>
                    <a:pt x="870" y="239"/>
                  </a:cubicBezTo>
                  <a:lnTo>
                    <a:pt x="596" y="440"/>
                  </a:lnTo>
                  <a:lnTo>
                    <a:pt x="565" y="398"/>
                  </a:lnTo>
                  <a:lnTo>
                    <a:pt x="840" y="195"/>
                  </a:lnTo>
                  <a:close/>
                  <a:moveTo>
                    <a:pt x="222" y="173"/>
                  </a:moveTo>
                  <a:lnTo>
                    <a:pt x="421" y="443"/>
                  </a:lnTo>
                  <a:lnTo>
                    <a:pt x="150" y="641"/>
                  </a:lnTo>
                  <a:cubicBezTo>
                    <a:pt x="148" y="637"/>
                    <a:pt x="146" y="635"/>
                    <a:pt x="144" y="632"/>
                  </a:cubicBezTo>
                  <a:lnTo>
                    <a:pt x="141" y="620"/>
                  </a:lnTo>
                  <a:cubicBezTo>
                    <a:pt x="132" y="600"/>
                    <a:pt x="125" y="579"/>
                    <a:pt x="120" y="558"/>
                  </a:cubicBezTo>
                  <a:cubicBezTo>
                    <a:pt x="120" y="557"/>
                    <a:pt x="120" y="555"/>
                    <a:pt x="118" y="554"/>
                  </a:cubicBezTo>
                  <a:cubicBezTo>
                    <a:pt x="118" y="552"/>
                    <a:pt x="117" y="547"/>
                    <a:pt x="117" y="545"/>
                  </a:cubicBezTo>
                  <a:cubicBezTo>
                    <a:pt x="115" y="530"/>
                    <a:pt x="112" y="516"/>
                    <a:pt x="110" y="501"/>
                  </a:cubicBezTo>
                  <a:cubicBezTo>
                    <a:pt x="109" y="490"/>
                    <a:pt x="109" y="482"/>
                    <a:pt x="109" y="471"/>
                  </a:cubicBezTo>
                  <a:cubicBezTo>
                    <a:pt x="109" y="467"/>
                    <a:pt x="110" y="463"/>
                    <a:pt x="110" y="459"/>
                  </a:cubicBezTo>
                  <a:cubicBezTo>
                    <a:pt x="110" y="432"/>
                    <a:pt x="113" y="405"/>
                    <a:pt x="118" y="379"/>
                  </a:cubicBezTo>
                  <a:cubicBezTo>
                    <a:pt x="122" y="356"/>
                    <a:pt x="128" y="334"/>
                    <a:pt x="137" y="313"/>
                  </a:cubicBezTo>
                  <a:cubicBezTo>
                    <a:pt x="142" y="293"/>
                    <a:pt x="152" y="273"/>
                    <a:pt x="162" y="255"/>
                  </a:cubicBezTo>
                  <a:lnTo>
                    <a:pt x="165" y="247"/>
                  </a:lnTo>
                  <a:cubicBezTo>
                    <a:pt x="177" y="227"/>
                    <a:pt x="192" y="210"/>
                    <a:pt x="206" y="192"/>
                  </a:cubicBezTo>
                  <a:cubicBezTo>
                    <a:pt x="210" y="189"/>
                    <a:pt x="212" y="185"/>
                    <a:pt x="215" y="181"/>
                  </a:cubicBezTo>
                  <a:lnTo>
                    <a:pt x="222" y="173"/>
                  </a:lnTo>
                  <a:close/>
                  <a:moveTo>
                    <a:pt x="448" y="483"/>
                  </a:moveTo>
                  <a:lnTo>
                    <a:pt x="479" y="525"/>
                  </a:lnTo>
                  <a:lnTo>
                    <a:pt x="204" y="726"/>
                  </a:lnTo>
                  <a:cubicBezTo>
                    <a:pt x="199" y="719"/>
                    <a:pt x="192" y="712"/>
                    <a:pt x="186" y="706"/>
                  </a:cubicBezTo>
                  <a:cubicBezTo>
                    <a:pt x="181" y="699"/>
                    <a:pt x="179" y="690"/>
                    <a:pt x="174" y="683"/>
                  </a:cubicBezTo>
                  <a:lnTo>
                    <a:pt x="448" y="483"/>
                  </a:lnTo>
                  <a:close/>
                  <a:moveTo>
                    <a:pt x="892" y="278"/>
                  </a:moveTo>
                  <a:cubicBezTo>
                    <a:pt x="969" y="435"/>
                    <a:pt x="939" y="621"/>
                    <a:pt x="819" y="747"/>
                  </a:cubicBezTo>
                  <a:lnTo>
                    <a:pt x="622" y="477"/>
                  </a:lnTo>
                  <a:lnTo>
                    <a:pt x="892" y="278"/>
                  </a:lnTo>
                  <a:close/>
                  <a:moveTo>
                    <a:pt x="299" y="111"/>
                  </a:moveTo>
                  <a:lnTo>
                    <a:pt x="785" y="775"/>
                  </a:lnTo>
                  <a:cubicBezTo>
                    <a:pt x="782" y="779"/>
                    <a:pt x="781" y="783"/>
                    <a:pt x="777" y="785"/>
                  </a:cubicBezTo>
                  <a:cubicBezTo>
                    <a:pt x="774" y="789"/>
                    <a:pt x="770" y="793"/>
                    <a:pt x="765" y="795"/>
                  </a:cubicBezTo>
                  <a:cubicBezTo>
                    <a:pt x="759" y="800"/>
                    <a:pt x="751" y="805"/>
                    <a:pt x="743" y="809"/>
                  </a:cubicBezTo>
                  <a:lnTo>
                    <a:pt x="257" y="142"/>
                  </a:lnTo>
                  <a:cubicBezTo>
                    <a:pt x="263" y="137"/>
                    <a:pt x="269" y="131"/>
                    <a:pt x="276" y="126"/>
                  </a:cubicBezTo>
                  <a:cubicBezTo>
                    <a:pt x="283" y="120"/>
                    <a:pt x="292" y="116"/>
                    <a:pt x="299" y="111"/>
                  </a:cubicBezTo>
                  <a:close/>
                  <a:moveTo>
                    <a:pt x="506" y="561"/>
                  </a:moveTo>
                  <a:lnTo>
                    <a:pt x="703" y="832"/>
                  </a:lnTo>
                  <a:cubicBezTo>
                    <a:pt x="663" y="852"/>
                    <a:pt x="619" y="865"/>
                    <a:pt x="573" y="872"/>
                  </a:cubicBezTo>
                  <a:cubicBezTo>
                    <a:pt x="570" y="872"/>
                    <a:pt x="568" y="872"/>
                    <a:pt x="565" y="873"/>
                  </a:cubicBezTo>
                  <a:cubicBezTo>
                    <a:pt x="559" y="874"/>
                    <a:pt x="553" y="874"/>
                    <a:pt x="547" y="874"/>
                  </a:cubicBezTo>
                  <a:lnTo>
                    <a:pt x="522" y="874"/>
                  </a:lnTo>
                  <a:cubicBezTo>
                    <a:pt x="413" y="874"/>
                    <a:pt x="312" y="832"/>
                    <a:pt x="235" y="758"/>
                  </a:cubicBezTo>
                  <a:lnTo>
                    <a:pt x="506" y="561"/>
                  </a:lnTo>
                  <a:close/>
                  <a:moveTo>
                    <a:pt x="522" y="0"/>
                  </a:moveTo>
                  <a:cubicBezTo>
                    <a:pt x="424" y="0"/>
                    <a:pt x="329" y="31"/>
                    <a:pt x="250" y="89"/>
                  </a:cubicBezTo>
                  <a:cubicBezTo>
                    <a:pt x="45" y="239"/>
                    <a:pt x="1" y="526"/>
                    <a:pt x="150" y="732"/>
                  </a:cubicBezTo>
                  <a:cubicBezTo>
                    <a:pt x="237" y="849"/>
                    <a:pt x="375" y="921"/>
                    <a:pt x="522" y="921"/>
                  </a:cubicBezTo>
                  <a:cubicBezTo>
                    <a:pt x="619" y="921"/>
                    <a:pt x="714" y="890"/>
                    <a:pt x="793" y="832"/>
                  </a:cubicBezTo>
                  <a:cubicBezTo>
                    <a:pt x="997" y="681"/>
                    <a:pt x="1042" y="393"/>
                    <a:pt x="893" y="189"/>
                  </a:cubicBezTo>
                  <a:cubicBezTo>
                    <a:pt x="806" y="72"/>
                    <a:pt x="668" y="0"/>
                    <a:pt x="52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4"/>
            <p:cNvSpPr/>
            <p:nvPr/>
          </p:nvSpPr>
          <p:spPr>
            <a:xfrm>
              <a:off x="4471914" y="5223132"/>
              <a:ext cx="31186" cy="28962"/>
            </a:xfrm>
            <a:custGeom>
              <a:avLst/>
              <a:gdLst/>
              <a:ahLst/>
              <a:cxnLst/>
              <a:rect l="l" t="t" r="r" b="b"/>
              <a:pathLst>
                <a:path w="687" h="638" extrusionOk="0">
                  <a:moveTo>
                    <a:pt x="327" y="46"/>
                  </a:moveTo>
                  <a:cubicBezTo>
                    <a:pt x="413" y="46"/>
                    <a:pt x="496" y="88"/>
                    <a:pt x="547" y="158"/>
                  </a:cubicBezTo>
                  <a:cubicBezTo>
                    <a:pt x="635" y="279"/>
                    <a:pt x="609" y="449"/>
                    <a:pt x="487" y="539"/>
                  </a:cubicBezTo>
                  <a:cubicBezTo>
                    <a:pt x="440" y="573"/>
                    <a:pt x="385" y="591"/>
                    <a:pt x="327" y="591"/>
                  </a:cubicBezTo>
                  <a:cubicBezTo>
                    <a:pt x="239" y="591"/>
                    <a:pt x="158" y="549"/>
                    <a:pt x="107" y="480"/>
                  </a:cubicBezTo>
                  <a:cubicBezTo>
                    <a:pt x="63" y="421"/>
                    <a:pt x="45" y="349"/>
                    <a:pt x="58" y="277"/>
                  </a:cubicBezTo>
                  <a:cubicBezTo>
                    <a:pt x="69" y="205"/>
                    <a:pt x="108" y="142"/>
                    <a:pt x="166" y="99"/>
                  </a:cubicBezTo>
                  <a:cubicBezTo>
                    <a:pt x="213" y="64"/>
                    <a:pt x="269" y="46"/>
                    <a:pt x="327" y="46"/>
                  </a:cubicBezTo>
                  <a:close/>
                  <a:moveTo>
                    <a:pt x="327" y="1"/>
                  </a:moveTo>
                  <a:cubicBezTo>
                    <a:pt x="260" y="1"/>
                    <a:pt x="194" y="22"/>
                    <a:pt x="139" y="63"/>
                  </a:cubicBezTo>
                  <a:cubicBezTo>
                    <a:pt x="71" y="114"/>
                    <a:pt x="26" y="188"/>
                    <a:pt x="13" y="270"/>
                  </a:cubicBezTo>
                  <a:cubicBezTo>
                    <a:pt x="0" y="354"/>
                    <a:pt x="21" y="439"/>
                    <a:pt x="71" y="507"/>
                  </a:cubicBezTo>
                  <a:cubicBezTo>
                    <a:pt x="130" y="589"/>
                    <a:pt x="227" y="638"/>
                    <a:pt x="328" y="638"/>
                  </a:cubicBezTo>
                  <a:cubicBezTo>
                    <a:pt x="396" y="638"/>
                    <a:pt x="461" y="617"/>
                    <a:pt x="516" y="578"/>
                  </a:cubicBezTo>
                  <a:cubicBezTo>
                    <a:pt x="656" y="472"/>
                    <a:pt x="687" y="273"/>
                    <a:pt x="584" y="132"/>
                  </a:cubicBezTo>
                  <a:cubicBezTo>
                    <a:pt x="524" y="50"/>
                    <a:pt x="428" y="1"/>
                    <a:pt x="32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4"/>
            <p:cNvSpPr/>
            <p:nvPr/>
          </p:nvSpPr>
          <p:spPr>
            <a:xfrm>
              <a:off x="4475046" y="5226218"/>
              <a:ext cx="24604" cy="22743"/>
            </a:xfrm>
            <a:custGeom>
              <a:avLst/>
              <a:gdLst/>
              <a:ahLst/>
              <a:cxnLst/>
              <a:rect l="l" t="t" r="r" b="b"/>
              <a:pathLst>
                <a:path w="542" h="501" extrusionOk="0">
                  <a:moveTo>
                    <a:pt x="258" y="48"/>
                  </a:moveTo>
                  <a:cubicBezTo>
                    <a:pt x="322" y="48"/>
                    <a:pt x="385" y="79"/>
                    <a:pt x="423" y="131"/>
                  </a:cubicBezTo>
                  <a:cubicBezTo>
                    <a:pt x="448" y="165"/>
                    <a:pt x="460" y="205"/>
                    <a:pt x="463" y="243"/>
                  </a:cubicBezTo>
                  <a:cubicBezTo>
                    <a:pt x="464" y="296"/>
                    <a:pt x="445" y="348"/>
                    <a:pt x="410" y="388"/>
                  </a:cubicBezTo>
                  <a:cubicBezTo>
                    <a:pt x="400" y="399"/>
                    <a:pt x="390" y="407"/>
                    <a:pt x="379" y="416"/>
                  </a:cubicBezTo>
                  <a:cubicBezTo>
                    <a:pt x="343" y="441"/>
                    <a:pt x="302" y="455"/>
                    <a:pt x="259" y="455"/>
                  </a:cubicBezTo>
                  <a:cubicBezTo>
                    <a:pt x="195" y="455"/>
                    <a:pt x="133" y="423"/>
                    <a:pt x="95" y="373"/>
                  </a:cubicBezTo>
                  <a:cubicBezTo>
                    <a:pt x="63" y="328"/>
                    <a:pt x="49" y="275"/>
                    <a:pt x="58" y="221"/>
                  </a:cubicBezTo>
                  <a:cubicBezTo>
                    <a:pt x="65" y="167"/>
                    <a:pt x="95" y="120"/>
                    <a:pt x="138" y="88"/>
                  </a:cubicBezTo>
                  <a:cubicBezTo>
                    <a:pt x="174" y="62"/>
                    <a:pt x="215" y="48"/>
                    <a:pt x="258" y="48"/>
                  </a:cubicBezTo>
                  <a:close/>
                  <a:moveTo>
                    <a:pt x="258" y="0"/>
                  </a:moveTo>
                  <a:cubicBezTo>
                    <a:pt x="244" y="0"/>
                    <a:pt x="232" y="1"/>
                    <a:pt x="218" y="4"/>
                  </a:cubicBezTo>
                  <a:cubicBezTo>
                    <a:pt x="180" y="10"/>
                    <a:pt x="143" y="25"/>
                    <a:pt x="110" y="48"/>
                  </a:cubicBezTo>
                  <a:cubicBezTo>
                    <a:pt x="57" y="88"/>
                    <a:pt x="22" y="146"/>
                    <a:pt x="11" y="211"/>
                  </a:cubicBezTo>
                  <a:cubicBezTo>
                    <a:pt x="1" y="278"/>
                    <a:pt x="17" y="343"/>
                    <a:pt x="57" y="397"/>
                  </a:cubicBezTo>
                  <a:cubicBezTo>
                    <a:pt x="102" y="462"/>
                    <a:pt x="179" y="500"/>
                    <a:pt x="258" y="500"/>
                  </a:cubicBezTo>
                  <a:cubicBezTo>
                    <a:pt x="311" y="500"/>
                    <a:pt x="361" y="483"/>
                    <a:pt x="406" y="453"/>
                  </a:cubicBezTo>
                  <a:cubicBezTo>
                    <a:pt x="516" y="371"/>
                    <a:pt x="542" y="215"/>
                    <a:pt x="459" y="104"/>
                  </a:cubicBezTo>
                  <a:cubicBezTo>
                    <a:pt x="412" y="38"/>
                    <a:pt x="337" y="0"/>
                    <a:pt x="2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4"/>
            <p:cNvSpPr/>
            <p:nvPr/>
          </p:nvSpPr>
          <p:spPr>
            <a:xfrm>
              <a:off x="4479767" y="5231439"/>
              <a:ext cx="13982" cy="12438"/>
            </a:xfrm>
            <a:custGeom>
              <a:avLst/>
              <a:gdLst/>
              <a:ahLst/>
              <a:cxnLst/>
              <a:rect l="l" t="t" r="r" b="b"/>
              <a:pathLst>
                <a:path w="308" h="274" extrusionOk="0">
                  <a:moveTo>
                    <a:pt x="154" y="45"/>
                  </a:moveTo>
                  <a:cubicBezTo>
                    <a:pt x="182" y="45"/>
                    <a:pt x="210" y="59"/>
                    <a:pt x="228" y="82"/>
                  </a:cubicBezTo>
                  <a:cubicBezTo>
                    <a:pt x="258" y="123"/>
                    <a:pt x="249" y="180"/>
                    <a:pt x="208" y="210"/>
                  </a:cubicBezTo>
                  <a:cubicBezTo>
                    <a:pt x="192" y="221"/>
                    <a:pt x="173" y="227"/>
                    <a:pt x="155" y="227"/>
                  </a:cubicBezTo>
                  <a:cubicBezTo>
                    <a:pt x="126" y="227"/>
                    <a:pt x="97" y="214"/>
                    <a:pt x="80" y="190"/>
                  </a:cubicBezTo>
                  <a:cubicBezTo>
                    <a:pt x="50" y="149"/>
                    <a:pt x="59" y="92"/>
                    <a:pt x="99" y="63"/>
                  </a:cubicBezTo>
                  <a:cubicBezTo>
                    <a:pt x="115" y="50"/>
                    <a:pt x="134" y="45"/>
                    <a:pt x="154" y="45"/>
                  </a:cubicBezTo>
                  <a:close/>
                  <a:moveTo>
                    <a:pt x="154" y="1"/>
                  </a:moveTo>
                  <a:cubicBezTo>
                    <a:pt x="126" y="1"/>
                    <a:pt x="97" y="9"/>
                    <a:pt x="74" y="26"/>
                  </a:cubicBezTo>
                  <a:cubicBezTo>
                    <a:pt x="13" y="70"/>
                    <a:pt x="0" y="155"/>
                    <a:pt x="43" y="216"/>
                  </a:cubicBezTo>
                  <a:cubicBezTo>
                    <a:pt x="69" y="252"/>
                    <a:pt x="111" y="273"/>
                    <a:pt x="154" y="273"/>
                  </a:cubicBezTo>
                  <a:cubicBezTo>
                    <a:pt x="182" y="273"/>
                    <a:pt x="211" y="264"/>
                    <a:pt x="234" y="247"/>
                  </a:cubicBezTo>
                  <a:cubicBezTo>
                    <a:pt x="295" y="202"/>
                    <a:pt x="308" y="116"/>
                    <a:pt x="265" y="55"/>
                  </a:cubicBezTo>
                  <a:cubicBezTo>
                    <a:pt x="239" y="20"/>
                    <a:pt x="197" y="1"/>
                    <a:pt x="15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4"/>
            <p:cNvSpPr/>
            <p:nvPr/>
          </p:nvSpPr>
          <p:spPr>
            <a:xfrm>
              <a:off x="4446493" y="5053808"/>
              <a:ext cx="16388" cy="15888"/>
            </a:xfrm>
            <a:custGeom>
              <a:avLst/>
              <a:gdLst/>
              <a:ahLst/>
              <a:cxnLst/>
              <a:rect l="l" t="t" r="r" b="b"/>
              <a:pathLst>
                <a:path w="361" h="350" extrusionOk="0">
                  <a:moveTo>
                    <a:pt x="179" y="44"/>
                  </a:moveTo>
                  <a:cubicBezTo>
                    <a:pt x="219" y="44"/>
                    <a:pt x="260" y="64"/>
                    <a:pt x="285" y="97"/>
                  </a:cubicBezTo>
                  <a:cubicBezTo>
                    <a:pt x="306" y="126"/>
                    <a:pt x="313" y="160"/>
                    <a:pt x="308" y="195"/>
                  </a:cubicBezTo>
                  <a:cubicBezTo>
                    <a:pt x="303" y="229"/>
                    <a:pt x="285" y="259"/>
                    <a:pt x="256" y="279"/>
                  </a:cubicBezTo>
                  <a:cubicBezTo>
                    <a:pt x="235" y="295"/>
                    <a:pt x="208" y="303"/>
                    <a:pt x="182" y="303"/>
                  </a:cubicBezTo>
                  <a:cubicBezTo>
                    <a:pt x="141" y="303"/>
                    <a:pt x="99" y="285"/>
                    <a:pt x="75" y="251"/>
                  </a:cubicBezTo>
                  <a:cubicBezTo>
                    <a:pt x="54" y="223"/>
                    <a:pt x="45" y="189"/>
                    <a:pt x="51" y="155"/>
                  </a:cubicBezTo>
                  <a:cubicBezTo>
                    <a:pt x="56" y="121"/>
                    <a:pt x="75" y="90"/>
                    <a:pt x="102" y="69"/>
                  </a:cubicBezTo>
                  <a:cubicBezTo>
                    <a:pt x="125" y="54"/>
                    <a:pt x="151" y="44"/>
                    <a:pt x="179" y="44"/>
                  </a:cubicBezTo>
                  <a:close/>
                  <a:moveTo>
                    <a:pt x="177" y="0"/>
                  </a:moveTo>
                  <a:cubicBezTo>
                    <a:pt x="141" y="0"/>
                    <a:pt x="105" y="11"/>
                    <a:pt x="76" y="32"/>
                  </a:cubicBezTo>
                  <a:cubicBezTo>
                    <a:pt x="38" y="60"/>
                    <a:pt x="13" y="101"/>
                    <a:pt x="6" y="147"/>
                  </a:cubicBezTo>
                  <a:cubicBezTo>
                    <a:pt x="0" y="193"/>
                    <a:pt x="11" y="239"/>
                    <a:pt x="38" y="277"/>
                  </a:cubicBezTo>
                  <a:cubicBezTo>
                    <a:pt x="71" y="322"/>
                    <a:pt x="123" y="350"/>
                    <a:pt x="180" y="350"/>
                  </a:cubicBezTo>
                  <a:cubicBezTo>
                    <a:pt x="217" y="350"/>
                    <a:pt x="254" y="338"/>
                    <a:pt x="285" y="316"/>
                  </a:cubicBezTo>
                  <a:cubicBezTo>
                    <a:pt x="323" y="288"/>
                    <a:pt x="347" y="248"/>
                    <a:pt x="354" y="201"/>
                  </a:cubicBezTo>
                  <a:cubicBezTo>
                    <a:pt x="361" y="155"/>
                    <a:pt x="350" y="107"/>
                    <a:pt x="323" y="70"/>
                  </a:cubicBezTo>
                  <a:cubicBezTo>
                    <a:pt x="289" y="25"/>
                    <a:pt x="233" y="0"/>
                    <a:pt x="1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4"/>
            <p:cNvSpPr/>
            <p:nvPr/>
          </p:nvSpPr>
          <p:spPr>
            <a:xfrm>
              <a:off x="4383121" y="5099521"/>
              <a:ext cx="17295" cy="15934"/>
            </a:xfrm>
            <a:custGeom>
              <a:avLst/>
              <a:gdLst/>
              <a:ahLst/>
              <a:cxnLst/>
              <a:rect l="l" t="t" r="r" b="b"/>
              <a:pathLst>
                <a:path w="381" h="351" extrusionOk="0">
                  <a:moveTo>
                    <a:pt x="199" y="45"/>
                  </a:moveTo>
                  <a:cubicBezTo>
                    <a:pt x="239" y="45"/>
                    <a:pt x="279" y="65"/>
                    <a:pt x="305" y="100"/>
                  </a:cubicBezTo>
                  <a:cubicBezTo>
                    <a:pt x="326" y="126"/>
                    <a:pt x="334" y="160"/>
                    <a:pt x="328" y="195"/>
                  </a:cubicBezTo>
                  <a:cubicBezTo>
                    <a:pt x="323" y="229"/>
                    <a:pt x="305" y="259"/>
                    <a:pt x="276" y="280"/>
                  </a:cubicBezTo>
                  <a:cubicBezTo>
                    <a:pt x="255" y="297"/>
                    <a:pt x="228" y="304"/>
                    <a:pt x="201" y="304"/>
                  </a:cubicBezTo>
                  <a:cubicBezTo>
                    <a:pt x="160" y="304"/>
                    <a:pt x="119" y="286"/>
                    <a:pt x="95" y="253"/>
                  </a:cubicBezTo>
                  <a:cubicBezTo>
                    <a:pt x="53" y="195"/>
                    <a:pt x="64" y="113"/>
                    <a:pt x="122" y="71"/>
                  </a:cubicBezTo>
                  <a:cubicBezTo>
                    <a:pt x="144" y="55"/>
                    <a:pt x="171" y="45"/>
                    <a:pt x="199" y="45"/>
                  </a:cubicBezTo>
                  <a:close/>
                  <a:moveTo>
                    <a:pt x="197" y="0"/>
                  </a:moveTo>
                  <a:cubicBezTo>
                    <a:pt x="161" y="0"/>
                    <a:pt x="125" y="11"/>
                    <a:pt x="96" y="33"/>
                  </a:cubicBezTo>
                  <a:cubicBezTo>
                    <a:pt x="18" y="90"/>
                    <a:pt x="1" y="200"/>
                    <a:pt x="58" y="277"/>
                  </a:cubicBezTo>
                  <a:cubicBezTo>
                    <a:pt x="91" y="323"/>
                    <a:pt x="143" y="350"/>
                    <a:pt x="200" y="350"/>
                  </a:cubicBezTo>
                  <a:cubicBezTo>
                    <a:pt x="237" y="350"/>
                    <a:pt x="274" y="338"/>
                    <a:pt x="304" y="316"/>
                  </a:cubicBezTo>
                  <a:cubicBezTo>
                    <a:pt x="343" y="288"/>
                    <a:pt x="367" y="248"/>
                    <a:pt x="374" y="201"/>
                  </a:cubicBezTo>
                  <a:cubicBezTo>
                    <a:pt x="381" y="155"/>
                    <a:pt x="370" y="109"/>
                    <a:pt x="343" y="71"/>
                  </a:cubicBezTo>
                  <a:cubicBezTo>
                    <a:pt x="309" y="25"/>
                    <a:pt x="253" y="0"/>
                    <a:pt x="1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4"/>
            <p:cNvSpPr/>
            <p:nvPr/>
          </p:nvSpPr>
          <p:spPr>
            <a:xfrm>
              <a:off x="4450215" y="5078594"/>
              <a:ext cx="11893" cy="11485"/>
            </a:xfrm>
            <a:custGeom>
              <a:avLst/>
              <a:gdLst/>
              <a:ahLst/>
              <a:cxnLst/>
              <a:rect l="l" t="t" r="r" b="b"/>
              <a:pathLst>
                <a:path w="262" h="253" extrusionOk="0">
                  <a:moveTo>
                    <a:pt x="131" y="46"/>
                  </a:moveTo>
                  <a:cubicBezTo>
                    <a:pt x="157" y="46"/>
                    <a:pt x="182" y="58"/>
                    <a:pt x="198" y="79"/>
                  </a:cubicBezTo>
                  <a:cubicBezTo>
                    <a:pt x="209" y="95"/>
                    <a:pt x="214" y="118"/>
                    <a:pt x="210" y="139"/>
                  </a:cubicBezTo>
                  <a:cubicBezTo>
                    <a:pt x="206" y="160"/>
                    <a:pt x="195" y="178"/>
                    <a:pt x="179" y="192"/>
                  </a:cubicBezTo>
                  <a:cubicBezTo>
                    <a:pt x="165" y="202"/>
                    <a:pt x="149" y="206"/>
                    <a:pt x="132" y="206"/>
                  </a:cubicBezTo>
                  <a:cubicBezTo>
                    <a:pt x="106" y="206"/>
                    <a:pt x="80" y="195"/>
                    <a:pt x="66" y="174"/>
                  </a:cubicBezTo>
                  <a:cubicBezTo>
                    <a:pt x="52" y="157"/>
                    <a:pt x="47" y="136"/>
                    <a:pt x="51" y="115"/>
                  </a:cubicBezTo>
                  <a:cubicBezTo>
                    <a:pt x="54" y="94"/>
                    <a:pt x="66" y="74"/>
                    <a:pt x="84" y="62"/>
                  </a:cubicBezTo>
                  <a:cubicBezTo>
                    <a:pt x="98" y="52"/>
                    <a:pt x="114" y="46"/>
                    <a:pt x="131" y="46"/>
                  </a:cubicBezTo>
                  <a:close/>
                  <a:moveTo>
                    <a:pt x="130" y="1"/>
                  </a:moveTo>
                  <a:cubicBezTo>
                    <a:pt x="104" y="1"/>
                    <a:pt x="78" y="8"/>
                    <a:pt x="56" y="24"/>
                  </a:cubicBezTo>
                  <a:cubicBezTo>
                    <a:pt x="28" y="44"/>
                    <a:pt x="11" y="74"/>
                    <a:pt x="6" y="108"/>
                  </a:cubicBezTo>
                  <a:cubicBezTo>
                    <a:pt x="0" y="140"/>
                    <a:pt x="9" y="174"/>
                    <a:pt x="29" y="200"/>
                  </a:cubicBezTo>
                  <a:cubicBezTo>
                    <a:pt x="52" y="234"/>
                    <a:pt x="90" y="252"/>
                    <a:pt x="131" y="252"/>
                  </a:cubicBezTo>
                  <a:cubicBezTo>
                    <a:pt x="159" y="252"/>
                    <a:pt x="184" y="244"/>
                    <a:pt x="206" y="227"/>
                  </a:cubicBezTo>
                  <a:cubicBezTo>
                    <a:pt x="234" y="208"/>
                    <a:pt x="251" y="178"/>
                    <a:pt x="257" y="145"/>
                  </a:cubicBezTo>
                  <a:cubicBezTo>
                    <a:pt x="262" y="111"/>
                    <a:pt x="253" y="77"/>
                    <a:pt x="234" y="51"/>
                  </a:cubicBezTo>
                  <a:cubicBezTo>
                    <a:pt x="210" y="18"/>
                    <a:pt x="170" y="1"/>
                    <a:pt x="13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4"/>
            <p:cNvSpPr/>
            <p:nvPr/>
          </p:nvSpPr>
          <p:spPr>
            <a:xfrm>
              <a:off x="4560979" y="5188631"/>
              <a:ext cx="24377" cy="21472"/>
            </a:xfrm>
            <a:custGeom>
              <a:avLst/>
              <a:gdLst/>
              <a:ahLst/>
              <a:cxnLst/>
              <a:rect l="l" t="t" r="r" b="b"/>
              <a:pathLst>
                <a:path w="537" h="473" extrusionOk="0">
                  <a:moveTo>
                    <a:pt x="269" y="47"/>
                  </a:moveTo>
                  <a:cubicBezTo>
                    <a:pt x="329" y="47"/>
                    <a:pt x="387" y="75"/>
                    <a:pt x="422" y="125"/>
                  </a:cubicBezTo>
                  <a:cubicBezTo>
                    <a:pt x="485" y="209"/>
                    <a:pt x="466" y="328"/>
                    <a:pt x="381" y="391"/>
                  </a:cubicBezTo>
                  <a:cubicBezTo>
                    <a:pt x="349" y="415"/>
                    <a:pt x="310" y="426"/>
                    <a:pt x="272" y="426"/>
                  </a:cubicBezTo>
                  <a:cubicBezTo>
                    <a:pt x="212" y="426"/>
                    <a:pt x="152" y="399"/>
                    <a:pt x="116" y="350"/>
                  </a:cubicBezTo>
                  <a:cubicBezTo>
                    <a:pt x="53" y="264"/>
                    <a:pt x="72" y="146"/>
                    <a:pt x="157" y="84"/>
                  </a:cubicBezTo>
                  <a:cubicBezTo>
                    <a:pt x="189" y="60"/>
                    <a:pt x="227" y="47"/>
                    <a:pt x="269" y="47"/>
                  </a:cubicBezTo>
                  <a:close/>
                  <a:moveTo>
                    <a:pt x="269" y="1"/>
                  </a:moveTo>
                  <a:cubicBezTo>
                    <a:pt x="218" y="1"/>
                    <a:pt x="169" y="16"/>
                    <a:pt x="128" y="47"/>
                  </a:cubicBezTo>
                  <a:cubicBezTo>
                    <a:pt x="23" y="123"/>
                    <a:pt x="1" y="273"/>
                    <a:pt x="78" y="376"/>
                  </a:cubicBezTo>
                  <a:cubicBezTo>
                    <a:pt x="123" y="437"/>
                    <a:pt x="195" y="473"/>
                    <a:pt x="270" y="473"/>
                  </a:cubicBezTo>
                  <a:cubicBezTo>
                    <a:pt x="320" y="473"/>
                    <a:pt x="369" y="456"/>
                    <a:pt x="408" y="427"/>
                  </a:cubicBezTo>
                  <a:cubicBezTo>
                    <a:pt x="513" y="350"/>
                    <a:pt x="536" y="201"/>
                    <a:pt x="459" y="96"/>
                  </a:cubicBezTo>
                  <a:cubicBezTo>
                    <a:pt x="415" y="36"/>
                    <a:pt x="343"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4"/>
            <p:cNvSpPr/>
            <p:nvPr/>
          </p:nvSpPr>
          <p:spPr>
            <a:xfrm>
              <a:off x="4281527" y="5420282"/>
              <a:ext cx="182760" cy="183123"/>
            </a:xfrm>
            <a:custGeom>
              <a:avLst/>
              <a:gdLst/>
              <a:ahLst/>
              <a:cxnLst/>
              <a:rect l="l" t="t" r="r" b="b"/>
              <a:pathLst>
                <a:path w="4026" h="4034" extrusionOk="0">
                  <a:moveTo>
                    <a:pt x="2013" y="47"/>
                  </a:moveTo>
                  <a:cubicBezTo>
                    <a:pt x="3025" y="47"/>
                    <a:pt x="3882" y="828"/>
                    <a:pt x="3975" y="1832"/>
                  </a:cubicBezTo>
                  <a:cubicBezTo>
                    <a:pt x="3876" y="1837"/>
                    <a:pt x="3797" y="1919"/>
                    <a:pt x="3797" y="2017"/>
                  </a:cubicBezTo>
                  <a:cubicBezTo>
                    <a:pt x="3797" y="2116"/>
                    <a:pt x="3876" y="2198"/>
                    <a:pt x="3975" y="2201"/>
                  </a:cubicBezTo>
                  <a:cubicBezTo>
                    <a:pt x="3881" y="3205"/>
                    <a:pt x="3025" y="3988"/>
                    <a:pt x="2013" y="3988"/>
                  </a:cubicBezTo>
                  <a:cubicBezTo>
                    <a:pt x="1001" y="3987"/>
                    <a:pt x="146" y="3205"/>
                    <a:pt x="52" y="2201"/>
                  </a:cubicBezTo>
                  <a:lnTo>
                    <a:pt x="55" y="2201"/>
                  </a:lnTo>
                  <a:cubicBezTo>
                    <a:pt x="156" y="2201"/>
                    <a:pt x="239" y="2119"/>
                    <a:pt x="239" y="2017"/>
                  </a:cubicBezTo>
                  <a:cubicBezTo>
                    <a:pt x="239" y="1916"/>
                    <a:pt x="156" y="1832"/>
                    <a:pt x="55" y="1832"/>
                  </a:cubicBezTo>
                  <a:lnTo>
                    <a:pt x="52" y="1832"/>
                  </a:lnTo>
                  <a:cubicBezTo>
                    <a:pt x="146" y="829"/>
                    <a:pt x="1003" y="47"/>
                    <a:pt x="2013" y="47"/>
                  </a:cubicBezTo>
                  <a:close/>
                  <a:moveTo>
                    <a:pt x="2012" y="1"/>
                  </a:moveTo>
                  <a:cubicBezTo>
                    <a:pt x="968" y="1"/>
                    <a:pt x="84" y="815"/>
                    <a:pt x="3" y="1856"/>
                  </a:cubicBezTo>
                  <a:lnTo>
                    <a:pt x="0" y="1884"/>
                  </a:lnTo>
                  <a:lnTo>
                    <a:pt x="0" y="1884"/>
                  </a:lnTo>
                  <a:lnTo>
                    <a:pt x="30" y="1880"/>
                  </a:lnTo>
                  <a:cubicBezTo>
                    <a:pt x="38" y="1879"/>
                    <a:pt x="45" y="1878"/>
                    <a:pt x="53" y="1878"/>
                  </a:cubicBezTo>
                  <a:cubicBezTo>
                    <a:pt x="130" y="1878"/>
                    <a:pt x="192" y="1940"/>
                    <a:pt x="192" y="2016"/>
                  </a:cubicBezTo>
                  <a:cubicBezTo>
                    <a:pt x="192" y="2093"/>
                    <a:pt x="130" y="2156"/>
                    <a:pt x="53" y="2156"/>
                  </a:cubicBezTo>
                  <a:cubicBezTo>
                    <a:pt x="45" y="2156"/>
                    <a:pt x="37" y="2154"/>
                    <a:pt x="30" y="2153"/>
                  </a:cubicBezTo>
                  <a:lnTo>
                    <a:pt x="0" y="2148"/>
                  </a:lnTo>
                  <a:lnTo>
                    <a:pt x="3" y="2177"/>
                  </a:lnTo>
                  <a:cubicBezTo>
                    <a:pt x="85" y="3217"/>
                    <a:pt x="968" y="4033"/>
                    <a:pt x="2012" y="4033"/>
                  </a:cubicBezTo>
                  <a:cubicBezTo>
                    <a:pt x="3057" y="4033"/>
                    <a:pt x="3940" y="3218"/>
                    <a:pt x="4022" y="2178"/>
                  </a:cubicBezTo>
                  <a:lnTo>
                    <a:pt x="4025" y="2151"/>
                  </a:lnTo>
                  <a:lnTo>
                    <a:pt x="4025" y="2151"/>
                  </a:lnTo>
                  <a:lnTo>
                    <a:pt x="3998" y="2153"/>
                  </a:lnTo>
                  <a:lnTo>
                    <a:pt x="3991" y="2154"/>
                  </a:lnTo>
                  <a:cubicBezTo>
                    <a:pt x="3988" y="2154"/>
                    <a:pt x="3984" y="2156"/>
                    <a:pt x="3981" y="2156"/>
                  </a:cubicBezTo>
                  <a:cubicBezTo>
                    <a:pt x="3905" y="2156"/>
                    <a:pt x="3843" y="2094"/>
                    <a:pt x="3843" y="2016"/>
                  </a:cubicBezTo>
                  <a:cubicBezTo>
                    <a:pt x="3843" y="1940"/>
                    <a:pt x="3905" y="1877"/>
                    <a:pt x="3981" y="1877"/>
                  </a:cubicBezTo>
                  <a:cubicBezTo>
                    <a:pt x="3984" y="1877"/>
                    <a:pt x="3986" y="1877"/>
                    <a:pt x="3989" y="1878"/>
                  </a:cubicBezTo>
                  <a:lnTo>
                    <a:pt x="4024" y="1882"/>
                  </a:lnTo>
                  <a:lnTo>
                    <a:pt x="4021" y="1856"/>
                  </a:lnTo>
                  <a:cubicBezTo>
                    <a:pt x="3938" y="815"/>
                    <a:pt x="3056" y="1"/>
                    <a:pt x="201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4"/>
            <p:cNvSpPr/>
            <p:nvPr/>
          </p:nvSpPr>
          <p:spPr>
            <a:xfrm>
              <a:off x="4295645" y="5435308"/>
              <a:ext cx="68274" cy="67548"/>
            </a:xfrm>
            <a:custGeom>
              <a:avLst/>
              <a:gdLst/>
              <a:ahLst/>
              <a:cxnLst/>
              <a:rect l="l" t="t" r="r" b="b"/>
              <a:pathLst>
                <a:path w="1504" h="1488" extrusionOk="0">
                  <a:moveTo>
                    <a:pt x="943" y="82"/>
                  </a:moveTo>
                  <a:cubicBezTo>
                    <a:pt x="920" y="113"/>
                    <a:pt x="919" y="159"/>
                    <a:pt x="945" y="197"/>
                  </a:cubicBezTo>
                  <a:lnTo>
                    <a:pt x="987" y="257"/>
                  </a:lnTo>
                  <a:lnTo>
                    <a:pt x="987" y="257"/>
                  </a:lnTo>
                  <a:lnTo>
                    <a:pt x="959" y="240"/>
                  </a:lnTo>
                  <a:lnTo>
                    <a:pt x="951" y="230"/>
                  </a:lnTo>
                  <a:cubicBezTo>
                    <a:pt x="931" y="201"/>
                    <a:pt x="898" y="184"/>
                    <a:pt x="867" y="184"/>
                  </a:cubicBezTo>
                  <a:cubicBezTo>
                    <a:pt x="853" y="184"/>
                    <a:pt x="839" y="188"/>
                    <a:pt x="827" y="196"/>
                  </a:cubicBezTo>
                  <a:lnTo>
                    <a:pt x="943" y="82"/>
                  </a:lnTo>
                  <a:close/>
                  <a:moveTo>
                    <a:pt x="811" y="214"/>
                  </a:moveTo>
                  <a:lnTo>
                    <a:pt x="811" y="214"/>
                  </a:lnTo>
                  <a:cubicBezTo>
                    <a:pt x="788" y="244"/>
                    <a:pt x="787" y="292"/>
                    <a:pt x="813" y="330"/>
                  </a:cubicBezTo>
                  <a:lnTo>
                    <a:pt x="855" y="391"/>
                  </a:lnTo>
                  <a:lnTo>
                    <a:pt x="855" y="391"/>
                  </a:lnTo>
                  <a:lnTo>
                    <a:pt x="829" y="374"/>
                  </a:lnTo>
                  <a:lnTo>
                    <a:pt x="821" y="365"/>
                  </a:lnTo>
                  <a:cubicBezTo>
                    <a:pt x="800" y="335"/>
                    <a:pt x="767" y="319"/>
                    <a:pt x="736" y="319"/>
                  </a:cubicBezTo>
                  <a:cubicBezTo>
                    <a:pt x="722" y="319"/>
                    <a:pt x="708" y="322"/>
                    <a:pt x="695" y="330"/>
                  </a:cubicBezTo>
                  <a:lnTo>
                    <a:pt x="811" y="214"/>
                  </a:lnTo>
                  <a:close/>
                  <a:moveTo>
                    <a:pt x="1026" y="335"/>
                  </a:moveTo>
                  <a:lnTo>
                    <a:pt x="1054" y="352"/>
                  </a:lnTo>
                  <a:lnTo>
                    <a:pt x="1169" y="515"/>
                  </a:lnTo>
                  <a:lnTo>
                    <a:pt x="1141" y="498"/>
                  </a:lnTo>
                  <a:lnTo>
                    <a:pt x="1026" y="335"/>
                  </a:lnTo>
                  <a:close/>
                  <a:moveTo>
                    <a:pt x="679" y="346"/>
                  </a:moveTo>
                  <a:cubicBezTo>
                    <a:pt x="656" y="376"/>
                    <a:pt x="655" y="423"/>
                    <a:pt x="681" y="461"/>
                  </a:cubicBezTo>
                  <a:lnTo>
                    <a:pt x="725" y="523"/>
                  </a:lnTo>
                  <a:lnTo>
                    <a:pt x="698" y="507"/>
                  </a:lnTo>
                  <a:lnTo>
                    <a:pt x="689" y="494"/>
                  </a:lnTo>
                  <a:cubicBezTo>
                    <a:pt x="668" y="466"/>
                    <a:pt x="635" y="449"/>
                    <a:pt x="604" y="449"/>
                  </a:cubicBezTo>
                  <a:cubicBezTo>
                    <a:pt x="590" y="449"/>
                    <a:pt x="575" y="453"/>
                    <a:pt x="563" y="461"/>
                  </a:cubicBezTo>
                  <a:lnTo>
                    <a:pt x="679" y="346"/>
                  </a:lnTo>
                  <a:close/>
                  <a:moveTo>
                    <a:pt x="1003" y="99"/>
                  </a:moveTo>
                  <a:cubicBezTo>
                    <a:pt x="1020" y="99"/>
                    <a:pt x="1037" y="109"/>
                    <a:pt x="1048" y="125"/>
                  </a:cubicBezTo>
                  <a:lnTo>
                    <a:pt x="1329" y="524"/>
                  </a:lnTo>
                  <a:cubicBezTo>
                    <a:pt x="1347" y="547"/>
                    <a:pt x="1346" y="579"/>
                    <a:pt x="1328" y="591"/>
                  </a:cubicBezTo>
                  <a:cubicBezTo>
                    <a:pt x="1323" y="595"/>
                    <a:pt x="1316" y="596"/>
                    <a:pt x="1310" y="596"/>
                  </a:cubicBezTo>
                  <a:cubicBezTo>
                    <a:pt x="1293" y="596"/>
                    <a:pt x="1275" y="586"/>
                    <a:pt x="1262" y="570"/>
                  </a:cubicBezTo>
                  <a:lnTo>
                    <a:pt x="983" y="172"/>
                  </a:lnTo>
                  <a:cubicBezTo>
                    <a:pt x="966" y="148"/>
                    <a:pt x="967" y="116"/>
                    <a:pt x="984" y="104"/>
                  </a:cubicBezTo>
                  <a:cubicBezTo>
                    <a:pt x="989" y="101"/>
                    <a:pt x="995" y="99"/>
                    <a:pt x="1003" y="99"/>
                  </a:cubicBezTo>
                  <a:close/>
                  <a:moveTo>
                    <a:pt x="1020" y="44"/>
                  </a:moveTo>
                  <a:cubicBezTo>
                    <a:pt x="1045" y="44"/>
                    <a:pt x="1068" y="53"/>
                    <a:pt x="1085" y="71"/>
                  </a:cubicBezTo>
                  <a:lnTo>
                    <a:pt x="1431" y="417"/>
                  </a:lnTo>
                  <a:cubicBezTo>
                    <a:pt x="1448" y="434"/>
                    <a:pt x="1459" y="457"/>
                    <a:pt x="1459" y="483"/>
                  </a:cubicBezTo>
                  <a:cubicBezTo>
                    <a:pt x="1459" y="508"/>
                    <a:pt x="1449" y="530"/>
                    <a:pt x="1431" y="549"/>
                  </a:cubicBezTo>
                  <a:lnTo>
                    <a:pt x="1367" y="613"/>
                  </a:lnTo>
                  <a:cubicBezTo>
                    <a:pt x="1390" y="583"/>
                    <a:pt x="1391" y="535"/>
                    <a:pt x="1365" y="498"/>
                  </a:cubicBezTo>
                  <a:lnTo>
                    <a:pt x="1084" y="101"/>
                  </a:lnTo>
                  <a:cubicBezTo>
                    <a:pt x="1065" y="72"/>
                    <a:pt x="1032" y="56"/>
                    <a:pt x="1002" y="56"/>
                  </a:cubicBezTo>
                  <a:cubicBezTo>
                    <a:pt x="990" y="56"/>
                    <a:pt x="978" y="59"/>
                    <a:pt x="967" y="64"/>
                  </a:cubicBezTo>
                  <a:cubicBezTo>
                    <a:pt x="983" y="51"/>
                    <a:pt x="1001" y="44"/>
                    <a:pt x="1020" y="44"/>
                  </a:cubicBezTo>
                  <a:close/>
                  <a:moveTo>
                    <a:pt x="895" y="467"/>
                  </a:moveTo>
                  <a:lnTo>
                    <a:pt x="922" y="483"/>
                  </a:lnTo>
                  <a:lnTo>
                    <a:pt x="1038" y="647"/>
                  </a:lnTo>
                  <a:lnTo>
                    <a:pt x="1038" y="647"/>
                  </a:lnTo>
                  <a:lnTo>
                    <a:pt x="1011" y="630"/>
                  </a:lnTo>
                  <a:lnTo>
                    <a:pt x="895" y="467"/>
                  </a:lnTo>
                  <a:close/>
                  <a:moveTo>
                    <a:pt x="547" y="477"/>
                  </a:moveTo>
                  <a:cubicBezTo>
                    <a:pt x="524" y="508"/>
                    <a:pt x="523" y="555"/>
                    <a:pt x="550" y="592"/>
                  </a:cubicBezTo>
                  <a:lnTo>
                    <a:pt x="592" y="652"/>
                  </a:lnTo>
                  <a:lnTo>
                    <a:pt x="592" y="652"/>
                  </a:lnTo>
                  <a:lnTo>
                    <a:pt x="563" y="636"/>
                  </a:lnTo>
                  <a:lnTo>
                    <a:pt x="556" y="625"/>
                  </a:lnTo>
                  <a:cubicBezTo>
                    <a:pt x="536" y="596"/>
                    <a:pt x="503" y="580"/>
                    <a:pt x="472" y="580"/>
                  </a:cubicBezTo>
                  <a:cubicBezTo>
                    <a:pt x="457" y="580"/>
                    <a:pt x="443" y="584"/>
                    <a:pt x="431" y="591"/>
                  </a:cubicBezTo>
                  <a:lnTo>
                    <a:pt x="547" y="477"/>
                  </a:lnTo>
                  <a:close/>
                  <a:moveTo>
                    <a:pt x="1349" y="630"/>
                  </a:moveTo>
                  <a:lnTo>
                    <a:pt x="1323" y="657"/>
                  </a:lnTo>
                  <a:lnTo>
                    <a:pt x="1315" y="641"/>
                  </a:lnTo>
                  <a:cubicBezTo>
                    <a:pt x="1327" y="640"/>
                    <a:pt x="1338" y="637"/>
                    <a:pt x="1349" y="630"/>
                  </a:cubicBezTo>
                  <a:close/>
                  <a:moveTo>
                    <a:pt x="872" y="230"/>
                  </a:moveTo>
                  <a:cubicBezTo>
                    <a:pt x="889" y="230"/>
                    <a:pt x="906" y="240"/>
                    <a:pt x="919" y="256"/>
                  </a:cubicBezTo>
                  <a:lnTo>
                    <a:pt x="1196" y="656"/>
                  </a:lnTo>
                  <a:cubicBezTo>
                    <a:pt x="1206" y="667"/>
                    <a:pt x="1210" y="683"/>
                    <a:pt x="1209" y="697"/>
                  </a:cubicBezTo>
                  <a:cubicBezTo>
                    <a:pt x="1207" y="708"/>
                    <a:pt x="1203" y="718"/>
                    <a:pt x="1195" y="723"/>
                  </a:cubicBezTo>
                  <a:cubicBezTo>
                    <a:pt x="1190" y="726"/>
                    <a:pt x="1185" y="728"/>
                    <a:pt x="1178" y="728"/>
                  </a:cubicBezTo>
                  <a:cubicBezTo>
                    <a:pt x="1162" y="728"/>
                    <a:pt x="1143" y="717"/>
                    <a:pt x="1132" y="700"/>
                  </a:cubicBezTo>
                  <a:lnTo>
                    <a:pt x="852" y="302"/>
                  </a:lnTo>
                  <a:cubicBezTo>
                    <a:pt x="835" y="278"/>
                    <a:pt x="836" y="246"/>
                    <a:pt x="853" y="235"/>
                  </a:cubicBezTo>
                  <a:cubicBezTo>
                    <a:pt x="859" y="231"/>
                    <a:pt x="864" y="230"/>
                    <a:pt x="872" y="230"/>
                  </a:cubicBezTo>
                  <a:close/>
                  <a:moveTo>
                    <a:pt x="1210" y="592"/>
                  </a:moveTo>
                  <a:lnTo>
                    <a:pt x="1242" y="612"/>
                  </a:lnTo>
                  <a:cubicBezTo>
                    <a:pt x="1253" y="623"/>
                    <a:pt x="1267" y="630"/>
                    <a:pt x="1280" y="636"/>
                  </a:cubicBezTo>
                  <a:lnTo>
                    <a:pt x="1322" y="661"/>
                  </a:lnTo>
                  <a:lnTo>
                    <a:pt x="1235" y="745"/>
                  </a:lnTo>
                  <a:cubicBezTo>
                    <a:pt x="1245" y="732"/>
                    <a:pt x="1253" y="718"/>
                    <a:pt x="1254" y="699"/>
                  </a:cubicBezTo>
                  <a:cubicBezTo>
                    <a:pt x="1256" y="676"/>
                    <a:pt x="1249" y="650"/>
                    <a:pt x="1235" y="629"/>
                  </a:cubicBezTo>
                  <a:lnTo>
                    <a:pt x="1210" y="592"/>
                  </a:lnTo>
                  <a:close/>
                  <a:moveTo>
                    <a:pt x="764" y="600"/>
                  </a:moveTo>
                  <a:lnTo>
                    <a:pt x="790" y="618"/>
                  </a:lnTo>
                  <a:lnTo>
                    <a:pt x="905" y="781"/>
                  </a:lnTo>
                  <a:lnTo>
                    <a:pt x="879" y="763"/>
                  </a:lnTo>
                  <a:lnTo>
                    <a:pt x="764" y="600"/>
                  </a:lnTo>
                  <a:close/>
                  <a:moveTo>
                    <a:pt x="416" y="609"/>
                  </a:moveTo>
                  <a:cubicBezTo>
                    <a:pt x="392" y="640"/>
                    <a:pt x="391" y="686"/>
                    <a:pt x="418" y="724"/>
                  </a:cubicBezTo>
                  <a:lnTo>
                    <a:pt x="458" y="783"/>
                  </a:lnTo>
                  <a:lnTo>
                    <a:pt x="458" y="783"/>
                  </a:lnTo>
                  <a:lnTo>
                    <a:pt x="430" y="766"/>
                  </a:lnTo>
                  <a:lnTo>
                    <a:pt x="424" y="757"/>
                  </a:lnTo>
                  <a:cubicBezTo>
                    <a:pt x="404" y="728"/>
                    <a:pt x="371" y="712"/>
                    <a:pt x="340" y="712"/>
                  </a:cubicBezTo>
                  <a:cubicBezTo>
                    <a:pt x="325" y="712"/>
                    <a:pt x="311" y="715"/>
                    <a:pt x="300" y="723"/>
                  </a:cubicBezTo>
                  <a:lnTo>
                    <a:pt x="416" y="609"/>
                  </a:lnTo>
                  <a:close/>
                  <a:moveTo>
                    <a:pt x="1216" y="762"/>
                  </a:moveTo>
                  <a:lnTo>
                    <a:pt x="1190" y="789"/>
                  </a:lnTo>
                  <a:lnTo>
                    <a:pt x="1182" y="773"/>
                  </a:lnTo>
                  <a:cubicBezTo>
                    <a:pt x="1195" y="772"/>
                    <a:pt x="1207" y="768"/>
                    <a:pt x="1216" y="762"/>
                  </a:cubicBezTo>
                  <a:close/>
                  <a:moveTo>
                    <a:pt x="740" y="362"/>
                  </a:moveTo>
                  <a:cubicBezTo>
                    <a:pt x="757" y="362"/>
                    <a:pt x="774" y="373"/>
                    <a:pt x="787" y="389"/>
                  </a:cubicBezTo>
                  <a:lnTo>
                    <a:pt x="1064" y="787"/>
                  </a:lnTo>
                  <a:cubicBezTo>
                    <a:pt x="1082" y="811"/>
                    <a:pt x="1080" y="842"/>
                    <a:pt x="1063" y="855"/>
                  </a:cubicBezTo>
                  <a:cubicBezTo>
                    <a:pt x="1058" y="858"/>
                    <a:pt x="1053" y="860"/>
                    <a:pt x="1046" y="860"/>
                  </a:cubicBezTo>
                  <a:cubicBezTo>
                    <a:pt x="1030" y="860"/>
                    <a:pt x="1011" y="850"/>
                    <a:pt x="1000" y="834"/>
                  </a:cubicBezTo>
                  <a:lnTo>
                    <a:pt x="720" y="435"/>
                  </a:lnTo>
                  <a:cubicBezTo>
                    <a:pt x="704" y="412"/>
                    <a:pt x="705" y="379"/>
                    <a:pt x="721" y="368"/>
                  </a:cubicBezTo>
                  <a:cubicBezTo>
                    <a:pt x="727" y="365"/>
                    <a:pt x="732" y="362"/>
                    <a:pt x="740" y="362"/>
                  </a:cubicBezTo>
                  <a:close/>
                  <a:moveTo>
                    <a:pt x="1077" y="725"/>
                  </a:moveTo>
                  <a:lnTo>
                    <a:pt x="1110" y="745"/>
                  </a:lnTo>
                  <a:cubicBezTo>
                    <a:pt x="1120" y="756"/>
                    <a:pt x="1133" y="762"/>
                    <a:pt x="1146" y="767"/>
                  </a:cubicBezTo>
                  <a:lnTo>
                    <a:pt x="1188" y="793"/>
                  </a:lnTo>
                  <a:lnTo>
                    <a:pt x="1101" y="877"/>
                  </a:lnTo>
                  <a:cubicBezTo>
                    <a:pt x="1126" y="847"/>
                    <a:pt x="1127" y="799"/>
                    <a:pt x="1101" y="761"/>
                  </a:cubicBezTo>
                  <a:lnTo>
                    <a:pt x="1077" y="725"/>
                  </a:lnTo>
                  <a:close/>
                  <a:moveTo>
                    <a:pt x="632" y="730"/>
                  </a:moveTo>
                  <a:lnTo>
                    <a:pt x="658" y="747"/>
                  </a:lnTo>
                  <a:lnTo>
                    <a:pt x="773" y="911"/>
                  </a:lnTo>
                  <a:lnTo>
                    <a:pt x="773" y="911"/>
                  </a:lnTo>
                  <a:lnTo>
                    <a:pt x="747" y="894"/>
                  </a:lnTo>
                  <a:lnTo>
                    <a:pt x="632" y="730"/>
                  </a:lnTo>
                  <a:close/>
                  <a:moveTo>
                    <a:pt x="284" y="741"/>
                  </a:moveTo>
                  <a:cubicBezTo>
                    <a:pt x="261" y="772"/>
                    <a:pt x="260" y="819"/>
                    <a:pt x="286" y="856"/>
                  </a:cubicBezTo>
                  <a:lnTo>
                    <a:pt x="329" y="918"/>
                  </a:lnTo>
                  <a:lnTo>
                    <a:pt x="329" y="918"/>
                  </a:lnTo>
                  <a:lnTo>
                    <a:pt x="301" y="900"/>
                  </a:lnTo>
                  <a:lnTo>
                    <a:pt x="293" y="889"/>
                  </a:lnTo>
                  <a:cubicBezTo>
                    <a:pt x="273" y="860"/>
                    <a:pt x="240" y="844"/>
                    <a:pt x="209" y="844"/>
                  </a:cubicBezTo>
                  <a:cubicBezTo>
                    <a:pt x="194" y="844"/>
                    <a:pt x="180" y="847"/>
                    <a:pt x="168" y="855"/>
                  </a:cubicBezTo>
                  <a:lnTo>
                    <a:pt x="284" y="741"/>
                  </a:lnTo>
                  <a:close/>
                  <a:moveTo>
                    <a:pt x="1085" y="893"/>
                  </a:moveTo>
                  <a:lnTo>
                    <a:pt x="1058" y="920"/>
                  </a:lnTo>
                  <a:lnTo>
                    <a:pt x="1051" y="905"/>
                  </a:lnTo>
                  <a:cubicBezTo>
                    <a:pt x="1063" y="903"/>
                    <a:pt x="1075" y="899"/>
                    <a:pt x="1085" y="893"/>
                  </a:cubicBezTo>
                  <a:close/>
                  <a:moveTo>
                    <a:pt x="608" y="494"/>
                  </a:moveTo>
                  <a:cubicBezTo>
                    <a:pt x="623" y="494"/>
                    <a:pt x="641" y="505"/>
                    <a:pt x="653" y="521"/>
                  </a:cubicBezTo>
                  <a:lnTo>
                    <a:pt x="932" y="919"/>
                  </a:lnTo>
                  <a:cubicBezTo>
                    <a:pt x="950" y="942"/>
                    <a:pt x="948" y="974"/>
                    <a:pt x="931" y="987"/>
                  </a:cubicBezTo>
                  <a:cubicBezTo>
                    <a:pt x="926" y="990"/>
                    <a:pt x="920" y="992"/>
                    <a:pt x="914" y="992"/>
                  </a:cubicBezTo>
                  <a:cubicBezTo>
                    <a:pt x="898" y="992"/>
                    <a:pt x="879" y="982"/>
                    <a:pt x="867" y="966"/>
                  </a:cubicBezTo>
                  <a:lnTo>
                    <a:pt x="588" y="567"/>
                  </a:lnTo>
                  <a:cubicBezTo>
                    <a:pt x="571" y="544"/>
                    <a:pt x="572" y="511"/>
                    <a:pt x="589" y="500"/>
                  </a:cubicBezTo>
                  <a:cubicBezTo>
                    <a:pt x="594" y="496"/>
                    <a:pt x="599" y="494"/>
                    <a:pt x="608" y="494"/>
                  </a:cubicBezTo>
                  <a:close/>
                  <a:moveTo>
                    <a:pt x="945" y="858"/>
                  </a:moveTo>
                  <a:lnTo>
                    <a:pt x="978" y="878"/>
                  </a:lnTo>
                  <a:cubicBezTo>
                    <a:pt x="987" y="888"/>
                    <a:pt x="999" y="893"/>
                    <a:pt x="1009" y="898"/>
                  </a:cubicBezTo>
                  <a:lnTo>
                    <a:pt x="1053" y="925"/>
                  </a:lnTo>
                  <a:lnTo>
                    <a:pt x="971" y="1009"/>
                  </a:lnTo>
                  <a:cubicBezTo>
                    <a:pt x="995" y="978"/>
                    <a:pt x="998" y="931"/>
                    <a:pt x="969" y="893"/>
                  </a:cubicBezTo>
                  <a:lnTo>
                    <a:pt x="945" y="858"/>
                  </a:lnTo>
                  <a:close/>
                  <a:moveTo>
                    <a:pt x="498" y="860"/>
                  </a:moveTo>
                  <a:lnTo>
                    <a:pt x="525" y="877"/>
                  </a:lnTo>
                  <a:lnTo>
                    <a:pt x="640" y="1041"/>
                  </a:lnTo>
                  <a:lnTo>
                    <a:pt x="613" y="1024"/>
                  </a:lnTo>
                  <a:lnTo>
                    <a:pt x="498" y="860"/>
                  </a:lnTo>
                  <a:close/>
                  <a:moveTo>
                    <a:pt x="953" y="1026"/>
                  </a:moveTo>
                  <a:lnTo>
                    <a:pt x="927" y="1052"/>
                  </a:lnTo>
                  <a:lnTo>
                    <a:pt x="920" y="1036"/>
                  </a:lnTo>
                  <a:cubicBezTo>
                    <a:pt x="932" y="1035"/>
                    <a:pt x="945" y="1031"/>
                    <a:pt x="953" y="1026"/>
                  </a:cubicBezTo>
                  <a:close/>
                  <a:moveTo>
                    <a:pt x="476" y="626"/>
                  </a:moveTo>
                  <a:cubicBezTo>
                    <a:pt x="493" y="626"/>
                    <a:pt x="510" y="637"/>
                    <a:pt x="521" y="652"/>
                  </a:cubicBezTo>
                  <a:lnTo>
                    <a:pt x="801" y="1051"/>
                  </a:lnTo>
                  <a:cubicBezTo>
                    <a:pt x="819" y="1074"/>
                    <a:pt x="816" y="1106"/>
                    <a:pt x="800" y="1119"/>
                  </a:cubicBezTo>
                  <a:cubicBezTo>
                    <a:pt x="795" y="1122"/>
                    <a:pt x="789" y="1124"/>
                    <a:pt x="782" y="1124"/>
                  </a:cubicBezTo>
                  <a:cubicBezTo>
                    <a:pt x="766" y="1124"/>
                    <a:pt x="747" y="1114"/>
                    <a:pt x="736" y="1097"/>
                  </a:cubicBezTo>
                  <a:lnTo>
                    <a:pt x="456" y="699"/>
                  </a:lnTo>
                  <a:cubicBezTo>
                    <a:pt x="439" y="676"/>
                    <a:pt x="440" y="643"/>
                    <a:pt x="457" y="631"/>
                  </a:cubicBezTo>
                  <a:cubicBezTo>
                    <a:pt x="462" y="628"/>
                    <a:pt x="467" y="626"/>
                    <a:pt x="476" y="626"/>
                  </a:cubicBezTo>
                  <a:close/>
                  <a:moveTo>
                    <a:pt x="813" y="989"/>
                  </a:moveTo>
                  <a:lnTo>
                    <a:pt x="846" y="1009"/>
                  </a:lnTo>
                  <a:cubicBezTo>
                    <a:pt x="856" y="1019"/>
                    <a:pt x="869" y="1027"/>
                    <a:pt x="884" y="1031"/>
                  </a:cubicBezTo>
                  <a:lnTo>
                    <a:pt x="925" y="1056"/>
                  </a:lnTo>
                  <a:lnTo>
                    <a:pt x="840" y="1140"/>
                  </a:lnTo>
                  <a:cubicBezTo>
                    <a:pt x="863" y="1109"/>
                    <a:pt x="864" y="1062"/>
                    <a:pt x="837" y="1025"/>
                  </a:cubicBezTo>
                  <a:lnTo>
                    <a:pt x="813" y="989"/>
                  </a:lnTo>
                  <a:close/>
                  <a:moveTo>
                    <a:pt x="367" y="994"/>
                  </a:moveTo>
                  <a:lnTo>
                    <a:pt x="395" y="1011"/>
                  </a:lnTo>
                  <a:lnTo>
                    <a:pt x="510" y="1174"/>
                  </a:lnTo>
                  <a:lnTo>
                    <a:pt x="482" y="1158"/>
                  </a:lnTo>
                  <a:lnTo>
                    <a:pt x="367" y="994"/>
                  </a:lnTo>
                  <a:close/>
                  <a:moveTo>
                    <a:pt x="822" y="1157"/>
                  </a:moveTo>
                  <a:lnTo>
                    <a:pt x="795" y="1183"/>
                  </a:lnTo>
                  <a:lnTo>
                    <a:pt x="788" y="1167"/>
                  </a:lnTo>
                  <a:cubicBezTo>
                    <a:pt x="800" y="1165"/>
                    <a:pt x="811" y="1163"/>
                    <a:pt x="822" y="1157"/>
                  </a:cubicBezTo>
                  <a:close/>
                  <a:moveTo>
                    <a:pt x="345" y="758"/>
                  </a:moveTo>
                  <a:cubicBezTo>
                    <a:pt x="362" y="758"/>
                    <a:pt x="379" y="768"/>
                    <a:pt x="391" y="784"/>
                  </a:cubicBezTo>
                  <a:lnTo>
                    <a:pt x="669" y="1183"/>
                  </a:lnTo>
                  <a:cubicBezTo>
                    <a:pt x="678" y="1196"/>
                    <a:pt x="684" y="1213"/>
                    <a:pt x="681" y="1227"/>
                  </a:cubicBezTo>
                  <a:cubicBezTo>
                    <a:pt x="679" y="1235"/>
                    <a:pt x="677" y="1243"/>
                    <a:pt x="668" y="1250"/>
                  </a:cubicBezTo>
                  <a:cubicBezTo>
                    <a:pt x="663" y="1254"/>
                    <a:pt x="657" y="1255"/>
                    <a:pt x="651" y="1255"/>
                  </a:cubicBezTo>
                  <a:cubicBezTo>
                    <a:pt x="635" y="1255"/>
                    <a:pt x="616" y="1245"/>
                    <a:pt x="604" y="1229"/>
                  </a:cubicBezTo>
                  <a:lnTo>
                    <a:pt x="325" y="831"/>
                  </a:lnTo>
                  <a:cubicBezTo>
                    <a:pt x="308" y="807"/>
                    <a:pt x="309" y="775"/>
                    <a:pt x="326" y="763"/>
                  </a:cubicBezTo>
                  <a:cubicBezTo>
                    <a:pt x="331" y="760"/>
                    <a:pt x="337" y="758"/>
                    <a:pt x="345" y="758"/>
                  </a:cubicBezTo>
                  <a:close/>
                  <a:moveTo>
                    <a:pt x="678" y="1119"/>
                  </a:moveTo>
                  <a:lnTo>
                    <a:pt x="710" y="1138"/>
                  </a:lnTo>
                  <a:cubicBezTo>
                    <a:pt x="723" y="1151"/>
                    <a:pt x="739" y="1161"/>
                    <a:pt x="754" y="1166"/>
                  </a:cubicBezTo>
                  <a:lnTo>
                    <a:pt x="790" y="1188"/>
                  </a:lnTo>
                  <a:lnTo>
                    <a:pt x="714" y="1264"/>
                  </a:lnTo>
                  <a:cubicBezTo>
                    <a:pt x="719" y="1256"/>
                    <a:pt x="724" y="1246"/>
                    <a:pt x="725" y="1236"/>
                  </a:cubicBezTo>
                  <a:cubicBezTo>
                    <a:pt x="728" y="1209"/>
                    <a:pt x="721" y="1180"/>
                    <a:pt x="705" y="1157"/>
                  </a:cubicBezTo>
                  <a:lnTo>
                    <a:pt x="678" y="1119"/>
                  </a:lnTo>
                  <a:close/>
                  <a:moveTo>
                    <a:pt x="690" y="1288"/>
                  </a:moveTo>
                  <a:lnTo>
                    <a:pt x="662" y="1316"/>
                  </a:lnTo>
                  <a:lnTo>
                    <a:pt x="655" y="1300"/>
                  </a:lnTo>
                  <a:cubicBezTo>
                    <a:pt x="668" y="1299"/>
                    <a:pt x="679" y="1296"/>
                    <a:pt x="690" y="1288"/>
                  </a:cubicBezTo>
                  <a:close/>
                  <a:moveTo>
                    <a:pt x="210" y="890"/>
                  </a:moveTo>
                  <a:cubicBezTo>
                    <a:pt x="228" y="890"/>
                    <a:pt x="245" y="900"/>
                    <a:pt x="256" y="916"/>
                  </a:cubicBezTo>
                  <a:lnTo>
                    <a:pt x="536" y="1315"/>
                  </a:lnTo>
                  <a:cubicBezTo>
                    <a:pt x="546" y="1329"/>
                    <a:pt x="551" y="1345"/>
                    <a:pt x="547" y="1359"/>
                  </a:cubicBezTo>
                  <a:cubicBezTo>
                    <a:pt x="546" y="1366"/>
                    <a:pt x="544" y="1375"/>
                    <a:pt x="535" y="1382"/>
                  </a:cubicBezTo>
                  <a:cubicBezTo>
                    <a:pt x="530" y="1385"/>
                    <a:pt x="524" y="1387"/>
                    <a:pt x="518" y="1387"/>
                  </a:cubicBezTo>
                  <a:cubicBezTo>
                    <a:pt x="502" y="1387"/>
                    <a:pt x="483" y="1377"/>
                    <a:pt x="472" y="1361"/>
                  </a:cubicBezTo>
                  <a:lnTo>
                    <a:pt x="191" y="963"/>
                  </a:lnTo>
                  <a:cubicBezTo>
                    <a:pt x="173" y="939"/>
                    <a:pt x="175" y="907"/>
                    <a:pt x="192" y="895"/>
                  </a:cubicBezTo>
                  <a:cubicBezTo>
                    <a:pt x="197" y="892"/>
                    <a:pt x="203" y="890"/>
                    <a:pt x="210" y="890"/>
                  </a:cubicBezTo>
                  <a:close/>
                  <a:moveTo>
                    <a:pt x="547" y="1253"/>
                  </a:moveTo>
                  <a:lnTo>
                    <a:pt x="581" y="1273"/>
                  </a:lnTo>
                  <a:cubicBezTo>
                    <a:pt x="591" y="1282"/>
                    <a:pt x="603" y="1288"/>
                    <a:pt x="615" y="1294"/>
                  </a:cubicBezTo>
                  <a:lnTo>
                    <a:pt x="657" y="1320"/>
                  </a:lnTo>
                  <a:lnTo>
                    <a:pt x="582" y="1396"/>
                  </a:lnTo>
                  <a:cubicBezTo>
                    <a:pt x="588" y="1387"/>
                    <a:pt x="592" y="1378"/>
                    <a:pt x="593" y="1367"/>
                  </a:cubicBezTo>
                  <a:cubicBezTo>
                    <a:pt x="598" y="1341"/>
                    <a:pt x="590" y="1312"/>
                    <a:pt x="573" y="1288"/>
                  </a:cubicBezTo>
                  <a:lnTo>
                    <a:pt x="547" y="1253"/>
                  </a:lnTo>
                  <a:close/>
                  <a:moveTo>
                    <a:pt x="154" y="872"/>
                  </a:moveTo>
                  <a:lnTo>
                    <a:pt x="154" y="872"/>
                  </a:lnTo>
                  <a:cubicBezTo>
                    <a:pt x="129" y="901"/>
                    <a:pt x="128" y="950"/>
                    <a:pt x="154" y="988"/>
                  </a:cubicBezTo>
                  <a:lnTo>
                    <a:pt x="435" y="1385"/>
                  </a:lnTo>
                  <a:cubicBezTo>
                    <a:pt x="454" y="1415"/>
                    <a:pt x="485" y="1432"/>
                    <a:pt x="517" y="1432"/>
                  </a:cubicBezTo>
                  <a:cubicBezTo>
                    <a:pt x="526" y="1432"/>
                    <a:pt x="536" y="1429"/>
                    <a:pt x="545" y="1427"/>
                  </a:cubicBezTo>
                  <a:lnTo>
                    <a:pt x="545" y="1427"/>
                  </a:lnTo>
                  <a:cubicBezTo>
                    <a:pt x="531" y="1435"/>
                    <a:pt x="514" y="1439"/>
                    <a:pt x="498" y="1439"/>
                  </a:cubicBezTo>
                  <a:cubicBezTo>
                    <a:pt x="474" y="1439"/>
                    <a:pt x="451" y="1431"/>
                    <a:pt x="435" y="1414"/>
                  </a:cubicBezTo>
                  <a:lnTo>
                    <a:pt x="89" y="1068"/>
                  </a:lnTo>
                  <a:cubicBezTo>
                    <a:pt x="72" y="1051"/>
                    <a:pt x="61" y="1027"/>
                    <a:pt x="61" y="1003"/>
                  </a:cubicBezTo>
                  <a:cubicBezTo>
                    <a:pt x="61" y="978"/>
                    <a:pt x="71" y="955"/>
                    <a:pt x="88" y="937"/>
                  </a:cubicBezTo>
                  <a:lnTo>
                    <a:pt x="154" y="872"/>
                  </a:lnTo>
                  <a:close/>
                  <a:moveTo>
                    <a:pt x="1019" y="0"/>
                  </a:moveTo>
                  <a:cubicBezTo>
                    <a:pt x="983" y="0"/>
                    <a:pt x="947" y="13"/>
                    <a:pt x="921" y="40"/>
                  </a:cubicBezTo>
                  <a:lnTo>
                    <a:pt x="55" y="906"/>
                  </a:lnTo>
                  <a:cubicBezTo>
                    <a:pt x="0" y="960"/>
                    <a:pt x="0" y="1047"/>
                    <a:pt x="55" y="1103"/>
                  </a:cubicBezTo>
                  <a:lnTo>
                    <a:pt x="401" y="1447"/>
                  </a:lnTo>
                  <a:cubicBezTo>
                    <a:pt x="427" y="1473"/>
                    <a:pt x="462" y="1488"/>
                    <a:pt x="499" y="1488"/>
                  </a:cubicBezTo>
                  <a:cubicBezTo>
                    <a:pt x="536" y="1488"/>
                    <a:pt x="570" y="1473"/>
                    <a:pt x="596" y="1447"/>
                  </a:cubicBezTo>
                  <a:lnTo>
                    <a:pt x="1463" y="581"/>
                  </a:lnTo>
                  <a:cubicBezTo>
                    <a:pt x="1489" y="554"/>
                    <a:pt x="1504" y="520"/>
                    <a:pt x="1504" y="483"/>
                  </a:cubicBezTo>
                  <a:cubicBezTo>
                    <a:pt x="1504" y="446"/>
                    <a:pt x="1489" y="410"/>
                    <a:pt x="1463" y="386"/>
                  </a:cubicBezTo>
                  <a:lnTo>
                    <a:pt x="1117" y="40"/>
                  </a:lnTo>
                  <a:cubicBezTo>
                    <a:pt x="1091" y="13"/>
                    <a:pt x="1055" y="0"/>
                    <a:pt x="101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4"/>
            <p:cNvSpPr/>
            <p:nvPr/>
          </p:nvSpPr>
          <p:spPr>
            <a:xfrm>
              <a:off x="4296235" y="5520877"/>
              <a:ext cx="67593" cy="67548"/>
            </a:xfrm>
            <a:custGeom>
              <a:avLst/>
              <a:gdLst/>
              <a:ahLst/>
              <a:cxnLst/>
              <a:rect l="l" t="t" r="r" b="b"/>
              <a:pathLst>
                <a:path w="1489" h="1488" extrusionOk="0">
                  <a:moveTo>
                    <a:pt x="650" y="169"/>
                  </a:moveTo>
                  <a:lnTo>
                    <a:pt x="679" y="196"/>
                  </a:lnTo>
                  <a:cubicBezTo>
                    <a:pt x="666" y="190"/>
                    <a:pt x="655" y="188"/>
                    <a:pt x="642" y="186"/>
                  </a:cubicBezTo>
                  <a:lnTo>
                    <a:pt x="650" y="169"/>
                  </a:lnTo>
                  <a:close/>
                  <a:moveTo>
                    <a:pt x="570" y="90"/>
                  </a:moveTo>
                  <a:lnTo>
                    <a:pt x="645" y="167"/>
                  </a:lnTo>
                  <a:lnTo>
                    <a:pt x="592" y="200"/>
                  </a:lnTo>
                  <a:cubicBezTo>
                    <a:pt x="586" y="202"/>
                    <a:pt x="581" y="206"/>
                    <a:pt x="576" y="210"/>
                  </a:cubicBezTo>
                  <a:lnTo>
                    <a:pt x="537" y="233"/>
                  </a:lnTo>
                  <a:lnTo>
                    <a:pt x="537" y="233"/>
                  </a:lnTo>
                  <a:lnTo>
                    <a:pt x="561" y="197"/>
                  </a:lnTo>
                  <a:cubicBezTo>
                    <a:pt x="578" y="174"/>
                    <a:pt x="585" y="145"/>
                    <a:pt x="581" y="118"/>
                  </a:cubicBezTo>
                  <a:cubicBezTo>
                    <a:pt x="580" y="108"/>
                    <a:pt x="576" y="97"/>
                    <a:pt x="570" y="90"/>
                  </a:cubicBezTo>
                  <a:close/>
                  <a:moveTo>
                    <a:pt x="782" y="302"/>
                  </a:moveTo>
                  <a:lnTo>
                    <a:pt x="809" y="328"/>
                  </a:lnTo>
                  <a:cubicBezTo>
                    <a:pt x="798" y="322"/>
                    <a:pt x="787" y="320"/>
                    <a:pt x="775" y="318"/>
                  </a:cubicBezTo>
                  <a:lnTo>
                    <a:pt x="782" y="302"/>
                  </a:lnTo>
                  <a:close/>
                  <a:moveTo>
                    <a:pt x="702" y="221"/>
                  </a:moveTo>
                  <a:lnTo>
                    <a:pt x="779" y="299"/>
                  </a:lnTo>
                  <a:lnTo>
                    <a:pt x="734" y="326"/>
                  </a:lnTo>
                  <a:cubicBezTo>
                    <a:pt x="722" y="330"/>
                    <a:pt x="713" y="337"/>
                    <a:pt x="703" y="344"/>
                  </a:cubicBezTo>
                  <a:lnTo>
                    <a:pt x="666" y="367"/>
                  </a:lnTo>
                  <a:lnTo>
                    <a:pt x="666" y="367"/>
                  </a:lnTo>
                  <a:lnTo>
                    <a:pt x="693" y="328"/>
                  </a:lnTo>
                  <a:cubicBezTo>
                    <a:pt x="711" y="305"/>
                    <a:pt x="717" y="276"/>
                    <a:pt x="713" y="249"/>
                  </a:cubicBezTo>
                  <a:cubicBezTo>
                    <a:pt x="712" y="239"/>
                    <a:pt x="707" y="228"/>
                    <a:pt x="702" y="221"/>
                  </a:cubicBezTo>
                  <a:close/>
                  <a:moveTo>
                    <a:pt x="913" y="434"/>
                  </a:moveTo>
                  <a:lnTo>
                    <a:pt x="940" y="462"/>
                  </a:lnTo>
                  <a:cubicBezTo>
                    <a:pt x="930" y="454"/>
                    <a:pt x="918" y="452"/>
                    <a:pt x="906" y="452"/>
                  </a:cubicBezTo>
                  <a:lnTo>
                    <a:pt x="913" y="434"/>
                  </a:lnTo>
                  <a:close/>
                  <a:moveTo>
                    <a:pt x="497" y="310"/>
                  </a:moveTo>
                  <a:lnTo>
                    <a:pt x="381" y="474"/>
                  </a:lnTo>
                  <a:lnTo>
                    <a:pt x="354" y="491"/>
                  </a:lnTo>
                  <a:lnTo>
                    <a:pt x="469" y="327"/>
                  </a:lnTo>
                  <a:lnTo>
                    <a:pt x="497" y="310"/>
                  </a:lnTo>
                  <a:close/>
                  <a:moveTo>
                    <a:pt x="828" y="347"/>
                  </a:moveTo>
                  <a:lnTo>
                    <a:pt x="911" y="431"/>
                  </a:lnTo>
                  <a:lnTo>
                    <a:pt x="860" y="460"/>
                  </a:lnTo>
                  <a:cubicBezTo>
                    <a:pt x="853" y="464"/>
                    <a:pt x="845" y="468"/>
                    <a:pt x="838" y="475"/>
                  </a:cubicBezTo>
                  <a:lnTo>
                    <a:pt x="800" y="498"/>
                  </a:lnTo>
                  <a:lnTo>
                    <a:pt x="800" y="498"/>
                  </a:lnTo>
                  <a:lnTo>
                    <a:pt x="824" y="462"/>
                  </a:lnTo>
                  <a:cubicBezTo>
                    <a:pt x="851" y="423"/>
                    <a:pt x="850" y="378"/>
                    <a:pt x="828" y="347"/>
                  </a:cubicBezTo>
                  <a:close/>
                  <a:moveTo>
                    <a:pt x="1046" y="566"/>
                  </a:moveTo>
                  <a:lnTo>
                    <a:pt x="1074" y="594"/>
                  </a:lnTo>
                  <a:cubicBezTo>
                    <a:pt x="1062" y="586"/>
                    <a:pt x="1050" y="583"/>
                    <a:pt x="1038" y="583"/>
                  </a:cubicBezTo>
                  <a:lnTo>
                    <a:pt x="1046" y="566"/>
                  </a:lnTo>
                  <a:close/>
                  <a:moveTo>
                    <a:pt x="506" y="99"/>
                  </a:moveTo>
                  <a:cubicBezTo>
                    <a:pt x="512" y="99"/>
                    <a:pt x="519" y="100"/>
                    <a:pt x="524" y="105"/>
                  </a:cubicBezTo>
                  <a:cubicBezTo>
                    <a:pt x="533" y="111"/>
                    <a:pt x="536" y="120"/>
                    <a:pt x="538" y="127"/>
                  </a:cubicBezTo>
                  <a:cubicBezTo>
                    <a:pt x="538" y="141"/>
                    <a:pt x="533" y="157"/>
                    <a:pt x="523" y="172"/>
                  </a:cubicBezTo>
                  <a:lnTo>
                    <a:pt x="243" y="570"/>
                  </a:lnTo>
                  <a:cubicBezTo>
                    <a:pt x="232" y="587"/>
                    <a:pt x="214" y="596"/>
                    <a:pt x="198" y="596"/>
                  </a:cubicBezTo>
                  <a:cubicBezTo>
                    <a:pt x="191" y="596"/>
                    <a:pt x="185" y="594"/>
                    <a:pt x="180" y="591"/>
                  </a:cubicBezTo>
                  <a:cubicBezTo>
                    <a:pt x="163" y="579"/>
                    <a:pt x="162" y="548"/>
                    <a:pt x="179" y="523"/>
                  </a:cubicBezTo>
                  <a:lnTo>
                    <a:pt x="460" y="126"/>
                  </a:lnTo>
                  <a:cubicBezTo>
                    <a:pt x="471" y="110"/>
                    <a:pt x="489" y="99"/>
                    <a:pt x="506" y="99"/>
                  </a:cubicBezTo>
                  <a:close/>
                  <a:moveTo>
                    <a:pt x="486" y="43"/>
                  </a:moveTo>
                  <a:cubicBezTo>
                    <a:pt x="506" y="43"/>
                    <a:pt x="523" y="52"/>
                    <a:pt x="539" y="62"/>
                  </a:cubicBezTo>
                  <a:cubicBezTo>
                    <a:pt x="528" y="57"/>
                    <a:pt x="516" y="54"/>
                    <a:pt x="504" y="54"/>
                  </a:cubicBezTo>
                  <a:cubicBezTo>
                    <a:pt x="473" y="54"/>
                    <a:pt x="441" y="70"/>
                    <a:pt x="421" y="99"/>
                  </a:cubicBezTo>
                  <a:lnTo>
                    <a:pt x="139" y="497"/>
                  </a:lnTo>
                  <a:cubicBezTo>
                    <a:pt x="112" y="537"/>
                    <a:pt x="115" y="586"/>
                    <a:pt x="141" y="614"/>
                  </a:cubicBezTo>
                  <a:lnTo>
                    <a:pt x="75" y="549"/>
                  </a:lnTo>
                  <a:cubicBezTo>
                    <a:pt x="58" y="532"/>
                    <a:pt x="47" y="508"/>
                    <a:pt x="47" y="483"/>
                  </a:cubicBezTo>
                  <a:cubicBezTo>
                    <a:pt x="47" y="458"/>
                    <a:pt x="57" y="436"/>
                    <a:pt x="75" y="417"/>
                  </a:cubicBezTo>
                  <a:lnTo>
                    <a:pt x="421" y="71"/>
                  </a:lnTo>
                  <a:cubicBezTo>
                    <a:pt x="437" y="54"/>
                    <a:pt x="461" y="43"/>
                    <a:pt x="486" y="43"/>
                  </a:cubicBezTo>
                  <a:close/>
                  <a:moveTo>
                    <a:pt x="627" y="444"/>
                  </a:moveTo>
                  <a:lnTo>
                    <a:pt x="512" y="608"/>
                  </a:lnTo>
                  <a:lnTo>
                    <a:pt x="485" y="626"/>
                  </a:lnTo>
                  <a:lnTo>
                    <a:pt x="600" y="462"/>
                  </a:lnTo>
                  <a:lnTo>
                    <a:pt x="627" y="444"/>
                  </a:lnTo>
                  <a:close/>
                  <a:moveTo>
                    <a:pt x="956" y="476"/>
                  </a:moveTo>
                  <a:lnTo>
                    <a:pt x="1041" y="560"/>
                  </a:lnTo>
                  <a:lnTo>
                    <a:pt x="986" y="595"/>
                  </a:lnTo>
                  <a:cubicBezTo>
                    <a:pt x="981" y="597"/>
                    <a:pt x="975" y="600"/>
                    <a:pt x="971" y="605"/>
                  </a:cubicBezTo>
                  <a:lnTo>
                    <a:pt x="931" y="628"/>
                  </a:lnTo>
                  <a:lnTo>
                    <a:pt x="956" y="592"/>
                  </a:lnTo>
                  <a:cubicBezTo>
                    <a:pt x="983" y="554"/>
                    <a:pt x="982" y="506"/>
                    <a:pt x="956" y="476"/>
                  </a:cubicBezTo>
                  <a:close/>
                  <a:moveTo>
                    <a:pt x="1177" y="696"/>
                  </a:moveTo>
                  <a:lnTo>
                    <a:pt x="1204" y="724"/>
                  </a:lnTo>
                  <a:cubicBezTo>
                    <a:pt x="1194" y="717"/>
                    <a:pt x="1182" y="715"/>
                    <a:pt x="1169" y="713"/>
                  </a:cubicBezTo>
                  <a:lnTo>
                    <a:pt x="1177" y="696"/>
                  </a:lnTo>
                  <a:close/>
                  <a:moveTo>
                    <a:pt x="637" y="231"/>
                  </a:moveTo>
                  <a:cubicBezTo>
                    <a:pt x="643" y="231"/>
                    <a:pt x="649" y="232"/>
                    <a:pt x="654" y="236"/>
                  </a:cubicBezTo>
                  <a:cubicBezTo>
                    <a:pt x="663" y="243"/>
                    <a:pt x="665" y="252"/>
                    <a:pt x="666" y="259"/>
                  </a:cubicBezTo>
                  <a:cubicBezTo>
                    <a:pt x="669" y="273"/>
                    <a:pt x="665" y="290"/>
                    <a:pt x="655" y="304"/>
                  </a:cubicBezTo>
                  <a:lnTo>
                    <a:pt x="374" y="702"/>
                  </a:lnTo>
                  <a:cubicBezTo>
                    <a:pt x="363" y="719"/>
                    <a:pt x="345" y="728"/>
                    <a:pt x="329" y="728"/>
                  </a:cubicBezTo>
                  <a:cubicBezTo>
                    <a:pt x="322" y="728"/>
                    <a:pt x="316" y="726"/>
                    <a:pt x="311" y="723"/>
                  </a:cubicBezTo>
                  <a:cubicBezTo>
                    <a:pt x="294" y="711"/>
                    <a:pt x="292" y="679"/>
                    <a:pt x="310" y="655"/>
                  </a:cubicBezTo>
                  <a:lnTo>
                    <a:pt x="590" y="258"/>
                  </a:lnTo>
                  <a:cubicBezTo>
                    <a:pt x="602" y="241"/>
                    <a:pt x="619" y="231"/>
                    <a:pt x="637" y="231"/>
                  </a:cubicBezTo>
                  <a:close/>
                  <a:moveTo>
                    <a:pt x="316" y="568"/>
                  </a:moveTo>
                  <a:lnTo>
                    <a:pt x="273" y="629"/>
                  </a:lnTo>
                  <a:cubicBezTo>
                    <a:pt x="244" y="668"/>
                    <a:pt x="248" y="715"/>
                    <a:pt x="273" y="745"/>
                  </a:cubicBezTo>
                  <a:lnTo>
                    <a:pt x="157" y="631"/>
                  </a:lnTo>
                  <a:lnTo>
                    <a:pt x="157" y="631"/>
                  </a:lnTo>
                  <a:cubicBezTo>
                    <a:pt x="169" y="638"/>
                    <a:pt x="183" y="642"/>
                    <a:pt x="197" y="642"/>
                  </a:cubicBezTo>
                  <a:cubicBezTo>
                    <a:pt x="229" y="642"/>
                    <a:pt x="260" y="626"/>
                    <a:pt x="280" y="596"/>
                  </a:cubicBezTo>
                  <a:lnTo>
                    <a:pt x="289" y="584"/>
                  </a:lnTo>
                  <a:lnTo>
                    <a:pt x="316" y="568"/>
                  </a:lnTo>
                  <a:close/>
                  <a:moveTo>
                    <a:pt x="759" y="576"/>
                  </a:moveTo>
                  <a:lnTo>
                    <a:pt x="644" y="740"/>
                  </a:lnTo>
                  <a:lnTo>
                    <a:pt x="618" y="755"/>
                  </a:lnTo>
                  <a:lnTo>
                    <a:pt x="618" y="755"/>
                  </a:lnTo>
                  <a:lnTo>
                    <a:pt x="733" y="592"/>
                  </a:lnTo>
                  <a:lnTo>
                    <a:pt x="759" y="576"/>
                  </a:lnTo>
                  <a:close/>
                  <a:moveTo>
                    <a:pt x="1088" y="611"/>
                  </a:moveTo>
                  <a:lnTo>
                    <a:pt x="1175" y="694"/>
                  </a:lnTo>
                  <a:lnTo>
                    <a:pt x="1123" y="726"/>
                  </a:lnTo>
                  <a:cubicBezTo>
                    <a:pt x="1114" y="729"/>
                    <a:pt x="1108" y="733"/>
                    <a:pt x="1102" y="738"/>
                  </a:cubicBezTo>
                  <a:lnTo>
                    <a:pt x="1064" y="762"/>
                  </a:lnTo>
                  <a:lnTo>
                    <a:pt x="1064" y="762"/>
                  </a:lnTo>
                  <a:lnTo>
                    <a:pt x="1088" y="727"/>
                  </a:lnTo>
                  <a:cubicBezTo>
                    <a:pt x="1114" y="688"/>
                    <a:pt x="1113" y="640"/>
                    <a:pt x="1088" y="611"/>
                  </a:cubicBezTo>
                  <a:close/>
                  <a:moveTo>
                    <a:pt x="1309" y="829"/>
                  </a:moveTo>
                  <a:lnTo>
                    <a:pt x="1336" y="858"/>
                  </a:lnTo>
                  <a:cubicBezTo>
                    <a:pt x="1325" y="849"/>
                    <a:pt x="1314" y="847"/>
                    <a:pt x="1301" y="847"/>
                  </a:cubicBezTo>
                  <a:lnTo>
                    <a:pt x="1309" y="829"/>
                  </a:lnTo>
                  <a:close/>
                  <a:moveTo>
                    <a:pt x="769" y="363"/>
                  </a:moveTo>
                  <a:cubicBezTo>
                    <a:pt x="775" y="363"/>
                    <a:pt x="781" y="364"/>
                    <a:pt x="787" y="368"/>
                  </a:cubicBezTo>
                  <a:cubicBezTo>
                    <a:pt x="803" y="380"/>
                    <a:pt x="806" y="412"/>
                    <a:pt x="788" y="436"/>
                  </a:cubicBezTo>
                  <a:lnTo>
                    <a:pt x="507" y="833"/>
                  </a:lnTo>
                  <a:cubicBezTo>
                    <a:pt x="496" y="850"/>
                    <a:pt x="478" y="860"/>
                    <a:pt x="462" y="860"/>
                  </a:cubicBezTo>
                  <a:cubicBezTo>
                    <a:pt x="455" y="860"/>
                    <a:pt x="449" y="858"/>
                    <a:pt x="444" y="854"/>
                  </a:cubicBezTo>
                  <a:cubicBezTo>
                    <a:pt x="427" y="843"/>
                    <a:pt x="426" y="811"/>
                    <a:pt x="443" y="787"/>
                  </a:cubicBezTo>
                  <a:lnTo>
                    <a:pt x="722" y="389"/>
                  </a:lnTo>
                  <a:cubicBezTo>
                    <a:pt x="734" y="373"/>
                    <a:pt x="751" y="363"/>
                    <a:pt x="769" y="363"/>
                  </a:cubicBezTo>
                  <a:close/>
                  <a:moveTo>
                    <a:pt x="447" y="702"/>
                  </a:moveTo>
                  <a:lnTo>
                    <a:pt x="406" y="761"/>
                  </a:lnTo>
                  <a:cubicBezTo>
                    <a:pt x="378" y="800"/>
                    <a:pt x="381" y="847"/>
                    <a:pt x="406" y="877"/>
                  </a:cubicBezTo>
                  <a:lnTo>
                    <a:pt x="289" y="763"/>
                  </a:lnTo>
                  <a:lnTo>
                    <a:pt x="289" y="763"/>
                  </a:lnTo>
                  <a:cubicBezTo>
                    <a:pt x="300" y="770"/>
                    <a:pt x="315" y="774"/>
                    <a:pt x="329" y="774"/>
                  </a:cubicBezTo>
                  <a:cubicBezTo>
                    <a:pt x="360" y="774"/>
                    <a:pt x="392" y="755"/>
                    <a:pt x="412" y="728"/>
                  </a:cubicBezTo>
                  <a:lnTo>
                    <a:pt x="418" y="718"/>
                  </a:lnTo>
                  <a:lnTo>
                    <a:pt x="447" y="702"/>
                  </a:lnTo>
                  <a:close/>
                  <a:moveTo>
                    <a:pt x="892" y="707"/>
                  </a:moveTo>
                  <a:lnTo>
                    <a:pt x="777" y="870"/>
                  </a:lnTo>
                  <a:lnTo>
                    <a:pt x="751" y="886"/>
                  </a:lnTo>
                  <a:lnTo>
                    <a:pt x="866" y="723"/>
                  </a:lnTo>
                  <a:lnTo>
                    <a:pt x="892" y="707"/>
                  </a:lnTo>
                  <a:close/>
                  <a:moveTo>
                    <a:pt x="1229" y="749"/>
                  </a:moveTo>
                  <a:lnTo>
                    <a:pt x="1306" y="826"/>
                  </a:lnTo>
                  <a:lnTo>
                    <a:pt x="1255" y="858"/>
                  </a:lnTo>
                  <a:cubicBezTo>
                    <a:pt x="1246" y="861"/>
                    <a:pt x="1240" y="865"/>
                    <a:pt x="1234" y="870"/>
                  </a:cubicBezTo>
                  <a:lnTo>
                    <a:pt x="1196" y="893"/>
                  </a:lnTo>
                  <a:lnTo>
                    <a:pt x="1196" y="893"/>
                  </a:lnTo>
                  <a:lnTo>
                    <a:pt x="1220" y="858"/>
                  </a:lnTo>
                  <a:cubicBezTo>
                    <a:pt x="1237" y="833"/>
                    <a:pt x="1244" y="805"/>
                    <a:pt x="1240" y="779"/>
                  </a:cubicBezTo>
                  <a:cubicBezTo>
                    <a:pt x="1239" y="768"/>
                    <a:pt x="1235" y="756"/>
                    <a:pt x="1229" y="749"/>
                  </a:cubicBezTo>
                  <a:close/>
                  <a:moveTo>
                    <a:pt x="900" y="495"/>
                  </a:moveTo>
                  <a:cubicBezTo>
                    <a:pt x="907" y="495"/>
                    <a:pt x="913" y="496"/>
                    <a:pt x="918" y="500"/>
                  </a:cubicBezTo>
                  <a:cubicBezTo>
                    <a:pt x="935" y="512"/>
                    <a:pt x="937" y="543"/>
                    <a:pt x="919" y="568"/>
                  </a:cubicBezTo>
                  <a:lnTo>
                    <a:pt x="639" y="965"/>
                  </a:lnTo>
                  <a:cubicBezTo>
                    <a:pt x="628" y="982"/>
                    <a:pt x="609" y="991"/>
                    <a:pt x="593" y="991"/>
                  </a:cubicBezTo>
                  <a:cubicBezTo>
                    <a:pt x="586" y="991"/>
                    <a:pt x="580" y="990"/>
                    <a:pt x="576" y="986"/>
                  </a:cubicBezTo>
                  <a:cubicBezTo>
                    <a:pt x="566" y="980"/>
                    <a:pt x="564" y="970"/>
                    <a:pt x="563" y="964"/>
                  </a:cubicBezTo>
                  <a:cubicBezTo>
                    <a:pt x="560" y="949"/>
                    <a:pt x="564" y="932"/>
                    <a:pt x="575" y="918"/>
                  </a:cubicBezTo>
                  <a:lnTo>
                    <a:pt x="854" y="521"/>
                  </a:lnTo>
                  <a:cubicBezTo>
                    <a:pt x="866" y="504"/>
                    <a:pt x="882" y="495"/>
                    <a:pt x="900" y="495"/>
                  </a:cubicBezTo>
                  <a:close/>
                  <a:moveTo>
                    <a:pt x="580" y="832"/>
                  </a:moveTo>
                  <a:lnTo>
                    <a:pt x="538" y="892"/>
                  </a:lnTo>
                  <a:cubicBezTo>
                    <a:pt x="521" y="917"/>
                    <a:pt x="513" y="945"/>
                    <a:pt x="518" y="972"/>
                  </a:cubicBezTo>
                  <a:cubicBezTo>
                    <a:pt x="519" y="982"/>
                    <a:pt x="523" y="992"/>
                    <a:pt x="528" y="1001"/>
                  </a:cubicBezTo>
                  <a:lnTo>
                    <a:pt x="421" y="895"/>
                  </a:lnTo>
                  <a:lnTo>
                    <a:pt x="421" y="895"/>
                  </a:lnTo>
                  <a:cubicBezTo>
                    <a:pt x="432" y="902"/>
                    <a:pt x="447" y="906"/>
                    <a:pt x="461" y="906"/>
                  </a:cubicBezTo>
                  <a:cubicBezTo>
                    <a:pt x="492" y="906"/>
                    <a:pt x="524" y="889"/>
                    <a:pt x="544" y="860"/>
                  </a:cubicBezTo>
                  <a:lnTo>
                    <a:pt x="552" y="849"/>
                  </a:lnTo>
                  <a:lnTo>
                    <a:pt x="580" y="832"/>
                  </a:lnTo>
                  <a:close/>
                  <a:moveTo>
                    <a:pt x="1024" y="840"/>
                  </a:moveTo>
                  <a:lnTo>
                    <a:pt x="909" y="1003"/>
                  </a:lnTo>
                  <a:lnTo>
                    <a:pt x="881" y="1019"/>
                  </a:lnTo>
                  <a:lnTo>
                    <a:pt x="997" y="856"/>
                  </a:lnTo>
                  <a:lnTo>
                    <a:pt x="1024" y="840"/>
                  </a:lnTo>
                  <a:close/>
                  <a:moveTo>
                    <a:pt x="1032" y="627"/>
                  </a:moveTo>
                  <a:cubicBezTo>
                    <a:pt x="1039" y="627"/>
                    <a:pt x="1045" y="628"/>
                    <a:pt x="1050" y="632"/>
                  </a:cubicBezTo>
                  <a:cubicBezTo>
                    <a:pt x="1067" y="644"/>
                    <a:pt x="1069" y="675"/>
                    <a:pt x="1051" y="699"/>
                  </a:cubicBezTo>
                  <a:lnTo>
                    <a:pt x="771" y="1097"/>
                  </a:lnTo>
                  <a:cubicBezTo>
                    <a:pt x="759" y="1114"/>
                    <a:pt x="742" y="1124"/>
                    <a:pt x="724" y="1124"/>
                  </a:cubicBezTo>
                  <a:cubicBezTo>
                    <a:pt x="718" y="1124"/>
                    <a:pt x="712" y="1123"/>
                    <a:pt x="706" y="1119"/>
                  </a:cubicBezTo>
                  <a:cubicBezTo>
                    <a:pt x="689" y="1108"/>
                    <a:pt x="687" y="1076"/>
                    <a:pt x="705" y="1053"/>
                  </a:cubicBezTo>
                  <a:lnTo>
                    <a:pt x="986" y="653"/>
                  </a:lnTo>
                  <a:cubicBezTo>
                    <a:pt x="997" y="636"/>
                    <a:pt x="1014" y="627"/>
                    <a:pt x="1032" y="627"/>
                  </a:cubicBezTo>
                  <a:close/>
                  <a:moveTo>
                    <a:pt x="711" y="964"/>
                  </a:moveTo>
                  <a:lnTo>
                    <a:pt x="666" y="1026"/>
                  </a:lnTo>
                  <a:cubicBezTo>
                    <a:pt x="640" y="1064"/>
                    <a:pt x="642" y="1112"/>
                    <a:pt x="665" y="1142"/>
                  </a:cubicBezTo>
                  <a:lnTo>
                    <a:pt x="552" y="1026"/>
                  </a:lnTo>
                  <a:lnTo>
                    <a:pt x="552" y="1026"/>
                  </a:lnTo>
                  <a:cubicBezTo>
                    <a:pt x="564" y="1034"/>
                    <a:pt x="579" y="1038"/>
                    <a:pt x="592" y="1038"/>
                  </a:cubicBezTo>
                  <a:cubicBezTo>
                    <a:pt x="624" y="1038"/>
                    <a:pt x="656" y="1021"/>
                    <a:pt x="676" y="992"/>
                  </a:cubicBezTo>
                  <a:lnTo>
                    <a:pt x="684" y="980"/>
                  </a:lnTo>
                  <a:lnTo>
                    <a:pt x="711" y="964"/>
                  </a:lnTo>
                  <a:close/>
                  <a:moveTo>
                    <a:pt x="1156" y="969"/>
                  </a:moveTo>
                  <a:lnTo>
                    <a:pt x="1041" y="1133"/>
                  </a:lnTo>
                  <a:lnTo>
                    <a:pt x="1013" y="1150"/>
                  </a:lnTo>
                  <a:lnTo>
                    <a:pt x="1013" y="1150"/>
                  </a:lnTo>
                  <a:lnTo>
                    <a:pt x="1128" y="986"/>
                  </a:lnTo>
                  <a:lnTo>
                    <a:pt x="1156" y="969"/>
                  </a:lnTo>
                  <a:close/>
                  <a:moveTo>
                    <a:pt x="1164" y="758"/>
                  </a:moveTo>
                  <a:cubicBezTo>
                    <a:pt x="1170" y="758"/>
                    <a:pt x="1177" y="760"/>
                    <a:pt x="1182" y="764"/>
                  </a:cubicBezTo>
                  <a:cubicBezTo>
                    <a:pt x="1191" y="770"/>
                    <a:pt x="1194" y="780"/>
                    <a:pt x="1196" y="786"/>
                  </a:cubicBezTo>
                  <a:cubicBezTo>
                    <a:pt x="1198" y="801"/>
                    <a:pt x="1194" y="818"/>
                    <a:pt x="1183" y="831"/>
                  </a:cubicBezTo>
                  <a:lnTo>
                    <a:pt x="903" y="1229"/>
                  </a:lnTo>
                  <a:cubicBezTo>
                    <a:pt x="891" y="1246"/>
                    <a:pt x="873" y="1255"/>
                    <a:pt x="857" y="1255"/>
                  </a:cubicBezTo>
                  <a:cubicBezTo>
                    <a:pt x="850" y="1255"/>
                    <a:pt x="844" y="1253"/>
                    <a:pt x="839" y="1250"/>
                  </a:cubicBezTo>
                  <a:cubicBezTo>
                    <a:pt x="822" y="1238"/>
                    <a:pt x="821" y="1207"/>
                    <a:pt x="838" y="1182"/>
                  </a:cubicBezTo>
                  <a:lnTo>
                    <a:pt x="1118" y="785"/>
                  </a:lnTo>
                  <a:cubicBezTo>
                    <a:pt x="1129" y="768"/>
                    <a:pt x="1146" y="758"/>
                    <a:pt x="1164" y="758"/>
                  </a:cubicBezTo>
                  <a:close/>
                  <a:moveTo>
                    <a:pt x="842" y="1097"/>
                  </a:moveTo>
                  <a:lnTo>
                    <a:pt x="800" y="1158"/>
                  </a:lnTo>
                  <a:cubicBezTo>
                    <a:pt x="772" y="1196"/>
                    <a:pt x="775" y="1245"/>
                    <a:pt x="800" y="1274"/>
                  </a:cubicBezTo>
                  <a:lnTo>
                    <a:pt x="684" y="1158"/>
                  </a:lnTo>
                  <a:lnTo>
                    <a:pt x="684" y="1158"/>
                  </a:lnTo>
                  <a:cubicBezTo>
                    <a:pt x="696" y="1166"/>
                    <a:pt x="711" y="1170"/>
                    <a:pt x="724" y="1170"/>
                  </a:cubicBezTo>
                  <a:cubicBezTo>
                    <a:pt x="756" y="1170"/>
                    <a:pt x="788" y="1151"/>
                    <a:pt x="808" y="1123"/>
                  </a:cubicBezTo>
                  <a:lnTo>
                    <a:pt x="816" y="1113"/>
                  </a:lnTo>
                  <a:lnTo>
                    <a:pt x="842" y="1097"/>
                  </a:lnTo>
                  <a:close/>
                  <a:moveTo>
                    <a:pt x="1296" y="890"/>
                  </a:moveTo>
                  <a:cubicBezTo>
                    <a:pt x="1302" y="890"/>
                    <a:pt x="1309" y="891"/>
                    <a:pt x="1314" y="896"/>
                  </a:cubicBezTo>
                  <a:cubicBezTo>
                    <a:pt x="1331" y="908"/>
                    <a:pt x="1333" y="939"/>
                    <a:pt x="1315" y="963"/>
                  </a:cubicBezTo>
                  <a:lnTo>
                    <a:pt x="1034" y="1361"/>
                  </a:lnTo>
                  <a:cubicBezTo>
                    <a:pt x="1023" y="1378"/>
                    <a:pt x="1004" y="1387"/>
                    <a:pt x="989" y="1387"/>
                  </a:cubicBezTo>
                  <a:cubicBezTo>
                    <a:pt x="982" y="1387"/>
                    <a:pt x="976" y="1385"/>
                    <a:pt x="971" y="1382"/>
                  </a:cubicBezTo>
                  <a:cubicBezTo>
                    <a:pt x="954" y="1370"/>
                    <a:pt x="953" y="1339"/>
                    <a:pt x="970" y="1314"/>
                  </a:cubicBezTo>
                  <a:lnTo>
                    <a:pt x="1249" y="917"/>
                  </a:lnTo>
                  <a:cubicBezTo>
                    <a:pt x="1261" y="900"/>
                    <a:pt x="1278" y="890"/>
                    <a:pt x="1296" y="890"/>
                  </a:cubicBezTo>
                  <a:close/>
                  <a:moveTo>
                    <a:pt x="974" y="1228"/>
                  </a:moveTo>
                  <a:lnTo>
                    <a:pt x="932" y="1288"/>
                  </a:lnTo>
                  <a:cubicBezTo>
                    <a:pt x="904" y="1328"/>
                    <a:pt x="907" y="1375"/>
                    <a:pt x="932" y="1406"/>
                  </a:cubicBezTo>
                  <a:lnTo>
                    <a:pt x="816" y="1290"/>
                  </a:lnTo>
                  <a:lnTo>
                    <a:pt x="816" y="1290"/>
                  </a:lnTo>
                  <a:cubicBezTo>
                    <a:pt x="828" y="1297"/>
                    <a:pt x="842" y="1302"/>
                    <a:pt x="856" y="1302"/>
                  </a:cubicBezTo>
                  <a:cubicBezTo>
                    <a:pt x="888" y="1302"/>
                    <a:pt x="919" y="1285"/>
                    <a:pt x="939" y="1255"/>
                  </a:cubicBezTo>
                  <a:lnTo>
                    <a:pt x="948" y="1245"/>
                  </a:lnTo>
                  <a:lnTo>
                    <a:pt x="974" y="1228"/>
                  </a:lnTo>
                  <a:close/>
                  <a:moveTo>
                    <a:pt x="1355" y="874"/>
                  </a:moveTo>
                  <a:lnTo>
                    <a:pt x="1419" y="939"/>
                  </a:lnTo>
                  <a:cubicBezTo>
                    <a:pt x="1436" y="956"/>
                    <a:pt x="1447" y="980"/>
                    <a:pt x="1447" y="1004"/>
                  </a:cubicBezTo>
                  <a:cubicBezTo>
                    <a:pt x="1446" y="1028"/>
                    <a:pt x="1435" y="1051"/>
                    <a:pt x="1418" y="1070"/>
                  </a:cubicBezTo>
                  <a:lnTo>
                    <a:pt x="1072" y="1414"/>
                  </a:lnTo>
                  <a:cubicBezTo>
                    <a:pt x="1055" y="1432"/>
                    <a:pt x="1032" y="1441"/>
                    <a:pt x="1009" y="1441"/>
                  </a:cubicBezTo>
                  <a:cubicBezTo>
                    <a:pt x="993" y="1441"/>
                    <a:pt x="978" y="1437"/>
                    <a:pt x="964" y="1429"/>
                  </a:cubicBezTo>
                  <a:lnTo>
                    <a:pt x="964" y="1429"/>
                  </a:lnTo>
                  <a:cubicBezTo>
                    <a:pt x="971" y="1432"/>
                    <a:pt x="981" y="1433"/>
                    <a:pt x="990" y="1433"/>
                  </a:cubicBezTo>
                  <a:cubicBezTo>
                    <a:pt x="1021" y="1433"/>
                    <a:pt x="1052" y="1417"/>
                    <a:pt x="1072" y="1387"/>
                  </a:cubicBezTo>
                  <a:lnTo>
                    <a:pt x="1353" y="989"/>
                  </a:lnTo>
                  <a:cubicBezTo>
                    <a:pt x="1379" y="950"/>
                    <a:pt x="1378" y="905"/>
                    <a:pt x="1355" y="874"/>
                  </a:cubicBezTo>
                  <a:close/>
                  <a:moveTo>
                    <a:pt x="485" y="1"/>
                  </a:moveTo>
                  <a:cubicBezTo>
                    <a:pt x="449" y="1"/>
                    <a:pt x="413" y="14"/>
                    <a:pt x="387" y="40"/>
                  </a:cubicBezTo>
                  <a:lnTo>
                    <a:pt x="42" y="385"/>
                  </a:lnTo>
                  <a:cubicBezTo>
                    <a:pt x="16" y="412"/>
                    <a:pt x="1" y="446"/>
                    <a:pt x="1" y="483"/>
                  </a:cubicBezTo>
                  <a:cubicBezTo>
                    <a:pt x="1" y="520"/>
                    <a:pt x="16" y="555"/>
                    <a:pt x="42" y="580"/>
                  </a:cubicBezTo>
                  <a:lnTo>
                    <a:pt x="908" y="1446"/>
                  </a:lnTo>
                  <a:cubicBezTo>
                    <a:pt x="934" y="1472"/>
                    <a:pt x="969" y="1487"/>
                    <a:pt x="1006" y="1487"/>
                  </a:cubicBezTo>
                  <a:cubicBezTo>
                    <a:pt x="1043" y="1487"/>
                    <a:pt x="1077" y="1472"/>
                    <a:pt x="1103" y="1446"/>
                  </a:cubicBezTo>
                  <a:lnTo>
                    <a:pt x="1449" y="1101"/>
                  </a:lnTo>
                  <a:cubicBezTo>
                    <a:pt x="1475" y="1075"/>
                    <a:pt x="1489" y="1040"/>
                    <a:pt x="1489" y="1002"/>
                  </a:cubicBezTo>
                  <a:cubicBezTo>
                    <a:pt x="1489" y="965"/>
                    <a:pt x="1475" y="929"/>
                    <a:pt x="1449" y="905"/>
                  </a:cubicBezTo>
                  <a:lnTo>
                    <a:pt x="584" y="40"/>
                  </a:lnTo>
                  <a:cubicBezTo>
                    <a:pt x="558" y="14"/>
                    <a:pt x="522" y="1"/>
                    <a:pt x="4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4"/>
            <p:cNvSpPr/>
            <p:nvPr/>
          </p:nvSpPr>
          <p:spPr>
            <a:xfrm>
              <a:off x="4381895" y="5520877"/>
              <a:ext cx="68229" cy="67593"/>
            </a:xfrm>
            <a:custGeom>
              <a:avLst/>
              <a:gdLst/>
              <a:ahLst/>
              <a:cxnLst/>
              <a:rect l="l" t="t" r="r" b="b"/>
              <a:pathLst>
                <a:path w="1503" h="1489" extrusionOk="0">
                  <a:moveTo>
                    <a:pt x="841" y="169"/>
                  </a:moveTo>
                  <a:lnTo>
                    <a:pt x="850" y="186"/>
                  </a:lnTo>
                  <a:cubicBezTo>
                    <a:pt x="838" y="186"/>
                    <a:pt x="825" y="190"/>
                    <a:pt x="814" y="196"/>
                  </a:cubicBezTo>
                  <a:lnTo>
                    <a:pt x="841" y="169"/>
                  </a:lnTo>
                  <a:close/>
                  <a:moveTo>
                    <a:pt x="922" y="89"/>
                  </a:moveTo>
                  <a:lnTo>
                    <a:pt x="922" y="89"/>
                  </a:lnTo>
                  <a:cubicBezTo>
                    <a:pt x="917" y="98"/>
                    <a:pt x="913" y="107"/>
                    <a:pt x="912" y="117"/>
                  </a:cubicBezTo>
                  <a:cubicBezTo>
                    <a:pt x="906" y="144"/>
                    <a:pt x="914" y="173"/>
                    <a:pt x="931" y="196"/>
                  </a:cubicBezTo>
                  <a:lnTo>
                    <a:pt x="956" y="232"/>
                  </a:lnTo>
                  <a:lnTo>
                    <a:pt x="917" y="209"/>
                  </a:lnTo>
                  <a:cubicBezTo>
                    <a:pt x="910" y="204"/>
                    <a:pt x="904" y="201"/>
                    <a:pt x="898" y="196"/>
                  </a:cubicBezTo>
                  <a:lnTo>
                    <a:pt x="845" y="165"/>
                  </a:lnTo>
                  <a:lnTo>
                    <a:pt x="922" y="89"/>
                  </a:lnTo>
                  <a:close/>
                  <a:moveTo>
                    <a:pt x="709" y="302"/>
                  </a:moveTo>
                  <a:lnTo>
                    <a:pt x="718" y="318"/>
                  </a:lnTo>
                  <a:cubicBezTo>
                    <a:pt x="704" y="320"/>
                    <a:pt x="692" y="322"/>
                    <a:pt x="682" y="328"/>
                  </a:cubicBezTo>
                  <a:lnTo>
                    <a:pt x="709" y="302"/>
                  </a:lnTo>
                  <a:close/>
                  <a:moveTo>
                    <a:pt x="790" y="221"/>
                  </a:moveTo>
                  <a:cubicBezTo>
                    <a:pt x="785" y="230"/>
                    <a:pt x="781" y="239"/>
                    <a:pt x="780" y="249"/>
                  </a:cubicBezTo>
                  <a:cubicBezTo>
                    <a:pt x="776" y="276"/>
                    <a:pt x="782" y="305"/>
                    <a:pt x="799" y="328"/>
                  </a:cubicBezTo>
                  <a:lnTo>
                    <a:pt x="825" y="367"/>
                  </a:lnTo>
                  <a:lnTo>
                    <a:pt x="788" y="344"/>
                  </a:lnTo>
                  <a:cubicBezTo>
                    <a:pt x="780" y="337"/>
                    <a:pt x="769" y="330"/>
                    <a:pt x="757" y="326"/>
                  </a:cubicBezTo>
                  <a:lnTo>
                    <a:pt x="712" y="299"/>
                  </a:lnTo>
                  <a:lnTo>
                    <a:pt x="790" y="221"/>
                  </a:lnTo>
                  <a:close/>
                  <a:moveTo>
                    <a:pt x="577" y="434"/>
                  </a:moveTo>
                  <a:lnTo>
                    <a:pt x="586" y="452"/>
                  </a:lnTo>
                  <a:cubicBezTo>
                    <a:pt x="572" y="453"/>
                    <a:pt x="560" y="455"/>
                    <a:pt x="550" y="462"/>
                  </a:cubicBezTo>
                  <a:lnTo>
                    <a:pt x="577" y="434"/>
                  </a:lnTo>
                  <a:close/>
                  <a:moveTo>
                    <a:pt x="994" y="310"/>
                  </a:moveTo>
                  <a:lnTo>
                    <a:pt x="1022" y="327"/>
                  </a:lnTo>
                  <a:lnTo>
                    <a:pt x="1136" y="491"/>
                  </a:lnTo>
                  <a:lnTo>
                    <a:pt x="1136" y="491"/>
                  </a:lnTo>
                  <a:lnTo>
                    <a:pt x="1109" y="474"/>
                  </a:lnTo>
                  <a:lnTo>
                    <a:pt x="994" y="310"/>
                  </a:lnTo>
                  <a:close/>
                  <a:moveTo>
                    <a:pt x="659" y="352"/>
                  </a:moveTo>
                  <a:cubicBezTo>
                    <a:pt x="653" y="360"/>
                    <a:pt x="649" y="370"/>
                    <a:pt x="648" y="381"/>
                  </a:cubicBezTo>
                  <a:cubicBezTo>
                    <a:pt x="643" y="407"/>
                    <a:pt x="650" y="437"/>
                    <a:pt x="667" y="462"/>
                  </a:cubicBezTo>
                  <a:lnTo>
                    <a:pt x="692" y="499"/>
                  </a:lnTo>
                  <a:lnTo>
                    <a:pt x="692" y="499"/>
                  </a:lnTo>
                  <a:lnTo>
                    <a:pt x="654" y="475"/>
                  </a:lnTo>
                  <a:cubicBezTo>
                    <a:pt x="648" y="470"/>
                    <a:pt x="640" y="465"/>
                    <a:pt x="632" y="462"/>
                  </a:cubicBezTo>
                  <a:lnTo>
                    <a:pt x="582" y="432"/>
                  </a:lnTo>
                  <a:lnTo>
                    <a:pt x="659" y="352"/>
                  </a:lnTo>
                  <a:close/>
                  <a:moveTo>
                    <a:pt x="446" y="564"/>
                  </a:moveTo>
                  <a:lnTo>
                    <a:pt x="455" y="581"/>
                  </a:lnTo>
                  <a:cubicBezTo>
                    <a:pt x="442" y="581"/>
                    <a:pt x="429" y="586"/>
                    <a:pt x="418" y="592"/>
                  </a:cubicBezTo>
                  <a:lnTo>
                    <a:pt x="446" y="564"/>
                  </a:lnTo>
                  <a:close/>
                  <a:moveTo>
                    <a:pt x="987" y="98"/>
                  </a:moveTo>
                  <a:cubicBezTo>
                    <a:pt x="1002" y="98"/>
                    <a:pt x="1020" y="109"/>
                    <a:pt x="1032" y="125"/>
                  </a:cubicBezTo>
                  <a:lnTo>
                    <a:pt x="1312" y="522"/>
                  </a:lnTo>
                  <a:cubicBezTo>
                    <a:pt x="1329" y="547"/>
                    <a:pt x="1328" y="578"/>
                    <a:pt x="1310" y="590"/>
                  </a:cubicBezTo>
                  <a:cubicBezTo>
                    <a:pt x="1306" y="593"/>
                    <a:pt x="1300" y="595"/>
                    <a:pt x="1293" y="595"/>
                  </a:cubicBezTo>
                  <a:cubicBezTo>
                    <a:pt x="1277" y="595"/>
                    <a:pt x="1258" y="585"/>
                    <a:pt x="1247" y="569"/>
                  </a:cubicBezTo>
                  <a:lnTo>
                    <a:pt x="966" y="170"/>
                  </a:lnTo>
                  <a:cubicBezTo>
                    <a:pt x="959" y="157"/>
                    <a:pt x="953" y="141"/>
                    <a:pt x="956" y="126"/>
                  </a:cubicBezTo>
                  <a:cubicBezTo>
                    <a:pt x="957" y="119"/>
                    <a:pt x="960" y="110"/>
                    <a:pt x="970" y="104"/>
                  </a:cubicBezTo>
                  <a:cubicBezTo>
                    <a:pt x="975" y="99"/>
                    <a:pt x="979" y="98"/>
                    <a:pt x="987" y="98"/>
                  </a:cubicBezTo>
                  <a:close/>
                  <a:moveTo>
                    <a:pt x="1005" y="46"/>
                  </a:moveTo>
                  <a:cubicBezTo>
                    <a:pt x="1031" y="46"/>
                    <a:pt x="1055" y="54"/>
                    <a:pt x="1072" y="73"/>
                  </a:cubicBezTo>
                  <a:lnTo>
                    <a:pt x="1418" y="418"/>
                  </a:lnTo>
                  <a:cubicBezTo>
                    <a:pt x="1453" y="454"/>
                    <a:pt x="1453" y="512"/>
                    <a:pt x="1416" y="549"/>
                  </a:cubicBezTo>
                  <a:lnTo>
                    <a:pt x="1350" y="615"/>
                  </a:lnTo>
                  <a:cubicBezTo>
                    <a:pt x="1375" y="584"/>
                    <a:pt x="1377" y="537"/>
                    <a:pt x="1350" y="499"/>
                  </a:cubicBezTo>
                  <a:lnTo>
                    <a:pt x="1071" y="100"/>
                  </a:lnTo>
                  <a:cubicBezTo>
                    <a:pt x="1050" y="72"/>
                    <a:pt x="1017" y="57"/>
                    <a:pt x="986" y="57"/>
                  </a:cubicBezTo>
                  <a:cubicBezTo>
                    <a:pt x="974" y="57"/>
                    <a:pt x="963" y="59"/>
                    <a:pt x="953" y="64"/>
                  </a:cubicBezTo>
                  <a:cubicBezTo>
                    <a:pt x="970" y="53"/>
                    <a:pt x="987" y="46"/>
                    <a:pt x="1005" y="46"/>
                  </a:cubicBezTo>
                  <a:close/>
                  <a:moveTo>
                    <a:pt x="865" y="444"/>
                  </a:moveTo>
                  <a:lnTo>
                    <a:pt x="893" y="462"/>
                  </a:lnTo>
                  <a:lnTo>
                    <a:pt x="1008" y="625"/>
                  </a:lnTo>
                  <a:lnTo>
                    <a:pt x="979" y="608"/>
                  </a:lnTo>
                  <a:lnTo>
                    <a:pt x="865" y="444"/>
                  </a:lnTo>
                  <a:close/>
                  <a:moveTo>
                    <a:pt x="534" y="476"/>
                  </a:moveTo>
                  <a:lnTo>
                    <a:pt x="534" y="476"/>
                  </a:lnTo>
                  <a:cubicBezTo>
                    <a:pt x="509" y="506"/>
                    <a:pt x="508" y="554"/>
                    <a:pt x="534" y="592"/>
                  </a:cubicBezTo>
                  <a:lnTo>
                    <a:pt x="559" y="628"/>
                  </a:lnTo>
                  <a:lnTo>
                    <a:pt x="519" y="605"/>
                  </a:lnTo>
                  <a:cubicBezTo>
                    <a:pt x="514" y="600"/>
                    <a:pt x="510" y="597"/>
                    <a:pt x="505" y="595"/>
                  </a:cubicBezTo>
                  <a:lnTo>
                    <a:pt x="450" y="560"/>
                  </a:lnTo>
                  <a:lnTo>
                    <a:pt x="534" y="476"/>
                  </a:lnTo>
                  <a:close/>
                  <a:moveTo>
                    <a:pt x="314" y="697"/>
                  </a:moveTo>
                  <a:lnTo>
                    <a:pt x="322" y="715"/>
                  </a:lnTo>
                  <a:cubicBezTo>
                    <a:pt x="308" y="715"/>
                    <a:pt x="297" y="718"/>
                    <a:pt x="286" y="726"/>
                  </a:cubicBezTo>
                  <a:lnTo>
                    <a:pt x="314" y="697"/>
                  </a:lnTo>
                  <a:close/>
                  <a:moveTo>
                    <a:pt x="856" y="231"/>
                  </a:moveTo>
                  <a:cubicBezTo>
                    <a:pt x="873" y="231"/>
                    <a:pt x="891" y="242"/>
                    <a:pt x="902" y="258"/>
                  </a:cubicBezTo>
                  <a:lnTo>
                    <a:pt x="1182" y="655"/>
                  </a:lnTo>
                  <a:cubicBezTo>
                    <a:pt x="1198" y="679"/>
                    <a:pt x="1197" y="711"/>
                    <a:pt x="1181" y="723"/>
                  </a:cubicBezTo>
                  <a:cubicBezTo>
                    <a:pt x="1175" y="726"/>
                    <a:pt x="1169" y="728"/>
                    <a:pt x="1162" y="728"/>
                  </a:cubicBezTo>
                  <a:cubicBezTo>
                    <a:pt x="1146" y="728"/>
                    <a:pt x="1128" y="719"/>
                    <a:pt x="1117" y="702"/>
                  </a:cubicBezTo>
                  <a:lnTo>
                    <a:pt x="836" y="304"/>
                  </a:lnTo>
                  <a:cubicBezTo>
                    <a:pt x="825" y="289"/>
                    <a:pt x="821" y="273"/>
                    <a:pt x="824" y="259"/>
                  </a:cubicBezTo>
                  <a:cubicBezTo>
                    <a:pt x="825" y="252"/>
                    <a:pt x="828" y="243"/>
                    <a:pt x="838" y="236"/>
                  </a:cubicBezTo>
                  <a:cubicBezTo>
                    <a:pt x="843" y="232"/>
                    <a:pt x="847" y="231"/>
                    <a:pt x="856" y="231"/>
                  </a:cubicBezTo>
                  <a:close/>
                  <a:moveTo>
                    <a:pt x="1176" y="569"/>
                  </a:moveTo>
                  <a:lnTo>
                    <a:pt x="1204" y="586"/>
                  </a:lnTo>
                  <a:lnTo>
                    <a:pt x="1212" y="597"/>
                  </a:lnTo>
                  <a:cubicBezTo>
                    <a:pt x="1231" y="627"/>
                    <a:pt x="1263" y="644"/>
                    <a:pt x="1294" y="644"/>
                  </a:cubicBezTo>
                  <a:cubicBezTo>
                    <a:pt x="1309" y="644"/>
                    <a:pt x="1324" y="639"/>
                    <a:pt x="1336" y="632"/>
                  </a:cubicBezTo>
                  <a:lnTo>
                    <a:pt x="1336" y="632"/>
                  </a:lnTo>
                  <a:lnTo>
                    <a:pt x="1220" y="747"/>
                  </a:lnTo>
                  <a:cubicBezTo>
                    <a:pt x="1245" y="716"/>
                    <a:pt x="1246" y="669"/>
                    <a:pt x="1220" y="631"/>
                  </a:cubicBezTo>
                  <a:lnTo>
                    <a:pt x="1176" y="569"/>
                  </a:lnTo>
                  <a:close/>
                  <a:moveTo>
                    <a:pt x="730" y="575"/>
                  </a:moveTo>
                  <a:lnTo>
                    <a:pt x="759" y="592"/>
                  </a:lnTo>
                  <a:lnTo>
                    <a:pt x="873" y="755"/>
                  </a:lnTo>
                  <a:lnTo>
                    <a:pt x="873" y="755"/>
                  </a:lnTo>
                  <a:lnTo>
                    <a:pt x="846" y="738"/>
                  </a:lnTo>
                  <a:lnTo>
                    <a:pt x="730" y="575"/>
                  </a:lnTo>
                  <a:close/>
                  <a:moveTo>
                    <a:pt x="395" y="616"/>
                  </a:moveTo>
                  <a:cubicBezTo>
                    <a:pt x="390" y="626"/>
                    <a:pt x="385" y="634"/>
                    <a:pt x="384" y="645"/>
                  </a:cubicBezTo>
                  <a:cubicBezTo>
                    <a:pt x="379" y="671"/>
                    <a:pt x="386" y="700"/>
                    <a:pt x="403" y="724"/>
                  </a:cubicBezTo>
                  <a:lnTo>
                    <a:pt x="429" y="761"/>
                  </a:lnTo>
                  <a:lnTo>
                    <a:pt x="391" y="737"/>
                  </a:lnTo>
                  <a:cubicBezTo>
                    <a:pt x="384" y="732"/>
                    <a:pt x="376" y="728"/>
                    <a:pt x="370" y="724"/>
                  </a:cubicBezTo>
                  <a:lnTo>
                    <a:pt x="319" y="694"/>
                  </a:lnTo>
                  <a:lnTo>
                    <a:pt x="395" y="616"/>
                  </a:lnTo>
                  <a:close/>
                  <a:moveTo>
                    <a:pt x="182" y="829"/>
                  </a:moveTo>
                  <a:lnTo>
                    <a:pt x="191" y="847"/>
                  </a:lnTo>
                  <a:cubicBezTo>
                    <a:pt x="179" y="847"/>
                    <a:pt x="166" y="850"/>
                    <a:pt x="156" y="858"/>
                  </a:cubicBezTo>
                  <a:lnTo>
                    <a:pt x="182" y="829"/>
                  </a:lnTo>
                  <a:close/>
                  <a:moveTo>
                    <a:pt x="724" y="362"/>
                  </a:moveTo>
                  <a:cubicBezTo>
                    <a:pt x="741" y="362"/>
                    <a:pt x="759" y="373"/>
                    <a:pt x="770" y="388"/>
                  </a:cubicBezTo>
                  <a:lnTo>
                    <a:pt x="1051" y="786"/>
                  </a:lnTo>
                  <a:cubicBezTo>
                    <a:pt x="1060" y="800"/>
                    <a:pt x="1066" y="816"/>
                    <a:pt x="1062" y="831"/>
                  </a:cubicBezTo>
                  <a:cubicBezTo>
                    <a:pt x="1061" y="838"/>
                    <a:pt x="1058" y="847"/>
                    <a:pt x="1050" y="853"/>
                  </a:cubicBezTo>
                  <a:cubicBezTo>
                    <a:pt x="1045" y="857"/>
                    <a:pt x="1039" y="858"/>
                    <a:pt x="1033" y="858"/>
                  </a:cubicBezTo>
                  <a:cubicBezTo>
                    <a:pt x="1016" y="858"/>
                    <a:pt x="998" y="848"/>
                    <a:pt x="987" y="832"/>
                  </a:cubicBezTo>
                  <a:lnTo>
                    <a:pt x="704" y="436"/>
                  </a:lnTo>
                  <a:cubicBezTo>
                    <a:pt x="694" y="421"/>
                    <a:pt x="689" y="404"/>
                    <a:pt x="692" y="389"/>
                  </a:cubicBezTo>
                  <a:cubicBezTo>
                    <a:pt x="693" y="383"/>
                    <a:pt x="697" y="374"/>
                    <a:pt x="706" y="367"/>
                  </a:cubicBezTo>
                  <a:cubicBezTo>
                    <a:pt x="711" y="363"/>
                    <a:pt x="715" y="362"/>
                    <a:pt x="724" y="362"/>
                  </a:cubicBezTo>
                  <a:close/>
                  <a:moveTo>
                    <a:pt x="1045" y="703"/>
                  </a:moveTo>
                  <a:lnTo>
                    <a:pt x="1072" y="721"/>
                  </a:lnTo>
                  <a:lnTo>
                    <a:pt x="1078" y="729"/>
                  </a:lnTo>
                  <a:cubicBezTo>
                    <a:pt x="1098" y="758"/>
                    <a:pt x="1130" y="775"/>
                    <a:pt x="1162" y="775"/>
                  </a:cubicBezTo>
                  <a:cubicBezTo>
                    <a:pt x="1176" y="775"/>
                    <a:pt x="1190" y="771"/>
                    <a:pt x="1203" y="764"/>
                  </a:cubicBezTo>
                  <a:lnTo>
                    <a:pt x="1203" y="764"/>
                  </a:lnTo>
                  <a:lnTo>
                    <a:pt x="1096" y="870"/>
                  </a:lnTo>
                  <a:cubicBezTo>
                    <a:pt x="1101" y="861"/>
                    <a:pt x="1105" y="852"/>
                    <a:pt x="1107" y="842"/>
                  </a:cubicBezTo>
                  <a:cubicBezTo>
                    <a:pt x="1110" y="815"/>
                    <a:pt x="1104" y="786"/>
                    <a:pt x="1087" y="763"/>
                  </a:cubicBezTo>
                  <a:lnTo>
                    <a:pt x="1045" y="703"/>
                  </a:lnTo>
                  <a:close/>
                  <a:moveTo>
                    <a:pt x="598" y="706"/>
                  </a:moveTo>
                  <a:lnTo>
                    <a:pt x="627" y="723"/>
                  </a:lnTo>
                  <a:lnTo>
                    <a:pt x="741" y="886"/>
                  </a:lnTo>
                  <a:lnTo>
                    <a:pt x="741" y="886"/>
                  </a:lnTo>
                  <a:lnTo>
                    <a:pt x="713" y="869"/>
                  </a:lnTo>
                  <a:lnTo>
                    <a:pt x="598" y="706"/>
                  </a:lnTo>
                  <a:close/>
                  <a:moveTo>
                    <a:pt x="272" y="740"/>
                  </a:moveTo>
                  <a:cubicBezTo>
                    <a:pt x="261" y="753"/>
                    <a:pt x="253" y="769"/>
                    <a:pt x="250" y="787"/>
                  </a:cubicBezTo>
                  <a:cubicBezTo>
                    <a:pt x="249" y="811"/>
                    <a:pt x="256" y="837"/>
                    <a:pt x="270" y="858"/>
                  </a:cubicBezTo>
                  <a:lnTo>
                    <a:pt x="296" y="892"/>
                  </a:lnTo>
                  <a:lnTo>
                    <a:pt x="258" y="869"/>
                  </a:lnTo>
                  <a:cubicBezTo>
                    <a:pt x="250" y="864"/>
                    <a:pt x="244" y="860"/>
                    <a:pt x="237" y="856"/>
                  </a:cubicBezTo>
                  <a:lnTo>
                    <a:pt x="185" y="824"/>
                  </a:lnTo>
                  <a:lnTo>
                    <a:pt x="272" y="740"/>
                  </a:lnTo>
                  <a:close/>
                  <a:moveTo>
                    <a:pt x="592" y="495"/>
                  </a:moveTo>
                  <a:cubicBezTo>
                    <a:pt x="609" y="495"/>
                    <a:pt x="627" y="505"/>
                    <a:pt x="639" y="521"/>
                  </a:cubicBezTo>
                  <a:lnTo>
                    <a:pt x="919" y="919"/>
                  </a:lnTo>
                  <a:cubicBezTo>
                    <a:pt x="929" y="934"/>
                    <a:pt x="934" y="949"/>
                    <a:pt x="931" y="965"/>
                  </a:cubicBezTo>
                  <a:cubicBezTo>
                    <a:pt x="930" y="972"/>
                    <a:pt x="926" y="981"/>
                    <a:pt x="918" y="987"/>
                  </a:cubicBezTo>
                  <a:cubicBezTo>
                    <a:pt x="913" y="991"/>
                    <a:pt x="907" y="993"/>
                    <a:pt x="900" y="993"/>
                  </a:cubicBezTo>
                  <a:cubicBezTo>
                    <a:pt x="884" y="993"/>
                    <a:pt x="866" y="983"/>
                    <a:pt x="855" y="966"/>
                  </a:cubicBezTo>
                  <a:lnTo>
                    <a:pt x="572" y="568"/>
                  </a:lnTo>
                  <a:cubicBezTo>
                    <a:pt x="555" y="543"/>
                    <a:pt x="556" y="512"/>
                    <a:pt x="574" y="500"/>
                  </a:cubicBezTo>
                  <a:cubicBezTo>
                    <a:pt x="579" y="496"/>
                    <a:pt x="584" y="495"/>
                    <a:pt x="592" y="495"/>
                  </a:cubicBezTo>
                  <a:close/>
                  <a:moveTo>
                    <a:pt x="913" y="833"/>
                  </a:moveTo>
                  <a:lnTo>
                    <a:pt x="940" y="850"/>
                  </a:lnTo>
                  <a:lnTo>
                    <a:pt x="949" y="861"/>
                  </a:lnTo>
                  <a:cubicBezTo>
                    <a:pt x="968" y="890"/>
                    <a:pt x="1001" y="907"/>
                    <a:pt x="1031" y="907"/>
                  </a:cubicBezTo>
                  <a:cubicBezTo>
                    <a:pt x="1046" y="907"/>
                    <a:pt x="1060" y="903"/>
                    <a:pt x="1072" y="896"/>
                  </a:cubicBezTo>
                  <a:lnTo>
                    <a:pt x="1072" y="896"/>
                  </a:lnTo>
                  <a:lnTo>
                    <a:pt x="964" y="1002"/>
                  </a:lnTo>
                  <a:cubicBezTo>
                    <a:pt x="970" y="993"/>
                    <a:pt x="973" y="984"/>
                    <a:pt x="975" y="974"/>
                  </a:cubicBezTo>
                  <a:cubicBezTo>
                    <a:pt x="979" y="947"/>
                    <a:pt x="972" y="918"/>
                    <a:pt x="955" y="895"/>
                  </a:cubicBezTo>
                  <a:lnTo>
                    <a:pt x="913" y="833"/>
                  </a:lnTo>
                  <a:close/>
                  <a:moveTo>
                    <a:pt x="469" y="839"/>
                  </a:moveTo>
                  <a:lnTo>
                    <a:pt x="496" y="856"/>
                  </a:lnTo>
                  <a:lnTo>
                    <a:pt x="611" y="1019"/>
                  </a:lnTo>
                  <a:lnTo>
                    <a:pt x="583" y="1002"/>
                  </a:lnTo>
                  <a:lnTo>
                    <a:pt x="469" y="839"/>
                  </a:lnTo>
                  <a:close/>
                  <a:moveTo>
                    <a:pt x="460" y="627"/>
                  </a:moveTo>
                  <a:cubicBezTo>
                    <a:pt x="477" y="627"/>
                    <a:pt x="495" y="637"/>
                    <a:pt x="507" y="653"/>
                  </a:cubicBezTo>
                  <a:lnTo>
                    <a:pt x="786" y="1051"/>
                  </a:lnTo>
                  <a:cubicBezTo>
                    <a:pt x="803" y="1075"/>
                    <a:pt x="802" y="1107"/>
                    <a:pt x="785" y="1118"/>
                  </a:cubicBezTo>
                  <a:cubicBezTo>
                    <a:pt x="780" y="1121"/>
                    <a:pt x="774" y="1123"/>
                    <a:pt x="768" y="1123"/>
                  </a:cubicBezTo>
                  <a:cubicBezTo>
                    <a:pt x="752" y="1123"/>
                    <a:pt x="733" y="1113"/>
                    <a:pt x="722" y="1096"/>
                  </a:cubicBezTo>
                  <a:lnTo>
                    <a:pt x="440" y="699"/>
                  </a:lnTo>
                  <a:cubicBezTo>
                    <a:pt x="431" y="686"/>
                    <a:pt x="425" y="669"/>
                    <a:pt x="429" y="654"/>
                  </a:cubicBezTo>
                  <a:cubicBezTo>
                    <a:pt x="430" y="648"/>
                    <a:pt x="433" y="638"/>
                    <a:pt x="442" y="632"/>
                  </a:cubicBezTo>
                  <a:cubicBezTo>
                    <a:pt x="448" y="628"/>
                    <a:pt x="452" y="627"/>
                    <a:pt x="460" y="627"/>
                  </a:cubicBezTo>
                  <a:close/>
                  <a:moveTo>
                    <a:pt x="780" y="964"/>
                  </a:moveTo>
                  <a:lnTo>
                    <a:pt x="806" y="980"/>
                  </a:lnTo>
                  <a:lnTo>
                    <a:pt x="814" y="992"/>
                  </a:lnTo>
                  <a:cubicBezTo>
                    <a:pt x="834" y="1021"/>
                    <a:pt x="865" y="1038"/>
                    <a:pt x="897" y="1038"/>
                  </a:cubicBezTo>
                  <a:cubicBezTo>
                    <a:pt x="912" y="1038"/>
                    <a:pt x="925" y="1034"/>
                    <a:pt x="938" y="1026"/>
                  </a:cubicBezTo>
                  <a:lnTo>
                    <a:pt x="938" y="1026"/>
                  </a:lnTo>
                  <a:lnTo>
                    <a:pt x="823" y="1142"/>
                  </a:lnTo>
                  <a:cubicBezTo>
                    <a:pt x="847" y="1112"/>
                    <a:pt x="849" y="1064"/>
                    <a:pt x="823" y="1026"/>
                  </a:cubicBezTo>
                  <a:lnTo>
                    <a:pt x="780" y="964"/>
                  </a:lnTo>
                  <a:close/>
                  <a:moveTo>
                    <a:pt x="337" y="970"/>
                  </a:moveTo>
                  <a:lnTo>
                    <a:pt x="363" y="986"/>
                  </a:lnTo>
                  <a:lnTo>
                    <a:pt x="477" y="1150"/>
                  </a:lnTo>
                  <a:lnTo>
                    <a:pt x="451" y="1134"/>
                  </a:lnTo>
                  <a:lnTo>
                    <a:pt x="337" y="970"/>
                  </a:lnTo>
                  <a:close/>
                  <a:moveTo>
                    <a:pt x="328" y="758"/>
                  </a:moveTo>
                  <a:cubicBezTo>
                    <a:pt x="345" y="758"/>
                    <a:pt x="363" y="769"/>
                    <a:pt x="375" y="785"/>
                  </a:cubicBezTo>
                  <a:lnTo>
                    <a:pt x="654" y="1182"/>
                  </a:lnTo>
                  <a:cubicBezTo>
                    <a:pt x="671" y="1207"/>
                    <a:pt x="670" y="1238"/>
                    <a:pt x="653" y="1250"/>
                  </a:cubicBezTo>
                  <a:cubicBezTo>
                    <a:pt x="648" y="1253"/>
                    <a:pt x="642" y="1255"/>
                    <a:pt x="636" y="1255"/>
                  </a:cubicBezTo>
                  <a:cubicBezTo>
                    <a:pt x="620" y="1255"/>
                    <a:pt x="601" y="1245"/>
                    <a:pt x="590" y="1229"/>
                  </a:cubicBezTo>
                  <a:lnTo>
                    <a:pt x="308" y="831"/>
                  </a:lnTo>
                  <a:cubicBezTo>
                    <a:pt x="299" y="819"/>
                    <a:pt x="296" y="803"/>
                    <a:pt x="297" y="790"/>
                  </a:cubicBezTo>
                  <a:cubicBezTo>
                    <a:pt x="298" y="779"/>
                    <a:pt x="302" y="769"/>
                    <a:pt x="311" y="764"/>
                  </a:cubicBezTo>
                  <a:cubicBezTo>
                    <a:pt x="316" y="760"/>
                    <a:pt x="320" y="758"/>
                    <a:pt x="328" y="758"/>
                  </a:cubicBezTo>
                  <a:close/>
                  <a:moveTo>
                    <a:pt x="650" y="1097"/>
                  </a:moveTo>
                  <a:lnTo>
                    <a:pt x="678" y="1114"/>
                  </a:lnTo>
                  <a:lnTo>
                    <a:pt x="686" y="1124"/>
                  </a:lnTo>
                  <a:cubicBezTo>
                    <a:pt x="706" y="1154"/>
                    <a:pt x="738" y="1171"/>
                    <a:pt x="768" y="1171"/>
                  </a:cubicBezTo>
                  <a:cubicBezTo>
                    <a:pt x="783" y="1171"/>
                    <a:pt x="798" y="1167"/>
                    <a:pt x="809" y="1159"/>
                  </a:cubicBezTo>
                  <a:lnTo>
                    <a:pt x="809" y="1159"/>
                  </a:lnTo>
                  <a:lnTo>
                    <a:pt x="692" y="1274"/>
                  </a:lnTo>
                  <a:cubicBezTo>
                    <a:pt x="718" y="1244"/>
                    <a:pt x="719" y="1196"/>
                    <a:pt x="692" y="1158"/>
                  </a:cubicBezTo>
                  <a:lnTo>
                    <a:pt x="650" y="1097"/>
                  </a:lnTo>
                  <a:close/>
                  <a:moveTo>
                    <a:pt x="196" y="890"/>
                  </a:moveTo>
                  <a:cubicBezTo>
                    <a:pt x="212" y="890"/>
                    <a:pt x="231" y="900"/>
                    <a:pt x="243" y="917"/>
                  </a:cubicBezTo>
                  <a:lnTo>
                    <a:pt x="523" y="1314"/>
                  </a:lnTo>
                  <a:cubicBezTo>
                    <a:pt x="539" y="1339"/>
                    <a:pt x="538" y="1370"/>
                    <a:pt x="521" y="1382"/>
                  </a:cubicBezTo>
                  <a:cubicBezTo>
                    <a:pt x="516" y="1385"/>
                    <a:pt x="510" y="1387"/>
                    <a:pt x="504" y="1387"/>
                  </a:cubicBezTo>
                  <a:cubicBezTo>
                    <a:pt x="488" y="1387"/>
                    <a:pt x="469" y="1377"/>
                    <a:pt x="456" y="1361"/>
                  </a:cubicBezTo>
                  <a:lnTo>
                    <a:pt x="177" y="963"/>
                  </a:lnTo>
                  <a:cubicBezTo>
                    <a:pt x="167" y="948"/>
                    <a:pt x="162" y="932"/>
                    <a:pt x="165" y="918"/>
                  </a:cubicBezTo>
                  <a:cubicBezTo>
                    <a:pt x="166" y="911"/>
                    <a:pt x="169" y="902"/>
                    <a:pt x="179" y="896"/>
                  </a:cubicBezTo>
                  <a:cubicBezTo>
                    <a:pt x="184" y="891"/>
                    <a:pt x="188" y="890"/>
                    <a:pt x="196" y="890"/>
                  </a:cubicBezTo>
                  <a:close/>
                  <a:moveTo>
                    <a:pt x="516" y="1229"/>
                  </a:moveTo>
                  <a:lnTo>
                    <a:pt x="543" y="1245"/>
                  </a:lnTo>
                  <a:lnTo>
                    <a:pt x="550" y="1256"/>
                  </a:lnTo>
                  <a:cubicBezTo>
                    <a:pt x="570" y="1286"/>
                    <a:pt x="602" y="1303"/>
                    <a:pt x="633" y="1303"/>
                  </a:cubicBezTo>
                  <a:cubicBezTo>
                    <a:pt x="648" y="1303"/>
                    <a:pt x="662" y="1298"/>
                    <a:pt x="674" y="1291"/>
                  </a:cubicBezTo>
                  <a:lnTo>
                    <a:pt x="674" y="1291"/>
                  </a:lnTo>
                  <a:lnTo>
                    <a:pt x="560" y="1404"/>
                  </a:lnTo>
                  <a:cubicBezTo>
                    <a:pt x="584" y="1374"/>
                    <a:pt x="586" y="1327"/>
                    <a:pt x="559" y="1290"/>
                  </a:cubicBezTo>
                  <a:lnTo>
                    <a:pt x="516" y="1229"/>
                  </a:lnTo>
                  <a:close/>
                  <a:moveTo>
                    <a:pt x="132" y="880"/>
                  </a:moveTo>
                  <a:lnTo>
                    <a:pt x="132" y="880"/>
                  </a:lnTo>
                  <a:cubicBezTo>
                    <a:pt x="127" y="889"/>
                    <a:pt x="123" y="898"/>
                    <a:pt x="122" y="908"/>
                  </a:cubicBezTo>
                  <a:cubicBezTo>
                    <a:pt x="116" y="935"/>
                    <a:pt x="124" y="964"/>
                    <a:pt x="140" y="987"/>
                  </a:cubicBezTo>
                  <a:lnTo>
                    <a:pt x="420" y="1386"/>
                  </a:lnTo>
                  <a:cubicBezTo>
                    <a:pt x="440" y="1414"/>
                    <a:pt x="472" y="1432"/>
                    <a:pt x="504" y="1432"/>
                  </a:cubicBezTo>
                  <a:cubicBezTo>
                    <a:pt x="513" y="1432"/>
                    <a:pt x="520" y="1430"/>
                    <a:pt x="529" y="1428"/>
                  </a:cubicBezTo>
                  <a:lnTo>
                    <a:pt x="529" y="1428"/>
                  </a:lnTo>
                  <a:cubicBezTo>
                    <a:pt x="514" y="1435"/>
                    <a:pt x="498" y="1439"/>
                    <a:pt x="482" y="1439"/>
                  </a:cubicBezTo>
                  <a:cubicBezTo>
                    <a:pt x="459" y="1439"/>
                    <a:pt x="436" y="1431"/>
                    <a:pt x="419" y="1414"/>
                  </a:cubicBezTo>
                  <a:lnTo>
                    <a:pt x="74" y="1070"/>
                  </a:lnTo>
                  <a:cubicBezTo>
                    <a:pt x="56" y="1053"/>
                    <a:pt x="46" y="1028"/>
                    <a:pt x="46" y="1003"/>
                  </a:cubicBezTo>
                  <a:cubicBezTo>
                    <a:pt x="46" y="979"/>
                    <a:pt x="55" y="955"/>
                    <a:pt x="74" y="938"/>
                  </a:cubicBezTo>
                  <a:lnTo>
                    <a:pt x="132" y="880"/>
                  </a:lnTo>
                  <a:close/>
                  <a:moveTo>
                    <a:pt x="1005" y="1"/>
                  </a:moveTo>
                  <a:cubicBezTo>
                    <a:pt x="970" y="1"/>
                    <a:pt x="934" y="14"/>
                    <a:pt x="907" y="40"/>
                  </a:cubicBezTo>
                  <a:lnTo>
                    <a:pt x="42" y="906"/>
                  </a:lnTo>
                  <a:cubicBezTo>
                    <a:pt x="15" y="932"/>
                    <a:pt x="0" y="966"/>
                    <a:pt x="0" y="1003"/>
                  </a:cubicBezTo>
                  <a:cubicBezTo>
                    <a:pt x="0" y="1040"/>
                    <a:pt x="15" y="1076"/>
                    <a:pt x="42" y="1102"/>
                  </a:cubicBezTo>
                  <a:lnTo>
                    <a:pt x="386" y="1448"/>
                  </a:lnTo>
                  <a:cubicBezTo>
                    <a:pt x="413" y="1475"/>
                    <a:pt x="448" y="1488"/>
                    <a:pt x="485" y="1488"/>
                  </a:cubicBezTo>
                  <a:cubicBezTo>
                    <a:pt x="521" y="1488"/>
                    <a:pt x="556" y="1475"/>
                    <a:pt x="582" y="1448"/>
                  </a:cubicBezTo>
                  <a:lnTo>
                    <a:pt x="1447" y="581"/>
                  </a:lnTo>
                  <a:cubicBezTo>
                    <a:pt x="1502" y="528"/>
                    <a:pt x="1502" y="439"/>
                    <a:pt x="1447" y="385"/>
                  </a:cubicBezTo>
                  <a:lnTo>
                    <a:pt x="1104" y="40"/>
                  </a:lnTo>
                  <a:cubicBezTo>
                    <a:pt x="1077" y="14"/>
                    <a:pt x="1041" y="1"/>
                    <a:pt x="10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4"/>
            <p:cNvSpPr/>
            <p:nvPr/>
          </p:nvSpPr>
          <p:spPr>
            <a:xfrm>
              <a:off x="4381805" y="5435262"/>
              <a:ext cx="68319" cy="67593"/>
            </a:xfrm>
            <a:custGeom>
              <a:avLst/>
              <a:gdLst/>
              <a:ahLst/>
              <a:cxnLst/>
              <a:rect l="l" t="t" r="r" b="b"/>
              <a:pathLst>
                <a:path w="1505" h="1489" extrusionOk="0">
                  <a:moveTo>
                    <a:pt x="562" y="82"/>
                  </a:moveTo>
                  <a:lnTo>
                    <a:pt x="678" y="198"/>
                  </a:lnTo>
                  <a:cubicBezTo>
                    <a:pt x="666" y="190"/>
                    <a:pt x="652" y="186"/>
                    <a:pt x="637" y="186"/>
                  </a:cubicBezTo>
                  <a:cubicBezTo>
                    <a:pt x="607" y="186"/>
                    <a:pt x="574" y="202"/>
                    <a:pt x="553" y="231"/>
                  </a:cubicBezTo>
                  <a:lnTo>
                    <a:pt x="546" y="241"/>
                  </a:lnTo>
                  <a:lnTo>
                    <a:pt x="517" y="258"/>
                  </a:lnTo>
                  <a:lnTo>
                    <a:pt x="517" y="258"/>
                  </a:lnTo>
                  <a:lnTo>
                    <a:pt x="561" y="198"/>
                  </a:lnTo>
                  <a:cubicBezTo>
                    <a:pt x="589" y="160"/>
                    <a:pt x="586" y="111"/>
                    <a:pt x="562" y="82"/>
                  </a:cubicBezTo>
                  <a:close/>
                  <a:moveTo>
                    <a:pt x="694" y="214"/>
                  </a:moveTo>
                  <a:lnTo>
                    <a:pt x="810" y="330"/>
                  </a:lnTo>
                  <a:cubicBezTo>
                    <a:pt x="798" y="322"/>
                    <a:pt x="784" y="318"/>
                    <a:pt x="769" y="318"/>
                  </a:cubicBezTo>
                  <a:cubicBezTo>
                    <a:pt x="739" y="318"/>
                    <a:pt x="705" y="334"/>
                    <a:pt x="685" y="363"/>
                  </a:cubicBezTo>
                  <a:lnTo>
                    <a:pt x="677" y="374"/>
                  </a:lnTo>
                  <a:lnTo>
                    <a:pt x="651" y="390"/>
                  </a:lnTo>
                  <a:lnTo>
                    <a:pt x="693" y="330"/>
                  </a:lnTo>
                  <a:cubicBezTo>
                    <a:pt x="720" y="292"/>
                    <a:pt x="717" y="244"/>
                    <a:pt x="694" y="214"/>
                  </a:cubicBezTo>
                  <a:close/>
                  <a:moveTo>
                    <a:pt x="479" y="336"/>
                  </a:moveTo>
                  <a:lnTo>
                    <a:pt x="365" y="499"/>
                  </a:lnTo>
                  <a:lnTo>
                    <a:pt x="339" y="515"/>
                  </a:lnTo>
                  <a:lnTo>
                    <a:pt x="453" y="352"/>
                  </a:lnTo>
                  <a:lnTo>
                    <a:pt x="479" y="336"/>
                  </a:lnTo>
                  <a:close/>
                  <a:moveTo>
                    <a:pt x="826" y="344"/>
                  </a:moveTo>
                  <a:lnTo>
                    <a:pt x="942" y="462"/>
                  </a:lnTo>
                  <a:cubicBezTo>
                    <a:pt x="930" y="454"/>
                    <a:pt x="916" y="450"/>
                    <a:pt x="901" y="450"/>
                  </a:cubicBezTo>
                  <a:cubicBezTo>
                    <a:pt x="870" y="450"/>
                    <a:pt x="837" y="466"/>
                    <a:pt x="817" y="494"/>
                  </a:cubicBezTo>
                  <a:lnTo>
                    <a:pt x="809" y="506"/>
                  </a:lnTo>
                  <a:lnTo>
                    <a:pt x="783" y="522"/>
                  </a:lnTo>
                  <a:lnTo>
                    <a:pt x="826" y="460"/>
                  </a:lnTo>
                  <a:cubicBezTo>
                    <a:pt x="854" y="421"/>
                    <a:pt x="851" y="373"/>
                    <a:pt x="826" y="344"/>
                  </a:cubicBezTo>
                  <a:close/>
                  <a:moveTo>
                    <a:pt x="507" y="100"/>
                  </a:moveTo>
                  <a:cubicBezTo>
                    <a:pt x="514" y="100"/>
                    <a:pt x="520" y="102"/>
                    <a:pt x="525" y="105"/>
                  </a:cubicBezTo>
                  <a:cubicBezTo>
                    <a:pt x="541" y="119"/>
                    <a:pt x="542" y="148"/>
                    <a:pt x="526" y="173"/>
                  </a:cubicBezTo>
                  <a:lnTo>
                    <a:pt x="245" y="571"/>
                  </a:lnTo>
                  <a:cubicBezTo>
                    <a:pt x="233" y="588"/>
                    <a:pt x="215" y="598"/>
                    <a:pt x="199" y="598"/>
                  </a:cubicBezTo>
                  <a:cubicBezTo>
                    <a:pt x="193" y="598"/>
                    <a:pt x="187" y="596"/>
                    <a:pt x="182" y="592"/>
                  </a:cubicBezTo>
                  <a:cubicBezTo>
                    <a:pt x="165" y="580"/>
                    <a:pt x="163" y="548"/>
                    <a:pt x="181" y="525"/>
                  </a:cubicBezTo>
                  <a:lnTo>
                    <a:pt x="461" y="126"/>
                  </a:lnTo>
                  <a:cubicBezTo>
                    <a:pt x="473" y="109"/>
                    <a:pt x="490" y="100"/>
                    <a:pt x="507" y="100"/>
                  </a:cubicBezTo>
                  <a:close/>
                  <a:moveTo>
                    <a:pt x="488" y="45"/>
                  </a:moveTo>
                  <a:cubicBezTo>
                    <a:pt x="508" y="45"/>
                    <a:pt x="525" y="51"/>
                    <a:pt x="539" y="63"/>
                  </a:cubicBezTo>
                  <a:cubicBezTo>
                    <a:pt x="529" y="58"/>
                    <a:pt x="518" y="56"/>
                    <a:pt x="506" y="56"/>
                  </a:cubicBezTo>
                  <a:cubicBezTo>
                    <a:pt x="475" y="56"/>
                    <a:pt x="442" y="72"/>
                    <a:pt x="421" y="100"/>
                  </a:cubicBezTo>
                  <a:lnTo>
                    <a:pt x="141" y="498"/>
                  </a:lnTo>
                  <a:cubicBezTo>
                    <a:pt x="114" y="536"/>
                    <a:pt x="115" y="584"/>
                    <a:pt x="141" y="614"/>
                  </a:cubicBezTo>
                  <a:lnTo>
                    <a:pt x="76" y="549"/>
                  </a:lnTo>
                  <a:cubicBezTo>
                    <a:pt x="59" y="532"/>
                    <a:pt x="49" y="509"/>
                    <a:pt x="49" y="484"/>
                  </a:cubicBezTo>
                  <a:cubicBezTo>
                    <a:pt x="49" y="458"/>
                    <a:pt x="57" y="435"/>
                    <a:pt x="76" y="418"/>
                  </a:cubicBezTo>
                  <a:lnTo>
                    <a:pt x="421" y="72"/>
                  </a:lnTo>
                  <a:cubicBezTo>
                    <a:pt x="439" y="56"/>
                    <a:pt x="462" y="45"/>
                    <a:pt x="488" y="45"/>
                  </a:cubicBezTo>
                  <a:close/>
                  <a:moveTo>
                    <a:pt x="611" y="468"/>
                  </a:moveTo>
                  <a:lnTo>
                    <a:pt x="497" y="631"/>
                  </a:lnTo>
                  <a:lnTo>
                    <a:pt x="469" y="648"/>
                  </a:lnTo>
                  <a:lnTo>
                    <a:pt x="584" y="485"/>
                  </a:lnTo>
                  <a:lnTo>
                    <a:pt x="611" y="468"/>
                  </a:lnTo>
                  <a:close/>
                  <a:moveTo>
                    <a:pt x="964" y="485"/>
                  </a:moveTo>
                  <a:lnTo>
                    <a:pt x="1074" y="593"/>
                  </a:lnTo>
                  <a:cubicBezTo>
                    <a:pt x="1062" y="585"/>
                    <a:pt x="1048" y="582"/>
                    <a:pt x="1033" y="582"/>
                  </a:cubicBezTo>
                  <a:cubicBezTo>
                    <a:pt x="1002" y="582"/>
                    <a:pt x="969" y="598"/>
                    <a:pt x="948" y="626"/>
                  </a:cubicBezTo>
                  <a:lnTo>
                    <a:pt x="941" y="637"/>
                  </a:lnTo>
                  <a:lnTo>
                    <a:pt x="913" y="653"/>
                  </a:lnTo>
                  <a:lnTo>
                    <a:pt x="955" y="593"/>
                  </a:lnTo>
                  <a:cubicBezTo>
                    <a:pt x="973" y="569"/>
                    <a:pt x="979" y="541"/>
                    <a:pt x="975" y="514"/>
                  </a:cubicBezTo>
                  <a:cubicBezTo>
                    <a:pt x="974" y="504"/>
                    <a:pt x="970" y="494"/>
                    <a:pt x="964" y="485"/>
                  </a:cubicBezTo>
                  <a:close/>
                  <a:moveTo>
                    <a:pt x="158" y="631"/>
                  </a:moveTo>
                  <a:lnTo>
                    <a:pt x="158" y="631"/>
                  </a:lnTo>
                  <a:cubicBezTo>
                    <a:pt x="167" y="637"/>
                    <a:pt x="179" y="641"/>
                    <a:pt x="192" y="642"/>
                  </a:cubicBezTo>
                  <a:lnTo>
                    <a:pt x="184" y="658"/>
                  </a:lnTo>
                  <a:lnTo>
                    <a:pt x="158" y="631"/>
                  </a:lnTo>
                  <a:close/>
                  <a:moveTo>
                    <a:pt x="637" y="232"/>
                  </a:moveTo>
                  <a:cubicBezTo>
                    <a:pt x="644" y="232"/>
                    <a:pt x="651" y="234"/>
                    <a:pt x="656" y="237"/>
                  </a:cubicBezTo>
                  <a:cubicBezTo>
                    <a:pt x="673" y="249"/>
                    <a:pt x="674" y="280"/>
                    <a:pt x="657" y="304"/>
                  </a:cubicBezTo>
                  <a:lnTo>
                    <a:pt x="375" y="703"/>
                  </a:lnTo>
                  <a:cubicBezTo>
                    <a:pt x="363" y="719"/>
                    <a:pt x="345" y="730"/>
                    <a:pt x="330" y="730"/>
                  </a:cubicBezTo>
                  <a:cubicBezTo>
                    <a:pt x="323" y="730"/>
                    <a:pt x="317" y="728"/>
                    <a:pt x="313" y="724"/>
                  </a:cubicBezTo>
                  <a:cubicBezTo>
                    <a:pt x="304" y="719"/>
                    <a:pt x="299" y="708"/>
                    <a:pt x="299" y="698"/>
                  </a:cubicBezTo>
                  <a:cubicBezTo>
                    <a:pt x="298" y="684"/>
                    <a:pt x="303" y="669"/>
                    <a:pt x="310" y="657"/>
                  </a:cubicBezTo>
                  <a:lnTo>
                    <a:pt x="591" y="258"/>
                  </a:lnTo>
                  <a:cubicBezTo>
                    <a:pt x="604" y="241"/>
                    <a:pt x="620" y="232"/>
                    <a:pt x="637" y="232"/>
                  </a:cubicBezTo>
                  <a:close/>
                  <a:moveTo>
                    <a:pt x="299" y="594"/>
                  </a:moveTo>
                  <a:lnTo>
                    <a:pt x="274" y="630"/>
                  </a:lnTo>
                  <a:cubicBezTo>
                    <a:pt x="260" y="651"/>
                    <a:pt x="251" y="677"/>
                    <a:pt x="255" y="700"/>
                  </a:cubicBezTo>
                  <a:cubicBezTo>
                    <a:pt x="256" y="718"/>
                    <a:pt x="263" y="733"/>
                    <a:pt x="274" y="746"/>
                  </a:cubicBezTo>
                  <a:lnTo>
                    <a:pt x="188" y="662"/>
                  </a:lnTo>
                  <a:lnTo>
                    <a:pt x="229" y="637"/>
                  </a:lnTo>
                  <a:cubicBezTo>
                    <a:pt x="242" y="631"/>
                    <a:pt x="256" y="625"/>
                    <a:pt x="266" y="614"/>
                  </a:cubicBezTo>
                  <a:lnTo>
                    <a:pt x="299" y="594"/>
                  </a:lnTo>
                  <a:close/>
                  <a:moveTo>
                    <a:pt x="743" y="601"/>
                  </a:moveTo>
                  <a:lnTo>
                    <a:pt x="629" y="764"/>
                  </a:lnTo>
                  <a:lnTo>
                    <a:pt x="603" y="780"/>
                  </a:lnTo>
                  <a:lnTo>
                    <a:pt x="603" y="780"/>
                  </a:lnTo>
                  <a:lnTo>
                    <a:pt x="716" y="617"/>
                  </a:lnTo>
                  <a:lnTo>
                    <a:pt x="743" y="601"/>
                  </a:lnTo>
                  <a:close/>
                  <a:moveTo>
                    <a:pt x="1098" y="619"/>
                  </a:moveTo>
                  <a:lnTo>
                    <a:pt x="1206" y="725"/>
                  </a:lnTo>
                  <a:cubicBezTo>
                    <a:pt x="1194" y="717"/>
                    <a:pt x="1180" y="714"/>
                    <a:pt x="1165" y="714"/>
                  </a:cubicBezTo>
                  <a:cubicBezTo>
                    <a:pt x="1134" y="714"/>
                    <a:pt x="1102" y="730"/>
                    <a:pt x="1082" y="759"/>
                  </a:cubicBezTo>
                  <a:lnTo>
                    <a:pt x="1075" y="768"/>
                  </a:lnTo>
                  <a:lnTo>
                    <a:pt x="1048" y="785"/>
                  </a:lnTo>
                  <a:lnTo>
                    <a:pt x="1048" y="785"/>
                  </a:lnTo>
                  <a:lnTo>
                    <a:pt x="1089" y="726"/>
                  </a:lnTo>
                  <a:cubicBezTo>
                    <a:pt x="1106" y="703"/>
                    <a:pt x="1112" y="673"/>
                    <a:pt x="1109" y="647"/>
                  </a:cubicBezTo>
                  <a:cubicBezTo>
                    <a:pt x="1107" y="637"/>
                    <a:pt x="1103" y="626"/>
                    <a:pt x="1098" y="619"/>
                  </a:cubicBezTo>
                  <a:close/>
                  <a:moveTo>
                    <a:pt x="289" y="763"/>
                  </a:moveTo>
                  <a:lnTo>
                    <a:pt x="289" y="763"/>
                  </a:lnTo>
                  <a:cubicBezTo>
                    <a:pt x="300" y="769"/>
                    <a:pt x="313" y="773"/>
                    <a:pt x="324" y="774"/>
                  </a:cubicBezTo>
                  <a:lnTo>
                    <a:pt x="316" y="790"/>
                  </a:lnTo>
                  <a:lnTo>
                    <a:pt x="289" y="763"/>
                  </a:lnTo>
                  <a:close/>
                  <a:moveTo>
                    <a:pt x="768" y="363"/>
                  </a:moveTo>
                  <a:cubicBezTo>
                    <a:pt x="774" y="363"/>
                    <a:pt x="782" y="366"/>
                    <a:pt x="787" y="369"/>
                  </a:cubicBezTo>
                  <a:cubicBezTo>
                    <a:pt x="804" y="380"/>
                    <a:pt x="805" y="412"/>
                    <a:pt x="788" y="436"/>
                  </a:cubicBezTo>
                  <a:lnTo>
                    <a:pt x="507" y="835"/>
                  </a:lnTo>
                  <a:cubicBezTo>
                    <a:pt x="495" y="851"/>
                    <a:pt x="477" y="861"/>
                    <a:pt x="462" y="861"/>
                  </a:cubicBezTo>
                  <a:cubicBezTo>
                    <a:pt x="455" y="861"/>
                    <a:pt x="449" y="860"/>
                    <a:pt x="444" y="856"/>
                  </a:cubicBezTo>
                  <a:cubicBezTo>
                    <a:pt x="436" y="849"/>
                    <a:pt x="432" y="840"/>
                    <a:pt x="431" y="833"/>
                  </a:cubicBezTo>
                  <a:cubicBezTo>
                    <a:pt x="427" y="819"/>
                    <a:pt x="432" y="801"/>
                    <a:pt x="442" y="788"/>
                  </a:cubicBezTo>
                  <a:lnTo>
                    <a:pt x="722" y="390"/>
                  </a:lnTo>
                  <a:cubicBezTo>
                    <a:pt x="734" y="373"/>
                    <a:pt x="751" y="363"/>
                    <a:pt x="768" y="363"/>
                  </a:cubicBezTo>
                  <a:close/>
                  <a:moveTo>
                    <a:pt x="431" y="726"/>
                  </a:moveTo>
                  <a:lnTo>
                    <a:pt x="405" y="762"/>
                  </a:lnTo>
                  <a:cubicBezTo>
                    <a:pt x="388" y="785"/>
                    <a:pt x="382" y="815"/>
                    <a:pt x="386" y="841"/>
                  </a:cubicBezTo>
                  <a:cubicBezTo>
                    <a:pt x="387" y="852"/>
                    <a:pt x="392" y="861"/>
                    <a:pt x="397" y="870"/>
                  </a:cubicBezTo>
                  <a:lnTo>
                    <a:pt x="320" y="794"/>
                  </a:lnTo>
                  <a:lnTo>
                    <a:pt x="361" y="768"/>
                  </a:lnTo>
                  <a:cubicBezTo>
                    <a:pt x="374" y="763"/>
                    <a:pt x="387" y="757"/>
                    <a:pt x="398" y="746"/>
                  </a:cubicBezTo>
                  <a:lnTo>
                    <a:pt x="431" y="726"/>
                  </a:lnTo>
                  <a:close/>
                  <a:moveTo>
                    <a:pt x="875" y="731"/>
                  </a:moveTo>
                  <a:lnTo>
                    <a:pt x="761" y="895"/>
                  </a:lnTo>
                  <a:lnTo>
                    <a:pt x="732" y="912"/>
                  </a:lnTo>
                  <a:lnTo>
                    <a:pt x="848" y="748"/>
                  </a:lnTo>
                  <a:lnTo>
                    <a:pt x="875" y="731"/>
                  </a:lnTo>
                  <a:close/>
                  <a:moveTo>
                    <a:pt x="1223" y="742"/>
                  </a:moveTo>
                  <a:lnTo>
                    <a:pt x="1338" y="857"/>
                  </a:lnTo>
                  <a:cubicBezTo>
                    <a:pt x="1325" y="849"/>
                    <a:pt x="1311" y="846"/>
                    <a:pt x="1297" y="846"/>
                  </a:cubicBezTo>
                  <a:cubicBezTo>
                    <a:pt x="1266" y="846"/>
                    <a:pt x="1234" y="862"/>
                    <a:pt x="1214" y="891"/>
                  </a:cubicBezTo>
                  <a:lnTo>
                    <a:pt x="1206" y="903"/>
                  </a:lnTo>
                  <a:lnTo>
                    <a:pt x="1178" y="920"/>
                  </a:lnTo>
                  <a:lnTo>
                    <a:pt x="1222" y="858"/>
                  </a:lnTo>
                  <a:cubicBezTo>
                    <a:pt x="1248" y="820"/>
                    <a:pt x="1247" y="774"/>
                    <a:pt x="1223" y="742"/>
                  </a:cubicBezTo>
                  <a:close/>
                  <a:moveTo>
                    <a:pt x="421" y="894"/>
                  </a:moveTo>
                  <a:cubicBezTo>
                    <a:pt x="432" y="901"/>
                    <a:pt x="444" y="904"/>
                    <a:pt x="457" y="906"/>
                  </a:cubicBezTo>
                  <a:lnTo>
                    <a:pt x="450" y="921"/>
                  </a:lnTo>
                  <a:lnTo>
                    <a:pt x="421" y="894"/>
                  </a:lnTo>
                  <a:close/>
                  <a:moveTo>
                    <a:pt x="900" y="495"/>
                  </a:moveTo>
                  <a:cubicBezTo>
                    <a:pt x="906" y="495"/>
                    <a:pt x="914" y="497"/>
                    <a:pt x="919" y="501"/>
                  </a:cubicBezTo>
                  <a:cubicBezTo>
                    <a:pt x="927" y="507"/>
                    <a:pt x="931" y="516"/>
                    <a:pt x="932" y="524"/>
                  </a:cubicBezTo>
                  <a:cubicBezTo>
                    <a:pt x="935" y="537"/>
                    <a:pt x="931" y="555"/>
                    <a:pt x="920" y="569"/>
                  </a:cubicBezTo>
                  <a:lnTo>
                    <a:pt x="638" y="967"/>
                  </a:lnTo>
                  <a:cubicBezTo>
                    <a:pt x="627" y="983"/>
                    <a:pt x="609" y="993"/>
                    <a:pt x="593" y="993"/>
                  </a:cubicBezTo>
                  <a:cubicBezTo>
                    <a:pt x="587" y="993"/>
                    <a:pt x="581" y="991"/>
                    <a:pt x="576" y="988"/>
                  </a:cubicBezTo>
                  <a:cubicBezTo>
                    <a:pt x="558" y="975"/>
                    <a:pt x="557" y="943"/>
                    <a:pt x="574" y="920"/>
                  </a:cubicBezTo>
                  <a:lnTo>
                    <a:pt x="854" y="522"/>
                  </a:lnTo>
                  <a:cubicBezTo>
                    <a:pt x="866" y="505"/>
                    <a:pt x="883" y="495"/>
                    <a:pt x="900" y="495"/>
                  </a:cubicBezTo>
                  <a:close/>
                  <a:moveTo>
                    <a:pt x="561" y="859"/>
                  </a:moveTo>
                  <a:lnTo>
                    <a:pt x="536" y="894"/>
                  </a:lnTo>
                  <a:cubicBezTo>
                    <a:pt x="510" y="932"/>
                    <a:pt x="511" y="979"/>
                    <a:pt x="535" y="1010"/>
                  </a:cubicBezTo>
                  <a:lnTo>
                    <a:pt x="452" y="926"/>
                  </a:lnTo>
                  <a:lnTo>
                    <a:pt x="495" y="899"/>
                  </a:lnTo>
                  <a:cubicBezTo>
                    <a:pt x="507" y="894"/>
                    <a:pt x="519" y="888"/>
                    <a:pt x="529" y="879"/>
                  </a:cubicBezTo>
                  <a:lnTo>
                    <a:pt x="561" y="859"/>
                  </a:lnTo>
                  <a:close/>
                  <a:moveTo>
                    <a:pt x="1010" y="862"/>
                  </a:moveTo>
                  <a:lnTo>
                    <a:pt x="895" y="1026"/>
                  </a:lnTo>
                  <a:lnTo>
                    <a:pt x="867" y="1043"/>
                  </a:lnTo>
                  <a:lnTo>
                    <a:pt x="981" y="879"/>
                  </a:lnTo>
                  <a:lnTo>
                    <a:pt x="1010" y="862"/>
                  </a:lnTo>
                  <a:close/>
                  <a:moveTo>
                    <a:pt x="553" y="1027"/>
                  </a:moveTo>
                  <a:lnTo>
                    <a:pt x="553" y="1027"/>
                  </a:lnTo>
                  <a:cubicBezTo>
                    <a:pt x="564" y="1033"/>
                    <a:pt x="576" y="1036"/>
                    <a:pt x="588" y="1037"/>
                  </a:cubicBezTo>
                  <a:lnTo>
                    <a:pt x="579" y="1053"/>
                  </a:lnTo>
                  <a:lnTo>
                    <a:pt x="553" y="1027"/>
                  </a:lnTo>
                  <a:close/>
                  <a:moveTo>
                    <a:pt x="1032" y="627"/>
                  </a:moveTo>
                  <a:cubicBezTo>
                    <a:pt x="1038" y="627"/>
                    <a:pt x="1045" y="629"/>
                    <a:pt x="1051" y="632"/>
                  </a:cubicBezTo>
                  <a:cubicBezTo>
                    <a:pt x="1059" y="639"/>
                    <a:pt x="1062" y="648"/>
                    <a:pt x="1063" y="656"/>
                  </a:cubicBezTo>
                  <a:cubicBezTo>
                    <a:pt x="1067" y="669"/>
                    <a:pt x="1062" y="687"/>
                    <a:pt x="1052" y="700"/>
                  </a:cubicBezTo>
                  <a:lnTo>
                    <a:pt x="770" y="1098"/>
                  </a:lnTo>
                  <a:cubicBezTo>
                    <a:pt x="759" y="1115"/>
                    <a:pt x="741" y="1125"/>
                    <a:pt x="725" y="1125"/>
                  </a:cubicBezTo>
                  <a:cubicBezTo>
                    <a:pt x="719" y="1125"/>
                    <a:pt x="713" y="1123"/>
                    <a:pt x="708" y="1120"/>
                  </a:cubicBezTo>
                  <a:cubicBezTo>
                    <a:pt x="700" y="1114"/>
                    <a:pt x="694" y="1105"/>
                    <a:pt x="694" y="1093"/>
                  </a:cubicBezTo>
                  <a:cubicBezTo>
                    <a:pt x="693" y="1080"/>
                    <a:pt x="699" y="1065"/>
                    <a:pt x="706" y="1052"/>
                  </a:cubicBezTo>
                  <a:lnTo>
                    <a:pt x="985" y="653"/>
                  </a:lnTo>
                  <a:cubicBezTo>
                    <a:pt x="998" y="637"/>
                    <a:pt x="1015" y="627"/>
                    <a:pt x="1032" y="627"/>
                  </a:cubicBezTo>
                  <a:close/>
                  <a:moveTo>
                    <a:pt x="694" y="989"/>
                  </a:moveTo>
                  <a:lnTo>
                    <a:pt x="669" y="1026"/>
                  </a:lnTo>
                  <a:cubicBezTo>
                    <a:pt x="655" y="1047"/>
                    <a:pt x="647" y="1072"/>
                    <a:pt x="648" y="1095"/>
                  </a:cubicBezTo>
                  <a:cubicBezTo>
                    <a:pt x="650" y="1113"/>
                    <a:pt x="657" y="1128"/>
                    <a:pt x="668" y="1142"/>
                  </a:cubicBezTo>
                  <a:lnTo>
                    <a:pt x="584" y="1057"/>
                  </a:lnTo>
                  <a:lnTo>
                    <a:pt x="624" y="1032"/>
                  </a:lnTo>
                  <a:cubicBezTo>
                    <a:pt x="636" y="1027"/>
                    <a:pt x="650" y="1019"/>
                    <a:pt x="662" y="1009"/>
                  </a:cubicBezTo>
                  <a:lnTo>
                    <a:pt x="694" y="989"/>
                  </a:lnTo>
                  <a:close/>
                  <a:moveTo>
                    <a:pt x="1138" y="995"/>
                  </a:moveTo>
                  <a:lnTo>
                    <a:pt x="1024" y="1159"/>
                  </a:lnTo>
                  <a:lnTo>
                    <a:pt x="996" y="1175"/>
                  </a:lnTo>
                  <a:lnTo>
                    <a:pt x="1112" y="1012"/>
                  </a:lnTo>
                  <a:lnTo>
                    <a:pt x="1138" y="995"/>
                  </a:lnTo>
                  <a:close/>
                  <a:moveTo>
                    <a:pt x="684" y="1159"/>
                  </a:moveTo>
                  <a:lnTo>
                    <a:pt x="684" y="1159"/>
                  </a:lnTo>
                  <a:cubicBezTo>
                    <a:pt x="694" y="1164"/>
                    <a:pt x="706" y="1168"/>
                    <a:pt x="717" y="1169"/>
                  </a:cubicBezTo>
                  <a:lnTo>
                    <a:pt x="710" y="1185"/>
                  </a:lnTo>
                  <a:lnTo>
                    <a:pt x="684" y="1159"/>
                  </a:lnTo>
                  <a:close/>
                  <a:moveTo>
                    <a:pt x="1164" y="759"/>
                  </a:moveTo>
                  <a:cubicBezTo>
                    <a:pt x="1170" y="759"/>
                    <a:pt x="1177" y="761"/>
                    <a:pt x="1183" y="764"/>
                  </a:cubicBezTo>
                  <a:cubicBezTo>
                    <a:pt x="1199" y="776"/>
                    <a:pt x="1200" y="807"/>
                    <a:pt x="1184" y="832"/>
                  </a:cubicBezTo>
                  <a:lnTo>
                    <a:pt x="902" y="1230"/>
                  </a:lnTo>
                  <a:cubicBezTo>
                    <a:pt x="891" y="1247"/>
                    <a:pt x="873" y="1256"/>
                    <a:pt x="857" y="1256"/>
                  </a:cubicBezTo>
                  <a:cubicBezTo>
                    <a:pt x="851" y="1256"/>
                    <a:pt x="845" y="1255"/>
                    <a:pt x="840" y="1251"/>
                  </a:cubicBezTo>
                  <a:cubicBezTo>
                    <a:pt x="830" y="1244"/>
                    <a:pt x="827" y="1236"/>
                    <a:pt x="826" y="1228"/>
                  </a:cubicBezTo>
                  <a:cubicBezTo>
                    <a:pt x="823" y="1214"/>
                    <a:pt x="827" y="1199"/>
                    <a:pt x="838" y="1184"/>
                  </a:cubicBezTo>
                  <a:lnTo>
                    <a:pt x="1117" y="785"/>
                  </a:lnTo>
                  <a:cubicBezTo>
                    <a:pt x="1130" y="768"/>
                    <a:pt x="1147" y="759"/>
                    <a:pt x="1164" y="759"/>
                  </a:cubicBezTo>
                  <a:close/>
                  <a:moveTo>
                    <a:pt x="829" y="1117"/>
                  </a:moveTo>
                  <a:lnTo>
                    <a:pt x="803" y="1156"/>
                  </a:lnTo>
                  <a:cubicBezTo>
                    <a:pt x="785" y="1180"/>
                    <a:pt x="779" y="1209"/>
                    <a:pt x="783" y="1236"/>
                  </a:cubicBezTo>
                  <a:cubicBezTo>
                    <a:pt x="784" y="1245"/>
                    <a:pt x="788" y="1257"/>
                    <a:pt x="793" y="1264"/>
                  </a:cubicBezTo>
                  <a:lnTo>
                    <a:pt x="715" y="1188"/>
                  </a:lnTo>
                  <a:lnTo>
                    <a:pt x="751" y="1165"/>
                  </a:lnTo>
                  <a:cubicBezTo>
                    <a:pt x="768" y="1160"/>
                    <a:pt x="783" y="1151"/>
                    <a:pt x="796" y="1138"/>
                  </a:cubicBezTo>
                  <a:lnTo>
                    <a:pt x="829" y="1117"/>
                  </a:lnTo>
                  <a:close/>
                  <a:moveTo>
                    <a:pt x="817" y="1290"/>
                  </a:moveTo>
                  <a:lnTo>
                    <a:pt x="817" y="1290"/>
                  </a:lnTo>
                  <a:cubicBezTo>
                    <a:pt x="827" y="1297"/>
                    <a:pt x="840" y="1300"/>
                    <a:pt x="851" y="1301"/>
                  </a:cubicBezTo>
                  <a:lnTo>
                    <a:pt x="843" y="1317"/>
                  </a:lnTo>
                  <a:lnTo>
                    <a:pt x="817" y="1290"/>
                  </a:lnTo>
                  <a:close/>
                  <a:moveTo>
                    <a:pt x="1296" y="891"/>
                  </a:moveTo>
                  <a:cubicBezTo>
                    <a:pt x="1303" y="891"/>
                    <a:pt x="1310" y="893"/>
                    <a:pt x="1315" y="896"/>
                  </a:cubicBezTo>
                  <a:cubicBezTo>
                    <a:pt x="1332" y="908"/>
                    <a:pt x="1333" y="939"/>
                    <a:pt x="1316" y="964"/>
                  </a:cubicBezTo>
                  <a:lnTo>
                    <a:pt x="1036" y="1362"/>
                  </a:lnTo>
                  <a:cubicBezTo>
                    <a:pt x="1025" y="1379"/>
                    <a:pt x="1006" y="1389"/>
                    <a:pt x="990" y="1389"/>
                  </a:cubicBezTo>
                  <a:cubicBezTo>
                    <a:pt x="984" y="1389"/>
                    <a:pt x="978" y="1387"/>
                    <a:pt x="973" y="1383"/>
                  </a:cubicBezTo>
                  <a:cubicBezTo>
                    <a:pt x="963" y="1376"/>
                    <a:pt x="961" y="1367"/>
                    <a:pt x="959" y="1360"/>
                  </a:cubicBezTo>
                  <a:cubicBezTo>
                    <a:pt x="955" y="1346"/>
                    <a:pt x="961" y="1330"/>
                    <a:pt x="970" y="1316"/>
                  </a:cubicBezTo>
                  <a:lnTo>
                    <a:pt x="1250" y="917"/>
                  </a:lnTo>
                  <a:cubicBezTo>
                    <a:pt x="1263" y="900"/>
                    <a:pt x="1280" y="891"/>
                    <a:pt x="1296" y="891"/>
                  </a:cubicBezTo>
                  <a:close/>
                  <a:moveTo>
                    <a:pt x="958" y="1255"/>
                  </a:moveTo>
                  <a:lnTo>
                    <a:pt x="933" y="1290"/>
                  </a:lnTo>
                  <a:cubicBezTo>
                    <a:pt x="916" y="1315"/>
                    <a:pt x="909" y="1343"/>
                    <a:pt x="914" y="1370"/>
                  </a:cubicBezTo>
                  <a:cubicBezTo>
                    <a:pt x="915" y="1380"/>
                    <a:pt x="919" y="1391"/>
                    <a:pt x="924" y="1399"/>
                  </a:cubicBezTo>
                  <a:lnTo>
                    <a:pt x="847" y="1321"/>
                  </a:lnTo>
                  <a:lnTo>
                    <a:pt x="889" y="1296"/>
                  </a:lnTo>
                  <a:cubicBezTo>
                    <a:pt x="903" y="1290"/>
                    <a:pt x="915" y="1284"/>
                    <a:pt x="925" y="1275"/>
                  </a:cubicBezTo>
                  <a:lnTo>
                    <a:pt x="958" y="1255"/>
                  </a:lnTo>
                  <a:close/>
                  <a:moveTo>
                    <a:pt x="1353" y="876"/>
                  </a:moveTo>
                  <a:lnTo>
                    <a:pt x="1418" y="938"/>
                  </a:lnTo>
                  <a:cubicBezTo>
                    <a:pt x="1454" y="974"/>
                    <a:pt x="1454" y="1033"/>
                    <a:pt x="1418" y="1070"/>
                  </a:cubicBezTo>
                  <a:lnTo>
                    <a:pt x="1073" y="1416"/>
                  </a:lnTo>
                  <a:cubicBezTo>
                    <a:pt x="1056" y="1433"/>
                    <a:pt x="1032" y="1443"/>
                    <a:pt x="1006" y="1443"/>
                  </a:cubicBezTo>
                  <a:cubicBezTo>
                    <a:pt x="990" y="1443"/>
                    <a:pt x="974" y="1437"/>
                    <a:pt x="959" y="1429"/>
                  </a:cubicBezTo>
                  <a:lnTo>
                    <a:pt x="959" y="1429"/>
                  </a:lnTo>
                  <a:cubicBezTo>
                    <a:pt x="968" y="1433"/>
                    <a:pt x="978" y="1436"/>
                    <a:pt x="989" y="1436"/>
                  </a:cubicBezTo>
                  <a:cubicBezTo>
                    <a:pt x="1020" y="1436"/>
                    <a:pt x="1052" y="1418"/>
                    <a:pt x="1071" y="1390"/>
                  </a:cubicBezTo>
                  <a:lnTo>
                    <a:pt x="1352" y="991"/>
                  </a:lnTo>
                  <a:cubicBezTo>
                    <a:pt x="1379" y="953"/>
                    <a:pt x="1377" y="907"/>
                    <a:pt x="1353" y="876"/>
                  </a:cubicBezTo>
                  <a:close/>
                  <a:moveTo>
                    <a:pt x="485" y="0"/>
                  </a:moveTo>
                  <a:cubicBezTo>
                    <a:pt x="450" y="0"/>
                    <a:pt x="414" y="13"/>
                    <a:pt x="387" y="40"/>
                  </a:cubicBezTo>
                  <a:lnTo>
                    <a:pt x="42" y="385"/>
                  </a:lnTo>
                  <a:cubicBezTo>
                    <a:pt x="15" y="411"/>
                    <a:pt x="0" y="446"/>
                    <a:pt x="0" y="483"/>
                  </a:cubicBezTo>
                  <a:cubicBezTo>
                    <a:pt x="0" y="520"/>
                    <a:pt x="15" y="553"/>
                    <a:pt x="42" y="580"/>
                  </a:cubicBezTo>
                  <a:lnTo>
                    <a:pt x="909" y="1448"/>
                  </a:lnTo>
                  <a:cubicBezTo>
                    <a:pt x="936" y="1474"/>
                    <a:pt x="970" y="1489"/>
                    <a:pt x="1006" y="1489"/>
                  </a:cubicBezTo>
                  <a:cubicBezTo>
                    <a:pt x="1043" y="1489"/>
                    <a:pt x="1079" y="1474"/>
                    <a:pt x="1105" y="1448"/>
                  </a:cubicBezTo>
                  <a:lnTo>
                    <a:pt x="1449" y="1102"/>
                  </a:lnTo>
                  <a:cubicBezTo>
                    <a:pt x="1504" y="1048"/>
                    <a:pt x="1504" y="959"/>
                    <a:pt x="1449" y="906"/>
                  </a:cubicBezTo>
                  <a:lnTo>
                    <a:pt x="584" y="40"/>
                  </a:lnTo>
                  <a:cubicBezTo>
                    <a:pt x="557" y="13"/>
                    <a:pt x="521" y="0"/>
                    <a:pt x="4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4"/>
            <p:cNvSpPr/>
            <p:nvPr/>
          </p:nvSpPr>
          <p:spPr>
            <a:xfrm>
              <a:off x="4365644" y="5571629"/>
              <a:ext cx="14436" cy="14390"/>
            </a:xfrm>
            <a:custGeom>
              <a:avLst/>
              <a:gdLst/>
              <a:ahLst/>
              <a:cxnLst/>
              <a:rect l="l" t="t" r="r" b="b"/>
              <a:pathLst>
                <a:path w="318" h="317" extrusionOk="0">
                  <a:moveTo>
                    <a:pt x="160" y="47"/>
                  </a:moveTo>
                  <a:cubicBezTo>
                    <a:pt x="222" y="47"/>
                    <a:pt x="273" y="96"/>
                    <a:pt x="273" y="158"/>
                  </a:cubicBezTo>
                  <a:cubicBezTo>
                    <a:pt x="273" y="221"/>
                    <a:pt x="222" y="270"/>
                    <a:pt x="160" y="270"/>
                  </a:cubicBezTo>
                  <a:cubicBezTo>
                    <a:pt x="98" y="270"/>
                    <a:pt x="48" y="221"/>
                    <a:pt x="48" y="158"/>
                  </a:cubicBezTo>
                  <a:cubicBezTo>
                    <a:pt x="48" y="96"/>
                    <a:pt x="98" y="47"/>
                    <a:pt x="160" y="47"/>
                  </a:cubicBezTo>
                  <a:close/>
                  <a:moveTo>
                    <a:pt x="159" y="0"/>
                  </a:moveTo>
                  <a:cubicBezTo>
                    <a:pt x="72" y="0"/>
                    <a:pt x="1" y="72"/>
                    <a:pt x="1" y="158"/>
                  </a:cubicBezTo>
                  <a:cubicBezTo>
                    <a:pt x="1" y="246"/>
                    <a:pt x="72" y="316"/>
                    <a:pt x="159" y="316"/>
                  </a:cubicBezTo>
                  <a:cubicBezTo>
                    <a:pt x="247" y="316"/>
                    <a:pt x="317" y="246"/>
                    <a:pt x="317" y="158"/>
                  </a:cubicBezTo>
                  <a:cubicBezTo>
                    <a:pt x="317" y="72"/>
                    <a:pt x="247" y="0"/>
                    <a:pt x="15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4"/>
            <p:cNvSpPr/>
            <p:nvPr/>
          </p:nvSpPr>
          <p:spPr>
            <a:xfrm>
              <a:off x="4365735" y="5437578"/>
              <a:ext cx="14390" cy="14390"/>
            </a:xfrm>
            <a:custGeom>
              <a:avLst/>
              <a:gdLst/>
              <a:ahLst/>
              <a:cxnLst/>
              <a:rect l="l" t="t" r="r" b="b"/>
              <a:pathLst>
                <a:path w="317" h="317" extrusionOk="0">
                  <a:moveTo>
                    <a:pt x="158" y="48"/>
                  </a:moveTo>
                  <a:cubicBezTo>
                    <a:pt x="220" y="48"/>
                    <a:pt x="271" y="98"/>
                    <a:pt x="271" y="160"/>
                  </a:cubicBezTo>
                  <a:cubicBezTo>
                    <a:pt x="271" y="222"/>
                    <a:pt x="220" y="272"/>
                    <a:pt x="158" y="272"/>
                  </a:cubicBezTo>
                  <a:cubicBezTo>
                    <a:pt x="96" y="272"/>
                    <a:pt x="46" y="222"/>
                    <a:pt x="46" y="160"/>
                  </a:cubicBezTo>
                  <a:cubicBezTo>
                    <a:pt x="46" y="98"/>
                    <a:pt x="96" y="48"/>
                    <a:pt x="158" y="48"/>
                  </a:cubicBezTo>
                  <a:close/>
                  <a:moveTo>
                    <a:pt x="158" y="0"/>
                  </a:moveTo>
                  <a:cubicBezTo>
                    <a:pt x="72" y="0"/>
                    <a:pt x="0" y="72"/>
                    <a:pt x="0" y="158"/>
                  </a:cubicBezTo>
                  <a:cubicBezTo>
                    <a:pt x="0" y="247"/>
                    <a:pt x="72" y="317"/>
                    <a:pt x="158" y="317"/>
                  </a:cubicBezTo>
                  <a:cubicBezTo>
                    <a:pt x="246" y="317"/>
                    <a:pt x="316" y="246"/>
                    <a:pt x="316" y="158"/>
                  </a:cubicBezTo>
                  <a:cubicBezTo>
                    <a:pt x="316" y="72"/>
                    <a:pt x="246" y="0"/>
                    <a:pt x="1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4"/>
            <p:cNvSpPr/>
            <p:nvPr/>
          </p:nvSpPr>
          <p:spPr>
            <a:xfrm>
              <a:off x="4432738" y="5504581"/>
              <a:ext cx="14345" cy="14436"/>
            </a:xfrm>
            <a:custGeom>
              <a:avLst/>
              <a:gdLst/>
              <a:ahLst/>
              <a:cxnLst/>
              <a:rect l="l" t="t" r="r" b="b"/>
              <a:pathLst>
                <a:path w="316" h="318" extrusionOk="0">
                  <a:moveTo>
                    <a:pt x="158" y="47"/>
                  </a:moveTo>
                  <a:cubicBezTo>
                    <a:pt x="220" y="47"/>
                    <a:pt x="269" y="97"/>
                    <a:pt x="269" y="159"/>
                  </a:cubicBezTo>
                  <a:cubicBezTo>
                    <a:pt x="269" y="221"/>
                    <a:pt x="220" y="271"/>
                    <a:pt x="158" y="271"/>
                  </a:cubicBezTo>
                  <a:cubicBezTo>
                    <a:pt x="96" y="271"/>
                    <a:pt x="46" y="221"/>
                    <a:pt x="46" y="159"/>
                  </a:cubicBezTo>
                  <a:cubicBezTo>
                    <a:pt x="46" y="97"/>
                    <a:pt x="95" y="47"/>
                    <a:pt x="158" y="47"/>
                  </a:cubicBezTo>
                  <a:close/>
                  <a:moveTo>
                    <a:pt x="158" y="1"/>
                  </a:moveTo>
                  <a:cubicBezTo>
                    <a:pt x="70" y="1"/>
                    <a:pt x="0" y="72"/>
                    <a:pt x="0" y="159"/>
                  </a:cubicBezTo>
                  <a:cubicBezTo>
                    <a:pt x="0" y="246"/>
                    <a:pt x="72" y="317"/>
                    <a:pt x="158" y="317"/>
                  </a:cubicBezTo>
                  <a:cubicBezTo>
                    <a:pt x="245" y="317"/>
                    <a:pt x="316" y="246"/>
                    <a:pt x="316" y="159"/>
                  </a:cubicBezTo>
                  <a:cubicBezTo>
                    <a:pt x="316" y="72"/>
                    <a:pt x="245" y="1"/>
                    <a:pt x="1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4"/>
            <p:cNvSpPr/>
            <p:nvPr/>
          </p:nvSpPr>
          <p:spPr>
            <a:xfrm>
              <a:off x="4298777" y="5504581"/>
              <a:ext cx="14345" cy="14436"/>
            </a:xfrm>
            <a:custGeom>
              <a:avLst/>
              <a:gdLst/>
              <a:ahLst/>
              <a:cxnLst/>
              <a:rect l="l" t="t" r="r" b="b"/>
              <a:pathLst>
                <a:path w="316" h="318" extrusionOk="0">
                  <a:moveTo>
                    <a:pt x="157" y="47"/>
                  </a:moveTo>
                  <a:cubicBezTo>
                    <a:pt x="219" y="47"/>
                    <a:pt x="270" y="97"/>
                    <a:pt x="270" y="159"/>
                  </a:cubicBezTo>
                  <a:cubicBezTo>
                    <a:pt x="270" y="221"/>
                    <a:pt x="219" y="271"/>
                    <a:pt x="157" y="271"/>
                  </a:cubicBezTo>
                  <a:cubicBezTo>
                    <a:pt x="95" y="271"/>
                    <a:pt x="45" y="221"/>
                    <a:pt x="45" y="159"/>
                  </a:cubicBezTo>
                  <a:cubicBezTo>
                    <a:pt x="45" y="97"/>
                    <a:pt x="95" y="47"/>
                    <a:pt x="157" y="47"/>
                  </a:cubicBezTo>
                  <a:close/>
                  <a:moveTo>
                    <a:pt x="159" y="1"/>
                  </a:moveTo>
                  <a:cubicBezTo>
                    <a:pt x="70" y="2"/>
                    <a:pt x="1" y="72"/>
                    <a:pt x="1" y="159"/>
                  </a:cubicBezTo>
                  <a:cubicBezTo>
                    <a:pt x="1" y="246"/>
                    <a:pt x="71" y="317"/>
                    <a:pt x="159" y="317"/>
                  </a:cubicBezTo>
                  <a:cubicBezTo>
                    <a:pt x="245" y="317"/>
                    <a:pt x="315" y="246"/>
                    <a:pt x="315" y="159"/>
                  </a:cubicBezTo>
                  <a:cubicBezTo>
                    <a:pt x="315" y="72"/>
                    <a:pt x="244" y="1"/>
                    <a:pt x="1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4"/>
            <p:cNvSpPr/>
            <p:nvPr/>
          </p:nvSpPr>
          <p:spPr>
            <a:xfrm>
              <a:off x="4332597" y="5471351"/>
              <a:ext cx="80712" cy="80712"/>
            </a:xfrm>
            <a:custGeom>
              <a:avLst/>
              <a:gdLst/>
              <a:ahLst/>
              <a:cxnLst/>
              <a:rect l="l" t="t" r="r" b="b"/>
              <a:pathLst>
                <a:path w="1778" h="1778" extrusionOk="0">
                  <a:moveTo>
                    <a:pt x="889" y="49"/>
                  </a:moveTo>
                  <a:cubicBezTo>
                    <a:pt x="915" y="49"/>
                    <a:pt x="941" y="50"/>
                    <a:pt x="972" y="54"/>
                  </a:cubicBezTo>
                  <a:lnTo>
                    <a:pt x="972" y="203"/>
                  </a:lnTo>
                  <a:cubicBezTo>
                    <a:pt x="942" y="199"/>
                    <a:pt x="915" y="198"/>
                    <a:pt x="888" y="198"/>
                  </a:cubicBezTo>
                  <a:cubicBezTo>
                    <a:pt x="862" y="198"/>
                    <a:pt x="834" y="199"/>
                    <a:pt x="806" y="203"/>
                  </a:cubicBezTo>
                  <a:lnTo>
                    <a:pt x="806" y="54"/>
                  </a:lnTo>
                  <a:cubicBezTo>
                    <a:pt x="836" y="50"/>
                    <a:pt x="862" y="49"/>
                    <a:pt x="889" y="49"/>
                  </a:cubicBezTo>
                  <a:close/>
                  <a:moveTo>
                    <a:pt x="760" y="61"/>
                  </a:moveTo>
                  <a:lnTo>
                    <a:pt x="760" y="211"/>
                  </a:lnTo>
                  <a:cubicBezTo>
                    <a:pt x="480" y="263"/>
                    <a:pt x="260" y="484"/>
                    <a:pt x="207" y="763"/>
                  </a:cubicBezTo>
                  <a:lnTo>
                    <a:pt x="57" y="763"/>
                  </a:lnTo>
                  <a:cubicBezTo>
                    <a:pt x="113" y="402"/>
                    <a:pt x="398" y="116"/>
                    <a:pt x="760" y="61"/>
                  </a:cubicBezTo>
                  <a:close/>
                  <a:moveTo>
                    <a:pt x="1018" y="61"/>
                  </a:moveTo>
                  <a:cubicBezTo>
                    <a:pt x="1379" y="116"/>
                    <a:pt x="1663" y="402"/>
                    <a:pt x="1720" y="763"/>
                  </a:cubicBezTo>
                  <a:lnTo>
                    <a:pt x="1569" y="763"/>
                  </a:lnTo>
                  <a:cubicBezTo>
                    <a:pt x="1517" y="484"/>
                    <a:pt x="1297" y="263"/>
                    <a:pt x="1018" y="211"/>
                  </a:cubicBezTo>
                  <a:lnTo>
                    <a:pt x="1018" y="61"/>
                  </a:lnTo>
                  <a:close/>
                  <a:moveTo>
                    <a:pt x="202" y="808"/>
                  </a:moveTo>
                  <a:cubicBezTo>
                    <a:pt x="197" y="838"/>
                    <a:pt x="196" y="865"/>
                    <a:pt x="196" y="891"/>
                  </a:cubicBezTo>
                  <a:cubicBezTo>
                    <a:pt x="195" y="918"/>
                    <a:pt x="196" y="945"/>
                    <a:pt x="201" y="974"/>
                  </a:cubicBezTo>
                  <a:lnTo>
                    <a:pt x="52" y="974"/>
                  </a:lnTo>
                  <a:cubicBezTo>
                    <a:pt x="49" y="944"/>
                    <a:pt x="47" y="917"/>
                    <a:pt x="47" y="891"/>
                  </a:cubicBezTo>
                  <a:cubicBezTo>
                    <a:pt x="47" y="865"/>
                    <a:pt x="48" y="838"/>
                    <a:pt x="52" y="808"/>
                  </a:cubicBezTo>
                  <a:close/>
                  <a:moveTo>
                    <a:pt x="1726" y="808"/>
                  </a:moveTo>
                  <a:cubicBezTo>
                    <a:pt x="1729" y="837"/>
                    <a:pt x="1731" y="865"/>
                    <a:pt x="1731" y="891"/>
                  </a:cubicBezTo>
                  <a:cubicBezTo>
                    <a:pt x="1731" y="917"/>
                    <a:pt x="1730" y="945"/>
                    <a:pt x="1726" y="974"/>
                  </a:cubicBezTo>
                  <a:lnTo>
                    <a:pt x="1576" y="974"/>
                  </a:lnTo>
                  <a:cubicBezTo>
                    <a:pt x="1579" y="944"/>
                    <a:pt x="1581" y="917"/>
                    <a:pt x="1581" y="891"/>
                  </a:cubicBezTo>
                  <a:cubicBezTo>
                    <a:pt x="1582" y="866"/>
                    <a:pt x="1579" y="838"/>
                    <a:pt x="1576" y="808"/>
                  </a:cubicBezTo>
                  <a:close/>
                  <a:moveTo>
                    <a:pt x="903" y="243"/>
                  </a:moveTo>
                  <a:cubicBezTo>
                    <a:pt x="917" y="243"/>
                    <a:pt x="930" y="245"/>
                    <a:pt x="944" y="247"/>
                  </a:cubicBezTo>
                  <a:cubicBezTo>
                    <a:pt x="959" y="248"/>
                    <a:pt x="973" y="249"/>
                    <a:pt x="988" y="252"/>
                  </a:cubicBezTo>
                  <a:cubicBezTo>
                    <a:pt x="994" y="253"/>
                    <a:pt x="999" y="253"/>
                    <a:pt x="1004" y="254"/>
                  </a:cubicBezTo>
                  <a:lnTo>
                    <a:pt x="1019" y="257"/>
                  </a:lnTo>
                  <a:cubicBezTo>
                    <a:pt x="1273" y="309"/>
                    <a:pt x="1474" y="509"/>
                    <a:pt x="1525" y="763"/>
                  </a:cubicBezTo>
                  <a:lnTo>
                    <a:pt x="1529" y="790"/>
                  </a:lnTo>
                  <a:cubicBezTo>
                    <a:pt x="1532" y="807"/>
                    <a:pt x="1535" y="823"/>
                    <a:pt x="1536" y="839"/>
                  </a:cubicBezTo>
                  <a:cubicBezTo>
                    <a:pt x="1537" y="857"/>
                    <a:pt x="1539" y="874"/>
                    <a:pt x="1539" y="891"/>
                  </a:cubicBezTo>
                  <a:cubicBezTo>
                    <a:pt x="1539" y="908"/>
                    <a:pt x="1537" y="926"/>
                    <a:pt x="1536" y="943"/>
                  </a:cubicBezTo>
                  <a:cubicBezTo>
                    <a:pt x="1535" y="958"/>
                    <a:pt x="1532" y="975"/>
                    <a:pt x="1529" y="992"/>
                  </a:cubicBezTo>
                  <a:lnTo>
                    <a:pt x="1525" y="1018"/>
                  </a:lnTo>
                  <a:cubicBezTo>
                    <a:pt x="1474" y="1273"/>
                    <a:pt x="1273" y="1474"/>
                    <a:pt x="1019" y="1525"/>
                  </a:cubicBezTo>
                  <a:lnTo>
                    <a:pt x="993" y="1529"/>
                  </a:lnTo>
                  <a:cubicBezTo>
                    <a:pt x="976" y="1531"/>
                    <a:pt x="960" y="1534"/>
                    <a:pt x="944" y="1535"/>
                  </a:cubicBezTo>
                  <a:cubicBezTo>
                    <a:pt x="928" y="1536"/>
                    <a:pt x="912" y="1538"/>
                    <a:pt x="896" y="1538"/>
                  </a:cubicBezTo>
                  <a:lnTo>
                    <a:pt x="886" y="1538"/>
                  </a:lnTo>
                  <a:cubicBezTo>
                    <a:pt x="870" y="1538"/>
                    <a:pt x="852" y="1536"/>
                    <a:pt x="837" y="1535"/>
                  </a:cubicBezTo>
                  <a:cubicBezTo>
                    <a:pt x="821" y="1534"/>
                    <a:pt x="805" y="1531"/>
                    <a:pt x="788" y="1529"/>
                  </a:cubicBezTo>
                  <a:lnTo>
                    <a:pt x="762" y="1525"/>
                  </a:lnTo>
                  <a:cubicBezTo>
                    <a:pt x="508" y="1474"/>
                    <a:pt x="307" y="1273"/>
                    <a:pt x="255" y="1018"/>
                  </a:cubicBezTo>
                  <a:lnTo>
                    <a:pt x="251" y="992"/>
                  </a:lnTo>
                  <a:cubicBezTo>
                    <a:pt x="245" y="955"/>
                    <a:pt x="243" y="923"/>
                    <a:pt x="243" y="891"/>
                  </a:cubicBezTo>
                  <a:cubicBezTo>
                    <a:pt x="243" y="874"/>
                    <a:pt x="244" y="856"/>
                    <a:pt x="245" y="839"/>
                  </a:cubicBezTo>
                  <a:cubicBezTo>
                    <a:pt x="246" y="823"/>
                    <a:pt x="249" y="807"/>
                    <a:pt x="251" y="790"/>
                  </a:cubicBezTo>
                  <a:lnTo>
                    <a:pt x="255" y="763"/>
                  </a:lnTo>
                  <a:cubicBezTo>
                    <a:pt x="307" y="509"/>
                    <a:pt x="508" y="309"/>
                    <a:pt x="762" y="257"/>
                  </a:cubicBezTo>
                  <a:lnTo>
                    <a:pt x="773" y="254"/>
                  </a:lnTo>
                  <a:cubicBezTo>
                    <a:pt x="779" y="253"/>
                    <a:pt x="784" y="253"/>
                    <a:pt x="790" y="252"/>
                  </a:cubicBezTo>
                  <a:cubicBezTo>
                    <a:pt x="806" y="249"/>
                    <a:pt x="820" y="248"/>
                    <a:pt x="834" y="247"/>
                  </a:cubicBezTo>
                  <a:cubicBezTo>
                    <a:pt x="848" y="245"/>
                    <a:pt x="862" y="245"/>
                    <a:pt x="876" y="243"/>
                  </a:cubicBezTo>
                  <a:close/>
                  <a:moveTo>
                    <a:pt x="207" y="1021"/>
                  </a:moveTo>
                  <a:cubicBezTo>
                    <a:pt x="260" y="1300"/>
                    <a:pt x="480" y="1519"/>
                    <a:pt x="760" y="1572"/>
                  </a:cubicBezTo>
                  <a:lnTo>
                    <a:pt x="760" y="1723"/>
                  </a:lnTo>
                  <a:cubicBezTo>
                    <a:pt x="398" y="1666"/>
                    <a:pt x="113" y="1381"/>
                    <a:pt x="57" y="1021"/>
                  </a:cubicBezTo>
                  <a:close/>
                  <a:moveTo>
                    <a:pt x="1720" y="1021"/>
                  </a:moveTo>
                  <a:cubicBezTo>
                    <a:pt x="1663" y="1381"/>
                    <a:pt x="1378" y="1666"/>
                    <a:pt x="1018" y="1723"/>
                  </a:cubicBezTo>
                  <a:lnTo>
                    <a:pt x="1018" y="1572"/>
                  </a:lnTo>
                  <a:cubicBezTo>
                    <a:pt x="1297" y="1519"/>
                    <a:pt x="1517" y="1300"/>
                    <a:pt x="1569" y="1021"/>
                  </a:cubicBezTo>
                  <a:close/>
                  <a:moveTo>
                    <a:pt x="972" y="1577"/>
                  </a:moveTo>
                  <a:lnTo>
                    <a:pt x="972" y="1728"/>
                  </a:lnTo>
                  <a:cubicBezTo>
                    <a:pt x="942" y="1731"/>
                    <a:pt x="915" y="1733"/>
                    <a:pt x="888" y="1733"/>
                  </a:cubicBezTo>
                  <a:cubicBezTo>
                    <a:pt x="862" y="1733"/>
                    <a:pt x="835" y="1731"/>
                    <a:pt x="806" y="1728"/>
                  </a:cubicBezTo>
                  <a:lnTo>
                    <a:pt x="806" y="1577"/>
                  </a:lnTo>
                  <a:cubicBezTo>
                    <a:pt x="836" y="1582"/>
                    <a:pt x="862" y="1584"/>
                    <a:pt x="889" y="1584"/>
                  </a:cubicBezTo>
                  <a:cubicBezTo>
                    <a:pt x="915" y="1584"/>
                    <a:pt x="942" y="1582"/>
                    <a:pt x="972" y="1577"/>
                  </a:cubicBezTo>
                  <a:close/>
                  <a:moveTo>
                    <a:pt x="889" y="1"/>
                  </a:moveTo>
                  <a:cubicBezTo>
                    <a:pt x="866" y="1"/>
                    <a:pt x="843" y="2"/>
                    <a:pt x="819" y="4"/>
                  </a:cubicBezTo>
                  <a:cubicBezTo>
                    <a:pt x="807" y="5"/>
                    <a:pt x="795" y="6"/>
                    <a:pt x="782" y="7"/>
                  </a:cubicBezTo>
                  <a:lnTo>
                    <a:pt x="781" y="7"/>
                  </a:lnTo>
                  <a:lnTo>
                    <a:pt x="761" y="10"/>
                  </a:lnTo>
                  <a:cubicBezTo>
                    <a:pt x="375" y="67"/>
                    <a:pt x="69" y="373"/>
                    <a:pt x="12" y="759"/>
                  </a:cubicBezTo>
                  <a:lnTo>
                    <a:pt x="11" y="759"/>
                  </a:lnTo>
                  <a:lnTo>
                    <a:pt x="8" y="779"/>
                  </a:lnTo>
                  <a:lnTo>
                    <a:pt x="8" y="780"/>
                  </a:lnTo>
                  <a:cubicBezTo>
                    <a:pt x="7" y="793"/>
                    <a:pt x="6" y="807"/>
                    <a:pt x="5" y="818"/>
                  </a:cubicBezTo>
                  <a:cubicBezTo>
                    <a:pt x="1" y="843"/>
                    <a:pt x="0" y="866"/>
                    <a:pt x="0" y="888"/>
                  </a:cubicBezTo>
                  <a:cubicBezTo>
                    <a:pt x="0" y="911"/>
                    <a:pt x="1" y="933"/>
                    <a:pt x="5" y="958"/>
                  </a:cubicBezTo>
                  <a:cubicBezTo>
                    <a:pt x="6" y="971"/>
                    <a:pt x="7" y="983"/>
                    <a:pt x="8" y="996"/>
                  </a:cubicBezTo>
                  <a:lnTo>
                    <a:pt x="11" y="1016"/>
                  </a:lnTo>
                  <a:cubicBezTo>
                    <a:pt x="68" y="1402"/>
                    <a:pt x="374" y="1708"/>
                    <a:pt x="760" y="1765"/>
                  </a:cubicBezTo>
                  <a:lnTo>
                    <a:pt x="760" y="1766"/>
                  </a:lnTo>
                  <a:lnTo>
                    <a:pt x="780" y="1771"/>
                  </a:lnTo>
                  <a:lnTo>
                    <a:pt x="782" y="1771"/>
                  </a:lnTo>
                  <a:cubicBezTo>
                    <a:pt x="791" y="1773"/>
                    <a:pt x="799" y="1775"/>
                    <a:pt x="808" y="1775"/>
                  </a:cubicBezTo>
                  <a:cubicBezTo>
                    <a:pt x="813" y="1775"/>
                    <a:pt x="819" y="1776"/>
                    <a:pt x="824" y="1776"/>
                  </a:cubicBezTo>
                  <a:cubicBezTo>
                    <a:pt x="828" y="1776"/>
                    <a:pt x="832" y="1777"/>
                    <a:pt x="836" y="1777"/>
                  </a:cubicBezTo>
                  <a:cubicBezTo>
                    <a:pt x="841" y="1777"/>
                    <a:pt x="846" y="1777"/>
                    <a:pt x="851" y="1778"/>
                  </a:cubicBezTo>
                  <a:lnTo>
                    <a:pt x="890" y="1778"/>
                  </a:lnTo>
                  <a:cubicBezTo>
                    <a:pt x="912" y="1778"/>
                    <a:pt x="936" y="1777"/>
                    <a:pt x="961" y="1775"/>
                  </a:cubicBezTo>
                  <a:cubicBezTo>
                    <a:pt x="972" y="1773"/>
                    <a:pt x="983" y="1773"/>
                    <a:pt x="996" y="1771"/>
                  </a:cubicBezTo>
                  <a:lnTo>
                    <a:pt x="998" y="1771"/>
                  </a:lnTo>
                  <a:lnTo>
                    <a:pt x="1018" y="1769"/>
                  </a:lnTo>
                  <a:lnTo>
                    <a:pt x="1018" y="1767"/>
                  </a:lnTo>
                  <a:cubicBezTo>
                    <a:pt x="1404" y="1711"/>
                    <a:pt x="1710" y="1406"/>
                    <a:pt x="1767" y="1018"/>
                  </a:cubicBezTo>
                  <a:lnTo>
                    <a:pt x="1769" y="1003"/>
                  </a:lnTo>
                  <a:lnTo>
                    <a:pt x="1769" y="1000"/>
                  </a:lnTo>
                  <a:cubicBezTo>
                    <a:pt x="1771" y="985"/>
                    <a:pt x="1772" y="971"/>
                    <a:pt x="1773" y="958"/>
                  </a:cubicBezTo>
                  <a:cubicBezTo>
                    <a:pt x="1776" y="934"/>
                    <a:pt x="1777" y="912"/>
                    <a:pt x="1777" y="890"/>
                  </a:cubicBezTo>
                  <a:cubicBezTo>
                    <a:pt x="1777" y="869"/>
                    <a:pt x="1776" y="844"/>
                    <a:pt x="1773" y="821"/>
                  </a:cubicBezTo>
                  <a:cubicBezTo>
                    <a:pt x="1772" y="808"/>
                    <a:pt x="1771" y="795"/>
                    <a:pt x="1769" y="780"/>
                  </a:cubicBezTo>
                  <a:lnTo>
                    <a:pt x="1768" y="775"/>
                  </a:lnTo>
                  <a:lnTo>
                    <a:pt x="1767" y="760"/>
                  </a:lnTo>
                  <a:cubicBezTo>
                    <a:pt x="1710" y="374"/>
                    <a:pt x="1404" y="68"/>
                    <a:pt x="1018" y="11"/>
                  </a:cubicBezTo>
                  <a:lnTo>
                    <a:pt x="1018" y="10"/>
                  </a:lnTo>
                  <a:lnTo>
                    <a:pt x="998" y="7"/>
                  </a:lnTo>
                  <a:lnTo>
                    <a:pt x="997" y="7"/>
                  </a:lnTo>
                  <a:cubicBezTo>
                    <a:pt x="983" y="6"/>
                    <a:pt x="972" y="5"/>
                    <a:pt x="960" y="4"/>
                  </a:cubicBezTo>
                  <a:cubicBezTo>
                    <a:pt x="936" y="2"/>
                    <a:pt x="912" y="1"/>
                    <a:pt x="8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4"/>
            <p:cNvSpPr/>
            <p:nvPr/>
          </p:nvSpPr>
          <p:spPr>
            <a:xfrm>
              <a:off x="4347395" y="5486196"/>
              <a:ext cx="51160" cy="51251"/>
            </a:xfrm>
            <a:custGeom>
              <a:avLst/>
              <a:gdLst/>
              <a:ahLst/>
              <a:cxnLst/>
              <a:rect l="l" t="t" r="r" b="b"/>
              <a:pathLst>
                <a:path w="1127" h="1129" extrusionOk="0">
                  <a:moveTo>
                    <a:pt x="687" y="58"/>
                  </a:moveTo>
                  <a:cubicBezTo>
                    <a:pt x="873" y="104"/>
                    <a:pt x="1023" y="253"/>
                    <a:pt x="1068" y="441"/>
                  </a:cubicBezTo>
                  <a:lnTo>
                    <a:pt x="1009" y="441"/>
                  </a:lnTo>
                  <a:lnTo>
                    <a:pt x="1009" y="689"/>
                  </a:lnTo>
                  <a:lnTo>
                    <a:pt x="1068" y="689"/>
                  </a:lnTo>
                  <a:cubicBezTo>
                    <a:pt x="1023" y="876"/>
                    <a:pt x="873" y="1026"/>
                    <a:pt x="687" y="1071"/>
                  </a:cubicBezTo>
                  <a:lnTo>
                    <a:pt x="687" y="1012"/>
                  </a:lnTo>
                  <a:lnTo>
                    <a:pt x="438" y="1012"/>
                  </a:lnTo>
                  <a:lnTo>
                    <a:pt x="438" y="1071"/>
                  </a:lnTo>
                  <a:cubicBezTo>
                    <a:pt x="250" y="1026"/>
                    <a:pt x="101" y="876"/>
                    <a:pt x="55" y="689"/>
                  </a:cubicBezTo>
                  <a:lnTo>
                    <a:pt x="114" y="689"/>
                  </a:lnTo>
                  <a:lnTo>
                    <a:pt x="114" y="441"/>
                  </a:lnTo>
                  <a:lnTo>
                    <a:pt x="55" y="441"/>
                  </a:lnTo>
                  <a:cubicBezTo>
                    <a:pt x="101" y="253"/>
                    <a:pt x="250" y="104"/>
                    <a:pt x="438" y="58"/>
                  </a:cubicBezTo>
                  <a:lnTo>
                    <a:pt x="438" y="117"/>
                  </a:lnTo>
                  <a:lnTo>
                    <a:pt x="687" y="117"/>
                  </a:lnTo>
                  <a:lnTo>
                    <a:pt x="687" y="58"/>
                  </a:lnTo>
                  <a:close/>
                  <a:moveTo>
                    <a:pt x="485" y="1"/>
                  </a:moveTo>
                  <a:lnTo>
                    <a:pt x="457" y="6"/>
                  </a:lnTo>
                  <a:cubicBezTo>
                    <a:pt x="229" y="50"/>
                    <a:pt x="48" y="232"/>
                    <a:pt x="5" y="458"/>
                  </a:cubicBezTo>
                  <a:lnTo>
                    <a:pt x="0" y="486"/>
                  </a:lnTo>
                  <a:lnTo>
                    <a:pt x="70" y="486"/>
                  </a:lnTo>
                  <a:lnTo>
                    <a:pt x="70" y="643"/>
                  </a:lnTo>
                  <a:lnTo>
                    <a:pt x="0" y="643"/>
                  </a:lnTo>
                  <a:lnTo>
                    <a:pt x="5" y="670"/>
                  </a:lnTo>
                  <a:cubicBezTo>
                    <a:pt x="48" y="897"/>
                    <a:pt x="229" y="1080"/>
                    <a:pt x="457" y="1123"/>
                  </a:cubicBezTo>
                  <a:lnTo>
                    <a:pt x="485" y="1128"/>
                  </a:lnTo>
                  <a:lnTo>
                    <a:pt x="485" y="1058"/>
                  </a:lnTo>
                  <a:lnTo>
                    <a:pt x="641" y="1058"/>
                  </a:lnTo>
                  <a:lnTo>
                    <a:pt x="641" y="1128"/>
                  </a:lnTo>
                  <a:lnTo>
                    <a:pt x="670" y="1123"/>
                  </a:lnTo>
                  <a:cubicBezTo>
                    <a:pt x="897" y="1081"/>
                    <a:pt x="1078" y="899"/>
                    <a:pt x="1121" y="670"/>
                  </a:cubicBezTo>
                  <a:lnTo>
                    <a:pt x="1126" y="643"/>
                  </a:lnTo>
                  <a:lnTo>
                    <a:pt x="1057" y="643"/>
                  </a:lnTo>
                  <a:lnTo>
                    <a:pt x="1057" y="486"/>
                  </a:lnTo>
                  <a:lnTo>
                    <a:pt x="1126" y="486"/>
                  </a:lnTo>
                  <a:lnTo>
                    <a:pt x="1121" y="458"/>
                  </a:lnTo>
                  <a:cubicBezTo>
                    <a:pt x="1078" y="232"/>
                    <a:pt x="898" y="50"/>
                    <a:pt x="670" y="6"/>
                  </a:cubicBezTo>
                  <a:lnTo>
                    <a:pt x="641" y="1"/>
                  </a:lnTo>
                  <a:lnTo>
                    <a:pt x="641" y="71"/>
                  </a:lnTo>
                  <a:lnTo>
                    <a:pt x="485" y="71"/>
                  </a:lnTo>
                  <a:lnTo>
                    <a:pt x="485"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4"/>
            <p:cNvSpPr/>
            <p:nvPr/>
          </p:nvSpPr>
          <p:spPr>
            <a:xfrm>
              <a:off x="4353433" y="5492324"/>
              <a:ext cx="39040" cy="39085"/>
            </a:xfrm>
            <a:custGeom>
              <a:avLst/>
              <a:gdLst/>
              <a:ahLst/>
              <a:cxnLst/>
              <a:rect l="l" t="t" r="r" b="b"/>
              <a:pathLst>
                <a:path w="860" h="861" extrusionOk="0">
                  <a:moveTo>
                    <a:pt x="429" y="45"/>
                  </a:moveTo>
                  <a:cubicBezTo>
                    <a:pt x="642" y="45"/>
                    <a:pt x="814" y="218"/>
                    <a:pt x="814" y="430"/>
                  </a:cubicBezTo>
                  <a:cubicBezTo>
                    <a:pt x="814" y="643"/>
                    <a:pt x="642" y="815"/>
                    <a:pt x="429" y="815"/>
                  </a:cubicBezTo>
                  <a:cubicBezTo>
                    <a:pt x="217" y="815"/>
                    <a:pt x="44" y="643"/>
                    <a:pt x="44" y="430"/>
                  </a:cubicBezTo>
                  <a:cubicBezTo>
                    <a:pt x="44" y="218"/>
                    <a:pt x="217" y="45"/>
                    <a:pt x="429" y="45"/>
                  </a:cubicBezTo>
                  <a:close/>
                  <a:moveTo>
                    <a:pt x="429" y="1"/>
                  </a:moveTo>
                  <a:cubicBezTo>
                    <a:pt x="192" y="1"/>
                    <a:pt x="0" y="193"/>
                    <a:pt x="0" y="430"/>
                  </a:cubicBezTo>
                  <a:cubicBezTo>
                    <a:pt x="0" y="667"/>
                    <a:pt x="192" y="860"/>
                    <a:pt x="429" y="860"/>
                  </a:cubicBezTo>
                  <a:cubicBezTo>
                    <a:pt x="667" y="860"/>
                    <a:pt x="859" y="667"/>
                    <a:pt x="859" y="430"/>
                  </a:cubicBezTo>
                  <a:cubicBezTo>
                    <a:pt x="859" y="193"/>
                    <a:pt x="667" y="1"/>
                    <a:pt x="42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4"/>
            <p:cNvSpPr/>
            <p:nvPr/>
          </p:nvSpPr>
          <p:spPr>
            <a:xfrm>
              <a:off x="4356928" y="5495774"/>
              <a:ext cx="32003" cy="32049"/>
            </a:xfrm>
            <a:custGeom>
              <a:avLst/>
              <a:gdLst/>
              <a:ahLst/>
              <a:cxnLst/>
              <a:rect l="l" t="t" r="r" b="b"/>
              <a:pathLst>
                <a:path w="705" h="706" extrusionOk="0">
                  <a:moveTo>
                    <a:pt x="352" y="47"/>
                  </a:moveTo>
                  <a:cubicBezTo>
                    <a:pt x="521" y="47"/>
                    <a:pt x="658" y="184"/>
                    <a:pt x="658" y="353"/>
                  </a:cubicBezTo>
                  <a:cubicBezTo>
                    <a:pt x="658" y="522"/>
                    <a:pt x="521" y="659"/>
                    <a:pt x="352" y="659"/>
                  </a:cubicBezTo>
                  <a:cubicBezTo>
                    <a:pt x="184" y="659"/>
                    <a:pt x="46" y="522"/>
                    <a:pt x="46" y="353"/>
                  </a:cubicBezTo>
                  <a:cubicBezTo>
                    <a:pt x="46" y="184"/>
                    <a:pt x="184" y="47"/>
                    <a:pt x="352" y="47"/>
                  </a:cubicBezTo>
                  <a:close/>
                  <a:moveTo>
                    <a:pt x="352" y="1"/>
                  </a:moveTo>
                  <a:cubicBezTo>
                    <a:pt x="158" y="1"/>
                    <a:pt x="0" y="159"/>
                    <a:pt x="0" y="353"/>
                  </a:cubicBezTo>
                  <a:cubicBezTo>
                    <a:pt x="0" y="547"/>
                    <a:pt x="158" y="705"/>
                    <a:pt x="352" y="705"/>
                  </a:cubicBezTo>
                  <a:cubicBezTo>
                    <a:pt x="546" y="705"/>
                    <a:pt x="704" y="547"/>
                    <a:pt x="704" y="353"/>
                  </a:cubicBezTo>
                  <a:cubicBezTo>
                    <a:pt x="704" y="159"/>
                    <a:pt x="546" y="1"/>
                    <a:pt x="35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4"/>
            <p:cNvSpPr/>
            <p:nvPr/>
          </p:nvSpPr>
          <p:spPr>
            <a:xfrm>
              <a:off x="4359924" y="5498906"/>
              <a:ext cx="25830" cy="25830"/>
            </a:xfrm>
            <a:custGeom>
              <a:avLst/>
              <a:gdLst/>
              <a:ahLst/>
              <a:cxnLst/>
              <a:rect l="l" t="t" r="r" b="b"/>
              <a:pathLst>
                <a:path w="569" h="569" extrusionOk="0">
                  <a:moveTo>
                    <a:pt x="288" y="94"/>
                  </a:moveTo>
                  <a:lnTo>
                    <a:pt x="301" y="95"/>
                  </a:lnTo>
                  <a:cubicBezTo>
                    <a:pt x="309" y="95"/>
                    <a:pt x="317" y="97"/>
                    <a:pt x="325" y="98"/>
                  </a:cubicBezTo>
                  <a:lnTo>
                    <a:pt x="350" y="105"/>
                  </a:lnTo>
                  <a:cubicBezTo>
                    <a:pt x="358" y="108"/>
                    <a:pt x="364" y="110"/>
                    <a:pt x="373" y="114"/>
                  </a:cubicBezTo>
                  <a:lnTo>
                    <a:pt x="395" y="127"/>
                  </a:lnTo>
                  <a:cubicBezTo>
                    <a:pt x="401" y="131"/>
                    <a:pt x="408" y="136"/>
                    <a:pt x="413" y="142"/>
                  </a:cubicBezTo>
                  <a:lnTo>
                    <a:pt x="432" y="161"/>
                  </a:lnTo>
                  <a:cubicBezTo>
                    <a:pt x="437" y="167"/>
                    <a:pt x="442" y="172"/>
                    <a:pt x="447" y="178"/>
                  </a:cubicBezTo>
                  <a:lnTo>
                    <a:pt x="459" y="201"/>
                  </a:lnTo>
                  <a:cubicBezTo>
                    <a:pt x="463" y="208"/>
                    <a:pt x="466" y="215"/>
                    <a:pt x="469" y="224"/>
                  </a:cubicBezTo>
                  <a:lnTo>
                    <a:pt x="475" y="248"/>
                  </a:lnTo>
                  <a:cubicBezTo>
                    <a:pt x="476" y="256"/>
                    <a:pt x="478" y="264"/>
                    <a:pt x="478" y="272"/>
                  </a:cubicBezTo>
                  <a:lnTo>
                    <a:pt x="479" y="285"/>
                  </a:lnTo>
                  <a:lnTo>
                    <a:pt x="478" y="299"/>
                  </a:lnTo>
                  <a:cubicBezTo>
                    <a:pt x="478" y="306"/>
                    <a:pt x="476" y="314"/>
                    <a:pt x="475" y="322"/>
                  </a:cubicBezTo>
                  <a:lnTo>
                    <a:pt x="469" y="347"/>
                  </a:lnTo>
                  <a:cubicBezTo>
                    <a:pt x="466" y="356"/>
                    <a:pt x="463" y="362"/>
                    <a:pt x="459" y="368"/>
                  </a:cubicBezTo>
                  <a:lnTo>
                    <a:pt x="447" y="390"/>
                  </a:lnTo>
                  <a:cubicBezTo>
                    <a:pt x="442" y="398"/>
                    <a:pt x="437" y="404"/>
                    <a:pt x="432" y="409"/>
                  </a:cubicBezTo>
                  <a:lnTo>
                    <a:pt x="413" y="427"/>
                  </a:lnTo>
                  <a:cubicBezTo>
                    <a:pt x="408" y="433"/>
                    <a:pt x="401" y="438"/>
                    <a:pt x="395" y="442"/>
                  </a:cubicBezTo>
                  <a:lnTo>
                    <a:pt x="373" y="456"/>
                  </a:lnTo>
                  <a:cubicBezTo>
                    <a:pt x="365" y="459"/>
                    <a:pt x="358" y="462"/>
                    <a:pt x="350" y="464"/>
                  </a:cubicBezTo>
                  <a:lnTo>
                    <a:pt x="325" y="472"/>
                  </a:lnTo>
                  <a:cubicBezTo>
                    <a:pt x="317" y="473"/>
                    <a:pt x="309" y="474"/>
                    <a:pt x="301" y="474"/>
                  </a:cubicBezTo>
                  <a:lnTo>
                    <a:pt x="288" y="475"/>
                  </a:lnTo>
                  <a:lnTo>
                    <a:pt x="275" y="474"/>
                  </a:lnTo>
                  <a:cubicBezTo>
                    <a:pt x="267" y="474"/>
                    <a:pt x="259" y="473"/>
                    <a:pt x="251" y="472"/>
                  </a:cubicBezTo>
                  <a:lnTo>
                    <a:pt x="242" y="469"/>
                  </a:lnTo>
                  <a:lnTo>
                    <a:pt x="226" y="464"/>
                  </a:lnTo>
                  <a:cubicBezTo>
                    <a:pt x="218" y="462"/>
                    <a:pt x="211" y="459"/>
                    <a:pt x="204" y="456"/>
                  </a:cubicBezTo>
                  <a:lnTo>
                    <a:pt x="181" y="442"/>
                  </a:lnTo>
                  <a:cubicBezTo>
                    <a:pt x="174" y="438"/>
                    <a:pt x="168" y="433"/>
                    <a:pt x="163" y="427"/>
                  </a:cubicBezTo>
                  <a:lnTo>
                    <a:pt x="144" y="409"/>
                  </a:lnTo>
                  <a:cubicBezTo>
                    <a:pt x="139" y="404"/>
                    <a:pt x="133" y="398"/>
                    <a:pt x="130" y="390"/>
                  </a:cubicBezTo>
                  <a:lnTo>
                    <a:pt x="116" y="368"/>
                  </a:lnTo>
                  <a:cubicBezTo>
                    <a:pt x="112" y="361"/>
                    <a:pt x="110" y="353"/>
                    <a:pt x="107" y="346"/>
                  </a:cubicBezTo>
                  <a:lnTo>
                    <a:pt x="101" y="321"/>
                  </a:lnTo>
                  <a:cubicBezTo>
                    <a:pt x="100" y="313"/>
                    <a:pt x="97" y="305"/>
                    <a:pt x="97" y="298"/>
                  </a:cubicBezTo>
                  <a:lnTo>
                    <a:pt x="96" y="284"/>
                  </a:lnTo>
                  <a:lnTo>
                    <a:pt x="99" y="272"/>
                  </a:lnTo>
                  <a:cubicBezTo>
                    <a:pt x="99" y="264"/>
                    <a:pt x="100" y="256"/>
                    <a:pt x="101" y="248"/>
                  </a:cubicBezTo>
                  <a:lnTo>
                    <a:pt x="107" y="224"/>
                  </a:lnTo>
                  <a:cubicBezTo>
                    <a:pt x="110" y="215"/>
                    <a:pt x="112" y="209"/>
                    <a:pt x="116" y="201"/>
                  </a:cubicBezTo>
                  <a:lnTo>
                    <a:pt x="130" y="178"/>
                  </a:lnTo>
                  <a:cubicBezTo>
                    <a:pt x="133" y="172"/>
                    <a:pt x="139" y="166"/>
                    <a:pt x="144" y="161"/>
                  </a:cubicBezTo>
                  <a:lnTo>
                    <a:pt x="163" y="142"/>
                  </a:lnTo>
                  <a:cubicBezTo>
                    <a:pt x="168" y="136"/>
                    <a:pt x="174" y="131"/>
                    <a:pt x="181" y="127"/>
                  </a:cubicBezTo>
                  <a:lnTo>
                    <a:pt x="204" y="114"/>
                  </a:lnTo>
                  <a:cubicBezTo>
                    <a:pt x="210" y="110"/>
                    <a:pt x="218" y="108"/>
                    <a:pt x="226" y="105"/>
                  </a:cubicBezTo>
                  <a:lnTo>
                    <a:pt x="251" y="98"/>
                  </a:lnTo>
                  <a:cubicBezTo>
                    <a:pt x="259" y="97"/>
                    <a:pt x="267" y="95"/>
                    <a:pt x="275" y="95"/>
                  </a:cubicBezTo>
                  <a:lnTo>
                    <a:pt x="288" y="94"/>
                  </a:lnTo>
                  <a:close/>
                  <a:moveTo>
                    <a:pt x="285" y="0"/>
                  </a:moveTo>
                  <a:cubicBezTo>
                    <a:pt x="269" y="0"/>
                    <a:pt x="258" y="11"/>
                    <a:pt x="250" y="26"/>
                  </a:cubicBezTo>
                  <a:cubicBezTo>
                    <a:pt x="243" y="15"/>
                    <a:pt x="232" y="9"/>
                    <a:pt x="221" y="9"/>
                  </a:cubicBezTo>
                  <a:lnTo>
                    <a:pt x="212" y="10"/>
                  </a:lnTo>
                  <a:cubicBezTo>
                    <a:pt x="203" y="13"/>
                    <a:pt x="197" y="18"/>
                    <a:pt x="191" y="26"/>
                  </a:cubicBezTo>
                  <a:cubicBezTo>
                    <a:pt x="189" y="31"/>
                    <a:pt x="186" y="36"/>
                    <a:pt x="186" y="42"/>
                  </a:cubicBezTo>
                  <a:cubicBezTo>
                    <a:pt x="179" y="36"/>
                    <a:pt x="169" y="33"/>
                    <a:pt x="162" y="33"/>
                  </a:cubicBezTo>
                  <a:lnTo>
                    <a:pt x="151" y="35"/>
                  </a:lnTo>
                  <a:lnTo>
                    <a:pt x="146" y="37"/>
                  </a:lnTo>
                  <a:cubicBezTo>
                    <a:pt x="138" y="41"/>
                    <a:pt x="132" y="50"/>
                    <a:pt x="130" y="58"/>
                  </a:cubicBezTo>
                  <a:cubicBezTo>
                    <a:pt x="128" y="63"/>
                    <a:pt x="128" y="71"/>
                    <a:pt x="128" y="77"/>
                  </a:cubicBezTo>
                  <a:cubicBezTo>
                    <a:pt x="123" y="75"/>
                    <a:pt x="117" y="74"/>
                    <a:pt x="111" y="74"/>
                  </a:cubicBezTo>
                  <a:cubicBezTo>
                    <a:pt x="101" y="74"/>
                    <a:pt x="92" y="77"/>
                    <a:pt x="86" y="82"/>
                  </a:cubicBezTo>
                  <a:cubicBezTo>
                    <a:pt x="80" y="89"/>
                    <a:pt x="75" y="97"/>
                    <a:pt x="75" y="106"/>
                  </a:cubicBezTo>
                  <a:cubicBezTo>
                    <a:pt x="75" y="112"/>
                    <a:pt x="77" y="117"/>
                    <a:pt x="80" y="125"/>
                  </a:cubicBezTo>
                  <a:cubicBezTo>
                    <a:pt x="77" y="124"/>
                    <a:pt x="74" y="124"/>
                    <a:pt x="71" y="124"/>
                  </a:cubicBezTo>
                  <a:cubicBezTo>
                    <a:pt x="59" y="124"/>
                    <a:pt x="46" y="130"/>
                    <a:pt x="39" y="140"/>
                  </a:cubicBezTo>
                  <a:cubicBezTo>
                    <a:pt x="35" y="148"/>
                    <a:pt x="35" y="157"/>
                    <a:pt x="36" y="167"/>
                  </a:cubicBezTo>
                  <a:cubicBezTo>
                    <a:pt x="37" y="172"/>
                    <a:pt x="39" y="178"/>
                    <a:pt x="44" y="183"/>
                  </a:cubicBezTo>
                  <a:cubicBezTo>
                    <a:pt x="28" y="184"/>
                    <a:pt x="15" y="194"/>
                    <a:pt x="11" y="209"/>
                  </a:cubicBezTo>
                  <a:cubicBezTo>
                    <a:pt x="7" y="224"/>
                    <a:pt x="14" y="239"/>
                    <a:pt x="27" y="248"/>
                  </a:cubicBezTo>
                  <a:cubicBezTo>
                    <a:pt x="11" y="253"/>
                    <a:pt x="0" y="267"/>
                    <a:pt x="0" y="283"/>
                  </a:cubicBezTo>
                  <a:cubicBezTo>
                    <a:pt x="0" y="299"/>
                    <a:pt x="11" y="310"/>
                    <a:pt x="27" y="317"/>
                  </a:cubicBezTo>
                  <a:cubicBezTo>
                    <a:pt x="14" y="326"/>
                    <a:pt x="7" y="342"/>
                    <a:pt x="11" y="357"/>
                  </a:cubicBezTo>
                  <a:cubicBezTo>
                    <a:pt x="15" y="371"/>
                    <a:pt x="28" y="380"/>
                    <a:pt x="44" y="382"/>
                  </a:cubicBezTo>
                  <a:cubicBezTo>
                    <a:pt x="41" y="387"/>
                    <a:pt x="37" y="393"/>
                    <a:pt x="36" y="398"/>
                  </a:cubicBezTo>
                  <a:cubicBezTo>
                    <a:pt x="33" y="406"/>
                    <a:pt x="35" y="416"/>
                    <a:pt x="38" y="424"/>
                  </a:cubicBezTo>
                  <a:cubicBezTo>
                    <a:pt x="46" y="436"/>
                    <a:pt x="59" y="443"/>
                    <a:pt x="73" y="443"/>
                  </a:cubicBezTo>
                  <a:cubicBezTo>
                    <a:pt x="75" y="443"/>
                    <a:pt x="78" y="443"/>
                    <a:pt x="81" y="442"/>
                  </a:cubicBezTo>
                  <a:lnTo>
                    <a:pt x="81" y="442"/>
                  </a:lnTo>
                  <a:cubicBezTo>
                    <a:pt x="74" y="457"/>
                    <a:pt x="75" y="474"/>
                    <a:pt x="88" y="484"/>
                  </a:cubicBezTo>
                  <a:cubicBezTo>
                    <a:pt x="94" y="490"/>
                    <a:pt x="102" y="493"/>
                    <a:pt x="112" y="493"/>
                  </a:cubicBezTo>
                  <a:cubicBezTo>
                    <a:pt x="118" y="493"/>
                    <a:pt x="124" y="492"/>
                    <a:pt x="130" y="490"/>
                  </a:cubicBezTo>
                  <a:lnTo>
                    <a:pt x="130" y="490"/>
                  </a:lnTo>
                  <a:cubicBezTo>
                    <a:pt x="128" y="496"/>
                    <a:pt x="128" y="501"/>
                    <a:pt x="131" y="509"/>
                  </a:cubicBezTo>
                  <a:cubicBezTo>
                    <a:pt x="133" y="517"/>
                    <a:pt x="139" y="525"/>
                    <a:pt x="147" y="530"/>
                  </a:cubicBezTo>
                  <a:lnTo>
                    <a:pt x="158" y="533"/>
                  </a:lnTo>
                  <a:lnTo>
                    <a:pt x="164" y="533"/>
                  </a:lnTo>
                  <a:cubicBezTo>
                    <a:pt x="173" y="533"/>
                    <a:pt x="183" y="530"/>
                    <a:pt x="189" y="524"/>
                  </a:cubicBezTo>
                  <a:cubicBezTo>
                    <a:pt x="189" y="531"/>
                    <a:pt x="191" y="536"/>
                    <a:pt x="194" y="541"/>
                  </a:cubicBezTo>
                  <a:cubicBezTo>
                    <a:pt x="200" y="549"/>
                    <a:pt x="206" y="555"/>
                    <a:pt x="216" y="558"/>
                  </a:cubicBezTo>
                  <a:lnTo>
                    <a:pt x="223" y="559"/>
                  </a:lnTo>
                  <a:cubicBezTo>
                    <a:pt x="236" y="559"/>
                    <a:pt x="247" y="553"/>
                    <a:pt x="254" y="542"/>
                  </a:cubicBezTo>
                  <a:cubicBezTo>
                    <a:pt x="259" y="558"/>
                    <a:pt x="273" y="569"/>
                    <a:pt x="288" y="569"/>
                  </a:cubicBezTo>
                  <a:cubicBezTo>
                    <a:pt x="304" y="569"/>
                    <a:pt x="316" y="558"/>
                    <a:pt x="322" y="543"/>
                  </a:cubicBezTo>
                  <a:cubicBezTo>
                    <a:pt x="331" y="554"/>
                    <a:pt x="341" y="560"/>
                    <a:pt x="353" y="560"/>
                  </a:cubicBezTo>
                  <a:lnTo>
                    <a:pt x="360" y="559"/>
                  </a:lnTo>
                  <a:cubicBezTo>
                    <a:pt x="370" y="557"/>
                    <a:pt x="376" y="552"/>
                    <a:pt x="381" y="543"/>
                  </a:cubicBezTo>
                  <a:cubicBezTo>
                    <a:pt x="384" y="538"/>
                    <a:pt x="386" y="533"/>
                    <a:pt x="386" y="526"/>
                  </a:cubicBezTo>
                  <a:cubicBezTo>
                    <a:pt x="395" y="533"/>
                    <a:pt x="402" y="536"/>
                    <a:pt x="412" y="536"/>
                  </a:cubicBezTo>
                  <a:lnTo>
                    <a:pt x="422" y="534"/>
                  </a:lnTo>
                  <a:lnTo>
                    <a:pt x="428" y="532"/>
                  </a:lnTo>
                  <a:cubicBezTo>
                    <a:pt x="435" y="527"/>
                    <a:pt x="440" y="520"/>
                    <a:pt x="443" y="511"/>
                  </a:cubicBezTo>
                  <a:cubicBezTo>
                    <a:pt x="444" y="505"/>
                    <a:pt x="444" y="499"/>
                    <a:pt x="444" y="492"/>
                  </a:cubicBezTo>
                  <a:cubicBezTo>
                    <a:pt x="450" y="495"/>
                    <a:pt x="456" y="496"/>
                    <a:pt x="462" y="496"/>
                  </a:cubicBezTo>
                  <a:cubicBezTo>
                    <a:pt x="471" y="496"/>
                    <a:pt x="480" y="492"/>
                    <a:pt x="487" y="485"/>
                  </a:cubicBezTo>
                  <a:cubicBezTo>
                    <a:pt x="497" y="475"/>
                    <a:pt x="499" y="458"/>
                    <a:pt x="492" y="443"/>
                  </a:cubicBezTo>
                  <a:lnTo>
                    <a:pt x="492" y="443"/>
                  </a:lnTo>
                  <a:cubicBezTo>
                    <a:pt x="495" y="444"/>
                    <a:pt x="497" y="444"/>
                    <a:pt x="500" y="444"/>
                  </a:cubicBezTo>
                  <a:cubicBezTo>
                    <a:pt x="514" y="444"/>
                    <a:pt x="525" y="437"/>
                    <a:pt x="532" y="426"/>
                  </a:cubicBezTo>
                  <a:cubicBezTo>
                    <a:pt x="539" y="413"/>
                    <a:pt x="537" y="397"/>
                    <a:pt x="527" y="384"/>
                  </a:cubicBezTo>
                  <a:cubicBezTo>
                    <a:pt x="542" y="383"/>
                    <a:pt x="555" y="372"/>
                    <a:pt x="559" y="358"/>
                  </a:cubicBezTo>
                  <a:cubicBezTo>
                    <a:pt x="564" y="343"/>
                    <a:pt x="557" y="327"/>
                    <a:pt x="544" y="318"/>
                  </a:cubicBezTo>
                  <a:cubicBezTo>
                    <a:pt x="559" y="312"/>
                    <a:pt x="569" y="300"/>
                    <a:pt x="569" y="284"/>
                  </a:cubicBezTo>
                  <a:cubicBezTo>
                    <a:pt x="569" y="268"/>
                    <a:pt x="558" y="256"/>
                    <a:pt x="544" y="249"/>
                  </a:cubicBezTo>
                  <a:cubicBezTo>
                    <a:pt x="557" y="241"/>
                    <a:pt x="564" y="225"/>
                    <a:pt x="559" y="210"/>
                  </a:cubicBezTo>
                  <a:cubicBezTo>
                    <a:pt x="555" y="195"/>
                    <a:pt x="542" y="186"/>
                    <a:pt x="527" y="185"/>
                  </a:cubicBezTo>
                  <a:cubicBezTo>
                    <a:pt x="531" y="179"/>
                    <a:pt x="533" y="174"/>
                    <a:pt x="534" y="169"/>
                  </a:cubicBezTo>
                  <a:cubicBezTo>
                    <a:pt x="537" y="159"/>
                    <a:pt x="536" y="151"/>
                    <a:pt x="532" y="143"/>
                  </a:cubicBezTo>
                  <a:cubicBezTo>
                    <a:pt x="527" y="132"/>
                    <a:pt x="515" y="125"/>
                    <a:pt x="500" y="125"/>
                  </a:cubicBezTo>
                  <a:cubicBezTo>
                    <a:pt x="497" y="125"/>
                    <a:pt x="495" y="125"/>
                    <a:pt x="492" y="126"/>
                  </a:cubicBezTo>
                  <a:cubicBezTo>
                    <a:pt x="495" y="120"/>
                    <a:pt x="496" y="114"/>
                    <a:pt x="496" y="107"/>
                  </a:cubicBezTo>
                  <a:cubicBezTo>
                    <a:pt x="496" y="98"/>
                    <a:pt x="492" y="89"/>
                    <a:pt x="487" y="84"/>
                  </a:cubicBezTo>
                  <a:cubicBezTo>
                    <a:pt x="480" y="77"/>
                    <a:pt x="472" y="74"/>
                    <a:pt x="463" y="74"/>
                  </a:cubicBezTo>
                  <a:cubicBezTo>
                    <a:pt x="457" y="74"/>
                    <a:pt x="450" y="76"/>
                    <a:pt x="444" y="78"/>
                  </a:cubicBezTo>
                  <a:cubicBezTo>
                    <a:pt x="448" y="62"/>
                    <a:pt x="440" y="47"/>
                    <a:pt x="428" y="38"/>
                  </a:cubicBezTo>
                  <a:lnTo>
                    <a:pt x="417" y="35"/>
                  </a:lnTo>
                  <a:lnTo>
                    <a:pt x="411" y="35"/>
                  </a:lnTo>
                  <a:cubicBezTo>
                    <a:pt x="401" y="35"/>
                    <a:pt x="392" y="38"/>
                    <a:pt x="385" y="44"/>
                  </a:cubicBezTo>
                  <a:cubicBezTo>
                    <a:pt x="384" y="28"/>
                    <a:pt x="375" y="15"/>
                    <a:pt x="359" y="10"/>
                  </a:cubicBezTo>
                  <a:lnTo>
                    <a:pt x="350" y="9"/>
                  </a:lnTo>
                  <a:cubicBezTo>
                    <a:pt x="338" y="9"/>
                    <a:pt x="326" y="15"/>
                    <a:pt x="320" y="26"/>
                  </a:cubicBezTo>
                  <a:cubicBezTo>
                    <a:pt x="315" y="10"/>
                    <a:pt x="301" y="0"/>
                    <a:pt x="2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4"/>
            <p:cNvSpPr/>
            <p:nvPr/>
          </p:nvSpPr>
          <p:spPr>
            <a:xfrm>
              <a:off x="3911694" y="4619106"/>
              <a:ext cx="1012989" cy="1244232"/>
            </a:xfrm>
            <a:custGeom>
              <a:avLst/>
              <a:gdLst/>
              <a:ahLst/>
              <a:cxnLst/>
              <a:rect l="l" t="t" r="r" b="b"/>
              <a:pathLst>
                <a:path w="22315" h="27409" extrusionOk="0">
                  <a:moveTo>
                    <a:pt x="12222" y="32"/>
                  </a:moveTo>
                  <a:lnTo>
                    <a:pt x="12222" y="1330"/>
                  </a:lnTo>
                  <a:lnTo>
                    <a:pt x="12039" y="1330"/>
                  </a:lnTo>
                  <a:lnTo>
                    <a:pt x="12039" y="32"/>
                  </a:lnTo>
                  <a:close/>
                  <a:moveTo>
                    <a:pt x="13502" y="32"/>
                  </a:moveTo>
                  <a:lnTo>
                    <a:pt x="13502" y="1330"/>
                  </a:lnTo>
                  <a:lnTo>
                    <a:pt x="12268" y="1330"/>
                  </a:lnTo>
                  <a:lnTo>
                    <a:pt x="12268" y="32"/>
                  </a:lnTo>
                  <a:close/>
                  <a:moveTo>
                    <a:pt x="14049" y="32"/>
                  </a:moveTo>
                  <a:lnTo>
                    <a:pt x="14049" y="1330"/>
                  </a:lnTo>
                  <a:lnTo>
                    <a:pt x="13548" y="1330"/>
                  </a:lnTo>
                  <a:lnTo>
                    <a:pt x="13548" y="32"/>
                  </a:lnTo>
                  <a:close/>
                  <a:moveTo>
                    <a:pt x="14256" y="1376"/>
                  </a:moveTo>
                  <a:cubicBezTo>
                    <a:pt x="14299" y="1376"/>
                    <a:pt x="14339" y="1403"/>
                    <a:pt x="14358" y="1441"/>
                  </a:cubicBezTo>
                  <a:lnTo>
                    <a:pt x="11729" y="1441"/>
                  </a:lnTo>
                  <a:cubicBezTo>
                    <a:pt x="11749" y="1403"/>
                    <a:pt x="11788" y="1376"/>
                    <a:pt x="11832" y="1376"/>
                  </a:cubicBezTo>
                  <a:close/>
                  <a:moveTo>
                    <a:pt x="14371" y="1487"/>
                  </a:moveTo>
                  <a:cubicBezTo>
                    <a:pt x="14371" y="1488"/>
                    <a:pt x="14372" y="1489"/>
                    <a:pt x="14372" y="1490"/>
                  </a:cubicBezTo>
                  <a:lnTo>
                    <a:pt x="14372" y="1614"/>
                  </a:lnTo>
                  <a:lnTo>
                    <a:pt x="11719" y="1614"/>
                  </a:lnTo>
                  <a:lnTo>
                    <a:pt x="11719" y="1490"/>
                  </a:lnTo>
                  <a:cubicBezTo>
                    <a:pt x="11719" y="1489"/>
                    <a:pt x="11720" y="1488"/>
                    <a:pt x="11720" y="1487"/>
                  </a:cubicBezTo>
                  <a:close/>
                  <a:moveTo>
                    <a:pt x="14211" y="1659"/>
                  </a:moveTo>
                  <a:lnTo>
                    <a:pt x="14211" y="1736"/>
                  </a:lnTo>
                  <a:lnTo>
                    <a:pt x="11879" y="1736"/>
                  </a:lnTo>
                  <a:lnTo>
                    <a:pt x="11879" y="1659"/>
                  </a:lnTo>
                  <a:close/>
                  <a:moveTo>
                    <a:pt x="14370" y="1782"/>
                  </a:moveTo>
                  <a:lnTo>
                    <a:pt x="14370" y="1905"/>
                  </a:lnTo>
                  <a:cubicBezTo>
                    <a:pt x="14370" y="1906"/>
                    <a:pt x="14368" y="1907"/>
                    <a:pt x="14368" y="1909"/>
                  </a:cubicBezTo>
                  <a:lnTo>
                    <a:pt x="11719" y="1909"/>
                  </a:lnTo>
                  <a:cubicBezTo>
                    <a:pt x="11719" y="1907"/>
                    <a:pt x="11718" y="1906"/>
                    <a:pt x="11718" y="1905"/>
                  </a:cubicBezTo>
                  <a:lnTo>
                    <a:pt x="11718" y="1782"/>
                  </a:lnTo>
                  <a:close/>
                  <a:moveTo>
                    <a:pt x="14360" y="1954"/>
                  </a:moveTo>
                  <a:cubicBezTo>
                    <a:pt x="14341" y="1993"/>
                    <a:pt x="14302" y="2020"/>
                    <a:pt x="14256" y="2020"/>
                  </a:cubicBezTo>
                  <a:lnTo>
                    <a:pt x="11832" y="2020"/>
                  </a:lnTo>
                  <a:cubicBezTo>
                    <a:pt x="11787" y="2020"/>
                    <a:pt x="11747" y="1993"/>
                    <a:pt x="11729" y="1954"/>
                  </a:cubicBezTo>
                  <a:close/>
                  <a:moveTo>
                    <a:pt x="12222" y="2064"/>
                  </a:moveTo>
                  <a:lnTo>
                    <a:pt x="12222" y="2581"/>
                  </a:lnTo>
                  <a:lnTo>
                    <a:pt x="12039" y="2581"/>
                  </a:lnTo>
                  <a:lnTo>
                    <a:pt x="12039" y="2064"/>
                  </a:lnTo>
                  <a:close/>
                  <a:moveTo>
                    <a:pt x="13502" y="2064"/>
                  </a:moveTo>
                  <a:lnTo>
                    <a:pt x="13502" y="2581"/>
                  </a:lnTo>
                  <a:lnTo>
                    <a:pt x="12268" y="2581"/>
                  </a:lnTo>
                  <a:lnTo>
                    <a:pt x="12268" y="2064"/>
                  </a:lnTo>
                  <a:close/>
                  <a:moveTo>
                    <a:pt x="14051" y="2065"/>
                  </a:moveTo>
                  <a:lnTo>
                    <a:pt x="14051" y="2582"/>
                  </a:lnTo>
                  <a:lnTo>
                    <a:pt x="13549" y="2582"/>
                  </a:lnTo>
                  <a:lnTo>
                    <a:pt x="13549" y="2065"/>
                  </a:lnTo>
                  <a:close/>
                  <a:moveTo>
                    <a:pt x="14051" y="2627"/>
                  </a:moveTo>
                  <a:lnTo>
                    <a:pt x="14051" y="2666"/>
                  </a:lnTo>
                  <a:lnTo>
                    <a:pt x="12039" y="2666"/>
                  </a:lnTo>
                  <a:lnTo>
                    <a:pt x="12039" y="2627"/>
                  </a:lnTo>
                  <a:close/>
                  <a:moveTo>
                    <a:pt x="12222" y="2713"/>
                  </a:moveTo>
                  <a:lnTo>
                    <a:pt x="12222" y="2753"/>
                  </a:lnTo>
                  <a:lnTo>
                    <a:pt x="12039" y="2753"/>
                  </a:lnTo>
                  <a:lnTo>
                    <a:pt x="12039" y="2713"/>
                  </a:lnTo>
                  <a:close/>
                  <a:moveTo>
                    <a:pt x="13502" y="2713"/>
                  </a:moveTo>
                  <a:lnTo>
                    <a:pt x="13502" y="2753"/>
                  </a:lnTo>
                  <a:lnTo>
                    <a:pt x="12268" y="2753"/>
                  </a:lnTo>
                  <a:lnTo>
                    <a:pt x="12268" y="2713"/>
                  </a:lnTo>
                  <a:close/>
                  <a:moveTo>
                    <a:pt x="14051" y="2714"/>
                  </a:moveTo>
                  <a:lnTo>
                    <a:pt x="14051" y="2754"/>
                  </a:lnTo>
                  <a:lnTo>
                    <a:pt x="13549" y="2754"/>
                  </a:lnTo>
                  <a:lnTo>
                    <a:pt x="13549" y="2714"/>
                  </a:lnTo>
                  <a:close/>
                  <a:moveTo>
                    <a:pt x="14051" y="2798"/>
                  </a:moveTo>
                  <a:lnTo>
                    <a:pt x="14051" y="2838"/>
                  </a:lnTo>
                  <a:lnTo>
                    <a:pt x="12039" y="2838"/>
                  </a:lnTo>
                  <a:lnTo>
                    <a:pt x="12039" y="2798"/>
                  </a:lnTo>
                  <a:close/>
                  <a:moveTo>
                    <a:pt x="12222" y="2885"/>
                  </a:moveTo>
                  <a:lnTo>
                    <a:pt x="12222" y="2924"/>
                  </a:lnTo>
                  <a:lnTo>
                    <a:pt x="12039" y="2924"/>
                  </a:lnTo>
                  <a:lnTo>
                    <a:pt x="12039" y="2885"/>
                  </a:lnTo>
                  <a:close/>
                  <a:moveTo>
                    <a:pt x="13502" y="2885"/>
                  </a:moveTo>
                  <a:lnTo>
                    <a:pt x="13502" y="2924"/>
                  </a:lnTo>
                  <a:lnTo>
                    <a:pt x="12268" y="2924"/>
                  </a:lnTo>
                  <a:lnTo>
                    <a:pt x="12268" y="2885"/>
                  </a:lnTo>
                  <a:close/>
                  <a:moveTo>
                    <a:pt x="14051" y="2886"/>
                  </a:moveTo>
                  <a:lnTo>
                    <a:pt x="14051" y="2925"/>
                  </a:lnTo>
                  <a:lnTo>
                    <a:pt x="13549" y="2925"/>
                  </a:lnTo>
                  <a:lnTo>
                    <a:pt x="13549" y="2886"/>
                  </a:lnTo>
                  <a:close/>
                  <a:moveTo>
                    <a:pt x="14051" y="2970"/>
                  </a:moveTo>
                  <a:lnTo>
                    <a:pt x="14051" y="3009"/>
                  </a:lnTo>
                  <a:lnTo>
                    <a:pt x="12039" y="3009"/>
                  </a:lnTo>
                  <a:lnTo>
                    <a:pt x="12039" y="2970"/>
                  </a:lnTo>
                  <a:close/>
                  <a:moveTo>
                    <a:pt x="12222" y="3055"/>
                  </a:moveTo>
                  <a:lnTo>
                    <a:pt x="12222" y="3233"/>
                  </a:lnTo>
                  <a:lnTo>
                    <a:pt x="12039" y="3233"/>
                  </a:lnTo>
                  <a:lnTo>
                    <a:pt x="12039" y="3055"/>
                  </a:lnTo>
                  <a:close/>
                  <a:moveTo>
                    <a:pt x="13502" y="3055"/>
                  </a:moveTo>
                  <a:lnTo>
                    <a:pt x="13502" y="3233"/>
                  </a:lnTo>
                  <a:lnTo>
                    <a:pt x="12268" y="3233"/>
                  </a:lnTo>
                  <a:lnTo>
                    <a:pt x="12268" y="3055"/>
                  </a:lnTo>
                  <a:close/>
                  <a:moveTo>
                    <a:pt x="14051" y="3056"/>
                  </a:moveTo>
                  <a:lnTo>
                    <a:pt x="14051" y="3234"/>
                  </a:lnTo>
                  <a:lnTo>
                    <a:pt x="13549" y="3234"/>
                  </a:lnTo>
                  <a:lnTo>
                    <a:pt x="13549" y="3056"/>
                  </a:lnTo>
                  <a:close/>
                  <a:moveTo>
                    <a:pt x="14107" y="3278"/>
                  </a:moveTo>
                  <a:cubicBezTo>
                    <a:pt x="14189" y="3278"/>
                    <a:pt x="14256" y="3345"/>
                    <a:pt x="14256" y="3428"/>
                  </a:cubicBezTo>
                  <a:lnTo>
                    <a:pt x="14256" y="3520"/>
                  </a:lnTo>
                  <a:lnTo>
                    <a:pt x="11835" y="3520"/>
                  </a:lnTo>
                  <a:lnTo>
                    <a:pt x="11835" y="3428"/>
                  </a:lnTo>
                  <a:lnTo>
                    <a:pt x="11834" y="3428"/>
                  </a:lnTo>
                  <a:cubicBezTo>
                    <a:pt x="11834" y="3345"/>
                    <a:pt x="11899" y="3278"/>
                    <a:pt x="11983" y="3278"/>
                  </a:cubicBezTo>
                  <a:close/>
                  <a:moveTo>
                    <a:pt x="6056" y="4528"/>
                  </a:moveTo>
                  <a:lnTo>
                    <a:pt x="6056" y="4574"/>
                  </a:lnTo>
                  <a:lnTo>
                    <a:pt x="5726" y="4574"/>
                  </a:lnTo>
                  <a:lnTo>
                    <a:pt x="5726" y="4528"/>
                  </a:lnTo>
                  <a:close/>
                  <a:moveTo>
                    <a:pt x="6158" y="4619"/>
                  </a:moveTo>
                  <a:cubicBezTo>
                    <a:pt x="6213" y="4619"/>
                    <a:pt x="6257" y="4661"/>
                    <a:pt x="6261" y="4714"/>
                  </a:cubicBezTo>
                  <a:lnTo>
                    <a:pt x="5520" y="4714"/>
                  </a:lnTo>
                  <a:cubicBezTo>
                    <a:pt x="5525" y="4661"/>
                    <a:pt x="5571" y="4619"/>
                    <a:pt x="5625" y="4619"/>
                  </a:cubicBezTo>
                  <a:close/>
                  <a:moveTo>
                    <a:pt x="14255" y="3567"/>
                  </a:moveTo>
                  <a:lnTo>
                    <a:pt x="14255" y="4812"/>
                  </a:lnTo>
                  <a:lnTo>
                    <a:pt x="11834" y="4812"/>
                  </a:lnTo>
                  <a:lnTo>
                    <a:pt x="11834" y="3567"/>
                  </a:lnTo>
                  <a:close/>
                  <a:moveTo>
                    <a:pt x="6261" y="4760"/>
                  </a:moveTo>
                  <a:lnTo>
                    <a:pt x="6261" y="5031"/>
                  </a:lnTo>
                  <a:lnTo>
                    <a:pt x="5520" y="5031"/>
                  </a:lnTo>
                  <a:lnTo>
                    <a:pt x="5520" y="4760"/>
                  </a:lnTo>
                  <a:close/>
                  <a:moveTo>
                    <a:pt x="5075" y="4901"/>
                  </a:moveTo>
                  <a:lnTo>
                    <a:pt x="5075" y="5032"/>
                  </a:lnTo>
                  <a:lnTo>
                    <a:pt x="5058" y="5032"/>
                  </a:lnTo>
                  <a:lnTo>
                    <a:pt x="5058" y="4901"/>
                  </a:lnTo>
                  <a:close/>
                  <a:moveTo>
                    <a:pt x="5182" y="4901"/>
                  </a:moveTo>
                  <a:lnTo>
                    <a:pt x="5182" y="5032"/>
                  </a:lnTo>
                  <a:lnTo>
                    <a:pt x="5164" y="5032"/>
                  </a:lnTo>
                  <a:lnTo>
                    <a:pt x="5164" y="4901"/>
                  </a:lnTo>
                  <a:close/>
                  <a:moveTo>
                    <a:pt x="5286" y="4901"/>
                  </a:moveTo>
                  <a:lnTo>
                    <a:pt x="5286" y="5032"/>
                  </a:lnTo>
                  <a:lnTo>
                    <a:pt x="5269" y="5032"/>
                  </a:lnTo>
                  <a:lnTo>
                    <a:pt x="5269" y="4901"/>
                  </a:lnTo>
                  <a:close/>
                  <a:moveTo>
                    <a:pt x="14255" y="4857"/>
                  </a:moveTo>
                  <a:lnTo>
                    <a:pt x="14255" y="4951"/>
                  </a:lnTo>
                  <a:cubicBezTo>
                    <a:pt x="14255" y="5033"/>
                    <a:pt x="14189" y="5100"/>
                    <a:pt x="14106" y="5100"/>
                  </a:cubicBezTo>
                  <a:lnTo>
                    <a:pt x="11983" y="5100"/>
                  </a:lnTo>
                  <a:cubicBezTo>
                    <a:pt x="11900" y="5100"/>
                    <a:pt x="11834" y="5033"/>
                    <a:pt x="11834" y="4951"/>
                  </a:cubicBezTo>
                  <a:lnTo>
                    <a:pt x="11834" y="4857"/>
                  </a:lnTo>
                  <a:close/>
                  <a:moveTo>
                    <a:pt x="6831" y="5076"/>
                  </a:moveTo>
                  <a:cubicBezTo>
                    <a:pt x="6864" y="5076"/>
                    <a:pt x="6891" y="5102"/>
                    <a:pt x="6893" y="5136"/>
                  </a:cubicBezTo>
                  <a:lnTo>
                    <a:pt x="4892" y="5136"/>
                  </a:lnTo>
                  <a:cubicBezTo>
                    <a:pt x="4893" y="5102"/>
                    <a:pt x="4919" y="5076"/>
                    <a:pt x="4954" y="5076"/>
                  </a:cubicBezTo>
                  <a:close/>
                  <a:moveTo>
                    <a:pt x="6768" y="5181"/>
                  </a:moveTo>
                  <a:lnTo>
                    <a:pt x="6768" y="5192"/>
                  </a:lnTo>
                  <a:lnTo>
                    <a:pt x="5014" y="5192"/>
                  </a:lnTo>
                  <a:lnTo>
                    <a:pt x="5014" y="5181"/>
                  </a:lnTo>
                  <a:close/>
                  <a:moveTo>
                    <a:pt x="6811" y="5238"/>
                  </a:moveTo>
                  <a:lnTo>
                    <a:pt x="6811" y="5249"/>
                  </a:lnTo>
                  <a:lnTo>
                    <a:pt x="4971" y="5249"/>
                  </a:lnTo>
                  <a:lnTo>
                    <a:pt x="4971" y="5238"/>
                  </a:lnTo>
                  <a:close/>
                  <a:moveTo>
                    <a:pt x="6768" y="5294"/>
                  </a:moveTo>
                  <a:lnTo>
                    <a:pt x="6768" y="5311"/>
                  </a:lnTo>
                  <a:lnTo>
                    <a:pt x="5014" y="5311"/>
                  </a:lnTo>
                  <a:lnTo>
                    <a:pt x="5014" y="5294"/>
                  </a:lnTo>
                  <a:close/>
                  <a:moveTo>
                    <a:pt x="12222" y="5147"/>
                  </a:moveTo>
                  <a:lnTo>
                    <a:pt x="12222" y="5323"/>
                  </a:lnTo>
                  <a:lnTo>
                    <a:pt x="12039" y="5323"/>
                  </a:lnTo>
                  <a:lnTo>
                    <a:pt x="12039" y="5147"/>
                  </a:lnTo>
                  <a:close/>
                  <a:moveTo>
                    <a:pt x="13502" y="5147"/>
                  </a:moveTo>
                  <a:lnTo>
                    <a:pt x="13502" y="5323"/>
                  </a:lnTo>
                  <a:lnTo>
                    <a:pt x="12268" y="5323"/>
                  </a:lnTo>
                  <a:lnTo>
                    <a:pt x="12268" y="5147"/>
                  </a:lnTo>
                  <a:close/>
                  <a:moveTo>
                    <a:pt x="14051" y="5147"/>
                  </a:moveTo>
                  <a:lnTo>
                    <a:pt x="14051" y="5323"/>
                  </a:lnTo>
                  <a:lnTo>
                    <a:pt x="13549" y="5323"/>
                  </a:lnTo>
                  <a:lnTo>
                    <a:pt x="13549" y="5147"/>
                  </a:lnTo>
                  <a:close/>
                  <a:moveTo>
                    <a:pt x="6811" y="5357"/>
                  </a:moveTo>
                  <a:lnTo>
                    <a:pt x="6811" y="5368"/>
                  </a:lnTo>
                  <a:lnTo>
                    <a:pt x="4971" y="5368"/>
                  </a:lnTo>
                  <a:lnTo>
                    <a:pt x="4971" y="5357"/>
                  </a:lnTo>
                  <a:close/>
                  <a:moveTo>
                    <a:pt x="14051" y="5369"/>
                  </a:moveTo>
                  <a:lnTo>
                    <a:pt x="14051" y="5408"/>
                  </a:lnTo>
                  <a:lnTo>
                    <a:pt x="12039" y="5408"/>
                  </a:lnTo>
                  <a:lnTo>
                    <a:pt x="12039" y="5369"/>
                  </a:lnTo>
                  <a:close/>
                  <a:moveTo>
                    <a:pt x="6768" y="5412"/>
                  </a:moveTo>
                  <a:lnTo>
                    <a:pt x="6768" y="5429"/>
                  </a:lnTo>
                  <a:lnTo>
                    <a:pt x="5014" y="5429"/>
                  </a:lnTo>
                  <a:lnTo>
                    <a:pt x="5014" y="5412"/>
                  </a:lnTo>
                  <a:close/>
                  <a:moveTo>
                    <a:pt x="6811" y="5476"/>
                  </a:moveTo>
                  <a:lnTo>
                    <a:pt x="6811" y="5486"/>
                  </a:lnTo>
                  <a:lnTo>
                    <a:pt x="4971" y="5486"/>
                  </a:lnTo>
                  <a:lnTo>
                    <a:pt x="4971" y="5476"/>
                  </a:lnTo>
                  <a:close/>
                  <a:moveTo>
                    <a:pt x="12222" y="5455"/>
                  </a:moveTo>
                  <a:lnTo>
                    <a:pt x="12222" y="5495"/>
                  </a:lnTo>
                  <a:lnTo>
                    <a:pt x="12039" y="5495"/>
                  </a:lnTo>
                  <a:lnTo>
                    <a:pt x="12039" y="5455"/>
                  </a:lnTo>
                  <a:close/>
                  <a:moveTo>
                    <a:pt x="13502" y="5455"/>
                  </a:moveTo>
                  <a:lnTo>
                    <a:pt x="13502" y="5495"/>
                  </a:lnTo>
                  <a:lnTo>
                    <a:pt x="12268" y="5495"/>
                  </a:lnTo>
                  <a:lnTo>
                    <a:pt x="12268" y="5455"/>
                  </a:lnTo>
                  <a:close/>
                  <a:moveTo>
                    <a:pt x="14051" y="5455"/>
                  </a:moveTo>
                  <a:lnTo>
                    <a:pt x="14051" y="5495"/>
                  </a:lnTo>
                  <a:lnTo>
                    <a:pt x="13549" y="5495"/>
                  </a:lnTo>
                  <a:lnTo>
                    <a:pt x="13549" y="5455"/>
                  </a:lnTo>
                  <a:close/>
                  <a:moveTo>
                    <a:pt x="6768" y="5531"/>
                  </a:moveTo>
                  <a:lnTo>
                    <a:pt x="6768" y="5548"/>
                  </a:lnTo>
                  <a:lnTo>
                    <a:pt x="5014" y="5548"/>
                  </a:lnTo>
                  <a:lnTo>
                    <a:pt x="5014" y="5531"/>
                  </a:lnTo>
                  <a:close/>
                  <a:moveTo>
                    <a:pt x="14051" y="5540"/>
                  </a:moveTo>
                  <a:lnTo>
                    <a:pt x="14051" y="5580"/>
                  </a:lnTo>
                  <a:lnTo>
                    <a:pt x="12039" y="5580"/>
                  </a:lnTo>
                  <a:lnTo>
                    <a:pt x="12039" y="5540"/>
                  </a:lnTo>
                  <a:close/>
                  <a:moveTo>
                    <a:pt x="6811" y="5595"/>
                  </a:moveTo>
                  <a:lnTo>
                    <a:pt x="6811" y="5605"/>
                  </a:lnTo>
                  <a:lnTo>
                    <a:pt x="4971" y="5605"/>
                  </a:lnTo>
                  <a:lnTo>
                    <a:pt x="4971" y="5595"/>
                  </a:lnTo>
                  <a:close/>
                  <a:moveTo>
                    <a:pt x="12222" y="5626"/>
                  </a:moveTo>
                  <a:lnTo>
                    <a:pt x="12222" y="5665"/>
                  </a:lnTo>
                  <a:lnTo>
                    <a:pt x="12039" y="5665"/>
                  </a:lnTo>
                  <a:lnTo>
                    <a:pt x="12039" y="5626"/>
                  </a:lnTo>
                  <a:close/>
                  <a:moveTo>
                    <a:pt x="13502" y="5626"/>
                  </a:moveTo>
                  <a:lnTo>
                    <a:pt x="13502" y="5665"/>
                  </a:lnTo>
                  <a:lnTo>
                    <a:pt x="12268" y="5665"/>
                  </a:lnTo>
                  <a:lnTo>
                    <a:pt x="12268" y="5626"/>
                  </a:lnTo>
                  <a:close/>
                  <a:moveTo>
                    <a:pt x="14051" y="5626"/>
                  </a:moveTo>
                  <a:lnTo>
                    <a:pt x="14051" y="5665"/>
                  </a:lnTo>
                  <a:lnTo>
                    <a:pt x="13549" y="5665"/>
                  </a:lnTo>
                  <a:lnTo>
                    <a:pt x="13549" y="5626"/>
                  </a:lnTo>
                  <a:close/>
                  <a:moveTo>
                    <a:pt x="6768" y="5651"/>
                  </a:moveTo>
                  <a:lnTo>
                    <a:pt x="6768" y="5669"/>
                  </a:lnTo>
                  <a:lnTo>
                    <a:pt x="5014" y="5669"/>
                  </a:lnTo>
                  <a:lnTo>
                    <a:pt x="5014" y="5651"/>
                  </a:lnTo>
                  <a:close/>
                  <a:moveTo>
                    <a:pt x="6811" y="5713"/>
                  </a:moveTo>
                  <a:lnTo>
                    <a:pt x="6811" y="5723"/>
                  </a:lnTo>
                  <a:lnTo>
                    <a:pt x="4971" y="5723"/>
                  </a:lnTo>
                  <a:lnTo>
                    <a:pt x="4971" y="5713"/>
                  </a:lnTo>
                  <a:close/>
                  <a:moveTo>
                    <a:pt x="14049" y="5712"/>
                  </a:moveTo>
                  <a:lnTo>
                    <a:pt x="14049" y="5751"/>
                  </a:lnTo>
                  <a:lnTo>
                    <a:pt x="12057" y="5751"/>
                  </a:lnTo>
                  <a:cubicBezTo>
                    <a:pt x="12051" y="5749"/>
                    <a:pt x="12046" y="5745"/>
                    <a:pt x="12039" y="5742"/>
                  </a:cubicBezTo>
                  <a:lnTo>
                    <a:pt x="12039" y="5712"/>
                  </a:lnTo>
                  <a:close/>
                  <a:moveTo>
                    <a:pt x="6768" y="5770"/>
                  </a:moveTo>
                  <a:lnTo>
                    <a:pt x="6768" y="5787"/>
                  </a:lnTo>
                  <a:lnTo>
                    <a:pt x="5014" y="5787"/>
                  </a:lnTo>
                  <a:lnTo>
                    <a:pt x="5014" y="5770"/>
                  </a:lnTo>
                  <a:close/>
                  <a:moveTo>
                    <a:pt x="6847" y="5770"/>
                  </a:moveTo>
                  <a:cubicBezTo>
                    <a:pt x="6836" y="5775"/>
                    <a:pt x="6827" y="5781"/>
                    <a:pt x="6817" y="5787"/>
                  </a:cubicBezTo>
                  <a:lnTo>
                    <a:pt x="6815" y="5787"/>
                  </a:lnTo>
                  <a:lnTo>
                    <a:pt x="6815" y="5770"/>
                  </a:lnTo>
                  <a:close/>
                  <a:moveTo>
                    <a:pt x="9873" y="5544"/>
                  </a:moveTo>
                  <a:lnTo>
                    <a:pt x="9873" y="5788"/>
                  </a:lnTo>
                  <a:lnTo>
                    <a:pt x="9139" y="5788"/>
                  </a:lnTo>
                  <a:lnTo>
                    <a:pt x="9139" y="5544"/>
                  </a:lnTo>
                  <a:close/>
                  <a:moveTo>
                    <a:pt x="6740" y="5832"/>
                  </a:moveTo>
                  <a:cubicBezTo>
                    <a:pt x="6735" y="5835"/>
                    <a:pt x="6730" y="5839"/>
                    <a:pt x="6723" y="5843"/>
                  </a:cubicBezTo>
                  <a:lnTo>
                    <a:pt x="4972" y="5843"/>
                  </a:lnTo>
                  <a:lnTo>
                    <a:pt x="4972" y="5832"/>
                  </a:lnTo>
                  <a:close/>
                  <a:moveTo>
                    <a:pt x="12222" y="5798"/>
                  </a:moveTo>
                  <a:lnTo>
                    <a:pt x="12222" y="5849"/>
                  </a:lnTo>
                  <a:cubicBezTo>
                    <a:pt x="12194" y="5832"/>
                    <a:pt x="12168" y="5814"/>
                    <a:pt x="12140" y="5798"/>
                  </a:cubicBezTo>
                  <a:close/>
                  <a:moveTo>
                    <a:pt x="6654" y="5888"/>
                  </a:moveTo>
                  <a:cubicBezTo>
                    <a:pt x="6646" y="5893"/>
                    <a:pt x="6638" y="5898"/>
                    <a:pt x="6631" y="5906"/>
                  </a:cubicBezTo>
                  <a:lnTo>
                    <a:pt x="5014" y="5906"/>
                  </a:lnTo>
                  <a:lnTo>
                    <a:pt x="5014" y="5888"/>
                  </a:lnTo>
                  <a:close/>
                  <a:moveTo>
                    <a:pt x="6568" y="5951"/>
                  </a:moveTo>
                  <a:cubicBezTo>
                    <a:pt x="6564" y="5954"/>
                    <a:pt x="6561" y="5959"/>
                    <a:pt x="6556" y="5962"/>
                  </a:cubicBezTo>
                  <a:lnTo>
                    <a:pt x="4971" y="5962"/>
                  </a:lnTo>
                  <a:lnTo>
                    <a:pt x="4971" y="5951"/>
                  </a:lnTo>
                  <a:close/>
                  <a:moveTo>
                    <a:pt x="6498" y="6007"/>
                  </a:moveTo>
                  <a:cubicBezTo>
                    <a:pt x="6490" y="6012"/>
                    <a:pt x="6484" y="6019"/>
                    <a:pt x="6478" y="6024"/>
                  </a:cubicBezTo>
                  <a:lnTo>
                    <a:pt x="5013" y="6024"/>
                  </a:lnTo>
                  <a:lnTo>
                    <a:pt x="5013" y="6007"/>
                  </a:lnTo>
                  <a:close/>
                  <a:moveTo>
                    <a:pt x="6427" y="6070"/>
                  </a:moveTo>
                  <a:cubicBezTo>
                    <a:pt x="6422" y="6072"/>
                    <a:pt x="6420" y="6077"/>
                    <a:pt x="6415" y="6081"/>
                  </a:cubicBezTo>
                  <a:lnTo>
                    <a:pt x="4972" y="6081"/>
                  </a:lnTo>
                  <a:lnTo>
                    <a:pt x="4972" y="6070"/>
                  </a:lnTo>
                  <a:close/>
                  <a:moveTo>
                    <a:pt x="6367" y="6125"/>
                  </a:moveTo>
                  <a:cubicBezTo>
                    <a:pt x="6362" y="6130"/>
                    <a:pt x="6355" y="6138"/>
                    <a:pt x="6348" y="6143"/>
                  </a:cubicBezTo>
                  <a:lnTo>
                    <a:pt x="5014" y="6143"/>
                  </a:lnTo>
                  <a:lnTo>
                    <a:pt x="5014" y="6125"/>
                  </a:lnTo>
                  <a:close/>
                  <a:moveTo>
                    <a:pt x="6305" y="6188"/>
                  </a:moveTo>
                  <a:cubicBezTo>
                    <a:pt x="6302" y="6193"/>
                    <a:pt x="6299" y="6196"/>
                    <a:pt x="6295" y="6199"/>
                  </a:cubicBezTo>
                  <a:lnTo>
                    <a:pt x="4971" y="6199"/>
                  </a:lnTo>
                  <a:lnTo>
                    <a:pt x="4971" y="6188"/>
                  </a:lnTo>
                  <a:close/>
                  <a:moveTo>
                    <a:pt x="6255" y="6244"/>
                  </a:moveTo>
                  <a:cubicBezTo>
                    <a:pt x="6250" y="6250"/>
                    <a:pt x="6246" y="6256"/>
                    <a:pt x="6240" y="6261"/>
                  </a:cubicBezTo>
                  <a:lnTo>
                    <a:pt x="5014" y="6261"/>
                  </a:lnTo>
                  <a:lnTo>
                    <a:pt x="5014" y="6244"/>
                  </a:lnTo>
                  <a:close/>
                  <a:moveTo>
                    <a:pt x="13502" y="5797"/>
                  </a:moveTo>
                  <a:lnTo>
                    <a:pt x="13502" y="6314"/>
                  </a:lnTo>
                  <a:lnTo>
                    <a:pt x="12743" y="6314"/>
                  </a:lnTo>
                  <a:cubicBezTo>
                    <a:pt x="12607" y="6146"/>
                    <a:pt x="12448" y="5999"/>
                    <a:pt x="12268" y="5877"/>
                  </a:cubicBezTo>
                  <a:lnTo>
                    <a:pt x="12268" y="5797"/>
                  </a:lnTo>
                  <a:close/>
                  <a:moveTo>
                    <a:pt x="14051" y="5798"/>
                  </a:moveTo>
                  <a:lnTo>
                    <a:pt x="14051" y="6315"/>
                  </a:lnTo>
                  <a:lnTo>
                    <a:pt x="13549" y="6315"/>
                  </a:lnTo>
                  <a:lnTo>
                    <a:pt x="13549" y="5798"/>
                  </a:lnTo>
                  <a:close/>
                  <a:moveTo>
                    <a:pt x="6200" y="6308"/>
                  </a:moveTo>
                  <a:cubicBezTo>
                    <a:pt x="6198" y="6312"/>
                    <a:pt x="6195" y="6314"/>
                    <a:pt x="6193" y="6318"/>
                  </a:cubicBezTo>
                  <a:lnTo>
                    <a:pt x="4971" y="6318"/>
                  </a:lnTo>
                  <a:lnTo>
                    <a:pt x="4971" y="6308"/>
                  </a:lnTo>
                  <a:close/>
                  <a:moveTo>
                    <a:pt x="6157" y="6365"/>
                  </a:moveTo>
                  <a:cubicBezTo>
                    <a:pt x="6153" y="6370"/>
                    <a:pt x="6148" y="6375"/>
                    <a:pt x="6144" y="6381"/>
                  </a:cubicBezTo>
                  <a:lnTo>
                    <a:pt x="5016" y="6381"/>
                  </a:lnTo>
                  <a:lnTo>
                    <a:pt x="5016" y="6365"/>
                  </a:lnTo>
                  <a:close/>
                  <a:moveTo>
                    <a:pt x="1861" y="6129"/>
                  </a:moveTo>
                  <a:lnTo>
                    <a:pt x="1892" y="6161"/>
                  </a:lnTo>
                  <a:lnTo>
                    <a:pt x="1659" y="6394"/>
                  </a:lnTo>
                  <a:lnTo>
                    <a:pt x="1628" y="6363"/>
                  </a:lnTo>
                  <a:lnTo>
                    <a:pt x="1861" y="6129"/>
                  </a:lnTo>
                  <a:close/>
                  <a:moveTo>
                    <a:pt x="14257" y="6360"/>
                  </a:moveTo>
                  <a:cubicBezTo>
                    <a:pt x="14300" y="6360"/>
                    <a:pt x="14341" y="6387"/>
                    <a:pt x="14361" y="6425"/>
                  </a:cubicBezTo>
                  <a:lnTo>
                    <a:pt x="12826" y="6425"/>
                  </a:lnTo>
                  <a:cubicBezTo>
                    <a:pt x="12810" y="6404"/>
                    <a:pt x="12795" y="6381"/>
                    <a:pt x="12779" y="6360"/>
                  </a:cubicBezTo>
                  <a:close/>
                  <a:moveTo>
                    <a:pt x="6111" y="6426"/>
                  </a:moveTo>
                  <a:cubicBezTo>
                    <a:pt x="6109" y="6430"/>
                    <a:pt x="6105" y="6433"/>
                    <a:pt x="6103" y="6436"/>
                  </a:cubicBezTo>
                  <a:lnTo>
                    <a:pt x="4971" y="6436"/>
                  </a:lnTo>
                  <a:lnTo>
                    <a:pt x="4971" y="6426"/>
                  </a:lnTo>
                  <a:close/>
                  <a:moveTo>
                    <a:pt x="6072" y="6483"/>
                  </a:moveTo>
                  <a:cubicBezTo>
                    <a:pt x="6067" y="6488"/>
                    <a:pt x="6065" y="6494"/>
                    <a:pt x="6061" y="6500"/>
                  </a:cubicBezTo>
                  <a:lnTo>
                    <a:pt x="5014" y="6500"/>
                  </a:lnTo>
                  <a:lnTo>
                    <a:pt x="5014" y="6483"/>
                  </a:lnTo>
                  <a:close/>
                  <a:moveTo>
                    <a:pt x="6034" y="6545"/>
                  </a:moveTo>
                  <a:cubicBezTo>
                    <a:pt x="6029" y="6549"/>
                    <a:pt x="6028" y="6552"/>
                    <a:pt x="6025" y="6555"/>
                  </a:cubicBezTo>
                  <a:lnTo>
                    <a:pt x="4972" y="6555"/>
                  </a:lnTo>
                  <a:lnTo>
                    <a:pt x="4972" y="6545"/>
                  </a:lnTo>
                  <a:close/>
                  <a:moveTo>
                    <a:pt x="14371" y="6471"/>
                  </a:moveTo>
                  <a:cubicBezTo>
                    <a:pt x="14371" y="6472"/>
                    <a:pt x="14372" y="6473"/>
                    <a:pt x="14372" y="6475"/>
                  </a:cubicBezTo>
                  <a:lnTo>
                    <a:pt x="14372" y="6598"/>
                  </a:lnTo>
                  <a:lnTo>
                    <a:pt x="12938" y="6598"/>
                  </a:lnTo>
                  <a:cubicBezTo>
                    <a:pt x="12913" y="6554"/>
                    <a:pt x="12886" y="6512"/>
                    <a:pt x="12859" y="6471"/>
                  </a:cubicBezTo>
                  <a:close/>
                  <a:moveTo>
                    <a:pt x="5999" y="6602"/>
                  </a:moveTo>
                  <a:cubicBezTo>
                    <a:pt x="5997" y="6607"/>
                    <a:pt x="5993" y="6613"/>
                    <a:pt x="5989" y="6619"/>
                  </a:cubicBezTo>
                  <a:lnTo>
                    <a:pt x="5016" y="6619"/>
                  </a:lnTo>
                  <a:lnTo>
                    <a:pt x="5016" y="6602"/>
                  </a:lnTo>
                  <a:close/>
                  <a:moveTo>
                    <a:pt x="2072" y="6091"/>
                  </a:moveTo>
                  <a:cubicBezTo>
                    <a:pt x="2097" y="6091"/>
                    <a:pt x="2121" y="6101"/>
                    <a:pt x="2139" y="6115"/>
                  </a:cubicBezTo>
                  <a:lnTo>
                    <a:pt x="1616" y="6639"/>
                  </a:lnTo>
                  <a:cubicBezTo>
                    <a:pt x="1580" y="6599"/>
                    <a:pt x="1581" y="6539"/>
                    <a:pt x="1620" y="6499"/>
                  </a:cubicBezTo>
                  <a:lnTo>
                    <a:pt x="1998" y="6122"/>
                  </a:lnTo>
                  <a:cubicBezTo>
                    <a:pt x="2018" y="6102"/>
                    <a:pt x="2043" y="6091"/>
                    <a:pt x="2072" y="6091"/>
                  </a:cubicBezTo>
                  <a:close/>
                  <a:moveTo>
                    <a:pt x="5963" y="6663"/>
                  </a:moveTo>
                  <a:cubicBezTo>
                    <a:pt x="5962" y="6667"/>
                    <a:pt x="5961" y="6671"/>
                    <a:pt x="5958" y="6674"/>
                  </a:cubicBezTo>
                  <a:lnTo>
                    <a:pt x="4971" y="6674"/>
                  </a:lnTo>
                  <a:lnTo>
                    <a:pt x="4971" y="6663"/>
                  </a:lnTo>
                  <a:close/>
                  <a:moveTo>
                    <a:pt x="14212" y="6644"/>
                  </a:moveTo>
                  <a:lnTo>
                    <a:pt x="14212" y="6720"/>
                  </a:lnTo>
                  <a:lnTo>
                    <a:pt x="13002" y="6720"/>
                  </a:lnTo>
                  <a:cubicBezTo>
                    <a:pt x="12990" y="6694"/>
                    <a:pt x="12976" y="6668"/>
                    <a:pt x="12963" y="6644"/>
                  </a:cubicBezTo>
                  <a:close/>
                  <a:moveTo>
                    <a:pt x="5935" y="6720"/>
                  </a:moveTo>
                  <a:cubicBezTo>
                    <a:pt x="5931" y="6725"/>
                    <a:pt x="5928" y="6732"/>
                    <a:pt x="5925" y="6737"/>
                  </a:cubicBezTo>
                  <a:lnTo>
                    <a:pt x="5013" y="6737"/>
                  </a:lnTo>
                  <a:lnTo>
                    <a:pt x="5013" y="6720"/>
                  </a:lnTo>
                  <a:close/>
                  <a:moveTo>
                    <a:pt x="5904" y="6783"/>
                  </a:moveTo>
                  <a:cubicBezTo>
                    <a:pt x="5904" y="6786"/>
                    <a:pt x="5903" y="6790"/>
                    <a:pt x="5900" y="6794"/>
                  </a:cubicBezTo>
                  <a:lnTo>
                    <a:pt x="4971" y="6794"/>
                  </a:lnTo>
                  <a:lnTo>
                    <a:pt x="4971" y="6783"/>
                  </a:lnTo>
                  <a:close/>
                  <a:moveTo>
                    <a:pt x="5879" y="6839"/>
                  </a:moveTo>
                  <a:cubicBezTo>
                    <a:pt x="5877" y="6844"/>
                    <a:pt x="5876" y="6851"/>
                    <a:pt x="5872" y="6856"/>
                  </a:cubicBezTo>
                  <a:lnTo>
                    <a:pt x="5014" y="6856"/>
                  </a:lnTo>
                  <a:lnTo>
                    <a:pt x="5014" y="6839"/>
                  </a:lnTo>
                  <a:close/>
                  <a:moveTo>
                    <a:pt x="2171" y="6146"/>
                  </a:moveTo>
                  <a:lnTo>
                    <a:pt x="2362" y="6338"/>
                  </a:lnTo>
                  <a:lnTo>
                    <a:pt x="1838" y="6862"/>
                  </a:lnTo>
                  <a:lnTo>
                    <a:pt x="1647" y="6671"/>
                  </a:lnTo>
                  <a:lnTo>
                    <a:pt x="2171" y="6146"/>
                  </a:lnTo>
                  <a:close/>
                  <a:moveTo>
                    <a:pt x="14371" y="6766"/>
                  </a:moveTo>
                  <a:lnTo>
                    <a:pt x="14371" y="6889"/>
                  </a:lnTo>
                  <a:cubicBezTo>
                    <a:pt x="14371" y="6890"/>
                    <a:pt x="14369" y="6892"/>
                    <a:pt x="14369" y="6893"/>
                  </a:cubicBezTo>
                  <a:lnTo>
                    <a:pt x="13077" y="6893"/>
                  </a:lnTo>
                  <a:cubicBezTo>
                    <a:pt x="13060" y="6850"/>
                    <a:pt x="13042" y="6806"/>
                    <a:pt x="13023" y="6766"/>
                  </a:cubicBezTo>
                  <a:close/>
                  <a:moveTo>
                    <a:pt x="5855" y="6902"/>
                  </a:moveTo>
                  <a:cubicBezTo>
                    <a:pt x="5853" y="6905"/>
                    <a:pt x="5852" y="6909"/>
                    <a:pt x="5851" y="6913"/>
                  </a:cubicBezTo>
                  <a:lnTo>
                    <a:pt x="4972" y="6913"/>
                  </a:lnTo>
                  <a:lnTo>
                    <a:pt x="4972" y="6902"/>
                  </a:lnTo>
                  <a:close/>
                  <a:moveTo>
                    <a:pt x="5833" y="6957"/>
                  </a:moveTo>
                  <a:cubicBezTo>
                    <a:pt x="5830" y="6963"/>
                    <a:pt x="5829" y="6969"/>
                    <a:pt x="5828" y="6974"/>
                  </a:cubicBezTo>
                  <a:lnTo>
                    <a:pt x="5014" y="6974"/>
                  </a:lnTo>
                  <a:lnTo>
                    <a:pt x="5014" y="6957"/>
                  </a:lnTo>
                  <a:close/>
                  <a:moveTo>
                    <a:pt x="14361" y="6939"/>
                  </a:moveTo>
                  <a:cubicBezTo>
                    <a:pt x="14341" y="6977"/>
                    <a:pt x="14302" y="7004"/>
                    <a:pt x="14257" y="7004"/>
                  </a:cubicBezTo>
                  <a:lnTo>
                    <a:pt x="13120" y="7004"/>
                  </a:lnTo>
                  <a:cubicBezTo>
                    <a:pt x="13113" y="6983"/>
                    <a:pt x="13106" y="6960"/>
                    <a:pt x="13097" y="6939"/>
                  </a:cubicBezTo>
                  <a:close/>
                  <a:moveTo>
                    <a:pt x="5811" y="7021"/>
                  </a:moveTo>
                  <a:cubicBezTo>
                    <a:pt x="5812" y="7025"/>
                    <a:pt x="5810" y="7027"/>
                    <a:pt x="5809" y="7031"/>
                  </a:cubicBezTo>
                  <a:lnTo>
                    <a:pt x="4971" y="7031"/>
                  </a:lnTo>
                  <a:lnTo>
                    <a:pt x="4971" y="7021"/>
                  </a:lnTo>
                  <a:close/>
                  <a:moveTo>
                    <a:pt x="1580" y="6937"/>
                  </a:moveTo>
                  <a:lnTo>
                    <a:pt x="1673" y="7030"/>
                  </a:lnTo>
                  <a:lnTo>
                    <a:pt x="1660" y="7042"/>
                  </a:lnTo>
                  <a:lnTo>
                    <a:pt x="1569" y="6950"/>
                  </a:lnTo>
                  <a:lnTo>
                    <a:pt x="1580" y="6937"/>
                  </a:lnTo>
                  <a:close/>
                  <a:moveTo>
                    <a:pt x="5794" y="7078"/>
                  </a:moveTo>
                  <a:cubicBezTo>
                    <a:pt x="5793" y="7083"/>
                    <a:pt x="5792" y="7089"/>
                    <a:pt x="5789" y="7094"/>
                  </a:cubicBezTo>
                  <a:lnTo>
                    <a:pt x="5013" y="7094"/>
                  </a:lnTo>
                  <a:lnTo>
                    <a:pt x="5013" y="7078"/>
                  </a:lnTo>
                  <a:close/>
                  <a:moveTo>
                    <a:pt x="1505" y="7011"/>
                  </a:moveTo>
                  <a:lnTo>
                    <a:pt x="1597" y="7104"/>
                  </a:lnTo>
                  <a:lnTo>
                    <a:pt x="1586" y="7115"/>
                  </a:lnTo>
                  <a:lnTo>
                    <a:pt x="1494" y="7024"/>
                  </a:lnTo>
                  <a:lnTo>
                    <a:pt x="1505" y="7011"/>
                  </a:lnTo>
                  <a:close/>
                  <a:moveTo>
                    <a:pt x="5777" y="7140"/>
                  </a:moveTo>
                  <a:cubicBezTo>
                    <a:pt x="5776" y="7143"/>
                    <a:pt x="5776" y="7146"/>
                    <a:pt x="5774" y="7150"/>
                  </a:cubicBezTo>
                  <a:lnTo>
                    <a:pt x="4971" y="7150"/>
                  </a:lnTo>
                  <a:lnTo>
                    <a:pt x="4971" y="7140"/>
                  </a:lnTo>
                  <a:close/>
                  <a:moveTo>
                    <a:pt x="1430" y="7087"/>
                  </a:moveTo>
                  <a:lnTo>
                    <a:pt x="1522" y="7179"/>
                  </a:lnTo>
                  <a:lnTo>
                    <a:pt x="1511" y="7190"/>
                  </a:lnTo>
                  <a:lnTo>
                    <a:pt x="1418" y="7099"/>
                  </a:lnTo>
                  <a:lnTo>
                    <a:pt x="1430" y="7087"/>
                  </a:lnTo>
                  <a:close/>
                  <a:moveTo>
                    <a:pt x="5765" y="7196"/>
                  </a:moveTo>
                  <a:cubicBezTo>
                    <a:pt x="5763" y="7201"/>
                    <a:pt x="5762" y="7208"/>
                    <a:pt x="5761" y="7214"/>
                  </a:cubicBezTo>
                  <a:lnTo>
                    <a:pt x="5014" y="7214"/>
                  </a:lnTo>
                  <a:lnTo>
                    <a:pt x="5014" y="7196"/>
                  </a:lnTo>
                  <a:close/>
                  <a:moveTo>
                    <a:pt x="5750" y="7258"/>
                  </a:moveTo>
                  <a:cubicBezTo>
                    <a:pt x="5750" y="7262"/>
                    <a:pt x="5748" y="7266"/>
                    <a:pt x="5748" y="7268"/>
                  </a:cubicBezTo>
                  <a:lnTo>
                    <a:pt x="4971" y="7268"/>
                  </a:lnTo>
                  <a:lnTo>
                    <a:pt x="4971" y="7258"/>
                  </a:lnTo>
                  <a:close/>
                  <a:moveTo>
                    <a:pt x="5739" y="7315"/>
                  </a:moveTo>
                  <a:cubicBezTo>
                    <a:pt x="5738" y="7320"/>
                    <a:pt x="5736" y="7326"/>
                    <a:pt x="5736" y="7332"/>
                  </a:cubicBezTo>
                  <a:lnTo>
                    <a:pt x="5014" y="7332"/>
                  </a:lnTo>
                  <a:lnTo>
                    <a:pt x="5014" y="7315"/>
                  </a:lnTo>
                  <a:close/>
                  <a:moveTo>
                    <a:pt x="2828" y="6087"/>
                  </a:moveTo>
                  <a:lnTo>
                    <a:pt x="2835" y="6096"/>
                  </a:lnTo>
                  <a:lnTo>
                    <a:pt x="1595" y="7336"/>
                  </a:lnTo>
                  <a:lnTo>
                    <a:pt x="1587" y="7327"/>
                  </a:lnTo>
                  <a:lnTo>
                    <a:pt x="2828" y="6087"/>
                  </a:lnTo>
                  <a:close/>
                  <a:moveTo>
                    <a:pt x="9874" y="5834"/>
                  </a:moveTo>
                  <a:lnTo>
                    <a:pt x="9874" y="7380"/>
                  </a:lnTo>
                  <a:lnTo>
                    <a:pt x="9140" y="7380"/>
                  </a:lnTo>
                  <a:lnTo>
                    <a:pt x="9140" y="5834"/>
                  </a:lnTo>
                  <a:close/>
                  <a:moveTo>
                    <a:pt x="2839" y="5951"/>
                  </a:moveTo>
                  <a:cubicBezTo>
                    <a:pt x="2855" y="5951"/>
                    <a:pt x="2870" y="5956"/>
                    <a:pt x="2882" y="5968"/>
                  </a:cubicBezTo>
                  <a:lnTo>
                    <a:pt x="1467" y="7383"/>
                  </a:lnTo>
                  <a:cubicBezTo>
                    <a:pt x="1444" y="7359"/>
                    <a:pt x="1444" y="7321"/>
                    <a:pt x="1468" y="7298"/>
                  </a:cubicBezTo>
                  <a:lnTo>
                    <a:pt x="2796" y="5970"/>
                  </a:lnTo>
                  <a:cubicBezTo>
                    <a:pt x="2808" y="5959"/>
                    <a:pt x="2823" y="5951"/>
                    <a:pt x="2839" y="5951"/>
                  </a:cubicBezTo>
                  <a:close/>
                  <a:moveTo>
                    <a:pt x="5731" y="7377"/>
                  </a:moveTo>
                  <a:cubicBezTo>
                    <a:pt x="5730" y="7380"/>
                    <a:pt x="5729" y="7384"/>
                    <a:pt x="5729" y="7388"/>
                  </a:cubicBezTo>
                  <a:lnTo>
                    <a:pt x="4972" y="7388"/>
                  </a:lnTo>
                  <a:lnTo>
                    <a:pt x="4972" y="7377"/>
                  </a:lnTo>
                  <a:close/>
                  <a:moveTo>
                    <a:pt x="2896" y="6097"/>
                  </a:moveTo>
                  <a:lnTo>
                    <a:pt x="2904" y="6104"/>
                  </a:lnTo>
                  <a:lnTo>
                    <a:pt x="1602" y="7405"/>
                  </a:lnTo>
                  <a:lnTo>
                    <a:pt x="1595" y="7398"/>
                  </a:lnTo>
                  <a:lnTo>
                    <a:pt x="2896" y="6097"/>
                  </a:lnTo>
                  <a:close/>
                  <a:moveTo>
                    <a:pt x="2907" y="6166"/>
                  </a:moveTo>
                  <a:lnTo>
                    <a:pt x="2918" y="6178"/>
                  </a:lnTo>
                  <a:lnTo>
                    <a:pt x="1678" y="7419"/>
                  </a:lnTo>
                  <a:lnTo>
                    <a:pt x="1666" y="7407"/>
                  </a:lnTo>
                  <a:lnTo>
                    <a:pt x="2907" y="6166"/>
                  </a:lnTo>
                  <a:close/>
                  <a:moveTo>
                    <a:pt x="5723" y="7433"/>
                  </a:moveTo>
                  <a:cubicBezTo>
                    <a:pt x="5723" y="7438"/>
                    <a:pt x="5720" y="7443"/>
                    <a:pt x="5719" y="7451"/>
                  </a:cubicBezTo>
                  <a:lnTo>
                    <a:pt x="5013" y="7451"/>
                  </a:lnTo>
                  <a:lnTo>
                    <a:pt x="5013" y="7433"/>
                  </a:lnTo>
                  <a:close/>
                  <a:moveTo>
                    <a:pt x="2980" y="6181"/>
                  </a:moveTo>
                  <a:lnTo>
                    <a:pt x="2988" y="6188"/>
                  </a:lnTo>
                  <a:lnTo>
                    <a:pt x="1687" y="7490"/>
                  </a:lnTo>
                  <a:lnTo>
                    <a:pt x="1679" y="7482"/>
                  </a:lnTo>
                  <a:lnTo>
                    <a:pt x="2980" y="6181"/>
                  </a:lnTo>
                  <a:close/>
                  <a:moveTo>
                    <a:pt x="2991" y="6251"/>
                  </a:moveTo>
                  <a:lnTo>
                    <a:pt x="3003" y="6262"/>
                  </a:lnTo>
                  <a:lnTo>
                    <a:pt x="1763" y="7504"/>
                  </a:lnTo>
                  <a:lnTo>
                    <a:pt x="1750" y="7491"/>
                  </a:lnTo>
                  <a:lnTo>
                    <a:pt x="2991" y="6251"/>
                  </a:lnTo>
                  <a:close/>
                  <a:moveTo>
                    <a:pt x="5717" y="7495"/>
                  </a:moveTo>
                  <a:cubicBezTo>
                    <a:pt x="5715" y="7499"/>
                    <a:pt x="5715" y="7504"/>
                    <a:pt x="5715" y="7506"/>
                  </a:cubicBezTo>
                  <a:lnTo>
                    <a:pt x="4972" y="7506"/>
                  </a:lnTo>
                  <a:lnTo>
                    <a:pt x="4972" y="7495"/>
                  </a:lnTo>
                  <a:close/>
                  <a:moveTo>
                    <a:pt x="5712" y="7552"/>
                  </a:moveTo>
                  <a:cubicBezTo>
                    <a:pt x="5712" y="7557"/>
                    <a:pt x="5710" y="7564"/>
                    <a:pt x="5710" y="7569"/>
                  </a:cubicBezTo>
                  <a:lnTo>
                    <a:pt x="5014" y="7569"/>
                  </a:lnTo>
                  <a:lnTo>
                    <a:pt x="5014" y="7552"/>
                  </a:lnTo>
                  <a:close/>
                  <a:moveTo>
                    <a:pt x="3065" y="6265"/>
                  </a:moveTo>
                  <a:lnTo>
                    <a:pt x="3072" y="6273"/>
                  </a:lnTo>
                  <a:lnTo>
                    <a:pt x="1771" y="7574"/>
                  </a:lnTo>
                  <a:lnTo>
                    <a:pt x="1764" y="7567"/>
                  </a:lnTo>
                  <a:lnTo>
                    <a:pt x="3065" y="6265"/>
                  </a:lnTo>
                  <a:close/>
                  <a:moveTo>
                    <a:pt x="3076" y="6335"/>
                  </a:moveTo>
                  <a:lnTo>
                    <a:pt x="3087" y="6347"/>
                  </a:lnTo>
                  <a:lnTo>
                    <a:pt x="1846" y="7588"/>
                  </a:lnTo>
                  <a:lnTo>
                    <a:pt x="1834" y="7575"/>
                  </a:lnTo>
                  <a:lnTo>
                    <a:pt x="3076" y="6335"/>
                  </a:lnTo>
                  <a:close/>
                  <a:moveTo>
                    <a:pt x="5710" y="7615"/>
                  </a:moveTo>
                  <a:cubicBezTo>
                    <a:pt x="5709" y="7617"/>
                    <a:pt x="5709" y="7622"/>
                    <a:pt x="5709" y="7626"/>
                  </a:cubicBezTo>
                  <a:lnTo>
                    <a:pt x="4972" y="7626"/>
                  </a:lnTo>
                  <a:lnTo>
                    <a:pt x="4972" y="7615"/>
                  </a:lnTo>
                  <a:close/>
                  <a:moveTo>
                    <a:pt x="3149" y="6349"/>
                  </a:moveTo>
                  <a:lnTo>
                    <a:pt x="3157" y="6356"/>
                  </a:lnTo>
                  <a:lnTo>
                    <a:pt x="1855" y="7658"/>
                  </a:lnTo>
                  <a:lnTo>
                    <a:pt x="1848" y="7649"/>
                  </a:lnTo>
                  <a:lnTo>
                    <a:pt x="3149" y="6349"/>
                  </a:lnTo>
                  <a:close/>
                  <a:moveTo>
                    <a:pt x="3158" y="6419"/>
                  </a:moveTo>
                  <a:lnTo>
                    <a:pt x="3169" y="6431"/>
                  </a:lnTo>
                  <a:lnTo>
                    <a:pt x="1929" y="7672"/>
                  </a:lnTo>
                  <a:lnTo>
                    <a:pt x="1918" y="7660"/>
                  </a:lnTo>
                  <a:lnTo>
                    <a:pt x="3158" y="6419"/>
                  </a:lnTo>
                  <a:close/>
                  <a:moveTo>
                    <a:pt x="5708" y="7670"/>
                  </a:moveTo>
                  <a:lnTo>
                    <a:pt x="5708" y="7688"/>
                  </a:lnTo>
                  <a:lnTo>
                    <a:pt x="5016" y="7688"/>
                  </a:lnTo>
                  <a:lnTo>
                    <a:pt x="5016" y="7670"/>
                  </a:lnTo>
                  <a:close/>
                  <a:moveTo>
                    <a:pt x="3232" y="6433"/>
                  </a:moveTo>
                  <a:lnTo>
                    <a:pt x="3240" y="6441"/>
                  </a:lnTo>
                  <a:lnTo>
                    <a:pt x="1939" y="7742"/>
                  </a:lnTo>
                  <a:lnTo>
                    <a:pt x="1931" y="7733"/>
                  </a:lnTo>
                  <a:lnTo>
                    <a:pt x="3232" y="6433"/>
                  </a:lnTo>
                  <a:close/>
                  <a:moveTo>
                    <a:pt x="5707" y="7733"/>
                  </a:moveTo>
                  <a:lnTo>
                    <a:pt x="5707" y="7744"/>
                  </a:lnTo>
                  <a:lnTo>
                    <a:pt x="4971" y="7744"/>
                  </a:lnTo>
                  <a:lnTo>
                    <a:pt x="4971" y="7733"/>
                  </a:lnTo>
                  <a:close/>
                  <a:moveTo>
                    <a:pt x="3242" y="6503"/>
                  </a:moveTo>
                  <a:lnTo>
                    <a:pt x="3255" y="6514"/>
                  </a:lnTo>
                  <a:lnTo>
                    <a:pt x="2014" y="7755"/>
                  </a:lnTo>
                  <a:lnTo>
                    <a:pt x="2002" y="7743"/>
                  </a:lnTo>
                  <a:lnTo>
                    <a:pt x="3242" y="6503"/>
                  </a:lnTo>
                  <a:close/>
                  <a:moveTo>
                    <a:pt x="5707" y="7789"/>
                  </a:moveTo>
                  <a:lnTo>
                    <a:pt x="5707" y="7806"/>
                  </a:lnTo>
                  <a:lnTo>
                    <a:pt x="5014" y="7806"/>
                  </a:lnTo>
                  <a:lnTo>
                    <a:pt x="5014" y="7789"/>
                  </a:lnTo>
                  <a:close/>
                  <a:moveTo>
                    <a:pt x="9874" y="7426"/>
                  </a:moveTo>
                  <a:lnTo>
                    <a:pt x="9874" y="7815"/>
                  </a:lnTo>
                  <a:lnTo>
                    <a:pt x="9140" y="7815"/>
                  </a:lnTo>
                  <a:lnTo>
                    <a:pt x="9140" y="7426"/>
                  </a:lnTo>
                  <a:close/>
                  <a:moveTo>
                    <a:pt x="3316" y="6516"/>
                  </a:moveTo>
                  <a:lnTo>
                    <a:pt x="3325" y="6525"/>
                  </a:lnTo>
                  <a:lnTo>
                    <a:pt x="2023" y="7826"/>
                  </a:lnTo>
                  <a:lnTo>
                    <a:pt x="2016" y="7818"/>
                  </a:lnTo>
                  <a:lnTo>
                    <a:pt x="3316" y="6516"/>
                  </a:lnTo>
                  <a:close/>
                  <a:moveTo>
                    <a:pt x="3327" y="6587"/>
                  </a:moveTo>
                  <a:lnTo>
                    <a:pt x="3339" y="6599"/>
                  </a:lnTo>
                  <a:lnTo>
                    <a:pt x="2098" y="7839"/>
                  </a:lnTo>
                  <a:lnTo>
                    <a:pt x="2086" y="7827"/>
                  </a:lnTo>
                  <a:lnTo>
                    <a:pt x="3327" y="6587"/>
                  </a:lnTo>
                  <a:close/>
                  <a:moveTo>
                    <a:pt x="5707" y="7853"/>
                  </a:moveTo>
                  <a:lnTo>
                    <a:pt x="5707" y="7863"/>
                  </a:lnTo>
                  <a:lnTo>
                    <a:pt x="4971" y="7863"/>
                  </a:lnTo>
                  <a:lnTo>
                    <a:pt x="4971" y="7853"/>
                  </a:lnTo>
                  <a:close/>
                  <a:moveTo>
                    <a:pt x="3400" y="6601"/>
                  </a:moveTo>
                  <a:lnTo>
                    <a:pt x="3409" y="6609"/>
                  </a:lnTo>
                  <a:lnTo>
                    <a:pt x="2108" y="7911"/>
                  </a:lnTo>
                  <a:lnTo>
                    <a:pt x="2100" y="7902"/>
                  </a:lnTo>
                  <a:lnTo>
                    <a:pt x="3400" y="6601"/>
                  </a:lnTo>
                  <a:close/>
                  <a:moveTo>
                    <a:pt x="9640" y="7860"/>
                  </a:moveTo>
                  <a:lnTo>
                    <a:pt x="9684" y="7902"/>
                  </a:lnTo>
                  <a:lnTo>
                    <a:pt x="9675" y="7911"/>
                  </a:lnTo>
                  <a:lnTo>
                    <a:pt x="9626" y="7860"/>
                  </a:lnTo>
                  <a:close/>
                  <a:moveTo>
                    <a:pt x="3411" y="6671"/>
                  </a:moveTo>
                  <a:lnTo>
                    <a:pt x="3424" y="6683"/>
                  </a:lnTo>
                  <a:lnTo>
                    <a:pt x="2182" y="7923"/>
                  </a:lnTo>
                  <a:lnTo>
                    <a:pt x="2171" y="7912"/>
                  </a:lnTo>
                  <a:lnTo>
                    <a:pt x="3411" y="6671"/>
                  </a:lnTo>
                  <a:close/>
                  <a:moveTo>
                    <a:pt x="9561" y="7860"/>
                  </a:moveTo>
                  <a:lnTo>
                    <a:pt x="9612" y="7912"/>
                  </a:lnTo>
                  <a:lnTo>
                    <a:pt x="9600" y="7923"/>
                  </a:lnTo>
                  <a:lnTo>
                    <a:pt x="9537" y="7860"/>
                  </a:lnTo>
                  <a:close/>
                  <a:moveTo>
                    <a:pt x="8791" y="5417"/>
                  </a:moveTo>
                  <a:lnTo>
                    <a:pt x="8791" y="7927"/>
                  </a:lnTo>
                  <a:lnTo>
                    <a:pt x="8704" y="7927"/>
                  </a:lnTo>
                  <a:lnTo>
                    <a:pt x="8704" y="5417"/>
                  </a:lnTo>
                  <a:close/>
                  <a:moveTo>
                    <a:pt x="10310" y="5417"/>
                  </a:moveTo>
                  <a:lnTo>
                    <a:pt x="10310" y="7927"/>
                  </a:lnTo>
                  <a:lnTo>
                    <a:pt x="10222" y="7927"/>
                  </a:lnTo>
                  <a:lnTo>
                    <a:pt x="10222" y="5417"/>
                  </a:lnTo>
                  <a:close/>
                  <a:moveTo>
                    <a:pt x="5707" y="7907"/>
                  </a:moveTo>
                  <a:lnTo>
                    <a:pt x="5707" y="7933"/>
                  </a:lnTo>
                  <a:lnTo>
                    <a:pt x="5014" y="7933"/>
                  </a:lnTo>
                  <a:lnTo>
                    <a:pt x="5014" y="7907"/>
                  </a:lnTo>
                  <a:close/>
                  <a:moveTo>
                    <a:pt x="8327" y="7891"/>
                  </a:moveTo>
                  <a:lnTo>
                    <a:pt x="8355" y="7918"/>
                  </a:lnTo>
                  <a:lnTo>
                    <a:pt x="8355" y="7933"/>
                  </a:lnTo>
                  <a:lnTo>
                    <a:pt x="8317" y="7895"/>
                  </a:lnTo>
                  <a:cubicBezTo>
                    <a:pt x="8319" y="7894"/>
                    <a:pt x="8323" y="7892"/>
                    <a:pt x="8327" y="7891"/>
                  </a:cubicBezTo>
                  <a:close/>
                  <a:moveTo>
                    <a:pt x="14049" y="7048"/>
                  </a:moveTo>
                  <a:lnTo>
                    <a:pt x="14049" y="7922"/>
                  </a:lnTo>
                  <a:lnTo>
                    <a:pt x="14049" y="7922"/>
                  </a:lnTo>
                  <a:cubicBezTo>
                    <a:pt x="14030" y="7912"/>
                    <a:pt x="14008" y="7905"/>
                    <a:pt x="13986" y="7902"/>
                  </a:cubicBezTo>
                  <a:cubicBezTo>
                    <a:pt x="13983" y="7902"/>
                    <a:pt x="13980" y="7902"/>
                    <a:pt x="13977" y="7902"/>
                  </a:cubicBezTo>
                  <a:cubicBezTo>
                    <a:pt x="13948" y="7902"/>
                    <a:pt x="13910" y="7914"/>
                    <a:pt x="13872" y="7927"/>
                  </a:cubicBezTo>
                  <a:cubicBezTo>
                    <a:pt x="13832" y="7942"/>
                    <a:pt x="13790" y="7957"/>
                    <a:pt x="13754" y="7957"/>
                  </a:cubicBezTo>
                  <a:lnTo>
                    <a:pt x="13753" y="7957"/>
                  </a:lnTo>
                  <a:cubicBezTo>
                    <a:pt x="13717" y="7957"/>
                    <a:pt x="13675" y="7943"/>
                    <a:pt x="13634" y="7932"/>
                  </a:cubicBezTo>
                  <a:cubicBezTo>
                    <a:pt x="13602" y="7922"/>
                    <a:pt x="13574" y="7913"/>
                    <a:pt x="13548" y="7912"/>
                  </a:cubicBezTo>
                  <a:lnTo>
                    <a:pt x="13548" y="7048"/>
                  </a:lnTo>
                  <a:close/>
                  <a:moveTo>
                    <a:pt x="3485" y="6684"/>
                  </a:moveTo>
                  <a:lnTo>
                    <a:pt x="3493" y="6693"/>
                  </a:lnTo>
                  <a:lnTo>
                    <a:pt x="2192" y="7994"/>
                  </a:lnTo>
                  <a:lnTo>
                    <a:pt x="2185" y="7985"/>
                  </a:lnTo>
                  <a:lnTo>
                    <a:pt x="3485" y="6684"/>
                  </a:lnTo>
                  <a:close/>
                  <a:moveTo>
                    <a:pt x="9473" y="7860"/>
                  </a:moveTo>
                  <a:lnTo>
                    <a:pt x="9599" y="7987"/>
                  </a:lnTo>
                  <a:lnTo>
                    <a:pt x="9591" y="7995"/>
                  </a:lnTo>
                  <a:lnTo>
                    <a:pt x="9458" y="7860"/>
                  </a:lnTo>
                  <a:close/>
                  <a:moveTo>
                    <a:pt x="3494" y="6756"/>
                  </a:moveTo>
                  <a:lnTo>
                    <a:pt x="3506" y="6767"/>
                  </a:lnTo>
                  <a:lnTo>
                    <a:pt x="2266" y="8008"/>
                  </a:lnTo>
                  <a:lnTo>
                    <a:pt x="2254" y="7996"/>
                  </a:lnTo>
                  <a:lnTo>
                    <a:pt x="3494" y="6756"/>
                  </a:lnTo>
                  <a:close/>
                  <a:moveTo>
                    <a:pt x="9394" y="7860"/>
                  </a:moveTo>
                  <a:lnTo>
                    <a:pt x="9529" y="7996"/>
                  </a:lnTo>
                  <a:lnTo>
                    <a:pt x="9517" y="8008"/>
                  </a:lnTo>
                  <a:lnTo>
                    <a:pt x="9369" y="7860"/>
                  </a:lnTo>
                  <a:close/>
                  <a:moveTo>
                    <a:pt x="13981" y="7949"/>
                  </a:moveTo>
                  <a:cubicBezTo>
                    <a:pt x="14022" y="7953"/>
                    <a:pt x="14058" y="7974"/>
                    <a:pt x="14081" y="8004"/>
                  </a:cubicBezTo>
                  <a:cubicBezTo>
                    <a:pt x="14082" y="8006"/>
                    <a:pt x="14082" y="8007"/>
                    <a:pt x="14083" y="8008"/>
                  </a:cubicBezTo>
                  <a:cubicBezTo>
                    <a:pt x="14061" y="8007"/>
                    <a:pt x="14038" y="8006"/>
                    <a:pt x="14015" y="8006"/>
                  </a:cubicBezTo>
                  <a:cubicBezTo>
                    <a:pt x="14003" y="7999"/>
                    <a:pt x="13991" y="7994"/>
                    <a:pt x="13977" y="7992"/>
                  </a:cubicBezTo>
                  <a:cubicBezTo>
                    <a:pt x="13974" y="7992"/>
                    <a:pt x="13971" y="7991"/>
                    <a:pt x="13968" y="7991"/>
                  </a:cubicBezTo>
                  <a:cubicBezTo>
                    <a:pt x="13949" y="7991"/>
                    <a:pt x="13931" y="7998"/>
                    <a:pt x="13917" y="8008"/>
                  </a:cubicBezTo>
                  <a:cubicBezTo>
                    <a:pt x="13870" y="8010"/>
                    <a:pt x="13824" y="8013"/>
                    <a:pt x="13777" y="8020"/>
                  </a:cubicBezTo>
                  <a:lnTo>
                    <a:pt x="13777" y="8001"/>
                  </a:lnTo>
                  <a:cubicBezTo>
                    <a:pt x="13814" y="7996"/>
                    <a:pt x="13853" y="7983"/>
                    <a:pt x="13887" y="7971"/>
                  </a:cubicBezTo>
                  <a:cubicBezTo>
                    <a:pt x="13921" y="7959"/>
                    <a:pt x="13956" y="7949"/>
                    <a:pt x="13981" y="7949"/>
                  </a:cubicBezTo>
                  <a:close/>
                  <a:moveTo>
                    <a:pt x="8275" y="7918"/>
                  </a:moveTo>
                  <a:lnTo>
                    <a:pt x="8356" y="8000"/>
                  </a:lnTo>
                  <a:cubicBezTo>
                    <a:pt x="8356" y="8002"/>
                    <a:pt x="8356" y="8006"/>
                    <a:pt x="8357" y="8008"/>
                  </a:cubicBezTo>
                  <a:cubicBezTo>
                    <a:pt x="8359" y="8013"/>
                    <a:pt x="8360" y="8017"/>
                    <a:pt x="8361" y="8021"/>
                  </a:cubicBezTo>
                  <a:cubicBezTo>
                    <a:pt x="8362" y="8023"/>
                    <a:pt x="8362" y="8028"/>
                    <a:pt x="8364" y="8031"/>
                  </a:cubicBezTo>
                  <a:lnTo>
                    <a:pt x="8259" y="7926"/>
                  </a:lnTo>
                  <a:lnTo>
                    <a:pt x="8275" y="7918"/>
                  </a:lnTo>
                  <a:close/>
                  <a:moveTo>
                    <a:pt x="8745" y="7974"/>
                  </a:moveTo>
                  <a:lnTo>
                    <a:pt x="8789" y="8018"/>
                  </a:lnTo>
                  <a:lnTo>
                    <a:pt x="8789" y="8033"/>
                  </a:lnTo>
                  <a:lnTo>
                    <a:pt x="8730" y="7974"/>
                  </a:lnTo>
                  <a:close/>
                  <a:moveTo>
                    <a:pt x="13502" y="7048"/>
                  </a:moveTo>
                  <a:lnTo>
                    <a:pt x="13502" y="7917"/>
                  </a:lnTo>
                  <a:cubicBezTo>
                    <a:pt x="13456" y="7929"/>
                    <a:pt x="13417" y="7954"/>
                    <a:pt x="13391" y="7992"/>
                  </a:cubicBezTo>
                  <a:cubicBezTo>
                    <a:pt x="13389" y="7996"/>
                    <a:pt x="13386" y="8001"/>
                    <a:pt x="13384" y="8007"/>
                  </a:cubicBezTo>
                  <a:cubicBezTo>
                    <a:pt x="13366" y="8015"/>
                    <a:pt x="13349" y="8022"/>
                    <a:pt x="13331" y="8028"/>
                  </a:cubicBezTo>
                  <a:cubicBezTo>
                    <a:pt x="13312" y="8033"/>
                    <a:pt x="13292" y="8034"/>
                    <a:pt x="13273" y="8036"/>
                  </a:cubicBezTo>
                  <a:cubicBezTo>
                    <a:pt x="13260" y="8028"/>
                    <a:pt x="13247" y="8020"/>
                    <a:pt x="13231" y="8015"/>
                  </a:cubicBezTo>
                  <a:lnTo>
                    <a:pt x="13231" y="7693"/>
                  </a:lnTo>
                  <a:cubicBezTo>
                    <a:pt x="13231" y="7469"/>
                    <a:pt x="13196" y="7253"/>
                    <a:pt x="13134" y="7048"/>
                  </a:cubicBezTo>
                  <a:close/>
                  <a:moveTo>
                    <a:pt x="14341" y="8032"/>
                  </a:moveTo>
                  <a:cubicBezTo>
                    <a:pt x="14356" y="8032"/>
                    <a:pt x="14372" y="8034"/>
                    <a:pt x="14387" y="8039"/>
                  </a:cubicBezTo>
                  <a:cubicBezTo>
                    <a:pt x="14399" y="8043"/>
                    <a:pt x="14414" y="8057"/>
                    <a:pt x="14431" y="8071"/>
                  </a:cubicBezTo>
                  <a:cubicBezTo>
                    <a:pt x="14388" y="8058"/>
                    <a:pt x="14343" y="8047"/>
                    <a:pt x="14298" y="8037"/>
                  </a:cubicBezTo>
                  <a:cubicBezTo>
                    <a:pt x="14312" y="8034"/>
                    <a:pt x="14327" y="8032"/>
                    <a:pt x="14341" y="8032"/>
                  </a:cubicBezTo>
                  <a:close/>
                  <a:moveTo>
                    <a:pt x="3568" y="6769"/>
                  </a:moveTo>
                  <a:lnTo>
                    <a:pt x="3577" y="6777"/>
                  </a:lnTo>
                  <a:lnTo>
                    <a:pt x="2275" y="8078"/>
                  </a:lnTo>
                  <a:lnTo>
                    <a:pt x="2267" y="8070"/>
                  </a:lnTo>
                  <a:lnTo>
                    <a:pt x="3568" y="6769"/>
                  </a:lnTo>
                  <a:close/>
                  <a:moveTo>
                    <a:pt x="9304" y="7860"/>
                  </a:moveTo>
                  <a:lnTo>
                    <a:pt x="9515" y="8071"/>
                  </a:lnTo>
                  <a:lnTo>
                    <a:pt x="9506" y="8079"/>
                  </a:lnTo>
                  <a:lnTo>
                    <a:pt x="9289" y="7860"/>
                  </a:lnTo>
                  <a:close/>
                  <a:moveTo>
                    <a:pt x="8472" y="5254"/>
                  </a:moveTo>
                  <a:lnTo>
                    <a:pt x="8472" y="8089"/>
                  </a:lnTo>
                  <a:cubicBezTo>
                    <a:pt x="8429" y="8069"/>
                    <a:pt x="8399" y="8026"/>
                    <a:pt x="8399" y="7975"/>
                  </a:cubicBezTo>
                  <a:lnTo>
                    <a:pt x="8399" y="5368"/>
                  </a:lnTo>
                  <a:cubicBezTo>
                    <a:pt x="8399" y="5317"/>
                    <a:pt x="8429" y="5274"/>
                    <a:pt x="8472" y="5254"/>
                  </a:cubicBezTo>
                  <a:close/>
                  <a:moveTo>
                    <a:pt x="9992" y="5254"/>
                  </a:moveTo>
                  <a:lnTo>
                    <a:pt x="9992" y="8089"/>
                  </a:lnTo>
                  <a:cubicBezTo>
                    <a:pt x="9948" y="8069"/>
                    <a:pt x="9920" y="8026"/>
                    <a:pt x="9920" y="7975"/>
                  </a:cubicBezTo>
                  <a:lnTo>
                    <a:pt x="9920" y="5368"/>
                  </a:lnTo>
                  <a:cubicBezTo>
                    <a:pt x="9920" y="5317"/>
                    <a:pt x="9948" y="5274"/>
                    <a:pt x="9992" y="5254"/>
                  </a:cubicBezTo>
                  <a:close/>
                  <a:moveTo>
                    <a:pt x="9021" y="5255"/>
                  </a:moveTo>
                  <a:cubicBezTo>
                    <a:pt x="9066" y="5274"/>
                    <a:pt x="9094" y="5318"/>
                    <a:pt x="9094" y="5368"/>
                  </a:cubicBezTo>
                  <a:lnTo>
                    <a:pt x="9094" y="7976"/>
                  </a:lnTo>
                  <a:cubicBezTo>
                    <a:pt x="9094" y="8026"/>
                    <a:pt x="9066" y="8070"/>
                    <a:pt x="9021" y="8090"/>
                  </a:cubicBezTo>
                  <a:lnTo>
                    <a:pt x="9021" y="5255"/>
                  </a:lnTo>
                  <a:close/>
                  <a:moveTo>
                    <a:pt x="10542" y="5254"/>
                  </a:moveTo>
                  <a:cubicBezTo>
                    <a:pt x="10585" y="5274"/>
                    <a:pt x="10614" y="5317"/>
                    <a:pt x="10614" y="5368"/>
                  </a:cubicBezTo>
                  <a:lnTo>
                    <a:pt x="10614" y="7976"/>
                  </a:lnTo>
                  <a:cubicBezTo>
                    <a:pt x="10614" y="8026"/>
                    <a:pt x="10585" y="8070"/>
                    <a:pt x="10542" y="8090"/>
                  </a:cubicBezTo>
                  <a:lnTo>
                    <a:pt x="10542" y="5254"/>
                  </a:lnTo>
                  <a:close/>
                  <a:moveTo>
                    <a:pt x="3579" y="6839"/>
                  </a:moveTo>
                  <a:lnTo>
                    <a:pt x="3590" y="6851"/>
                  </a:lnTo>
                  <a:lnTo>
                    <a:pt x="2350" y="8091"/>
                  </a:lnTo>
                  <a:lnTo>
                    <a:pt x="2338" y="8079"/>
                  </a:lnTo>
                  <a:lnTo>
                    <a:pt x="3579" y="6839"/>
                  </a:lnTo>
                  <a:close/>
                  <a:moveTo>
                    <a:pt x="9225" y="7860"/>
                  </a:moveTo>
                  <a:lnTo>
                    <a:pt x="9444" y="8080"/>
                  </a:lnTo>
                  <a:lnTo>
                    <a:pt x="9433" y="8092"/>
                  </a:lnTo>
                  <a:lnTo>
                    <a:pt x="9201" y="7860"/>
                  </a:lnTo>
                  <a:close/>
                  <a:moveTo>
                    <a:pt x="8971" y="5244"/>
                  </a:moveTo>
                  <a:cubicBezTo>
                    <a:pt x="8973" y="5244"/>
                    <a:pt x="8974" y="5245"/>
                    <a:pt x="8977" y="5245"/>
                  </a:cubicBezTo>
                  <a:lnTo>
                    <a:pt x="8977" y="8100"/>
                  </a:lnTo>
                  <a:lnTo>
                    <a:pt x="8836" y="8100"/>
                  </a:lnTo>
                  <a:lnTo>
                    <a:pt x="8836" y="5244"/>
                  </a:lnTo>
                  <a:close/>
                  <a:moveTo>
                    <a:pt x="10497" y="5244"/>
                  </a:moveTo>
                  <a:lnTo>
                    <a:pt x="10497" y="8100"/>
                  </a:lnTo>
                  <a:lnTo>
                    <a:pt x="10355" y="8100"/>
                  </a:lnTo>
                  <a:lnTo>
                    <a:pt x="10355" y="5244"/>
                  </a:lnTo>
                  <a:close/>
                  <a:moveTo>
                    <a:pt x="8657" y="5244"/>
                  </a:moveTo>
                  <a:lnTo>
                    <a:pt x="8657" y="8101"/>
                  </a:lnTo>
                  <a:lnTo>
                    <a:pt x="8518" y="8101"/>
                  </a:lnTo>
                  <a:lnTo>
                    <a:pt x="8518" y="5244"/>
                  </a:lnTo>
                  <a:close/>
                  <a:moveTo>
                    <a:pt x="10179" y="5244"/>
                  </a:moveTo>
                  <a:lnTo>
                    <a:pt x="10179" y="8101"/>
                  </a:lnTo>
                  <a:lnTo>
                    <a:pt x="10038" y="8101"/>
                  </a:lnTo>
                  <a:lnTo>
                    <a:pt x="10038" y="5244"/>
                  </a:lnTo>
                  <a:close/>
                  <a:moveTo>
                    <a:pt x="13535" y="7958"/>
                  </a:moveTo>
                  <a:cubicBezTo>
                    <a:pt x="13556" y="7958"/>
                    <a:pt x="13588" y="7968"/>
                    <a:pt x="13622" y="7978"/>
                  </a:cubicBezTo>
                  <a:cubicBezTo>
                    <a:pt x="13656" y="7989"/>
                    <a:pt x="13696" y="8000"/>
                    <a:pt x="13733" y="8002"/>
                  </a:cubicBezTo>
                  <a:lnTo>
                    <a:pt x="13733" y="8026"/>
                  </a:lnTo>
                  <a:cubicBezTo>
                    <a:pt x="13697" y="8031"/>
                    <a:pt x="13660" y="8038"/>
                    <a:pt x="13626" y="8047"/>
                  </a:cubicBezTo>
                  <a:cubicBezTo>
                    <a:pt x="13611" y="8018"/>
                    <a:pt x="13581" y="7999"/>
                    <a:pt x="13545" y="7999"/>
                  </a:cubicBezTo>
                  <a:cubicBezTo>
                    <a:pt x="13542" y="7999"/>
                    <a:pt x="13538" y="7999"/>
                    <a:pt x="13533" y="8000"/>
                  </a:cubicBezTo>
                  <a:cubicBezTo>
                    <a:pt x="13507" y="8004"/>
                    <a:pt x="13485" y="8017"/>
                    <a:pt x="13472" y="8037"/>
                  </a:cubicBezTo>
                  <a:cubicBezTo>
                    <a:pt x="13460" y="8054"/>
                    <a:pt x="13455" y="8075"/>
                    <a:pt x="13459" y="8096"/>
                  </a:cubicBezTo>
                  <a:cubicBezTo>
                    <a:pt x="13444" y="8101"/>
                    <a:pt x="13428" y="8107"/>
                    <a:pt x="13414" y="8113"/>
                  </a:cubicBezTo>
                  <a:cubicBezTo>
                    <a:pt x="13414" y="8112"/>
                    <a:pt x="13413" y="8111"/>
                    <a:pt x="13413" y="8110"/>
                  </a:cubicBezTo>
                  <a:cubicBezTo>
                    <a:pt x="13404" y="8078"/>
                    <a:pt x="13409" y="8045"/>
                    <a:pt x="13429" y="8017"/>
                  </a:cubicBezTo>
                  <a:cubicBezTo>
                    <a:pt x="13450" y="7985"/>
                    <a:pt x="13486" y="7963"/>
                    <a:pt x="13527" y="7958"/>
                  </a:cubicBezTo>
                  <a:close/>
                  <a:moveTo>
                    <a:pt x="8704" y="8011"/>
                  </a:moveTo>
                  <a:lnTo>
                    <a:pt x="8791" y="8097"/>
                  </a:lnTo>
                  <a:lnTo>
                    <a:pt x="8791" y="8122"/>
                  </a:lnTo>
                  <a:lnTo>
                    <a:pt x="8704" y="8034"/>
                  </a:lnTo>
                  <a:lnTo>
                    <a:pt x="8704" y="8011"/>
                  </a:lnTo>
                  <a:close/>
                  <a:moveTo>
                    <a:pt x="13365" y="8065"/>
                  </a:moveTo>
                  <a:lnTo>
                    <a:pt x="13365" y="8065"/>
                  </a:lnTo>
                  <a:cubicBezTo>
                    <a:pt x="13362" y="8084"/>
                    <a:pt x="13364" y="8103"/>
                    <a:pt x="13367" y="8123"/>
                  </a:cubicBezTo>
                  <a:cubicBezTo>
                    <a:pt x="13369" y="8127"/>
                    <a:pt x="13370" y="8129"/>
                    <a:pt x="13371" y="8133"/>
                  </a:cubicBezTo>
                  <a:cubicBezTo>
                    <a:pt x="13362" y="8137"/>
                    <a:pt x="13355" y="8142"/>
                    <a:pt x="13345" y="8145"/>
                  </a:cubicBezTo>
                  <a:cubicBezTo>
                    <a:pt x="13345" y="8138"/>
                    <a:pt x="13344" y="8133"/>
                    <a:pt x="13343" y="8128"/>
                  </a:cubicBezTo>
                  <a:cubicBezTo>
                    <a:pt x="13338" y="8110"/>
                    <a:pt x="13328" y="8091"/>
                    <a:pt x="13318" y="8076"/>
                  </a:cubicBezTo>
                  <a:lnTo>
                    <a:pt x="13341" y="8073"/>
                  </a:lnTo>
                  <a:lnTo>
                    <a:pt x="13365" y="8065"/>
                  </a:lnTo>
                  <a:close/>
                  <a:moveTo>
                    <a:pt x="11038" y="5544"/>
                  </a:moveTo>
                  <a:cubicBezTo>
                    <a:pt x="12222" y="5544"/>
                    <a:pt x="13186" y="6508"/>
                    <a:pt x="13186" y="7693"/>
                  </a:cubicBezTo>
                  <a:lnTo>
                    <a:pt x="13186" y="8007"/>
                  </a:lnTo>
                  <a:cubicBezTo>
                    <a:pt x="13183" y="8007"/>
                    <a:pt x="13181" y="8006"/>
                    <a:pt x="13178" y="8006"/>
                  </a:cubicBezTo>
                  <a:cubicBezTo>
                    <a:pt x="13155" y="8006"/>
                    <a:pt x="13132" y="8009"/>
                    <a:pt x="13111" y="8017"/>
                  </a:cubicBezTo>
                  <a:cubicBezTo>
                    <a:pt x="13082" y="8028"/>
                    <a:pt x="13055" y="8054"/>
                    <a:pt x="13023" y="8087"/>
                  </a:cubicBezTo>
                  <a:cubicBezTo>
                    <a:pt x="12998" y="8112"/>
                    <a:pt x="12971" y="8139"/>
                    <a:pt x="12943" y="8156"/>
                  </a:cubicBezTo>
                  <a:lnTo>
                    <a:pt x="12943" y="7692"/>
                  </a:lnTo>
                  <a:cubicBezTo>
                    <a:pt x="12943" y="6642"/>
                    <a:pt x="12089" y="5788"/>
                    <a:pt x="11039" y="5788"/>
                  </a:cubicBezTo>
                  <a:lnTo>
                    <a:pt x="10661" y="5788"/>
                  </a:lnTo>
                  <a:lnTo>
                    <a:pt x="10661" y="5544"/>
                  </a:lnTo>
                  <a:close/>
                  <a:moveTo>
                    <a:pt x="3652" y="6853"/>
                  </a:moveTo>
                  <a:lnTo>
                    <a:pt x="3661" y="6861"/>
                  </a:lnTo>
                  <a:lnTo>
                    <a:pt x="2360" y="8163"/>
                  </a:lnTo>
                  <a:lnTo>
                    <a:pt x="2351" y="8154"/>
                  </a:lnTo>
                  <a:lnTo>
                    <a:pt x="3652" y="6853"/>
                  </a:lnTo>
                  <a:close/>
                  <a:moveTo>
                    <a:pt x="9140" y="7864"/>
                  </a:moveTo>
                  <a:lnTo>
                    <a:pt x="9432" y="8155"/>
                  </a:lnTo>
                  <a:lnTo>
                    <a:pt x="9424" y="8164"/>
                  </a:lnTo>
                  <a:lnTo>
                    <a:pt x="9140" y="7880"/>
                  </a:lnTo>
                  <a:lnTo>
                    <a:pt x="9140" y="7864"/>
                  </a:lnTo>
                  <a:close/>
                  <a:moveTo>
                    <a:pt x="3663" y="6924"/>
                  </a:moveTo>
                  <a:lnTo>
                    <a:pt x="3675" y="6935"/>
                  </a:lnTo>
                  <a:lnTo>
                    <a:pt x="2434" y="8175"/>
                  </a:lnTo>
                  <a:lnTo>
                    <a:pt x="2423" y="8164"/>
                  </a:lnTo>
                  <a:lnTo>
                    <a:pt x="3663" y="6924"/>
                  </a:lnTo>
                  <a:close/>
                  <a:moveTo>
                    <a:pt x="9140" y="7943"/>
                  </a:moveTo>
                  <a:lnTo>
                    <a:pt x="9361" y="8164"/>
                  </a:lnTo>
                  <a:lnTo>
                    <a:pt x="9348" y="8175"/>
                  </a:lnTo>
                  <a:lnTo>
                    <a:pt x="9140" y="7968"/>
                  </a:lnTo>
                  <a:lnTo>
                    <a:pt x="9140" y="7943"/>
                  </a:lnTo>
                  <a:close/>
                  <a:moveTo>
                    <a:pt x="13170" y="8165"/>
                  </a:moveTo>
                  <a:cubicBezTo>
                    <a:pt x="13176" y="8165"/>
                    <a:pt x="13183" y="8169"/>
                    <a:pt x="13186" y="8175"/>
                  </a:cubicBezTo>
                  <a:cubicBezTo>
                    <a:pt x="13190" y="8185"/>
                    <a:pt x="13185" y="8194"/>
                    <a:pt x="13175" y="8196"/>
                  </a:cubicBezTo>
                  <a:cubicBezTo>
                    <a:pt x="13173" y="8197"/>
                    <a:pt x="13171" y="8198"/>
                    <a:pt x="13169" y="8198"/>
                  </a:cubicBezTo>
                  <a:cubicBezTo>
                    <a:pt x="13163" y="8198"/>
                    <a:pt x="13156" y="8193"/>
                    <a:pt x="13153" y="8187"/>
                  </a:cubicBezTo>
                  <a:cubicBezTo>
                    <a:pt x="13152" y="8184"/>
                    <a:pt x="13152" y="8180"/>
                    <a:pt x="13153" y="8176"/>
                  </a:cubicBezTo>
                  <a:cubicBezTo>
                    <a:pt x="13154" y="8173"/>
                    <a:pt x="13158" y="8169"/>
                    <a:pt x="13164" y="8166"/>
                  </a:cubicBezTo>
                  <a:cubicBezTo>
                    <a:pt x="13166" y="8165"/>
                    <a:pt x="13167" y="8165"/>
                    <a:pt x="13170" y="8165"/>
                  </a:cubicBezTo>
                  <a:close/>
                  <a:moveTo>
                    <a:pt x="3737" y="6936"/>
                  </a:moveTo>
                  <a:lnTo>
                    <a:pt x="3745" y="6945"/>
                  </a:lnTo>
                  <a:lnTo>
                    <a:pt x="2444" y="8245"/>
                  </a:lnTo>
                  <a:lnTo>
                    <a:pt x="2435" y="8238"/>
                  </a:lnTo>
                  <a:lnTo>
                    <a:pt x="3737" y="6936"/>
                  </a:lnTo>
                  <a:close/>
                  <a:moveTo>
                    <a:pt x="9132" y="8023"/>
                  </a:moveTo>
                  <a:lnTo>
                    <a:pt x="9347" y="8239"/>
                  </a:lnTo>
                  <a:lnTo>
                    <a:pt x="9339" y="8247"/>
                  </a:lnTo>
                  <a:lnTo>
                    <a:pt x="9128" y="8036"/>
                  </a:lnTo>
                  <a:lnTo>
                    <a:pt x="9132" y="8023"/>
                  </a:lnTo>
                  <a:close/>
                  <a:moveTo>
                    <a:pt x="3746" y="7008"/>
                  </a:moveTo>
                  <a:lnTo>
                    <a:pt x="3758" y="7020"/>
                  </a:lnTo>
                  <a:lnTo>
                    <a:pt x="2518" y="8260"/>
                  </a:lnTo>
                  <a:lnTo>
                    <a:pt x="2506" y="8248"/>
                  </a:lnTo>
                  <a:lnTo>
                    <a:pt x="3746" y="7008"/>
                  </a:lnTo>
                  <a:close/>
                  <a:moveTo>
                    <a:pt x="9106" y="8078"/>
                  </a:moveTo>
                  <a:lnTo>
                    <a:pt x="9277" y="8248"/>
                  </a:lnTo>
                  <a:lnTo>
                    <a:pt x="9264" y="8260"/>
                  </a:lnTo>
                  <a:lnTo>
                    <a:pt x="9094" y="8090"/>
                  </a:lnTo>
                  <a:lnTo>
                    <a:pt x="9095" y="8089"/>
                  </a:lnTo>
                  <a:cubicBezTo>
                    <a:pt x="9099" y="8086"/>
                    <a:pt x="9102" y="8081"/>
                    <a:pt x="9105" y="8079"/>
                  </a:cubicBezTo>
                  <a:lnTo>
                    <a:pt x="9106" y="8078"/>
                  </a:lnTo>
                  <a:close/>
                  <a:moveTo>
                    <a:pt x="8355" y="5544"/>
                  </a:moveTo>
                  <a:lnTo>
                    <a:pt x="8355" y="5788"/>
                  </a:lnTo>
                  <a:lnTo>
                    <a:pt x="7901" y="5788"/>
                  </a:lnTo>
                  <a:cubicBezTo>
                    <a:pt x="6851" y="5788"/>
                    <a:pt x="5997" y="6642"/>
                    <a:pt x="5997" y="7693"/>
                  </a:cubicBezTo>
                  <a:lnTo>
                    <a:pt x="5997" y="8280"/>
                  </a:lnTo>
                  <a:lnTo>
                    <a:pt x="5752" y="8280"/>
                  </a:lnTo>
                  <a:lnTo>
                    <a:pt x="5752" y="7693"/>
                  </a:lnTo>
                  <a:cubicBezTo>
                    <a:pt x="5752" y="6508"/>
                    <a:pt x="6716" y="5544"/>
                    <a:pt x="7901" y="5544"/>
                  </a:cubicBezTo>
                  <a:close/>
                  <a:moveTo>
                    <a:pt x="8355" y="5834"/>
                  </a:moveTo>
                  <a:lnTo>
                    <a:pt x="8355" y="7390"/>
                  </a:lnTo>
                  <a:lnTo>
                    <a:pt x="8354" y="7390"/>
                  </a:lnTo>
                  <a:cubicBezTo>
                    <a:pt x="8164" y="7416"/>
                    <a:pt x="7988" y="7504"/>
                    <a:pt x="7850" y="7642"/>
                  </a:cubicBezTo>
                  <a:cubicBezTo>
                    <a:pt x="7681" y="7810"/>
                    <a:pt x="7589" y="8034"/>
                    <a:pt x="7589" y="8271"/>
                  </a:cubicBezTo>
                  <a:lnTo>
                    <a:pt x="7589" y="8280"/>
                  </a:lnTo>
                  <a:lnTo>
                    <a:pt x="6042" y="8280"/>
                  </a:lnTo>
                  <a:lnTo>
                    <a:pt x="6042" y="7693"/>
                  </a:lnTo>
                  <a:cubicBezTo>
                    <a:pt x="6042" y="6667"/>
                    <a:pt x="6877" y="5834"/>
                    <a:pt x="7901" y="5834"/>
                  </a:cubicBezTo>
                  <a:close/>
                  <a:moveTo>
                    <a:pt x="8353" y="7437"/>
                  </a:moveTo>
                  <a:lnTo>
                    <a:pt x="8353" y="7836"/>
                  </a:lnTo>
                  <a:cubicBezTo>
                    <a:pt x="8164" y="7890"/>
                    <a:pt x="8023" y="8064"/>
                    <a:pt x="8023" y="8271"/>
                  </a:cubicBezTo>
                  <a:lnTo>
                    <a:pt x="8023" y="8280"/>
                  </a:lnTo>
                  <a:lnTo>
                    <a:pt x="7633" y="8280"/>
                  </a:lnTo>
                  <a:lnTo>
                    <a:pt x="7633" y="8271"/>
                  </a:lnTo>
                  <a:cubicBezTo>
                    <a:pt x="7633" y="8047"/>
                    <a:pt x="7722" y="7834"/>
                    <a:pt x="7881" y="7674"/>
                  </a:cubicBezTo>
                  <a:cubicBezTo>
                    <a:pt x="8010" y="7546"/>
                    <a:pt x="8176" y="7463"/>
                    <a:pt x="8353" y="7437"/>
                  </a:cubicBezTo>
                  <a:close/>
                  <a:moveTo>
                    <a:pt x="8074" y="8222"/>
                  </a:moveTo>
                  <a:lnTo>
                    <a:pt x="8132" y="8280"/>
                  </a:lnTo>
                  <a:lnTo>
                    <a:pt x="8108" y="8280"/>
                  </a:lnTo>
                  <a:lnTo>
                    <a:pt x="8071" y="8243"/>
                  </a:lnTo>
                  <a:cubicBezTo>
                    <a:pt x="8071" y="8236"/>
                    <a:pt x="8072" y="8228"/>
                    <a:pt x="8074" y="8222"/>
                  </a:cubicBezTo>
                  <a:close/>
                  <a:moveTo>
                    <a:pt x="10660" y="7452"/>
                  </a:moveTo>
                  <a:cubicBezTo>
                    <a:pt x="11029" y="7543"/>
                    <a:pt x="11303" y="7875"/>
                    <a:pt x="11303" y="8271"/>
                  </a:cubicBezTo>
                  <a:lnTo>
                    <a:pt x="11303" y="8280"/>
                  </a:lnTo>
                  <a:lnTo>
                    <a:pt x="10914" y="8280"/>
                  </a:lnTo>
                  <a:lnTo>
                    <a:pt x="10914" y="8271"/>
                  </a:lnTo>
                  <a:cubicBezTo>
                    <a:pt x="10914" y="8092"/>
                    <a:pt x="10810" y="7938"/>
                    <a:pt x="10659" y="7863"/>
                  </a:cubicBezTo>
                  <a:lnTo>
                    <a:pt x="10659" y="7452"/>
                  </a:lnTo>
                  <a:close/>
                  <a:moveTo>
                    <a:pt x="11038" y="5834"/>
                  </a:moveTo>
                  <a:cubicBezTo>
                    <a:pt x="12063" y="5834"/>
                    <a:pt x="12896" y="6668"/>
                    <a:pt x="12896" y="7693"/>
                  </a:cubicBezTo>
                  <a:lnTo>
                    <a:pt x="12896" y="8176"/>
                  </a:lnTo>
                  <a:cubicBezTo>
                    <a:pt x="12866" y="8185"/>
                    <a:pt x="12836" y="8187"/>
                    <a:pt x="12805" y="8190"/>
                  </a:cubicBezTo>
                  <a:cubicBezTo>
                    <a:pt x="12763" y="8194"/>
                    <a:pt x="12727" y="8197"/>
                    <a:pt x="12704" y="8211"/>
                  </a:cubicBezTo>
                  <a:cubicBezTo>
                    <a:pt x="12674" y="8228"/>
                    <a:pt x="12651" y="8252"/>
                    <a:pt x="12634" y="8280"/>
                  </a:cubicBezTo>
                  <a:lnTo>
                    <a:pt x="11348" y="8280"/>
                  </a:lnTo>
                  <a:lnTo>
                    <a:pt x="11348" y="8271"/>
                  </a:lnTo>
                  <a:cubicBezTo>
                    <a:pt x="11348" y="7849"/>
                    <a:pt x="11052" y="7495"/>
                    <a:pt x="10659" y="7404"/>
                  </a:cubicBezTo>
                  <a:lnTo>
                    <a:pt x="10659" y="5834"/>
                  </a:lnTo>
                  <a:close/>
                  <a:moveTo>
                    <a:pt x="8087" y="8155"/>
                  </a:moveTo>
                  <a:lnTo>
                    <a:pt x="8212" y="8281"/>
                  </a:lnTo>
                  <a:cubicBezTo>
                    <a:pt x="8207" y="8281"/>
                    <a:pt x="8202" y="8280"/>
                    <a:pt x="8197" y="8280"/>
                  </a:cubicBezTo>
                  <a:lnTo>
                    <a:pt x="8083" y="8168"/>
                  </a:lnTo>
                  <a:lnTo>
                    <a:pt x="8087" y="8155"/>
                  </a:lnTo>
                  <a:close/>
                  <a:moveTo>
                    <a:pt x="13177" y="8052"/>
                  </a:moveTo>
                  <a:cubicBezTo>
                    <a:pt x="13234" y="8052"/>
                    <a:pt x="13285" y="8087"/>
                    <a:pt x="13300" y="8138"/>
                  </a:cubicBezTo>
                  <a:cubicBezTo>
                    <a:pt x="13302" y="8148"/>
                    <a:pt x="13301" y="8155"/>
                    <a:pt x="13301" y="8165"/>
                  </a:cubicBezTo>
                  <a:cubicBezTo>
                    <a:pt x="13286" y="8171"/>
                    <a:pt x="13271" y="8180"/>
                    <a:pt x="13258" y="8187"/>
                  </a:cubicBezTo>
                  <a:cubicBezTo>
                    <a:pt x="13259" y="8175"/>
                    <a:pt x="13258" y="8165"/>
                    <a:pt x="13253" y="8153"/>
                  </a:cubicBezTo>
                  <a:cubicBezTo>
                    <a:pt x="13242" y="8118"/>
                    <a:pt x="13207" y="8096"/>
                    <a:pt x="13171" y="8096"/>
                  </a:cubicBezTo>
                  <a:cubicBezTo>
                    <a:pt x="13160" y="8096"/>
                    <a:pt x="13150" y="8098"/>
                    <a:pt x="13139" y="8101"/>
                  </a:cubicBezTo>
                  <a:cubicBezTo>
                    <a:pt x="13116" y="8111"/>
                    <a:pt x="13097" y="8128"/>
                    <a:pt x="13089" y="8150"/>
                  </a:cubicBezTo>
                  <a:cubicBezTo>
                    <a:pt x="13079" y="8171"/>
                    <a:pt x="13079" y="8195"/>
                    <a:pt x="13087" y="8215"/>
                  </a:cubicBezTo>
                  <a:cubicBezTo>
                    <a:pt x="13096" y="8238"/>
                    <a:pt x="13113" y="8253"/>
                    <a:pt x="13134" y="8261"/>
                  </a:cubicBezTo>
                  <a:cubicBezTo>
                    <a:pt x="13115" y="8274"/>
                    <a:pt x="13095" y="8286"/>
                    <a:pt x="13076" y="8301"/>
                  </a:cubicBezTo>
                  <a:cubicBezTo>
                    <a:pt x="13074" y="8302"/>
                    <a:pt x="13071" y="8305"/>
                    <a:pt x="13069" y="8307"/>
                  </a:cubicBezTo>
                  <a:cubicBezTo>
                    <a:pt x="13054" y="8308"/>
                    <a:pt x="13039" y="8311"/>
                    <a:pt x="13023" y="8317"/>
                  </a:cubicBezTo>
                  <a:lnTo>
                    <a:pt x="12965" y="8196"/>
                  </a:lnTo>
                  <a:cubicBezTo>
                    <a:pt x="12997" y="8176"/>
                    <a:pt x="13027" y="8147"/>
                    <a:pt x="13053" y="8122"/>
                  </a:cubicBezTo>
                  <a:cubicBezTo>
                    <a:pt x="13078" y="8095"/>
                    <a:pt x="13106" y="8069"/>
                    <a:pt x="13124" y="8062"/>
                  </a:cubicBezTo>
                  <a:cubicBezTo>
                    <a:pt x="13141" y="8056"/>
                    <a:pt x="13159" y="8052"/>
                    <a:pt x="13177" y="8052"/>
                  </a:cubicBezTo>
                  <a:close/>
                  <a:moveTo>
                    <a:pt x="3821" y="7021"/>
                  </a:moveTo>
                  <a:lnTo>
                    <a:pt x="3830" y="7029"/>
                  </a:lnTo>
                  <a:lnTo>
                    <a:pt x="2528" y="8329"/>
                  </a:lnTo>
                  <a:lnTo>
                    <a:pt x="2520" y="8322"/>
                  </a:lnTo>
                  <a:lnTo>
                    <a:pt x="3821" y="7021"/>
                  </a:lnTo>
                  <a:close/>
                  <a:moveTo>
                    <a:pt x="9060" y="8122"/>
                  </a:moveTo>
                  <a:lnTo>
                    <a:pt x="9263" y="8323"/>
                  </a:lnTo>
                  <a:lnTo>
                    <a:pt x="9254" y="8331"/>
                  </a:lnTo>
                  <a:lnTo>
                    <a:pt x="9051" y="8127"/>
                  </a:lnTo>
                  <a:cubicBezTo>
                    <a:pt x="9053" y="8126"/>
                    <a:pt x="9057" y="8124"/>
                    <a:pt x="9060" y="8122"/>
                  </a:cubicBezTo>
                  <a:close/>
                  <a:moveTo>
                    <a:pt x="9003" y="8143"/>
                  </a:moveTo>
                  <a:lnTo>
                    <a:pt x="9193" y="8331"/>
                  </a:lnTo>
                  <a:lnTo>
                    <a:pt x="9182" y="8343"/>
                  </a:lnTo>
                  <a:lnTo>
                    <a:pt x="8984" y="8147"/>
                  </a:lnTo>
                  <a:lnTo>
                    <a:pt x="9003" y="8143"/>
                  </a:lnTo>
                  <a:close/>
                  <a:moveTo>
                    <a:pt x="3831" y="7092"/>
                  </a:moveTo>
                  <a:lnTo>
                    <a:pt x="3842" y="7104"/>
                  </a:lnTo>
                  <a:lnTo>
                    <a:pt x="2602" y="8344"/>
                  </a:lnTo>
                  <a:lnTo>
                    <a:pt x="2591" y="8332"/>
                  </a:lnTo>
                  <a:lnTo>
                    <a:pt x="3831" y="7092"/>
                  </a:lnTo>
                  <a:close/>
                  <a:moveTo>
                    <a:pt x="5707" y="7979"/>
                  </a:moveTo>
                  <a:lnTo>
                    <a:pt x="5707" y="8234"/>
                  </a:lnTo>
                  <a:cubicBezTo>
                    <a:pt x="5513" y="8250"/>
                    <a:pt x="5327" y="8292"/>
                    <a:pt x="5151" y="8356"/>
                  </a:cubicBezTo>
                  <a:lnTo>
                    <a:pt x="5151" y="7979"/>
                  </a:lnTo>
                  <a:close/>
                  <a:moveTo>
                    <a:pt x="8193" y="8324"/>
                  </a:moveTo>
                  <a:cubicBezTo>
                    <a:pt x="8243" y="8324"/>
                    <a:pt x="8287" y="8354"/>
                    <a:pt x="8307" y="8397"/>
                  </a:cubicBezTo>
                  <a:lnTo>
                    <a:pt x="5473" y="8397"/>
                  </a:lnTo>
                  <a:cubicBezTo>
                    <a:pt x="5493" y="8355"/>
                    <a:pt x="5536" y="8324"/>
                    <a:pt x="5586" y="8324"/>
                  </a:cubicBezTo>
                  <a:close/>
                  <a:moveTo>
                    <a:pt x="10744" y="8324"/>
                  </a:moveTo>
                  <a:lnTo>
                    <a:pt x="12615" y="8326"/>
                  </a:lnTo>
                  <a:cubicBezTo>
                    <a:pt x="12614" y="8331"/>
                    <a:pt x="12614" y="8338"/>
                    <a:pt x="12612" y="8343"/>
                  </a:cubicBezTo>
                  <a:cubicBezTo>
                    <a:pt x="12599" y="8355"/>
                    <a:pt x="12586" y="8367"/>
                    <a:pt x="12570" y="8377"/>
                  </a:cubicBezTo>
                  <a:cubicBezTo>
                    <a:pt x="12557" y="8385"/>
                    <a:pt x="12544" y="8392"/>
                    <a:pt x="12529" y="8397"/>
                  </a:cubicBezTo>
                  <a:lnTo>
                    <a:pt x="12515" y="8397"/>
                  </a:lnTo>
                  <a:cubicBezTo>
                    <a:pt x="12499" y="8392"/>
                    <a:pt x="12481" y="8388"/>
                    <a:pt x="12463" y="8388"/>
                  </a:cubicBezTo>
                  <a:cubicBezTo>
                    <a:pt x="12444" y="8388"/>
                    <a:pt x="12428" y="8392"/>
                    <a:pt x="12410" y="8397"/>
                  </a:cubicBezTo>
                  <a:lnTo>
                    <a:pt x="10631" y="8397"/>
                  </a:lnTo>
                  <a:cubicBezTo>
                    <a:pt x="10651" y="8354"/>
                    <a:pt x="10696" y="8324"/>
                    <a:pt x="10744" y="8324"/>
                  </a:cubicBezTo>
                  <a:close/>
                  <a:moveTo>
                    <a:pt x="3905" y="7105"/>
                  </a:moveTo>
                  <a:lnTo>
                    <a:pt x="3912" y="7113"/>
                  </a:lnTo>
                  <a:lnTo>
                    <a:pt x="2612" y="8414"/>
                  </a:lnTo>
                  <a:lnTo>
                    <a:pt x="2603" y="8406"/>
                  </a:lnTo>
                  <a:lnTo>
                    <a:pt x="3905" y="7105"/>
                  </a:lnTo>
                  <a:close/>
                  <a:moveTo>
                    <a:pt x="8918" y="8147"/>
                  </a:moveTo>
                  <a:lnTo>
                    <a:pt x="9178" y="8406"/>
                  </a:lnTo>
                  <a:lnTo>
                    <a:pt x="9171" y="8414"/>
                  </a:lnTo>
                  <a:lnTo>
                    <a:pt x="8903" y="8147"/>
                  </a:lnTo>
                  <a:close/>
                  <a:moveTo>
                    <a:pt x="3915" y="7177"/>
                  </a:moveTo>
                  <a:lnTo>
                    <a:pt x="3927" y="7188"/>
                  </a:lnTo>
                  <a:lnTo>
                    <a:pt x="2686" y="8428"/>
                  </a:lnTo>
                  <a:lnTo>
                    <a:pt x="2675" y="8417"/>
                  </a:lnTo>
                  <a:lnTo>
                    <a:pt x="3915" y="7177"/>
                  </a:lnTo>
                  <a:close/>
                  <a:moveTo>
                    <a:pt x="8839" y="8147"/>
                  </a:moveTo>
                  <a:lnTo>
                    <a:pt x="9109" y="8417"/>
                  </a:lnTo>
                  <a:lnTo>
                    <a:pt x="9097" y="8428"/>
                  </a:lnTo>
                  <a:lnTo>
                    <a:pt x="8815" y="8147"/>
                  </a:lnTo>
                  <a:close/>
                  <a:moveTo>
                    <a:pt x="12926" y="8215"/>
                  </a:moveTo>
                  <a:lnTo>
                    <a:pt x="12955" y="8274"/>
                  </a:lnTo>
                  <a:lnTo>
                    <a:pt x="12984" y="8334"/>
                  </a:lnTo>
                  <a:cubicBezTo>
                    <a:pt x="12950" y="8356"/>
                    <a:pt x="12923" y="8392"/>
                    <a:pt x="12900" y="8423"/>
                  </a:cubicBezTo>
                  <a:cubicBezTo>
                    <a:pt x="12883" y="8445"/>
                    <a:pt x="12865" y="8467"/>
                    <a:pt x="12854" y="8475"/>
                  </a:cubicBezTo>
                  <a:cubicBezTo>
                    <a:pt x="12833" y="8486"/>
                    <a:pt x="12810" y="8493"/>
                    <a:pt x="12786" y="8493"/>
                  </a:cubicBezTo>
                  <a:cubicBezTo>
                    <a:pt x="12739" y="8493"/>
                    <a:pt x="12696" y="8470"/>
                    <a:pt x="12673" y="8431"/>
                  </a:cubicBezTo>
                  <a:cubicBezTo>
                    <a:pt x="12656" y="8403"/>
                    <a:pt x="12651" y="8369"/>
                    <a:pt x="12660" y="8336"/>
                  </a:cubicBezTo>
                  <a:cubicBezTo>
                    <a:pt x="12669" y="8301"/>
                    <a:pt x="12693" y="8269"/>
                    <a:pt x="12727" y="8250"/>
                  </a:cubicBezTo>
                  <a:cubicBezTo>
                    <a:pt x="12743" y="8241"/>
                    <a:pt x="12778" y="8239"/>
                    <a:pt x="12810" y="8234"/>
                  </a:cubicBezTo>
                  <a:cubicBezTo>
                    <a:pt x="12847" y="8232"/>
                    <a:pt x="12891" y="8228"/>
                    <a:pt x="12926" y="8215"/>
                  </a:cubicBezTo>
                  <a:close/>
                  <a:moveTo>
                    <a:pt x="3989" y="7189"/>
                  </a:moveTo>
                  <a:lnTo>
                    <a:pt x="3996" y="7196"/>
                  </a:lnTo>
                  <a:lnTo>
                    <a:pt x="2696" y="8498"/>
                  </a:lnTo>
                  <a:lnTo>
                    <a:pt x="2688" y="8491"/>
                  </a:lnTo>
                  <a:lnTo>
                    <a:pt x="3989" y="7189"/>
                  </a:lnTo>
                  <a:close/>
                  <a:moveTo>
                    <a:pt x="8704" y="8100"/>
                  </a:moveTo>
                  <a:lnTo>
                    <a:pt x="9095" y="8492"/>
                  </a:lnTo>
                  <a:lnTo>
                    <a:pt x="9088" y="8498"/>
                  </a:lnTo>
                  <a:lnTo>
                    <a:pt x="8704" y="8115"/>
                  </a:lnTo>
                  <a:lnTo>
                    <a:pt x="8704" y="8100"/>
                  </a:lnTo>
                  <a:close/>
                  <a:moveTo>
                    <a:pt x="15110" y="8502"/>
                  </a:moveTo>
                  <a:lnTo>
                    <a:pt x="15110" y="8502"/>
                  </a:lnTo>
                  <a:cubicBezTo>
                    <a:pt x="15111" y="8502"/>
                    <a:pt x="15114" y="8503"/>
                    <a:pt x="15114" y="8503"/>
                  </a:cubicBezTo>
                  <a:cubicBezTo>
                    <a:pt x="15114" y="8503"/>
                    <a:pt x="15115" y="8505"/>
                    <a:pt x="15115" y="8506"/>
                  </a:cubicBezTo>
                  <a:lnTo>
                    <a:pt x="15110" y="8502"/>
                  </a:lnTo>
                  <a:close/>
                  <a:moveTo>
                    <a:pt x="3999" y="7259"/>
                  </a:moveTo>
                  <a:lnTo>
                    <a:pt x="4011" y="7272"/>
                  </a:lnTo>
                  <a:lnTo>
                    <a:pt x="2771" y="8512"/>
                  </a:lnTo>
                  <a:lnTo>
                    <a:pt x="2759" y="8500"/>
                  </a:lnTo>
                  <a:lnTo>
                    <a:pt x="3999" y="7259"/>
                  </a:lnTo>
                  <a:close/>
                  <a:moveTo>
                    <a:pt x="8671" y="8147"/>
                  </a:moveTo>
                  <a:lnTo>
                    <a:pt x="9024" y="8500"/>
                  </a:lnTo>
                  <a:lnTo>
                    <a:pt x="9013" y="8512"/>
                  </a:lnTo>
                  <a:lnTo>
                    <a:pt x="8647" y="8147"/>
                  </a:lnTo>
                  <a:close/>
                  <a:moveTo>
                    <a:pt x="12614" y="8403"/>
                  </a:moveTo>
                  <a:cubicBezTo>
                    <a:pt x="12617" y="8422"/>
                    <a:pt x="12625" y="8440"/>
                    <a:pt x="12635" y="8458"/>
                  </a:cubicBezTo>
                  <a:cubicBezTo>
                    <a:pt x="12644" y="8472"/>
                    <a:pt x="12659" y="8486"/>
                    <a:pt x="12673" y="8498"/>
                  </a:cubicBezTo>
                  <a:cubicBezTo>
                    <a:pt x="12667" y="8502"/>
                    <a:pt x="12659" y="8505"/>
                    <a:pt x="12652" y="8509"/>
                  </a:cubicBezTo>
                  <a:cubicBezTo>
                    <a:pt x="12646" y="8513"/>
                    <a:pt x="12641" y="8518"/>
                    <a:pt x="12633" y="8523"/>
                  </a:cubicBezTo>
                  <a:cubicBezTo>
                    <a:pt x="12630" y="8505"/>
                    <a:pt x="12623" y="8486"/>
                    <a:pt x="12612" y="8471"/>
                  </a:cubicBezTo>
                  <a:cubicBezTo>
                    <a:pt x="12602" y="8454"/>
                    <a:pt x="12589" y="8440"/>
                    <a:pt x="12573" y="8428"/>
                  </a:cubicBezTo>
                  <a:cubicBezTo>
                    <a:pt x="12580" y="8424"/>
                    <a:pt x="12588" y="8422"/>
                    <a:pt x="12595" y="8418"/>
                  </a:cubicBezTo>
                  <a:cubicBezTo>
                    <a:pt x="12602" y="8414"/>
                    <a:pt x="12607" y="8408"/>
                    <a:pt x="12614" y="8403"/>
                  </a:cubicBezTo>
                  <a:close/>
                  <a:moveTo>
                    <a:pt x="4073" y="7274"/>
                  </a:moveTo>
                  <a:lnTo>
                    <a:pt x="4081" y="7281"/>
                  </a:lnTo>
                  <a:lnTo>
                    <a:pt x="2780" y="8582"/>
                  </a:lnTo>
                  <a:lnTo>
                    <a:pt x="2772" y="8575"/>
                  </a:lnTo>
                  <a:lnTo>
                    <a:pt x="4073" y="7274"/>
                  </a:lnTo>
                  <a:close/>
                  <a:moveTo>
                    <a:pt x="8582" y="8147"/>
                  </a:moveTo>
                  <a:lnTo>
                    <a:pt x="9010" y="8575"/>
                  </a:lnTo>
                  <a:lnTo>
                    <a:pt x="9002" y="8582"/>
                  </a:lnTo>
                  <a:lnTo>
                    <a:pt x="8567" y="8147"/>
                  </a:lnTo>
                  <a:close/>
                  <a:moveTo>
                    <a:pt x="8318" y="8443"/>
                  </a:moveTo>
                  <a:lnTo>
                    <a:pt x="8318" y="8450"/>
                  </a:lnTo>
                  <a:lnTo>
                    <a:pt x="8318" y="8584"/>
                  </a:lnTo>
                  <a:lnTo>
                    <a:pt x="5461" y="8584"/>
                  </a:lnTo>
                  <a:lnTo>
                    <a:pt x="5461" y="8450"/>
                  </a:lnTo>
                  <a:lnTo>
                    <a:pt x="5461" y="8443"/>
                  </a:lnTo>
                  <a:close/>
                  <a:moveTo>
                    <a:pt x="12339" y="8443"/>
                  </a:moveTo>
                  <a:cubicBezTo>
                    <a:pt x="12327" y="8458"/>
                    <a:pt x="12315" y="8476"/>
                    <a:pt x="12301" y="8496"/>
                  </a:cubicBezTo>
                  <a:cubicBezTo>
                    <a:pt x="12280" y="8528"/>
                    <a:pt x="12258" y="8561"/>
                    <a:pt x="12231" y="8584"/>
                  </a:cubicBezTo>
                  <a:lnTo>
                    <a:pt x="10622" y="8584"/>
                  </a:lnTo>
                  <a:lnTo>
                    <a:pt x="10622" y="8450"/>
                  </a:lnTo>
                  <a:lnTo>
                    <a:pt x="10622" y="8443"/>
                  </a:lnTo>
                  <a:close/>
                  <a:moveTo>
                    <a:pt x="4083" y="7343"/>
                  </a:moveTo>
                  <a:lnTo>
                    <a:pt x="4094" y="7356"/>
                  </a:lnTo>
                  <a:lnTo>
                    <a:pt x="2853" y="8596"/>
                  </a:lnTo>
                  <a:lnTo>
                    <a:pt x="2842" y="8584"/>
                  </a:lnTo>
                  <a:lnTo>
                    <a:pt x="4083" y="7343"/>
                  </a:lnTo>
                  <a:close/>
                  <a:moveTo>
                    <a:pt x="8471" y="8138"/>
                  </a:moveTo>
                  <a:cubicBezTo>
                    <a:pt x="8474" y="8138"/>
                    <a:pt x="8476" y="8139"/>
                    <a:pt x="8478" y="8139"/>
                  </a:cubicBezTo>
                  <a:lnTo>
                    <a:pt x="8490" y="8144"/>
                  </a:lnTo>
                  <a:lnTo>
                    <a:pt x="8500" y="8147"/>
                  </a:lnTo>
                  <a:lnTo>
                    <a:pt x="8940" y="8586"/>
                  </a:lnTo>
                  <a:lnTo>
                    <a:pt x="8927" y="8597"/>
                  </a:lnTo>
                  <a:lnTo>
                    <a:pt x="8468" y="8138"/>
                  </a:lnTo>
                  <a:cubicBezTo>
                    <a:pt x="8469" y="8138"/>
                    <a:pt x="8470" y="8138"/>
                    <a:pt x="8471" y="8138"/>
                  </a:cubicBezTo>
                  <a:close/>
                  <a:moveTo>
                    <a:pt x="4158" y="7357"/>
                  </a:moveTo>
                  <a:lnTo>
                    <a:pt x="4164" y="7364"/>
                  </a:lnTo>
                  <a:lnTo>
                    <a:pt x="2865" y="8666"/>
                  </a:lnTo>
                  <a:lnTo>
                    <a:pt x="2856" y="8658"/>
                  </a:lnTo>
                  <a:lnTo>
                    <a:pt x="4158" y="7357"/>
                  </a:lnTo>
                  <a:close/>
                  <a:moveTo>
                    <a:pt x="8222" y="7955"/>
                  </a:moveTo>
                  <a:lnTo>
                    <a:pt x="8926" y="8659"/>
                  </a:lnTo>
                  <a:lnTo>
                    <a:pt x="8919" y="8667"/>
                  </a:lnTo>
                  <a:lnTo>
                    <a:pt x="8213" y="7962"/>
                  </a:lnTo>
                  <a:cubicBezTo>
                    <a:pt x="8217" y="7959"/>
                    <a:pt x="8219" y="7958"/>
                    <a:pt x="8222" y="7955"/>
                  </a:cubicBezTo>
                  <a:close/>
                  <a:moveTo>
                    <a:pt x="4167" y="7428"/>
                  </a:moveTo>
                  <a:lnTo>
                    <a:pt x="4179" y="7439"/>
                  </a:lnTo>
                  <a:lnTo>
                    <a:pt x="2939" y="8680"/>
                  </a:lnTo>
                  <a:lnTo>
                    <a:pt x="2926" y="8669"/>
                  </a:lnTo>
                  <a:lnTo>
                    <a:pt x="4167" y="7428"/>
                  </a:lnTo>
                  <a:close/>
                  <a:moveTo>
                    <a:pt x="8181" y="7992"/>
                  </a:moveTo>
                  <a:lnTo>
                    <a:pt x="8857" y="8669"/>
                  </a:lnTo>
                  <a:lnTo>
                    <a:pt x="8845" y="8680"/>
                  </a:lnTo>
                  <a:lnTo>
                    <a:pt x="8170" y="8006"/>
                  </a:lnTo>
                  <a:cubicBezTo>
                    <a:pt x="8173" y="8001"/>
                    <a:pt x="8177" y="7996"/>
                    <a:pt x="8181" y="7992"/>
                  </a:cubicBezTo>
                  <a:close/>
                  <a:moveTo>
                    <a:pt x="8191" y="8675"/>
                  </a:moveTo>
                  <a:lnTo>
                    <a:pt x="8230" y="8714"/>
                  </a:lnTo>
                  <a:lnTo>
                    <a:pt x="8207" y="8714"/>
                  </a:lnTo>
                  <a:lnTo>
                    <a:pt x="8191" y="8698"/>
                  </a:lnTo>
                  <a:lnTo>
                    <a:pt x="8191" y="8675"/>
                  </a:lnTo>
                  <a:close/>
                  <a:moveTo>
                    <a:pt x="8145" y="8629"/>
                  </a:moveTo>
                  <a:lnTo>
                    <a:pt x="8145" y="8716"/>
                  </a:lnTo>
                  <a:lnTo>
                    <a:pt x="5634" y="8716"/>
                  </a:lnTo>
                  <a:lnTo>
                    <a:pt x="5634" y="8629"/>
                  </a:lnTo>
                  <a:close/>
                  <a:moveTo>
                    <a:pt x="8224" y="8629"/>
                  </a:moveTo>
                  <a:lnTo>
                    <a:pt x="8312" y="8716"/>
                  </a:lnTo>
                  <a:lnTo>
                    <a:pt x="8297" y="8716"/>
                  </a:lnTo>
                  <a:lnTo>
                    <a:pt x="8209" y="8629"/>
                  </a:lnTo>
                  <a:close/>
                  <a:moveTo>
                    <a:pt x="12109" y="8629"/>
                  </a:moveTo>
                  <a:cubicBezTo>
                    <a:pt x="12106" y="8629"/>
                    <a:pt x="12105" y="8630"/>
                    <a:pt x="12103" y="8630"/>
                  </a:cubicBezTo>
                  <a:cubicBezTo>
                    <a:pt x="12064" y="8638"/>
                    <a:pt x="12031" y="8645"/>
                    <a:pt x="12010" y="8659"/>
                  </a:cubicBezTo>
                  <a:cubicBezTo>
                    <a:pt x="11988" y="8675"/>
                    <a:pt x="11971" y="8693"/>
                    <a:pt x="11957" y="8716"/>
                  </a:cubicBezTo>
                  <a:lnTo>
                    <a:pt x="10795" y="8716"/>
                  </a:lnTo>
                  <a:lnTo>
                    <a:pt x="10795" y="8629"/>
                  </a:lnTo>
                  <a:close/>
                  <a:moveTo>
                    <a:pt x="12464" y="8435"/>
                  </a:moveTo>
                  <a:cubicBezTo>
                    <a:pt x="12508" y="8435"/>
                    <a:pt x="12550" y="8456"/>
                    <a:pt x="12573" y="8493"/>
                  </a:cubicBezTo>
                  <a:cubicBezTo>
                    <a:pt x="12611" y="8554"/>
                    <a:pt x="12591" y="8634"/>
                    <a:pt x="12530" y="8675"/>
                  </a:cubicBezTo>
                  <a:cubicBezTo>
                    <a:pt x="12517" y="8683"/>
                    <a:pt x="12488" y="8688"/>
                    <a:pt x="12458" y="8693"/>
                  </a:cubicBezTo>
                  <a:cubicBezTo>
                    <a:pt x="12419" y="8700"/>
                    <a:pt x="12375" y="8708"/>
                    <a:pt x="12340" y="8725"/>
                  </a:cubicBezTo>
                  <a:lnTo>
                    <a:pt x="12288" y="8649"/>
                  </a:lnTo>
                  <a:lnTo>
                    <a:pt x="12266" y="8616"/>
                  </a:lnTo>
                  <a:cubicBezTo>
                    <a:pt x="12295" y="8590"/>
                    <a:pt x="12319" y="8554"/>
                    <a:pt x="12340" y="8520"/>
                  </a:cubicBezTo>
                  <a:cubicBezTo>
                    <a:pt x="12357" y="8494"/>
                    <a:pt x="12375" y="8466"/>
                    <a:pt x="12389" y="8458"/>
                  </a:cubicBezTo>
                  <a:cubicBezTo>
                    <a:pt x="12412" y="8443"/>
                    <a:pt x="12438" y="8435"/>
                    <a:pt x="12464" y="8435"/>
                  </a:cubicBezTo>
                  <a:close/>
                  <a:moveTo>
                    <a:pt x="4241" y="7441"/>
                  </a:moveTo>
                  <a:lnTo>
                    <a:pt x="4248" y="7449"/>
                  </a:lnTo>
                  <a:lnTo>
                    <a:pt x="2947" y="8750"/>
                  </a:lnTo>
                  <a:lnTo>
                    <a:pt x="2940" y="8743"/>
                  </a:lnTo>
                  <a:lnTo>
                    <a:pt x="4241" y="7441"/>
                  </a:lnTo>
                  <a:close/>
                  <a:moveTo>
                    <a:pt x="8140" y="8041"/>
                  </a:moveTo>
                  <a:lnTo>
                    <a:pt x="8842" y="8744"/>
                  </a:lnTo>
                  <a:lnTo>
                    <a:pt x="8835" y="8751"/>
                  </a:lnTo>
                  <a:lnTo>
                    <a:pt x="8134" y="8050"/>
                  </a:lnTo>
                  <a:cubicBezTo>
                    <a:pt x="8138" y="8048"/>
                    <a:pt x="8139" y="8043"/>
                    <a:pt x="8140" y="8041"/>
                  </a:cubicBezTo>
                  <a:close/>
                  <a:moveTo>
                    <a:pt x="4251" y="7511"/>
                  </a:moveTo>
                  <a:lnTo>
                    <a:pt x="4263" y="7523"/>
                  </a:lnTo>
                  <a:lnTo>
                    <a:pt x="3023" y="8764"/>
                  </a:lnTo>
                  <a:lnTo>
                    <a:pt x="3010" y="8751"/>
                  </a:lnTo>
                  <a:lnTo>
                    <a:pt x="4251" y="7511"/>
                  </a:lnTo>
                  <a:close/>
                  <a:moveTo>
                    <a:pt x="8112" y="8091"/>
                  </a:moveTo>
                  <a:lnTo>
                    <a:pt x="8772" y="8751"/>
                  </a:lnTo>
                  <a:lnTo>
                    <a:pt x="8761" y="8764"/>
                  </a:lnTo>
                  <a:lnTo>
                    <a:pt x="8104" y="8107"/>
                  </a:lnTo>
                  <a:lnTo>
                    <a:pt x="8112" y="8091"/>
                  </a:lnTo>
                  <a:close/>
                  <a:moveTo>
                    <a:pt x="4325" y="7526"/>
                  </a:moveTo>
                  <a:lnTo>
                    <a:pt x="4333" y="7533"/>
                  </a:lnTo>
                  <a:lnTo>
                    <a:pt x="3031" y="8834"/>
                  </a:lnTo>
                  <a:lnTo>
                    <a:pt x="3024" y="8827"/>
                  </a:lnTo>
                  <a:lnTo>
                    <a:pt x="4325" y="7526"/>
                  </a:lnTo>
                  <a:close/>
                  <a:moveTo>
                    <a:pt x="8364" y="8433"/>
                  </a:moveTo>
                  <a:lnTo>
                    <a:pt x="8758" y="8827"/>
                  </a:lnTo>
                  <a:lnTo>
                    <a:pt x="8750" y="8834"/>
                  </a:lnTo>
                  <a:lnTo>
                    <a:pt x="8364" y="8447"/>
                  </a:lnTo>
                  <a:lnTo>
                    <a:pt x="8364" y="8443"/>
                  </a:lnTo>
                  <a:lnTo>
                    <a:pt x="8366" y="8443"/>
                  </a:lnTo>
                  <a:lnTo>
                    <a:pt x="8364" y="8433"/>
                  </a:lnTo>
                  <a:close/>
                  <a:moveTo>
                    <a:pt x="4336" y="7595"/>
                  </a:moveTo>
                  <a:lnTo>
                    <a:pt x="4347" y="7607"/>
                  </a:lnTo>
                  <a:lnTo>
                    <a:pt x="3107" y="8848"/>
                  </a:lnTo>
                  <a:lnTo>
                    <a:pt x="3095" y="8835"/>
                  </a:lnTo>
                  <a:lnTo>
                    <a:pt x="4336" y="7595"/>
                  </a:lnTo>
                  <a:close/>
                  <a:moveTo>
                    <a:pt x="8363" y="8512"/>
                  </a:moveTo>
                  <a:lnTo>
                    <a:pt x="8688" y="8835"/>
                  </a:lnTo>
                  <a:lnTo>
                    <a:pt x="8676" y="8848"/>
                  </a:lnTo>
                  <a:lnTo>
                    <a:pt x="8363" y="8535"/>
                  </a:lnTo>
                  <a:lnTo>
                    <a:pt x="8363" y="8512"/>
                  </a:lnTo>
                  <a:close/>
                  <a:moveTo>
                    <a:pt x="8319" y="8762"/>
                  </a:moveTo>
                  <a:lnTo>
                    <a:pt x="8319" y="8896"/>
                  </a:lnTo>
                  <a:lnTo>
                    <a:pt x="8319" y="8902"/>
                  </a:lnTo>
                  <a:lnTo>
                    <a:pt x="5461" y="8902"/>
                  </a:lnTo>
                  <a:lnTo>
                    <a:pt x="5461" y="8896"/>
                  </a:lnTo>
                  <a:lnTo>
                    <a:pt x="5461" y="8762"/>
                  </a:lnTo>
                  <a:close/>
                  <a:moveTo>
                    <a:pt x="11939" y="8762"/>
                  </a:moveTo>
                  <a:cubicBezTo>
                    <a:pt x="11937" y="8767"/>
                    <a:pt x="11935" y="8772"/>
                    <a:pt x="11934" y="8780"/>
                  </a:cubicBezTo>
                  <a:cubicBezTo>
                    <a:pt x="11932" y="8786"/>
                    <a:pt x="11932" y="8792"/>
                    <a:pt x="11932" y="8799"/>
                  </a:cubicBezTo>
                  <a:cubicBezTo>
                    <a:pt x="11920" y="8812"/>
                    <a:pt x="11909" y="8824"/>
                    <a:pt x="11894" y="8833"/>
                  </a:cubicBezTo>
                  <a:cubicBezTo>
                    <a:pt x="11878" y="8844"/>
                    <a:pt x="11862" y="8853"/>
                    <a:pt x="11845" y="8860"/>
                  </a:cubicBezTo>
                  <a:cubicBezTo>
                    <a:pt x="11829" y="8855"/>
                    <a:pt x="11812" y="8853"/>
                    <a:pt x="11795" y="8853"/>
                  </a:cubicBezTo>
                  <a:cubicBezTo>
                    <a:pt x="11758" y="8853"/>
                    <a:pt x="11721" y="8864"/>
                    <a:pt x="11690" y="8886"/>
                  </a:cubicBezTo>
                  <a:cubicBezTo>
                    <a:pt x="11685" y="8889"/>
                    <a:pt x="11679" y="8896"/>
                    <a:pt x="11674" y="8902"/>
                  </a:cubicBezTo>
                  <a:lnTo>
                    <a:pt x="10622" y="8902"/>
                  </a:lnTo>
                  <a:lnTo>
                    <a:pt x="10622" y="8896"/>
                  </a:lnTo>
                  <a:lnTo>
                    <a:pt x="10622" y="8762"/>
                  </a:lnTo>
                  <a:close/>
                  <a:moveTo>
                    <a:pt x="4410" y="7610"/>
                  </a:moveTo>
                  <a:lnTo>
                    <a:pt x="4417" y="7617"/>
                  </a:lnTo>
                  <a:lnTo>
                    <a:pt x="3116" y="8919"/>
                  </a:lnTo>
                  <a:lnTo>
                    <a:pt x="3108" y="8911"/>
                  </a:lnTo>
                  <a:lnTo>
                    <a:pt x="4410" y="7610"/>
                  </a:lnTo>
                  <a:close/>
                  <a:moveTo>
                    <a:pt x="8364" y="8601"/>
                  </a:moveTo>
                  <a:lnTo>
                    <a:pt x="8675" y="8912"/>
                  </a:lnTo>
                  <a:lnTo>
                    <a:pt x="8667" y="8920"/>
                  </a:lnTo>
                  <a:lnTo>
                    <a:pt x="8364" y="8616"/>
                  </a:lnTo>
                  <a:lnTo>
                    <a:pt x="8364" y="8601"/>
                  </a:lnTo>
                  <a:close/>
                  <a:moveTo>
                    <a:pt x="12227" y="8640"/>
                  </a:moveTo>
                  <a:lnTo>
                    <a:pt x="12303" y="8751"/>
                  </a:lnTo>
                  <a:cubicBezTo>
                    <a:pt x="12273" y="8777"/>
                    <a:pt x="12250" y="8816"/>
                    <a:pt x="12229" y="8849"/>
                  </a:cubicBezTo>
                  <a:cubicBezTo>
                    <a:pt x="12212" y="8874"/>
                    <a:pt x="12198" y="8901"/>
                    <a:pt x="12185" y="8908"/>
                  </a:cubicBezTo>
                  <a:cubicBezTo>
                    <a:pt x="12162" y="8924"/>
                    <a:pt x="12135" y="8932"/>
                    <a:pt x="12108" y="8932"/>
                  </a:cubicBezTo>
                  <a:cubicBezTo>
                    <a:pt x="12066" y="8932"/>
                    <a:pt x="12025" y="8914"/>
                    <a:pt x="12000" y="8880"/>
                  </a:cubicBezTo>
                  <a:cubicBezTo>
                    <a:pt x="11981" y="8851"/>
                    <a:pt x="11974" y="8819"/>
                    <a:pt x="11979" y="8784"/>
                  </a:cubicBezTo>
                  <a:cubicBezTo>
                    <a:pt x="11987" y="8749"/>
                    <a:pt x="12006" y="8715"/>
                    <a:pt x="12037" y="8695"/>
                  </a:cubicBezTo>
                  <a:cubicBezTo>
                    <a:pt x="12051" y="8686"/>
                    <a:pt x="12083" y="8678"/>
                    <a:pt x="12113" y="8674"/>
                  </a:cubicBezTo>
                  <a:cubicBezTo>
                    <a:pt x="12150" y="8667"/>
                    <a:pt x="12192" y="8659"/>
                    <a:pt x="12227" y="8640"/>
                  </a:cubicBezTo>
                  <a:close/>
                  <a:moveTo>
                    <a:pt x="4418" y="7680"/>
                  </a:moveTo>
                  <a:lnTo>
                    <a:pt x="4430" y="7691"/>
                  </a:lnTo>
                  <a:lnTo>
                    <a:pt x="3190" y="8932"/>
                  </a:lnTo>
                  <a:lnTo>
                    <a:pt x="3178" y="8920"/>
                  </a:lnTo>
                  <a:lnTo>
                    <a:pt x="4418" y="7680"/>
                  </a:lnTo>
                  <a:close/>
                  <a:moveTo>
                    <a:pt x="8313" y="8629"/>
                  </a:moveTo>
                  <a:lnTo>
                    <a:pt x="8604" y="8920"/>
                  </a:lnTo>
                  <a:lnTo>
                    <a:pt x="8592" y="8932"/>
                  </a:lnTo>
                  <a:lnTo>
                    <a:pt x="8288" y="8629"/>
                  </a:lnTo>
                  <a:close/>
                  <a:moveTo>
                    <a:pt x="11937" y="8856"/>
                  </a:moveTo>
                  <a:cubicBezTo>
                    <a:pt x="11942" y="8874"/>
                    <a:pt x="11951" y="8891"/>
                    <a:pt x="11961" y="8907"/>
                  </a:cubicBezTo>
                  <a:cubicBezTo>
                    <a:pt x="11973" y="8923"/>
                    <a:pt x="11988" y="8936"/>
                    <a:pt x="12002" y="8946"/>
                  </a:cubicBezTo>
                  <a:cubicBezTo>
                    <a:pt x="11995" y="8950"/>
                    <a:pt x="11988" y="8954"/>
                    <a:pt x="11980" y="8959"/>
                  </a:cubicBezTo>
                  <a:cubicBezTo>
                    <a:pt x="11974" y="8964"/>
                    <a:pt x="11969" y="8968"/>
                    <a:pt x="11962" y="8975"/>
                  </a:cubicBezTo>
                  <a:cubicBezTo>
                    <a:pt x="11957" y="8956"/>
                    <a:pt x="11949" y="8939"/>
                    <a:pt x="11939" y="8923"/>
                  </a:cubicBezTo>
                  <a:cubicBezTo>
                    <a:pt x="11927" y="8907"/>
                    <a:pt x="11913" y="8893"/>
                    <a:pt x="11896" y="8883"/>
                  </a:cubicBezTo>
                  <a:cubicBezTo>
                    <a:pt x="11903" y="8880"/>
                    <a:pt x="11911" y="8876"/>
                    <a:pt x="11917" y="8871"/>
                  </a:cubicBezTo>
                  <a:cubicBezTo>
                    <a:pt x="11926" y="8866"/>
                    <a:pt x="11932" y="8860"/>
                    <a:pt x="11937" y="8856"/>
                  </a:cubicBezTo>
                  <a:close/>
                  <a:moveTo>
                    <a:pt x="15324" y="8799"/>
                  </a:moveTo>
                  <a:cubicBezTo>
                    <a:pt x="15353" y="8819"/>
                    <a:pt x="15384" y="8839"/>
                    <a:pt x="15394" y="8854"/>
                  </a:cubicBezTo>
                  <a:cubicBezTo>
                    <a:pt x="15416" y="8888"/>
                    <a:pt x="15423" y="8929"/>
                    <a:pt x="15412" y="8966"/>
                  </a:cubicBezTo>
                  <a:cubicBezTo>
                    <a:pt x="15411" y="8970"/>
                    <a:pt x="15409" y="8973"/>
                    <a:pt x="15407" y="8977"/>
                  </a:cubicBezTo>
                  <a:cubicBezTo>
                    <a:pt x="15384" y="8916"/>
                    <a:pt x="15356" y="8857"/>
                    <a:pt x="15324" y="8799"/>
                  </a:cubicBezTo>
                  <a:close/>
                  <a:moveTo>
                    <a:pt x="4494" y="7693"/>
                  </a:moveTo>
                  <a:lnTo>
                    <a:pt x="4501" y="7701"/>
                  </a:lnTo>
                  <a:lnTo>
                    <a:pt x="3200" y="9002"/>
                  </a:lnTo>
                  <a:lnTo>
                    <a:pt x="3193" y="8994"/>
                  </a:lnTo>
                  <a:lnTo>
                    <a:pt x="4494" y="7693"/>
                  </a:lnTo>
                  <a:close/>
                  <a:moveTo>
                    <a:pt x="8364" y="8769"/>
                  </a:moveTo>
                  <a:lnTo>
                    <a:pt x="8591" y="8996"/>
                  </a:lnTo>
                  <a:lnTo>
                    <a:pt x="8583" y="9003"/>
                  </a:lnTo>
                  <a:lnTo>
                    <a:pt x="8364" y="8783"/>
                  </a:lnTo>
                  <a:lnTo>
                    <a:pt x="8364" y="8769"/>
                  </a:lnTo>
                  <a:close/>
                  <a:moveTo>
                    <a:pt x="4502" y="7764"/>
                  </a:moveTo>
                  <a:lnTo>
                    <a:pt x="4515" y="7776"/>
                  </a:lnTo>
                  <a:lnTo>
                    <a:pt x="3274" y="9017"/>
                  </a:lnTo>
                  <a:lnTo>
                    <a:pt x="3262" y="9004"/>
                  </a:lnTo>
                  <a:lnTo>
                    <a:pt x="4502" y="7764"/>
                  </a:lnTo>
                  <a:close/>
                  <a:moveTo>
                    <a:pt x="8364" y="8849"/>
                  </a:moveTo>
                  <a:lnTo>
                    <a:pt x="8519" y="9004"/>
                  </a:lnTo>
                  <a:lnTo>
                    <a:pt x="8508" y="9017"/>
                  </a:lnTo>
                  <a:lnTo>
                    <a:pt x="8364" y="8872"/>
                  </a:lnTo>
                  <a:lnTo>
                    <a:pt x="8364" y="8849"/>
                  </a:lnTo>
                  <a:close/>
                  <a:moveTo>
                    <a:pt x="8307" y="8946"/>
                  </a:moveTo>
                  <a:cubicBezTo>
                    <a:pt x="8287" y="8990"/>
                    <a:pt x="8244" y="9019"/>
                    <a:pt x="8193" y="9019"/>
                  </a:cubicBezTo>
                  <a:lnTo>
                    <a:pt x="5586" y="9019"/>
                  </a:lnTo>
                  <a:cubicBezTo>
                    <a:pt x="5536" y="9019"/>
                    <a:pt x="5492" y="8990"/>
                    <a:pt x="5472" y="8946"/>
                  </a:cubicBezTo>
                  <a:close/>
                  <a:moveTo>
                    <a:pt x="11642" y="8946"/>
                  </a:moveTo>
                  <a:cubicBezTo>
                    <a:pt x="11640" y="8951"/>
                    <a:pt x="11637" y="8956"/>
                    <a:pt x="11632" y="8961"/>
                  </a:cubicBezTo>
                  <a:cubicBezTo>
                    <a:pt x="11621" y="8981"/>
                    <a:pt x="11609" y="9001"/>
                    <a:pt x="11597" y="9019"/>
                  </a:cubicBezTo>
                  <a:lnTo>
                    <a:pt x="10746" y="9019"/>
                  </a:lnTo>
                  <a:cubicBezTo>
                    <a:pt x="10697" y="9019"/>
                    <a:pt x="10652" y="8990"/>
                    <a:pt x="10633" y="8946"/>
                  </a:cubicBezTo>
                  <a:close/>
                  <a:moveTo>
                    <a:pt x="4576" y="7778"/>
                  </a:moveTo>
                  <a:lnTo>
                    <a:pt x="4585" y="7785"/>
                  </a:lnTo>
                  <a:lnTo>
                    <a:pt x="3283" y="9086"/>
                  </a:lnTo>
                  <a:lnTo>
                    <a:pt x="3275" y="9078"/>
                  </a:lnTo>
                  <a:lnTo>
                    <a:pt x="4576" y="7778"/>
                  </a:lnTo>
                  <a:close/>
                  <a:moveTo>
                    <a:pt x="8359" y="8932"/>
                  </a:moveTo>
                  <a:lnTo>
                    <a:pt x="8505" y="9078"/>
                  </a:lnTo>
                  <a:lnTo>
                    <a:pt x="8497" y="9086"/>
                  </a:lnTo>
                  <a:lnTo>
                    <a:pt x="8356" y="8944"/>
                  </a:lnTo>
                  <a:cubicBezTo>
                    <a:pt x="8357" y="8940"/>
                    <a:pt x="8359" y="8938"/>
                    <a:pt x="8359" y="8934"/>
                  </a:cubicBezTo>
                  <a:lnTo>
                    <a:pt x="8359" y="8932"/>
                  </a:lnTo>
                  <a:close/>
                  <a:moveTo>
                    <a:pt x="4587" y="7847"/>
                  </a:moveTo>
                  <a:lnTo>
                    <a:pt x="4599" y="7859"/>
                  </a:lnTo>
                  <a:lnTo>
                    <a:pt x="3358" y="9099"/>
                  </a:lnTo>
                  <a:lnTo>
                    <a:pt x="3347" y="9088"/>
                  </a:lnTo>
                  <a:lnTo>
                    <a:pt x="4587" y="7847"/>
                  </a:lnTo>
                  <a:close/>
                  <a:moveTo>
                    <a:pt x="8336" y="8988"/>
                  </a:moveTo>
                  <a:lnTo>
                    <a:pt x="8436" y="9089"/>
                  </a:lnTo>
                  <a:lnTo>
                    <a:pt x="8424" y="9101"/>
                  </a:lnTo>
                  <a:lnTo>
                    <a:pt x="8325" y="9002"/>
                  </a:lnTo>
                  <a:cubicBezTo>
                    <a:pt x="8327" y="9001"/>
                    <a:pt x="8327" y="8999"/>
                    <a:pt x="8328" y="8998"/>
                  </a:cubicBezTo>
                  <a:cubicBezTo>
                    <a:pt x="8331" y="8996"/>
                    <a:pt x="8334" y="8992"/>
                    <a:pt x="8336" y="8988"/>
                  </a:cubicBezTo>
                  <a:close/>
                  <a:moveTo>
                    <a:pt x="11550" y="9065"/>
                  </a:moveTo>
                  <a:cubicBezTo>
                    <a:pt x="11520" y="9085"/>
                    <a:pt x="11477" y="9094"/>
                    <a:pt x="11438" y="9103"/>
                  </a:cubicBezTo>
                  <a:cubicBezTo>
                    <a:pt x="11401" y="9112"/>
                    <a:pt x="11369" y="9119"/>
                    <a:pt x="11349" y="9134"/>
                  </a:cubicBezTo>
                  <a:lnTo>
                    <a:pt x="11349" y="9065"/>
                  </a:lnTo>
                  <a:close/>
                  <a:moveTo>
                    <a:pt x="4661" y="7861"/>
                  </a:moveTo>
                  <a:lnTo>
                    <a:pt x="4669" y="7869"/>
                  </a:lnTo>
                  <a:lnTo>
                    <a:pt x="3368" y="9171"/>
                  </a:lnTo>
                  <a:lnTo>
                    <a:pt x="3360" y="9162"/>
                  </a:lnTo>
                  <a:lnTo>
                    <a:pt x="4661" y="7861"/>
                  </a:lnTo>
                  <a:close/>
                  <a:moveTo>
                    <a:pt x="8293" y="9034"/>
                  </a:moveTo>
                  <a:lnTo>
                    <a:pt x="8422" y="9162"/>
                  </a:lnTo>
                  <a:lnTo>
                    <a:pt x="8414" y="9171"/>
                  </a:lnTo>
                  <a:lnTo>
                    <a:pt x="8283" y="9039"/>
                  </a:lnTo>
                  <a:cubicBezTo>
                    <a:pt x="8286" y="9038"/>
                    <a:pt x="8290" y="9035"/>
                    <a:pt x="8293" y="9034"/>
                  </a:cubicBezTo>
                  <a:close/>
                  <a:moveTo>
                    <a:pt x="4671" y="7932"/>
                  </a:moveTo>
                  <a:lnTo>
                    <a:pt x="4684" y="7943"/>
                  </a:lnTo>
                  <a:lnTo>
                    <a:pt x="3443" y="9183"/>
                  </a:lnTo>
                  <a:lnTo>
                    <a:pt x="3431" y="9172"/>
                  </a:lnTo>
                  <a:lnTo>
                    <a:pt x="4671" y="7932"/>
                  </a:lnTo>
                  <a:close/>
                  <a:moveTo>
                    <a:pt x="8239" y="9058"/>
                  </a:moveTo>
                  <a:lnTo>
                    <a:pt x="8352" y="9172"/>
                  </a:lnTo>
                  <a:lnTo>
                    <a:pt x="8340" y="9183"/>
                  </a:lnTo>
                  <a:lnTo>
                    <a:pt x="8219" y="9062"/>
                  </a:lnTo>
                  <a:cubicBezTo>
                    <a:pt x="8222" y="9062"/>
                    <a:pt x="8223" y="9062"/>
                    <a:pt x="8225" y="9061"/>
                  </a:cubicBezTo>
                  <a:cubicBezTo>
                    <a:pt x="8229" y="9060"/>
                    <a:pt x="8234" y="9058"/>
                    <a:pt x="8237" y="9058"/>
                  </a:cubicBezTo>
                  <a:close/>
                  <a:moveTo>
                    <a:pt x="11797" y="8897"/>
                  </a:moveTo>
                  <a:cubicBezTo>
                    <a:pt x="11838" y="8897"/>
                    <a:pt x="11879" y="8915"/>
                    <a:pt x="11903" y="8949"/>
                  </a:cubicBezTo>
                  <a:cubicBezTo>
                    <a:pt x="11945" y="9007"/>
                    <a:pt x="11930" y="9089"/>
                    <a:pt x="11869" y="9133"/>
                  </a:cubicBezTo>
                  <a:cubicBezTo>
                    <a:pt x="11857" y="9141"/>
                    <a:pt x="11826" y="9149"/>
                    <a:pt x="11797" y="9155"/>
                  </a:cubicBezTo>
                  <a:cubicBezTo>
                    <a:pt x="11758" y="9162"/>
                    <a:pt x="11715" y="9172"/>
                    <a:pt x="11679" y="9192"/>
                  </a:cubicBezTo>
                  <a:lnTo>
                    <a:pt x="11602" y="9083"/>
                  </a:lnTo>
                  <a:cubicBezTo>
                    <a:pt x="11630" y="9056"/>
                    <a:pt x="11652" y="9019"/>
                    <a:pt x="11672" y="8985"/>
                  </a:cubicBezTo>
                  <a:cubicBezTo>
                    <a:pt x="11688" y="8959"/>
                    <a:pt x="11704" y="8930"/>
                    <a:pt x="11718" y="8922"/>
                  </a:cubicBezTo>
                  <a:cubicBezTo>
                    <a:pt x="11741" y="8905"/>
                    <a:pt x="11769" y="8897"/>
                    <a:pt x="11797" y="8897"/>
                  </a:cubicBezTo>
                  <a:close/>
                  <a:moveTo>
                    <a:pt x="4745" y="7945"/>
                  </a:moveTo>
                  <a:lnTo>
                    <a:pt x="4753" y="7954"/>
                  </a:lnTo>
                  <a:lnTo>
                    <a:pt x="3452" y="9255"/>
                  </a:lnTo>
                  <a:lnTo>
                    <a:pt x="3445" y="9247"/>
                  </a:lnTo>
                  <a:lnTo>
                    <a:pt x="4745" y="7945"/>
                  </a:lnTo>
                  <a:close/>
                  <a:moveTo>
                    <a:pt x="8155" y="9065"/>
                  </a:moveTo>
                  <a:lnTo>
                    <a:pt x="8337" y="9247"/>
                  </a:lnTo>
                  <a:lnTo>
                    <a:pt x="8329" y="9255"/>
                  </a:lnTo>
                  <a:lnTo>
                    <a:pt x="8141" y="9065"/>
                  </a:lnTo>
                  <a:close/>
                  <a:moveTo>
                    <a:pt x="8068" y="9156"/>
                  </a:moveTo>
                  <a:lnTo>
                    <a:pt x="8121" y="9209"/>
                  </a:lnTo>
                  <a:lnTo>
                    <a:pt x="8068" y="9262"/>
                  </a:lnTo>
                  <a:lnTo>
                    <a:pt x="8068" y="9156"/>
                  </a:lnTo>
                  <a:close/>
                  <a:moveTo>
                    <a:pt x="4756" y="8016"/>
                  </a:moveTo>
                  <a:lnTo>
                    <a:pt x="4773" y="8033"/>
                  </a:lnTo>
                  <a:lnTo>
                    <a:pt x="3532" y="9273"/>
                  </a:lnTo>
                  <a:lnTo>
                    <a:pt x="3515" y="9256"/>
                  </a:lnTo>
                  <a:lnTo>
                    <a:pt x="4756" y="8016"/>
                  </a:lnTo>
                  <a:close/>
                  <a:moveTo>
                    <a:pt x="8076" y="9065"/>
                  </a:moveTo>
                  <a:lnTo>
                    <a:pt x="8267" y="9256"/>
                  </a:lnTo>
                  <a:lnTo>
                    <a:pt x="8250" y="9273"/>
                  </a:lnTo>
                  <a:lnTo>
                    <a:pt x="8068" y="9092"/>
                  </a:lnTo>
                  <a:lnTo>
                    <a:pt x="8068" y="9065"/>
                  </a:lnTo>
                  <a:close/>
                  <a:moveTo>
                    <a:pt x="11563" y="9113"/>
                  </a:moveTo>
                  <a:lnTo>
                    <a:pt x="11642" y="9218"/>
                  </a:lnTo>
                  <a:cubicBezTo>
                    <a:pt x="11613" y="9246"/>
                    <a:pt x="11591" y="9284"/>
                    <a:pt x="11571" y="9318"/>
                  </a:cubicBezTo>
                  <a:cubicBezTo>
                    <a:pt x="11555" y="9345"/>
                    <a:pt x="11541" y="9371"/>
                    <a:pt x="11528" y="9381"/>
                  </a:cubicBezTo>
                  <a:cubicBezTo>
                    <a:pt x="11504" y="9398"/>
                    <a:pt x="11475" y="9408"/>
                    <a:pt x="11446" y="9408"/>
                  </a:cubicBezTo>
                  <a:cubicBezTo>
                    <a:pt x="11404" y="9408"/>
                    <a:pt x="11367" y="9389"/>
                    <a:pt x="11341" y="9356"/>
                  </a:cubicBezTo>
                  <a:cubicBezTo>
                    <a:pt x="11322" y="9330"/>
                    <a:pt x="11314" y="9296"/>
                    <a:pt x="11319" y="9262"/>
                  </a:cubicBezTo>
                  <a:cubicBezTo>
                    <a:pt x="11324" y="9226"/>
                    <a:pt x="11345" y="9193"/>
                    <a:pt x="11375" y="9172"/>
                  </a:cubicBezTo>
                  <a:cubicBezTo>
                    <a:pt x="11388" y="9162"/>
                    <a:pt x="11418" y="9156"/>
                    <a:pt x="11447" y="9150"/>
                  </a:cubicBezTo>
                  <a:cubicBezTo>
                    <a:pt x="11486" y="9140"/>
                    <a:pt x="11529" y="9131"/>
                    <a:pt x="11563" y="9113"/>
                  </a:cubicBezTo>
                  <a:close/>
                  <a:moveTo>
                    <a:pt x="11281" y="9331"/>
                  </a:moveTo>
                  <a:cubicBezTo>
                    <a:pt x="11287" y="9350"/>
                    <a:pt x="11294" y="9367"/>
                    <a:pt x="11307" y="9383"/>
                  </a:cubicBezTo>
                  <a:cubicBezTo>
                    <a:pt x="11318" y="9399"/>
                    <a:pt x="11333" y="9410"/>
                    <a:pt x="11349" y="9423"/>
                  </a:cubicBezTo>
                  <a:cubicBezTo>
                    <a:pt x="11341" y="9426"/>
                    <a:pt x="11334" y="9430"/>
                    <a:pt x="11328" y="9434"/>
                  </a:cubicBezTo>
                  <a:cubicBezTo>
                    <a:pt x="11320" y="9440"/>
                    <a:pt x="11315" y="9445"/>
                    <a:pt x="11310" y="9450"/>
                  </a:cubicBezTo>
                  <a:cubicBezTo>
                    <a:pt x="11304" y="9431"/>
                    <a:pt x="11297" y="9414"/>
                    <a:pt x="11285" y="9399"/>
                  </a:cubicBezTo>
                  <a:cubicBezTo>
                    <a:pt x="11273" y="9383"/>
                    <a:pt x="11259" y="9371"/>
                    <a:pt x="11243" y="9360"/>
                  </a:cubicBezTo>
                  <a:cubicBezTo>
                    <a:pt x="11250" y="9355"/>
                    <a:pt x="11257" y="9351"/>
                    <a:pt x="11264" y="9347"/>
                  </a:cubicBezTo>
                  <a:cubicBezTo>
                    <a:pt x="11270" y="9342"/>
                    <a:pt x="11275" y="9336"/>
                    <a:pt x="11281" y="9331"/>
                  </a:cubicBezTo>
                  <a:close/>
                  <a:moveTo>
                    <a:pt x="15458" y="9135"/>
                  </a:moveTo>
                  <a:cubicBezTo>
                    <a:pt x="15510" y="9135"/>
                    <a:pt x="15559" y="9172"/>
                    <a:pt x="15579" y="9225"/>
                  </a:cubicBezTo>
                  <a:cubicBezTo>
                    <a:pt x="15585" y="9244"/>
                    <a:pt x="15582" y="9283"/>
                    <a:pt x="15580" y="9323"/>
                  </a:cubicBezTo>
                  <a:cubicBezTo>
                    <a:pt x="15578" y="9360"/>
                    <a:pt x="15574" y="9399"/>
                    <a:pt x="15579" y="9436"/>
                  </a:cubicBezTo>
                  <a:lnTo>
                    <a:pt x="15510" y="9451"/>
                  </a:lnTo>
                  <a:cubicBezTo>
                    <a:pt x="15508" y="9415"/>
                    <a:pt x="15505" y="9382"/>
                    <a:pt x="15501" y="9346"/>
                  </a:cubicBezTo>
                  <a:cubicBezTo>
                    <a:pt x="15515" y="9339"/>
                    <a:pt x="15528" y="9326"/>
                    <a:pt x="15534" y="9312"/>
                  </a:cubicBezTo>
                  <a:cubicBezTo>
                    <a:pt x="15545" y="9289"/>
                    <a:pt x="15547" y="9265"/>
                    <a:pt x="15537" y="9240"/>
                  </a:cubicBezTo>
                  <a:cubicBezTo>
                    <a:pt x="15527" y="9212"/>
                    <a:pt x="15501" y="9193"/>
                    <a:pt x="15473" y="9187"/>
                  </a:cubicBezTo>
                  <a:cubicBezTo>
                    <a:pt x="15469" y="9170"/>
                    <a:pt x="15464" y="9152"/>
                    <a:pt x="15458" y="9135"/>
                  </a:cubicBezTo>
                  <a:close/>
                  <a:moveTo>
                    <a:pt x="4707" y="8163"/>
                  </a:moveTo>
                  <a:lnTo>
                    <a:pt x="4975" y="8429"/>
                  </a:lnTo>
                  <a:cubicBezTo>
                    <a:pt x="4516" y="8645"/>
                    <a:pt x="4144" y="9017"/>
                    <a:pt x="3928" y="9477"/>
                  </a:cubicBezTo>
                  <a:lnTo>
                    <a:pt x="3662" y="9209"/>
                  </a:lnTo>
                  <a:lnTo>
                    <a:pt x="4707" y="8163"/>
                  </a:lnTo>
                  <a:close/>
                  <a:moveTo>
                    <a:pt x="11303" y="9065"/>
                  </a:moveTo>
                  <a:lnTo>
                    <a:pt x="11303" y="9181"/>
                  </a:lnTo>
                  <a:cubicBezTo>
                    <a:pt x="11289" y="9204"/>
                    <a:pt x="11278" y="9228"/>
                    <a:pt x="11275" y="9254"/>
                  </a:cubicBezTo>
                  <a:cubicBezTo>
                    <a:pt x="11273" y="9260"/>
                    <a:pt x="11273" y="9266"/>
                    <a:pt x="11273" y="9272"/>
                  </a:cubicBezTo>
                  <a:cubicBezTo>
                    <a:pt x="11261" y="9285"/>
                    <a:pt x="11250" y="9298"/>
                    <a:pt x="11235" y="9310"/>
                  </a:cubicBezTo>
                  <a:cubicBezTo>
                    <a:pt x="11220" y="9321"/>
                    <a:pt x="11205" y="9329"/>
                    <a:pt x="11191" y="9335"/>
                  </a:cubicBezTo>
                  <a:cubicBezTo>
                    <a:pt x="11176" y="9331"/>
                    <a:pt x="11160" y="9329"/>
                    <a:pt x="11143" y="9329"/>
                  </a:cubicBezTo>
                  <a:cubicBezTo>
                    <a:pt x="11103" y="9329"/>
                    <a:pt x="11065" y="9341"/>
                    <a:pt x="11033" y="9366"/>
                  </a:cubicBezTo>
                  <a:cubicBezTo>
                    <a:pt x="11013" y="9380"/>
                    <a:pt x="10997" y="9409"/>
                    <a:pt x="10978" y="9442"/>
                  </a:cubicBezTo>
                  <a:cubicBezTo>
                    <a:pt x="10960" y="9473"/>
                    <a:pt x="10939" y="9509"/>
                    <a:pt x="10913" y="9531"/>
                  </a:cubicBezTo>
                  <a:lnTo>
                    <a:pt x="10913" y="9065"/>
                  </a:lnTo>
                  <a:close/>
                  <a:moveTo>
                    <a:pt x="10870" y="9515"/>
                  </a:moveTo>
                  <a:lnTo>
                    <a:pt x="10870" y="9560"/>
                  </a:lnTo>
                  <a:cubicBezTo>
                    <a:pt x="10865" y="9562"/>
                    <a:pt x="10860" y="9563"/>
                    <a:pt x="10855" y="9565"/>
                  </a:cubicBezTo>
                  <a:lnTo>
                    <a:pt x="10855" y="9515"/>
                  </a:lnTo>
                  <a:close/>
                  <a:moveTo>
                    <a:pt x="10809" y="9473"/>
                  </a:moveTo>
                  <a:lnTo>
                    <a:pt x="10809" y="9579"/>
                  </a:lnTo>
                  <a:cubicBezTo>
                    <a:pt x="10806" y="9581"/>
                    <a:pt x="10802" y="9581"/>
                    <a:pt x="10798" y="9582"/>
                  </a:cubicBezTo>
                  <a:lnTo>
                    <a:pt x="10798" y="9473"/>
                  </a:lnTo>
                  <a:close/>
                  <a:moveTo>
                    <a:pt x="10753" y="9515"/>
                  </a:moveTo>
                  <a:lnTo>
                    <a:pt x="10753" y="9593"/>
                  </a:lnTo>
                  <a:cubicBezTo>
                    <a:pt x="10748" y="9594"/>
                    <a:pt x="10740" y="9595"/>
                    <a:pt x="10735" y="9597"/>
                  </a:cubicBezTo>
                  <a:lnTo>
                    <a:pt x="10735" y="9515"/>
                  </a:lnTo>
                  <a:close/>
                  <a:moveTo>
                    <a:pt x="9885" y="7857"/>
                  </a:moveTo>
                  <a:lnTo>
                    <a:pt x="9885" y="7973"/>
                  </a:lnTo>
                  <a:cubicBezTo>
                    <a:pt x="9873" y="7987"/>
                    <a:pt x="9874" y="7997"/>
                    <a:pt x="9878" y="8008"/>
                  </a:cubicBezTo>
                  <a:cubicBezTo>
                    <a:pt x="9879" y="8012"/>
                    <a:pt x="9880" y="8016"/>
                    <a:pt x="9881" y="8021"/>
                  </a:cubicBezTo>
                  <a:cubicBezTo>
                    <a:pt x="9883" y="8027"/>
                    <a:pt x="9884" y="8033"/>
                    <a:pt x="9886" y="8038"/>
                  </a:cubicBezTo>
                  <a:cubicBezTo>
                    <a:pt x="9887" y="8043"/>
                    <a:pt x="9890" y="8048"/>
                    <a:pt x="9892" y="8053"/>
                  </a:cubicBezTo>
                  <a:cubicBezTo>
                    <a:pt x="9896" y="8057"/>
                    <a:pt x="9897" y="8060"/>
                    <a:pt x="9900" y="8065"/>
                  </a:cubicBezTo>
                  <a:cubicBezTo>
                    <a:pt x="9902" y="8070"/>
                    <a:pt x="9906" y="8074"/>
                    <a:pt x="9909" y="8079"/>
                  </a:cubicBezTo>
                  <a:cubicBezTo>
                    <a:pt x="9911" y="8084"/>
                    <a:pt x="9913" y="8086"/>
                    <a:pt x="9917" y="8090"/>
                  </a:cubicBezTo>
                  <a:lnTo>
                    <a:pt x="9928" y="8101"/>
                  </a:lnTo>
                  <a:cubicBezTo>
                    <a:pt x="9931" y="8105"/>
                    <a:pt x="9936" y="8107"/>
                    <a:pt x="9939" y="8110"/>
                  </a:cubicBezTo>
                  <a:cubicBezTo>
                    <a:pt x="9943" y="8113"/>
                    <a:pt x="9948" y="8116"/>
                    <a:pt x="9952" y="8120"/>
                  </a:cubicBezTo>
                  <a:cubicBezTo>
                    <a:pt x="9956" y="8123"/>
                    <a:pt x="9960" y="8125"/>
                    <a:pt x="9965" y="8127"/>
                  </a:cubicBezTo>
                  <a:cubicBezTo>
                    <a:pt x="9970" y="8129"/>
                    <a:pt x="9975" y="8132"/>
                    <a:pt x="9980" y="8133"/>
                  </a:cubicBezTo>
                  <a:cubicBezTo>
                    <a:pt x="9986" y="8136"/>
                    <a:pt x="9993" y="8137"/>
                    <a:pt x="10001" y="8139"/>
                  </a:cubicBezTo>
                  <a:cubicBezTo>
                    <a:pt x="10004" y="8142"/>
                    <a:pt x="10007" y="8143"/>
                    <a:pt x="10010" y="8143"/>
                  </a:cubicBezTo>
                  <a:lnTo>
                    <a:pt x="10038" y="8148"/>
                  </a:lnTo>
                  <a:lnTo>
                    <a:pt x="10038" y="8145"/>
                  </a:lnTo>
                  <a:lnTo>
                    <a:pt x="10224" y="8145"/>
                  </a:lnTo>
                  <a:lnTo>
                    <a:pt x="10224" y="7972"/>
                  </a:lnTo>
                  <a:lnTo>
                    <a:pt x="10311" y="7972"/>
                  </a:lnTo>
                  <a:lnTo>
                    <a:pt x="10311" y="8145"/>
                  </a:lnTo>
                  <a:lnTo>
                    <a:pt x="10497" y="8145"/>
                  </a:lnTo>
                  <a:lnTo>
                    <a:pt x="10497" y="8148"/>
                  </a:lnTo>
                  <a:lnTo>
                    <a:pt x="10524" y="8143"/>
                  </a:lnTo>
                  <a:cubicBezTo>
                    <a:pt x="10528" y="8142"/>
                    <a:pt x="10531" y="8139"/>
                    <a:pt x="10535" y="8139"/>
                  </a:cubicBezTo>
                  <a:cubicBezTo>
                    <a:pt x="10542" y="8138"/>
                    <a:pt x="10548" y="8136"/>
                    <a:pt x="10554" y="8134"/>
                  </a:cubicBezTo>
                  <a:lnTo>
                    <a:pt x="10569" y="8127"/>
                  </a:lnTo>
                  <a:cubicBezTo>
                    <a:pt x="10574" y="8124"/>
                    <a:pt x="10577" y="8123"/>
                    <a:pt x="10581" y="8120"/>
                  </a:cubicBezTo>
                  <a:cubicBezTo>
                    <a:pt x="10586" y="8117"/>
                    <a:pt x="10590" y="8113"/>
                    <a:pt x="10596" y="8110"/>
                  </a:cubicBezTo>
                  <a:cubicBezTo>
                    <a:pt x="10600" y="8107"/>
                    <a:pt x="10602" y="8105"/>
                    <a:pt x="10605" y="8101"/>
                  </a:cubicBezTo>
                  <a:cubicBezTo>
                    <a:pt x="10608" y="8097"/>
                    <a:pt x="10613" y="8094"/>
                    <a:pt x="10617" y="8089"/>
                  </a:cubicBezTo>
                  <a:cubicBezTo>
                    <a:pt x="10619" y="8086"/>
                    <a:pt x="10622" y="8081"/>
                    <a:pt x="10624" y="8079"/>
                  </a:cubicBezTo>
                  <a:cubicBezTo>
                    <a:pt x="10628" y="8074"/>
                    <a:pt x="10632" y="8070"/>
                    <a:pt x="10635" y="8065"/>
                  </a:cubicBezTo>
                  <a:cubicBezTo>
                    <a:pt x="10638" y="8060"/>
                    <a:pt x="10639" y="8056"/>
                    <a:pt x="10642" y="8053"/>
                  </a:cubicBezTo>
                  <a:cubicBezTo>
                    <a:pt x="10644" y="8048"/>
                    <a:pt x="10647" y="8043"/>
                    <a:pt x="10648" y="8038"/>
                  </a:cubicBezTo>
                  <a:cubicBezTo>
                    <a:pt x="10651" y="8033"/>
                    <a:pt x="10653" y="8028"/>
                    <a:pt x="10654" y="8021"/>
                  </a:cubicBezTo>
                  <a:cubicBezTo>
                    <a:pt x="10654" y="8018"/>
                    <a:pt x="10655" y="8017"/>
                    <a:pt x="10655" y="8015"/>
                  </a:cubicBezTo>
                  <a:cubicBezTo>
                    <a:pt x="10655" y="8012"/>
                    <a:pt x="10656" y="8011"/>
                    <a:pt x="10656" y="8008"/>
                  </a:cubicBezTo>
                  <a:cubicBezTo>
                    <a:pt x="10659" y="7997"/>
                    <a:pt x="10659" y="7987"/>
                    <a:pt x="10659" y="7976"/>
                  </a:cubicBezTo>
                  <a:lnTo>
                    <a:pt x="10659" y="7916"/>
                  </a:lnTo>
                  <a:cubicBezTo>
                    <a:pt x="10782" y="7987"/>
                    <a:pt x="10869" y="8118"/>
                    <a:pt x="10869" y="8271"/>
                  </a:cubicBezTo>
                  <a:lnTo>
                    <a:pt x="10869" y="8280"/>
                  </a:lnTo>
                  <a:lnTo>
                    <a:pt x="10746" y="8280"/>
                  </a:lnTo>
                  <a:cubicBezTo>
                    <a:pt x="10735" y="8280"/>
                    <a:pt x="10724" y="8281"/>
                    <a:pt x="10714" y="8282"/>
                  </a:cubicBezTo>
                  <a:lnTo>
                    <a:pt x="10702" y="8286"/>
                  </a:lnTo>
                  <a:cubicBezTo>
                    <a:pt x="10697" y="8287"/>
                    <a:pt x="10691" y="8289"/>
                    <a:pt x="10685" y="8291"/>
                  </a:cubicBezTo>
                  <a:cubicBezTo>
                    <a:pt x="10680" y="8292"/>
                    <a:pt x="10676" y="8296"/>
                    <a:pt x="10672" y="8298"/>
                  </a:cubicBezTo>
                  <a:cubicBezTo>
                    <a:pt x="10669" y="8301"/>
                    <a:pt x="10663" y="8302"/>
                    <a:pt x="10659" y="8306"/>
                  </a:cubicBezTo>
                  <a:cubicBezTo>
                    <a:pt x="10655" y="8308"/>
                    <a:pt x="10650" y="8311"/>
                    <a:pt x="10645" y="8316"/>
                  </a:cubicBezTo>
                  <a:cubicBezTo>
                    <a:pt x="10642" y="8318"/>
                    <a:pt x="10638" y="8321"/>
                    <a:pt x="10635" y="8324"/>
                  </a:cubicBezTo>
                  <a:lnTo>
                    <a:pt x="10623" y="8337"/>
                  </a:lnTo>
                  <a:cubicBezTo>
                    <a:pt x="10621" y="8340"/>
                    <a:pt x="10617" y="8343"/>
                    <a:pt x="10614" y="8347"/>
                  </a:cubicBezTo>
                  <a:cubicBezTo>
                    <a:pt x="10611" y="8350"/>
                    <a:pt x="10607" y="8355"/>
                    <a:pt x="10605" y="8360"/>
                  </a:cubicBezTo>
                  <a:cubicBezTo>
                    <a:pt x="10602" y="8364"/>
                    <a:pt x="10600" y="8369"/>
                    <a:pt x="10598" y="8374"/>
                  </a:cubicBezTo>
                  <a:cubicBezTo>
                    <a:pt x="10596" y="8379"/>
                    <a:pt x="10593" y="8382"/>
                    <a:pt x="10592" y="8387"/>
                  </a:cubicBezTo>
                  <a:cubicBezTo>
                    <a:pt x="10589" y="8393"/>
                    <a:pt x="10587" y="8400"/>
                    <a:pt x="10586" y="8405"/>
                  </a:cubicBezTo>
                  <a:cubicBezTo>
                    <a:pt x="10585" y="8408"/>
                    <a:pt x="10584" y="8413"/>
                    <a:pt x="10582" y="8418"/>
                  </a:cubicBezTo>
                  <a:lnTo>
                    <a:pt x="10577" y="8444"/>
                  </a:lnTo>
                  <a:lnTo>
                    <a:pt x="10580" y="8444"/>
                  </a:lnTo>
                  <a:lnTo>
                    <a:pt x="10580" y="8451"/>
                  </a:lnTo>
                  <a:lnTo>
                    <a:pt x="10580" y="8630"/>
                  </a:lnTo>
                  <a:lnTo>
                    <a:pt x="10753" y="8630"/>
                  </a:lnTo>
                  <a:lnTo>
                    <a:pt x="10753" y="8717"/>
                  </a:lnTo>
                  <a:lnTo>
                    <a:pt x="10576" y="8717"/>
                  </a:lnTo>
                  <a:lnTo>
                    <a:pt x="10576" y="8897"/>
                  </a:lnTo>
                  <a:lnTo>
                    <a:pt x="10576" y="8903"/>
                  </a:lnTo>
                  <a:lnTo>
                    <a:pt x="10573" y="8903"/>
                  </a:lnTo>
                  <a:lnTo>
                    <a:pt x="10578" y="8929"/>
                  </a:lnTo>
                  <a:lnTo>
                    <a:pt x="10578" y="8930"/>
                  </a:lnTo>
                  <a:cubicBezTo>
                    <a:pt x="10580" y="8936"/>
                    <a:pt x="10581" y="8943"/>
                    <a:pt x="10583" y="8948"/>
                  </a:cubicBezTo>
                  <a:cubicBezTo>
                    <a:pt x="10585" y="8951"/>
                    <a:pt x="10586" y="8957"/>
                    <a:pt x="10587" y="8961"/>
                  </a:cubicBezTo>
                  <a:lnTo>
                    <a:pt x="10596" y="8977"/>
                  </a:lnTo>
                  <a:cubicBezTo>
                    <a:pt x="10597" y="8981"/>
                    <a:pt x="10599" y="8985"/>
                    <a:pt x="10602" y="8987"/>
                  </a:cubicBezTo>
                  <a:cubicBezTo>
                    <a:pt x="10604" y="8993"/>
                    <a:pt x="10608" y="8997"/>
                    <a:pt x="10613" y="9002"/>
                  </a:cubicBezTo>
                  <a:cubicBezTo>
                    <a:pt x="10615" y="9004"/>
                    <a:pt x="10618" y="9008"/>
                    <a:pt x="10620" y="9012"/>
                  </a:cubicBezTo>
                  <a:cubicBezTo>
                    <a:pt x="10624" y="9015"/>
                    <a:pt x="10628" y="9019"/>
                    <a:pt x="10634" y="9023"/>
                  </a:cubicBezTo>
                  <a:cubicBezTo>
                    <a:pt x="10636" y="9025"/>
                    <a:pt x="10640" y="9028"/>
                    <a:pt x="10644" y="9031"/>
                  </a:cubicBezTo>
                  <a:cubicBezTo>
                    <a:pt x="10648" y="9035"/>
                    <a:pt x="10654" y="9038"/>
                    <a:pt x="10659" y="9040"/>
                  </a:cubicBezTo>
                  <a:cubicBezTo>
                    <a:pt x="10662" y="9043"/>
                    <a:pt x="10666" y="9045"/>
                    <a:pt x="10672" y="9046"/>
                  </a:cubicBezTo>
                  <a:cubicBezTo>
                    <a:pt x="10677" y="9050"/>
                    <a:pt x="10681" y="9052"/>
                    <a:pt x="10686" y="9054"/>
                  </a:cubicBezTo>
                  <a:cubicBezTo>
                    <a:pt x="10692" y="9056"/>
                    <a:pt x="10698" y="9057"/>
                    <a:pt x="10703" y="9059"/>
                  </a:cubicBezTo>
                  <a:cubicBezTo>
                    <a:pt x="10708" y="9060"/>
                    <a:pt x="10712" y="9061"/>
                    <a:pt x="10717" y="9062"/>
                  </a:cubicBezTo>
                  <a:cubicBezTo>
                    <a:pt x="10728" y="9065"/>
                    <a:pt x="10738" y="9065"/>
                    <a:pt x="10749" y="9065"/>
                  </a:cubicBezTo>
                  <a:lnTo>
                    <a:pt x="10871" y="9065"/>
                  </a:lnTo>
                  <a:lnTo>
                    <a:pt x="10871" y="9470"/>
                  </a:lnTo>
                  <a:lnTo>
                    <a:pt x="10856" y="9470"/>
                  </a:lnTo>
                  <a:lnTo>
                    <a:pt x="10856" y="9426"/>
                  </a:lnTo>
                  <a:lnTo>
                    <a:pt x="10755" y="9426"/>
                  </a:lnTo>
                  <a:lnTo>
                    <a:pt x="10755" y="9470"/>
                  </a:lnTo>
                  <a:lnTo>
                    <a:pt x="10738" y="9470"/>
                  </a:lnTo>
                  <a:lnTo>
                    <a:pt x="10738" y="9426"/>
                  </a:lnTo>
                  <a:lnTo>
                    <a:pt x="10636" y="9426"/>
                  </a:lnTo>
                  <a:lnTo>
                    <a:pt x="10636" y="9470"/>
                  </a:lnTo>
                  <a:lnTo>
                    <a:pt x="10619" y="9470"/>
                  </a:lnTo>
                  <a:lnTo>
                    <a:pt x="10619" y="9426"/>
                  </a:lnTo>
                  <a:lnTo>
                    <a:pt x="10518" y="9426"/>
                  </a:lnTo>
                  <a:lnTo>
                    <a:pt x="10518" y="9470"/>
                  </a:lnTo>
                  <a:lnTo>
                    <a:pt x="10501" y="9470"/>
                  </a:lnTo>
                  <a:lnTo>
                    <a:pt x="10501" y="9426"/>
                  </a:lnTo>
                  <a:lnTo>
                    <a:pt x="10399" y="9426"/>
                  </a:lnTo>
                  <a:lnTo>
                    <a:pt x="10399" y="9470"/>
                  </a:lnTo>
                  <a:lnTo>
                    <a:pt x="10382" y="9470"/>
                  </a:lnTo>
                  <a:lnTo>
                    <a:pt x="10382" y="9426"/>
                  </a:lnTo>
                  <a:lnTo>
                    <a:pt x="10280" y="9426"/>
                  </a:lnTo>
                  <a:lnTo>
                    <a:pt x="10280" y="9470"/>
                  </a:lnTo>
                  <a:lnTo>
                    <a:pt x="10264" y="9470"/>
                  </a:lnTo>
                  <a:lnTo>
                    <a:pt x="10264" y="9426"/>
                  </a:lnTo>
                  <a:lnTo>
                    <a:pt x="10161" y="9426"/>
                  </a:lnTo>
                  <a:lnTo>
                    <a:pt x="10161" y="9470"/>
                  </a:lnTo>
                  <a:lnTo>
                    <a:pt x="10144" y="9470"/>
                  </a:lnTo>
                  <a:lnTo>
                    <a:pt x="10144" y="9426"/>
                  </a:lnTo>
                  <a:lnTo>
                    <a:pt x="10043" y="9426"/>
                  </a:lnTo>
                  <a:lnTo>
                    <a:pt x="10043" y="9470"/>
                  </a:lnTo>
                  <a:lnTo>
                    <a:pt x="10026" y="9470"/>
                  </a:lnTo>
                  <a:lnTo>
                    <a:pt x="10026" y="9426"/>
                  </a:lnTo>
                  <a:lnTo>
                    <a:pt x="9924" y="9426"/>
                  </a:lnTo>
                  <a:lnTo>
                    <a:pt x="9924" y="9470"/>
                  </a:lnTo>
                  <a:lnTo>
                    <a:pt x="9907" y="9470"/>
                  </a:lnTo>
                  <a:lnTo>
                    <a:pt x="9907" y="9426"/>
                  </a:lnTo>
                  <a:lnTo>
                    <a:pt x="9806" y="9426"/>
                  </a:lnTo>
                  <a:lnTo>
                    <a:pt x="9806" y="9470"/>
                  </a:lnTo>
                  <a:lnTo>
                    <a:pt x="9789" y="9470"/>
                  </a:lnTo>
                  <a:lnTo>
                    <a:pt x="9789" y="9426"/>
                  </a:lnTo>
                  <a:lnTo>
                    <a:pt x="9687" y="9426"/>
                  </a:lnTo>
                  <a:lnTo>
                    <a:pt x="9687" y="9470"/>
                  </a:lnTo>
                  <a:lnTo>
                    <a:pt x="9670" y="9470"/>
                  </a:lnTo>
                  <a:lnTo>
                    <a:pt x="9670" y="9426"/>
                  </a:lnTo>
                  <a:lnTo>
                    <a:pt x="9569" y="9426"/>
                  </a:lnTo>
                  <a:lnTo>
                    <a:pt x="9569" y="9470"/>
                  </a:lnTo>
                  <a:lnTo>
                    <a:pt x="9552" y="9470"/>
                  </a:lnTo>
                  <a:lnTo>
                    <a:pt x="9552" y="9426"/>
                  </a:lnTo>
                  <a:lnTo>
                    <a:pt x="9449" y="9426"/>
                  </a:lnTo>
                  <a:lnTo>
                    <a:pt x="9449" y="9470"/>
                  </a:lnTo>
                  <a:lnTo>
                    <a:pt x="9433" y="9470"/>
                  </a:lnTo>
                  <a:lnTo>
                    <a:pt x="9433" y="9426"/>
                  </a:lnTo>
                  <a:lnTo>
                    <a:pt x="9331" y="9426"/>
                  </a:lnTo>
                  <a:lnTo>
                    <a:pt x="9331" y="9470"/>
                  </a:lnTo>
                  <a:lnTo>
                    <a:pt x="9314" y="9470"/>
                  </a:lnTo>
                  <a:lnTo>
                    <a:pt x="9314" y="9426"/>
                  </a:lnTo>
                  <a:lnTo>
                    <a:pt x="9212" y="9426"/>
                  </a:lnTo>
                  <a:lnTo>
                    <a:pt x="9212" y="9470"/>
                  </a:lnTo>
                  <a:lnTo>
                    <a:pt x="9195" y="9470"/>
                  </a:lnTo>
                  <a:lnTo>
                    <a:pt x="9195" y="9426"/>
                  </a:lnTo>
                  <a:lnTo>
                    <a:pt x="9094" y="9426"/>
                  </a:lnTo>
                  <a:lnTo>
                    <a:pt x="9094" y="9470"/>
                  </a:lnTo>
                  <a:lnTo>
                    <a:pt x="9077" y="9470"/>
                  </a:lnTo>
                  <a:lnTo>
                    <a:pt x="9077" y="9426"/>
                  </a:lnTo>
                  <a:lnTo>
                    <a:pt x="8975" y="9426"/>
                  </a:lnTo>
                  <a:lnTo>
                    <a:pt x="8975" y="9470"/>
                  </a:lnTo>
                  <a:lnTo>
                    <a:pt x="8958" y="9470"/>
                  </a:lnTo>
                  <a:lnTo>
                    <a:pt x="8958" y="9426"/>
                  </a:lnTo>
                  <a:lnTo>
                    <a:pt x="8857" y="9426"/>
                  </a:lnTo>
                  <a:lnTo>
                    <a:pt x="8857" y="9470"/>
                  </a:lnTo>
                  <a:lnTo>
                    <a:pt x="8840" y="9470"/>
                  </a:lnTo>
                  <a:lnTo>
                    <a:pt x="8840" y="9426"/>
                  </a:lnTo>
                  <a:lnTo>
                    <a:pt x="8738" y="9426"/>
                  </a:lnTo>
                  <a:lnTo>
                    <a:pt x="8738" y="9470"/>
                  </a:lnTo>
                  <a:lnTo>
                    <a:pt x="8721" y="9470"/>
                  </a:lnTo>
                  <a:lnTo>
                    <a:pt x="8721" y="9426"/>
                  </a:lnTo>
                  <a:lnTo>
                    <a:pt x="8620" y="9426"/>
                  </a:lnTo>
                  <a:lnTo>
                    <a:pt x="8620" y="9470"/>
                  </a:lnTo>
                  <a:lnTo>
                    <a:pt x="8603" y="9470"/>
                  </a:lnTo>
                  <a:lnTo>
                    <a:pt x="8603" y="9426"/>
                  </a:lnTo>
                  <a:lnTo>
                    <a:pt x="8500" y="9426"/>
                  </a:lnTo>
                  <a:lnTo>
                    <a:pt x="8500" y="9470"/>
                  </a:lnTo>
                  <a:lnTo>
                    <a:pt x="8483" y="9470"/>
                  </a:lnTo>
                  <a:lnTo>
                    <a:pt x="8483" y="9426"/>
                  </a:lnTo>
                  <a:lnTo>
                    <a:pt x="8382" y="9426"/>
                  </a:lnTo>
                  <a:lnTo>
                    <a:pt x="8382" y="9470"/>
                  </a:lnTo>
                  <a:lnTo>
                    <a:pt x="8313" y="9470"/>
                  </a:lnTo>
                  <a:lnTo>
                    <a:pt x="8313" y="9607"/>
                  </a:lnTo>
                  <a:lnTo>
                    <a:pt x="8075" y="9607"/>
                  </a:lnTo>
                  <a:lnTo>
                    <a:pt x="8075" y="9326"/>
                  </a:lnTo>
                  <a:lnTo>
                    <a:pt x="8161" y="9240"/>
                  </a:lnTo>
                  <a:lnTo>
                    <a:pt x="8258" y="9339"/>
                  </a:lnTo>
                  <a:lnTo>
                    <a:pt x="8308" y="9288"/>
                  </a:lnTo>
                  <a:lnTo>
                    <a:pt x="8339" y="9318"/>
                  </a:lnTo>
                  <a:lnTo>
                    <a:pt x="8411" y="9246"/>
                  </a:lnTo>
                  <a:lnTo>
                    <a:pt x="8381" y="9215"/>
                  </a:lnTo>
                  <a:lnTo>
                    <a:pt x="8393" y="9204"/>
                  </a:lnTo>
                  <a:lnTo>
                    <a:pt x="8423" y="9234"/>
                  </a:lnTo>
                  <a:lnTo>
                    <a:pt x="8495" y="9161"/>
                  </a:lnTo>
                  <a:lnTo>
                    <a:pt x="8466" y="9131"/>
                  </a:lnTo>
                  <a:lnTo>
                    <a:pt x="8477" y="9119"/>
                  </a:lnTo>
                  <a:lnTo>
                    <a:pt x="8508" y="9150"/>
                  </a:lnTo>
                  <a:lnTo>
                    <a:pt x="8578" y="9077"/>
                  </a:lnTo>
                  <a:lnTo>
                    <a:pt x="8548" y="9046"/>
                  </a:lnTo>
                  <a:lnTo>
                    <a:pt x="8560" y="9035"/>
                  </a:lnTo>
                  <a:lnTo>
                    <a:pt x="8590" y="9065"/>
                  </a:lnTo>
                  <a:lnTo>
                    <a:pt x="8663" y="8993"/>
                  </a:lnTo>
                  <a:lnTo>
                    <a:pt x="8632" y="8962"/>
                  </a:lnTo>
                  <a:lnTo>
                    <a:pt x="8645" y="8950"/>
                  </a:lnTo>
                  <a:lnTo>
                    <a:pt x="8674" y="8981"/>
                  </a:lnTo>
                  <a:lnTo>
                    <a:pt x="8747" y="8908"/>
                  </a:lnTo>
                  <a:lnTo>
                    <a:pt x="8717" y="8878"/>
                  </a:lnTo>
                  <a:lnTo>
                    <a:pt x="8729" y="8866"/>
                  </a:lnTo>
                  <a:lnTo>
                    <a:pt x="8759" y="8897"/>
                  </a:lnTo>
                  <a:lnTo>
                    <a:pt x="8831" y="8824"/>
                  </a:lnTo>
                  <a:lnTo>
                    <a:pt x="8801" y="8793"/>
                  </a:lnTo>
                  <a:lnTo>
                    <a:pt x="8814" y="8782"/>
                  </a:lnTo>
                  <a:lnTo>
                    <a:pt x="8843" y="8812"/>
                  </a:lnTo>
                  <a:lnTo>
                    <a:pt x="8916" y="8740"/>
                  </a:lnTo>
                  <a:lnTo>
                    <a:pt x="8885" y="8709"/>
                  </a:lnTo>
                  <a:lnTo>
                    <a:pt x="8898" y="8697"/>
                  </a:lnTo>
                  <a:lnTo>
                    <a:pt x="8927" y="8728"/>
                  </a:lnTo>
                  <a:lnTo>
                    <a:pt x="9000" y="8655"/>
                  </a:lnTo>
                  <a:lnTo>
                    <a:pt x="8970" y="8625"/>
                  </a:lnTo>
                  <a:lnTo>
                    <a:pt x="8982" y="8613"/>
                  </a:lnTo>
                  <a:lnTo>
                    <a:pt x="9012" y="8644"/>
                  </a:lnTo>
                  <a:lnTo>
                    <a:pt x="9085" y="8571"/>
                  </a:lnTo>
                  <a:lnTo>
                    <a:pt x="9054" y="8540"/>
                  </a:lnTo>
                  <a:lnTo>
                    <a:pt x="9067" y="8529"/>
                  </a:lnTo>
                  <a:lnTo>
                    <a:pt x="9096" y="8559"/>
                  </a:lnTo>
                  <a:lnTo>
                    <a:pt x="9169" y="8487"/>
                  </a:lnTo>
                  <a:lnTo>
                    <a:pt x="9138" y="8458"/>
                  </a:lnTo>
                  <a:lnTo>
                    <a:pt x="9151" y="8445"/>
                  </a:lnTo>
                  <a:lnTo>
                    <a:pt x="9181" y="8476"/>
                  </a:lnTo>
                  <a:lnTo>
                    <a:pt x="9253" y="8403"/>
                  </a:lnTo>
                  <a:lnTo>
                    <a:pt x="9223" y="8374"/>
                  </a:lnTo>
                  <a:lnTo>
                    <a:pt x="9235" y="8361"/>
                  </a:lnTo>
                  <a:lnTo>
                    <a:pt x="9265" y="8392"/>
                  </a:lnTo>
                  <a:lnTo>
                    <a:pt x="9338" y="8319"/>
                  </a:lnTo>
                  <a:lnTo>
                    <a:pt x="9307" y="8289"/>
                  </a:lnTo>
                  <a:lnTo>
                    <a:pt x="9320" y="8277"/>
                  </a:lnTo>
                  <a:lnTo>
                    <a:pt x="9349" y="8307"/>
                  </a:lnTo>
                  <a:lnTo>
                    <a:pt x="9422" y="8234"/>
                  </a:lnTo>
                  <a:lnTo>
                    <a:pt x="9391" y="8205"/>
                  </a:lnTo>
                  <a:lnTo>
                    <a:pt x="9404" y="8192"/>
                  </a:lnTo>
                  <a:lnTo>
                    <a:pt x="9434" y="8223"/>
                  </a:lnTo>
                  <a:lnTo>
                    <a:pt x="9506" y="8152"/>
                  </a:lnTo>
                  <a:lnTo>
                    <a:pt x="9476" y="8122"/>
                  </a:lnTo>
                  <a:lnTo>
                    <a:pt x="9488" y="8110"/>
                  </a:lnTo>
                  <a:lnTo>
                    <a:pt x="9518" y="8139"/>
                  </a:lnTo>
                  <a:lnTo>
                    <a:pt x="9591" y="8068"/>
                  </a:lnTo>
                  <a:lnTo>
                    <a:pt x="9560" y="8037"/>
                  </a:lnTo>
                  <a:lnTo>
                    <a:pt x="9573" y="8026"/>
                  </a:lnTo>
                  <a:lnTo>
                    <a:pt x="9602" y="8055"/>
                  </a:lnTo>
                  <a:lnTo>
                    <a:pt x="9675" y="7983"/>
                  </a:lnTo>
                  <a:lnTo>
                    <a:pt x="9645" y="7953"/>
                  </a:lnTo>
                  <a:lnTo>
                    <a:pt x="9657" y="7941"/>
                  </a:lnTo>
                  <a:lnTo>
                    <a:pt x="9687" y="7971"/>
                  </a:lnTo>
                  <a:lnTo>
                    <a:pt x="9758" y="7899"/>
                  </a:lnTo>
                  <a:lnTo>
                    <a:pt x="9728" y="7868"/>
                  </a:lnTo>
                  <a:lnTo>
                    <a:pt x="9739" y="7857"/>
                  </a:lnTo>
                  <a:lnTo>
                    <a:pt x="9770" y="7886"/>
                  </a:lnTo>
                  <a:lnTo>
                    <a:pt x="9801" y="7857"/>
                  </a:lnTo>
                  <a:close/>
                  <a:moveTo>
                    <a:pt x="10691" y="9473"/>
                  </a:moveTo>
                  <a:lnTo>
                    <a:pt x="10691" y="9621"/>
                  </a:lnTo>
                  <a:cubicBezTo>
                    <a:pt x="10686" y="9624"/>
                    <a:pt x="10684" y="9629"/>
                    <a:pt x="10680" y="9631"/>
                  </a:cubicBezTo>
                  <a:lnTo>
                    <a:pt x="10680" y="9473"/>
                  </a:lnTo>
                  <a:close/>
                  <a:moveTo>
                    <a:pt x="11143" y="9373"/>
                  </a:moveTo>
                  <a:cubicBezTo>
                    <a:pt x="11184" y="9373"/>
                    <a:pt x="11224" y="9391"/>
                    <a:pt x="11247" y="9424"/>
                  </a:cubicBezTo>
                  <a:cubicBezTo>
                    <a:pt x="11290" y="9482"/>
                    <a:pt x="11276" y="9563"/>
                    <a:pt x="11216" y="9608"/>
                  </a:cubicBezTo>
                  <a:cubicBezTo>
                    <a:pt x="11203" y="9618"/>
                    <a:pt x="11173" y="9624"/>
                    <a:pt x="11144" y="9632"/>
                  </a:cubicBezTo>
                  <a:cubicBezTo>
                    <a:pt x="11105" y="9641"/>
                    <a:pt x="11062" y="9651"/>
                    <a:pt x="11028" y="9671"/>
                  </a:cubicBezTo>
                  <a:lnTo>
                    <a:pt x="10983" y="9610"/>
                  </a:lnTo>
                  <a:lnTo>
                    <a:pt x="10949" y="9563"/>
                  </a:lnTo>
                  <a:cubicBezTo>
                    <a:pt x="10978" y="9536"/>
                    <a:pt x="10999" y="9498"/>
                    <a:pt x="11019" y="9463"/>
                  </a:cubicBezTo>
                  <a:cubicBezTo>
                    <a:pt x="11034" y="9437"/>
                    <a:pt x="11049" y="9409"/>
                    <a:pt x="11062" y="9400"/>
                  </a:cubicBezTo>
                  <a:cubicBezTo>
                    <a:pt x="11086" y="9382"/>
                    <a:pt x="11114" y="9373"/>
                    <a:pt x="11143" y="9373"/>
                  </a:cubicBezTo>
                  <a:close/>
                  <a:moveTo>
                    <a:pt x="15554" y="9662"/>
                  </a:moveTo>
                  <a:cubicBezTo>
                    <a:pt x="15562" y="9662"/>
                    <a:pt x="15569" y="9668"/>
                    <a:pt x="15570" y="9678"/>
                  </a:cubicBezTo>
                  <a:cubicBezTo>
                    <a:pt x="15572" y="9683"/>
                    <a:pt x="15570" y="9688"/>
                    <a:pt x="15567" y="9692"/>
                  </a:cubicBezTo>
                  <a:cubicBezTo>
                    <a:pt x="15564" y="9695"/>
                    <a:pt x="15560" y="9697"/>
                    <a:pt x="15556" y="9697"/>
                  </a:cubicBezTo>
                  <a:lnTo>
                    <a:pt x="15554" y="9719"/>
                  </a:lnTo>
                  <a:lnTo>
                    <a:pt x="15554" y="9697"/>
                  </a:lnTo>
                  <a:cubicBezTo>
                    <a:pt x="15554" y="9697"/>
                    <a:pt x="15554" y="9697"/>
                    <a:pt x="15553" y="9697"/>
                  </a:cubicBezTo>
                  <a:cubicBezTo>
                    <a:pt x="15546" y="9697"/>
                    <a:pt x="15541" y="9689"/>
                    <a:pt x="15539" y="9682"/>
                  </a:cubicBezTo>
                  <a:cubicBezTo>
                    <a:pt x="15537" y="9673"/>
                    <a:pt x="15544" y="9663"/>
                    <a:pt x="15554" y="9662"/>
                  </a:cubicBezTo>
                  <a:close/>
                  <a:moveTo>
                    <a:pt x="10634" y="9515"/>
                  </a:moveTo>
                  <a:lnTo>
                    <a:pt x="10634" y="9697"/>
                  </a:lnTo>
                  <a:cubicBezTo>
                    <a:pt x="10627" y="9715"/>
                    <a:pt x="10623" y="9735"/>
                    <a:pt x="10622" y="9753"/>
                  </a:cubicBezTo>
                  <a:lnTo>
                    <a:pt x="10617" y="9758"/>
                  </a:lnTo>
                  <a:lnTo>
                    <a:pt x="10617" y="9515"/>
                  </a:lnTo>
                  <a:close/>
                  <a:moveTo>
                    <a:pt x="10570" y="9473"/>
                  </a:moveTo>
                  <a:lnTo>
                    <a:pt x="10570" y="9800"/>
                  </a:lnTo>
                  <a:cubicBezTo>
                    <a:pt x="10566" y="9804"/>
                    <a:pt x="10564" y="9805"/>
                    <a:pt x="10560" y="9808"/>
                  </a:cubicBezTo>
                  <a:lnTo>
                    <a:pt x="10560" y="9473"/>
                  </a:lnTo>
                  <a:close/>
                  <a:moveTo>
                    <a:pt x="10516" y="9518"/>
                  </a:moveTo>
                  <a:lnTo>
                    <a:pt x="10516" y="9813"/>
                  </a:lnTo>
                  <a:cubicBezTo>
                    <a:pt x="10510" y="9811"/>
                    <a:pt x="10505" y="9811"/>
                    <a:pt x="10498" y="9811"/>
                  </a:cubicBezTo>
                  <a:lnTo>
                    <a:pt x="10498" y="9518"/>
                  </a:lnTo>
                  <a:close/>
                  <a:moveTo>
                    <a:pt x="15590" y="9481"/>
                  </a:moveTo>
                  <a:cubicBezTo>
                    <a:pt x="15604" y="9516"/>
                    <a:pt x="15625" y="9552"/>
                    <a:pt x="15644" y="9583"/>
                  </a:cubicBezTo>
                  <a:cubicBezTo>
                    <a:pt x="15661" y="9614"/>
                    <a:pt x="15681" y="9645"/>
                    <a:pt x="15684" y="9665"/>
                  </a:cubicBezTo>
                  <a:cubicBezTo>
                    <a:pt x="15689" y="9705"/>
                    <a:pt x="15678" y="9745"/>
                    <a:pt x="15653" y="9773"/>
                  </a:cubicBezTo>
                  <a:cubicBezTo>
                    <a:pt x="15631" y="9799"/>
                    <a:pt x="15601" y="9814"/>
                    <a:pt x="15568" y="9815"/>
                  </a:cubicBezTo>
                  <a:lnTo>
                    <a:pt x="15562" y="9815"/>
                  </a:lnTo>
                  <a:cubicBezTo>
                    <a:pt x="15535" y="9815"/>
                    <a:pt x="15511" y="9806"/>
                    <a:pt x="15490" y="9793"/>
                  </a:cubicBezTo>
                  <a:cubicBezTo>
                    <a:pt x="15493" y="9777"/>
                    <a:pt x="15495" y="9761"/>
                    <a:pt x="15496" y="9746"/>
                  </a:cubicBezTo>
                  <a:cubicBezTo>
                    <a:pt x="15512" y="9760"/>
                    <a:pt x="15532" y="9769"/>
                    <a:pt x="15556" y="9769"/>
                  </a:cubicBezTo>
                  <a:lnTo>
                    <a:pt x="15564" y="9769"/>
                  </a:lnTo>
                  <a:cubicBezTo>
                    <a:pt x="15586" y="9768"/>
                    <a:pt x="15607" y="9756"/>
                    <a:pt x="15622" y="9739"/>
                  </a:cubicBezTo>
                  <a:cubicBezTo>
                    <a:pt x="15637" y="9720"/>
                    <a:pt x="15644" y="9695"/>
                    <a:pt x="15641" y="9672"/>
                  </a:cubicBezTo>
                  <a:cubicBezTo>
                    <a:pt x="15636" y="9627"/>
                    <a:pt x="15596" y="9593"/>
                    <a:pt x="15553" y="9593"/>
                  </a:cubicBezTo>
                  <a:cubicBezTo>
                    <a:pt x="15550" y="9593"/>
                    <a:pt x="15546" y="9593"/>
                    <a:pt x="15543" y="9594"/>
                  </a:cubicBezTo>
                  <a:cubicBezTo>
                    <a:pt x="15531" y="9595"/>
                    <a:pt x="15521" y="9600"/>
                    <a:pt x="15511" y="9605"/>
                  </a:cubicBezTo>
                  <a:cubicBezTo>
                    <a:pt x="15512" y="9571"/>
                    <a:pt x="15514" y="9535"/>
                    <a:pt x="15512" y="9499"/>
                  </a:cubicBezTo>
                  <a:lnTo>
                    <a:pt x="15590" y="9481"/>
                  </a:lnTo>
                  <a:close/>
                  <a:moveTo>
                    <a:pt x="10452" y="9472"/>
                  </a:moveTo>
                  <a:lnTo>
                    <a:pt x="10452" y="9816"/>
                  </a:lnTo>
                  <a:cubicBezTo>
                    <a:pt x="10448" y="9818"/>
                    <a:pt x="10445" y="9818"/>
                    <a:pt x="10442" y="9818"/>
                  </a:cubicBezTo>
                  <a:lnTo>
                    <a:pt x="10442" y="9472"/>
                  </a:lnTo>
                  <a:close/>
                  <a:moveTo>
                    <a:pt x="5639" y="9745"/>
                  </a:moveTo>
                  <a:cubicBezTo>
                    <a:pt x="5655" y="9745"/>
                    <a:pt x="5668" y="9753"/>
                    <a:pt x="5675" y="9768"/>
                  </a:cubicBezTo>
                  <a:cubicBezTo>
                    <a:pt x="5683" y="9788"/>
                    <a:pt x="5673" y="9810"/>
                    <a:pt x="5654" y="9818"/>
                  </a:cubicBezTo>
                  <a:cubicBezTo>
                    <a:pt x="5649" y="9820"/>
                    <a:pt x="5645" y="9821"/>
                    <a:pt x="5640" y="9821"/>
                  </a:cubicBezTo>
                  <a:cubicBezTo>
                    <a:pt x="5625" y="9821"/>
                    <a:pt x="5610" y="9812"/>
                    <a:pt x="5603" y="9797"/>
                  </a:cubicBezTo>
                  <a:cubicBezTo>
                    <a:pt x="5596" y="9777"/>
                    <a:pt x="5604" y="9755"/>
                    <a:pt x="5625" y="9747"/>
                  </a:cubicBezTo>
                  <a:cubicBezTo>
                    <a:pt x="5630" y="9746"/>
                    <a:pt x="5634" y="9745"/>
                    <a:pt x="5639" y="9745"/>
                  </a:cubicBezTo>
                  <a:close/>
                  <a:moveTo>
                    <a:pt x="10396" y="9516"/>
                  </a:moveTo>
                  <a:lnTo>
                    <a:pt x="10396" y="9840"/>
                  </a:lnTo>
                  <a:cubicBezTo>
                    <a:pt x="10392" y="9843"/>
                    <a:pt x="10388" y="9845"/>
                    <a:pt x="10385" y="9847"/>
                  </a:cubicBezTo>
                  <a:cubicBezTo>
                    <a:pt x="10384" y="9848"/>
                    <a:pt x="10382" y="9851"/>
                    <a:pt x="10380" y="9852"/>
                  </a:cubicBezTo>
                  <a:lnTo>
                    <a:pt x="10380" y="9516"/>
                  </a:lnTo>
                  <a:close/>
                  <a:moveTo>
                    <a:pt x="10912" y="9592"/>
                  </a:moveTo>
                  <a:lnTo>
                    <a:pt x="10991" y="9698"/>
                  </a:lnTo>
                  <a:cubicBezTo>
                    <a:pt x="10962" y="9726"/>
                    <a:pt x="10941" y="9764"/>
                    <a:pt x="10922" y="9798"/>
                  </a:cubicBezTo>
                  <a:cubicBezTo>
                    <a:pt x="10906" y="9825"/>
                    <a:pt x="10891" y="9852"/>
                    <a:pt x="10877" y="9862"/>
                  </a:cubicBezTo>
                  <a:cubicBezTo>
                    <a:pt x="10854" y="9879"/>
                    <a:pt x="10825" y="9888"/>
                    <a:pt x="10797" y="9888"/>
                  </a:cubicBezTo>
                  <a:cubicBezTo>
                    <a:pt x="10756" y="9888"/>
                    <a:pt x="10716" y="9870"/>
                    <a:pt x="10692" y="9837"/>
                  </a:cubicBezTo>
                  <a:cubicBezTo>
                    <a:pt x="10650" y="9779"/>
                    <a:pt x="10664" y="9698"/>
                    <a:pt x="10723" y="9653"/>
                  </a:cubicBezTo>
                  <a:cubicBezTo>
                    <a:pt x="10737" y="9644"/>
                    <a:pt x="10767" y="9637"/>
                    <a:pt x="10796" y="9630"/>
                  </a:cubicBezTo>
                  <a:cubicBezTo>
                    <a:pt x="10834" y="9620"/>
                    <a:pt x="10877" y="9611"/>
                    <a:pt x="10912" y="9592"/>
                  </a:cubicBezTo>
                  <a:close/>
                  <a:moveTo>
                    <a:pt x="15626" y="9848"/>
                  </a:moveTo>
                  <a:cubicBezTo>
                    <a:pt x="15626" y="9856"/>
                    <a:pt x="15625" y="9864"/>
                    <a:pt x="15625" y="9872"/>
                  </a:cubicBezTo>
                  <a:cubicBezTo>
                    <a:pt x="15625" y="9880"/>
                    <a:pt x="15626" y="9887"/>
                    <a:pt x="15627" y="9895"/>
                  </a:cubicBezTo>
                  <a:cubicBezTo>
                    <a:pt x="15611" y="9890"/>
                    <a:pt x="15594" y="9887"/>
                    <a:pt x="15578" y="9887"/>
                  </a:cubicBezTo>
                  <a:lnTo>
                    <a:pt x="15570" y="9887"/>
                  </a:lnTo>
                  <a:cubicBezTo>
                    <a:pt x="15551" y="9888"/>
                    <a:pt x="15532" y="9891"/>
                    <a:pt x="15515" y="9898"/>
                  </a:cubicBezTo>
                  <a:cubicBezTo>
                    <a:pt x="15515" y="9890"/>
                    <a:pt x="15516" y="9884"/>
                    <a:pt x="15516" y="9875"/>
                  </a:cubicBezTo>
                  <a:cubicBezTo>
                    <a:pt x="15516" y="9868"/>
                    <a:pt x="15514" y="9862"/>
                    <a:pt x="15514" y="9853"/>
                  </a:cubicBezTo>
                  <a:lnTo>
                    <a:pt x="15514" y="9853"/>
                  </a:lnTo>
                  <a:cubicBezTo>
                    <a:pt x="15530" y="9857"/>
                    <a:pt x="15546" y="9862"/>
                    <a:pt x="15563" y="9862"/>
                  </a:cubicBezTo>
                  <a:lnTo>
                    <a:pt x="15570" y="9862"/>
                  </a:lnTo>
                  <a:cubicBezTo>
                    <a:pt x="15590" y="9859"/>
                    <a:pt x="15609" y="9856"/>
                    <a:pt x="15626" y="9848"/>
                  </a:cubicBezTo>
                  <a:close/>
                  <a:moveTo>
                    <a:pt x="10333" y="9472"/>
                  </a:moveTo>
                  <a:lnTo>
                    <a:pt x="10333" y="9914"/>
                  </a:lnTo>
                  <a:cubicBezTo>
                    <a:pt x="10332" y="9916"/>
                    <a:pt x="10329" y="9920"/>
                    <a:pt x="10328" y="9924"/>
                  </a:cubicBezTo>
                  <a:cubicBezTo>
                    <a:pt x="10327" y="9926"/>
                    <a:pt x="10326" y="9929"/>
                    <a:pt x="10323" y="9931"/>
                  </a:cubicBezTo>
                  <a:lnTo>
                    <a:pt x="10323" y="9472"/>
                  </a:lnTo>
                  <a:close/>
                  <a:moveTo>
                    <a:pt x="10630" y="9813"/>
                  </a:moveTo>
                  <a:cubicBezTo>
                    <a:pt x="10635" y="9831"/>
                    <a:pt x="10643" y="9848"/>
                    <a:pt x="10655" y="9864"/>
                  </a:cubicBezTo>
                  <a:cubicBezTo>
                    <a:pt x="10666" y="9880"/>
                    <a:pt x="10681" y="9892"/>
                    <a:pt x="10697" y="9904"/>
                  </a:cubicBezTo>
                  <a:cubicBezTo>
                    <a:pt x="10691" y="9908"/>
                    <a:pt x="10682" y="9911"/>
                    <a:pt x="10677" y="9915"/>
                  </a:cubicBezTo>
                  <a:cubicBezTo>
                    <a:pt x="10671" y="9921"/>
                    <a:pt x="10665" y="9926"/>
                    <a:pt x="10660" y="9931"/>
                  </a:cubicBezTo>
                  <a:cubicBezTo>
                    <a:pt x="10655" y="9913"/>
                    <a:pt x="10647" y="9895"/>
                    <a:pt x="10635" y="9880"/>
                  </a:cubicBezTo>
                  <a:cubicBezTo>
                    <a:pt x="10623" y="9864"/>
                    <a:pt x="10608" y="9852"/>
                    <a:pt x="10593" y="9840"/>
                  </a:cubicBezTo>
                  <a:cubicBezTo>
                    <a:pt x="10600" y="9836"/>
                    <a:pt x="10607" y="9832"/>
                    <a:pt x="10614" y="9829"/>
                  </a:cubicBezTo>
                  <a:cubicBezTo>
                    <a:pt x="10618" y="9824"/>
                    <a:pt x="10623" y="9818"/>
                    <a:pt x="10630" y="9813"/>
                  </a:cubicBezTo>
                  <a:close/>
                  <a:moveTo>
                    <a:pt x="15470" y="9894"/>
                  </a:moveTo>
                  <a:lnTo>
                    <a:pt x="15470" y="9894"/>
                  </a:lnTo>
                  <a:cubicBezTo>
                    <a:pt x="15469" y="9904"/>
                    <a:pt x="15468" y="9915"/>
                    <a:pt x="15467" y="9926"/>
                  </a:cubicBezTo>
                  <a:cubicBezTo>
                    <a:pt x="15465" y="9927"/>
                    <a:pt x="15463" y="9929"/>
                    <a:pt x="15462" y="9931"/>
                  </a:cubicBezTo>
                  <a:cubicBezTo>
                    <a:pt x="15465" y="9920"/>
                    <a:pt x="15468" y="9906"/>
                    <a:pt x="15470" y="9894"/>
                  </a:cubicBezTo>
                  <a:close/>
                  <a:moveTo>
                    <a:pt x="10278" y="9516"/>
                  </a:moveTo>
                  <a:lnTo>
                    <a:pt x="10278" y="10000"/>
                  </a:lnTo>
                  <a:cubicBezTo>
                    <a:pt x="10273" y="10006"/>
                    <a:pt x="10266" y="10011"/>
                    <a:pt x="10260" y="10017"/>
                  </a:cubicBezTo>
                  <a:lnTo>
                    <a:pt x="10260" y="9516"/>
                  </a:lnTo>
                  <a:close/>
                  <a:moveTo>
                    <a:pt x="10215" y="9472"/>
                  </a:moveTo>
                  <a:lnTo>
                    <a:pt x="10215" y="10043"/>
                  </a:lnTo>
                  <a:cubicBezTo>
                    <a:pt x="10211" y="10045"/>
                    <a:pt x="10208" y="10046"/>
                    <a:pt x="10205" y="10047"/>
                  </a:cubicBezTo>
                  <a:lnTo>
                    <a:pt x="10205" y="9472"/>
                  </a:lnTo>
                  <a:close/>
                  <a:moveTo>
                    <a:pt x="10158" y="9516"/>
                  </a:moveTo>
                  <a:lnTo>
                    <a:pt x="10158" y="10061"/>
                  </a:lnTo>
                  <a:cubicBezTo>
                    <a:pt x="10153" y="10062"/>
                    <a:pt x="10147" y="10063"/>
                    <a:pt x="10141" y="10064"/>
                  </a:cubicBezTo>
                  <a:lnTo>
                    <a:pt x="10141" y="9516"/>
                  </a:lnTo>
                  <a:close/>
                  <a:moveTo>
                    <a:pt x="10096" y="9472"/>
                  </a:moveTo>
                  <a:lnTo>
                    <a:pt x="10096" y="10077"/>
                  </a:lnTo>
                  <a:cubicBezTo>
                    <a:pt x="10092" y="10078"/>
                    <a:pt x="10089" y="10078"/>
                    <a:pt x="10085" y="10079"/>
                  </a:cubicBezTo>
                  <a:lnTo>
                    <a:pt x="10085" y="9472"/>
                  </a:lnTo>
                  <a:close/>
                  <a:moveTo>
                    <a:pt x="10039" y="9518"/>
                  </a:moveTo>
                  <a:lnTo>
                    <a:pt x="10039" y="10103"/>
                  </a:lnTo>
                  <a:cubicBezTo>
                    <a:pt x="10033" y="10108"/>
                    <a:pt x="10027" y="10114"/>
                    <a:pt x="10022" y="10119"/>
                  </a:cubicBezTo>
                  <a:lnTo>
                    <a:pt x="10022" y="9518"/>
                  </a:lnTo>
                  <a:close/>
                  <a:moveTo>
                    <a:pt x="10493" y="9857"/>
                  </a:moveTo>
                  <a:cubicBezTo>
                    <a:pt x="10533" y="9857"/>
                    <a:pt x="10573" y="9875"/>
                    <a:pt x="10597" y="9908"/>
                  </a:cubicBezTo>
                  <a:cubicBezTo>
                    <a:pt x="10639" y="9966"/>
                    <a:pt x="10624" y="10047"/>
                    <a:pt x="10565" y="10093"/>
                  </a:cubicBezTo>
                  <a:cubicBezTo>
                    <a:pt x="10554" y="10101"/>
                    <a:pt x="10522" y="10108"/>
                    <a:pt x="10492" y="10116"/>
                  </a:cubicBezTo>
                  <a:cubicBezTo>
                    <a:pt x="10454" y="10125"/>
                    <a:pt x="10412" y="10134"/>
                    <a:pt x="10376" y="10154"/>
                  </a:cubicBezTo>
                  <a:lnTo>
                    <a:pt x="10305" y="10055"/>
                  </a:lnTo>
                  <a:lnTo>
                    <a:pt x="10297" y="10047"/>
                  </a:lnTo>
                  <a:cubicBezTo>
                    <a:pt x="10327" y="10020"/>
                    <a:pt x="10348" y="9981"/>
                    <a:pt x="10368" y="9947"/>
                  </a:cubicBezTo>
                  <a:cubicBezTo>
                    <a:pt x="10384" y="9921"/>
                    <a:pt x="10400" y="9893"/>
                    <a:pt x="10411" y="9884"/>
                  </a:cubicBezTo>
                  <a:cubicBezTo>
                    <a:pt x="10435" y="9866"/>
                    <a:pt x="10464" y="9857"/>
                    <a:pt x="10493" y="9857"/>
                  </a:cubicBezTo>
                  <a:close/>
                  <a:moveTo>
                    <a:pt x="9978" y="9472"/>
                  </a:moveTo>
                  <a:lnTo>
                    <a:pt x="9978" y="10198"/>
                  </a:lnTo>
                  <a:cubicBezTo>
                    <a:pt x="9974" y="10211"/>
                    <a:pt x="9973" y="10224"/>
                    <a:pt x="9970" y="10238"/>
                  </a:cubicBezTo>
                  <a:cubicBezTo>
                    <a:pt x="9969" y="10240"/>
                    <a:pt x="9968" y="10242"/>
                    <a:pt x="9967" y="10243"/>
                  </a:cubicBezTo>
                  <a:lnTo>
                    <a:pt x="9967" y="9472"/>
                  </a:lnTo>
                  <a:close/>
                  <a:moveTo>
                    <a:pt x="15575" y="9931"/>
                  </a:moveTo>
                  <a:cubicBezTo>
                    <a:pt x="15607" y="9931"/>
                    <a:pt x="15638" y="9944"/>
                    <a:pt x="15661" y="9968"/>
                  </a:cubicBezTo>
                  <a:cubicBezTo>
                    <a:pt x="15687" y="9996"/>
                    <a:pt x="15702" y="10031"/>
                    <a:pt x="15701" y="10069"/>
                  </a:cubicBezTo>
                  <a:cubicBezTo>
                    <a:pt x="15701" y="10087"/>
                    <a:pt x="15686" y="10119"/>
                    <a:pt x="15671" y="10148"/>
                  </a:cubicBezTo>
                  <a:cubicBezTo>
                    <a:pt x="15656" y="10183"/>
                    <a:pt x="15638" y="10222"/>
                    <a:pt x="15629" y="10259"/>
                  </a:cubicBezTo>
                  <a:lnTo>
                    <a:pt x="15496" y="10251"/>
                  </a:lnTo>
                  <a:cubicBezTo>
                    <a:pt x="15494" y="10210"/>
                    <a:pt x="15476" y="10167"/>
                    <a:pt x="15463" y="10130"/>
                  </a:cubicBezTo>
                  <a:cubicBezTo>
                    <a:pt x="15452" y="10105"/>
                    <a:pt x="15442" y="10079"/>
                    <a:pt x="15442" y="10064"/>
                  </a:cubicBezTo>
                  <a:cubicBezTo>
                    <a:pt x="15443" y="9993"/>
                    <a:pt x="15500" y="9934"/>
                    <a:pt x="15575" y="9931"/>
                  </a:cubicBezTo>
                  <a:close/>
                  <a:moveTo>
                    <a:pt x="9921" y="9516"/>
                  </a:moveTo>
                  <a:lnTo>
                    <a:pt x="9921" y="10282"/>
                  </a:lnTo>
                  <a:cubicBezTo>
                    <a:pt x="9916" y="10286"/>
                    <a:pt x="9910" y="10290"/>
                    <a:pt x="9904" y="10293"/>
                  </a:cubicBezTo>
                  <a:lnTo>
                    <a:pt x="9904" y="9516"/>
                  </a:lnTo>
                  <a:close/>
                  <a:moveTo>
                    <a:pt x="9858" y="9473"/>
                  </a:moveTo>
                  <a:lnTo>
                    <a:pt x="9858" y="10295"/>
                  </a:lnTo>
                  <a:cubicBezTo>
                    <a:pt x="9853" y="10295"/>
                    <a:pt x="9851" y="10294"/>
                    <a:pt x="9847" y="10294"/>
                  </a:cubicBezTo>
                  <a:lnTo>
                    <a:pt x="9847" y="9473"/>
                  </a:lnTo>
                  <a:close/>
                  <a:moveTo>
                    <a:pt x="9802" y="9516"/>
                  </a:moveTo>
                  <a:lnTo>
                    <a:pt x="9802" y="10299"/>
                  </a:lnTo>
                  <a:cubicBezTo>
                    <a:pt x="9796" y="10300"/>
                    <a:pt x="9790" y="10300"/>
                    <a:pt x="9785" y="10301"/>
                  </a:cubicBezTo>
                  <a:lnTo>
                    <a:pt x="9785" y="9516"/>
                  </a:lnTo>
                  <a:close/>
                  <a:moveTo>
                    <a:pt x="9738" y="9473"/>
                  </a:moveTo>
                  <a:lnTo>
                    <a:pt x="9738" y="10327"/>
                  </a:lnTo>
                  <a:cubicBezTo>
                    <a:pt x="9736" y="10328"/>
                    <a:pt x="9733" y="10330"/>
                    <a:pt x="9732" y="10331"/>
                  </a:cubicBezTo>
                  <a:lnTo>
                    <a:pt x="9728" y="10335"/>
                  </a:lnTo>
                  <a:lnTo>
                    <a:pt x="9728" y="9473"/>
                  </a:lnTo>
                  <a:close/>
                  <a:moveTo>
                    <a:pt x="10260" y="10074"/>
                  </a:moveTo>
                  <a:lnTo>
                    <a:pt x="10340" y="10180"/>
                  </a:lnTo>
                  <a:cubicBezTo>
                    <a:pt x="10311" y="10209"/>
                    <a:pt x="10290" y="10246"/>
                    <a:pt x="10270" y="10280"/>
                  </a:cubicBezTo>
                  <a:cubicBezTo>
                    <a:pt x="10254" y="10307"/>
                    <a:pt x="10239" y="10335"/>
                    <a:pt x="10227" y="10344"/>
                  </a:cubicBezTo>
                  <a:cubicBezTo>
                    <a:pt x="10202" y="10362"/>
                    <a:pt x="10174" y="10372"/>
                    <a:pt x="10143" y="10372"/>
                  </a:cubicBezTo>
                  <a:cubicBezTo>
                    <a:pt x="10102" y="10372"/>
                    <a:pt x="10064" y="10353"/>
                    <a:pt x="10041" y="10320"/>
                  </a:cubicBezTo>
                  <a:cubicBezTo>
                    <a:pt x="9999" y="10262"/>
                    <a:pt x="10013" y="10180"/>
                    <a:pt x="10073" y="10136"/>
                  </a:cubicBezTo>
                  <a:cubicBezTo>
                    <a:pt x="10085" y="10126"/>
                    <a:pt x="10116" y="10120"/>
                    <a:pt x="10144" y="10112"/>
                  </a:cubicBezTo>
                  <a:cubicBezTo>
                    <a:pt x="10183" y="10103"/>
                    <a:pt x="10227" y="10094"/>
                    <a:pt x="10260" y="10074"/>
                  </a:cubicBezTo>
                  <a:close/>
                  <a:moveTo>
                    <a:pt x="9979" y="10295"/>
                  </a:moveTo>
                  <a:cubicBezTo>
                    <a:pt x="9984" y="10314"/>
                    <a:pt x="9992" y="10331"/>
                    <a:pt x="10003" y="10347"/>
                  </a:cubicBezTo>
                  <a:cubicBezTo>
                    <a:pt x="10016" y="10362"/>
                    <a:pt x="10031" y="10374"/>
                    <a:pt x="10045" y="10385"/>
                  </a:cubicBezTo>
                  <a:cubicBezTo>
                    <a:pt x="10039" y="10389"/>
                    <a:pt x="10032" y="10393"/>
                    <a:pt x="10024" y="10396"/>
                  </a:cubicBezTo>
                  <a:cubicBezTo>
                    <a:pt x="10018" y="10402"/>
                    <a:pt x="10013" y="10407"/>
                    <a:pt x="10007" y="10412"/>
                  </a:cubicBezTo>
                  <a:cubicBezTo>
                    <a:pt x="10002" y="10394"/>
                    <a:pt x="9995" y="10377"/>
                    <a:pt x="9983" y="10361"/>
                  </a:cubicBezTo>
                  <a:cubicBezTo>
                    <a:pt x="9970" y="10346"/>
                    <a:pt x="9957" y="10333"/>
                    <a:pt x="9940" y="10322"/>
                  </a:cubicBezTo>
                  <a:cubicBezTo>
                    <a:pt x="9947" y="10319"/>
                    <a:pt x="9955" y="10315"/>
                    <a:pt x="9962" y="10311"/>
                  </a:cubicBezTo>
                  <a:cubicBezTo>
                    <a:pt x="9968" y="10306"/>
                    <a:pt x="9974" y="10300"/>
                    <a:pt x="9979" y="10295"/>
                  </a:cubicBezTo>
                  <a:close/>
                  <a:moveTo>
                    <a:pt x="9684" y="9518"/>
                  </a:moveTo>
                  <a:lnTo>
                    <a:pt x="9684" y="10396"/>
                  </a:lnTo>
                  <a:cubicBezTo>
                    <a:pt x="9680" y="10400"/>
                    <a:pt x="9679" y="10404"/>
                    <a:pt x="9676" y="10407"/>
                  </a:cubicBezTo>
                  <a:cubicBezTo>
                    <a:pt x="9673" y="10412"/>
                    <a:pt x="9670" y="10418"/>
                    <a:pt x="9667" y="10426"/>
                  </a:cubicBezTo>
                  <a:lnTo>
                    <a:pt x="9667" y="9518"/>
                  </a:lnTo>
                  <a:close/>
                  <a:moveTo>
                    <a:pt x="5707" y="10320"/>
                  </a:moveTo>
                  <a:lnTo>
                    <a:pt x="5707" y="10467"/>
                  </a:lnTo>
                  <a:lnTo>
                    <a:pt x="5703" y="10458"/>
                  </a:lnTo>
                  <a:lnTo>
                    <a:pt x="5694" y="10431"/>
                  </a:lnTo>
                  <a:cubicBezTo>
                    <a:pt x="5693" y="10423"/>
                    <a:pt x="5692" y="10416"/>
                    <a:pt x="5692" y="10409"/>
                  </a:cubicBezTo>
                  <a:lnTo>
                    <a:pt x="5691" y="10394"/>
                  </a:lnTo>
                  <a:lnTo>
                    <a:pt x="5692" y="10379"/>
                  </a:lnTo>
                  <a:cubicBezTo>
                    <a:pt x="5693" y="10371"/>
                    <a:pt x="5693" y="10365"/>
                    <a:pt x="5694" y="10357"/>
                  </a:cubicBezTo>
                  <a:lnTo>
                    <a:pt x="5697" y="10339"/>
                  </a:lnTo>
                  <a:lnTo>
                    <a:pt x="5703" y="10327"/>
                  </a:lnTo>
                  <a:cubicBezTo>
                    <a:pt x="5705" y="10325"/>
                    <a:pt x="5707" y="10321"/>
                    <a:pt x="5707" y="10320"/>
                  </a:cubicBezTo>
                  <a:close/>
                  <a:moveTo>
                    <a:pt x="9620" y="9473"/>
                  </a:moveTo>
                  <a:lnTo>
                    <a:pt x="9620" y="10490"/>
                  </a:lnTo>
                  <a:lnTo>
                    <a:pt x="9610" y="10501"/>
                  </a:lnTo>
                  <a:lnTo>
                    <a:pt x="9610" y="9473"/>
                  </a:lnTo>
                  <a:close/>
                  <a:moveTo>
                    <a:pt x="9564" y="9516"/>
                  </a:moveTo>
                  <a:lnTo>
                    <a:pt x="9564" y="10528"/>
                  </a:lnTo>
                  <a:cubicBezTo>
                    <a:pt x="9559" y="10531"/>
                    <a:pt x="9554" y="10533"/>
                    <a:pt x="9548" y="10535"/>
                  </a:cubicBezTo>
                  <a:lnTo>
                    <a:pt x="9548" y="9516"/>
                  </a:lnTo>
                  <a:close/>
                  <a:moveTo>
                    <a:pt x="9501" y="9472"/>
                  </a:moveTo>
                  <a:lnTo>
                    <a:pt x="9501" y="10547"/>
                  </a:lnTo>
                  <a:cubicBezTo>
                    <a:pt x="9498" y="10548"/>
                    <a:pt x="9495" y="10548"/>
                    <a:pt x="9491" y="10549"/>
                  </a:cubicBezTo>
                  <a:lnTo>
                    <a:pt x="9491" y="9472"/>
                  </a:lnTo>
                  <a:close/>
                  <a:moveTo>
                    <a:pt x="72" y="10228"/>
                  </a:moveTo>
                  <a:lnTo>
                    <a:pt x="72" y="10558"/>
                  </a:lnTo>
                  <a:lnTo>
                    <a:pt x="26" y="10558"/>
                  </a:lnTo>
                  <a:lnTo>
                    <a:pt x="26" y="10228"/>
                  </a:lnTo>
                  <a:close/>
                  <a:moveTo>
                    <a:pt x="9445" y="9516"/>
                  </a:moveTo>
                  <a:lnTo>
                    <a:pt x="9445" y="10563"/>
                  </a:lnTo>
                  <a:cubicBezTo>
                    <a:pt x="9440" y="10564"/>
                    <a:pt x="9433" y="10567"/>
                    <a:pt x="9427" y="10568"/>
                  </a:cubicBezTo>
                  <a:lnTo>
                    <a:pt x="9427" y="9516"/>
                  </a:lnTo>
                  <a:close/>
                  <a:moveTo>
                    <a:pt x="9383" y="9473"/>
                  </a:moveTo>
                  <a:lnTo>
                    <a:pt x="9383" y="10595"/>
                  </a:lnTo>
                  <a:cubicBezTo>
                    <a:pt x="9379" y="10597"/>
                    <a:pt x="9375" y="10601"/>
                    <a:pt x="9372" y="10605"/>
                  </a:cubicBezTo>
                  <a:lnTo>
                    <a:pt x="9372" y="9473"/>
                  </a:lnTo>
                  <a:close/>
                  <a:moveTo>
                    <a:pt x="15495" y="10298"/>
                  </a:moveTo>
                  <a:lnTo>
                    <a:pt x="15628" y="10307"/>
                  </a:lnTo>
                  <a:cubicBezTo>
                    <a:pt x="15631" y="10347"/>
                    <a:pt x="15644" y="10388"/>
                    <a:pt x="15657" y="10425"/>
                  </a:cubicBezTo>
                  <a:cubicBezTo>
                    <a:pt x="15664" y="10453"/>
                    <a:pt x="15675" y="10485"/>
                    <a:pt x="15674" y="10502"/>
                  </a:cubicBezTo>
                  <a:cubicBezTo>
                    <a:pt x="15666" y="10572"/>
                    <a:pt x="15610" y="10624"/>
                    <a:pt x="15546" y="10624"/>
                  </a:cubicBezTo>
                  <a:cubicBezTo>
                    <a:pt x="15541" y="10624"/>
                    <a:pt x="15535" y="10624"/>
                    <a:pt x="15530" y="10623"/>
                  </a:cubicBezTo>
                  <a:cubicBezTo>
                    <a:pt x="15459" y="10615"/>
                    <a:pt x="15409" y="10548"/>
                    <a:pt x="15416" y="10475"/>
                  </a:cubicBezTo>
                  <a:cubicBezTo>
                    <a:pt x="15417" y="10462"/>
                    <a:pt x="15432" y="10435"/>
                    <a:pt x="15447" y="10411"/>
                  </a:cubicBezTo>
                  <a:cubicBezTo>
                    <a:pt x="15467" y="10377"/>
                    <a:pt x="15488" y="10337"/>
                    <a:pt x="15495" y="10298"/>
                  </a:cubicBezTo>
                  <a:close/>
                  <a:moveTo>
                    <a:pt x="9842" y="10339"/>
                  </a:moveTo>
                  <a:cubicBezTo>
                    <a:pt x="9883" y="10339"/>
                    <a:pt x="9922" y="10356"/>
                    <a:pt x="9945" y="10389"/>
                  </a:cubicBezTo>
                  <a:cubicBezTo>
                    <a:pt x="9988" y="10447"/>
                    <a:pt x="9975" y="10528"/>
                    <a:pt x="9913" y="10573"/>
                  </a:cubicBezTo>
                  <a:cubicBezTo>
                    <a:pt x="9902" y="10583"/>
                    <a:pt x="9871" y="10589"/>
                    <a:pt x="9842" y="10597"/>
                  </a:cubicBezTo>
                  <a:cubicBezTo>
                    <a:pt x="9804" y="10606"/>
                    <a:pt x="9761" y="10616"/>
                    <a:pt x="9726" y="10636"/>
                  </a:cubicBezTo>
                  <a:lnTo>
                    <a:pt x="9652" y="10538"/>
                  </a:lnTo>
                  <a:lnTo>
                    <a:pt x="9647" y="10530"/>
                  </a:lnTo>
                  <a:cubicBezTo>
                    <a:pt x="9675" y="10502"/>
                    <a:pt x="9696" y="10464"/>
                    <a:pt x="9716" y="10430"/>
                  </a:cubicBezTo>
                  <a:cubicBezTo>
                    <a:pt x="9732" y="10404"/>
                    <a:pt x="9747" y="10375"/>
                    <a:pt x="9759" y="10367"/>
                  </a:cubicBezTo>
                  <a:cubicBezTo>
                    <a:pt x="9784" y="10348"/>
                    <a:pt x="9813" y="10339"/>
                    <a:pt x="9842" y="10339"/>
                  </a:cubicBezTo>
                  <a:close/>
                  <a:moveTo>
                    <a:pt x="15468" y="10651"/>
                  </a:moveTo>
                  <a:cubicBezTo>
                    <a:pt x="15485" y="10660"/>
                    <a:pt x="15502" y="10665"/>
                    <a:pt x="15522" y="10668"/>
                  </a:cubicBezTo>
                  <a:cubicBezTo>
                    <a:pt x="15530" y="10669"/>
                    <a:pt x="15536" y="10669"/>
                    <a:pt x="15544" y="10669"/>
                  </a:cubicBezTo>
                  <a:cubicBezTo>
                    <a:pt x="15556" y="10669"/>
                    <a:pt x="15568" y="10668"/>
                    <a:pt x="15580" y="10665"/>
                  </a:cubicBezTo>
                  <a:lnTo>
                    <a:pt x="15580" y="10665"/>
                  </a:lnTo>
                  <a:cubicBezTo>
                    <a:pt x="15579" y="10674"/>
                    <a:pt x="15575" y="10680"/>
                    <a:pt x="15574" y="10688"/>
                  </a:cubicBezTo>
                  <a:cubicBezTo>
                    <a:pt x="15573" y="10696"/>
                    <a:pt x="15574" y="10704"/>
                    <a:pt x="15573" y="10712"/>
                  </a:cubicBezTo>
                  <a:cubicBezTo>
                    <a:pt x="15556" y="10702"/>
                    <a:pt x="15537" y="10696"/>
                    <a:pt x="15520" y="10695"/>
                  </a:cubicBezTo>
                  <a:cubicBezTo>
                    <a:pt x="15513" y="10694"/>
                    <a:pt x="15506" y="10693"/>
                    <a:pt x="15499" y="10693"/>
                  </a:cubicBezTo>
                  <a:cubicBezTo>
                    <a:pt x="15486" y="10693"/>
                    <a:pt x="15473" y="10695"/>
                    <a:pt x="15462" y="10697"/>
                  </a:cubicBezTo>
                  <a:cubicBezTo>
                    <a:pt x="15463" y="10689"/>
                    <a:pt x="15465" y="10683"/>
                    <a:pt x="15467" y="10675"/>
                  </a:cubicBezTo>
                  <a:cubicBezTo>
                    <a:pt x="15468" y="10667"/>
                    <a:pt x="15467" y="10659"/>
                    <a:pt x="15468" y="10651"/>
                  </a:cubicBezTo>
                  <a:close/>
                  <a:moveTo>
                    <a:pt x="9326" y="9518"/>
                  </a:moveTo>
                  <a:lnTo>
                    <a:pt x="9326" y="10689"/>
                  </a:lnTo>
                  <a:cubicBezTo>
                    <a:pt x="9325" y="10695"/>
                    <a:pt x="9324" y="10700"/>
                    <a:pt x="9322" y="10706"/>
                  </a:cubicBezTo>
                  <a:cubicBezTo>
                    <a:pt x="9321" y="10713"/>
                    <a:pt x="9322" y="10720"/>
                    <a:pt x="9321" y="10726"/>
                  </a:cubicBezTo>
                  <a:cubicBezTo>
                    <a:pt x="9317" y="10732"/>
                    <a:pt x="9313" y="10736"/>
                    <a:pt x="9309" y="10741"/>
                  </a:cubicBezTo>
                  <a:lnTo>
                    <a:pt x="9309" y="9518"/>
                  </a:lnTo>
                  <a:close/>
                  <a:moveTo>
                    <a:pt x="214" y="10022"/>
                  </a:moveTo>
                  <a:lnTo>
                    <a:pt x="214" y="10763"/>
                  </a:lnTo>
                  <a:cubicBezTo>
                    <a:pt x="161" y="10759"/>
                    <a:pt x="119" y="10715"/>
                    <a:pt x="119" y="10660"/>
                  </a:cubicBezTo>
                  <a:lnTo>
                    <a:pt x="119" y="10126"/>
                  </a:lnTo>
                  <a:cubicBezTo>
                    <a:pt x="119" y="10072"/>
                    <a:pt x="161" y="10027"/>
                    <a:pt x="214" y="10022"/>
                  </a:cubicBezTo>
                  <a:close/>
                  <a:moveTo>
                    <a:pt x="530" y="10022"/>
                  </a:moveTo>
                  <a:lnTo>
                    <a:pt x="530" y="10764"/>
                  </a:lnTo>
                  <a:lnTo>
                    <a:pt x="260" y="10764"/>
                  </a:lnTo>
                  <a:lnTo>
                    <a:pt x="260" y="10022"/>
                  </a:lnTo>
                  <a:close/>
                  <a:moveTo>
                    <a:pt x="9264" y="9473"/>
                  </a:moveTo>
                  <a:lnTo>
                    <a:pt x="9264" y="10776"/>
                  </a:lnTo>
                  <a:cubicBezTo>
                    <a:pt x="9261" y="10779"/>
                    <a:pt x="9258" y="10781"/>
                    <a:pt x="9253" y="10783"/>
                  </a:cubicBezTo>
                  <a:lnTo>
                    <a:pt x="9253" y="9473"/>
                  </a:lnTo>
                  <a:close/>
                  <a:moveTo>
                    <a:pt x="9209" y="9516"/>
                  </a:moveTo>
                  <a:lnTo>
                    <a:pt x="9209" y="10784"/>
                  </a:lnTo>
                  <a:lnTo>
                    <a:pt x="9208" y="10784"/>
                  </a:lnTo>
                  <a:cubicBezTo>
                    <a:pt x="9204" y="10784"/>
                    <a:pt x="9201" y="10783"/>
                    <a:pt x="9198" y="10783"/>
                  </a:cubicBezTo>
                  <a:lnTo>
                    <a:pt x="9192" y="10783"/>
                  </a:lnTo>
                  <a:lnTo>
                    <a:pt x="9192" y="9516"/>
                  </a:lnTo>
                  <a:close/>
                  <a:moveTo>
                    <a:pt x="5705" y="9987"/>
                  </a:moveTo>
                  <a:lnTo>
                    <a:pt x="5705" y="10155"/>
                  </a:lnTo>
                  <a:cubicBezTo>
                    <a:pt x="5700" y="10154"/>
                    <a:pt x="5694" y="10153"/>
                    <a:pt x="5689" y="10153"/>
                  </a:cubicBezTo>
                  <a:cubicBezTo>
                    <a:pt x="5679" y="10153"/>
                    <a:pt x="5668" y="10155"/>
                    <a:pt x="5661" y="10162"/>
                  </a:cubicBezTo>
                  <a:cubicBezTo>
                    <a:pt x="5655" y="10168"/>
                    <a:pt x="5651" y="10178"/>
                    <a:pt x="5651" y="10187"/>
                  </a:cubicBezTo>
                  <a:cubicBezTo>
                    <a:pt x="5651" y="10196"/>
                    <a:pt x="5654" y="10205"/>
                    <a:pt x="5659" y="10214"/>
                  </a:cubicBezTo>
                  <a:cubicBezTo>
                    <a:pt x="5654" y="10212"/>
                    <a:pt x="5649" y="10211"/>
                    <a:pt x="5643" y="10211"/>
                  </a:cubicBezTo>
                  <a:cubicBezTo>
                    <a:pt x="5629" y="10211"/>
                    <a:pt x="5616" y="10218"/>
                    <a:pt x="5609" y="10230"/>
                  </a:cubicBezTo>
                  <a:cubicBezTo>
                    <a:pt x="5599" y="10245"/>
                    <a:pt x="5604" y="10267"/>
                    <a:pt x="5619" y="10279"/>
                  </a:cubicBezTo>
                  <a:cubicBezTo>
                    <a:pt x="5618" y="10279"/>
                    <a:pt x="5617" y="10279"/>
                    <a:pt x="5617" y="10279"/>
                  </a:cubicBezTo>
                  <a:cubicBezTo>
                    <a:pt x="5597" y="10279"/>
                    <a:pt x="5581" y="10290"/>
                    <a:pt x="5576" y="10307"/>
                  </a:cubicBezTo>
                  <a:cubicBezTo>
                    <a:pt x="5571" y="10326"/>
                    <a:pt x="5581" y="10344"/>
                    <a:pt x="5599" y="10353"/>
                  </a:cubicBezTo>
                  <a:cubicBezTo>
                    <a:pt x="5578" y="10357"/>
                    <a:pt x="5564" y="10373"/>
                    <a:pt x="5564" y="10391"/>
                  </a:cubicBezTo>
                  <a:cubicBezTo>
                    <a:pt x="5564" y="10410"/>
                    <a:pt x="5578" y="10426"/>
                    <a:pt x="5599" y="10430"/>
                  </a:cubicBezTo>
                  <a:cubicBezTo>
                    <a:pt x="5591" y="10433"/>
                    <a:pt x="5583" y="10441"/>
                    <a:pt x="5580" y="10448"/>
                  </a:cubicBezTo>
                  <a:cubicBezTo>
                    <a:pt x="5575" y="10457"/>
                    <a:pt x="5573" y="10467"/>
                    <a:pt x="5576" y="10475"/>
                  </a:cubicBezTo>
                  <a:cubicBezTo>
                    <a:pt x="5581" y="10493"/>
                    <a:pt x="5598" y="10504"/>
                    <a:pt x="5619" y="10504"/>
                  </a:cubicBezTo>
                  <a:cubicBezTo>
                    <a:pt x="5613" y="10510"/>
                    <a:pt x="5608" y="10518"/>
                    <a:pt x="5604" y="10526"/>
                  </a:cubicBezTo>
                  <a:cubicBezTo>
                    <a:pt x="5602" y="10535"/>
                    <a:pt x="5603" y="10546"/>
                    <a:pt x="5608" y="10553"/>
                  </a:cubicBezTo>
                  <a:cubicBezTo>
                    <a:pt x="5615" y="10565"/>
                    <a:pt x="5628" y="10572"/>
                    <a:pt x="5642" y="10572"/>
                  </a:cubicBezTo>
                  <a:cubicBezTo>
                    <a:pt x="5647" y="10572"/>
                    <a:pt x="5652" y="10571"/>
                    <a:pt x="5656" y="10569"/>
                  </a:cubicBezTo>
                  <a:lnTo>
                    <a:pt x="5656" y="10569"/>
                  </a:lnTo>
                  <a:cubicBezTo>
                    <a:pt x="5646" y="10586"/>
                    <a:pt x="5646" y="10607"/>
                    <a:pt x="5659" y="10621"/>
                  </a:cubicBezTo>
                  <a:cubicBezTo>
                    <a:pt x="5665" y="10627"/>
                    <a:pt x="5674" y="10630"/>
                    <a:pt x="5683" y="10630"/>
                  </a:cubicBezTo>
                  <a:cubicBezTo>
                    <a:pt x="5690" y="10630"/>
                    <a:pt x="5697" y="10628"/>
                    <a:pt x="5705" y="10625"/>
                  </a:cubicBezTo>
                  <a:lnTo>
                    <a:pt x="5705" y="10794"/>
                  </a:lnTo>
                  <a:cubicBezTo>
                    <a:pt x="5552" y="10723"/>
                    <a:pt x="5445" y="10569"/>
                    <a:pt x="5445" y="10390"/>
                  </a:cubicBezTo>
                  <a:cubicBezTo>
                    <a:pt x="5445" y="10211"/>
                    <a:pt x="5552" y="10057"/>
                    <a:pt x="5705" y="9987"/>
                  </a:cubicBezTo>
                  <a:close/>
                  <a:moveTo>
                    <a:pt x="9146" y="9473"/>
                  </a:moveTo>
                  <a:lnTo>
                    <a:pt x="9146" y="10791"/>
                  </a:lnTo>
                  <a:cubicBezTo>
                    <a:pt x="9142" y="10792"/>
                    <a:pt x="9139" y="10794"/>
                    <a:pt x="9135" y="10795"/>
                  </a:cubicBezTo>
                  <a:lnTo>
                    <a:pt x="9135" y="9473"/>
                  </a:lnTo>
                  <a:close/>
                  <a:moveTo>
                    <a:pt x="9089" y="9516"/>
                  </a:moveTo>
                  <a:lnTo>
                    <a:pt x="9089" y="10820"/>
                  </a:lnTo>
                  <a:cubicBezTo>
                    <a:pt x="9088" y="10821"/>
                    <a:pt x="9087" y="10821"/>
                    <a:pt x="9084" y="10822"/>
                  </a:cubicBezTo>
                  <a:lnTo>
                    <a:pt x="9072" y="10834"/>
                  </a:lnTo>
                  <a:lnTo>
                    <a:pt x="9072" y="9516"/>
                  </a:lnTo>
                  <a:close/>
                  <a:moveTo>
                    <a:pt x="9610" y="10558"/>
                  </a:moveTo>
                  <a:lnTo>
                    <a:pt x="9690" y="10664"/>
                  </a:lnTo>
                  <a:cubicBezTo>
                    <a:pt x="9661" y="10692"/>
                    <a:pt x="9640" y="10731"/>
                    <a:pt x="9620" y="10765"/>
                  </a:cubicBezTo>
                  <a:cubicBezTo>
                    <a:pt x="9606" y="10792"/>
                    <a:pt x="9590" y="10818"/>
                    <a:pt x="9578" y="10828"/>
                  </a:cubicBezTo>
                  <a:cubicBezTo>
                    <a:pt x="9554" y="10846"/>
                    <a:pt x="9525" y="10854"/>
                    <a:pt x="9496" y="10854"/>
                  </a:cubicBezTo>
                  <a:cubicBezTo>
                    <a:pt x="9456" y="10854"/>
                    <a:pt x="9417" y="10838"/>
                    <a:pt x="9393" y="10806"/>
                  </a:cubicBezTo>
                  <a:cubicBezTo>
                    <a:pt x="9372" y="10780"/>
                    <a:pt x="9363" y="10747"/>
                    <a:pt x="9367" y="10713"/>
                  </a:cubicBezTo>
                  <a:cubicBezTo>
                    <a:pt x="9372" y="10676"/>
                    <a:pt x="9390" y="10644"/>
                    <a:pt x="9421" y="10622"/>
                  </a:cubicBezTo>
                  <a:cubicBezTo>
                    <a:pt x="9435" y="10612"/>
                    <a:pt x="9464" y="10605"/>
                    <a:pt x="9495" y="10599"/>
                  </a:cubicBezTo>
                  <a:cubicBezTo>
                    <a:pt x="9533" y="10586"/>
                    <a:pt x="9575" y="10578"/>
                    <a:pt x="9610" y="10558"/>
                  </a:cubicBezTo>
                  <a:close/>
                  <a:moveTo>
                    <a:pt x="9330" y="10781"/>
                  </a:moveTo>
                  <a:cubicBezTo>
                    <a:pt x="9336" y="10800"/>
                    <a:pt x="9345" y="10817"/>
                    <a:pt x="9357" y="10833"/>
                  </a:cubicBezTo>
                  <a:cubicBezTo>
                    <a:pt x="9368" y="10849"/>
                    <a:pt x="9383" y="10860"/>
                    <a:pt x="9399" y="10871"/>
                  </a:cubicBezTo>
                  <a:cubicBezTo>
                    <a:pt x="9393" y="10875"/>
                    <a:pt x="9385" y="10879"/>
                    <a:pt x="9379" y="10885"/>
                  </a:cubicBezTo>
                  <a:cubicBezTo>
                    <a:pt x="9372" y="10890"/>
                    <a:pt x="9367" y="10895"/>
                    <a:pt x="9362" y="10900"/>
                  </a:cubicBezTo>
                  <a:cubicBezTo>
                    <a:pt x="9357" y="10881"/>
                    <a:pt x="9347" y="10864"/>
                    <a:pt x="9336" y="10849"/>
                  </a:cubicBezTo>
                  <a:cubicBezTo>
                    <a:pt x="9324" y="10833"/>
                    <a:pt x="9309" y="10821"/>
                    <a:pt x="9292" y="10811"/>
                  </a:cubicBezTo>
                  <a:cubicBezTo>
                    <a:pt x="9299" y="10806"/>
                    <a:pt x="9306" y="10802"/>
                    <a:pt x="9313" y="10797"/>
                  </a:cubicBezTo>
                  <a:cubicBezTo>
                    <a:pt x="9320" y="10792"/>
                    <a:pt x="9324" y="10786"/>
                    <a:pt x="9330" y="10781"/>
                  </a:cubicBezTo>
                  <a:close/>
                  <a:moveTo>
                    <a:pt x="5997" y="9065"/>
                  </a:moveTo>
                  <a:lnTo>
                    <a:pt x="5997" y="10921"/>
                  </a:lnTo>
                  <a:lnTo>
                    <a:pt x="5752" y="10921"/>
                  </a:lnTo>
                  <a:lnTo>
                    <a:pt x="5752" y="9065"/>
                  </a:lnTo>
                  <a:close/>
                  <a:moveTo>
                    <a:pt x="7589" y="9065"/>
                  </a:moveTo>
                  <a:lnTo>
                    <a:pt x="7589" y="10921"/>
                  </a:lnTo>
                  <a:lnTo>
                    <a:pt x="6042" y="10921"/>
                  </a:lnTo>
                  <a:lnTo>
                    <a:pt x="6042" y="9065"/>
                  </a:lnTo>
                  <a:close/>
                  <a:moveTo>
                    <a:pt x="8023" y="9065"/>
                  </a:moveTo>
                  <a:lnTo>
                    <a:pt x="8023" y="10921"/>
                  </a:lnTo>
                  <a:lnTo>
                    <a:pt x="7633" y="10921"/>
                  </a:lnTo>
                  <a:lnTo>
                    <a:pt x="7633" y="9065"/>
                  </a:lnTo>
                  <a:close/>
                  <a:moveTo>
                    <a:pt x="9026" y="9473"/>
                  </a:moveTo>
                  <a:lnTo>
                    <a:pt x="9026" y="10908"/>
                  </a:lnTo>
                  <a:cubicBezTo>
                    <a:pt x="9021" y="10915"/>
                    <a:pt x="9019" y="10921"/>
                    <a:pt x="9015" y="10928"/>
                  </a:cubicBezTo>
                  <a:lnTo>
                    <a:pt x="9015" y="9473"/>
                  </a:lnTo>
                  <a:close/>
                  <a:moveTo>
                    <a:pt x="8971" y="9516"/>
                  </a:moveTo>
                  <a:lnTo>
                    <a:pt x="8971" y="10996"/>
                  </a:lnTo>
                  <a:cubicBezTo>
                    <a:pt x="8966" y="11002"/>
                    <a:pt x="8961" y="11007"/>
                    <a:pt x="8957" y="11011"/>
                  </a:cubicBezTo>
                  <a:cubicBezTo>
                    <a:pt x="8956" y="11012"/>
                    <a:pt x="8955" y="11012"/>
                    <a:pt x="8953" y="11013"/>
                  </a:cubicBezTo>
                  <a:lnTo>
                    <a:pt x="8953" y="9516"/>
                  </a:lnTo>
                  <a:close/>
                  <a:moveTo>
                    <a:pt x="530" y="10999"/>
                  </a:moveTo>
                  <a:lnTo>
                    <a:pt x="530" y="11016"/>
                  </a:lnTo>
                  <a:lnTo>
                    <a:pt x="399" y="11016"/>
                  </a:lnTo>
                  <a:lnTo>
                    <a:pt x="399" y="10999"/>
                  </a:lnTo>
                  <a:close/>
                  <a:moveTo>
                    <a:pt x="13982" y="8048"/>
                  </a:moveTo>
                  <a:cubicBezTo>
                    <a:pt x="14454" y="8050"/>
                    <a:pt x="14903" y="8277"/>
                    <a:pt x="15182" y="8658"/>
                  </a:cubicBezTo>
                  <a:cubicBezTo>
                    <a:pt x="15665" y="9318"/>
                    <a:pt x="15521" y="10251"/>
                    <a:pt x="14860" y="10734"/>
                  </a:cubicBezTo>
                  <a:cubicBezTo>
                    <a:pt x="14604" y="10921"/>
                    <a:pt x="14302" y="11021"/>
                    <a:pt x="13985" y="11021"/>
                  </a:cubicBezTo>
                  <a:cubicBezTo>
                    <a:pt x="13512" y="11021"/>
                    <a:pt x="13063" y="10792"/>
                    <a:pt x="12785" y="10411"/>
                  </a:cubicBezTo>
                  <a:cubicBezTo>
                    <a:pt x="12551" y="10090"/>
                    <a:pt x="12456" y="9699"/>
                    <a:pt x="12516" y="9307"/>
                  </a:cubicBezTo>
                  <a:cubicBezTo>
                    <a:pt x="12577" y="8915"/>
                    <a:pt x="12786" y="8570"/>
                    <a:pt x="13107" y="8335"/>
                  </a:cubicBezTo>
                  <a:cubicBezTo>
                    <a:pt x="13363" y="8148"/>
                    <a:pt x="13666" y="8048"/>
                    <a:pt x="13982" y="8048"/>
                  </a:cubicBezTo>
                  <a:close/>
                  <a:moveTo>
                    <a:pt x="5639" y="10965"/>
                  </a:moveTo>
                  <a:cubicBezTo>
                    <a:pt x="5645" y="10965"/>
                    <a:pt x="5650" y="10966"/>
                    <a:pt x="5654" y="10968"/>
                  </a:cubicBezTo>
                  <a:cubicBezTo>
                    <a:pt x="5672" y="10975"/>
                    <a:pt x="5683" y="10999"/>
                    <a:pt x="5675" y="11017"/>
                  </a:cubicBezTo>
                  <a:cubicBezTo>
                    <a:pt x="5669" y="11032"/>
                    <a:pt x="5654" y="11041"/>
                    <a:pt x="5639" y="11041"/>
                  </a:cubicBezTo>
                  <a:cubicBezTo>
                    <a:pt x="5634" y="11041"/>
                    <a:pt x="5629" y="11040"/>
                    <a:pt x="5625" y="11038"/>
                  </a:cubicBezTo>
                  <a:cubicBezTo>
                    <a:pt x="5615" y="11034"/>
                    <a:pt x="5608" y="11027"/>
                    <a:pt x="5603" y="11017"/>
                  </a:cubicBezTo>
                  <a:cubicBezTo>
                    <a:pt x="5599" y="11008"/>
                    <a:pt x="5599" y="10997"/>
                    <a:pt x="5603" y="10989"/>
                  </a:cubicBezTo>
                  <a:cubicBezTo>
                    <a:pt x="5610" y="10974"/>
                    <a:pt x="5623" y="10965"/>
                    <a:pt x="5639" y="10965"/>
                  </a:cubicBezTo>
                  <a:close/>
                  <a:moveTo>
                    <a:pt x="8907" y="9473"/>
                  </a:moveTo>
                  <a:lnTo>
                    <a:pt x="8907" y="11042"/>
                  </a:lnTo>
                  <a:cubicBezTo>
                    <a:pt x="8903" y="11043"/>
                    <a:pt x="8900" y="11044"/>
                    <a:pt x="8897" y="11047"/>
                  </a:cubicBezTo>
                  <a:lnTo>
                    <a:pt x="8897" y="9473"/>
                  </a:lnTo>
                  <a:close/>
                  <a:moveTo>
                    <a:pt x="15499" y="10738"/>
                  </a:moveTo>
                  <a:cubicBezTo>
                    <a:pt x="15504" y="10738"/>
                    <a:pt x="15509" y="10738"/>
                    <a:pt x="15514" y="10739"/>
                  </a:cubicBezTo>
                  <a:cubicBezTo>
                    <a:pt x="15547" y="10743"/>
                    <a:pt x="15575" y="10761"/>
                    <a:pt x="15597" y="10787"/>
                  </a:cubicBezTo>
                  <a:cubicBezTo>
                    <a:pt x="15618" y="10818"/>
                    <a:pt x="15627" y="10855"/>
                    <a:pt x="15622" y="10894"/>
                  </a:cubicBezTo>
                  <a:cubicBezTo>
                    <a:pt x="15619" y="10910"/>
                    <a:pt x="15602" y="10937"/>
                    <a:pt x="15585" y="10964"/>
                  </a:cubicBezTo>
                  <a:cubicBezTo>
                    <a:pt x="15564" y="10996"/>
                    <a:pt x="15541" y="11032"/>
                    <a:pt x="15529" y="11070"/>
                  </a:cubicBezTo>
                  <a:lnTo>
                    <a:pt x="15399" y="11048"/>
                  </a:lnTo>
                  <a:cubicBezTo>
                    <a:pt x="15400" y="11007"/>
                    <a:pt x="15390" y="10965"/>
                    <a:pt x="15379" y="10927"/>
                  </a:cubicBezTo>
                  <a:cubicBezTo>
                    <a:pt x="15371" y="10898"/>
                    <a:pt x="15365" y="10869"/>
                    <a:pt x="15367" y="10854"/>
                  </a:cubicBezTo>
                  <a:cubicBezTo>
                    <a:pt x="15375" y="10788"/>
                    <a:pt x="15433" y="10738"/>
                    <a:pt x="15499" y="10738"/>
                  </a:cubicBezTo>
                  <a:close/>
                  <a:moveTo>
                    <a:pt x="8852" y="9518"/>
                  </a:moveTo>
                  <a:lnTo>
                    <a:pt x="8852" y="11065"/>
                  </a:lnTo>
                  <a:cubicBezTo>
                    <a:pt x="8850" y="11066"/>
                    <a:pt x="8847" y="11066"/>
                    <a:pt x="8846" y="11068"/>
                  </a:cubicBezTo>
                  <a:lnTo>
                    <a:pt x="8835" y="11071"/>
                  </a:lnTo>
                  <a:lnTo>
                    <a:pt x="8835" y="9518"/>
                  </a:lnTo>
                  <a:close/>
                  <a:moveTo>
                    <a:pt x="8788" y="9472"/>
                  </a:moveTo>
                  <a:lnTo>
                    <a:pt x="8788" y="11090"/>
                  </a:lnTo>
                  <a:cubicBezTo>
                    <a:pt x="8784" y="11091"/>
                    <a:pt x="8782" y="11094"/>
                    <a:pt x="8778" y="11095"/>
                  </a:cubicBezTo>
                  <a:lnTo>
                    <a:pt x="8778" y="9472"/>
                  </a:lnTo>
                  <a:close/>
                  <a:moveTo>
                    <a:pt x="530" y="11105"/>
                  </a:moveTo>
                  <a:lnTo>
                    <a:pt x="530" y="11122"/>
                  </a:lnTo>
                  <a:lnTo>
                    <a:pt x="399" y="11122"/>
                  </a:lnTo>
                  <a:lnTo>
                    <a:pt x="399" y="11105"/>
                  </a:lnTo>
                  <a:close/>
                  <a:moveTo>
                    <a:pt x="9198" y="10829"/>
                  </a:moveTo>
                  <a:cubicBezTo>
                    <a:pt x="9237" y="10829"/>
                    <a:pt x="9276" y="10845"/>
                    <a:pt x="9300" y="10876"/>
                  </a:cubicBezTo>
                  <a:cubicBezTo>
                    <a:pt x="9343" y="10933"/>
                    <a:pt x="9331" y="11016"/>
                    <a:pt x="9272" y="11061"/>
                  </a:cubicBezTo>
                  <a:cubicBezTo>
                    <a:pt x="9261" y="11070"/>
                    <a:pt x="9232" y="11076"/>
                    <a:pt x="9206" y="11085"/>
                  </a:cubicBezTo>
                  <a:cubicBezTo>
                    <a:pt x="9168" y="11095"/>
                    <a:pt x="9125" y="11107"/>
                    <a:pt x="9090" y="11128"/>
                  </a:cubicBezTo>
                  <a:lnTo>
                    <a:pt x="9037" y="11067"/>
                  </a:lnTo>
                  <a:lnTo>
                    <a:pt x="9003" y="11029"/>
                  </a:lnTo>
                  <a:cubicBezTo>
                    <a:pt x="9030" y="11001"/>
                    <a:pt x="9050" y="10963"/>
                    <a:pt x="9068" y="10928"/>
                  </a:cubicBezTo>
                  <a:cubicBezTo>
                    <a:pt x="9084" y="10898"/>
                    <a:pt x="9099" y="10869"/>
                    <a:pt x="9113" y="10858"/>
                  </a:cubicBezTo>
                  <a:cubicBezTo>
                    <a:pt x="9138" y="10839"/>
                    <a:pt x="9168" y="10829"/>
                    <a:pt x="9198" y="10829"/>
                  </a:cubicBezTo>
                  <a:close/>
                  <a:moveTo>
                    <a:pt x="3856" y="9653"/>
                  </a:moveTo>
                  <a:cubicBezTo>
                    <a:pt x="3772" y="9884"/>
                    <a:pt x="3725" y="10133"/>
                    <a:pt x="3725" y="10393"/>
                  </a:cubicBezTo>
                  <a:cubicBezTo>
                    <a:pt x="3725" y="10653"/>
                    <a:pt x="3772" y="10901"/>
                    <a:pt x="3856" y="11132"/>
                  </a:cubicBezTo>
                  <a:lnTo>
                    <a:pt x="3477" y="11132"/>
                  </a:lnTo>
                  <a:lnTo>
                    <a:pt x="3477" y="9653"/>
                  </a:lnTo>
                  <a:close/>
                  <a:moveTo>
                    <a:pt x="8307" y="9653"/>
                  </a:moveTo>
                  <a:lnTo>
                    <a:pt x="8307" y="11132"/>
                  </a:lnTo>
                  <a:lnTo>
                    <a:pt x="8068" y="11132"/>
                  </a:lnTo>
                  <a:lnTo>
                    <a:pt x="8068" y="10966"/>
                  </a:lnTo>
                  <a:lnTo>
                    <a:pt x="8070" y="10966"/>
                  </a:lnTo>
                  <a:lnTo>
                    <a:pt x="8070" y="9653"/>
                  </a:lnTo>
                  <a:close/>
                  <a:moveTo>
                    <a:pt x="5707" y="9623"/>
                  </a:moveTo>
                  <a:lnTo>
                    <a:pt x="5707" y="9737"/>
                  </a:lnTo>
                  <a:cubicBezTo>
                    <a:pt x="5690" y="9714"/>
                    <a:pt x="5664" y="9699"/>
                    <a:pt x="5637" y="9699"/>
                  </a:cubicBezTo>
                  <a:cubicBezTo>
                    <a:pt x="5627" y="9699"/>
                    <a:pt x="5616" y="9701"/>
                    <a:pt x="5607" y="9705"/>
                  </a:cubicBezTo>
                  <a:cubicBezTo>
                    <a:pt x="5563" y="9723"/>
                    <a:pt x="5543" y="9773"/>
                    <a:pt x="5560" y="9815"/>
                  </a:cubicBezTo>
                  <a:cubicBezTo>
                    <a:pt x="5573" y="9847"/>
                    <a:pt x="5603" y="9867"/>
                    <a:pt x="5638" y="9867"/>
                  </a:cubicBezTo>
                  <a:cubicBezTo>
                    <a:pt x="5648" y="9867"/>
                    <a:pt x="5659" y="9864"/>
                    <a:pt x="5669" y="9861"/>
                  </a:cubicBezTo>
                  <a:cubicBezTo>
                    <a:pt x="5686" y="9853"/>
                    <a:pt x="5697" y="9842"/>
                    <a:pt x="5705" y="9829"/>
                  </a:cubicBezTo>
                  <a:lnTo>
                    <a:pt x="5705" y="9940"/>
                  </a:lnTo>
                  <a:cubicBezTo>
                    <a:pt x="5525" y="10011"/>
                    <a:pt x="5399" y="10188"/>
                    <a:pt x="5399" y="10392"/>
                  </a:cubicBezTo>
                  <a:cubicBezTo>
                    <a:pt x="5399" y="10597"/>
                    <a:pt x="5525" y="10772"/>
                    <a:pt x="5704" y="10845"/>
                  </a:cubicBezTo>
                  <a:lnTo>
                    <a:pt x="5704" y="10955"/>
                  </a:lnTo>
                  <a:cubicBezTo>
                    <a:pt x="5697" y="10944"/>
                    <a:pt x="5687" y="10932"/>
                    <a:pt x="5671" y="10926"/>
                  </a:cubicBezTo>
                  <a:cubicBezTo>
                    <a:pt x="5661" y="10921"/>
                    <a:pt x="5650" y="10919"/>
                    <a:pt x="5639" y="10919"/>
                  </a:cubicBezTo>
                  <a:cubicBezTo>
                    <a:pt x="5606" y="10919"/>
                    <a:pt x="5574" y="10939"/>
                    <a:pt x="5561" y="10971"/>
                  </a:cubicBezTo>
                  <a:cubicBezTo>
                    <a:pt x="5552" y="10992"/>
                    <a:pt x="5552" y="11015"/>
                    <a:pt x="5561" y="11036"/>
                  </a:cubicBezTo>
                  <a:cubicBezTo>
                    <a:pt x="5571" y="11057"/>
                    <a:pt x="5587" y="11073"/>
                    <a:pt x="5608" y="11082"/>
                  </a:cubicBezTo>
                  <a:cubicBezTo>
                    <a:pt x="5618" y="11086"/>
                    <a:pt x="5629" y="11089"/>
                    <a:pt x="5639" y="11089"/>
                  </a:cubicBezTo>
                  <a:cubicBezTo>
                    <a:pt x="5667" y="11089"/>
                    <a:pt x="5691" y="11075"/>
                    <a:pt x="5707" y="11053"/>
                  </a:cubicBezTo>
                  <a:lnTo>
                    <a:pt x="5707" y="11165"/>
                  </a:lnTo>
                  <a:cubicBezTo>
                    <a:pt x="5359" y="11081"/>
                    <a:pt x="5097" y="10769"/>
                    <a:pt x="5097" y="10394"/>
                  </a:cubicBezTo>
                  <a:cubicBezTo>
                    <a:pt x="5097" y="10020"/>
                    <a:pt x="5358" y="9705"/>
                    <a:pt x="5707" y="9623"/>
                  </a:cubicBezTo>
                  <a:close/>
                  <a:moveTo>
                    <a:pt x="8731" y="9515"/>
                  </a:moveTo>
                  <a:lnTo>
                    <a:pt x="8731" y="11138"/>
                  </a:lnTo>
                  <a:cubicBezTo>
                    <a:pt x="8725" y="11147"/>
                    <a:pt x="8720" y="11156"/>
                    <a:pt x="8714" y="11165"/>
                  </a:cubicBezTo>
                  <a:lnTo>
                    <a:pt x="8714" y="9515"/>
                  </a:lnTo>
                  <a:close/>
                  <a:moveTo>
                    <a:pt x="530" y="11210"/>
                  </a:moveTo>
                  <a:lnTo>
                    <a:pt x="530" y="11227"/>
                  </a:lnTo>
                  <a:lnTo>
                    <a:pt x="399" y="11227"/>
                  </a:lnTo>
                  <a:lnTo>
                    <a:pt x="399" y="11210"/>
                  </a:lnTo>
                  <a:close/>
                  <a:moveTo>
                    <a:pt x="8877" y="11222"/>
                  </a:moveTo>
                  <a:cubicBezTo>
                    <a:pt x="8881" y="11222"/>
                    <a:pt x="8884" y="11223"/>
                    <a:pt x="8887" y="11226"/>
                  </a:cubicBezTo>
                  <a:cubicBezTo>
                    <a:pt x="8894" y="11233"/>
                    <a:pt x="8893" y="11243"/>
                    <a:pt x="8885" y="11249"/>
                  </a:cubicBezTo>
                  <a:cubicBezTo>
                    <a:pt x="8883" y="11253"/>
                    <a:pt x="8879" y="11256"/>
                    <a:pt x="8874" y="11256"/>
                  </a:cubicBezTo>
                  <a:cubicBezTo>
                    <a:pt x="8871" y="11256"/>
                    <a:pt x="8866" y="11254"/>
                    <a:pt x="8862" y="11250"/>
                  </a:cubicBezTo>
                  <a:cubicBezTo>
                    <a:pt x="8859" y="11248"/>
                    <a:pt x="8858" y="11244"/>
                    <a:pt x="8858" y="11240"/>
                  </a:cubicBezTo>
                  <a:cubicBezTo>
                    <a:pt x="8858" y="11235"/>
                    <a:pt x="8860" y="11231"/>
                    <a:pt x="8863" y="11227"/>
                  </a:cubicBezTo>
                  <a:cubicBezTo>
                    <a:pt x="8867" y="11223"/>
                    <a:pt x="8872" y="11222"/>
                    <a:pt x="8877" y="11222"/>
                  </a:cubicBezTo>
                  <a:close/>
                  <a:moveTo>
                    <a:pt x="690" y="9516"/>
                  </a:moveTo>
                  <a:lnTo>
                    <a:pt x="690" y="11269"/>
                  </a:lnTo>
                  <a:lnTo>
                    <a:pt x="680" y="11269"/>
                  </a:lnTo>
                  <a:lnTo>
                    <a:pt x="680" y="9516"/>
                  </a:lnTo>
                  <a:close/>
                  <a:moveTo>
                    <a:pt x="809" y="9516"/>
                  </a:moveTo>
                  <a:lnTo>
                    <a:pt x="809" y="11269"/>
                  </a:lnTo>
                  <a:lnTo>
                    <a:pt x="792" y="11269"/>
                  </a:lnTo>
                  <a:lnTo>
                    <a:pt x="792" y="9516"/>
                  </a:lnTo>
                  <a:close/>
                  <a:moveTo>
                    <a:pt x="927" y="9516"/>
                  </a:moveTo>
                  <a:lnTo>
                    <a:pt x="927" y="11269"/>
                  </a:lnTo>
                  <a:lnTo>
                    <a:pt x="911" y="11269"/>
                  </a:lnTo>
                  <a:lnTo>
                    <a:pt x="911" y="9516"/>
                  </a:lnTo>
                  <a:close/>
                  <a:moveTo>
                    <a:pt x="1048" y="9516"/>
                  </a:moveTo>
                  <a:lnTo>
                    <a:pt x="1048" y="11269"/>
                  </a:lnTo>
                  <a:lnTo>
                    <a:pt x="1031" y="11269"/>
                  </a:lnTo>
                  <a:lnTo>
                    <a:pt x="1031" y="9516"/>
                  </a:lnTo>
                  <a:close/>
                  <a:moveTo>
                    <a:pt x="1167" y="9516"/>
                  </a:moveTo>
                  <a:lnTo>
                    <a:pt x="1167" y="11269"/>
                  </a:lnTo>
                  <a:lnTo>
                    <a:pt x="1149" y="11269"/>
                  </a:lnTo>
                  <a:lnTo>
                    <a:pt x="1149" y="9516"/>
                  </a:lnTo>
                  <a:close/>
                  <a:moveTo>
                    <a:pt x="1285" y="9516"/>
                  </a:moveTo>
                  <a:lnTo>
                    <a:pt x="1285" y="11269"/>
                  </a:lnTo>
                  <a:lnTo>
                    <a:pt x="1268" y="11269"/>
                  </a:lnTo>
                  <a:lnTo>
                    <a:pt x="1268" y="9516"/>
                  </a:lnTo>
                  <a:close/>
                  <a:moveTo>
                    <a:pt x="1404" y="9516"/>
                  </a:moveTo>
                  <a:lnTo>
                    <a:pt x="1404" y="11269"/>
                  </a:lnTo>
                  <a:lnTo>
                    <a:pt x="1386" y="11269"/>
                  </a:lnTo>
                  <a:lnTo>
                    <a:pt x="1386" y="9516"/>
                  </a:lnTo>
                  <a:close/>
                  <a:moveTo>
                    <a:pt x="1522" y="9516"/>
                  </a:moveTo>
                  <a:lnTo>
                    <a:pt x="1522" y="11269"/>
                  </a:lnTo>
                  <a:lnTo>
                    <a:pt x="1505" y="11269"/>
                  </a:lnTo>
                  <a:lnTo>
                    <a:pt x="1505" y="9516"/>
                  </a:lnTo>
                  <a:close/>
                  <a:moveTo>
                    <a:pt x="1641" y="9516"/>
                  </a:moveTo>
                  <a:lnTo>
                    <a:pt x="1641" y="11269"/>
                  </a:lnTo>
                  <a:lnTo>
                    <a:pt x="1623" y="11269"/>
                  </a:lnTo>
                  <a:lnTo>
                    <a:pt x="1623" y="9516"/>
                  </a:lnTo>
                  <a:close/>
                  <a:moveTo>
                    <a:pt x="1760" y="9516"/>
                  </a:moveTo>
                  <a:lnTo>
                    <a:pt x="1760" y="11269"/>
                  </a:lnTo>
                  <a:lnTo>
                    <a:pt x="1743" y="11269"/>
                  </a:lnTo>
                  <a:lnTo>
                    <a:pt x="1743" y="9516"/>
                  </a:lnTo>
                  <a:close/>
                  <a:moveTo>
                    <a:pt x="1880" y="9516"/>
                  </a:moveTo>
                  <a:lnTo>
                    <a:pt x="1880" y="11269"/>
                  </a:lnTo>
                  <a:lnTo>
                    <a:pt x="1863" y="11269"/>
                  </a:lnTo>
                  <a:lnTo>
                    <a:pt x="1863" y="9516"/>
                  </a:lnTo>
                  <a:close/>
                  <a:moveTo>
                    <a:pt x="1998" y="9516"/>
                  </a:moveTo>
                  <a:lnTo>
                    <a:pt x="1998" y="11269"/>
                  </a:lnTo>
                  <a:lnTo>
                    <a:pt x="1981" y="11269"/>
                  </a:lnTo>
                  <a:lnTo>
                    <a:pt x="1981" y="9516"/>
                  </a:lnTo>
                  <a:close/>
                  <a:moveTo>
                    <a:pt x="2117" y="9516"/>
                  </a:moveTo>
                  <a:lnTo>
                    <a:pt x="2117" y="11269"/>
                  </a:lnTo>
                  <a:lnTo>
                    <a:pt x="2100" y="11269"/>
                  </a:lnTo>
                  <a:lnTo>
                    <a:pt x="2100" y="9516"/>
                  </a:lnTo>
                  <a:close/>
                  <a:moveTo>
                    <a:pt x="2235" y="9516"/>
                  </a:moveTo>
                  <a:lnTo>
                    <a:pt x="2235" y="11269"/>
                  </a:lnTo>
                  <a:lnTo>
                    <a:pt x="2218" y="11269"/>
                  </a:lnTo>
                  <a:lnTo>
                    <a:pt x="2218" y="9516"/>
                  </a:lnTo>
                  <a:close/>
                  <a:moveTo>
                    <a:pt x="2354" y="9516"/>
                  </a:moveTo>
                  <a:lnTo>
                    <a:pt x="2354" y="11269"/>
                  </a:lnTo>
                  <a:lnTo>
                    <a:pt x="2337" y="11269"/>
                  </a:lnTo>
                  <a:lnTo>
                    <a:pt x="2337" y="9516"/>
                  </a:lnTo>
                  <a:close/>
                  <a:moveTo>
                    <a:pt x="2472" y="9516"/>
                  </a:moveTo>
                  <a:lnTo>
                    <a:pt x="2472" y="11269"/>
                  </a:lnTo>
                  <a:lnTo>
                    <a:pt x="2456" y="11269"/>
                  </a:lnTo>
                  <a:lnTo>
                    <a:pt x="2456" y="9516"/>
                  </a:lnTo>
                  <a:close/>
                  <a:moveTo>
                    <a:pt x="2592" y="9516"/>
                  </a:moveTo>
                  <a:lnTo>
                    <a:pt x="2592" y="11269"/>
                  </a:lnTo>
                  <a:lnTo>
                    <a:pt x="2575" y="11269"/>
                  </a:lnTo>
                  <a:lnTo>
                    <a:pt x="2575" y="9516"/>
                  </a:lnTo>
                  <a:close/>
                  <a:moveTo>
                    <a:pt x="2712" y="9516"/>
                  </a:moveTo>
                  <a:lnTo>
                    <a:pt x="2712" y="11269"/>
                  </a:lnTo>
                  <a:lnTo>
                    <a:pt x="2694" y="11269"/>
                  </a:lnTo>
                  <a:lnTo>
                    <a:pt x="2694" y="9516"/>
                  </a:lnTo>
                  <a:close/>
                  <a:moveTo>
                    <a:pt x="2830" y="9516"/>
                  </a:moveTo>
                  <a:lnTo>
                    <a:pt x="2830" y="11269"/>
                  </a:lnTo>
                  <a:lnTo>
                    <a:pt x="2813" y="11269"/>
                  </a:lnTo>
                  <a:lnTo>
                    <a:pt x="2813" y="9516"/>
                  </a:lnTo>
                  <a:close/>
                  <a:moveTo>
                    <a:pt x="2949" y="9516"/>
                  </a:moveTo>
                  <a:lnTo>
                    <a:pt x="2949" y="11269"/>
                  </a:lnTo>
                  <a:lnTo>
                    <a:pt x="2931" y="11269"/>
                  </a:lnTo>
                  <a:lnTo>
                    <a:pt x="2931" y="9516"/>
                  </a:lnTo>
                  <a:close/>
                  <a:moveTo>
                    <a:pt x="3067" y="9516"/>
                  </a:moveTo>
                  <a:lnTo>
                    <a:pt x="3067" y="11269"/>
                  </a:lnTo>
                  <a:lnTo>
                    <a:pt x="3050" y="11269"/>
                  </a:lnTo>
                  <a:lnTo>
                    <a:pt x="3050" y="9516"/>
                  </a:lnTo>
                  <a:close/>
                  <a:moveTo>
                    <a:pt x="3186" y="9516"/>
                  </a:moveTo>
                  <a:lnTo>
                    <a:pt x="3186" y="11269"/>
                  </a:lnTo>
                  <a:lnTo>
                    <a:pt x="3168" y="11269"/>
                  </a:lnTo>
                  <a:lnTo>
                    <a:pt x="3168" y="9516"/>
                  </a:lnTo>
                  <a:close/>
                  <a:moveTo>
                    <a:pt x="3304" y="9516"/>
                  </a:moveTo>
                  <a:lnTo>
                    <a:pt x="3304" y="9607"/>
                  </a:lnTo>
                  <a:lnTo>
                    <a:pt x="3304" y="11179"/>
                  </a:lnTo>
                  <a:lnTo>
                    <a:pt x="3304" y="11269"/>
                  </a:lnTo>
                  <a:lnTo>
                    <a:pt x="3288" y="11269"/>
                  </a:lnTo>
                  <a:lnTo>
                    <a:pt x="3288" y="9516"/>
                  </a:lnTo>
                  <a:close/>
                  <a:moveTo>
                    <a:pt x="3431" y="9516"/>
                  </a:moveTo>
                  <a:lnTo>
                    <a:pt x="3431" y="11269"/>
                  </a:lnTo>
                  <a:lnTo>
                    <a:pt x="3406" y="11269"/>
                  </a:lnTo>
                  <a:lnTo>
                    <a:pt x="3406" y="9516"/>
                  </a:lnTo>
                  <a:close/>
                  <a:moveTo>
                    <a:pt x="8376" y="9516"/>
                  </a:moveTo>
                  <a:lnTo>
                    <a:pt x="8376" y="11269"/>
                  </a:lnTo>
                  <a:lnTo>
                    <a:pt x="8351" y="11269"/>
                  </a:lnTo>
                  <a:lnTo>
                    <a:pt x="8351" y="9516"/>
                  </a:lnTo>
                  <a:close/>
                  <a:moveTo>
                    <a:pt x="8494" y="9516"/>
                  </a:moveTo>
                  <a:lnTo>
                    <a:pt x="8494" y="11269"/>
                  </a:lnTo>
                  <a:lnTo>
                    <a:pt x="8477" y="11269"/>
                  </a:lnTo>
                  <a:lnTo>
                    <a:pt x="8477" y="11179"/>
                  </a:lnTo>
                  <a:lnTo>
                    <a:pt x="8477" y="9607"/>
                  </a:lnTo>
                  <a:lnTo>
                    <a:pt x="8477" y="9516"/>
                  </a:lnTo>
                  <a:close/>
                  <a:moveTo>
                    <a:pt x="8613" y="9516"/>
                  </a:moveTo>
                  <a:lnTo>
                    <a:pt x="8613" y="11269"/>
                  </a:lnTo>
                  <a:lnTo>
                    <a:pt x="8596" y="11269"/>
                  </a:lnTo>
                  <a:lnTo>
                    <a:pt x="8596" y="9516"/>
                  </a:lnTo>
                  <a:close/>
                  <a:moveTo>
                    <a:pt x="747" y="9472"/>
                  </a:moveTo>
                  <a:lnTo>
                    <a:pt x="747" y="11313"/>
                  </a:lnTo>
                  <a:lnTo>
                    <a:pt x="737" y="11313"/>
                  </a:lnTo>
                  <a:lnTo>
                    <a:pt x="737" y="9472"/>
                  </a:lnTo>
                  <a:close/>
                  <a:moveTo>
                    <a:pt x="866" y="9472"/>
                  </a:moveTo>
                  <a:lnTo>
                    <a:pt x="866" y="11313"/>
                  </a:lnTo>
                  <a:lnTo>
                    <a:pt x="856" y="11313"/>
                  </a:lnTo>
                  <a:lnTo>
                    <a:pt x="856" y="9472"/>
                  </a:lnTo>
                  <a:close/>
                  <a:moveTo>
                    <a:pt x="984" y="9472"/>
                  </a:moveTo>
                  <a:lnTo>
                    <a:pt x="984" y="11313"/>
                  </a:lnTo>
                  <a:lnTo>
                    <a:pt x="974" y="11313"/>
                  </a:lnTo>
                  <a:lnTo>
                    <a:pt x="974" y="9472"/>
                  </a:lnTo>
                  <a:close/>
                  <a:moveTo>
                    <a:pt x="1104" y="9472"/>
                  </a:moveTo>
                  <a:lnTo>
                    <a:pt x="1104" y="11313"/>
                  </a:lnTo>
                  <a:lnTo>
                    <a:pt x="1093" y="11313"/>
                  </a:lnTo>
                  <a:lnTo>
                    <a:pt x="1093" y="9472"/>
                  </a:lnTo>
                  <a:close/>
                  <a:moveTo>
                    <a:pt x="1222" y="9472"/>
                  </a:moveTo>
                  <a:lnTo>
                    <a:pt x="1222" y="11313"/>
                  </a:lnTo>
                  <a:lnTo>
                    <a:pt x="1211" y="11313"/>
                  </a:lnTo>
                  <a:lnTo>
                    <a:pt x="1211" y="9472"/>
                  </a:lnTo>
                  <a:close/>
                  <a:moveTo>
                    <a:pt x="1341" y="9472"/>
                  </a:moveTo>
                  <a:lnTo>
                    <a:pt x="1341" y="11313"/>
                  </a:lnTo>
                  <a:lnTo>
                    <a:pt x="1330" y="11313"/>
                  </a:lnTo>
                  <a:lnTo>
                    <a:pt x="1330" y="9472"/>
                  </a:lnTo>
                  <a:close/>
                  <a:moveTo>
                    <a:pt x="1460" y="9472"/>
                  </a:moveTo>
                  <a:lnTo>
                    <a:pt x="1460" y="11313"/>
                  </a:lnTo>
                  <a:lnTo>
                    <a:pt x="1449" y="11313"/>
                  </a:lnTo>
                  <a:lnTo>
                    <a:pt x="1449" y="9472"/>
                  </a:lnTo>
                  <a:close/>
                  <a:moveTo>
                    <a:pt x="1579" y="9472"/>
                  </a:moveTo>
                  <a:lnTo>
                    <a:pt x="1579" y="11313"/>
                  </a:lnTo>
                  <a:lnTo>
                    <a:pt x="1569" y="11313"/>
                  </a:lnTo>
                  <a:lnTo>
                    <a:pt x="1569" y="9472"/>
                  </a:lnTo>
                  <a:close/>
                  <a:moveTo>
                    <a:pt x="1697" y="9472"/>
                  </a:moveTo>
                  <a:lnTo>
                    <a:pt x="1697" y="11313"/>
                  </a:lnTo>
                  <a:lnTo>
                    <a:pt x="1687" y="11313"/>
                  </a:lnTo>
                  <a:lnTo>
                    <a:pt x="1687" y="9472"/>
                  </a:lnTo>
                  <a:close/>
                  <a:moveTo>
                    <a:pt x="1816" y="9472"/>
                  </a:moveTo>
                  <a:lnTo>
                    <a:pt x="1816" y="11313"/>
                  </a:lnTo>
                  <a:lnTo>
                    <a:pt x="1806" y="11313"/>
                  </a:lnTo>
                  <a:lnTo>
                    <a:pt x="1806" y="9472"/>
                  </a:lnTo>
                  <a:close/>
                  <a:moveTo>
                    <a:pt x="1935" y="9472"/>
                  </a:moveTo>
                  <a:lnTo>
                    <a:pt x="1935" y="11313"/>
                  </a:lnTo>
                  <a:lnTo>
                    <a:pt x="1924" y="11313"/>
                  </a:lnTo>
                  <a:lnTo>
                    <a:pt x="1924" y="9472"/>
                  </a:lnTo>
                  <a:close/>
                  <a:moveTo>
                    <a:pt x="2054" y="9472"/>
                  </a:moveTo>
                  <a:lnTo>
                    <a:pt x="2054" y="11313"/>
                  </a:lnTo>
                  <a:lnTo>
                    <a:pt x="2043" y="11313"/>
                  </a:lnTo>
                  <a:lnTo>
                    <a:pt x="2043" y="9472"/>
                  </a:lnTo>
                  <a:close/>
                  <a:moveTo>
                    <a:pt x="2172" y="9472"/>
                  </a:moveTo>
                  <a:lnTo>
                    <a:pt x="2172" y="11313"/>
                  </a:lnTo>
                  <a:lnTo>
                    <a:pt x="2161" y="11313"/>
                  </a:lnTo>
                  <a:lnTo>
                    <a:pt x="2161" y="9472"/>
                  </a:lnTo>
                  <a:close/>
                  <a:moveTo>
                    <a:pt x="2292" y="9472"/>
                  </a:moveTo>
                  <a:lnTo>
                    <a:pt x="2292" y="11313"/>
                  </a:lnTo>
                  <a:lnTo>
                    <a:pt x="2282" y="11313"/>
                  </a:lnTo>
                  <a:lnTo>
                    <a:pt x="2282" y="9472"/>
                  </a:lnTo>
                  <a:close/>
                  <a:moveTo>
                    <a:pt x="2411" y="9472"/>
                  </a:moveTo>
                  <a:lnTo>
                    <a:pt x="2411" y="11313"/>
                  </a:lnTo>
                  <a:lnTo>
                    <a:pt x="2401" y="11313"/>
                  </a:lnTo>
                  <a:lnTo>
                    <a:pt x="2401" y="9472"/>
                  </a:lnTo>
                  <a:close/>
                  <a:moveTo>
                    <a:pt x="2529" y="9472"/>
                  </a:moveTo>
                  <a:lnTo>
                    <a:pt x="2529" y="11313"/>
                  </a:lnTo>
                  <a:lnTo>
                    <a:pt x="2519" y="11313"/>
                  </a:lnTo>
                  <a:lnTo>
                    <a:pt x="2519" y="9472"/>
                  </a:lnTo>
                  <a:close/>
                  <a:moveTo>
                    <a:pt x="2649" y="9472"/>
                  </a:moveTo>
                  <a:lnTo>
                    <a:pt x="2649" y="11313"/>
                  </a:lnTo>
                  <a:lnTo>
                    <a:pt x="2638" y="11313"/>
                  </a:lnTo>
                  <a:lnTo>
                    <a:pt x="2638" y="9472"/>
                  </a:lnTo>
                  <a:close/>
                  <a:moveTo>
                    <a:pt x="2767" y="9472"/>
                  </a:moveTo>
                  <a:lnTo>
                    <a:pt x="2767" y="11313"/>
                  </a:lnTo>
                  <a:lnTo>
                    <a:pt x="2756" y="11313"/>
                  </a:lnTo>
                  <a:lnTo>
                    <a:pt x="2756" y="9472"/>
                  </a:lnTo>
                  <a:close/>
                  <a:moveTo>
                    <a:pt x="2886" y="9472"/>
                  </a:moveTo>
                  <a:lnTo>
                    <a:pt x="2886" y="11313"/>
                  </a:lnTo>
                  <a:lnTo>
                    <a:pt x="2875" y="11313"/>
                  </a:lnTo>
                  <a:lnTo>
                    <a:pt x="2875" y="9472"/>
                  </a:lnTo>
                  <a:close/>
                  <a:moveTo>
                    <a:pt x="3005" y="9472"/>
                  </a:moveTo>
                  <a:lnTo>
                    <a:pt x="3005" y="11313"/>
                  </a:lnTo>
                  <a:lnTo>
                    <a:pt x="2994" y="11313"/>
                  </a:lnTo>
                  <a:lnTo>
                    <a:pt x="2994" y="9472"/>
                  </a:lnTo>
                  <a:close/>
                  <a:moveTo>
                    <a:pt x="3124" y="9472"/>
                  </a:moveTo>
                  <a:lnTo>
                    <a:pt x="3124" y="11313"/>
                  </a:lnTo>
                  <a:lnTo>
                    <a:pt x="3114" y="11313"/>
                  </a:lnTo>
                  <a:lnTo>
                    <a:pt x="3114" y="9472"/>
                  </a:lnTo>
                  <a:close/>
                  <a:moveTo>
                    <a:pt x="3242" y="9472"/>
                  </a:moveTo>
                  <a:lnTo>
                    <a:pt x="3242" y="11313"/>
                  </a:lnTo>
                  <a:lnTo>
                    <a:pt x="3232" y="11313"/>
                  </a:lnTo>
                  <a:lnTo>
                    <a:pt x="3232" y="9472"/>
                  </a:lnTo>
                  <a:close/>
                  <a:moveTo>
                    <a:pt x="3361" y="9472"/>
                  </a:moveTo>
                  <a:lnTo>
                    <a:pt x="3361" y="11313"/>
                  </a:lnTo>
                  <a:lnTo>
                    <a:pt x="3351" y="11313"/>
                  </a:lnTo>
                  <a:lnTo>
                    <a:pt x="3351" y="11132"/>
                  </a:lnTo>
                  <a:lnTo>
                    <a:pt x="3351" y="9653"/>
                  </a:lnTo>
                  <a:lnTo>
                    <a:pt x="3351" y="9472"/>
                  </a:lnTo>
                  <a:close/>
                  <a:moveTo>
                    <a:pt x="8433" y="9472"/>
                  </a:moveTo>
                  <a:lnTo>
                    <a:pt x="8433" y="9653"/>
                  </a:lnTo>
                  <a:lnTo>
                    <a:pt x="8433" y="11132"/>
                  </a:lnTo>
                  <a:lnTo>
                    <a:pt x="8433" y="11313"/>
                  </a:lnTo>
                  <a:lnTo>
                    <a:pt x="8422" y="11313"/>
                  </a:lnTo>
                  <a:lnTo>
                    <a:pt x="8422" y="9472"/>
                  </a:lnTo>
                  <a:close/>
                  <a:moveTo>
                    <a:pt x="8551" y="9472"/>
                  </a:moveTo>
                  <a:lnTo>
                    <a:pt x="8551" y="11313"/>
                  </a:lnTo>
                  <a:lnTo>
                    <a:pt x="8540" y="11313"/>
                  </a:lnTo>
                  <a:lnTo>
                    <a:pt x="8540" y="9472"/>
                  </a:lnTo>
                  <a:close/>
                  <a:moveTo>
                    <a:pt x="8669" y="9472"/>
                  </a:moveTo>
                  <a:lnTo>
                    <a:pt x="8669" y="11311"/>
                  </a:lnTo>
                  <a:lnTo>
                    <a:pt x="8670" y="11311"/>
                  </a:lnTo>
                  <a:cubicBezTo>
                    <a:pt x="8668" y="11312"/>
                    <a:pt x="8668" y="11312"/>
                    <a:pt x="8668" y="11313"/>
                  </a:cubicBezTo>
                  <a:lnTo>
                    <a:pt x="8659" y="11313"/>
                  </a:lnTo>
                  <a:lnTo>
                    <a:pt x="8659" y="9472"/>
                  </a:lnTo>
                  <a:close/>
                  <a:moveTo>
                    <a:pt x="8969" y="11060"/>
                  </a:moveTo>
                  <a:lnTo>
                    <a:pt x="9057" y="11160"/>
                  </a:lnTo>
                  <a:cubicBezTo>
                    <a:pt x="9052" y="11166"/>
                    <a:pt x="9048" y="11175"/>
                    <a:pt x="9044" y="11181"/>
                  </a:cubicBezTo>
                  <a:cubicBezTo>
                    <a:pt x="9016" y="11197"/>
                    <a:pt x="8990" y="11214"/>
                    <a:pt x="8962" y="11231"/>
                  </a:cubicBezTo>
                  <a:cubicBezTo>
                    <a:pt x="8961" y="11211"/>
                    <a:pt x="8955" y="11191"/>
                    <a:pt x="8940" y="11176"/>
                  </a:cubicBezTo>
                  <a:cubicBezTo>
                    <a:pt x="8924" y="11159"/>
                    <a:pt x="8902" y="11151"/>
                    <a:pt x="8880" y="11151"/>
                  </a:cubicBezTo>
                  <a:cubicBezTo>
                    <a:pt x="8857" y="11151"/>
                    <a:pt x="8833" y="11160"/>
                    <a:pt x="8816" y="11177"/>
                  </a:cubicBezTo>
                  <a:cubicBezTo>
                    <a:pt x="8799" y="11195"/>
                    <a:pt x="8788" y="11218"/>
                    <a:pt x="8789" y="11242"/>
                  </a:cubicBezTo>
                  <a:cubicBezTo>
                    <a:pt x="8789" y="11264"/>
                    <a:pt x="8799" y="11285"/>
                    <a:pt x="8816" y="11301"/>
                  </a:cubicBezTo>
                  <a:cubicBezTo>
                    <a:pt x="8824" y="11308"/>
                    <a:pt x="8835" y="11314"/>
                    <a:pt x="8845" y="11318"/>
                  </a:cubicBezTo>
                  <a:cubicBezTo>
                    <a:pt x="8834" y="11328"/>
                    <a:pt x="8820" y="11338"/>
                    <a:pt x="8808" y="11349"/>
                  </a:cubicBezTo>
                  <a:cubicBezTo>
                    <a:pt x="8800" y="11344"/>
                    <a:pt x="8791" y="11340"/>
                    <a:pt x="8784" y="11335"/>
                  </a:cubicBezTo>
                  <a:cubicBezTo>
                    <a:pt x="8760" y="11314"/>
                    <a:pt x="8746" y="11282"/>
                    <a:pt x="8745" y="11249"/>
                  </a:cubicBezTo>
                  <a:cubicBezTo>
                    <a:pt x="8744" y="11212"/>
                    <a:pt x="8760" y="11175"/>
                    <a:pt x="8787" y="11147"/>
                  </a:cubicBezTo>
                  <a:cubicBezTo>
                    <a:pt x="8800" y="11133"/>
                    <a:pt x="8834" y="11122"/>
                    <a:pt x="8865" y="11110"/>
                  </a:cubicBezTo>
                  <a:cubicBezTo>
                    <a:pt x="8898" y="11095"/>
                    <a:pt x="8937" y="11081"/>
                    <a:pt x="8969" y="11060"/>
                  </a:cubicBezTo>
                  <a:close/>
                  <a:moveTo>
                    <a:pt x="8613" y="11316"/>
                  </a:moveTo>
                  <a:lnTo>
                    <a:pt x="8613" y="11351"/>
                  </a:lnTo>
                  <a:cubicBezTo>
                    <a:pt x="8608" y="11351"/>
                    <a:pt x="8602" y="11353"/>
                    <a:pt x="8596" y="11354"/>
                  </a:cubicBezTo>
                  <a:lnTo>
                    <a:pt x="8596" y="11316"/>
                  </a:lnTo>
                  <a:close/>
                  <a:moveTo>
                    <a:pt x="634" y="9392"/>
                  </a:moveTo>
                  <a:lnTo>
                    <a:pt x="634" y="11393"/>
                  </a:lnTo>
                  <a:cubicBezTo>
                    <a:pt x="601" y="11392"/>
                    <a:pt x="574" y="11365"/>
                    <a:pt x="574" y="11332"/>
                  </a:cubicBezTo>
                  <a:lnTo>
                    <a:pt x="574" y="9455"/>
                  </a:lnTo>
                  <a:cubicBezTo>
                    <a:pt x="574" y="9421"/>
                    <a:pt x="601" y="9393"/>
                    <a:pt x="634" y="9392"/>
                  </a:cubicBezTo>
                  <a:close/>
                  <a:moveTo>
                    <a:pt x="8715" y="11324"/>
                  </a:moveTo>
                  <a:cubicBezTo>
                    <a:pt x="8725" y="11341"/>
                    <a:pt x="8736" y="11358"/>
                    <a:pt x="8751" y="11370"/>
                  </a:cubicBezTo>
                  <a:cubicBezTo>
                    <a:pt x="8757" y="11373"/>
                    <a:pt x="8762" y="11377"/>
                    <a:pt x="8766" y="11380"/>
                  </a:cubicBezTo>
                  <a:cubicBezTo>
                    <a:pt x="8758" y="11386"/>
                    <a:pt x="8752" y="11394"/>
                    <a:pt x="8745" y="11401"/>
                  </a:cubicBezTo>
                  <a:cubicBezTo>
                    <a:pt x="8741" y="11397"/>
                    <a:pt x="8739" y="11393"/>
                    <a:pt x="8733" y="11390"/>
                  </a:cubicBezTo>
                  <a:cubicBezTo>
                    <a:pt x="8719" y="11376"/>
                    <a:pt x="8702" y="11366"/>
                    <a:pt x="8684" y="11360"/>
                  </a:cubicBezTo>
                  <a:cubicBezTo>
                    <a:pt x="8689" y="11355"/>
                    <a:pt x="8696" y="11350"/>
                    <a:pt x="8701" y="11344"/>
                  </a:cubicBezTo>
                  <a:cubicBezTo>
                    <a:pt x="8707" y="11338"/>
                    <a:pt x="8710" y="11332"/>
                    <a:pt x="8715" y="11324"/>
                  </a:cubicBezTo>
                  <a:close/>
                  <a:moveTo>
                    <a:pt x="15390" y="11092"/>
                  </a:moveTo>
                  <a:lnTo>
                    <a:pt x="15421" y="11098"/>
                  </a:lnTo>
                  <a:lnTo>
                    <a:pt x="15522" y="11114"/>
                  </a:lnTo>
                  <a:cubicBezTo>
                    <a:pt x="15521" y="11154"/>
                    <a:pt x="15529" y="11197"/>
                    <a:pt x="15539" y="11236"/>
                  </a:cubicBezTo>
                  <a:cubicBezTo>
                    <a:pt x="15546" y="11265"/>
                    <a:pt x="15552" y="11297"/>
                    <a:pt x="15549" y="11313"/>
                  </a:cubicBezTo>
                  <a:cubicBezTo>
                    <a:pt x="15538" y="11378"/>
                    <a:pt x="15482" y="11424"/>
                    <a:pt x="15419" y="11424"/>
                  </a:cubicBezTo>
                  <a:cubicBezTo>
                    <a:pt x="15411" y="11424"/>
                    <a:pt x="15404" y="11424"/>
                    <a:pt x="15396" y="11422"/>
                  </a:cubicBezTo>
                  <a:cubicBezTo>
                    <a:pt x="15327" y="11409"/>
                    <a:pt x="15280" y="11338"/>
                    <a:pt x="15295" y="11265"/>
                  </a:cubicBezTo>
                  <a:cubicBezTo>
                    <a:pt x="15297" y="11250"/>
                    <a:pt x="15315" y="11224"/>
                    <a:pt x="15332" y="11201"/>
                  </a:cubicBezTo>
                  <a:cubicBezTo>
                    <a:pt x="15354" y="11168"/>
                    <a:pt x="15378" y="11131"/>
                    <a:pt x="15390" y="11092"/>
                  </a:cubicBezTo>
                  <a:close/>
                  <a:moveTo>
                    <a:pt x="5706" y="9357"/>
                  </a:moveTo>
                  <a:lnTo>
                    <a:pt x="5706" y="9574"/>
                  </a:lnTo>
                  <a:cubicBezTo>
                    <a:pt x="5331" y="9658"/>
                    <a:pt x="5051" y="9993"/>
                    <a:pt x="5051" y="10393"/>
                  </a:cubicBezTo>
                  <a:cubicBezTo>
                    <a:pt x="5051" y="10792"/>
                    <a:pt x="5331" y="11126"/>
                    <a:pt x="5705" y="11211"/>
                  </a:cubicBezTo>
                  <a:lnTo>
                    <a:pt x="5705" y="11428"/>
                  </a:lnTo>
                  <a:cubicBezTo>
                    <a:pt x="5214" y="11339"/>
                    <a:pt x="4839" y="10910"/>
                    <a:pt x="4839" y="10393"/>
                  </a:cubicBezTo>
                  <a:cubicBezTo>
                    <a:pt x="4839" y="9876"/>
                    <a:pt x="5214" y="9445"/>
                    <a:pt x="5706" y="9357"/>
                  </a:cubicBezTo>
                  <a:close/>
                  <a:moveTo>
                    <a:pt x="15336" y="11446"/>
                  </a:moveTo>
                  <a:cubicBezTo>
                    <a:pt x="15352" y="11455"/>
                    <a:pt x="15370" y="11462"/>
                    <a:pt x="15389" y="11467"/>
                  </a:cubicBezTo>
                  <a:cubicBezTo>
                    <a:pt x="15399" y="11470"/>
                    <a:pt x="15411" y="11470"/>
                    <a:pt x="15421" y="11470"/>
                  </a:cubicBezTo>
                  <a:cubicBezTo>
                    <a:pt x="15430" y="11470"/>
                    <a:pt x="15438" y="11469"/>
                    <a:pt x="15447" y="11467"/>
                  </a:cubicBezTo>
                  <a:lnTo>
                    <a:pt x="15447" y="11467"/>
                  </a:lnTo>
                  <a:cubicBezTo>
                    <a:pt x="15443" y="11475"/>
                    <a:pt x="15440" y="11482"/>
                    <a:pt x="15438" y="11491"/>
                  </a:cubicBezTo>
                  <a:cubicBezTo>
                    <a:pt x="15437" y="11498"/>
                    <a:pt x="15437" y="11507"/>
                    <a:pt x="15436" y="11514"/>
                  </a:cubicBezTo>
                  <a:cubicBezTo>
                    <a:pt x="15420" y="11505"/>
                    <a:pt x="15401" y="11497"/>
                    <a:pt x="15384" y="11493"/>
                  </a:cubicBezTo>
                  <a:cubicBezTo>
                    <a:pt x="15372" y="11491"/>
                    <a:pt x="15362" y="11490"/>
                    <a:pt x="15351" y="11490"/>
                  </a:cubicBezTo>
                  <a:cubicBezTo>
                    <a:pt x="15343" y="11490"/>
                    <a:pt x="15335" y="11491"/>
                    <a:pt x="15327" y="11492"/>
                  </a:cubicBezTo>
                  <a:cubicBezTo>
                    <a:pt x="15330" y="11484"/>
                    <a:pt x="15332" y="11477"/>
                    <a:pt x="15333" y="11470"/>
                  </a:cubicBezTo>
                  <a:cubicBezTo>
                    <a:pt x="15335" y="11461"/>
                    <a:pt x="15335" y="11454"/>
                    <a:pt x="15336" y="11446"/>
                  </a:cubicBezTo>
                  <a:close/>
                  <a:moveTo>
                    <a:pt x="8622" y="11513"/>
                  </a:moveTo>
                  <a:cubicBezTo>
                    <a:pt x="8625" y="11513"/>
                    <a:pt x="8627" y="11513"/>
                    <a:pt x="8631" y="11516"/>
                  </a:cubicBezTo>
                  <a:cubicBezTo>
                    <a:pt x="8631" y="11516"/>
                    <a:pt x="8631" y="11517"/>
                    <a:pt x="8633" y="11517"/>
                  </a:cubicBezTo>
                  <a:cubicBezTo>
                    <a:pt x="8624" y="11527"/>
                    <a:pt x="8617" y="11535"/>
                    <a:pt x="8609" y="11544"/>
                  </a:cubicBezTo>
                  <a:cubicBezTo>
                    <a:pt x="8605" y="11540"/>
                    <a:pt x="8604" y="11535"/>
                    <a:pt x="8604" y="11534"/>
                  </a:cubicBezTo>
                  <a:cubicBezTo>
                    <a:pt x="8603" y="11529"/>
                    <a:pt x="8604" y="11525"/>
                    <a:pt x="8608" y="11521"/>
                  </a:cubicBezTo>
                  <a:cubicBezTo>
                    <a:pt x="8611" y="11516"/>
                    <a:pt x="8617" y="11513"/>
                    <a:pt x="8622" y="11513"/>
                  </a:cubicBezTo>
                  <a:close/>
                  <a:moveTo>
                    <a:pt x="8304" y="11177"/>
                  </a:moveTo>
                  <a:lnTo>
                    <a:pt x="8304" y="11314"/>
                  </a:lnTo>
                  <a:lnTo>
                    <a:pt x="8376" y="11314"/>
                  </a:lnTo>
                  <a:lnTo>
                    <a:pt x="8376" y="11316"/>
                  </a:lnTo>
                  <a:lnTo>
                    <a:pt x="8376" y="11359"/>
                  </a:lnTo>
                  <a:lnTo>
                    <a:pt x="8477" y="11359"/>
                  </a:lnTo>
                  <a:lnTo>
                    <a:pt x="8477" y="11316"/>
                  </a:lnTo>
                  <a:lnTo>
                    <a:pt x="8494" y="11316"/>
                  </a:lnTo>
                  <a:lnTo>
                    <a:pt x="8494" y="11359"/>
                  </a:lnTo>
                  <a:lnTo>
                    <a:pt x="8573" y="11359"/>
                  </a:lnTo>
                  <a:cubicBezTo>
                    <a:pt x="8538" y="11371"/>
                    <a:pt x="8505" y="11392"/>
                    <a:pt x="8480" y="11424"/>
                  </a:cubicBezTo>
                  <a:cubicBezTo>
                    <a:pt x="8462" y="11448"/>
                    <a:pt x="8454" y="11485"/>
                    <a:pt x="8444" y="11528"/>
                  </a:cubicBezTo>
                  <a:cubicBezTo>
                    <a:pt x="8441" y="11543"/>
                    <a:pt x="8437" y="11556"/>
                    <a:pt x="8434" y="11571"/>
                  </a:cubicBezTo>
                  <a:lnTo>
                    <a:pt x="8414" y="11551"/>
                  </a:lnTo>
                  <a:lnTo>
                    <a:pt x="8383" y="11582"/>
                  </a:lnTo>
                  <a:lnTo>
                    <a:pt x="8372" y="11570"/>
                  </a:lnTo>
                  <a:lnTo>
                    <a:pt x="8402" y="11539"/>
                  </a:lnTo>
                  <a:lnTo>
                    <a:pt x="8329" y="11467"/>
                  </a:lnTo>
                  <a:lnTo>
                    <a:pt x="8299" y="11497"/>
                  </a:lnTo>
                  <a:lnTo>
                    <a:pt x="8249" y="11447"/>
                  </a:lnTo>
                  <a:lnTo>
                    <a:pt x="8153" y="11544"/>
                  </a:lnTo>
                  <a:lnTo>
                    <a:pt x="8067" y="11457"/>
                  </a:lnTo>
                  <a:lnTo>
                    <a:pt x="8067" y="11177"/>
                  </a:lnTo>
                  <a:close/>
                  <a:moveTo>
                    <a:pt x="5708" y="9198"/>
                  </a:moveTo>
                  <a:lnTo>
                    <a:pt x="5708" y="9312"/>
                  </a:lnTo>
                  <a:cubicBezTo>
                    <a:pt x="5190" y="9400"/>
                    <a:pt x="4795" y="9851"/>
                    <a:pt x="4795" y="10393"/>
                  </a:cubicBezTo>
                  <a:cubicBezTo>
                    <a:pt x="4795" y="10934"/>
                    <a:pt x="5190" y="11385"/>
                    <a:pt x="5707" y="11474"/>
                  </a:cubicBezTo>
                  <a:lnTo>
                    <a:pt x="5707" y="11587"/>
                  </a:lnTo>
                  <a:cubicBezTo>
                    <a:pt x="5128" y="11497"/>
                    <a:pt x="4682" y="10996"/>
                    <a:pt x="4682" y="10393"/>
                  </a:cubicBezTo>
                  <a:cubicBezTo>
                    <a:pt x="4682" y="9789"/>
                    <a:pt x="5128" y="9288"/>
                    <a:pt x="5708" y="9198"/>
                  </a:cubicBezTo>
                  <a:close/>
                  <a:moveTo>
                    <a:pt x="8067" y="11523"/>
                  </a:moveTo>
                  <a:lnTo>
                    <a:pt x="8122" y="11576"/>
                  </a:lnTo>
                  <a:lnTo>
                    <a:pt x="8067" y="11630"/>
                  </a:lnTo>
                  <a:lnTo>
                    <a:pt x="8067" y="11523"/>
                  </a:lnTo>
                  <a:close/>
                  <a:moveTo>
                    <a:pt x="8626" y="11396"/>
                  </a:moveTo>
                  <a:cubicBezTo>
                    <a:pt x="8655" y="11396"/>
                    <a:pt x="8683" y="11405"/>
                    <a:pt x="8704" y="11424"/>
                  </a:cubicBezTo>
                  <a:cubicBezTo>
                    <a:pt x="8708" y="11428"/>
                    <a:pt x="8709" y="11432"/>
                    <a:pt x="8712" y="11435"/>
                  </a:cubicBezTo>
                  <a:cubicBezTo>
                    <a:pt x="8702" y="11446"/>
                    <a:pt x="8689" y="11456"/>
                    <a:pt x="8679" y="11467"/>
                  </a:cubicBezTo>
                  <a:cubicBezTo>
                    <a:pt x="8678" y="11466"/>
                    <a:pt x="8676" y="11463"/>
                    <a:pt x="8673" y="11461"/>
                  </a:cubicBezTo>
                  <a:cubicBezTo>
                    <a:pt x="8659" y="11450"/>
                    <a:pt x="8641" y="11444"/>
                    <a:pt x="8622" y="11444"/>
                  </a:cubicBezTo>
                  <a:cubicBezTo>
                    <a:pt x="8596" y="11444"/>
                    <a:pt x="8568" y="11456"/>
                    <a:pt x="8551" y="11478"/>
                  </a:cubicBezTo>
                  <a:cubicBezTo>
                    <a:pt x="8536" y="11498"/>
                    <a:pt x="8530" y="11523"/>
                    <a:pt x="8534" y="11546"/>
                  </a:cubicBezTo>
                  <a:cubicBezTo>
                    <a:pt x="8536" y="11567"/>
                    <a:pt x="8549" y="11586"/>
                    <a:pt x="8565" y="11598"/>
                  </a:cubicBezTo>
                  <a:cubicBezTo>
                    <a:pt x="8544" y="11625"/>
                    <a:pt x="8525" y="11653"/>
                    <a:pt x="8505" y="11681"/>
                  </a:cubicBezTo>
                  <a:lnTo>
                    <a:pt x="8455" y="11649"/>
                  </a:lnTo>
                  <a:cubicBezTo>
                    <a:pt x="8471" y="11614"/>
                    <a:pt x="8480" y="11574"/>
                    <a:pt x="8489" y="11537"/>
                  </a:cubicBezTo>
                  <a:cubicBezTo>
                    <a:pt x="8497" y="11502"/>
                    <a:pt x="8505" y="11467"/>
                    <a:pt x="8517" y="11453"/>
                  </a:cubicBezTo>
                  <a:cubicBezTo>
                    <a:pt x="8545" y="11417"/>
                    <a:pt x="8584" y="11396"/>
                    <a:pt x="8626" y="11396"/>
                  </a:cubicBezTo>
                  <a:close/>
                  <a:moveTo>
                    <a:pt x="8250" y="11512"/>
                  </a:moveTo>
                  <a:lnTo>
                    <a:pt x="8267" y="11529"/>
                  </a:lnTo>
                  <a:lnTo>
                    <a:pt x="8067" y="11729"/>
                  </a:lnTo>
                  <a:lnTo>
                    <a:pt x="8067" y="11695"/>
                  </a:lnTo>
                  <a:lnTo>
                    <a:pt x="8250" y="11512"/>
                  </a:lnTo>
                  <a:close/>
                  <a:moveTo>
                    <a:pt x="8331" y="11532"/>
                  </a:moveTo>
                  <a:lnTo>
                    <a:pt x="8339" y="11539"/>
                  </a:lnTo>
                  <a:lnTo>
                    <a:pt x="8067" y="11809"/>
                  </a:lnTo>
                  <a:lnTo>
                    <a:pt x="8067" y="11796"/>
                  </a:lnTo>
                  <a:lnTo>
                    <a:pt x="8331" y="11532"/>
                  </a:lnTo>
                  <a:close/>
                  <a:moveTo>
                    <a:pt x="15350" y="11534"/>
                  </a:moveTo>
                  <a:cubicBezTo>
                    <a:pt x="15358" y="11534"/>
                    <a:pt x="15366" y="11535"/>
                    <a:pt x="15374" y="11536"/>
                  </a:cubicBezTo>
                  <a:cubicBezTo>
                    <a:pt x="15407" y="11544"/>
                    <a:pt x="15435" y="11563"/>
                    <a:pt x="15454" y="11591"/>
                  </a:cubicBezTo>
                  <a:cubicBezTo>
                    <a:pt x="15474" y="11623"/>
                    <a:pt x="15483" y="11660"/>
                    <a:pt x="15474" y="11695"/>
                  </a:cubicBezTo>
                  <a:cubicBezTo>
                    <a:pt x="15472" y="11711"/>
                    <a:pt x="15453" y="11736"/>
                    <a:pt x="15436" y="11761"/>
                  </a:cubicBezTo>
                  <a:cubicBezTo>
                    <a:pt x="15414" y="11792"/>
                    <a:pt x="15389" y="11829"/>
                    <a:pt x="15375" y="11866"/>
                  </a:cubicBezTo>
                  <a:lnTo>
                    <a:pt x="15245" y="11840"/>
                  </a:lnTo>
                  <a:cubicBezTo>
                    <a:pt x="15247" y="11801"/>
                    <a:pt x="15238" y="11757"/>
                    <a:pt x="15231" y="11719"/>
                  </a:cubicBezTo>
                  <a:cubicBezTo>
                    <a:pt x="15224" y="11689"/>
                    <a:pt x="15217" y="11658"/>
                    <a:pt x="15221" y="11644"/>
                  </a:cubicBezTo>
                  <a:cubicBezTo>
                    <a:pt x="15234" y="11580"/>
                    <a:pt x="15289" y="11534"/>
                    <a:pt x="15350" y="11534"/>
                  </a:cubicBezTo>
                  <a:close/>
                  <a:moveTo>
                    <a:pt x="8392" y="11872"/>
                  </a:moveTo>
                  <a:cubicBezTo>
                    <a:pt x="8389" y="11878"/>
                    <a:pt x="8385" y="11883"/>
                    <a:pt x="8382" y="11891"/>
                  </a:cubicBezTo>
                  <a:cubicBezTo>
                    <a:pt x="8381" y="11886"/>
                    <a:pt x="8380" y="11883"/>
                    <a:pt x="8382" y="11880"/>
                  </a:cubicBezTo>
                  <a:cubicBezTo>
                    <a:pt x="8383" y="11876"/>
                    <a:pt x="8387" y="11873"/>
                    <a:pt x="8392" y="11872"/>
                  </a:cubicBezTo>
                  <a:close/>
                  <a:moveTo>
                    <a:pt x="8340" y="11602"/>
                  </a:moveTo>
                  <a:lnTo>
                    <a:pt x="8352" y="11613"/>
                  </a:lnTo>
                  <a:lnTo>
                    <a:pt x="8067" y="11898"/>
                  </a:lnTo>
                  <a:lnTo>
                    <a:pt x="8067" y="11875"/>
                  </a:lnTo>
                  <a:lnTo>
                    <a:pt x="8340" y="11602"/>
                  </a:lnTo>
                  <a:close/>
                  <a:moveTo>
                    <a:pt x="8414" y="11617"/>
                  </a:moveTo>
                  <a:lnTo>
                    <a:pt x="8418" y="11622"/>
                  </a:lnTo>
                  <a:cubicBezTo>
                    <a:pt x="8417" y="11625"/>
                    <a:pt x="8414" y="11629"/>
                    <a:pt x="8411" y="11634"/>
                  </a:cubicBezTo>
                  <a:lnTo>
                    <a:pt x="8302" y="11744"/>
                  </a:lnTo>
                  <a:cubicBezTo>
                    <a:pt x="8278" y="11763"/>
                    <a:pt x="8259" y="11781"/>
                    <a:pt x="8246" y="11799"/>
                  </a:cubicBezTo>
                  <a:lnTo>
                    <a:pt x="8067" y="11978"/>
                  </a:lnTo>
                  <a:lnTo>
                    <a:pt x="8067" y="11964"/>
                  </a:lnTo>
                  <a:lnTo>
                    <a:pt x="8414" y="11617"/>
                  </a:lnTo>
                  <a:close/>
                  <a:moveTo>
                    <a:pt x="8431" y="11687"/>
                  </a:moveTo>
                  <a:lnTo>
                    <a:pt x="8480" y="11718"/>
                  </a:lnTo>
                  <a:cubicBezTo>
                    <a:pt x="8461" y="11746"/>
                    <a:pt x="8444" y="11776"/>
                    <a:pt x="8428" y="11806"/>
                  </a:cubicBezTo>
                  <a:cubicBezTo>
                    <a:pt x="8418" y="11803"/>
                    <a:pt x="8408" y="11801"/>
                    <a:pt x="8398" y="11801"/>
                  </a:cubicBezTo>
                  <a:cubicBezTo>
                    <a:pt x="8366" y="11801"/>
                    <a:pt x="8335" y="11819"/>
                    <a:pt x="8320" y="11848"/>
                  </a:cubicBezTo>
                  <a:cubicBezTo>
                    <a:pt x="8309" y="11871"/>
                    <a:pt x="8307" y="11896"/>
                    <a:pt x="8315" y="11918"/>
                  </a:cubicBezTo>
                  <a:cubicBezTo>
                    <a:pt x="8322" y="11936"/>
                    <a:pt x="8335" y="11950"/>
                    <a:pt x="8351" y="11960"/>
                  </a:cubicBezTo>
                  <a:cubicBezTo>
                    <a:pt x="8344" y="11975"/>
                    <a:pt x="8338" y="11989"/>
                    <a:pt x="8333" y="12003"/>
                  </a:cubicBezTo>
                  <a:cubicBezTo>
                    <a:pt x="8306" y="11991"/>
                    <a:pt x="8285" y="11971"/>
                    <a:pt x="8275" y="11941"/>
                  </a:cubicBezTo>
                  <a:cubicBezTo>
                    <a:pt x="8260" y="11905"/>
                    <a:pt x="8262" y="11865"/>
                    <a:pt x="8281" y="11828"/>
                  </a:cubicBezTo>
                  <a:cubicBezTo>
                    <a:pt x="8288" y="11813"/>
                    <a:pt x="8318" y="11788"/>
                    <a:pt x="8346" y="11766"/>
                  </a:cubicBezTo>
                  <a:cubicBezTo>
                    <a:pt x="8376" y="11743"/>
                    <a:pt x="8408" y="11718"/>
                    <a:pt x="8431" y="11687"/>
                  </a:cubicBezTo>
                  <a:close/>
                  <a:moveTo>
                    <a:pt x="8219" y="11891"/>
                  </a:moveTo>
                  <a:cubicBezTo>
                    <a:pt x="8220" y="11898"/>
                    <a:pt x="8220" y="11906"/>
                    <a:pt x="8220" y="11913"/>
                  </a:cubicBezTo>
                  <a:lnTo>
                    <a:pt x="8067" y="12066"/>
                  </a:lnTo>
                  <a:lnTo>
                    <a:pt x="8067" y="12041"/>
                  </a:lnTo>
                  <a:lnTo>
                    <a:pt x="8219" y="11891"/>
                  </a:lnTo>
                  <a:close/>
                  <a:moveTo>
                    <a:pt x="8274" y="12023"/>
                  </a:moveTo>
                  <a:cubicBezTo>
                    <a:pt x="8286" y="12033"/>
                    <a:pt x="8299" y="12041"/>
                    <a:pt x="8314" y="12049"/>
                  </a:cubicBezTo>
                  <a:cubicBezTo>
                    <a:pt x="8309" y="12057"/>
                    <a:pt x="8308" y="12067"/>
                    <a:pt x="8304" y="12076"/>
                  </a:cubicBezTo>
                  <a:cubicBezTo>
                    <a:pt x="8289" y="12071"/>
                    <a:pt x="8275" y="12068"/>
                    <a:pt x="8258" y="12068"/>
                  </a:cubicBezTo>
                  <a:lnTo>
                    <a:pt x="8257" y="12068"/>
                  </a:lnTo>
                  <a:cubicBezTo>
                    <a:pt x="8260" y="12061"/>
                    <a:pt x="8265" y="12054"/>
                    <a:pt x="8267" y="12047"/>
                  </a:cubicBezTo>
                  <a:cubicBezTo>
                    <a:pt x="8270" y="12039"/>
                    <a:pt x="8271" y="12031"/>
                    <a:pt x="8274" y="12023"/>
                  </a:cubicBezTo>
                  <a:close/>
                  <a:moveTo>
                    <a:pt x="8234" y="11965"/>
                  </a:moveTo>
                  <a:cubicBezTo>
                    <a:pt x="8235" y="11970"/>
                    <a:pt x="8236" y="11972"/>
                    <a:pt x="8239" y="11975"/>
                  </a:cubicBezTo>
                  <a:lnTo>
                    <a:pt x="8068" y="12146"/>
                  </a:lnTo>
                  <a:lnTo>
                    <a:pt x="8068" y="12131"/>
                  </a:lnTo>
                  <a:lnTo>
                    <a:pt x="8234" y="11965"/>
                  </a:lnTo>
                  <a:close/>
                  <a:moveTo>
                    <a:pt x="15235" y="11885"/>
                  </a:moveTo>
                  <a:lnTo>
                    <a:pt x="15365" y="11912"/>
                  </a:lnTo>
                  <a:cubicBezTo>
                    <a:pt x="15362" y="11951"/>
                    <a:pt x="15370" y="11994"/>
                    <a:pt x="15378" y="12033"/>
                  </a:cubicBezTo>
                  <a:cubicBezTo>
                    <a:pt x="15386" y="12065"/>
                    <a:pt x="15393" y="12094"/>
                    <a:pt x="15389" y="12110"/>
                  </a:cubicBezTo>
                  <a:cubicBezTo>
                    <a:pt x="15376" y="12173"/>
                    <a:pt x="15320" y="12218"/>
                    <a:pt x="15260" y="12218"/>
                  </a:cubicBezTo>
                  <a:cubicBezTo>
                    <a:pt x="15251" y="12218"/>
                    <a:pt x="15243" y="12217"/>
                    <a:pt x="15235" y="12215"/>
                  </a:cubicBezTo>
                  <a:cubicBezTo>
                    <a:pt x="15201" y="12209"/>
                    <a:pt x="15174" y="12189"/>
                    <a:pt x="15154" y="12161"/>
                  </a:cubicBezTo>
                  <a:cubicBezTo>
                    <a:pt x="15134" y="12130"/>
                    <a:pt x="15127" y="12093"/>
                    <a:pt x="15136" y="12056"/>
                  </a:cubicBezTo>
                  <a:cubicBezTo>
                    <a:pt x="15138" y="12040"/>
                    <a:pt x="15157" y="12015"/>
                    <a:pt x="15174" y="11991"/>
                  </a:cubicBezTo>
                  <a:cubicBezTo>
                    <a:pt x="15196" y="11959"/>
                    <a:pt x="15221" y="11921"/>
                    <a:pt x="15235" y="11885"/>
                  </a:cubicBezTo>
                  <a:close/>
                  <a:moveTo>
                    <a:pt x="8099" y="12178"/>
                  </a:moveTo>
                  <a:lnTo>
                    <a:pt x="8099" y="12178"/>
                  </a:lnTo>
                  <a:cubicBezTo>
                    <a:pt x="8095" y="12187"/>
                    <a:pt x="8092" y="12196"/>
                    <a:pt x="8090" y="12205"/>
                  </a:cubicBezTo>
                  <a:cubicBezTo>
                    <a:pt x="8088" y="12208"/>
                    <a:pt x="8090" y="12210"/>
                    <a:pt x="8088" y="12213"/>
                  </a:cubicBezTo>
                  <a:lnTo>
                    <a:pt x="8067" y="12234"/>
                  </a:lnTo>
                  <a:lnTo>
                    <a:pt x="8067" y="12210"/>
                  </a:lnTo>
                  <a:lnTo>
                    <a:pt x="8099" y="12178"/>
                  </a:lnTo>
                  <a:close/>
                  <a:moveTo>
                    <a:pt x="8260" y="12234"/>
                  </a:moveTo>
                  <a:cubicBezTo>
                    <a:pt x="8256" y="12244"/>
                    <a:pt x="8255" y="12255"/>
                    <a:pt x="8251" y="12266"/>
                  </a:cubicBezTo>
                  <a:cubicBezTo>
                    <a:pt x="8249" y="12265"/>
                    <a:pt x="8246" y="12263"/>
                    <a:pt x="8245" y="12261"/>
                  </a:cubicBezTo>
                  <a:cubicBezTo>
                    <a:pt x="8243" y="12257"/>
                    <a:pt x="8243" y="12251"/>
                    <a:pt x="8244" y="12246"/>
                  </a:cubicBezTo>
                  <a:cubicBezTo>
                    <a:pt x="8245" y="12239"/>
                    <a:pt x="8251" y="12234"/>
                    <a:pt x="8260" y="12234"/>
                  </a:cubicBezTo>
                  <a:close/>
                  <a:moveTo>
                    <a:pt x="15173" y="12240"/>
                  </a:moveTo>
                  <a:cubicBezTo>
                    <a:pt x="15188" y="12250"/>
                    <a:pt x="15206" y="12257"/>
                    <a:pt x="15225" y="12261"/>
                  </a:cubicBezTo>
                  <a:cubicBezTo>
                    <a:pt x="15237" y="12263"/>
                    <a:pt x="15249" y="12265"/>
                    <a:pt x="15259" y="12265"/>
                  </a:cubicBezTo>
                  <a:cubicBezTo>
                    <a:pt x="15268" y="12265"/>
                    <a:pt x="15274" y="12263"/>
                    <a:pt x="15282" y="12262"/>
                  </a:cubicBezTo>
                  <a:lnTo>
                    <a:pt x="15282" y="12262"/>
                  </a:lnTo>
                  <a:cubicBezTo>
                    <a:pt x="15280" y="12270"/>
                    <a:pt x="15277" y="12277"/>
                    <a:pt x="15275" y="12284"/>
                  </a:cubicBezTo>
                  <a:cubicBezTo>
                    <a:pt x="15274" y="12292"/>
                    <a:pt x="15274" y="12300"/>
                    <a:pt x="15273" y="12308"/>
                  </a:cubicBezTo>
                  <a:cubicBezTo>
                    <a:pt x="15257" y="12299"/>
                    <a:pt x="15238" y="12291"/>
                    <a:pt x="15220" y="12287"/>
                  </a:cubicBezTo>
                  <a:cubicBezTo>
                    <a:pt x="15208" y="12284"/>
                    <a:pt x="15196" y="12283"/>
                    <a:pt x="15185" y="12283"/>
                  </a:cubicBezTo>
                  <a:cubicBezTo>
                    <a:pt x="15178" y="12283"/>
                    <a:pt x="15170" y="12284"/>
                    <a:pt x="15163" y="12286"/>
                  </a:cubicBezTo>
                  <a:cubicBezTo>
                    <a:pt x="15165" y="12278"/>
                    <a:pt x="15168" y="12271"/>
                    <a:pt x="15169" y="12263"/>
                  </a:cubicBezTo>
                  <a:cubicBezTo>
                    <a:pt x="15170" y="12255"/>
                    <a:pt x="15170" y="12247"/>
                    <a:pt x="15173" y="12240"/>
                  </a:cubicBezTo>
                  <a:close/>
                  <a:moveTo>
                    <a:pt x="8090" y="12277"/>
                  </a:moveTo>
                  <a:cubicBezTo>
                    <a:pt x="8090" y="12281"/>
                    <a:pt x="8091" y="12284"/>
                    <a:pt x="8091" y="12289"/>
                  </a:cubicBezTo>
                  <a:lnTo>
                    <a:pt x="8067" y="12313"/>
                  </a:lnTo>
                  <a:lnTo>
                    <a:pt x="8067" y="12299"/>
                  </a:lnTo>
                  <a:lnTo>
                    <a:pt x="8090" y="12277"/>
                  </a:lnTo>
                  <a:close/>
                  <a:moveTo>
                    <a:pt x="5415" y="8445"/>
                  </a:moveTo>
                  <a:lnTo>
                    <a:pt x="5415" y="8448"/>
                  </a:lnTo>
                  <a:lnTo>
                    <a:pt x="5415" y="8628"/>
                  </a:lnTo>
                  <a:lnTo>
                    <a:pt x="5588" y="8628"/>
                  </a:lnTo>
                  <a:lnTo>
                    <a:pt x="5588" y="8714"/>
                  </a:lnTo>
                  <a:lnTo>
                    <a:pt x="5415" y="8714"/>
                  </a:lnTo>
                  <a:lnTo>
                    <a:pt x="5415" y="8893"/>
                  </a:lnTo>
                  <a:lnTo>
                    <a:pt x="5415" y="8901"/>
                  </a:lnTo>
                  <a:lnTo>
                    <a:pt x="5413" y="8901"/>
                  </a:lnTo>
                  <a:lnTo>
                    <a:pt x="5418" y="8927"/>
                  </a:lnTo>
                  <a:lnTo>
                    <a:pt x="5418" y="8928"/>
                  </a:lnTo>
                  <a:cubicBezTo>
                    <a:pt x="5418" y="8930"/>
                    <a:pt x="5419" y="8934"/>
                    <a:pt x="5420" y="8936"/>
                  </a:cubicBezTo>
                  <a:lnTo>
                    <a:pt x="5420" y="8938"/>
                  </a:lnTo>
                  <a:cubicBezTo>
                    <a:pt x="5422" y="8941"/>
                    <a:pt x="5423" y="8945"/>
                    <a:pt x="5424" y="8948"/>
                  </a:cubicBezTo>
                  <a:cubicBezTo>
                    <a:pt x="5425" y="8950"/>
                    <a:pt x="5425" y="8954"/>
                    <a:pt x="5427" y="8956"/>
                  </a:cubicBezTo>
                  <a:cubicBezTo>
                    <a:pt x="5429" y="8962"/>
                    <a:pt x="5432" y="8967"/>
                    <a:pt x="5436" y="8973"/>
                  </a:cubicBezTo>
                  <a:cubicBezTo>
                    <a:pt x="5438" y="8977"/>
                    <a:pt x="5440" y="8980"/>
                    <a:pt x="5441" y="8983"/>
                  </a:cubicBezTo>
                  <a:cubicBezTo>
                    <a:pt x="5444" y="8988"/>
                    <a:pt x="5448" y="8994"/>
                    <a:pt x="5452" y="8998"/>
                  </a:cubicBezTo>
                  <a:cubicBezTo>
                    <a:pt x="5455" y="9001"/>
                    <a:pt x="5457" y="9004"/>
                    <a:pt x="5460" y="9007"/>
                  </a:cubicBezTo>
                  <a:cubicBezTo>
                    <a:pt x="5463" y="9012"/>
                    <a:pt x="5467" y="9015"/>
                    <a:pt x="5473" y="9019"/>
                  </a:cubicBezTo>
                  <a:cubicBezTo>
                    <a:pt x="5476" y="9022"/>
                    <a:pt x="5480" y="9024"/>
                    <a:pt x="5483" y="9027"/>
                  </a:cubicBezTo>
                  <a:cubicBezTo>
                    <a:pt x="5487" y="9031"/>
                    <a:pt x="5493" y="9034"/>
                    <a:pt x="5498" y="9036"/>
                  </a:cubicBezTo>
                  <a:cubicBezTo>
                    <a:pt x="5502" y="9039"/>
                    <a:pt x="5506" y="9041"/>
                    <a:pt x="5511" y="9043"/>
                  </a:cubicBezTo>
                  <a:cubicBezTo>
                    <a:pt x="5516" y="9045"/>
                    <a:pt x="5520" y="9049"/>
                    <a:pt x="5525" y="9050"/>
                  </a:cubicBezTo>
                  <a:cubicBezTo>
                    <a:pt x="5531" y="9052"/>
                    <a:pt x="5537" y="9054"/>
                    <a:pt x="5542" y="9055"/>
                  </a:cubicBezTo>
                  <a:lnTo>
                    <a:pt x="5555" y="9059"/>
                  </a:lnTo>
                  <a:cubicBezTo>
                    <a:pt x="5565" y="9061"/>
                    <a:pt x="5576" y="9061"/>
                    <a:pt x="5587" y="9061"/>
                  </a:cubicBezTo>
                  <a:lnTo>
                    <a:pt x="5708" y="9061"/>
                  </a:lnTo>
                  <a:lnTo>
                    <a:pt x="5708" y="9149"/>
                  </a:lnTo>
                  <a:cubicBezTo>
                    <a:pt x="5103" y="9238"/>
                    <a:pt x="4637" y="9758"/>
                    <a:pt x="4637" y="10389"/>
                  </a:cubicBezTo>
                  <a:cubicBezTo>
                    <a:pt x="4637" y="11017"/>
                    <a:pt x="5103" y="11538"/>
                    <a:pt x="5708" y="11629"/>
                  </a:cubicBezTo>
                  <a:lnTo>
                    <a:pt x="5708" y="12384"/>
                  </a:lnTo>
                  <a:cubicBezTo>
                    <a:pt x="4689" y="12291"/>
                    <a:pt x="3889" y="11432"/>
                    <a:pt x="3889" y="10389"/>
                  </a:cubicBezTo>
                  <a:cubicBezTo>
                    <a:pt x="3888" y="9451"/>
                    <a:pt x="4539" y="8660"/>
                    <a:pt x="5415" y="8445"/>
                  </a:cubicBezTo>
                  <a:close/>
                  <a:moveTo>
                    <a:pt x="8102" y="12345"/>
                  </a:moveTo>
                  <a:cubicBezTo>
                    <a:pt x="8103" y="12351"/>
                    <a:pt x="8104" y="12358"/>
                    <a:pt x="8104" y="12366"/>
                  </a:cubicBezTo>
                  <a:lnTo>
                    <a:pt x="8067" y="12403"/>
                  </a:lnTo>
                  <a:lnTo>
                    <a:pt x="8067" y="12379"/>
                  </a:lnTo>
                  <a:lnTo>
                    <a:pt x="8102" y="12345"/>
                  </a:lnTo>
                  <a:close/>
                  <a:moveTo>
                    <a:pt x="8260" y="12114"/>
                  </a:moveTo>
                  <a:cubicBezTo>
                    <a:pt x="8271" y="12114"/>
                    <a:pt x="8282" y="12116"/>
                    <a:pt x="8293" y="12119"/>
                  </a:cubicBezTo>
                  <a:cubicBezTo>
                    <a:pt x="8287" y="12135"/>
                    <a:pt x="8283" y="12150"/>
                    <a:pt x="8278" y="12166"/>
                  </a:cubicBezTo>
                  <a:cubicBezTo>
                    <a:pt x="8271" y="12164"/>
                    <a:pt x="8265" y="12164"/>
                    <a:pt x="8259" y="12164"/>
                  </a:cubicBezTo>
                  <a:cubicBezTo>
                    <a:pt x="8221" y="12164"/>
                    <a:pt x="8186" y="12189"/>
                    <a:pt x="8177" y="12228"/>
                  </a:cubicBezTo>
                  <a:cubicBezTo>
                    <a:pt x="8170" y="12251"/>
                    <a:pt x="8173" y="12277"/>
                    <a:pt x="8186" y="12298"/>
                  </a:cubicBezTo>
                  <a:cubicBezTo>
                    <a:pt x="8198" y="12317"/>
                    <a:pt x="8217" y="12330"/>
                    <a:pt x="8239" y="12336"/>
                  </a:cubicBezTo>
                  <a:cubicBezTo>
                    <a:pt x="8238" y="12346"/>
                    <a:pt x="8234" y="12357"/>
                    <a:pt x="8232" y="12368"/>
                  </a:cubicBezTo>
                  <a:cubicBezTo>
                    <a:pt x="8228" y="12391"/>
                    <a:pt x="8228" y="12414"/>
                    <a:pt x="8225" y="12435"/>
                  </a:cubicBezTo>
                  <a:lnTo>
                    <a:pt x="8222" y="12435"/>
                  </a:lnTo>
                  <a:lnTo>
                    <a:pt x="8155" y="12425"/>
                  </a:lnTo>
                  <a:cubicBezTo>
                    <a:pt x="8157" y="12388"/>
                    <a:pt x="8149" y="12348"/>
                    <a:pt x="8143" y="12311"/>
                  </a:cubicBezTo>
                  <a:cubicBezTo>
                    <a:pt x="8135" y="12274"/>
                    <a:pt x="8129" y="12236"/>
                    <a:pt x="8134" y="12216"/>
                  </a:cubicBezTo>
                  <a:cubicBezTo>
                    <a:pt x="8151" y="12157"/>
                    <a:pt x="8205" y="12114"/>
                    <a:pt x="8260" y="12114"/>
                  </a:cubicBezTo>
                  <a:close/>
                  <a:moveTo>
                    <a:pt x="8108" y="12426"/>
                  </a:moveTo>
                  <a:cubicBezTo>
                    <a:pt x="8108" y="12432"/>
                    <a:pt x="8109" y="12437"/>
                    <a:pt x="8108" y="12441"/>
                  </a:cubicBezTo>
                  <a:lnTo>
                    <a:pt x="8068" y="12481"/>
                  </a:lnTo>
                  <a:lnTo>
                    <a:pt x="8068" y="12466"/>
                  </a:lnTo>
                  <a:lnTo>
                    <a:pt x="8108" y="12426"/>
                  </a:lnTo>
                  <a:close/>
                  <a:moveTo>
                    <a:pt x="5487" y="8311"/>
                  </a:moveTo>
                  <a:cubicBezTo>
                    <a:pt x="5486" y="8312"/>
                    <a:pt x="5484" y="8313"/>
                    <a:pt x="5483" y="8313"/>
                  </a:cubicBezTo>
                  <a:cubicBezTo>
                    <a:pt x="5481" y="8317"/>
                    <a:pt x="5477" y="8319"/>
                    <a:pt x="5475" y="8322"/>
                  </a:cubicBezTo>
                  <a:cubicBezTo>
                    <a:pt x="5470" y="8326"/>
                    <a:pt x="5465" y="8329"/>
                    <a:pt x="5461" y="8335"/>
                  </a:cubicBezTo>
                  <a:cubicBezTo>
                    <a:pt x="5458" y="8338"/>
                    <a:pt x="5457" y="8340"/>
                    <a:pt x="5455" y="8343"/>
                  </a:cubicBezTo>
                  <a:lnTo>
                    <a:pt x="5443" y="8359"/>
                  </a:lnTo>
                  <a:cubicBezTo>
                    <a:pt x="5441" y="8361"/>
                    <a:pt x="5440" y="8364"/>
                    <a:pt x="5438" y="8368"/>
                  </a:cubicBezTo>
                  <a:cubicBezTo>
                    <a:pt x="5434" y="8375"/>
                    <a:pt x="5430" y="8380"/>
                    <a:pt x="5428" y="8386"/>
                  </a:cubicBezTo>
                  <a:cubicBezTo>
                    <a:pt x="5427" y="8389"/>
                    <a:pt x="5427" y="8392"/>
                    <a:pt x="5425" y="8395"/>
                  </a:cubicBezTo>
                  <a:cubicBezTo>
                    <a:pt x="5425" y="8396"/>
                    <a:pt x="5425" y="8396"/>
                    <a:pt x="5424" y="8397"/>
                  </a:cubicBezTo>
                  <a:cubicBezTo>
                    <a:pt x="4518" y="8609"/>
                    <a:pt x="3841" y="9423"/>
                    <a:pt x="3841" y="10393"/>
                  </a:cubicBezTo>
                  <a:cubicBezTo>
                    <a:pt x="3841" y="11460"/>
                    <a:pt x="4662" y="12340"/>
                    <a:pt x="5706" y="12435"/>
                  </a:cubicBezTo>
                  <a:lnTo>
                    <a:pt x="5706" y="12505"/>
                  </a:lnTo>
                  <a:cubicBezTo>
                    <a:pt x="4623" y="12410"/>
                    <a:pt x="3771" y="11500"/>
                    <a:pt x="3771" y="10393"/>
                  </a:cubicBezTo>
                  <a:cubicBezTo>
                    <a:pt x="3771" y="9362"/>
                    <a:pt x="4511" y="8501"/>
                    <a:pt x="5487" y="8311"/>
                  </a:cubicBezTo>
                  <a:close/>
                  <a:moveTo>
                    <a:pt x="8070" y="12544"/>
                  </a:moveTo>
                  <a:cubicBezTo>
                    <a:pt x="8068" y="12545"/>
                    <a:pt x="8068" y="12547"/>
                    <a:pt x="8067" y="12548"/>
                  </a:cubicBezTo>
                  <a:lnTo>
                    <a:pt x="8067" y="12545"/>
                  </a:lnTo>
                  <a:lnTo>
                    <a:pt x="8070" y="12544"/>
                  </a:lnTo>
                  <a:close/>
                  <a:moveTo>
                    <a:pt x="3929" y="11308"/>
                  </a:moveTo>
                  <a:cubicBezTo>
                    <a:pt x="4144" y="11767"/>
                    <a:pt x="4516" y="12139"/>
                    <a:pt x="4976" y="12356"/>
                  </a:cubicBezTo>
                  <a:lnTo>
                    <a:pt x="4708" y="12624"/>
                  </a:lnTo>
                  <a:lnTo>
                    <a:pt x="3662" y="11576"/>
                  </a:lnTo>
                  <a:lnTo>
                    <a:pt x="3929" y="11308"/>
                  </a:lnTo>
                  <a:close/>
                  <a:moveTo>
                    <a:pt x="15186" y="12328"/>
                  </a:moveTo>
                  <a:cubicBezTo>
                    <a:pt x="15194" y="12328"/>
                    <a:pt x="15202" y="12329"/>
                    <a:pt x="15211" y="12330"/>
                  </a:cubicBezTo>
                  <a:cubicBezTo>
                    <a:pt x="15245" y="12337"/>
                    <a:pt x="15274" y="12358"/>
                    <a:pt x="15293" y="12387"/>
                  </a:cubicBezTo>
                  <a:cubicBezTo>
                    <a:pt x="15311" y="12418"/>
                    <a:pt x="15317" y="12455"/>
                    <a:pt x="15310" y="12490"/>
                  </a:cubicBezTo>
                  <a:cubicBezTo>
                    <a:pt x="15307" y="12505"/>
                    <a:pt x="15289" y="12531"/>
                    <a:pt x="15272" y="12556"/>
                  </a:cubicBezTo>
                  <a:cubicBezTo>
                    <a:pt x="15249" y="12589"/>
                    <a:pt x="15224" y="12625"/>
                    <a:pt x="15211" y="12661"/>
                  </a:cubicBezTo>
                  <a:lnTo>
                    <a:pt x="15080" y="12635"/>
                  </a:lnTo>
                  <a:cubicBezTo>
                    <a:pt x="15083" y="12595"/>
                    <a:pt x="15073" y="12552"/>
                    <a:pt x="15066" y="12514"/>
                  </a:cubicBezTo>
                  <a:cubicBezTo>
                    <a:pt x="15059" y="12483"/>
                    <a:pt x="15052" y="12453"/>
                    <a:pt x="15057" y="12437"/>
                  </a:cubicBezTo>
                  <a:cubicBezTo>
                    <a:pt x="15070" y="12375"/>
                    <a:pt x="15125" y="12328"/>
                    <a:pt x="15186" y="12328"/>
                  </a:cubicBezTo>
                  <a:close/>
                  <a:moveTo>
                    <a:pt x="8201" y="12650"/>
                  </a:moveTo>
                  <a:cubicBezTo>
                    <a:pt x="8204" y="12650"/>
                    <a:pt x="8209" y="12652"/>
                    <a:pt x="8212" y="12655"/>
                  </a:cubicBezTo>
                  <a:lnTo>
                    <a:pt x="8212" y="12678"/>
                  </a:lnTo>
                  <a:cubicBezTo>
                    <a:pt x="8209" y="12683"/>
                    <a:pt x="8206" y="12684"/>
                    <a:pt x="8201" y="12684"/>
                  </a:cubicBezTo>
                  <a:cubicBezTo>
                    <a:pt x="8200" y="12684"/>
                    <a:pt x="8199" y="12684"/>
                    <a:pt x="8199" y="12684"/>
                  </a:cubicBezTo>
                  <a:cubicBezTo>
                    <a:pt x="8196" y="12684"/>
                    <a:pt x="8193" y="12682"/>
                    <a:pt x="8190" y="12679"/>
                  </a:cubicBezTo>
                  <a:cubicBezTo>
                    <a:pt x="8186" y="12676"/>
                    <a:pt x="8185" y="12672"/>
                    <a:pt x="8185" y="12667"/>
                  </a:cubicBezTo>
                  <a:cubicBezTo>
                    <a:pt x="8185" y="12657"/>
                    <a:pt x="8191" y="12650"/>
                    <a:pt x="8201" y="12650"/>
                  </a:cubicBezTo>
                  <a:close/>
                  <a:moveTo>
                    <a:pt x="3532" y="11512"/>
                  </a:moveTo>
                  <a:lnTo>
                    <a:pt x="4773" y="12752"/>
                  </a:lnTo>
                  <a:lnTo>
                    <a:pt x="4756" y="12769"/>
                  </a:lnTo>
                  <a:lnTo>
                    <a:pt x="3515" y="11529"/>
                  </a:lnTo>
                  <a:lnTo>
                    <a:pt x="3532" y="11512"/>
                  </a:lnTo>
                  <a:close/>
                  <a:moveTo>
                    <a:pt x="8149" y="12471"/>
                  </a:moveTo>
                  <a:lnTo>
                    <a:pt x="8220" y="12479"/>
                  </a:lnTo>
                  <a:cubicBezTo>
                    <a:pt x="8218" y="12514"/>
                    <a:pt x="8215" y="12547"/>
                    <a:pt x="8213" y="12581"/>
                  </a:cubicBezTo>
                  <a:cubicBezTo>
                    <a:pt x="8209" y="12579"/>
                    <a:pt x="8205" y="12578"/>
                    <a:pt x="8200" y="12578"/>
                  </a:cubicBezTo>
                  <a:cubicBezTo>
                    <a:pt x="8154" y="12578"/>
                    <a:pt x="8116" y="12618"/>
                    <a:pt x="8116" y="12666"/>
                  </a:cubicBezTo>
                  <a:cubicBezTo>
                    <a:pt x="8116" y="12690"/>
                    <a:pt x="8124" y="12713"/>
                    <a:pt x="8141" y="12730"/>
                  </a:cubicBezTo>
                  <a:cubicBezTo>
                    <a:pt x="8157" y="12746"/>
                    <a:pt x="8178" y="12755"/>
                    <a:pt x="8200" y="12755"/>
                  </a:cubicBezTo>
                  <a:lnTo>
                    <a:pt x="8203" y="12755"/>
                  </a:lnTo>
                  <a:cubicBezTo>
                    <a:pt x="8208" y="12755"/>
                    <a:pt x="8213" y="12752"/>
                    <a:pt x="8219" y="12751"/>
                  </a:cubicBezTo>
                  <a:cubicBezTo>
                    <a:pt x="8220" y="12767"/>
                    <a:pt x="8222" y="12782"/>
                    <a:pt x="8223" y="12795"/>
                  </a:cubicBezTo>
                  <a:cubicBezTo>
                    <a:pt x="8217" y="12798"/>
                    <a:pt x="8211" y="12800"/>
                    <a:pt x="8204" y="12801"/>
                  </a:cubicBezTo>
                  <a:cubicBezTo>
                    <a:pt x="8200" y="12801"/>
                    <a:pt x="8197" y="12801"/>
                    <a:pt x="8193" y="12801"/>
                  </a:cubicBezTo>
                  <a:cubicBezTo>
                    <a:pt x="8163" y="12801"/>
                    <a:pt x="8135" y="12789"/>
                    <a:pt x="8112" y="12766"/>
                  </a:cubicBezTo>
                  <a:cubicBezTo>
                    <a:pt x="8086" y="12740"/>
                    <a:pt x="8072" y="12703"/>
                    <a:pt x="8072" y="12663"/>
                  </a:cubicBezTo>
                  <a:cubicBezTo>
                    <a:pt x="8072" y="12645"/>
                    <a:pt x="8090" y="12609"/>
                    <a:pt x="8106" y="12576"/>
                  </a:cubicBezTo>
                  <a:cubicBezTo>
                    <a:pt x="8122" y="12542"/>
                    <a:pt x="8140" y="12505"/>
                    <a:pt x="8149" y="12471"/>
                  </a:cubicBezTo>
                  <a:close/>
                  <a:moveTo>
                    <a:pt x="5151" y="12429"/>
                  </a:moveTo>
                  <a:cubicBezTo>
                    <a:pt x="5326" y="12493"/>
                    <a:pt x="5513" y="12535"/>
                    <a:pt x="5707" y="12551"/>
                  </a:cubicBezTo>
                  <a:lnTo>
                    <a:pt x="5707" y="12808"/>
                  </a:lnTo>
                  <a:lnTo>
                    <a:pt x="5151" y="12808"/>
                  </a:lnTo>
                  <a:lnTo>
                    <a:pt x="5151" y="12429"/>
                  </a:lnTo>
                  <a:close/>
                  <a:moveTo>
                    <a:pt x="8076" y="12795"/>
                  </a:moveTo>
                  <a:lnTo>
                    <a:pt x="8080" y="12799"/>
                  </a:lnTo>
                  <a:cubicBezTo>
                    <a:pt x="8081" y="12800"/>
                    <a:pt x="8082" y="12801"/>
                    <a:pt x="8085" y="12803"/>
                  </a:cubicBezTo>
                  <a:lnTo>
                    <a:pt x="8068" y="12819"/>
                  </a:lnTo>
                  <a:lnTo>
                    <a:pt x="8068" y="12804"/>
                  </a:lnTo>
                  <a:lnTo>
                    <a:pt x="8076" y="12795"/>
                  </a:lnTo>
                  <a:close/>
                  <a:moveTo>
                    <a:pt x="3452" y="11532"/>
                  </a:moveTo>
                  <a:lnTo>
                    <a:pt x="4753" y="12832"/>
                  </a:lnTo>
                  <a:lnTo>
                    <a:pt x="4745" y="12841"/>
                  </a:lnTo>
                  <a:lnTo>
                    <a:pt x="3445" y="11539"/>
                  </a:lnTo>
                  <a:lnTo>
                    <a:pt x="3452" y="11532"/>
                  </a:lnTo>
                  <a:close/>
                  <a:moveTo>
                    <a:pt x="3443" y="11602"/>
                  </a:moveTo>
                  <a:lnTo>
                    <a:pt x="4684" y="12842"/>
                  </a:lnTo>
                  <a:lnTo>
                    <a:pt x="4671" y="12853"/>
                  </a:lnTo>
                  <a:lnTo>
                    <a:pt x="3431" y="11613"/>
                  </a:lnTo>
                  <a:lnTo>
                    <a:pt x="3443" y="11602"/>
                  </a:lnTo>
                  <a:close/>
                  <a:moveTo>
                    <a:pt x="5707" y="12852"/>
                  </a:moveTo>
                  <a:lnTo>
                    <a:pt x="5707" y="12878"/>
                  </a:lnTo>
                  <a:lnTo>
                    <a:pt x="5014" y="12878"/>
                  </a:lnTo>
                  <a:lnTo>
                    <a:pt x="5014" y="12852"/>
                  </a:lnTo>
                  <a:close/>
                  <a:moveTo>
                    <a:pt x="8151" y="12842"/>
                  </a:moveTo>
                  <a:lnTo>
                    <a:pt x="8151" y="12842"/>
                  </a:lnTo>
                  <a:cubicBezTo>
                    <a:pt x="8166" y="12846"/>
                    <a:pt x="8180" y="12848"/>
                    <a:pt x="8196" y="12848"/>
                  </a:cubicBezTo>
                  <a:lnTo>
                    <a:pt x="8209" y="12848"/>
                  </a:lnTo>
                  <a:cubicBezTo>
                    <a:pt x="8217" y="12848"/>
                    <a:pt x="8222" y="12846"/>
                    <a:pt x="8228" y="12845"/>
                  </a:cubicBezTo>
                  <a:cubicBezTo>
                    <a:pt x="8229" y="12856"/>
                    <a:pt x="8230" y="12864"/>
                    <a:pt x="8231" y="12873"/>
                  </a:cubicBezTo>
                  <a:lnTo>
                    <a:pt x="8212" y="12873"/>
                  </a:lnTo>
                  <a:cubicBezTo>
                    <a:pt x="8192" y="12874"/>
                    <a:pt x="8173" y="12882"/>
                    <a:pt x="8157" y="12889"/>
                  </a:cubicBezTo>
                  <a:cubicBezTo>
                    <a:pt x="8155" y="12883"/>
                    <a:pt x="8155" y="12873"/>
                    <a:pt x="8155" y="12866"/>
                  </a:cubicBezTo>
                  <a:lnTo>
                    <a:pt x="8151" y="12842"/>
                  </a:lnTo>
                  <a:close/>
                  <a:moveTo>
                    <a:pt x="8104" y="12846"/>
                  </a:moveTo>
                  <a:cubicBezTo>
                    <a:pt x="8106" y="12852"/>
                    <a:pt x="8108" y="12859"/>
                    <a:pt x="8108" y="12866"/>
                  </a:cubicBezTo>
                  <a:lnTo>
                    <a:pt x="8067" y="12906"/>
                  </a:lnTo>
                  <a:lnTo>
                    <a:pt x="8067" y="12883"/>
                  </a:lnTo>
                  <a:lnTo>
                    <a:pt x="8104" y="12846"/>
                  </a:lnTo>
                  <a:close/>
                  <a:moveTo>
                    <a:pt x="3368" y="11616"/>
                  </a:moveTo>
                  <a:lnTo>
                    <a:pt x="4669" y="12917"/>
                  </a:lnTo>
                  <a:lnTo>
                    <a:pt x="4661" y="12925"/>
                  </a:lnTo>
                  <a:lnTo>
                    <a:pt x="3360" y="11624"/>
                  </a:lnTo>
                  <a:lnTo>
                    <a:pt x="3368" y="11616"/>
                  </a:lnTo>
                  <a:close/>
                  <a:moveTo>
                    <a:pt x="5705" y="12924"/>
                  </a:moveTo>
                  <a:lnTo>
                    <a:pt x="5705" y="12935"/>
                  </a:lnTo>
                  <a:lnTo>
                    <a:pt x="4970" y="12935"/>
                  </a:lnTo>
                  <a:lnTo>
                    <a:pt x="4970" y="12924"/>
                  </a:lnTo>
                  <a:close/>
                  <a:moveTo>
                    <a:pt x="3358" y="11686"/>
                  </a:moveTo>
                  <a:lnTo>
                    <a:pt x="4599" y="12926"/>
                  </a:lnTo>
                  <a:lnTo>
                    <a:pt x="4587" y="12938"/>
                  </a:lnTo>
                  <a:lnTo>
                    <a:pt x="3347" y="11698"/>
                  </a:lnTo>
                  <a:lnTo>
                    <a:pt x="3358" y="11686"/>
                  </a:lnTo>
                  <a:close/>
                  <a:moveTo>
                    <a:pt x="8093" y="12946"/>
                  </a:moveTo>
                  <a:cubicBezTo>
                    <a:pt x="8087" y="12957"/>
                    <a:pt x="8082" y="12967"/>
                    <a:pt x="8076" y="12978"/>
                  </a:cubicBezTo>
                  <a:lnTo>
                    <a:pt x="8067" y="12987"/>
                  </a:lnTo>
                  <a:lnTo>
                    <a:pt x="8067" y="12973"/>
                  </a:lnTo>
                  <a:lnTo>
                    <a:pt x="8093" y="12946"/>
                  </a:lnTo>
                  <a:close/>
                  <a:moveTo>
                    <a:pt x="5705" y="12979"/>
                  </a:moveTo>
                  <a:lnTo>
                    <a:pt x="5705" y="12996"/>
                  </a:lnTo>
                  <a:lnTo>
                    <a:pt x="5013" y="12996"/>
                  </a:lnTo>
                  <a:lnTo>
                    <a:pt x="5013" y="12979"/>
                  </a:lnTo>
                  <a:close/>
                  <a:moveTo>
                    <a:pt x="3283" y="11699"/>
                  </a:moveTo>
                  <a:lnTo>
                    <a:pt x="4585" y="13000"/>
                  </a:lnTo>
                  <a:lnTo>
                    <a:pt x="4576" y="13008"/>
                  </a:lnTo>
                  <a:lnTo>
                    <a:pt x="3275" y="11707"/>
                  </a:lnTo>
                  <a:lnTo>
                    <a:pt x="3283" y="11699"/>
                  </a:lnTo>
                  <a:close/>
                  <a:moveTo>
                    <a:pt x="15072" y="12678"/>
                  </a:moveTo>
                  <a:lnTo>
                    <a:pt x="15099" y="12684"/>
                  </a:lnTo>
                  <a:lnTo>
                    <a:pt x="15202" y="12705"/>
                  </a:lnTo>
                  <a:cubicBezTo>
                    <a:pt x="15200" y="12745"/>
                    <a:pt x="15210" y="12788"/>
                    <a:pt x="15217" y="12826"/>
                  </a:cubicBezTo>
                  <a:cubicBezTo>
                    <a:pt x="15222" y="12857"/>
                    <a:pt x="15230" y="12887"/>
                    <a:pt x="15226" y="12901"/>
                  </a:cubicBezTo>
                  <a:cubicBezTo>
                    <a:pt x="15213" y="12965"/>
                    <a:pt x="15158" y="13011"/>
                    <a:pt x="15096" y="13011"/>
                  </a:cubicBezTo>
                  <a:cubicBezTo>
                    <a:pt x="15088" y="13011"/>
                    <a:pt x="15081" y="13011"/>
                    <a:pt x="15073" y="13009"/>
                  </a:cubicBezTo>
                  <a:cubicBezTo>
                    <a:pt x="15041" y="13003"/>
                    <a:pt x="15011" y="12984"/>
                    <a:pt x="14993" y="12956"/>
                  </a:cubicBezTo>
                  <a:cubicBezTo>
                    <a:pt x="14972" y="12925"/>
                    <a:pt x="14965" y="12888"/>
                    <a:pt x="14973" y="12851"/>
                  </a:cubicBezTo>
                  <a:cubicBezTo>
                    <a:pt x="14975" y="12835"/>
                    <a:pt x="14994" y="12810"/>
                    <a:pt x="15011" y="12784"/>
                  </a:cubicBezTo>
                  <a:cubicBezTo>
                    <a:pt x="15033" y="12751"/>
                    <a:pt x="15059" y="12715"/>
                    <a:pt x="15072" y="12678"/>
                  </a:cubicBezTo>
                  <a:close/>
                  <a:moveTo>
                    <a:pt x="3274" y="11770"/>
                  </a:moveTo>
                  <a:lnTo>
                    <a:pt x="4515" y="13011"/>
                  </a:lnTo>
                  <a:lnTo>
                    <a:pt x="4502" y="13022"/>
                  </a:lnTo>
                  <a:lnTo>
                    <a:pt x="3262" y="11782"/>
                  </a:lnTo>
                  <a:lnTo>
                    <a:pt x="3274" y="11770"/>
                  </a:lnTo>
                  <a:close/>
                  <a:moveTo>
                    <a:pt x="5705" y="13042"/>
                  </a:moveTo>
                  <a:lnTo>
                    <a:pt x="5705" y="13053"/>
                  </a:lnTo>
                  <a:lnTo>
                    <a:pt x="4971" y="13053"/>
                  </a:lnTo>
                  <a:lnTo>
                    <a:pt x="4971" y="13042"/>
                  </a:lnTo>
                  <a:close/>
                  <a:moveTo>
                    <a:pt x="8238" y="13036"/>
                  </a:moveTo>
                  <a:cubicBezTo>
                    <a:pt x="8245" y="13036"/>
                    <a:pt x="8251" y="13041"/>
                    <a:pt x="8255" y="13048"/>
                  </a:cubicBezTo>
                  <a:cubicBezTo>
                    <a:pt x="8257" y="13058"/>
                    <a:pt x="8251" y="13067"/>
                    <a:pt x="8243" y="13070"/>
                  </a:cubicBezTo>
                  <a:cubicBezTo>
                    <a:pt x="8242" y="13070"/>
                    <a:pt x="8241" y="13070"/>
                    <a:pt x="8239" y="13070"/>
                  </a:cubicBezTo>
                  <a:cubicBezTo>
                    <a:pt x="8232" y="13070"/>
                    <a:pt x="8225" y="13065"/>
                    <a:pt x="8223" y="13057"/>
                  </a:cubicBezTo>
                  <a:cubicBezTo>
                    <a:pt x="8222" y="13052"/>
                    <a:pt x="8223" y="13046"/>
                    <a:pt x="8225" y="13042"/>
                  </a:cubicBezTo>
                  <a:cubicBezTo>
                    <a:pt x="8227" y="13041"/>
                    <a:pt x="8229" y="13037"/>
                    <a:pt x="8238" y="13036"/>
                  </a:cubicBezTo>
                  <a:close/>
                  <a:moveTo>
                    <a:pt x="3199" y="11783"/>
                  </a:moveTo>
                  <a:lnTo>
                    <a:pt x="4500" y="13084"/>
                  </a:lnTo>
                  <a:lnTo>
                    <a:pt x="4492" y="13093"/>
                  </a:lnTo>
                  <a:lnTo>
                    <a:pt x="3191" y="11791"/>
                  </a:lnTo>
                  <a:lnTo>
                    <a:pt x="3199" y="11783"/>
                  </a:lnTo>
                  <a:close/>
                  <a:moveTo>
                    <a:pt x="15011" y="13034"/>
                  </a:moveTo>
                  <a:cubicBezTo>
                    <a:pt x="15027" y="13043"/>
                    <a:pt x="15046" y="13052"/>
                    <a:pt x="15064" y="13055"/>
                  </a:cubicBezTo>
                  <a:cubicBezTo>
                    <a:pt x="15075" y="13058"/>
                    <a:pt x="15087" y="13058"/>
                    <a:pt x="15098" y="13058"/>
                  </a:cubicBezTo>
                  <a:cubicBezTo>
                    <a:pt x="15105" y="13058"/>
                    <a:pt x="15115" y="13057"/>
                    <a:pt x="15122" y="13055"/>
                  </a:cubicBezTo>
                  <a:lnTo>
                    <a:pt x="15122" y="13055"/>
                  </a:lnTo>
                  <a:cubicBezTo>
                    <a:pt x="15120" y="13062"/>
                    <a:pt x="15117" y="13070"/>
                    <a:pt x="15115" y="13078"/>
                  </a:cubicBezTo>
                  <a:cubicBezTo>
                    <a:pt x="15112" y="13085"/>
                    <a:pt x="15112" y="13094"/>
                    <a:pt x="15111" y="13101"/>
                  </a:cubicBezTo>
                  <a:cubicBezTo>
                    <a:pt x="15096" y="13092"/>
                    <a:pt x="15078" y="13084"/>
                    <a:pt x="15059" y="13080"/>
                  </a:cubicBezTo>
                  <a:cubicBezTo>
                    <a:pt x="15050" y="13079"/>
                    <a:pt x="15041" y="13078"/>
                    <a:pt x="15033" y="13078"/>
                  </a:cubicBezTo>
                  <a:cubicBezTo>
                    <a:pt x="15022" y="13078"/>
                    <a:pt x="15012" y="13079"/>
                    <a:pt x="15002" y="13080"/>
                  </a:cubicBezTo>
                  <a:cubicBezTo>
                    <a:pt x="15005" y="13073"/>
                    <a:pt x="15007" y="13065"/>
                    <a:pt x="15009" y="13058"/>
                  </a:cubicBezTo>
                  <a:cubicBezTo>
                    <a:pt x="15010" y="13050"/>
                    <a:pt x="15010" y="13042"/>
                    <a:pt x="15011" y="13034"/>
                  </a:cubicBezTo>
                  <a:close/>
                  <a:moveTo>
                    <a:pt x="3191" y="11854"/>
                  </a:moveTo>
                  <a:lnTo>
                    <a:pt x="4432" y="13094"/>
                  </a:lnTo>
                  <a:lnTo>
                    <a:pt x="4420" y="13105"/>
                  </a:lnTo>
                  <a:lnTo>
                    <a:pt x="3181" y="11865"/>
                  </a:lnTo>
                  <a:lnTo>
                    <a:pt x="3191" y="11854"/>
                  </a:lnTo>
                  <a:close/>
                  <a:moveTo>
                    <a:pt x="5707" y="13098"/>
                  </a:moveTo>
                  <a:lnTo>
                    <a:pt x="5707" y="13115"/>
                  </a:lnTo>
                  <a:lnTo>
                    <a:pt x="5014" y="13115"/>
                  </a:lnTo>
                  <a:lnTo>
                    <a:pt x="5014" y="13098"/>
                  </a:lnTo>
                  <a:close/>
                  <a:moveTo>
                    <a:pt x="8082" y="13125"/>
                  </a:moveTo>
                  <a:cubicBezTo>
                    <a:pt x="8083" y="13128"/>
                    <a:pt x="8086" y="13132"/>
                    <a:pt x="8087" y="13135"/>
                  </a:cubicBezTo>
                  <a:lnTo>
                    <a:pt x="8067" y="13154"/>
                  </a:lnTo>
                  <a:lnTo>
                    <a:pt x="8067" y="13140"/>
                  </a:lnTo>
                  <a:lnTo>
                    <a:pt x="8082" y="13125"/>
                  </a:lnTo>
                  <a:close/>
                  <a:moveTo>
                    <a:pt x="5705" y="13161"/>
                  </a:moveTo>
                  <a:lnTo>
                    <a:pt x="5705" y="13172"/>
                  </a:lnTo>
                  <a:lnTo>
                    <a:pt x="4971" y="13172"/>
                  </a:lnTo>
                  <a:lnTo>
                    <a:pt x="4971" y="13161"/>
                  </a:lnTo>
                  <a:close/>
                  <a:moveTo>
                    <a:pt x="3116" y="11867"/>
                  </a:moveTo>
                  <a:lnTo>
                    <a:pt x="4417" y="13169"/>
                  </a:lnTo>
                  <a:lnTo>
                    <a:pt x="4410" y="13177"/>
                  </a:lnTo>
                  <a:lnTo>
                    <a:pt x="3108" y="11876"/>
                  </a:lnTo>
                  <a:lnTo>
                    <a:pt x="3116" y="11867"/>
                  </a:lnTo>
                  <a:close/>
                  <a:moveTo>
                    <a:pt x="3107" y="11938"/>
                  </a:moveTo>
                  <a:lnTo>
                    <a:pt x="4347" y="13178"/>
                  </a:lnTo>
                  <a:lnTo>
                    <a:pt x="4336" y="13190"/>
                  </a:lnTo>
                  <a:lnTo>
                    <a:pt x="3095" y="11950"/>
                  </a:lnTo>
                  <a:lnTo>
                    <a:pt x="3107" y="11938"/>
                  </a:lnTo>
                  <a:close/>
                  <a:moveTo>
                    <a:pt x="5707" y="13216"/>
                  </a:moveTo>
                  <a:lnTo>
                    <a:pt x="5707" y="13233"/>
                  </a:lnTo>
                  <a:lnTo>
                    <a:pt x="5014" y="13233"/>
                  </a:lnTo>
                  <a:lnTo>
                    <a:pt x="5014" y="13216"/>
                  </a:lnTo>
                  <a:close/>
                  <a:moveTo>
                    <a:pt x="8113" y="13173"/>
                  </a:moveTo>
                  <a:cubicBezTo>
                    <a:pt x="8118" y="13177"/>
                    <a:pt x="8120" y="13182"/>
                    <a:pt x="8124" y="13186"/>
                  </a:cubicBezTo>
                  <a:lnTo>
                    <a:pt x="8067" y="13243"/>
                  </a:lnTo>
                  <a:lnTo>
                    <a:pt x="8067" y="13219"/>
                  </a:lnTo>
                  <a:lnTo>
                    <a:pt x="8113" y="13173"/>
                  </a:lnTo>
                  <a:close/>
                  <a:moveTo>
                    <a:pt x="8228" y="12920"/>
                  </a:moveTo>
                  <a:cubicBezTo>
                    <a:pt x="8232" y="12920"/>
                    <a:pt x="8236" y="12921"/>
                    <a:pt x="8240" y="12921"/>
                  </a:cubicBezTo>
                  <a:cubicBezTo>
                    <a:pt x="8243" y="12937"/>
                    <a:pt x="8245" y="12951"/>
                    <a:pt x="8249" y="12967"/>
                  </a:cubicBezTo>
                  <a:cubicBezTo>
                    <a:pt x="8244" y="12967"/>
                    <a:pt x="8239" y="12966"/>
                    <a:pt x="8233" y="12966"/>
                  </a:cubicBezTo>
                  <a:cubicBezTo>
                    <a:pt x="8230" y="12966"/>
                    <a:pt x="8227" y="12966"/>
                    <a:pt x="8223" y="12967"/>
                  </a:cubicBezTo>
                  <a:cubicBezTo>
                    <a:pt x="8201" y="12972"/>
                    <a:pt x="8181" y="12983"/>
                    <a:pt x="8169" y="13003"/>
                  </a:cubicBezTo>
                  <a:cubicBezTo>
                    <a:pt x="8155" y="13022"/>
                    <a:pt x="8150" y="13048"/>
                    <a:pt x="8157" y="13074"/>
                  </a:cubicBezTo>
                  <a:cubicBezTo>
                    <a:pt x="8166" y="13114"/>
                    <a:pt x="8202" y="13142"/>
                    <a:pt x="8240" y="13142"/>
                  </a:cubicBezTo>
                  <a:cubicBezTo>
                    <a:pt x="8248" y="13142"/>
                    <a:pt x="8256" y="13141"/>
                    <a:pt x="8262" y="13140"/>
                  </a:cubicBezTo>
                  <a:cubicBezTo>
                    <a:pt x="8273" y="13137"/>
                    <a:pt x="8282" y="13132"/>
                    <a:pt x="8290" y="13125"/>
                  </a:cubicBezTo>
                  <a:cubicBezTo>
                    <a:pt x="8301" y="13158"/>
                    <a:pt x="8312" y="13190"/>
                    <a:pt x="8324" y="13221"/>
                  </a:cubicBezTo>
                  <a:lnTo>
                    <a:pt x="8292" y="13233"/>
                  </a:lnTo>
                  <a:lnTo>
                    <a:pt x="8234" y="13257"/>
                  </a:lnTo>
                  <a:cubicBezTo>
                    <a:pt x="8217" y="13227"/>
                    <a:pt x="8192" y="13196"/>
                    <a:pt x="8170" y="13169"/>
                  </a:cubicBezTo>
                  <a:cubicBezTo>
                    <a:pt x="8145" y="13137"/>
                    <a:pt x="8119" y="13104"/>
                    <a:pt x="8113" y="13081"/>
                  </a:cubicBezTo>
                  <a:cubicBezTo>
                    <a:pt x="8104" y="13039"/>
                    <a:pt x="8111" y="12998"/>
                    <a:pt x="8134" y="12966"/>
                  </a:cubicBezTo>
                  <a:cubicBezTo>
                    <a:pt x="8154" y="12938"/>
                    <a:pt x="8183" y="12922"/>
                    <a:pt x="8215" y="12920"/>
                  </a:cubicBezTo>
                  <a:close/>
                  <a:moveTo>
                    <a:pt x="3031" y="11952"/>
                  </a:moveTo>
                  <a:lnTo>
                    <a:pt x="4333" y="13253"/>
                  </a:lnTo>
                  <a:lnTo>
                    <a:pt x="4325" y="13262"/>
                  </a:lnTo>
                  <a:lnTo>
                    <a:pt x="3024" y="11960"/>
                  </a:lnTo>
                  <a:lnTo>
                    <a:pt x="3031" y="11952"/>
                  </a:lnTo>
                  <a:close/>
                  <a:moveTo>
                    <a:pt x="3023" y="12022"/>
                  </a:moveTo>
                  <a:lnTo>
                    <a:pt x="4263" y="13263"/>
                  </a:lnTo>
                  <a:lnTo>
                    <a:pt x="4251" y="13274"/>
                  </a:lnTo>
                  <a:lnTo>
                    <a:pt x="3010" y="12034"/>
                  </a:lnTo>
                  <a:lnTo>
                    <a:pt x="3023" y="12022"/>
                  </a:lnTo>
                  <a:close/>
                  <a:moveTo>
                    <a:pt x="5705" y="13279"/>
                  </a:moveTo>
                  <a:lnTo>
                    <a:pt x="5705" y="13290"/>
                  </a:lnTo>
                  <a:lnTo>
                    <a:pt x="4971" y="13290"/>
                  </a:lnTo>
                  <a:lnTo>
                    <a:pt x="4971" y="13279"/>
                  </a:lnTo>
                  <a:close/>
                  <a:moveTo>
                    <a:pt x="8153" y="13221"/>
                  </a:moveTo>
                  <a:cubicBezTo>
                    <a:pt x="8155" y="13225"/>
                    <a:pt x="8157" y="13227"/>
                    <a:pt x="8160" y="13230"/>
                  </a:cubicBezTo>
                  <a:lnTo>
                    <a:pt x="8067" y="13322"/>
                  </a:lnTo>
                  <a:lnTo>
                    <a:pt x="8067" y="13307"/>
                  </a:lnTo>
                  <a:lnTo>
                    <a:pt x="8153" y="13221"/>
                  </a:lnTo>
                  <a:close/>
                  <a:moveTo>
                    <a:pt x="2947" y="12035"/>
                  </a:moveTo>
                  <a:lnTo>
                    <a:pt x="4248" y="13336"/>
                  </a:lnTo>
                  <a:lnTo>
                    <a:pt x="4241" y="13344"/>
                  </a:lnTo>
                  <a:lnTo>
                    <a:pt x="2940" y="12043"/>
                  </a:lnTo>
                  <a:lnTo>
                    <a:pt x="2947" y="12035"/>
                  </a:lnTo>
                  <a:close/>
                  <a:moveTo>
                    <a:pt x="5707" y="13336"/>
                  </a:moveTo>
                  <a:lnTo>
                    <a:pt x="5707" y="13353"/>
                  </a:lnTo>
                  <a:lnTo>
                    <a:pt x="5014" y="13353"/>
                  </a:lnTo>
                  <a:lnTo>
                    <a:pt x="5014" y="13336"/>
                  </a:lnTo>
                  <a:close/>
                  <a:moveTo>
                    <a:pt x="2939" y="12107"/>
                  </a:moveTo>
                  <a:lnTo>
                    <a:pt x="4179" y="13347"/>
                  </a:lnTo>
                  <a:lnTo>
                    <a:pt x="4167" y="13359"/>
                  </a:lnTo>
                  <a:lnTo>
                    <a:pt x="2926" y="12118"/>
                  </a:lnTo>
                  <a:lnTo>
                    <a:pt x="2939" y="12107"/>
                  </a:lnTo>
                  <a:close/>
                  <a:moveTo>
                    <a:pt x="5705" y="13399"/>
                  </a:moveTo>
                  <a:lnTo>
                    <a:pt x="5705" y="13409"/>
                  </a:lnTo>
                  <a:lnTo>
                    <a:pt x="4971" y="13409"/>
                  </a:lnTo>
                  <a:lnTo>
                    <a:pt x="4971" y="13399"/>
                  </a:lnTo>
                  <a:close/>
                  <a:moveTo>
                    <a:pt x="8186" y="13269"/>
                  </a:moveTo>
                  <a:cubicBezTo>
                    <a:pt x="8188" y="13274"/>
                    <a:pt x="8192" y="13278"/>
                    <a:pt x="8196" y="13284"/>
                  </a:cubicBezTo>
                  <a:lnTo>
                    <a:pt x="8068" y="13410"/>
                  </a:lnTo>
                  <a:lnTo>
                    <a:pt x="8068" y="13386"/>
                  </a:lnTo>
                  <a:lnTo>
                    <a:pt x="8186" y="13269"/>
                  </a:lnTo>
                  <a:close/>
                  <a:moveTo>
                    <a:pt x="2865" y="12119"/>
                  </a:moveTo>
                  <a:lnTo>
                    <a:pt x="4165" y="13421"/>
                  </a:lnTo>
                  <a:lnTo>
                    <a:pt x="4158" y="13428"/>
                  </a:lnTo>
                  <a:lnTo>
                    <a:pt x="2856" y="12128"/>
                  </a:lnTo>
                  <a:lnTo>
                    <a:pt x="2865" y="12119"/>
                  </a:lnTo>
                  <a:close/>
                  <a:moveTo>
                    <a:pt x="2855" y="12189"/>
                  </a:moveTo>
                  <a:lnTo>
                    <a:pt x="4095" y="13430"/>
                  </a:lnTo>
                  <a:lnTo>
                    <a:pt x="4084" y="13442"/>
                  </a:lnTo>
                  <a:lnTo>
                    <a:pt x="2844" y="12202"/>
                  </a:lnTo>
                  <a:lnTo>
                    <a:pt x="2855" y="12189"/>
                  </a:lnTo>
                  <a:close/>
                  <a:moveTo>
                    <a:pt x="15028" y="13123"/>
                  </a:moveTo>
                  <a:cubicBezTo>
                    <a:pt x="15036" y="13123"/>
                    <a:pt x="15043" y="13124"/>
                    <a:pt x="15051" y="13125"/>
                  </a:cubicBezTo>
                  <a:cubicBezTo>
                    <a:pt x="15121" y="13138"/>
                    <a:pt x="15167" y="13209"/>
                    <a:pt x="15154" y="13281"/>
                  </a:cubicBezTo>
                  <a:cubicBezTo>
                    <a:pt x="15152" y="13296"/>
                    <a:pt x="15134" y="13322"/>
                    <a:pt x="15117" y="13347"/>
                  </a:cubicBezTo>
                  <a:cubicBezTo>
                    <a:pt x="15095" y="13380"/>
                    <a:pt x="15071" y="13415"/>
                    <a:pt x="15059" y="13453"/>
                  </a:cubicBezTo>
                  <a:lnTo>
                    <a:pt x="14929" y="13431"/>
                  </a:lnTo>
                  <a:cubicBezTo>
                    <a:pt x="14930" y="13391"/>
                    <a:pt x="14921" y="13349"/>
                    <a:pt x="14911" y="13311"/>
                  </a:cubicBezTo>
                  <a:cubicBezTo>
                    <a:pt x="14905" y="13281"/>
                    <a:pt x="14897" y="13251"/>
                    <a:pt x="14899" y="13235"/>
                  </a:cubicBezTo>
                  <a:cubicBezTo>
                    <a:pt x="14912" y="13170"/>
                    <a:pt x="14966" y="13123"/>
                    <a:pt x="15028" y="13123"/>
                  </a:cubicBezTo>
                  <a:close/>
                  <a:moveTo>
                    <a:pt x="8398" y="13422"/>
                  </a:moveTo>
                  <a:cubicBezTo>
                    <a:pt x="8404" y="13422"/>
                    <a:pt x="8410" y="13425"/>
                    <a:pt x="8413" y="13430"/>
                  </a:cubicBezTo>
                  <a:cubicBezTo>
                    <a:pt x="8418" y="13439"/>
                    <a:pt x="8415" y="13448"/>
                    <a:pt x="8409" y="13453"/>
                  </a:cubicBezTo>
                  <a:cubicBezTo>
                    <a:pt x="8405" y="13456"/>
                    <a:pt x="8402" y="13457"/>
                    <a:pt x="8399" y="13457"/>
                  </a:cubicBezTo>
                  <a:cubicBezTo>
                    <a:pt x="8394" y="13457"/>
                    <a:pt x="8390" y="13453"/>
                    <a:pt x="8386" y="13447"/>
                  </a:cubicBezTo>
                  <a:cubicBezTo>
                    <a:pt x="8383" y="13443"/>
                    <a:pt x="8382" y="13438"/>
                    <a:pt x="8383" y="13432"/>
                  </a:cubicBezTo>
                  <a:cubicBezTo>
                    <a:pt x="8384" y="13430"/>
                    <a:pt x="8387" y="13427"/>
                    <a:pt x="8391" y="13425"/>
                  </a:cubicBezTo>
                  <a:cubicBezTo>
                    <a:pt x="8393" y="13423"/>
                    <a:pt x="8396" y="13422"/>
                    <a:pt x="8398" y="13422"/>
                  </a:cubicBezTo>
                  <a:close/>
                  <a:moveTo>
                    <a:pt x="5707" y="13455"/>
                  </a:moveTo>
                  <a:lnTo>
                    <a:pt x="5707" y="13472"/>
                  </a:lnTo>
                  <a:lnTo>
                    <a:pt x="5014" y="13472"/>
                  </a:lnTo>
                  <a:lnTo>
                    <a:pt x="5014" y="13455"/>
                  </a:lnTo>
                  <a:close/>
                  <a:moveTo>
                    <a:pt x="8211" y="13332"/>
                  </a:moveTo>
                  <a:cubicBezTo>
                    <a:pt x="8212" y="13336"/>
                    <a:pt x="8213" y="13341"/>
                    <a:pt x="8213" y="13344"/>
                  </a:cubicBezTo>
                  <a:lnTo>
                    <a:pt x="8067" y="13490"/>
                  </a:lnTo>
                  <a:lnTo>
                    <a:pt x="8067" y="13476"/>
                  </a:lnTo>
                  <a:lnTo>
                    <a:pt x="8211" y="13332"/>
                  </a:lnTo>
                  <a:close/>
                  <a:moveTo>
                    <a:pt x="2780" y="12204"/>
                  </a:moveTo>
                  <a:lnTo>
                    <a:pt x="4081" y="13505"/>
                  </a:lnTo>
                  <a:lnTo>
                    <a:pt x="4073" y="13513"/>
                  </a:lnTo>
                  <a:lnTo>
                    <a:pt x="2772" y="12212"/>
                  </a:lnTo>
                  <a:lnTo>
                    <a:pt x="2780" y="12204"/>
                  </a:lnTo>
                  <a:close/>
                  <a:moveTo>
                    <a:pt x="2771" y="12273"/>
                  </a:moveTo>
                  <a:lnTo>
                    <a:pt x="4011" y="13515"/>
                  </a:lnTo>
                  <a:lnTo>
                    <a:pt x="3999" y="13526"/>
                  </a:lnTo>
                  <a:lnTo>
                    <a:pt x="2759" y="12286"/>
                  </a:lnTo>
                  <a:lnTo>
                    <a:pt x="2771" y="12273"/>
                  </a:lnTo>
                  <a:close/>
                  <a:moveTo>
                    <a:pt x="5705" y="13517"/>
                  </a:moveTo>
                  <a:lnTo>
                    <a:pt x="5705" y="13527"/>
                  </a:lnTo>
                  <a:lnTo>
                    <a:pt x="4971" y="13527"/>
                  </a:lnTo>
                  <a:lnTo>
                    <a:pt x="4971" y="13517"/>
                  </a:lnTo>
                  <a:close/>
                  <a:moveTo>
                    <a:pt x="8339" y="13263"/>
                  </a:moveTo>
                  <a:cubicBezTo>
                    <a:pt x="8352" y="13294"/>
                    <a:pt x="8365" y="13326"/>
                    <a:pt x="8381" y="13355"/>
                  </a:cubicBezTo>
                  <a:cubicBezTo>
                    <a:pt x="8373" y="13357"/>
                    <a:pt x="8364" y="13359"/>
                    <a:pt x="8356" y="13364"/>
                  </a:cubicBezTo>
                  <a:cubicBezTo>
                    <a:pt x="8336" y="13374"/>
                    <a:pt x="8322" y="13393"/>
                    <a:pt x="8317" y="13415"/>
                  </a:cubicBezTo>
                  <a:cubicBezTo>
                    <a:pt x="8309" y="13439"/>
                    <a:pt x="8314" y="13464"/>
                    <a:pt x="8327" y="13485"/>
                  </a:cubicBezTo>
                  <a:cubicBezTo>
                    <a:pt x="8344" y="13513"/>
                    <a:pt x="8372" y="13528"/>
                    <a:pt x="8402" y="13528"/>
                  </a:cubicBezTo>
                  <a:cubicBezTo>
                    <a:pt x="8419" y="13528"/>
                    <a:pt x="8435" y="13523"/>
                    <a:pt x="8449" y="13514"/>
                  </a:cubicBezTo>
                  <a:cubicBezTo>
                    <a:pt x="8454" y="13510"/>
                    <a:pt x="8457" y="13505"/>
                    <a:pt x="8461" y="13501"/>
                  </a:cubicBezTo>
                  <a:cubicBezTo>
                    <a:pt x="8470" y="13514"/>
                    <a:pt x="8478" y="13527"/>
                    <a:pt x="8487" y="13539"/>
                  </a:cubicBezTo>
                  <a:cubicBezTo>
                    <a:pt x="8482" y="13543"/>
                    <a:pt x="8480" y="13548"/>
                    <a:pt x="8476" y="13553"/>
                  </a:cubicBezTo>
                  <a:cubicBezTo>
                    <a:pt x="8456" y="13568"/>
                    <a:pt x="8431" y="13576"/>
                    <a:pt x="8406" y="13576"/>
                  </a:cubicBezTo>
                  <a:cubicBezTo>
                    <a:pt x="8360" y="13576"/>
                    <a:pt x="8317" y="13550"/>
                    <a:pt x="8290" y="13507"/>
                  </a:cubicBezTo>
                  <a:cubicBezTo>
                    <a:pt x="8278" y="13489"/>
                    <a:pt x="8275" y="13448"/>
                    <a:pt x="8269" y="13408"/>
                  </a:cubicBezTo>
                  <a:cubicBezTo>
                    <a:pt x="8265" y="13371"/>
                    <a:pt x="8261" y="13333"/>
                    <a:pt x="8250" y="13299"/>
                  </a:cubicBezTo>
                  <a:lnTo>
                    <a:pt x="8339" y="13263"/>
                  </a:lnTo>
                  <a:close/>
                  <a:moveTo>
                    <a:pt x="8223" y="13401"/>
                  </a:moveTo>
                  <a:cubicBezTo>
                    <a:pt x="8223" y="13405"/>
                    <a:pt x="8224" y="13410"/>
                    <a:pt x="8224" y="13414"/>
                  </a:cubicBezTo>
                  <a:cubicBezTo>
                    <a:pt x="8224" y="13417"/>
                    <a:pt x="8224" y="13420"/>
                    <a:pt x="8225" y="13422"/>
                  </a:cubicBezTo>
                  <a:lnTo>
                    <a:pt x="8069" y="13579"/>
                  </a:lnTo>
                  <a:lnTo>
                    <a:pt x="8069" y="13555"/>
                  </a:lnTo>
                  <a:lnTo>
                    <a:pt x="8223" y="13401"/>
                  </a:lnTo>
                  <a:close/>
                  <a:moveTo>
                    <a:pt x="5707" y="13574"/>
                  </a:moveTo>
                  <a:lnTo>
                    <a:pt x="5707" y="13591"/>
                  </a:lnTo>
                  <a:lnTo>
                    <a:pt x="5014" y="13591"/>
                  </a:lnTo>
                  <a:lnTo>
                    <a:pt x="5014" y="13574"/>
                  </a:lnTo>
                  <a:close/>
                  <a:moveTo>
                    <a:pt x="2696" y="12288"/>
                  </a:moveTo>
                  <a:lnTo>
                    <a:pt x="3996" y="13589"/>
                  </a:lnTo>
                  <a:lnTo>
                    <a:pt x="3989" y="13597"/>
                  </a:lnTo>
                  <a:lnTo>
                    <a:pt x="2688" y="12297"/>
                  </a:lnTo>
                  <a:lnTo>
                    <a:pt x="2696" y="12288"/>
                  </a:lnTo>
                  <a:close/>
                  <a:moveTo>
                    <a:pt x="2686" y="12358"/>
                  </a:moveTo>
                  <a:lnTo>
                    <a:pt x="3927" y="13597"/>
                  </a:lnTo>
                  <a:lnTo>
                    <a:pt x="3915" y="13610"/>
                  </a:lnTo>
                  <a:lnTo>
                    <a:pt x="2675" y="12368"/>
                  </a:lnTo>
                  <a:lnTo>
                    <a:pt x="2686" y="12358"/>
                  </a:lnTo>
                  <a:close/>
                  <a:moveTo>
                    <a:pt x="5705" y="13637"/>
                  </a:moveTo>
                  <a:lnTo>
                    <a:pt x="5705" y="13647"/>
                  </a:lnTo>
                  <a:lnTo>
                    <a:pt x="4971" y="13647"/>
                  </a:lnTo>
                  <a:lnTo>
                    <a:pt x="4971" y="13637"/>
                  </a:lnTo>
                  <a:close/>
                  <a:moveTo>
                    <a:pt x="8513" y="13579"/>
                  </a:moveTo>
                  <a:lnTo>
                    <a:pt x="8529" y="13602"/>
                  </a:lnTo>
                  <a:cubicBezTo>
                    <a:pt x="8526" y="13605"/>
                    <a:pt x="8524" y="13606"/>
                    <a:pt x="8520" y="13607"/>
                  </a:cubicBezTo>
                  <a:cubicBezTo>
                    <a:pt x="8505" y="13620"/>
                    <a:pt x="8493" y="13636"/>
                    <a:pt x="8483" y="13653"/>
                  </a:cubicBezTo>
                  <a:cubicBezTo>
                    <a:pt x="8478" y="13646"/>
                    <a:pt x="8475" y="13638"/>
                    <a:pt x="8470" y="13633"/>
                  </a:cubicBezTo>
                  <a:cubicBezTo>
                    <a:pt x="8464" y="13626"/>
                    <a:pt x="8457" y="13621"/>
                    <a:pt x="8452" y="13615"/>
                  </a:cubicBezTo>
                  <a:cubicBezTo>
                    <a:pt x="8471" y="13610"/>
                    <a:pt x="8488" y="13600"/>
                    <a:pt x="8504" y="13588"/>
                  </a:cubicBezTo>
                  <a:lnTo>
                    <a:pt x="8513" y="13579"/>
                  </a:lnTo>
                  <a:close/>
                  <a:moveTo>
                    <a:pt x="8232" y="13479"/>
                  </a:moveTo>
                  <a:cubicBezTo>
                    <a:pt x="8234" y="13482"/>
                    <a:pt x="8234" y="13486"/>
                    <a:pt x="8235" y="13490"/>
                  </a:cubicBezTo>
                  <a:lnTo>
                    <a:pt x="8067" y="13658"/>
                  </a:lnTo>
                  <a:lnTo>
                    <a:pt x="8067" y="13643"/>
                  </a:lnTo>
                  <a:lnTo>
                    <a:pt x="8232" y="13479"/>
                  </a:lnTo>
                  <a:close/>
                  <a:moveTo>
                    <a:pt x="2612" y="12371"/>
                  </a:moveTo>
                  <a:lnTo>
                    <a:pt x="3912" y="13673"/>
                  </a:lnTo>
                  <a:lnTo>
                    <a:pt x="3905" y="13680"/>
                  </a:lnTo>
                  <a:lnTo>
                    <a:pt x="2603" y="12379"/>
                  </a:lnTo>
                  <a:lnTo>
                    <a:pt x="2612" y="12371"/>
                  </a:lnTo>
                  <a:close/>
                  <a:moveTo>
                    <a:pt x="2602" y="12442"/>
                  </a:moveTo>
                  <a:lnTo>
                    <a:pt x="3842" y="13683"/>
                  </a:lnTo>
                  <a:lnTo>
                    <a:pt x="3831" y="13695"/>
                  </a:lnTo>
                  <a:lnTo>
                    <a:pt x="2591" y="12455"/>
                  </a:lnTo>
                  <a:lnTo>
                    <a:pt x="2602" y="12442"/>
                  </a:lnTo>
                  <a:close/>
                  <a:moveTo>
                    <a:pt x="5707" y="13692"/>
                  </a:moveTo>
                  <a:lnTo>
                    <a:pt x="5707" y="13710"/>
                  </a:lnTo>
                  <a:lnTo>
                    <a:pt x="5014" y="13710"/>
                  </a:lnTo>
                  <a:lnTo>
                    <a:pt x="5014" y="13692"/>
                  </a:lnTo>
                  <a:close/>
                  <a:moveTo>
                    <a:pt x="8255" y="13536"/>
                  </a:moveTo>
                  <a:cubicBezTo>
                    <a:pt x="8257" y="13541"/>
                    <a:pt x="8261" y="13544"/>
                    <a:pt x="8265" y="13548"/>
                  </a:cubicBezTo>
                  <a:lnTo>
                    <a:pt x="8067" y="13747"/>
                  </a:lnTo>
                  <a:lnTo>
                    <a:pt x="8067" y="13722"/>
                  </a:lnTo>
                  <a:lnTo>
                    <a:pt x="8255" y="13536"/>
                  </a:lnTo>
                  <a:close/>
                  <a:moveTo>
                    <a:pt x="8631" y="13731"/>
                  </a:moveTo>
                  <a:cubicBezTo>
                    <a:pt x="8640" y="13739"/>
                    <a:pt x="8646" y="13748"/>
                    <a:pt x="8654" y="13757"/>
                  </a:cubicBezTo>
                  <a:cubicBezTo>
                    <a:pt x="8651" y="13760"/>
                    <a:pt x="8648" y="13761"/>
                    <a:pt x="8645" y="13761"/>
                  </a:cubicBezTo>
                  <a:cubicBezTo>
                    <a:pt x="8639" y="13761"/>
                    <a:pt x="8635" y="13757"/>
                    <a:pt x="8631" y="13754"/>
                  </a:cubicBezTo>
                  <a:cubicBezTo>
                    <a:pt x="8628" y="13750"/>
                    <a:pt x="8626" y="13747"/>
                    <a:pt x="8626" y="13741"/>
                  </a:cubicBezTo>
                  <a:cubicBezTo>
                    <a:pt x="8626" y="13737"/>
                    <a:pt x="8628" y="13733"/>
                    <a:pt x="8630" y="13731"/>
                  </a:cubicBezTo>
                  <a:close/>
                  <a:moveTo>
                    <a:pt x="2528" y="12456"/>
                  </a:moveTo>
                  <a:lnTo>
                    <a:pt x="3830" y="13757"/>
                  </a:lnTo>
                  <a:lnTo>
                    <a:pt x="3821" y="13765"/>
                  </a:lnTo>
                  <a:lnTo>
                    <a:pt x="2520" y="12463"/>
                  </a:lnTo>
                  <a:lnTo>
                    <a:pt x="2528" y="12456"/>
                  </a:lnTo>
                  <a:close/>
                  <a:moveTo>
                    <a:pt x="5705" y="13755"/>
                  </a:moveTo>
                  <a:lnTo>
                    <a:pt x="5705" y="13766"/>
                  </a:lnTo>
                  <a:lnTo>
                    <a:pt x="4971" y="13766"/>
                  </a:lnTo>
                  <a:lnTo>
                    <a:pt x="4971" y="13755"/>
                  </a:lnTo>
                  <a:close/>
                  <a:moveTo>
                    <a:pt x="2519" y="12525"/>
                  </a:moveTo>
                  <a:lnTo>
                    <a:pt x="3759" y="13766"/>
                  </a:lnTo>
                  <a:lnTo>
                    <a:pt x="3747" y="13778"/>
                  </a:lnTo>
                  <a:lnTo>
                    <a:pt x="2507" y="12537"/>
                  </a:lnTo>
                  <a:lnTo>
                    <a:pt x="2519" y="12525"/>
                  </a:lnTo>
                  <a:close/>
                  <a:moveTo>
                    <a:pt x="14920" y="13479"/>
                  </a:moveTo>
                  <a:lnTo>
                    <a:pt x="14966" y="13486"/>
                  </a:lnTo>
                  <a:lnTo>
                    <a:pt x="15050" y="13501"/>
                  </a:lnTo>
                  <a:cubicBezTo>
                    <a:pt x="15048" y="13542"/>
                    <a:pt x="15059" y="13584"/>
                    <a:pt x="15068" y="13622"/>
                  </a:cubicBezTo>
                  <a:cubicBezTo>
                    <a:pt x="15077" y="13650"/>
                    <a:pt x="15084" y="13679"/>
                    <a:pt x="15081" y="13695"/>
                  </a:cubicBezTo>
                  <a:cubicBezTo>
                    <a:pt x="15070" y="13761"/>
                    <a:pt x="15016" y="13809"/>
                    <a:pt x="14951" y="13809"/>
                  </a:cubicBezTo>
                  <a:cubicBezTo>
                    <a:pt x="14945" y="13809"/>
                    <a:pt x="14939" y="13809"/>
                    <a:pt x="14932" y="13808"/>
                  </a:cubicBezTo>
                  <a:cubicBezTo>
                    <a:pt x="14899" y="13803"/>
                    <a:pt x="14870" y="13785"/>
                    <a:pt x="14850" y="13757"/>
                  </a:cubicBezTo>
                  <a:cubicBezTo>
                    <a:pt x="14829" y="13728"/>
                    <a:pt x="14819" y="13691"/>
                    <a:pt x="14826" y="13654"/>
                  </a:cubicBezTo>
                  <a:cubicBezTo>
                    <a:pt x="14829" y="13638"/>
                    <a:pt x="14846" y="13612"/>
                    <a:pt x="14863" y="13585"/>
                  </a:cubicBezTo>
                  <a:cubicBezTo>
                    <a:pt x="14884" y="13553"/>
                    <a:pt x="14908" y="13516"/>
                    <a:pt x="14920" y="13479"/>
                  </a:cubicBezTo>
                  <a:close/>
                  <a:moveTo>
                    <a:pt x="8297" y="13581"/>
                  </a:moveTo>
                  <a:cubicBezTo>
                    <a:pt x="8299" y="13584"/>
                    <a:pt x="8302" y="13585"/>
                    <a:pt x="8304" y="13588"/>
                  </a:cubicBezTo>
                  <a:lnTo>
                    <a:pt x="8067" y="13826"/>
                  </a:lnTo>
                  <a:lnTo>
                    <a:pt x="8067" y="13811"/>
                  </a:lnTo>
                  <a:lnTo>
                    <a:pt x="8297" y="13581"/>
                  </a:lnTo>
                  <a:close/>
                  <a:moveTo>
                    <a:pt x="5707" y="13811"/>
                  </a:moveTo>
                  <a:lnTo>
                    <a:pt x="5707" y="13828"/>
                  </a:lnTo>
                  <a:lnTo>
                    <a:pt x="5014" y="13828"/>
                  </a:lnTo>
                  <a:lnTo>
                    <a:pt x="5014" y="13811"/>
                  </a:lnTo>
                  <a:close/>
                  <a:moveTo>
                    <a:pt x="2444" y="12540"/>
                  </a:moveTo>
                  <a:lnTo>
                    <a:pt x="3745" y="13842"/>
                  </a:lnTo>
                  <a:lnTo>
                    <a:pt x="3737" y="13849"/>
                  </a:lnTo>
                  <a:lnTo>
                    <a:pt x="2435" y="12548"/>
                  </a:lnTo>
                  <a:lnTo>
                    <a:pt x="2444" y="12540"/>
                  </a:lnTo>
                  <a:close/>
                  <a:moveTo>
                    <a:pt x="2434" y="12610"/>
                  </a:moveTo>
                  <a:lnTo>
                    <a:pt x="3675" y="13850"/>
                  </a:lnTo>
                  <a:lnTo>
                    <a:pt x="3663" y="13863"/>
                  </a:lnTo>
                  <a:lnTo>
                    <a:pt x="2423" y="12621"/>
                  </a:lnTo>
                  <a:lnTo>
                    <a:pt x="2434" y="12610"/>
                  </a:lnTo>
                  <a:close/>
                  <a:moveTo>
                    <a:pt x="8348" y="13611"/>
                  </a:moveTo>
                  <a:cubicBezTo>
                    <a:pt x="8355" y="13613"/>
                    <a:pt x="8360" y="13614"/>
                    <a:pt x="8366" y="13617"/>
                  </a:cubicBezTo>
                  <a:lnTo>
                    <a:pt x="8121" y="13863"/>
                  </a:lnTo>
                  <a:lnTo>
                    <a:pt x="8108" y="13850"/>
                  </a:lnTo>
                  <a:lnTo>
                    <a:pt x="8348" y="13611"/>
                  </a:lnTo>
                  <a:close/>
                  <a:moveTo>
                    <a:pt x="5705" y="13874"/>
                  </a:moveTo>
                  <a:lnTo>
                    <a:pt x="5705" y="13885"/>
                  </a:lnTo>
                  <a:lnTo>
                    <a:pt x="4971" y="13885"/>
                  </a:lnTo>
                  <a:lnTo>
                    <a:pt x="4971" y="13874"/>
                  </a:lnTo>
                  <a:close/>
                  <a:moveTo>
                    <a:pt x="14872" y="13833"/>
                  </a:moveTo>
                  <a:cubicBezTo>
                    <a:pt x="14889" y="13843"/>
                    <a:pt x="14906" y="13849"/>
                    <a:pt x="14926" y="13852"/>
                  </a:cubicBezTo>
                  <a:cubicBezTo>
                    <a:pt x="14935" y="13853"/>
                    <a:pt x="14943" y="13854"/>
                    <a:pt x="14952" y="13854"/>
                  </a:cubicBezTo>
                  <a:cubicBezTo>
                    <a:pt x="14963" y="13854"/>
                    <a:pt x="14973" y="13853"/>
                    <a:pt x="14983" y="13852"/>
                  </a:cubicBezTo>
                  <a:lnTo>
                    <a:pt x="14983" y="13852"/>
                  </a:lnTo>
                  <a:cubicBezTo>
                    <a:pt x="14982" y="13859"/>
                    <a:pt x="14979" y="13866"/>
                    <a:pt x="14978" y="13874"/>
                  </a:cubicBezTo>
                  <a:cubicBezTo>
                    <a:pt x="14975" y="13882"/>
                    <a:pt x="14975" y="13890"/>
                    <a:pt x="14975" y="13897"/>
                  </a:cubicBezTo>
                  <a:cubicBezTo>
                    <a:pt x="14959" y="13889"/>
                    <a:pt x="14942" y="13882"/>
                    <a:pt x="14922" y="13879"/>
                  </a:cubicBezTo>
                  <a:cubicBezTo>
                    <a:pt x="14914" y="13878"/>
                    <a:pt x="14907" y="13878"/>
                    <a:pt x="14900" y="13878"/>
                  </a:cubicBezTo>
                  <a:cubicBezTo>
                    <a:pt x="14888" y="13878"/>
                    <a:pt x="14877" y="13879"/>
                    <a:pt x="14866" y="13881"/>
                  </a:cubicBezTo>
                  <a:cubicBezTo>
                    <a:pt x="14867" y="13873"/>
                    <a:pt x="14869" y="13866"/>
                    <a:pt x="14870" y="13857"/>
                  </a:cubicBezTo>
                  <a:cubicBezTo>
                    <a:pt x="14872" y="13849"/>
                    <a:pt x="14872" y="13842"/>
                    <a:pt x="14872" y="13833"/>
                  </a:cubicBezTo>
                  <a:close/>
                  <a:moveTo>
                    <a:pt x="14826" y="13797"/>
                  </a:moveTo>
                  <a:cubicBezTo>
                    <a:pt x="14829" y="13816"/>
                    <a:pt x="14829" y="13833"/>
                    <a:pt x="14826" y="13850"/>
                  </a:cubicBezTo>
                  <a:cubicBezTo>
                    <a:pt x="14822" y="13869"/>
                    <a:pt x="14816" y="13885"/>
                    <a:pt x="14810" y="13902"/>
                  </a:cubicBezTo>
                  <a:cubicBezTo>
                    <a:pt x="14809" y="13903"/>
                    <a:pt x="14807" y="13903"/>
                    <a:pt x="14805" y="13905"/>
                  </a:cubicBezTo>
                  <a:cubicBezTo>
                    <a:pt x="14775" y="13896"/>
                    <a:pt x="14746" y="13890"/>
                    <a:pt x="14714" y="13890"/>
                  </a:cubicBezTo>
                  <a:cubicBezTo>
                    <a:pt x="14709" y="13890"/>
                    <a:pt x="14703" y="13891"/>
                    <a:pt x="14698" y="13891"/>
                  </a:cubicBezTo>
                  <a:lnTo>
                    <a:pt x="14826" y="13797"/>
                  </a:lnTo>
                  <a:close/>
                  <a:moveTo>
                    <a:pt x="8076" y="13882"/>
                  </a:moveTo>
                  <a:lnTo>
                    <a:pt x="8088" y="13894"/>
                  </a:lnTo>
                  <a:lnTo>
                    <a:pt x="8067" y="13915"/>
                  </a:lnTo>
                  <a:lnTo>
                    <a:pt x="8067" y="13891"/>
                  </a:lnTo>
                  <a:lnTo>
                    <a:pt x="8076" y="13882"/>
                  </a:lnTo>
                  <a:close/>
                  <a:moveTo>
                    <a:pt x="8556" y="13639"/>
                  </a:moveTo>
                  <a:cubicBezTo>
                    <a:pt x="8566" y="13652"/>
                    <a:pt x="8574" y="13664"/>
                    <a:pt x="8586" y="13676"/>
                  </a:cubicBezTo>
                  <a:cubicBezTo>
                    <a:pt x="8584" y="13678"/>
                    <a:pt x="8583" y="13678"/>
                    <a:pt x="8582" y="13679"/>
                  </a:cubicBezTo>
                  <a:cubicBezTo>
                    <a:pt x="8565" y="13695"/>
                    <a:pt x="8555" y="13716"/>
                    <a:pt x="8555" y="13738"/>
                  </a:cubicBezTo>
                  <a:cubicBezTo>
                    <a:pt x="8555" y="13762"/>
                    <a:pt x="8565" y="13786"/>
                    <a:pt x="8582" y="13803"/>
                  </a:cubicBezTo>
                  <a:cubicBezTo>
                    <a:pt x="8598" y="13819"/>
                    <a:pt x="8621" y="13829"/>
                    <a:pt x="8645" y="13829"/>
                  </a:cubicBezTo>
                  <a:cubicBezTo>
                    <a:pt x="8667" y="13829"/>
                    <a:pt x="8687" y="13819"/>
                    <a:pt x="8703" y="13806"/>
                  </a:cubicBezTo>
                  <a:cubicBezTo>
                    <a:pt x="8726" y="13829"/>
                    <a:pt x="8751" y="13852"/>
                    <a:pt x="8777" y="13874"/>
                  </a:cubicBezTo>
                  <a:lnTo>
                    <a:pt x="8739" y="13921"/>
                  </a:lnTo>
                  <a:cubicBezTo>
                    <a:pt x="8707" y="13901"/>
                    <a:pt x="8668" y="13886"/>
                    <a:pt x="8633" y="13873"/>
                  </a:cubicBezTo>
                  <a:cubicBezTo>
                    <a:pt x="8599" y="13861"/>
                    <a:pt x="8565" y="13848"/>
                    <a:pt x="8551" y="13833"/>
                  </a:cubicBezTo>
                  <a:cubicBezTo>
                    <a:pt x="8521" y="13805"/>
                    <a:pt x="8507" y="13766"/>
                    <a:pt x="8509" y="13728"/>
                  </a:cubicBezTo>
                  <a:cubicBezTo>
                    <a:pt x="8510" y="13694"/>
                    <a:pt x="8525" y="13664"/>
                    <a:pt x="8550" y="13643"/>
                  </a:cubicBezTo>
                  <a:cubicBezTo>
                    <a:pt x="8552" y="13642"/>
                    <a:pt x="8555" y="13641"/>
                    <a:pt x="8556" y="13639"/>
                  </a:cubicBezTo>
                  <a:close/>
                  <a:moveTo>
                    <a:pt x="2360" y="12625"/>
                  </a:moveTo>
                  <a:lnTo>
                    <a:pt x="3661" y="13926"/>
                  </a:lnTo>
                  <a:lnTo>
                    <a:pt x="3652" y="13933"/>
                  </a:lnTo>
                  <a:lnTo>
                    <a:pt x="2351" y="12632"/>
                  </a:lnTo>
                  <a:lnTo>
                    <a:pt x="2360" y="12625"/>
                  </a:lnTo>
                  <a:close/>
                  <a:moveTo>
                    <a:pt x="8410" y="13637"/>
                  </a:moveTo>
                  <a:lnTo>
                    <a:pt x="8418" y="13644"/>
                  </a:lnTo>
                  <a:lnTo>
                    <a:pt x="8129" y="13933"/>
                  </a:lnTo>
                  <a:lnTo>
                    <a:pt x="8122" y="13926"/>
                  </a:lnTo>
                  <a:lnTo>
                    <a:pt x="8410" y="13637"/>
                  </a:lnTo>
                  <a:close/>
                  <a:moveTo>
                    <a:pt x="8447" y="13679"/>
                  </a:moveTo>
                  <a:cubicBezTo>
                    <a:pt x="8451" y="13684"/>
                    <a:pt x="8454" y="13690"/>
                    <a:pt x="8456" y="13694"/>
                  </a:cubicBezTo>
                  <a:lnTo>
                    <a:pt x="8204" y="13945"/>
                  </a:lnTo>
                  <a:lnTo>
                    <a:pt x="8192" y="13933"/>
                  </a:lnTo>
                  <a:lnTo>
                    <a:pt x="8447" y="13679"/>
                  </a:lnTo>
                  <a:close/>
                  <a:moveTo>
                    <a:pt x="2350" y="12694"/>
                  </a:moveTo>
                  <a:lnTo>
                    <a:pt x="3590" y="13934"/>
                  </a:lnTo>
                  <a:lnTo>
                    <a:pt x="3579" y="13947"/>
                  </a:lnTo>
                  <a:lnTo>
                    <a:pt x="2338" y="12706"/>
                  </a:lnTo>
                  <a:lnTo>
                    <a:pt x="2350" y="12694"/>
                  </a:lnTo>
                  <a:close/>
                  <a:moveTo>
                    <a:pt x="5707" y="13929"/>
                  </a:moveTo>
                  <a:lnTo>
                    <a:pt x="5707" y="13947"/>
                  </a:lnTo>
                  <a:lnTo>
                    <a:pt x="5014" y="13947"/>
                  </a:lnTo>
                  <a:lnTo>
                    <a:pt x="5014" y="13929"/>
                  </a:lnTo>
                  <a:close/>
                  <a:moveTo>
                    <a:pt x="5705" y="13992"/>
                  </a:moveTo>
                  <a:lnTo>
                    <a:pt x="5705" y="14003"/>
                  </a:lnTo>
                  <a:lnTo>
                    <a:pt x="4971" y="14003"/>
                  </a:lnTo>
                  <a:lnTo>
                    <a:pt x="4971" y="13992"/>
                  </a:lnTo>
                  <a:close/>
                  <a:moveTo>
                    <a:pt x="14857" y="13287"/>
                  </a:moveTo>
                  <a:cubicBezTo>
                    <a:pt x="14860" y="13299"/>
                    <a:pt x="14862" y="13310"/>
                    <a:pt x="14864" y="13322"/>
                  </a:cubicBezTo>
                  <a:cubicBezTo>
                    <a:pt x="14876" y="13364"/>
                    <a:pt x="14887" y="13410"/>
                    <a:pt x="14879" y="13447"/>
                  </a:cubicBezTo>
                  <a:cubicBezTo>
                    <a:pt x="14873" y="13484"/>
                    <a:pt x="14847" y="13523"/>
                    <a:pt x="14825" y="13559"/>
                  </a:cubicBezTo>
                  <a:cubicBezTo>
                    <a:pt x="14804" y="13592"/>
                    <a:pt x="14785" y="13620"/>
                    <a:pt x="14781" y="13644"/>
                  </a:cubicBezTo>
                  <a:cubicBezTo>
                    <a:pt x="14774" y="13685"/>
                    <a:pt x="14781" y="13726"/>
                    <a:pt x="14799" y="13760"/>
                  </a:cubicBezTo>
                  <a:lnTo>
                    <a:pt x="14554" y="13940"/>
                  </a:lnTo>
                  <a:cubicBezTo>
                    <a:pt x="14483" y="13970"/>
                    <a:pt x="14403" y="14004"/>
                    <a:pt x="14333" y="14004"/>
                  </a:cubicBezTo>
                  <a:cubicBezTo>
                    <a:pt x="14261" y="14004"/>
                    <a:pt x="14180" y="13970"/>
                    <a:pt x="14107" y="13939"/>
                  </a:cubicBezTo>
                  <a:cubicBezTo>
                    <a:pt x="14075" y="13924"/>
                    <a:pt x="14044" y="13912"/>
                    <a:pt x="14017" y="13903"/>
                  </a:cubicBezTo>
                  <a:lnTo>
                    <a:pt x="14857" y="13287"/>
                  </a:lnTo>
                  <a:close/>
                  <a:moveTo>
                    <a:pt x="2275" y="12708"/>
                  </a:moveTo>
                  <a:lnTo>
                    <a:pt x="3577" y="14008"/>
                  </a:lnTo>
                  <a:lnTo>
                    <a:pt x="3568" y="14017"/>
                  </a:lnTo>
                  <a:lnTo>
                    <a:pt x="2267" y="12715"/>
                  </a:lnTo>
                  <a:lnTo>
                    <a:pt x="2275" y="12708"/>
                  </a:lnTo>
                  <a:close/>
                  <a:moveTo>
                    <a:pt x="8463" y="13752"/>
                  </a:moveTo>
                  <a:cubicBezTo>
                    <a:pt x="8463" y="13755"/>
                    <a:pt x="8463" y="13760"/>
                    <a:pt x="8466" y="13765"/>
                  </a:cubicBezTo>
                  <a:lnTo>
                    <a:pt x="8213" y="14017"/>
                  </a:lnTo>
                  <a:lnTo>
                    <a:pt x="8205" y="14008"/>
                  </a:lnTo>
                  <a:lnTo>
                    <a:pt x="8463" y="13752"/>
                  </a:lnTo>
                  <a:close/>
                  <a:moveTo>
                    <a:pt x="14898" y="13923"/>
                  </a:moveTo>
                  <a:cubicBezTo>
                    <a:pt x="14904" y="13923"/>
                    <a:pt x="14910" y="13923"/>
                    <a:pt x="14915" y="13924"/>
                  </a:cubicBezTo>
                  <a:cubicBezTo>
                    <a:pt x="14967" y="13932"/>
                    <a:pt x="15006" y="13971"/>
                    <a:pt x="15021" y="14021"/>
                  </a:cubicBezTo>
                  <a:cubicBezTo>
                    <a:pt x="15002" y="14018"/>
                    <a:pt x="14985" y="14016"/>
                    <a:pt x="14968" y="14012"/>
                  </a:cubicBezTo>
                  <a:cubicBezTo>
                    <a:pt x="14961" y="14000"/>
                    <a:pt x="14950" y="13989"/>
                    <a:pt x="14936" y="13981"/>
                  </a:cubicBezTo>
                  <a:cubicBezTo>
                    <a:pt x="14915" y="13960"/>
                    <a:pt x="14890" y="13943"/>
                    <a:pt x="14863" y="13928"/>
                  </a:cubicBezTo>
                  <a:cubicBezTo>
                    <a:pt x="14874" y="13924"/>
                    <a:pt x="14886" y="13923"/>
                    <a:pt x="14898" y="13923"/>
                  </a:cubicBezTo>
                  <a:close/>
                  <a:moveTo>
                    <a:pt x="8482" y="13812"/>
                  </a:moveTo>
                  <a:lnTo>
                    <a:pt x="8491" y="13828"/>
                  </a:lnTo>
                  <a:lnTo>
                    <a:pt x="8288" y="14029"/>
                  </a:lnTo>
                  <a:lnTo>
                    <a:pt x="8277" y="14018"/>
                  </a:lnTo>
                  <a:lnTo>
                    <a:pt x="8482" y="13812"/>
                  </a:lnTo>
                  <a:close/>
                  <a:moveTo>
                    <a:pt x="8950" y="14008"/>
                  </a:moveTo>
                  <a:cubicBezTo>
                    <a:pt x="8958" y="14016"/>
                    <a:pt x="8968" y="14021"/>
                    <a:pt x="8977" y="14026"/>
                  </a:cubicBezTo>
                  <a:cubicBezTo>
                    <a:pt x="8974" y="14029"/>
                    <a:pt x="8969" y="14031"/>
                    <a:pt x="8965" y="14031"/>
                  </a:cubicBezTo>
                  <a:cubicBezTo>
                    <a:pt x="8962" y="14031"/>
                    <a:pt x="8959" y="14030"/>
                    <a:pt x="8956" y="14027"/>
                  </a:cubicBezTo>
                  <a:cubicBezTo>
                    <a:pt x="8952" y="14024"/>
                    <a:pt x="8950" y="14019"/>
                    <a:pt x="8947" y="14016"/>
                  </a:cubicBezTo>
                  <a:cubicBezTo>
                    <a:pt x="8947" y="14012"/>
                    <a:pt x="8950" y="14011"/>
                    <a:pt x="8950" y="14008"/>
                  </a:cubicBezTo>
                  <a:close/>
                  <a:moveTo>
                    <a:pt x="2266" y="12779"/>
                  </a:moveTo>
                  <a:lnTo>
                    <a:pt x="3506" y="14019"/>
                  </a:lnTo>
                  <a:lnTo>
                    <a:pt x="3494" y="14031"/>
                  </a:lnTo>
                  <a:lnTo>
                    <a:pt x="2254" y="12790"/>
                  </a:lnTo>
                  <a:lnTo>
                    <a:pt x="2266" y="12779"/>
                  </a:lnTo>
                  <a:close/>
                  <a:moveTo>
                    <a:pt x="13017" y="13974"/>
                  </a:moveTo>
                  <a:lnTo>
                    <a:pt x="13036" y="13989"/>
                  </a:lnTo>
                  <a:cubicBezTo>
                    <a:pt x="13051" y="14001"/>
                    <a:pt x="13068" y="14006"/>
                    <a:pt x="13084" y="14006"/>
                  </a:cubicBezTo>
                  <a:cubicBezTo>
                    <a:pt x="13086" y="14006"/>
                    <a:pt x="13087" y="14006"/>
                    <a:pt x="13089" y="14006"/>
                  </a:cubicBezTo>
                  <a:lnTo>
                    <a:pt x="13089" y="14006"/>
                  </a:lnTo>
                  <a:cubicBezTo>
                    <a:pt x="13070" y="14019"/>
                    <a:pt x="13050" y="14033"/>
                    <a:pt x="13032" y="14048"/>
                  </a:cubicBezTo>
                  <a:cubicBezTo>
                    <a:pt x="13028" y="14033"/>
                    <a:pt x="13023" y="14021"/>
                    <a:pt x="13015" y="14007"/>
                  </a:cubicBezTo>
                  <a:lnTo>
                    <a:pt x="13001" y="13989"/>
                  </a:lnTo>
                  <a:cubicBezTo>
                    <a:pt x="13007" y="13984"/>
                    <a:pt x="13012" y="13980"/>
                    <a:pt x="13017" y="13974"/>
                  </a:cubicBezTo>
                  <a:close/>
                  <a:moveTo>
                    <a:pt x="5707" y="14049"/>
                  </a:moveTo>
                  <a:lnTo>
                    <a:pt x="5707" y="14066"/>
                  </a:lnTo>
                  <a:lnTo>
                    <a:pt x="5014" y="14066"/>
                  </a:lnTo>
                  <a:lnTo>
                    <a:pt x="5014" y="14049"/>
                  </a:lnTo>
                  <a:close/>
                  <a:moveTo>
                    <a:pt x="8518" y="13865"/>
                  </a:moveTo>
                  <a:cubicBezTo>
                    <a:pt x="8520" y="13868"/>
                    <a:pt x="8524" y="13870"/>
                    <a:pt x="8526" y="13871"/>
                  </a:cubicBezTo>
                  <a:lnTo>
                    <a:pt x="8298" y="14100"/>
                  </a:lnTo>
                  <a:lnTo>
                    <a:pt x="8290" y="14091"/>
                  </a:lnTo>
                  <a:lnTo>
                    <a:pt x="8518" y="13865"/>
                  </a:lnTo>
                  <a:close/>
                  <a:moveTo>
                    <a:pt x="2192" y="12792"/>
                  </a:moveTo>
                  <a:lnTo>
                    <a:pt x="3493" y="14093"/>
                  </a:lnTo>
                  <a:lnTo>
                    <a:pt x="3485" y="14101"/>
                  </a:lnTo>
                  <a:lnTo>
                    <a:pt x="2185" y="12800"/>
                  </a:lnTo>
                  <a:lnTo>
                    <a:pt x="2192" y="12792"/>
                  </a:lnTo>
                  <a:close/>
                  <a:moveTo>
                    <a:pt x="2182" y="12862"/>
                  </a:moveTo>
                  <a:lnTo>
                    <a:pt x="3424" y="14102"/>
                  </a:lnTo>
                  <a:lnTo>
                    <a:pt x="3411" y="14114"/>
                  </a:lnTo>
                  <a:lnTo>
                    <a:pt x="2171" y="12873"/>
                  </a:lnTo>
                  <a:lnTo>
                    <a:pt x="2182" y="12862"/>
                  </a:lnTo>
                  <a:close/>
                  <a:moveTo>
                    <a:pt x="8567" y="13896"/>
                  </a:moveTo>
                  <a:cubicBezTo>
                    <a:pt x="8572" y="13900"/>
                    <a:pt x="8577" y="13902"/>
                    <a:pt x="8584" y="13903"/>
                  </a:cubicBezTo>
                  <a:lnTo>
                    <a:pt x="8373" y="14114"/>
                  </a:lnTo>
                  <a:lnTo>
                    <a:pt x="8361" y="14102"/>
                  </a:lnTo>
                  <a:lnTo>
                    <a:pt x="8567" y="13896"/>
                  </a:lnTo>
                  <a:close/>
                  <a:moveTo>
                    <a:pt x="5705" y="14112"/>
                  </a:moveTo>
                  <a:lnTo>
                    <a:pt x="5705" y="14122"/>
                  </a:lnTo>
                  <a:lnTo>
                    <a:pt x="4971" y="14122"/>
                  </a:lnTo>
                  <a:lnTo>
                    <a:pt x="4971" y="14112"/>
                  </a:lnTo>
                  <a:close/>
                  <a:moveTo>
                    <a:pt x="12915" y="14052"/>
                  </a:moveTo>
                  <a:lnTo>
                    <a:pt x="12927" y="14070"/>
                  </a:lnTo>
                  <a:cubicBezTo>
                    <a:pt x="12938" y="14084"/>
                    <a:pt x="12951" y="14095"/>
                    <a:pt x="12964" y="14098"/>
                  </a:cubicBezTo>
                  <a:cubicBezTo>
                    <a:pt x="12943" y="14114"/>
                    <a:pt x="12923" y="14128"/>
                    <a:pt x="12902" y="14143"/>
                  </a:cubicBezTo>
                  <a:lnTo>
                    <a:pt x="12903" y="14142"/>
                  </a:lnTo>
                  <a:cubicBezTo>
                    <a:pt x="12912" y="14124"/>
                    <a:pt x="12912" y="14103"/>
                    <a:pt x="12904" y="14084"/>
                  </a:cubicBezTo>
                  <a:lnTo>
                    <a:pt x="12896" y="14063"/>
                  </a:lnTo>
                  <a:cubicBezTo>
                    <a:pt x="12901" y="14060"/>
                    <a:pt x="12907" y="14056"/>
                    <a:pt x="12915" y="14052"/>
                  </a:cubicBezTo>
                  <a:close/>
                  <a:moveTo>
                    <a:pt x="8810" y="13905"/>
                  </a:moveTo>
                  <a:cubicBezTo>
                    <a:pt x="8837" y="13926"/>
                    <a:pt x="8863" y="13947"/>
                    <a:pt x="8892" y="13966"/>
                  </a:cubicBezTo>
                  <a:cubicBezTo>
                    <a:pt x="8881" y="13984"/>
                    <a:pt x="8876" y="14003"/>
                    <a:pt x="8878" y="14024"/>
                  </a:cubicBezTo>
                  <a:cubicBezTo>
                    <a:pt x="8882" y="14048"/>
                    <a:pt x="8894" y="14069"/>
                    <a:pt x="8914" y="14084"/>
                  </a:cubicBezTo>
                  <a:cubicBezTo>
                    <a:pt x="8930" y="14096"/>
                    <a:pt x="8947" y="14101"/>
                    <a:pt x="8966" y="14101"/>
                  </a:cubicBezTo>
                  <a:cubicBezTo>
                    <a:pt x="8994" y="14101"/>
                    <a:pt x="9020" y="14087"/>
                    <a:pt x="9036" y="14065"/>
                  </a:cubicBezTo>
                  <a:lnTo>
                    <a:pt x="9036" y="14064"/>
                  </a:lnTo>
                  <a:cubicBezTo>
                    <a:pt x="9050" y="14071"/>
                    <a:pt x="9062" y="14079"/>
                    <a:pt x="9077" y="14086"/>
                  </a:cubicBezTo>
                  <a:cubicBezTo>
                    <a:pt x="9076" y="14087"/>
                    <a:pt x="9076" y="14090"/>
                    <a:pt x="9074" y="14091"/>
                  </a:cubicBezTo>
                  <a:cubicBezTo>
                    <a:pt x="9052" y="14126"/>
                    <a:pt x="9013" y="14145"/>
                    <a:pt x="8971" y="14145"/>
                  </a:cubicBezTo>
                  <a:cubicBezTo>
                    <a:pt x="8941" y="14145"/>
                    <a:pt x="8913" y="14136"/>
                    <a:pt x="8887" y="14118"/>
                  </a:cubicBezTo>
                  <a:cubicBezTo>
                    <a:pt x="8873" y="14107"/>
                    <a:pt x="8856" y="14077"/>
                    <a:pt x="8839" y="14047"/>
                  </a:cubicBezTo>
                  <a:cubicBezTo>
                    <a:pt x="8820" y="14013"/>
                    <a:pt x="8799" y="13977"/>
                    <a:pt x="8772" y="13949"/>
                  </a:cubicBezTo>
                  <a:lnTo>
                    <a:pt x="8810" y="13905"/>
                  </a:lnTo>
                  <a:close/>
                  <a:moveTo>
                    <a:pt x="12611" y="13096"/>
                  </a:moveTo>
                  <a:cubicBezTo>
                    <a:pt x="12613" y="13098"/>
                    <a:pt x="12621" y="13104"/>
                    <a:pt x="12622" y="13119"/>
                  </a:cubicBezTo>
                  <a:lnTo>
                    <a:pt x="12628" y="13183"/>
                  </a:lnTo>
                  <a:lnTo>
                    <a:pt x="12664" y="13182"/>
                  </a:lnTo>
                  <a:cubicBezTo>
                    <a:pt x="12679" y="13182"/>
                    <a:pt x="12692" y="13183"/>
                    <a:pt x="12707" y="13185"/>
                  </a:cubicBezTo>
                  <a:lnTo>
                    <a:pt x="12728" y="13186"/>
                  </a:lnTo>
                  <a:lnTo>
                    <a:pt x="12739" y="13121"/>
                  </a:lnTo>
                  <a:cubicBezTo>
                    <a:pt x="12742" y="13109"/>
                    <a:pt x="12748" y="13100"/>
                    <a:pt x="12749" y="13099"/>
                  </a:cubicBezTo>
                  <a:cubicBezTo>
                    <a:pt x="12752" y="13100"/>
                    <a:pt x="12756" y="13110"/>
                    <a:pt x="12754" y="13124"/>
                  </a:cubicBezTo>
                  <a:lnTo>
                    <a:pt x="12744" y="13189"/>
                  </a:lnTo>
                  <a:lnTo>
                    <a:pt x="12765" y="13193"/>
                  </a:lnTo>
                  <a:cubicBezTo>
                    <a:pt x="12785" y="13196"/>
                    <a:pt x="12803" y="13201"/>
                    <a:pt x="12821" y="13209"/>
                  </a:cubicBezTo>
                  <a:lnTo>
                    <a:pt x="12840" y="13215"/>
                  </a:lnTo>
                  <a:lnTo>
                    <a:pt x="12866" y="13156"/>
                  </a:lnTo>
                  <a:cubicBezTo>
                    <a:pt x="12872" y="13142"/>
                    <a:pt x="12881" y="13137"/>
                    <a:pt x="12884" y="13137"/>
                  </a:cubicBezTo>
                  <a:lnTo>
                    <a:pt x="12884" y="13137"/>
                  </a:lnTo>
                  <a:cubicBezTo>
                    <a:pt x="12885" y="13138"/>
                    <a:pt x="12887" y="13149"/>
                    <a:pt x="12882" y="13162"/>
                  </a:cubicBezTo>
                  <a:lnTo>
                    <a:pt x="12856" y="13221"/>
                  </a:lnTo>
                  <a:lnTo>
                    <a:pt x="12875" y="13232"/>
                  </a:lnTo>
                  <a:cubicBezTo>
                    <a:pt x="12893" y="13243"/>
                    <a:pt x="12911" y="13252"/>
                    <a:pt x="12923" y="13263"/>
                  </a:cubicBezTo>
                  <a:lnTo>
                    <a:pt x="12940" y="13275"/>
                  </a:lnTo>
                  <a:lnTo>
                    <a:pt x="12981" y="13225"/>
                  </a:lnTo>
                  <a:cubicBezTo>
                    <a:pt x="12990" y="13215"/>
                    <a:pt x="12998" y="13211"/>
                    <a:pt x="13002" y="13211"/>
                  </a:cubicBezTo>
                  <a:cubicBezTo>
                    <a:pt x="13003" y="13214"/>
                    <a:pt x="13003" y="13225"/>
                    <a:pt x="12995" y="13235"/>
                  </a:cubicBezTo>
                  <a:lnTo>
                    <a:pt x="12954" y="13286"/>
                  </a:lnTo>
                  <a:lnTo>
                    <a:pt x="12970" y="13301"/>
                  </a:lnTo>
                  <a:cubicBezTo>
                    <a:pt x="12982" y="13312"/>
                    <a:pt x="12996" y="13327"/>
                    <a:pt x="13009" y="13343"/>
                  </a:cubicBezTo>
                  <a:lnTo>
                    <a:pt x="13022" y="13359"/>
                  </a:lnTo>
                  <a:lnTo>
                    <a:pt x="13075" y="13321"/>
                  </a:lnTo>
                  <a:cubicBezTo>
                    <a:pt x="13081" y="13315"/>
                    <a:pt x="13090" y="13312"/>
                    <a:pt x="13098" y="13312"/>
                  </a:cubicBezTo>
                  <a:cubicBezTo>
                    <a:pt x="13100" y="13315"/>
                    <a:pt x="13096" y="13326"/>
                    <a:pt x="13085" y="13333"/>
                  </a:cubicBezTo>
                  <a:lnTo>
                    <a:pt x="13032" y="13372"/>
                  </a:lnTo>
                  <a:lnTo>
                    <a:pt x="13043" y="13390"/>
                  </a:lnTo>
                  <a:cubicBezTo>
                    <a:pt x="13054" y="13406"/>
                    <a:pt x="13063" y="13423"/>
                    <a:pt x="13071" y="13441"/>
                  </a:cubicBezTo>
                  <a:lnTo>
                    <a:pt x="13080" y="13460"/>
                  </a:lnTo>
                  <a:lnTo>
                    <a:pt x="13140" y="13437"/>
                  </a:lnTo>
                  <a:cubicBezTo>
                    <a:pt x="13146" y="13436"/>
                    <a:pt x="13151" y="13433"/>
                    <a:pt x="13155" y="13433"/>
                  </a:cubicBezTo>
                  <a:cubicBezTo>
                    <a:pt x="13162" y="13433"/>
                    <a:pt x="13165" y="13436"/>
                    <a:pt x="13166" y="13436"/>
                  </a:cubicBezTo>
                  <a:cubicBezTo>
                    <a:pt x="13166" y="13438"/>
                    <a:pt x="13160" y="13447"/>
                    <a:pt x="13148" y="13452"/>
                  </a:cubicBezTo>
                  <a:lnTo>
                    <a:pt x="13087" y="13476"/>
                  </a:lnTo>
                  <a:lnTo>
                    <a:pt x="13093" y="13496"/>
                  </a:lnTo>
                  <a:cubicBezTo>
                    <a:pt x="13098" y="13515"/>
                    <a:pt x="13104" y="13533"/>
                    <a:pt x="13107" y="13553"/>
                  </a:cubicBezTo>
                  <a:lnTo>
                    <a:pt x="13111" y="13574"/>
                  </a:lnTo>
                  <a:lnTo>
                    <a:pt x="13181" y="13565"/>
                  </a:lnTo>
                  <a:cubicBezTo>
                    <a:pt x="13192" y="13565"/>
                    <a:pt x="13198" y="13569"/>
                    <a:pt x="13201" y="13571"/>
                  </a:cubicBezTo>
                  <a:cubicBezTo>
                    <a:pt x="13201" y="13574"/>
                    <a:pt x="13192" y="13580"/>
                    <a:pt x="13177" y="13583"/>
                  </a:cubicBezTo>
                  <a:lnTo>
                    <a:pt x="13113" y="13589"/>
                  </a:lnTo>
                  <a:lnTo>
                    <a:pt x="13114" y="13611"/>
                  </a:lnTo>
                  <a:cubicBezTo>
                    <a:pt x="13116" y="13629"/>
                    <a:pt x="13114" y="13649"/>
                    <a:pt x="13113" y="13669"/>
                  </a:cubicBezTo>
                  <a:lnTo>
                    <a:pt x="13111" y="13690"/>
                  </a:lnTo>
                  <a:lnTo>
                    <a:pt x="13175" y="13700"/>
                  </a:lnTo>
                  <a:cubicBezTo>
                    <a:pt x="13190" y="13702"/>
                    <a:pt x="13196" y="13710"/>
                    <a:pt x="13197" y="13711"/>
                  </a:cubicBezTo>
                  <a:cubicBezTo>
                    <a:pt x="13196" y="13712"/>
                    <a:pt x="13188" y="13716"/>
                    <a:pt x="13176" y="13716"/>
                  </a:cubicBezTo>
                  <a:cubicBezTo>
                    <a:pt x="13175" y="13716"/>
                    <a:pt x="13173" y="13716"/>
                    <a:pt x="13172" y="13716"/>
                  </a:cubicBezTo>
                  <a:lnTo>
                    <a:pt x="13108" y="13705"/>
                  </a:lnTo>
                  <a:lnTo>
                    <a:pt x="13104" y="13727"/>
                  </a:lnTo>
                  <a:cubicBezTo>
                    <a:pt x="13100" y="13747"/>
                    <a:pt x="13095" y="13765"/>
                    <a:pt x="13088" y="13781"/>
                  </a:cubicBezTo>
                  <a:lnTo>
                    <a:pt x="13081" y="13801"/>
                  </a:lnTo>
                  <a:lnTo>
                    <a:pt x="13140" y="13828"/>
                  </a:lnTo>
                  <a:cubicBezTo>
                    <a:pt x="13154" y="13833"/>
                    <a:pt x="13159" y="13843"/>
                    <a:pt x="13159" y="13845"/>
                  </a:cubicBezTo>
                  <a:cubicBezTo>
                    <a:pt x="13159" y="13846"/>
                    <a:pt x="13156" y="13848"/>
                    <a:pt x="13150" y="13848"/>
                  </a:cubicBezTo>
                  <a:cubicBezTo>
                    <a:pt x="13146" y="13848"/>
                    <a:pt x="13141" y="13847"/>
                    <a:pt x="13134" y="13844"/>
                  </a:cubicBezTo>
                  <a:lnTo>
                    <a:pt x="13074" y="13817"/>
                  </a:lnTo>
                  <a:lnTo>
                    <a:pt x="13063" y="13836"/>
                  </a:lnTo>
                  <a:cubicBezTo>
                    <a:pt x="13054" y="13854"/>
                    <a:pt x="13043" y="13870"/>
                    <a:pt x="13033" y="13885"/>
                  </a:cubicBezTo>
                  <a:lnTo>
                    <a:pt x="13021" y="13902"/>
                  </a:lnTo>
                  <a:lnTo>
                    <a:pt x="13072" y="13943"/>
                  </a:lnTo>
                  <a:cubicBezTo>
                    <a:pt x="13082" y="13952"/>
                    <a:pt x="13086" y="13961"/>
                    <a:pt x="13082" y="13964"/>
                  </a:cubicBezTo>
                  <a:cubicBezTo>
                    <a:pt x="13077" y="13964"/>
                    <a:pt x="13070" y="13961"/>
                    <a:pt x="13061" y="13954"/>
                  </a:cubicBezTo>
                  <a:lnTo>
                    <a:pt x="13011" y="13913"/>
                  </a:lnTo>
                  <a:lnTo>
                    <a:pt x="12996" y="13929"/>
                  </a:lnTo>
                  <a:cubicBezTo>
                    <a:pt x="12984" y="13943"/>
                    <a:pt x="12971" y="13955"/>
                    <a:pt x="12954" y="13969"/>
                  </a:cubicBezTo>
                  <a:lnTo>
                    <a:pt x="12937" y="13982"/>
                  </a:lnTo>
                  <a:lnTo>
                    <a:pt x="12976" y="14035"/>
                  </a:lnTo>
                  <a:cubicBezTo>
                    <a:pt x="12984" y="14047"/>
                    <a:pt x="12984" y="14058"/>
                    <a:pt x="12982" y="14059"/>
                  </a:cubicBezTo>
                  <a:cubicBezTo>
                    <a:pt x="12979" y="14059"/>
                    <a:pt x="12970" y="14055"/>
                    <a:pt x="12961" y="14044"/>
                  </a:cubicBezTo>
                  <a:lnTo>
                    <a:pt x="12922" y="13991"/>
                  </a:lnTo>
                  <a:lnTo>
                    <a:pt x="12903" y="14003"/>
                  </a:lnTo>
                  <a:cubicBezTo>
                    <a:pt x="12885" y="14016"/>
                    <a:pt x="12869" y="14024"/>
                    <a:pt x="12854" y="14031"/>
                  </a:cubicBezTo>
                  <a:lnTo>
                    <a:pt x="12834" y="14040"/>
                  </a:lnTo>
                  <a:lnTo>
                    <a:pt x="12858" y="14101"/>
                  </a:lnTo>
                  <a:cubicBezTo>
                    <a:pt x="12863" y="14114"/>
                    <a:pt x="12860" y="14124"/>
                    <a:pt x="12859" y="14126"/>
                  </a:cubicBezTo>
                  <a:cubicBezTo>
                    <a:pt x="12856" y="14126"/>
                    <a:pt x="12847" y="14121"/>
                    <a:pt x="12842" y="14107"/>
                  </a:cubicBezTo>
                  <a:lnTo>
                    <a:pt x="12818" y="14047"/>
                  </a:lnTo>
                  <a:lnTo>
                    <a:pt x="12798" y="14054"/>
                  </a:lnTo>
                  <a:cubicBezTo>
                    <a:pt x="12781" y="14059"/>
                    <a:pt x="12761" y="14064"/>
                    <a:pt x="12743" y="14066"/>
                  </a:cubicBezTo>
                  <a:lnTo>
                    <a:pt x="12722" y="14070"/>
                  </a:lnTo>
                  <a:lnTo>
                    <a:pt x="12731" y="14134"/>
                  </a:lnTo>
                  <a:cubicBezTo>
                    <a:pt x="12732" y="14147"/>
                    <a:pt x="12727" y="14156"/>
                    <a:pt x="12726" y="14159"/>
                  </a:cubicBezTo>
                  <a:cubicBezTo>
                    <a:pt x="12723" y="14158"/>
                    <a:pt x="12717" y="14149"/>
                    <a:pt x="12715" y="14136"/>
                  </a:cubicBezTo>
                  <a:lnTo>
                    <a:pt x="12707" y="14071"/>
                  </a:lnTo>
                  <a:lnTo>
                    <a:pt x="12686" y="14074"/>
                  </a:lnTo>
                  <a:cubicBezTo>
                    <a:pt x="12681" y="14074"/>
                    <a:pt x="12676" y="14074"/>
                    <a:pt x="12671" y="14074"/>
                  </a:cubicBezTo>
                  <a:cubicBezTo>
                    <a:pt x="12657" y="14074"/>
                    <a:pt x="12643" y="14073"/>
                    <a:pt x="12628" y="14071"/>
                  </a:cubicBezTo>
                  <a:lnTo>
                    <a:pt x="12607" y="14070"/>
                  </a:lnTo>
                  <a:lnTo>
                    <a:pt x="12598" y="14135"/>
                  </a:lnTo>
                  <a:cubicBezTo>
                    <a:pt x="12595" y="14149"/>
                    <a:pt x="12588" y="14156"/>
                    <a:pt x="12586" y="14158"/>
                  </a:cubicBezTo>
                  <a:cubicBezTo>
                    <a:pt x="12584" y="14156"/>
                    <a:pt x="12579" y="14147"/>
                    <a:pt x="12580" y="14133"/>
                  </a:cubicBezTo>
                  <a:lnTo>
                    <a:pt x="12590" y="14068"/>
                  </a:lnTo>
                  <a:lnTo>
                    <a:pt x="12569" y="14063"/>
                  </a:lnTo>
                  <a:cubicBezTo>
                    <a:pt x="12547" y="14058"/>
                    <a:pt x="12530" y="14052"/>
                    <a:pt x="12514" y="14047"/>
                  </a:cubicBezTo>
                  <a:lnTo>
                    <a:pt x="12494" y="14039"/>
                  </a:lnTo>
                  <a:lnTo>
                    <a:pt x="12468" y="14098"/>
                  </a:lnTo>
                  <a:cubicBezTo>
                    <a:pt x="12462" y="14112"/>
                    <a:pt x="12453" y="14117"/>
                    <a:pt x="12452" y="14117"/>
                  </a:cubicBezTo>
                  <a:cubicBezTo>
                    <a:pt x="12450" y="14115"/>
                    <a:pt x="12448" y="14105"/>
                    <a:pt x="12453" y="14091"/>
                  </a:cubicBezTo>
                  <a:lnTo>
                    <a:pt x="12479" y="14032"/>
                  </a:lnTo>
                  <a:lnTo>
                    <a:pt x="12461" y="14023"/>
                  </a:lnTo>
                  <a:cubicBezTo>
                    <a:pt x="12443" y="14013"/>
                    <a:pt x="12427" y="14004"/>
                    <a:pt x="12412" y="13992"/>
                  </a:cubicBezTo>
                  <a:lnTo>
                    <a:pt x="12395" y="13981"/>
                  </a:lnTo>
                  <a:lnTo>
                    <a:pt x="12354" y="14032"/>
                  </a:lnTo>
                  <a:cubicBezTo>
                    <a:pt x="12346" y="14042"/>
                    <a:pt x="12337" y="14045"/>
                    <a:pt x="12333" y="14045"/>
                  </a:cubicBezTo>
                  <a:cubicBezTo>
                    <a:pt x="12332" y="14043"/>
                    <a:pt x="12332" y="14032"/>
                    <a:pt x="12341" y="14022"/>
                  </a:cubicBezTo>
                  <a:lnTo>
                    <a:pt x="12382" y="13971"/>
                  </a:lnTo>
                  <a:lnTo>
                    <a:pt x="12365" y="13958"/>
                  </a:lnTo>
                  <a:cubicBezTo>
                    <a:pt x="12353" y="13945"/>
                    <a:pt x="12339" y="13931"/>
                    <a:pt x="12326" y="13915"/>
                  </a:cubicBezTo>
                  <a:lnTo>
                    <a:pt x="12313" y="13897"/>
                  </a:lnTo>
                  <a:lnTo>
                    <a:pt x="12260" y="13938"/>
                  </a:lnTo>
                  <a:cubicBezTo>
                    <a:pt x="12254" y="13943"/>
                    <a:pt x="12246" y="13945"/>
                    <a:pt x="12237" y="13945"/>
                  </a:cubicBezTo>
                  <a:cubicBezTo>
                    <a:pt x="12236" y="13943"/>
                    <a:pt x="12240" y="13932"/>
                    <a:pt x="12251" y="13924"/>
                  </a:cubicBezTo>
                  <a:lnTo>
                    <a:pt x="12304" y="13886"/>
                  </a:lnTo>
                  <a:lnTo>
                    <a:pt x="12293" y="13868"/>
                  </a:lnTo>
                  <a:cubicBezTo>
                    <a:pt x="12282" y="13850"/>
                    <a:pt x="12273" y="13834"/>
                    <a:pt x="12264" y="13817"/>
                  </a:cubicBezTo>
                  <a:lnTo>
                    <a:pt x="12256" y="13797"/>
                  </a:lnTo>
                  <a:lnTo>
                    <a:pt x="12194" y="13821"/>
                  </a:lnTo>
                  <a:cubicBezTo>
                    <a:pt x="12189" y="13823"/>
                    <a:pt x="12184" y="13824"/>
                    <a:pt x="12180" y="13824"/>
                  </a:cubicBezTo>
                  <a:cubicBezTo>
                    <a:pt x="12172" y="13824"/>
                    <a:pt x="12170" y="13823"/>
                    <a:pt x="12169" y="13823"/>
                  </a:cubicBezTo>
                  <a:cubicBezTo>
                    <a:pt x="12169" y="13820"/>
                    <a:pt x="12174" y="13811"/>
                    <a:pt x="12189" y="13806"/>
                  </a:cubicBezTo>
                  <a:lnTo>
                    <a:pt x="12250" y="13781"/>
                  </a:lnTo>
                  <a:lnTo>
                    <a:pt x="12243" y="13762"/>
                  </a:lnTo>
                  <a:cubicBezTo>
                    <a:pt x="12238" y="13743"/>
                    <a:pt x="12232" y="13726"/>
                    <a:pt x="12230" y="13705"/>
                  </a:cubicBezTo>
                  <a:lnTo>
                    <a:pt x="12226" y="13684"/>
                  </a:lnTo>
                  <a:lnTo>
                    <a:pt x="12157" y="13692"/>
                  </a:lnTo>
                  <a:cubicBezTo>
                    <a:pt x="12145" y="13692"/>
                    <a:pt x="12138" y="13689"/>
                    <a:pt x="12136" y="13687"/>
                  </a:cubicBezTo>
                  <a:cubicBezTo>
                    <a:pt x="12138" y="13684"/>
                    <a:pt x="12146" y="13678"/>
                    <a:pt x="12159" y="13676"/>
                  </a:cubicBezTo>
                  <a:lnTo>
                    <a:pt x="12224" y="13670"/>
                  </a:lnTo>
                  <a:lnTo>
                    <a:pt x="12222" y="13649"/>
                  </a:lnTo>
                  <a:cubicBezTo>
                    <a:pt x="12221" y="13629"/>
                    <a:pt x="12222" y="13611"/>
                    <a:pt x="12224" y="13591"/>
                  </a:cubicBezTo>
                  <a:lnTo>
                    <a:pt x="12225" y="13569"/>
                  </a:lnTo>
                  <a:lnTo>
                    <a:pt x="12161" y="13559"/>
                  </a:lnTo>
                  <a:cubicBezTo>
                    <a:pt x="12146" y="13557"/>
                    <a:pt x="12138" y="13549"/>
                    <a:pt x="12138" y="13547"/>
                  </a:cubicBezTo>
                  <a:cubicBezTo>
                    <a:pt x="12139" y="13546"/>
                    <a:pt x="12147" y="13542"/>
                    <a:pt x="12159" y="13542"/>
                  </a:cubicBezTo>
                  <a:cubicBezTo>
                    <a:pt x="12160" y="13542"/>
                    <a:pt x="12162" y="13542"/>
                    <a:pt x="12163" y="13542"/>
                  </a:cubicBezTo>
                  <a:lnTo>
                    <a:pt x="12227" y="13553"/>
                  </a:lnTo>
                  <a:lnTo>
                    <a:pt x="12231" y="13531"/>
                  </a:lnTo>
                  <a:cubicBezTo>
                    <a:pt x="12236" y="13511"/>
                    <a:pt x="12241" y="13494"/>
                    <a:pt x="12247" y="13476"/>
                  </a:cubicBezTo>
                  <a:lnTo>
                    <a:pt x="12254" y="13457"/>
                  </a:lnTo>
                  <a:lnTo>
                    <a:pt x="12194" y="13430"/>
                  </a:lnTo>
                  <a:cubicBezTo>
                    <a:pt x="12182" y="13425"/>
                    <a:pt x="12177" y="13415"/>
                    <a:pt x="12177" y="13412"/>
                  </a:cubicBezTo>
                  <a:cubicBezTo>
                    <a:pt x="12177" y="13412"/>
                    <a:pt x="12179" y="13410"/>
                    <a:pt x="12185" y="13410"/>
                  </a:cubicBezTo>
                  <a:cubicBezTo>
                    <a:pt x="12189" y="13410"/>
                    <a:pt x="12194" y="13411"/>
                    <a:pt x="12201" y="13414"/>
                  </a:cubicBezTo>
                  <a:lnTo>
                    <a:pt x="12261" y="13441"/>
                  </a:lnTo>
                  <a:lnTo>
                    <a:pt x="12271" y="13422"/>
                  </a:lnTo>
                  <a:cubicBezTo>
                    <a:pt x="12280" y="13404"/>
                    <a:pt x="12290" y="13388"/>
                    <a:pt x="12301" y="13373"/>
                  </a:cubicBezTo>
                  <a:lnTo>
                    <a:pt x="12313" y="13356"/>
                  </a:lnTo>
                  <a:lnTo>
                    <a:pt x="12262" y="13315"/>
                  </a:lnTo>
                  <a:cubicBezTo>
                    <a:pt x="12251" y="13306"/>
                    <a:pt x="12248" y="13296"/>
                    <a:pt x="12251" y="13294"/>
                  </a:cubicBezTo>
                  <a:cubicBezTo>
                    <a:pt x="12257" y="13294"/>
                    <a:pt x="12264" y="13296"/>
                    <a:pt x="12273" y="13302"/>
                  </a:cubicBezTo>
                  <a:lnTo>
                    <a:pt x="12324" y="13343"/>
                  </a:lnTo>
                  <a:lnTo>
                    <a:pt x="12338" y="13327"/>
                  </a:lnTo>
                  <a:cubicBezTo>
                    <a:pt x="12351" y="13314"/>
                    <a:pt x="12363" y="13301"/>
                    <a:pt x="12380" y="13288"/>
                  </a:cubicBezTo>
                  <a:lnTo>
                    <a:pt x="12398" y="13274"/>
                  </a:lnTo>
                  <a:lnTo>
                    <a:pt x="12358" y="13221"/>
                  </a:lnTo>
                  <a:cubicBezTo>
                    <a:pt x="12351" y="13210"/>
                    <a:pt x="12351" y="13199"/>
                    <a:pt x="12352" y="13198"/>
                  </a:cubicBezTo>
                  <a:cubicBezTo>
                    <a:pt x="12356" y="13198"/>
                    <a:pt x="12364" y="13201"/>
                    <a:pt x="12372" y="13212"/>
                  </a:cubicBezTo>
                  <a:lnTo>
                    <a:pt x="12411" y="13265"/>
                  </a:lnTo>
                  <a:lnTo>
                    <a:pt x="12430" y="13253"/>
                  </a:lnTo>
                  <a:cubicBezTo>
                    <a:pt x="12448" y="13241"/>
                    <a:pt x="12463" y="13232"/>
                    <a:pt x="12479" y="13226"/>
                  </a:cubicBezTo>
                  <a:lnTo>
                    <a:pt x="12499" y="13216"/>
                  </a:lnTo>
                  <a:lnTo>
                    <a:pt x="12475" y="13156"/>
                  </a:lnTo>
                  <a:cubicBezTo>
                    <a:pt x="12470" y="13142"/>
                    <a:pt x="12473" y="13132"/>
                    <a:pt x="12474" y="13131"/>
                  </a:cubicBezTo>
                  <a:lnTo>
                    <a:pt x="12474" y="13131"/>
                  </a:lnTo>
                  <a:cubicBezTo>
                    <a:pt x="12477" y="13131"/>
                    <a:pt x="12486" y="13136"/>
                    <a:pt x="12491" y="13149"/>
                  </a:cubicBezTo>
                  <a:lnTo>
                    <a:pt x="12515" y="13210"/>
                  </a:lnTo>
                  <a:lnTo>
                    <a:pt x="12534" y="13204"/>
                  </a:lnTo>
                  <a:cubicBezTo>
                    <a:pt x="12553" y="13198"/>
                    <a:pt x="12571" y="13193"/>
                    <a:pt x="12591" y="13190"/>
                  </a:cubicBezTo>
                  <a:lnTo>
                    <a:pt x="12612" y="13186"/>
                  </a:lnTo>
                  <a:lnTo>
                    <a:pt x="12606" y="13121"/>
                  </a:lnTo>
                  <a:cubicBezTo>
                    <a:pt x="12605" y="13106"/>
                    <a:pt x="12610" y="13098"/>
                    <a:pt x="12611" y="13096"/>
                  </a:cubicBezTo>
                  <a:close/>
                  <a:moveTo>
                    <a:pt x="13324" y="14170"/>
                  </a:moveTo>
                  <a:cubicBezTo>
                    <a:pt x="13326" y="14172"/>
                    <a:pt x="13328" y="14174"/>
                    <a:pt x="13329" y="14176"/>
                  </a:cubicBezTo>
                  <a:cubicBezTo>
                    <a:pt x="13327" y="14174"/>
                    <a:pt x="13325" y="14172"/>
                    <a:pt x="13324" y="14170"/>
                  </a:cubicBezTo>
                  <a:close/>
                  <a:moveTo>
                    <a:pt x="9118" y="14107"/>
                  </a:moveTo>
                  <a:cubicBezTo>
                    <a:pt x="9127" y="14112"/>
                    <a:pt x="9135" y="14117"/>
                    <a:pt x="9145" y="14121"/>
                  </a:cubicBezTo>
                  <a:cubicBezTo>
                    <a:pt x="9142" y="14124"/>
                    <a:pt x="9137" y="14127"/>
                    <a:pt x="9135" y="14132"/>
                  </a:cubicBezTo>
                  <a:cubicBezTo>
                    <a:pt x="9125" y="14147"/>
                    <a:pt x="9118" y="14165"/>
                    <a:pt x="9113" y="14184"/>
                  </a:cubicBezTo>
                  <a:cubicBezTo>
                    <a:pt x="9106" y="14179"/>
                    <a:pt x="9100" y="14174"/>
                    <a:pt x="9094" y="14170"/>
                  </a:cubicBezTo>
                  <a:cubicBezTo>
                    <a:pt x="9088" y="14165"/>
                    <a:pt x="9079" y="14161"/>
                    <a:pt x="9073" y="14158"/>
                  </a:cubicBezTo>
                  <a:cubicBezTo>
                    <a:pt x="9089" y="14145"/>
                    <a:pt x="9104" y="14133"/>
                    <a:pt x="9114" y="14117"/>
                  </a:cubicBezTo>
                  <a:cubicBezTo>
                    <a:pt x="9115" y="14114"/>
                    <a:pt x="9116" y="14112"/>
                    <a:pt x="9118" y="14107"/>
                  </a:cubicBezTo>
                  <a:close/>
                  <a:moveTo>
                    <a:pt x="20474" y="14171"/>
                  </a:moveTo>
                  <a:cubicBezTo>
                    <a:pt x="20472" y="14175"/>
                    <a:pt x="20472" y="14179"/>
                    <a:pt x="20469" y="14184"/>
                  </a:cubicBezTo>
                  <a:cubicBezTo>
                    <a:pt x="20471" y="14180"/>
                    <a:pt x="20472" y="14175"/>
                    <a:pt x="20474" y="14171"/>
                  </a:cubicBezTo>
                  <a:close/>
                  <a:moveTo>
                    <a:pt x="2108" y="12877"/>
                  </a:moveTo>
                  <a:lnTo>
                    <a:pt x="3409" y="14177"/>
                  </a:lnTo>
                  <a:lnTo>
                    <a:pt x="3400" y="14185"/>
                  </a:lnTo>
                  <a:lnTo>
                    <a:pt x="2100" y="12884"/>
                  </a:lnTo>
                  <a:lnTo>
                    <a:pt x="2108" y="12877"/>
                  </a:lnTo>
                  <a:close/>
                  <a:moveTo>
                    <a:pt x="5707" y="14168"/>
                  </a:moveTo>
                  <a:lnTo>
                    <a:pt x="5707" y="14185"/>
                  </a:lnTo>
                  <a:lnTo>
                    <a:pt x="5014" y="14185"/>
                  </a:lnTo>
                  <a:lnTo>
                    <a:pt x="5014" y="14168"/>
                  </a:lnTo>
                  <a:close/>
                  <a:moveTo>
                    <a:pt x="8630" y="13922"/>
                  </a:moveTo>
                  <a:cubicBezTo>
                    <a:pt x="8634" y="13923"/>
                    <a:pt x="8636" y="13924"/>
                    <a:pt x="8641" y="13925"/>
                  </a:cubicBezTo>
                  <a:lnTo>
                    <a:pt x="8381" y="14185"/>
                  </a:lnTo>
                  <a:lnTo>
                    <a:pt x="8373" y="14177"/>
                  </a:lnTo>
                  <a:lnTo>
                    <a:pt x="8630" y="13922"/>
                  </a:lnTo>
                  <a:close/>
                  <a:moveTo>
                    <a:pt x="2098" y="12946"/>
                  </a:moveTo>
                  <a:lnTo>
                    <a:pt x="3339" y="14186"/>
                  </a:lnTo>
                  <a:lnTo>
                    <a:pt x="3327" y="14198"/>
                  </a:lnTo>
                  <a:lnTo>
                    <a:pt x="2086" y="12958"/>
                  </a:lnTo>
                  <a:lnTo>
                    <a:pt x="2098" y="12946"/>
                  </a:lnTo>
                  <a:close/>
                  <a:moveTo>
                    <a:pt x="8685" y="13945"/>
                  </a:moveTo>
                  <a:lnTo>
                    <a:pt x="8701" y="13953"/>
                  </a:lnTo>
                  <a:lnTo>
                    <a:pt x="8456" y="14198"/>
                  </a:lnTo>
                  <a:lnTo>
                    <a:pt x="8444" y="14186"/>
                  </a:lnTo>
                  <a:lnTo>
                    <a:pt x="8685" y="13945"/>
                  </a:lnTo>
                  <a:close/>
                  <a:moveTo>
                    <a:pt x="13338" y="14185"/>
                  </a:moveTo>
                  <a:cubicBezTo>
                    <a:pt x="13341" y="14192"/>
                    <a:pt x="13344" y="14198"/>
                    <a:pt x="13347" y="14206"/>
                  </a:cubicBezTo>
                  <a:cubicBezTo>
                    <a:pt x="13344" y="14200"/>
                    <a:pt x="13341" y="14192"/>
                    <a:pt x="13338" y="14185"/>
                  </a:cubicBezTo>
                  <a:close/>
                  <a:moveTo>
                    <a:pt x="20652" y="14200"/>
                  </a:moveTo>
                  <a:cubicBezTo>
                    <a:pt x="20653" y="14203"/>
                    <a:pt x="20652" y="14206"/>
                    <a:pt x="20652" y="14207"/>
                  </a:cubicBezTo>
                  <a:lnTo>
                    <a:pt x="20652" y="14200"/>
                  </a:lnTo>
                  <a:close/>
                  <a:moveTo>
                    <a:pt x="5705" y="14230"/>
                  </a:moveTo>
                  <a:lnTo>
                    <a:pt x="5705" y="14240"/>
                  </a:lnTo>
                  <a:lnTo>
                    <a:pt x="4971" y="14240"/>
                  </a:lnTo>
                  <a:lnTo>
                    <a:pt x="4971" y="14230"/>
                  </a:lnTo>
                  <a:close/>
                  <a:moveTo>
                    <a:pt x="9288" y="14212"/>
                  </a:moveTo>
                  <a:cubicBezTo>
                    <a:pt x="9292" y="14212"/>
                    <a:pt x="9294" y="14213"/>
                    <a:pt x="9298" y="14214"/>
                  </a:cubicBezTo>
                  <a:cubicBezTo>
                    <a:pt x="9305" y="14219"/>
                    <a:pt x="9309" y="14230"/>
                    <a:pt x="9304" y="14237"/>
                  </a:cubicBezTo>
                  <a:cubicBezTo>
                    <a:pt x="9301" y="14242"/>
                    <a:pt x="9295" y="14244"/>
                    <a:pt x="9290" y="14244"/>
                  </a:cubicBezTo>
                  <a:cubicBezTo>
                    <a:pt x="9288" y="14244"/>
                    <a:pt x="9284" y="14243"/>
                    <a:pt x="9282" y="14242"/>
                  </a:cubicBezTo>
                  <a:cubicBezTo>
                    <a:pt x="9278" y="14239"/>
                    <a:pt x="9273" y="14235"/>
                    <a:pt x="9273" y="14230"/>
                  </a:cubicBezTo>
                  <a:cubicBezTo>
                    <a:pt x="9271" y="14226"/>
                    <a:pt x="9271" y="14222"/>
                    <a:pt x="9273" y="14219"/>
                  </a:cubicBezTo>
                  <a:cubicBezTo>
                    <a:pt x="9277" y="14214"/>
                    <a:pt x="9282" y="14212"/>
                    <a:pt x="9288" y="14212"/>
                  </a:cubicBezTo>
                  <a:close/>
                  <a:moveTo>
                    <a:pt x="12670" y="12993"/>
                  </a:moveTo>
                  <a:cubicBezTo>
                    <a:pt x="12872" y="12993"/>
                    <a:pt x="13063" y="13090"/>
                    <a:pt x="13182" y="13252"/>
                  </a:cubicBezTo>
                  <a:cubicBezTo>
                    <a:pt x="13282" y="13389"/>
                    <a:pt x="13323" y="13555"/>
                    <a:pt x="13297" y="13722"/>
                  </a:cubicBezTo>
                  <a:cubicBezTo>
                    <a:pt x="13283" y="13805"/>
                    <a:pt x="13255" y="13881"/>
                    <a:pt x="13214" y="13949"/>
                  </a:cubicBezTo>
                  <a:cubicBezTo>
                    <a:pt x="13206" y="13949"/>
                    <a:pt x="13200" y="13949"/>
                    <a:pt x="13192" y="13950"/>
                  </a:cubicBezTo>
                  <a:cubicBezTo>
                    <a:pt x="13171" y="13954"/>
                    <a:pt x="13149" y="13966"/>
                    <a:pt x="13127" y="13980"/>
                  </a:cubicBezTo>
                  <a:cubicBezTo>
                    <a:pt x="13130" y="13971"/>
                    <a:pt x="13132" y="13964"/>
                    <a:pt x="13130" y="13954"/>
                  </a:cubicBezTo>
                  <a:cubicBezTo>
                    <a:pt x="13129" y="13936"/>
                    <a:pt x="13117" y="13917"/>
                    <a:pt x="13100" y="13905"/>
                  </a:cubicBezTo>
                  <a:lnTo>
                    <a:pt x="13081" y="13890"/>
                  </a:lnTo>
                  <a:cubicBezTo>
                    <a:pt x="13086" y="13885"/>
                    <a:pt x="13089" y="13878"/>
                    <a:pt x="13092" y="13871"/>
                  </a:cubicBezTo>
                  <a:lnTo>
                    <a:pt x="13113" y="13881"/>
                  </a:lnTo>
                  <a:cubicBezTo>
                    <a:pt x="13124" y="13886"/>
                    <a:pt x="13136" y="13888"/>
                    <a:pt x="13147" y="13888"/>
                  </a:cubicBezTo>
                  <a:cubicBezTo>
                    <a:pt x="13170" y="13888"/>
                    <a:pt x="13191" y="13877"/>
                    <a:pt x="13200" y="13859"/>
                  </a:cubicBezTo>
                  <a:cubicBezTo>
                    <a:pt x="13211" y="13832"/>
                    <a:pt x="13192" y="13797"/>
                    <a:pt x="13156" y="13781"/>
                  </a:cubicBezTo>
                  <a:lnTo>
                    <a:pt x="13135" y="13773"/>
                  </a:lnTo>
                  <a:cubicBezTo>
                    <a:pt x="13137" y="13766"/>
                    <a:pt x="13139" y="13759"/>
                    <a:pt x="13140" y="13753"/>
                  </a:cubicBezTo>
                  <a:lnTo>
                    <a:pt x="13164" y="13757"/>
                  </a:lnTo>
                  <a:cubicBezTo>
                    <a:pt x="13168" y="13758"/>
                    <a:pt x="13172" y="13758"/>
                    <a:pt x="13176" y="13758"/>
                  </a:cubicBezTo>
                  <a:cubicBezTo>
                    <a:pt x="13209" y="13758"/>
                    <a:pt x="13236" y="13740"/>
                    <a:pt x="13240" y="13715"/>
                  </a:cubicBezTo>
                  <a:cubicBezTo>
                    <a:pt x="13244" y="13684"/>
                    <a:pt x="13217" y="13657"/>
                    <a:pt x="13179" y="13652"/>
                  </a:cubicBezTo>
                  <a:lnTo>
                    <a:pt x="13156" y="13647"/>
                  </a:lnTo>
                  <a:cubicBezTo>
                    <a:pt x="13156" y="13641"/>
                    <a:pt x="13156" y="13633"/>
                    <a:pt x="13158" y="13626"/>
                  </a:cubicBezTo>
                  <a:lnTo>
                    <a:pt x="13181" y="13623"/>
                  </a:lnTo>
                  <a:cubicBezTo>
                    <a:pt x="13203" y="13621"/>
                    <a:pt x="13222" y="13612"/>
                    <a:pt x="13233" y="13597"/>
                  </a:cubicBezTo>
                  <a:cubicBezTo>
                    <a:pt x="13241" y="13586"/>
                    <a:pt x="13245" y="13575"/>
                    <a:pt x="13244" y="13562"/>
                  </a:cubicBezTo>
                  <a:cubicBezTo>
                    <a:pt x="13240" y="13535"/>
                    <a:pt x="13214" y="13515"/>
                    <a:pt x="13179" y="13515"/>
                  </a:cubicBezTo>
                  <a:cubicBezTo>
                    <a:pt x="13176" y="13515"/>
                    <a:pt x="13172" y="13515"/>
                    <a:pt x="13169" y="13516"/>
                  </a:cubicBezTo>
                  <a:lnTo>
                    <a:pt x="13146" y="13518"/>
                  </a:lnTo>
                  <a:cubicBezTo>
                    <a:pt x="13145" y="13511"/>
                    <a:pt x="13144" y="13505"/>
                    <a:pt x="13140" y="13499"/>
                  </a:cubicBezTo>
                  <a:lnTo>
                    <a:pt x="13162" y="13490"/>
                  </a:lnTo>
                  <a:cubicBezTo>
                    <a:pt x="13182" y="13483"/>
                    <a:pt x="13198" y="13468"/>
                    <a:pt x="13206" y="13451"/>
                  </a:cubicBezTo>
                  <a:cubicBezTo>
                    <a:pt x="13211" y="13439"/>
                    <a:pt x="13211" y="13426"/>
                    <a:pt x="13207" y="13415"/>
                  </a:cubicBezTo>
                  <a:cubicBezTo>
                    <a:pt x="13199" y="13396"/>
                    <a:pt x="13177" y="13385"/>
                    <a:pt x="13152" y="13385"/>
                  </a:cubicBezTo>
                  <a:cubicBezTo>
                    <a:pt x="13142" y="13385"/>
                    <a:pt x="13132" y="13387"/>
                    <a:pt x="13123" y="13390"/>
                  </a:cubicBezTo>
                  <a:lnTo>
                    <a:pt x="13101" y="13399"/>
                  </a:lnTo>
                  <a:cubicBezTo>
                    <a:pt x="13098" y="13391"/>
                    <a:pt x="13095" y="13386"/>
                    <a:pt x="13091" y="13380"/>
                  </a:cubicBezTo>
                  <a:lnTo>
                    <a:pt x="13109" y="13367"/>
                  </a:lnTo>
                  <a:cubicBezTo>
                    <a:pt x="13127" y="13353"/>
                    <a:pt x="13138" y="13336"/>
                    <a:pt x="13143" y="13317"/>
                  </a:cubicBezTo>
                  <a:cubicBezTo>
                    <a:pt x="13145" y="13305"/>
                    <a:pt x="13140" y="13291"/>
                    <a:pt x="13134" y="13283"/>
                  </a:cubicBezTo>
                  <a:cubicBezTo>
                    <a:pt x="13125" y="13270"/>
                    <a:pt x="13110" y="13264"/>
                    <a:pt x="13093" y="13264"/>
                  </a:cubicBezTo>
                  <a:cubicBezTo>
                    <a:pt x="13078" y="13264"/>
                    <a:pt x="13060" y="13269"/>
                    <a:pt x="13046" y="13279"/>
                  </a:cubicBezTo>
                  <a:lnTo>
                    <a:pt x="13028" y="13292"/>
                  </a:lnTo>
                  <a:cubicBezTo>
                    <a:pt x="13022" y="13288"/>
                    <a:pt x="13018" y="13283"/>
                    <a:pt x="13013" y="13276"/>
                  </a:cubicBezTo>
                  <a:lnTo>
                    <a:pt x="13028" y="13258"/>
                  </a:lnTo>
                  <a:cubicBezTo>
                    <a:pt x="13040" y="13241"/>
                    <a:pt x="13049" y="13221"/>
                    <a:pt x="13046" y="13202"/>
                  </a:cubicBezTo>
                  <a:cubicBezTo>
                    <a:pt x="13044" y="13190"/>
                    <a:pt x="13038" y="13178"/>
                    <a:pt x="13029" y="13171"/>
                  </a:cubicBezTo>
                  <a:cubicBezTo>
                    <a:pt x="13021" y="13165"/>
                    <a:pt x="13011" y="13162"/>
                    <a:pt x="13001" y="13162"/>
                  </a:cubicBezTo>
                  <a:cubicBezTo>
                    <a:pt x="12981" y="13162"/>
                    <a:pt x="12958" y="13172"/>
                    <a:pt x="12943" y="13191"/>
                  </a:cubicBezTo>
                  <a:lnTo>
                    <a:pt x="12928" y="13210"/>
                  </a:lnTo>
                  <a:cubicBezTo>
                    <a:pt x="12923" y="13206"/>
                    <a:pt x="12917" y="13202"/>
                    <a:pt x="12912" y="13199"/>
                  </a:cubicBezTo>
                  <a:lnTo>
                    <a:pt x="12921" y="13178"/>
                  </a:lnTo>
                  <a:cubicBezTo>
                    <a:pt x="12927" y="13162"/>
                    <a:pt x="12930" y="13147"/>
                    <a:pt x="12927" y="13131"/>
                  </a:cubicBezTo>
                  <a:cubicBezTo>
                    <a:pt x="12924" y="13112"/>
                    <a:pt x="12914" y="13099"/>
                    <a:pt x="12900" y="13092"/>
                  </a:cubicBezTo>
                  <a:cubicBezTo>
                    <a:pt x="12895" y="13089"/>
                    <a:pt x="12889" y="13088"/>
                    <a:pt x="12884" y="13088"/>
                  </a:cubicBezTo>
                  <a:cubicBezTo>
                    <a:pt x="12860" y="13088"/>
                    <a:pt x="12835" y="13107"/>
                    <a:pt x="12822" y="13134"/>
                  </a:cubicBezTo>
                  <a:lnTo>
                    <a:pt x="12812" y="13156"/>
                  </a:lnTo>
                  <a:cubicBezTo>
                    <a:pt x="12806" y="13153"/>
                    <a:pt x="12800" y="13152"/>
                    <a:pt x="12792" y="13151"/>
                  </a:cubicBezTo>
                  <a:lnTo>
                    <a:pt x="12797" y="13128"/>
                  </a:lnTo>
                  <a:cubicBezTo>
                    <a:pt x="12802" y="13090"/>
                    <a:pt x="12784" y="13055"/>
                    <a:pt x="12754" y="13052"/>
                  </a:cubicBezTo>
                  <a:lnTo>
                    <a:pt x="12748" y="13052"/>
                  </a:lnTo>
                  <a:cubicBezTo>
                    <a:pt x="12721" y="13052"/>
                    <a:pt x="12696" y="13078"/>
                    <a:pt x="12691" y="13112"/>
                  </a:cubicBezTo>
                  <a:lnTo>
                    <a:pt x="12687" y="13135"/>
                  </a:lnTo>
                  <a:cubicBezTo>
                    <a:pt x="12681" y="13135"/>
                    <a:pt x="12673" y="13135"/>
                    <a:pt x="12666" y="13133"/>
                  </a:cubicBezTo>
                  <a:lnTo>
                    <a:pt x="12664" y="13111"/>
                  </a:lnTo>
                  <a:cubicBezTo>
                    <a:pt x="12660" y="13075"/>
                    <a:pt x="12636" y="13047"/>
                    <a:pt x="12603" y="13047"/>
                  </a:cubicBezTo>
                  <a:cubicBezTo>
                    <a:pt x="12591" y="13048"/>
                    <a:pt x="12579" y="13056"/>
                    <a:pt x="12571" y="13066"/>
                  </a:cubicBezTo>
                  <a:cubicBezTo>
                    <a:pt x="12559" y="13080"/>
                    <a:pt x="12554" y="13101"/>
                    <a:pt x="12557" y="13122"/>
                  </a:cubicBezTo>
                  <a:lnTo>
                    <a:pt x="12559" y="13146"/>
                  </a:lnTo>
                  <a:cubicBezTo>
                    <a:pt x="12553" y="13147"/>
                    <a:pt x="12547" y="13148"/>
                    <a:pt x="12539" y="13151"/>
                  </a:cubicBezTo>
                  <a:lnTo>
                    <a:pt x="12532" y="13130"/>
                  </a:lnTo>
                  <a:cubicBezTo>
                    <a:pt x="12521" y="13100"/>
                    <a:pt x="12495" y="13082"/>
                    <a:pt x="12472" y="13082"/>
                  </a:cubicBezTo>
                  <a:cubicBezTo>
                    <a:pt x="12467" y="13082"/>
                    <a:pt x="12462" y="13082"/>
                    <a:pt x="12457" y="13084"/>
                  </a:cubicBezTo>
                  <a:cubicBezTo>
                    <a:pt x="12444" y="13089"/>
                    <a:pt x="12436" y="13098"/>
                    <a:pt x="12431" y="13110"/>
                  </a:cubicBezTo>
                  <a:cubicBezTo>
                    <a:pt x="12422" y="13127"/>
                    <a:pt x="12423" y="13148"/>
                    <a:pt x="12431" y="13168"/>
                  </a:cubicBezTo>
                  <a:lnTo>
                    <a:pt x="12438" y="13189"/>
                  </a:lnTo>
                  <a:cubicBezTo>
                    <a:pt x="12433" y="13191"/>
                    <a:pt x="12427" y="13195"/>
                    <a:pt x="12420" y="13199"/>
                  </a:cubicBezTo>
                  <a:lnTo>
                    <a:pt x="12406" y="13180"/>
                  </a:lnTo>
                  <a:cubicBezTo>
                    <a:pt x="12391" y="13160"/>
                    <a:pt x="12368" y="13148"/>
                    <a:pt x="12347" y="13148"/>
                  </a:cubicBezTo>
                  <a:cubicBezTo>
                    <a:pt x="12338" y="13148"/>
                    <a:pt x="12329" y="13151"/>
                    <a:pt x="12322" y="13156"/>
                  </a:cubicBezTo>
                  <a:cubicBezTo>
                    <a:pt x="12312" y="13162"/>
                    <a:pt x="12305" y="13174"/>
                    <a:pt x="12304" y="13187"/>
                  </a:cubicBezTo>
                  <a:cubicBezTo>
                    <a:pt x="12301" y="13206"/>
                    <a:pt x="12306" y="13227"/>
                    <a:pt x="12320" y="13244"/>
                  </a:cubicBezTo>
                  <a:lnTo>
                    <a:pt x="12333" y="13263"/>
                  </a:lnTo>
                  <a:cubicBezTo>
                    <a:pt x="12327" y="13268"/>
                    <a:pt x="12322" y="13271"/>
                    <a:pt x="12317" y="13276"/>
                  </a:cubicBezTo>
                  <a:lnTo>
                    <a:pt x="12299" y="13263"/>
                  </a:lnTo>
                  <a:cubicBezTo>
                    <a:pt x="12284" y="13250"/>
                    <a:pt x="12266" y="13244"/>
                    <a:pt x="12249" y="13244"/>
                  </a:cubicBezTo>
                  <a:cubicBezTo>
                    <a:pt x="12233" y="13244"/>
                    <a:pt x="12219" y="13250"/>
                    <a:pt x="12210" y="13260"/>
                  </a:cubicBezTo>
                  <a:cubicBezTo>
                    <a:pt x="12202" y="13270"/>
                    <a:pt x="12200" y="13284"/>
                    <a:pt x="12201" y="13296"/>
                  </a:cubicBezTo>
                  <a:cubicBezTo>
                    <a:pt x="12202" y="13315"/>
                    <a:pt x="12215" y="13333"/>
                    <a:pt x="12231" y="13347"/>
                  </a:cubicBezTo>
                  <a:lnTo>
                    <a:pt x="12249" y="13361"/>
                  </a:lnTo>
                  <a:cubicBezTo>
                    <a:pt x="12246" y="13366"/>
                    <a:pt x="12243" y="13373"/>
                    <a:pt x="12239" y="13380"/>
                  </a:cubicBezTo>
                  <a:lnTo>
                    <a:pt x="12218" y="13370"/>
                  </a:lnTo>
                  <a:cubicBezTo>
                    <a:pt x="12207" y="13365"/>
                    <a:pt x="12195" y="13363"/>
                    <a:pt x="12184" y="13363"/>
                  </a:cubicBezTo>
                  <a:cubicBezTo>
                    <a:pt x="12161" y="13363"/>
                    <a:pt x="12140" y="13373"/>
                    <a:pt x="12132" y="13391"/>
                  </a:cubicBezTo>
                  <a:cubicBezTo>
                    <a:pt x="12121" y="13419"/>
                    <a:pt x="12139" y="13453"/>
                    <a:pt x="12174" y="13469"/>
                  </a:cubicBezTo>
                  <a:lnTo>
                    <a:pt x="12196" y="13479"/>
                  </a:lnTo>
                  <a:cubicBezTo>
                    <a:pt x="12194" y="13485"/>
                    <a:pt x="12191" y="13491"/>
                    <a:pt x="12190" y="13498"/>
                  </a:cubicBezTo>
                  <a:lnTo>
                    <a:pt x="12168" y="13495"/>
                  </a:lnTo>
                  <a:cubicBezTo>
                    <a:pt x="12163" y="13494"/>
                    <a:pt x="12157" y="13493"/>
                    <a:pt x="12152" y="13493"/>
                  </a:cubicBezTo>
                  <a:cubicBezTo>
                    <a:pt x="12121" y="13493"/>
                    <a:pt x="12095" y="13511"/>
                    <a:pt x="12091" y="13537"/>
                  </a:cubicBezTo>
                  <a:cubicBezTo>
                    <a:pt x="12086" y="13566"/>
                    <a:pt x="12114" y="13595"/>
                    <a:pt x="12152" y="13601"/>
                  </a:cubicBezTo>
                  <a:lnTo>
                    <a:pt x="12174" y="13605"/>
                  </a:lnTo>
                  <a:lnTo>
                    <a:pt x="12174" y="13626"/>
                  </a:lnTo>
                  <a:lnTo>
                    <a:pt x="12152" y="13629"/>
                  </a:lnTo>
                  <a:cubicBezTo>
                    <a:pt x="12130" y="13632"/>
                    <a:pt x="12111" y="13640"/>
                    <a:pt x="12100" y="13655"/>
                  </a:cubicBezTo>
                  <a:cubicBezTo>
                    <a:pt x="12091" y="13665"/>
                    <a:pt x="12088" y="13678"/>
                    <a:pt x="12089" y="13690"/>
                  </a:cubicBezTo>
                  <a:cubicBezTo>
                    <a:pt x="12091" y="13716"/>
                    <a:pt x="12118" y="13737"/>
                    <a:pt x="12154" y="13737"/>
                  </a:cubicBezTo>
                  <a:cubicBezTo>
                    <a:pt x="12157" y="13737"/>
                    <a:pt x="12161" y="13736"/>
                    <a:pt x="12164" y="13736"/>
                  </a:cubicBezTo>
                  <a:lnTo>
                    <a:pt x="12188" y="13733"/>
                  </a:lnTo>
                  <a:cubicBezTo>
                    <a:pt x="12189" y="13739"/>
                    <a:pt x="12190" y="13746"/>
                    <a:pt x="12193" y="13753"/>
                  </a:cubicBezTo>
                  <a:lnTo>
                    <a:pt x="12172" y="13760"/>
                  </a:lnTo>
                  <a:cubicBezTo>
                    <a:pt x="12152" y="13769"/>
                    <a:pt x="12135" y="13784"/>
                    <a:pt x="12128" y="13800"/>
                  </a:cubicBezTo>
                  <a:cubicBezTo>
                    <a:pt x="12123" y="13812"/>
                    <a:pt x="12123" y="13825"/>
                    <a:pt x="12127" y="13836"/>
                  </a:cubicBezTo>
                  <a:cubicBezTo>
                    <a:pt x="12134" y="13856"/>
                    <a:pt x="12155" y="13867"/>
                    <a:pt x="12180" y="13867"/>
                  </a:cubicBezTo>
                  <a:cubicBezTo>
                    <a:pt x="12190" y="13867"/>
                    <a:pt x="12201" y="13865"/>
                    <a:pt x="12211" y="13861"/>
                  </a:cubicBezTo>
                  <a:lnTo>
                    <a:pt x="12232" y="13853"/>
                  </a:lnTo>
                  <a:cubicBezTo>
                    <a:pt x="12236" y="13858"/>
                    <a:pt x="12239" y="13865"/>
                    <a:pt x="12243" y="13871"/>
                  </a:cubicBezTo>
                  <a:lnTo>
                    <a:pt x="12225" y="13885"/>
                  </a:lnTo>
                  <a:cubicBezTo>
                    <a:pt x="12193" y="13907"/>
                    <a:pt x="12183" y="13945"/>
                    <a:pt x="12201" y="13969"/>
                  </a:cubicBezTo>
                  <a:cubicBezTo>
                    <a:pt x="12210" y="13981"/>
                    <a:pt x="12225" y="13987"/>
                    <a:pt x="12242" y="13987"/>
                  </a:cubicBezTo>
                  <a:cubicBezTo>
                    <a:pt x="12257" y="13987"/>
                    <a:pt x="12275" y="13982"/>
                    <a:pt x="12289" y="13971"/>
                  </a:cubicBezTo>
                  <a:lnTo>
                    <a:pt x="12307" y="13959"/>
                  </a:lnTo>
                  <a:cubicBezTo>
                    <a:pt x="12313" y="13964"/>
                    <a:pt x="12317" y="13969"/>
                    <a:pt x="12322" y="13974"/>
                  </a:cubicBezTo>
                  <a:lnTo>
                    <a:pt x="12307" y="13992"/>
                  </a:lnTo>
                  <a:cubicBezTo>
                    <a:pt x="12295" y="14009"/>
                    <a:pt x="12286" y="14029"/>
                    <a:pt x="12289" y="14048"/>
                  </a:cubicBezTo>
                  <a:cubicBezTo>
                    <a:pt x="12290" y="14061"/>
                    <a:pt x="12297" y="14074"/>
                    <a:pt x="12306" y="14080"/>
                  </a:cubicBezTo>
                  <a:cubicBezTo>
                    <a:pt x="12314" y="14086"/>
                    <a:pt x="12324" y="14089"/>
                    <a:pt x="12335" y="14089"/>
                  </a:cubicBezTo>
                  <a:cubicBezTo>
                    <a:pt x="12355" y="14089"/>
                    <a:pt x="12377" y="14079"/>
                    <a:pt x="12392" y="14060"/>
                  </a:cubicBezTo>
                  <a:lnTo>
                    <a:pt x="12406" y="14042"/>
                  </a:lnTo>
                  <a:cubicBezTo>
                    <a:pt x="12412" y="14045"/>
                    <a:pt x="12418" y="14049"/>
                    <a:pt x="12425" y="14052"/>
                  </a:cubicBezTo>
                  <a:lnTo>
                    <a:pt x="12416" y="14074"/>
                  </a:lnTo>
                  <a:cubicBezTo>
                    <a:pt x="12400" y="14108"/>
                    <a:pt x="12410" y="14147"/>
                    <a:pt x="12437" y="14159"/>
                  </a:cubicBezTo>
                  <a:cubicBezTo>
                    <a:pt x="12442" y="14161"/>
                    <a:pt x="12448" y="14162"/>
                    <a:pt x="12453" y="14162"/>
                  </a:cubicBezTo>
                  <a:cubicBezTo>
                    <a:pt x="12476" y="14162"/>
                    <a:pt x="12502" y="14144"/>
                    <a:pt x="12513" y="14117"/>
                  </a:cubicBezTo>
                  <a:lnTo>
                    <a:pt x="12522" y="14096"/>
                  </a:lnTo>
                  <a:cubicBezTo>
                    <a:pt x="12529" y="14097"/>
                    <a:pt x="12536" y="14099"/>
                    <a:pt x="12543" y="14101"/>
                  </a:cubicBezTo>
                  <a:lnTo>
                    <a:pt x="12538" y="14123"/>
                  </a:lnTo>
                  <a:cubicBezTo>
                    <a:pt x="12534" y="14144"/>
                    <a:pt x="12539" y="14165"/>
                    <a:pt x="12550" y="14181"/>
                  </a:cubicBezTo>
                  <a:cubicBezTo>
                    <a:pt x="12558" y="14192"/>
                    <a:pt x="12569" y="14198"/>
                    <a:pt x="12580" y="14201"/>
                  </a:cubicBezTo>
                  <a:lnTo>
                    <a:pt x="12587" y="14201"/>
                  </a:lnTo>
                  <a:cubicBezTo>
                    <a:pt x="12615" y="14201"/>
                    <a:pt x="12638" y="14176"/>
                    <a:pt x="12645" y="14140"/>
                  </a:cubicBezTo>
                  <a:lnTo>
                    <a:pt x="12649" y="14118"/>
                  </a:lnTo>
                  <a:lnTo>
                    <a:pt x="12670" y="14118"/>
                  </a:lnTo>
                  <a:lnTo>
                    <a:pt x="12673" y="14140"/>
                  </a:lnTo>
                  <a:cubicBezTo>
                    <a:pt x="12676" y="14176"/>
                    <a:pt x="12701" y="14203"/>
                    <a:pt x="12729" y="14203"/>
                  </a:cubicBezTo>
                  <a:lnTo>
                    <a:pt x="12733" y="14203"/>
                  </a:lnTo>
                  <a:cubicBezTo>
                    <a:pt x="12745" y="14202"/>
                    <a:pt x="12758" y="14196"/>
                    <a:pt x="12765" y="14186"/>
                  </a:cubicBezTo>
                  <a:cubicBezTo>
                    <a:pt x="12777" y="14172"/>
                    <a:pt x="12782" y="14151"/>
                    <a:pt x="12780" y="14129"/>
                  </a:cubicBezTo>
                  <a:lnTo>
                    <a:pt x="12777" y="14107"/>
                  </a:lnTo>
                  <a:cubicBezTo>
                    <a:pt x="12784" y="14106"/>
                    <a:pt x="12790" y="14104"/>
                    <a:pt x="12797" y="14102"/>
                  </a:cubicBezTo>
                  <a:lnTo>
                    <a:pt x="12805" y="14123"/>
                  </a:lnTo>
                  <a:cubicBezTo>
                    <a:pt x="12817" y="14153"/>
                    <a:pt x="12840" y="14171"/>
                    <a:pt x="12864" y="14171"/>
                  </a:cubicBezTo>
                  <a:cubicBezTo>
                    <a:pt x="12850" y="14179"/>
                    <a:pt x="12839" y="14185"/>
                    <a:pt x="12827" y="14191"/>
                  </a:cubicBezTo>
                  <a:cubicBezTo>
                    <a:pt x="12773" y="14214"/>
                    <a:pt x="12706" y="14223"/>
                    <a:pt x="12640" y="14234"/>
                  </a:cubicBezTo>
                  <a:lnTo>
                    <a:pt x="12603" y="14239"/>
                  </a:lnTo>
                  <a:cubicBezTo>
                    <a:pt x="12587" y="14241"/>
                    <a:pt x="12573" y="14244"/>
                    <a:pt x="12557" y="14246"/>
                  </a:cubicBezTo>
                  <a:cubicBezTo>
                    <a:pt x="12399" y="14218"/>
                    <a:pt x="12257" y="14132"/>
                    <a:pt x="12160" y="14000"/>
                  </a:cubicBezTo>
                  <a:cubicBezTo>
                    <a:pt x="12060" y="13864"/>
                    <a:pt x="12019" y="13696"/>
                    <a:pt x="12046" y="13528"/>
                  </a:cubicBezTo>
                  <a:cubicBezTo>
                    <a:pt x="12072" y="13361"/>
                    <a:pt x="12162" y="13215"/>
                    <a:pt x="12297" y="13115"/>
                  </a:cubicBezTo>
                  <a:cubicBezTo>
                    <a:pt x="12406" y="13034"/>
                    <a:pt x="12536" y="12993"/>
                    <a:pt x="12670" y="12993"/>
                  </a:cubicBezTo>
                  <a:close/>
                  <a:moveTo>
                    <a:pt x="9881" y="10997"/>
                  </a:moveTo>
                  <a:cubicBezTo>
                    <a:pt x="10398" y="10997"/>
                    <a:pt x="10888" y="11247"/>
                    <a:pt x="11194" y="11664"/>
                  </a:cubicBezTo>
                  <a:cubicBezTo>
                    <a:pt x="11723" y="12386"/>
                    <a:pt x="11566" y="13405"/>
                    <a:pt x="10843" y="13934"/>
                  </a:cubicBezTo>
                  <a:cubicBezTo>
                    <a:pt x="10561" y="14140"/>
                    <a:pt x="10231" y="14249"/>
                    <a:pt x="9884" y="14249"/>
                  </a:cubicBezTo>
                  <a:cubicBezTo>
                    <a:pt x="9367" y="14249"/>
                    <a:pt x="8876" y="14001"/>
                    <a:pt x="8571" y="13583"/>
                  </a:cubicBezTo>
                  <a:cubicBezTo>
                    <a:pt x="8315" y="13232"/>
                    <a:pt x="8209" y="12804"/>
                    <a:pt x="8277" y="12374"/>
                  </a:cubicBezTo>
                  <a:cubicBezTo>
                    <a:pt x="8343" y="11945"/>
                    <a:pt x="8573" y="11567"/>
                    <a:pt x="8923" y="11312"/>
                  </a:cubicBezTo>
                  <a:cubicBezTo>
                    <a:pt x="9204" y="11106"/>
                    <a:pt x="9535" y="10997"/>
                    <a:pt x="9881" y="10997"/>
                  </a:cubicBezTo>
                  <a:close/>
                  <a:moveTo>
                    <a:pt x="20556" y="14168"/>
                  </a:moveTo>
                  <a:cubicBezTo>
                    <a:pt x="20558" y="14168"/>
                    <a:pt x="20563" y="14168"/>
                    <a:pt x="20567" y="14170"/>
                  </a:cubicBezTo>
                  <a:cubicBezTo>
                    <a:pt x="20582" y="14172"/>
                    <a:pt x="20594" y="14180"/>
                    <a:pt x="20600" y="14192"/>
                  </a:cubicBezTo>
                  <a:cubicBezTo>
                    <a:pt x="20608" y="14202"/>
                    <a:pt x="20610" y="14213"/>
                    <a:pt x="20608" y="14224"/>
                  </a:cubicBezTo>
                  <a:cubicBezTo>
                    <a:pt x="20603" y="14247"/>
                    <a:pt x="20583" y="14262"/>
                    <a:pt x="20559" y="14262"/>
                  </a:cubicBezTo>
                  <a:cubicBezTo>
                    <a:pt x="20556" y="14262"/>
                    <a:pt x="20553" y="14262"/>
                    <a:pt x="20550" y="14261"/>
                  </a:cubicBezTo>
                  <a:cubicBezTo>
                    <a:pt x="20525" y="14256"/>
                    <a:pt x="20506" y="14232"/>
                    <a:pt x="20509" y="14206"/>
                  </a:cubicBezTo>
                  <a:cubicBezTo>
                    <a:pt x="20511" y="14184"/>
                    <a:pt x="20531" y="14168"/>
                    <a:pt x="20556" y="14168"/>
                  </a:cubicBezTo>
                  <a:close/>
                  <a:moveTo>
                    <a:pt x="8739" y="13981"/>
                  </a:moveTo>
                  <a:lnTo>
                    <a:pt x="8746" y="13989"/>
                  </a:lnTo>
                  <a:lnTo>
                    <a:pt x="8467" y="14269"/>
                  </a:lnTo>
                  <a:lnTo>
                    <a:pt x="8459" y="14260"/>
                  </a:lnTo>
                  <a:lnTo>
                    <a:pt x="8739" y="13981"/>
                  </a:lnTo>
                  <a:close/>
                  <a:moveTo>
                    <a:pt x="2023" y="12961"/>
                  </a:moveTo>
                  <a:lnTo>
                    <a:pt x="3325" y="14261"/>
                  </a:lnTo>
                  <a:lnTo>
                    <a:pt x="3316" y="14270"/>
                  </a:lnTo>
                  <a:lnTo>
                    <a:pt x="2016" y="12968"/>
                  </a:lnTo>
                  <a:lnTo>
                    <a:pt x="2023" y="12961"/>
                  </a:lnTo>
                  <a:close/>
                  <a:moveTo>
                    <a:pt x="13261" y="14190"/>
                  </a:moveTo>
                  <a:cubicBezTo>
                    <a:pt x="13285" y="14190"/>
                    <a:pt x="13303" y="14203"/>
                    <a:pt x="13307" y="14224"/>
                  </a:cubicBezTo>
                  <a:cubicBezTo>
                    <a:pt x="13311" y="14245"/>
                    <a:pt x="13301" y="14264"/>
                    <a:pt x="13282" y="14275"/>
                  </a:cubicBezTo>
                  <a:cubicBezTo>
                    <a:pt x="13279" y="14275"/>
                    <a:pt x="13273" y="14274"/>
                    <a:pt x="13269" y="14274"/>
                  </a:cubicBezTo>
                  <a:cubicBezTo>
                    <a:pt x="13258" y="14274"/>
                    <a:pt x="13247" y="14275"/>
                    <a:pt x="13234" y="14275"/>
                  </a:cubicBezTo>
                  <a:cubicBezTo>
                    <a:pt x="13221" y="14270"/>
                    <a:pt x="13211" y="14259"/>
                    <a:pt x="13208" y="14248"/>
                  </a:cubicBezTo>
                  <a:cubicBezTo>
                    <a:pt x="13206" y="14237"/>
                    <a:pt x="13207" y="14224"/>
                    <a:pt x="13213" y="14214"/>
                  </a:cubicBezTo>
                  <a:cubicBezTo>
                    <a:pt x="13221" y="14202"/>
                    <a:pt x="13233" y="14195"/>
                    <a:pt x="13248" y="14191"/>
                  </a:cubicBezTo>
                  <a:cubicBezTo>
                    <a:pt x="13252" y="14190"/>
                    <a:pt x="13255" y="14190"/>
                    <a:pt x="13261" y="14190"/>
                  </a:cubicBezTo>
                  <a:close/>
                  <a:moveTo>
                    <a:pt x="8772" y="14026"/>
                  </a:moveTo>
                  <a:cubicBezTo>
                    <a:pt x="8776" y="14031"/>
                    <a:pt x="8779" y="14035"/>
                    <a:pt x="8782" y="14040"/>
                  </a:cubicBezTo>
                  <a:lnTo>
                    <a:pt x="8540" y="14281"/>
                  </a:lnTo>
                  <a:lnTo>
                    <a:pt x="8529" y="14270"/>
                  </a:lnTo>
                  <a:lnTo>
                    <a:pt x="8772" y="14026"/>
                  </a:lnTo>
                  <a:close/>
                  <a:moveTo>
                    <a:pt x="2014" y="13031"/>
                  </a:moveTo>
                  <a:lnTo>
                    <a:pt x="3255" y="14271"/>
                  </a:lnTo>
                  <a:lnTo>
                    <a:pt x="3242" y="14282"/>
                  </a:lnTo>
                  <a:lnTo>
                    <a:pt x="2002" y="13042"/>
                  </a:lnTo>
                  <a:lnTo>
                    <a:pt x="2014" y="13031"/>
                  </a:lnTo>
                  <a:close/>
                  <a:moveTo>
                    <a:pt x="14995" y="14064"/>
                  </a:moveTo>
                  <a:lnTo>
                    <a:pt x="14995" y="14064"/>
                  </a:lnTo>
                  <a:cubicBezTo>
                    <a:pt x="15018" y="14067"/>
                    <a:pt x="15041" y="14069"/>
                    <a:pt x="15064" y="14069"/>
                  </a:cubicBezTo>
                  <a:cubicBezTo>
                    <a:pt x="15087" y="14069"/>
                    <a:pt x="15110" y="14067"/>
                    <a:pt x="15133" y="14064"/>
                  </a:cubicBezTo>
                  <a:lnTo>
                    <a:pt x="15133" y="14064"/>
                  </a:lnTo>
                  <a:cubicBezTo>
                    <a:pt x="15116" y="14101"/>
                    <a:pt x="15106" y="14140"/>
                    <a:pt x="15106" y="14182"/>
                  </a:cubicBezTo>
                  <a:cubicBezTo>
                    <a:pt x="15106" y="14223"/>
                    <a:pt x="15116" y="14264"/>
                    <a:pt x="15133" y="14301"/>
                  </a:cubicBezTo>
                  <a:cubicBezTo>
                    <a:pt x="15110" y="14298"/>
                    <a:pt x="15087" y="14296"/>
                    <a:pt x="15064" y="14296"/>
                  </a:cubicBezTo>
                  <a:cubicBezTo>
                    <a:pt x="15041" y="14296"/>
                    <a:pt x="15019" y="14298"/>
                    <a:pt x="14995" y="14301"/>
                  </a:cubicBezTo>
                  <a:cubicBezTo>
                    <a:pt x="15012" y="14265"/>
                    <a:pt x="15022" y="14224"/>
                    <a:pt x="15022" y="14182"/>
                  </a:cubicBezTo>
                  <a:cubicBezTo>
                    <a:pt x="15022" y="14140"/>
                    <a:pt x="15011" y="14101"/>
                    <a:pt x="14995" y="14064"/>
                  </a:cubicBezTo>
                  <a:close/>
                  <a:moveTo>
                    <a:pt x="16595" y="14064"/>
                  </a:moveTo>
                  <a:lnTo>
                    <a:pt x="16595" y="14064"/>
                  </a:lnTo>
                  <a:cubicBezTo>
                    <a:pt x="16577" y="14101"/>
                    <a:pt x="16569" y="14140"/>
                    <a:pt x="16569" y="14182"/>
                  </a:cubicBezTo>
                  <a:cubicBezTo>
                    <a:pt x="16569" y="14224"/>
                    <a:pt x="16579" y="14264"/>
                    <a:pt x="16595" y="14301"/>
                  </a:cubicBezTo>
                  <a:cubicBezTo>
                    <a:pt x="16572" y="14298"/>
                    <a:pt x="16549" y="14296"/>
                    <a:pt x="16527" y="14296"/>
                  </a:cubicBezTo>
                  <a:cubicBezTo>
                    <a:pt x="16502" y="14296"/>
                    <a:pt x="16480" y="14298"/>
                    <a:pt x="16457" y="14301"/>
                  </a:cubicBezTo>
                  <a:cubicBezTo>
                    <a:pt x="16475" y="14265"/>
                    <a:pt x="16483" y="14224"/>
                    <a:pt x="16483" y="14182"/>
                  </a:cubicBezTo>
                  <a:cubicBezTo>
                    <a:pt x="16483" y="14140"/>
                    <a:pt x="16474" y="14101"/>
                    <a:pt x="16456" y="14064"/>
                  </a:cubicBezTo>
                  <a:lnTo>
                    <a:pt x="16456" y="14064"/>
                  </a:lnTo>
                  <a:cubicBezTo>
                    <a:pt x="16479" y="14067"/>
                    <a:pt x="16502" y="14069"/>
                    <a:pt x="16526" y="14069"/>
                  </a:cubicBezTo>
                  <a:cubicBezTo>
                    <a:pt x="16549" y="14069"/>
                    <a:pt x="16572" y="14067"/>
                    <a:pt x="16595" y="14064"/>
                  </a:cubicBezTo>
                  <a:close/>
                  <a:moveTo>
                    <a:pt x="17917" y="14064"/>
                  </a:moveTo>
                  <a:cubicBezTo>
                    <a:pt x="17940" y="14067"/>
                    <a:pt x="17964" y="14069"/>
                    <a:pt x="17987" y="14069"/>
                  </a:cubicBezTo>
                  <a:cubicBezTo>
                    <a:pt x="18010" y="14069"/>
                    <a:pt x="18034" y="14067"/>
                    <a:pt x="18057" y="14064"/>
                  </a:cubicBezTo>
                  <a:lnTo>
                    <a:pt x="18057" y="14064"/>
                  </a:lnTo>
                  <a:cubicBezTo>
                    <a:pt x="18040" y="14101"/>
                    <a:pt x="18029" y="14140"/>
                    <a:pt x="18029" y="14182"/>
                  </a:cubicBezTo>
                  <a:cubicBezTo>
                    <a:pt x="18029" y="14224"/>
                    <a:pt x="18039" y="14264"/>
                    <a:pt x="18056" y="14301"/>
                  </a:cubicBezTo>
                  <a:cubicBezTo>
                    <a:pt x="18033" y="14298"/>
                    <a:pt x="18009" y="14297"/>
                    <a:pt x="17986" y="14297"/>
                  </a:cubicBezTo>
                  <a:cubicBezTo>
                    <a:pt x="17963" y="14297"/>
                    <a:pt x="17940" y="14298"/>
                    <a:pt x="17917" y="14301"/>
                  </a:cubicBezTo>
                  <a:cubicBezTo>
                    <a:pt x="17933" y="14265"/>
                    <a:pt x="17943" y="14224"/>
                    <a:pt x="17943" y="14182"/>
                  </a:cubicBezTo>
                  <a:cubicBezTo>
                    <a:pt x="17943" y="14140"/>
                    <a:pt x="17932" y="14101"/>
                    <a:pt x="17917" y="14064"/>
                  </a:cubicBezTo>
                  <a:close/>
                  <a:moveTo>
                    <a:pt x="19518" y="14064"/>
                  </a:moveTo>
                  <a:lnTo>
                    <a:pt x="19518" y="14064"/>
                  </a:lnTo>
                  <a:cubicBezTo>
                    <a:pt x="19502" y="14101"/>
                    <a:pt x="19492" y="14140"/>
                    <a:pt x="19492" y="14182"/>
                  </a:cubicBezTo>
                  <a:cubicBezTo>
                    <a:pt x="19492" y="14224"/>
                    <a:pt x="19503" y="14264"/>
                    <a:pt x="19518" y="14301"/>
                  </a:cubicBezTo>
                  <a:cubicBezTo>
                    <a:pt x="19496" y="14298"/>
                    <a:pt x="19472" y="14296"/>
                    <a:pt x="19450" y="14296"/>
                  </a:cubicBezTo>
                  <a:cubicBezTo>
                    <a:pt x="19427" y="14296"/>
                    <a:pt x="19404" y="14298"/>
                    <a:pt x="19381" y="14301"/>
                  </a:cubicBezTo>
                  <a:cubicBezTo>
                    <a:pt x="19398" y="14265"/>
                    <a:pt x="19408" y="14224"/>
                    <a:pt x="19408" y="14182"/>
                  </a:cubicBezTo>
                  <a:cubicBezTo>
                    <a:pt x="19408" y="14140"/>
                    <a:pt x="19397" y="14101"/>
                    <a:pt x="19381" y="14064"/>
                  </a:cubicBezTo>
                  <a:lnTo>
                    <a:pt x="19381" y="14064"/>
                  </a:lnTo>
                  <a:cubicBezTo>
                    <a:pt x="19403" y="14067"/>
                    <a:pt x="19426" y="14069"/>
                    <a:pt x="19449" y="14069"/>
                  </a:cubicBezTo>
                  <a:cubicBezTo>
                    <a:pt x="19472" y="14069"/>
                    <a:pt x="19495" y="14067"/>
                    <a:pt x="19518" y="14064"/>
                  </a:cubicBezTo>
                  <a:close/>
                  <a:moveTo>
                    <a:pt x="5707" y="14287"/>
                  </a:moveTo>
                  <a:lnTo>
                    <a:pt x="5707" y="14303"/>
                  </a:lnTo>
                  <a:lnTo>
                    <a:pt x="5014" y="14303"/>
                  </a:lnTo>
                  <a:lnTo>
                    <a:pt x="5014" y="14287"/>
                  </a:lnTo>
                  <a:close/>
                  <a:moveTo>
                    <a:pt x="13670" y="14065"/>
                  </a:moveTo>
                  <a:lnTo>
                    <a:pt x="13670" y="14065"/>
                  </a:lnTo>
                  <a:cubicBezTo>
                    <a:pt x="13653" y="14102"/>
                    <a:pt x="13643" y="14143"/>
                    <a:pt x="13645" y="14184"/>
                  </a:cubicBezTo>
                  <a:cubicBezTo>
                    <a:pt x="13646" y="14224"/>
                    <a:pt x="13656" y="14264"/>
                    <a:pt x="13674" y="14301"/>
                  </a:cubicBezTo>
                  <a:cubicBezTo>
                    <a:pt x="13658" y="14299"/>
                    <a:pt x="13642" y="14298"/>
                    <a:pt x="13625" y="14298"/>
                  </a:cubicBezTo>
                  <a:cubicBezTo>
                    <a:pt x="13620" y="14298"/>
                    <a:pt x="13614" y="14298"/>
                    <a:pt x="13609" y="14298"/>
                  </a:cubicBezTo>
                  <a:cubicBezTo>
                    <a:pt x="13593" y="14300"/>
                    <a:pt x="13577" y="14302"/>
                    <a:pt x="13561" y="14306"/>
                  </a:cubicBezTo>
                  <a:cubicBezTo>
                    <a:pt x="13556" y="14303"/>
                    <a:pt x="13552" y="14302"/>
                    <a:pt x="13548" y="14301"/>
                  </a:cubicBezTo>
                  <a:cubicBezTo>
                    <a:pt x="13557" y="14265"/>
                    <a:pt x="13563" y="14228"/>
                    <a:pt x="13560" y="14190"/>
                  </a:cubicBezTo>
                  <a:cubicBezTo>
                    <a:pt x="13557" y="14147"/>
                    <a:pt x="13543" y="14107"/>
                    <a:pt x="13522" y="14074"/>
                  </a:cubicBezTo>
                  <a:lnTo>
                    <a:pt x="13522" y="14074"/>
                  </a:lnTo>
                  <a:cubicBezTo>
                    <a:pt x="13534" y="14074"/>
                    <a:pt x="13546" y="14074"/>
                    <a:pt x="13558" y="14074"/>
                  </a:cubicBezTo>
                  <a:cubicBezTo>
                    <a:pt x="13571" y="14074"/>
                    <a:pt x="13583" y="14074"/>
                    <a:pt x="13596" y="14074"/>
                  </a:cubicBezTo>
                  <a:cubicBezTo>
                    <a:pt x="13621" y="14071"/>
                    <a:pt x="13646" y="14068"/>
                    <a:pt x="13670" y="14065"/>
                  </a:cubicBezTo>
                  <a:close/>
                  <a:moveTo>
                    <a:pt x="13269" y="13985"/>
                  </a:moveTo>
                  <a:cubicBezTo>
                    <a:pt x="13401" y="13985"/>
                    <a:pt x="13506" y="14074"/>
                    <a:pt x="13514" y="14191"/>
                  </a:cubicBezTo>
                  <a:cubicBezTo>
                    <a:pt x="13518" y="14229"/>
                    <a:pt x="13513" y="14263"/>
                    <a:pt x="13502" y="14295"/>
                  </a:cubicBezTo>
                  <a:cubicBezTo>
                    <a:pt x="13464" y="14288"/>
                    <a:pt x="13426" y="14282"/>
                    <a:pt x="13386" y="14279"/>
                  </a:cubicBezTo>
                  <a:cubicBezTo>
                    <a:pt x="13396" y="14256"/>
                    <a:pt x="13398" y="14233"/>
                    <a:pt x="13395" y="14207"/>
                  </a:cubicBezTo>
                  <a:cubicBezTo>
                    <a:pt x="13384" y="14144"/>
                    <a:pt x="13326" y="14100"/>
                    <a:pt x="13258" y="14100"/>
                  </a:cubicBezTo>
                  <a:cubicBezTo>
                    <a:pt x="13248" y="14100"/>
                    <a:pt x="13237" y="14101"/>
                    <a:pt x="13226" y="14103"/>
                  </a:cubicBezTo>
                  <a:cubicBezTo>
                    <a:pt x="13186" y="14113"/>
                    <a:pt x="13152" y="14138"/>
                    <a:pt x="13132" y="14171"/>
                  </a:cubicBezTo>
                  <a:cubicBezTo>
                    <a:pt x="13113" y="14201"/>
                    <a:pt x="13110" y="14237"/>
                    <a:pt x="13118" y="14270"/>
                  </a:cubicBezTo>
                  <a:cubicBezTo>
                    <a:pt x="13120" y="14274"/>
                    <a:pt x="13123" y="14276"/>
                    <a:pt x="13124" y="14279"/>
                  </a:cubicBezTo>
                  <a:cubicBezTo>
                    <a:pt x="13049" y="14287"/>
                    <a:pt x="12976" y="14301"/>
                    <a:pt x="12905" y="14319"/>
                  </a:cubicBezTo>
                  <a:lnTo>
                    <a:pt x="12862" y="14219"/>
                  </a:lnTo>
                  <a:cubicBezTo>
                    <a:pt x="12920" y="14191"/>
                    <a:pt x="12976" y="14144"/>
                    <a:pt x="13032" y="14101"/>
                  </a:cubicBezTo>
                  <a:cubicBezTo>
                    <a:pt x="13095" y="14050"/>
                    <a:pt x="13155" y="14003"/>
                    <a:pt x="13201" y="13992"/>
                  </a:cubicBezTo>
                  <a:cubicBezTo>
                    <a:pt x="13223" y="13987"/>
                    <a:pt x="13247" y="13985"/>
                    <a:pt x="13269" y="13985"/>
                  </a:cubicBezTo>
                  <a:close/>
                  <a:moveTo>
                    <a:pt x="20575" y="13971"/>
                  </a:moveTo>
                  <a:cubicBezTo>
                    <a:pt x="20584" y="13971"/>
                    <a:pt x="20592" y="13972"/>
                    <a:pt x="20600" y="13973"/>
                  </a:cubicBezTo>
                  <a:cubicBezTo>
                    <a:pt x="20684" y="13987"/>
                    <a:pt x="20756" y="14033"/>
                    <a:pt x="20793" y="14101"/>
                  </a:cubicBezTo>
                  <a:cubicBezTo>
                    <a:pt x="20826" y="14156"/>
                    <a:pt x="20832" y="14219"/>
                    <a:pt x="20814" y="14276"/>
                  </a:cubicBezTo>
                  <a:cubicBezTo>
                    <a:pt x="20810" y="14282"/>
                    <a:pt x="20808" y="14288"/>
                    <a:pt x="20805" y="14295"/>
                  </a:cubicBezTo>
                  <a:cubicBezTo>
                    <a:pt x="20764" y="14288"/>
                    <a:pt x="20723" y="14282"/>
                    <a:pt x="20682" y="14280"/>
                  </a:cubicBezTo>
                  <a:cubicBezTo>
                    <a:pt x="20688" y="14270"/>
                    <a:pt x="20693" y="14258"/>
                    <a:pt x="20698" y="14244"/>
                  </a:cubicBezTo>
                  <a:cubicBezTo>
                    <a:pt x="20705" y="14211"/>
                    <a:pt x="20699" y="14176"/>
                    <a:pt x="20679" y="14145"/>
                  </a:cubicBezTo>
                  <a:cubicBezTo>
                    <a:pt x="20657" y="14113"/>
                    <a:pt x="20622" y="14090"/>
                    <a:pt x="20582" y="14083"/>
                  </a:cubicBezTo>
                  <a:cubicBezTo>
                    <a:pt x="20573" y="14082"/>
                    <a:pt x="20564" y="14081"/>
                    <a:pt x="20556" y="14081"/>
                  </a:cubicBezTo>
                  <a:cubicBezTo>
                    <a:pt x="20485" y="14081"/>
                    <a:pt x="20426" y="14131"/>
                    <a:pt x="20419" y="14196"/>
                  </a:cubicBezTo>
                  <a:cubicBezTo>
                    <a:pt x="20415" y="14225"/>
                    <a:pt x="20423" y="14256"/>
                    <a:pt x="20439" y="14281"/>
                  </a:cubicBezTo>
                  <a:cubicBezTo>
                    <a:pt x="20365" y="14288"/>
                    <a:pt x="20294" y="14302"/>
                    <a:pt x="20224" y="14320"/>
                  </a:cubicBezTo>
                  <a:cubicBezTo>
                    <a:pt x="20218" y="14319"/>
                    <a:pt x="20209" y="14317"/>
                    <a:pt x="20203" y="14317"/>
                  </a:cubicBezTo>
                  <a:lnTo>
                    <a:pt x="20203" y="14050"/>
                  </a:lnTo>
                  <a:cubicBezTo>
                    <a:pt x="20267" y="14044"/>
                    <a:pt x="20339" y="14024"/>
                    <a:pt x="20406" y="14006"/>
                  </a:cubicBezTo>
                  <a:cubicBezTo>
                    <a:pt x="20470" y="13989"/>
                    <a:pt x="20529" y="13971"/>
                    <a:pt x="20575" y="13971"/>
                  </a:cubicBezTo>
                  <a:close/>
                  <a:moveTo>
                    <a:pt x="20864" y="14165"/>
                  </a:moveTo>
                  <a:lnTo>
                    <a:pt x="20864" y="14165"/>
                  </a:lnTo>
                  <a:cubicBezTo>
                    <a:pt x="20888" y="14177"/>
                    <a:pt x="20909" y="14190"/>
                    <a:pt x="20934" y="14197"/>
                  </a:cubicBezTo>
                  <a:cubicBezTo>
                    <a:pt x="20958" y="14205"/>
                    <a:pt x="20980" y="14212"/>
                    <a:pt x="21004" y="14218"/>
                  </a:cubicBezTo>
                  <a:cubicBezTo>
                    <a:pt x="20974" y="14245"/>
                    <a:pt x="20950" y="14279"/>
                    <a:pt x="20936" y="14318"/>
                  </a:cubicBezTo>
                  <a:cubicBezTo>
                    <a:pt x="20936" y="14319"/>
                    <a:pt x="20936" y="14319"/>
                    <a:pt x="20934" y="14321"/>
                  </a:cubicBezTo>
                  <a:cubicBezTo>
                    <a:pt x="20906" y="14314"/>
                    <a:pt x="20879" y="14307"/>
                    <a:pt x="20851" y="14301"/>
                  </a:cubicBezTo>
                  <a:cubicBezTo>
                    <a:pt x="20853" y="14297"/>
                    <a:pt x="20855" y="14295"/>
                    <a:pt x="20857" y="14291"/>
                  </a:cubicBezTo>
                  <a:cubicBezTo>
                    <a:pt x="20870" y="14251"/>
                    <a:pt x="20873" y="14207"/>
                    <a:pt x="20864" y="14165"/>
                  </a:cubicBezTo>
                  <a:close/>
                  <a:moveTo>
                    <a:pt x="8806" y="14081"/>
                  </a:moveTo>
                  <a:cubicBezTo>
                    <a:pt x="8808" y="14084"/>
                    <a:pt x="8810" y="14087"/>
                    <a:pt x="8811" y="14090"/>
                  </a:cubicBezTo>
                  <a:lnTo>
                    <a:pt x="8551" y="14351"/>
                  </a:lnTo>
                  <a:lnTo>
                    <a:pt x="8543" y="14344"/>
                  </a:lnTo>
                  <a:lnTo>
                    <a:pt x="8806" y="14081"/>
                  </a:lnTo>
                  <a:close/>
                  <a:moveTo>
                    <a:pt x="1939" y="13043"/>
                  </a:moveTo>
                  <a:lnTo>
                    <a:pt x="3240" y="14345"/>
                  </a:lnTo>
                  <a:lnTo>
                    <a:pt x="3232" y="14353"/>
                  </a:lnTo>
                  <a:lnTo>
                    <a:pt x="1931" y="13052"/>
                  </a:lnTo>
                  <a:lnTo>
                    <a:pt x="1939" y="13043"/>
                  </a:lnTo>
                  <a:close/>
                  <a:moveTo>
                    <a:pt x="5705" y="14349"/>
                  </a:moveTo>
                  <a:lnTo>
                    <a:pt x="5705" y="14359"/>
                  </a:lnTo>
                  <a:lnTo>
                    <a:pt x="4971" y="14359"/>
                  </a:lnTo>
                  <a:lnTo>
                    <a:pt x="4971" y="14349"/>
                  </a:lnTo>
                  <a:close/>
                  <a:moveTo>
                    <a:pt x="21210" y="14358"/>
                  </a:moveTo>
                  <a:cubicBezTo>
                    <a:pt x="21206" y="14359"/>
                    <a:pt x="21204" y="14359"/>
                    <a:pt x="21199" y="14359"/>
                  </a:cubicBezTo>
                  <a:cubicBezTo>
                    <a:pt x="21202" y="14359"/>
                    <a:pt x="21205" y="14358"/>
                    <a:pt x="21207" y="14358"/>
                  </a:cubicBezTo>
                  <a:close/>
                  <a:moveTo>
                    <a:pt x="8837" y="14129"/>
                  </a:moveTo>
                  <a:cubicBezTo>
                    <a:pt x="8841" y="14135"/>
                    <a:pt x="8844" y="14139"/>
                    <a:pt x="8847" y="14143"/>
                  </a:cubicBezTo>
                  <a:lnTo>
                    <a:pt x="8625" y="14366"/>
                  </a:lnTo>
                  <a:lnTo>
                    <a:pt x="8613" y="14354"/>
                  </a:lnTo>
                  <a:lnTo>
                    <a:pt x="8837" y="14129"/>
                  </a:lnTo>
                  <a:close/>
                  <a:moveTo>
                    <a:pt x="1929" y="13115"/>
                  </a:moveTo>
                  <a:lnTo>
                    <a:pt x="3171" y="14355"/>
                  </a:lnTo>
                  <a:lnTo>
                    <a:pt x="3158" y="14367"/>
                  </a:lnTo>
                  <a:lnTo>
                    <a:pt x="1918" y="13127"/>
                  </a:lnTo>
                  <a:lnTo>
                    <a:pt x="1929" y="13115"/>
                  </a:lnTo>
                  <a:close/>
                  <a:moveTo>
                    <a:pt x="9189" y="14140"/>
                  </a:moveTo>
                  <a:cubicBezTo>
                    <a:pt x="9205" y="14147"/>
                    <a:pt x="9220" y="14155"/>
                    <a:pt x="9235" y="14161"/>
                  </a:cubicBezTo>
                  <a:cubicBezTo>
                    <a:pt x="9226" y="14168"/>
                    <a:pt x="9219" y="14174"/>
                    <a:pt x="9214" y="14181"/>
                  </a:cubicBezTo>
                  <a:cubicBezTo>
                    <a:pt x="9203" y="14200"/>
                    <a:pt x="9198" y="14223"/>
                    <a:pt x="9204" y="14245"/>
                  </a:cubicBezTo>
                  <a:cubicBezTo>
                    <a:pt x="9209" y="14270"/>
                    <a:pt x="9224" y="14290"/>
                    <a:pt x="9245" y="14301"/>
                  </a:cubicBezTo>
                  <a:cubicBezTo>
                    <a:pt x="9259" y="14311"/>
                    <a:pt x="9274" y="14314"/>
                    <a:pt x="9292" y="14314"/>
                  </a:cubicBezTo>
                  <a:cubicBezTo>
                    <a:pt x="9322" y="14314"/>
                    <a:pt x="9350" y="14298"/>
                    <a:pt x="9366" y="14274"/>
                  </a:cubicBezTo>
                  <a:cubicBezTo>
                    <a:pt x="9378" y="14255"/>
                    <a:pt x="9379" y="14234"/>
                    <a:pt x="9375" y="14214"/>
                  </a:cubicBezTo>
                  <a:lnTo>
                    <a:pt x="9375" y="14214"/>
                  </a:lnTo>
                  <a:cubicBezTo>
                    <a:pt x="9401" y="14222"/>
                    <a:pt x="9429" y="14230"/>
                    <a:pt x="9456" y="14238"/>
                  </a:cubicBezTo>
                  <a:cubicBezTo>
                    <a:pt x="9464" y="14249"/>
                    <a:pt x="9474" y="14259"/>
                    <a:pt x="9484" y="14267"/>
                  </a:cubicBezTo>
                  <a:lnTo>
                    <a:pt x="9468" y="14295"/>
                  </a:lnTo>
                  <a:lnTo>
                    <a:pt x="9419" y="14381"/>
                  </a:lnTo>
                  <a:cubicBezTo>
                    <a:pt x="9382" y="14366"/>
                    <a:pt x="9340" y="14360"/>
                    <a:pt x="9301" y="14355"/>
                  </a:cubicBezTo>
                  <a:cubicBezTo>
                    <a:pt x="9269" y="14351"/>
                    <a:pt x="9237" y="14346"/>
                    <a:pt x="9224" y="14338"/>
                  </a:cubicBezTo>
                  <a:cubicBezTo>
                    <a:pt x="9190" y="14318"/>
                    <a:pt x="9168" y="14287"/>
                    <a:pt x="9160" y="14251"/>
                  </a:cubicBezTo>
                  <a:cubicBezTo>
                    <a:pt x="9152" y="14218"/>
                    <a:pt x="9158" y="14184"/>
                    <a:pt x="9176" y="14156"/>
                  </a:cubicBezTo>
                  <a:cubicBezTo>
                    <a:pt x="9179" y="14151"/>
                    <a:pt x="9184" y="14145"/>
                    <a:pt x="9189" y="14140"/>
                  </a:cubicBezTo>
                  <a:close/>
                  <a:moveTo>
                    <a:pt x="21146" y="14384"/>
                  </a:moveTo>
                  <a:lnTo>
                    <a:pt x="21146" y="14384"/>
                  </a:lnTo>
                  <a:cubicBezTo>
                    <a:pt x="21144" y="14387"/>
                    <a:pt x="21142" y="14389"/>
                    <a:pt x="21140" y="14392"/>
                  </a:cubicBezTo>
                  <a:cubicBezTo>
                    <a:pt x="21142" y="14389"/>
                    <a:pt x="21143" y="14387"/>
                    <a:pt x="21146" y="14384"/>
                  </a:cubicBezTo>
                  <a:close/>
                  <a:moveTo>
                    <a:pt x="5707" y="14406"/>
                  </a:moveTo>
                  <a:lnTo>
                    <a:pt x="5707" y="14423"/>
                  </a:lnTo>
                  <a:lnTo>
                    <a:pt x="5014" y="14423"/>
                  </a:lnTo>
                  <a:lnTo>
                    <a:pt x="5014" y="14406"/>
                  </a:lnTo>
                  <a:close/>
                  <a:moveTo>
                    <a:pt x="13954" y="13936"/>
                  </a:moveTo>
                  <a:cubicBezTo>
                    <a:pt x="13985" y="13936"/>
                    <a:pt x="14036" y="13959"/>
                    <a:pt x="14091" y="13981"/>
                  </a:cubicBezTo>
                  <a:cubicBezTo>
                    <a:pt x="14159" y="14010"/>
                    <a:pt x="14236" y="14043"/>
                    <a:pt x="14310" y="14049"/>
                  </a:cubicBezTo>
                  <a:lnTo>
                    <a:pt x="14310" y="14316"/>
                  </a:lnTo>
                  <a:cubicBezTo>
                    <a:pt x="14236" y="14321"/>
                    <a:pt x="14158" y="14354"/>
                    <a:pt x="14090" y="14385"/>
                  </a:cubicBezTo>
                  <a:cubicBezTo>
                    <a:pt x="14036" y="14407"/>
                    <a:pt x="13984" y="14429"/>
                    <a:pt x="13952" y="14429"/>
                  </a:cubicBezTo>
                  <a:cubicBezTo>
                    <a:pt x="13931" y="14429"/>
                    <a:pt x="13910" y="14427"/>
                    <a:pt x="13890" y="14422"/>
                  </a:cubicBezTo>
                  <a:cubicBezTo>
                    <a:pt x="13859" y="14406"/>
                    <a:pt x="13827" y="14391"/>
                    <a:pt x="13793" y="14377"/>
                  </a:cubicBezTo>
                  <a:cubicBezTo>
                    <a:pt x="13785" y="14371"/>
                    <a:pt x="13775" y="14365"/>
                    <a:pt x="13767" y="14356"/>
                  </a:cubicBezTo>
                  <a:cubicBezTo>
                    <a:pt x="13719" y="14311"/>
                    <a:pt x="13693" y="14249"/>
                    <a:pt x="13691" y="14182"/>
                  </a:cubicBezTo>
                  <a:cubicBezTo>
                    <a:pt x="13688" y="14118"/>
                    <a:pt x="13716" y="14055"/>
                    <a:pt x="13767" y="14008"/>
                  </a:cubicBezTo>
                  <a:cubicBezTo>
                    <a:pt x="13817" y="13963"/>
                    <a:pt x="13883" y="13936"/>
                    <a:pt x="13954" y="13936"/>
                  </a:cubicBezTo>
                  <a:close/>
                  <a:moveTo>
                    <a:pt x="14714" y="13936"/>
                  </a:moveTo>
                  <a:cubicBezTo>
                    <a:pt x="14858" y="13936"/>
                    <a:pt x="14975" y="14047"/>
                    <a:pt x="14975" y="14182"/>
                  </a:cubicBezTo>
                  <a:cubicBezTo>
                    <a:pt x="14975" y="14318"/>
                    <a:pt x="14858" y="14429"/>
                    <a:pt x="14714" y="14429"/>
                  </a:cubicBezTo>
                  <a:cubicBezTo>
                    <a:pt x="14682" y="14429"/>
                    <a:pt x="14631" y="14407"/>
                    <a:pt x="14577" y="14385"/>
                  </a:cubicBezTo>
                  <a:cubicBezTo>
                    <a:pt x="14508" y="14355"/>
                    <a:pt x="14430" y="14322"/>
                    <a:pt x="14356" y="14316"/>
                  </a:cubicBezTo>
                  <a:lnTo>
                    <a:pt x="14356" y="14049"/>
                  </a:lnTo>
                  <a:cubicBezTo>
                    <a:pt x="14430" y="14044"/>
                    <a:pt x="14508" y="14011"/>
                    <a:pt x="14577" y="13981"/>
                  </a:cubicBezTo>
                  <a:cubicBezTo>
                    <a:pt x="14631" y="13959"/>
                    <a:pt x="14682" y="13936"/>
                    <a:pt x="14714" y="13936"/>
                  </a:cubicBezTo>
                  <a:close/>
                  <a:moveTo>
                    <a:pt x="15415" y="13936"/>
                  </a:moveTo>
                  <a:cubicBezTo>
                    <a:pt x="15447" y="13936"/>
                    <a:pt x="15498" y="13959"/>
                    <a:pt x="15552" y="13981"/>
                  </a:cubicBezTo>
                  <a:cubicBezTo>
                    <a:pt x="15621" y="14010"/>
                    <a:pt x="15699" y="14043"/>
                    <a:pt x="15773" y="14049"/>
                  </a:cubicBezTo>
                  <a:lnTo>
                    <a:pt x="15773" y="14316"/>
                  </a:lnTo>
                  <a:cubicBezTo>
                    <a:pt x="15699" y="14321"/>
                    <a:pt x="15621" y="14354"/>
                    <a:pt x="15552" y="14385"/>
                  </a:cubicBezTo>
                  <a:cubicBezTo>
                    <a:pt x="15498" y="14407"/>
                    <a:pt x="15447" y="14429"/>
                    <a:pt x="15415" y="14429"/>
                  </a:cubicBezTo>
                  <a:cubicBezTo>
                    <a:pt x="15346" y="14429"/>
                    <a:pt x="15278" y="14403"/>
                    <a:pt x="15230" y="14356"/>
                  </a:cubicBezTo>
                  <a:cubicBezTo>
                    <a:pt x="15180" y="14311"/>
                    <a:pt x="15153" y="14249"/>
                    <a:pt x="15153" y="14182"/>
                  </a:cubicBezTo>
                  <a:cubicBezTo>
                    <a:pt x="15153" y="14047"/>
                    <a:pt x="15270" y="13936"/>
                    <a:pt x="15415" y="13936"/>
                  </a:cubicBezTo>
                  <a:close/>
                  <a:moveTo>
                    <a:pt x="16177" y="13936"/>
                  </a:moveTo>
                  <a:cubicBezTo>
                    <a:pt x="16322" y="13936"/>
                    <a:pt x="16439" y="14047"/>
                    <a:pt x="16439" y="14182"/>
                  </a:cubicBezTo>
                  <a:cubicBezTo>
                    <a:pt x="16439" y="14318"/>
                    <a:pt x="16322" y="14429"/>
                    <a:pt x="16177" y="14429"/>
                  </a:cubicBezTo>
                  <a:cubicBezTo>
                    <a:pt x="16145" y="14429"/>
                    <a:pt x="16094" y="14407"/>
                    <a:pt x="16038" y="14385"/>
                  </a:cubicBezTo>
                  <a:cubicBezTo>
                    <a:pt x="15970" y="14355"/>
                    <a:pt x="15892" y="14322"/>
                    <a:pt x="15818" y="14316"/>
                  </a:cubicBezTo>
                  <a:lnTo>
                    <a:pt x="15818" y="14049"/>
                  </a:lnTo>
                  <a:cubicBezTo>
                    <a:pt x="15892" y="14044"/>
                    <a:pt x="15970" y="14011"/>
                    <a:pt x="16038" y="13981"/>
                  </a:cubicBezTo>
                  <a:cubicBezTo>
                    <a:pt x="16092" y="13958"/>
                    <a:pt x="16144" y="13936"/>
                    <a:pt x="16177" y="13936"/>
                  </a:cubicBezTo>
                  <a:close/>
                  <a:moveTo>
                    <a:pt x="16876" y="13936"/>
                  </a:moveTo>
                  <a:cubicBezTo>
                    <a:pt x="16907" y="13936"/>
                    <a:pt x="16958" y="13959"/>
                    <a:pt x="17014" y="13981"/>
                  </a:cubicBezTo>
                  <a:cubicBezTo>
                    <a:pt x="17082" y="14010"/>
                    <a:pt x="17160" y="14043"/>
                    <a:pt x="17234" y="14049"/>
                  </a:cubicBezTo>
                  <a:lnTo>
                    <a:pt x="17234" y="14316"/>
                  </a:lnTo>
                  <a:cubicBezTo>
                    <a:pt x="17160" y="14321"/>
                    <a:pt x="17082" y="14354"/>
                    <a:pt x="17014" y="14385"/>
                  </a:cubicBezTo>
                  <a:cubicBezTo>
                    <a:pt x="16960" y="14408"/>
                    <a:pt x="16908" y="14429"/>
                    <a:pt x="16876" y="14429"/>
                  </a:cubicBezTo>
                  <a:cubicBezTo>
                    <a:pt x="16730" y="14429"/>
                    <a:pt x="16613" y="14318"/>
                    <a:pt x="16613" y="14182"/>
                  </a:cubicBezTo>
                  <a:cubicBezTo>
                    <a:pt x="16613" y="14047"/>
                    <a:pt x="16732" y="13936"/>
                    <a:pt x="16876" y="13936"/>
                  </a:cubicBezTo>
                  <a:close/>
                  <a:moveTo>
                    <a:pt x="17636" y="13936"/>
                  </a:moveTo>
                  <a:cubicBezTo>
                    <a:pt x="17782" y="13936"/>
                    <a:pt x="17899" y="14047"/>
                    <a:pt x="17899" y="14182"/>
                  </a:cubicBezTo>
                  <a:cubicBezTo>
                    <a:pt x="17899" y="14318"/>
                    <a:pt x="17782" y="14429"/>
                    <a:pt x="17636" y="14429"/>
                  </a:cubicBezTo>
                  <a:cubicBezTo>
                    <a:pt x="17604" y="14429"/>
                    <a:pt x="17553" y="14407"/>
                    <a:pt x="17499" y="14385"/>
                  </a:cubicBezTo>
                  <a:cubicBezTo>
                    <a:pt x="17430" y="14355"/>
                    <a:pt x="17352" y="14322"/>
                    <a:pt x="17279" y="14316"/>
                  </a:cubicBezTo>
                  <a:lnTo>
                    <a:pt x="17279" y="14049"/>
                  </a:lnTo>
                  <a:cubicBezTo>
                    <a:pt x="17352" y="14044"/>
                    <a:pt x="17430" y="14011"/>
                    <a:pt x="17499" y="13981"/>
                  </a:cubicBezTo>
                  <a:cubicBezTo>
                    <a:pt x="17553" y="13958"/>
                    <a:pt x="17604" y="13936"/>
                    <a:pt x="17636" y="13936"/>
                  </a:cubicBezTo>
                  <a:close/>
                  <a:moveTo>
                    <a:pt x="18337" y="13936"/>
                  </a:moveTo>
                  <a:cubicBezTo>
                    <a:pt x="18369" y="13936"/>
                    <a:pt x="18421" y="13959"/>
                    <a:pt x="18474" y="13981"/>
                  </a:cubicBezTo>
                  <a:cubicBezTo>
                    <a:pt x="18543" y="14010"/>
                    <a:pt x="18621" y="14043"/>
                    <a:pt x="18695" y="14049"/>
                  </a:cubicBezTo>
                  <a:lnTo>
                    <a:pt x="18695" y="14316"/>
                  </a:lnTo>
                  <a:cubicBezTo>
                    <a:pt x="18621" y="14321"/>
                    <a:pt x="18543" y="14354"/>
                    <a:pt x="18474" y="14385"/>
                  </a:cubicBezTo>
                  <a:cubicBezTo>
                    <a:pt x="18421" y="14407"/>
                    <a:pt x="18369" y="14429"/>
                    <a:pt x="18337" y="14429"/>
                  </a:cubicBezTo>
                  <a:cubicBezTo>
                    <a:pt x="18192" y="14429"/>
                    <a:pt x="18075" y="14318"/>
                    <a:pt x="18075" y="14182"/>
                  </a:cubicBezTo>
                  <a:cubicBezTo>
                    <a:pt x="18075" y="14047"/>
                    <a:pt x="18192" y="13936"/>
                    <a:pt x="18337" y="13936"/>
                  </a:cubicBezTo>
                  <a:close/>
                  <a:moveTo>
                    <a:pt x="19098" y="13936"/>
                  </a:moveTo>
                  <a:cubicBezTo>
                    <a:pt x="19243" y="13936"/>
                    <a:pt x="19360" y="14047"/>
                    <a:pt x="19360" y="14182"/>
                  </a:cubicBezTo>
                  <a:cubicBezTo>
                    <a:pt x="19360" y="14318"/>
                    <a:pt x="19243" y="14429"/>
                    <a:pt x="19098" y="14429"/>
                  </a:cubicBezTo>
                  <a:cubicBezTo>
                    <a:pt x="19066" y="14429"/>
                    <a:pt x="19015" y="14407"/>
                    <a:pt x="18960" y="14385"/>
                  </a:cubicBezTo>
                  <a:cubicBezTo>
                    <a:pt x="18891" y="14355"/>
                    <a:pt x="18813" y="14322"/>
                    <a:pt x="18739" y="14316"/>
                  </a:cubicBezTo>
                  <a:lnTo>
                    <a:pt x="18739" y="14049"/>
                  </a:lnTo>
                  <a:lnTo>
                    <a:pt x="18741" y="14049"/>
                  </a:lnTo>
                  <a:cubicBezTo>
                    <a:pt x="18815" y="14043"/>
                    <a:pt x="18892" y="14011"/>
                    <a:pt x="18961" y="13981"/>
                  </a:cubicBezTo>
                  <a:cubicBezTo>
                    <a:pt x="19015" y="13958"/>
                    <a:pt x="19066" y="13936"/>
                    <a:pt x="19098" y="13936"/>
                  </a:cubicBezTo>
                  <a:close/>
                  <a:moveTo>
                    <a:pt x="19799" y="13936"/>
                  </a:moveTo>
                  <a:cubicBezTo>
                    <a:pt x="19831" y="13936"/>
                    <a:pt x="19882" y="13959"/>
                    <a:pt x="19936" y="13981"/>
                  </a:cubicBezTo>
                  <a:cubicBezTo>
                    <a:pt x="20005" y="14010"/>
                    <a:pt x="20083" y="14043"/>
                    <a:pt x="20157" y="14049"/>
                  </a:cubicBezTo>
                  <a:lnTo>
                    <a:pt x="20157" y="14316"/>
                  </a:lnTo>
                  <a:cubicBezTo>
                    <a:pt x="20083" y="14321"/>
                    <a:pt x="20005" y="14354"/>
                    <a:pt x="19936" y="14385"/>
                  </a:cubicBezTo>
                  <a:cubicBezTo>
                    <a:pt x="19882" y="14407"/>
                    <a:pt x="19831" y="14429"/>
                    <a:pt x="19799" y="14429"/>
                  </a:cubicBezTo>
                  <a:cubicBezTo>
                    <a:pt x="19655" y="14429"/>
                    <a:pt x="19537" y="14318"/>
                    <a:pt x="19537" y="14182"/>
                  </a:cubicBezTo>
                  <a:cubicBezTo>
                    <a:pt x="19536" y="14047"/>
                    <a:pt x="19655" y="13936"/>
                    <a:pt x="19799" y="13936"/>
                  </a:cubicBezTo>
                  <a:close/>
                  <a:moveTo>
                    <a:pt x="8887" y="14168"/>
                  </a:moveTo>
                  <a:cubicBezTo>
                    <a:pt x="8891" y="14170"/>
                    <a:pt x="8894" y="14172"/>
                    <a:pt x="8898" y="14174"/>
                  </a:cubicBezTo>
                  <a:lnTo>
                    <a:pt x="8634" y="14435"/>
                  </a:lnTo>
                  <a:lnTo>
                    <a:pt x="8626" y="14428"/>
                  </a:lnTo>
                  <a:lnTo>
                    <a:pt x="8887" y="14168"/>
                  </a:lnTo>
                  <a:close/>
                  <a:moveTo>
                    <a:pt x="1855" y="13128"/>
                  </a:moveTo>
                  <a:lnTo>
                    <a:pt x="3157" y="14429"/>
                  </a:lnTo>
                  <a:lnTo>
                    <a:pt x="3149" y="14437"/>
                  </a:lnTo>
                  <a:lnTo>
                    <a:pt x="1848" y="13136"/>
                  </a:lnTo>
                  <a:lnTo>
                    <a:pt x="1855" y="13128"/>
                  </a:lnTo>
                  <a:close/>
                  <a:moveTo>
                    <a:pt x="12576" y="14445"/>
                  </a:moveTo>
                  <a:cubicBezTo>
                    <a:pt x="12573" y="14445"/>
                    <a:pt x="12569" y="14446"/>
                    <a:pt x="12567" y="14446"/>
                  </a:cubicBezTo>
                  <a:cubicBezTo>
                    <a:pt x="12568" y="14446"/>
                    <a:pt x="12569" y="14445"/>
                    <a:pt x="12572" y="14445"/>
                  </a:cubicBezTo>
                  <a:close/>
                  <a:moveTo>
                    <a:pt x="1847" y="13198"/>
                  </a:moveTo>
                  <a:lnTo>
                    <a:pt x="3087" y="14438"/>
                  </a:lnTo>
                  <a:lnTo>
                    <a:pt x="3076" y="14450"/>
                  </a:lnTo>
                  <a:lnTo>
                    <a:pt x="1834" y="13210"/>
                  </a:lnTo>
                  <a:lnTo>
                    <a:pt x="1847" y="13198"/>
                  </a:lnTo>
                  <a:close/>
                  <a:moveTo>
                    <a:pt x="8947" y="14187"/>
                  </a:moveTo>
                  <a:cubicBezTo>
                    <a:pt x="8955" y="14190"/>
                    <a:pt x="8961" y="14191"/>
                    <a:pt x="8969" y="14192"/>
                  </a:cubicBezTo>
                  <a:lnTo>
                    <a:pt x="8710" y="14450"/>
                  </a:lnTo>
                  <a:lnTo>
                    <a:pt x="8698" y="14438"/>
                  </a:lnTo>
                  <a:lnTo>
                    <a:pt x="8947" y="14187"/>
                  </a:lnTo>
                  <a:close/>
                  <a:moveTo>
                    <a:pt x="21211" y="14402"/>
                  </a:moveTo>
                  <a:cubicBezTo>
                    <a:pt x="21221" y="14402"/>
                    <a:pt x="21229" y="14404"/>
                    <a:pt x="21239" y="14409"/>
                  </a:cubicBezTo>
                  <a:cubicBezTo>
                    <a:pt x="21252" y="14416"/>
                    <a:pt x="21262" y="14428"/>
                    <a:pt x="21264" y="14443"/>
                  </a:cubicBezTo>
                  <a:lnTo>
                    <a:pt x="21264" y="14453"/>
                  </a:lnTo>
                  <a:cubicBezTo>
                    <a:pt x="21237" y="14438"/>
                    <a:pt x="21210" y="14425"/>
                    <a:pt x="21184" y="14412"/>
                  </a:cubicBezTo>
                  <a:cubicBezTo>
                    <a:pt x="21191" y="14406"/>
                    <a:pt x="21201" y="14402"/>
                    <a:pt x="21211" y="14402"/>
                  </a:cubicBezTo>
                  <a:close/>
                  <a:moveTo>
                    <a:pt x="5705" y="14469"/>
                  </a:moveTo>
                  <a:lnTo>
                    <a:pt x="5705" y="14478"/>
                  </a:lnTo>
                  <a:lnTo>
                    <a:pt x="4971" y="14478"/>
                  </a:lnTo>
                  <a:lnTo>
                    <a:pt x="4971" y="14469"/>
                  </a:lnTo>
                  <a:close/>
                  <a:moveTo>
                    <a:pt x="14841" y="14458"/>
                  </a:moveTo>
                  <a:cubicBezTo>
                    <a:pt x="14850" y="14460"/>
                    <a:pt x="14856" y="14469"/>
                    <a:pt x="14855" y="14477"/>
                  </a:cubicBezTo>
                  <a:cubicBezTo>
                    <a:pt x="14853" y="14487"/>
                    <a:pt x="14847" y="14493"/>
                    <a:pt x="14839" y="14493"/>
                  </a:cubicBezTo>
                  <a:lnTo>
                    <a:pt x="14837" y="14493"/>
                  </a:lnTo>
                  <a:cubicBezTo>
                    <a:pt x="14828" y="14492"/>
                    <a:pt x="14821" y="14483"/>
                    <a:pt x="14822" y="14474"/>
                  </a:cubicBezTo>
                  <a:cubicBezTo>
                    <a:pt x="14825" y="14465"/>
                    <a:pt x="14831" y="14458"/>
                    <a:pt x="14841" y="14458"/>
                  </a:cubicBezTo>
                  <a:close/>
                  <a:moveTo>
                    <a:pt x="1771" y="13212"/>
                  </a:moveTo>
                  <a:lnTo>
                    <a:pt x="3072" y="14513"/>
                  </a:lnTo>
                  <a:lnTo>
                    <a:pt x="3065" y="14522"/>
                  </a:lnTo>
                  <a:lnTo>
                    <a:pt x="1764" y="13220"/>
                  </a:lnTo>
                  <a:lnTo>
                    <a:pt x="1771" y="13212"/>
                  </a:lnTo>
                  <a:close/>
                  <a:moveTo>
                    <a:pt x="9035" y="14190"/>
                  </a:moveTo>
                  <a:cubicBezTo>
                    <a:pt x="9037" y="14191"/>
                    <a:pt x="9041" y="14193"/>
                    <a:pt x="9044" y="14195"/>
                  </a:cubicBezTo>
                  <a:lnTo>
                    <a:pt x="8718" y="14522"/>
                  </a:lnTo>
                  <a:lnTo>
                    <a:pt x="8709" y="14513"/>
                  </a:lnTo>
                  <a:lnTo>
                    <a:pt x="9035" y="14190"/>
                  </a:lnTo>
                  <a:close/>
                  <a:moveTo>
                    <a:pt x="1763" y="13283"/>
                  </a:moveTo>
                  <a:lnTo>
                    <a:pt x="3003" y="14523"/>
                  </a:lnTo>
                  <a:lnTo>
                    <a:pt x="2991" y="14534"/>
                  </a:lnTo>
                  <a:lnTo>
                    <a:pt x="1750" y="13294"/>
                  </a:lnTo>
                  <a:lnTo>
                    <a:pt x="1763" y="13283"/>
                  </a:lnTo>
                  <a:close/>
                  <a:moveTo>
                    <a:pt x="9082" y="14219"/>
                  </a:moveTo>
                  <a:cubicBezTo>
                    <a:pt x="9086" y="14223"/>
                    <a:pt x="9090" y="14228"/>
                    <a:pt x="9095" y="14232"/>
                  </a:cubicBezTo>
                  <a:lnTo>
                    <a:pt x="8792" y="14534"/>
                  </a:lnTo>
                  <a:lnTo>
                    <a:pt x="8780" y="14523"/>
                  </a:lnTo>
                  <a:lnTo>
                    <a:pt x="9082" y="14219"/>
                  </a:lnTo>
                  <a:close/>
                  <a:moveTo>
                    <a:pt x="9426" y="14441"/>
                  </a:moveTo>
                  <a:cubicBezTo>
                    <a:pt x="9454" y="14462"/>
                    <a:pt x="9479" y="14493"/>
                    <a:pt x="9500" y="14523"/>
                  </a:cubicBezTo>
                  <a:cubicBezTo>
                    <a:pt x="9504" y="14528"/>
                    <a:pt x="9509" y="14534"/>
                    <a:pt x="9514" y="14540"/>
                  </a:cubicBezTo>
                  <a:lnTo>
                    <a:pt x="9421" y="14448"/>
                  </a:lnTo>
                  <a:lnTo>
                    <a:pt x="9426" y="14441"/>
                  </a:lnTo>
                  <a:close/>
                  <a:moveTo>
                    <a:pt x="5707" y="14524"/>
                  </a:moveTo>
                  <a:lnTo>
                    <a:pt x="5707" y="14541"/>
                  </a:lnTo>
                  <a:lnTo>
                    <a:pt x="5014" y="14541"/>
                  </a:lnTo>
                  <a:lnTo>
                    <a:pt x="5014" y="14524"/>
                  </a:lnTo>
                  <a:close/>
                  <a:moveTo>
                    <a:pt x="14334" y="14360"/>
                  </a:moveTo>
                  <a:cubicBezTo>
                    <a:pt x="14351" y="14360"/>
                    <a:pt x="14368" y="14364"/>
                    <a:pt x="14387" y="14366"/>
                  </a:cubicBezTo>
                  <a:lnTo>
                    <a:pt x="14119" y="14562"/>
                  </a:lnTo>
                  <a:cubicBezTo>
                    <a:pt x="14076" y="14529"/>
                    <a:pt x="14031" y="14499"/>
                    <a:pt x="13983" y="14471"/>
                  </a:cubicBezTo>
                  <a:cubicBezTo>
                    <a:pt x="14019" y="14465"/>
                    <a:pt x="14061" y="14446"/>
                    <a:pt x="14109" y="14427"/>
                  </a:cubicBezTo>
                  <a:cubicBezTo>
                    <a:pt x="14181" y="14395"/>
                    <a:pt x="14263" y="14360"/>
                    <a:pt x="14334" y="14360"/>
                  </a:cubicBezTo>
                  <a:close/>
                  <a:moveTo>
                    <a:pt x="9522" y="14291"/>
                  </a:moveTo>
                  <a:cubicBezTo>
                    <a:pt x="9559" y="14307"/>
                    <a:pt x="9603" y="14311"/>
                    <a:pt x="9642" y="14314"/>
                  </a:cubicBezTo>
                  <a:cubicBezTo>
                    <a:pt x="9673" y="14317"/>
                    <a:pt x="9704" y="14320"/>
                    <a:pt x="9716" y="14329"/>
                  </a:cubicBezTo>
                  <a:cubicBezTo>
                    <a:pt x="9749" y="14347"/>
                    <a:pt x="9772" y="14376"/>
                    <a:pt x="9783" y="14412"/>
                  </a:cubicBezTo>
                  <a:cubicBezTo>
                    <a:pt x="9791" y="14445"/>
                    <a:pt x="9788" y="14480"/>
                    <a:pt x="9770" y="14508"/>
                  </a:cubicBezTo>
                  <a:cubicBezTo>
                    <a:pt x="9747" y="14548"/>
                    <a:pt x="9701" y="14571"/>
                    <a:pt x="9654" y="14571"/>
                  </a:cubicBezTo>
                  <a:cubicBezTo>
                    <a:pt x="9632" y="14571"/>
                    <a:pt x="9609" y="14566"/>
                    <a:pt x="9589" y="14554"/>
                  </a:cubicBezTo>
                  <a:cubicBezTo>
                    <a:pt x="9575" y="14546"/>
                    <a:pt x="9556" y="14522"/>
                    <a:pt x="9537" y="14496"/>
                  </a:cubicBezTo>
                  <a:cubicBezTo>
                    <a:pt x="9514" y="14465"/>
                    <a:pt x="9487" y="14430"/>
                    <a:pt x="9456" y="14406"/>
                  </a:cubicBezTo>
                  <a:lnTo>
                    <a:pt x="9522" y="14291"/>
                  </a:lnTo>
                  <a:close/>
                  <a:moveTo>
                    <a:pt x="5020" y="12370"/>
                  </a:moveTo>
                  <a:cubicBezTo>
                    <a:pt x="5050" y="12383"/>
                    <a:pt x="5078" y="12395"/>
                    <a:pt x="5108" y="12405"/>
                  </a:cubicBezTo>
                  <a:lnTo>
                    <a:pt x="5108" y="12801"/>
                  </a:lnTo>
                  <a:lnTo>
                    <a:pt x="4971" y="12801"/>
                  </a:lnTo>
                  <a:lnTo>
                    <a:pt x="4971" y="12871"/>
                  </a:lnTo>
                  <a:lnTo>
                    <a:pt x="4927" y="12871"/>
                  </a:lnTo>
                  <a:lnTo>
                    <a:pt x="4927" y="12973"/>
                  </a:lnTo>
                  <a:lnTo>
                    <a:pt x="4971" y="12973"/>
                  </a:lnTo>
                  <a:lnTo>
                    <a:pt x="4971" y="12989"/>
                  </a:lnTo>
                  <a:lnTo>
                    <a:pt x="4927" y="12989"/>
                  </a:lnTo>
                  <a:lnTo>
                    <a:pt x="4927" y="13091"/>
                  </a:lnTo>
                  <a:lnTo>
                    <a:pt x="4971" y="13091"/>
                  </a:lnTo>
                  <a:lnTo>
                    <a:pt x="4971" y="13109"/>
                  </a:lnTo>
                  <a:lnTo>
                    <a:pt x="4927" y="13109"/>
                  </a:lnTo>
                  <a:lnTo>
                    <a:pt x="4927" y="13210"/>
                  </a:lnTo>
                  <a:lnTo>
                    <a:pt x="4971" y="13210"/>
                  </a:lnTo>
                  <a:lnTo>
                    <a:pt x="4971" y="13227"/>
                  </a:lnTo>
                  <a:lnTo>
                    <a:pt x="4927" y="13227"/>
                  </a:lnTo>
                  <a:lnTo>
                    <a:pt x="4927" y="13328"/>
                  </a:lnTo>
                  <a:lnTo>
                    <a:pt x="4971" y="13328"/>
                  </a:lnTo>
                  <a:lnTo>
                    <a:pt x="4971" y="13346"/>
                  </a:lnTo>
                  <a:lnTo>
                    <a:pt x="4927" y="13346"/>
                  </a:lnTo>
                  <a:lnTo>
                    <a:pt x="4927" y="13447"/>
                  </a:lnTo>
                  <a:lnTo>
                    <a:pt x="4971" y="13447"/>
                  </a:lnTo>
                  <a:lnTo>
                    <a:pt x="4971" y="13464"/>
                  </a:lnTo>
                  <a:lnTo>
                    <a:pt x="4927" y="13464"/>
                  </a:lnTo>
                  <a:lnTo>
                    <a:pt x="4927" y="13565"/>
                  </a:lnTo>
                  <a:lnTo>
                    <a:pt x="4971" y="13565"/>
                  </a:lnTo>
                  <a:lnTo>
                    <a:pt x="4971" y="13583"/>
                  </a:lnTo>
                  <a:lnTo>
                    <a:pt x="4927" y="13583"/>
                  </a:lnTo>
                  <a:lnTo>
                    <a:pt x="4927" y="13684"/>
                  </a:lnTo>
                  <a:lnTo>
                    <a:pt x="4971" y="13684"/>
                  </a:lnTo>
                  <a:lnTo>
                    <a:pt x="4971" y="13701"/>
                  </a:lnTo>
                  <a:lnTo>
                    <a:pt x="4927" y="13701"/>
                  </a:lnTo>
                  <a:lnTo>
                    <a:pt x="4927" y="13803"/>
                  </a:lnTo>
                  <a:lnTo>
                    <a:pt x="4971" y="13803"/>
                  </a:lnTo>
                  <a:lnTo>
                    <a:pt x="4971" y="13820"/>
                  </a:lnTo>
                  <a:lnTo>
                    <a:pt x="4927" y="13820"/>
                  </a:lnTo>
                  <a:lnTo>
                    <a:pt x="4927" y="13922"/>
                  </a:lnTo>
                  <a:lnTo>
                    <a:pt x="4971" y="13922"/>
                  </a:lnTo>
                  <a:lnTo>
                    <a:pt x="4971" y="13939"/>
                  </a:lnTo>
                  <a:lnTo>
                    <a:pt x="4927" y="13939"/>
                  </a:lnTo>
                  <a:lnTo>
                    <a:pt x="4927" y="14040"/>
                  </a:lnTo>
                  <a:lnTo>
                    <a:pt x="4971" y="14040"/>
                  </a:lnTo>
                  <a:lnTo>
                    <a:pt x="4971" y="14058"/>
                  </a:lnTo>
                  <a:lnTo>
                    <a:pt x="4927" y="14058"/>
                  </a:lnTo>
                  <a:lnTo>
                    <a:pt x="4927" y="14159"/>
                  </a:lnTo>
                  <a:lnTo>
                    <a:pt x="4971" y="14159"/>
                  </a:lnTo>
                  <a:lnTo>
                    <a:pt x="4971" y="14176"/>
                  </a:lnTo>
                  <a:lnTo>
                    <a:pt x="4927" y="14176"/>
                  </a:lnTo>
                  <a:lnTo>
                    <a:pt x="4927" y="14277"/>
                  </a:lnTo>
                  <a:lnTo>
                    <a:pt x="4971" y="14277"/>
                  </a:lnTo>
                  <a:lnTo>
                    <a:pt x="4971" y="14295"/>
                  </a:lnTo>
                  <a:lnTo>
                    <a:pt x="4927" y="14295"/>
                  </a:lnTo>
                  <a:lnTo>
                    <a:pt x="4927" y="14396"/>
                  </a:lnTo>
                  <a:lnTo>
                    <a:pt x="4971" y="14396"/>
                  </a:lnTo>
                  <a:lnTo>
                    <a:pt x="4971" y="14413"/>
                  </a:lnTo>
                  <a:lnTo>
                    <a:pt x="4927" y="14413"/>
                  </a:lnTo>
                  <a:lnTo>
                    <a:pt x="4927" y="14514"/>
                  </a:lnTo>
                  <a:lnTo>
                    <a:pt x="4971" y="14514"/>
                  </a:lnTo>
                  <a:lnTo>
                    <a:pt x="4971" y="14532"/>
                  </a:lnTo>
                  <a:lnTo>
                    <a:pt x="4927" y="14532"/>
                  </a:lnTo>
                  <a:lnTo>
                    <a:pt x="4927" y="14596"/>
                  </a:lnTo>
                  <a:lnTo>
                    <a:pt x="4286" y="14596"/>
                  </a:lnTo>
                  <a:lnTo>
                    <a:pt x="4286" y="14496"/>
                  </a:lnTo>
                  <a:cubicBezTo>
                    <a:pt x="4286" y="14487"/>
                    <a:pt x="4285" y="14477"/>
                    <a:pt x="4284" y="14470"/>
                  </a:cubicBezTo>
                  <a:lnTo>
                    <a:pt x="4286" y="14470"/>
                  </a:lnTo>
                  <a:lnTo>
                    <a:pt x="4282" y="14458"/>
                  </a:lnTo>
                  <a:cubicBezTo>
                    <a:pt x="4274" y="14408"/>
                    <a:pt x="4245" y="14365"/>
                    <a:pt x="4206" y="14334"/>
                  </a:cubicBezTo>
                  <a:cubicBezTo>
                    <a:pt x="4205" y="14333"/>
                    <a:pt x="4202" y="14332"/>
                    <a:pt x="4201" y="14330"/>
                  </a:cubicBezTo>
                  <a:cubicBezTo>
                    <a:pt x="4195" y="14325"/>
                    <a:pt x="4187" y="14321"/>
                    <a:pt x="4181" y="14317"/>
                  </a:cubicBezTo>
                  <a:cubicBezTo>
                    <a:pt x="4177" y="14314"/>
                    <a:pt x="4173" y="14313"/>
                    <a:pt x="4169" y="14311"/>
                  </a:cubicBezTo>
                  <a:cubicBezTo>
                    <a:pt x="4163" y="14308"/>
                    <a:pt x="4158" y="14306"/>
                    <a:pt x="4150" y="14302"/>
                  </a:cubicBezTo>
                  <a:cubicBezTo>
                    <a:pt x="4144" y="14300"/>
                    <a:pt x="4138" y="14298"/>
                    <a:pt x="4131" y="14296"/>
                  </a:cubicBezTo>
                  <a:lnTo>
                    <a:pt x="4115" y="14292"/>
                  </a:lnTo>
                  <a:cubicBezTo>
                    <a:pt x="4103" y="14290"/>
                    <a:pt x="4090" y="14288"/>
                    <a:pt x="4076" y="14288"/>
                  </a:cubicBezTo>
                  <a:lnTo>
                    <a:pt x="3965" y="14288"/>
                  </a:lnTo>
                  <a:cubicBezTo>
                    <a:pt x="3952" y="14288"/>
                    <a:pt x="3939" y="14290"/>
                    <a:pt x="3927" y="14292"/>
                  </a:cubicBezTo>
                  <a:lnTo>
                    <a:pt x="3911" y="14296"/>
                  </a:lnTo>
                  <a:cubicBezTo>
                    <a:pt x="3905" y="14297"/>
                    <a:pt x="3897" y="14300"/>
                    <a:pt x="3891" y="14302"/>
                  </a:cubicBezTo>
                  <a:cubicBezTo>
                    <a:pt x="3884" y="14306"/>
                    <a:pt x="3878" y="14308"/>
                    <a:pt x="3873" y="14311"/>
                  </a:cubicBezTo>
                  <a:cubicBezTo>
                    <a:pt x="3869" y="14313"/>
                    <a:pt x="3864" y="14314"/>
                    <a:pt x="3860" y="14317"/>
                  </a:cubicBezTo>
                  <a:cubicBezTo>
                    <a:pt x="3854" y="14321"/>
                    <a:pt x="3847" y="14325"/>
                    <a:pt x="3839" y="14330"/>
                  </a:cubicBezTo>
                  <a:cubicBezTo>
                    <a:pt x="3838" y="14332"/>
                    <a:pt x="3837" y="14333"/>
                    <a:pt x="3834" y="14334"/>
                  </a:cubicBezTo>
                  <a:cubicBezTo>
                    <a:pt x="3800" y="14360"/>
                    <a:pt x="3775" y="14397"/>
                    <a:pt x="3763" y="14441"/>
                  </a:cubicBezTo>
                  <a:lnTo>
                    <a:pt x="3763" y="14443"/>
                  </a:lnTo>
                  <a:lnTo>
                    <a:pt x="3763" y="14445"/>
                  </a:lnTo>
                  <a:cubicBezTo>
                    <a:pt x="3762" y="14449"/>
                    <a:pt x="3760" y="14454"/>
                    <a:pt x="3759" y="14458"/>
                  </a:cubicBezTo>
                  <a:lnTo>
                    <a:pt x="3755" y="14471"/>
                  </a:lnTo>
                  <a:lnTo>
                    <a:pt x="3758" y="14471"/>
                  </a:lnTo>
                  <a:cubicBezTo>
                    <a:pt x="3757" y="14481"/>
                    <a:pt x="3755" y="14488"/>
                    <a:pt x="3755" y="14497"/>
                  </a:cubicBezTo>
                  <a:lnTo>
                    <a:pt x="3755" y="14597"/>
                  </a:lnTo>
                  <a:lnTo>
                    <a:pt x="3047" y="14597"/>
                  </a:lnTo>
                  <a:lnTo>
                    <a:pt x="3053" y="14590"/>
                  </a:lnTo>
                  <a:lnTo>
                    <a:pt x="3023" y="14566"/>
                  </a:lnTo>
                  <a:lnTo>
                    <a:pt x="3034" y="14554"/>
                  </a:lnTo>
                  <a:lnTo>
                    <a:pt x="3064" y="14585"/>
                  </a:lnTo>
                  <a:lnTo>
                    <a:pt x="3137" y="14512"/>
                  </a:lnTo>
                  <a:lnTo>
                    <a:pt x="3107" y="14482"/>
                  </a:lnTo>
                  <a:lnTo>
                    <a:pt x="3119" y="14470"/>
                  </a:lnTo>
                  <a:lnTo>
                    <a:pt x="3148" y="14501"/>
                  </a:lnTo>
                  <a:lnTo>
                    <a:pt x="3220" y="14428"/>
                  </a:lnTo>
                  <a:lnTo>
                    <a:pt x="3190" y="14397"/>
                  </a:lnTo>
                  <a:lnTo>
                    <a:pt x="3201" y="14386"/>
                  </a:lnTo>
                  <a:lnTo>
                    <a:pt x="3232" y="14416"/>
                  </a:lnTo>
                  <a:lnTo>
                    <a:pt x="3304" y="14344"/>
                  </a:lnTo>
                  <a:lnTo>
                    <a:pt x="3274" y="14313"/>
                  </a:lnTo>
                  <a:lnTo>
                    <a:pt x="3285" y="14301"/>
                  </a:lnTo>
                  <a:lnTo>
                    <a:pt x="3316" y="14332"/>
                  </a:lnTo>
                  <a:lnTo>
                    <a:pt x="3388" y="14259"/>
                  </a:lnTo>
                  <a:lnTo>
                    <a:pt x="3357" y="14229"/>
                  </a:lnTo>
                  <a:lnTo>
                    <a:pt x="3369" y="14217"/>
                  </a:lnTo>
                  <a:lnTo>
                    <a:pt x="3399" y="14248"/>
                  </a:lnTo>
                  <a:lnTo>
                    <a:pt x="3472" y="14175"/>
                  </a:lnTo>
                  <a:lnTo>
                    <a:pt x="3442" y="14144"/>
                  </a:lnTo>
                  <a:lnTo>
                    <a:pt x="3453" y="14133"/>
                  </a:lnTo>
                  <a:lnTo>
                    <a:pt x="3484" y="14163"/>
                  </a:lnTo>
                  <a:lnTo>
                    <a:pt x="3557" y="14090"/>
                  </a:lnTo>
                  <a:lnTo>
                    <a:pt x="3526" y="14060"/>
                  </a:lnTo>
                  <a:lnTo>
                    <a:pt x="3538" y="14048"/>
                  </a:lnTo>
                  <a:lnTo>
                    <a:pt x="3568" y="14079"/>
                  </a:lnTo>
                  <a:lnTo>
                    <a:pt x="3641" y="14006"/>
                  </a:lnTo>
                  <a:lnTo>
                    <a:pt x="3610" y="13975"/>
                  </a:lnTo>
                  <a:lnTo>
                    <a:pt x="3622" y="13964"/>
                  </a:lnTo>
                  <a:lnTo>
                    <a:pt x="3652" y="13994"/>
                  </a:lnTo>
                  <a:lnTo>
                    <a:pt x="3725" y="13922"/>
                  </a:lnTo>
                  <a:lnTo>
                    <a:pt x="3695" y="13891"/>
                  </a:lnTo>
                  <a:lnTo>
                    <a:pt x="3706" y="13879"/>
                  </a:lnTo>
                  <a:lnTo>
                    <a:pt x="3737" y="13910"/>
                  </a:lnTo>
                  <a:lnTo>
                    <a:pt x="3810" y="13838"/>
                  </a:lnTo>
                  <a:lnTo>
                    <a:pt x="3779" y="13808"/>
                  </a:lnTo>
                  <a:lnTo>
                    <a:pt x="3791" y="13796"/>
                  </a:lnTo>
                  <a:lnTo>
                    <a:pt x="3821" y="13827"/>
                  </a:lnTo>
                  <a:lnTo>
                    <a:pt x="3892" y="13754"/>
                  </a:lnTo>
                  <a:lnTo>
                    <a:pt x="3862" y="13723"/>
                  </a:lnTo>
                  <a:lnTo>
                    <a:pt x="3874" y="13712"/>
                  </a:lnTo>
                  <a:lnTo>
                    <a:pt x="3905" y="13742"/>
                  </a:lnTo>
                  <a:lnTo>
                    <a:pt x="3976" y="13670"/>
                  </a:lnTo>
                  <a:lnTo>
                    <a:pt x="3947" y="13639"/>
                  </a:lnTo>
                  <a:lnTo>
                    <a:pt x="3958" y="13627"/>
                  </a:lnTo>
                  <a:lnTo>
                    <a:pt x="3989" y="13658"/>
                  </a:lnTo>
                  <a:lnTo>
                    <a:pt x="4061" y="13585"/>
                  </a:lnTo>
                  <a:lnTo>
                    <a:pt x="4031" y="13555"/>
                  </a:lnTo>
                  <a:lnTo>
                    <a:pt x="4043" y="13543"/>
                  </a:lnTo>
                  <a:lnTo>
                    <a:pt x="4073" y="13574"/>
                  </a:lnTo>
                  <a:lnTo>
                    <a:pt x="4145" y="13501"/>
                  </a:lnTo>
                  <a:lnTo>
                    <a:pt x="4115" y="13470"/>
                  </a:lnTo>
                  <a:lnTo>
                    <a:pt x="4127" y="13459"/>
                  </a:lnTo>
                  <a:lnTo>
                    <a:pt x="4158" y="13489"/>
                  </a:lnTo>
                  <a:lnTo>
                    <a:pt x="4229" y="13417"/>
                  </a:lnTo>
                  <a:lnTo>
                    <a:pt x="4200" y="13386"/>
                  </a:lnTo>
                  <a:lnTo>
                    <a:pt x="4211" y="13374"/>
                  </a:lnTo>
                  <a:lnTo>
                    <a:pt x="4242" y="13405"/>
                  </a:lnTo>
                  <a:lnTo>
                    <a:pt x="4314" y="13332"/>
                  </a:lnTo>
                  <a:lnTo>
                    <a:pt x="4284" y="13302"/>
                  </a:lnTo>
                  <a:lnTo>
                    <a:pt x="4296" y="13290"/>
                  </a:lnTo>
                  <a:lnTo>
                    <a:pt x="4326" y="13321"/>
                  </a:lnTo>
                  <a:lnTo>
                    <a:pt x="4398" y="13248"/>
                  </a:lnTo>
                  <a:lnTo>
                    <a:pt x="4369" y="13217"/>
                  </a:lnTo>
                  <a:lnTo>
                    <a:pt x="4380" y="13206"/>
                  </a:lnTo>
                  <a:lnTo>
                    <a:pt x="4411" y="13236"/>
                  </a:lnTo>
                  <a:lnTo>
                    <a:pt x="4481" y="13163"/>
                  </a:lnTo>
                  <a:lnTo>
                    <a:pt x="4451" y="13133"/>
                  </a:lnTo>
                  <a:lnTo>
                    <a:pt x="4463" y="13121"/>
                  </a:lnTo>
                  <a:lnTo>
                    <a:pt x="4493" y="13152"/>
                  </a:lnTo>
                  <a:lnTo>
                    <a:pt x="4566" y="13079"/>
                  </a:lnTo>
                  <a:lnTo>
                    <a:pt x="4535" y="13048"/>
                  </a:lnTo>
                  <a:lnTo>
                    <a:pt x="4548" y="13037"/>
                  </a:lnTo>
                  <a:lnTo>
                    <a:pt x="4577" y="13067"/>
                  </a:lnTo>
                  <a:lnTo>
                    <a:pt x="4650" y="12996"/>
                  </a:lnTo>
                  <a:lnTo>
                    <a:pt x="4620" y="12966"/>
                  </a:lnTo>
                  <a:lnTo>
                    <a:pt x="4632" y="12954"/>
                  </a:lnTo>
                  <a:lnTo>
                    <a:pt x="4662" y="12984"/>
                  </a:lnTo>
                  <a:lnTo>
                    <a:pt x="4734" y="12911"/>
                  </a:lnTo>
                  <a:lnTo>
                    <a:pt x="4704" y="12882"/>
                  </a:lnTo>
                  <a:lnTo>
                    <a:pt x="4717" y="12869"/>
                  </a:lnTo>
                  <a:lnTo>
                    <a:pt x="4746" y="12900"/>
                  </a:lnTo>
                  <a:lnTo>
                    <a:pt x="4819" y="12827"/>
                  </a:lnTo>
                  <a:lnTo>
                    <a:pt x="4788" y="12798"/>
                  </a:lnTo>
                  <a:lnTo>
                    <a:pt x="4839" y="12747"/>
                  </a:lnTo>
                  <a:lnTo>
                    <a:pt x="4741" y="12650"/>
                  </a:lnTo>
                  <a:lnTo>
                    <a:pt x="5020" y="12370"/>
                  </a:lnTo>
                  <a:close/>
                  <a:moveTo>
                    <a:pt x="5705" y="14587"/>
                  </a:moveTo>
                  <a:lnTo>
                    <a:pt x="5705" y="14598"/>
                  </a:lnTo>
                  <a:lnTo>
                    <a:pt x="4971" y="14598"/>
                  </a:lnTo>
                  <a:lnTo>
                    <a:pt x="4971" y="14587"/>
                  </a:lnTo>
                  <a:close/>
                  <a:moveTo>
                    <a:pt x="9827" y="14476"/>
                  </a:moveTo>
                  <a:cubicBezTo>
                    <a:pt x="9836" y="14481"/>
                    <a:pt x="9842" y="14486"/>
                    <a:pt x="9848" y="14490"/>
                  </a:cubicBezTo>
                  <a:cubicBezTo>
                    <a:pt x="9854" y="14493"/>
                    <a:pt x="9863" y="14496"/>
                    <a:pt x="9870" y="14501"/>
                  </a:cubicBezTo>
                  <a:cubicBezTo>
                    <a:pt x="9857" y="14512"/>
                    <a:pt x="9843" y="14527"/>
                    <a:pt x="9832" y="14544"/>
                  </a:cubicBezTo>
                  <a:cubicBezTo>
                    <a:pt x="9823" y="14561"/>
                    <a:pt x="9816" y="14580"/>
                    <a:pt x="9814" y="14598"/>
                  </a:cubicBezTo>
                  <a:cubicBezTo>
                    <a:pt x="9807" y="14593"/>
                    <a:pt x="9802" y="14588"/>
                    <a:pt x="9794" y="14584"/>
                  </a:cubicBezTo>
                  <a:cubicBezTo>
                    <a:pt x="9788" y="14581"/>
                    <a:pt x="9780" y="14578"/>
                    <a:pt x="9772" y="14574"/>
                  </a:cubicBezTo>
                  <a:cubicBezTo>
                    <a:pt x="9786" y="14562"/>
                    <a:pt x="9800" y="14548"/>
                    <a:pt x="9808" y="14530"/>
                  </a:cubicBezTo>
                  <a:cubicBezTo>
                    <a:pt x="9817" y="14513"/>
                    <a:pt x="9825" y="14495"/>
                    <a:pt x="9827" y="14476"/>
                  </a:cubicBezTo>
                  <a:close/>
                  <a:moveTo>
                    <a:pt x="1687" y="13296"/>
                  </a:moveTo>
                  <a:lnTo>
                    <a:pt x="2988" y="14598"/>
                  </a:lnTo>
                  <a:lnTo>
                    <a:pt x="2982" y="14604"/>
                  </a:lnTo>
                  <a:lnTo>
                    <a:pt x="2980" y="14604"/>
                  </a:lnTo>
                  <a:lnTo>
                    <a:pt x="1679" y="13304"/>
                  </a:lnTo>
                  <a:lnTo>
                    <a:pt x="1687" y="13296"/>
                  </a:lnTo>
                  <a:close/>
                  <a:moveTo>
                    <a:pt x="4075" y="14342"/>
                  </a:moveTo>
                  <a:cubicBezTo>
                    <a:pt x="4166" y="14342"/>
                    <a:pt x="4239" y="14416"/>
                    <a:pt x="4239" y="14506"/>
                  </a:cubicBezTo>
                  <a:lnTo>
                    <a:pt x="4239" y="14604"/>
                  </a:lnTo>
                  <a:lnTo>
                    <a:pt x="3800" y="14604"/>
                  </a:lnTo>
                  <a:lnTo>
                    <a:pt x="3800" y="14506"/>
                  </a:lnTo>
                  <a:cubicBezTo>
                    <a:pt x="3800" y="14416"/>
                    <a:pt x="3874" y="14342"/>
                    <a:pt x="3964" y="14342"/>
                  </a:cubicBezTo>
                  <a:close/>
                  <a:moveTo>
                    <a:pt x="9118" y="14275"/>
                  </a:moveTo>
                  <a:lnTo>
                    <a:pt x="9121" y="14287"/>
                  </a:lnTo>
                  <a:lnTo>
                    <a:pt x="8803" y="14606"/>
                  </a:lnTo>
                  <a:lnTo>
                    <a:pt x="8795" y="14598"/>
                  </a:lnTo>
                  <a:lnTo>
                    <a:pt x="9118" y="14275"/>
                  </a:lnTo>
                  <a:close/>
                  <a:moveTo>
                    <a:pt x="14941" y="14376"/>
                  </a:moveTo>
                  <a:cubicBezTo>
                    <a:pt x="14945" y="14390"/>
                    <a:pt x="14947" y="14404"/>
                    <a:pt x="14951" y="14417"/>
                  </a:cubicBezTo>
                  <a:cubicBezTo>
                    <a:pt x="14959" y="14446"/>
                    <a:pt x="14968" y="14475"/>
                    <a:pt x="14966" y="14491"/>
                  </a:cubicBezTo>
                  <a:cubicBezTo>
                    <a:pt x="14958" y="14560"/>
                    <a:pt x="14901" y="14610"/>
                    <a:pt x="14836" y="14610"/>
                  </a:cubicBezTo>
                  <a:cubicBezTo>
                    <a:pt x="14831" y="14610"/>
                    <a:pt x="14826" y="14610"/>
                    <a:pt x="14821" y="14609"/>
                  </a:cubicBezTo>
                  <a:cubicBezTo>
                    <a:pt x="14789" y="14606"/>
                    <a:pt x="14758" y="14588"/>
                    <a:pt x="14737" y="14562"/>
                  </a:cubicBezTo>
                  <a:cubicBezTo>
                    <a:pt x="14718" y="14538"/>
                    <a:pt x="14709" y="14506"/>
                    <a:pt x="14710" y="14474"/>
                  </a:cubicBezTo>
                  <a:lnTo>
                    <a:pt x="14714" y="14474"/>
                  </a:lnTo>
                  <a:cubicBezTo>
                    <a:pt x="14727" y="14474"/>
                    <a:pt x="14740" y="14471"/>
                    <a:pt x="14753" y="14470"/>
                  </a:cubicBezTo>
                  <a:lnTo>
                    <a:pt x="14753" y="14470"/>
                  </a:lnTo>
                  <a:cubicBezTo>
                    <a:pt x="14751" y="14516"/>
                    <a:pt x="14782" y="14557"/>
                    <a:pt x="14827" y="14564"/>
                  </a:cubicBezTo>
                  <a:lnTo>
                    <a:pt x="14837" y="14564"/>
                  </a:lnTo>
                  <a:cubicBezTo>
                    <a:pt x="14880" y="14564"/>
                    <a:pt x="14918" y="14530"/>
                    <a:pt x="14923" y="14486"/>
                  </a:cubicBezTo>
                  <a:cubicBezTo>
                    <a:pt x="14927" y="14458"/>
                    <a:pt x="14916" y="14432"/>
                    <a:pt x="14898" y="14413"/>
                  </a:cubicBezTo>
                  <a:cubicBezTo>
                    <a:pt x="14914" y="14403"/>
                    <a:pt x="14927" y="14390"/>
                    <a:pt x="14941" y="14376"/>
                  </a:cubicBezTo>
                  <a:close/>
                  <a:moveTo>
                    <a:pt x="1678" y="13367"/>
                  </a:moveTo>
                  <a:lnTo>
                    <a:pt x="2918" y="14607"/>
                  </a:lnTo>
                  <a:lnTo>
                    <a:pt x="2907" y="14619"/>
                  </a:lnTo>
                  <a:lnTo>
                    <a:pt x="1666" y="13379"/>
                  </a:lnTo>
                  <a:lnTo>
                    <a:pt x="1678" y="13367"/>
                  </a:lnTo>
                  <a:close/>
                  <a:moveTo>
                    <a:pt x="9143" y="14328"/>
                  </a:moveTo>
                  <a:cubicBezTo>
                    <a:pt x="9147" y="14332"/>
                    <a:pt x="9151" y="14335"/>
                    <a:pt x="9155" y="14340"/>
                  </a:cubicBezTo>
                  <a:lnTo>
                    <a:pt x="8877" y="14619"/>
                  </a:lnTo>
                  <a:lnTo>
                    <a:pt x="8865" y="14606"/>
                  </a:lnTo>
                  <a:lnTo>
                    <a:pt x="9143" y="14328"/>
                  </a:lnTo>
                  <a:close/>
                  <a:moveTo>
                    <a:pt x="21193" y="14196"/>
                  </a:moveTo>
                  <a:cubicBezTo>
                    <a:pt x="21242" y="14196"/>
                    <a:pt x="21291" y="14209"/>
                    <a:pt x="21338" y="14235"/>
                  </a:cubicBezTo>
                  <a:cubicBezTo>
                    <a:pt x="21380" y="14259"/>
                    <a:pt x="21425" y="14325"/>
                    <a:pt x="21474" y="14395"/>
                  </a:cubicBezTo>
                  <a:cubicBezTo>
                    <a:pt x="21512" y="14451"/>
                    <a:pt x="21553" y="14511"/>
                    <a:pt x="21596" y="14555"/>
                  </a:cubicBezTo>
                  <a:lnTo>
                    <a:pt x="21522" y="14638"/>
                  </a:lnTo>
                  <a:cubicBezTo>
                    <a:pt x="21466" y="14587"/>
                    <a:pt x="21408" y="14543"/>
                    <a:pt x="21347" y="14502"/>
                  </a:cubicBezTo>
                  <a:cubicBezTo>
                    <a:pt x="21358" y="14477"/>
                    <a:pt x="21359" y="14451"/>
                    <a:pt x="21353" y="14424"/>
                  </a:cubicBezTo>
                  <a:cubicBezTo>
                    <a:pt x="21344" y="14386"/>
                    <a:pt x="21319" y="14351"/>
                    <a:pt x="21284" y="14332"/>
                  </a:cubicBezTo>
                  <a:cubicBezTo>
                    <a:pt x="21261" y="14318"/>
                    <a:pt x="21234" y="14312"/>
                    <a:pt x="21210" y="14312"/>
                  </a:cubicBezTo>
                  <a:cubicBezTo>
                    <a:pt x="21163" y="14312"/>
                    <a:pt x="21121" y="14335"/>
                    <a:pt x="21099" y="14374"/>
                  </a:cubicBezTo>
                  <a:cubicBezTo>
                    <a:pt x="21061" y="14358"/>
                    <a:pt x="21022" y="14345"/>
                    <a:pt x="20982" y="14333"/>
                  </a:cubicBezTo>
                  <a:cubicBezTo>
                    <a:pt x="21011" y="14250"/>
                    <a:pt x="21094" y="14196"/>
                    <a:pt x="21193" y="14196"/>
                  </a:cubicBezTo>
                  <a:close/>
                  <a:moveTo>
                    <a:pt x="1838" y="13923"/>
                  </a:moveTo>
                  <a:lnTo>
                    <a:pt x="2362" y="14448"/>
                  </a:lnTo>
                  <a:lnTo>
                    <a:pt x="2171" y="14639"/>
                  </a:lnTo>
                  <a:lnTo>
                    <a:pt x="1647" y="14114"/>
                  </a:lnTo>
                  <a:lnTo>
                    <a:pt x="1838" y="13923"/>
                  </a:lnTo>
                  <a:close/>
                  <a:moveTo>
                    <a:pt x="9568" y="14593"/>
                  </a:moveTo>
                  <a:lnTo>
                    <a:pt x="9568" y="14593"/>
                  </a:lnTo>
                  <a:cubicBezTo>
                    <a:pt x="9589" y="14606"/>
                    <a:pt x="9612" y="14612"/>
                    <a:pt x="9636" y="14615"/>
                  </a:cubicBezTo>
                  <a:lnTo>
                    <a:pt x="9612" y="14639"/>
                  </a:lnTo>
                  <a:lnTo>
                    <a:pt x="9568" y="14593"/>
                  </a:lnTo>
                  <a:close/>
                  <a:moveTo>
                    <a:pt x="12822" y="14240"/>
                  </a:moveTo>
                  <a:lnTo>
                    <a:pt x="12863" y="14334"/>
                  </a:lnTo>
                  <a:cubicBezTo>
                    <a:pt x="12786" y="14356"/>
                    <a:pt x="12712" y="14387"/>
                    <a:pt x="12643" y="14422"/>
                  </a:cubicBezTo>
                  <a:cubicBezTo>
                    <a:pt x="12621" y="14408"/>
                    <a:pt x="12596" y="14401"/>
                    <a:pt x="12569" y="14401"/>
                  </a:cubicBezTo>
                  <a:cubicBezTo>
                    <a:pt x="12541" y="14401"/>
                    <a:pt x="12512" y="14409"/>
                    <a:pt x="12488" y="14427"/>
                  </a:cubicBezTo>
                  <a:cubicBezTo>
                    <a:pt x="12453" y="14450"/>
                    <a:pt x="12431" y="14486"/>
                    <a:pt x="12425" y="14525"/>
                  </a:cubicBezTo>
                  <a:cubicBezTo>
                    <a:pt x="12423" y="14535"/>
                    <a:pt x="12423" y="14545"/>
                    <a:pt x="12425" y="14554"/>
                  </a:cubicBezTo>
                  <a:cubicBezTo>
                    <a:pt x="12389" y="14582"/>
                    <a:pt x="12354" y="14609"/>
                    <a:pt x="12320" y="14640"/>
                  </a:cubicBezTo>
                  <a:cubicBezTo>
                    <a:pt x="12301" y="14604"/>
                    <a:pt x="12295" y="14564"/>
                    <a:pt x="12301" y="14522"/>
                  </a:cubicBezTo>
                  <a:cubicBezTo>
                    <a:pt x="12312" y="14450"/>
                    <a:pt x="12357" y="14380"/>
                    <a:pt x="12422" y="14334"/>
                  </a:cubicBezTo>
                  <a:cubicBezTo>
                    <a:pt x="12458" y="14309"/>
                    <a:pt x="12532" y="14294"/>
                    <a:pt x="12607" y="14284"/>
                  </a:cubicBezTo>
                  <a:lnTo>
                    <a:pt x="12644" y="14279"/>
                  </a:lnTo>
                  <a:cubicBezTo>
                    <a:pt x="12705" y="14270"/>
                    <a:pt x="12768" y="14260"/>
                    <a:pt x="12822" y="14240"/>
                  </a:cubicBezTo>
                  <a:close/>
                  <a:moveTo>
                    <a:pt x="1602" y="13380"/>
                  </a:moveTo>
                  <a:lnTo>
                    <a:pt x="2863" y="14640"/>
                  </a:lnTo>
                  <a:cubicBezTo>
                    <a:pt x="2860" y="14641"/>
                    <a:pt x="2857" y="14644"/>
                    <a:pt x="2855" y="14646"/>
                  </a:cubicBezTo>
                  <a:lnTo>
                    <a:pt x="1596" y="13388"/>
                  </a:lnTo>
                  <a:lnTo>
                    <a:pt x="1602" y="13380"/>
                  </a:lnTo>
                  <a:close/>
                  <a:moveTo>
                    <a:pt x="1659" y="14391"/>
                  </a:moveTo>
                  <a:lnTo>
                    <a:pt x="1892" y="14624"/>
                  </a:lnTo>
                  <a:lnTo>
                    <a:pt x="1861" y="14657"/>
                  </a:lnTo>
                  <a:lnTo>
                    <a:pt x="1628" y="14424"/>
                  </a:lnTo>
                  <a:lnTo>
                    <a:pt x="1659" y="14391"/>
                  </a:lnTo>
                  <a:close/>
                  <a:moveTo>
                    <a:pt x="5707" y="14643"/>
                  </a:moveTo>
                  <a:lnTo>
                    <a:pt x="5707" y="14660"/>
                  </a:lnTo>
                  <a:lnTo>
                    <a:pt x="5201" y="14660"/>
                  </a:lnTo>
                  <a:cubicBezTo>
                    <a:pt x="5193" y="14654"/>
                    <a:pt x="5187" y="14648"/>
                    <a:pt x="5179" y="14643"/>
                  </a:cubicBezTo>
                  <a:close/>
                  <a:moveTo>
                    <a:pt x="1594" y="13451"/>
                  </a:moveTo>
                  <a:lnTo>
                    <a:pt x="2820" y="14678"/>
                  </a:lnTo>
                  <a:cubicBezTo>
                    <a:pt x="2818" y="14681"/>
                    <a:pt x="2817" y="14683"/>
                    <a:pt x="2814" y="14686"/>
                  </a:cubicBezTo>
                  <a:lnTo>
                    <a:pt x="1586" y="13458"/>
                  </a:lnTo>
                  <a:lnTo>
                    <a:pt x="1594" y="13451"/>
                  </a:lnTo>
                  <a:close/>
                  <a:moveTo>
                    <a:pt x="9189" y="14371"/>
                  </a:moveTo>
                  <a:cubicBezTo>
                    <a:pt x="9192" y="14374"/>
                    <a:pt x="9194" y="14375"/>
                    <a:pt x="9197" y="14377"/>
                  </a:cubicBezTo>
                  <a:lnTo>
                    <a:pt x="8885" y="14688"/>
                  </a:lnTo>
                  <a:lnTo>
                    <a:pt x="8878" y="14681"/>
                  </a:lnTo>
                  <a:lnTo>
                    <a:pt x="9189" y="14371"/>
                  </a:lnTo>
                  <a:close/>
                  <a:moveTo>
                    <a:pt x="9725" y="14603"/>
                  </a:moveTo>
                  <a:cubicBezTo>
                    <a:pt x="9741" y="14608"/>
                    <a:pt x="9757" y="14615"/>
                    <a:pt x="9772" y="14623"/>
                  </a:cubicBezTo>
                  <a:cubicBezTo>
                    <a:pt x="9784" y="14629"/>
                    <a:pt x="9791" y="14639"/>
                    <a:pt x="9802" y="14646"/>
                  </a:cubicBezTo>
                  <a:lnTo>
                    <a:pt x="9785" y="14663"/>
                  </a:lnTo>
                  <a:cubicBezTo>
                    <a:pt x="9765" y="14683"/>
                    <a:pt x="9737" y="14693"/>
                    <a:pt x="9710" y="14693"/>
                  </a:cubicBezTo>
                  <a:cubicBezTo>
                    <a:pt x="9687" y="14693"/>
                    <a:pt x="9664" y="14686"/>
                    <a:pt x="9646" y="14670"/>
                  </a:cubicBezTo>
                  <a:lnTo>
                    <a:pt x="9705" y="14610"/>
                  </a:lnTo>
                  <a:cubicBezTo>
                    <a:pt x="9711" y="14609"/>
                    <a:pt x="9717" y="14606"/>
                    <a:pt x="9725" y="14603"/>
                  </a:cubicBezTo>
                  <a:close/>
                  <a:moveTo>
                    <a:pt x="1615" y="14147"/>
                  </a:moveTo>
                  <a:lnTo>
                    <a:pt x="2138" y="14670"/>
                  </a:lnTo>
                  <a:cubicBezTo>
                    <a:pt x="2119" y="14686"/>
                    <a:pt x="2095" y="14694"/>
                    <a:pt x="2071" y="14694"/>
                  </a:cubicBezTo>
                  <a:cubicBezTo>
                    <a:pt x="2044" y="14694"/>
                    <a:pt x="2017" y="14684"/>
                    <a:pt x="1998" y="14664"/>
                  </a:cubicBezTo>
                  <a:lnTo>
                    <a:pt x="1621" y="14287"/>
                  </a:lnTo>
                  <a:cubicBezTo>
                    <a:pt x="1583" y="14249"/>
                    <a:pt x="1580" y="14187"/>
                    <a:pt x="1615" y="14147"/>
                  </a:cubicBezTo>
                  <a:close/>
                  <a:moveTo>
                    <a:pt x="9246" y="14393"/>
                  </a:moveTo>
                  <a:cubicBezTo>
                    <a:pt x="9250" y="14395"/>
                    <a:pt x="9255" y="14395"/>
                    <a:pt x="9259" y="14396"/>
                  </a:cubicBezTo>
                  <a:lnTo>
                    <a:pt x="8957" y="14698"/>
                  </a:lnTo>
                  <a:lnTo>
                    <a:pt x="8950" y="14690"/>
                  </a:lnTo>
                  <a:lnTo>
                    <a:pt x="9246" y="14393"/>
                  </a:lnTo>
                  <a:close/>
                  <a:moveTo>
                    <a:pt x="14763" y="14639"/>
                  </a:moveTo>
                  <a:lnTo>
                    <a:pt x="14763" y="14639"/>
                  </a:lnTo>
                  <a:cubicBezTo>
                    <a:pt x="14781" y="14646"/>
                    <a:pt x="14799" y="14654"/>
                    <a:pt x="14819" y="14656"/>
                  </a:cubicBezTo>
                  <a:cubicBezTo>
                    <a:pt x="14826" y="14657"/>
                    <a:pt x="14832" y="14657"/>
                    <a:pt x="14839" y="14657"/>
                  </a:cubicBezTo>
                  <a:cubicBezTo>
                    <a:pt x="14852" y="14657"/>
                    <a:pt x="14864" y="14656"/>
                    <a:pt x="14876" y="14654"/>
                  </a:cubicBezTo>
                  <a:lnTo>
                    <a:pt x="14876" y="14654"/>
                  </a:lnTo>
                  <a:cubicBezTo>
                    <a:pt x="14872" y="14660"/>
                    <a:pt x="14869" y="14666"/>
                    <a:pt x="14869" y="14675"/>
                  </a:cubicBezTo>
                  <a:cubicBezTo>
                    <a:pt x="14868" y="14682"/>
                    <a:pt x="14869" y="14690"/>
                    <a:pt x="14869" y="14698"/>
                  </a:cubicBezTo>
                  <a:cubicBezTo>
                    <a:pt x="14852" y="14689"/>
                    <a:pt x="14834" y="14683"/>
                    <a:pt x="14815" y="14681"/>
                  </a:cubicBezTo>
                  <a:cubicBezTo>
                    <a:pt x="14809" y="14680"/>
                    <a:pt x="14804" y="14680"/>
                    <a:pt x="14798" y="14680"/>
                  </a:cubicBezTo>
                  <a:cubicBezTo>
                    <a:pt x="14784" y="14680"/>
                    <a:pt x="14771" y="14682"/>
                    <a:pt x="14758" y="14685"/>
                  </a:cubicBezTo>
                  <a:cubicBezTo>
                    <a:pt x="14760" y="14677"/>
                    <a:pt x="14762" y="14670"/>
                    <a:pt x="14763" y="14662"/>
                  </a:cubicBezTo>
                  <a:cubicBezTo>
                    <a:pt x="14766" y="14655"/>
                    <a:pt x="14763" y="14646"/>
                    <a:pt x="14763" y="14639"/>
                  </a:cubicBezTo>
                  <a:close/>
                  <a:moveTo>
                    <a:pt x="5707" y="14706"/>
                  </a:moveTo>
                  <a:lnTo>
                    <a:pt x="5707" y="14716"/>
                  </a:lnTo>
                  <a:lnTo>
                    <a:pt x="5243" y="14716"/>
                  </a:lnTo>
                  <a:cubicBezTo>
                    <a:pt x="5241" y="14713"/>
                    <a:pt x="5239" y="14709"/>
                    <a:pt x="5237" y="14706"/>
                  </a:cubicBezTo>
                  <a:close/>
                  <a:moveTo>
                    <a:pt x="2528" y="14612"/>
                  </a:moveTo>
                  <a:lnTo>
                    <a:pt x="2540" y="14624"/>
                  </a:lnTo>
                  <a:lnTo>
                    <a:pt x="2448" y="14717"/>
                  </a:lnTo>
                  <a:lnTo>
                    <a:pt x="2435" y="14704"/>
                  </a:lnTo>
                  <a:lnTo>
                    <a:pt x="2528" y="14612"/>
                  </a:lnTo>
                  <a:close/>
                  <a:moveTo>
                    <a:pt x="12263" y="14628"/>
                  </a:moveTo>
                  <a:cubicBezTo>
                    <a:pt x="12268" y="14644"/>
                    <a:pt x="12275" y="14659"/>
                    <a:pt x="12283" y="14671"/>
                  </a:cubicBezTo>
                  <a:cubicBezTo>
                    <a:pt x="12256" y="14698"/>
                    <a:pt x="12230" y="14725"/>
                    <a:pt x="12205" y="14754"/>
                  </a:cubicBezTo>
                  <a:cubicBezTo>
                    <a:pt x="12190" y="14748"/>
                    <a:pt x="12174" y="14741"/>
                    <a:pt x="12158" y="14738"/>
                  </a:cubicBezTo>
                  <a:cubicBezTo>
                    <a:pt x="12178" y="14720"/>
                    <a:pt x="12198" y="14704"/>
                    <a:pt x="12215" y="14685"/>
                  </a:cubicBezTo>
                  <a:cubicBezTo>
                    <a:pt x="12231" y="14666"/>
                    <a:pt x="12248" y="14646"/>
                    <a:pt x="12263" y="14628"/>
                  </a:cubicBezTo>
                  <a:close/>
                  <a:moveTo>
                    <a:pt x="5707" y="14761"/>
                  </a:moveTo>
                  <a:lnTo>
                    <a:pt x="5707" y="14778"/>
                  </a:lnTo>
                  <a:lnTo>
                    <a:pt x="5265" y="14778"/>
                  </a:lnTo>
                  <a:cubicBezTo>
                    <a:pt x="5264" y="14773"/>
                    <a:pt x="5262" y="14766"/>
                    <a:pt x="5261" y="14761"/>
                  </a:cubicBezTo>
                  <a:close/>
                  <a:moveTo>
                    <a:pt x="9984" y="14504"/>
                  </a:moveTo>
                  <a:cubicBezTo>
                    <a:pt x="10009" y="14504"/>
                    <a:pt x="10034" y="14511"/>
                    <a:pt x="10057" y="14524"/>
                  </a:cubicBezTo>
                  <a:cubicBezTo>
                    <a:pt x="10071" y="14532"/>
                    <a:pt x="10090" y="14560"/>
                    <a:pt x="10108" y="14585"/>
                  </a:cubicBezTo>
                  <a:cubicBezTo>
                    <a:pt x="10131" y="14617"/>
                    <a:pt x="10155" y="14651"/>
                    <a:pt x="10186" y="14676"/>
                  </a:cubicBezTo>
                  <a:lnTo>
                    <a:pt x="10115" y="14789"/>
                  </a:lnTo>
                  <a:cubicBezTo>
                    <a:pt x="10078" y="14772"/>
                    <a:pt x="10033" y="14766"/>
                    <a:pt x="9993" y="14761"/>
                  </a:cubicBezTo>
                  <a:cubicBezTo>
                    <a:pt x="9964" y="14757"/>
                    <a:pt x="9936" y="14754"/>
                    <a:pt x="9923" y="14746"/>
                  </a:cubicBezTo>
                  <a:cubicBezTo>
                    <a:pt x="9860" y="14709"/>
                    <a:pt x="9838" y="14628"/>
                    <a:pt x="9873" y="14567"/>
                  </a:cubicBezTo>
                  <a:cubicBezTo>
                    <a:pt x="9896" y="14528"/>
                    <a:pt x="9937" y="14504"/>
                    <a:pt x="9984" y="14504"/>
                  </a:cubicBezTo>
                  <a:close/>
                  <a:moveTo>
                    <a:pt x="2602" y="14687"/>
                  </a:moveTo>
                  <a:lnTo>
                    <a:pt x="2614" y="14699"/>
                  </a:lnTo>
                  <a:lnTo>
                    <a:pt x="2522" y="14792"/>
                  </a:lnTo>
                  <a:lnTo>
                    <a:pt x="2509" y="14780"/>
                  </a:lnTo>
                  <a:lnTo>
                    <a:pt x="2602" y="14687"/>
                  </a:lnTo>
                  <a:close/>
                  <a:moveTo>
                    <a:pt x="1467" y="13404"/>
                  </a:moveTo>
                  <a:lnTo>
                    <a:pt x="2791" y="14727"/>
                  </a:lnTo>
                  <a:cubicBezTo>
                    <a:pt x="2781" y="14748"/>
                    <a:pt x="2774" y="14771"/>
                    <a:pt x="2773" y="14794"/>
                  </a:cubicBezTo>
                  <a:lnTo>
                    <a:pt x="1468" y="13489"/>
                  </a:lnTo>
                  <a:cubicBezTo>
                    <a:pt x="1444" y="13465"/>
                    <a:pt x="1444" y="13427"/>
                    <a:pt x="1467" y="13404"/>
                  </a:cubicBezTo>
                  <a:close/>
                  <a:moveTo>
                    <a:pt x="5058" y="14649"/>
                  </a:moveTo>
                  <a:cubicBezTo>
                    <a:pt x="5145" y="14649"/>
                    <a:pt x="5214" y="14718"/>
                    <a:pt x="5221" y="14802"/>
                  </a:cubicBezTo>
                  <a:lnTo>
                    <a:pt x="2818" y="14802"/>
                  </a:lnTo>
                  <a:cubicBezTo>
                    <a:pt x="2824" y="14717"/>
                    <a:pt x="2894" y="14649"/>
                    <a:pt x="2982" y="14649"/>
                  </a:cubicBezTo>
                  <a:close/>
                  <a:moveTo>
                    <a:pt x="9314" y="14404"/>
                  </a:moveTo>
                  <a:cubicBezTo>
                    <a:pt x="9338" y="14408"/>
                    <a:pt x="9363" y="14412"/>
                    <a:pt x="9384" y="14418"/>
                  </a:cubicBezTo>
                  <a:lnTo>
                    <a:pt x="8988" y="14815"/>
                  </a:lnTo>
                  <a:cubicBezTo>
                    <a:pt x="8976" y="14827"/>
                    <a:pt x="8959" y="14833"/>
                    <a:pt x="8943" y="14833"/>
                  </a:cubicBezTo>
                  <a:cubicBezTo>
                    <a:pt x="8928" y="14833"/>
                    <a:pt x="8913" y="14828"/>
                    <a:pt x="8901" y="14817"/>
                  </a:cubicBezTo>
                  <a:lnTo>
                    <a:pt x="9314" y="14404"/>
                  </a:lnTo>
                  <a:close/>
                  <a:moveTo>
                    <a:pt x="5707" y="14824"/>
                  </a:moveTo>
                  <a:lnTo>
                    <a:pt x="5707" y="14835"/>
                  </a:lnTo>
                  <a:lnTo>
                    <a:pt x="5267" y="14835"/>
                  </a:lnTo>
                  <a:lnTo>
                    <a:pt x="5267" y="14824"/>
                  </a:lnTo>
                  <a:close/>
                  <a:moveTo>
                    <a:pt x="21768" y="14860"/>
                  </a:moveTo>
                  <a:cubicBezTo>
                    <a:pt x="21773" y="14860"/>
                    <a:pt x="21777" y="14861"/>
                    <a:pt x="21784" y="14862"/>
                  </a:cubicBezTo>
                  <a:cubicBezTo>
                    <a:pt x="21779" y="14862"/>
                    <a:pt x="21774" y="14862"/>
                    <a:pt x="21769" y="14862"/>
                  </a:cubicBezTo>
                  <a:cubicBezTo>
                    <a:pt x="21764" y="14862"/>
                    <a:pt x="21759" y="14862"/>
                    <a:pt x="21754" y="14862"/>
                  </a:cubicBezTo>
                  <a:cubicBezTo>
                    <a:pt x="21758" y="14861"/>
                    <a:pt x="21763" y="14860"/>
                    <a:pt x="21768" y="14860"/>
                  </a:cubicBezTo>
                  <a:close/>
                  <a:moveTo>
                    <a:pt x="2677" y="14761"/>
                  </a:moveTo>
                  <a:lnTo>
                    <a:pt x="2689" y="14773"/>
                  </a:lnTo>
                  <a:lnTo>
                    <a:pt x="2597" y="14866"/>
                  </a:lnTo>
                  <a:lnTo>
                    <a:pt x="2585" y="14854"/>
                  </a:lnTo>
                  <a:lnTo>
                    <a:pt x="2677" y="14761"/>
                  </a:lnTo>
                  <a:close/>
                  <a:moveTo>
                    <a:pt x="21744" y="14866"/>
                  </a:moveTo>
                  <a:lnTo>
                    <a:pt x="21744" y="14866"/>
                  </a:lnTo>
                  <a:cubicBezTo>
                    <a:pt x="21739" y="14868"/>
                    <a:pt x="21734" y="14871"/>
                    <a:pt x="21731" y="14872"/>
                  </a:cubicBezTo>
                  <a:cubicBezTo>
                    <a:pt x="21734" y="14870"/>
                    <a:pt x="21738" y="14867"/>
                    <a:pt x="21744" y="14866"/>
                  </a:cubicBezTo>
                  <a:close/>
                  <a:moveTo>
                    <a:pt x="5707" y="14881"/>
                  </a:moveTo>
                  <a:lnTo>
                    <a:pt x="5707" y="14898"/>
                  </a:lnTo>
                  <a:lnTo>
                    <a:pt x="5259" y="14898"/>
                  </a:lnTo>
                  <a:cubicBezTo>
                    <a:pt x="5260" y="14893"/>
                    <a:pt x="5262" y="14888"/>
                    <a:pt x="5264" y="14881"/>
                  </a:cubicBezTo>
                  <a:close/>
                  <a:moveTo>
                    <a:pt x="12712" y="8534"/>
                  </a:moveTo>
                  <a:cubicBezTo>
                    <a:pt x="12732" y="8542"/>
                    <a:pt x="12754" y="8548"/>
                    <a:pt x="12777" y="8548"/>
                  </a:cubicBezTo>
                  <a:cubicBezTo>
                    <a:pt x="12790" y="8548"/>
                    <a:pt x="12803" y="8544"/>
                    <a:pt x="12816" y="8542"/>
                  </a:cubicBezTo>
                  <a:lnTo>
                    <a:pt x="12816" y="8542"/>
                  </a:lnTo>
                  <a:cubicBezTo>
                    <a:pt x="12628" y="8756"/>
                    <a:pt x="12505" y="9019"/>
                    <a:pt x="12459" y="9308"/>
                  </a:cubicBezTo>
                  <a:cubicBezTo>
                    <a:pt x="12406" y="9704"/>
                    <a:pt x="12506" y="10109"/>
                    <a:pt x="12747" y="10438"/>
                  </a:cubicBezTo>
                  <a:cubicBezTo>
                    <a:pt x="13034" y="10832"/>
                    <a:pt x="13497" y="11066"/>
                    <a:pt x="13983" y="11066"/>
                  </a:cubicBezTo>
                  <a:cubicBezTo>
                    <a:pt x="14310" y="11066"/>
                    <a:pt x="14621" y="10964"/>
                    <a:pt x="14887" y="10771"/>
                  </a:cubicBezTo>
                  <a:cubicBezTo>
                    <a:pt x="15127" y="10595"/>
                    <a:pt x="15300" y="10359"/>
                    <a:pt x="15404" y="10100"/>
                  </a:cubicBezTo>
                  <a:cubicBezTo>
                    <a:pt x="15407" y="10115"/>
                    <a:pt x="15414" y="10130"/>
                    <a:pt x="15420" y="10147"/>
                  </a:cubicBezTo>
                  <a:cubicBezTo>
                    <a:pt x="15436" y="10187"/>
                    <a:pt x="15454" y="10232"/>
                    <a:pt x="15452" y="10270"/>
                  </a:cubicBezTo>
                  <a:cubicBezTo>
                    <a:pt x="15449" y="10307"/>
                    <a:pt x="15426" y="10349"/>
                    <a:pt x="15406" y="10386"/>
                  </a:cubicBezTo>
                  <a:cubicBezTo>
                    <a:pt x="15389" y="10417"/>
                    <a:pt x="15373" y="10446"/>
                    <a:pt x="15370" y="10469"/>
                  </a:cubicBezTo>
                  <a:cubicBezTo>
                    <a:pt x="15363" y="10526"/>
                    <a:pt x="15386" y="10579"/>
                    <a:pt x="15423" y="10617"/>
                  </a:cubicBezTo>
                  <a:cubicBezTo>
                    <a:pt x="15424" y="10634"/>
                    <a:pt x="15424" y="10651"/>
                    <a:pt x="15423" y="10668"/>
                  </a:cubicBezTo>
                  <a:cubicBezTo>
                    <a:pt x="15420" y="10685"/>
                    <a:pt x="15416" y="10702"/>
                    <a:pt x="15410" y="10718"/>
                  </a:cubicBezTo>
                  <a:cubicBezTo>
                    <a:pt x="15363" y="10744"/>
                    <a:pt x="15329" y="10791"/>
                    <a:pt x="15321" y="10848"/>
                  </a:cubicBezTo>
                  <a:cubicBezTo>
                    <a:pt x="15317" y="10871"/>
                    <a:pt x="15326" y="10902"/>
                    <a:pt x="15334" y="10938"/>
                  </a:cubicBezTo>
                  <a:cubicBezTo>
                    <a:pt x="15345" y="10979"/>
                    <a:pt x="15357" y="11027"/>
                    <a:pt x="15350" y="11064"/>
                  </a:cubicBezTo>
                  <a:cubicBezTo>
                    <a:pt x="15343" y="11101"/>
                    <a:pt x="15317" y="11140"/>
                    <a:pt x="15294" y="11176"/>
                  </a:cubicBezTo>
                  <a:cubicBezTo>
                    <a:pt x="15273" y="11207"/>
                    <a:pt x="15254" y="11234"/>
                    <a:pt x="15251" y="11258"/>
                  </a:cubicBezTo>
                  <a:cubicBezTo>
                    <a:pt x="15240" y="11314"/>
                    <a:pt x="15257" y="11370"/>
                    <a:pt x="15291" y="11411"/>
                  </a:cubicBezTo>
                  <a:cubicBezTo>
                    <a:pt x="15291" y="11428"/>
                    <a:pt x="15291" y="11444"/>
                    <a:pt x="15288" y="11461"/>
                  </a:cubicBezTo>
                  <a:cubicBezTo>
                    <a:pt x="15284" y="11478"/>
                    <a:pt x="15278" y="11495"/>
                    <a:pt x="15272" y="11511"/>
                  </a:cubicBezTo>
                  <a:cubicBezTo>
                    <a:pt x="15224" y="11535"/>
                    <a:pt x="15187" y="11581"/>
                    <a:pt x="15175" y="11637"/>
                  </a:cubicBezTo>
                  <a:cubicBezTo>
                    <a:pt x="15169" y="11662"/>
                    <a:pt x="15177" y="11693"/>
                    <a:pt x="15184" y="11730"/>
                  </a:cubicBezTo>
                  <a:cubicBezTo>
                    <a:pt x="15194" y="11771"/>
                    <a:pt x="15203" y="11819"/>
                    <a:pt x="15195" y="11856"/>
                  </a:cubicBezTo>
                  <a:cubicBezTo>
                    <a:pt x="15187" y="11893"/>
                    <a:pt x="15159" y="11933"/>
                    <a:pt x="15136" y="11967"/>
                  </a:cubicBezTo>
                  <a:cubicBezTo>
                    <a:pt x="15114" y="11998"/>
                    <a:pt x="15095" y="12025"/>
                    <a:pt x="15089" y="12049"/>
                  </a:cubicBezTo>
                  <a:cubicBezTo>
                    <a:pt x="15079" y="12097"/>
                    <a:pt x="15088" y="12146"/>
                    <a:pt x="15115" y="12187"/>
                  </a:cubicBezTo>
                  <a:cubicBezTo>
                    <a:pt x="15119" y="12192"/>
                    <a:pt x="15122" y="12197"/>
                    <a:pt x="15127" y="12203"/>
                  </a:cubicBezTo>
                  <a:cubicBezTo>
                    <a:pt x="15127" y="12220"/>
                    <a:pt x="15126" y="12236"/>
                    <a:pt x="15124" y="12254"/>
                  </a:cubicBezTo>
                  <a:cubicBezTo>
                    <a:pt x="15120" y="12271"/>
                    <a:pt x="15111" y="12287"/>
                    <a:pt x="15105" y="12304"/>
                  </a:cubicBezTo>
                  <a:cubicBezTo>
                    <a:pt x="15058" y="12329"/>
                    <a:pt x="15022" y="12374"/>
                    <a:pt x="15010" y="12429"/>
                  </a:cubicBezTo>
                  <a:cubicBezTo>
                    <a:pt x="15005" y="12455"/>
                    <a:pt x="15011" y="12486"/>
                    <a:pt x="15020" y="12524"/>
                  </a:cubicBezTo>
                  <a:cubicBezTo>
                    <a:pt x="15029" y="12567"/>
                    <a:pt x="15038" y="12613"/>
                    <a:pt x="15030" y="12650"/>
                  </a:cubicBezTo>
                  <a:cubicBezTo>
                    <a:pt x="15022" y="12687"/>
                    <a:pt x="14995" y="12726"/>
                    <a:pt x="14971" y="12761"/>
                  </a:cubicBezTo>
                  <a:cubicBezTo>
                    <a:pt x="14948" y="12792"/>
                    <a:pt x="14930" y="12820"/>
                    <a:pt x="14925" y="12845"/>
                  </a:cubicBezTo>
                  <a:cubicBezTo>
                    <a:pt x="14915" y="12893"/>
                    <a:pt x="14925" y="12942"/>
                    <a:pt x="14952" y="12983"/>
                  </a:cubicBezTo>
                  <a:cubicBezTo>
                    <a:pt x="14956" y="12988"/>
                    <a:pt x="14961" y="12994"/>
                    <a:pt x="14966" y="12999"/>
                  </a:cubicBezTo>
                  <a:cubicBezTo>
                    <a:pt x="14966" y="13016"/>
                    <a:pt x="14966" y="13033"/>
                    <a:pt x="14962" y="13051"/>
                  </a:cubicBezTo>
                  <a:cubicBezTo>
                    <a:pt x="14957" y="13069"/>
                    <a:pt x="14951" y="13084"/>
                    <a:pt x="14945" y="13100"/>
                  </a:cubicBezTo>
                  <a:cubicBezTo>
                    <a:pt x="14898" y="13125"/>
                    <a:pt x="14863" y="13172"/>
                    <a:pt x="14852" y="13228"/>
                  </a:cubicBezTo>
                  <a:lnTo>
                    <a:pt x="14852" y="13236"/>
                  </a:lnTo>
                  <a:lnTo>
                    <a:pt x="13955" y="13892"/>
                  </a:lnTo>
                  <a:lnTo>
                    <a:pt x="13950" y="13892"/>
                  </a:lnTo>
                  <a:cubicBezTo>
                    <a:pt x="13869" y="13892"/>
                    <a:pt x="13791" y="13923"/>
                    <a:pt x="13733" y="13977"/>
                  </a:cubicBezTo>
                  <a:cubicBezTo>
                    <a:pt x="13722" y="13987"/>
                    <a:pt x="13711" y="14001"/>
                    <a:pt x="13700" y="14012"/>
                  </a:cubicBezTo>
                  <a:cubicBezTo>
                    <a:pt x="13666" y="14021"/>
                    <a:pt x="13629" y="14027"/>
                    <a:pt x="13590" y="14029"/>
                  </a:cubicBezTo>
                  <a:cubicBezTo>
                    <a:pt x="13578" y="14030"/>
                    <a:pt x="13566" y="14031"/>
                    <a:pt x="13555" y="14031"/>
                  </a:cubicBezTo>
                  <a:cubicBezTo>
                    <a:pt x="13528" y="14031"/>
                    <a:pt x="13503" y="14029"/>
                    <a:pt x="13479" y="14027"/>
                  </a:cubicBezTo>
                  <a:cubicBezTo>
                    <a:pt x="13426" y="13975"/>
                    <a:pt x="13350" y="13944"/>
                    <a:pt x="13266" y="13944"/>
                  </a:cubicBezTo>
                  <a:lnTo>
                    <a:pt x="13264" y="13944"/>
                  </a:lnTo>
                  <a:cubicBezTo>
                    <a:pt x="13298" y="13878"/>
                    <a:pt x="13323" y="13807"/>
                    <a:pt x="13334" y="13731"/>
                  </a:cubicBezTo>
                  <a:cubicBezTo>
                    <a:pt x="13363" y="13552"/>
                    <a:pt x="13319" y="13371"/>
                    <a:pt x="13212" y="13226"/>
                  </a:cubicBezTo>
                  <a:cubicBezTo>
                    <a:pt x="13085" y="13052"/>
                    <a:pt x="12880" y="12947"/>
                    <a:pt x="12664" y="12947"/>
                  </a:cubicBezTo>
                  <a:cubicBezTo>
                    <a:pt x="12519" y="12947"/>
                    <a:pt x="12380" y="12993"/>
                    <a:pt x="12264" y="13078"/>
                  </a:cubicBezTo>
                  <a:cubicBezTo>
                    <a:pt x="12119" y="13185"/>
                    <a:pt x="12022" y="13343"/>
                    <a:pt x="11994" y="13522"/>
                  </a:cubicBezTo>
                  <a:cubicBezTo>
                    <a:pt x="11967" y="13701"/>
                    <a:pt x="12010" y="13881"/>
                    <a:pt x="12116" y="14027"/>
                  </a:cubicBezTo>
                  <a:cubicBezTo>
                    <a:pt x="12201" y="14143"/>
                    <a:pt x="12321" y="14226"/>
                    <a:pt x="12454" y="14271"/>
                  </a:cubicBezTo>
                  <a:cubicBezTo>
                    <a:pt x="12431" y="14279"/>
                    <a:pt x="12409" y="14288"/>
                    <a:pt x="12393" y="14298"/>
                  </a:cubicBezTo>
                  <a:cubicBezTo>
                    <a:pt x="12316" y="14351"/>
                    <a:pt x="12263" y="14433"/>
                    <a:pt x="12251" y="14516"/>
                  </a:cubicBezTo>
                  <a:cubicBezTo>
                    <a:pt x="12248" y="14533"/>
                    <a:pt x="12248" y="14550"/>
                    <a:pt x="12250" y="14567"/>
                  </a:cubicBezTo>
                  <a:cubicBezTo>
                    <a:pt x="12229" y="14598"/>
                    <a:pt x="12205" y="14628"/>
                    <a:pt x="12178" y="14656"/>
                  </a:cubicBezTo>
                  <a:cubicBezTo>
                    <a:pt x="12151" y="14685"/>
                    <a:pt x="12122" y="14709"/>
                    <a:pt x="12092" y="14733"/>
                  </a:cubicBezTo>
                  <a:cubicBezTo>
                    <a:pt x="12074" y="14733"/>
                    <a:pt x="12057" y="14734"/>
                    <a:pt x="12041" y="14738"/>
                  </a:cubicBezTo>
                  <a:cubicBezTo>
                    <a:pt x="11989" y="14747"/>
                    <a:pt x="11940" y="14776"/>
                    <a:pt x="11899" y="14814"/>
                  </a:cubicBezTo>
                  <a:lnTo>
                    <a:pt x="10800" y="14945"/>
                  </a:lnTo>
                  <a:cubicBezTo>
                    <a:pt x="10790" y="14931"/>
                    <a:pt x="10779" y="14919"/>
                    <a:pt x="10767" y="14913"/>
                  </a:cubicBezTo>
                  <a:cubicBezTo>
                    <a:pt x="10737" y="14894"/>
                    <a:pt x="10703" y="14883"/>
                    <a:pt x="10670" y="14883"/>
                  </a:cubicBezTo>
                  <a:cubicBezTo>
                    <a:pt x="10648" y="14883"/>
                    <a:pt x="10628" y="14889"/>
                    <a:pt x="10611" y="14895"/>
                  </a:cubicBezTo>
                  <a:cubicBezTo>
                    <a:pt x="10595" y="14890"/>
                    <a:pt x="10579" y="14883"/>
                    <a:pt x="10563" y="14873"/>
                  </a:cubicBezTo>
                  <a:cubicBezTo>
                    <a:pt x="10547" y="14863"/>
                    <a:pt x="10535" y="14851"/>
                    <a:pt x="10522" y="14839"/>
                  </a:cubicBezTo>
                  <a:cubicBezTo>
                    <a:pt x="10516" y="14786"/>
                    <a:pt x="10486" y="14737"/>
                    <a:pt x="10437" y="14707"/>
                  </a:cubicBezTo>
                  <a:cubicBezTo>
                    <a:pt x="10415" y="14694"/>
                    <a:pt x="10382" y="14689"/>
                    <a:pt x="10344" y="14683"/>
                  </a:cubicBezTo>
                  <a:cubicBezTo>
                    <a:pt x="10302" y="14677"/>
                    <a:pt x="10254" y="14670"/>
                    <a:pt x="10222" y="14651"/>
                  </a:cubicBezTo>
                  <a:cubicBezTo>
                    <a:pt x="10192" y="14634"/>
                    <a:pt x="10164" y="14593"/>
                    <a:pt x="10139" y="14560"/>
                  </a:cubicBezTo>
                  <a:cubicBezTo>
                    <a:pt x="10116" y="14526"/>
                    <a:pt x="10096" y="14499"/>
                    <a:pt x="10074" y="14486"/>
                  </a:cubicBezTo>
                  <a:cubicBezTo>
                    <a:pt x="10044" y="14468"/>
                    <a:pt x="10012" y="14460"/>
                    <a:pt x="9979" y="14460"/>
                  </a:cubicBezTo>
                  <a:cubicBezTo>
                    <a:pt x="9958" y="14460"/>
                    <a:pt x="9937" y="14465"/>
                    <a:pt x="9917" y="14471"/>
                  </a:cubicBezTo>
                  <a:cubicBezTo>
                    <a:pt x="9900" y="14466"/>
                    <a:pt x="9881" y="14461"/>
                    <a:pt x="9865" y="14451"/>
                  </a:cubicBezTo>
                  <a:cubicBezTo>
                    <a:pt x="9849" y="14442"/>
                    <a:pt x="9836" y="14430"/>
                    <a:pt x="9823" y="14418"/>
                  </a:cubicBezTo>
                  <a:cubicBezTo>
                    <a:pt x="9822" y="14413"/>
                    <a:pt x="9822" y="14407"/>
                    <a:pt x="9821" y="14402"/>
                  </a:cubicBezTo>
                  <a:cubicBezTo>
                    <a:pt x="9807" y="14354"/>
                    <a:pt x="9777" y="14314"/>
                    <a:pt x="9733" y="14291"/>
                  </a:cubicBezTo>
                  <a:cubicBezTo>
                    <a:pt x="9733" y="14290"/>
                    <a:pt x="9732" y="14289"/>
                    <a:pt x="9731" y="14289"/>
                  </a:cubicBezTo>
                  <a:lnTo>
                    <a:pt x="9731" y="14289"/>
                  </a:lnTo>
                  <a:cubicBezTo>
                    <a:pt x="9780" y="14293"/>
                    <a:pt x="9829" y="14297"/>
                    <a:pt x="9879" y="14297"/>
                  </a:cubicBezTo>
                  <a:cubicBezTo>
                    <a:pt x="10234" y="14297"/>
                    <a:pt x="10575" y="14185"/>
                    <a:pt x="10863" y="13975"/>
                  </a:cubicBezTo>
                  <a:cubicBezTo>
                    <a:pt x="11606" y="13431"/>
                    <a:pt x="11768" y="12384"/>
                    <a:pt x="11224" y="11641"/>
                  </a:cubicBezTo>
                  <a:cubicBezTo>
                    <a:pt x="10911" y="11212"/>
                    <a:pt x="10407" y="10956"/>
                    <a:pt x="9874" y="10956"/>
                  </a:cubicBezTo>
                  <a:cubicBezTo>
                    <a:pt x="9691" y="10956"/>
                    <a:pt x="9512" y="10987"/>
                    <a:pt x="9342" y="11044"/>
                  </a:cubicBezTo>
                  <a:cubicBezTo>
                    <a:pt x="9357" y="11018"/>
                    <a:pt x="9363" y="10990"/>
                    <a:pt x="9363" y="10961"/>
                  </a:cubicBezTo>
                  <a:cubicBezTo>
                    <a:pt x="9375" y="10949"/>
                    <a:pt x="9385" y="10934"/>
                    <a:pt x="9400" y="10924"/>
                  </a:cubicBezTo>
                  <a:cubicBezTo>
                    <a:pt x="9413" y="10913"/>
                    <a:pt x="9429" y="10906"/>
                    <a:pt x="9443" y="10898"/>
                  </a:cubicBezTo>
                  <a:cubicBezTo>
                    <a:pt x="9458" y="10902"/>
                    <a:pt x="9473" y="10906"/>
                    <a:pt x="9488" y="10906"/>
                  </a:cubicBezTo>
                  <a:cubicBezTo>
                    <a:pt x="9529" y="10906"/>
                    <a:pt x="9568" y="10892"/>
                    <a:pt x="9599" y="10867"/>
                  </a:cubicBezTo>
                  <a:cubicBezTo>
                    <a:pt x="9618" y="10853"/>
                    <a:pt x="9634" y="10823"/>
                    <a:pt x="9653" y="10791"/>
                  </a:cubicBezTo>
                  <a:cubicBezTo>
                    <a:pt x="9674" y="10754"/>
                    <a:pt x="9697" y="10712"/>
                    <a:pt x="9728" y="10689"/>
                  </a:cubicBezTo>
                  <a:cubicBezTo>
                    <a:pt x="9758" y="10666"/>
                    <a:pt x="9805" y="10656"/>
                    <a:pt x="9847" y="10646"/>
                  </a:cubicBezTo>
                  <a:cubicBezTo>
                    <a:pt x="9884" y="10637"/>
                    <a:pt x="9916" y="10629"/>
                    <a:pt x="9936" y="10615"/>
                  </a:cubicBezTo>
                  <a:cubicBezTo>
                    <a:pt x="9981" y="10580"/>
                    <a:pt x="10006" y="10528"/>
                    <a:pt x="10007" y="10475"/>
                  </a:cubicBezTo>
                  <a:cubicBezTo>
                    <a:pt x="10019" y="10463"/>
                    <a:pt x="10031" y="10449"/>
                    <a:pt x="10044" y="10437"/>
                  </a:cubicBezTo>
                  <a:cubicBezTo>
                    <a:pt x="10059" y="10427"/>
                    <a:pt x="10074" y="10419"/>
                    <a:pt x="10090" y="10412"/>
                  </a:cubicBezTo>
                  <a:cubicBezTo>
                    <a:pt x="10103" y="10416"/>
                    <a:pt x="10119" y="10419"/>
                    <a:pt x="10135" y="10419"/>
                  </a:cubicBezTo>
                  <a:cubicBezTo>
                    <a:pt x="10175" y="10419"/>
                    <a:pt x="10213" y="10406"/>
                    <a:pt x="10245" y="10383"/>
                  </a:cubicBezTo>
                  <a:cubicBezTo>
                    <a:pt x="10265" y="10368"/>
                    <a:pt x="10282" y="10338"/>
                    <a:pt x="10300" y="10306"/>
                  </a:cubicBezTo>
                  <a:cubicBezTo>
                    <a:pt x="10322" y="10269"/>
                    <a:pt x="10345" y="10226"/>
                    <a:pt x="10375" y="10205"/>
                  </a:cubicBezTo>
                  <a:cubicBezTo>
                    <a:pt x="10406" y="10183"/>
                    <a:pt x="10451" y="10173"/>
                    <a:pt x="10493" y="10163"/>
                  </a:cubicBezTo>
                  <a:cubicBezTo>
                    <a:pt x="10530" y="10156"/>
                    <a:pt x="10564" y="10147"/>
                    <a:pt x="10583" y="10133"/>
                  </a:cubicBezTo>
                  <a:cubicBezTo>
                    <a:pt x="10630" y="10099"/>
                    <a:pt x="10655" y="10047"/>
                    <a:pt x="10657" y="9994"/>
                  </a:cubicBezTo>
                  <a:cubicBezTo>
                    <a:pt x="10670" y="9982"/>
                    <a:pt x="10680" y="9968"/>
                    <a:pt x="10696" y="9956"/>
                  </a:cubicBezTo>
                  <a:cubicBezTo>
                    <a:pt x="10710" y="9946"/>
                    <a:pt x="10724" y="9938"/>
                    <a:pt x="10739" y="9931"/>
                  </a:cubicBezTo>
                  <a:cubicBezTo>
                    <a:pt x="10754" y="9935"/>
                    <a:pt x="10770" y="9938"/>
                    <a:pt x="10787" y="9938"/>
                  </a:cubicBezTo>
                  <a:cubicBezTo>
                    <a:pt x="10826" y="9938"/>
                    <a:pt x="10865" y="9925"/>
                    <a:pt x="10896" y="9901"/>
                  </a:cubicBezTo>
                  <a:cubicBezTo>
                    <a:pt x="10915" y="9887"/>
                    <a:pt x="10933" y="9857"/>
                    <a:pt x="10951" y="9825"/>
                  </a:cubicBezTo>
                  <a:cubicBezTo>
                    <a:pt x="10972" y="9788"/>
                    <a:pt x="10997" y="9747"/>
                    <a:pt x="11026" y="9724"/>
                  </a:cubicBezTo>
                  <a:cubicBezTo>
                    <a:pt x="11057" y="9702"/>
                    <a:pt x="11103" y="9692"/>
                    <a:pt x="11145" y="9682"/>
                  </a:cubicBezTo>
                  <a:cubicBezTo>
                    <a:pt x="11182" y="9674"/>
                    <a:pt x="11214" y="9666"/>
                    <a:pt x="11235" y="9652"/>
                  </a:cubicBezTo>
                  <a:cubicBezTo>
                    <a:pt x="11281" y="9618"/>
                    <a:pt x="11305" y="9566"/>
                    <a:pt x="11309" y="9514"/>
                  </a:cubicBezTo>
                  <a:cubicBezTo>
                    <a:pt x="11320" y="9500"/>
                    <a:pt x="11332" y="9486"/>
                    <a:pt x="11346" y="9477"/>
                  </a:cubicBezTo>
                  <a:cubicBezTo>
                    <a:pt x="11360" y="9466"/>
                    <a:pt x="11374" y="9458"/>
                    <a:pt x="11390" y="9451"/>
                  </a:cubicBezTo>
                  <a:cubicBezTo>
                    <a:pt x="11406" y="9456"/>
                    <a:pt x="11421" y="9458"/>
                    <a:pt x="11437" y="9458"/>
                  </a:cubicBezTo>
                  <a:cubicBezTo>
                    <a:pt x="11477" y="9458"/>
                    <a:pt x="11514" y="9446"/>
                    <a:pt x="11547" y="9423"/>
                  </a:cubicBezTo>
                  <a:cubicBezTo>
                    <a:pt x="11567" y="9408"/>
                    <a:pt x="11584" y="9379"/>
                    <a:pt x="11603" y="9347"/>
                  </a:cubicBezTo>
                  <a:cubicBezTo>
                    <a:pt x="11624" y="9310"/>
                    <a:pt x="11648" y="9270"/>
                    <a:pt x="11679" y="9247"/>
                  </a:cubicBezTo>
                  <a:cubicBezTo>
                    <a:pt x="11709" y="9225"/>
                    <a:pt x="11757" y="9214"/>
                    <a:pt x="11798" y="9207"/>
                  </a:cubicBezTo>
                  <a:cubicBezTo>
                    <a:pt x="11835" y="9198"/>
                    <a:pt x="11867" y="9192"/>
                    <a:pt x="11888" y="9177"/>
                  </a:cubicBezTo>
                  <a:cubicBezTo>
                    <a:pt x="11933" y="9144"/>
                    <a:pt x="11959" y="9093"/>
                    <a:pt x="11962" y="9040"/>
                  </a:cubicBezTo>
                  <a:cubicBezTo>
                    <a:pt x="11974" y="9027"/>
                    <a:pt x="11986" y="9014"/>
                    <a:pt x="12000" y="9003"/>
                  </a:cubicBezTo>
                  <a:cubicBezTo>
                    <a:pt x="12015" y="8993"/>
                    <a:pt x="12030" y="8986"/>
                    <a:pt x="12046" y="8980"/>
                  </a:cubicBezTo>
                  <a:cubicBezTo>
                    <a:pt x="12062" y="8985"/>
                    <a:pt x="12078" y="8987"/>
                    <a:pt x="12096" y="8987"/>
                  </a:cubicBezTo>
                  <a:cubicBezTo>
                    <a:pt x="12135" y="8987"/>
                    <a:pt x="12170" y="8976"/>
                    <a:pt x="12202" y="8955"/>
                  </a:cubicBezTo>
                  <a:cubicBezTo>
                    <a:pt x="12222" y="8940"/>
                    <a:pt x="12239" y="8914"/>
                    <a:pt x="12259" y="8881"/>
                  </a:cubicBezTo>
                  <a:cubicBezTo>
                    <a:pt x="12281" y="8845"/>
                    <a:pt x="12306" y="8804"/>
                    <a:pt x="12337" y="8783"/>
                  </a:cubicBezTo>
                  <a:cubicBezTo>
                    <a:pt x="12369" y="8762"/>
                    <a:pt x="12416" y="8754"/>
                    <a:pt x="12458" y="8746"/>
                  </a:cubicBezTo>
                  <a:cubicBezTo>
                    <a:pt x="12495" y="8740"/>
                    <a:pt x="12526" y="8734"/>
                    <a:pt x="12547" y="8722"/>
                  </a:cubicBezTo>
                  <a:cubicBezTo>
                    <a:pt x="12595" y="8690"/>
                    <a:pt x="12623" y="8639"/>
                    <a:pt x="12628" y="8587"/>
                  </a:cubicBezTo>
                  <a:cubicBezTo>
                    <a:pt x="12640" y="8575"/>
                    <a:pt x="12652" y="8564"/>
                    <a:pt x="12666" y="8555"/>
                  </a:cubicBezTo>
                  <a:cubicBezTo>
                    <a:pt x="12681" y="8545"/>
                    <a:pt x="12696" y="8539"/>
                    <a:pt x="12712" y="8534"/>
                  </a:cubicBezTo>
                  <a:close/>
                  <a:moveTo>
                    <a:pt x="5707" y="14944"/>
                  </a:moveTo>
                  <a:lnTo>
                    <a:pt x="5707" y="14953"/>
                  </a:lnTo>
                  <a:lnTo>
                    <a:pt x="5233" y="14953"/>
                  </a:lnTo>
                  <a:cubicBezTo>
                    <a:pt x="5235" y="14950"/>
                    <a:pt x="5237" y="14947"/>
                    <a:pt x="5239" y="14944"/>
                  </a:cubicBezTo>
                  <a:close/>
                  <a:moveTo>
                    <a:pt x="10224" y="14699"/>
                  </a:moveTo>
                  <a:cubicBezTo>
                    <a:pt x="10260" y="14715"/>
                    <a:pt x="10305" y="14722"/>
                    <a:pt x="10343" y="14727"/>
                  </a:cubicBezTo>
                  <a:cubicBezTo>
                    <a:pt x="10372" y="14731"/>
                    <a:pt x="10403" y="14736"/>
                    <a:pt x="10416" y="14744"/>
                  </a:cubicBezTo>
                  <a:cubicBezTo>
                    <a:pt x="10481" y="14783"/>
                    <a:pt x="10502" y="14866"/>
                    <a:pt x="10464" y="14926"/>
                  </a:cubicBezTo>
                  <a:cubicBezTo>
                    <a:pt x="10440" y="14964"/>
                    <a:pt x="10397" y="14986"/>
                    <a:pt x="10352" y="14986"/>
                  </a:cubicBezTo>
                  <a:cubicBezTo>
                    <a:pt x="10327" y="14986"/>
                    <a:pt x="10303" y="14979"/>
                    <a:pt x="10280" y="14966"/>
                  </a:cubicBezTo>
                  <a:cubicBezTo>
                    <a:pt x="10268" y="14957"/>
                    <a:pt x="10249" y="14931"/>
                    <a:pt x="10232" y="14907"/>
                  </a:cubicBezTo>
                  <a:cubicBezTo>
                    <a:pt x="10209" y="14875"/>
                    <a:pt x="10184" y="14838"/>
                    <a:pt x="10154" y="14813"/>
                  </a:cubicBezTo>
                  <a:lnTo>
                    <a:pt x="10224" y="14699"/>
                  </a:lnTo>
                  <a:close/>
                  <a:moveTo>
                    <a:pt x="21770" y="14907"/>
                  </a:moveTo>
                  <a:cubicBezTo>
                    <a:pt x="21786" y="14907"/>
                    <a:pt x="21802" y="14915"/>
                    <a:pt x="21812" y="14930"/>
                  </a:cubicBezTo>
                  <a:cubicBezTo>
                    <a:pt x="21821" y="14941"/>
                    <a:pt x="21824" y="14957"/>
                    <a:pt x="21822" y="14971"/>
                  </a:cubicBezTo>
                  <a:cubicBezTo>
                    <a:pt x="21819" y="14980"/>
                    <a:pt x="21813" y="14987"/>
                    <a:pt x="21807" y="14992"/>
                  </a:cubicBezTo>
                  <a:cubicBezTo>
                    <a:pt x="21791" y="14965"/>
                    <a:pt x="21775" y="14936"/>
                    <a:pt x="21757" y="14910"/>
                  </a:cubicBezTo>
                  <a:cubicBezTo>
                    <a:pt x="21761" y="14909"/>
                    <a:pt x="21765" y="14907"/>
                    <a:pt x="21770" y="14907"/>
                  </a:cubicBezTo>
                  <a:close/>
                  <a:moveTo>
                    <a:pt x="5223" y="14850"/>
                  </a:moveTo>
                  <a:cubicBezTo>
                    <a:pt x="5217" y="14935"/>
                    <a:pt x="5146" y="15003"/>
                    <a:pt x="5059" y="15003"/>
                  </a:cubicBezTo>
                  <a:lnTo>
                    <a:pt x="2980" y="15003"/>
                  </a:lnTo>
                  <a:cubicBezTo>
                    <a:pt x="2893" y="15003"/>
                    <a:pt x="2821" y="14934"/>
                    <a:pt x="2817" y="14850"/>
                  </a:cubicBezTo>
                  <a:close/>
                  <a:moveTo>
                    <a:pt x="5707" y="14999"/>
                  </a:moveTo>
                  <a:lnTo>
                    <a:pt x="5707" y="15017"/>
                  </a:lnTo>
                  <a:lnTo>
                    <a:pt x="5167" y="15017"/>
                  </a:lnTo>
                  <a:cubicBezTo>
                    <a:pt x="5175" y="15012"/>
                    <a:pt x="5183" y="15007"/>
                    <a:pt x="5191" y="14999"/>
                  </a:cubicBezTo>
                  <a:close/>
                  <a:moveTo>
                    <a:pt x="10524" y="14896"/>
                  </a:moveTo>
                  <a:cubicBezTo>
                    <a:pt x="10529" y="14901"/>
                    <a:pt x="10537" y="14908"/>
                    <a:pt x="10543" y="14912"/>
                  </a:cubicBezTo>
                  <a:cubicBezTo>
                    <a:pt x="10549" y="14915"/>
                    <a:pt x="10558" y="14918"/>
                    <a:pt x="10564" y="14922"/>
                  </a:cubicBezTo>
                  <a:cubicBezTo>
                    <a:pt x="10549" y="14934"/>
                    <a:pt x="10535" y="14947"/>
                    <a:pt x="10524" y="14965"/>
                  </a:cubicBezTo>
                  <a:cubicBezTo>
                    <a:pt x="10514" y="14982"/>
                    <a:pt x="10507" y="14998"/>
                    <a:pt x="10503" y="15017"/>
                  </a:cubicBezTo>
                  <a:cubicBezTo>
                    <a:pt x="10497" y="15012"/>
                    <a:pt x="10491" y="15007"/>
                    <a:pt x="10485" y="15003"/>
                  </a:cubicBezTo>
                  <a:cubicBezTo>
                    <a:pt x="10479" y="14998"/>
                    <a:pt x="10470" y="14996"/>
                    <a:pt x="10464" y="14992"/>
                  </a:cubicBezTo>
                  <a:cubicBezTo>
                    <a:pt x="10479" y="14980"/>
                    <a:pt x="10492" y="14967"/>
                    <a:pt x="10503" y="14950"/>
                  </a:cubicBezTo>
                  <a:cubicBezTo>
                    <a:pt x="10514" y="14933"/>
                    <a:pt x="10520" y="14914"/>
                    <a:pt x="10524" y="14896"/>
                  </a:cubicBezTo>
                  <a:close/>
                  <a:moveTo>
                    <a:pt x="14796" y="14726"/>
                  </a:moveTo>
                  <a:cubicBezTo>
                    <a:pt x="14800" y="14726"/>
                    <a:pt x="14804" y="14726"/>
                    <a:pt x="14809" y="14726"/>
                  </a:cubicBezTo>
                  <a:cubicBezTo>
                    <a:pt x="14879" y="14735"/>
                    <a:pt x="14930" y="14802"/>
                    <a:pt x="14922" y="14876"/>
                  </a:cubicBezTo>
                  <a:cubicBezTo>
                    <a:pt x="14921" y="14892"/>
                    <a:pt x="14905" y="14918"/>
                    <a:pt x="14890" y="14943"/>
                  </a:cubicBezTo>
                  <a:cubicBezTo>
                    <a:pt x="14869" y="14977"/>
                    <a:pt x="14848" y="15015"/>
                    <a:pt x="14839" y="15055"/>
                  </a:cubicBezTo>
                  <a:lnTo>
                    <a:pt x="14708" y="15041"/>
                  </a:lnTo>
                  <a:cubicBezTo>
                    <a:pt x="14705" y="15002"/>
                    <a:pt x="14694" y="14958"/>
                    <a:pt x="14682" y="14922"/>
                  </a:cubicBezTo>
                  <a:cubicBezTo>
                    <a:pt x="14673" y="14893"/>
                    <a:pt x="14663" y="14862"/>
                    <a:pt x="14665" y="14847"/>
                  </a:cubicBezTo>
                  <a:cubicBezTo>
                    <a:pt x="14672" y="14777"/>
                    <a:pt x="14731" y="14726"/>
                    <a:pt x="14796" y="14726"/>
                  </a:cubicBezTo>
                  <a:close/>
                  <a:moveTo>
                    <a:pt x="5705" y="15062"/>
                  </a:moveTo>
                  <a:lnTo>
                    <a:pt x="5705" y="15072"/>
                  </a:lnTo>
                  <a:lnTo>
                    <a:pt x="4971" y="15072"/>
                  </a:lnTo>
                  <a:lnTo>
                    <a:pt x="4971" y="15062"/>
                  </a:lnTo>
                  <a:close/>
                  <a:moveTo>
                    <a:pt x="5707" y="15119"/>
                  </a:moveTo>
                  <a:lnTo>
                    <a:pt x="5707" y="15135"/>
                  </a:lnTo>
                  <a:lnTo>
                    <a:pt x="5014" y="15135"/>
                  </a:lnTo>
                  <a:lnTo>
                    <a:pt x="5014" y="15119"/>
                  </a:lnTo>
                  <a:close/>
                  <a:moveTo>
                    <a:pt x="21629" y="14587"/>
                  </a:moveTo>
                  <a:cubicBezTo>
                    <a:pt x="21674" y="14623"/>
                    <a:pt x="21729" y="14654"/>
                    <a:pt x="21784" y="14682"/>
                  </a:cubicBezTo>
                  <a:lnTo>
                    <a:pt x="21821" y="14702"/>
                  </a:lnTo>
                  <a:cubicBezTo>
                    <a:pt x="21880" y="14735"/>
                    <a:pt x="21950" y="14777"/>
                    <a:pt x="21979" y="14817"/>
                  </a:cubicBezTo>
                  <a:cubicBezTo>
                    <a:pt x="22024" y="14886"/>
                    <a:pt x="22043" y="14968"/>
                    <a:pt x="22024" y="15041"/>
                  </a:cubicBezTo>
                  <a:cubicBezTo>
                    <a:pt x="22008" y="15107"/>
                    <a:pt x="21964" y="15160"/>
                    <a:pt x="21902" y="15184"/>
                  </a:cubicBezTo>
                  <a:cubicBezTo>
                    <a:pt x="21901" y="15184"/>
                    <a:pt x="21900" y="15184"/>
                    <a:pt x="21900" y="15186"/>
                  </a:cubicBezTo>
                  <a:cubicBezTo>
                    <a:pt x="21885" y="15147"/>
                    <a:pt x="21869" y="15110"/>
                    <a:pt x="21850" y="15073"/>
                  </a:cubicBezTo>
                  <a:cubicBezTo>
                    <a:pt x="21880" y="15056"/>
                    <a:pt x="21901" y="15030"/>
                    <a:pt x="21908" y="14996"/>
                  </a:cubicBezTo>
                  <a:cubicBezTo>
                    <a:pt x="21918" y="14957"/>
                    <a:pt x="21909" y="14915"/>
                    <a:pt x="21886" y="14880"/>
                  </a:cubicBezTo>
                  <a:cubicBezTo>
                    <a:pt x="21858" y="14839"/>
                    <a:pt x="21812" y="14817"/>
                    <a:pt x="21768" y="14817"/>
                  </a:cubicBezTo>
                  <a:cubicBezTo>
                    <a:pt x="21745" y="14817"/>
                    <a:pt x="21722" y="14823"/>
                    <a:pt x="21703" y="14835"/>
                  </a:cubicBezTo>
                  <a:cubicBezTo>
                    <a:pt x="21658" y="14776"/>
                    <a:pt x="21609" y="14720"/>
                    <a:pt x="21555" y="14669"/>
                  </a:cubicBezTo>
                  <a:lnTo>
                    <a:pt x="21629" y="14587"/>
                  </a:lnTo>
                  <a:close/>
                  <a:moveTo>
                    <a:pt x="5705" y="15181"/>
                  </a:moveTo>
                  <a:lnTo>
                    <a:pt x="5705" y="15190"/>
                  </a:lnTo>
                  <a:lnTo>
                    <a:pt x="4971" y="15190"/>
                  </a:lnTo>
                  <a:lnTo>
                    <a:pt x="4971" y="15181"/>
                  </a:lnTo>
                  <a:close/>
                  <a:moveTo>
                    <a:pt x="14444" y="14380"/>
                  </a:moveTo>
                  <a:cubicBezTo>
                    <a:pt x="14483" y="14393"/>
                    <a:pt x="14521" y="14409"/>
                    <a:pt x="14558" y="14425"/>
                  </a:cubicBezTo>
                  <a:cubicBezTo>
                    <a:pt x="14598" y="14442"/>
                    <a:pt x="14634" y="14456"/>
                    <a:pt x="14665" y="14465"/>
                  </a:cubicBezTo>
                  <a:cubicBezTo>
                    <a:pt x="14662" y="14511"/>
                    <a:pt x="14674" y="14554"/>
                    <a:pt x="14702" y="14590"/>
                  </a:cubicBezTo>
                  <a:cubicBezTo>
                    <a:pt x="14705" y="14596"/>
                    <a:pt x="14711" y="14601"/>
                    <a:pt x="14716" y="14604"/>
                  </a:cubicBezTo>
                  <a:cubicBezTo>
                    <a:pt x="14718" y="14622"/>
                    <a:pt x="14719" y="14639"/>
                    <a:pt x="14716" y="14656"/>
                  </a:cubicBezTo>
                  <a:cubicBezTo>
                    <a:pt x="14714" y="14675"/>
                    <a:pt x="14709" y="14690"/>
                    <a:pt x="14702" y="14707"/>
                  </a:cubicBezTo>
                  <a:cubicBezTo>
                    <a:pt x="14657" y="14736"/>
                    <a:pt x="14625" y="14783"/>
                    <a:pt x="14619" y="14841"/>
                  </a:cubicBezTo>
                  <a:cubicBezTo>
                    <a:pt x="14616" y="14867"/>
                    <a:pt x="14625" y="14898"/>
                    <a:pt x="14637" y="14935"/>
                  </a:cubicBezTo>
                  <a:cubicBezTo>
                    <a:pt x="14650" y="14976"/>
                    <a:pt x="14663" y="15023"/>
                    <a:pt x="14660" y="15060"/>
                  </a:cubicBezTo>
                  <a:cubicBezTo>
                    <a:pt x="14656" y="15096"/>
                    <a:pt x="14632" y="15139"/>
                    <a:pt x="14613" y="15176"/>
                  </a:cubicBezTo>
                  <a:cubicBezTo>
                    <a:pt x="14605" y="15186"/>
                    <a:pt x="14602" y="15195"/>
                    <a:pt x="14597" y="15205"/>
                  </a:cubicBezTo>
                  <a:cubicBezTo>
                    <a:pt x="14508" y="14963"/>
                    <a:pt x="14355" y="14751"/>
                    <a:pt x="14157" y="14589"/>
                  </a:cubicBezTo>
                  <a:lnTo>
                    <a:pt x="14444" y="14380"/>
                  </a:lnTo>
                  <a:close/>
                  <a:moveTo>
                    <a:pt x="10674" y="14930"/>
                  </a:moveTo>
                  <a:cubicBezTo>
                    <a:pt x="10700" y="14930"/>
                    <a:pt x="10724" y="14938"/>
                    <a:pt x="10748" y="14951"/>
                  </a:cubicBezTo>
                  <a:cubicBezTo>
                    <a:pt x="10760" y="14959"/>
                    <a:pt x="10779" y="14986"/>
                    <a:pt x="10796" y="15010"/>
                  </a:cubicBezTo>
                  <a:cubicBezTo>
                    <a:pt x="10818" y="15042"/>
                    <a:pt x="10844" y="15077"/>
                    <a:pt x="10874" y="15104"/>
                  </a:cubicBezTo>
                  <a:lnTo>
                    <a:pt x="10802" y="15216"/>
                  </a:lnTo>
                  <a:cubicBezTo>
                    <a:pt x="10767" y="15199"/>
                    <a:pt x="10723" y="15192"/>
                    <a:pt x="10684" y="15187"/>
                  </a:cubicBezTo>
                  <a:cubicBezTo>
                    <a:pt x="10654" y="15183"/>
                    <a:pt x="10623" y="15178"/>
                    <a:pt x="10611" y="15170"/>
                  </a:cubicBezTo>
                  <a:cubicBezTo>
                    <a:pt x="10547" y="15130"/>
                    <a:pt x="10526" y="15050"/>
                    <a:pt x="10564" y="14989"/>
                  </a:cubicBezTo>
                  <a:cubicBezTo>
                    <a:pt x="10587" y="14952"/>
                    <a:pt x="10628" y="14930"/>
                    <a:pt x="10674" y="14930"/>
                  </a:cubicBezTo>
                  <a:close/>
                  <a:moveTo>
                    <a:pt x="5707" y="15237"/>
                  </a:moveTo>
                  <a:lnTo>
                    <a:pt x="5707" y="15255"/>
                  </a:lnTo>
                  <a:lnTo>
                    <a:pt x="5014" y="15255"/>
                  </a:lnTo>
                  <a:lnTo>
                    <a:pt x="5014" y="15237"/>
                  </a:lnTo>
                  <a:close/>
                  <a:moveTo>
                    <a:pt x="11859" y="14864"/>
                  </a:moveTo>
                  <a:lnTo>
                    <a:pt x="11859" y="14864"/>
                  </a:lnTo>
                  <a:cubicBezTo>
                    <a:pt x="11851" y="14875"/>
                    <a:pt x="11841" y="14886"/>
                    <a:pt x="11835" y="14897"/>
                  </a:cubicBezTo>
                  <a:cubicBezTo>
                    <a:pt x="11811" y="14936"/>
                    <a:pt x="11798" y="15004"/>
                    <a:pt x="11793" y="15111"/>
                  </a:cubicBezTo>
                  <a:cubicBezTo>
                    <a:pt x="11791" y="15133"/>
                    <a:pt x="11790" y="15154"/>
                    <a:pt x="11790" y="15173"/>
                  </a:cubicBezTo>
                  <a:cubicBezTo>
                    <a:pt x="11790" y="15189"/>
                    <a:pt x="11788" y="15207"/>
                    <a:pt x="11787" y="15223"/>
                  </a:cubicBezTo>
                  <a:lnTo>
                    <a:pt x="11231" y="15288"/>
                  </a:lnTo>
                  <a:cubicBezTo>
                    <a:pt x="11224" y="15283"/>
                    <a:pt x="11219" y="15278"/>
                    <a:pt x="11214" y="15273"/>
                  </a:cubicBezTo>
                  <a:cubicBezTo>
                    <a:pt x="11214" y="15266"/>
                    <a:pt x="11213" y="15261"/>
                    <a:pt x="11213" y="15256"/>
                  </a:cubicBezTo>
                  <a:cubicBezTo>
                    <a:pt x="11202" y="15208"/>
                    <a:pt x="11174" y="15166"/>
                    <a:pt x="11131" y="15140"/>
                  </a:cubicBezTo>
                  <a:cubicBezTo>
                    <a:pt x="11110" y="15125"/>
                    <a:pt x="11078" y="15120"/>
                    <a:pt x="11040" y="15113"/>
                  </a:cubicBezTo>
                  <a:cubicBezTo>
                    <a:pt x="10998" y="15107"/>
                    <a:pt x="10950" y="15099"/>
                    <a:pt x="10918" y="15079"/>
                  </a:cubicBezTo>
                  <a:cubicBezTo>
                    <a:pt x="10887" y="15060"/>
                    <a:pt x="10860" y="15021"/>
                    <a:pt x="10836" y="14986"/>
                  </a:cubicBezTo>
                  <a:lnTo>
                    <a:pt x="11859" y="14864"/>
                  </a:lnTo>
                  <a:close/>
                  <a:moveTo>
                    <a:pt x="22021" y="15154"/>
                  </a:moveTo>
                  <a:cubicBezTo>
                    <a:pt x="22024" y="15178"/>
                    <a:pt x="22032" y="15204"/>
                    <a:pt x="22040" y="15229"/>
                  </a:cubicBezTo>
                  <a:cubicBezTo>
                    <a:pt x="22049" y="15255"/>
                    <a:pt x="22061" y="15278"/>
                    <a:pt x="22072" y="15302"/>
                  </a:cubicBezTo>
                  <a:cubicBezTo>
                    <a:pt x="22055" y="15299"/>
                    <a:pt x="22037" y="15297"/>
                    <a:pt x="22020" y="15297"/>
                  </a:cubicBezTo>
                  <a:cubicBezTo>
                    <a:pt x="21996" y="15297"/>
                    <a:pt x="21972" y="15300"/>
                    <a:pt x="21948" y="15307"/>
                  </a:cubicBezTo>
                  <a:cubicBezTo>
                    <a:pt x="21945" y="15308"/>
                    <a:pt x="21943" y="15310"/>
                    <a:pt x="21940" y="15310"/>
                  </a:cubicBezTo>
                  <a:cubicBezTo>
                    <a:pt x="21932" y="15282"/>
                    <a:pt x="21924" y="15256"/>
                    <a:pt x="21916" y="15229"/>
                  </a:cubicBezTo>
                  <a:cubicBezTo>
                    <a:pt x="21917" y="15229"/>
                    <a:pt x="21918" y="15228"/>
                    <a:pt x="21921" y="15228"/>
                  </a:cubicBezTo>
                  <a:cubicBezTo>
                    <a:pt x="21960" y="15212"/>
                    <a:pt x="21995" y="15186"/>
                    <a:pt x="22021" y="15154"/>
                  </a:cubicBezTo>
                  <a:close/>
                  <a:moveTo>
                    <a:pt x="5705" y="15300"/>
                  </a:moveTo>
                  <a:lnTo>
                    <a:pt x="5705" y="15311"/>
                  </a:lnTo>
                  <a:lnTo>
                    <a:pt x="4971" y="15311"/>
                  </a:lnTo>
                  <a:lnTo>
                    <a:pt x="4971" y="15300"/>
                  </a:lnTo>
                  <a:close/>
                  <a:moveTo>
                    <a:pt x="12096" y="14777"/>
                  </a:moveTo>
                  <a:cubicBezTo>
                    <a:pt x="12123" y="14777"/>
                    <a:pt x="12149" y="14782"/>
                    <a:pt x="12173" y="14792"/>
                  </a:cubicBezTo>
                  <a:cubicBezTo>
                    <a:pt x="12145" y="14828"/>
                    <a:pt x="12116" y="14864"/>
                    <a:pt x="12090" y="14903"/>
                  </a:cubicBezTo>
                  <a:cubicBezTo>
                    <a:pt x="12042" y="14905"/>
                    <a:pt x="11997" y="14933"/>
                    <a:pt x="11971" y="14976"/>
                  </a:cubicBezTo>
                  <a:cubicBezTo>
                    <a:pt x="11950" y="15013"/>
                    <a:pt x="11945" y="15056"/>
                    <a:pt x="11956" y="15093"/>
                  </a:cubicBezTo>
                  <a:cubicBezTo>
                    <a:pt x="11958" y="15103"/>
                    <a:pt x="11966" y="15110"/>
                    <a:pt x="11971" y="15120"/>
                  </a:cubicBezTo>
                  <a:cubicBezTo>
                    <a:pt x="11936" y="15196"/>
                    <a:pt x="11910" y="15275"/>
                    <a:pt x="11890" y="15358"/>
                  </a:cubicBezTo>
                  <a:lnTo>
                    <a:pt x="11820" y="15341"/>
                  </a:lnTo>
                  <a:cubicBezTo>
                    <a:pt x="11830" y="15289"/>
                    <a:pt x="11832" y="15231"/>
                    <a:pt x="11835" y="15177"/>
                  </a:cubicBezTo>
                  <a:cubicBezTo>
                    <a:pt x="11836" y="15156"/>
                    <a:pt x="11836" y="15135"/>
                    <a:pt x="11837" y="15114"/>
                  </a:cubicBezTo>
                  <a:cubicBezTo>
                    <a:pt x="11840" y="15051"/>
                    <a:pt x="11848" y="14963"/>
                    <a:pt x="11873" y="14919"/>
                  </a:cubicBezTo>
                  <a:cubicBezTo>
                    <a:pt x="11915" y="14849"/>
                    <a:pt x="11983" y="14796"/>
                    <a:pt x="12053" y="14781"/>
                  </a:cubicBezTo>
                  <a:cubicBezTo>
                    <a:pt x="12068" y="14778"/>
                    <a:pt x="12082" y="14777"/>
                    <a:pt x="12096" y="14777"/>
                  </a:cubicBezTo>
                  <a:close/>
                  <a:moveTo>
                    <a:pt x="5707" y="15356"/>
                  </a:moveTo>
                  <a:lnTo>
                    <a:pt x="5707" y="15373"/>
                  </a:lnTo>
                  <a:lnTo>
                    <a:pt x="5014" y="15373"/>
                  </a:lnTo>
                  <a:lnTo>
                    <a:pt x="5014" y="15356"/>
                  </a:lnTo>
                  <a:close/>
                  <a:moveTo>
                    <a:pt x="14701" y="15087"/>
                  </a:moveTo>
                  <a:lnTo>
                    <a:pt x="14768" y="15093"/>
                  </a:lnTo>
                  <a:lnTo>
                    <a:pt x="14834" y="15100"/>
                  </a:lnTo>
                  <a:cubicBezTo>
                    <a:pt x="14835" y="15140"/>
                    <a:pt x="14848" y="15182"/>
                    <a:pt x="14860" y="15220"/>
                  </a:cubicBezTo>
                  <a:cubicBezTo>
                    <a:pt x="14869" y="15249"/>
                    <a:pt x="14878" y="15278"/>
                    <a:pt x="14877" y="15293"/>
                  </a:cubicBezTo>
                  <a:cubicBezTo>
                    <a:pt x="14870" y="15363"/>
                    <a:pt x="14814" y="15415"/>
                    <a:pt x="14747" y="15415"/>
                  </a:cubicBezTo>
                  <a:cubicBezTo>
                    <a:pt x="14744" y="15415"/>
                    <a:pt x="14740" y="15415"/>
                    <a:pt x="14736" y="15415"/>
                  </a:cubicBezTo>
                  <a:cubicBezTo>
                    <a:pt x="14703" y="15413"/>
                    <a:pt x="14673" y="15395"/>
                    <a:pt x="14651" y="15369"/>
                  </a:cubicBezTo>
                  <a:lnTo>
                    <a:pt x="14642" y="15357"/>
                  </a:lnTo>
                  <a:cubicBezTo>
                    <a:pt x="14636" y="15328"/>
                    <a:pt x="14630" y="15299"/>
                    <a:pt x="14620" y="15272"/>
                  </a:cubicBezTo>
                  <a:lnTo>
                    <a:pt x="14620" y="15267"/>
                  </a:lnTo>
                  <a:cubicBezTo>
                    <a:pt x="14621" y="15251"/>
                    <a:pt x="14637" y="15224"/>
                    <a:pt x="14652" y="15198"/>
                  </a:cubicBezTo>
                  <a:cubicBezTo>
                    <a:pt x="14670" y="15163"/>
                    <a:pt x="14693" y="15125"/>
                    <a:pt x="14701" y="15087"/>
                  </a:cubicBezTo>
                  <a:close/>
                  <a:moveTo>
                    <a:pt x="10912" y="15129"/>
                  </a:moveTo>
                  <a:cubicBezTo>
                    <a:pt x="10948" y="15146"/>
                    <a:pt x="10991" y="15152"/>
                    <a:pt x="11029" y="15160"/>
                  </a:cubicBezTo>
                  <a:cubicBezTo>
                    <a:pt x="11060" y="15164"/>
                    <a:pt x="11091" y="15169"/>
                    <a:pt x="11104" y="15178"/>
                  </a:cubicBezTo>
                  <a:cubicBezTo>
                    <a:pt x="11136" y="15199"/>
                    <a:pt x="11157" y="15229"/>
                    <a:pt x="11165" y="15265"/>
                  </a:cubicBezTo>
                  <a:cubicBezTo>
                    <a:pt x="11173" y="15298"/>
                    <a:pt x="11166" y="15332"/>
                    <a:pt x="11148" y="15360"/>
                  </a:cubicBezTo>
                  <a:cubicBezTo>
                    <a:pt x="11124" y="15395"/>
                    <a:pt x="11081" y="15416"/>
                    <a:pt x="11037" y="15416"/>
                  </a:cubicBezTo>
                  <a:cubicBezTo>
                    <a:pt x="11012" y="15416"/>
                    <a:pt x="10987" y="15409"/>
                    <a:pt x="10965" y="15394"/>
                  </a:cubicBezTo>
                  <a:cubicBezTo>
                    <a:pt x="10951" y="15386"/>
                    <a:pt x="10934" y="15360"/>
                    <a:pt x="10918" y="15336"/>
                  </a:cubicBezTo>
                  <a:cubicBezTo>
                    <a:pt x="10896" y="15303"/>
                    <a:pt x="10872" y="15266"/>
                    <a:pt x="10840" y="15241"/>
                  </a:cubicBezTo>
                  <a:lnTo>
                    <a:pt x="10912" y="15129"/>
                  </a:lnTo>
                  <a:close/>
                  <a:moveTo>
                    <a:pt x="5705" y="15419"/>
                  </a:moveTo>
                  <a:lnTo>
                    <a:pt x="5705" y="15430"/>
                  </a:lnTo>
                  <a:lnTo>
                    <a:pt x="4971" y="15430"/>
                  </a:lnTo>
                  <a:lnTo>
                    <a:pt x="4971" y="15419"/>
                  </a:lnTo>
                  <a:close/>
                  <a:moveTo>
                    <a:pt x="11207" y="15334"/>
                  </a:moveTo>
                  <a:cubicBezTo>
                    <a:pt x="11215" y="15337"/>
                    <a:pt x="11220" y="15342"/>
                    <a:pt x="11227" y="15346"/>
                  </a:cubicBezTo>
                  <a:cubicBezTo>
                    <a:pt x="11234" y="15351"/>
                    <a:pt x="11241" y="15355"/>
                    <a:pt x="11249" y="15358"/>
                  </a:cubicBezTo>
                  <a:cubicBezTo>
                    <a:pt x="11232" y="15371"/>
                    <a:pt x="11219" y="15383"/>
                    <a:pt x="11207" y="15399"/>
                  </a:cubicBezTo>
                  <a:cubicBezTo>
                    <a:pt x="11197" y="15416"/>
                    <a:pt x="11188" y="15434"/>
                    <a:pt x="11184" y="15452"/>
                  </a:cubicBezTo>
                  <a:cubicBezTo>
                    <a:pt x="11178" y="15447"/>
                    <a:pt x="11173" y="15441"/>
                    <a:pt x="11166" y="15437"/>
                  </a:cubicBezTo>
                  <a:cubicBezTo>
                    <a:pt x="11160" y="15434"/>
                    <a:pt x="11152" y="15430"/>
                    <a:pt x="11145" y="15427"/>
                  </a:cubicBezTo>
                  <a:cubicBezTo>
                    <a:pt x="11161" y="15415"/>
                    <a:pt x="11175" y="15402"/>
                    <a:pt x="11184" y="15386"/>
                  </a:cubicBezTo>
                  <a:cubicBezTo>
                    <a:pt x="11195" y="15371"/>
                    <a:pt x="11203" y="15352"/>
                    <a:pt x="11207" y="15334"/>
                  </a:cubicBezTo>
                  <a:close/>
                  <a:moveTo>
                    <a:pt x="11784" y="15267"/>
                  </a:moveTo>
                  <a:lnTo>
                    <a:pt x="11784" y="15267"/>
                  </a:lnTo>
                  <a:cubicBezTo>
                    <a:pt x="11782" y="15298"/>
                    <a:pt x="11778" y="15326"/>
                    <a:pt x="11772" y="15352"/>
                  </a:cubicBezTo>
                  <a:cubicBezTo>
                    <a:pt x="11763" y="15386"/>
                    <a:pt x="11747" y="15423"/>
                    <a:pt x="11732" y="15460"/>
                  </a:cubicBezTo>
                  <a:lnTo>
                    <a:pt x="11550" y="15481"/>
                  </a:lnTo>
                  <a:cubicBezTo>
                    <a:pt x="11539" y="15466"/>
                    <a:pt x="11528" y="15448"/>
                    <a:pt x="11517" y="15431"/>
                  </a:cubicBezTo>
                  <a:cubicBezTo>
                    <a:pt x="11496" y="15398"/>
                    <a:pt x="11478" y="15369"/>
                    <a:pt x="11457" y="15355"/>
                  </a:cubicBezTo>
                  <a:cubicBezTo>
                    <a:pt x="11426" y="15334"/>
                    <a:pt x="11391" y="15321"/>
                    <a:pt x="11354" y="15321"/>
                  </a:cubicBezTo>
                  <a:cubicBezTo>
                    <a:pt x="11335" y="15321"/>
                    <a:pt x="11317" y="15325"/>
                    <a:pt x="11299" y="15331"/>
                  </a:cubicBezTo>
                  <a:lnTo>
                    <a:pt x="11288" y="15326"/>
                  </a:lnTo>
                  <a:lnTo>
                    <a:pt x="11784" y="15267"/>
                  </a:lnTo>
                  <a:close/>
                  <a:moveTo>
                    <a:pt x="5707" y="15474"/>
                  </a:moveTo>
                  <a:lnTo>
                    <a:pt x="5707" y="15492"/>
                  </a:lnTo>
                  <a:lnTo>
                    <a:pt x="5014" y="15492"/>
                  </a:lnTo>
                  <a:lnTo>
                    <a:pt x="5014" y="15474"/>
                  </a:lnTo>
                  <a:close/>
                  <a:moveTo>
                    <a:pt x="14677" y="15446"/>
                  </a:moveTo>
                  <a:cubicBezTo>
                    <a:pt x="14694" y="15453"/>
                    <a:pt x="14712" y="15458"/>
                    <a:pt x="14732" y="15461"/>
                  </a:cubicBezTo>
                  <a:cubicBezTo>
                    <a:pt x="14737" y="15461"/>
                    <a:pt x="14742" y="15462"/>
                    <a:pt x="14748" y="15462"/>
                  </a:cubicBezTo>
                  <a:cubicBezTo>
                    <a:pt x="14762" y="15462"/>
                    <a:pt x="14776" y="15460"/>
                    <a:pt x="14789" y="15457"/>
                  </a:cubicBezTo>
                  <a:lnTo>
                    <a:pt x="14789" y="15457"/>
                  </a:lnTo>
                  <a:cubicBezTo>
                    <a:pt x="14788" y="15466"/>
                    <a:pt x="14785" y="15472"/>
                    <a:pt x="14785" y="15479"/>
                  </a:cubicBezTo>
                  <a:cubicBezTo>
                    <a:pt x="14783" y="15487"/>
                    <a:pt x="14785" y="15494"/>
                    <a:pt x="14785" y="15502"/>
                  </a:cubicBezTo>
                  <a:cubicBezTo>
                    <a:pt x="14768" y="15494"/>
                    <a:pt x="14749" y="15489"/>
                    <a:pt x="14730" y="15487"/>
                  </a:cubicBezTo>
                  <a:cubicBezTo>
                    <a:pt x="14725" y="15486"/>
                    <a:pt x="14721" y="15486"/>
                    <a:pt x="14717" y="15486"/>
                  </a:cubicBezTo>
                  <a:cubicBezTo>
                    <a:pt x="14702" y="15486"/>
                    <a:pt x="14687" y="15489"/>
                    <a:pt x="14673" y="15493"/>
                  </a:cubicBezTo>
                  <a:cubicBezTo>
                    <a:pt x="14674" y="15485"/>
                    <a:pt x="14677" y="15477"/>
                    <a:pt x="14677" y="15469"/>
                  </a:cubicBezTo>
                  <a:cubicBezTo>
                    <a:pt x="14678" y="15461"/>
                    <a:pt x="14677" y="15453"/>
                    <a:pt x="14677" y="15446"/>
                  </a:cubicBezTo>
                  <a:close/>
                  <a:moveTo>
                    <a:pt x="22008" y="15513"/>
                  </a:moveTo>
                  <a:cubicBezTo>
                    <a:pt x="22013" y="15513"/>
                    <a:pt x="22017" y="15514"/>
                    <a:pt x="22022" y="15516"/>
                  </a:cubicBezTo>
                  <a:lnTo>
                    <a:pt x="22022" y="15516"/>
                  </a:lnTo>
                  <a:cubicBezTo>
                    <a:pt x="22016" y="15514"/>
                    <a:pt x="22011" y="15514"/>
                    <a:pt x="22005" y="15514"/>
                  </a:cubicBezTo>
                  <a:cubicBezTo>
                    <a:pt x="22004" y="15514"/>
                    <a:pt x="22003" y="15514"/>
                    <a:pt x="22002" y="15514"/>
                  </a:cubicBezTo>
                  <a:lnTo>
                    <a:pt x="22002" y="15514"/>
                  </a:lnTo>
                  <a:cubicBezTo>
                    <a:pt x="22004" y="15513"/>
                    <a:pt x="22006" y="15513"/>
                    <a:pt x="22008" y="15513"/>
                  </a:cubicBezTo>
                  <a:close/>
                  <a:moveTo>
                    <a:pt x="22035" y="15518"/>
                  </a:moveTo>
                  <a:lnTo>
                    <a:pt x="22035" y="15518"/>
                  </a:lnTo>
                  <a:cubicBezTo>
                    <a:pt x="22040" y="15520"/>
                    <a:pt x="22045" y="15524"/>
                    <a:pt x="22051" y="15527"/>
                  </a:cubicBezTo>
                  <a:cubicBezTo>
                    <a:pt x="22045" y="15525"/>
                    <a:pt x="22040" y="15520"/>
                    <a:pt x="22035" y="15518"/>
                  </a:cubicBezTo>
                  <a:close/>
                  <a:moveTo>
                    <a:pt x="5705" y="15537"/>
                  </a:moveTo>
                  <a:lnTo>
                    <a:pt x="5705" y="15548"/>
                  </a:lnTo>
                  <a:lnTo>
                    <a:pt x="4971" y="15548"/>
                  </a:lnTo>
                  <a:lnTo>
                    <a:pt x="4971" y="15537"/>
                  </a:lnTo>
                  <a:close/>
                  <a:moveTo>
                    <a:pt x="11710" y="15509"/>
                  </a:moveTo>
                  <a:cubicBezTo>
                    <a:pt x="11709" y="15511"/>
                    <a:pt x="11708" y="15515"/>
                    <a:pt x="11706" y="15518"/>
                  </a:cubicBezTo>
                  <a:cubicBezTo>
                    <a:pt x="11699" y="15534"/>
                    <a:pt x="11693" y="15550"/>
                    <a:pt x="11685" y="15566"/>
                  </a:cubicBezTo>
                  <a:cubicBezTo>
                    <a:pt x="11652" y="15557"/>
                    <a:pt x="11620" y="15547"/>
                    <a:pt x="11597" y="15531"/>
                  </a:cubicBezTo>
                  <a:lnTo>
                    <a:pt x="11588" y="15524"/>
                  </a:lnTo>
                  <a:lnTo>
                    <a:pt x="11710" y="15509"/>
                  </a:lnTo>
                  <a:close/>
                  <a:moveTo>
                    <a:pt x="5707" y="15593"/>
                  </a:moveTo>
                  <a:lnTo>
                    <a:pt x="5707" y="15604"/>
                  </a:lnTo>
                  <a:lnTo>
                    <a:pt x="5014" y="15604"/>
                  </a:lnTo>
                  <a:lnTo>
                    <a:pt x="5014" y="15593"/>
                  </a:lnTo>
                  <a:close/>
                  <a:moveTo>
                    <a:pt x="4239" y="15047"/>
                  </a:moveTo>
                  <a:lnTo>
                    <a:pt x="4239" y="15632"/>
                  </a:lnTo>
                  <a:lnTo>
                    <a:pt x="3800" y="15632"/>
                  </a:lnTo>
                  <a:lnTo>
                    <a:pt x="3800" y="15047"/>
                  </a:lnTo>
                  <a:close/>
                  <a:moveTo>
                    <a:pt x="22006" y="15558"/>
                  </a:moveTo>
                  <a:cubicBezTo>
                    <a:pt x="22029" y="15558"/>
                    <a:pt x="22049" y="15579"/>
                    <a:pt x="22051" y="15606"/>
                  </a:cubicBezTo>
                  <a:cubicBezTo>
                    <a:pt x="22053" y="15622"/>
                    <a:pt x="22047" y="15636"/>
                    <a:pt x="22038" y="15646"/>
                  </a:cubicBezTo>
                  <a:cubicBezTo>
                    <a:pt x="22028" y="15653"/>
                    <a:pt x="22018" y="15659"/>
                    <a:pt x="22007" y="15659"/>
                  </a:cubicBezTo>
                  <a:cubicBezTo>
                    <a:pt x="22002" y="15659"/>
                    <a:pt x="21997" y="15658"/>
                    <a:pt x="21991" y="15656"/>
                  </a:cubicBezTo>
                  <a:cubicBezTo>
                    <a:pt x="21990" y="15626"/>
                    <a:pt x="21990" y="15595"/>
                    <a:pt x="21986" y="15566"/>
                  </a:cubicBezTo>
                  <a:cubicBezTo>
                    <a:pt x="21991" y="15563"/>
                    <a:pt x="21998" y="15560"/>
                    <a:pt x="22006" y="15558"/>
                  </a:cubicBezTo>
                  <a:close/>
                  <a:moveTo>
                    <a:pt x="11354" y="15369"/>
                  </a:moveTo>
                  <a:cubicBezTo>
                    <a:pt x="11381" y="15369"/>
                    <a:pt x="11409" y="15377"/>
                    <a:pt x="11433" y="15394"/>
                  </a:cubicBezTo>
                  <a:cubicBezTo>
                    <a:pt x="11446" y="15403"/>
                    <a:pt x="11463" y="15431"/>
                    <a:pt x="11481" y="15457"/>
                  </a:cubicBezTo>
                  <a:cubicBezTo>
                    <a:pt x="11502" y="15490"/>
                    <a:pt x="11524" y="15527"/>
                    <a:pt x="11554" y="15555"/>
                  </a:cubicBezTo>
                  <a:lnTo>
                    <a:pt x="11477" y="15663"/>
                  </a:lnTo>
                  <a:cubicBezTo>
                    <a:pt x="11439" y="15643"/>
                    <a:pt x="11396" y="15635"/>
                    <a:pt x="11357" y="15627"/>
                  </a:cubicBezTo>
                  <a:cubicBezTo>
                    <a:pt x="11329" y="15622"/>
                    <a:pt x="11298" y="15615"/>
                    <a:pt x="11287" y="15608"/>
                  </a:cubicBezTo>
                  <a:cubicBezTo>
                    <a:pt x="11225" y="15567"/>
                    <a:pt x="11207" y="15484"/>
                    <a:pt x="11246" y="15424"/>
                  </a:cubicBezTo>
                  <a:cubicBezTo>
                    <a:pt x="11271" y="15390"/>
                    <a:pt x="11310" y="15369"/>
                    <a:pt x="11354" y="15369"/>
                  </a:cubicBezTo>
                  <a:close/>
                  <a:moveTo>
                    <a:pt x="22053" y="15689"/>
                  </a:moveTo>
                  <a:cubicBezTo>
                    <a:pt x="22042" y="15695"/>
                    <a:pt x="22032" y="15701"/>
                    <a:pt x="22021" y="15703"/>
                  </a:cubicBezTo>
                  <a:cubicBezTo>
                    <a:pt x="22032" y="15701"/>
                    <a:pt x="22041" y="15695"/>
                    <a:pt x="22053" y="15689"/>
                  </a:cubicBezTo>
                  <a:close/>
                  <a:moveTo>
                    <a:pt x="14715" y="15650"/>
                  </a:moveTo>
                  <a:cubicBezTo>
                    <a:pt x="14719" y="15650"/>
                    <a:pt x="14723" y="15652"/>
                    <a:pt x="14725" y="15655"/>
                  </a:cubicBezTo>
                  <a:cubicBezTo>
                    <a:pt x="14729" y="15659"/>
                    <a:pt x="14730" y="15663"/>
                    <a:pt x="14730" y="15668"/>
                  </a:cubicBezTo>
                  <a:cubicBezTo>
                    <a:pt x="14728" y="15678"/>
                    <a:pt x="14721" y="15684"/>
                    <a:pt x="14714" y="15684"/>
                  </a:cubicBezTo>
                  <a:lnTo>
                    <a:pt x="14714" y="15706"/>
                  </a:lnTo>
                  <a:lnTo>
                    <a:pt x="14712" y="15684"/>
                  </a:lnTo>
                  <a:cubicBezTo>
                    <a:pt x="14709" y="15684"/>
                    <a:pt x="14704" y="15682"/>
                    <a:pt x="14701" y="15679"/>
                  </a:cubicBezTo>
                  <a:cubicBezTo>
                    <a:pt x="14699" y="15676"/>
                    <a:pt x="14697" y="15671"/>
                    <a:pt x="14698" y="15666"/>
                  </a:cubicBezTo>
                  <a:cubicBezTo>
                    <a:pt x="14699" y="15656"/>
                    <a:pt x="14705" y="15650"/>
                    <a:pt x="14715" y="15650"/>
                  </a:cubicBezTo>
                  <a:close/>
                  <a:moveTo>
                    <a:pt x="5707" y="15650"/>
                  </a:moveTo>
                  <a:lnTo>
                    <a:pt x="5707" y="15709"/>
                  </a:lnTo>
                  <a:lnTo>
                    <a:pt x="4953" y="15709"/>
                  </a:lnTo>
                  <a:cubicBezTo>
                    <a:pt x="4919" y="15709"/>
                    <a:pt x="4892" y="15683"/>
                    <a:pt x="4891" y="15650"/>
                  </a:cubicBezTo>
                  <a:close/>
                  <a:moveTo>
                    <a:pt x="22012" y="15704"/>
                  </a:moveTo>
                  <a:lnTo>
                    <a:pt x="22012" y="15726"/>
                  </a:lnTo>
                  <a:lnTo>
                    <a:pt x="22008" y="15704"/>
                  </a:lnTo>
                  <a:close/>
                  <a:moveTo>
                    <a:pt x="4562" y="15679"/>
                  </a:moveTo>
                  <a:lnTo>
                    <a:pt x="4562" y="15769"/>
                  </a:lnTo>
                  <a:lnTo>
                    <a:pt x="3476" y="15769"/>
                  </a:lnTo>
                  <a:lnTo>
                    <a:pt x="3476" y="15679"/>
                  </a:lnTo>
                  <a:close/>
                  <a:moveTo>
                    <a:pt x="11587" y="15579"/>
                  </a:moveTo>
                  <a:cubicBezTo>
                    <a:pt x="11610" y="15593"/>
                    <a:pt x="11639" y="15601"/>
                    <a:pt x="11665" y="15608"/>
                  </a:cubicBezTo>
                  <a:cubicBezTo>
                    <a:pt x="11656" y="15636"/>
                    <a:pt x="11645" y="15663"/>
                    <a:pt x="11639" y="15687"/>
                  </a:cubicBezTo>
                  <a:cubicBezTo>
                    <a:pt x="11637" y="15689"/>
                    <a:pt x="11633" y="15690"/>
                    <a:pt x="11631" y="15692"/>
                  </a:cubicBezTo>
                  <a:cubicBezTo>
                    <a:pt x="11614" y="15714"/>
                    <a:pt x="11613" y="15743"/>
                    <a:pt x="11621" y="15769"/>
                  </a:cubicBezTo>
                  <a:cubicBezTo>
                    <a:pt x="11621" y="15777"/>
                    <a:pt x="11620" y="15784"/>
                    <a:pt x="11620" y="15790"/>
                  </a:cubicBezTo>
                  <a:cubicBezTo>
                    <a:pt x="11621" y="15810"/>
                    <a:pt x="11625" y="15830"/>
                    <a:pt x="11629" y="15850"/>
                  </a:cubicBezTo>
                  <a:cubicBezTo>
                    <a:pt x="11628" y="15848"/>
                    <a:pt x="11626" y="15848"/>
                    <a:pt x="11625" y="15847"/>
                  </a:cubicBezTo>
                  <a:cubicBezTo>
                    <a:pt x="11613" y="15838"/>
                    <a:pt x="11599" y="15814"/>
                    <a:pt x="11583" y="15788"/>
                  </a:cubicBezTo>
                  <a:cubicBezTo>
                    <a:pt x="11563" y="15753"/>
                    <a:pt x="11541" y="15716"/>
                    <a:pt x="11510" y="15688"/>
                  </a:cubicBezTo>
                  <a:lnTo>
                    <a:pt x="11587" y="15579"/>
                  </a:lnTo>
                  <a:close/>
                  <a:moveTo>
                    <a:pt x="14715" y="15533"/>
                  </a:moveTo>
                  <a:cubicBezTo>
                    <a:pt x="14718" y="15533"/>
                    <a:pt x="14722" y="15534"/>
                    <a:pt x="14725" y="15534"/>
                  </a:cubicBezTo>
                  <a:cubicBezTo>
                    <a:pt x="14796" y="15540"/>
                    <a:pt x="14849" y="15605"/>
                    <a:pt x="14843" y="15680"/>
                  </a:cubicBezTo>
                  <a:cubicBezTo>
                    <a:pt x="14841" y="15695"/>
                    <a:pt x="14827" y="15722"/>
                    <a:pt x="14812" y="15750"/>
                  </a:cubicBezTo>
                  <a:cubicBezTo>
                    <a:pt x="14794" y="15783"/>
                    <a:pt x="14773" y="15821"/>
                    <a:pt x="14764" y="15861"/>
                  </a:cubicBezTo>
                  <a:lnTo>
                    <a:pt x="14674" y="15854"/>
                  </a:lnTo>
                  <a:cubicBezTo>
                    <a:pt x="14678" y="15820"/>
                    <a:pt x="14679" y="15784"/>
                    <a:pt x="14681" y="15748"/>
                  </a:cubicBezTo>
                  <a:cubicBezTo>
                    <a:pt x="14689" y="15752"/>
                    <a:pt x="14698" y="15756"/>
                    <a:pt x="14708" y="15757"/>
                  </a:cubicBezTo>
                  <a:lnTo>
                    <a:pt x="14714" y="15757"/>
                  </a:lnTo>
                  <a:cubicBezTo>
                    <a:pt x="14758" y="15757"/>
                    <a:pt x="14795" y="15721"/>
                    <a:pt x="14799" y="15676"/>
                  </a:cubicBezTo>
                  <a:cubicBezTo>
                    <a:pt x="14804" y="15627"/>
                    <a:pt x="14768" y="15585"/>
                    <a:pt x="14721" y="15582"/>
                  </a:cubicBezTo>
                  <a:lnTo>
                    <a:pt x="14714" y="15582"/>
                  </a:lnTo>
                  <a:cubicBezTo>
                    <a:pt x="14700" y="15582"/>
                    <a:pt x="14689" y="15585"/>
                    <a:pt x="14678" y="15590"/>
                  </a:cubicBezTo>
                  <a:cubicBezTo>
                    <a:pt x="14677" y="15573"/>
                    <a:pt x="14677" y="15557"/>
                    <a:pt x="14675" y="15540"/>
                  </a:cubicBezTo>
                  <a:cubicBezTo>
                    <a:pt x="14687" y="15536"/>
                    <a:pt x="14701" y="15533"/>
                    <a:pt x="14715" y="15533"/>
                  </a:cubicBezTo>
                  <a:close/>
                  <a:moveTo>
                    <a:pt x="4562" y="15816"/>
                  </a:moveTo>
                  <a:lnTo>
                    <a:pt x="4562" y="15963"/>
                  </a:lnTo>
                  <a:lnTo>
                    <a:pt x="3476" y="15963"/>
                  </a:lnTo>
                  <a:lnTo>
                    <a:pt x="3476" y="15816"/>
                  </a:lnTo>
                  <a:close/>
                  <a:moveTo>
                    <a:pt x="22019" y="15344"/>
                  </a:moveTo>
                  <a:cubicBezTo>
                    <a:pt x="22064" y="15344"/>
                    <a:pt x="22108" y="15358"/>
                    <a:pt x="22144" y="15388"/>
                  </a:cubicBezTo>
                  <a:cubicBezTo>
                    <a:pt x="22203" y="15432"/>
                    <a:pt x="22241" y="15510"/>
                    <a:pt x="22249" y="15595"/>
                  </a:cubicBezTo>
                  <a:cubicBezTo>
                    <a:pt x="22252" y="15632"/>
                    <a:pt x="22234" y="15698"/>
                    <a:pt x="22195" y="15785"/>
                  </a:cubicBezTo>
                  <a:cubicBezTo>
                    <a:pt x="22187" y="15805"/>
                    <a:pt x="22177" y="15825"/>
                    <a:pt x="22169" y="15843"/>
                  </a:cubicBezTo>
                  <a:cubicBezTo>
                    <a:pt x="22144" y="15894"/>
                    <a:pt x="22120" y="15945"/>
                    <a:pt x="22106" y="15995"/>
                  </a:cubicBezTo>
                  <a:lnTo>
                    <a:pt x="21966" y="15961"/>
                  </a:lnTo>
                  <a:cubicBezTo>
                    <a:pt x="21980" y="15891"/>
                    <a:pt x="21987" y="15819"/>
                    <a:pt x="21990" y="15746"/>
                  </a:cubicBezTo>
                  <a:cubicBezTo>
                    <a:pt x="21996" y="15747"/>
                    <a:pt x="22001" y="15750"/>
                    <a:pt x="22006" y="15750"/>
                  </a:cubicBezTo>
                  <a:lnTo>
                    <a:pt x="22012" y="15750"/>
                  </a:lnTo>
                  <a:cubicBezTo>
                    <a:pt x="22045" y="15750"/>
                    <a:pt x="22077" y="15736"/>
                    <a:pt x="22101" y="15710"/>
                  </a:cubicBezTo>
                  <a:cubicBezTo>
                    <a:pt x="22128" y="15682"/>
                    <a:pt x="22141" y="15642"/>
                    <a:pt x="22138" y="15601"/>
                  </a:cubicBezTo>
                  <a:cubicBezTo>
                    <a:pt x="22133" y="15527"/>
                    <a:pt x="22075" y="15469"/>
                    <a:pt x="22008" y="15469"/>
                  </a:cubicBezTo>
                  <a:cubicBezTo>
                    <a:pt x="22001" y="15469"/>
                    <a:pt x="21994" y="15469"/>
                    <a:pt x="21986" y="15471"/>
                  </a:cubicBezTo>
                  <a:cubicBezTo>
                    <a:pt x="21982" y="15472"/>
                    <a:pt x="21978" y="15473"/>
                    <a:pt x="21972" y="15474"/>
                  </a:cubicBezTo>
                  <a:cubicBezTo>
                    <a:pt x="21966" y="15435"/>
                    <a:pt x="21959" y="15395"/>
                    <a:pt x="21949" y="15357"/>
                  </a:cubicBezTo>
                  <a:cubicBezTo>
                    <a:pt x="21954" y="15356"/>
                    <a:pt x="21956" y="15355"/>
                    <a:pt x="21959" y="15353"/>
                  </a:cubicBezTo>
                  <a:cubicBezTo>
                    <a:pt x="21979" y="15347"/>
                    <a:pt x="21999" y="15344"/>
                    <a:pt x="22019" y="15344"/>
                  </a:cubicBezTo>
                  <a:close/>
                  <a:moveTo>
                    <a:pt x="5707" y="15756"/>
                  </a:moveTo>
                  <a:lnTo>
                    <a:pt x="5707" y="16026"/>
                  </a:lnTo>
                  <a:lnTo>
                    <a:pt x="5520" y="16026"/>
                  </a:lnTo>
                  <a:lnTo>
                    <a:pt x="5520" y="15756"/>
                  </a:lnTo>
                  <a:close/>
                  <a:moveTo>
                    <a:pt x="11810" y="15386"/>
                  </a:moveTo>
                  <a:lnTo>
                    <a:pt x="11879" y="15403"/>
                  </a:lnTo>
                  <a:cubicBezTo>
                    <a:pt x="11863" y="15481"/>
                    <a:pt x="11855" y="15563"/>
                    <a:pt x="11852" y="15645"/>
                  </a:cubicBezTo>
                  <a:cubicBezTo>
                    <a:pt x="11839" y="15651"/>
                    <a:pt x="11825" y="15661"/>
                    <a:pt x="11815" y="15672"/>
                  </a:cubicBezTo>
                  <a:cubicBezTo>
                    <a:pt x="11788" y="15701"/>
                    <a:pt x="11774" y="15741"/>
                    <a:pt x="11778" y="15782"/>
                  </a:cubicBezTo>
                  <a:cubicBezTo>
                    <a:pt x="11782" y="15841"/>
                    <a:pt x="11819" y="15890"/>
                    <a:pt x="11869" y="15906"/>
                  </a:cubicBezTo>
                  <a:cubicBezTo>
                    <a:pt x="11876" y="15952"/>
                    <a:pt x="11884" y="15995"/>
                    <a:pt x="11895" y="16038"/>
                  </a:cubicBezTo>
                  <a:cubicBezTo>
                    <a:pt x="11851" y="16038"/>
                    <a:pt x="11807" y="16026"/>
                    <a:pt x="11771" y="15996"/>
                  </a:cubicBezTo>
                  <a:cubicBezTo>
                    <a:pt x="11710" y="15952"/>
                    <a:pt x="11672" y="15874"/>
                    <a:pt x="11666" y="15788"/>
                  </a:cubicBezTo>
                  <a:cubicBezTo>
                    <a:pt x="11663" y="15748"/>
                    <a:pt x="11682" y="15684"/>
                    <a:pt x="11721" y="15595"/>
                  </a:cubicBezTo>
                  <a:cubicBezTo>
                    <a:pt x="11729" y="15576"/>
                    <a:pt x="11739" y="15556"/>
                    <a:pt x="11747" y="15537"/>
                  </a:cubicBezTo>
                  <a:cubicBezTo>
                    <a:pt x="11772" y="15488"/>
                    <a:pt x="11795" y="15436"/>
                    <a:pt x="11810" y="15386"/>
                  </a:cubicBezTo>
                  <a:close/>
                  <a:moveTo>
                    <a:pt x="4893" y="16010"/>
                  </a:moveTo>
                  <a:lnTo>
                    <a:pt x="4893" y="16100"/>
                  </a:lnTo>
                  <a:lnTo>
                    <a:pt x="3146" y="16100"/>
                  </a:lnTo>
                  <a:lnTo>
                    <a:pt x="3146" y="16010"/>
                  </a:lnTo>
                  <a:close/>
                  <a:moveTo>
                    <a:pt x="14682" y="16072"/>
                  </a:moveTo>
                  <a:cubicBezTo>
                    <a:pt x="14692" y="16072"/>
                    <a:pt x="14698" y="16080"/>
                    <a:pt x="14697" y="16090"/>
                  </a:cubicBezTo>
                  <a:cubicBezTo>
                    <a:pt x="14695" y="16099"/>
                    <a:pt x="14689" y="16106"/>
                    <a:pt x="14681" y="16106"/>
                  </a:cubicBezTo>
                  <a:lnTo>
                    <a:pt x="14681" y="16128"/>
                  </a:lnTo>
                  <a:lnTo>
                    <a:pt x="14679" y="16106"/>
                  </a:lnTo>
                  <a:cubicBezTo>
                    <a:pt x="14671" y="16105"/>
                    <a:pt x="14663" y="16096"/>
                    <a:pt x="14665" y="16088"/>
                  </a:cubicBezTo>
                  <a:cubicBezTo>
                    <a:pt x="14666" y="16078"/>
                    <a:pt x="14673" y="16072"/>
                    <a:pt x="14682" y="16072"/>
                  </a:cubicBezTo>
                  <a:close/>
                  <a:moveTo>
                    <a:pt x="5707" y="16072"/>
                  </a:moveTo>
                  <a:lnTo>
                    <a:pt x="5707" y="16167"/>
                  </a:lnTo>
                  <a:lnTo>
                    <a:pt x="5625" y="16167"/>
                  </a:lnTo>
                  <a:cubicBezTo>
                    <a:pt x="5571" y="16167"/>
                    <a:pt x="5525" y="16125"/>
                    <a:pt x="5522" y="16072"/>
                  </a:cubicBezTo>
                  <a:close/>
                  <a:moveTo>
                    <a:pt x="14667" y="15900"/>
                  </a:moveTo>
                  <a:lnTo>
                    <a:pt x="14762" y="15908"/>
                  </a:lnTo>
                  <a:cubicBezTo>
                    <a:pt x="14764" y="15948"/>
                    <a:pt x="14779" y="15990"/>
                    <a:pt x="14793" y="16027"/>
                  </a:cubicBezTo>
                  <a:cubicBezTo>
                    <a:pt x="14804" y="16056"/>
                    <a:pt x="14812" y="16085"/>
                    <a:pt x="14812" y="16100"/>
                  </a:cubicBezTo>
                  <a:cubicBezTo>
                    <a:pt x="14805" y="16168"/>
                    <a:pt x="14748" y="16223"/>
                    <a:pt x="14679" y="16223"/>
                  </a:cubicBezTo>
                  <a:lnTo>
                    <a:pt x="14672" y="16223"/>
                  </a:lnTo>
                  <a:cubicBezTo>
                    <a:pt x="14641" y="16221"/>
                    <a:pt x="14614" y="16207"/>
                    <a:pt x="14593" y="16185"/>
                  </a:cubicBezTo>
                  <a:cubicBezTo>
                    <a:pt x="14599" y="16169"/>
                    <a:pt x="14605" y="16152"/>
                    <a:pt x="14611" y="16136"/>
                  </a:cubicBezTo>
                  <a:cubicBezTo>
                    <a:pt x="14625" y="16158"/>
                    <a:pt x="14647" y="16174"/>
                    <a:pt x="14675" y="16177"/>
                  </a:cubicBezTo>
                  <a:lnTo>
                    <a:pt x="14680" y="16177"/>
                  </a:lnTo>
                  <a:cubicBezTo>
                    <a:pt x="14725" y="16177"/>
                    <a:pt x="14763" y="16142"/>
                    <a:pt x="14768" y="16095"/>
                  </a:cubicBezTo>
                  <a:cubicBezTo>
                    <a:pt x="14772" y="16047"/>
                    <a:pt x="14735" y="16004"/>
                    <a:pt x="14689" y="16001"/>
                  </a:cubicBezTo>
                  <a:lnTo>
                    <a:pt x="14682" y="16001"/>
                  </a:lnTo>
                  <a:cubicBezTo>
                    <a:pt x="14670" y="16001"/>
                    <a:pt x="14658" y="16004"/>
                    <a:pt x="14647" y="16010"/>
                  </a:cubicBezTo>
                  <a:cubicBezTo>
                    <a:pt x="14656" y="15974"/>
                    <a:pt x="14662" y="15937"/>
                    <a:pt x="14667" y="15900"/>
                  </a:cubicBezTo>
                  <a:close/>
                  <a:moveTo>
                    <a:pt x="11845" y="16080"/>
                  </a:moveTo>
                  <a:lnTo>
                    <a:pt x="11845" y="16080"/>
                  </a:lnTo>
                  <a:cubicBezTo>
                    <a:pt x="11861" y="16085"/>
                    <a:pt x="11878" y="16086"/>
                    <a:pt x="11894" y="16086"/>
                  </a:cubicBezTo>
                  <a:cubicBezTo>
                    <a:pt x="11898" y="16086"/>
                    <a:pt x="11902" y="16085"/>
                    <a:pt x="11908" y="16085"/>
                  </a:cubicBezTo>
                  <a:cubicBezTo>
                    <a:pt x="11917" y="16119"/>
                    <a:pt x="11929" y="16152"/>
                    <a:pt x="11941" y="16186"/>
                  </a:cubicBezTo>
                  <a:cubicBezTo>
                    <a:pt x="11926" y="16199"/>
                    <a:pt x="11911" y="16211"/>
                    <a:pt x="11898" y="16227"/>
                  </a:cubicBezTo>
                  <a:cubicBezTo>
                    <a:pt x="11891" y="16202"/>
                    <a:pt x="11887" y="16177"/>
                    <a:pt x="11877" y="16152"/>
                  </a:cubicBezTo>
                  <a:cubicBezTo>
                    <a:pt x="11868" y="16127"/>
                    <a:pt x="11856" y="16105"/>
                    <a:pt x="11845" y="16080"/>
                  </a:cubicBezTo>
                  <a:close/>
                  <a:moveTo>
                    <a:pt x="4893" y="16147"/>
                  </a:moveTo>
                  <a:lnTo>
                    <a:pt x="4893" y="16274"/>
                  </a:lnTo>
                  <a:lnTo>
                    <a:pt x="3146" y="16274"/>
                  </a:lnTo>
                  <a:lnTo>
                    <a:pt x="3146" y="16147"/>
                  </a:lnTo>
                  <a:close/>
                  <a:moveTo>
                    <a:pt x="5997" y="10966"/>
                  </a:moveTo>
                  <a:lnTo>
                    <a:pt x="5997" y="16048"/>
                  </a:lnTo>
                  <a:cubicBezTo>
                    <a:pt x="5905" y="16072"/>
                    <a:pt x="5839" y="16152"/>
                    <a:pt x="5839" y="16249"/>
                  </a:cubicBezTo>
                  <a:lnTo>
                    <a:pt x="5839" y="16299"/>
                  </a:lnTo>
                  <a:lnTo>
                    <a:pt x="5752" y="16299"/>
                  </a:lnTo>
                  <a:lnTo>
                    <a:pt x="5752" y="10966"/>
                  </a:lnTo>
                  <a:close/>
                  <a:moveTo>
                    <a:pt x="21912" y="16294"/>
                  </a:moveTo>
                  <a:cubicBezTo>
                    <a:pt x="21913" y="16297"/>
                    <a:pt x="21916" y="16298"/>
                    <a:pt x="21917" y="16301"/>
                  </a:cubicBezTo>
                  <a:cubicBezTo>
                    <a:pt x="21916" y="16299"/>
                    <a:pt x="21913" y="16297"/>
                    <a:pt x="21912" y="16294"/>
                  </a:cubicBezTo>
                  <a:close/>
                  <a:moveTo>
                    <a:pt x="14614" y="16254"/>
                  </a:moveTo>
                  <a:lnTo>
                    <a:pt x="14614" y="16254"/>
                  </a:lnTo>
                  <a:cubicBezTo>
                    <a:pt x="14631" y="16263"/>
                    <a:pt x="14650" y="16268"/>
                    <a:pt x="14669" y="16269"/>
                  </a:cubicBezTo>
                  <a:lnTo>
                    <a:pt x="14681" y="16269"/>
                  </a:lnTo>
                  <a:cubicBezTo>
                    <a:pt x="14697" y="16269"/>
                    <a:pt x="14711" y="16267"/>
                    <a:pt x="14727" y="16263"/>
                  </a:cubicBezTo>
                  <a:lnTo>
                    <a:pt x="14727" y="16263"/>
                  </a:lnTo>
                  <a:cubicBezTo>
                    <a:pt x="14725" y="16270"/>
                    <a:pt x="14723" y="16279"/>
                    <a:pt x="14723" y="16286"/>
                  </a:cubicBezTo>
                  <a:cubicBezTo>
                    <a:pt x="14721" y="16293"/>
                    <a:pt x="14723" y="16301"/>
                    <a:pt x="14723" y="16309"/>
                  </a:cubicBezTo>
                  <a:cubicBezTo>
                    <a:pt x="14705" y="16301"/>
                    <a:pt x="14688" y="16296"/>
                    <a:pt x="14667" y="16294"/>
                  </a:cubicBezTo>
                  <a:cubicBezTo>
                    <a:pt x="14664" y="16294"/>
                    <a:pt x="14661" y="16294"/>
                    <a:pt x="14658" y="16294"/>
                  </a:cubicBezTo>
                  <a:cubicBezTo>
                    <a:pt x="14641" y="16294"/>
                    <a:pt x="14626" y="16296"/>
                    <a:pt x="14611" y="16301"/>
                  </a:cubicBezTo>
                  <a:cubicBezTo>
                    <a:pt x="14613" y="16293"/>
                    <a:pt x="14614" y="16285"/>
                    <a:pt x="14615" y="16279"/>
                  </a:cubicBezTo>
                  <a:cubicBezTo>
                    <a:pt x="14615" y="16270"/>
                    <a:pt x="14615" y="16263"/>
                    <a:pt x="14614" y="16254"/>
                  </a:cubicBezTo>
                  <a:close/>
                  <a:moveTo>
                    <a:pt x="21855" y="16296"/>
                  </a:moveTo>
                  <a:cubicBezTo>
                    <a:pt x="21865" y="16300"/>
                    <a:pt x="21871" y="16309"/>
                    <a:pt x="21874" y="16320"/>
                  </a:cubicBezTo>
                  <a:cubicBezTo>
                    <a:pt x="21879" y="16332"/>
                    <a:pt x="21875" y="16348"/>
                    <a:pt x="21869" y="16362"/>
                  </a:cubicBezTo>
                  <a:cubicBezTo>
                    <a:pt x="21859" y="16378"/>
                    <a:pt x="21842" y="16387"/>
                    <a:pt x="21826" y="16387"/>
                  </a:cubicBezTo>
                  <a:cubicBezTo>
                    <a:pt x="21821" y="16387"/>
                    <a:pt x="21816" y="16386"/>
                    <a:pt x="21811" y="16384"/>
                  </a:cubicBezTo>
                  <a:cubicBezTo>
                    <a:pt x="21827" y="16355"/>
                    <a:pt x="21842" y="16326"/>
                    <a:pt x="21855" y="16296"/>
                  </a:cubicBezTo>
                  <a:close/>
                  <a:moveTo>
                    <a:pt x="4926" y="15049"/>
                  </a:moveTo>
                  <a:lnTo>
                    <a:pt x="4926" y="15119"/>
                  </a:lnTo>
                  <a:lnTo>
                    <a:pt x="4970" y="15119"/>
                  </a:lnTo>
                  <a:lnTo>
                    <a:pt x="4970" y="15135"/>
                  </a:lnTo>
                  <a:lnTo>
                    <a:pt x="4926" y="15135"/>
                  </a:lnTo>
                  <a:lnTo>
                    <a:pt x="4926" y="15237"/>
                  </a:lnTo>
                  <a:lnTo>
                    <a:pt x="4970" y="15237"/>
                  </a:lnTo>
                  <a:lnTo>
                    <a:pt x="4970" y="15255"/>
                  </a:lnTo>
                  <a:lnTo>
                    <a:pt x="4926" y="15255"/>
                  </a:lnTo>
                  <a:lnTo>
                    <a:pt x="4926" y="15356"/>
                  </a:lnTo>
                  <a:lnTo>
                    <a:pt x="4970" y="15356"/>
                  </a:lnTo>
                  <a:lnTo>
                    <a:pt x="4970" y="15373"/>
                  </a:lnTo>
                  <a:lnTo>
                    <a:pt x="4926" y="15373"/>
                  </a:lnTo>
                  <a:lnTo>
                    <a:pt x="4926" y="15474"/>
                  </a:lnTo>
                  <a:lnTo>
                    <a:pt x="4970" y="15474"/>
                  </a:lnTo>
                  <a:lnTo>
                    <a:pt x="4970" y="15492"/>
                  </a:lnTo>
                  <a:lnTo>
                    <a:pt x="4926" y="15492"/>
                  </a:lnTo>
                  <a:lnTo>
                    <a:pt x="4926" y="15593"/>
                  </a:lnTo>
                  <a:lnTo>
                    <a:pt x="4970" y="15593"/>
                  </a:lnTo>
                  <a:lnTo>
                    <a:pt x="4970" y="15604"/>
                  </a:lnTo>
                  <a:lnTo>
                    <a:pt x="4845" y="15604"/>
                  </a:lnTo>
                  <a:lnTo>
                    <a:pt x="4845" y="15647"/>
                  </a:lnTo>
                  <a:cubicBezTo>
                    <a:pt x="4845" y="15706"/>
                    <a:pt x="4893" y="15753"/>
                    <a:pt x="4953" y="15753"/>
                  </a:cubicBezTo>
                  <a:lnTo>
                    <a:pt x="5475" y="15753"/>
                  </a:lnTo>
                  <a:lnTo>
                    <a:pt x="5475" y="16025"/>
                  </a:lnTo>
                  <a:lnTo>
                    <a:pt x="5475" y="16060"/>
                  </a:lnTo>
                  <a:cubicBezTo>
                    <a:pt x="5475" y="16143"/>
                    <a:pt x="5541" y="16210"/>
                    <a:pt x="5623" y="16210"/>
                  </a:cubicBezTo>
                  <a:lnTo>
                    <a:pt x="5679" y="16210"/>
                  </a:lnTo>
                  <a:lnTo>
                    <a:pt x="5679" y="16297"/>
                  </a:lnTo>
                  <a:lnTo>
                    <a:pt x="5674" y="16297"/>
                  </a:lnTo>
                  <a:lnTo>
                    <a:pt x="5674" y="16434"/>
                  </a:lnTo>
                  <a:lnTo>
                    <a:pt x="5182" y="16434"/>
                  </a:lnTo>
                  <a:cubicBezTo>
                    <a:pt x="5147" y="16340"/>
                    <a:pt x="5056" y="16271"/>
                    <a:pt x="4951" y="16271"/>
                  </a:cubicBezTo>
                  <a:lnTo>
                    <a:pt x="4936" y="16271"/>
                  </a:lnTo>
                  <a:lnTo>
                    <a:pt x="4936" y="16147"/>
                  </a:lnTo>
                  <a:lnTo>
                    <a:pt x="4938" y="16147"/>
                  </a:lnTo>
                  <a:lnTo>
                    <a:pt x="4938" y="15964"/>
                  </a:lnTo>
                  <a:lnTo>
                    <a:pt x="4608" y="15964"/>
                  </a:lnTo>
                  <a:lnTo>
                    <a:pt x="4608" y="15817"/>
                  </a:lnTo>
                  <a:lnTo>
                    <a:pt x="4608" y="15634"/>
                  </a:lnTo>
                  <a:lnTo>
                    <a:pt x="4285" y="15634"/>
                  </a:lnTo>
                  <a:lnTo>
                    <a:pt x="4285" y="15049"/>
                  </a:lnTo>
                  <a:close/>
                  <a:moveTo>
                    <a:pt x="7589" y="10966"/>
                  </a:moveTo>
                  <a:lnTo>
                    <a:pt x="7589" y="16436"/>
                  </a:lnTo>
                  <a:lnTo>
                    <a:pt x="7068" y="16436"/>
                  </a:lnTo>
                  <a:lnTo>
                    <a:pt x="7068" y="16299"/>
                  </a:lnTo>
                  <a:lnTo>
                    <a:pt x="6906" y="16299"/>
                  </a:lnTo>
                  <a:lnTo>
                    <a:pt x="6906" y="16249"/>
                  </a:lnTo>
                  <a:cubicBezTo>
                    <a:pt x="6906" y="16133"/>
                    <a:pt x="6812" y="16040"/>
                    <a:pt x="6696" y="16040"/>
                  </a:cubicBezTo>
                  <a:lnTo>
                    <a:pt x="6443" y="16040"/>
                  </a:lnTo>
                  <a:lnTo>
                    <a:pt x="6443" y="16041"/>
                  </a:lnTo>
                  <a:lnTo>
                    <a:pt x="6041" y="16041"/>
                  </a:lnTo>
                  <a:lnTo>
                    <a:pt x="6041" y="10966"/>
                  </a:lnTo>
                  <a:close/>
                  <a:moveTo>
                    <a:pt x="8023" y="10966"/>
                  </a:moveTo>
                  <a:lnTo>
                    <a:pt x="8023" y="16436"/>
                  </a:lnTo>
                  <a:lnTo>
                    <a:pt x="7633" y="16436"/>
                  </a:lnTo>
                  <a:lnTo>
                    <a:pt x="7633" y="10966"/>
                  </a:lnTo>
                  <a:close/>
                  <a:moveTo>
                    <a:pt x="8068" y="13935"/>
                  </a:moveTo>
                  <a:lnTo>
                    <a:pt x="8129" y="13997"/>
                  </a:lnTo>
                  <a:lnTo>
                    <a:pt x="8160" y="13966"/>
                  </a:lnTo>
                  <a:lnTo>
                    <a:pt x="8171" y="13979"/>
                  </a:lnTo>
                  <a:lnTo>
                    <a:pt x="8141" y="14008"/>
                  </a:lnTo>
                  <a:lnTo>
                    <a:pt x="8213" y="14081"/>
                  </a:lnTo>
                  <a:lnTo>
                    <a:pt x="8244" y="14050"/>
                  </a:lnTo>
                  <a:lnTo>
                    <a:pt x="8256" y="14063"/>
                  </a:lnTo>
                  <a:lnTo>
                    <a:pt x="8225" y="14093"/>
                  </a:lnTo>
                  <a:lnTo>
                    <a:pt x="8297" y="14165"/>
                  </a:lnTo>
                  <a:lnTo>
                    <a:pt x="8327" y="14135"/>
                  </a:lnTo>
                  <a:lnTo>
                    <a:pt x="8339" y="14147"/>
                  </a:lnTo>
                  <a:lnTo>
                    <a:pt x="8308" y="14177"/>
                  </a:lnTo>
                  <a:lnTo>
                    <a:pt x="8380" y="14250"/>
                  </a:lnTo>
                  <a:lnTo>
                    <a:pt x="8410" y="14219"/>
                  </a:lnTo>
                  <a:lnTo>
                    <a:pt x="8421" y="14232"/>
                  </a:lnTo>
                  <a:lnTo>
                    <a:pt x="8392" y="14261"/>
                  </a:lnTo>
                  <a:lnTo>
                    <a:pt x="8463" y="14334"/>
                  </a:lnTo>
                  <a:lnTo>
                    <a:pt x="8494" y="14303"/>
                  </a:lnTo>
                  <a:lnTo>
                    <a:pt x="8506" y="14316"/>
                  </a:lnTo>
                  <a:lnTo>
                    <a:pt x="8476" y="14346"/>
                  </a:lnTo>
                  <a:lnTo>
                    <a:pt x="8548" y="14418"/>
                  </a:lnTo>
                  <a:lnTo>
                    <a:pt x="8578" y="14388"/>
                  </a:lnTo>
                  <a:lnTo>
                    <a:pt x="8590" y="14399"/>
                  </a:lnTo>
                  <a:lnTo>
                    <a:pt x="8560" y="14430"/>
                  </a:lnTo>
                  <a:lnTo>
                    <a:pt x="8631" y="14503"/>
                  </a:lnTo>
                  <a:lnTo>
                    <a:pt x="8662" y="14472"/>
                  </a:lnTo>
                  <a:lnTo>
                    <a:pt x="8673" y="14484"/>
                  </a:lnTo>
                  <a:lnTo>
                    <a:pt x="8643" y="14514"/>
                  </a:lnTo>
                  <a:lnTo>
                    <a:pt x="8715" y="14587"/>
                  </a:lnTo>
                  <a:lnTo>
                    <a:pt x="8746" y="14557"/>
                  </a:lnTo>
                  <a:lnTo>
                    <a:pt x="8758" y="14568"/>
                  </a:lnTo>
                  <a:lnTo>
                    <a:pt x="8727" y="14599"/>
                  </a:lnTo>
                  <a:lnTo>
                    <a:pt x="8800" y="14671"/>
                  </a:lnTo>
                  <a:lnTo>
                    <a:pt x="8830" y="14641"/>
                  </a:lnTo>
                  <a:lnTo>
                    <a:pt x="8842" y="14653"/>
                  </a:lnTo>
                  <a:lnTo>
                    <a:pt x="8811" y="14683"/>
                  </a:lnTo>
                  <a:lnTo>
                    <a:pt x="8883" y="14756"/>
                  </a:lnTo>
                  <a:lnTo>
                    <a:pt x="8914" y="14725"/>
                  </a:lnTo>
                  <a:lnTo>
                    <a:pt x="8921" y="14734"/>
                  </a:lnTo>
                  <a:lnTo>
                    <a:pt x="8835" y="14820"/>
                  </a:lnTo>
                  <a:lnTo>
                    <a:pt x="8866" y="14852"/>
                  </a:lnTo>
                  <a:cubicBezTo>
                    <a:pt x="8885" y="14872"/>
                    <a:pt x="8914" y="14883"/>
                    <a:pt x="8942" y="14883"/>
                  </a:cubicBezTo>
                  <a:cubicBezTo>
                    <a:pt x="8972" y="14883"/>
                    <a:pt x="8998" y="14873"/>
                    <a:pt x="9019" y="14852"/>
                  </a:cubicBezTo>
                  <a:lnTo>
                    <a:pt x="9388" y="14483"/>
                  </a:lnTo>
                  <a:lnTo>
                    <a:pt x="9579" y="14674"/>
                  </a:lnTo>
                  <a:lnTo>
                    <a:pt x="9606" y="14700"/>
                  </a:lnTo>
                  <a:cubicBezTo>
                    <a:pt x="9633" y="14728"/>
                    <a:pt x="9671" y="14744"/>
                    <a:pt x="9711" y="14744"/>
                  </a:cubicBezTo>
                  <a:cubicBezTo>
                    <a:pt x="9750" y="14744"/>
                    <a:pt x="9789" y="14728"/>
                    <a:pt x="9816" y="14700"/>
                  </a:cubicBezTo>
                  <a:lnTo>
                    <a:pt x="9822" y="14695"/>
                  </a:lnTo>
                  <a:cubicBezTo>
                    <a:pt x="9836" y="14734"/>
                    <a:pt x="9861" y="14766"/>
                    <a:pt x="9900" y="14789"/>
                  </a:cubicBezTo>
                  <a:cubicBezTo>
                    <a:pt x="9921" y="14800"/>
                    <a:pt x="9950" y="14804"/>
                    <a:pt x="9986" y="14810"/>
                  </a:cubicBezTo>
                  <a:cubicBezTo>
                    <a:pt x="10028" y="14815"/>
                    <a:pt x="10077" y="14821"/>
                    <a:pt x="10111" y="14841"/>
                  </a:cubicBezTo>
                  <a:cubicBezTo>
                    <a:pt x="10142" y="14861"/>
                    <a:pt x="10170" y="14900"/>
                    <a:pt x="10193" y="14935"/>
                  </a:cubicBezTo>
                  <a:cubicBezTo>
                    <a:pt x="10216" y="14967"/>
                    <a:pt x="10234" y="14993"/>
                    <a:pt x="10255" y="15006"/>
                  </a:cubicBezTo>
                  <a:cubicBezTo>
                    <a:pt x="10285" y="15025"/>
                    <a:pt x="10318" y="15034"/>
                    <a:pt x="10353" y="15034"/>
                  </a:cubicBezTo>
                  <a:cubicBezTo>
                    <a:pt x="10374" y="15034"/>
                    <a:pt x="10393" y="15029"/>
                    <a:pt x="10413" y="15023"/>
                  </a:cubicBezTo>
                  <a:cubicBezTo>
                    <a:pt x="10429" y="15028"/>
                    <a:pt x="10445" y="15034"/>
                    <a:pt x="10461" y="15045"/>
                  </a:cubicBezTo>
                  <a:cubicBezTo>
                    <a:pt x="10477" y="15054"/>
                    <a:pt x="10488" y="15067"/>
                    <a:pt x="10502" y="15079"/>
                  </a:cubicBezTo>
                  <a:cubicBezTo>
                    <a:pt x="10508" y="15131"/>
                    <a:pt x="10538" y="15181"/>
                    <a:pt x="10586" y="15210"/>
                  </a:cubicBezTo>
                  <a:cubicBezTo>
                    <a:pt x="10607" y="15224"/>
                    <a:pt x="10640" y="15229"/>
                    <a:pt x="10677" y="15235"/>
                  </a:cubicBezTo>
                  <a:cubicBezTo>
                    <a:pt x="10719" y="15241"/>
                    <a:pt x="10767" y="15247"/>
                    <a:pt x="10798" y="15267"/>
                  </a:cubicBezTo>
                  <a:cubicBezTo>
                    <a:pt x="10825" y="15284"/>
                    <a:pt x="10849" y="15316"/>
                    <a:pt x="10870" y="15346"/>
                  </a:cubicBezTo>
                  <a:lnTo>
                    <a:pt x="10870" y="16438"/>
                  </a:lnTo>
                  <a:lnTo>
                    <a:pt x="8068" y="16438"/>
                  </a:lnTo>
                  <a:lnTo>
                    <a:pt x="8068" y="13935"/>
                  </a:lnTo>
                  <a:close/>
                  <a:moveTo>
                    <a:pt x="21959" y="16007"/>
                  </a:moveTo>
                  <a:lnTo>
                    <a:pt x="22098" y="16041"/>
                  </a:lnTo>
                  <a:cubicBezTo>
                    <a:pt x="22085" y="16091"/>
                    <a:pt x="22082" y="16149"/>
                    <a:pt x="22081" y="16205"/>
                  </a:cubicBezTo>
                  <a:cubicBezTo>
                    <a:pt x="22080" y="16226"/>
                    <a:pt x="22080" y="16247"/>
                    <a:pt x="22078" y="16267"/>
                  </a:cubicBezTo>
                  <a:cubicBezTo>
                    <a:pt x="22076" y="16330"/>
                    <a:pt x="22067" y="16418"/>
                    <a:pt x="22043" y="16462"/>
                  </a:cubicBezTo>
                  <a:cubicBezTo>
                    <a:pt x="22001" y="16533"/>
                    <a:pt x="21933" y="16586"/>
                    <a:pt x="21862" y="16600"/>
                  </a:cubicBezTo>
                  <a:cubicBezTo>
                    <a:pt x="21846" y="16602"/>
                    <a:pt x="21832" y="16606"/>
                    <a:pt x="21816" y="16606"/>
                  </a:cubicBezTo>
                  <a:cubicBezTo>
                    <a:pt x="21770" y="16606"/>
                    <a:pt x="21728" y="16590"/>
                    <a:pt x="21692" y="16562"/>
                  </a:cubicBezTo>
                  <a:cubicBezTo>
                    <a:pt x="21717" y="16529"/>
                    <a:pt x="21743" y="16496"/>
                    <a:pt x="21765" y="16462"/>
                  </a:cubicBezTo>
                  <a:cubicBezTo>
                    <a:pt x="21783" y="16473"/>
                    <a:pt x="21803" y="16479"/>
                    <a:pt x="21825" y="16479"/>
                  </a:cubicBezTo>
                  <a:cubicBezTo>
                    <a:pt x="21874" y="16479"/>
                    <a:pt x="21922" y="16452"/>
                    <a:pt x="21946" y="16405"/>
                  </a:cubicBezTo>
                  <a:cubicBezTo>
                    <a:pt x="21967" y="16368"/>
                    <a:pt x="21972" y="16324"/>
                    <a:pt x="21961" y="16288"/>
                  </a:cubicBezTo>
                  <a:cubicBezTo>
                    <a:pt x="21950" y="16253"/>
                    <a:pt x="21927" y="16227"/>
                    <a:pt x="21895" y="16212"/>
                  </a:cubicBezTo>
                  <a:lnTo>
                    <a:pt x="21893" y="16212"/>
                  </a:lnTo>
                  <a:cubicBezTo>
                    <a:pt x="21920" y="16147"/>
                    <a:pt x="21941" y="16078"/>
                    <a:pt x="21959" y="16007"/>
                  </a:cubicBezTo>
                  <a:close/>
                  <a:moveTo>
                    <a:pt x="1196" y="16344"/>
                  </a:moveTo>
                  <a:lnTo>
                    <a:pt x="1196" y="16659"/>
                  </a:lnTo>
                  <a:lnTo>
                    <a:pt x="1017" y="16659"/>
                  </a:lnTo>
                  <a:lnTo>
                    <a:pt x="1017" y="16344"/>
                  </a:lnTo>
                  <a:close/>
                  <a:moveTo>
                    <a:pt x="2317" y="16344"/>
                  </a:moveTo>
                  <a:lnTo>
                    <a:pt x="2317" y="16659"/>
                  </a:lnTo>
                  <a:lnTo>
                    <a:pt x="2138" y="16659"/>
                  </a:lnTo>
                  <a:lnTo>
                    <a:pt x="2138" y="16344"/>
                  </a:lnTo>
                  <a:close/>
                  <a:moveTo>
                    <a:pt x="5902" y="16344"/>
                  </a:moveTo>
                  <a:lnTo>
                    <a:pt x="5902" y="16659"/>
                  </a:lnTo>
                  <a:lnTo>
                    <a:pt x="5722" y="16659"/>
                  </a:lnTo>
                  <a:lnTo>
                    <a:pt x="5722" y="16344"/>
                  </a:lnTo>
                  <a:close/>
                  <a:moveTo>
                    <a:pt x="7021" y="16344"/>
                  </a:moveTo>
                  <a:lnTo>
                    <a:pt x="7021" y="16659"/>
                  </a:lnTo>
                  <a:lnTo>
                    <a:pt x="6841" y="16659"/>
                  </a:lnTo>
                  <a:lnTo>
                    <a:pt x="6841" y="16344"/>
                  </a:lnTo>
                  <a:close/>
                  <a:moveTo>
                    <a:pt x="14663" y="16342"/>
                  </a:moveTo>
                  <a:cubicBezTo>
                    <a:pt x="14735" y="16346"/>
                    <a:pt x="14789" y="16410"/>
                    <a:pt x="14785" y="16484"/>
                  </a:cubicBezTo>
                  <a:cubicBezTo>
                    <a:pt x="14783" y="16500"/>
                    <a:pt x="14771" y="16526"/>
                    <a:pt x="14756" y="16554"/>
                  </a:cubicBezTo>
                  <a:cubicBezTo>
                    <a:pt x="14738" y="16589"/>
                    <a:pt x="14719" y="16628"/>
                    <a:pt x="14711" y="16668"/>
                  </a:cubicBezTo>
                  <a:lnTo>
                    <a:pt x="14578" y="16660"/>
                  </a:lnTo>
                  <a:cubicBezTo>
                    <a:pt x="14576" y="16621"/>
                    <a:pt x="14560" y="16580"/>
                    <a:pt x="14546" y="16543"/>
                  </a:cubicBezTo>
                  <a:cubicBezTo>
                    <a:pt x="14536" y="16515"/>
                    <a:pt x="14525" y="16485"/>
                    <a:pt x="14526" y="16470"/>
                  </a:cubicBezTo>
                  <a:cubicBezTo>
                    <a:pt x="14530" y="16399"/>
                    <a:pt x="14587" y="16342"/>
                    <a:pt x="14656" y="16342"/>
                  </a:cubicBezTo>
                  <a:close/>
                  <a:moveTo>
                    <a:pt x="2844" y="16481"/>
                  </a:moveTo>
                  <a:cubicBezTo>
                    <a:pt x="2840" y="16495"/>
                    <a:pt x="2839" y="16507"/>
                    <a:pt x="2839" y="16521"/>
                  </a:cubicBezTo>
                  <a:lnTo>
                    <a:pt x="2839" y="16710"/>
                  </a:lnTo>
                  <a:lnTo>
                    <a:pt x="2200" y="16710"/>
                  </a:lnTo>
                  <a:lnTo>
                    <a:pt x="2200" y="16706"/>
                  </a:lnTo>
                  <a:lnTo>
                    <a:pt x="2362" y="16706"/>
                  </a:lnTo>
                  <a:lnTo>
                    <a:pt x="2362" y="16481"/>
                  </a:lnTo>
                  <a:close/>
                  <a:moveTo>
                    <a:pt x="5675" y="16481"/>
                  </a:moveTo>
                  <a:lnTo>
                    <a:pt x="5675" y="16706"/>
                  </a:lnTo>
                  <a:lnTo>
                    <a:pt x="5839" y="16706"/>
                  </a:lnTo>
                  <a:lnTo>
                    <a:pt x="5839" y="16710"/>
                  </a:lnTo>
                  <a:lnTo>
                    <a:pt x="5198" y="16710"/>
                  </a:lnTo>
                  <a:lnTo>
                    <a:pt x="5198" y="16521"/>
                  </a:lnTo>
                  <a:cubicBezTo>
                    <a:pt x="5198" y="16507"/>
                    <a:pt x="5197" y="16495"/>
                    <a:pt x="5195" y="16481"/>
                  </a:cubicBezTo>
                  <a:close/>
                  <a:moveTo>
                    <a:pt x="10882" y="16481"/>
                  </a:moveTo>
                  <a:lnTo>
                    <a:pt x="10882" y="16710"/>
                  </a:lnTo>
                  <a:lnTo>
                    <a:pt x="6905" y="16710"/>
                  </a:lnTo>
                  <a:lnTo>
                    <a:pt x="6905" y="16706"/>
                  </a:lnTo>
                  <a:lnTo>
                    <a:pt x="7066" y="16706"/>
                  </a:lnTo>
                  <a:lnTo>
                    <a:pt x="7066" y="16481"/>
                  </a:lnTo>
                  <a:close/>
                  <a:moveTo>
                    <a:pt x="21663" y="16597"/>
                  </a:moveTo>
                  <a:cubicBezTo>
                    <a:pt x="21692" y="16620"/>
                    <a:pt x="21724" y="16634"/>
                    <a:pt x="21758" y="16642"/>
                  </a:cubicBezTo>
                  <a:cubicBezTo>
                    <a:pt x="21738" y="16659"/>
                    <a:pt x="21718" y="16675"/>
                    <a:pt x="21701" y="16695"/>
                  </a:cubicBezTo>
                  <a:cubicBezTo>
                    <a:pt x="21684" y="16713"/>
                    <a:pt x="21669" y="16734"/>
                    <a:pt x="21653" y="16754"/>
                  </a:cubicBezTo>
                  <a:cubicBezTo>
                    <a:pt x="21643" y="16722"/>
                    <a:pt x="21627" y="16691"/>
                    <a:pt x="21602" y="16664"/>
                  </a:cubicBezTo>
                  <a:cubicBezTo>
                    <a:pt x="21623" y="16642"/>
                    <a:pt x="21643" y="16620"/>
                    <a:pt x="21663" y="16597"/>
                  </a:cubicBezTo>
                  <a:close/>
                  <a:moveTo>
                    <a:pt x="11957" y="16229"/>
                  </a:moveTo>
                  <a:cubicBezTo>
                    <a:pt x="11975" y="16274"/>
                    <a:pt x="11995" y="16317"/>
                    <a:pt x="12018" y="16359"/>
                  </a:cubicBezTo>
                  <a:cubicBezTo>
                    <a:pt x="12014" y="16366"/>
                    <a:pt x="12009" y="16374"/>
                    <a:pt x="12008" y="16382"/>
                  </a:cubicBezTo>
                  <a:cubicBezTo>
                    <a:pt x="11999" y="16423"/>
                    <a:pt x="12008" y="16465"/>
                    <a:pt x="12031" y="16500"/>
                  </a:cubicBezTo>
                  <a:cubicBezTo>
                    <a:pt x="12058" y="16541"/>
                    <a:pt x="12102" y="16564"/>
                    <a:pt x="12148" y="16564"/>
                  </a:cubicBezTo>
                  <a:cubicBezTo>
                    <a:pt x="12150" y="16564"/>
                    <a:pt x="12152" y="16563"/>
                    <a:pt x="12153" y="16563"/>
                  </a:cubicBezTo>
                  <a:cubicBezTo>
                    <a:pt x="12206" y="16629"/>
                    <a:pt x="12264" y="16691"/>
                    <a:pt x="12327" y="16746"/>
                  </a:cubicBezTo>
                  <a:lnTo>
                    <a:pt x="12286" y="16791"/>
                  </a:lnTo>
                  <a:cubicBezTo>
                    <a:pt x="12242" y="16755"/>
                    <a:pt x="12185" y="16725"/>
                    <a:pt x="12131" y="16696"/>
                  </a:cubicBezTo>
                  <a:lnTo>
                    <a:pt x="12095" y="16676"/>
                  </a:lnTo>
                  <a:cubicBezTo>
                    <a:pt x="12042" y="16646"/>
                    <a:pt x="11966" y="16601"/>
                    <a:pt x="11937" y="16561"/>
                  </a:cubicBezTo>
                  <a:cubicBezTo>
                    <a:pt x="11891" y="16493"/>
                    <a:pt x="11873" y="16410"/>
                    <a:pt x="11891" y="16338"/>
                  </a:cubicBezTo>
                  <a:cubicBezTo>
                    <a:pt x="11901" y="16294"/>
                    <a:pt x="11926" y="16259"/>
                    <a:pt x="11957" y="16229"/>
                  </a:cubicBezTo>
                  <a:close/>
                  <a:moveTo>
                    <a:pt x="21441" y="16810"/>
                  </a:moveTo>
                  <a:cubicBezTo>
                    <a:pt x="21442" y="16812"/>
                    <a:pt x="21444" y="16815"/>
                    <a:pt x="21444" y="16818"/>
                  </a:cubicBezTo>
                  <a:lnTo>
                    <a:pt x="21441" y="16810"/>
                  </a:lnTo>
                  <a:close/>
                  <a:moveTo>
                    <a:pt x="21402" y="16839"/>
                  </a:moveTo>
                  <a:lnTo>
                    <a:pt x="21402" y="16847"/>
                  </a:lnTo>
                  <a:cubicBezTo>
                    <a:pt x="21400" y="16860"/>
                    <a:pt x="21391" y="16873"/>
                    <a:pt x="21380" y="16881"/>
                  </a:cubicBezTo>
                  <a:cubicBezTo>
                    <a:pt x="21371" y="16887"/>
                    <a:pt x="21361" y="16890"/>
                    <a:pt x="21352" y="16890"/>
                  </a:cubicBezTo>
                  <a:cubicBezTo>
                    <a:pt x="21345" y="16890"/>
                    <a:pt x="21338" y="16888"/>
                    <a:pt x="21331" y="16886"/>
                  </a:cubicBezTo>
                  <a:lnTo>
                    <a:pt x="21402" y="16839"/>
                  </a:lnTo>
                  <a:close/>
                  <a:moveTo>
                    <a:pt x="14633" y="16879"/>
                  </a:moveTo>
                  <a:cubicBezTo>
                    <a:pt x="14642" y="16879"/>
                    <a:pt x="14650" y="16886"/>
                    <a:pt x="14650" y="16897"/>
                  </a:cubicBezTo>
                  <a:cubicBezTo>
                    <a:pt x="14650" y="16906"/>
                    <a:pt x="14641" y="16914"/>
                    <a:pt x="14633" y="16914"/>
                  </a:cubicBezTo>
                  <a:lnTo>
                    <a:pt x="14633" y="16937"/>
                  </a:lnTo>
                  <a:lnTo>
                    <a:pt x="14632" y="16914"/>
                  </a:lnTo>
                  <a:cubicBezTo>
                    <a:pt x="14628" y="16914"/>
                    <a:pt x="14624" y="16912"/>
                    <a:pt x="14621" y="16908"/>
                  </a:cubicBezTo>
                  <a:cubicBezTo>
                    <a:pt x="14619" y="16905"/>
                    <a:pt x="14616" y="16901"/>
                    <a:pt x="14616" y="16896"/>
                  </a:cubicBezTo>
                  <a:cubicBezTo>
                    <a:pt x="14616" y="16886"/>
                    <a:pt x="14624" y="16879"/>
                    <a:pt x="14633" y="16879"/>
                  </a:cubicBezTo>
                  <a:close/>
                  <a:moveTo>
                    <a:pt x="14578" y="16707"/>
                  </a:moveTo>
                  <a:lnTo>
                    <a:pt x="14633" y="16710"/>
                  </a:lnTo>
                  <a:lnTo>
                    <a:pt x="14711" y="16713"/>
                  </a:lnTo>
                  <a:cubicBezTo>
                    <a:pt x="14714" y="16753"/>
                    <a:pt x="14730" y="16795"/>
                    <a:pt x="14743" y="16832"/>
                  </a:cubicBezTo>
                  <a:cubicBezTo>
                    <a:pt x="14754" y="16860"/>
                    <a:pt x="14764" y="16888"/>
                    <a:pt x="14764" y="16904"/>
                  </a:cubicBezTo>
                  <a:cubicBezTo>
                    <a:pt x="14762" y="16906"/>
                    <a:pt x="14761" y="16908"/>
                    <a:pt x="14761" y="16912"/>
                  </a:cubicBezTo>
                  <a:cubicBezTo>
                    <a:pt x="14744" y="16916"/>
                    <a:pt x="14729" y="16921"/>
                    <a:pt x="14714" y="16926"/>
                  </a:cubicBezTo>
                  <a:cubicBezTo>
                    <a:pt x="14716" y="16918"/>
                    <a:pt x="14719" y="16910"/>
                    <a:pt x="14719" y="16902"/>
                  </a:cubicBezTo>
                  <a:cubicBezTo>
                    <a:pt x="14720" y="16879"/>
                    <a:pt x="14712" y="16854"/>
                    <a:pt x="14696" y="16838"/>
                  </a:cubicBezTo>
                  <a:cubicBezTo>
                    <a:pt x="14680" y="16821"/>
                    <a:pt x="14661" y="16811"/>
                    <a:pt x="14635" y="16810"/>
                  </a:cubicBezTo>
                  <a:cubicBezTo>
                    <a:pt x="14588" y="16810"/>
                    <a:pt x="14551" y="16847"/>
                    <a:pt x="14548" y="16895"/>
                  </a:cubicBezTo>
                  <a:cubicBezTo>
                    <a:pt x="14547" y="16918"/>
                    <a:pt x="14556" y="16942"/>
                    <a:pt x="14572" y="16959"/>
                  </a:cubicBezTo>
                  <a:cubicBezTo>
                    <a:pt x="14583" y="16972"/>
                    <a:pt x="14598" y="16979"/>
                    <a:pt x="14615" y="16982"/>
                  </a:cubicBezTo>
                  <a:cubicBezTo>
                    <a:pt x="14601" y="16995"/>
                    <a:pt x="14589" y="17006"/>
                    <a:pt x="14578" y="17019"/>
                  </a:cubicBezTo>
                  <a:cubicBezTo>
                    <a:pt x="14564" y="17013"/>
                    <a:pt x="14551" y="17003"/>
                    <a:pt x="14541" y="16992"/>
                  </a:cubicBezTo>
                  <a:cubicBezTo>
                    <a:pt x="14516" y="16964"/>
                    <a:pt x="14504" y="16929"/>
                    <a:pt x="14505" y="16891"/>
                  </a:cubicBezTo>
                  <a:cubicBezTo>
                    <a:pt x="14506" y="16876"/>
                    <a:pt x="14520" y="16848"/>
                    <a:pt x="14532" y="16821"/>
                  </a:cubicBezTo>
                  <a:cubicBezTo>
                    <a:pt x="14550" y="16785"/>
                    <a:pt x="14569" y="16745"/>
                    <a:pt x="14578" y="16707"/>
                  </a:cubicBezTo>
                  <a:close/>
                  <a:moveTo>
                    <a:pt x="10914" y="15409"/>
                  </a:moveTo>
                  <a:cubicBezTo>
                    <a:pt x="10923" y="15418"/>
                    <a:pt x="10930" y="15427"/>
                    <a:pt x="10940" y="15434"/>
                  </a:cubicBezTo>
                  <a:cubicBezTo>
                    <a:pt x="10970" y="15453"/>
                    <a:pt x="11004" y="15463"/>
                    <a:pt x="11040" y="15463"/>
                  </a:cubicBezTo>
                  <a:cubicBezTo>
                    <a:pt x="11060" y="15463"/>
                    <a:pt x="11078" y="15460"/>
                    <a:pt x="11097" y="15453"/>
                  </a:cubicBezTo>
                  <a:cubicBezTo>
                    <a:pt x="11113" y="15460"/>
                    <a:pt x="11128" y="15467"/>
                    <a:pt x="11143" y="15476"/>
                  </a:cubicBezTo>
                  <a:cubicBezTo>
                    <a:pt x="11157" y="15485"/>
                    <a:pt x="11169" y="15498"/>
                    <a:pt x="11182" y="15511"/>
                  </a:cubicBezTo>
                  <a:cubicBezTo>
                    <a:pt x="11187" y="15564"/>
                    <a:pt x="11214" y="15614"/>
                    <a:pt x="11261" y="15646"/>
                  </a:cubicBezTo>
                  <a:cubicBezTo>
                    <a:pt x="11272" y="15653"/>
                    <a:pt x="11288" y="15659"/>
                    <a:pt x="11304" y="15663"/>
                  </a:cubicBezTo>
                  <a:lnTo>
                    <a:pt x="11304" y="17034"/>
                  </a:lnTo>
                  <a:cubicBezTo>
                    <a:pt x="11196" y="16986"/>
                    <a:pt x="11082" y="16945"/>
                    <a:pt x="10966" y="16911"/>
                  </a:cubicBezTo>
                  <a:lnTo>
                    <a:pt x="10966" y="16910"/>
                  </a:lnTo>
                  <a:lnTo>
                    <a:pt x="10927" y="16900"/>
                  </a:lnTo>
                  <a:lnTo>
                    <a:pt x="10927" y="16755"/>
                  </a:lnTo>
                  <a:lnTo>
                    <a:pt x="10927" y="16437"/>
                  </a:lnTo>
                  <a:lnTo>
                    <a:pt x="10914" y="16437"/>
                  </a:lnTo>
                  <a:lnTo>
                    <a:pt x="10914" y="15409"/>
                  </a:lnTo>
                  <a:close/>
                  <a:moveTo>
                    <a:pt x="14570" y="16248"/>
                  </a:moveTo>
                  <a:cubicBezTo>
                    <a:pt x="14570" y="16258"/>
                    <a:pt x="14572" y="16265"/>
                    <a:pt x="14570" y="16274"/>
                  </a:cubicBezTo>
                  <a:cubicBezTo>
                    <a:pt x="14568" y="16291"/>
                    <a:pt x="14565" y="16308"/>
                    <a:pt x="14561" y="16324"/>
                  </a:cubicBezTo>
                  <a:cubicBezTo>
                    <a:pt x="14518" y="16355"/>
                    <a:pt x="14486" y="16406"/>
                    <a:pt x="14483" y="16464"/>
                  </a:cubicBezTo>
                  <a:cubicBezTo>
                    <a:pt x="14479" y="16491"/>
                    <a:pt x="14491" y="16522"/>
                    <a:pt x="14504" y="16558"/>
                  </a:cubicBezTo>
                  <a:cubicBezTo>
                    <a:pt x="14519" y="16597"/>
                    <a:pt x="14536" y="16644"/>
                    <a:pt x="14534" y="16680"/>
                  </a:cubicBezTo>
                  <a:cubicBezTo>
                    <a:pt x="14531" y="16717"/>
                    <a:pt x="14509" y="16761"/>
                    <a:pt x="14491" y="16799"/>
                  </a:cubicBezTo>
                  <a:cubicBezTo>
                    <a:pt x="14473" y="16833"/>
                    <a:pt x="14460" y="16864"/>
                    <a:pt x="14458" y="16888"/>
                  </a:cubicBezTo>
                  <a:cubicBezTo>
                    <a:pt x="14456" y="16939"/>
                    <a:pt x="14472" y="16985"/>
                    <a:pt x="14505" y="17022"/>
                  </a:cubicBezTo>
                  <a:cubicBezTo>
                    <a:pt x="14510" y="17027"/>
                    <a:pt x="14516" y="17032"/>
                    <a:pt x="14521" y="17035"/>
                  </a:cubicBezTo>
                  <a:cubicBezTo>
                    <a:pt x="14504" y="17037"/>
                    <a:pt x="14487" y="17038"/>
                    <a:pt x="14469" y="17038"/>
                  </a:cubicBezTo>
                  <a:cubicBezTo>
                    <a:pt x="14434" y="17038"/>
                    <a:pt x="14399" y="17034"/>
                    <a:pt x="14366" y="17025"/>
                  </a:cubicBezTo>
                  <a:cubicBezTo>
                    <a:pt x="14309" y="16954"/>
                    <a:pt x="14219" y="16906"/>
                    <a:pt x="14118" y="16906"/>
                  </a:cubicBezTo>
                  <a:cubicBezTo>
                    <a:pt x="14077" y="16906"/>
                    <a:pt x="14023" y="16928"/>
                    <a:pt x="13962" y="16955"/>
                  </a:cubicBezTo>
                  <a:cubicBezTo>
                    <a:pt x="13897" y="16982"/>
                    <a:pt x="13822" y="17014"/>
                    <a:pt x="13755" y="17018"/>
                  </a:cubicBezTo>
                  <a:cubicBezTo>
                    <a:pt x="14120" y="16883"/>
                    <a:pt x="14415" y="16603"/>
                    <a:pt x="14570" y="16248"/>
                  </a:cubicBezTo>
                  <a:close/>
                  <a:moveTo>
                    <a:pt x="19452" y="14339"/>
                  </a:moveTo>
                  <a:cubicBezTo>
                    <a:pt x="19486" y="14339"/>
                    <a:pt x="19521" y="14343"/>
                    <a:pt x="19554" y="14351"/>
                  </a:cubicBezTo>
                  <a:cubicBezTo>
                    <a:pt x="19611" y="14424"/>
                    <a:pt x="19701" y="14471"/>
                    <a:pt x="19802" y="14471"/>
                  </a:cubicBezTo>
                  <a:cubicBezTo>
                    <a:pt x="19829" y="14471"/>
                    <a:pt x="19860" y="14462"/>
                    <a:pt x="19894" y="14449"/>
                  </a:cubicBezTo>
                  <a:lnTo>
                    <a:pt x="19894" y="14449"/>
                  </a:lnTo>
                  <a:cubicBezTo>
                    <a:pt x="19458" y="14690"/>
                    <a:pt x="19163" y="15156"/>
                    <a:pt x="19163" y="15688"/>
                  </a:cubicBezTo>
                  <a:cubicBezTo>
                    <a:pt x="19163" y="16217"/>
                    <a:pt x="19455" y="16679"/>
                    <a:pt x="19887" y="16922"/>
                  </a:cubicBezTo>
                  <a:cubicBezTo>
                    <a:pt x="19862" y="16929"/>
                    <a:pt x="19838" y="16940"/>
                    <a:pt x="19810" y="16953"/>
                  </a:cubicBezTo>
                  <a:cubicBezTo>
                    <a:pt x="19738" y="16982"/>
                    <a:pt x="19656" y="17018"/>
                    <a:pt x="19585" y="17018"/>
                  </a:cubicBezTo>
                  <a:cubicBezTo>
                    <a:pt x="19582" y="17018"/>
                    <a:pt x="19579" y="17018"/>
                    <a:pt x="19576" y="17018"/>
                  </a:cubicBezTo>
                  <a:cubicBezTo>
                    <a:pt x="19505" y="17018"/>
                    <a:pt x="19427" y="16985"/>
                    <a:pt x="19358" y="16955"/>
                  </a:cubicBezTo>
                  <a:cubicBezTo>
                    <a:pt x="19296" y="16928"/>
                    <a:pt x="19243" y="16906"/>
                    <a:pt x="19202" y="16906"/>
                  </a:cubicBezTo>
                  <a:cubicBezTo>
                    <a:pt x="19101" y="16906"/>
                    <a:pt x="19010" y="16954"/>
                    <a:pt x="18954" y="17026"/>
                  </a:cubicBezTo>
                  <a:cubicBezTo>
                    <a:pt x="18921" y="17034"/>
                    <a:pt x="18886" y="17038"/>
                    <a:pt x="18852" y="17038"/>
                  </a:cubicBezTo>
                  <a:cubicBezTo>
                    <a:pt x="18817" y="17038"/>
                    <a:pt x="18783" y="17034"/>
                    <a:pt x="18750" y="17026"/>
                  </a:cubicBezTo>
                  <a:cubicBezTo>
                    <a:pt x="18694" y="16954"/>
                    <a:pt x="18604" y="16906"/>
                    <a:pt x="18502" y="16906"/>
                  </a:cubicBezTo>
                  <a:cubicBezTo>
                    <a:pt x="18462" y="16906"/>
                    <a:pt x="18409" y="16928"/>
                    <a:pt x="18347" y="16955"/>
                  </a:cubicBezTo>
                  <a:cubicBezTo>
                    <a:pt x="18274" y="16985"/>
                    <a:pt x="18194" y="17021"/>
                    <a:pt x="18121" y="17021"/>
                  </a:cubicBezTo>
                  <a:cubicBezTo>
                    <a:pt x="18051" y="17021"/>
                    <a:pt x="17968" y="16986"/>
                    <a:pt x="17898" y="16955"/>
                  </a:cubicBezTo>
                  <a:cubicBezTo>
                    <a:pt x="17836" y="16928"/>
                    <a:pt x="17783" y="16906"/>
                    <a:pt x="17742" y="16906"/>
                  </a:cubicBezTo>
                  <a:cubicBezTo>
                    <a:pt x="17640" y="16906"/>
                    <a:pt x="17550" y="16954"/>
                    <a:pt x="17494" y="17026"/>
                  </a:cubicBezTo>
                  <a:cubicBezTo>
                    <a:pt x="17461" y="17034"/>
                    <a:pt x="17427" y="17038"/>
                    <a:pt x="17392" y="17038"/>
                  </a:cubicBezTo>
                  <a:cubicBezTo>
                    <a:pt x="17358" y="17038"/>
                    <a:pt x="17323" y="17034"/>
                    <a:pt x="17289" y="17026"/>
                  </a:cubicBezTo>
                  <a:cubicBezTo>
                    <a:pt x="17233" y="16954"/>
                    <a:pt x="17144" y="16906"/>
                    <a:pt x="17041" y="16906"/>
                  </a:cubicBezTo>
                  <a:cubicBezTo>
                    <a:pt x="17001" y="16906"/>
                    <a:pt x="16946" y="16928"/>
                    <a:pt x="16886" y="16955"/>
                  </a:cubicBezTo>
                  <a:cubicBezTo>
                    <a:pt x="16814" y="16985"/>
                    <a:pt x="16732" y="17021"/>
                    <a:pt x="16661" y="17021"/>
                  </a:cubicBezTo>
                  <a:cubicBezTo>
                    <a:pt x="16590" y="17021"/>
                    <a:pt x="16508" y="16986"/>
                    <a:pt x="16437" y="16955"/>
                  </a:cubicBezTo>
                  <a:cubicBezTo>
                    <a:pt x="16375" y="16928"/>
                    <a:pt x="16322" y="16906"/>
                    <a:pt x="16281" y="16906"/>
                  </a:cubicBezTo>
                  <a:cubicBezTo>
                    <a:pt x="16180" y="16906"/>
                    <a:pt x="16089" y="16954"/>
                    <a:pt x="16033" y="17026"/>
                  </a:cubicBezTo>
                  <a:cubicBezTo>
                    <a:pt x="15999" y="17034"/>
                    <a:pt x="15965" y="17038"/>
                    <a:pt x="15930" y="17038"/>
                  </a:cubicBezTo>
                  <a:cubicBezTo>
                    <a:pt x="15896" y="17038"/>
                    <a:pt x="15862" y="17034"/>
                    <a:pt x="15829" y="17026"/>
                  </a:cubicBezTo>
                  <a:cubicBezTo>
                    <a:pt x="15773" y="16954"/>
                    <a:pt x="15683" y="16906"/>
                    <a:pt x="15581" y="16906"/>
                  </a:cubicBezTo>
                  <a:cubicBezTo>
                    <a:pt x="15541" y="16906"/>
                    <a:pt x="15486" y="16928"/>
                    <a:pt x="15426" y="16955"/>
                  </a:cubicBezTo>
                  <a:cubicBezTo>
                    <a:pt x="15353" y="16985"/>
                    <a:pt x="15272" y="17021"/>
                    <a:pt x="15200" y="17021"/>
                  </a:cubicBezTo>
                  <a:cubicBezTo>
                    <a:pt x="15129" y="17021"/>
                    <a:pt x="15047" y="16986"/>
                    <a:pt x="14974" y="16955"/>
                  </a:cubicBezTo>
                  <a:cubicBezTo>
                    <a:pt x="14966" y="16950"/>
                    <a:pt x="14957" y="16947"/>
                    <a:pt x="14948" y="16944"/>
                  </a:cubicBezTo>
                  <a:cubicBezTo>
                    <a:pt x="14898" y="16923"/>
                    <a:pt x="14855" y="16906"/>
                    <a:pt x="14819" y="16906"/>
                  </a:cubicBezTo>
                  <a:cubicBezTo>
                    <a:pt x="14815" y="16906"/>
                    <a:pt x="14813" y="16907"/>
                    <a:pt x="14810" y="16907"/>
                  </a:cubicBezTo>
                  <a:lnTo>
                    <a:pt x="14810" y="16905"/>
                  </a:lnTo>
                  <a:cubicBezTo>
                    <a:pt x="14811" y="16880"/>
                    <a:pt x="14799" y="16849"/>
                    <a:pt x="14787" y="16815"/>
                  </a:cubicBezTo>
                  <a:cubicBezTo>
                    <a:pt x="14772" y="16775"/>
                    <a:pt x="14755" y="16729"/>
                    <a:pt x="14756" y="16692"/>
                  </a:cubicBezTo>
                  <a:cubicBezTo>
                    <a:pt x="14757" y="16655"/>
                    <a:pt x="14779" y="16612"/>
                    <a:pt x="14799" y="16574"/>
                  </a:cubicBezTo>
                  <a:cubicBezTo>
                    <a:pt x="14816" y="16541"/>
                    <a:pt x="14831" y="16512"/>
                    <a:pt x="14832" y="16486"/>
                  </a:cubicBezTo>
                  <a:cubicBezTo>
                    <a:pt x="14835" y="16428"/>
                    <a:pt x="14811" y="16376"/>
                    <a:pt x="14772" y="16341"/>
                  </a:cubicBezTo>
                  <a:cubicBezTo>
                    <a:pt x="14769" y="16323"/>
                    <a:pt x="14768" y="16306"/>
                    <a:pt x="14769" y="16289"/>
                  </a:cubicBezTo>
                  <a:cubicBezTo>
                    <a:pt x="14771" y="16272"/>
                    <a:pt x="14774" y="16254"/>
                    <a:pt x="14778" y="16239"/>
                  </a:cubicBezTo>
                  <a:cubicBezTo>
                    <a:pt x="14821" y="16209"/>
                    <a:pt x="14853" y="16158"/>
                    <a:pt x="14857" y="16100"/>
                  </a:cubicBezTo>
                  <a:cubicBezTo>
                    <a:pt x="14858" y="16075"/>
                    <a:pt x="14848" y="16046"/>
                    <a:pt x="14836" y="16009"/>
                  </a:cubicBezTo>
                  <a:cubicBezTo>
                    <a:pt x="14821" y="15969"/>
                    <a:pt x="14806" y="15922"/>
                    <a:pt x="14809" y="15885"/>
                  </a:cubicBezTo>
                  <a:cubicBezTo>
                    <a:pt x="14811" y="15848"/>
                    <a:pt x="14835" y="15806"/>
                    <a:pt x="14855" y="15768"/>
                  </a:cubicBezTo>
                  <a:cubicBezTo>
                    <a:pt x="14873" y="15736"/>
                    <a:pt x="14888" y="15706"/>
                    <a:pt x="14890" y="15682"/>
                  </a:cubicBezTo>
                  <a:cubicBezTo>
                    <a:pt x="14895" y="15624"/>
                    <a:pt x="14872" y="15571"/>
                    <a:pt x="14834" y="15534"/>
                  </a:cubicBezTo>
                  <a:cubicBezTo>
                    <a:pt x="14831" y="15516"/>
                    <a:pt x="14830" y="15499"/>
                    <a:pt x="14832" y="15482"/>
                  </a:cubicBezTo>
                  <a:cubicBezTo>
                    <a:pt x="14834" y="15463"/>
                    <a:pt x="14840" y="15448"/>
                    <a:pt x="14846" y="15432"/>
                  </a:cubicBezTo>
                  <a:cubicBezTo>
                    <a:pt x="14889" y="15403"/>
                    <a:pt x="14921" y="15355"/>
                    <a:pt x="14926" y="15297"/>
                  </a:cubicBezTo>
                  <a:cubicBezTo>
                    <a:pt x="14929" y="15272"/>
                    <a:pt x="14918" y="15241"/>
                    <a:pt x="14906" y="15205"/>
                  </a:cubicBezTo>
                  <a:cubicBezTo>
                    <a:pt x="14893" y="15165"/>
                    <a:pt x="14878" y="15119"/>
                    <a:pt x="14883" y="15082"/>
                  </a:cubicBezTo>
                  <a:cubicBezTo>
                    <a:pt x="14887" y="15045"/>
                    <a:pt x="14910" y="15003"/>
                    <a:pt x="14931" y="14966"/>
                  </a:cubicBezTo>
                  <a:cubicBezTo>
                    <a:pt x="14937" y="14954"/>
                    <a:pt x="14943" y="14944"/>
                    <a:pt x="14948" y="14933"/>
                  </a:cubicBezTo>
                  <a:cubicBezTo>
                    <a:pt x="14957" y="14914"/>
                    <a:pt x="14967" y="14896"/>
                    <a:pt x="14968" y="14880"/>
                  </a:cubicBezTo>
                  <a:cubicBezTo>
                    <a:pt x="14972" y="14841"/>
                    <a:pt x="14964" y="14806"/>
                    <a:pt x="14948" y="14775"/>
                  </a:cubicBezTo>
                  <a:cubicBezTo>
                    <a:pt x="14941" y="14759"/>
                    <a:pt x="14929" y="14744"/>
                    <a:pt x="14915" y="14731"/>
                  </a:cubicBezTo>
                  <a:cubicBezTo>
                    <a:pt x="14914" y="14714"/>
                    <a:pt x="14913" y="14697"/>
                    <a:pt x="14915" y="14680"/>
                  </a:cubicBezTo>
                  <a:cubicBezTo>
                    <a:pt x="14918" y="14662"/>
                    <a:pt x="14922" y="14646"/>
                    <a:pt x="14927" y="14630"/>
                  </a:cubicBezTo>
                  <a:cubicBezTo>
                    <a:pt x="14935" y="14627"/>
                    <a:pt x="14942" y="14622"/>
                    <a:pt x="14948" y="14615"/>
                  </a:cubicBezTo>
                  <a:cubicBezTo>
                    <a:pt x="14983" y="14586"/>
                    <a:pt x="15008" y="14545"/>
                    <a:pt x="15014" y="14496"/>
                  </a:cubicBezTo>
                  <a:cubicBezTo>
                    <a:pt x="15017" y="14471"/>
                    <a:pt x="15009" y="14441"/>
                    <a:pt x="14999" y="14404"/>
                  </a:cubicBezTo>
                  <a:cubicBezTo>
                    <a:pt x="14993" y="14386"/>
                    <a:pt x="14988" y="14367"/>
                    <a:pt x="14984" y="14348"/>
                  </a:cubicBezTo>
                  <a:cubicBezTo>
                    <a:pt x="15012" y="14343"/>
                    <a:pt x="15040" y="14341"/>
                    <a:pt x="15068" y="14341"/>
                  </a:cubicBezTo>
                  <a:cubicBezTo>
                    <a:pt x="15102" y="14341"/>
                    <a:pt x="15136" y="14344"/>
                    <a:pt x="15168" y="14351"/>
                  </a:cubicBezTo>
                  <a:cubicBezTo>
                    <a:pt x="15178" y="14364"/>
                    <a:pt x="15188" y="14376"/>
                    <a:pt x="15199" y="14387"/>
                  </a:cubicBezTo>
                  <a:cubicBezTo>
                    <a:pt x="15257" y="14443"/>
                    <a:pt x="15335" y="14471"/>
                    <a:pt x="15416" y="14471"/>
                  </a:cubicBezTo>
                  <a:cubicBezTo>
                    <a:pt x="15457" y="14471"/>
                    <a:pt x="15511" y="14449"/>
                    <a:pt x="15572" y="14423"/>
                  </a:cubicBezTo>
                  <a:cubicBezTo>
                    <a:pt x="15644" y="14392"/>
                    <a:pt x="15726" y="14356"/>
                    <a:pt x="15797" y="14356"/>
                  </a:cubicBezTo>
                  <a:cubicBezTo>
                    <a:pt x="15869" y="14356"/>
                    <a:pt x="15950" y="14391"/>
                    <a:pt x="16023" y="14423"/>
                  </a:cubicBezTo>
                  <a:cubicBezTo>
                    <a:pt x="16085" y="14449"/>
                    <a:pt x="16138" y="14471"/>
                    <a:pt x="16179" y="14471"/>
                  </a:cubicBezTo>
                  <a:cubicBezTo>
                    <a:pt x="16280" y="14471"/>
                    <a:pt x="16371" y="14424"/>
                    <a:pt x="16426" y="14351"/>
                  </a:cubicBezTo>
                  <a:cubicBezTo>
                    <a:pt x="16459" y="14343"/>
                    <a:pt x="16493" y="14339"/>
                    <a:pt x="16528" y="14339"/>
                  </a:cubicBezTo>
                  <a:cubicBezTo>
                    <a:pt x="16562" y="14339"/>
                    <a:pt x="16597" y="14343"/>
                    <a:pt x="16630" y="14351"/>
                  </a:cubicBezTo>
                  <a:cubicBezTo>
                    <a:pt x="16687" y="14424"/>
                    <a:pt x="16777" y="14471"/>
                    <a:pt x="16878" y="14471"/>
                  </a:cubicBezTo>
                  <a:cubicBezTo>
                    <a:pt x="16919" y="14471"/>
                    <a:pt x="16973" y="14449"/>
                    <a:pt x="17034" y="14423"/>
                  </a:cubicBezTo>
                  <a:cubicBezTo>
                    <a:pt x="17107" y="14392"/>
                    <a:pt x="17188" y="14356"/>
                    <a:pt x="17260" y="14356"/>
                  </a:cubicBezTo>
                  <a:cubicBezTo>
                    <a:pt x="17330" y="14356"/>
                    <a:pt x="17413" y="14391"/>
                    <a:pt x="17484" y="14423"/>
                  </a:cubicBezTo>
                  <a:cubicBezTo>
                    <a:pt x="17546" y="14449"/>
                    <a:pt x="17599" y="14471"/>
                    <a:pt x="17640" y="14471"/>
                  </a:cubicBezTo>
                  <a:cubicBezTo>
                    <a:pt x="17742" y="14471"/>
                    <a:pt x="17832" y="14424"/>
                    <a:pt x="17888" y="14351"/>
                  </a:cubicBezTo>
                  <a:cubicBezTo>
                    <a:pt x="17921" y="14343"/>
                    <a:pt x="17955" y="14339"/>
                    <a:pt x="17990" y="14339"/>
                  </a:cubicBezTo>
                  <a:cubicBezTo>
                    <a:pt x="18024" y="14339"/>
                    <a:pt x="18059" y="14343"/>
                    <a:pt x="18093" y="14351"/>
                  </a:cubicBezTo>
                  <a:cubicBezTo>
                    <a:pt x="18149" y="14424"/>
                    <a:pt x="18238" y="14471"/>
                    <a:pt x="18341" y="14471"/>
                  </a:cubicBezTo>
                  <a:cubicBezTo>
                    <a:pt x="18381" y="14471"/>
                    <a:pt x="18435" y="14449"/>
                    <a:pt x="18496" y="14423"/>
                  </a:cubicBezTo>
                  <a:cubicBezTo>
                    <a:pt x="18568" y="14392"/>
                    <a:pt x="18650" y="14356"/>
                    <a:pt x="18721" y="14356"/>
                  </a:cubicBezTo>
                  <a:cubicBezTo>
                    <a:pt x="18792" y="14356"/>
                    <a:pt x="18874" y="14391"/>
                    <a:pt x="18947" y="14423"/>
                  </a:cubicBezTo>
                  <a:cubicBezTo>
                    <a:pt x="19008" y="14449"/>
                    <a:pt x="19061" y="14471"/>
                    <a:pt x="19102" y="14471"/>
                  </a:cubicBezTo>
                  <a:cubicBezTo>
                    <a:pt x="19203" y="14471"/>
                    <a:pt x="19295" y="14424"/>
                    <a:pt x="19350" y="14351"/>
                  </a:cubicBezTo>
                  <a:cubicBezTo>
                    <a:pt x="19383" y="14343"/>
                    <a:pt x="19417" y="14339"/>
                    <a:pt x="19452" y="14339"/>
                  </a:cubicBezTo>
                  <a:close/>
                  <a:moveTo>
                    <a:pt x="13266" y="14319"/>
                  </a:moveTo>
                  <a:cubicBezTo>
                    <a:pt x="14022" y="14319"/>
                    <a:pt x="14637" y="14935"/>
                    <a:pt x="14637" y="15690"/>
                  </a:cubicBezTo>
                  <a:cubicBezTo>
                    <a:pt x="14637" y="16446"/>
                    <a:pt x="14023" y="17061"/>
                    <a:pt x="13266" y="17061"/>
                  </a:cubicBezTo>
                  <a:cubicBezTo>
                    <a:pt x="12511" y="17061"/>
                    <a:pt x="11895" y="16446"/>
                    <a:pt x="11895" y="15690"/>
                  </a:cubicBezTo>
                  <a:cubicBezTo>
                    <a:pt x="11895" y="14935"/>
                    <a:pt x="12510" y="14319"/>
                    <a:pt x="13266" y="14319"/>
                  </a:cubicBezTo>
                  <a:close/>
                  <a:moveTo>
                    <a:pt x="20576" y="14319"/>
                  </a:moveTo>
                  <a:cubicBezTo>
                    <a:pt x="21331" y="14319"/>
                    <a:pt x="21947" y="14935"/>
                    <a:pt x="21947" y="15690"/>
                  </a:cubicBezTo>
                  <a:cubicBezTo>
                    <a:pt x="21947" y="16446"/>
                    <a:pt x="21332" y="17061"/>
                    <a:pt x="20576" y="17061"/>
                  </a:cubicBezTo>
                  <a:cubicBezTo>
                    <a:pt x="19820" y="17061"/>
                    <a:pt x="19205" y="16446"/>
                    <a:pt x="19205" y="15690"/>
                  </a:cubicBezTo>
                  <a:cubicBezTo>
                    <a:pt x="19205" y="14935"/>
                    <a:pt x="19819" y="14319"/>
                    <a:pt x="20576" y="14319"/>
                  </a:cubicBezTo>
                  <a:close/>
                  <a:moveTo>
                    <a:pt x="21571" y="16697"/>
                  </a:moveTo>
                  <a:cubicBezTo>
                    <a:pt x="21608" y="16743"/>
                    <a:pt x="21623" y="16800"/>
                    <a:pt x="21616" y="16860"/>
                  </a:cubicBezTo>
                  <a:cubicBezTo>
                    <a:pt x="21605" y="16931"/>
                    <a:pt x="21560" y="17001"/>
                    <a:pt x="21495" y="17047"/>
                  </a:cubicBezTo>
                  <a:cubicBezTo>
                    <a:pt x="21459" y="17072"/>
                    <a:pt x="21385" y="17086"/>
                    <a:pt x="21310" y="17097"/>
                  </a:cubicBezTo>
                  <a:lnTo>
                    <a:pt x="21274" y="17102"/>
                  </a:lnTo>
                  <a:cubicBezTo>
                    <a:pt x="21213" y="17112"/>
                    <a:pt x="21150" y="17121"/>
                    <a:pt x="21095" y="17140"/>
                  </a:cubicBezTo>
                  <a:lnTo>
                    <a:pt x="21044" y="17024"/>
                  </a:lnTo>
                  <a:cubicBezTo>
                    <a:pt x="21115" y="17000"/>
                    <a:pt x="21184" y="16970"/>
                    <a:pt x="21248" y="16937"/>
                  </a:cubicBezTo>
                  <a:cubicBezTo>
                    <a:pt x="21271" y="16964"/>
                    <a:pt x="21306" y="16981"/>
                    <a:pt x="21345" y="16981"/>
                  </a:cubicBezTo>
                  <a:cubicBezTo>
                    <a:pt x="21376" y="16981"/>
                    <a:pt x="21405" y="16972"/>
                    <a:pt x="21429" y="16955"/>
                  </a:cubicBezTo>
                  <a:cubicBezTo>
                    <a:pt x="21464" y="16931"/>
                    <a:pt x="21486" y="16896"/>
                    <a:pt x="21492" y="16856"/>
                  </a:cubicBezTo>
                  <a:cubicBezTo>
                    <a:pt x="21496" y="16829"/>
                    <a:pt x="21491" y="16803"/>
                    <a:pt x="21480" y="16781"/>
                  </a:cubicBezTo>
                  <a:cubicBezTo>
                    <a:pt x="21512" y="16754"/>
                    <a:pt x="21542" y="16727"/>
                    <a:pt x="21571" y="16697"/>
                  </a:cubicBezTo>
                  <a:close/>
                  <a:moveTo>
                    <a:pt x="12361" y="16781"/>
                  </a:moveTo>
                  <a:cubicBezTo>
                    <a:pt x="12422" y="16832"/>
                    <a:pt x="12490" y="16879"/>
                    <a:pt x="12561" y="16919"/>
                  </a:cubicBezTo>
                  <a:cubicBezTo>
                    <a:pt x="12561" y="16929"/>
                    <a:pt x="12561" y="16943"/>
                    <a:pt x="12564" y="16956"/>
                  </a:cubicBezTo>
                  <a:cubicBezTo>
                    <a:pt x="12573" y="16995"/>
                    <a:pt x="12598" y="17028"/>
                    <a:pt x="12634" y="17048"/>
                  </a:cubicBezTo>
                  <a:cubicBezTo>
                    <a:pt x="12657" y="17061"/>
                    <a:pt x="12684" y="17069"/>
                    <a:pt x="12708" y="17069"/>
                  </a:cubicBezTo>
                  <a:cubicBezTo>
                    <a:pt x="12747" y="17069"/>
                    <a:pt x="12780" y="17054"/>
                    <a:pt x="12804" y="17028"/>
                  </a:cubicBezTo>
                  <a:cubicBezTo>
                    <a:pt x="12843" y="17043"/>
                    <a:pt x="12885" y="17055"/>
                    <a:pt x="12926" y="17064"/>
                  </a:cubicBezTo>
                  <a:cubicBezTo>
                    <a:pt x="12891" y="17138"/>
                    <a:pt x="12814" y="17186"/>
                    <a:pt x="12723" y="17186"/>
                  </a:cubicBezTo>
                  <a:cubicBezTo>
                    <a:pt x="12674" y="17186"/>
                    <a:pt x="12625" y="17172"/>
                    <a:pt x="12578" y="17146"/>
                  </a:cubicBezTo>
                  <a:cubicBezTo>
                    <a:pt x="12536" y="17122"/>
                    <a:pt x="12491" y="17056"/>
                    <a:pt x="12442" y="16986"/>
                  </a:cubicBezTo>
                  <a:cubicBezTo>
                    <a:pt x="12404" y="16929"/>
                    <a:pt x="12363" y="16870"/>
                    <a:pt x="12320" y="16826"/>
                  </a:cubicBezTo>
                  <a:lnTo>
                    <a:pt x="12361" y="16781"/>
                  </a:lnTo>
                  <a:close/>
                  <a:moveTo>
                    <a:pt x="20679" y="17102"/>
                  </a:moveTo>
                  <a:cubicBezTo>
                    <a:pt x="20692" y="17106"/>
                    <a:pt x="20705" y="17118"/>
                    <a:pt x="20709" y="17134"/>
                  </a:cubicBezTo>
                  <a:cubicBezTo>
                    <a:pt x="20711" y="17144"/>
                    <a:pt x="20710" y="17156"/>
                    <a:pt x="20704" y="17167"/>
                  </a:cubicBezTo>
                  <a:cubicBezTo>
                    <a:pt x="20698" y="17179"/>
                    <a:pt x="20684" y="17188"/>
                    <a:pt x="20669" y="17191"/>
                  </a:cubicBezTo>
                  <a:cubicBezTo>
                    <a:pt x="20666" y="17192"/>
                    <a:pt x="20662" y="17192"/>
                    <a:pt x="20657" y="17192"/>
                  </a:cubicBezTo>
                  <a:cubicBezTo>
                    <a:pt x="20634" y="17192"/>
                    <a:pt x="20615" y="17177"/>
                    <a:pt x="20611" y="17156"/>
                  </a:cubicBezTo>
                  <a:cubicBezTo>
                    <a:pt x="20608" y="17134"/>
                    <a:pt x="20621" y="17113"/>
                    <a:pt x="20643" y="17103"/>
                  </a:cubicBezTo>
                  <a:cubicBezTo>
                    <a:pt x="20655" y="17103"/>
                    <a:pt x="20667" y="17102"/>
                    <a:pt x="20679" y="17102"/>
                  </a:cubicBezTo>
                  <a:close/>
                  <a:moveTo>
                    <a:pt x="13358" y="17119"/>
                  </a:moveTo>
                  <a:cubicBezTo>
                    <a:pt x="13360" y="17119"/>
                    <a:pt x="13364" y="17119"/>
                    <a:pt x="13366" y="17121"/>
                  </a:cubicBezTo>
                  <a:cubicBezTo>
                    <a:pt x="13392" y="17124"/>
                    <a:pt x="13411" y="17150"/>
                    <a:pt x="13407" y="17175"/>
                  </a:cubicBezTo>
                  <a:cubicBezTo>
                    <a:pt x="13405" y="17197"/>
                    <a:pt x="13386" y="17213"/>
                    <a:pt x="13360" y="17213"/>
                  </a:cubicBezTo>
                  <a:cubicBezTo>
                    <a:pt x="13357" y="17213"/>
                    <a:pt x="13353" y="17213"/>
                    <a:pt x="13349" y="17212"/>
                  </a:cubicBezTo>
                  <a:cubicBezTo>
                    <a:pt x="13334" y="17209"/>
                    <a:pt x="13322" y="17201"/>
                    <a:pt x="13316" y="17190"/>
                  </a:cubicBezTo>
                  <a:cubicBezTo>
                    <a:pt x="13308" y="17179"/>
                    <a:pt x="13306" y="17169"/>
                    <a:pt x="13308" y="17156"/>
                  </a:cubicBezTo>
                  <a:cubicBezTo>
                    <a:pt x="13313" y="17134"/>
                    <a:pt x="13333" y="17119"/>
                    <a:pt x="13358" y="17119"/>
                  </a:cubicBezTo>
                  <a:close/>
                  <a:moveTo>
                    <a:pt x="12974" y="17076"/>
                  </a:moveTo>
                  <a:cubicBezTo>
                    <a:pt x="13001" y="17082"/>
                    <a:pt x="13031" y="17085"/>
                    <a:pt x="13059" y="17091"/>
                  </a:cubicBezTo>
                  <a:cubicBezTo>
                    <a:pt x="13044" y="17130"/>
                    <a:pt x="13043" y="17174"/>
                    <a:pt x="13051" y="17216"/>
                  </a:cubicBezTo>
                  <a:cubicBezTo>
                    <a:pt x="13029" y="17206"/>
                    <a:pt x="13007" y="17193"/>
                    <a:pt x="12981" y="17185"/>
                  </a:cubicBezTo>
                  <a:cubicBezTo>
                    <a:pt x="12958" y="17176"/>
                    <a:pt x="12934" y="17170"/>
                    <a:pt x="12912" y="17163"/>
                  </a:cubicBezTo>
                  <a:cubicBezTo>
                    <a:pt x="12938" y="17139"/>
                    <a:pt x="12959" y="17111"/>
                    <a:pt x="12974" y="17076"/>
                  </a:cubicBezTo>
                  <a:close/>
                  <a:moveTo>
                    <a:pt x="20242" y="17079"/>
                  </a:moveTo>
                  <a:lnTo>
                    <a:pt x="20242" y="17079"/>
                  </a:lnTo>
                  <a:cubicBezTo>
                    <a:pt x="20257" y="17081"/>
                    <a:pt x="20273" y="17082"/>
                    <a:pt x="20289" y="17082"/>
                  </a:cubicBezTo>
                  <a:cubicBezTo>
                    <a:pt x="20294" y="17082"/>
                    <a:pt x="20300" y="17081"/>
                    <a:pt x="20306" y="17081"/>
                  </a:cubicBezTo>
                  <a:lnTo>
                    <a:pt x="20310" y="17081"/>
                  </a:lnTo>
                  <a:cubicBezTo>
                    <a:pt x="20329" y="17085"/>
                    <a:pt x="20347" y="17086"/>
                    <a:pt x="20366" y="17090"/>
                  </a:cubicBezTo>
                  <a:cubicBezTo>
                    <a:pt x="20358" y="17122"/>
                    <a:pt x="20353" y="17156"/>
                    <a:pt x="20356" y="17191"/>
                  </a:cubicBezTo>
                  <a:cubicBezTo>
                    <a:pt x="20358" y="17233"/>
                    <a:pt x="20373" y="17272"/>
                    <a:pt x="20394" y="17307"/>
                  </a:cubicBezTo>
                  <a:cubicBezTo>
                    <a:pt x="20384" y="17306"/>
                    <a:pt x="20374" y="17306"/>
                    <a:pt x="20364" y="17306"/>
                  </a:cubicBezTo>
                  <a:cubicBezTo>
                    <a:pt x="20350" y="17306"/>
                    <a:pt x="20335" y="17307"/>
                    <a:pt x="20320" y="17308"/>
                  </a:cubicBezTo>
                  <a:cubicBezTo>
                    <a:pt x="20294" y="17309"/>
                    <a:pt x="20270" y="17313"/>
                    <a:pt x="20246" y="17316"/>
                  </a:cubicBezTo>
                  <a:cubicBezTo>
                    <a:pt x="20263" y="17279"/>
                    <a:pt x="20273" y="17238"/>
                    <a:pt x="20271" y="17196"/>
                  </a:cubicBezTo>
                  <a:cubicBezTo>
                    <a:pt x="20270" y="17155"/>
                    <a:pt x="20260" y="17116"/>
                    <a:pt x="20242" y="17079"/>
                  </a:cubicBezTo>
                  <a:close/>
                  <a:moveTo>
                    <a:pt x="14399" y="17080"/>
                  </a:moveTo>
                  <a:lnTo>
                    <a:pt x="14399" y="17080"/>
                  </a:lnTo>
                  <a:cubicBezTo>
                    <a:pt x="14422" y="17083"/>
                    <a:pt x="14445" y="17085"/>
                    <a:pt x="14468" y="17085"/>
                  </a:cubicBezTo>
                  <a:cubicBezTo>
                    <a:pt x="14491" y="17085"/>
                    <a:pt x="14514" y="17083"/>
                    <a:pt x="14537" y="17080"/>
                  </a:cubicBezTo>
                  <a:lnTo>
                    <a:pt x="14537" y="17080"/>
                  </a:lnTo>
                  <a:cubicBezTo>
                    <a:pt x="14520" y="17116"/>
                    <a:pt x="14510" y="17156"/>
                    <a:pt x="14510" y="17198"/>
                  </a:cubicBezTo>
                  <a:cubicBezTo>
                    <a:pt x="14509" y="17240"/>
                    <a:pt x="14519" y="17280"/>
                    <a:pt x="14536" y="17317"/>
                  </a:cubicBezTo>
                  <a:cubicBezTo>
                    <a:pt x="14514" y="17314"/>
                    <a:pt x="14489" y="17312"/>
                    <a:pt x="14467" y="17312"/>
                  </a:cubicBezTo>
                  <a:cubicBezTo>
                    <a:pt x="14444" y="17312"/>
                    <a:pt x="14421" y="17314"/>
                    <a:pt x="14399" y="17317"/>
                  </a:cubicBezTo>
                  <a:cubicBezTo>
                    <a:pt x="14415" y="17282"/>
                    <a:pt x="14425" y="17240"/>
                    <a:pt x="14425" y="17198"/>
                  </a:cubicBezTo>
                  <a:cubicBezTo>
                    <a:pt x="14425" y="17156"/>
                    <a:pt x="14414" y="17117"/>
                    <a:pt x="14399" y="17080"/>
                  </a:cubicBezTo>
                  <a:close/>
                  <a:moveTo>
                    <a:pt x="16000" y="17080"/>
                  </a:moveTo>
                  <a:cubicBezTo>
                    <a:pt x="15984" y="17116"/>
                    <a:pt x="15974" y="17156"/>
                    <a:pt x="15974" y="17198"/>
                  </a:cubicBezTo>
                  <a:cubicBezTo>
                    <a:pt x="15974" y="17240"/>
                    <a:pt x="15985" y="17280"/>
                    <a:pt x="16000" y="17317"/>
                  </a:cubicBezTo>
                  <a:cubicBezTo>
                    <a:pt x="15975" y="17313"/>
                    <a:pt x="15951" y="17312"/>
                    <a:pt x="15929" y="17312"/>
                  </a:cubicBezTo>
                  <a:cubicBezTo>
                    <a:pt x="15906" y="17312"/>
                    <a:pt x="15883" y="17314"/>
                    <a:pt x="15860" y="17317"/>
                  </a:cubicBezTo>
                  <a:cubicBezTo>
                    <a:pt x="15877" y="17282"/>
                    <a:pt x="15887" y="17240"/>
                    <a:pt x="15889" y="17198"/>
                  </a:cubicBezTo>
                  <a:cubicBezTo>
                    <a:pt x="15889" y="17156"/>
                    <a:pt x="15878" y="17117"/>
                    <a:pt x="15862" y="17080"/>
                  </a:cubicBezTo>
                  <a:lnTo>
                    <a:pt x="15862" y="17080"/>
                  </a:lnTo>
                  <a:cubicBezTo>
                    <a:pt x="15884" y="17083"/>
                    <a:pt x="15907" y="17085"/>
                    <a:pt x="15931" y="17085"/>
                  </a:cubicBezTo>
                  <a:cubicBezTo>
                    <a:pt x="15954" y="17085"/>
                    <a:pt x="15977" y="17083"/>
                    <a:pt x="16000" y="17080"/>
                  </a:cubicBezTo>
                  <a:close/>
                  <a:moveTo>
                    <a:pt x="17321" y="17080"/>
                  </a:moveTo>
                  <a:cubicBezTo>
                    <a:pt x="17344" y="17083"/>
                    <a:pt x="17367" y="17085"/>
                    <a:pt x="17390" y="17085"/>
                  </a:cubicBezTo>
                  <a:cubicBezTo>
                    <a:pt x="17413" y="17085"/>
                    <a:pt x="17436" y="17083"/>
                    <a:pt x="17459" y="17080"/>
                  </a:cubicBezTo>
                  <a:lnTo>
                    <a:pt x="17459" y="17080"/>
                  </a:lnTo>
                  <a:cubicBezTo>
                    <a:pt x="17442" y="17116"/>
                    <a:pt x="17433" y="17156"/>
                    <a:pt x="17433" y="17198"/>
                  </a:cubicBezTo>
                  <a:cubicBezTo>
                    <a:pt x="17433" y="17240"/>
                    <a:pt x="17443" y="17280"/>
                    <a:pt x="17459" y="17317"/>
                  </a:cubicBezTo>
                  <a:cubicBezTo>
                    <a:pt x="17436" y="17313"/>
                    <a:pt x="17414" y="17312"/>
                    <a:pt x="17389" y="17312"/>
                  </a:cubicBezTo>
                  <a:cubicBezTo>
                    <a:pt x="17366" y="17312"/>
                    <a:pt x="17344" y="17314"/>
                    <a:pt x="17321" y="17317"/>
                  </a:cubicBezTo>
                  <a:cubicBezTo>
                    <a:pt x="17338" y="17282"/>
                    <a:pt x="17347" y="17240"/>
                    <a:pt x="17347" y="17198"/>
                  </a:cubicBezTo>
                  <a:cubicBezTo>
                    <a:pt x="17347" y="17156"/>
                    <a:pt x="17337" y="17117"/>
                    <a:pt x="17321" y="17080"/>
                  </a:cubicBezTo>
                  <a:close/>
                  <a:moveTo>
                    <a:pt x="18922" y="17080"/>
                  </a:moveTo>
                  <a:lnTo>
                    <a:pt x="18922" y="17080"/>
                  </a:lnTo>
                  <a:cubicBezTo>
                    <a:pt x="18905" y="17116"/>
                    <a:pt x="18895" y="17156"/>
                    <a:pt x="18895" y="17198"/>
                  </a:cubicBezTo>
                  <a:cubicBezTo>
                    <a:pt x="18895" y="17240"/>
                    <a:pt x="18906" y="17280"/>
                    <a:pt x="18922" y="17317"/>
                  </a:cubicBezTo>
                  <a:cubicBezTo>
                    <a:pt x="18898" y="17314"/>
                    <a:pt x="18875" y="17313"/>
                    <a:pt x="18852" y="17313"/>
                  </a:cubicBezTo>
                  <a:cubicBezTo>
                    <a:pt x="18829" y="17313"/>
                    <a:pt x="18806" y="17314"/>
                    <a:pt x="18783" y="17317"/>
                  </a:cubicBezTo>
                  <a:cubicBezTo>
                    <a:pt x="18800" y="17280"/>
                    <a:pt x="18810" y="17240"/>
                    <a:pt x="18810" y="17198"/>
                  </a:cubicBezTo>
                  <a:cubicBezTo>
                    <a:pt x="18810" y="17156"/>
                    <a:pt x="18799" y="17117"/>
                    <a:pt x="18783" y="17080"/>
                  </a:cubicBezTo>
                  <a:lnTo>
                    <a:pt x="18783" y="17080"/>
                  </a:lnTo>
                  <a:cubicBezTo>
                    <a:pt x="18806" y="17083"/>
                    <a:pt x="18829" y="17085"/>
                    <a:pt x="18852" y="17085"/>
                  </a:cubicBezTo>
                  <a:cubicBezTo>
                    <a:pt x="18875" y="17085"/>
                    <a:pt x="18898" y="17083"/>
                    <a:pt x="18922" y="17080"/>
                  </a:cubicBezTo>
                  <a:close/>
                  <a:moveTo>
                    <a:pt x="1196" y="17066"/>
                  </a:moveTo>
                  <a:lnTo>
                    <a:pt x="1196" y="17382"/>
                  </a:lnTo>
                  <a:lnTo>
                    <a:pt x="1017" y="17382"/>
                  </a:lnTo>
                  <a:lnTo>
                    <a:pt x="1017" y="17066"/>
                  </a:lnTo>
                  <a:close/>
                  <a:moveTo>
                    <a:pt x="2317" y="17066"/>
                  </a:moveTo>
                  <a:lnTo>
                    <a:pt x="2317" y="17382"/>
                  </a:lnTo>
                  <a:lnTo>
                    <a:pt x="2138" y="17382"/>
                  </a:lnTo>
                  <a:lnTo>
                    <a:pt x="2138" y="17066"/>
                  </a:lnTo>
                  <a:close/>
                  <a:moveTo>
                    <a:pt x="5902" y="17066"/>
                  </a:moveTo>
                  <a:lnTo>
                    <a:pt x="5902" y="17382"/>
                  </a:lnTo>
                  <a:lnTo>
                    <a:pt x="5722" y="17382"/>
                  </a:lnTo>
                  <a:lnTo>
                    <a:pt x="5722" y="17066"/>
                  </a:lnTo>
                  <a:close/>
                  <a:moveTo>
                    <a:pt x="7021" y="17066"/>
                  </a:moveTo>
                  <a:lnTo>
                    <a:pt x="7021" y="17382"/>
                  </a:lnTo>
                  <a:lnTo>
                    <a:pt x="6841" y="17382"/>
                  </a:lnTo>
                  <a:lnTo>
                    <a:pt x="6841" y="17066"/>
                  </a:lnTo>
                  <a:close/>
                  <a:moveTo>
                    <a:pt x="12955" y="17222"/>
                  </a:moveTo>
                  <a:lnTo>
                    <a:pt x="12955" y="17222"/>
                  </a:lnTo>
                  <a:cubicBezTo>
                    <a:pt x="12959" y="17224"/>
                    <a:pt x="12961" y="17224"/>
                    <a:pt x="12965" y="17225"/>
                  </a:cubicBezTo>
                  <a:cubicBezTo>
                    <a:pt x="12982" y="17230"/>
                    <a:pt x="12998" y="17238"/>
                    <a:pt x="13014" y="17245"/>
                  </a:cubicBezTo>
                  <a:cubicBezTo>
                    <a:pt x="13029" y="17262"/>
                    <a:pt x="13049" y="17272"/>
                    <a:pt x="13071" y="17276"/>
                  </a:cubicBezTo>
                  <a:cubicBezTo>
                    <a:pt x="13075" y="17286"/>
                    <a:pt x="13077" y="17293"/>
                    <a:pt x="13082" y="17303"/>
                  </a:cubicBezTo>
                  <a:cubicBezTo>
                    <a:pt x="13098" y="17329"/>
                    <a:pt x="13119" y="17351"/>
                    <a:pt x="13143" y="17372"/>
                  </a:cubicBezTo>
                  <a:lnTo>
                    <a:pt x="13121" y="17385"/>
                  </a:lnTo>
                  <a:cubicBezTo>
                    <a:pt x="13096" y="17353"/>
                    <a:pt x="13059" y="17328"/>
                    <a:pt x="13027" y="17306"/>
                  </a:cubicBezTo>
                  <a:cubicBezTo>
                    <a:pt x="13002" y="17290"/>
                    <a:pt x="12979" y="17274"/>
                    <a:pt x="12971" y="17260"/>
                  </a:cubicBezTo>
                  <a:cubicBezTo>
                    <a:pt x="12963" y="17249"/>
                    <a:pt x="12959" y="17235"/>
                    <a:pt x="12955" y="17222"/>
                  </a:cubicBezTo>
                  <a:close/>
                  <a:moveTo>
                    <a:pt x="21003" y="17042"/>
                  </a:moveTo>
                  <a:lnTo>
                    <a:pt x="21054" y="17160"/>
                  </a:lnTo>
                  <a:cubicBezTo>
                    <a:pt x="20995" y="17190"/>
                    <a:pt x="20938" y="17234"/>
                    <a:pt x="20883" y="17277"/>
                  </a:cubicBezTo>
                  <a:cubicBezTo>
                    <a:pt x="20820" y="17328"/>
                    <a:pt x="20759" y="17375"/>
                    <a:pt x="20714" y="17386"/>
                  </a:cubicBezTo>
                  <a:cubicBezTo>
                    <a:pt x="20692" y="17391"/>
                    <a:pt x="20668" y="17393"/>
                    <a:pt x="20646" y="17393"/>
                  </a:cubicBezTo>
                  <a:cubicBezTo>
                    <a:pt x="20514" y="17393"/>
                    <a:pt x="20409" y="17306"/>
                    <a:pt x="20400" y="17188"/>
                  </a:cubicBezTo>
                  <a:cubicBezTo>
                    <a:pt x="20398" y="17156"/>
                    <a:pt x="20402" y="17127"/>
                    <a:pt x="20410" y="17096"/>
                  </a:cubicBezTo>
                  <a:cubicBezTo>
                    <a:pt x="20448" y="17100"/>
                    <a:pt x="20488" y="17102"/>
                    <a:pt x="20527" y="17103"/>
                  </a:cubicBezTo>
                  <a:cubicBezTo>
                    <a:pt x="20519" y="17124"/>
                    <a:pt x="20516" y="17148"/>
                    <a:pt x="20520" y="17171"/>
                  </a:cubicBezTo>
                  <a:cubicBezTo>
                    <a:pt x="20531" y="17234"/>
                    <a:pt x="20587" y="17279"/>
                    <a:pt x="20655" y="17279"/>
                  </a:cubicBezTo>
                  <a:cubicBezTo>
                    <a:pt x="20667" y="17279"/>
                    <a:pt x="20677" y="17277"/>
                    <a:pt x="20689" y="17275"/>
                  </a:cubicBezTo>
                  <a:cubicBezTo>
                    <a:pt x="20729" y="17266"/>
                    <a:pt x="20763" y="17240"/>
                    <a:pt x="20783" y="17208"/>
                  </a:cubicBezTo>
                  <a:cubicBezTo>
                    <a:pt x="20801" y="17177"/>
                    <a:pt x="20805" y="17142"/>
                    <a:pt x="20796" y="17109"/>
                  </a:cubicBezTo>
                  <a:lnTo>
                    <a:pt x="20788" y="17090"/>
                  </a:lnTo>
                  <a:cubicBezTo>
                    <a:pt x="20862" y="17079"/>
                    <a:pt x="20933" y="17063"/>
                    <a:pt x="21003" y="17042"/>
                  </a:cubicBezTo>
                  <a:close/>
                  <a:moveTo>
                    <a:pt x="13653" y="17053"/>
                  </a:moveTo>
                  <a:cubicBezTo>
                    <a:pt x="13672" y="17059"/>
                    <a:pt x="13693" y="17063"/>
                    <a:pt x="13713" y="17065"/>
                  </a:cubicBezTo>
                  <a:lnTo>
                    <a:pt x="13713" y="17332"/>
                  </a:lnTo>
                  <a:cubicBezTo>
                    <a:pt x="13649" y="17335"/>
                    <a:pt x="13577" y="17355"/>
                    <a:pt x="13508" y="17375"/>
                  </a:cubicBezTo>
                  <a:cubicBezTo>
                    <a:pt x="13445" y="17393"/>
                    <a:pt x="13387" y="17410"/>
                    <a:pt x="13340" y="17410"/>
                  </a:cubicBezTo>
                  <a:cubicBezTo>
                    <a:pt x="13331" y="17410"/>
                    <a:pt x="13322" y="17410"/>
                    <a:pt x="13313" y="17408"/>
                  </a:cubicBezTo>
                  <a:cubicBezTo>
                    <a:pt x="13231" y="17393"/>
                    <a:pt x="13159" y="17348"/>
                    <a:pt x="13121" y="17280"/>
                  </a:cubicBezTo>
                  <a:cubicBezTo>
                    <a:pt x="13089" y="17225"/>
                    <a:pt x="13081" y="17163"/>
                    <a:pt x="13101" y="17105"/>
                  </a:cubicBezTo>
                  <a:lnTo>
                    <a:pt x="13106" y="17097"/>
                  </a:lnTo>
                  <a:cubicBezTo>
                    <a:pt x="13148" y="17102"/>
                    <a:pt x="13190" y="17103"/>
                    <a:pt x="13232" y="17105"/>
                  </a:cubicBezTo>
                  <a:cubicBezTo>
                    <a:pt x="13227" y="17115"/>
                    <a:pt x="13223" y="17124"/>
                    <a:pt x="13221" y="17137"/>
                  </a:cubicBezTo>
                  <a:cubicBezTo>
                    <a:pt x="13212" y="17171"/>
                    <a:pt x="13218" y="17206"/>
                    <a:pt x="13237" y="17235"/>
                  </a:cubicBezTo>
                  <a:cubicBezTo>
                    <a:pt x="13259" y="17269"/>
                    <a:pt x="13293" y="17291"/>
                    <a:pt x="13334" y="17297"/>
                  </a:cubicBezTo>
                  <a:cubicBezTo>
                    <a:pt x="13344" y="17298"/>
                    <a:pt x="13353" y="17301"/>
                    <a:pt x="13361" y="17301"/>
                  </a:cubicBezTo>
                  <a:cubicBezTo>
                    <a:pt x="13430" y="17301"/>
                    <a:pt x="13491" y="17251"/>
                    <a:pt x="13497" y="17186"/>
                  </a:cubicBezTo>
                  <a:cubicBezTo>
                    <a:pt x="13501" y="17151"/>
                    <a:pt x="13491" y="17117"/>
                    <a:pt x="13472" y="17091"/>
                  </a:cubicBezTo>
                  <a:cubicBezTo>
                    <a:pt x="13534" y="17081"/>
                    <a:pt x="13594" y="17070"/>
                    <a:pt x="13653" y="17053"/>
                  </a:cubicBezTo>
                  <a:close/>
                  <a:moveTo>
                    <a:pt x="14118" y="16953"/>
                  </a:moveTo>
                  <a:cubicBezTo>
                    <a:pt x="14263" y="16953"/>
                    <a:pt x="14381" y="17062"/>
                    <a:pt x="14381" y="17198"/>
                  </a:cubicBezTo>
                  <a:cubicBezTo>
                    <a:pt x="14381" y="17334"/>
                    <a:pt x="14263" y="17445"/>
                    <a:pt x="14118" y="17445"/>
                  </a:cubicBezTo>
                  <a:cubicBezTo>
                    <a:pt x="14086" y="17445"/>
                    <a:pt x="14035" y="17423"/>
                    <a:pt x="13980" y="17401"/>
                  </a:cubicBezTo>
                  <a:cubicBezTo>
                    <a:pt x="13911" y="17371"/>
                    <a:pt x="13833" y="17338"/>
                    <a:pt x="13759" y="17332"/>
                  </a:cubicBezTo>
                  <a:lnTo>
                    <a:pt x="13759" y="17065"/>
                  </a:lnTo>
                  <a:cubicBezTo>
                    <a:pt x="13833" y="17059"/>
                    <a:pt x="13911" y="17027"/>
                    <a:pt x="13980" y="16997"/>
                  </a:cubicBezTo>
                  <a:cubicBezTo>
                    <a:pt x="14034" y="16974"/>
                    <a:pt x="14085" y="16953"/>
                    <a:pt x="14118" y="16953"/>
                  </a:cubicBezTo>
                  <a:close/>
                  <a:moveTo>
                    <a:pt x="14817" y="16953"/>
                  </a:moveTo>
                  <a:cubicBezTo>
                    <a:pt x="14849" y="16953"/>
                    <a:pt x="14901" y="16975"/>
                    <a:pt x="14954" y="16997"/>
                  </a:cubicBezTo>
                  <a:cubicBezTo>
                    <a:pt x="15024" y="17026"/>
                    <a:pt x="15101" y="17059"/>
                    <a:pt x="15175" y="17065"/>
                  </a:cubicBezTo>
                  <a:lnTo>
                    <a:pt x="15175" y="17332"/>
                  </a:lnTo>
                  <a:cubicBezTo>
                    <a:pt x="15101" y="17337"/>
                    <a:pt x="15024" y="17370"/>
                    <a:pt x="14954" y="17401"/>
                  </a:cubicBezTo>
                  <a:cubicBezTo>
                    <a:pt x="14901" y="17424"/>
                    <a:pt x="14849" y="17445"/>
                    <a:pt x="14817" y="17445"/>
                  </a:cubicBezTo>
                  <a:cubicBezTo>
                    <a:pt x="14673" y="17445"/>
                    <a:pt x="14556" y="17334"/>
                    <a:pt x="14556" y="17198"/>
                  </a:cubicBezTo>
                  <a:cubicBezTo>
                    <a:pt x="14556" y="17063"/>
                    <a:pt x="14673" y="16953"/>
                    <a:pt x="14817" y="16953"/>
                  </a:cubicBezTo>
                  <a:close/>
                  <a:moveTo>
                    <a:pt x="15579" y="16953"/>
                  </a:moveTo>
                  <a:cubicBezTo>
                    <a:pt x="15723" y="16953"/>
                    <a:pt x="15841" y="17062"/>
                    <a:pt x="15841" y="17198"/>
                  </a:cubicBezTo>
                  <a:cubicBezTo>
                    <a:pt x="15841" y="17334"/>
                    <a:pt x="15723" y="17445"/>
                    <a:pt x="15579" y="17445"/>
                  </a:cubicBezTo>
                  <a:cubicBezTo>
                    <a:pt x="15547" y="17445"/>
                    <a:pt x="15495" y="17423"/>
                    <a:pt x="15442" y="17401"/>
                  </a:cubicBezTo>
                  <a:cubicBezTo>
                    <a:pt x="15373" y="17371"/>
                    <a:pt x="15295" y="17338"/>
                    <a:pt x="15221" y="17332"/>
                  </a:cubicBezTo>
                  <a:lnTo>
                    <a:pt x="15221" y="17065"/>
                  </a:lnTo>
                  <a:cubicBezTo>
                    <a:pt x="15295" y="17060"/>
                    <a:pt x="15373" y="17027"/>
                    <a:pt x="15442" y="16997"/>
                  </a:cubicBezTo>
                  <a:cubicBezTo>
                    <a:pt x="15495" y="16974"/>
                    <a:pt x="15547" y="16953"/>
                    <a:pt x="15579" y="16953"/>
                  </a:cubicBezTo>
                  <a:close/>
                  <a:moveTo>
                    <a:pt x="16279" y="16953"/>
                  </a:moveTo>
                  <a:cubicBezTo>
                    <a:pt x="16310" y="16953"/>
                    <a:pt x="16361" y="16975"/>
                    <a:pt x="16417" y="16997"/>
                  </a:cubicBezTo>
                  <a:cubicBezTo>
                    <a:pt x="16486" y="17026"/>
                    <a:pt x="16564" y="17059"/>
                    <a:pt x="16637" y="17065"/>
                  </a:cubicBezTo>
                  <a:lnTo>
                    <a:pt x="16637" y="17332"/>
                  </a:lnTo>
                  <a:cubicBezTo>
                    <a:pt x="16564" y="17337"/>
                    <a:pt x="16486" y="17370"/>
                    <a:pt x="16417" y="17401"/>
                  </a:cubicBezTo>
                  <a:cubicBezTo>
                    <a:pt x="16363" y="17424"/>
                    <a:pt x="16312" y="17445"/>
                    <a:pt x="16279" y="17445"/>
                  </a:cubicBezTo>
                  <a:cubicBezTo>
                    <a:pt x="16133" y="17445"/>
                    <a:pt x="16016" y="17334"/>
                    <a:pt x="16016" y="17198"/>
                  </a:cubicBezTo>
                  <a:cubicBezTo>
                    <a:pt x="16016" y="17063"/>
                    <a:pt x="16133" y="16953"/>
                    <a:pt x="16279" y="16953"/>
                  </a:cubicBezTo>
                  <a:close/>
                  <a:moveTo>
                    <a:pt x="17041" y="16953"/>
                  </a:moveTo>
                  <a:cubicBezTo>
                    <a:pt x="17187" y="16953"/>
                    <a:pt x="17304" y="17062"/>
                    <a:pt x="17304" y="17198"/>
                  </a:cubicBezTo>
                  <a:cubicBezTo>
                    <a:pt x="17303" y="17334"/>
                    <a:pt x="17184" y="17445"/>
                    <a:pt x="17040" y="17445"/>
                  </a:cubicBezTo>
                  <a:cubicBezTo>
                    <a:pt x="17009" y="17445"/>
                    <a:pt x="16957" y="17423"/>
                    <a:pt x="16903" y="17401"/>
                  </a:cubicBezTo>
                  <a:cubicBezTo>
                    <a:pt x="16835" y="17371"/>
                    <a:pt x="16757" y="17338"/>
                    <a:pt x="16683" y="17332"/>
                  </a:cubicBezTo>
                  <a:lnTo>
                    <a:pt x="16683" y="17198"/>
                  </a:lnTo>
                  <a:lnTo>
                    <a:pt x="16683" y="17065"/>
                  </a:lnTo>
                  <a:cubicBezTo>
                    <a:pt x="16757" y="17059"/>
                    <a:pt x="16834" y="17027"/>
                    <a:pt x="16903" y="16997"/>
                  </a:cubicBezTo>
                  <a:cubicBezTo>
                    <a:pt x="16957" y="16974"/>
                    <a:pt x="17009" y="16953"/>
                    <a:pt x="17041" y="16953"/>
                  </a:cubicBezTo>
                  <a:close/>
                  <a:moveTo>
                    <a:pt x="17739" y="16953"/>
                  </a:moveTo>
                  <a:cubicBezTo>
                    <a:pt x="17770" y="16953"/>
                    <a:pt x="17822" y="16975"/>
                    <a:pt x="17878" y="16997"/>
                  </a:cubicBezTo>
                  <a:cubicBezTo>
                    <a:pt x="17946" y="17026"/>
                    <a:pt x="18024" y="17059"/>
                    <a:pt x="18098" y="17065"/>
                  </a:cubicBezTo>
                  <a:lnTo>
                    <a:pt x="18098" y="17332"/>
                  </a:lnTo>
                  <a:cubicBezTo>
                    <a:pt x="18024" y="17338"/>
                    <a:pt x="17946" y="17370"/>
                    <a:pt x="17878" y="17401"/>
                  </a:cubicBezTo>
                  <a:cubicBezTo>
                    <a:pt x="17823" y="17424"/>
                    <a:pt x="17772" y="17445"/>
                    <a:pt x="17739" y="17445"/>
                  </a:cubicBezTo>
                  <a:cubicBezTo>
                    <a:pt x="17594" y="17445"/>
                    <a:pt x="17477" y="17334"/>
                    <a:pt x="17477" y="17198"/>
                  </a:cubicBezTo>
                  <a:cubicBezTo>
                    <a:pt x="17477" y="17063"/>
                    <a:pt x="17594" y="16953"/>
                    <a:pt x="17739" y="16953"/>
                  </a:cubicBezTo>
                  <a:close/>
                  <a:moveTo>
                    <a:pt x="18501" y="16953"/>
                  </a:moveTo>
                  <a:cubicBezTo>
                    <a:pt x="18646" y="16953"/>
                    <a:pt x="18763" y="17062"/>
                    <a:pt x="18763" y="17198"/>
                  </a:cubicBezTo>
                  <a:cubicBezTo>
                    <a:pt x="18764" y="17334"/>
                    <a:pt x="18646" y="17445"/>
                    <a:pt x="18501" y="17445"/>
                  </a:cubicBezTo>
                  <a:cubicBezTo>
                    <a:pt x="18469" y="17445"/>
                    <a:pt x="18418" y="17423"/>
                    <a:pt x="18364" y="17401"/>
                  </a:cubicBezTo>
                  <a:cubicBezTo>
                    <a:pt x="18295" y="17371"/>
                    <a:pt x="18217" y="17338"/>
                    <a:pt x="18143" y="17332"/>
                  </a:cubicBezTo>
                  <a:lnTo>
                    <a:pt x="18143" y="17065"/>
                  </a:lnTo>
                  <a:cubicBezTo>
                    <a:pt x="18217" y="17060"/>
                    <a:pt x="18295" y="17027"/>
                    <a:pt x="18364" y="16997"/>
                  </a:cubicBezTo>
                  <a:cubicBezTo>
                    <a:pt x="18418" y="16974"/>
                    <a:pt x="18469" y="16953"/>
                    <a:pt x="18501" y="16953"/>
                  </a:cubicBezTo>
                  <a:close/>
                  <a:moveTo>
                    <a:pt x="19201" y="16953"/>
                  </a:moveTo>
                  <a:cubicBezTo>
                    <a:pt x="19233" y="16953"/>
                    <a:pt x="19283" y="16975"/>
                    <a:pt x="19339" y="16997"/>
                  </a:cubicBezTo>
                  <a:cubicBezTo>
                    <a:pt x="19408" y="17026"/>
                    <a:pt x="19486" y="17059"/>
                    <a:pt x="19560" y="17065"/>
                  </a:cubicBezTo>
                  <a:lnTo>
                    <a:pt x="19560" y="17332"/>
                  </a:lnTo>
                  <a:cubicBezTo>
                    <a:pt x="19486" y="17338"/>
                    <a:pt x="19408" y="17370"/>
                    <a:pt x="19339" y="17401"/>
                  </a:cubicBezTo>
                  <a:cubicBezTo>
                    <a:pt x="19285" y="17424"/>
                    <a:pt x="19234" y="17445"/>
                    <a:pt x="19201" y="17445"/>
                  </a:cubicBezTo>
                  <a:cubicBezTo>
                    <a:pt x="19056" y="17445"/>
                    <a:pt x="18938" y="17334"/>
                    <a:pt x="18938" y="17198"/>
                  </a:cubicBezTo>
                  <a:cubicBezTo>
                    <a:pt x="18938" y="17063"/>
                    <a:pt x="19056" y="16953"/>
                    <a:pt x="19201" y="16953"/>
                  </a:cubicBezTo>
                  <a:close/>
                  <a:moveTo>
                    <a:pt x="19941" y="16955"/>
                  </a:moveTo>
                  <a:cubicBezTo>
                    <a:pt x="20013" y="16990"/>
                    <a:pt x="20088" y="17022"/>
                    <a:pt x="20166" y="17045"/>
                  </a:cubicBezTo>
                  <a:cubicBezTo>
                    <a:pt x="20202" y="17089"/>
                    <a:pt x="20222" y="17141"/>
                    <a:pt x="20225" y="17197"/>
                  </a:cubicBezTo>
                  <a:cubicBezTo>
                    <a:pt x="20228" y="17264"/>
                    <a:pt x="20200" y="17327"/>
                    <a:pt x="20149" y="17372"/>
                  </a:cubicBezTo>
                  <a:cubicBezTo>
                    <a:pt x="20099" y="17419"/>
                    <a:pt x="20033" y="17445"/>
                    <a:pt x="19962" y="17445"/>
                  </a:cubicBezTo>
                  <a:cubicBezTo>
                    <a:pt x="19931" y="17445"/>
                    <a:pt x="19880" y="17423"/>
                    <a:pt x="19824" y="17401"/>
                  </a:cubicBezTo>
                  <a:cubicBezTo>
                    <a:pt x="19756" y="17371"/>
                    <a:pt x="19678" y="17338"/>
                    <a:pt x="19604" y="17332"/>
                  </a:cubicBezTo>
                  <a:lnTo>
                    <a:pt x="19604" y="17065"/>
                  </a:lnTo>
                  <a:cubicBezTo>
                    <a:pt x="19678" y="17060"/>
                    <a:pt x="19756" y="17027"/>
                    <a:pt x="19824" y="16997"/>
                  </a:cubicBezTo>
                  <a:cubicBezTo>
                    <a:pt x="19868" y="16979"/>
                    <a:pt x="19910" y="16961"/>
                    <a:pt x="19941" y="16955"/>
                  </a:cubicBezTo>
                  <a:close/>
                  <a:moveTo>
                    <a:pt x="14514" y="17360"/>
                  </a:moveTo>
                  <a:lnTo>
                    <a:pt x="14514" y="17360"/>
                  </a:lnTo>
                  <a:cubicBezTo>
                    <a:pt x="14534" y="17361"/>
                    <a:pt x="14551" y="17365"/>
                    <a:pt x="14570" y="17369"/>
                  </a:cubicBezTo>
                  <a:cubicBezTo>
                    <a:pt x="14599" y="17407"/>
                    <a:pt x="14639" y="17438"/>
                    <a:pt x="14683" y="17459"/>
                  </a:cubicBezTo>
                  <a:cubicBezTo>
                    <a:pt x="14681" y="17465"/>
                    <a:pt x="14678" y="17470"/>
                    <a:pt x="14678" y="17475"/>
                  </a:cubicBezTo>
                  <a:lnTo>
                    <a:pt x="14545" y="17470"/>
                  </a:lnTo>
                  <a:cubicBezTo>
                    <a:pt x="14541" y="17433"/>
                    <a:pt x="14526" y="17395"/>
                    <a:pt x="14514" y="17360"/>
                  </a:cubicBezTo>
                  <a:close/>
                  <a:moveTo>
                    <a:pt x="10178" y="16842"/>
                  </a:moveTo>
                  <a:lnTo>
                    <a:pt x="10178" y="17522"/>
                  </a:lnTo>
                  <a:lnTo>
                    <a:pt x="10143" y="17522"/>
                  </a:lnTo>
                  <a:lnTo>
                    <a:pt x="10143" y="16842"/>
                  </a:lnTo>
                  <a:close/>
                  <a:moveTo>
                    <a:pt x="10097" y="16843"/>
                  </a:moveTo>
                  <a:lnTo>
                    <a:pt x="10097" y="17523"/>
                  </a:lnTo>
                  <a:cubicBezTo>
                    <a:pt x="9949" y="17527"/>
                    <a:pt x="9806" y="17546"/>
                    <a:pt x="9668" y="17580"/>
                  </a:cubicBezTo>
                  <a:lnTo>
                    <a:pt x="9491" y="16922"/>
                  </a:lnTo>
                  <a:cubicBezTo>
                    <a:pt x="9686" y="16874"/>
                    <a:pt x="9889" y="16847"/>
                    <a:pt x="10097" y="16843"/>
                  </a:cubicBezTo>
                  <a:close/>
                  <a:moveTo>
                    <a:pt x="10224" y="16843"/>
                  </a:moveTo>
                  <a:cubicBezTo>
                    <a:pt x="10432" y="16848"/>
                    <a:pt x="10635" y="16874"/>
                    <a:pt x="10830" y="16922"/>
                  </a:cubicBezTo>
                  <a:lnTo>
                    <a:pt x="10654" y="17580"/>
                  </a:lnTo>
                  <a:cubicBezTo>
                    <a:pt x="10516" y="17546"/>
                    <a:pt x="10371" y="17528"/>
                    <a:pt x="10224" y="17523"/>
                  </a:cubicBezTo>
                  <a:lnTo>
                    <a:pt x="10224" y="16843"/>
                  </a:lnTo>
                  <a:close/>
                  <a:moveTo>
                    <a:pt x="9446" y="16932"/>
                  </a:moveTo>
                  <a:lnTo>
                    <a:pt x="9622" y="17589"/>
                  </a:lnTo>
                  <a:cubicBezTo>
                    <a:pt x="9611" y="17593"/>
                    <a:pt x="9600" y="17597"/>
                    <a:pt x="9589" y="17599"/>
                  </a:cubicBezTo>
                  <a:lnTo>
                    <a:pt x="9411" y="16942"/>
                  </a:lnTo>
                  <a:cubicBezTo>
                    <a:pt x="9424" y="16939"/>
                    <a:pt x="9435" y="16935"/>
                    <a:pt x="9446" y="16932"/>
                  </a:cubicBezTo>
                  <a:close/>
                  <a:moveTo>
                    <a:pt x="10875" y="16932"/>
                  </a:moveTo>
                  <a:cubicBezTo>
                    <a:pt x="10886" y="16935"/>
                    <a:pt x="10895" y="16938"/>
                    <a:pt x="10906" y="16940"/>
                  </a:cubicBezTo>
                  <a:lnTo>
                    <a:pt x="10909" y="16942"/>
                  </a:lnTo>
                  <a:lnTo>
                    <a:pt x="10733" y="17599"/>
                  </a:lnTo>
                  <a:cubicBezTo>
                    <a:pt x="10721" y="17597"/>
                    <a:pt x="10710" y="17593"/>
                    <a:pt x="10698" y="17591"/>
                  </a:cubicBezTo>
                  <a:lnTo>
                    <a:pt x="10875" y="16932"/>
                  </a:lnTo>
                  <a:close/>
                  <a:moveTo>
                    <a:pt x="13182" y="17402"/>
                  </a:moveTo>
                  <a:cubicBezTo>
                    <a:pt x="13218" y="17425"/>
                    <a:pt x="13263" y="17444"/>
                    <a:pt x="13308" y="17451"/>
                  </a:cubicBezTo>
                  <a:cubicBezTo>
                    <a:pt x="13318" y="17453"/>
                    <a:pt x="13328" y="17455"/>
                    <a:pt x="13340" y="17455"/>
                  </a:cubicBezTo>
                  <a:cubicBezTo>
                    <a:pt x="13349" y="17455"/>
                    <a:pt x="13360" y="17453"/>
                    <a:pt x="13370" y="17451"/>
                  </a:cubicBezTo>
                  <a:cubicBezTo>
                    <a:pt x="13386" y="17467"/>
                    <a:pt x="13402" y="17482"/>
                    <a:pt x="13408" y="17492"/>
                  </a:cubicBezTo>
                  <a:cubicBezTo>
                    <a:pt x="13427" y="17527"/>
                    <a:pt x="13432" y="17565"/>
                    <a:pt x="13419" y="17601"/>
                  </a:cubicBezTo>
                  <a:cubicBezTo>
                    <a:pt x="13408" y="17634"/>
                    <a:pt x="13386" y="17659"/>
                    <a:pt x="13357" y="17673"/>
                  </a:cubicBezTo>
                  <a:cubicBezTo>
                    <a:pt x="13339" y="17682"/>
                    <a:pt x="13320" y="17687"/>
                    <a:pt x="13301" y="17687"/>
                  </a:cubicBezTo>
                  <a:cubicBezTo>
                    <a:pt x="13250" y="17687"/>
                    <a:pt x="13206" y="17659"/>
                    <a:pt x="13182" y="17614"/>
                  </a:cubicBezTo>
                  <a:cubicBezTo>
                    <a:pt x="13175" y="17601"/>
                    <a:pt x="13172" y="17572"/>
                    <a:pt x="13170" y="17544"/>
                  </a:cubicBezTo>
                  <a:cubicBezTo>
                    <a:pt x="13166" y="17504"/>
                    <a:pt x="13162" y="17460"/>
                    <a:pt x="13147" y="17423"/>
                  </a:cubicBezTo>
                  <a:lnTo>
                    <a:pt x="13182" y="17402"/>
                  </a:lnTo>
                  <a:close/>
                  <a:moveTo>
                    <a:pt x="13423" y="17681"/>
                  </a:moveTo>
                  <a:cubicBezTo>
                    <a:pt x="13426" y="17689"/>
                    <a:pt x="13427" y="17696"/>
                    <a:pt x="13432" y="17703"/>
                  </a:cubicBezTo>
                  <a:cubicBezTo>
                    <a:pt x="13435" y="17710"/>
                    <a:pt x="13440" y="17718"/>
                    <a:pt x="13444" y="17724"/>
                  </a:cubicBezTo>
                  <a:cubicBezTo>
                    <a:pt x="13424" y="17728"/>
                    <a:pt x="13406" y="17731"/>
                    <a:pt x="13389" y="17739"/>
                  </a:cubicBezTo>
                  <a:cubicBezTo>
                    <a:pt x="13371" y="17749"/>
                    <a:pt x="13356" y="17759"/>
                    <a:pt x="13343" y="17772"/>
                  </a:cubicBezTo>
                  <a:cubicBezTo>
                    <a:pt x="13340" y="17766"/>
                    <a:pt x="13339" y="17757"/>
                    <a:pt x="13334" y="17751"/>
                  </a:cubicBezTo>
                  <a:cubicBezTo>
                    <a:pt x="13331" y="17745"/>
                    <a:pt x="13327" y="17738"/>
                    <a:pt x="13322" y="17731"/>
                  </a:cubicBezTo>
                  <a:cubicBezTo>
                    <a:pt x="13340" y="17729"/>
                    <a:pt x="13360" y="17724"/>
                    <a:pt x="13377" y="17715"/>
                  </a:cubicBezTo>
                  <a:cubicBezTo>
                    <a:pt x="13394" y="17707"/>
                    <a:pt x="13410" y="17694"/>
                    <a:pt x="13423" y="17681"/>
                  </a:cubicBezTo>
                  <a:close/>
                  <a:moveTo>
                    <a:pt x="9367" y="16954"/>
                  </a:moveTo>
                  <a:lnTo>
                    <a:pt x="9543" y="17612"/>
                  </a:lnTo>
                  <a:cubicBezTo>
                    <a:pt x="9404" y="17654"/>
                    <a:pt x="9269" y="17709"/>
                    <a:pt x="9143" y="17777"/>
                  </a:cubicBezTo>
                  <a:lnTo>
                    <a:pt x="8803" y="17188"/>
                  </a:lnTo>
                  <a:cubicBezTo>
                    <a:pt x="8981" y="17091"/>
                    <a:pt x="9169" y="17012"/>
                    <a:pt x="9367" y="16954"/>
                  </a:cubicBezTo>
                  <a:close/>
                  <a:moveTo>
                    <a:pt x="10953" y="16955"/>
                  </a:moveTo>
                  <a:cubicBezTo>
                    <a:pt x="11150" y="17013"/>
                    <a:pt x="11340" y="17092"/>
                    <a:pt x="11517" y="17190"/>
                  </a:cubicBezTo>
                  <a:lnTo>
                    <a:pt x="11177" y="17778"/>
                  </a:lnTo>
                  <a:cubicBezTo>
                    <a:pt x="11050" y="17710"/>
                    <a:pt x="10916" y="17655"/>
                    <a:pt x="10776" y="17613"/>
                  </a:cubicBezTo>
                  <a:lnTo>
                    <a:pt x="10953" y="16955"/>
                  </a:lnTo>
                  <a:close/>
                  <a:moveTo>
                    <a:pt x="8763" y="17211"/>
                  </a:moveTo>
                  <a:lnTo>
                    <a:pt x="9104" y="17801"/>
                  </a:lnTo>
                  <a:cubicBezTo>
                    <a:pt x="9093" y="17807"/>
                    <a:pt x="9082" y="17813"/>
                    <a:pt x="9073" y="17818"/>
                  </a:cubicBezTo>
                  <a:lnTo>
                    <a:pt x="8733" y="17228"/>
                  </a:lnTo>
                  <a:cubicBezTo>
                    <a:pt x="8744" y="17222"/>
                    <a:pt x="8752" y="17216"/>
                    <a:pt x="8763" y="17211"/>
                  </a:cubicBezTo>
                  <a:close/>
                  <a:moveTo>
                    <a:pt x="11558" y="17211"/>
                  </a:moveTo>
                  <a:cubicBezTo>
                    <a:pt x="11568" y="17216"/>
                    <a:pt x="11579" y="17222"/>
                    <a:pt x="11588" y="17228"/>
                  </a:cubicBezTo>
                  <a:lnTo>
                    <a:pt x="11246" y="17818"/>
                  </a:lnTo>
                  <a:cubicBezTo>
                    <a:pt x="11236" y="17811"/>
                    <a:pt x="11227" y="17806"/>
                    <a:pt x="11217" y="17800"/>
                  </a:cubicBezTo>
                  <a:lnTo>
                    <a:pt x="11558" y="17211"/>
                  </a:lnTo>
                  <a:close/>
                  <a:moveTo>
                    <a:pt x="14542" y="17515"/>
                  </a:moveTo>
                  <a:lnTo>
                    <a:pt x="14676" y="17519"/>
                  </a:lnTo>
                  <a:cubicBezTo>
                    <a:pt x="14679" y="17559"/>
                    <a:pt x="14697" y="17599"/>
                    <a:pt x="14711" y="17636"/>
                  </a:cubicBezTo>
                  <a:cubicBezTo>
                    <a:pt x="14723" y="17665"/>
                    <a:pt x="14735" y="17694"/>
                    <a:pt x="14735" y="17709"/>
                  </a:cubicBezTo>
                  <a:cubicBezTo>
                    <a:pt x="14734" y="17781"/>
                    <a:pt x="14674" y="17840"/>
                    <a:pt x="14604" y="17840"/>
                  </a:cubicBezTo>
                  <a:lnTo>
                    <a:pt x="14604" y="17863"/>
                  </a:lnTo>
                  <a:lnTo>
                    <a:pt x="14602" y="17840"/>
                  </a:lnTo>
                  <a:cubicBezTo>
                    <a:pt x="14568" y="17840"/>
                    <a:pt x="14537" y="17826"/>
                    <a:pt x="14514" y="17801"/>
                  </a:cubicBezTo>
                  <a:cubicBezTo>
                    <a:pt x="14488" y="17775"/>
                    <a:pt x="14474" y="17739"/>
                    <a:pt x="14474" y="17702"/>
                  </a:cubicBezTo>
                  <a:cubicBezTo>
                    <a:pt x="14474" y="17687"/>
                    <a:pt x="14488" y="17657"/>
                    <a:pt x="14501" y="17630"/>
                  </a:cubicBezTo>
                  <a:cubicBezTo>
                    <a:pt x="14519" y="17594"/>
                    <a:pt x="14536" y="17555"/>
                    <a:pt x="14542" y="17515"/>
                  </a:cubicBezTo>
                  <a:close/>
                  <a:moveTo>
                    <a:pt x="14546" y="17876"/>
                  </a:moveTo>
                  <a:lnTo>
                    <a:pt x="14546" y="17876"/>
                  </a:lnTo>
                  <a:cubicBezTo>
                    <a:pt x="14565" y="17883"/>
                    <a:pt x="14583" y="17887"/>
                    <a:pt x="14603" y="17888"/>
                  </a:cubicBezTo>
                  <a:lnTo>
                    <a:pt x="14605" y="17888"/>
                  </a:lnTo>
                  <a:cubicBezTo>
                    <a:pt x="14624" y="17888"/>
                    <a:pt x="14642" y="17884"/>
                    <a:pt x="14660" y="17878"/>
                  </a:cubicBezTo>
                  <a:lnTo>
                    <a:pt x="14660" y="17878"/>
                  </a:lnTo>
                  <a:cubicBezTo>
                    <a:pt x="14658" y="17887"/>
                    <a:pt x="14657" y="17894"/>
                    <a:pt x="14657" y="17903"/>
                  </a:cubicBezTo>
                  <a:cubicBezTo>
                    <a:pt x="14656" y="17909"/>
                    <a:pt x="14657" y="17917"/>
                    <a:pt x="14657" y="17926"/>
                  </a:cubicBezTo>
                  <a:cubicBezTo>
                    <a:pt x="14639" y="17920"/>
                    <a:pt x="14619" y="17914"/>
                    <a:pt x="14598" y="17914"/>
                  </a:cubicBezTo>
                  <a:cubicBezTo>
                    <a:pt x="14579" y="17914"/>
                    <a:pt x="14561" y="17919"/>
                    <a:pt x="14545" y="17924"/>
                  </a:cubicBezTo>
                  <a:cubicBezTo>
                    <a:pt x="14546" y="17915"/>
                    <a:pt x="14547" y="17908"/>
                    <a:pt x="14547" y="17900"/>
                  </a:cubicBezTo>
                  <a:cubicBezTo>
                    <a:pt x="14547" y="17892"/>
                    <a:pt x="14546" y="17884"/>
                    <a:pt x="14546" y="17876"/>
                  </a:cubicBezTo>
                  <a:close/>
                  <a:moveTo>
                    <a:pt x="13461" y="17767"/>
                  </a:moveTo>
                  <a:cubicBezTo>
                    <a:pt x="13513" y="17767"/>
                    <a:pt x="13561" y="17799"/>
                    <a:pt x="13583" y="17850"/>
                  </a:cubicBezTo>
                  <a:cubicBezTo>
                    <a:pt x="13591" y="17866"/>
                    <a:pt x="13591" y="17898"/>
                    <a:pt x="13591" y="17931"/>
                  </a:cubicBezTo>
                  <a:cubicBezTo>
                    <a:pt x="13591" y="17970"/>
                    <a:pt x="13591" y="18013"/>
                    <a:pt x="13600" y="18050"/>
                  </a:cubicBezTo>
                  <a:lnTo>
                    <a:pt x="13558" y="18068"/>
                  </a:lnTo>
                  <a:lnTo>
                    <a:pt x="13476" y="18100"/>
                  </a:lnTo>
                  <a:cubicBezTo>
                    <a:pt x="13456" y="18064"/>
                    <a:pt x="13423" y="18035"/>
                    <a:pt x="13394" y="18007"/>
                  </a:cubicBezTo>
                  <a:cubicBezTo>
                    <a:pt x="13372" y="17987"/>
                    <a:pt x="13351" y="17967"/>
                    <a:pt x="13346" y="17954"/>
                  </a:cubicBezTo>
                  <a:cubicBezTo>
                    <a:pt x="13317" y="17887"/>
                    <a:pt x="13344" y="17810"/>
                    <a:pt x="13408" y="17778"/>
                  </a:cubicBezTo>
                  <a:cubicBezTo>
                    <a:pt x="13424" y="17771"/>
                    <a:pt x="13443" y="17767"/>
                    <a:pt x="13461" y="17767"/>
                  </a:cubicBezTo>
                  <a:close/>
                  <a:moveTo>
                    <a:pt x="1196" y="17788"/>
                  </a:moveTo>
                  <a:lnTo>
                    <a:pt x="1196" y="18103"/>
                  </a:lnTo>
                  <a:lnTo>
                    <a:pt x="1017" y="18103"/>
                  </a:lnTo>
                  <a:lnTo>
                    <a:pt x="1017" y="17788"/>
                  </a:lnTo>
                  <a:close/>
                  <a:moveTo>
                    <a:pt x="2317" y="17788"/>
                  </a:moveTo>
                  <a:lnTo>
                    <a:pt x="2317" y="18103"/>
                  </a:lnTo>
                  <a:lnTo>
                    <a:pt x="2138" y="18103"/>
                  </a:lnTo>
                  <a:lnTo>
                    <a:pt x="2138" y="17788"/>
                  </a:lnTo>
                  <a:close/>
                  <a:moveTo>
                    <a:pt x="5902" y="17788"/>
                  </a:moveTo>
                  <a:lnTo>
                    <a:pt x="5902" y="18103"/>
                  </a:lnTo>
                  <a:lnTo>
                    <a:pt x="5722" y="18103"/>
                  </a:lnTo>
                  <a:lnTo>
                    <a:pt x="5722" y="17788"/>
                  </a:lnTo>
                  <a:close/>
                  <a:moveTo>
                    <a:pt x="7021" y="17788"/>
                  </a:moveTo>
                  <a:lnTo>
                    <a:pt x="7021" y="18103"/>
                  </a:lnTo>
                  <a:lnTo>
                    <a:pt x="6841" y="18103"/>
                  </a:lnTo>
                  <a:lnTo>
                    <a:pt x="6841" y="17788"/>
                  </a:lnTo>
                  <a:close/>
                  <a:moveTo>
                    <a:pt x="8693" y="17251"/>
                  </a:moveTo>
                  <a:lnTo>
                    <a:pt x="9034" y="17840"/>
                  </a:lnTo>
                  <a:cubicBezTo>
                    <a:pt x="8910" y="17917"/>
                    <a:pt x="8795" y="18005"/>
                    <a:pt x="8689" y="18105"/>
                  </a:cubicBezTo>
                  <a:lnTo>
                    <a:pt x="8209" y="17624"/>
                  </a:lnTo>
                  <a:cubicBezTo>
                    <a:pt x="8357" y="17483"/>
                    <a:pt x="8519" y="17359"/>
                    <a:pt x="8693" y="17251"/>
                  </a:cubicBezTo>
                  <a:close/>
                  <a:moveTo>
                    <a:pt x="11626" y="17251"/>
                  </a:moveTo>
                  <a:cubicBezTo>
                    <a:pt x="11802" y="17359"/>
                    <a:pt x="11962" y="17483"/>
                    <a:pt x="12110" y="17624"/>
                  </a:cubicBezTo>
                  <a:lnTo>
                    <a:pt x="11629" y="18105"/>
                  </a:lnTo>
                  <a:cubicBezTo>
                    <a:pt x="11524" y="18007"/>
                    <a:pt x="11409" y="17917"/>
                    <a:pt x="11285" y="17840"/>
                  </a:cubicBezTo>
                  <a:lnTo>
                    <a:pt x="11626" y="17251"/>
                  </a:lnTo>
                  <a:close/>
                  <a:moveTo>
                    <a:pt x="8176" y="17656"/>
                  </a:moveTo>
                  <a:lnTo>
                    <a:pt x="8656" y="18137"/>
                  </a:lnTo>
                  <a:lnTo>
                    <a:pt x="8631" y="18162"/>
                  </a:lnTo>
                  <a:lnTo>
                    <a:pt x="8150" y="17681"/>
                  </a:lnTo>
                  <a:lnTo>
                    <a:pt x="8176" y="17656"/>
                  </a:lnTo>
                  <a:close/>
                  <a:moveTo>
                    <a:pt x="12145" y="17656"/>
                  </a:moveTo>
                  <a:lnTo>
                    <a:pt x="12169" y="17681"/>
                  </a:lnTo>
                  <a:lnTo>
                    <a:pt x="11688" y="18162"/>
                  </a:lnTo>
                  <a:lnTo>
                    <a:pt x="11663" y="18137"/>
                  </a:lnTo>
                  <a:lnTo>
                    <a:pt x="12145" y="17656"/>
                  </a:lnTo>
                  <a:close/>
                  <a:moveTo>
                    <a:pt x="5838" y="16754"/>
                  </a:moveTo>
                  <a:lnTo>
                    <a:pt x="5838" y="17019"/>
                  </a:lnTo>
                  <a:lnTo>
                    <a:pt x="5676" y="17019"/>
                  </a:lnTo>
                  <a:lnTo>
                    <a:pt x="5676" y="17021"/>
                  </a:lnTo>
                  <a:lnTo>
                    <a:pt x="5676" y="17427"/>
                  </a:lnTo>
                  <a:lnTo>
                    <a:pt x="5838" y="17427"/>
                  </a:lnTo>
                  <a:lnTo>
                    <a:pt x="5838" y="17741"/>
                  </a:lnTo>
                  <a:lnTo>
                    <a:pt x="5676" y="17741"/>
                  </a:lnTo>
                  <a:lnTo>
                    <a:pt x="5676" y="18147"/>
                  </a:lnTo>
                  <a:lnTo>
                    <a:pt x="5838" y="18147"/>
                  </a:lnTo>
                  <a:lnTo>
                    <a:pt x="5838" y="18201"/>
                  </a:lnTo>
                  <a:lnTo>
                    <a:pt x="5198" y="18201"/>
                  </a:lnTo>
                  <a:lnTo>
                    <a:pt x="5198" y="16754"/>
                  </a:lnTo>
                  <a:close/>
                  <a:moveTo>
                    <a:pt x="2839" y="16757"/>
                  </a:moveTo>
                  <a:lnTo>
                    <a:pt x="2839" y="18204"/>
                  </a:lnTo>
                  <a:lnTo>
                    <a:pt x="2200" y="18204"/>
                  </a:lnTo>
                  <a:lnTo>
                    <a:pt x="2200" y="18149"/>
                  </a:lnTo>
                  <a:lnTo>
                    <a:pt x="2362" y="18149"/>
                  </a:lnTo>
                  <a:lnTo>
                    <a:pt x="2362" y="17743"/>
                  </a:lnTo>
                  <a:lnTo>
                    <a:pt x="2200" y="17743"/>
                  </a:lnTo>
                  <a:lnTo>
                    <a:pt x="2200" y="17428"/>
                  </a:lnTo>
                  <a:lnTo>
                    <a:pt x="2362" y="17428"/>
                  </a:lnTo>
                  <a:lnTo>
                    <a:pt x="2362" y="17022"/>
                  </a:lnTo>
                  <a:lnTo>
                    <a:pt x="2200" y="17022"/>
                  </a:lnTo>
                  <a:lnTo>
                    <a:pt x="2200" y="16757"/>
                  </a:lnTo>
                  <a:close/>
                  <a:moveTo>
                    <a:pt x="10882" y="16757"/>
                  </a:moveTo>
                  <a:lnTo>
                    <a:pt x="10882" y="16887"/>
                  </a:lnTo>
                  <a:cubicBezTo>
                    <a:pt x="10879" y="16887"/>
                    <a:pt x="10877" y="16886"/>
                    <a:pt x="10875" y="16886"/>
                  </a:cubicBezTo>
                  <a:cubicBezTo>
                    <a:pt x="10871" y="16885"/>
                    <a:pt x="10869" y="16884"/>
                    <a:pt x="10865" y="16884"/>
                  </a:cubicBezTo>
                  <a:lnTo>
                    <a:pt x="10843" y="16879"/>
                  </a:lnTo>
                  <a:lnTo>
                    <a:pt x="10843" y="16880"/>
                  </a:lnTo>
                  <a:cubicBezTo>
                    <a:pt x="10638" y="16829"/>
                    <a:pt x="10424" y="16802"/>
                    <a:pt x="10206" y="16798"/>
                  </a:cubicBezTo>
                  <a:lnTo>
                    <a:pt x="10117" y="16798"/>
                  </a:lnTo>
                  <a:cubicBezTo>
                    <a:pt x="9899" y="16802"/>
                    <a:pt x="9685" y="16829"/>
                    <a:pt x="9480" y="16880"/>
                  </a:cubicBezTo>
                  <a:lnTo>
                    <a:pt x="9480" y="16879"/>
                  </a:lnTo>
                  <a:lnTo>
                    <a:pt x="9458" y="16884"/>
                  </a:lnTo>
                  <a:cubicBezTo>
                    <a:pt x="9454" y="16885"/>
                    <a:pt x="9452" y="16885"/>
                    <a:pt x="9447" y="16886"/>
                  </a:cubicBezTo>
                  <a:cubicBezTo>
                    <a:pt x="9443" y="16887"/>
                    <a:pt x="9440" y="16889"/>
                    <a:pt x="9436" y="16889"/>
                  </a:cubicBezTo>
                  <a:cubicBezTo>
                    <a:pt x="9420" y="16892"/>
                    <a:pt x="9404" y="16897"/>
                    <a:pt x="9388" y="16902"/>
                  </a:cubicBezTo>
                  <a:lnTo>
                    <a:pt x="9357" y="16911"/>
                  </a:lnTo>
                  <a:cubicBezTo>
                    <a:pt x="9155" y="16970"/>
                    <a:pt x="8961" y="17051"/>
                    <a:pt x="8781" y="17150"/>
                  </a:cubicBezTo>
                  <a:lnTo>
                    <a:pt x="8781" y="17149"/>
                  </a:lnTo>
                  <a:lnTo>
                    <a:pt x="8761" y="17159"/>
                  </a:lnTo>
                  <a:cubicBezTo>
                    <a:pt x="8737" y="17172"/>
                    <a:pt x="8713" y="17186"/>
                    <a:pt x="8689" y="17200"/>
                  </a:cubicBezTo>
                  <a:lnTo>
                    <a:pt x="8670" y="17212"/>
                  </a:lnTo>
                  <a:lnTo>
                    <a:pt x="8670" y="17213"/>
                  </a:lnTo>
                  <a:cubicBezTo>
                    <a:pt x="8492" y="17322"/>
                    <a:pt x="8327" y="17450"/>
                    <a:pt x="8177" y="17594"/>
                  </a:cubicBezTo>
                  <a:lnTo>
                    <a:pt x="8176" y="17593"/>
                  </a:lnTo>
                  <a:lnTo>
                    <a:pt x="8160" y="17608"/>
                  </a:lnTo>
                  <a:cubicBezTo>
                    <a:pt x="8140" y="17627"/>
                    <a:pt x="8120" y="17646"/>
                    <a:pt x="8102" y="17666"/>
                  </a:cubicBezTo>
                  <a:lnTo>
                    <a:pt x="8086" y="17682"/>
                  </a:lnTo>
                  <a:lnTo>
                    <a:pt x="8087" y="17683"/>
                  </a:lnTo>
                  <a:cubicBezTo>
                    <a:pt x="7944" y="17834"/>
                    <a:pt x="7816" y="17999"/>
                    <a:pt x="7706" y="18177"/>
                  </a:cubicBezTo>
                  <a:lnTo>
                    <a:pt x="7695" y="18197"/>
                  </a:lnTo>
                  <a:cubicBezTo>
                    <a:pt x="7693" y="18199"/>
                    <a:pt x="7691" y="18202"/>
                    <a:pt x="7689" y="18204"/>
                  </a:cubicBezTo>
                  <a:lnTo>
                    <a:pt x="6904" y="18204"/>
                  </a:lnTo>
                  <a:lnTo>
                    <a:pt x="6904" y="18149"/>
                  </a:lnTo>
                  <a:lnTo>
                    <a:pt x="7066" y="18149"/>
                  </a:lnTo>
                  <a:lnTo>
                    <a:pt x="7066" y="17743"/>
                  </a:lnTo>
                  <a:lnTo>
                    <a:pt x="6905" y="17743"/>
                  </a:lnTo>
                  <a:lnTo>
                    <a:pt x="6905" y="17428"/>
                  </a:lnTo>
                  <a:lnTo>
                    <a:pt x="7066" y="17428"/>
                  </a:lnTo>
                  <a:lnTo>
                    <a:pt x="7066" y="17022"/>
                  </a:lnTo>
                  <a:lnTo>
                    <a:pt x="6905" y="17022"/>
                  </a:lnTo>
                  <a:lnTo>
                    <a:pt x="6905" y="16757"/>
                  </a:lnTo>
                  <a:close/>
                  <a:moveTo>
                    <a:pt x="14600" y="17959"/>
                  </a:moveTo>
                  <a:cubicBezTo>
                    <a:pt x="14672" y="17961"/>
                    <a:pt x="14729" y="18021"/>
                    <a:pt x="14729" y="18095"/>
                  </a:cubicBezTo>
                  <a:cubicBezTo>
                    <a:pt x="14729" y="18110"/>
                    <a:pt x="14716" y="18139"/>
                    <a:pt x="14704" y="18165"/>
                  </a:cubicBezTo>
                  <a:cubicBezTo>
                    <a:pt x="14689" y="18201"/>
                    <a:pt x="14672" y="18241"/>
                    <a:pt x="14666" y="18280"/>
                  </a:cubicBezTo>
                  <a:lnTo>
                    <a:pt x="14534" y="18283"/>
                  </a:lnTo>
                  <a:cubicBezTo>
                    <a:pt x="14528" y="18244"/>
                    <a:pt x="14510" y="18204"/>
                    <a:pt x="14495" y="18168"/>
                  </a:cubicBezTo>
                  <a:cubicBezTo>
                    <a:pt x="14483" y="18140"/>
                    <a:pt x="14470" y="18110"/>
                    <a:pt x="14470" y="18094"/>
                  </a:cubicBezTo>
                  <a:cubicBezTo>
                    <a:pt x="14470" y="18020"/>
                    <a:pt x="14528" y="17959"/>
                    <a:pt x="14600" y="17959"/>
                  </a:cubicBezTo>
                  <a:close/>
                  <a:moveTo>
                    <a:pt x="13617" y="18095"/>
                  </a:moveTo>
                  <a:cubicBezTo>
                    <a:pt x="13635" y="18129"/>
                    <a:pt x="13666" y="18161"/>
                    <a:pt x="13692" y="18188"/>
                  </a:cubicBezTo>
                  <a:cubicBezTo>
                    <a:pt x="13714" y="18213"/>
                    <a:pt x="13737" y="18237"/>
                    <a:pt x="13744" y="18253"/>
                  </a:cubicBezTo>
                  <a:cubicBezTo>
                    <a:pt x="13755" y="18289"/>
                    <a:pt x="13753" y="18329"/>
                    <a:pt x="13735" y="18361"/>
                  </a:cubicBezTo>
                  <a:cubicBezTo>
                    <a:pt x="13719" y="18392"/>
                    <a:pt x="13695" y="18414"/>
                    <a:pt x="13664" y="18424"/>
                  </a:cubicBezTo>
                  <a:cubicBezTo>
                    <a:pt x="13651" y="18427"/>
                    <a:pt x="13639" y="18429"/>
                    <a:pt x="13626" y="18429"/>
                  </a:cubicBezTo>
                  <a:cubicBezTo>
                    <a:pt x="13571" y="18429"/>
                    <a:pt x="13517" y="18392"/>
                    <a:pt x="13498" y="18337"/>
                  </a:cubicBezTo>
                  <a:cubicBezTo>
                    <a:pt x="13493" y="18325"/>
                    <a:pt x="13496" y="18295"/>
                    <a:pt x="13497" y="18268"/>
                  </a:cubicBezTo>
                  <a:cubicBezTo>
                    <a:pt x="13500" y="18229"/>
                    <a:pt x="13502" y="18183"/>
                    <a:pt x="13493" y="18144"/>
                  </a:cubicBezTo>
                  <a:lnTo>
                    <a:pt x="13617" y="18095"/>
                  </a:lnTo>
                  <a:close/>
                  <a:moveTo>
                    <a:pt x="13728" y="18442"/>
                  </a:moveTo>
                  <a:cubicBezTo>
                    <a:pt x="13729" y="18450"/>
                    <a:pt x="13730" y="18457"/>
                    <a:pt x="13733" y="18465"/>
                  </a:cubicBezTo>
                  <a:cubicBezTo>
                    <a:pt x="13735" y="18473"/>
                    <a:pt x="13739" y="18480"/>
                    <a:pt x="13742" y="18488"/>
                  </a:cubicBezTo>
                  <a:cubicBezTo>
                    <a:pt x="13738" y="18485"/>
                    <a:pt x="13735" y="18485"/>
                    <a:pt x="13732" y="18485"/>
                  </a:cubicBezTo>
                  <a:cubicBezTo>
                    <a:pt x="13715" y="18485"/>
                    <a:pt x="13698" y="18488"/>
                    <a:pt x="13684" y="18492"/>
                  </a:cubicBezTo>
                  <a:cubicBezTo>
                    <a:pt x="13666" y="18497"/>
                    <a:pt x="13649" y="18506"/>
                    <a:pt x="13633" y="18519"/>
                  </a:cubicBezTo>
                  <a:cubicBezTo>
                    <a:pt x="13631" y="18510"/>
                    <a:pt x="13630" y="18503"/>
                    <a:pt x="13629" y="18495"/>
                  </a:cubicBezTo>
                  <a:cubicBezTo>
                    <a:pt x="13627" y="18488"/>
                    <a:pt x="13622" y="18482"/>
                    <a:pt x="13619" y="18474"/>
                  </a:cubicBezTo>
                  <a:lnTo>
                    <a:pt x="13619" y="18474"/>
                  </a:lnTo>
                  <a:cubicBezTo>
                    <a:pt x="13621" y="18474"/>
                    <a:pt x="13623" y="18476"/>
                    <a:pt x="13624" y="18476"/>
                  </a:cubicBezTo>
                  <a:cubicBezTo>
                    <a:pt x="13641" y="18476"/>
                    <a:pt x="13659" y="18473"/>
                    <a:pt x="13676" y="18468"/>
                  </a:cubicBezTo>
                  <a:cubicBezTo>
                    <a:pt x="13694" y="18463"/>
                    <a:pt x="13712" y="18453"/>
                    <a:pt x="13728" y="18442"/>
                  </a:cubicBezTo>
                  <a:close/>
                  <a:moveTo>
                    <a:pt x="12201" y="17715"/>
                  </a:moveTo>
                  <a:cubicBezTo>
                    <a:pt x="12342" y="17863"/>
                    <a:pt x="12468" y="18025"/>
                    <a:pt x="12574" y="18199"/>
                  </a:cubicBezTo>
                  <a:lnTo>
                    <a:pt x="11985" y="18540"/>
                  </a:lnTo>
                  <a:cubicBezTo>
                    <a:pt x="11909" y="18415"/>
                    <a:pt x="11820" y="18300"/>
                    <a:pt x="11720" y="18195"/>
                  </a:cubicBezTo>
                  <a:lnTo>
                    <a:pt x="12201" y="17715"/>
                  </a:lnTo>
                  <a:close/>
                  <a:moveTo>
                    <a:pt x="8120" y="17715"/>
                  </a:moveTo>
                  <a:lnTo>
                    <a:pt x="8601" y="18196"/>
                  </a:lnTo>
                  <a:cubicBezTo>
                    <a:pt x="8502" y="18301"/>
                    <a:pt x="8413" y="18416"/>
                    <a:pt x="8336" y="18541"/>
                  </a:cubicBezTo>
                  <a:lnTo>
                    <a:pt x="7747" y="18199"/>
                  </a:lnTo>
                  <a:cubicBezTo>
                    <a:pt x="7854" y="18024"/>
                    <a:pt x="7979" y="17863"/>
                    <a:pt x="8120" y="17715"/>
                  </a:cubicBezTo>
                  <a:close/>
                  <a:moveTo>
                    <a:pt x="7723" y="18237"/>
                  </a:moveTo>
                  <a:lnTo>
                    <a:pt x="8314" y="18578"/>
                  </a:lnTo>
                  <a:cubicBezTo>
                    <a:pt x="8307" y="18588"/>
                    <a:pt x="8302" y="18598"/>
                    <a:pt x="8297" y="18608"/>
                  </a:cubicBezTo>
                  <a:lnTo>
                    <a:pt x="7706" y="18268"/>
                  </a:lnTo>
                  <a:cubicBezTo>
                    <a:pt x="7712" y="18258"/>
                    <a:pt x="7717" y="18248"/>
                    <a:pt x="7723" y="18237"/>
                  </a:cubicBezTo>
                  <a:close/>
                  <a:moveTo>
                    <a:pt x="12598" y="18237"/>
                  </a:moveTo>
                  <a:cubicBezTo>
                    <a:pt x="12605" y="18248"/>
                    <a:pt x="12610" y="18258"/>
                    <a:pt x="12615" y="18268"/>
                  </a:cubicBezTo>
                  <a:lnTo>
                    <a:pt x="12025" y="18608"/>
                  </a:lnTo>
                  <a:cubicBezTo>
                    <a:pt x="12019" y="18598"/>
                    <a:pt x="12013" y="18587"/>
                    <a:pt x="12008" y="18578"/>
                  </a:cubicBezTo>
                  <a:lnTo>
                    <a:pt x="12598" y="18237"/>
                  </a:lnTo>
                  <a:close/>
                  <a:moveTo>
                    <a:pt x="14671" y="18326"/>
                  </a:moveTo>
                  <a:cubicBezTo>
                    <a:pt x="14676" y="18366"/>
                    <a:pt x="14695" y="18406"/>
                    <a:pt x="14711" y="18442"/>
                  </a:cubicBezTo>
                  <a:cubicBezTo>
                    <a:pt x="14723" y="18468"/>
                    <a:pt x="14736" y="18495"/>
                    <a:pt x="14737" y="18511"/>
                  </a:cubicBezTo>
                  <a:cubicBezTo>
                    <a:pt x="14737" y="18587"/>
                    <a:pt x="14682" y="18648"/>
                    <a:pt x="14611" y="18651"/>
                  </a:cubicBezTo>
                  <a:lnTo>
                    <a:pt x="14605" y="18651"/>
                  </a:lnTo>
                  <a:cubicBezTo>
                    <a:pt x="14536" y="18651"/>
                    <a:pt x="14479" y="18593"/>
                    <a:pt x="14478" y="18520"/>
                  </a:cubicBezTo>
                  <a:cubicBezTo>
                    <a:pt x="14478" y="18504"/>
                    <a:pt x="14489" y="18473"/>
                    <a:pt x="14501" y="18445"/>
                  </a:cubicBezTo>
                  <a:cubicBezTo>
                    <a:pt x="14516" y="18409"/>
                    <a:pt x="14531" y="18368"/>
                    <a:pt x="14537" y="18329"/>
                  </a:cubicBezTo>
                  <a:lnTo>
                    <a:pt x="14603" y="18327"/>
                  </a:lnTo>
                  <a:lnTo>
                    <a:pt x="14671" y="18326"/>
                  </a:lnTo>
                  <a:close/>
                  <a:moveTo>
                    <a:pt x="7664" y="18248"/>
                  </a:moveTo>
                  <a:cubicBezTo>
                    <a:pt x="7661" y="18253"/>
                    <a:pt x="7658" y="18260"/>
                    <a:pt x="7655" y="18265"/>
                  </a:cubicBezTo>
                  <a:lnTo>
                    <a:pt x="7644" y="18284"/>
                  </a:lnTo>
                  <a:cubicBezTo>
                    <a:pt x="7573" y="18414"/>
                    <a:pt x="7512" y="18548"/>
                    <a:pt x="7461" y="18687"/>
                  </a:cubicBezTo>
                  <a:lnTo>
                    <a:pt x="7067" y="18687"/>
                  </a:lnTo>
                  <a:lnTo>
                    <a:pt x="7067" y="18463"/>
                  </a:lnTo>
                  <a:lnTo>
                    <a:pt x="6905" y="18463"/>
                  </a:lnTo>
                  <a:lnTo>
                    <a:pt x="6905" y="18248"/>
                  </a:lnTo>
                  <a:close/>
                  <a:moveTo>
                    <a:pt x="2840" y="18248"/>
                  </a:moveTo>
                  <a:lnTo>
                    <a:pt x="2840" y="18648"/>
                  </a:lnTo>
                  <a:cubicBezTo>
                    <a:pt x="2840" y="18662"/>
                    <a:pt x="2842" y="18675"/>
                    <a:pt x="2845" y="18688"/>
                  </a:cubicBezTo>
                  <a:lnTo>
                    <a:pt x="2364" y="18688"/>
                  </a:lnTo>
                  <a:lnTo>
                    <a:pt x="2364" y="18464"/>
                  </a:lnTo>
                  <a:lnTo>
                    <a:pt x="2201" y="18464"/>
                  </a:lnTo>
                  <a:lnTo>
                    <a:pt x="2201" y="18248"/>
                  </a:lnTo>
                  <a:close/>
                  <a:moveTo>
                    <a:pt x="5839" y="18248"/>
                  </a:moveTo>
                  <a:lnTo>
                    <a:pt x="5839" y="18464"/>
                  </a:lnTo>
                  <a:lnTo>
                    <a:pt x="5676" y="18464"/>
                  </a:lnTo>
                  <a:lnTo>
                    <a:pt x="5676" y="18688"/>
                  </a:lnTo>
                  <a:lnTo>
                    <a:pt x="5196" y="18688"/>
                  </a:lnTo>
                  <a:cubicBezTo>
                    <a:pt x="5197" y="18675"/>
                    <a:pt x="5198" y="18662"/>
                    <a:pt x="5198" y="18648"/>
                  </a:cubicBezTo>
                  <a:lnTo>
                    <a:pt x="5198" y="18248"/>
                  </a:lnTo>
                  <a:close/>
                  <a:moveTo>
                    <a:pt x="14667" y="18684"/>
                  </a:moveTo>
                  <a:cubicBezTo>
                    <a:pt x="14667" y="18693"/>
                    <a:pt x="14666" y="18700"/>
                    <a:pt x="14666" y="18708"/>
                  </a:cubicBezTo>
                  <a:lnTo>
                    <a:pt x="14671" y="18732"/>
                  </a:lnTo>
                  <a:cubicBezTo>
                    <a:pt x="14655" y="18726"/>
                    <a:pt x="14639" y="18724"/>
                    <a:pt x="14621" y="18724"/>
                  </a:cubicBezTo>
                  <a:lnTo>
                    <a:pt x="14614" y="18724"/>
                  </a:lnTo>
                  <a:cubicBezTo>
                    <a:pt x="14594" y="18725"/>
                    <a:pt x="14576" y="18729"/>
                    <a:pt x="14558" y="18737"/>
                  </a:cubicBezTo>
                  <a:cubicBezTo>
                    <a:pt x="14558" y="18729"/>
                    <a:pt x="14559" y="18721"/>
                    <a:pt x="14559" y="18714"/>
                  </a:cubicBezTo>
                  <a:cubicBezTo>
                    <a:pt x="14559" y="18705"/>
                    <a:pt x="14557" y="18698"/>
                    <a:pt x="14556" y="18689"/>
                  </a:cubicBezTo>
                  <a:lnTo>
                    <a:pt x="14556" y="18689"/>
                  </a:lnTo>
                  <a:cubicBezTo>
                    <a:pt x="14572" y="18695"/>
                    <a:pt x="14587" y="18698"/>
                    <a:pt x="14604" y="18698"/>
                  </a:cubicBezTo>
                  <a:lnTo>
                    <a:pt x="14613" y="18698"/>
                  </a:lnTo>
                  <a:cubicBezTo>
                    <a:pt x="14632" y="18696"/>
                    <a:pt x="14651" y="18693"/>
                    <a:pt x="14667" y="18684"/>
                  </a:cubicBezTo>
                  <a:close/>
                  <a:moveTo>
                    <a:pt x="11349" y="15674"/>
                  </a:moveTo>
                  <a:cubicBezTo>
                    <a:pt x="11391" y="15683"/>
                    <a:pt x="11436" y="15692"/>
                    <a:pt x="11467" y="15714"/>
                  </a:cubicBezTo>
                  <a:cubicBezTo>
                    <a:pt x="11497" y="15737"/>
                    <a:pt x="11523" y="15778"/>
                    <a:pt x="11544" y="15815"/>
                  </a:cubicBezTo>
                  <a:cubicBezTo>
                    <a:pt x="11562" y="15846"/>
                    <a:pt x="11578" y="15874"/>
                    <a:pt x="11598" y="15888"/>
                  </a:cubicBezTo>
                  <a:cubicBezTo>
                    <a:pt x="11613" y="15900"/>
                    <a:pt x="11631" y="15910"/>
                    <a:pt x="11650" y="15916"/>
                  </a:cubicBezTo>
                  <a:cubicBezTo>
                    <a:pt x="11671" y="15963"/>
                    <a:pt x="11702" y="16006"/>
                    <a:pt x="11741" y="16036"/>
                  </a:cubicBezTo>
                  <a:cubicBezTo>
                    <a:pt x="11756" y="16047"/>
                    <a:pt x="11771" y="16056"/>
                    <a:pt x="11786" y="16064"/>
                  </a:cubicBezTo>
                  <a:cubicBezTo>
                    <a:pt x="11804" y="16094"/>
                    <a:pt x="11820" y="16130"/>
                    <a:pt x="11834" y="16168"/>
                  </a:cubicBezTo>
                  <a:cubicBezTo>
                    <a:pt x="11846" y="16206"/>
                    <a:pt x="11857" y="16243"/>
                    <a:pt x="11864" y="16281"/>
                  </a:cubicBezTo>
                  <a:cubicBezTo>
                    <a:pt x="11858" y="16297"/>
                    <a:pt x="11852" y="16312"/>
                    <a:pt x="11848" y="16330"/>
                  </a:cubicBezTo>
                  <a:cubicBezTo>
                    <a:pt x="11826" y="16415"/>
                    <a:pt x="11848" y="16512"/>
                    <a:pt x="11900" y="16591"/>
                  </a:cubicBezTo>
                  <a:cubicBezTo>
                    <a:pt x="11927" y="16629"/>
                    <a:pt x="11978" y="16668"/>
                    <a:pt x="12074" y="16721"/>
                  </a:cubicBezTo>
                  <a:lnTo>
                    <a:pt x="12110" y="16740"/>
                  </a:lnTo>
                  <a:cubicBezTo>
                    <a:pt x="12169" y="16771"/>
                    <a:pt x="12230" y="16805"/>
                    <a:pt x="12274" y="16844"/>
                  </a:cubicBezTo>
                  <a:cubicBezTo>
                    <a:pt x="12321" y="16887"/>
                    <a:pt x="12364" y="16950"/>
                    <a:pt x="12405" y="17013"/>
                  </a:cubicBezTo>
                  <a:cubicBezTo>
                    <a:pt x="12457" y="17088"/>
                    <a:pt x="12505" y="17159"/>
                    <a:pt x="12556" y="17187"/>
                  </a:cubicBezTo>
                  <a:cubicBezTo>
                    <a:pt x="12609" y="17217"/>
                    <a:pt x="12667" y="17233"/>
                    <a:pt x="12723" y="17233"/>
                  </a:cubicBezTo>
                  <a:cubicBezTo>
                    <a:pt x="12772" y="17233"/>
                    <a:pt x="12818" y="17221"/>
                    <a:pt x="12858" y="17200"/>
                  </a:cubicBezTo>
                  <a:cubicBezTo>
                    <a:pt x="12869" y="17202"/>
                    <a:pt x="12883" y="17204"/>
                    <a:pt x="12895" y="17207"/>
                  </a:cubicBezTo>
                  <a:lnTo>
                    <a:pt x="12895" y="18796"/>
                  </a:lnTo>
                  <a:cubicBezTo>
                    <a:pt x="12838" y="18619"/>
                    <a:pt x="12764" y="18448"/>
                    <a:pt x="12675" y="18288"/>
                  </a:cubicBezTo>
                  <a:lnTo>
                    <a:pt x="12677" y="18288"/>
                  </a:lnTo>
                  <a:lnTo>
                    <a:pt x="12660" y="18256"/>
                  </a:lnTo>
                  <a:cubicBezTo>
                    <a:pt x="12648" y="18236"/>
                    <a:pt x="12637" y="18216"/>
                    <a:pt x="12626" y="18197"/>
                  </a:cubicBezTo>
                  <a:lnTo>
                    <a:pt x="12614" y="18177"/>
                  </a:lnTo>
                  <a:cubicBezTo>
                    <a:pt x="12506" y="17999"/>
                    <a:pt x="12377" y="17834"/>
                    <a:pt x="12232" y="17683"/>
                  </a:cubicBezTo>
                  <a:lnTo>
                    <a:pt x="12235" y="17682"/>
                  </a:lnTo>
                  <a:lnTo>
                    <a:pt x="12219" y="17666"/>
                  </a:lnTo>
                  <a:cubicBezTo>
                    <a:pt x="12200" y="17646"/>
                    <a:pt x="12180" y="17629"/>
                    <a:pt x="12161" y="17608"/>
                  </a:cubicBezTo>
                  <a:lnTo>
                    <a:pt x="12145" y="17593"/>
                  </a:lnTo>
                  <a:lnTo>
                    <a:pt x="12143" y="17594"/>
                  </a:lnTo>
                  <a:cubicBezTo>
                    <a:pt x="11993" y="17450"/>
                    <a:pt x="11829" y="17323"/>
                    <a:pt x="11650" y="17213"/>
                  </a:cubicBezTo>
                  <a:lnTo>
                    <a:pt x="11630" y="17201"/>
                  </a:lnTo>
                  <a:cubicBezTo>
                    <a:pt x="11607" y="17187"/>
                    <a:pt x="11583" y="17174"/>
                    <a:pt x="11560" y="17160"/>
                  </a:cubicBezTo>
                  <a:lnTo>
                    <a:pt x="11540" y="17150"/>
                  </a:lnTo>
                  <a:lnTo>
                    <a:pt x="11540" y="17151"/>
                  </a:lnTo>
                  <a:cubicBezTo>
                    <a:pt x="11477" y="17117"/>
                    <a:pt x="11413" y="17085"/>
                    <a:pt x="11349" y="17056"/>
                  </a:cubicBezTo>
                  <a:lnTo>
                    <a:pt x="11349" y="15674"/>
                  </a:lnTo>
                  <a:close/>
                  <a:moveTo>
                    <a:pt x="1196" y="18510"/>
                  </a:moveTo>
                  <a:lnTo>
                    <a:pt x="1196" y="18825"/>
                  </a:lnTo>
                  <a:lnTo>
                    <a:pt x="1017" y="18825"/>
                  </a:lnTo>
                  <a:lnTo>
                    <a:pt x="1017" y="18510"/>
                  </a:lnTo>
                  <a:close/>
                  <a:moveTo>
                    <a:pt x="2317" y="18510"/>
                  </a:moveTo>
                  <a:lnTo>
                    <a:pt x="2317" y="18825"/>
                  </a:lnTo>
                  <a:lnTo>
                    <a:pt x="2138" y="18825"/>
                  </a:lnTo>
                  <a:lnTo>
                    <a:pt x="2138" y="18510"/>
                  </a:lnTo>
                  <a:close/>
                  <a:moveTo>
                    <a:pt x="5902" y="18510"/>
                  </a:moveTo>
                  <a:lnTo>
                    <a:pt x="5902" y="18825"/>
                  </a:lnTo>
                  <a:lnTo>
                    <a:pt x="5722" y="18825"/>
                  </a:lnTo>
                  <a:lnTo>
                    <a:pt x="5722" y="18510"/>
                  </a:lnTo>
                  <a:close/>
                  <a:moveTo>
                    <a:pt x="7021" y="18510"/>
                  </a:moveTo>
                  <a:lnTo>
                    <a:pt x="7021" y="18825"/>
                  </a:lnTo>
                  <a:lnTo>
                    <a:pt x="6841" y="18825"/>
                  </a:lnTo>
                  <a:lnTo>
                    <a:pt x="6841" y="18510"/>
                  </a:lnTo>
                  <a:close/>
                  <a:moveTo>
                    <a:pt x="4953" y="16320"/>
                  </a:moveTo>
                  <a:cubicBezTo>
                    <a:pt x="5062" y="16320"/>
                    <a:pt x="5153" y="16409"/>
                    <a:pt x="5153" y="16521"/>
                  </a:cubicBezTo>
                  <a:lnTo>
                    <a:pt x="5153" y="18648"/>
                  </a:lnTo>
                  <a:cubicBezTo>
                    <a:pt x="5153" y="18759"/>
                    <a:pt x="5063" y="18851"/>
                    <a:pt x="4951" y="18851"/>
                  </a:cubicBezTo>
                  <a:lnTo>
                    <a:pt x="3085" y="18851"/>
                  </a:lnTo>
                  <a:cubicBezTo>
                    <a:pt x="2975" y="18851"/>
                    <a:pt x="2884" y="18759"/>
                    <a:pt x="2884" y="18648"/>
                  </a:cubicBezTo>
                  <a:lnTo>
                    <a:pt x="2884" y="16521"/>
                  </a:lnTo>
                  <a:cubicBezTo>
                    <a:pt x="2884" y="16410"/>
                    <a:pt x="2975" y="16320"/>
                    <a:pt x="3085" y="16320"/>
                  </a:cubicBezTo>
                  <a:close/>
                  <a:moveTo>
                    <a:pt x="13733" y="18530"/>
                  </a:moveTo>
                  <a:cubicBezTo>
                    <a:pt x="13792" y="18530"/>
                    <a:pt x="13844" y="18572"/>
                    <a:pt x="13860" y="18632"/>
                  </a:cubicBezTo>
                  <a:cubicBezTo>
                    <a:pt x="13864" y="18650"/>
                    <a:pt x="13859" y="18684"/>
                    <a:pt x="13853" y="18716"/>
                  </a:cubicBezTo>
                  <a:cubicBezTo>
                    <a:pt x="13846" y="18754"/>
                    <a:pt x="13840" y="18796"/>
                    <a:pt x="13844" y="18835"/>
                  </a:cubicBezTo>
                  <a:lnTo>
                    <a:pt x="13751" y="18854"/>
                  </a:lnTo>
                  <a:lnTo>
                    <a:pt x="13713" y="18862"/>
                  </a:lnTo>
                  <a:cubicBezTo>
                    <a:pt x="13698" y="18824"/>
                    <a:pt x="13672" y="18789"/>
                    <a:pt x="13648" y="18757"/>
                  </a:cubicBezTo>
                  <a:cubicBezTo>
                    <a:pt x="13630" y="18735"/>
                    <a:pt x="13613" y="18712"/>
                    <a:pt x="13609" y="18699"/>
                  </a:cubicBezTo>
                  <a:cubicBezTo>
                    <a:pt x="13591" y="18627"/>
                    <a:pt x="13630" y="18557"/>
                    <a:pt x="13698" y="18535"/>
                  </a:cubicBezTo>
                  <a:cubicBezTo>
                    <a:pt x="13710" y="18531"/>
                    <a:pt x="13722" y="18530"/>
                    <a:pt x="13733" y="18530"/>
                  </a:cubicBezTo>
                  <a:close/>
                  <a:moveTo>
                    <a:pt x="5093" y="18851"/>
                  </a:moveTo>
                  <a:lnTo>
                    <a:pt x="5093" y="18851"/>
                  </a:lnTo>
                  <a:cubicBezTo>
                    <a:pt x="5070" y="18872"/>
                    <a:pt x="5055" y="18909"/>
                    <a:pt x="5055" y="18951"/>
                  </a:cubicBezTo>
                  <a:lnTo>
                    <a:pt x="5055" y="19023"/>
                  </a:lnTo>
                  <a:cubicBezTo>
                    <a:pt x="5023" y="19026"/>
                    <a:pt x="4995" y="19030"/>
                    <a:pt x="4966" y="19033"/>
                  </a:cubicBezTo>
                  <a:lnTo>
                    <a:pt x="4949" y="18964"/>
                  </a:lnTo>
                  <a:cubicBezTo>
                    <a:pt x="4940" y="18935"/>
                    <a:pt x="4924" y="18911"/>
                    <a:pt x="4906" y="18894"/>
                  </a:cubicBezTo>
                  <a:lnTo>
                    <a:pt x="4953" y="18894"/>
                  </a:lnTo>
                  <a:cubicBezTo>
                    <a:pt x="4954" y="18894"/>
                    <a:pt x="4956" y="18894"/>
                    <a:pt x="4958" y="18894"/>
                  </a:cubicBezTo>
                  <a:cubicBezTo>
                    <a:pt x="5009" y="18894"/>
                    <a:pt x="5055" y="18878"/>
                    <a:pt x="5093" y="18851"/>
                  </a:cubicBezTo>
                  <a:close/>
                  <a:moveTo>
                    <a:pt x="7684" y="18309"/>
                  </a:moveTo>
                  <a:lnTo>
                    <a:pt x="8273" y="18648"/>
                  </a:lnTo>
                  <a:cubicBezTo>
                    <a:pt x="8204" y="18775"/>
                    <a:pt x="8149" y="18910"/>
                    <a:pt x="8107" y="19049"/>
                  </a:cubicBezTo>
                  <a:lnTo>
                    <a:pt x="7449" y="18873"/>
                  </a:lnTo>
                  <a:cubicBezTo>
                    <a:pt x="7507" y="18675"/>
                    <a:pt x="7586" y="18487"/>
                    <a:pt x="7684" y="18309"/>
                  </a:cubicBezTo>
                  <a:close/>
                  <a:moveTo>
                    <a:pt x="12637" y="18309"/>
                  </a:moveTo>
                  <a:cubicBezTo>
                    <a:pt x="12734" y="18487"/>
                    <a:pt x="12814" y="18675"/>
                    <a:pt x="12872" y="18873"/>
                  </a:cubicBezTo>
                  <a:lnTo>
                    <a:pt x="12215" y="19049"/>
                  </a:lnTo>
                  <a:cubicBezTo>
                    <a:pt x="12172" y="18910"/>
                    <a:pt x="12116" y="18775"/>
                    <a:pt x="12048" y="18648"/>
                  </a:cubicBezTo>
                  <a:lnTo>
                    <a:pt x="12637" y="18309"/>
                  </a:lnTo>
                  <a:close/>
                  <a:moveTo>
                    <a:pt x="6699" y="16086"/>
                  </a:moveTo>
                  <a:cubicBezTo>
                    <a:pt x="6788" y="16089"/>
                    <a:pt x="6858" y="16162"/>
                    <a:pt x="6858" y="16249"/>
                  </a:cubicBezTo>
                  <a:lnTo>
                    <a:pt x="6858" y="16299"/>
                  </a:lnTo>
                  <a:lnTo>
                    <a:pt x="6795" y="16299"/>
                  </a:lnTo>
                  <a:lnTo>
                    <a:pt x="6795" y="16706"/>
                  </a:lnTo>
                  <a:lnTo>
                    <a:pt x="6858" y="16706"/>
                  </a:lnTo>
                  <a:lnTo>
                    <a:pt x="6858" y="17021"/>
                  </a:lnTo>
                  <a:lnTo>
                    <a:pt x="6795" y="17021"/>
                  </a:lnTo>
                  <a:lnTo>
                    <a:pt x="6795" y="17427"/>
                  </a:lnTo>
                  <a:lnTo>
                    <a:pt x="6858" y="17427"/>
                  </a:lnTo>
                  <a:lnTo>
                    <a:pt x="6858" y="17741"/>
                  </a:lnTo>
                  <a:lnTo>
                    <a:pt x="6795" y="17741"/>
                  </a:lnTo>
                  <a:lnTo>
                    <a:pt x="6795" y="18147"/>
                  </a:lnTo>
                  <a:lnTo>
                    <a:pt x="6858" y="18147"/>
                  </a:lnTo>
                  <a:lnTo>
                    <a:pt x="6858" y="18463"/>
                  </a:lnTo>
                  <a:lnTo>
                    <a:pt x="6795" y="18463"/>
                  </a:lnTo>
                  <a:lnTo>
                    <a:pt x="6795" y="18869"/>
                  </a:lnTo>
                  <a:lnTo>
                    <a:pt x="6858" y="18869"/>
                  </a:lnTo>
                  <a:lnTo>
                    <a:pt x="6858" y="18917"/>
                  </a:lnTo>
                  <a:cubicBezTo>
                    <a:pt x="6858" y="19006"/>
                    <a:pt x="6788" y="19080"/>
                    <a:pt x="6699" y="19081"/>
                  </a:cubicBezTo>
                  <a:lnTo>
                    <a:pt x="6699" y="16086"/>
                  </a:lnTo>
                  <a:close/>
                  <a:moveTo>
                    <a:pt x="1339" y="16089"/>
                  </a:moveTo>
                  <a:lnTo>
                    <a:pt x="1339" y="19084"/>
                  </a:lnTo>
                  <a:cubicBezTo>
                    <a:pt x="1251" y="19081"/>
                    <a:pt x="1180" y="19009"/>
                    <a:pt x="1180" y="18920"/>
                  </a:cubicBezTo>
                  <a:lnTo>
                    <a:pt x="1180" y="18872"/>
                  </a:lnTo>
                  <a:lnTo>
                    <a:pt x="1243" y="18872"/>
                  </a:lnTo>
                  <a:lnTo>
                    <a:pt x="1243" y="18466"/>
                  </a:lnTo>
                  <a:lnTo>
                    <a:pt x="1180" y="18466"/>
                  </a:lnTo>
                  <a:lnTo>
                    <a:pt x="1180" y="18151"/>
                  </a:lnTo>
                  <a:lnTo>
                    <a:pt x="1243" y="18151"/>
                  </a:lnTo>
                  <a:lnTo>
                    <a:pt x="1243" y="17745"/>
                  </a:lnTo>
                  <a:lnTo>
                    <a:pt x="1180" y="17745"/>
                  </a:lnTo>
                  <a:lnTo>
                    <a:pt x="1180" y="17429"/>
                  </a:lnTo>
                  <a:lnTo>
                    <a:pt x="1243" y="17429"/>
                  </a:lnTo>
                  <a:lnTo>
                    <a:pt x="1243" y="17023"/>
                  </a:lnTo>
                  <a:lnTo>
                    <a:pt x="1180" y="17023"/>
                  </a:lnTo>
                  <a:lnTo>
                    <a:pt x="1180" y="16708"/>
                  </a:lnTo>
                  <a:lnTo>
                    <a:pt x="1243" y="16708"/>
                  </a:lnTo>
                  <a:lnTo>
                    <a:pt x="1243" y="16301"/>
                  </a:lnTo>
                  <a:lnTo>
                    <a:pt x="1180" y="16301"/>
                  </a:lnTo>
                  <a:lnTo>
                    <a:pt x="1180" y="16252"/>
                  </a:lnTo>
                  <a:cubicBezTo>
                    <a:pt x="1180" y="16164"/>
                    <a:pt x="1251" y="16091"/>
                    <a:pt x="1339" y="16089"/>
                  </a:cubicBezTo>
                  <a:close/>
                  <a:moveTo>
                    <a:pt x="1595" y="16086"/>
                  </a:moveTo>
                  <a:lnTo>
                    <a:pt x="1595" y="19084"/>
                  </a:lnTo>
                  <a:lnTo>
                    <a:pt x="1385" y="19084"/>
                  </a:lnTo>
                  <a:lnTo>
                    <a:pt x="1385" y="16086"/>
                  </a:lnTo>
                  <a:close/>
                  <a:moveTo>
                    <a:pt x="1694" y="16086"/>
                  </a:moveTo>
                  <a:lnTo>
                    <a:pt x="1694" y="19084"/>
                  </a:lnTo>
                  <a:lnTo>
                    <a:pt x="1639" y="19084"/>
                  </a:lnTo>
                  <a:lnTo>
                    <a:pt x="1639" y="16086"/>
                  </a:lnTo>
                  <a:close/>
                  <a:moveTo>
                    <a:pt x="1949" y="16086"/>
                  </a:moveTo>
                  <a:lnTo>
                    <a:pt x="1949" y="19084"/>
                  </a:lnTo>
                  <a:lnTo>
                    <a:pt x="1739" y="19084"/>
                  </a:lnTo>
                  <a:lnTo>
                    <a:pt x="1739" y="16086"/>
                  </a:lnTo>
                  <a:close/>
                  <a:moveTo>
                    <a:pt x="1996" y="16088"/>
                  </a:moveTo>
                  <a:cubicBezTo>
                    <a:pt x="2083" y="16090"/>
                    <a:pt x="2155" y="16163"/>
                    <a:pt x="2155" y="16251"/>
                  </a:cubicBezTo>
                  <a:lnTo>
                    <a:pt x="2155" y="16300"/>
                  </a:lnTo>
                  <a:lnTo>
                    <a:pt x="2092" y="16300"/>
                  </a:lnTo>
                  <a:lnTo>
                    <a:pt x="2092" y="16707"/>
                  </a:lnTo>
                  <a:lnTo>
                    <a:pt x="2155" y="16707"/>
                  </a:lnTo>
                  <a:lnTo>
                    <a:pt x="2155" y="17022"/>
                  </a:lnTo>
                  <a:lnTo>
                    <a:pt x="2092" y="17022"/>
                  </a:lnTo>
                  <a:lnTo>
                    <a:pt x="2092" y="17428"/>
                  </a:lnTo>
                  <a:lnTo>
                    <a:pt x="2155" y="17428"/>
                  </a:lnTo>
                  <a:lnTo>
                    <a:pt x="2155" y="17743"/>
                  </a:lnTo>
                  <a:lnTo>
                    <a:pt x="2092" y="17743"/>
                  </a:lnTo>
                  <a:lnTo>
                    <a:pt x="2092" y="18148"/>
                  </a:lnTo>
                  <a:lnTo>
                    <a:pt x="2155" y="18148"/>
                  </a:lnTo>
                  <a:lnTo>
                    <a:pt x="2155" y="18464"/>
                  </a:lnTo>
                  <a:lnTo>
                    <a:pt x="2092" y="18464"/>
                  </a:lnTo>
                  <a:lnTo>
                    <a:pt x="2092" y="18870"/>
                  </a:lnTo>
                  <a:lnTo>
                    <a:pt x="2155" y="18870"/>
                  </a:lnTo>
                  <a:lnTo>
                    <a:pt x="2155" y="18920"/>
                  </a:lnTo>
                  <a:cubicBezTo>
                    <a:pt x="2155" y="19009"/>
                    <a:pt x="2084" y="19083"/>
                    <a:pt x="1996" y="19084"/>
                  </a:cubicBezTo>
                  <a:lnTo>
                    <a:pt x="1996" y="16088"/>
                  </a:lnTo>
                  <a:close/>
                  <a:moveTo>
                    <a:pt x="6298" y="16086"/>
                  </a:moveTo>
                  <a:lnTo>
                    <a:pt x="6298" y="19084"/>
                  </a:lnTo>
                  <a:lnTo>
                    <a:pt x="6089" y="19084"/>
                  </a:lnTo>
                  <a:lnTo>
                    <a:pt x="6089" y="16086"/>
                  </a:lnTo>
                  <a:close/>
                  <a:moveTo>
                    <a:pt x="6399" y="16086"/>
                  </a:moveTo>
                  <a:lnTo>
                    <a:pt x="6399" y="19084"/>
                  </a:lnTo>
                  <a:lnTo>
                    <a:pt x="6345" y="19084"/>
                  </a:lnTo>
                  <a:lnTo>
                    <a:pt x="6345" y="16086"/>
                  </a:lnTo>
                  <a:close/>
                  <a:moveTo>
                    <a:pt x="6653" y="16086"/>
                  </a:moveTo>
                  <a:lnTo>
                    <a:pt x="6653" y="19084"/>
                  </a:lnTo>
                  <a:lnTo>
                    <a:pt x="6443" y="19084"/>
                  </a:lnTo>
                  <a:lnTo>
                    <a:pt x="6443" y="16086"/>
                  </a:lnTo>
                  <a:close/>
                  <a:moveTo>
                    <a:pt x="6044" y="16089"/>
                  </a:moveTo>
                  <a:lnTo>
                    <a:pt x="6044" y="19085"/>
                  </a:lnTo>
                  <a:cubicBezTo>
                    <a:pt x="5956" y="19083"/>
                    <a:pt x="5884" y="19010"/>
                    <a:pt x="5884" y="18921"/>
                  </a:cubicBezTo>
                  <a:lnTo>
                    <a:pt x="5884" y="18872"/>
                  </a:lnTo>
                  <a:lnTo>
                    <a:pt x="5947" y="18872"/>
                  </a:lnTo>
                  <a:lnTo>
                    <a:pt x="5947" y="18466"/>
                  </a:lnTo>
                  <a:lnTo>
                    <a:pt x="5884" y="18466"/>
                  </a:lnTo>
                  <a:lnTo>
                    <a:pt x="5884" y="18151"/>
                  </a:lnTo>
                  <a:lnTo>
                    <a:pt x="5947" y="18151"/>
                  </a:lnTo>
                  <a:lnTo>
                    <a:pt x="5947" y="17745"/>
                  </a:lnTo>
                  <a:lnTo>
                    <a:pt x="5884" y="17745"/>
                  </a:lnTo>
                  <a:lnTo>
                    <a:pt x="5884" y="17429"/>
                  </a:lnTo>
                  <a:lnTo>
                    <a:pt x="5947" y="17429"/>
                  </a:lnTo>
                  <a:lnTo>
                    <a:pt x="5947" y="17023"/>
                  </a:lnTo>
                  <a:lnTo>
                    <a:pt x="5884" y="17023"/>
                  </a:lnTo>
                  <a:lnTo>
                    <a:pt x="5884" y="16708"/>
                  </a:lnTo>
                  <a:lnTo>
                    <a:pt x="5947" y="16708"/>
                  </a:lnTo>
                  <a:lnTo>
                    <a:pt x="5947" y="16301"/>
                  </a:lnTo>
                  <a:lnTo>
                    <a:pt x="5884" y="16301"/>
                  </a:lnTo>
                  <a:lnTo>
                    <a:pt x="5884" y="16252"/>
                  </a:lnTo>
                  <a:cubicBezTo>
                    <a:pt x="5884" y="16164"/>
                    <a:pt x="5956" y="16091"/>
                    <a:pt x="6044" y="16089"/>
                  </a:cubicBezTo>
                  <a:close/>
                  <a:moveTo>
                    <a:pt x="14621" y="18767"/>
                  </a:moveTo>
                  <a:cubicBezTo>
                    <a:pt x="14692" y="18769"/>
                    <a:pt x="14748" y="18825"/>
                    <a:pt x="14752" y="18896"/>
                  </a:cubicBezTo>
                  <a:cubicBezTo>
                    <a:pt x="14753" y="18911"/>
                    <a:pt x="14742" y="18940"/>
                    <a:pt x="14732" y="18968"/>
                  </a:cubicBezTo>
                  <a:cubicBezTo>
                    <a:pt x="14719" y="19005"/>
                    <a:pt x="14703" y="19047"/>
                    <a:pt x="14702" y="19086"/>
                  </a:cubicBezTo>
                  <a:lnTo>
                    <a:pt x="14568" y="19095"/>
                  </a:lnTo>
                  <a:cubicBezTo>
                    <a:pt x="14561" y="19056"/>
                    <a:pt x="14541" y="19017"/>
                    <a:pt x="14523" y="18984"/>
                  </a:cubicBezTo>
                  <a:cubicBezTo>
                    <a:pt x="14508" y="18956"/>
                    <a:pt x="14493" y="18927"/>
                    <a:pt x="14493" y="18911"/>
                  </a:cubicBezTo>
                  <a:cubicBezTo>
                    <a:pt x="14490" y="18873"/>
                    <a:pt x="14504" y="18837"/>
                    <a:pt x="14527" y="18810"/>
                  </a:cubicBezTo>
                  <a:cubicBezTo>
                    <a:pt x="14550" y="18784"/>
                    <a:pt x="14582" y="18770"/>
                    <a:pt x="14615" y="18767"/>
                  </a:cubicBezTo>
                  <a:close/>
                  <a:moveTo>
                    <a:pt x="5676" y="18736"/>
                  </a:moveTo>
                  <a:lnTo>
                    <a:pt x="5676" y="18873"/>
                  </a:lnTo>
                  <a:lnTo>
                    <a:pt x="5706" y="18873"/>
                  </a:lnTo>
                  <a:lnTo>
                    <a:pt x="5706" y="18986"/>
                  </a:lnTo>
                  <a:cubicBezTo>
                    <a:pt x="5671" y="18990"/>
                    <a:pt x="5634" y="19014"/>
                    <a:pt x="5610" y="19054"/>
                  </a:cubicBezTo>
                  <a:lnTo>
                    <a:pt x="5574" y="19117"/>
                  </a:lnTo>
                  <a:cubicBezTo>
                    <a:pt x="5546" y="19104"/>
                    <a:pt x="5520" y="19093"/>
                    <a:pt x="5493" y="19083"/>
                  </a:cubicBezTo>
                  <a:lnTo>
                    <a:pt x="5511" y="19012"/>
                  </a:lnTo>
                  <a:cubicBezTo>
                    <a:pt x="5529" y="18946"/>
                    <a:pt x="5504" y="18883"/>
                    <a:pt x="5457" y="18872"/>
                  </a:cubicBezTo>
                  <a:cubicBezTo>
                    <a:pt x="5451" y="18870"/>
                    <a:pt x="5445" y="18870"/>
                    <a:pt x="5440" y="18870"/>
                  </a:cubicBezTo>
                  <a:cubicBezTo>
                    <a:pt x="5397" y="18870"/>
                    <a:pt x="5355" y="18909"/>
                    <a:pt x="5340" y="18967"/>
                  </a:cubicBezTo>
                  <a:lnTo>
                    <a:pt x="5322" y="19035"/>
                  </a:lnTo>
                  <a:cubicBezTo>
                    <a:pt x="5293" y="19030"/>
                    <a:pt x="5265" y="19027"/>
                    <a:pt x="5233" y="19025"/>
                  </a:cubicBezTo>
                  <a:lnTo>
                    <a:pt x="5233" y="18952"/>
                  </a:lnTo>
                  <a:cubicBezTo>
                    <a:pt x="5233" y="18883"/>
                    <a:pt x="5193" y="18831"/>
                    <a:pt x="5145" y="18831"/>
                  </a:cubicBezTo>
                  <a:cubicBezTo>
                    <a:pt x="5132" y="18831"/>
                    <a:pt x="5118" y="18835"/>
                    <a:pt x="5107" y="18842"/>
                  </a:cubicBezTo>
                  <a:cubicBezTo>
                    <a:pt x="5140" y="18815"/>
                    <a:pt x="5169" y="18778"/>
                    <a:pt x="5183" y="18736"/>
                  </a:cubicBezTo>
                  <a:close/>
                  <a:moveTo>
                    <a:pt x="7436" y="18916"/>
                  </a:moveTo>
                  <a:lnTo>
                    <a:pt x="8093" y="19093"/>
                  </a:lnTo>
                  <a:cubicBezTo>
                    <a:pt x="8091" y="19105"/>
                    <a:pt x="8087" y="19115"/>
                    <a:pt x="8085" y="19127"/>
                  </a:cubicBezTo>
                  <a:lnTo>
                    <a:pt x="7427" y="18951"/>
                  </a:lnTo>
                  <a:cubicBezTo>
                    <a:pt x="7429" y="18938"/>
                    <a:pt x="7433" y="18928"/>
                    <a:pt x="7436" y="18916"/>
                  </a:cubicBezTo>
                  <a:close/>
                  <a:moveTo>
                    <a:pt x="12884" y="18917"/>
                  </a:moveTo>
                  <a:cubicBezTo>
                    <a:pt x="12888" y="18930"/>
                    <a:pt x="12891" y="18940"/>
                    <a:pt x="12894" y="18952"/>
                  </a:cubicBezTo>
                  <a:lnTo>
                    <a:pt x="12236" y="19128"/>
                  </a:lnTo>
                  <a:cubicBezTo>
                    <a:pt x="12232" y="19117"/>
                    <a:pt x="12229" y="19106"/>
                    <a:pt x="12226" y="19094"/>
                  </a:cubicBezTo>
                  <a:lnTo>
                    <a:pt x="12884" y="18917"/>
                  </a:lnTo>
                  <a:close/>
                  <a:moveTo>
                    <a:pt x="13853" y="18877"/>
                  </a:moveTo>
                  <a:cubicBezTo>
                    <a:pt x="13866" y="18914"/>
                    <a:pt x="13890" y="18949"/>
                    <a:pt x="13911" y="18980"/>
                  </a:cubicBezTo>
                  <a:cubicBezTo>
                    <a:pt x="13929" y="19009"/>
                    <a:pt x="13947" y="19036"/>
                    <a:pt x="13950" y="19053"/>
                  </a:cubicBezTo>
                  <a:cubicBezTo>
                    <a:pt x="13957" y="19091"/>
                    <a:pt x="13949" y="19130"/>
                    <a:pt x="13927" y="19159"/>
                  </a:cubicBezTo>
                  <a:cubicBezTo>
                    <a:pt x="13907" y="19190"/>
                    <a:pt x="13878" y="19207"/>
                    <a:pt x="13845" y="19211"/>
                  </a:cubicBezTo>
                  <a:cubicBezTo>
                    <a:pt x="13839" y="19212"/>
                    <a:pt x="13833" y="19213"/>
                    <a:pt x="13827" y="19213"/>
                  </a:cubicBezTo>
                  <a:cubicBezTo>
                    <a:pt x="13763" y="19213"/>
                    <a:pt x="13707" y="19164"/>
                    <a:pt x="13696" y="19100"/>
                  </a:cubicBezTo>
                  <a:cubicBezTo>
                    <a:pt x="13693" y="19086"/>
                    <a:pt x="13700" y="19057"/>
                    <a:pt x="13707" y="19030"/>
                  </a:cubicBezTo>
                  <a:cubicBezTo>
                    <a:pt x="13716" y="18990"/>
                    <a:pt x="13727" y="18947"/>
                    <a:pt x="13723" y="18906"/>
                  </a:cubicBezTo>
                  <a:lnTo>
                    <a:pt x="13853" y="18877"/>
                  </a:lnTo>
                  <a:close/>
                  <a:moveTo>
                    <a:pt x="5839" y="18872"/>
                  </a:moveTo>
                  <a:lnTo>
                    <a:pt x="5839" y="18920"/>
                  </a:lnTo>
                  <a:cubicBezTo>
                    <a:pt x="5839" y="19017"/>
                    <a:pt x="5905" y="19100"/>
                    <a:pt x="5997" y="19122"/>
                  </a:cubicBezTo>
                  <a:lnTo>
                    <a:pt x="5997" y="19183"/>
                  </a:lnTo>
                  <a:cubicBezTo>
                    <a:pt x="5983" y="19171"/>
                    <a:pt x="5965" y="19165"/>
                    <a:pt x="5945" y="19165"/>
                  </a:cubicBezTo>
                  <a:cubicBezTo>
                    <a:pt x="5913" y="19165"/>
                    <a:pt x="5877" y="19179"/>
                    <a:pt x="5850" y="19207"/>
                  </a:cubicBezTo>
                  <a:lnTo>
                    <a:pt x="5799" y="19259"/>
                  </a:lnTo>
                  <a:cubicBezTo>
                    <a:pt x="5783" y="19246"/>
                    <a:pt x="5767" y="19234"/>
                    <a:pt x="5752" y="19223"/>
                  </a:cubicBezTo>
                  <a:lnTo>
                    <a:pt x="5752" y="19162"/>
                  </a:lnTo>
                  <a:lnTo>
                    <a:pt x="5765" y="19141"/>
                  </a:lnTo>
                  <a:cubicBezTo>
                    <a:pt x="5784" y="19106"/>
                    <a:pt x="5791" y="19068"/>
                    <a:pt x="5783" y="19037"/>
                  </a:cubicBezTo>
                  <a:cubicBezTo>
                    <a:pt x="5777" y="19019"/>
                    <a:pt x="5767" y="19005"/>
                    <a:pt x="5752" y="18995"/>
                  </a:cubicBezTo>
                  <a:lnTo>
                    <a:pt x="5752" y="18872"/>
                  </a:lnTo>
                  <a:close/>
                  <a:moveTo>
                    <a:pt x="13907" y="19239"/>
                  </a:moveTo>
                  <a:cubicBezTo>
                    <a:pt x="13906" y="19247"/>
                    <a:pt x="13906" y="19255"/>
                    <a:pt x="13906" y="19263"/>
                  </a:cubicBezTo>
                  <a:cubicBezTo>
                    <a:pt x="13907" y="19270"/>
                    <a:pt x="13909" y="19279"/>
                    <a:pt x="13911" y="19286"/>
                  </a:cubicBezTo>
                  <a:cubicBezTo>
                    <a:pt x="13898" y="19284"/>
                    <a:pt x="13885" y="19282"/>
                    <a:pt x="13872" y="19282"/>
                  </a:cubicBezTo>
                  <a:cubicBezTo>
                    <a:pt x="13866" y="19282"/>
                    <a:pt x="13860" y="19282"/>
                    <a:pt x="13854" y="19283"/>
                  </a:cubicBezTo>
                  <a:cubicBezTo>
                    <a:pt x="13834" y="19285"/>
                    <a:pt x="13816" y="19292"/>
                    <a:pt x="13801" y="19300"/>
                  </a:cubicBezTo>
                  <a:lnTo>
                    <a:pt x="13801" y="19276"/>
                  </a:lnTo>
                  <a:cubicBezTo>
                    <a:pt x="13799" y="19268"/>
                    <a:pt x="13796" y="19262"/>
                    <a:pt x="13795" y="19255"/>
                  </a:cubicBezTo>
                  <a:lnTo>
                    <a:pt x="13795" y="19255"/>
                  </a:lnTo>
                  <a:cubicBezTo>
                    <a:pt x="13806" y="19258"/>
                    <a:pt x="13817" y="19259"/>
                    <a:pt x="13829" y="19259"/>
                  </a:cubicBezTo>
                  <a:cubicBezTo>
                    <a:pt x="13838" y="19259"/>
                    <a:pt x="13845" y="19259"/>
                    <a:pt x="13853" y="19258"/>
                  </a:cubicBezTo>
                  <a:cubicBezTo>
                    <a:pt x="13872" y="19255"/>
                    <a:pt x="13890" y="19248"/>
                    <a:pt x="13907" y="19239"/>
                  </a:cubicBezTo>
                  <a:close/>
                  <a:moveTo>
                    <a:pt x="5997" y="19306"/>
                  </a:moveTo>
                  <a:lnTo>
                    <a:pt x="5997" y="19443"/>
                  </a:lnTo>
                  <a:lnTo>
                    <a:pt x="5979" y="19454"/>
                  </a:lnTo>
                  <a:cubicBezTo>
                    <a:pt x="5963" y="19432"/>
                    <a:pt x="5945" y="19408"/>
                    <a:pt x="5924" y="19384"/>
                  </a:cubicBezTo>
                  <a:lnTo>
                    <a:pt x="5976" y="19333"/>
                  </a:lnTo>
                  <a:cubicBezTo>
                    <a:pt x="5983" y="19323"/>
                    <a:pt x="5989" y="19316"/>
                    <a:pt x="5997" y="19306"/>
                  </a:cubicBezTo>
                  <a:close/>
                  <a:moveTo>
                    <a:pt x="7445" y="18733"/>
                  </a:moveTo>
                  <a:cubicBezTo>
                    <a:pt x="7430" y="18775"/>
                    <a:pt x="7417" y="18817"/>
                    <a:pt x="7404" y="18861"/>
                  </a:cubicBezTo>
                  <a:lnTo>
                    <a:pt x="7392" y="18903"/>
                  </a:lnTo>
                  <a:lnTo>
                    <a:pt x="7385" y="18931"/>
                  </a:lnTo>
                  <a:cubicBezTo>
                    <a:pt x="7381" y="18938"/>
                    <a:pt x="7380" y="18947"/>
                    <a:pt x="7377" y="18954"/>
                  </a:cubicBezTo>
                  <a:cubicBezTo>
                    <a:pt x="7376" y="18957"/>
                    <a:pt x="7376" y="18959"/>
                    <a:pt x="7375" y="18963"/>
                  </a:cubicBezTo>
                  <a:lnTo>
                    <a:pt x="7370" y="18985"/>
                  </a:lnTo>
                  <a:lnTo>
                    <a:pt x="7371" y="18985"/>
                  </a:lnTo>
                  <a:cubicBezTo>
                    <a:pt x="7340" y="19111"/>
                    <a:pt x="7317" y="19241"/>
                    <a:pt x="7303" y="19374"/>
                  </a:cubicBezTo>
                  <a:cubicBezTo>
                    <a:pt x="7168" y="19344"/>
                    <a:pt x="7028" y="19327"/>
                    <a:pt x="6884" y="19327"/>
                  </a:cubicBezTo>
                  <a:cubicBezTo>
                    <a:pt x="6641" y="19327"/>
                    <a:pt x="6409" y="19374"/>
                    <a:pt x="6194" y="19454"/>
                  </a:cubicBezTo>
                  <a:cubicBezTo>
                    <a:pt x="6193" y="19448"/>
                    <a:pt x="6193" y="19441"/>
                    <a:pt x="6189" y="19434"/>
                  </a:cubicBezTo>
                  <a:cubicBezTo>
                    <a:pt x="6175" y="19411"/>
                    <a:pt x="6146" y="19398"/>
                    <a:pt x="6113" y="19398"/>
                  </a:cubicBezTo>
                  <a:cubicBezTo>
                    <a:pt x="6089" y="19398"/>
                    <a:pt x="6063" y="19405"/>
                    <a:pt x="6040" y="19418"/>
                  </a:cubicBezTo>
                  <a:lnTo>
                    <a:pt x="6040" y="19128"/>
                  </a:lnTo>
                  <a:lnTo>
                    <a:pt x="6694" y="19128"/>
                  </a:lnTo>
                  <a:cubicBezTo>
                    <a:pt x="6810" y="19128"/>
                    <a:pt x="6904" y="19035"/>
                    <a:pt x="6904" y="18919"/>
                  </a:cubicBezTo>
                  <a:lnTo>
                    <a:pt x="6904" y="18870"/>
                  </a:lnTo>
                  <a:lnTo>
                    <a:pt x="7065" y="18870"/>
                  </a:lnTo>
                  <a:lnTo>
                    <a:pt x="7065" y="18733"/>
                  </a:lnTo>
                  <a:close/>
                  <a:moveTo>
                    <a:pt x="14704" y="19132"/>
                  </a:moveTo>
                  <a:cubicBezTo>
                    <a:pt x="14712" y="19172"/>
                    <a:pt x="14734" y="19210"/>
                    <a:pt x="14752" y="19246"/>
                  </a:cubicBezTo>
                  <a:cubicBezTo>
                    <a:pt x="14767" y="19273"/>
                    <a:pt x="14781" y="19299"/>
                    <a:pt x="14782" y="19315"/>
                  </a:cubicBezTo>
                  <a:cubicBezTo>
                    <a:pt x="14789" y="19389"/>
                    <a:pt x="14736" y="19454"/>
                    <a:pt x="14665" y="19460"/>
                  </a:cubicBezTo>
                  <a:cubicBezTo>
                    <a:pt x="14661" y="19461"/>
                    <a:pt x="14657" y="19461"/>
                    <a:pt x="14652" y="19461"/>
                  </a:cubicBezTo>
                  <a:cubicBezTo>
                    <a:pt x="14585" y="19461"/>
                    <a:pt x="14530" y="19407"/>
                    <a:pt x="14524" y="19337"/>
                  </a:cubicBezTo>
                  <a:cubicBezTo>
                    <a:pt x="14523" y="19321"/>
                    <a:pt x="14534" y="19291"/>
                    <a:pt x="14542" y="19262"/>
                  </a:cubicBezTo>
                  <a:cubicBezTo>
                    <a:pt x="14556" y="19225"/>
                    <a:pt x="14568" y="19183"/>
                    <a:pt x="14572" y="19143"/>
                  </a:cubicBezTo>
                  <a:lnTo>
                    <a:pt x="14655" y="19137"/>
                  </a:lnTo>
                  <a:lnTo>
                    <a:pt x="14704" y="19132"/>
                  </a:lnTo>
                  <a:close/>
                  <a:moveTo>
                    <a:pt x="14727" y="19490"/>
                  </a:moveTo>
                  <a:lnTo>
                    <a:pt x="14727" y="19490"/>
                  </a:lnTo>
                  <a:cubicBezTo>
                    <a:pt x="14725" y="19497"/>
                    <a:pt x="14724" y="19506"/>
                    <a:pt x="14725" y="19513"/>
                  </a:cubicBezTo>
                  <a:cubicBezTo>
                    <a:pt x="14727" y="19521"/>
                    <a:pt x="14729" y="19529"/>
                    <a:pt x="14731" y="19537"/>
                  </a:cubicBezTo>
                  <a:cubicBezTo>
                    <a:pt x="14715" y="19534"/>
                    <a:pt x="14700" y="19532"/>
                    <a:pt x="14684" y="19532"/>
                  </a:cubicBezTo>
                  <a:cubicBezTo>
                    <a:pt x="14681" y="19532"/>
                    <a:pt x="14677" y="19532"/>
                    <a:pt x="14674" y="19532"/>
                  </a:cubicBezTo>
                  <a:cubicBezTo>
                    <a:pt x="14655" y="19533"/>
                    <a:pt x="14636" y="19539"/>
                    <a:pt x="14619" y="19548"/>
                  </a:cubicBezTo>
                  <a:cubicBezTo>
                    <a:pt x="14619" y="19539"/>
                    <a:pt x="14620" y="19532"/>
                    <a:pt x="14619" y="19524"/>
                  </a:cubicBezTo>
                  <a:cubicBezTo>
                    <a:pt x="14617" y="19516"/>
                    <a:pt x="14616" y="19508"/>
                    <a:pt x="14615" y="19501"/>
                  </a:cubicBezTo>
                  <a:lnTo>
                    <a:pt x="14615" y="19501"/>
                  </a:lnTo>
                  <a:cubicBezTo>
                    <a:pt x="14628" y="19505"/>
                    <a:pt x="14641" y="19507"/>
                    <a:pt x="14656" y="19507"/>
                  </a:cubicBezTo>
                  <a:cubicBezTo>
                    <a:pt x="14661" y="19507"/>
                    <a:pt x="14666" y="19507"/>
                    <a:pt x="14672" y="19506"/>
                  </a:cubicBezTo>
                  <a:cubicBezTo>
                    <a:pt x="14692" y="19505"/>
                    <a:pt x="14710" y="19497"/>
                    <a:pt x="14727" y="19490"/>
                  </a:cubicBezTo>
                  <a:close/>
                  <a:moveTo>
                    <a:pt x="7416" y="18995"/>
                  </a:moveTo>
                  <a:lnTo>
                    <a:pt x="8074" y="19172"/>
                  </a:lnTo>
                  <a:cubicBezTo>
                    <a:pt x="8041" y="19311"/>
                    <a:pt x="8023" y="19454"/>
                    <a:pt x="8017" y="19602"/>
                  </a:cubicBezTo>
                  <a:lnTo>
                    <a:pt x="7337" y="19602"/>
                  </a:lnTo>
                  <a:cubicBezTo>
                    <a:pt x="7341" y="19394"/>
                    <a:pt x="7369" y="19190"/>
                    <a:pt x="7416" y="18995"/>
                  </a:cubicBezTo>
                  <a:close/>
                  <a:moveTo>
                    <a:pt x="12904" y="18995"/>
                  </a:moveTo>
                  <a:cubicBezTo>
                    <a:pt x="12952" y="19190"/>
                    <a:pt x="12979" y="19394"/>
                    <a:pt x="12983" y="19602"/>
                  </a:cubicBezTo>
                  <a:lnTo>
                    <a:pt x="12303" y="19602"/>
                  </a:lnTo>
                  <a:cubicBezTo>
                    <a:pt x="12299" y="19454"/>
                    <a:pt x="12279" y="19311"/>
                    <a:pt x="12246" y="19172"/>
                  </a:cubicBezTo>
                  <a:lnTo>
                    <a:pt x="12904" y="18995"/>
                  </a:lnTo>
                  <a:close/>
                  <a:moveTo>
                    <a:pt x="13878" y="19326"/>
                  </a:moveTo>
                  <a:cubicBezTo>
                    <a:pt x="13944" y="19326"/>
                    <a:pt x="13999" y="19379"/>
                    <a:pt x="14006" y="19450"/>
                  </a:cubicBezTo>
                  <a:cubicBezTo>
                    <a:pt x="14004" y="19469"/>
                    <a:pt x="13994" y="19501"/>
                    <a:pt x="13983" y="19532"/>
                  </a:cubicBezTo>
                  <a:cubicBezTo>
                    <a:pt x="13971" y="19569"/>
                    <a:pt x="13957" y="19608"/>
                    <a:pt x="13955" y="19648"/>
                  </a:cubicBezTo>
                  <a:lnTo>
                    <a:pt x="13885" y="19650"/>
                  </a:lnTo>
                  <a:lnTo>
                    <a:pt x="13823" y="19653"/>
                  </a:lnTo>
                  <a:cubicBezTo>
                    <a:pt x="13814" y="19612"/>
                    <a:pt x="13793" y="19574"/>
                    <a:pt x="13775" y="19538"/>
                  </a:cubicBezTo>
                  <a:cubicBezTo>
                    <a:pt x="13762" y="19513"/>
                    <a:pt x="13749" y="19489"/>
                    <a:pt x="13747" y="19474"/>
                  </a:cubicBezTo>
                  <a:cubicBezTo>
                    <a:pt x="13741" y="19401"/>
                    <a:pt x="13791" y="19337"/>
                    <a:pt x="13862" y="19327"/>
                  </a:cubicBezTo>
                  <a:cubicBezTo>
                    <a:pt x="13867" y="19326"/>
                    <a:pt x="13872" y="19326"/>
                    <a:pt x="13878" y="19326"/>
                  </a:cubicBezTo>
                  <a:close/>
                  <a:moveTo>
                    <a:pt x="12984" y="19648"/>
                  </a:moveTo>
                  <a:lnTo>
                    <a:pt x="12984" y="19665"/>
                  </a:lnTo>
                  <a:lnTo>
                    <a:pt x="12984" y="19682"/>
                  </a:lnTo>
                  <a:lnTo>
                    <a:pt x="12304" y="19682"/>
                  </a:lnTo>
                  <a:lnTo>
                    <a:pt x="12304" y="19665"/>
                  </a:lnTo>
                  <a:cubicBezTo>
                    <a:pt x="12305" y="19660"/>
                    <a:pt x="12304" y="19653"/>
                    <a:pt x="12304" y="19648"/>
                  </a:cubicBezTo>
                  <a:close/>
                  <a:moveTo>
                    <a:pt x="8016" y="19648"/>
                  </a:moveTo>
                  <a:lnTo>
                    <a:pt x="8016" y="19665"/>
                  </a:lnTo>
                  <a:lnTo>
                    <a:pt x="8016" y="19684"/>
                  </a:lnTo>
                  <a:lnTo>
                    <a:pt x="7336" y="19684"/>
                  </a:lnTo>
                  <a:lnTo>
                    <a:pt x="7336" y="19665"/>
                  </a:lnTo>
                  <a:lnTo>
                    <a:pt x="7336" y="19648"/>
                  </a:lnTo>
                  <a:close/>
                  <a:moveTo>
                    <a:pt x="6885" y="19371"/>
                  </a:moveTo>
                  <a:cubicBezTo>
                    <a:pt x="7028" y="19371"/>
                    <a:pt x="7167" y="19389"/>
                    <a:pt x="7301" y="19417"/>
                  </a:cubicBezTo>
                  <a:cubicBezTo>
                    <a:pt x="7297" y="19465"/>
                    <a:pt x="7295" y="19513"/>
                    <a:pt x="7292" y="19560"/>
                  </a:cubicBezTo>
                  <a:cubicBezTo>
                    <a:pt x="7160" y="19531"/>
                    <a:pt x="7025" y="19512"/>
                    <a:pt x="6885" y="19512"/>
                  </a:cubicBezTo>
                  <a:cubicBezTo>
                    <a:pt x="6618" y="19512"/>
                    <a:pt x="6368" y="19573"/>
                    <a:pt x="6141" y="19676"/>
                  </a:cubicBezTo>
                  <a:lnTo>
                    <a:pt x="6100" y="19687"/>
                  </a:lnTo>
                  <a:cubicBezTo>
                    <a:pt x="6090" y="19660"/>
                    <a:pt x="6079" y="19633"/>
                    <a:pt x="6066" y="19606"/>
                  </a:cubicBezTo>
                  <a:lnTo>
                    <a:pt x="6130" y="19570"/>
                  </a:lnTo>
                  <a:cubicBezTo>
                    <a:pt x="6160" y="19553"/>
                    <a:pt x="6181" y="19529"/>
                    <a:pt x="6192" y="19502"/>
                  </a:cubicBezTo>
                  <a:cubicBezTo>
                    <a:pt x="6406" y="19418"/>
                    <a:pt x="6640" y="19371"/>
                    <a:pt x="6885" y="19371"/>
                  </a:cubicBezTo>
                  <a:close/>
                  <a:moveTo>
                    <a:pt x="14688" y="19575"/>
                  </a:moveTo>
                  <a:cubicBezTo>
                    <a:pt x="14756" y="19576"/>
                    <a:pt x="14813" y="19628"/>
                    <a:pt x="14819" y="19698"/>
                  </a:cubicBezTo>
                  <a:cubicBezTo>
                    <a:pt x="14820" y="19712"/>
                    <a:pt x="14811" y="19743"/>
                    <a:pt x="14804" y="19770"/>
                  </a:cubicBezTo>
                  <a:cubicBezTo>
                    <a:pt x="14791" y="19808"/>
                    <a:pt x="14778" y="19850"/>
                    <a:pt x="14778" y="19891"/>
                  </a:cubicBezTo>
                  <a:lnTo>
                    <a:pt x="14646" y="19906"/>
                  </a:lnTo>
                  <a:cubicBezTo>
                    <a:pt x="14637" y="19868"/>
                    <a:pt x="14615" y="19829"/>
                    <a:pt x="14595" y="19796"/>
                  </a:cubicBezTo>
                  <a:cubicBezTo>
                    <a:pt x="14579" y="19769"/>
                    <a:pt x="14563" y="19742"/>
                    <a:pt x="14562" y="19724"/>
                  </a:cubicBezTo>
                  <a:cubicBezTo>
                    <a:pt x="14558" y="19687"/>
                    <a:pt x="14568" y="19650"/>
                    <a:pt x="14592" y="19622"/>
                  </a:cubicBezTo>
                  <a:cubicBezTo>
                    <a:pt x="14613" y="19595"/>
                    <a:pt x="14642" y="19578"/>
                    <a:pt x="14676" y="19575"/>
                  </a:cubicBezTo>
                  <a:close/>
                  <a:moveTo>
                    <a:pt x="13955" y="19692"/>
                  </a:moveTo>
                  <a:cubicBezTo>
                    <a:pt x="13961" y="19731"/>
                    <a:pt x="13978" y="19770"/>
                    <a:pt x="13994" y="19805"/>
                  </a:cubicBezTo>
                  <a:cubicBezTo>
                    <a:pt x="14007" y="19835"/>
                    <a:pt x="14022" y="19865"/>
                    <a:pt x="14022" y="19884"/>
                  </a:cubicBezTo>
                  <a:cubicBezTo>
                    <a:pt x="14022" y="19921"/>
                    <a:pt x="14008" y="19955"/>
                    <a:pt x="13983" y="19980"/>
                  </a:cubicBezTo>
                  <a:cubicBezTo>
                    <a:pt x="13961" y="20007"/>
                    <a:pt x="13929" y="20019"/>
                    <a:pt x="13894" y="20019"/>
                  </a:cubicBezTo>
                  <a:lnTo>
                    <a:pt x="13890" y="20019"/>
                  </a:lnTo>
                  <a:cubicBezTo>
                    <a:pt x="13819" y="20017"/>
                    <a:pt x="13762" y="19958"/>
                    <a:pt x="13762" y="19884"/>
                  </a:cubicBezTo>
                  <a:cubicBezTo>
                    <a:pt x="13762" y="19869"/>
                    <a:pt x="13773" y="19843"/>
                    <a:pt x="13785" y="19818"/>
                  </a:cubicBezTo>
                  <a:cubicBezTo>
                    <a:pt x="13801" y="19781"/>
                    <a:pt x="13817" y="19740"/>
                    <a:pt x="13821" y="19700"/>
                  </a:cubicBezTo>
                  <a:lnTo>
                    <a:pt x="13955" y="19692"/>
                  </a:lnTo>
                  <a:close/>
                  <a:moveTo>
                    <a:pt x="13834" y="20054"/>
                  </a:moveTo>
                  <a:lnTo>
                    <a:pt x="13834" y="20054"/>
                  </a:lnTo>
                  <a:cubicBezTo>
                    <a:pt x="13851" y="20060"/>
                    <a:pt x="13870" y="20066"/>
                    <a:pt x="13889" y="20066"/>
                  </a:cubicBezTo>
                  <a:lnTo>
                    <a:pt x="13897" y="20066"/>
                  </a:lnTo>
                  <a:cubicBezTo>
                    <a:pt x="13913" y="20066"/>
                    <a:pt x="13930" y="20061"/>
                    <a:pt x="13946" y="20056"/>
                  </a:cubicBezTo>
                  <a:lnTo>
                    <a:pt x="13946" y="20056"/>
                  </a:lnTo>
                  <a:lnTo>
                    <a:pt x="13942" y="20080"/>
                  </a:lnTo>
                  <a:cubicBezTo>
                    <a:pt x="13943" y="20090"/>
                    <a:pt x="13944" y="20097"/>
                    <a:pt x="13944" y="20106"/>
                  </a:cubicBezTo>
                  <a:cubicBezTo>
                    <a:pt x="13927" y="20097"/>
                    <a:pt x="13908" y="20093"/>
                    <a:pt x="13888" y="20092"/>
                  </a:cubicBezTo>
                  <a:lnTo>
                    <a:pt x="13881" y="20092"/>
                  </a:lnTo>
                  <a:cubicBezTo>
                    <a:pt x="13864" y="20092"/>
                    <a:pt x="13847" y="20095"/>
                    <a:pt x="13831" y="20100"/>
                  </a:cubicBezTo>
                  <a:lnTo>
                    <a:pt x="13835" y="20076"/>
                  </a:lnTo>
                  <a:cubicBezTo>
                    <a:pt x="13835" y="20069"/>
                    <a:pt x="13834" y="20061"/>
                    <a:pt x="13834" y="20054"/>
                  </a:cubicBezTo>
                  <a:close/>
                  <a:moveTo>
                    <a:pt x="6174" y="20127"/>
                  </a:moveTo>
                  <a:cubicBezTo>
                    <a:pt x="6168" y="20130"/>
                    <a:pt x="6162" y="20134"/>
                    <a:pt x="6156" y="20138"/>
                  </a:cubicBezTo>
                  <a:cubicBezTo>
                    <a:pt x="6156" y="20134"/>
                    <a:pt x="6157" y="20130"/>
                    <a:pt x="6157" y="20127"/>
                  </a:cubicBezTo>
                  <a:close/>
                  <a:moveTo>
                    <a:pt x="14783" y="19937"/>
                  </a:moveTo>
                  <a:cubicBezTo>
                    <a:pt x="14794" y="19976"/>
                    <a:pt x="14816" y="20013"/>
                    <a:pt x="14836" y="20048"/>
                  </a:cubicBezTo>
                  <a:cubicBezTo>
                    <a:pt x="14852" y="20072"/>
                    <a:pt x="14868" y="20098"/>
                    <a:pt x="14869" y="20114"/>
                  </a:cubicBezTo>
                  <a:cubicBezTo>
                    <a:pt x="14878" y="20188"/>
                    <a:pt x="14830" y="20255"/>
                    <a:pt x="14758" y="20265"/>
                  </a:cubicBezTo>
                  <a:cubicBezTo>
                    <a:pt x="14753" y="20266"/>
                    <a:pt x="14747" y="20266"/>
                    <a:pt x="14741" y="20266"/>
                  </a:cubicBezTo>
                  <a:cubicBezTo>
                    <a:pt x="14677" y="20266"/>
                    <a:pt x="14621" y="20214"/>
                    <a:pt x="14613" y="20148"/>
                  </a:cubicBezTo>
                  <a:cubicBezTo>
                    <a:pt x="14609" y="20132"/>
                    <a:pt x="14619" y="20101"/>
                    <a:pt x="14628" y="20071"/>
                  </a:cubicBezTo>
                  <a:cubicBezTo>
                    <a:pt x="14639" y="20034"/>
                    <a:pt x="14652" y="19992"/>
                    <a:pt x="14652" y="19953"/>
                  </a:cubicBezTo>
                  <a:lnTo>
                    <a:pt x="14763" y="19939"/>
                  </a:lnTo>
                  <a:lnTo>
                    <a:pt x="14783" y="19937"/>
                  </a:lnTo>
                  <a:close/>
                  <a:moveTo>
                    <a:pt x="8017" y="19728"/>
                  </a:moveTo>
                  <a:cubicBezTo>
                    <a:pt x="8021" y="19876"/>
                    <a:pt x="8041" y="20019"/>
                    <a:pt x="8073" y="20158"/>
                  </a:cubicBezTo>
                  <a:lnTo>
                    <a:pt x="7416" y="20335"/>
                  </a:lnTo>
                  <a:cubicBezTo>
                    <a:pt x="7369" y="20139"/>
                    <a:pt x="7340" y="19936"/>
                    <a:pt x="7337" y="19728"/>
                  </a:cubicBezTo>
                  <a:close/>
                  <a:moveTo>
                    <a:pt x="12984" y="19728"/>
                  </a:moveTo>
                  <a:cubicBezTo>
                    <a:pt x="12979" y="19936"/>
                    <a:pt x="12953" y="20139"/>
                    <a:pt x="12905" y="20335"/>
                  </a:cubicBezTo>
                  <a:lnTo>
                    <a:pt x="12247" y="20158"/>
                  </a:lnTo>
                  <a:cubicBezTo>
                    <a:pt x="12280" y="20019"/>
                    <a:pt x="12299" y="19876"/>
                    <a:pt x="12304" y="19728"/>
                  </a:cubicBezTo>
                  <a:close/>
                  <a:moveTo>
                    <a:pt x="14820" y="20293"/>
                  </a:moveTo>
                  <a:lnTo>
                    <a:pt x="14820" y="20293"/>
                  </a:lnTo>
                  <a:cubicBezTo>
                    <a:pt x="14819" y="20301"/>
                    <a:pt x="14819" y="20308"/>
                    <a:pt x="14820" y="20317"/>
                  </a:cubicBezTo>
                  <a:cubicBezTo>
                    <a:pt x="14821" y="20324"/>
                    <a:pt x="14825" y="20332"/>
                    <a:pt x="14826" y="20340"/>
                  </a:cubicBezTo>
                  <a:cubicBezTo>
                    <a:pt x="14814" y="20337"/>
                    <a:pt x="14801" y="20336"/>
                    <a:pt x="14788" y="20336"/>
                  </a:cubicBezTo>
                  <a:cubicBezTo>
                    <a:pt x="14782" y="20336"/>
                    <a:pt x="14775" y="20336"/>
                    <a:pt x="14769" y="20337"/>
                  </a:cubicBezTo>
                  <a:cubicBezTo>
                    <a:pt x="14750" y="20340"/>
                    <a:pt x="14731" y="20346"/>
                    <a:pt x="14715" y="20356"/>
                  </a:cubicBezTo>
                  <a:cubicBezTo>
                    <a:pt x="14715" y="20347"/>
                    <a:pt x="14715" y="20340"/>
                    <a:pt x="14714" y="20331"/>
                  </a:cubicBezTo>
                  <a:cubicBezTo>
                    <a:pt x="14712" y="20324"/>
                    <a:pt x="14710" y="20318"/>
                    <a:pt x="14709" y="20309"/>
                  </a:cubicBezTo>
                  <a:lnTo>
                    <a:pt x="14709" y="20309"/>
                  </a:lnTo>
                  <a:cubicBezTo>
                    <a:pt x="14719" y="20312"/>
                    <a:pt x="14731" y="20313"/>
                    <a:pt x="14742" y="20313"/>
                  </a:cubicBezTo>
                  <a:cubicBezTo>
                    <a:pt x="14751" y="20313"/>
                    <a:pt x="14758" y="20313"/>
                    <a:pt x="14767" y="20312"/>
                  </a:cubicBezTo>
                  <a:cubicBezTo>
                    <a:pt x="14787" y="20309"/>
                    <a:pt x="14804" y="20303"/>
                    <a:pt x="14820" y="20293"/>
                  </a:cubicBezTo>
                  <a:close/>
                  <a:moveTo>
                    <a:pt x="8085" y="20203"/>
                  </a:moveTo>
                  <a:cubicBezTo>
                    <a:pt x="8087" y="20214"/>
                    <a:pt x="8091" y="20225"/>
                    <a:pt x="8093" y="20238"/>
                  </a:cubicBezTo>
                  <a:lnTo>
                    <a:pt x="7436" y="20414"/>
                  </a:lnTo>
                  <a:cubicBezTo>
                    <a:pt x="7433" y="20402"/>
                    <a:pt x="7431" y="20391"/>
                    <a:pt x="7427" y="20380"/>
                  </a:cubicBezTo>
                  <a:lnTo>
                    <a:pt x="8085" y="20203"/>
                  </a:lnTo>
                  <a:close/>
                  <a:moveTo>
                    <a:pt x="12236" y="20203"/>
                  </a:moveTo>
                  <a:lnTo>
                    <a:pt x="12893" y="20380"/>
                  </a:lnTo>
                  <a:cubicBezTo>
                    <a:pt x="12891" y="20391"/>
                    <a:pt x="12886" y="20402"/>
                    <a:pt x="12884" y="20414"/>
                  </a:cubicBezTo>
                  <a:lnTo>
                    <a:pt x="12226" y="20238"/>
                  </a:lnTo>
                  <a:cubicBezTo>
                    <a:pt x="12229" y="20225"/>
                    <a:pt x="12232" y="20214"/>
                    <a:pt x="12236" y="20203"/>
                  </a:cubicBezTo>
                  <a:close/>
                  <a:moveTo>
                    <a:pt x="13885" y="20137"/>
                  </a:moveTo>
                  <a:cubicBezTo>
                    <a:pt x="13918" y="20138"/>
                    <a:pt x="13947" y="20154"/>
                    <a:pt x="13970" y="20180"/>
                  </a:cubicBezTo>
                  <a:cubicBezTo>
                    <a:pt x="13996" y="20207"/>
                    <a:pt x="14006" y="20245"/>
                    <a:pt x="14003" y="20283"/>
                  </a:cubicBezTo>
                  <a:cubicBezTo>
                    <a:pt x="14002" y="20301"/>
                    <a:pt x="13985" y="20330"/>
                    <a:pt x="13967" y="20360"/>
                  </a:cubicBezTo>
                  <a:cubicBezTo>
                    <a:pt x="13950" y="20396"/>
                    <a:pt x="13929" y="20433"/>
                    <a:pt x="13919" y="20470"/>
                  </a:cubicBezTo>
                  <a:lnTo>
                    <a:pt x="13787" y="20449"/>
                  </a:lnTo>
                  <a:cubicBezTo>
                    <a:pt x="13787" y="20408"/>
                    <a:pt x="13774" y="20365"/>
                    <a:pt x="13762" y="20327"/>
                  </a:cubicBezTo>
                  <a:cubicBezTo>
                    <a:pt x="13754" y="20301"/>
                    <a:pt x="13745" y="20274"/>
                    <a:pt x="13746" y="20260"/>
                  </a:cubicBezTo>
                  <a:cubicBezTo>
                    <a:pt x="13753" y="20191"/>
                    <a:pt x="13811" y="20137"/>
                    <a:pt x="13880" y="20137"/>
                  </a:cubicBezTo>
                  <a:close/>
                  <a:moveTo>
                    <a:pt x="14795" y="20382"/>
                  </a:moveTo>
                  <a:cubicBezTo>
                    <a:pt x="14857" y="20382"/>
                    <a:pt x="14913" y="20430"/>
                    <a:pt x="14922" y="20497"/>
                  </a:cubicBezTo>
                  <a:cubicBezTo>
                    <a:pt x="14925" y="20513"/>
                    <a:pt x="14916" y="20541"/>
                    <a:pt x="14909" y="20571"/>
                  </a:cubicBezTo>
                  <a:cubicBezTo>
                    <a:pt x="14898" y="20609"/>
                    <a:pt x="14887" y="20651"/>
                    <a:pt x="14888" y="20692"/>
                  </a:cubicBezTo>
                  <a:lnTo>
                    <a:pt x="14756" y="20712"/>
                  </a:lnTo>
                  <a:cubicBezTo>
                    <a:pt x="14746" y="20673"/>
                    <a:pt x="14721" y="20636"/>
                    <a:pt x="14702" y="20603"/>
                  </a:cubicBezTo>
                  <a:cubicBezTo>
                    <a:pt x="14685" y="20577"/>
                    <a:pt x="14669" y="20551"/>
                    <a:pt x="14666" y="20535"/>
                  </a:cubicBezTo>
                  <a:cubicBezTo>
                    <a:pt x="14661" y="20498"/>
                    <a:pt x="14670" y="20461"/>
                    <a:pt x="14693" y="20433"/>
                  </a:cubicBezTo>
                  <a:cubicBezTo>
                    <a:pt x="14714" y="20404"/>
                    <a:pt x="14742" y="20387"/>
                    <a:pt x="14775" y="20383"/>
                  </a:cubicBezTo>
                  <a:cubicBezTo>
                    <a:pt x="14780" y="20382"/>
                    <a:pt x="14788" y="20382"/>
                    <a:pt x="14793" y="20382"/>
                  </a:cubicBezTo>
                  <a:cubicBezTo>
                    <a:pt x="14794" y="20382"/>
                    <a:pt x="14794" y="20382"/>
                    <a:pt x="14795" y="20382"/>
                  </a:cubicBezTo>
                  <a:close/>
                  <a:moveTo>
                    <a:pt x="5979" y="20622"/>
                  </a:moveTo>
                  <a:lnTo>
                    <a:pt x="5997" y="20633"/>
                  </a:lnTo>
                  <a:lnTo>
                    <a:pt x="5997" y="20771"/>
                  </a:lnTo>
                  <a:cubicBezTo>
                    <a:pt x="5989" y="20762"/>
                    <a:pt x="5984" y="20751"/>
                    <a:pt x="5976" y="20744"/>
                  </a:cubicBezTo>
                  <a:lnTo>
                    <a:pt x="5924" y="20692"/>
                  </a:lnTo>
                  <a:cubicBezTo>
                    <a:pt x="5944" y="20668"/>
                    <a:pt x="5962" y="20645"/>
                    <a:pt x="5979" y="20622"/>
                  </a:cubicBezTo>
                  <a:close/>
                  <a:moveTo>
                    <a:pt x="13781" y="20494"/>
                  </a:moveTo>
                  <a:lnTo>
                    <a:pt x="13912" y="20514"/>
                  </a:lnTo>
                  <a:cubicBezTo>
                    <a:pt x="13911" y="20552"/>
                    <a:pt x="13920" y="20594"/>
                    <a:pt x="13928" y="20631"/>
                  </a:cubicBezTo>
                  <a:cubicBezTo>
                    <a:pt x="13935" y="20665"/>
                    <a:pt x="13943" y="20697"/>
                    <a:pt x="13939" y="20714"/>
                  </a:cubicBezTo>
                  <a:cubicBezTo>
                    <a:pt x="13926" y="20778"/>
                    <a:pt x="13871" y="20825"/>
                    <a:pt x="13812" y="20825"/>
                  </a:cubicBezTo>
                  <a:cubicBezTo>
                    <a:pt x="13802" y="20825"/>
                    <a:pt x="13792" y="20823"/>
                    <a:pt x="13783" y="20821"/>
                  </a:cubicBezTo>
                  <a:cubicBezTo>
                    <a:pt x="13714" y="20803"/>
                    <a:pt x="13671" y="20734"/>
                    <a:pt x="13686" y="20663"/>
                  </a:cubicBezTo>
                  <a:cubicBezTo>
                    <a:pt x="13688" y="20650"/>
                    <a:pt x="13704" y="20626"/>
                    <a:pt x="13719" y="20603"/>
                  </a:cubicBezTo>
                  <a:cubicBezTo>
                    <a:pt x="13743" y="20571"/>
                    <a:pt x="13769" y="20534"/>
                    <a:pt x="13781" y="20494"/>
                  </a:cubicBezTo>
                  <a:close/>
                  <a:moveTo>
                    <a:pt x="13722" y="20842"/>
                  </a:moveTo>
                  <a:cubicBezTo>
                    <a:pt x="13737" y="20852"/>
                    <a:pt x="13754" y="20861"/>
                    <a:pt x="13774" y="20866"/>
                  </a:cubicBezTo>
                  <a:cubicBezTo>
                    <a:pt x="13787" y="20869"/>
                    <a:pt x="13802" y="20871"/>
                    <a:pt x="13814" y="20871"/>
                  </a:cubicBezTo>
                  <a:cubicBezTo>
                    <a:pt x="13820" y="20871"/>
                    <a:pt x="13825" y="20869"/>
                    <a:pt x="13832" y="20869"/>
                  </a:cubicBezTo>
                  <a:cubicBezTo>
                    <a:pt x="13827" y="20877"/>
                    <a:pt x="13823" y="20884"/>
                    <a:pt x="13822" y="20892"/>
                  </a:cubicBezTo>
                  <a:cubicBezTo>
                    <a:pt x="13819" y="20900"/>
                    <a:pt x="13819" y="20908"/>
                    <a:pt x="13817" y="20916"/>
                  </a:cubicBezTo>
                  <a:cubicBezTo>
                    <a:pt x="13802" y="20905"/>
                    <a:pt x="13785" y="20897"/>
                    <a:pt x="13766" y="20891"/>
                  </a:cubicBezTo>
                  <a:cubicBezTo>
                    <a:pt x="13753" y="20888"/>
                    <a:pt x="13740" y="20887"/>
                    <a:pt x="13727" y="20887"/>
                  </a:cubicBezTo>
                  <a:cubicBezTo>
                    <a:pt x="13721" y="20887"/>
                    <a:pt x="13715" y="20887"/>
                    <a:pt x="13709" y="20887"/>
                  </a:cubicBezTo>
                  <a:cubicBezTo>
                    <a:pt x="13712" y="20879"/>
                    <a:pt x="13716" y="20872"/>
                    <a:pt x="13717" y="20865"/>
                  </a:cubicBezTo>
                  <a:cubicBezTo>
                    <a:pt x="13718" y="20857"/>
                    <a:pt x="13719" y="20850"/>
                    <a:pt x="13722" y="20842"/>
                  </a:cubicBezTo>
                  <a:close/>
                  <a:moveTo>
                    <a:pt x="12213" y="20281"/>
                  </a:moveTo>
                  <a:lnTo>
                    <a:pt x="12870" y="20457"/>
                  </a:lnTo>
                  <a:cubicBezTo>
                    <a:pt x="12812" y="20655"/>
                    <a:pt x="12733" y="20845"/>
                    <a:pt x="12636" y="21021"/>
                  </a:cubicBezTo>
                  <a:lnTo>
                    <a:pt x="12047" y="20681"/>
                  </a:lnTo>
                  <a:cubicBezTo>
                    <a:pt x="12115" y="20555"/>
                    <a:pt x="12171" y="20420"/>
                    <a:pt x="12213" y="20281"/>
                  </a:cubicBezTo>
                  <a:close/>
                  <a:moveTo>
                    <a:pt x="8107" y="20282"/>
                  </a:moveTo>
                  <a:cubicBezTo>
                    <a:pt x="8149" y="20422"/>
                    <a:pt x="8204" y="20556"/>
                    <a:pt x="8273" y="20683"/>
                  </a:cubicBezTo>
                  <a:lnTo>
                    <a:pt x="7684" y="21023"/>
                  </a:lnTo>
                  <a:cubicBezTo>
                    <a:pt x="7586" y="20845"/>
                    <a:pt x="7507" y="20656"/>
                    <a:pt x="7449" y="20459"/>
                  </a:cubicBezTo>
                  <a:lnTo>
                    <a:pt x="8107" y="20282"/>
                  </a:lnTo>
                  <a:close/>
                  <a:moveTo>
                    <a:pt x="14895" y="20738"/>
                  </a:moveTo>
                  <a:cubicBezTo>
                    <a:pt x="14906" y="20775"/>
                    <a:pt x="14930" y="20812"/>
                    <a:pt x="14951" y="20845"/>
                  </a:cubicBezTo>
                  <a:cubicBezTo>
                    <a:pt x="14967" y="20870"/>
                    <a:pt x="14984" y="20897"/>
                    <a:pt x="14987" y="20912"/>
                  </a:cubicBezTo>
                  <a:cubicBezTo>
                    <a:pt x="14999" y="20984"/>
                    <a:pt x="14951" y="21055"/>
                    <a:pt x="14882" y="21066"/>
                  </a:cubicBezTo>
                  <a:cubicBezTo>
                    <a:pt x="14875" y="21068"/>
                    <a:pt x="14868" y="21068"/>
                    <a:pt x="14861" y="21068"/>
                  </a:cubicBezTo>
                  <a:cubicBezTo>
                    <a:pt x="14798" y="21068"/>
                    <a:pt x="14743" y="21020"/>
                    <a:pt x="14731" y="20955"/>
                  </a:cubicBezTo>
                  <a:cubicBezTo>
                    <a:pt x="14729" y="20939"/>
                    <a:pt x="14736" y="20908"/>
                    <a:pt x="14744" y="20878"/>
                  </a:cubicBezTo>
                  <a:cubicBezTo>
                    <a:pt x="14753" y="20840"/>
                    <a:pt x="14766" y="20797"/>
                    <a:pt x="14763" y="20757"/>
                  </a:cubicBezTo>
                  <a:lnTo>
                    <a:pt x="14827" y="20749"/>
                  </a:lnTo>
                  <a:lnTo>
                    <a:pt x="14895" y="20738"/>
                  </a:lnTo>
                  <a:close/>
                  <a:moveTo>
                    <a:pt x="8296" y="20723"/>
                  </a:moveTo>
                  <a:cubicBezTo>
                    <a:pt x="8301" y="20733"/>
                    <a:pt x="8307" y="20744"/>
                    <a:pt x="8313" y="20752"/>
                  </a:cubicBezTo>
                  <a:lnTo>
                    <a:pt x="7722" y="21093"/>
                  </a:lnTo>
                  <a:cubicBezTo>
                    <a:pt x="7717" y="21082"/>
                    <a:pt x="7710" y="21072"/>
                    <a:pt x="7705" y="21062"/>
                  </a:cubicBezTo>
                  <a:lnTo>
                    <a:pt x="8296" y="20723"/>
                  </a:lnTo>
                  <a:close/>
                  <a:moveTo>
                    <a:pt x="12025" y="20721"/>
                  </a:moveTo>
                  <a:lnTo>
                    <a:pt x="12615" y="21062"/>
                  </a:lnTo>
                  <a:cubicBezTo>
                    <a:pt x="12610" y="21073"/>
                    <a:pt x="12604" y="21083"/>
                    <a:pt x="12598" y="21093"/>
                  </a:cubicBezTo>
                  <a:lnTo>
                    <a:pt x="12008" y="20751"/>
                  </a:lnTo>
                  <a:cubicBezTo>
                    <a:pt x="12014" y="20741"/>
                    <a:pt x="12019" y="20731"/>
                    <a:pt x="12025" y="20721"/>
                  </a:cubicBezTo>
                  <a:close/>
                  <a:moveTo>
                    <a:pt x="5597" y="20998"/>
                  </a:moveTo>
                  <a:lnTo>
                    <a:pt x="5610" y="21021"/>
                  </a:lnTo>
                  <a:cubicBezTo>
                    <a:pt x="5633" y="21061"/>
                    <a:pt x="5671" y="21086"/>
                    <a:pt x="5706" y="21090"/>
                  </a:cubicBezTo>
                  <a:lnTo>
                    <a:pt x="5706" y="21095"/>
                  </a:lnTo>
                  <a:lnTo>
                    <a:pt x="5578" y="21095"/>
                  </a:lnTo>
                  <a:cubicBezTo>
                    <a:pt x="5583" y="21062"/>
                    <a:pt x="5590" y="21030"/>
                    <a:pt x="5597" y="20998"/>
                  </a:cubicBezTo>
                  <a:close/>
                  <a:moveTo>
                    <a:pt x="7086" y="19988"/>
                  </a:moveTo>
                  <a:cubicBezTo>
                    <a:pt x="7166" y="20000"/>
                    <a:pt x="7243" y="20019"/>
                    <a:pt x="7318" y="20046"/>
                  </a:cubicBezTo>
                  <a:cubicBezTo>
                    <a:pt x="7329" y="20148"/>
                    <a:pt x="7348" y="20249"/>
                    <a:pt x="7373" y="20346"/>
                  </a:cubicBezTo>
                  <a:lnTo>
                    <a:pt x="7378" y="20369"/>
                  </a:lnTo>
                  <a:cubicBezTo>
                    <a:pt x="7379" y="20371"/>
                    <a:pt x="7379" y="20376"/>
                    <a:pt x="7380" y="20378"/>
                  </a:cubicBezTo>
                  <a:cubicBezTo>
                    <a:pt x="7381" y="20383"/>
                    <a:pt x="7384" y="20390"/>
                    <a:pt x="7386" y="20396"/>
                  </a:cubicBezTo>
                  <a:cubicBezTo>
                    <a:pt x="7389" y="20407"/>
                    <a:pt x="7392" y="20419"/>
                    <a:pt x="7396" y="20433"/>
                  </a:cubicBezTo>
                  <a:lnTo>
                    <a:pt x="7407" y="20470"/>
                  </a:lnTo>
                  <a:cubicBezTo>
                    <a:pt x="7454" y="20631"/>
                    <a:pt x="7514" y="20788"/>
                    <a:pt x="7590" y="20937"/>
                  </a:cubicBezTo>
                  <a:lnTo>
                    <a:pt x="7590" y="21095"/>
                  </a:lnTo>
                  <a:lnTo>
                    <a:pt x="7364" y="21095"/>
                  </a:lnTo>
                  <a:cubicBezTo>
                    <a:pt x="7311" y="20970"/>
                    <a:pt x="7212" y="20871"/>
                    <a:pt x="7086" y="20819"/>
                  </a:cubicBezTo>
                  <a:lnTo>
                    <a:pt x="7086" y="19988"/>
                  </a:lnTo>
                  <a:close/>
                  <a:moveTo>
                    <a:pt x="7633" y="21026"/>
                  </a:moveTo>
                  <a:cubicBezTo>
                    <a:pt x="7638" y="21034"/>
                    <a:pt x="7640" y="21040"/>
                    <a:pt x="7644" y="21045"/>
                  </a:cubicBezTo>
                  <a:lnTo>
                    <a:pt x="7655" y="21065"/>
                  </a:lnTo>
                  <a:cubicBezTo>
                    <a:pt x="7660" y="21075"/>
                    <a:pt x="7666" y="21084"/>
                    <a:pt x="7671" y="21095"/>
                  </a:cubicBezTo>
                  <a:lnTo>
                    <a:pt x="7633" y="21095"/>
                  </a:lnTo>
                  <a:lnTo>
                    <a:pt x="7633" y="21026"/>
                  </a:lnTo>
                  <a:close/>
                  <a:moveTo>
                    <a:pt x="5799" y="20818"/>
                  </a:moveTo>
                  <a:lnTo>
                    <a:pt x="5850" y="20868"/>
                  </a:lnTo>
                  <a:cubicBezTo>
                    <a:pt x="5878" y="20896"/>
                    <a:pt x="5914" y="20911"/>
                    <a:pt x="5946" y="20911"/>
                  </a:cubicBezTo>
                  <a:cubicBezTo>
                    <a:pt x="5965" y="20911"/>
                    <a:pt x="5983" y="20905"/>
                    <a:pt x="5997" y="20893"/>
                  </a:cubicBezTo>
                  <a:lnTo>
                    <a:pt x="5997" y="21096"/>
                  </a:lnTo>
                  <a:lnTo>
                    <a:pt x="5752" y="21096"/>
                  </a:lnTo>
                  <a:lnTo>
                    <a:pt x="5752" y="21079"/>
                  </a:lnTo>
                  <a:cubicBezTo>
                    <a:pt x="5791" y="21052"/>
                    <a:pt x="5797" y="20989"/>
                    <a:pt x="5765" y="20935"/>
                  </a:cubicBezTo>
                  <a:lnTo>
                    <a:pt x="5752" y="20914"/>
                  </a:lnTo>
                  <a:lnTo>
                    <a:pt x="5752" y="20852"/>
                  </a:lnTo>
                  <a:cubicBezTo>
                    <a:pt x="5768" y="20841"/>
                    <a:pt x="5783" y="20830"/>
                    <a:pt x="5799" y="20818"/>
                  </a:cubicBezTo>
                  <a:close/>
                  <a:moveTo>
                    <a:pt x="6684" y="19989"/>
                  </a:moveTo>
                  <a:lnTo>
                    <a:pt x="6684" y="20820"/>
                  </a:lnTo>
                  <a:cubicBezTo>
                    <a:pt x="6559" y="20872"/>
                    <a:pt x="6461" y="20972"/>
                    <a:pt x="6408" y="21096"/>
                  </a:cubicBezTo>
                  <a:lnTo>
                    <a:pt x="6041" y="21096"/>
                  </a:lnTo>
                  <a:lnTo>
                    <a:pt x="6041" y="20658"/>
                  </a:lnTo>
                  <a:cubicBezTo>
                    <a:pt x="6065" y="20672"/>
                    <a:pt x="6091" y="20678"/>
                    <a:pt x="6115" y="20678"/>
                  </a:cubicBezTo>
                  <a:cubicBezTo>
                    <a:pt x="6148" y="20678"/>
                    <a:pt x="6176" y="20666"/>
                    <a:pt x="6190" y="20642"/>
                  </a:cubicBezTo>
                  <a:cubicBezTo>
                    <a:pt x="6215" y="20598"/>
                    <a:pt x="6188" y="20538"/>
                    <a:pt x="6130" y="20503"/>
                  </a:cubicBezTo>
                  <a:lnTo>
                    <a:pt x="6066" y="20467"/>
                  </a:lnTo>
                  <a:cubicBezTo>
                    <a:pt x="6079" y="20440"/>
                    <a:pt x="6092" y="20413"/>
                    <a:pt x="6100" y="20386"/>
                  </a:cubicBezTo>
                  <a:lnTo>
                    <a:pt x="6171" y="20404"/>
                  </a:lnTo>
                  <a:cubicBezTo>
                    <a:pt x="6184" y="20408"/>
                    <a:pt x="6198" y="20410"/>
                    <a:pt x="6211" y="20410"/>
                  </a:cubicBezTo>
                  <a:cubicBezTo>
                    <a:pt x="6259" y="20410"/>
                    <a:pt x="6301" y="20387"/>
                    <a:pt x="6310" y="20350"/>
                  </a:cubicBezTo>
                  <a:cubicBezTo>
                    <a:pt x="6324" y="20303"/>
                    <a:pt x="6282" y="20251"/>
                    <a:pt x="6215" y="20233"/>
                  </a:cubicBezTo>
                  <a:lnTo>
                    <a:pt x="6145" y="20214"/>
                  </a:lnTo>
                  <a:cubicBezTo>
                    <a:pt x="6147" y="20209"/>
                    <a:pt x="6147" y="20204"/>
                    <a:pt x="6148" y="20199"/>
                  </a:cubicBezTo>
                  <a:cubicBezTo>
                    <a:pt x="6195" y="20167"/>
                    <a:pt x="6245" y="20138"/>
                    <a:pt x="6295" y="20113"/>
                  </a:cubicBezTo>
                  <a:lnTo>
                    <a:pt x="6304" y="20109"/>
                  </a:lnTo>
                  <a:cubicBezTo>
                    <a:pt x="6422" y="20051"/>
                    <a:pt x="6550" y="20011"/>
                    <a:pt x="6684" y="19989"/>
                  </a:cubicBezTo>
                  <a:close/>
                  <a:moveTo>
                    <a:pt x="14943" y="21090"/>
                  </a:moveTo>
                  <a:cubicBezTo>
                    <a:pt x="14943" y="21098"/>
                    <a:pt x="14943" y="21105"/>
                    <a:pt x="14945" y="21114"/>
                  </a:cubicBezTo>
                  <a:cubicBezTo>
                    <a:pt x="14946" y="21121"/>
                    <a:pt x="14948" y="21129"/>
                    <a:pt x="14951" y="21136"/>
                  </a:cubicBezTo>
                  <a:cubicBezTo>
                    <a:pt x="14941" y="21135"/>
                    <a:pt x="14931" y="21134"/>
                    <a:pt x="14921" y="21134"/>
                  </a:cubicBezTo>
                  <a:cubicBezTo>
                    <a:pt x="14912" y="21134"/>
                    <a:pt x="14902" y="21135"/>
                    <a:pt x="14893" y="21136"/>
                  </a:cubicBezTo>
                  <a:cubicBezTo>
                    <a:pt x="14873" y="21139"/>
                    <a:pt x="14856" y="21147"/>
                    <a:pt x="14839" y="21156"/>
                  </a:cubicBezTo>
                  <a:cubicBezTo>
                    <a:pt x="14837" y="21148"/>
                    <a:pt x="14839" y="21140"/>
                    <a:pt x="14837" y="21132"/>
                  </a:cubicBezTo>
                  <a:cubicBezTo>
                    <a:pt x="14836" y="21124"/>
                    <a:pt x="14834" y="21118"/>
                    <a:pt x="14831" y="21110"/>
                  </a:cubicBezTo>
                  <a:lnTo>
                    <a:pt x="14831" y="21110"/>
                  </a:lnTo>
                  <a:cubicBezTo>
                    <a:pt x="14840" y="21111"/>
                    <a:pt x="14849" y="21113"/>
                    <a:pt x="14860" y="21113"/>
                  </a:cubicBezTo>
                  <a:cubicBezTo>
                    <a:pt x="14869" y="21113"/>
                    <a:pt x="14878" y="21111"/>
                    <a:pt x="14889" y="21110"/>
                  </a:cubicBezTo>
                  <a:cubicBezTo>
                    <a:pt x="14909" y="21108"/>
                    <a:pt x="14926" y="21099"/>
                    <a:pt x="14943" y="21090"/>
                  </a:cubicBezTo>
                  <a:close/>
                  <a:moveTo>
                    <a:pt x="5139" y="18874"/>
                  </a:moveTo>
                  <a:cubicBezTo>
                    <a:pt x="5159" y="18874"/>
                    <a:pt x="5183" y="18906"/>
                    <a:pt x="5183" y="18950"/>
                  </a:cubicBezTo>
                  <a:lnTo>
                    <a:pt x="5183" y="19066"/>
                  </a:lnTo>
                  <a:lnTo>
                    <a:pt x="5204" y="19068"/>
                  </a:lnTo>
                  <a:cubicBezTo>
                    <a:pt x="5250" y="19070"/>
                    <a:pt x="5291" y="19075"/>
                    <a:pt x="5329" y="19084"/>
                  </a:cubicBezTo>
                  <a:lnTo>
                    <a:pt x="5350" y="19087"/>
                  </a:lnTo>
                  <a:lnTo>
                    <a:pt x="5380" y="18978"/>
                  </a:lnTo>
                  <a:cubicBezTo>
                    <a:pt x="5390" y="18938"/>
                    <a:pt x="5415" y="18916"/>
                    <a:pt x="5440" y="18916"/>
                  </a:cubicBezTo>
                  <a:lnTo>
                    <a:pt x="5441" y="18916"/>
                  </a:lnTo>
                  <a:cubicBezTo>
                    <a:pt x="5461" y="18921"/>
                    <a:pt x="5475" y="18957"/>
                    <a:pt x="5462" y="19001"/>
                  </a:cubicBezTo>
                  <a:lnTo>
                    <a:pt x="5433" y="19111"/>
                  </a:lnTo>
                  <a:lnTo>
                    <a:pt x="5452" y="19118"/>
                  </a:lnTo>
                  <a:cubicBezTo>
                    <a:pt x="5491" y="19131"/>
                    <a:pt x="5529" y="19147"/>
                    <a:pt x="5568" y="19165"/>
                  </a:cubicBezTo>
                  <a:lnTo>
                    <a:pt x="5588" y="19175"/>
                  </a:lnTo>
                  <a:lnTo>
                    <a:pt x="5646" y="19075"/>
                  </a:lnTo>
                  <a:cubicBezTo>
                    <a:pt x="5665" y="19043"/>
                    <a:pt x="5690" y="19028"/>
                    <a:pt x="5708" y="19028"/>
                  </a:cubicBezTo>
                  <a:cubicBezTo>
                    <a:pt x="5713" y="19028"/>
                    <a:pt x="5717" y="19029"/>
                    <a:pt x="5720" y="19031"/>
                  </a:cubicBezTo>
                  <a:cubicBezTo>
                    <a:pt x="5729" y="19034"/>
                    <a:pt x="5731" y="19043"/>
                    <a:pt x="5733" y="19049"/>
                  </a:cubicBezTo>
                  <a:cubicBezTo>
                    <a:pt x="5738" y="19069"/>
                    <a:pt x="5733" y="19095"/>
                    <a:pt x="5719" y="19118"/>
                  </a:cubicBezTo>
                  <a:lnTo>
                    <a:pt x="5662" y="19217"/>
                  </a:lnTo>
                  <a:lnTo>
                    <a:pt x="5681" y="19228"/>
                  </a:lnTo>
                  <a:cubicBezTo>
                    <a:pt x="5713" y="19249"/>
                    <a:pt x="5745" y="19275"/>
                    <a:pt x="5781" y="19306"/>
                  </a:cubicBezTo>
                  <a:lnTo>
                    <a:pt x="5796" y="19321"/>
                  </a:lnTo>
                  <a:lnTo>
                    <a:pt x="5878" y="19239"/>
                  </a:lnTo>
                  <a:cubicBezTo>
                    <a:pt x="5897" y="19221"/>
                    <a:pt x="5920" y="19208"/>
                    <a:pt x="5941" y="19208"/>
                  </a:cubicBezTo>
                  <a:cubicBezTo>
                    <a:pt x="5947" y="19208"/>
                    <a:pt x="5957" y="19210"/>
                    <a:pt x="5962" y="19217"/>
                  </a:cubicBezTo>
                  <a:cubicBezTo>
                    <a:pt x="5968" y="19222"/>
                    <a:pt x="5968" y="19231"/>
                    <a:pt x="5968" y="19238"/>
                  </a:cubicBezTo>
                  <a:cubicBezTo>
                    <a:pt x="5968" y="19258"/>
                    <a:pt x="5957" y="19281"/>
                    <a:pt x="5939" y="19301"/>
                  </a:cubicBezTo>
                  <a:lnTo>
                    <a:pt x="5857" y="19382"/>
                  </a:lnTo>
                  <a:lnTo>
                    <a:pt x="5871" y="19398"/>
                  </a:lnTo>
                  <a:cubicBezTo>
                    <a:pt x="5902" y="19433"/>
                    <a:pt x="5926" y="19466"/>
                    <a:pt x="5949" y="19497"/>
                  </a:cubicBezTo>
                  <a:lnTo>
                    <a:pt x="5961" y="19514"/>
                  </a:lnTo>
                  <a:lnTo>
                    <a:pt x="6060" y="19458"/>
                  </a:lnTo>
                  <a:cubicBezTo>
                    <a:pt x="6077" y="19448"/>
                    <a:pt x="6097" y="19443"/>
                    <a:pt x="6113" y="19443"/>
                  </a:cubicBezTo>
                  <a:cubicBezTo>
                    <a:pt x="6129" y="19443"/>
                    <a:pt x="6141" y="19447"/>
                    <a:pt x="6147" y="19456"/>
                  </a:cubicBezTo>
                  <a:cubicBezTo>
                    <a:pt x="6157" y="19474"/>
                    <a:pt x="6141" y="19509"/>
                    <a:pt x="6102" y="19532"/>
                  </a:cubicBezTo>
                  <a:lnTo>
                    <a:pt x="6003" y="19590"/>
                  </a:lnTo>
                  <a:lnTo>
                    <a:pt x="6013" y="19609"/>
                  </a:lnTo>
                  <a:cubicBezTo>
                    <a:pt x="6031" y="19648"/>
                    <a:pt x="6047" y="19687"/>
                    <a:pt x="6061" y="19725"/>
                  </a:cubicBezTo>
                  <a:lnTo>
                    <a:pt x="6067" y="19745"/>
                  </a:lnTo>
                  <a:lnTo>
                    <a:pt x="6178" y="19717"/>
                  </a:lnTo>
                  <a:cubicBezTo>
                    <a:pt x="6188" y="19714"/>
                    <a:pt x="6198" y="19713"/>
                    <a:pt x="6208" y="19713"/>
                  </a:cubicBezTo>
                  <a:cubicBezTo>
                    <a:pt x="6235" y="19713"/>
                    <a:pt x="6259" y="19723"/>
                    <a:pt x="6263" y="19738"/>
                  </a:cubicBezTo>
                  <a:cubicBezTo>
                    <a:pt x="6268" y="19757"/>
                    <a:pt x="6245" y="19787"/>
                    <a:pt x="6200" y="19799"/>
                  </a:cubicBezTo>
                  <a:lnTo>
                    <a:pt x="6090" y="19828"/>
                  </a:lnTo>
                  <a:lnTo>
                    <a:pt x="6094" y="19849"/>
                  </a:lnTo>
                  <a:cubicBezTo>
                    <a:pt x="6100" y="19886"/>
                    <a:pt x="6105" y="19927"/>
                    <a:pt x="6110" y="19975"/>
                  </a:cubicBezTo>
                  <a:lnTo>
                    <a:pt x="6111" y="19996"/>
                  </a:lnTo>
                  <a:lnTo>
                    <a:pt x="6226" y="19996"/>
                  </a:lnTo>
                  <a:cubicBezTo>
                    <a:pt x="6269" y="19996"/>
                    <a:pt x="6303" y="20018"/>
                    <a:pt x="6303" y="20038"/>
                  </a:cubicBezTo>
                  <a:cubicBezTo>
                    <a:pt x="6303" y="20057"/>
                    <a:pt x="6271" y="20081"/>
                    <a:pt x="6226" y="20081"/>
                  </a:cubicBezTo>
                  <a:lnTo>
                    <a:pt x="6111" y="20081"/>
                  </a:lnTo>
                  <a:lnTo>
                    <a:pt x="6110" y="20103"/>
                  </a:lnTo>
                  <a:cubicBezTo>
                    <a:pt x="6108" y="20150"/>
                    <a:pt x="6102" y="20191"/>
                    <a:pt x="6094" y="20228"/>
                  </a:cubicBezTo>
                  <a:lnTo>
                    <a:pt x="6090" y="20249"/>
                  </a:lnTo>
                  <a:lnTo>
                    <a:pt x="6200" y="20278"/>
                  </a:lnTo>
                  <a:cubicBezTo>
                    <a:pt x="6245" y="20289"/>
                    <a:pt x="6268" y="20320"/>
                    <a:pt x="6263" y="20339"/>
                  </a:cubicBezTo>
                  <a:cubicBezTo>
                    <a:pt x="6259" y="20355"/>
                    <a:pt x="6235" y="20364"/>
                    <a:pt x="6207" y="20364"/>
                  </a:cubicBezTo>
                  <a:cubicBezTo>
                    <a:pt x="6197" y="20364"/>
                    <a:pt x="6188" y="20363"/>
                    <a:pt x="6178" y="20361"/>
                  </a:cubicBezTo>
                  <a:lnTo>
                    <a:pt x="6067" y="20330"/>
                  </a:lnTo>
                  <a:lnTo>
                    <a:pt x="6061" y="20350"/>
                  </a:lnTo>
                  <a:cubicBezTo>
                    <a:pt x="6047" y="20388"/>
                    <a:pt x="6032" y="20427"/>
                    <a:pt x="6013" y="20466"/>
                  </a:cubicBezTo>
                  <a:lnTo>
                    <a:pt x="6003" y="20486"/>
                  </a:lnTo>
                  <a:lnTo>
                    <a:pt x="6103" y="20544"/>
                  </a:lnTo>
                  <a:cubicBezTo>
                    <a:pt x="6141" y="20567"/>
                    <a:pt x="6157" y="20602"/>
                    <a:pt x="6147" y="20619"/>
                  </a:cubicBezTo>
                  <a:cubicBezTo>
                    <a:pt x="6141" y="20629"/>
                    <a:pt x="6128" y="20633"/>
                    <a:pt x="6113" y="20633"/>
                  </a:cubicBezTo>
                  <a:cubicBezTo>
                    <a:pt x="6096" y="20633"/>
                    <a:pt x="6077" y="20628"/>
                    <a:pt x="6060" y="20618"/>
                  </a:cubicBezTo>
                  <a:lnTo>
                    <a:pt x="5961" y="20561"/>
                  </a:lnTo>
                  <a:lnTo>
                    <a:pt x="5949" y="20578"/>
                  </a:lnTo>
                  <a:cubicBezTo>
                    <a:pt x="5928" y="20610"/>
                    <a:pt x="5902" y="20644"/>
                    <a:pt x="5871" y="20677"/>
                  </a:cubicBezTo>
                  <a:lnTo>
                    <a:pt x="5857" y="20693"/>
                  </a:lnTo>
                  <a:lnTo>
                    <a:pt x="5939" y="20775"/>
                  </a:lnTo>
                  <a:cubicBezTo>
                    <a:pt x="5970" y="20807"/>
                    <a:pt x="5977" y="20845"/>
                    <a:pt x="5962" y="20860"/>
                  </a:cubicBezTo>
                  <a:cubicBezTo>
                    <a:pt x="5956" y="20866"/>
                    <a:pt x="5947" y="20866"/>
                    <a:pt x="5941" y="20866"/>
                  </a:cubicBezTo>
                  <a:cubicBezTo>
                    <a:pt x="5921" y="20866"/>
                    <a:pt x="5898" y="20854"/>
                    <a:pt x="5878" y="20835"/>
                  </a:cubicBezTo>
                  <a:lnTo>
                    <a:pt x="5796" y="20754"/>
                  </a:lnTo>
                  <a:lnTo>
                    <a:pt x="5781" y="20768"/>
                  </a:lnTo>
                  <a:cubicBezTo>
                    <a:pt x="5745" y="20800"/>
                    <a:pt x="5713" y="20825"/>
                    <a:pt x="5681" y="20846"/>
                  </a:cubicBezTo>
                  <a:lnTo>
                    <a:pt x="5662" y="20858"/>
                  </a:lnTo>
                  <a:lnTo>
                    <a:pt x="5719" y="20957"/>
                  </a:lnTo>
                  <a:cubicBezTo>
                    <a:pt x="5742" y="20995"/>
                    <a:pt x="5738" y="21034"/>
                    <a:pt x="5720" y="21044"/>
                  </a:cubicBezTo>
                  <a:cubicBezTo>
                    <a:pt x="5717" y="21046"/>
                    <a:pt x="5713" y="21047"/>
                    <a:pt x="5709" y="21047"/>
                  </a:cubicBezTo>
                  <a:cubicBezTo>
                    <a:pt x="5690" y="21047"/>
                    <a:pt x="5665" y="21033"/>
                    <a:pt x="5646" y="20999"/>
                  </a:cubicBezTo>
                  <a:lnTo>
                    <a:pt x="5588" y="20900"/>
                  </a:lnTo>
                  <a:lnTo>
                    <a:pt x="5568" y="20909"/>
                  </a:lnTo>
                  <a:cubicBezTo>
                    <a:pt x="5529" y="20929"/>
                    <a:pt x="5491" y="20945"/>
                    <a:pt x="5452" y="20958"/>
                  </a:cubicBezTo>
                  <a:lnTo>
                    <a:pt x="5433" y="20965"/>
                  </a:lnTo>
                  <a:lnTo>
                    <a:pt x="5461" y="21076"/>
                  </a:lnTo>
                  <a:cubicBezTo>
                    <a:pt x="5467" y="21100"/>
                    <a:pt x="5466" y="21129"/>
                    <a:pt x="5456" y="21146"/>
                  </a:cubicBezTo>
                  <a:cubicBezTo>
                    <a:pt x="5454" y="21151"/>
                    <a:pt x="5446" y="21158"/>
                    <a:pt x="5434" y="21161"/>
                  </a:cubicBezTo>
                  <a:cubicBezTo>
                    <a:pt x="5415" y="21161"/>
                    <a:pt x="5388" y="21137"/>
                    <a:pt x="5378" y="21098"/>
                  </a:cubicBezTo>
                  <a:lnTo>
                    <a:pt x="5349" y="20987"/>
                  </a:lnTo>
                  <a:lnTo>
                    <a:pt x="5328" y="20992"/>
                  </a:lnTo>
                  <a:cubicBezTo>
                    <a:pt x="5291" y="20999"/>
                    <a:pt x="5251" y="21003"/>
                    <a:pt x="5203" y="21007"/>
                  </a:cubicBezTo>
                  <a:lnTo>
                    <a:pt x="5182" y="21008"/>
                  </a:lnTo>
                  <a:lnTo>
                    <a:pt x="5182" y="21123"/>
                  </a:lnTo>
                  <a:cubicBezTo>
                    <a:pt x="5182" y="21168"/>
                    <a:pt x="5159" y="21199"/>
                    <a:pt x="5138" y="21199"/>
                  </a:cubicBezTo>
                  <a:cubicBezTo>
                    <a:pt x="5118" y="21199"/>
                    <a:pt x="5096" y="21168"/>
                    <a:pt x="5096" y="21123"/>
                  </a:cubicBezTo>
                  <a:lnTo>
                    <a:pt x="5096" y="21008"/>
                  </a:lnTo>
                  <a:lnTo>
                    <a:pt x="5075" y="21007"/>
                  </a:lnTo>
                  <a:cubicBezTo>
                    <a:pt x="5028" y="21004"/>
                    <a:pt x="4987" y="20999"/>
                    <a:pt x="4951" y="20992"/>
                  </a:cubicBezTo>
                  <a:lnTo>
                    <a:pt x="4930" y="20987"/>
                  </a:lnTo>
                  <a:lnTo>
                    <a:pt x="4904" y="21098"/>
                  </a:lnTo>
                  <a:cubicBezTo>
                    <a:pt x="4895" y="21136"/>
                    <a:pt x="4867" y="21160"/>
                    <a:pt x="4846" y="21160"/>
                  </a:cubicBezTo>
                  <a:cubicBezTo>
                    <a:pt x="4845" y="21160"/>
                    <a:pt x="4845" y="21160"/>
                    <a:pt x="4844" y="21160"/>
                  </a:cubicBezTo>
                  <a:cubicBezTo>
                    <a:pt x="4836" y="21157"/>
                    <a:pt x="4830" y="21151"/>
                    <a:pt x="4827" y="21146"/>
                  </a:cubicBezTo>
                  <a:cubicBezTo>
                    <a:pt x="4817" y="21129"/>
                    <a:pt x="4816" y="21102"/>
                    <a:pt x="4822" y="21076"/>
                  </a:cubicBezTo>
                  <a:lnTo>
                    <a:pt x="4850" y="20965"/>
                  </a:lnTo>
                  <a:lnTo>
                    <a:pt x="4831" y="20958"/>
                  </a:lnTo>
                  <a:cubicBezTo>
                    <a:pt x="4792" y="20945"/>
                    <a:pt x="4755" y="20929"/>
                    <a:pt x="4715" y="20909"/>
                  </a:cubicBezTo>
                  <a:lnTo>
                    <a:pt x="4695" y="20900"/>
                  </a:lnTo>
                  <a:lnTo>
                    <a:pt x="4637" y="20999"/>
                  </a:lnTo>
                  <a:cubicBezTo>
                    <a:pt x="4618" y="21032"/>
                    <a:pt x="4592" y="21047"/>
                    <a:pt x="4574" y="21047"/>
                  </a:cubicBezTo>
                  <a:cubicBezTo>
                    <a:pt x="4570" y="21047"/>
                    <a:pt x="4566" y="21046"/>
                    <a:pt x="4563" y="21044"/>
                  </a:cubicBezTo>
                  <a:cubicBezTo>
                    <a:pt x="4554" y="21040"/>
                    <a:pt x="4552" y="21032"/>
                    <a:pt x="4549" y="21025"/>
                  </a:cubicBezTo>
                  <a:cubicBezTo>
                    <a:pt x="4544" y="21005"/>
                    <a:pt x="4549" y="20979"/>
                    <a:pt x="4563" y="20957"/>
                  </a:cubicBezTo>
                  <a:lnTo>
                    <a:pt x="4618" y="20858"/>
                  </a:lnTo>
                  <a:lnTo>
                    <a:pt x="4602" y="20846"/>
                  </a:lnTo>
                  <a:cubicBezTo>
                    <a:pt x="4570" y="20825"/>
                    <a:pt x="4538" y="20800"/>
                    <a:pt x="4502" y="20768"/>
                  </a:cubicBezTo>
                  <a:lnTo>
                    <a:pt x="4487" y="20754"/>
                  </a:lnTo>
                  <a:lnTo>
                    <a:pt x="4405" y="20835"/>
                  </a:lnTo>
                  <a:cubicBezTo>
                    <a:pt x="4386" y="20854"/>
                    <a:pt x="4363" y="20866"/>
                    <a:pt x="4342" y="20866"/>
                  </a:cubicBezTo>
                  <a:cubicBezTo>
                    <a:pt x="4336" y="20866"/>
                    <a:pt x="4326" y="20865"/>
                    <a:pt x="4321" y="20858"/>
                  </a:cubicBezTo>
                  <a:cubicBezTo>
                    <a:pt x="4315" y="20851"/>
                    <a:pt x="4313" y="20844"/>
                    <a:pt x="4313" y="20837"/>
                  </a:cubicBezTo>
                  <a:cubicBezTo>
                    <a:pt x="4313" y="20818"/>
                    <a:pt x="4324" y="20793"/>
                    <a:pt x="4343" y="20773"/>
                  </a:cubicBezTo>
                  <a:lnTo>
                    <a:pt x="4425" y="20692"/>
                  </a:lnTo>
                  <a:lnTo>
                    <a:pt x="4411" y="20676"/>
                  </a:lnTo>
                  <a:cubicBezTo>
                    <a:pt x="4380" y="20641"/>
                    <a:pt x="4355" y="20609"/>
                    <a:pt x="4333" y="20577"/>
                  </a:cubicBezTo>
                  <a:lnTo>
                    <a:pt x="4321" y="20560"/>
                  </a:lnTo>
                  <a:lnTo>
                    <a:pt x="4222" y="20617"/>
                  </a:lnTo>
                  <a:cubicBezTo>
                    <a:pt x="4205" y="20627"/>
                    <a:pt x="4186" y="20631"/>
                    <a:pt x="4170" y="20631"/>
                  </a:cubicBezTo>
                  <a:cubicBezTo>
                    <a:pt x="4154" y="20631"/>
                    <a:pt x="4141" y="20627"/>
                    <a:pt x="4135" y="20617"/>
                  </a:cubicBezTo>
                  <a:cubicBezTo>
                    <a:pt x="4131" y="20609"/>
                    <a:pt x="4132" y="20600"/>
                    <a:pt x="4133" y="20594"/>
                  </a:cubicBezTo>
                  <a:cubicBezTo>
                    <a:pt x="4139" y="20574"/>
                    <a:pt x="4157" y="20555"/>
                    <a:pt x="4180" y="20541"/>
                  </a:cubicBezTo>
                  <a:lnTo>
                    <a:pt x="4279" y="20483"/>
                  </a:lnTo>
                  <a:lnTo>
                    <a:pt x="4269" y="20465"/>
                  </a:lnTo>
                  <a:cubicBezTo>
                    <a:pt x="4249" y="20425"/>
                    <a:pt x="4234" y="20387"/>
                    <a:pt x="4221" y="20349"/>
                  </a:cubicBezTo>
                  <a:lnTo>
                    <a:pt x="4214" y="20329"/>
                  </a:lnTo>
                  <a:lnTo>
                    <a:pt x="4103" y="20360"/>
                  </a:lnTo>
                  <a:cubicBezTo>
                    <a:pt x="4093" y="20362"/>
                    <a:pt x="4084" y="20364"/>
                    <a:pt x="4075" y="20364"/>
                  </a:cubicBezTo>
                  <a:cubicBezTo>
                    <a:pt x="4047" y="20364"/>
                    <a:pt x="4022" y="20353"/>
                    <a:pt x="4018" y="20337"/>
                  </a:cubicBezTo>
                  <a:cubicBezTo>
                    <a:pt x="4016" y="20329"/>
                    <a:pt x="4021" y="20320"/>
                    <a:pt x="4023" y="20315"/>
                  </a:cubicBezTo>
                  <a:cubicBezTo>
                    <a:pt x="4033" y="20298"/>
                    <a:pt x="4054" y="20283"/>
                    <a:pt x="4081" y="20277"/>
                  </a:cubicBezTo>
                  <a:lnTo>
                    <a:pt x="4191" y="20247"/>
                  </a:lnTo>
                  <a:lnTo>
                    <a:pt x="4187" y="20226"/>
                  </a:lnTo>
                  <a:cubicBezTo>
                    <a:pt x="4180" y="20189"/>
                    <a:pt x="4176" y="20149"/>
                    <a:pt x="4171" y="20101"/>
                  </a:cubicBezTo>
                  <a:lnTo>
                    <a:pt x="4170" y="20080"/>
                  </a:lnTo>
                  <a:lnTo>
                    <a:pt x="4055" y="20080"/>
                  </a:lnTo>
                  <a:cubicBezTo>
                    <a:pt x="4011" y="20080"/>
                    <a:pt x="3979" y="20057"/>
                    <a:pt x="3979" y="20036"/>
                  </a:cubicBezTo>
                  <a:cubicBezTo>
                    <a:pt x="3979" y="20017"/>
                    <a:pt x="4012" y="19994"/>
                    <a:pt x="4055" y="19994"/>
                  </a:cubicBezTo>
                  <a:lnTo>
                    <a:pt x="4170" y="19994"/>
                  </a:lnTo>
                  <a:lnTo>
                    <a:pt x="4171" y="19973"/>
                  </a:lnTo>
                  <a:cubicBezTo>
                    <a:pt x="4174" y="19927"/>
                    <a:pt x="4180" y="19886"/>
                    <a:pt x="4187" y="19848"/>
                  </a:cubicBezTo>
                  <a:lnTo>
                    <a:pt x="4191" y="19827"/>
                  </a:lnTo>
                  <a:lnTo>
                    <a:pt x="4081" y="19798"/>
                  </a:lnTo>
                  <a:cubicBezTo>
                    <a:pt x="4037" y="19786"/>
                    <a:pt x="4013" y="19757"/>
                    <a:pt x="4018" y="19738"/>
                  </a:cubicBezTo>
                  <a:cubicBezTo>
                    <a:pt x="4022" y="19722"/>
                    <a:pt x="4047" y="19711"/>
                    <a:pt x="4075" y="19711"/>
                  </a:cubicBezTo>
                  <a:cubicBezTo>
                    <a:pt x="4084" y="19711"/>
                    <a:pt x="4093" y="19712"/>
                    <a:pt x="4103" y="19714"/>
                  </a:cubicBezTo>
                  <a:lnTo>
                    <a:pt x="4214" y="19744"/>
                  </a:lnTo>
                  <a:lnTo>
                    <a:pt x="4221" y="19724"/>
                  </a:lnTo>
                  <a:cubicBezTo>
                    <a:pt x="4234" y="19686"/>
                    <a:pt x="4249" y="19646"/>
                    <a:pt x="4269" y="19608"/>
                  </a:cubicBezTo>
                  <a:lnTo>
                    <a:pt x="4279" y="19588"/>
                  </a:lnTo>
                  <a:lnTo>
                    <a:pt x="4180" y="19530"/>
                  </a:lnTo>
                  <a:cubicBezTo>
                    <a:pt x="4156" y="19517"/>
                    <a:pt x="4139" y="19497"/>
                    <a:pt x="4133" y="19477"/>
                  </a:cubicBezTo>
                  <a:cubicBezTo>
                    <a:pt x="4132" y="19471"/>
                    <a:pt x="4131" y="19463"/>
                    <a:pt x="4134" y="19455"/>
                  </a:cubicBezTo>
                  <a:cubicBezTo>
                    <a:pt x="4140" y="19446"/>
                    <a:pt x="4153" y="19441"/>
                    <a:pt x="4170" y="19441"/>
                  </a:cubicBezTo>
                  <a:cubicBezTo>
                    <a:pt x="4186" y="19441"/>
                    <a:pt x="4205" y="19446"/>
                    <a:pt x="4222" y="19456"/>
                  </a:cubicBezTo>
                  <a:lnTo>
                    <a:pt x="4321" y="19513"/>
                  </a:lnTo>
                  <a:lnTo>
                    <a:pt x="4333" y="19496"/>
                  </a:lnTo>
                  <a:cubicBezTo>
                    <a:pt x="4354" y="19465"/>
                    <a:pt x="4379" y="19432"/>
                    <a:pt x="4411" y="19397"/>
                  </a:cubicBezTo>
                  <a:lnTo>
                    <a:pt x="4424" y="19381"/>
                  </a:lnTo>
                  <a:lnTo>
                    <a:pt x="4343" y="19300"/>
                  </a:lnTo>
                  <a:cubicBezTo>
                    <a:pt x="4313" y="19269"/>
                    <a:pt x="4305" y="19229"/>
                    <a:pt x="4319" y="19216"/>
                  </a:cubicBezTo>
                  <a:cubicBezTo>
                    <a:pt x="4326" y="19208"/>
                    <a:pt x="4334" y="19207"/>
                    <a:pt x="4340" y="19207"/>
                  </a:cubicBezTo>
                  <a:cubicBezTo>
                    <a:pt x="4360" y="19207"/>
                    <a:pt x="4384" y="19219"/>
                    <a:pt x="4403" y="19238"/>
                  </a:cubicBezTo>
                  <a:lnTo>
                    <a:pt x="4486" y="19319"/>
                  </a:lnTo>
                  <a:lnTo>
                    <a:pt x="4501" y="19305"/>
                  </a:lnTo>
                  <a:cubicBezTo>
                    <a:pt x="4537" y="19275"/>
                    <a:pt x="4569" y="19248"/>
                    <a:pt x="4601" y="19227"/>
                  </a:cubicBezTo>
                  <a:lnTo>
                    <a:pt x="4617" y="19216"/>
                  </a:lnTo>
                  <a:lnTo>
                    <a:pt x="4560" y="19117"/>
                  </a:lnTo>
                  <a:cubicBezTo>
                    <a:pt x="4548" y="19092"/>
                    <a:pt x="4543" y="19066"/>
                    <a:pt x="4548" y="19048"/>
                  </a:cubicBezTo>
                  <a:cubicBezTo>
                    <a:pt x="4549" y="19042"/>
                    <a:pt x="4553" y="19033"/>
                    <a:pt x="4559" y="19029"/>
                  </a:cubicBezTo>
                  <a:cubicBezTo>
                    <a:pt x="4563" y="19027"/>
                    <a:pt x="4567" y="19026"/>
                    <a:pt x="4571" y="19026"/>
                  </a:cubicBezTo>
                  <a:cubicBezTo>
                    <a:pt x="4590" y="19026"/>
                    <a:pt x="4616" y="19041"/>
                    <a:pt x="4634" y="19074"/>
                  </a:cubicBezTo>
                  <a:lnTo>
                    <a:pt x="4692" y="19175"/>
                  </a:lnTo>
                  <a:lnTo>
                    <a:pt x="4712" y="19165"/>
                  </a:lnTo>
                  <a:cubicBezTo>
                    <a:pt x="4751" y="19145"/>
                    <a:pt x="4790" y="19129"/>
                    <a:pt x="4828" y="19117"/>
                  </a:cubicBezTo>
                  <a:lnTo>
                    <a:pt x="4848" y="19110"/>
                  </a:lnTo>
                  <a:lnTo>
                    <a:pt x="4818" y="18999"/>
                  </a:lnTo>
                  <a:cubicBezTo>
                    <a:pt x="4811" y="18973"/>
                    <a:pt x="4813" y="18947"/>
                    <a:pt x="4823" y="18929"/>
                  </a:cubicBezTo>
                  <a:cubicBezTo>
                    <a:pt x="4825" y="18924"/>
                    <a:pt x="4833" y="18917"/>
                    <a:pt x="4840" y="18915"/>
                  </a:cubicBezTo>
                  <a:cubicBezTo>
                    <a:pt x="4842" y="18915"/>
                    <a:pt x="4844" y="18914"/>
                    <a:pt x="4846" y="18914"/>
                  </a:cubicBezTo>
                  <a:cubicBezTo>
                    <a:pt x="4866" y="18914"/>
                    <a:pt x="4892" y="18937"/>
                    <a:pt x="4901" y="18976"/>
                  </a:cubicBezTo>
                  <a:lnTo>
                    <a:pt x="4930" y="19087"/>
                  </a:lnTo>
                  <a:lnTo>
                    <a:pt x="4951" y="19084"/>
                  </a:lnTo>
                  <a:cubicBezTo>
                    <a:pt x="4989" y="19075"/>
                    <a:pt x="5030" y="19071"/>
                    <a:pt x="5076" y="19068"/>
                  </a:cubicBezTo>
                  <a:lnTo>
                    <a:pt x="5097" y="19066"/>
                  </a:lnTo>
                  <a:lnTo>
                    <a:pt x="5097" y="18950"/>
                  </a:lnTo>
                  <a:cubicBezTo>
                    <a:pt x="5097" y="18907"/>
                    <a:pt x="5119" y="18874"/>
                    <a:pt x="5139" y="18874"/>
                  </a:cubicBezTo>
                  <a:close/>
                  <a:moveTo>
                    <a:pt x="13724" y="20932"/>
                  </a:moveTo>
                  <a:cubicBezTo>
                    <a:pt x="13735" y="20932"/>
                    <a:pt x="13745" y="20933"/>
                    <a:pt x="13755" y="20936"/>
                  </a:cubicBezTo>
                  <a:cubicBezTo>
                    <a:pt x="13787" y="20944"/>
                    <a:pt x="13813" y="20965"/>
                    <a:pt x="13830" y="20995"/>
                  </a:cubicBezTo>
                  <a:cubicBezTo>
                    <a:pt x="13849" y="21028"/>
                    <a:pt x="13851" y="21067"/>
                    <a:pt x="13841" y="21103"/>
                  </a:cubicBezTo>
                  <a:cubicBezTo>
                    <a:pt x="13835" y="21120"/>
                    <a:pt x="13813" y="21146"/>
                    <a:pt x="13792" y="21171"/>
                  </a:cubicBezTo>
                  <a:cubicBezTo>
                    <a:pt x="13765" y="21199"/>
                    <a:pt x="13736" y="21231"/>
                    <a:pt x="13719" y="21267"/>
                  </a:cubicBezTo>
                  <a:lnTo>
                    <a:pt x="13595" y="21221"/>
                  </a:lnTo>
                  <a:cubicBezTo>
                    <a:pt x="13602" y="21182"/>
                    <a:pt x="13598" y="21137"/>
                    <a:pt x="13595" y="21098"/>
                  </a:cubicBezTo>
                  <a:cubicBezTo>
                    <a:pt x="13592" y="21071"/>
                    <a:pt x="13590" y="21041"/>
                    <a:pt x="13593" y="21028"/>
                  </a:cubicBezTo>
                  <a:cubicBezTo>
                    <a:pt x="13611" y="20971"/>
                    <a:pt x="13666" y="20932"/>
                    <a:pt x="13724" y="20932"/>
                  </a:cubicBezTo>
                  <a:close/>
                  <a:moveTo>
                    <a:pt x="14928" y="21182"/>
                  </a:moveTo>
                  <a:cubicBezTo>
                    <a:pt x="14988" y="21182"/>
                    <a:pt x="15040" y="21229"/>
                    <a:pt x="15051" y="21293"/>
                  </a:cubicBezTo>
                  <a:cubicBezTo>
                    <a:pt x="15053" y="21309"/>
                    <a:pt x="15046" y="21340"/>
                    <a:pt x="15040" y="21368"/>
                  </a:cubicBezTo>
                  <a:cubicBezTo>
                    <a:pt x="15030" y="21406"/>
                    <a:pt x="15020" y="21448"/>
                    <a:pt x="15022" y="21489"/>
                  </a:cubicBezTo>
                  <a:lnTo>
                    <a:pt x="14892" y="21514"/>
                  </a:lnTo>
                  <a:cubicBezTo>
                    <a:pt x="14879" y="21475"/>
                    <a:pt x="14855" y="21438"/>
                    <a:pt x="14834" y="21406"/>
                  </a:cubicBezTo>
                  <a:cubicBezTo>
                    <a:pt x="14816" y="21382"/>
                    <a:pt x="14799" y="21355"/>
                    <a:pt x="14797" y="21340"/>
                  </a:cubicBezTo>
                  <a:cubicBezTo>
                    <a:pt x="14790" y="21303"/>
                    <a:pt x="14798" y="21266"/>
                    <a:pt x="14819" y="21235"/>
                  </a:cubicBezTo>
                  <a:cubicBezTo>
                    <a:pt x="14839" y="21208"/>
                    <a:pt x="14868" y="21189"/>
                    <a:pt x="14901" y="21183"/>
                  </a:cubicBezTo>
                  <a:cubicBezTo>
                    <a:pt x="14908" y="21182"/>
                    <a:pt x="14915" y="21182"/>
                    <a:pt x="14922" y="21182"/>
                  </a:cubicBezTo>
                  <a:cubicBezTo>
                    <a:pt x="14924" y="21182"/>
                    <a:pt x="14926" y="21182"/>
                    <a:pt x="14928" y="21182"/>
                  </a:cubicBezTo>
                  <a:close/>
                  <a:moveTo>
                    <a:pt x="13580" y="21265"/>
                  </a:moveTo>
                  <a:lnTo>
                    <a:pt x="13706" y="21310"/>
                  </a:lnTo>
                  <a:cubicBezTo>
                    <a:pt x="13695" y="21347"/>
                    <a:pt x="13696" y="21390"/>
                    <a:pt x="13697" y="21429"/>
                  </a:cubicBezTo>
                  <a:cubicBezTo>
                    <a:pt x="13698" y="21462"/>
                    <a:pt x="13700" y="21495"/>
                    <a:pt x="13693" y="21510"/>
                  </a:cubicBezTo>
                  <a:cubicBezTo>
                    <a:pt x="13672" y="21563"/>
                    <a:pt x="13620" y="21597"/>
                    <a:pt x="13568" y="21597"/>
                  </a:cubicBezTo>
                  <a:cubicBezTo>
                    <a:pt x="13553" y="21597"/>
                    <a:pt x="13537" y="21594"/>
                    <a:pt x="13522" y="21587"/>
                  </a:cubicBezTo>
                  <a:cubicBezTo>
                    <a:pt x="13458" y="21559"/>
                    <a:pt x="13427" y="21482"/>
                    <a:pt x="13455" y="21414"/>
                  </a:cubicBezTo>
                  <a:cubicBezTo>
                    <a:pt x="13460" y="21401"/>
                    <a:pt x="13481" y="21380"/>
                    <a:pt x="13501" y="21360"/>
                  </a:cubicBezTo>
                  <a:cubicBezTo>
                    <a:pt x="13529" y="21332"/>
                    <a:pt x="13560" y="21301"/>
                    <a:pt x="13580" y="21265"/>
                  </a:cubicBezTo>
                  <a:close/>
                  <a:moveTo>
                    <a:pt x="11985" y="20791"/>
                  </a:moveTo>
                  <a:lnTo>
                    <a:pt x="12574" y="21132"/>
                  </a:lnTo>
                  <a:cubicBezTo>
                    <a:pt x="12468" y="21307"/>
                    <a:pt x="12342" y="21468"/>
                    <a:pt x="12201" y="21616"/>
                  </a:cubicBezTo>
                  <a:lnTo>
                    <a:pt x="11720" y="21135"/>
                  </a:lnTo>
                  <a:cubicBezTo>
                    <a:pt x="11819" y="21030"/>
                    <a:pt x="11909" y="20915"/>
                    <a:pt x="11985" y="20791"/>
                  </a:cubicBezTo>
                  <a:close/>
                  <a:moveTo>
                    <a:pt x="8336" y="20792"/>
                  </a:moveTo>
                  <a:cubicBezTo>
                    <a:pt x="8413" y="20916"/>
                    <a:pt x="8501" y="21031"/>
                    <a:pt x="8602" y="21136"/>
                  </a:cubicBezTo>
                  <a:lnTo>
                    <a:pt x="8120" y="21617"/>
                  </a:lnTo>
                  <a:cubicBezTo>
                    <a:pt x="7979" y="21469"/>
                    <a:pt x="7854" y="21308"/>
                    <a:pt x="7747" y="21134"/>
                  </a:cubicBezTo>
                  <a:lnTo>
                    <a:pt x="8336" y="20792"/>
                  </a:lnTo>
                  <a:close/>
                  <a:moveTo>
                    <a:pt x="8631" y="21169"/>
                  </a:moveTo>
                  <a:lnTo>
                    <a:pt x="8656" y="21194"/>
                  </a:lnTo>
                  <a:lnTo>
                    <a:pt x="8176" y="21675"/>
                  </a:lnTo>
                  <a:lnTo>
                    <a:pt x="8150" y="21651"/>
                  </a:lnTo>
                  <a:lnTo>
                    <a:pt x="8631" y="21169"/>
                  </a:lnTo>
                  <a:close/>
                  <a:moveTo>
                    <a:pt x="11688" y="21169"/>
                  </a:moveTo>
                  <a:lnTo>
                    <a:pt x="12169" y="21651"/>
                  </a:lnTo>
                  <a:lnTo>
                    <a:pt x="12145" y="21675"/>
                  </a:lnTo>
                  <a:lnTo>
                    <a:pt x="11663" y="21194"/>
                  </a:lnTo>
                  <a:lnTo>
                    <a:pt x="11688" y="21169"/>
                  </a:lnTo>
                  <a:close/>
                  <a:moveTo>
                    <a:pt x="13457" y="21597"/>
                  </a:moveTo>
                  <a:cubicBezTo>
                    <a:pt x="13471" y="21611"/>
                    <a:pt x="13486" y="21621"/>
                    <a:pt x="13504" y="21629"/>
                  </a:cubicBezTo>
                  <a:cubicBezTo>
                    <a:pt x="13523" y="21637"/>
                    <a:pt x="13541" y="21641"/>
                    <a:pt x="13560" y="21642"/>
                  </a:cubicBezTo>
                  <a:cubicBezTo>
                    <a:pt x="13556" y="21649"/>
                    <a:pt x="13552" y="21655"/>
                    <a:pt x="13549" y="21663"/>
                  </a:cubicBezTo>
                  <a:cubicBezTo>
                    <a:pt x="13545" y="21672"/>
                    <a:pt x="13543" y="21678"/>
                    <a:pt x="13540" y="21685"/>
                  </a:cubicBezTo>
                  <a:cubicBezTo>
                    <a:pt x="13525" y="21673"/>
                    <a:pt x="13511" y="21661"/>
                    <a:pt x="13493" y="21653"/>
                  </a:cubicBezTo>
                  <a:cubicBezTo>
                    <a:pt x="13476" y="21645"/>
                    <a:pt x="13456" y="21641"/>
                    <a:pt x="13438" y="21640"/>
                  </a:cubicBezTo>
                  <a:lnTo>
                    <a:pt x="13449" y="21620"/>
                  </a:lnTo>
                  <a:cubicBezTo>
                    <a:pt x="13452" y="21614"/>
                    <a:pt x="13455" y="21605"/>
                    <a:pt x="13457" y="21597"/>
                  </a:cubicBezTo>
                  <a:close/>
                  <a:moveTo>
                    <a:pt x="12895" y="20536"/>
                  </a:moveTo>
                  <a:lnTo>
                    <a:pt x="12895" y="21738"/>
                  </a:lnTo>
                  <a:lnTo>
                    <a:pt x="12145" y="21738"/>
                  </a:lnTo>
                  <a:lnTo>
                    <a:pt x="12161" y="21724"/>
                  </a:lnTo>
                  <a:cubicBezTo>
                    <a:pt x="12180" y="21705"/>
                    <a:pt x="12199" y="21685"/>
                    <a:pt x="12219" y="21666"/>
                  </a:cubicBezTo>
                  <a:lnTo>
                    <a:pt x="12235" y="21651"/>
                  </a:lnTo>
                  <a:lnTo>
                    <a:pt x="12232" y="21649"/>
                  </a:lnTo>
                  <a:cubicBezTo>
                    <a:pt x="12377" y="21499"/>
                    <a:pt x="12505" y="21334"/>
                    <a:pt x="12614" y="21156"/>
                  </a:cubicBezTo>
                  <a:lnTo>
                    <a:pt x="12626" y="21136"/>
                  </a:lnTo>
                  <a:cubicBezTo>
                    <a:pt x="12641" y="21113"/>
                    <a:pt x="12653" y="21089"/>
                    <a:pt x="12667" y="21065"/>
                  </a:cubicBezTo>
                  <a:lnTo>
                    <a:pt x="12677" y="21045"/>
                  </a:lnTo>
                  <a:lnTo>
                    <a:pt x="12675" y="21045"/>
                  </a:lnTo>
                  <a:cubicBezTo>
                    <a:pt x="12764" y="20884"/>
                    <a:pt x="12838" y="20714"/>
                    <a:pt x="12895" y="20536"/>
                  </a:cubicBezTo>
                  <a:close/>
                  <a:moveTo>
                    <a:pt x="12941" y="17294"/>
                  </a:moveTo>
                  <a:cubicBezTo>
                    <a:pt x="12955" y="17310"/>
                    <a:pt x="12975" y="17326"/>
                    <a:pt x="13000" y="17344"/>
                  </a:cubicBezTo>
                  <a:cubicBezTo>
                    <a:pt x="13036" y="17367"/>
                    <a:pt x="13075" y="17394"/>
                    <a:pt x="13095" y="17426"/>
                  </a:cubicBezTo>
                  <a:cubicBezTo>
                    <a:pt x="13113" y="17460"/>
                    <a:pt x="13118" y="17507"/>
                    <a:pt x="13123" y="17549"/>
                  </a:cubicBezTo>
                  <a:cubicBezTo>
                    <a:pt x="13126" y="17584"/>
                    <a:pt x="13129" y="17616"/>
                    <a:pt x="13139" y="17636"/>
                  </a:cubicBezTo>
                  <a:cubicBezTo>
                    <a:pt x="13152" y="17657"/>
                    <a:pt x="13168" y="17674"/>
                    <a:pt x="13185" y="17689"/>
                  </a:cubicBezTo>
                  <a:lnTo>
                    <a:pt x="13185" y="21738"/>
                  </a:lnTo>
                  <a:lnTo>
                    <a:pt x="12941" y="21738"/>
                  </a:lnTo>
                  <a:lnTo>
                    <a:pt x="12941" y="20378"/>
                  </a:lnTo>
                  <a:cubicBezTo>
                    <a:pt x="12942" y="20376"/>
                    <a:pt x="12942" y="20371"/>
                    <a:pt x="12943" y="20368"/>
                  </a:cubicBezTo>
                  <a:lnTo>
                    <a:pt x="12949" y="20346"/>
                  </a:lnTo>
                  <a:lnTo>
                    <a:pt x="12947" y="20346"/>
                  </a:lnTo>
                  <a:cubicBezTo>
                    <a:pt x="12997" y="20142"/>
                    <a:pt x="13024" y="19930"/>
                    <a:pt x="13029" y="19711"/>
                  </a:cubicBezTo>
                  <a:lnTo>
                    <a:pt x="13029" y="19692"/>
                  </a:lnTo>
                  <a:lnTo>
                    <a:pt x="13029" y="19665"/>
                  </a:lnTo>
                  <a:lnTo>
                    <a:pt x="13029" y="19637"/>
                  </a:lnTo>
                  <a:lnTo>
                    <a:pt x="13029" y="19618"/>
                  </a:lnTo>
                  <a:cubicBezTo>
                    <a:pt x="13026" y="19400"/>
                    <a:pt x="12997" y="19187"/>
                    <a:pt x="12947" y="18984"/>
                  </a:cubicBezTo>
                  <a:lnTo>
                    <a:pt x="12949" y="18984"/>
                  </a:lnTo>
                  <a:lnTo>
                    <a:pt x="12943" y="18960"/>
                  </a:lnTo>
                  <a:cubicBezTo>
                    <a:pt x="12942" y="18958"/>
                    <a:pt x="12942" y="18954"/>
                    <a:pt x="12941" y="18952"/>
                  </a:cubicBezTo>
                  <a:lnTo>
                    <a:pt x="12941" y="17294"/>
                  </a:lnTo>
                  <a:close/>
                  <a:moveTo>
                    <a:pt x="10160" y="17566"/>
                  </a:moveTo>
                  <a:cubicBezTo>
                    <a:pt x="11318" y="17566"/>
                    <a:pt x="12259" y="18508"/>
                    <a:pt x="12259" y="19665"/>
                  </a:cubicBezTo>
                  <a:cubicBezTo>
                    <a:pt x="12259" y="20823"/>
                    <a:pt x="11318" y="21763"/>
                    <a:pt x="10160" y="21763"/>
                  </a:cubicBezTo>
                  <a:cubicBezTo>
                    <a:pt x="9003" y="21763"/>
                    <a:pt x="8062" y="20823"/>
                    <a:pt x="8062" y="19665"/>
                  </a:cubicBezTo>
                  <a:cubicBezTo>
                    <a:pt x="8062" y="18508"/>
                    <a:pt x="9003" y="17566"/>
                    <a:pt x="10160" y="17566"/>
                  </a:cubicBezTo>
                  <a:close/>
                  <a:moveTo>
                    <a:pt x="15029" y="21536"/>
                  </a:moveTo>
                  <a:cubicBezTo>
                    <a:pt x="15041" y="21574"/>
                    <a:pt x="15066" y="21611"/>
                    <a:pt x="15088" y="21642"/>
                  </a:cubicBezTo>
                  <a:cubicBezTo>
                    <a:pt x="15105" y="21666"/>
                    <a:pt x="15122" y="21691"/>
                    <a:pt x="15125" y="21707"/>
                  </a:cubicBezTo>
                  <a:cubicBezTo>
                    <a:pt x="15138" y="21780"/>
                    <a:pt x="15092" y="21851"/>
                    <a:pt x="15022" y="21864"/>
                  </a:cubicBezTo>
                  <a:cubicBezTo>
                    <a:pt x="15014" y="21865"/>
                    <a:pt x="15006" y="21867"/>
                    <a:pt x="14999" y="21867"/>
                  </a:cubicBezTo>
                  <a:cubicBezTo>
                    <a:pt x="14935" y="21867"/>
                    <a:pt x="14882" y="21819"/>
                    <a:pt x="14869" y="21756"/>
                  </a:cubicBezTo>
                  <a:cubicBezTo>
                    <a:pt x="14867" y="21740"/>
                    <a:pt x="14873" y="21710"/>
                    <a:pt x="14882" y="21680"/>
                  </a:cubicBezTo>
                  <a:cubicBezTo>
                    <a:pt x="14890" y="21642"/>
                    <a:pt x="14899" y="21599"/>
                    <a:pt x="14898" y="21559"/>
                  </a:cubicBezTo>
                  <a:lnTo>
                    <a:pt x="14974" y="21544"/>
                  </a:lnTo>
                  <a:lnTo>
                    <a:pt x="15029" y="21536"/>
                  </a:lnTo>
                  <a:close/>
                  <a:moveTo>
                    <a:pt x="8067" y="21627"/>
                  </a:moveTo>
                  <a:cubicBezTo>
                    <a:pt x="8074" y="21635"/>
                    <a:pt x="8081" y="21642"/>
                    <a:pt x="8087" y="21649"/>
                  </a:cubicBezTo>
                  <a:lnTo>
                    <a:pt x="8086" y="21651"/>
                  </a:lnTo>
                  <a:lnTo>
                    <a:pt x="8102" y="21666"/>
                  </a:lnTo>
                  <a:lnTo>
                    <a:pt x="8141" y="21705"/>
                  </a:lnTo>
                  <a:cubicBezTo>
                    <a:pt x="8122" y="21768"/>
                    <a:pt x="8096" y="21827"/>
                    <a:pt x="8067" y="21885"/>
                  </a:cubicBezTo>
                  <a:lnTo>
                    <a:pt x="8067" y="21627"/>
                  </a:lnTo>
                  <a:close/>
                  <a:moveTo>
                    <a:pt x="13223" y="17720"/>
                  </a:moveTo>
                  <a:cubicBezTo>
                    <a:pt x="13233" y="17726"/>
                    <a:pt x="13245" y="17729"/>
                    <a:pt x="13258" y="17731"/>
                  </a:cubicBezTo>
                  <a:cubicBezTo>
                    <a:pt x="13276" y="17741"/>
                    <a:pt x="13286" y="17756"/>
                    <a:pt x="13292" y="17771"/>
                  </a:cubicBezTo>
                  <a:cubicBezTo>
                    <a:pt x="13301" y="17787"/>
                    <a:pt x="13305" y="17803"/>
                    <a:pt x="13308" y="17817"/>
                  </a:cubicBezTo>
                  <a:cubicBezTo>
                    <a:pt x="13285" y="17865"/>
                    <a:pt x="13281" y="17921"/>
                    <a:pt x="13305" y="17973"/>
                  </a:cubicBezTo>
                  <a:cubicBezTo>
                    <a:pt x="13313" y="17994"/>
                    <a:pt x="13337" y="18016"/>
                    <a:pt x="13363" y="18041"/>
                  </a:cubicBezTo>
                  <a:cubicBezTo>
                    <a:pt x="13395" y="18070"/>
                    <a:pt x="13429" y="18103"/>
                    <a:pt x="13443" y="18139"/>
                  </a:cubicBezTo>
                  <a:cubicBezTo>
                    <a:pt x="13458" y="18174"/>
                    <a:pt x="13454" y="18221"/>
                    <a:pt x="13450" y="18265"/>
                  </a:cubicBezTo>
                  <a:cubicBezTo>
                    <a:pt x="13448" y="18300"/>
                    <a:pt x="13447" y="18331"/>
                    <a:pt x="13454" y="18353"/>
                  </a:cubicBezTo>
                  <a:cubicBezTo>
                    <a:pt x="13472" y="18406"/>
                    <a:pt x="13513" y="18446"/>
                    <a:pt x="13563" y="18464"/>
                  </a:cubicBezTo>
                  <a:cubicBezTo>
                    <a:pt x="13571" y="18477"/>
                    <a:pt x="13577" y="18493"/>
                    <a:pt x="13582" y="18510"/>
                  </a:cubicBezTo>
                  <a:cubicBezTo>
                    <a:pt x="13588" y="18526"/>
                    <a:pt x="13590" y="18542"/>
                    <a:pt x="13591" y="18559"/>
                  </a:cubicBezTo>
                  <a:cubicBezTo>
                    <a:pt x="13560" y="18601"/>
                    <a:pt x="13548" y="18657"/>
                    <a:pt x="13561" y="18714"/>
                  </a:cubicBezTo>
                  <a:cubicBezTo>
                    <a:pt x="13569" y="18736"/>
                    <a:pt x="13587" y="18759"/>
                    <a:pt x="13608" y="18787"/>
                  </a:cubicBezTo>
                  <a:cubicBezTo>
                    <a:pt x="13634" y="18821"/>
                    <a:pt x="13664" y="18859"/>
                    <a:pt x="13671" y="18896"/>
                  </a:cubicBezTo>
                  <a:lnTo>
                    <a:pt x="13671" y="18898"/>
                  </a:lnTo>
                  <a:cubicBezTo>
                    <a:pt x="13679" y="18935"/>
                    <a:pt x="13669" y="18983"/>
                    <a:pt x="13658" y="19023"/>
                  </a:cubicBezTo>
                  <a:cubicBezTo>
                    <a:pt x="13650" y="19057"/>
                    <a:pt x="13642" y="19088"/>
                    <a:pt x="13648" y="19110"/>
                  </a:cubicBezTo>
                  <a:cubicBezTo>
                    <a:pt x="13656" y="19167"/>
                    <a:pt x="13691" y="19211"/>
                    <a:pt x="13738" y="19238"/>
                  </a:cubicBezTo>
                  <a:cubicBezTo>
                    <a:pt x="13744" y="19253"/>
                    <a:pt x="13749" y="19268"/>
                    <a:pt x="13750" y="19285"/>
                  </a:cubicBezTo>
                  <a:cubicBezTo>
                    <a:pt x="13753" y="19301"/>
                    <a:pt x="13751" y="19317"/>
                    <a:pt x="13750" y="19334"/>
                  </a:cubicBezTo>
                  <a:cubicBezTo>
                    <a:pt x="13712" y="19371"/>
                    <a:pt x="13691" y="19423"/>
                    <a:pt x="13696" y="19480"/>
                  </a:cubicBezTo>
                  <a:cubicBezTo>
                    <a:pt x="13698" y="19505"/>
                    <a:pt x="13713" y="19531"/>
                    <a:pt x="13729" y="19563"/>
                  </a:cubicBezTo>
                  <a:cubicBezTo>
                    <a:pt x="13749" y="19601"/>
                    <a:pt x="13772" y="19643"/>
                    <a:pt x="13774" y="19681"/>
                  </a:cubicBezTo>
                  <a:cubicBezTo>
                    <a:pt x="13775" y="19719"/>
                    <a:pt x="13756" y="19763"/>
                    <a:pt x="13739" y="19802"/>
                  </a:cubicBezTo>
                  <a:cubicBezTo>
                    <a:pt x="13725" y="19835"/>
                    <a:pt x="13713" y="19863"/>
                    <a:pt x="13713" y="19886"/>
                  </a:cubicBezTo>
                  <a:cubicBezTo>
                    <a:pt x="13713" y="19943"/>
                    <a:pt x="13739" y="19995"/>
                    <a:pt x="13781" y="20028"/>
                  </a:cubicBezTo>
                  <a:cubicBezTo>
                    <a:pt x="13783" y="20043"/>
                    <a:pt x="13786" y="20059"/>
                    <a:pt x="13785" y="20076"/>
                  </a:cubicBezTo>
                  <a:cubicBezTo>
                    <a:pt x="13785" y="20092"/>
                    <a:pt x="13781" y="20109"/>
                    <a:pt x="13775" y="20125"/>
                  </a:cubicBezTo>
                  <a:cubicBezTo>
                    <a:pt x="13732" y="20155"/>
                    <a:pt x="13701" y="20203"/>
                    <a:pt x="13696" y="20259"/>
                  </a:cubicBezTo>
                  <a:cubicBezTo>
                    <a:pt x="13693" y="20281"/>
                    <a:pt x="13703" y="20309"/>
                    <a:pt x="13713" y="20343"/>
                  </a:cubicBezTo>
                  <a:cubicBezTo>
                    <a:pt x="13726" y="20383"/>
                    <a:pt x="13741" y="20429"/>
                    <a:pt x="13735" y="20466"/>
                  </a:cubicBezTo>
                  <a:cubicBezTo>
                    <a:pt x="13730" y="20503"/>
                    <a:pt x="13703" y="20543"/>
                    <a:pt x="13677" y="20578"/>
                  </a:cubicBezTo>
                  <a:cubicBezTo>
                    <a:pt x="13657" y="20608"/>
                    <a:pt x="13640" y="20633"/>
                    <a:pt x="13635" y="20655"/>
                  </a:cubicBezTo>
                  <a:cubicBezTo>
                    <a:pt x="13623" y="20710"/>
                    <a:pt x="13639" y="20766"/>
                    <a:pt x="13672" y="20805"/>
                  </a:cubicBezTo>
                  <a:cubicBezTo>
                    <a:pt x="13672" y="20821"/>
                    <a:pt x="13670" y="20839"/>
                    <a:pt x="13666" y="20854"/>
                  </a:cubicBezTo>
                  <a:cubicBezTo>
                    <a:pt x="13661" y="20870"/>
                    <a:pt x="13655" y="20886"/>
                    <a:pt x="13646" y="20902"/>
                  </a:cubicBezTo>
                  <a:cubicBezTo>
                    <a:pt x="13597" y="20923"/>
                    <a:pt x="13557" y="20962"/>
                    <a:pt x="13541" y="21015"/>
                  </a:cubicBezTo>
                  <a:cubicBezTo>
                    <a:pt x="13535" y="21037"/>
                    <a:pt x="13538" y="21067"/>
                    <a:pt x="13541" y="21103"/>
                  </a:cubicBezTo>
                  <a:cubicBezTo>
                    <a:pt x="13545" y="21146"/>
                    <a:pt x="13551" y="21194"/>
                    <a:pt x="13538" y="21230"/>
                  </a:cubicBezTo>
                  <a:cubicBezTo>
                    <a:pt x="13524" y="21266"/>
                    <a:pt x="13491" y="21299"/>
                    <a:pt x="13461" y="21329"/>
                  </a:cubicBezTo>
                  <a:cubicBezTo>
                    <a:pt x="13437" y="21353"/>
                    <a:pt x="13414" y="21376"/>
                    <a:pt x="13405" y="21399"/>
                  </a:cubicBezTo>
                  <a:cubicBezTo>
                    <a:pt x="13384" y="21451"/>
                    <a:pt x="13389" y="21508"/>
                    <a:pt x="13414" y="21554"/>
                  </a:cubicBezTo>
                  <a:cubicBezTo>
                    <a:pt x="13411" y="21572"/>
                    <a:pt x="13406" y="21587"/>
                    <a:pt x="13400" y="21603"/>
                  </a:cubicBezTo>
                  <a:cubicBezTo>
                    <a:pt x="13391" y="21619"/>
                    <a:pt x="13381" y="21633"/>
                    <a:pt x="13370" y="21646"/>
                  </a:cubicBezTo>
                  <a:cubicBezTo>
                    <a:pt x="13319" y="21659"/>
                    <a:pt x="13274" y="21695"/>
                    <a:pt x="13252" y="21746"/>
                  </a:cubicBezTo>
                  <a:cubicBezTo>
                    <a:pt x="13242" y="21768"/>
                    <a:pt x="13240" y="21799"/>
                    <a:pt x="13239" y="21836"/>
                  </a:cubicBezTo>
                  <a:cubicBezTo>
                    <a:pt x="13237" y="21875"/>
                    <a:pt x="13234" y="21920"/>
                    <a:pt x="13222" y="21952"/>
                  </a:cubicBezTo>
                  <a:lnTo>
                    <a:pt x="13222" y="21786"/>
                  </a:lnTo>
                  <a:lnTo>
                    <a:pt x="13223" y="21786"/>
                  </a:lnTo>
                  <a:lnTo>
                    <a:pt x="13223" y="17720"/>
                  </a:lnTo>
                  <a:close/>
                  <a:moveTo>
                    <a:pt x="15083" y="21888"/>
                  </a:moveTo>
                  <a:cubicBezTo>
                    <a:pt x="15084" y="21895"/>
                    <a:pt x="15083" y="21904"/>
                    <a:pt x="15085" y="21911"/>
                  </a:cubicBezTo>
                  <a:cubicBezTo>
                    <a:pt x="15086" y="21920"/>
                    <a:pt x="15089" y="21926"/>
                    <a:pt x="15091" y="21933"/>
                  </a:cubicBezTo>
                  <a:cubicBezTo>
                    <a:pt x="15082" y="21932"/>
                    <a:pt x="15072" y="21931"/>
                    <a:pt x="15061" y="21931"/>
                  </a:cubicBezTo>
                  <a:cubicBezTo>
                    <a:pt x="15053" y="21931"/>
                    <a:pt x="15044" y="21932"/>
                    <a:pt x="15036" y="21933"/>
                  </a:cubicBezTo>
                  <a:cubicBezTo>
                    <a:pt x="15015" y="21937"/>
                    <a:pt x="14999" y="21946"/>
                    <a:pt x="14983" y="21954"/>
                  </a:cubicBezTo>
                  <a:cubicBezTo>
                    <a:pt x="14981" y="21947"/>
                    <a:pt x="14983" y="21939"/>
                    <a:pt x="14980" y="21931"/>
                  </a:cubicBezTo>
                  <a:cubicBezTo>
                    <a:pt x="14979" y="21923"/>
                    <a:pt x="14975" y="21916"/>
                    <a:pt x="14973" y="21909"/>
                  </a:cubicBezTo>
                  <a:lnTo>
                    <a:pt x="14973" y="21909"/>
                  </a:lnTo>
                  <a:cubicBezTo>
                    <a:pt x="14981" y="21910"/>
                    <a:pt x="14990" y="21911"/>
                    <a:pt x="14999" y="21911"/>
                  </a:cubicBezTo>
                  <a:cubicBezTo>
                    <a:pt x="15009" y="21911"/>
                    <a:pt x="15020" y="21910"/>
                    <a:pt x="15030" y="21909"/>
                  </a:cubicBezTo>
                  <a:cubicBezTo>
                    <a:pt x="15049" y="21905"/>
                    <a:pt x="15067" y="21896"/>
                    <a:pt x="15083" y="21888"/>
                  </a:cubicBezTo>
                  <a:close/>
                  <a:moveTo>
                    <a:pt x="13423" y="21684"/>
                  </a:moveTo>
                  <a:cubicBezTo>
                    <a:pt x="13440" y="21684"/>
                    <a:pt x="13457" y="21688"/>
                    <a:pt x="13474" y="21695"/>
                  </a:cubicBezTo>
                  <a:cubicBezTo>
                    <a:pt x="13503" y="21709"/>
                    <a:pt x="13527" y="21733"/>
                    <a:pt x="13539" y="21765"/>
                  </a:cubicBezTo>
                  <a:cubicBezTo>
                    <a:pt x="13553" y="21799"/>
                    <a:pt x="13550" y="21838"/>
                    <a:pt x="13534" y="21873"/>
                  </a:cubicBezTo>
                  <a:cubicBezTo>
                    <a:pt x="13527" y="21888"/>
                    <a:pt x="13502" y="21910"/>
                    <a:pt x="13479" y="21930"/>
                  </a:cubicBezTo>
                  <a:cubicBezTo>
                    <a:pt x="13450" y="21956"/>
                    <a:pt x="13418" y="21984"/>
                    <a:pt x="13396" y="22017"/>
                  </a:cubicBezTo>
                  <a:lnTo>
                    <a:pt x="13275" y="21958"/>
                  </a:lnTo>
                  <a:cubicBezTo>
                    <a:pt x="13288" y="21920"/>
                    <a:pt x="13290" y="21874"/>
                    <a:pt x="13291" y="21835"/>
                  </a:cubicBezTo>
                  <a:cubicBezTo>
                    <a:pt x="13292" y="21806"/>
                    <a:pt x="13294" y="21775"/>
                    <a:pt x="13300" y="21762"/>
                  </a:cubicBezTo>
                  <a:cubicBezTo>
                    <a:pt x="13322" y="21714"/>
                    <a:pt x="13372" y="21684"/>
                    <a:pt x="13423" y="21684"/>
                  </a:cubicBezTo>
                  <a:close/>
                  <a:moveTo>
                    <a:pt x="8691" y="21225"/>
                  </a:moveTo>
                  <a:cubicBezTo>
                    <a:pt x="8797" y="21324"/>
                    <a:pt x="8911" y="21412"/>
                    <a:pt x="9035" y="21489"/>
                  </a:cubicBezTo>
                  <a:lnTo>
                    <a:pt x="8694" y="22079"/>
                  </a:lnTo>
                  <a:cubicBezTo>
                    <a:pt x="8519" y="21972"/>
                    <a:pt x="8357" y="21847"/>
                    <a:pt x="8209" y="21705"/>
                  </a:cubicBezTo>
                  <a:lnTo>
                    <a:pt x="8691" y="21225"/>
                  </a:lnTo>
                  <a:close/>
                  <a:moveTo>
                    <a:pt x="11630" y="21225"/>
                  </a:moveTo>
                  <a:lnTo>
                    <a:pt x="12111" y="21705"/>
                  </a:lnTo>
                  <a:cubicBezTo>
                    <a:pt x="11964" y="21847"/>
                    <a:pt x="11802" y="21972"/>
                    <a:pt x="11627" y="22079"/>
                  </a:cubicBezTo>
                  <a:lnTo>
                    <a:pt x="11287" y="21489"/>
                  </a:lnTo>
                  <a:cubicBezTo>
                    <a:pt x="11410" y="21413"/>
                    <a:pt x="11525" y="21325"/>
                    <a:pt x="11630" y="21225"/>
                  </a:cubicBezTo>
                  <a:close/>
                  <a:moveTo>
                    <a:pt x="9073" y="21514"/>
                  </a:moveTo>
                  <a:cubicBezTo>
                    <a:pt x="9084" y="21520"/>
                    <a:pt x="9094" y="21525"/>
                    <a:pt x="9104" y="21530"/>
                  </a:cubicBezTo>
                  <a:lnTo>
                    <a:pt x="8763" y="22121"/>
                  </a:lnTo>
                  <a:cubicBezTo>
                    <a:pt x="8752" y="22116"/>
                    <a:pt x="8742" y="22109"/>
                    <a:pt x="8733" y="22104"/>
                  </a:cubicBezTo>
                  <a:lnTo>
                    <a:pt x="9073" y="21514"/>
                  </a:lnTo>
                  <a:close/>
                  <a:moveTo>
                    <a:pt x="11249" y="21514"/>
                  </a:moveTo>
                  <a:lnTo>
                    <a:pt x="11588" y="22104"/>
                  </a:lnTo>
                  <a:cubicBezTo>
                    <a:pt x="11578" y="22109"/>
                    <a:pt x="11567" y="22116"/>
                    <a:pt x="11558" y="22121"/>
                  </a:cubicBezTo>
                  <a:lnTo>
                    <a:pt x="11218" y="21530"/>
                  </a:lnTo>
                  <a:cubicBezTo>
                    <a:pt x="11229" y="21525"/>
                    <a:pt x="11239" y="21519"/>
                    <a:pt x="11249" y="21514"/>
                  </a:cubicBezTo>
                  <a:close/>
                  <a:moveTo>
                    <a:pt x="15068" y="21978"/>
                  </a:moveTo>
                  <a:cubicBezTo>
                    <a:pt x="15130" y="21978"/>
                    <a:pt x="15184" y="22023"/>
                    <a:pt x="15198" y="22088"/>
                  </a:cubicBezTo>
                  <a:cubicBezTo>
                    <a:pt x="15200" y="22104"/>
                    <a:pt x="15194" y="22134"/>
                    <a:pt x="15187" y="22163"/>
                  </a:cubicBezTo>
                  <a:cubicBezTo>
                    <a:pt x="15178" y="22201"/>
                    <a:pt x="15168" y="22244"/>
                    <a:pt x="15172" y="22284"/>
                  </a:cubicBezTo>
                  <a:lnTo>
                    <a:pt x="15041" y="22310"/>
                  </a:lnTo>
                  <a:cubicBezTo>
                    <a:pt x="15027" y="22271"/>
                    <a:pt x="15004" y="22236"/>
                    <a:pt x="14982" y="22202"/>
                  </a:cubicBezTo>
                  <a:cubicBezTo>
                    <a:pt x="14964" y="22178"/>
                    <a:pt x="14947" y="22152"/>
                    <a:pt x="14943" y="22137"/>
                  </a:cubicBezTo>
                  <a:cubicBezTo>
                    <a:pt x="14929" y="22063"/>
                    <a:pt x="14974" y="21993"/>
                    <a:pt x="15045" y="21980"/>
                  </a:cubicBezTo>
                  <a:cubicBezTo>
                    <a:pt x="15052" y="21979"/>
                    <a:pt x="15061" y="21978"/>
                    <a:pt x="15068" y="21978"/>
                  </a:cubicBezTo>
                  <a:close/>
                  <a:moveTo>
                    <a:pt x="13258" y="21999"/>
                  </a:moveTo>
                  <a:lnTo>
                    <a:pt x="13377" y="22058"/>
                  </a:lnTo>
                  <a:cubicBezTo>
                    <a:pt x="13364" y="22096"/>
                    <a:pt x="13361" y="22139"/>
                    <a:pt x="13359" y="22178"/>
                  </a:cubicBezTo>
                  <a:cubicBezTo>
                    <a:pt x="13358" y="22207"/>
                    <a:pt x="13355" y="22239"/>
                    <a:pt x="13348" y="22254"/>
                  </a:cubicBezTo>
                  <a:cubicBezTo>
                    <a:pt x="13323" y="22302"/>
                    <a:pt x="13274" y="22330"/>
                    <a:pt x="13225" y="22330"/>
                  </a:cubicBezTo>
                  <a:cubicBezTo>
                    <a:pt x="13206" y="22330"/>
                    <a:pt x="13187" y="22326"/>
                    <a:pt x="13170" y="22317"/>
                  </a:cubicBezTo>
                  <a:cubicBezTo>
                    <a:pt x="13107" y="22284"/>
                    <a:pt x="13081" y="22204"/>
                    <a:pt x="13116" y="22138"/>
                  </a:cubicBezTo>
                  <a:cubicBezTo>
                    <a:pt x="13123" y="22125"/>
                    <a:pt x="13146" y="22105"/>
                    <a:pt x="13170" y="22085"/>
                  </a:cubicBezTo>
                  <a:cubicBezTo>
                    <a:pt x="13201" y="22060"/>
                    <a:pt x="13234" y="22032"/>
                    <a:pt x="13258" y="21999"/>
                  </a:cubicBezTo>
                  <a:close/>
                  <a:moveTo>
                    <a:pt x="9145" y="21553"/>
                  </a:moveTo>
                  <a:cubicBezTo>
                    <a:pt x="9271" y="21621"/>
                    <a:pt x="9405" y="21676"/>
                    <a:pt x="9544" y="21719"/>
                  </a:cubicBezTo>
                  <a:lnTo>
                    <a:pt x="9368" y="22376"/>
                  </a:lnTo>
                  <a:cubicBezTo>
                    <a:pt x="9171" y="22318"/>
                    <a:pt x="8981" y="22239"/>
                    <a:pt x="8804" y="22142"/>
                  </a:cubicBezTo>
                  <a:lnTo>
                    <a:pt x="9145" y="21553"/>
                  </a:lnTo>
                  <a:close/>
                  <a:moveTo>
                    <a:pt x="11177" y="21553"/>
                  </a:moveTo>
                  <a:lnTo>
                    <a:pt x="11517" y="22142"/>
                  </a:lnTo>
                  <a:cubicBezTo>
                    <a:pt x="11339" y="22239"/>
                    <a:pt x="11150" y="22318"/>
                    <a:pt x="10953" y="22376"/>
                  </a:cubicBezTo>
                  <a:lnTo>
                    <a:pt x="10776" y="21719"/>
                  </a:lnTo>
                  <a:cubicBezTo>
                    <a:pt x="10915" y="21677"/>
                    <a:pt x="11050" y="21621"/>
                    <a:pt x="11177" y="21553"/>
                  </a:cubicBezTo>
                  <a:close/>
                  <a:moveTo>
                    <a:pt x="7950" y="21495"/>
                  </a:moveTo>
                  <a:cubicBezTo>
                    <a:pt x="7973" y="21524"/>
                    <a:pt x="7997" y="21552"/>
                    <a:pt x="8023" y="21578"/>
                  </a:cubicBezTo>
                  <a:lnTo>
                    <a:pt x="8023" y="21966"/>
                  </a:lnTo>
                  <a:cubicBezTo>
                    <a:pt x="7925" y="22133"/>
                    <a:pt x="7792" y="22274"/>
                    <a:pt x="7633" y="22384"/>
                  </a:cubicBezTo>
                  <a:lnTo>
                    <a:pt x="7633" y="21495"/>
                  </a:lnTo>
                  <a:close/>
                  <a:moveTo>
                    <a:pt x="9589" y="21732"/>
                  </a:moveTo>
                  <a:cubicBezTo>
                    <a:pt x="9600" y="21735"/>
                    <a:pt x="9611" y="21738"/>
                    <a:pt x="9622" y="21741"/>
                  </a:cubicBezTo>
                  <a:lnTo>
                    <a:pt x="9446" y="22399"/>
                  </a:lnTo>
                  <a:cubicBezTo>
                    <a:pt x="9435" y="22396"/>
                    <a:pt x="9424" y="22392"/>
                    <a:pt x="9411" y="22390"/>
                  </a:cubicBezTo>
                  <a:lnTo>
                    <a:pt x="9589" y="21732"/>
                  </a:lnTo>
                  <a:close/>
                  <a:moveTo>
                    <a:pt x="10733" y="21732"/>
                  </a:moveTo>
                  <a:lnTo>
                    <a:pt x="10909" y="22390"/>
                  </a:lnTo>
                  <a:cubicBezTo>
                    <a:pt x="10897" y="22392"/>
                    <a:pt x="10887" y="22396"/>
                    <a:pt x="10875" y="22399"/>
                  </a:cubicBezTo>
                  <a:lnTo>
                    <a:pt x="10698" y="21741"/>
                  </a:lnTo>
                  <a:cubicBezTo>
                    <a:pt x="10710" y="21738"/>
                    <a:pt x="10721" y="21735"/>
                    <a:pt x="10733" y="21732"/>
                  </a:cubicBezTo>
                  <a:close/>
                  <a:moveTo>
                    <a:pt x="13186" y="21785"/>
                  </a:moveTo>
                  <a:lnTo>
                    <a:pt x="13186" y="22012"/>
                  </a:lnTo>
                  <a:cubicBezTo>
                    <a:pt x="13171" y="22026"/>
                    <a:pt x="13156" y="22039"/>
                    <a:pt x="13143" y="22050"/>
                  </a:cubicBezTo>
                  <a:cubicBezTo>
                    <a:pt x="13113" y="22075"/>
                    <a:pt x="13089" y="22096"/>
                    <a:pt x="13076" y="22118"/>
                  </a:cubicBezTo>
                  <a:cubicBezTo>
                    <a:pt x="13049" y="22169"/>
                    <a:pt x="13050" y="22228"/>
                    <a:pt x="13073" y="22276"/>
                  </a:cubicBezTo>
                  <a:cubicBezTo>
                    <a:pt x="13069" y="22292"/>
                    <a:pt x="13063" y="22310"/>
                    <a:pt x="13055" y="22326"/>
                  </a:cubicBezTo>
                  <a:cubicBezTo>
                    <a:pt x="13048" y="22341"/>
                    <a:pt x="13036" y="22355"/>
                    <a:pt x="13023" y="22369"/>
                  </a:cubicBezTo>
                  <a:cubicBezTo>
                    <a:pt x="12994" y="22375"/>
                    <a:pt x="12964" y="22391"/>
                    <a:pt x="12942" y="22412"/>
                  </a:cubicBezTo>
                  <a:lnTo>
                    <a:pt x="12942" y="21785"/>
                  </a:lnTo>
                  <a:close/>
                  <a:moveTo>
                    <a:pt x="13102" y="22323"/>
                  </a:moveTo>
                  <a:cubicBezTo>
                    <a:pt x="13116" y="22337"/>
                    <a:pt x="13130" y="22350"/>
                    <a:pt x="13148" y="22358"/>
                  </a:cubicBezTo>
                  <a:cubicBezTo>
                    <a:pt x="13165" y="22368"/>
                    <a:pt x="13183" y="22371"/>
                    <a:pt x="13203" y="22374"/>
                  </a:cubicBezTo>
                  <a:cubicBezTo>
                    <a:pt x="13201" y="22380"/>
                    <a:pt x="13195" y="22387"/>
                    <a:pt x="13191" y="22394"/>
                  </a:cubicBezTo>
                  <a:cubicBezTo>
                    <a:pt x="13187" y="22400"/>
                    <a:pt x="13186" y="22408"/>
                    <a:pt x="13182" y="22416"/>
                  </a:cubicBezTo>
                  <a:cubicBezTo>
                    <a:pt x="13169" y="22403"/>
                    <a:pt x="13154" y="22390"/>
                    <a:pt x="13135" y="22381"/>
                  </a:cubicBezTo>
                  <a:cubicBezTo>
                    <a:pt x="13118" y="22373"/>
                    <a:pt x="13100" y="22369"/>
                    <a:pt x="13080" y="22366"/>
                  </a:cubicBezTo>
                  <a:cubicBezTo>
                    <a:pt x="13085" y="22359"/>
                    <a:pt x="13090" y="22353"/>
                    <a:pt x="13093" y="22347"/>
                  </a:cubicBezTo>
                  <a:cubicBezTo>
                    <a:pt x="13097" y="22339"/>
                    <a:pt x="13098" y="22332"/>
                    <a:pt x="13102" y="22323"/>
                  </a:cubicBezTo>
                  <a:close/>
                  <a:moveTo>
                    <a:pt x="9667" y="21752"/>
                  </a:moveTo>
                  <a:cubicBezTo>
                    <a:pt x="9805" y="21785"/>
                    <a:pt x="9948" y="21804"/>
                    <a:pt x="10096" y="21808"/>
                  </a:cubicBezTo>
                  <a:lnTo>
                    <a:pt x="10096" y="22489"/>
                  </a:lnTo>
                  <a:cubicBezTo>
                    <a:pt x="9888" y="22484"/>
                    <a:pt x="9685" y="22457"/>
                    <a:pt x="9490" y="22410"/>
                  </a:cubicBezTo>
                  <a:lnTo>
                    <a:pt x="9667" y="21752"/>
                  </a:lnTo>
                  <a:close/>
                  <a:moveTo>
                    <a:pt x="10654" y="21752"/>
                  </a:moveTo>
                  <a:lnTo>
                    <a:pt x="10830" y="22410"/>
                  </a:lnTo>
                  <a:cubicBezTo>
                    <a:pt x="10635" y="22457"/>
                    <a:pt x="10432" y="22485"/>
                    <a:pt x="10224" y="22489"/>
                  </a:cubicBezTo>
                  <a:lnTo>
                    <a:pt x="10224" y="21809"/>
                  </a:lnTo>
                  <a:cubicBezTo>
                    <a:pt x="10371" y="21805"/>
                    <a:pt x="10516" y="21785"/>
                    <a:pt x="10654" y="21752"/>
                  </a:cubicBezTo>
                  <a:close/>
                  <a:moveTo>
                    <a:pt x="10176" y="21810"/>
                  </a:moveTo>
                  <a:lnTo>
                    <a:pt x="10176" y="22490"/>
                  </a:lnTo>
                  <a:lnTo>
                    <a:pt x="10140" y="22490"/>
                  </a:lnTo>
                  <a:lnTo>
                    <a:pt x="10140" y="21810"/>
                  </a:lnTo>
                  <a:close/>
                  <a:moveTo>
                    <a:pt x="7587" y="21494"/>
                  </a:moveTo>
                  <a:lnTo>
                    <a:pt x="7587" y="22413"/>
                  </a:lnTo>
                  <a:cubicBezTo>
                    <a:pt x="7437" y="22508"/>
                    <a:pt x="7268" y="22573"/>
                    <a:pt x="7084" y="22601"/>
                  </a:cubicBezTo>
                  <a:lnTo>
                    <a:pt x="7084" y="21770"/>
                  </a:lnTo>
                  <a:cubicBezTo>
                    <a:pt x="7208" y="21719"/>
                    <a:pt x="7308" y="21619"/>
                    <a:pt x="7360" y="21494"/>
                  </a:cubicBezTo>
                  <a:close/>
                  <a:moveTo>
                    <a:pt x="15180" y="22331"/>
                  </a:moveTo>
                  <a:cubicBezTo>
                    <a:pt x="15193" y="22369"/>
                    <a:pt x="15217" y="22405"/>
                    <a:pt x="15240" y="22437"/>
                  </a:cubicBezTo>
                  <a:cubicBezTo>
                    <a:pt x="15256" y="22461"/>
                    <a:pt x="15274" y="22486"/>
                    <a:pt x="15277" y="22502"/>
                  </a:cubicBezTo>
                  <a:cubicBezTo>
                    <a:pt x="15283" y="22539"/>
                    <a:pt x="15277" y="22576"/>
                    <a:pt x="15256" y="22606"/>
                  </a:cubicBezTo>
                  <a:cubicBezTo>
                    <a:pt x="15236" y="22634"/>
                    <a:pt x="15208" y="22654"/>
                    <a:pt x="15175" y="22660"/>
                  </a:cubicBezTo>
                  <a:cubicBezTo>
                    <a:pt x="15167" y="22661"/>
                    <a:pt x="15159" y="22663"/>
                    <a:pt x="15152" y="22663"/>
                  </a:cubicBezTo>
                  <a:cubicBezTo>
                    <a:pt x="15089" y="22663"/>
                    <a:pt x="15034" y="22617"/>
                    <a:pt x="15022" y="22552"/>
                  </a:cubicBezTo>
                  <a:cubicBezTo>
                    <a:pt x="15020" y="22536"/>
                    <a:pt x="15026" y="22506"/>
                    <a:pt x="15032" y="22476"/>
                  </a:cubicBezTo>
                  <a:cubicBezTo>
                    <a:pt x="15042" y="22438"/>
                    <a:pt x="15051" y="22396"/>
                    <a:pt x="15048" y="22357"/>
                  </a:cubicBezTo>
                  <a:lnTo>
                    <a:pt x="15115" y="22344"/>
                  </a:lnTo>
                  <a:lnTo>
                    <a:pt x="15180" y="22331"/>
                  </a:lnTo>
                  <a:close/>
                  <a:moveTo>
                    <a:pt x="13062" y="22409"/>
                  </a:moveTo>
                  <a:cubicBezTo>
                    <a:pt x="13081" y="22409"/>
                    <a:pt x="13100" y="22413"/>
                    <a:pt x="13117" y="22423"/>
                  </a:cubicBezTo>
                  <a:cubicBezTo>
                    <a:pt x="13181" y="22454"/>
                    <a:pt x="13206" y="22534"/>
                    <a:pt x="13173" y="22601"/>
                  </a:cubicBezTo>
                  <a:cubicBezTo>
                    <a:pt x="13166" y="22613"/>
                    <a:pt x="13144" y="22634"/>
                    <a:pt x="13121" y="22651"/>
                  </a:cubicBezTo>
                  <a:cubicBezTo>
                    <a:pt x="13091" y="22677"/>
                    <a:pt x="13057" y="22706"/>
                    <a:pt x="13036" y="22740"/>
                  </a:cubicBezTo>
                  <a:lnTo>
                    <a:pt x="12915" y="22685"/>
                  </a:lnTo>
                  <a:cubicBezTo>
                    <a:pt x="12926" y="22647"/>
                    <a:pt x="12927" y="22603"/>
                    <a:pt x="12931" y="22565"/>
                  </a:cubicBezTo>
                  <a:cubicBezTo>
                    <a:pt x="12932" y="22533"/>
                    <a:pt x="12933" y="22501"/>
                    <a:pt x="12941" y="22486"/>
                  </a:cubicBezTo>
                  <a:cubicBezTo>
                    <a:pt x="12965" y="22438"/>
                    <a:pt x="13013" y="22409"/>
                    <a:pt x="13062" y="22409"/>
                  </a:cubicBezTo>
                  <a:close/>
                  <a:moveTo>
                    <a:pt x="15236" y="22684"/>
                  </a:moveTo>
                  <a:cubicBezTo>
                    <a:pt x="15237" y="22692"/>
                    <a:pt x="15236" y="22700"/>
                    <a:pt x="15238" y="22707"/>
                  </a:cubicBezTo>
                  <a:cubicBezTo>
                    <a:pt x="15239" y="22716"/>
                    <a:pt x="15242" y="22722"/>
                    <a:pt x="15244" y="22729"/>
                  </a:cubicBezTo>
                  <a:cubicBezTo>
                    <a:pt x="15234" y="22728"/>
                    <a:pt x="15225" y="22727"/>
                    <a:pt x="15214" y="22727"/>
                  </a:cubicBezTo>
                  <a:cubicBezTo>
                    <a:pt x="15206" y="22727"/>
                    <a:pt x="15197" y="22728"/>
                    <a:pt x="15188" y="22729"/>
                  </a:cubicBezTo>
                  <a:cubicBezTo>
                    <a:pt x="15168" y="22734"/>
                    <a:pt x="15152" y="22742"/>
                    <a:pt x="15134" y="22751"/>
                  </a:cubicBezTo>
                  <a:cubicBezTo>
                    <a:pt x="15133" y="22743"/>
                    <a:pt x="15134" y="22735"/>
                    <a:pt x="15131" y="22727"/>
                  </a:cubicBezTo>
                  <a:cubicBezTo>
                    <a:pt x="15130" y="22719"/>
                    <a:pt x="15127" y="22713"/>
                    <a:pt x="15125" y="22705"/>
                  </a:cubicBezTo>
                  <a:lnTo>
                    <a:pt x="15125" y="22705"/>
                  </a:lnTo>
                  <a:cubicBezTo>
                    <a:pt x="15133" y="22706"/>
                    <a:pt x="15142" y="22707"/>
                    <a:pt x="15149" y="22707"/>
                  </a:cubicBezTo>
                  <a:cubicBezTo>
                    <a:pt x="15160" y="22707"/>
                    <a:pt x="15170" y="22706"/>
                    <a:pt x="15181" y="22705"/>
                  </a:cubicBezTo>
                  <a:cubicBezTo>
                    <a:pt x="15201" y="22701"/>
                    <a:pt x="15218" y="22695"/>
                    <a:pt x="15236" y="22684"/>
                  </a:cubicBezTo>
                  <a:close/>
                  <a:moveTo>
                    <a:pt x="14467" y="17360"/>
                  </a:moveTo>
                  <a:cubicBezTo>
                    <a:pt x="14465" y="17362"/>
                    <a:pt x="14466" y="17366"/>
                    <a:pt x="14468" y="17371"/>
                  </a:cubicBezTo>
                  <a:cubicBezTo>
                    <a:pt x="14484" y="17411"/>
                    <a:pt x="14501" y="17456"/>
                    <a:pt x="14500" y="17492"/>
                  </a:cubicBezTo>
                  <a:cubicBezTo>
                    <a:pt x="14499" y="17529"/>
                    <a:pt x="14479" y="17573"/>
                    <a:pt x="14461" y="17613"/>
                  </a:cubicBezTo>
                  <a:cubicBezTo>
                    <a:pt x="14445" y="17649"/>
                    <a:pt x="14430" y="17678"/>
                    <a:pt x="14430" y="17703"/>
                  </a:cubicBezTo>
                  <a:cubicBezTo>
                    <a:pt x="14429" y="17754"/>
                    <a:pt x="14447" y="17799"/>
                    <a:pt x="14480" y="17835"/>
                  </a:cubicBezTo>
                  <a:cubicBezTo>
                    <a:pt x="14485" y="17840"/>
                    <a:pt x="14490" y="17845"/>
                    <a:pt x="14497" y="17849"/>
                  </a:cubicBezTo>
                  <a:cubicBezTo>
                    <a:pt x="14500" y="17866"/>
                    <a:pt x="14501" y="17882"/>
                    <a:pt x="14501" y="17900"/>
                  </a:cubicBezTo>
                  <a:cubicBezTo>
                    <a:pt x="14501" y="17917"/>
                    <a:pt x="14499" y="17934"/>
                    <a:pt x="14495" y="17951"/>
                  </a:cubicBezTo>
                  <a:cubicBezTo>
                    <a:pt x="14452" y="17984"/>
                    <a:pt x="14425" y="18036"/>
                    <a:pt x="14425" y="18095"/>
                  </a:cubicBezTo>
                  <a:cubicBezTo>
                    <a:pt x="14425" y="18121"/>
                    <a:pt x="14439" y="18152"/>
                    <a:pt x="14454" y="18188"/>
                  </a:cubicBezTo>
                  <a:cubicBezTo>
                    <a:pt x="14471" y="18226"/>
                    <a:pt x="14489" y="18272"/>
                    <a:pt x="14491" y="18309"/>
                  </a:cubicBezTo>
                  <a:cubicBezTo>
                    <a:pt x="14491" y="18346"/>
                    <a:pt x="14473" y="18390"/>
                    <a:pt x="14458" y="18430"/>
                  </a:cubicBezTo>
                  <a:cubicBezTo>
                    <a:pt x="14444" y="18467"/>
                    <a:pt x="14430" y="18499"/>
                    <a:pt x="14431" y="18524"/>
                  </a:cubicBezTo>
                  <a:cubicBezTo>
                    <a:pt x="14433" y="18583"/>
                    <a:pt x="14463" y="18635"/>
                    <a:pt x="14507" y="18666"/>
                  </a:cubicBezTo>
                  <a:cubicBezTo>
                    <a:pt x="14510" y="18683"/>
                    <a:pt x="14515" y="18699"/>
                    <a:pt x="14515" y="18716"/>
                  </a:cubicBezTo>
                  <a:cubicBezTo>
                    <a:pt x="14516" y="18733"/>
                    <a:pt x="14514" y="18751"/>
                    <a:pt x="14510" y="18767"/>
                  </a:cubicBezTo>
                  <a:cubicBezTo>
                    <a:pt x="14505" y="18772"/>
                    <a:pt x="14500" y="18775"/>
                    <a:pt x="14497" y="18780"/>
                  </a:cubicBezTo>
                  <a:cubicBezTo>
                    <a:pt x="14463" y="18817"/>
                    <a:pt x="14446" y="18864"/>
                    <a:pt x="14450" y="18915"/>
                  </a:cubicBezTo>
                  <a:cubicBezTo>
                    <a:pt x="14451" y="18940"/>
                    <a:pt x="14467" y="18970"/>
                    <a:pt x="14484" y="19005"/>
                  </a:cubicBezTo>
                  <a:cubicBezTo>
                    <a:pt x="14504" y="19043"/>
                    <a:pt x="14525" y="19085"/>
                    <a:pt x="14528" y="19122"/>
                  </a:cubicBezTo>
                  <a:cubicBezTo>
                    <a:pt x="14530" y="19159"/>
                    <a:pt x="14515" y="19205"/>
                    <a:pt x="14502" y="19244"/>
                  </a:cubicBezTo>
                  <a:cubicBezTo>
                    <a:pt x="14489" y="19281"/>
                    <a:pt x="14478" y="19313"/>
                    <a:pt x="14481" y="19338"/>
                  </a:cubicBezTo>
                  <a:cubicBezTo>
                    <a:pt x="14486" y="19397"/>
                    <a:pt x="14518" y="19448"/>
                    <a:pt x="14563" y="19476"/>
                  </a:cubicBezTo>
                  <a:cubicBezTo>
                    <a:pt x="14568" y="19492"/>
                    <a:pt x="14573" y="19508"/>
                    <a:pt x="14574" y="19526"/>
                  </a:cubicBezTo>
                  <a:cubicBezTo>
                    <a:pt x="14576" y="19543"/>
                    <a:pt x="14576" y="19559"/>
                    <a:pt x="14573" y="19576"/>
                  </a:cubicBezTo>
                  <a:lnTo>
                    <a:pt x="14558" y="19591"/>
                  </a:lnTo>
                  <a:cubicBezTo>
                    <a:pt x="14527" y="19629"/>
                    <a:pt x="14514" y="19679"/>
                    <a:pt x="14519" y="19727"/>
                  </a:cubicBezTo>
                  <a:cubicBezTo>
                    <a:pt x="14521" y="19751"/>
                    <a:pt x="14538" y="19782"/>
                    <a:pt x="14557" y="19816"/>
                  </a:cubicBezTo>
                  <a:cubicBezTo>
                    <a:pt x="14578" y="19853"/>
                    <a:pt x="14601" y="19895"/>
                    <a:pt x="14605" y="19932"/>
                  </a:cubicBezTo>
                  <a:cubicBezTo>
                    <a:pt x="14609" y="19968"/>
                    <a:pt x="14596" y="20014"/>
                    <a:pt x="14584" y="20055"/>
                  </a:cubicBezTo>
                  <a:cubicBezTo>
                    <a:pt x="14574" y="20092"/>
                    <a:pt x="14564" y="20125"/>
                    <a:pt x="14567" y="20150"/>
                  </a:cubicBezTo>
                  <a:cubicBezTo>
                    <a:pt x="14576" y="20207"/>
                    <a:pt x="14608" y="20255"/>
                    <a:pt x="14653" y="20283"/>
                  </a:cubicBezTo>
                  <a:cubicBezTo>
                    <a:pt x="14659" y="20299"/>
                    <a:pt x="14664" y="20317"/>
                    <a:pt x="14667" y="20333"/>
                  </a:cubicBezTo>
                  <a:cubicBezTo>
                    <a:pt x="14671" y="20350"/>
                    <a:pt x="14671" y="20367"/>
                    <a:pt x="14669" y="20384"/>
                  </a:cubicBezTo>
                  <a:cubicBezTo>
                    <a:pt x="14665" y="20389"/>
                    <a:pt x="14659" y="20394"/>
                    <a:pt x="14656" y="20399"/>
                  </a:cubicBezTo>
                  <a:cubicBezTo>
                    <a:pt x="14626" y="20439"/>
                    <a:pt x="14614" y="20487"/>
                    <a:pt x="14621" y="20536"/>
                  </a:cubicBezTo>
                  <a:cubicBezTo>
                    <a:pt x="14625" y="20561"/>
                    <a:pt x="14642" y="20591"/>
                    <a:pt x="14663" y="20623"/>
                  </a:cubicBezTo>
                  <a:cubicBezTo>
                    <a:pt x="14686" y="20659"/>
                    <a:pt x="14711" y="20699"/>
                    <a:pt x="14718" y="20736"/>
                  </a:cubicBezTo>
                  <a:cubicBezTo>
                    <a:pt x="14723" y="20773"/>
                    <a:pt x="14711" y="20820"/>
                    <a:pt x="14700" y="20862"/>
                  </a:cubicBezTo>
                  <a:cubicBezTo>
                    <a:pt x="14692" y="20899"/>
                    <a:pt x="14683" y="20931"/>
                    <a:pt x="14688" y="20957"/>
                  </a:cubicBezTo>
                  <a:cubicBezTo>
                    <a:pt x="14697" y="21015"/>
                    <a:pt x="14732" y="21062"/>
                    <a:pt x="14779" y="21088"/>
                  </a:cubicBezTo>
                  <a:cubicBezTo>
                    <a:pt x="14787" y="21103"/>
                    <a:pt x="14792" y="21119"/>
                    <a:pt x="14794" y="21136"/>
                  </a:cubicBezTo>
                  <a:cubicBezTo>
                    <a:pt x="14797" y="21153"/>
                    <a:pt x="14798" y="21171"/>
                    <a:pt x="14797" y="21188"/>
                  </a:cubicBezTo>
                  <a:cubicBezTo>
                    <a:pt x="14793" y="21193"/>
                    <a:pt x="14788" y="21197"/>
                    <a:pt x="14783" y="21204"/>
                  </a:cubicBezTo>
                  <a:cubicBezTo>
                    <a:pt x="14756" y="21243"/>
                    <a:pt x="14744" y="21292"/>
                    <a:pt x="14753" y="21342"/>
                  </a:cubicBezTo>
                  <a:cubicBezTo>
                    <a:pt x="14757" y="21367"/>
                    <a:pt x="14776" y="21394"/>
                    <a:pt x="14797" y="21426"/>
                  </a:cubicBezTo>
                  <a:cubicBezTo>
                    <a:pt x="14820" y="21462"/>
                    <a:pt x="14847" y="21501"/>
                    <a:pt x="14853" y="21538"/>
                  </a:cubicBezTo>
                  <a:cubicBezTo>
                    <a:pt x="14860" y="21575"/>
                    <a:pt x="14850" y="21622"/>
                    <a:pt x="14839" y="21663"/>
                  </a:cubicBezTo>
                  <a:cubicBezTo>
                    <a:pt x="14830" y="21700"/>
                    <a:pt x="14824" y="21732"/>
                    <a:pt x="14827" y="21757"/>
                  </a:cubicBezTo>
                  <a:cubicBezTo>
                    <a:pt x="14837" y="21814"/>
                    <a:pt x="14873" y="21859"/>
                    <a:pt x="14920" y="21885"/>
                  </a:cubicBezTo>
                  <a:cubicBezTo>
                    <a:pt x="14926" y="21901"/>
                    <a:pt x="14934" y="21916"/>
                    <a:pt x="14936" y="21935"/>
                  </a:cubicBezTo>
                  <a:cubicBezTo>
                    <a:pt x="14941" y="21952"/>
                    <a:pt x="14941" y="21969"/>
                    <a:pt x="14941" y="21986"/>
                  </a:cubicBezTo>
                  <a:cubicBezTo>
                    <a:pt x="14906" y="22027"/>
                    <a:pt x="14888" y="22083"/>
                    <a:pt x="14899" y="22141"/>
                  </a:cubicBezTo>
                  <a:cubicBezTo>
                    <a:pt x="14905" y="22165"/>
                    <a:pt x="14923" y="22192"/>
                    <a:pt x="14945" y="22223"/>
                  </a:cubicBezTo>
                  <a:cubicBezTo>
                    <a:pt x="14946" y="22226"/>
                    <a:pt x="14947" y="22228"/>
                    <a:pt x="14948" y="22231"/>
                  </a:cubicBezTo>
                  <a:cubicBezTo>
                    <a:pt x="14971" y="22263"/>
                    <a:pt x="14995" y="22301"/>
                    <a:pt x="15002" y="22336"/>
                  </a:cubicBezTo>
                  <a:lnTo>
                    <a:pt x="15002" y="22337"/>
                  </a:lnTo>
                  <a:cubicBezTo>
                    <a:pt x="15009" y="22374"/>
                    <a:pt x="14999" y="22420"/>
                    <a:pt x="14989" y="22461"/>
                  </a:cubicBezTo>
                  <a:cubicBezTo>
                    <a:pt x="14981" y="22497"/>
                    <a:pt x="14973" y="22531"/>
                    <a:pt x="14979" y="22555"/>
                  </a:cubicBezTo>
                  <a:cubicBezTo>
                    <a:pt x="14989" y="22612"/>
                    <a:pt x="15026" y="22659"/>
                    <a:pt x="15073" y="22684"/>
                  </a:cubicBezTo>
                  <a:cubicBezTo>
                    <a:pt x="15080" y="22700"/>
                    <a:pt x="15085" y="22716"/>
                    <a:pt x="15089" y="22733"/>
                  </a:cubicBezTo>
                  <a:cubicBezTo>
                    <a:pt x="15092" y="22750"/>
                    <a:pt x="15094" y="22766"/>
                    <a:pt x="15092" y="22784"/>
                  </a:cubicBezTo>
                  <a:cubicBezTo>
                    <a:pt x="15062" y="22818"/>
                    <a:pt x="15045" y="22864"/>
                    <a:pt x="15047" y="22913"/>
                  </a:cubicBezTo>
                  <a:cubicBezTo>
                    <a:pt x="15015" y="22877"/>
                    <a:pt x="14983" y="22843"/>
                    <a:pt x="14947" y="22811"/>
                  </a:cubicBezTo>
                  <a:cubicBezTo>
                    <a:pt x="14720" y="22603"/>
                    <a:pt x="14423" y="22484"/>
                    <a:pt x="14112" y="22484"/>
                  </a:cubicBezTo>
                  <a:cubicBezTo>
                    <a:pt x="13848" y="22484"/>
                    <a:pt x="13596" y="22566"/>
                    <a:pt x="13382" y="22722"/>
                  </a:cubicBezTo>
                  <a:cubicBezTo>
                    <a:pt x="13327" y="22763"/>
                    <a:pt x="13276" y="22808"/>
                    <a:pt x="13229" y="22855"/>
                  </a:cubicBezTo>
                  <a:lnTo>
                    <a:pt x="13229" y="22559"/>
                  </a:lnTo>
                  <a:cubicBezTo>
                    <a:pt x="13232" y="22543"/>
                    <a:pt x="13232" y="22526"/>
                    <a:pt x="13229" y="22510"/>
                  </a:cubicBezTo>
                  <a:lnTo>
                    <a:pt x="13229" y="22416"/>
                  </a:lnTo>
                  <a:cubicBezTo>
                    <a:pt x="13231" y="22415"/>
                    <a:pt x="13231" y="22412"/>
                    <a:pt x="13232" y="22411"/>
                  </a:cubicBezTo>
                  <a:cubicBezTo>
                    <a:pt x="13240" y="22395"/>
                    <a:pt x="13252" y="22380"/>
                    <a:pt x="13264" y="22368"/>
                  </a:cubicBezTo>
                  <a:cubicBezTo>
                    <a:pt x="13317" y="22355"/>
                    <a:pt x="13363" y="22322"/>
                    <a:pt x="13387" y="22273"/>
                  </a:cubicBezTo>
                  <a:cubicBezTo>
                    <a:pt x="13400" y="22250"/>
                    <a:pt x="13401" y="22217"/>
                    <a:pt x="13403" y="22178"/>
                  </a:cubicBezTo>
                  <a:cubicBezTo>
                    <a:pt x="13406" y="22136"/>
                    <a:pt x="13408" y="22086"/>
                    <a:pt x="13426" y="22053"/>
                  </a:cubicBezTo>
                  <a:cubicBezTo>
                    <a:pt x="13442" y="22021"/>
                    <a:pt x="13479" y="21989"/>
                    <a:pt x="13511" y="21962"/>
                  </a:cubicBezTo>
                  <a:cubicBezTo>
                    <a:pt x="13540" y="21935"/>
                    <a:pt x="13565" y="21912"/>
                    <a:pt x="13577" y="21889"/>
                  </a:cubicBezTo>
                  <a:cubicBezTo>
                    <a:pt x="13598" y="21844"/>
                    <a:pt x="13601" y="21791"/>
                    <a:pt x="13584" y="21746"/>
                  </a:cubicBezTo>
                  <a:cubicBezTo>
                    <a:pt x="13581" y="21738"/>
                    <a:pt x="13579" y="21733"/>
                    <a:pt x="13575" y="21728"/>
                  </a:cubicBezTo>
                  <a:cubicBezTo>
                    <a:pt x="13579" y="21711"/>
                    <a:pt x="13582" y="21694"/>
                    <a:pt x="13591" y="21678"/>
                  </a:cubicBezTo>
                  <a:cubicBezTo>
                    <a:pt x="13598" y="21661"/>
                    <a:pt x="13609" y="21646"/>
                    <a:pt x="13619" y="21632"/>
                  </a:cubicBezTo>
                  <a:cubicBezTo>
                    <a:pt x="13672" y="21617"/>
                    <a:pt x="13716" y="21578"/>
                    <a:pt x="13738" y="21524"/>
                  </a:cubicBezTo>
                  <a:cubicBezTo>
                    <a:pt x="13749" y="21499"/>
                    <a:pt x="13748" y="21464"/>
                    <a:pt x="13746" y="21424"/>
                  </a:cubicBezTo>
                  <a:cubicBezTo>
                    <a:pt x="13745" y="21382"/>
                    <a:pt x="13744" y="21334"/>
                    <a:pt x="13755" y="21298"/>
                  </a:cubicBezTo>
                  <a:cubicBezTo>
                    <a:pt x="13767" y="21264"/>
                    <a:pt x="13799" y="21227"/>
                    <a:pt x="13827" y="21195"/>
                  </a:cubicBezTo>
                  <a:cubicBezTo>
                    <a:pt x="13853" y="21166"/>
                    <a:pt x="13877" y="21137"/>
                    <a:pt x="13885" y="21113"/>
                  </a:cubicBezTo>
                  <a:cubicBezTo>
                    <a:pt x="13901" y="21063"/>
                    <a:pt x="13896" y="21011"/>
                    <a:pt x="13870" y="20967"/>
                  </a:cubicBezTo>
                  <a:cubicBezTo>
                    <a:pt x="13867" y="20962"/>
                    <a:pt x="13862" y="20957"/>
                    <a:pt x="13859" y="20951"/>
                  </a:cubicBezTo>
                  <a:cubicBezTo>
                    <a:pt x="13860" y="20935"/>
                    <a:pt x="13861" y="20916"/>
                    <a:pt x="13866" y="20899"/>
                  </a:cubicBezTo>
                  <a:cubicBezTo>
                    <a:pt x="13870" y="20882"/>
                    <a:pt x="13877" y="20866"/>
                    <a:pt x="13885" y="20850"/>
                  </a:cubicBezTo>
                  <a:cubicBezTo>
                    <a:pt x="13935" y="20826"/>
                    <a:pt x="13973" y="20781"/>
                    <a:pt x="13985" y="20721"/>
                  </a:cubicBezTo>
                  <a:cubicBezTo>
                    <a:pt x="13990" y="20694"/>
                    <a:pt x="13983" y="20659"/>
                    <a:pt x="13975" y="20618"/>
                  </a:cubicBezTo>
                  <a:cubicBezTo>
                    <a:pt x="13965" y="20577"/>
                    <a:pt x="13955" y="20530"/>
                    <a:pt x="13961" y="20494"/>
                  </a:cubicBezTo>
                  <a:cubicBezTo>
                    <a:pt x="13966" y="20459"/>
                    <a:pt x="13990" y="20417"/>
                    <a:pt x="14012" y="20380"/>
                  </a:cubicBezTo>
                  <a:cubicBezTo>
                    <a:pt x="14033" y="20343"/>
                    <a:pt x="14049" y="20311"/>
                    <a:pt x="14052" y="20285"/>
                  </a:cubicBezTo>
                  <a:cubicBezTo>
                    <a:pt x="14057" y="20233"/>
                    <a:pt x="14041" y="20185"/>
                    <a:pt x="14008" y="20146"/>
                  </a:cubicBezTo>
                  <a:cubicBezTo>
                    <a:pt x="14004" y="20143"/>
                    <a:pt x="13999" y="20138"/>
                    <a:pt x="13996" y="20134"/>
                  </a:cubicBezTo>
                  <a:cubicBezTo>
                    <a:pt x="13993" y="20117"/>
                    <a:pt x="13990" y="20100"/>
                    <a:pt x="13990" y="20080"/>
                  </a:cubicBezTo>
                  <a:cubicBezTo>
                    <a:pt x="13991" y="20061"/>
                    <a:pt x="13996" y="20045"/>
                    <a:pt x="14001" y="20027"/>
                  </a:cubicBezTo>
                  <a:cubicBezTo>
                    <a:pt x="14007" y="20021"/>
                    <a:pt x="14014" y="20016"/>
                    <a:pt x="14020" y="20009"/>
                  </a:cubicBezTo>
                  <a:cubicBezTo>
                    <a:pt x="14054" y="19975"/>
                    <a:pt x="14071" y="19930"/>
                    <a:pt x="14071" y="19881"/>
                  </a:cubicBezTo>
                  <a:cubicBezTo>
                    <a:pt x="14071" y="19854"/>
                    <a:pt x="14056" y="19822"/>
                    <a:pt x="14040" y="19784"/>
                  </a:cubicBezTo>
                  <a:cubicBezTo>
                    <a:pt x="14023" y="19745"/>
                    <a:pt x="14003" y="19702"/>
                    <a:pt x="14002" y="19665"/>
                  </a:cubicBezTo>
                  <a:cubicBezTo>
                    <a:pt x="14001" y="19628"/>
                    <a:pt x="14015" y="19584"/>
                    <a:pt x="14029" y="19544"/>
                  </a:cubicBezTo>
                  <a:cubicBezTo>
                    <a:pt x="14043" y="19505"/>
                    <a:pt x="14055" y="19471"/>
                    <a:pt x="14052" y="19444"/>
                  </a:cubicBezTo>
                  <a:cubicBezTo>
                    <a:pt x="14046" y="19385"/>
                    <a:pt x="14015" y="19337"/>
                    <a:pt x="13970" y="19307"/>
                  </a:cubicBezTo>
                  <a:cubicBezTo>
                    <a:pt x="13964" y="19291"/>
                    <a:pt x="13959" y="19274"/>
                    <a:pt x="13956" y="19255"/>
                  </a:cubicBezTo>
                  <a:cubicBezTo>
                    <a:pt x="13954" y="19238"/>
                    <a:pt x="13954" y="19220"/>
                    <a:pt x="13955" y="19202"/>
                  </a:cubicBezTo>
                  <a:cubicBezTo>
                    <a:pt x="13959" y="19197"/>
                    <a:pt x="13964" y="19193"/>
                    <a:pt x="13967" y="19188"/>
                  </a:cubicBezTo>
                  <a:cubicBezTo>
                    <a:pt x="13997" y="19147"/>
                    <a:pt x="14008" y="19096"/>
                    <a:pt x="13999" y="19047"/>
                  </a:cubicBezTo>
                  <a:cubicBezTo>
                    <a:pt x="13996" y="19021"/>
                    <a:pt x="13976" y="18991"/>
                    <a:pt x="13954" y="18957"/>
                  </a:cubicBezTo>
                  <a:cubicBezTo>
                    <a:pt x="13929" y="18921"/>
                    <a:pt x="13903" y="18882"/>
                    <a:pt x="13896" y="18847"/>
                  </a:cubicBezTo>
                  <a:cubicBezTo>
                    <a:pt x="13887" y="18811"/>
                    <a:pt x="13896" y="18763"/>
                    <a:pt x="13902" y="18722"/>
                  </a:cubicBezTo>
                  <a:cubicBezTo>
                    <a:pt x="13908" y="18682"/>
                    <a:pt x="13913" y="18647"/>
                    <a:pt x="13907" y="18621"/>
                  </a:cubicBezTo>
                  <a:cubicBezTo>
                    <a:pt x="13892" y="18564"/>
                    <a:pt x="13853" y="18520"/>
                    <a:pt x="13803" y="18499"/>
                  </a:cubicBezTo>
                  <a:cubicBezTo>
                    <a:pt x="13795" y="18483"/>
                    <a:pt x="13786" y="18468"/>
                    <a:pt x="13781" y="18450"/>
                  </a:cubicBezTo>
                  <a:cubicBezTo>
                    <a:pt x="13775" y="18434"/>
                    <a:pt x="13772" y="18415"/>
                    <a:pt x="13771" y="18398"/>
                  </a:cubicBezTo>
                  <a:cubicBezTo>
                    <a:pt x="13775" y="18393"/>
                    <a:pt x="13780" y="18388"/>
                    <a:pt x="13782" y="18381"/>
                  </a:cubicBezTo>
                  <a:cubicBezTo>
                    <a:pt x="13804" y="18337"/>
                    <a:pt x="13807" y="18284"/>
                    <a:pt x="13791" y="18237"/>
                  </a:cubicBezTo>
                  <a:cubicBezTo>
                    <a:pt x="13782" y="18213"/>
                    <a:pt x="13758" y="18186"/>
                    <a:pt x="13730" y="18157"/>
                  </a:cubicBezTo>
                  <a:cubicBezTo>
                    <a:pt x="13701" y="18126"/>
                    <a:pt x="13669" y="18091"/>
                    <a:pt x="13655" y="18057"/>
                  </a:cubicBezTo>
                  <a:cubicBezTo>
                    <a:pt x="13642" y="18023"/>
                    <a:pt x="13642" y="17975"/>
                    <a:pt x="13642" y="17933"/>
                  </a:cubicBezTo>
                  <a:cubicBezTo>
                    <a:pt x="13642" y="17892"/>
                    <a:pt x="13642" y="17856"/>
                    <a:pt x="13632" y="17833"/>
                  </a:cubicBezTo>
                  <a:cubicBezTo>
                    <a:pt x="13608" y="17778"/>
                    <a:pt x="13561" y="17741"/>
                    <a:pt x="13507" y="17729"/>
                  </a:cubicBezTo>
                  <a:cubicBezTo>
                    <a:pt x="13496" y="17714"/>
                    <a:pt x="13486" y="17699"/>
                    <a:pt x="13479" y="17683"/>
                  </a:cubicBezTo>
                  <a:cubicBezTo>
                    <a:pt x="13471" y="17666"/>
                    <a:pt x="13465" y="17651"/>
                    <a:pt x="13460" y="17634"/>
                  </a:cubicBezTo>
                  <a:cubicBezTo>
                    <a:pt x="13463" y="17627"/>
                    <a:pt x="13465" y="17622"/>
                    <a:pt x="13468" y="17615"/>
                  </a:cubicBezTo>
                  <a:cubicBezTo>
                    <a:pt x="13484" y="17567"/>
                    <a:pt x="13479" y="17517"/>
                    <a:pt x="13454" y="17471"/>
                  </a:cubicBezTo>
                  <a:cubicBezTo>
                    <a:pt x="13448" y="17462"/>
                    <a:pt x="13440" y="17453"/>
                    <a:pt x="13432" y="17444"/>
                  </a:cubicBezTo>
                  <a:cubicBezTo>
                    <a:pt x="13461" y="17438"/>
                    <a:pt x="13493" y="17428"/>
                    <a:pt x="13527" y="17419"/>
                  </a:cubicBezTo>
                  <a:cubicBezTo>
                    <a:pt x="13601" y="17399"/>
                    <a:pt x="13677" y="17376"/>
                    <a:pt x="13743" y="17376"/>
                  </a:cubicBezTo>
                  <a:cubicBezTo>
                    <a:pt x="13813" y="17376"/>
                    <a:pt x="13896" y="17411"/>
                    <a:pt x="13966" y="17443"/>
                  </a:cubicBezTo>
                  <a:cubicBezTo>
                    <a:pt x="14027" y="17469"/>
                    <a:pt x="14081" y="17491"/>
                    <a:pt x="14122" y="17491"/>
                  </a:cubicBezTo>
                  <a:cubicBezTo>
                    <a:pt x="14223" y="17491"/>
                    <a:pt x="14314" y="17444"/>
                    <a:pt x="14370" y="17371"/>
                  </a:cubicBezTo>
                  <a:cubicBezTo>
                    <a:pt x="14402" y="17364"/>
                    <a:pt x="14434" y="17360"/>
                    <a:pt x="14467" y="17360"/>
                  </a:cubicBezTo>
                  <a:close/>
                  <a:moveTo>
                    <a:pt x="6885" y="19559"/>
                  </a:moveTo>
                  <a:cubicBezTo>
                    <a:pt x="7025" y="19559"/>
                    <a:pt x="7160" y="19578"/>
                    <a:pt x="7291" y="19610"/>
                  </a:cubicBezTo>
                  <a:lnTo>
                    <a:pt x="7291" y="19643"/>
                  </a:lnTo>
                  <a:lnTo>
                    <a:pt x="7291" y="19666"/>
                  </a:lnTo>
                  <a:lnTo>
                    <a:pt x="7291" y="19690"/>
                  </a:lnTo>
                  <a:lnTo>
                    <a:pt x="7292" y="19729"/>
                  </a:lnTo>
                  <a:cubicBezTo>
                    <a:pt x="7294" y="19819"/>
                    <a:pt x="7300" y="19908"/>
                    <a:pt x="7311" y="19996"/>
                  </a:cubicBezTo>
                  <a:cubicBezTo>
                    <a:pt x="7232" y="19970"/>
                    <a:pt x="7149" y="19951"/>
                    <a:pt x="7065" y="19939"/>
                  </a:cubicBezTo>
                  <a:lnTo>
                    <a:pt x="7039" y="19935"/>
                  </a:lnTo>
                  <a:lnTo>
                    <a:pt x="7039" y="20850"/>
                  </a:lnTo>
                  <a:lnTo>
                    <a:pt x="7053" y="20856"/>
                  </a:lnTo>
                  <a:cubicBezTo>
                    <a:pt x="7178" y="20903"/>
                    <a:pt x="7276" y="21002"/>
                    <a:pt x="7323" y="21125"/>
                  </a:cubicBezTo>
                  <a:lnTo>
                    <a:pt x="7329" y="21140"/>
                  </a:lnTo>
                  <a:lnTo>
                    <a:pt x="7698" y="21140"/>
                  </a:lnTo>
                  <a:lnTo>
                    <a:pt x="7706" y="21155"/>
                  </a:lnTo>
                  <a:lnTo>
                    <a:pt x="7707" y="21155"/>
                  </a:lnTo>
                  <a:cubicBezTo>
                    <a:pt x="7770" y="21257"/>
                    <a:pt x="7839" y="21355"/>
                    <a:pt x="7913" y="21448"/>
                  </a:cubicBezTo>
                  <a:lnTo>
                    <a:pt x="7329" y="21448"/>
                  </a:lnTo>
                  <a:lnTo>
                    <a:pt x="7323" y="21463"/>
                  </a:lnTo>
                  <a:cubicBezTo>
                    <a:pt x="7276" y="21588"/>
                    <a:pt x="7178" y="21685"/>
                    <a:pt x="7053" y="21733"/>
                  </a:cubicBezTo>
                  <a:lnTo>
                    <a:pt x="7039" y="21738"/>
                  </a:lnTo>
                  <a:lnTo>
                    <a:pt x="7039" y="22654"/>
                  </a:lnTo>
                  <a:lnTo>
                    <a:pt x="7065" y="22649"/>
                  </a:lnTo>
                  <a:cubicBezTo>
                    <a:pt x="7586" y="22581"/>
                    <a:pt x="8013" y="22220"/>
                    <a:pt x="8178" y="21737"/>
                  </a:cubicBezTo>
                  <a:cubicBezTo>
                    <a:pt x="8271" y="21827"/>
                    <a:pt x="8371" y="21910"/>
                    <a:pt x="8476" y="21986"/>
                  </a:cubicBezTo>
                  <a:cubicBezTo>
                    <a:pt x="8208" y="22599"/>
                    <a:pt x="7597" y="23029"/>
                    <a:pt x="6885" y="23029"/>
                  </a:cubicBezTo>
                  <a:cubicBezTo>
                    <a:pt x="5928" y="23029"/>
                    <a:pt x="5149" y="22250"/>
                    <a:pt x="5149" y="21293"/>
                  </a:cubicBezTo>
                  <a:cubicBezTo>
                    <a:pt x="5149" y="21277"/>
                    <a:pt x="5151" y="21260"/>
                    <a:pt x="5151" y="21243"/>
                  </a:cubicBezTo>
                  <a:cubicBezTo>
                    <a:pt x="5197" y="21237"/>
                    <a:pt x="5233" y="21188"/>
                    <a:pt x="5233" y="21123"/>
                  </a:cubicBezTo>
                  <a:lnTo>
                    <a:pt x="5233" y="21051"/>
                  </a:lnTo>
                  <a:cubicBezTo>
                    <a:pt x="5266" y="21047"/>
                    <a:pt x="5295" y="21044"/>
                    <a:pt x="5322" y="21040"/>
                  </a:cubicBezTo>
                  <a:lnTo>
                    <a:pt x="5340" y="21110"/>
                  </a:lnTo>
                  <a:cubicBezTo>
                    <a:pt x="5355" y="21167"/>
                    <a:pt x="5397" y="21206"/>
                    <a:pt x="5441" y="21206"/>
                  </a:cubicBezTo>
                  <a:cubicBezTo>
                    <a:pt x="5446" y="21206"/>
                    <a:pt x="5451" y="21206"/>
                    <a:pt x="5457" y="21205"/>
                  </a:cubicBezTo>
                  <a:cubicBezTo>
                    <a:pt x="5476" y="21199"/>
                    <a:pt x="5492" y="21188"/>
                    <a:pt x="5502" y="21168"/>
                  </a:cubicBezTo>
                  <a:cubicBezTo>
                    <a:pt x="5518" y="21140"/>
                    <a:pt x="5522" y="21100"/>
                    <a:pt x="5512" y="21063"/>
                  </a:cubicBezTo>
                  <a:lnTo>
                    <a:pt x="5493" y="20994"/>
                  </a:lnTo>
                  <a:cubicBezTo>
                    <a:pt x="5514" y="20986"/>
                    <a:pt x="5536" y="20977"/>
                    <a:pt x="5559" y="20966"/>
                  </a:cubicBezTo>
                  <a:lnTo>
                    <a:pt x="5559" y="20966"/>
                  </a:lnTo>
                  <a:cubicBezTo>
                    <a:pt x="5546" y="21015"/>
                    <a:pt x="5536" y="21065"/>
                    <a:pt x="5530" y="21115"/>
                  </a:cubicBezTo>
                  <a:lnTo>
                    <a:pt x="5525" y="21141"/>
                  </a:lnTo>
                  <a:lnTo>
                    <a:pt x="6441" y="21141"/>
                  </a:lnTo>
                  <a:lnTo>
                    <a:pt x="6446" y="21127"/>
                  </a:lnTo>
                  <a:cubicBezTo>
                    <a:pt x="6493" y="21003"/>
                    <a:pt x="6593" y="20904"/>
                    <a:pt x="6716" y="20857"/>
                  </a:cubicBezTo>
                  <a:lnTo>
                    <a:pt x="6731" y="20851"/>
                  </a:lnTo>
                  <a:lnTo>
                    <a:pt x="6731" y="19937"/>
                  </a:lnTo>
                  <a:lnTo>
                    <a:pt x="6704" y="19940"/>
                  </a:lnTo>
                  <a:cubicBezTo>
                    <a:pt x="6580" y="19956"/>
                    <a:pt x="6462" y="19991"/>
                    <a:pt x="6351" y="20038"/>
                  </a:cubicBezTo>
                  <a:cubicBezTo>
                    <a:pt x="6351" y="19990"/>
                    <a:pt x="6297" y="19950"/>
                    <a:pt x="6230" y="19950"/>
                  </a:cubicBezTo>
                  <a:lnTo>
                    <a:pt x="6157" y="19950"/>
                  </a:lnTo>
                  <a:cubicBezTo>
                    <a:pt x="6155" y="19918"/>
                    <a:pt x="6151" y="19890"/>
                    <a:pt x="6147" y="19861"/>
                  </a:cubicBezTo>
                  <a:lnTo>
                    <a:pt x="6216" y="19843"/>
                  </a:lnTo>
                  <a:cubicBezTo>
                    <a:pt x="6283" y="19826"/>
                    <a:pt x="6324" y="19775"/>
                    <a:pt x="6311" y="19726"/>
                  </a:cubicBezTo>
                  <a:cubicBezTo>
                    <a:pt x="6306" y="19703"/>
                    <a:pt x="6288" y="19687"/>
                    <a:pt x="6264" y="19676"/>
                  </a:cubicBezTo>
                  <a:cubicBezTo>
                    <a:pt x="6458" y="19603"/>
                    <a:pt x="6666" y="19559"/>
                    <a:pt x="6885" y="19559"/>
                  </a:cubicBezTo>
                  <a:close/>
                  <a:moveTo>
                    <a:pt x="12897" y="22726"/>
                  </a:moveTo>
                  <a:lnTo>
                    <a:pt x="13018" y="22781"/>
                  </a:lnTo>
                  <a:cubicBezTo>
                    <a:pt x="13004" y="22823"/>
                    <a:pt x="13005" y="22870"/>
                    <a:pt x="13008" y="22908"/>
                  </a:cubicBezTo>
                  <a:cubicBezTo>
                    <a:pt x="13010" y="22933"/>
                    <a:pt x="13011" y="22959"/>
                    <a:pt x="13007" y="22971"/>
                  </a:cubicBezTo>
                  <a:cubicBezTo>
                    <a:pt x="12987" y="23024"/>
                    <a:pt x="12933" y="23060"/>
                    <a:pt x="12876" y="23060"/>
                  </a:cubicBezTo>
                  <a:cubicBezTo>
                    <a:pt x="12865" y="23060"/>
                    <a:pt x="12853" y="23058"/>
                    <a:pt x="12842" y="23055"/>
                  </a:cubicBezTo>
                  <a:cubicBezTo>
                    <a:pt x="12810" y="23047"/>
                    <a:pt x="12784" y="23026"/>
                    <a:pt x="12769" y="22996"/>
                  </a:cubicBezTo>
                  <a:cubicBezTo>
                    <a:pt x="12752" y="22961"/>
                    <a:pt x="12749" y="22920"/>
                    <a:pt x="12764" y="22882"/>
                  </a:cubicBezTo>
                  <a:cubicBezTo>
                    <a:pt x="12770" y="22864"/>
                    <a:pt x="12797" y="22838"/>
                    <a:pt x="12822" y="22813"/>
                  </a:cubicBezTo>
                  <a:cubicBezTo>
                    <a:pt x="12848" y="22786"/>
                    <a:pt x="12878" y="22757"/>
                    <a:pt x="12897" y="22726"/>
                  </a:cubicBezTo>
                  <a:close/>
                  <a:moveTo>
                    <a:pt x="15223" y="22774"/>
                  </a:moveTo>
                  <a:cubicBezTo>
                    <a:pt x="15285" y="22774"/>
                    <a:pt x="15336" y="22821"/>
                    <a:pt x="15348" y="22884"/>
                  </a:cubicBezTo>
                  <a:cubicBezTo>
                    <a:pt x="15351" y="22900"/>
                    <a:pt x="15343" y="22930"/>
                    <a:pt x="15336" y="22960"/>
                  </a:cubicBezTo>
                  <a:cubicBezTo>
                    <a:pt x="15327" y="22998"/>
                    <a:pt x="15317" y="23041"/>
                    <a:pt x="15319" y="23082"/>
                  </a:cubicBezTo>
                  <a:lnTo>
                    <a:pt x="15187" y="23104"/>
                  </a:lnTo>
                  <a:cubicBezTo>
                    <a:pt x="15175" y="23066"/>
                    <a:pt x="15150" y="23029"/>
                    <a:pt x="15129" y="22996"/>
                  </a:cubicBezTo>
                  <a:cubicBezTo>
                    <a:pt x="15114" y="22971"/>
                    <a:pt x="15096" y="22946"/>
                    <a:pt x="15094" y="22932"/>
                  </a:cubicBezTo>
                  <a:cubicBezTo>
                    <a:pt x="15080" y="22859"/>
                    <a:pt x="15126" y="22787"/>
                    <a:pt x="15196" y="22776"/>
                  </a:cubicBezTo>
                  <a:cubicBezTo>
                    <a:pt x="15204" y="22775"/>
                    <a:pt x="15212" y="22774"/>
                    <a:pt x="15219" y="22774"/>
                  </a:cubicBezTo>
                  <a:cubicBezTo>
                    <a:pt x="15220" y="22774"/>
                    <a:pt x="15222" y="22774"/>
                    <a:pt x="15223" y="22774"/>
                  </a:cubicBezTo>
                  <a:close/>
                  <a:moveTo>
                    <a:pt x="12779" y="23074"/>
                  </a:moveTo>
                  <a:cubicBezTo>
                    <a:pt x="12795" y="23085"/>
                    <a:pt x="12811" y="23093"/>
                    <a:pt x="12830" y="23099"/>
                  </a:cubicBezTo>
                  <a:cubicBezTo>
                    <a:pt x="12846" y="23103"/>
                    <a:pt x="12862" y="23106"/>
                    <a:pt x="12878" y="23106"/>
                  </a:cubicBezTo>
                  <a:cubicBezTo>
                    <a:pt x="12881" y="23106"/>
                    <a:pt x="12884" y="23104"/>
                    <a:pt x="12888" y="23104"/>
                  </a:cubicBezTo>
                  <a:cubicBezTo>
                    <a:pt x="12884" y="23112"/>
                    <a:pt x="12880" y="23119"/>
                    <a:pt x="12879" y="23127"/>
                  </a:cubicBezTo>
                  <a:cubicBezTo>
                    <a:pt x="12878" y="23134"/>
                    <a:pt x="12878" y="23141"/>
                    <a:pt x="12876" y="23149"/>
                  </a:cubicBezTo>
                  <a:cubicBezTo>
                    <a:pt x="12860" y="23139"/>
                    <a:pt x="12843" y="23130"/>
                    <a:pt x="12823" y="23125"/>
                  </a:cubicBezTo>
                  <a:cubicBezTo>
                    <a:pt x="12810" y="23123"/>
                    <a:pt x="12799" y="23120"/>
                    <a:pt x="12785" y="23120"/>
                  </a:cubicBezTo>
                  <a:cubicBezTo>
                    <a:pt x="12779" y="23120"/>
                    <a:pt x="12772" y="23122"/>
                    <a:pt x="12767" y="23122"/>
                  </a:cubicBezTo>
                  <a:cubicBezTo>
                    <a:pt x="12769" y="23113"/>
                    <a:pt x="12773" y="23106"/>
                    <a:pt x="12775" y="23098"/>
                  </a:cubicBezTo>
                  <a:cubicBezTo>
                    <a:pt x="12778" y="23090"/>
                    <a:pt x="12778" y="23082"/>
                    <a:pt x="12779" y="23074"/>
                  </a:cubicBezTo>
                  <a:close/>
                  <a:moveTo>
                    <a:pt x="4980" y="21041"/>
                  </a:moveTo>
                  <a:cubicBezTo>
                    <a:pt x="5003" y="21045"/>
                    <a:pt x="5028" y="21047"/>
                    <a:pt x="5055" y="21051"/>
                  </a:cubicBezTo>
                  <a:lnTo>
                    <a:pt x="5055" y="21123"/>
                  </a:lnTo>
                  <a:cubicBezTo>
                    <a:pt x="5055" y="21172"/>
                    <a:pt x="5076" y="21213"/>
                    <a:pt x="5107" y="21232"/>
                  </a:cubicBezTo>
                  <a:cubicBezTo>
                    <a:pt x="5106" y="21253"/>
                    <a:pt x="5104" y="21273"/>
                    <a:pt x="5104" y="21294"/>
                  </a:cubicBezTo>
                  <a:cubicBezTo>
                    <a:pt x="5104" y="22276"/>
                    <a:pt x="5903" y="23075"/>
                    <a:pt x="6885" y="23075"/>
                  </a:cubicBezTo>
                  <a:cubicBezTo>
                    <a:pt x="7611" y="23075"/>
                    <a:pt x="8236" y="22638"/>
                    <a:pt x="8513" y="22012"/>
                  </a:cubicBezTo>
                  <a:cubicBezTo>
                    <a:pt x="8552" y="22041"/>
                    <a:pt x="8592" y="22067"/>
                    <a:pt x="8631" y="22091"/>
                  </a:cubicBezTo>
                  <a:cubicBezTo>
                    <a:pt x="8327" y="22754"/>
                    <a:pt x="7660" y="23217"/>
                    <a:pt x="6885" y="23217"/>
                  </a:cubicBezTo>
                  <a:cubicBezTo>
                    <a:pt x="6884" y="23217"/>
                    <a:pt x="6883" y="23217"/>
                    <a:pt x="6883" y="23217"/>
                  </a:cubicBezTo>
                  <a:cubicBezTo>
                    <a:pt x="5824" y="23217"/>
                    <a:pt x="4961" y="22354"/>
                    <a:pt x="4961" y="21294"/>
                  </a:cubicBezTo>
                  <a:cubicBezTo>
                    <a:pt x="4961" y="21209"/>
                    <a:pt x="4970" y="21124"/>
                    <a:pt x="4980" y="21041"/>
                  </a:cubicBezTo>
                  <a:close/>
                  <a:moveTo>
                    <a:pt x="13183" y="22658"/>
                  </a:moveTo>
                  <a:lnTo>
                    <a:pt x="13183" y="22908"/>
                  </a:lnTo>
                  <a:cubicBezTo>
                    <a:pt x="13087" y="23017"/>
                    <a:pt x="13012" y="23141"/>
                    <a:pt x="12959" y="23277"/>
                  </a:cubicBezTo>
                  <a:cubicBezTo>
                    <a:pt x="12957" y="23256"/>
                    <a:pt x="12950" y="23236"/>
                    <a:pt x="12941" y="23219"/>
                  </a:cubicBezTo>
                  <a:lnTo>
                    <a:pt x="12941" y="23095"/>
                  </a:lnTo>
                  <a:cubicBezTo>
                    <a:pt x="12941" y="23095"/>
                    <a:pt x="12941" y="23093"/>
                    <a:pt x="12942" y="23093"/>
                  </a:cubicBezTo>
                  <a:cubicBezTo>
                    <a:pt x="12991" y="23075"/>
                    <a:pt x="13031" y="23038"/>
                    <a:pt x="13049" y="22988"/>
                  </a:cubicBezTo>
                  <a:cubicBezTo>
                    <a:pt x="13057" y="22969"/>
                    <a:pt x="13055" y="22939"/>
                    <a:pt x="13053" y="22907"/>
                  </a:cubicBezTo>
                  <a:cubicBezTo>
                    <a:pt x="13051" y="22864"/>
                    <a:pt x="13049" y="22816"/>
                    <a:pt x="13065" y="22780"/>
                  </a:cubicBezTo>
                  <a:cubicBezTo>
                    <a:pt x="13080" y="22745"/>
                    <a:pt x="13117" y="22716"/>
                    <a:pt x="13149" y="22687"/>
                  </a:cubicBezTo>
                  <a:cubicBezTo>
                    <a:pt x="13162" y="22677"/>
                    <a:pt x="13172" y="22666"/>
                    <a:pt x="13183" y="22658"/>
                  </a:cubicBezTo>
                  <a:close/>
                  <a:moveTo>
                    <a:pt x="15290" y="23306"/>
                  </a:moveTo>
                  <a:cubicBezTo>
                    <a:pt x="15297" y="23306"/>
                    <a:pt x="15304" y="23313"/>
                    <a:pt x="15305" y="23320"/>
                  </a:cubicBezTo>
                  <a:cubicBezTo>
                    <a:pt x="15307" y="23331"/>
                    <a:pt x="15300" y="23339"/>
                    <a:pt x="15292" y="23340"/>
                  </a:cubicBezTo>
                  <a:lnTo>
                    <a:pt x="15291" y="23354"/>
                  </a:lnTo>
                  <a:cubicBezTo>
                    <a:pt x="15291" y="23352"/>
                    <a:pt x="15291" y="23351"/>
                    <a:pt x="15290" y="23351"/>
                  </a:cubicBezTo>
                  <a:lnTo>
                    <a:pt x="15290" y="23341"/>
                  </a:lnTo>
                  <a:cubicBezTo>
                    <a:pt x="15289" y="23341"/>
                    <a:pt x="15289" y="23340"/>
                    <a:pt x="15288" y="23340"/>
                  </a:cubicBezTo>
                  <a:cubicBezTo>
                    <a:pt x="15284" y="23331"/>
                    <a:pt x="15282" y="23320"/>
                    <a:pt x="15278" y="23311"/>
                  </a:cubicBezTo>
                  <a:cubicBezTo>
                    <a:pt x="15279" y="23308"/>
                    <a:pt x="15283" y="23307"/>
                    <a:pt x="15290" y="23306"/>
                  </a:cubicBezTo>
                  <a:close/>
                  <a:moveTo>
                    <a:pt x="15327" y="23128"/>
                  </a:moveTo>
                  <a:cubicBezTo>
                    <a:pt x="15338" y="23165"/>
                    <a:pt x="15361" y="23202"/>
                    <a:pt x="15382" y="23235"/>
                  </a:cubicBezTo>
                  <a:cubicBezTo>
                    <a:pt x="15397" y="23261"/>
                    <a:pt x="15415" y="23288"/>
                    <a:pt x="15417" y="23306"/>
                  </a:cubicBezTo>
                  <a:cubicBezTo>
                    <a:pt x="15423" y="23344"/>
                    <a:pt x="15414" y="23382"/>
                    <a:pt x="15390" y="23412"/>
                  </a:cubicBezTo>
                  <a:cubicBezTo>
                    <a:pt x="15371" y="23435"/>
                    <a:pt x="15347" y="23450"/>
                    <a:pt x="15317" y="23455"/>
                  </a:cubicBezTo>
                  <a:cubicBezTo>
                    <a:pt x="15314" y="23439"/>
                    <a:pt x="15311" y="23424"/>
                    <a:pt x="15307" y="23410"/>
                  </a:cubicBezTo>
                  <a:cubicBezTo>
                    <a:pt x="15327" y="23407"/>
                    <a:pt x="15343" y="23396"/>
                    <a:pt x="15357" y="23380"/>
                  </a:cubicBezTo>
                  <a:cubicBezTo>
                    <a:pt x="15371" y="23361"/>
                    <a:pt x="15378" y="23336"/>
                    <a:pt x="15374" y="23313"/>
                  </a:cubicBezTo>
                  <a:cubicBezTo>
                    <a:pt x="15368" y="23269"/>
                    <a:pt x="15330" y="23237"/>
                    <a:pt x="15288" y="23237"/>
                  </a:cubicBezTo>
                  <a:cubicBezTo>
                    <a:pt x="15284" y="23237"/>
                    <a:pt x="15280" y="23237"/>
                    <a:pt x="15276" y="23238"/>
                  </a:cubicBezTo>
                  <a:cubicBezTo>
                    <a:pt x="15268" y="23239"/>
                    <a:pt x="15259" y="23243"/>
                    <a:pt x="15252" y="23246"/>
                  </a:cubicBezTo>
                  <a:cubicBezTo>
                    <a:pt x="15237" y="23214"/>
                    <a:pt x="15221" y="23181"/>
                    <a:pt x="15205" y="23148"/>
                  </a:cubicBezTo>
                  <a:lnTo>
                    <a:pt x="15271" y="23138"/>
                  </a:lnTo>
                  <a:lnTo>
                    <a:pt x="15327" y="23128"/>
                  </a:lnTo>
                  <a:close/>
                  <a:moveTo>
                    <a:pt x="12785" y="23167"/>
                  </a:moveTo>
                  <a:cubicBezTo>
                    <a:pt x="12794" y="23167"/>
                    <a:pt x="12803" y="23168"/>
                    <a:pt x="12812" y="23170"/>
                  </a:cubicBezTo>
                  <a:cubicBezTo>
                    <a:pt x="12881" y="23187"/>
                    <a:pt x="12926" y="23254"/>
                    <a:pt x="12917" y="23322"/>
                  </a:cubicBezTo>
                  <a:cubicBezTo>
                    <a:pt x="12916" y="23334"/>
                    <a:pt x="12902" y="23355"/>
                    <a:pt x="12891" y="23375"/>
                  </a:cubicBezTo>
                  <a:cubicBezTo>
                    <a:pt x="12870" y="23408"/>
                    <a:pt x="12847" y="23449"/>
                    <a:pt x="12840" y="23491"/>
                  </a:cubicBezTo>
                  <a:lnTo>
                    <a:pt x="12707" y="23491"/>
                  </a:lnTo>
                  <a:cubicBezTo>
                    <a:pt x="12704" y="23455"/>
                    <a:pt x="12691" y="23415"/>
                    <a:pt x="12681" y="23381"/>
                  </a:cubicBezTo>
                  <a:cubicBezTo>
                    <a:pt x="12669" y="23344"/>
                    <a:pt x="12657" y="23306"/>
                    <a:pt x="12661" y="23285"/>
                  </a:cubicBezTo>
                  <a:cubicBezTo>
                    <a:pt x="12670" y="23218"/>
                    <a:pt x="12726" y="23167"/>
                    <a:pt x="12785" y="23167"/>
                  </a:cubicBezTo>
                  <a:close/>
                  <a:moveTo>
                    <a:pt x="12896" y="21784"/>
                  </a:moveTo>
                  <a:lnTo>
                    <a:pt x="12896" y="22480"/>
                  </a:lnTo>
                  <a:cubicBezTo>
                    <a:pt x="12889" y="22502"/>
                    <a:pt x="12886" y="22529"/>
                    <a:pt x="12885" y="22561"/>
                  </a:cubicBezTo>
                  <a:cubicBezTo>
                    <a:pt x="12884" y="22603"/>
                    <a:pt x="12881" y="22652"/>
                    <a:pt x="12865" y="22686"/>
                  </a:cubicBezTo>
                  <a:cubicBezTo>
                    <a:pt x="12851" y="22718"/>
                    <a:pt x="12818" y="22751"/>
                    <a:pt x="12789" y="22780"/>
                  </a:cubicBezTo>
                  <a:cubicBezTo>
                    <a:pt x="12758" y="22812"/>
                    <a:pt x="12730" y="22839"/>
                    <a:pt x="12721" y="22867"/>
                  </a:cubicBezTo>
                  <a:cubicBezTo>
                    <a:pt x="12702" y="22917"/>
                    <a:pt x="12705" y="22972"/>
                    <a:pt x="12728" y="23017"/>
                  </a:cubicBezTo>
                  <a:cubicBezTo>
                    <a:pt x="12731" y="23023"/>
                    <a:pt x="12735" y="23028"/>
                    <a:pt x="12739" y="23033"/>
                  </a:cubicBezTo>
                  <a:cubicBezTo>
                    <a:pt x="12738" y="23051"/>
                    <a:pt x="12735" y="23069"/>
                    <a:pt x="12731" y="23087"/>
                  </a:cubicBezTo>
                  <a:cubicBezTo>
                    <a:pt x="12726" y="23106"/>
                    <a:pt x="12718" y="23123"/>
                    <a:pt x="12710" y="23140"/>
                  </a:cubicBezTo>
                  <a:cubicBezTo>
                    <a:pt x="12661" y="23166"/>
                    <a:pt x="12625" y="23217"/>
                    <a:pt x="12616" y="23277"/>
                  </a:cubicBezTo>
                  <a:cubicBezTo>
                    <a:pt x="12611" y="23307"/>
                    <a:pt x="12625" y="23346"/>
                    <a:pt x="12637" y="23393"/>
                  </a:cubicBezTo>
                  <a:cubicBezTo>
                    <a:pt x="12651" y="23434"/>
                    <a:pt x="12663" y="23476"/>
                    <a:pt x="12664" y="23512"/>
                  </a:cubicBezTo>
                  <a:cubicBezTo>
                    <a:pt x="12664" y="23517"/>
                    <a:pt x="12661" y="23524"/>
                    <a:pt x="12661" y="23530"/>
                  </a:cubicBezTo>
                  <a:lnTo>
                    <a:pt x="11350" y="23530"/>
                  </a:lnTo>
                  <a:lnTo>
                    <a:pt x="11350" y="22278"/>
                  </a:lnTo>
                  <a:lnTo>
                    <a:pt x="11349" y="22278"/>
                  </a:lnTo>
                  <a:cubicBezTo>
                    <a:pt x="11413" y="22248"/>
                    <a:pt x="11477" y="22216"/>
                    <a:pt x="11540" y="22181"/>
                  </a:cubicBezTo>
                  <a:lnTo>
                    <a:pt x="11540" y="22183"/>
                  </a:lnTo>
                  <a:lnTo>
                    <a:pt x="11560" y="22173"/>
                  </a:lnTo>
                  <a:cubicBezTo>
                    <a:pt x="11583" y="22159"/>
                    <a:pt x="11607" y="22146"/>
                    <a:pt x="11630" y="22132"/>
                  </a:cubicBezTo>
                  <a:lnTo>
                    <a:pt x="11650" y="22120"/>
                  </a:lnTo>
                  <a:lnTo>
                    <a:pt x="11650" y="22118"/>
                  </a:lnTo>
                  <a:cubicBezTo>
                    <a:pt x="11810" y="22021"/>
                    <a:pt x="11958" y="21909"/>
                    <a:pt x="12095" y="21784"/>
                  </a:cubicBezTo>
                  <a:close/>
                  <a:moveTo>
                    <a:pt x="5752" y="22902"/>
                  </a:moveTo>
                  <a:cubicBezTo>
                    <a:pt x="5830" y="22956"/>
                    <a:pt x="5910" y="23007"/>
                    <a:pt x="5997" y="23049"/>
                  </a:cubicBezTo>
                  <a:lnTo>
                    <a:pt x="5997" y="23531"/>
                  </a:lnTo>
                  <a:lnTo>
                    <a:pt x="5752" y="23531"/>
                  </a:lnTo>
                  <a:lnTo>
                    <a:pt x="5752" y="22902"/>
                  </a:lnTo>
                  <a:close/>
                  <a:moveTo>
                    <a:pt x="6041" y="23071"/>
                  </a:moveTo>
                  <a:cubicBezTo>
                    <a:pt x="6297" y="23193"/>
                    <a:pt x="6583" y="23264"/>
                    <a:pt x="6885" y="23264"/>
                  </a:cubicBezTo>
                  <a:cubicBezTo>
                    <a:pt x="7133" y="23264"/>
                    <a:pt x="7369" y="23217"/>
                    <a:pt x="7587" y="23132"/>
                  </a:cubicBezTo>
                  <a:lnTo>
                    <a:pt x="7587" y="23531"/>
                  </a:lnTo>
                  <a:lnTo>
                    <a:pt x="6041" y="23531"/>
                  </a:lnTo>
                  <a:lnTo>
                    <a:pt x="6041" y="23071"/>
                  </a:lnTo>
                  <a:close/>
                  <a:moveTo>
                    <a:pt x="8023" y="22898"/>
                  </a:moveTo>
                  <a:lnTo>
                    <a:pt x="8023" y="23531"/>
                  </a:lnTo>
                  <a:lnTo>
                    <a:pt x="7633" y="23531"/>
                  </a:lnTo>
                  <a:lnTo>
                    <a:pt x="7633" y="23114"/>
                  </a:lnTo>
                  <a:cubicBezTo>
                    <a:pt x="7772" y="23059"/>
                    <a:pt x="7901" y="22985"/>
                    <a:pt x="8023" y="22898"/>
                  </a:cubicBezTo>
                  <a:close/>
                  <a:moveTo>
                    <a:pt x="11303" y="22299"/>
                  </a:moveTo>
                  <a:lnTo>
                    <a:pt x="11303" y="23531"/>
                  </a:lnTo>
                  <a:lnTo>
                    <a:pt x="10914" y="23531"/>
                  </a:lnTo>
                  <a:lnTo>
                    <a:pt x="10914" y="22434"/>
                  </a:lnTo>
                  <a:cubicBezTo>
                    <a:pt x="10918" y="22433"/>
                    <a:pt x="10923" y="22432"/>
                    <a:pt x="10927" y="22432"/>
                  </a:cubicBezTo>
                  <a:lnTo>
                    <a:pt x="10965" y="22422"/>
                  </a:lnTo>
                  <a:cubicBezTo>
                    <a:pt x="11081" y="22387"/>
                    <a:pt x="11194" y="22347"/>
                    <a:pt x="11303" y="22299"/>
                  </a:cubicBezTo>
                  <a:close/>
                  <a:moveTo>
                    <a:pt x="12895" y="23467"/>
                  </a:moveTo>
                  <a:lnTo>
                    <a:pt x="12895" y="23514"/>
                  </a:lnTo>
                  <a:cubicBezTo>
                    <a:pt x="12895" y="23519"/>
                    <a:pt x="12892" y="23525"/>
                    <a:pt x="12892" y="23531"/>
                  </a:cubicBezTo>
                  <a:lnTo>
                    <a:pt x="12886" y="23531"/>
                  </a:lnTo>
                  <a:cubicBezTo>
                    <a:pt x="12885" y="23526"/>
                    <a:pt x="12884" y="23519"/>
                    <a:pt x="12884" y="23514"/>
                  </a:cubicBezTo>
                  <a:cubicBezTo>
                    <a:pt x="12884" y="23498"/>
                    <a:pt x="12889" y="23482"/>
                    <a:pt x="12895" y="23467"/>
                  </a:cubicBezTo>
                  <a:close/>
                  <a:moveTo>
                    <a:pt x="15367" y="23488"/>
                  </a:moveTo>
                  <a:cubicBezTo>
                    <a:pt x="15368" y="23496"/>
                    <a:pt x="15367" y="23504"/>
                    <a:pt x="15368" y="23512"/>
                  </a:cubicBezTo>
                  <a:lnTo>
                    <a:pt x="15371" y="23535"/>
                  </a:lnTo>
                  <a:cubicBezTo>
                    <a:pt x="15359" y="23531"/>
                    <a:pt x="15347" y="23530"/>
                    <a:pt x="15332" y="23530"/>
                  </a:cubicBezTo>
                  <a:cubicBezTo>
                    <a:pt x="15331" y="23520"/>
                    <a:pt x="15328" y="23510"/>
                    <a:pt x="15327" y="23500"/>
                  </a:cubicBezTo>
                  <a:cubicBezTo>
                    <a:pt x="15341" y="23498"/>
                    <a:pt x="15354" y="23494"/>
                    <a:pt x="15367" y="23488"/>
                  </a:cubicBezTo>
                  <a:close/>
                  <a:moveTo>
                    <a:pt x="8190" y="23577"/>
                  </a:moveTo>
                  <a:cubicBezTo>
                    <a:pt x="8239" y="23577"/>
                    <a:pt x="8283" y="23607"/>
                    <a:pt x="8303" y="23650"/>
                  </a:cubicBezTo>
                  <a:lnTo>
                    <a:pt x="5470" y="23650"/>
                  </a:lnTo>
                  <a:cubicBezTo>
                    <a:pt x="5491" y="23607"/>
                    <a:pt x="5534" y="23577"/>
                    <a:pt x="5582" y="23577"/>
                  </a:cubicBezTo>
                  <a:close/>
                  <a:moveTo>
                    <a:pt x="12652" y="23577"/>
                  </a:moveTo>
                  <a:cubicBezTo>
                    <a:pt x="12647" y="23596"/>
                    <a:pt x="12642" y="23614"/>
                    <a:pt x="12636" y="23631"/>
                  </a:cubicBezTo>
                  <a:cubicBezTo>
                    <a:pt x="12634" y="23639"/>
                    <a:pt x="12632" y="23644"/>
                    <a:pt x="12631" y="23650"/>
                  </a:cubicBezTo>
                  <a:lnTo>
                    <a:pt x="10630" y="23650"/>
                  </a:lnTo>
                  <a:cubicBezTo>
                    <a:pt x="10650" y="23607"/>
                    <a:pt x="10695" y="23577"/>
                    <a:pt x="10743" y="23577"/>
                  </a:cubicBezTo>
                  <a:close/>
                  <a:moveTo>
                    <a:pt x="8315" y="23694"/>
                  </a:moveTo>
                  <a:lnTo>
                    <a:pt x="8315" y="23702"/>
                  </a:lnTo>
                  <a:lnTo>
                    <a:pt x="8315" y="23836"/>
                  </a:lnTo>
                  <a:lnTo>
                    <a:pt x="5458" y="23836"/>
                  </a:lnTo>
                  <a:lnTo>
                    <a:pt x="5458" y="23702"/>
                  </a:lnTo>
                  <a:lnTo>
                    <a:pt x="5458" y="23694"/>
                  </a:lnTo>
                  <a:close/>
                  <a:moveTo>
                    <a:pt x="12619" y="23694"/>
                  </a:moveTo>
                  <a:cubicBezTo>
                    <a:pt x="12615" y="23714"/>
                    <a:pt x="12612" y="23733"/>
                    <a:pt x="12615" y="23749"/>
                  </a:cubicBezTo>
                  <a:cubicBezTo>
                    <a:pt x="12621" y="23782"/>
                    <a:pt x="12632" y="23810"/>
                    <a:pt x="12649" y="23836"/>
                  </a:cubicBezTo>
                  <a:lnTo>
                    <a:pt x="10619" y="23836"/>
                  </a:lnTo>
                  <a:lnTo>
                    <a:pt x="10619" y="23702"/>
                  </a:lnTo>
                  <a:lnTo>
                    <a:pt x="10619" y="23694"/>
                  </a:lnTo>
                  <a:close/>
                  <a:moveTo>
                    <a:pt x="12839" y="23536"/>
                  </a:moveTo>
                  <a:cubicBezTo>
                    <a:pt x="12844" y="23572"/>
                    <a:pt x="12862" y="23606"/>
                    <a:pt x="12879" y="23636"/>
                  </a:cubicBezTo>
                  <a:cubicBezTo>
                    <a:pt x="12875" y="23697"/>
                    <a:pt x="12875" y="23755"/>
                    <a:pt x="12879" y="23814"/>
                  </a:cubicBezTo>
                  <a:cubicBezTo>
                    <a:pt x="12862" y="23834"/>
                    <a:pt x="12839" y="23850"/>
                    <a:pt x="12811" y="23857"/>
                  </a:cubicBezTo>
                  <a:cubicBezTo>
                    <a:pt x="12802" y="23860"/>
                    <a:pt x="12791" y="23861"/>
                    <a:pt x="12783" y="23861"/>
                  </a:cubicBezTo>
                  <a:cubicBezTo>
                    <a:pt x="12722" y="23861"/>
                    <a:pt x="12669" y="23810"/>
                    <a:pt x="12660" y="23742"/>
                  </a:cubicBezTo>
                  <a:cubicBezTo>
                    <a:pt x="12657" y="23721"/>
                    <a:pt x="12669" y="23683"/>
                    <a:pt x="12680" y="23645"/>
                  </a:cubicBezTo>
                  <a:cubicBezTo>
                    <a:pt x="12690" y="23610"/>
                    <a:pt x="12702" y="23572"/>
                    <a:pt x="12706" y="23536"/>
                  </a:cubicBezTo>
                  <a:close/>
                  <a:moveTo>
                    <a:pt x="15337" y="23575"/>
                  </a:moveTo>
                  <a:lnTo>
                    <a:pt x="15337" y="23575"/>
                  </a:lnTo>
                  <a:cubicBezTo>
                    <a:pt x="15367" y="23577"/>
                    <a:pt x="15391" y="23589"/>
                    <a:pt x="15412" y="23609"/>
                  </a:cubicBezTo>
                  <a:cubicBezTo>
                    <a:pt x="15440" y="23635"/>
                    <a:pt x="15453" y="23672"/>
                    <a:pt x="15453" y="23712"/>
                  </a:cubicBezTo>
                  <a:cubicBezTo>
                    <a:pt x="15453" y="23730"/>
                    <a:pt x="15437" y="23765"/>
                    <a:pt x="15423" y="23797"/>
                  </a:cubicBezTo>
                  <a:cubicBezTo>
                    <a:pt x="15407" y="23830"/>
                    <a:pt x="15390" y="23867"/>
                    <a:pt x="15380" y="23904"/>
                  </a:cubicBezTo>
                  <a:lnTo>
                    <a:pt x="15335" y="23899"/>
                  </a:lnTo>
                  <a:cubicBezTo>
                    <a:pt x="15340" y="23863"/>
                    <a:pt x="15343" y="23828"/>
                    <a:pt x="15345" y="23794"/>
                  </a:cubicBezTo>
                  <a:cubicBezTo>
                    <a:pt x="15380" y="23784"/>
                    <a:pt x="15408" y="23751"/>
                    <a:pt x="15408" y="23710"/>
                  </a:cubicBezTo>
                  <a:cubicBezTo>
                    <a:pt x="15408" y="23686"/>
                    <a:pt x="15400" y="23663"/>
                    <a:pt x="15384" y="23646"/>
                  </a:cubicBezTo>
                  <a:cubicBezTo>
                    <a:pt x="15373" y="23635"/>
                    <a:pt x="15358" y="23629"/>
                    <a:pt x="15342" y="23625"/>
                  </a:cubicBezTo>
                  <a:cubicBezTo>
                    <a:pt x="15341" y="23608"/>
                    <a:pt x="15339" y="23591"/>
                    <a:pt x="15337" y="23575"/>
                  </a:cubicBezTo>
                  <a:close/>
                  <a:moveTo>
                    <a:pt x="12876" y="23877"/>
                  </a:moveTo>
                  <a:cubicBezTo>
                    <a:pt x="12878" y="23883"/>
                    <a:pt x="12878" y="23892"/>
                    <a:pt x="12880" y="23899"/>
                  </a:cubicBezTo>
                  <a:lnTo>
                    <a:pt x="12888" y="23919"/>
                  </a:lnTo>
                  <a:lnTo>
                    <a:pt x="12884" y="23919"/>
                  </a:lnTo>
                  <a:cubicBezTo>
                    <a:pt x="12865" y="23919"/>
                    <a:pt x="12848" y="23921"/>
                    <a:pt x="12831" y="23926"/>
                  </a:cubicBezTo>
                  <a:cubicBezTo>
                    <a:pt x="12812" y="23932"/>
                    <a:pt x="12796" y="23941"/>
                    <a:pt x="12780" y="23953"/>
                  </a:cubicBezTo>
                  <a:cubicBezTo>
                    <a:pt x="12780" y="23944"/>
                    <a:pt x="12779" y="23936"/>
                    <a:pt x="12776" y="23929"/>
                  </a:cubicBezTo>
                  <a:cubicBezTo>
                    <a:pt x="12773" y="23920"/>
                    <a:pt x="12770" y="23913"/>
                    <a:pt x="12766" y="23904"/>
                  </a:cubicBezTo>
                  <a:cubicBezTo>
                    <a:pt x="12771" y="23904"/>
                    <a:pt x="12777" y="23905"/>
                    <a:pt x="12783" y="23905"/>
                  </a:cubicBezTo>
                  <a:cubicBezTo>
                    <a:pt x="12797" y="23905"/>
                    <a:pt x="12810" y="23904"/>
                    <a:pt x="12825" y="23900"/>
                  </a:cubicBezTo>
                  <a:cubicBezTo>
                    <a:pt x="12843" y="23895"/>
                    <a:pt x="12860" y="23887"/>
                    <a:pt x="12876" y="23877"/>
                  </a:cubicBezTo>
                  <a:close/>
                  <a:moveTo>
                    <a:pt x="12696" y="23881"/>
                  </a:moveTo>
                  <a:cubicBezTo>
                    <a:pt x="12701" y="23883"/>
                    <a:pt x="12706" y="23886"/>
                    <a:pt x="12711" y="23887"/>
                  </a:cubicBezTo>
                  <a:cubicBezTo>
                    <a:pt x="12720" y="23904"/>
                    <a:pt x="12728" y="23921"/>
                    <a:pt x="12733" y="23940"/>
                  </a:cubicBezTo>
                  <a:cubicBezTo>
                    <a:pt x="12737" y="23950"/>
                    <a:pt x="12737" y="23957"/>
                    <a:pt x="12738" y="23966"/>
                  </a:cubicBezTo>
                  <a:lnTo>
                    <a:pt x="10792" y="23966"/>
                  </a:lnTo>
                  <a:lnTo>
                    <a:pt x="10792" y="23881"/>
                  </a:lnTo>
                  <a:close/>
                  <a:moveTo>
                    <a:pt x="8144" y="23881"/>
                  </a:moveTo>
                  <a:lnTo>
                    <a:pt x="8144" y="23968"/>
                  </a:lnTo>
                  <a:lnTo>
                    <a:pt x="5631" y="23968"/>
                  </a:lnTo>
                  <a:lnTo>
                    <a:pt x="5631" y="23881"/>
                  </a:lnTo>
                  <a:close/>
                  <a:moveTo>
                    <a:pt x="12895" y="24078"/>
                  </a:moveTo>
                  <a:cubicBezTo>
                    <a:pt x="12901" y="24078"/>
                    <a:pt x="12907" y="24082"/>
                    <a:pt x="12911" y="24089"/>
                  </a:cubicBezTo>
                  <a:cubicBezTo>
                    <a:pt x="12912" y="24098"/>
                    <a:pt x="12909" y="24109"/>
                    <a:pt x="12901" y="24113"/>
                  </a:cubicBezTo>
                  <a:cubicBezTo>
                    <a:pt x="12899" y="24114"/>
                    <a:pt x="12898" y="24114"/>
                    <a:pt x="12896" y="24114"/>
                  </a:cubicBezTo>
                  <a:cubicBezTo>
                    <a:pt x="12889" y="24114"/>
                    <a:pt x="12883" y="24109"/>
                    <a:pt x="12880" y="24103"/>
                  </a:cubicBezTo>
                  <a:cubicBezTo>
                    <a:pt x="12877" y="24097"/>
                    <a:pt x="12877" y="24092"/>
                    <a:pt x="12880" y="24088"/>
                  </a:cubicBezTo>
                  <a:cubicBezTo>
                    <a:pt x="12881" y="24084"/>
                    <a:pt x="12884" y="24081"/>
                    <a:pt x="12888" y="24079"/>
                  </a:cubicBezTo>
                  <a:cubicBezTo>
                    <a:pt x="12889" y="24078"/>
                    <a:pt x="12892" y="24078"/>
                    <a:pt x="12895" y="24078"/>
                  </a:cubicBezTo>
                  <a:close/>
                  <a:moveTo>
                    <a:pt x="15284" y="24111"/>
                  </a:moveTo>
                  <a:cubicBezTo>
                    <a:pt x="15288" y="24114"/>
                    <a:pt x="15291" y="24115"/>
                    <a:pt x="15292" y="24118"/>
                  </a:cubicBezTo>
                  <a:cubicBezTo>
                    <a:pt x="15295" y="24122"/>
                    <a:pt x="15296" y="24127"/>
                    <a:pt x="15295" y="24131"/>
                  </a:cubicBezTo>
                  <a:cubicBezTo>
                    <a:pt x="15294" y="24139"/>
                    <a:pt x="15285" y="24146"/>
                    <a:pt x="15279" y="24146"/>
                  </a:cubicBezTo>
                  <a:lnTo>
                    <a:pt x="15276" y="24146"/>
                  </a:lnTo>
                  <a:cubicBezTo>
                    <a:pt x="15275" y="24146"/>
                    <a:pt x="15275" y="24145"/>
                    <a:pt x="15274" y="24145"/>
                  </a:cubicBezTo>
                  <a:cubicBezTo>
                    <a:pt x="15278" y="24134"/>
                    <a:pt x="15280" y="24124"/>
                    <a:pt x="15284" y="24111"/>
                  </a:cubicBezTo>
                  <a:close/>
                  <a:moveTo>
                    <a:pt x="12733" y="24013"/>
                  </a:moveTo>
                  <a:cubicBezTo>
                    <a:pt x="12713" y="24056"/>
                    <a:pt x="12712" y="24106"/>
                    <a:pt x="12730" y="24152"/>
                  </a:cubicBezTo>
                  <a:lnTo>
                    <a:pt x="10621" y="24152"/>
                  </a:lnTo>
                  <a:cubicBezTo>
                    <a:pt x="10619" y="24151"/>
                    <a:pt x="10619" y="24150"/>
                    <a:pt x="10619" y="24147"/>
                  </a:cubicBezTo>
                  <a:lnTo>
                    <a:pt x="10619" y="24013"/>
                  </a:lnTo>
                  <a:close/>
                  <a:moveTo>
                    <a:pt x="8316" y="24013"/>
                  </a:moveTo>
                  <a:lnTo>
                    <a:pt x="8316" y="24147"/>
                  </a:lnTo>
                  <a:lnTo>
                    <a:pt x="8316" y="24153"/>
                  </a:lnTo>
                  <a:lnTo>
                    <a:pt x="5458" y="24153"/>
                  </a:lnTo>
                  <a:lnTo>
                    <a:pt x="5458" y="24147"/>
                  </a:lnTo>
                  <a:lnTo>
                    <a:pt x="5458" y="24013"/>
                  </a:lnTo>
                  <a:close/>
                  <a:moveTo>
                    <a:pt x="15326" y="23944"/>
                  </a:moveTo>
                  <a:lnTo>
                    <a:pt x="15374" y="23950"/>
                  </a:lnTo>
                  <a:cubicBezTo>
                    <a:pt x="15374" y="23987"/>
                    <a:pt x="15384" y="24026"/>
                    <a:pt x="15393" y="24062"/>
                  </a:cubicBezTo>
                  <a:cubicBezTo>
                    <a:pt x="15401" y="24099"/>
                    <a:pt x="15410" y="24136"/>
                    <a:pt x="15406" y="24156"/>
                  </a:cubicBezTo>
                  <a:cubicBezTo>
                    <a:pt x="15392" y="24220"/>
                    <a:pt x="15337" y="24266"/>
                    <a:pt x="15279" y="24266"/>
                  </a:cubicBezTo>
                  <a:cubicBezTo>
                    <a:pt x="15268" y="24266"/>
                    <a:pt x="15257" y="24264"/>
                    <a:pt x="15246" y="24261"/>
                  </a:cubicBezTo>
                  <a:cubicBezTo>
                    <a:pt x="15239" y="24258"/>
                    <a:pt x="15236" y="24253"/>
                    <a:pt x="15230" y="24251"/>
                  </a:cubicBezTo>
                  <a:cubicBezTo>
                    <a:pt x="15236" y="24238"/>
                    <a:pt x="15241" y="24224"/>
                    <a:pt x="15246" y="24209"/>
                  </a:cubicBezTo>
                  <a:cubicBezTo>
                    <a:pt x="15250" y="24210"/>
                    <a:pt x="15254" y="24212"/>
                    <a:pt x="15258" y="24214"/>
                  </a:cubicBezTo>
                  <a:cubicBezTo>
                    <a:pt x="15264" y="24215"/>
                    <a:pt x="15271" y="24216"/>
                    <a:pt x="15278" y="24216"/>
                  </a:cubicBezTo>
                  <a:cubicBezTo>
                    <a:pt x="15318" y="24216"/>
                    <a:pt x="15353" y="24188"/>
                    <a:pt x="15362" y="24146"/>
                  </a:cubicBezTo>
                  <a:cubicBezTo>
                    <a:pt x="15368" y="24122"/>
                    <a:pt x="15362" y="24097"/>
                    <a:pt x="15349" y="24076"/>
                  </a:cubicBezTo>
                  <a:cubicBezTo>
                    <a:pt x="15338" y="24060"/>
                    <a:pt x="15321" y="24050"/>
                    <a:pt x="15302" y="24045"/>
                  </a:cubicBezTo>
                  <a:cubicBezTo>
                    <a:pt x="15312" y="24011"/>
                    <a:pt x="15318" y="23978"/>
                    <a:pt x="15326" y="23944"/>
                  </a:cubicBezTo>
                  <a:close/>
                  <a:moveTo>
                    <a:pt x="12757" y="24198"/>
                  </a:moveTo>
                  <a:cubicBezTo>
                    <a:pt x="12770" y="24215"/>
                    <a:pt x="12789" y="24232"/>
                    <a:pt x="12810" y="24251"/>
                  </a:cubicBezTo>
                  <a:cubicBezTo>
                    <a:pt x="12818" y="24258"/>
                    <a:pt x="12825" y="24264"/>
                    <a:pt x="12833" y="24271"/>
                  </a:cubicBezTo>
                  <a:lnTo>
                    <a:pt x="10744" y="24271"/>
                  </a:lnTo>
                  <a:cubicBezTo>
                    <a:pt x="10696" y="24271"/>
                    <a:pt x="10651" y="24242"/>
                    <a:pt x="10632" y="24198"/>
                  </a:cubicBezTo>
                  <a:close/>
                  <a:moveTo>
                    <a:pt x="8303" y="24200"/>
                  </a:moveTo>
                  <a:cubicBezTo>
                    <a:pt x="8283" y="24243"/>
                    <a:pt x="8240" y="24272"/>
                    <a:pt x="8190" y="24272"/>
                  </a:cubicBezTo>
                  <a:lnTo>
                    <a:pt x="5582" y="24272"/>
                  </a:lnTo>
                  <a:cubicBezTo>
                    <a:pt x="5533" y="24272"/>
                    <a:pt x="5488" y="24243"/>
                    <a:pt x="5470" y="24200"/>
                  </a:cubicBezTo>
                  <a:close/>
                  <a:moveTo>
                    <a:pt x="12885" y="23966"/>
                  </a:moveTo>
                  <a:cubicBezTo>
                    <a:pt x="12891" y="23966"/>
                    <a:pt x="12896" y="23968"/>
                    <a:pt x="12901" y="23969"/>
                  </a:cubicBezTo>
                  <a:cubicBezTo>
                    <a:pt x="12904" y="23984"/>
                    <a:pt x="12906" y="24000"/>
                    <a:pt x="12911" y="24015"/>
                  </a:cubicBezTo>
                  <a:cubicBezTo>
                    <a:pt x="12903" y="24013"/>
                    <a:pt x="12894" y="24012"/>
                    <a:pt x="12886" y="24012"/>
                  </a:cubicBezTo>
                  <a:cubicBezTo>
                    <a:pt x="12878" y="24012"/>
                    <a:pt x="12870" y="24013"/>
                    <a:pt x="12862" y="24016"/>
                  </a:cubicBezTo>
                  <a:cubicBezTo>
                    <a:pt x="12840" y="24024"/>
                    <a:pt x="12823" y="24040"/>
                    <a:pt x="12816" y="24061"/>
                  </a:cubicBezTo>
                  <a:cubicBezTo>
                    <a:pt x="12806" y="24084"/>
                    <a:pt x="12806" y="24110"/>
                    <a:pt x="12816" y="24132"/>
                  </a:cubicBezTo>
                  <a:cubicBezTo>
                    <a:pt x="12830" y="24166"/>
                    <a:pt x="12862" y="24187"/>
                    <a:pt x="12896" y="24187"/>
                  </a:cubicBezTo>
                  <a:cubicBezTo>
                    <a:pt x="12907" y="24187"/>
                    <a:pt x="12919" y="24184"/>
                    <a:pt x="12932" y="24178"/>
                  </a:cubicBezTo>
                  <a:cubicBezTo>
                    <a:pt x="12942" y="24173"/>
                    <a:pt x="12950" y="24167"/>
                    <a:pt x="12957" y="24158"/>
                  </a:cubicBezTo>
                  <a:cubicBezTo>
                    <a:pt x="12969" y="24192"/>
                    <a:pt x="12981" y="24224"/>
                    <a:pt x="12997" y="24255"/>
                  </a:cubicBezTo>
                  <a:lnTo>
                    <a:pt x="12919" y="24299"/>
                  </a:lnTo>
                  <a:cubicBezTo>
                    <a:pt x="12897" y="24269"/>
                    <a:pt x="12866" y="24242"/>
                    <a:pt x="12840" y="24219"/>
                  </a:cubicBezTo>
                  <a:cubicBezTo>
                    <a:pt x="12812" y="24193"/>
                    <a:pt x="12783" y="24167"/>
                    <a:pt x="12775" y="24148"/>
                  </a:cubicBezTo>
                  <a:cubicBezTo>
                    <a:pt x="12758" y="24110"/>
                    <a:pt x="12759" y="24068"/>
                    <a:pt x="12775" y="24032"/>
                  </a:cubicBezTo>
                  <a:cubicBezTo>
                    <a:pt x="12789" y="24002"/>
                    <a:pt x="12814" y="23979"/>
                    <a:pt x="12844" y="23972"/>
                  </a:cubicBezTo>
                  <a:cubicBezTo>
                    <a:pt x="12858" y="23968"/>
                    <a:pt x="12870" y="23966"/>
                    <a:pt x="12885" y="23966"/>
                  </a:cubicBezTo>
                  <a:close/>
                  <a:moveTo>
                    <a:pt x="15208" y="24293"/>
                  </a:moveTo>
                  <a:cubicBezTo>
                    <a:pt x="15216" y="24297"/>
                    <a:pt x="15224" y="24301"/>
                    <a:pt x="15232" y="24304"/>
                  </a:cubicBezTo>
                  <a:cubicBezTo>
                    <a:pt x="15247" y="24309"/>
                    <a:pt x="15264" y="24311"/>
                    <a:pt x="15280" y="24311"/>
                  </a:cubicBezTo>
                  <a:cubicBezTo>
                    <a:pt x="15283" y="24311"/>
                    <a:pt x="15285" y="24311"/>
                    <a:pt x="15289" y="24310"/>
                  </a:cubicBezTo>
                  <a:lnTo>
                    <a:pt x="15289" y="24310"/>
                  </a:lnTo>
                  <a:cubicBezTo>
                    <a:pt x="15285" y="24319"/>
                    <a:pt x="15282" y="24326"/>
                    <a:pt x="15279" y="24335"/>
                  </a:cubicBezTo>
                  <a:cubicBezTo>
                    <a:pt x="15276" y="24342"/>
                    <a:pt x="15275" y="24350"/>
                    <a:pt x="15273" y="24358"/>
                  </a:cubicBezTo>
                  <a:cubicBezTo>
                    <a:pt x="15258" y="24345"/>
                    <a:pt x="15241" y="24336"/>
                    <a:pt x="15223" y="24329"/>
                  </a:cubicBezTo>
                  <a:cubicBezTo>
                    <a:pt x="15213" y="24325"/>
                    <a:pt x="15204" y="24324"/>
                    <a:pt x="15194" y="24321"/>
                  </a:cubicBezTo>
                  <a:cubicBezTo>
                    <a:pt x="15199" y="24311"/>
                    <a:pt x="15204" y="24303"/>
                    <a:pt x="15208" y="24293"/>
                  </a:cubicBezTo>
                  <a:close/>
                  <a:moveTo>
                    <a:pt x="13102" y="24443"/>
                  </a:moveTo>
                  <a:cubicBezTo>
                    <a:pt x="13106" y="24443"/>
                    <a:pt x="13107" y="24446"/>
                    <a:pt x="13110" y="24446"/>
                  </a:cubicBezTo>
                  <a:cubicBezTo>
                    <a:pt x="13111" y="24448"/>
                    <a:pt x="13112" y="24449"/>
                    <a:pt x="13113" y="24453"/>
                  </a:cubicBezTo>
                  <a:cubicBezTo>
                    <a:pt x="13116" y="24456"/>
                    <a:pt x="13117" y="24458"/>
                    <a:pt x="13120" y="24461"/>
                  </a:cubicBezTo>
                  <a:cubicBezTo>
                    <a:pt x="13121" y="24464"/>
                    <a:pt x="13120" y="24470"/>
                    <a:pt x="13116" y="24474"/>
                  </a:cubicBezTo>
                  <a:cubicBezTo>
                    <a:pt x="13114" y="24476"/>
                    <a:pt x="13110" y="24477"/>
                    <a:pt x="13107" y="24477"/>
                  </a:cubicBezTo>
                  <a:cubicBezTo>
                    <a:pt x="13102" y="24477"/>
                    <a:pt x="13096" y="24475"/>
                    <a:pt x="13092" y="24470"/>
                  </a:cubicBezTo>
                  <a:cubicBezTo>
                    <a:pt x="13090" y="24466"/>
                    <a:pt x="13087" y="24461"/>
                    <a:pt x="13089" y="24456"/>
                  </a:cubicBezTo>
                  <a:cubicBezTo>
                    <a:pt x="13089" y="24453"/>
                    <a:pt x="13090" y="24448"/>
                    <a:pt x="13094" y="24446"/>
                  </a:cubicBezTo>
                  <a:cubicBezTo>
                    <a:pt x="13097" y="24443"/>
                    <a:pt x="13100" y="24443"/>
                    <a:pt x="13102" y="24443"/>
                  </a:cubicBezTo>
                  <a:close/>
                  <a:moveTo>
                    <a:pt x="15154" y="24478"/>
                  </a:moveTo>
                  <a:cubicBezTo>
                    <a:pt x="15157" y="24478"/>
                    <a:pt x="15159" y="24478"/>
                    <a:pt x="15161" y="24479"/>
                  </a:cubicBezTo>
                  <a:cubicBezTo>
                    <a:pt x="15164" y="24480"/>
                    <a:pt x="15167" y="24484"/>
                    <a:pt x="15168" y="24489"/>
                  </a:cubicBezTo>
                  <a:cubicBezTo>
                    <a:pt x="15169" y="24493"/>
                    <a:pt x="15169" y="24498"/>
                    <a:pt x="15167" y="24503"/>
                  </a:cubicBezTo>
                  <a:cubicBezTo>
                    <a:pt x="15164" y="24509"/>
                    <a:pt x="15156" y="24513"/>
                    <a:pt x="15150" y="24513"/>
                  </a:cubicBezTo>
                  <a:cubicBezTo>
                    <a:pt x="15148" y="24513"/>
                    <a:pt x="15147" y="24512"/>
                    <a:pt x="15145" y="24512"/>
                  </a:cubicBezTo>
                  <a:cubicBezTo>
                    <a:pt x="15137" y="24506"/>
                    <a:pt x="15134" y="24496"/>
                    <a:pt x="15138" y="24487"/>
                  </a:cubicBezTo>
                  <a:cubicBezTo>
                    <a:pt x="15141" y="24482"/>
                    <a:pt x="15147" y="24478"/>
                    <a:pt x="15154" y="24478"/>
                  </a:cubicBezTo>
                  <a:close/>
                  <a:moveTo>
                    <a:pt x="13017" y="24294"/>
                  </a:moveTo>
                  <a:cubicBezTo>
                    <a:pt x="13033" y="24325"/>
                    <a:pt x="13050" y="24354"/>
                    <a:pt x="13068" y="24383"/>
                  </a:cubicBezTo>
                  <a:cubicBezTo>
                    <a:pt x="13062" y="24385"/>
                    <a:pt x="13057" y="24385"/>
                    <a:pt x="13053" y="24389"/>
                  </a:cubicBezTo>
                  <a:cubicBezTo>
                    <a:pt x="13034" y="24403"/>
                    <a:pt x="13022" y="24422"/>
                    <a:pt x="13018" y="24445"/>
                  </a:cubicBezTo>
                  <a:cubicBezTo>
                    <a:pt x="13015" y="24468"/>
                    <a:pt x="13021" y="24494"/>
                    <a:pt x="13037" y="24514"/>
                  </a:cubicBezTo>
                  <a:cubicBezTo>
                    <a:pt x="13054" y="24536"/>
                    <a:pt x="13080" y="24549"/>
                    <a:pt x="13107" y="24549"/>
                  </a:cubicBezTo>
                  <a:cubicBezTo>
                    <a:pt x="13127" y="24549"/>
                    <a:pt x="13145" y="24542"/>
                    <a:pt x="13159" y="24530"/>
                  </a:cubicBezTo>
                  <a:cubicBezTo>
                    <a:pt x="13164" y="24526"/>
                    <a:pt x="13165" y="24522"/>
                    <a:pt x="13167" y="24519"/>
                  </a:cubicBezTo>
                  <a:cubicBezTo>
                    <a:pt x="13177" y="24531"/>
                    <a:pt x="13187" y="24543"/>
                    <a:pt x="13197" y="24554"/>
                  </a:cubicBezTo>
                  <a:cubicBezTo>
                    <a:pt x="13195" y="24557"/>
                    <a:pt x="13193" y="24561"/>
                    <a:pt x="13191" y="24563"/>
                  </a:cubicBezTo>
                  <a:cubicBezTo>
                    <a:pt x="13170" y="24584"/>
                    <a:pt x="13143" y="24596"/>
                    <a:pt x="13111" y="24596"/>
                  </a:cubicBezTo>
                  <a:cubicBezTo>
                    <a:pt x="13069" y="24596"/>
                    <a:pt x="13029" y="24575"/>
                    <a:pt x="13000" y="24540"/>
                  </a:cubicBezTo>
                  <a:cubicBezTo>
                    <a:pt x="12986" y="24524"/>
                    <a:pt x="12977" y="24484"/>
                    <a:pt x="12970" y="24446"/>
                  </a:cubicBezTo>
                  <a:cubicBezTo>
                    <a:pt x="12961" y="24409"/>
                    <a:pt x="12954" y="24371"/>
                    <a:pt x="12939" y="24340"/>
                  </a:cubicBezTo>
                  <a:lnTo>
                    <a:pt x="13017" y="24294"/>
                  </a:lnTo>
                  <a:close/>
                  <a:moveTo>
                    <a:pt x="13232" y="24589"/>
                  </a:moveTo>
                  <a:cubicBezTo>
                    <a:pt x="13239" y="24595"/>
                    <a:pt x="13245" y="24601"/>
                    <a:pt x="13253" y="24609"/>
                  </a:cubicBezTo>
                  <a:cubicBezTo>
                    <a:pt x="13250" y="24611"/>
                    <a:pt x="13248" y="24612"/>
                    <a:pt x="13245" y="24615"/>
                  </a:cubicBezTo>
                  <a:cubicBezTo>
                    <a:pt x="13231" y="24628"/>
                    <a:pt x="13221" y="24646"/>
                    <a:pt x="13212" y="24663"/>
                  </a:cubicBezTo>
                  <a:cubicBezTo>
                    <a:pt x="13207" y="24656"/>
                    <a:pt x="13202" y="24649"/>
                    <a:pt x="13196" y="24644"/>
                  </a:cubicBezTo>
                  <a:cubicBezTo>
                    <a:pt x="13191" y="24638"/>
                    <a:pt x="13183" y="24633"/>
                    <a:pt x="13178" y="24628"/>
                  </a:cubicBezTo>
                  <a:cubicBezTo>
                    <a:pt x="13195" y="24620"/>
                    <a:pt x="13212" y="24610"/>
                    <a:pt x="13226" y="24596"/>
                  </a:cubicBezTo>
                  <a:cubicBezTo>
                    <a:pt x="13228" y="24594"/>
                    <a:pt x="13229" y="24591"/>
                    <a:pt x="13232" y="24589"/>
                  </a:cubicBezTo>
                  <a:close/>
                  <a:moveTo>
                    <a:pt x="15168" y="24367"/>
                  </a:moveTo>
                  <a:cubicBezTo>
                    <a:pt x="15182" y="24367"/>
                    <a:pt x="15195" y="24368"/>
                    <a:pt x="15208" y="24374"/>
                  </a:cubicBezTo>
                  <a:cubicBezTo>
                    <a:pt x="15238" y="24384"/>
                    <a:pt x="15262" y="24408"/>
                    <a:pt x="15275" y="24438"/>
                  </a:cubicBezTo>
                  <a:cubicBezTo>
                    <a:pt x="15290" y="24474"/>
                    <a:pt x="15288" y="24516"/>
                    <a:pt x="15268" y="24554"/>
                  </a:cubicBezTo>
                  <a:cubicBezTo>
                    <a:pt x="15257" y="24574"/>
                    <a:pt x="15222" y="24600"/>
                    <a:pt x="15188" y="24627"/>
                  </a:cubicBezTo>
                  <a:cubicBezTo>
                    <a:pt x="15159" y="24649"/>
                    <a:pt x="15129" y="24672"/>
                    <a:pt x="15105" y="24695"/>
                  </a:cubicBezTo>
                  <a:lnTo>
                    <a:pt x="15001" y="24612"/>
                  </a:lnTo>
                  <a:cubicBezTo>
                    <a:pt x="15009" y="24596"/>
                    <a:pt x="15014" y="24579"/>
                    <a:pt x="15020" y="24562"/>
                  </a:cubicBezTo>
                  <a:cubicBezTo>
                    <a:pt x="15037" y="24543"/>
                    <a:pt x="15052" y="24524"/>
                    <a:pt x="15069" y="24504"/>
                  </a:cubicBezTo>
                  <a:cubicBezTo>
                    <a:pt x="15072" y="24531"/>
                    <a:pt x="15085" y="24557"/>
                    <a:pt x="15110" y="24572"/>
                  </a:cubicBezTo>
                  <a:cubicBezTo>
                    <a:pt x="15122" y="24579"/>
                    <a:pt x="15137" y="24583"/>
                    <a:pt x="15152" y="24583"/>
                  </a:cubicBezTo>
                  <a:cubicBezTo>
                    <a:pt x="15184" y="24583"/>
                    <a:pt x="15215" y="24564"/>
                    <a:pt x="15231" y="24535"/>
                  </a:cubicBezTo>
                  <a:cubicBezTo>
                    <a:pt x="15242" y="24512"/>
                    <a:pt x="15243" y="24485"/>
                    <a:pt x="15236" y="24463"/>
                  </a:cubicBezTo>
                  <a:cubicBezTo>
                    <a:pt x="15227" y="24441"/>
                    <a:pt x="15212" y="24424"/>
                    <a:pt x="15191" y="24416"/>
                  </a:cubicBezTo>
                  <a:cubicBezTo>
                    <a:pt x="15180" y="24411"/>
                    <a:pt x="15170" y="24410"/>
                    <a:pt x="15159" y="24410"/>
                  </a:cubicBezTo>
                  <a:cubicBezTo>
                    <a:pt x="15152" y="24410"/>
                    <a:pt x="15145" y="24410"/>
                    <a:pt x="15138" y="24412"/>
                  </a:cubicBezTo>
                  <a:cubicBezTo>
                    <a:pt x="15148" y="24398"/>
                    <a:pt x="15159" y="24382"/>
                    <a:pt x="15168" y="24367"/>
                  </a:cubicBezTo>
                  <a:close/>
                  <a:moveTo>
                    <a:pt x="8668" y="22121"/>
                  </a:moveTo>
                  <a:lnTo>
                    <a:pt x="8668" y="22122"/>
                  </a:lnTo>
                  <a:lnTo>
                    <a:pt x="8688" y="22134"/>
                  </a:lnTo>
                  <a:cubicBezTo>
                    <a:pt x="8711" y="22147"/>
                    <a:pt x="8736" y="22161"/>
                    <a:pt x="8759" y="22175"/>
                  </a:cubicBezTo>
                  <a:lnTo>
                    <a:pt x="8779" y="22185"/>
                  </a:lnTo>
                  <a:lnTo>
                    <a:pt x="8779" y="22184"/>
                  </a:lnTo>
                  <a:cubicBezTo>
                    <a:pt x="8959" y="22284"/>
                    <a:pt x="9153" y="22364"/>
                    <a:pt x="9355" y="22423"/>
                  </a:cubicBezTo>
                  <a:lnTo>
                    <a:pt x="9391" y="22433"/>
                  </a:lnTo>
                  <a:cubicBezTo>
                    <a:pt x="9401" y="22435"/>
                    <a:pt x="9410" y="22438"/>
                    <a:pt x="9418" y="22441"/>
                  </a:cubicBezTo>
                  <a:cubicBezTo>
                    <a:pt x="9428" y="22444"/>
                    <a:pt x="9438" y="22446"/>
                    <a:pt x="9448" y="22449"/>
                  </a:cubicBezTo>
                  <a:cubicBezTo>
                    <a:pt x="9452" y="22449"/>
                    <a:pt x="9453" y="22450"/>
                    <a:pt x="9455" y="22450"/>
                  </a:cubicBezTo>
                  <a:lnTo>
                    <a:pt x="9478" y="22455"/>
                  </a:lnTo>
                  <a:cubicBezTo>
                    <a:pt x="9676" y="22504"/>
                    <a:pt x="9884" y="22532"/>
                    <a:pt x="10096" y="22535"/>
                  </a:cubicBezTo>
                  <a:lnTo>
                    <a:pt x="10135" y="22538"/>
                  </a:lnTo>
                  <a:lnTo>
                    <a:pt x="10182" y="22538"/>
                  </a:lnTo>
                  <a:lnTo>
                    <a:pt x="10222" y="22535"/>
                  </a:lnTo>
                  <a:cubicBezTo>
                    <a:pt x="10434" y="22530"/>
                    <a:pt x="10641" y="22504"/>
                    <a:pt x="10840" y="22455"/>
                  </a:cubicBezTo>
                  <a:lnTo>
                    <a:pt x="10840" y="22456"/>
                  </a:lnTo>
                  <a:lnTo>
                    <a:pt x="10863" y="22451"/>
                  </a:lnTo>
                  <a:cubicBezTo>
                    <a:pt x="10865" y="22451"/>
                    <a:pt x="10866" y="22450"/>
                    <a:pt x="10868" y="22450"/>
                  </a:cubicBezTo>
                  <a:lnTo>
                    <a:pt x="10868" y="23534"/>
                  </a:lnTo>
                  <a:lnTo>
                    <a:pt x="10743" y="23534"/>
                  </a:lnTo>
                  <a:cubicBezTo>
                    <a:pt x="10733" y="23534"/>
                    <a:pt x="10722" y="23535"/>
                    <a:pt x="10712" y="23536"/>
                  </a:cubicBezTo>
                  <a:cubicBezTo>
                    <a:pt x="10708" y="23537"/>
                    <a:pt x="10703" y="23539"/>
                    <a:pt x="10699" y="23539"/>
                  </a:cubicBezTo>
                  <a:cubicBezTo>
                    <a:pt x="10693" y="23540"/>
                    <a:pt x="10688" y="23541"/>
                    <a:pt x="10682" y="23545"/>
                  </a:cubicBezTo>
                  <a:cubicBezTo>
                    <a:pt x="10677" y="23546"/>
                    <a:pt x="10673" y="23548"/>
                    <a:pt x="10670" y="23551"/>
                  </a:cubicBezTo>
                  <a:cubicBezTo>
                    <a:pt x="10665" y="23553"/>
                    <a:pt x="10660" y="23556"/>
                    <a:pt x="10656" y="23558"/>
                  </a:cubicBezTo>
                  <a:cubicBezTo>
                    <a:pt x="10652" y="23562"/>
                    <a:pt x="10646" y="23564"/>
                    <a:pt x="10643" y="23568"/>
                  </a:cubicBezTo>
                  <a:cubicBezTo>
                    <a:pt x="10639" y="23571"/>
                    <a:pt x="10635" y="23574"/>
                    <a:pt x="10631" y="23577"/>
                  </a:cubicBezTo>
                  <a:cubicBezTo>
                    <a:pt x="10627" y="23582"/>
                    <a:pt x="10623" y="23584"/>
                    <a:pt x="10619" y="23588"/>
                  </a:cubicBezTo>
                  <a:cubicBezTo>
                    <a:pt x="10615" y="23592"/>
                    <a:pt x="10613" y="23595"/>
                    <a:pt x="10609" y="23600"/>
                  </a:cubicBezTo>
                  <a:cubicBezTo>
                    <a:pt x="10607" y="23604"/>
                    <a:pt x="10603" y="23608"/>
                    <a:pt x="10601" y="23613"/>
                  </a:cubicBezTo>
                  <a:cubicBezTo>
                    <a:pt x="10598" y="23618"/>
                    <a:pt x="10596" y="23622"/>
                    <a:pt x="10593" y="23627"/>
                  </a:cubicBezTo>
                  <a:cubicBezTo>
                    <a:pt x="10590" y="23631"/>
                    <a:pt x="10588" y="23635"/>
                    <a:pt x="10586" y="23641"/>
                  </a:cubicBezTo>
                  <a:lnTo>
                    <a:pt x="10578" y="23664"/>
                  </a:lnTo>
                  <a:cubicBezTo>
                    <a:pt x="10578" y="23667"/>
                    <a:pt x="10577" y="23668"/>
                    <a:pt x="10577" y="23671"/>
                  </a:cubicBezTo>
                  <a:lnTo>
                    <a:pt x="10572" y="23699"/>
                  </a:lnTo>
                  <a:lnTo>
                    <a:pt x="10575" y="23699"/>
                  </a:lnTo>
                  <a:lnTo>
                    <a:pt x="10575" y="23705"/>
                  </a:lnTo>
                  <a:lnTo>
                    <a:pt x="10575" y="23884"/>
                  </a:lnTo>
                  <a:lnTo>
                    <a:pt x="10747" y="23884"/>
                  </a:lnTo>
                  <a:lnTo>
                    <a:pt x="10747" y="23972"/>
                  </a:lnTo>
                  <a:lnTo>
                    <a:pt x="10575" y="23972"/>
                  </a:lnTo>
                  <a:lnTo>
                    <a:pt x="10575" y="24069"/>
                  </a:lnTo>
                  <a:lnTo>
                    <a:pt x="10575" y="24151"/>
                  </a:lnTo>
                  <a:lnTo>
                    <a:pt x="10575" y="24157"/>
                  </a:lnTo>
                  <a:lnTo>
                    <a:pt x="10572" y="24157"/>
                  </a:lnTo>
                  <a:lnTo>
                    <a:pt x="10577" y="24185"/>
                  </a:lnTo>
                  <a:cubicBezTo>
                    <a:pt x="10577" y="24186"/>
                    <a:pt x="10578" y="24189"/>
                    <a:pt x="10578" y="24190"/>
                  </a:cubicBezTo>
                  <a:cubicBezTo>
                    <a:pt x="10581" y="24198"/>
                    <a:pt x="10582" y="24207"/>
                    <a:pt x="10586" y="24214"/>
                  </a:cubicBezTo>
                  <a:cubicBezTo>
                    <a:pt x="10587" y="24217"/>
                    <a:pt x="10590" y="24222"/>
                    <a:pt x="10593" y="24227"/>
                  </a:cubicBezTo>
                  <a:cubicBezTo>
                    <a:pt x="10596" y="24232"/>
                    <a:pt x="10598" y="24238"/>
                    <a:pt x="10601" y="24242"/>
                  </a:cubicBezTo>
                  <a:cubicBezTo>
                    <a:pt x="10603" y="24246"/>
                    <a:pt x="10607" y="24249"/>
                    <a:pt x="10609" y="24254"/>
                  </a:cubicBezTo>
                  <a:cubicBezTo>
                    <a:pt x="10613" y="24259"/>
                    <a:pt x="10617" y="24263"/>
                    <a:pt x="10619" y="24267"/>
                  </a:cubicBezTo>
                  <a:lnTo>
                    <a:pt x="10631" y="24279"/>
                  </a:lnTo>
                  <a:cubicBezTo>
                    <a:pt x="10635" y="24281"/>
                    <a:pt x="10638" y="24285"/>
                    <a:pt x="10641" y="24288"/>
                  </a:cubicBezTo>
                  <a:cubicBezTo>
                    <a:pt x="10645" y="24290"/>
                    <a:pt x="10651" y="24294"/>
                    <a:pt x="10655" y="24297"/>
                  </a:cubicBezTo>
                  <a:cubicBezTo>
                    <a:pt x="10659" y="24300"/>
                    <a:pt x="10664" y="24302"/>
                    <a:pt x="10667" y="24304"/>
                  </a:cubicBezTo>
                  <a:cubicBezTo>
                    <a:pt x="10672" y="24306"/>
                    <a:pt x="10677" y="24307"/>
                    <a:pt x="10682" y="24310"/>
                  </a:cubicBezTo>
                  <a:cubicBezTo>
                    <a:pt x="10688" y="24312"/>
                    <a:pt x="10694" y="24315"/>
                    <a:pt x="10699" y="24316"/>
                  </a:cubicBezTo>
                  <a:lnTo>
                    <a:pt x="10712" y="24320"/>
                  </a:lnTo>
                  <a:cubicBezTo>
                    <a:pt x="10722" y="24322"/>
                    <a:pt x="10733" y="24322"/>
                    <a:pt x="10743" y="24322"/>
                  </a:cubicBezTo>
                  <a:lnTo>
                    <a:pt x="10868" y="24322"/>
                  </a:lnTo>
                  <a:lnTo>
                    <a:pt x="10868" y="24330"/>
                  </a:lnTo>
                  <a:cubicBezTo>
                    <a:pt x="10868" y="24512"/>
                    <a:pt x="10749" y="24666"/>
                    <a:pt x="10583" y="24718"/>
                  </a:cubicBezTo>
                  <a:lnTo>
                    <a:pt x="10584" y="24620"/>
                  </a:lnTo>
                  <a:cubicBezTo>
                    <a:pt x="10584" y="24610"/>
                    <a:pt x="10582" y="24599"/>
                    <a:pt x="10581" y="24589"/>
                  </a:cubicBezTo>
                  <a:cubicBezTo>
                    <a:pt x="10580" y="24584"/>
                    <a:pt x="10578" y="24580"/>
                    <a:pt x="10577" y="24575"/>
                  </a:cubicBezTo>
                  <a:cubicBezTo>
                    <a:pt x="10576" y="24570"/>
                    <a:pt x="10575" y="24563"/>
                    <a:pt x="10572" y="24558"/>
                  </a:cubicBezTo>
                  <a:cubicBezTo>
                    <a:pt x="10570" y="24553"/>
                    <a:pt x="10568" y="24549"/>
                    <a:pt x="10565" y="24543"/>
                  </a:cubicBezTo>
                  <a:cubicBezTo>
                    <a:pt x="10563" y="24540"/>
                    <a:pt x="10561" y="24536"/>
                    <a:pt x="10559" y="24532"/>
                  </a:cubicBezTo>
                  <a:cubicBezTo>
                    <a:pt x="10556" y="24526"/>
                    <a:pt x="10553" y="24522"/>
                    <a:pt x="10549" y="24517"/>
                  </a:cubicBezTo>
                  <a:cubicBezTo>
                    <a:pt x="10546" y="24514"/>
                    <a:pt x="10544" y="24511"/>
                    <a:pt x="10542" y="24506"/>
                  </a:cubicBezTo>
                  <a:cubicBezTo>
                    <a:pt x="10538" y="24503"/>
                    <a:pt x="10534" y="24498"/>
                    <a:pt x="10529" y="24494"/>
                  </a:cubicBezTo>
                  <a:cubicBezTo>
                    <a:pt x="10527" y="24491"/>
                    <a:pt x="10523" y="24489"/>
                    <a:pt x="10519" y="24485"/>
                  </a:cubicBezTo>
                  <a:cubicBezTo>
                    <a:pt x="10516" y="24482"/>
                    <a:pt x="10510" y="24479"/>
                    <a:pt x="10506" y="24475"/>
                  </a:cubicBezTo>
                  <a:cubicBezTo>
                    <a:pt x="10502" y="24473"/>
                    <a:pt x="10497" y="24470"/>
                    <a:pt x="10492" y="24467"/>
                  </a:cubicBezTo>
                  <a:cubicBezTo>
                    <a:pt x="10489" y="24464"/>
                    <a:pt x="10484" y="24462"/>
                    <a:pt x="10480" y="24461"/>
                  </a:cubicBezTo>
                  <a:cubicBezTo>
                    <a:pt x="10470" y="24457"/>
                    <a:pt x="10461" y="24454"/>
                    <a:pt x="10450" y="24452"/>
                  </a:cubicBezTo>
                  <a:lnTo>
                    <a:pt x="10423" y="24446"/>
                  </a:lnTo>
                  <a:lnTo>
                    <a:pt x="10423" y="24448"/>
                  </a:lnTo>
                  <a:lnTo>
                    <a:pt x="10233" y="24448"/>
                  </a:lnTo>
                  <a:lnTo>
                    <a:pt x="10233" y="24621"/>
                  </a:lnTo>
                  <a:lnTo>
                    <a:pt x="10147" y="24621"/>
                  </a:lnTo>
                  <a:lnTo>
                    <a:pt x="10147" y="24448"/>
                  </a:lnTo>
                  <a:lnTo>
                    <a:pt x="9960" y="24448"/>
                  </a:lnTo>
                  <a:lnTo>
                    <a:pt x="9960" y="24446"/>
                  </a:lnTo>
                  <a:lnTo>
                    <a:pt x="9932" y="24452"/>
                  </a:lnTo>
                  <a:lnTo>
                    <a:pt x="9931" y="24452"/>
                  </a:lnTo>
                  <a:cubicBezTo>
                    <a:pt x="9922" y="24454"/>
                    <a:pt x="9911" y="24457"/>
                    <a:pt x="9903" y="24461"/>
                  </a:cubicBezTo>
                  <a:cubicBezTo>
                    <a:pt x="9898" y="24462"/>
                    <a:pt x="9894" y="24464"/>
                    <a:pt x="9890" y="24467"/>
                  </a:cubicBezTo>
                  <a:cubicBezTo>
                    <a:pt x="9886" y="24470"/>
                    <a:pt x="9881" y="24472"/>
                    <a:pt x="9877" y="24475"/>
                  </a:cubicBezTo>
                  <a:cubicBezTo>
                    <a:pt x="9871" y="24478"/>
                    <a:pt x="9868" y="24482"/>
                    <a:pt x="9864" y="24485"/>
                  </a:cubicBezTo>
                  <a:cubicBezTo>
                    <a:pt x="9860" y="24489"/>
                    <a:pt x="9858" y="24491"/>
                    <a:pt x="9853" y="24494"/>
                  </a:cubicBezTo>
                  <a:cubicBezTo>
                    <a:pt x="9849" y="24498"/>
                    <a:pt x="9845" y="24501"/>
                    <a:pt x="9842" y="24506"/>
                  </a:cubicBezTo>
                  <a:cubicBezTo>
                    <a:pt x="9839" y="24510"/>
                    <a:pt x="9836" y="24514"/>
                    <a:pt x="9833" y="24517"/>
                  </a:cubicBezTo>
                  <a:cubicBezTo>
                    <a:pt x="9830" y="24521"/>
                    <a:pt x="9827" y="24526"/>
                    <a:pt x="9824" y="24532"/>
                  </a:cubicBezTo>
                  <a:cubicBezTo>
                    <a:pt x="9822" y="24536"/>
                    <a:pt x="9821" y="24540"/>
                    <a:pt x="9817" y="24543"/>
                  </a:cubicBezTo>
                  <a:cubicBezTo>
                    <a:pt x="9815" y="24549"/>
                    <a:pt x="9812" y="24553"/>
                    <a:pt x="9811" y="24558"/>
                  </a:cubicBezTo>
                  <a:cubicBezTo>
                    <a:pt x="9808" y="24563"/>
                    <a:pt x="9807" y="24569"/>
                    <a:pt x="9806" y="24575"/>
                  </a:cubicBezTo>
                  <a:cubicBezTo>
                    <a:pt x="9805" y="24579"/>
                    <a:pt x="9803" y="24583"/>
                    <a:pt x="9802" y="24589"/>
                  </a:cubicBezTo>
                  <a:cubicBezTo>
                    <a:pt x="9800" y="24599"/>
                    <a:pt x="9800" y="24610"/>
                    <a:pt x="9800" y="24620"/>
                  </a:cubicBezTo>
                  <a:lnTo>
                    <a:pt x="9800" y="24736"/>
                  </a:lnTo>
                  <a:lnTo>
                    <a:pt x="9065" y="24736"/>
                  </a:lnTo>
                  <a:lnTo>
                    <a:pt x="9065" y="24620"/>
                  </a:lnTo>
                  <a:cubicBezTo>
                    <a:pt x="9065" y="24610"/>
                    <a:pt x="9063" y="24599"/>
                    <a:pt x="9062" y="24589"/>
                  </a:cubicBezTo>
                  <a:cubicBezTo>
                    <a:pt x="9061" y="24584"/>
                    <a:pt x="9059" y="24579"/>
                    <a:pt x="9058" y="24575"/>
                  </a:cubicBezTo>
                  <a:cubicBezTo>
                    <a:pt x="9057" y="24570"/>
                    <a:pt x="9056" y="24564"/>
                    <a:pt x="9053" y="24559"/>
                  </a:cubicBezTo>
                  <a:cubicBezTo>
                    <a:pt x="9051" y="24554"/>
                    <a:pt x="9049" y="24549"/>
                    <a:pt x="9047" y="24545"/>
                  </a:cubicBezTo>
                  <a:cubicBezTo>
                    <a:pt x="9043" y="24541"/>
                    <a:pt x="9042" y="24537"/>
                    <a:pt x="9040" y="24533"/>
                  </a:cubicBezTo>
                  <a:cubicBezTo>
                    <a:pt x="9037" y="24528"/>
                    <a:pt x="9033" y="24522"/>
                    <a:pt x="9030" y="24519"/>
                  </a:cubicBezTo>
                  <a:cubicBezTo>
                    <a:pt x="9027" y="24516"/>
                    <a:pt x="9024" y="24512"/>
                    <a:pt x="9021" y="24510"/>
                  </a:cubicBezTo>
                  <a:cubicBezTo>
                    <a:pt x="9017" y="24505"/>
                    <a:pt x="9014" y="24500"/>
                    <a:pt x="9009" y="24496"/>
                  </a:cubicBezTo>
                  <a:cubicBezTo>
                    <a:pt x="9005" y="24494"/>
                    <a:pt x="9001" y="24491"/>
                    <a:pt x="8999" y="24489"/>
                  </a:cubicBezTo>
                  <a:cubicBezTo>
                    <a:pt x="8994" y="24484"/>
                    <a:pt x="8990" y="24480"/>
                    <a:pt x="8984" y="24478"/>
                  </a:cubicBezTo>
                  <a:cubicBezTo>
                    <a:pt x="8980" y="24475"/>
                    <a:pt x="8977" y="24474"/>
                    <a:pt x="8973" y="24471"/>
                  </a:cubicBezTo>
                  <a:cubicBezTo>
                    <a:pt x="8968" y="24468"/>
                    <a:pt x="8963" y="24466"/>
                    <a:pt x="8958" y="24463"/>
                  </a:cubicBezTo>
                  <a:cubicBezTo>
                    <a:pt x="8951" y="24459"/>
                    <a:pt x="8941" y="24457"/>
                    <a:pt x="8932" y="24455"/>
                  </a:cubicBezTo>
                  <a:cubicBezTo>
                    <a:pt x="8931" y="24455"/>
                    <a:pt x="8930" y="24454"/>
                    <a:pt x="8930" y="24454"/>
                  </a:cubicBezTo>
                  <a:lnTo>
                    <a:pt x="8901" y="24448"/>
                  </a:lnTo>
                  <a:lnTo>
                    <a:pt x="8901" y="24452"/>
                  </a:lnTo>
                  <a:lnTo>
                    <a:pt x="8715" y="24452"/>
                  </a:lnTo>
                  <a:lnTo>
                    <a:pt x="8715" y="24625"/>
                  </a:lnTo>
                  <a:lnTo>
                    <a:pt x="8629" y="24625"/>
                  </a:lnTo>
                  <a:lnTo>
                    <a:pt x="8629" y="24452"/>
                  </a:lnTo>
                  <a:lnTo>
                    <a:pt x="8442" y="24452"/>
                  </a:lnTo>
                  <a:lnTo>
                    <a:pt x="8442" y="24448"/>
                  </a:lnTo>
                  <a:lnTo>
                    <a:pt x="8415" y="24454"/>
                  </a:lnTo>
                  <a:cubicBezTo>
                    <a:pt x="8414" y="24454"/>
                    <a:pt x="8411" y="24455"/>
                    <a:pt x="8410" y="24455"/>
                  </a:cubicBezTo>
                  <a:cubicBezTo>
                    <a:pt x="8402" y="24458"/>
                    <a:pt x="8394" y="24459"/>
                    <a:pt x="8386" y="24463"/>
                  </a:cubicBezTo>
                  <a:cubicBezTo>
                    <a:pt x="8381" y="24466"/>
                    <a:pt x="8376" y="24468"/>
                    <a:pt x="8372" y="24471"/>
                  </a:cubicBezTo>
                  <a:cubicBezTo>
                    <a:pt x="8367" y="24474"/>
                    <a:pt x="8363" y="24475"/>
                    <a:pt x="8360" y="24478"/>
                  </a:cubicBezTo>
                  <a:cubicBezTo>
                    <a:pt x="8355" y="24480"/>
                    <a:pt x="8350" y="24484"/>
                    <a:pt x="8345" y="24489"/>
                  </a:cubicBezTo>
                  <a:cubicBezTo>
                    <a:pt x="8342" y="24491"/>
                    <a:pt x="8339" y="24494"/>
                    <a:pt x="8336" y="24496"/>
                  </a:cubicBezTo>
                  <a:lnTo>
                    <a:pt x="8323" y="24510"/>
                  </a:lnTo>
                  <a:cubicBezTo>
                    <a:pt x="8320" y="24512"/>
                    <a:pt x="8318" y="24516"/>
                    <a:pt x="8315" y="24519"/>
                  </a:cubicBezTo>
                  <a:cubicBezTo>
                    <a:pt x="8311" y="24523"/>
                    <a:pt x="8308" y="24528"/>
                    <a:pt x="8304" y="24533"/>
                  </a:cubicBezTo>
                  <a:cubicBezTo>
                    <a:pt x="8302" y="24537"/>
                    <a:pt x="8300" y="24541"/>
                    <a:pt x="8298" y="24545"/>
                  </a:cubicBezTo>
                  <a:cubicBezTo>
                    <a:pt x="8295" y="24550"/>
                    <a:pt x="8293" y="24554"/>
                    <a:pt x="8292" y="24559"/>
                  </a:cubicBezTo>
                  <a:cubicBezTo>
                    <a:pt x="8288" y="24564"/>
                    <a:pt x="8287" y="24570"/>
                    <a:pt x="8286" y="24575"/>
                  </a:cubicBezTo>
                  <a:cubicBezTo>
                    <a:pt x="8284" y="24579"/>
                    <a:pt x="8283" y="24584"/>
                    <a:pt x="8282" y="24589"/>
                  </a:cubicBezTo>
                  <a:cubicBezTo>
                    <a:pt x="8279" y="24599"/>
                    <a:pt x="8279" y="24610"/>
                    <a:pt x="8279" y="24620"/>
                  </a:cubicBezTo>
                  <a:lnTo>
                    <a:pt x="8279" y="24680"/>
                  </a:lnTo>
                  <a:cubicBezTo>
                    <a:pt x="8155" y="24610"/>
                    <a:pt x="8070" y="24478"/>
                    <a:pt x="8070" y="24325"/>
                  </a:cubicBezTo>
                  <a:lnTo>
                    <a:pt x="8070" y="24317"/>
                  </a:lnTo>
                  <a:lnTo>
                    <a:pt x="8192" y="24317"/>
                  </a:lnTo>
                  <a:cubicBezTo>
                    <a:pt x="8203" y="24317"/>
                    <a:pt x="8213" y="24316"/>
                    <a:pt x="8224" y="24315"/>
                  </a:cubicBezTo>
                  <a:cubicBezTo>
                    <a:pt x="8228" y="24312"/>
                    <a:pt x="8230" y="24312"/>
                    <a:pt x="8235" y="24311"/>
                  </a:cubicBezTo>
                  <a:cubicBezTo>
                    <a:pt x="8241" y="24310"/>
                    <a:pt x="8247" y="24308"/>
                    <a:pt x="8255" y="24305"/>
                  </a:cubicBezTo>
                  <a:cubicBezTo>
                    <a:pt x="8258" y="24304"/>
                    <a:pt x="8262" y="24301"/>
                    <a:pt x="8266" y="24300"/>
                  </a:cubicBezTo>
                  <a:cubicBezTo>
                    <a:pt x="8271" y="24297"/>
                    <a:pt x="8277" y="24294"/>
                    <a:pt x="8281" y="24291"/>
                  </a:cubicBezTo>
                  <a:lnTo>
                    <a:pt x="8293" y="24284"/>
                  </a:lnTo>
                  <a:cubicBezTo>
                    <a:pt x="8297" y="24281"/>
                    <a:pt x="8300" y="24278"/>
                    <a:pt x="8304" y="24274"/>
                  </a:cubicBezTo>
                  <a:cubicBezTo>
                    <a:pt x="8308" y="24270"/>
                    <a:pt x="8313" y="24268"/>
                    <a:pt x="8316" y="24264"/>
                  </a:cubicBezTo>
                  <a:cubicBezTo>
                    <a:pt x="8319" y="24260"/>
                    <a:pt x="8323" y="24258"/>
                    <a:pt x="8325" y="24253"/>
                  </a:cubicBezTo>
                  <a:cubicBezTo>
                    <a:pt x="8329" y="24250"/>
                    <a:pt x="8332" y="24244"/>
                    <a:pt x="8336" y="24241"/>
                  </a:cubicBezTo>
                  <a:cubicBezTo>
                    <a:pt x="8339" y="24236"/>
                    <a:pt x="8340" y="24233"/>
                    <a:pt x="8341" y="24230"/>
                  </a:cubicBezTo>
                  <a:cubicBezTo>
                    <a:pt x="8344" y="24225"/>
                    <a:pt x="8347" y="24220"/>
                    <a:pt x="8350" y="24213"/>
                  </a:cubicBezTo>
                  <a:cubicBezTo>
                    <a:pt x="8351" y="24211"/>
                    <a:pt x="8351" y="24209"/>
                    <a:pt x="8351" y="24206"/>
                  </a:cubicBezTo>
                  <a:lnTo>
                    <a:pt x="8355" y="24194"/>
                  </a:lnTo>
                  <a:cubicBezTo>
                    <a:pt x="8355" y="24193"/>
                    <a:pt x="8355" y="24192"/>
                    <a:pt x="8356" y="24192"/>
                  </a:cubicBezTo>
                  <a:cubicBezTo>
                    <a:pt x="8357" y="24189"/>
                    <a:pt x="8357" y="24187"/>
                    <a:pt x="8358" y="24184"/>
                  </a:cubicBezTo>
                  <a:lnTo>
                    <a:pt x="8358" y="24181"/>
                  </a:lnTo>
                  <a:lnTo>
                    <a:pt x="8363" y="24156"/>
                  </a:lnTo>
                  <a:lnTo>
                    <a:pt x="8361" y="24156"/>
                  </a:lnTo>
                  <a:lnTo>
                    <a:pt x="8361" y="24150"/>
                  </a:lnTo>
                  <a:lnTo>
                    <a:pt x="8361" y="24068"/>
                  </a:lnTo>
                  <a:lnTo>
                    <a:pt x="8361" y="23970"/>
                  </a:lnTo>
                  <a:lnTo>
                    <a:pt x="8188" y="23970"/>
                  </a:lnTo>
                  <a:lnTo>
                    <a:pt x="8188" y="23883"/>
                  </a:lnTo>
                  <a:lnTo>
                    <a:pt x="8361" y="23883"/>
                  </a:lnTo>
                  <a:lnTo>
                    <a:pt x="8361" y="23704"/>
                  </a:lnTo>
                  <a:lnTo>
                    <a:pt x="8361" y="23698"/>
                  </a:lnTo>
                  <a:lnTo>
                    <a:pt x="8363" y="23698"/>
                  </a:lnTo>
                  <a:lnTo>
                    <a:pt x="8358" y="23672"/>
                  </a:lnTo>
                  <a:lnTo>
                    <a:pt x="8358" y="23671"/>
                  </a:lnTo>
                  <a:cubicBezTo>
                    <a:pt x="8358" y="23668"/>
                    <a:pt x="8357" y="23666"/>
                    <a:pt x="8356" y="23663"/>
                  </a:cubicBezTo>
                  <a:cubicBezTo>
                    <a:pt x="8356" y="23662"/>
                    <a:pt x="8356" y="23662"/>
                    <a:pt x="8355" y="23661"/>
                  </a:cubicBezTo>
                  <a:lnTo>
                    <a:pt x="8351" y="23648"/>
                  </a:lnTo>
                  <a:cubicBezTo>
                    <a:pt x="8350" y="23646"/>
                    <a:pt x="8350" y="23645"/>
                    <a:pt x="8347" y="23642"/>
                  </a:cubicBezTo>
                  <a:cubicBezTo>
                    <a:pt x="8345" y="23635"/>
                    <a:pt x="8342" y="23630"/>
                    <a:pt x="8339" y="23624"/>
                  </a:cubicBezTo>
                  <a:cubicBezTo>
                    <a:pt x="8337" y="23621"/>
                    <a:pt x="8336" y="23616"/>
                    <a:pt x="8334" y="23614"/>
                  </a:cubicBezTo>
                  <a:lnTo>
                    <a:pt x="8321" y="23598"/>
                  </a:lnTo>
                  <a:cubicBezTo>
                    <a:pt x="8319" y="23595"/>
                    <a:pt x="8316" y="23592"/>
                    <a:pt x="8314" y="23589"/>
                  </a:cubicBezTo>
                  <a:cubicBezTo>
                    <a:pt x="8309" y="23585"/>
                    <a:pt x="8305" y="23579"/>
                    <a:pt x="8300" y="23576"/>
                  </a:cubicBezTo>
                  <a:cubicBezTo>
                    <a:pt x="8298" y="23573"/>
                    <a:pt x="8294" y="23571"/>
                    <a:pt x="8292" y="23568"/>
                  </a:cubicBezTo>
                  <a:cubicBezTo>
                    <a:pt x="8286" y="23564"/>
                    <a:pt x="8282" y="23562"/>
                    <a:pt x="8277" y="23558"/>
                  </a:cubicBezTo>
                  <a:cubicBezTo>
                    <a:pt x="8273" y="23556"/>
                    <a:pt x="8268" y="23555"/>
                    <a:pt x="8265" y="23552"/>
                  </a:cubicBezTo>
                  <a:cubicBezTo>
                    <a:pt x="8260" y="23550"/>
                    <a:pt x="8256" y="23547"/>
                    <a:pt x="8250" y="23546"/>
                  </a:cubicBezTo>
                  <a:cubicBezTo>
                    <a:pt x="8245" y="23543"/>
                    <a:pt x="8239" y="23541"/>
                    <a:pt x="8234" y="23540"/>
                  </a:cubicBezTo>
                  <a:cubicBezTo>
                    <a:pt x="8229" y="23539"/>
                    <a:pt x="8225" y="23537"/>
                    <a:pt x="8220" y="23536"/>
                  </a:cubicBezTo>
                  <a:cubicBezTo>
                    <a:pt x="8209" y="23534"/>
                    <a:pt x="8199" y="23534"/>
                    <a:pt x="8188" y="23534"/>
                  </a:cubicBezTo>
                  <a:lnTo>
                    <a:pt x="8066" y="23534"/>
                  </a:lnTo>
                  <a:lnTo>
                    <a:pt x="8066" y="22867"/>
                  </a:lnTo>
                  <a:cubicBezTo>
                    <a:pt x="8323" y="22671"/>
                    <a:pt x="8531" y="22416"/>
                    <a:pt x="8668" y="22121"/>
                  </a:cubicBezTo>
                  <a:close/>
                  <a:moveTo>
                    <a:pt x="13381" y="24714"/>
                  </a:moveTo>
                  <a:cubicBezTo>
                    <a:pt x="13387" y="24717"/>
                    <a:pt x="13392" y="24723"/>
                    <a:pt x="13398" y="24727"/>
                  </a:cubicBezTo>
                  <a:cubicBezTo>
                    <a:pt x="13398" y="24733"/>
                    <a:pt x="13398" y="24737"/>
                    <a:pt x="13396" y="24742"/>
                  </a:cubicBezTo>
                  <a:cubicBezTo>
                    <a:pt x="13392" y="24746"/>
                    <a:pt x="13389" y="24748"/>
                    <a:pt x="13384" y="24748"/>
                  </a:cubicBezTo>
                  <a:cubicBezTo>
                    <a:pt x="13381" y="24748"/>
                    <a:pt x="13377" y="24748"/>
                    <a:pt x="13374" y="24744"/>
                  </a:cubicBezTo>
                  <a:cubicBezTo>
                    <a:pt x="13369" y="24741"/>
                    <a:pt x="13365" y="24736"/>
                    <a:pt x="13365" y="24731"/>
                  </a:cubicBezTo>
                  <a:cubicBezTo>
                    <a:pt x="13365" y="24728"/>
                    <a:pt x="13365" y="24725"/>
                    <a:pt x="13368" y="24721"/>
                  </a:cubicBezTo>
                  <a:cubicBezTo>
                    <a:pt x="13370" y="24716"/>
                    <a:pt x="13376" y="24715"/>
                    <a:pt x="13381" y="24714"/>
                  </a:cubicBezTo>
                  <a:close/>
                  <a:moveTo>
                    <a:pt x="14720" y="24799"/>
                  </a:moveTo>
                  <a:lnTo>
                    <a:pt x="14720" y="24799"/>
                  </a:lnTo>
                  <a:cubicBezTo>
                    <a:pt x="14719" y="24802"/>
                    <a:pt x="14719" y="24807"/>
                    <a:pt x="14719" y="24812"/>
                  </a:cubicBezTo>
                  <a:cubicBezTo>
                    <a:pt x="14709" y="24822"/>
                    <a:pt x="14698" y="24831"/>
                    <a:pt x="14683" y="24838"/>
                  </a:cubicBezTo>
                  <a:cubicBezTo>
                    <a:pt x="14672" y="24844"/>
                    <a:pt x="14657" y="24848"/>
                    <a:pt x="14642" y="24849"/>
                  </a:cubicBezTo>
                  <a:cubicBezTo>
                    <a:pt x="14638" y="24847"/>
                    <a:pt x="14635" y="24844"/>
                    <a:pt x="14632" y="24843"/>
                  </a:cubicBezTo>
                  <a:cubicBezTo>
                    <a:pt x="14662" y="24828"/>
                    <a:pt x="14691" y="24813"/>
                    <a:pt x="14720" y="24799"/>
                  </a:cubicBezTo>
                  <a:close/>
                  <a:moveTo>
                    <a:pt x="13286" y="24638"/>
                  </a:moveTo>
                  <a:cubicBezTo>
                    <a:pt x="13298" y="24649"/>
                    <a:pt x="13308" y="24659"/>
                    <a:pt x="13320" y="24670"/>
                  </a:cubicBezTo>
                  <a:cubicBezTo>
                    <a:pt x="13318" y="24673"/>
                    <a:pt x="13314" y="24674"/>
                    <a:pt x="13312" y="24676"/>
                  </a:cubicBezTo>
                  <a:cubicBezTo>
                    <a:pt x="13298" y="24694"/>
                    <a:pt x="13291" y="24716"/>
                    <a:pt x="13293" y="24738"/>
                  </a:cubicBezTo>
                  <a:cubicBezTo>
                    <a:pt x="13297" y="24763"/>
                    <a:pt x="13310" y="24785"/>
                    <a:pt x="13329" y="24801"/>
                  </a:cubicBezTo>
                  <a:cubicBezTo>
                    <a:pt x="13345" y="24812"/>
                    <a:pt x="13365" y="24819"/>
                    <a:pt x="13384" y="24819"/>
                  </a:cubicBezTo>
                  <a:cubicBezTo>
                    <a:pt x="13411" y="24819"/>
                    <a:pt x="13438" y="24806"/>
                    <a:pt x="13453" y="24783"/>
                  </a:cubicBezTo>
                  <a:cubicBezTo>
                    <a:pt x="13455" y="24779"/>
                    <a:pt x="13455" y="24774"/>
                    <a:pt x="13458" y="24770"/>
                  </a:cubicBezTo>
                  <a:cubicBezTo>
                    <a:pt x="13486" y="24789"/>
                    <a:pt x="13516" y="24806"/>
                    <a:pt x="13544" y="24822"/>
                  </a:cubicBezTo>
                  <a:lnTo>
                    <a:pt x="13507" y="24891"/>
                  </a:lnTo>
                  <a:cubicBezTo>
                    <a:pt x="13475" y="24879"/>
                    <a:pt x="13435" y="24870"/>
                    <a:pt x="13399" y="24863"/>
                  </a:cubicBezTo>
                  <a:cubicBezTo>
                    <a:pt x="13361" y="24854"/>
                    <a:pt x="13322" y="24847"/>
                    <a:pt x="13304" y="24833"/>
                  </a:cubicBezTo>
                  <a:cubicBezTo>
                    <a:pt x="13270" y="24809"/>
                    <a:pt x="13249" y="24770"/>
                    <a:pt x="13246" y="24732"/>
                  </a:cubicBezTo>
                  <a:cubicBezTo>
                    <a:pt x="13244" y="24699"/>
                    <a:pt x="13254" y="24668"/>
                    <a:pt x="13276" y="24645"/>
                  </a:cubicBezTo>
                  <a:cubicBezTo>
                    <a:pt x="13280" y="24642"/>
                    <a:pt x="13282" y="24639"/>
                    <a:pt x="13286" y="24638"/>
                  </a:cubicBezTo>
                  <a:close/>
                  <a:moveTo>
                    <a:pt x="14110" y="22532"/>
                  </a:moveTo>
                  <a:cubicBezTo>
                    <a:pt x="14488" y="22532"/>
                    <a:pt x="14848" y="22714"/>
                    <a:pt x="15072" y="23019"/>
                  </a:cubicBezTo>
                  <a:cubicBezTo>
                    <a:pt x="15261" y="23276"/>
                    <a:pt x="15337" y="23591"/>
                    <a:pt x="15289" y="23904"/>
                  </a:cubicBezTo>
                  <a:cubicBezTo>
                    <a:pt x="15239" y="24219"/>
                    <a:pt x="15071" y="24495"/>
                    <a:pt x="14815" y="24683"/>
                  </a:cubicBezTo>
                  <a:cubicBezTo>
                    <a:pt x="14609" y="24832"/>
                    <a:pt x="14367" y="24911"/>
                    <a:pt x="14113" y="24911"/>
                  </a:cubicBezTo>
                  <a:cubicBezTo>
                    <a:pt x="13734" y="24911"/>
                    <a:pt x="13375" y="24730"/>
                    <a:pt x="13152" y="24424"/>
                  </a:cubicBezTo>
                  <a:cubicBezTo>
                    <a:pt x="12964" y="24167"/>
                    <a:pt x="12886" y="23853"/>
                    <a:pt x="12936" y="23539"/>
                  </a:cubicBezTo>
                  <a:cubicBezTo>
                    <a:pt x="12984" y="23225"/>
                    <a:pt x="13152" y="22949"/>
                    <a:pt x="13408" y="22761"/>
                  </a:cubicBezTo>
                  <a:cubicBezTo>
                    <a:pt x="13614" y="22611"/>
                    <a:pt x="13857" y="22532"/>
                    <a:pt x="14110" y="22532"/>
                  </a:cubicBezTo>
                  <a:close/>
                  <a:moveTo>
                    <a:pt x="13750" y="24916"/>
                  </a:moveTo>
                  <a:cubicBezTo>
                    <a:pt x="13753" y="24916"/>
                    <a:pt x="13754" y="24916"/>
                    <a:pt x="13756" y="24917"/>
                  </a:cubicBezTo>
                  <a:cubicBezTo>
                    <a:pt x="13766" y="24920"/>
                    <a:pt x="13770" y="24930"/>
                    <a:pt x="13767" y="24938"/>
                  </a:cubicBezTo>
                  <a:cubicBezTo>
                    <a:pt x="13765" y="24945"/>
                    <a:pt x="13758" y="24948"/>
                    <a:pt x="13750" y="24948"/>
                  </a:cubicBezTo>
                  <a:cubicBezTo>
                    <a:pt x="13749" y="24948"/>
                    <a:pt x="13747" y="24948"/>
                    <a:pt x="13745" y="24947"/>
                  </a:cubicBezTo>
                  <a:cubicBezTo>
                    <a:pt x="13739" y="24946"/>
                    <a:pt x="13735" y="24942"/>
                    <a:pt x="13734" y="24937"/>
                  </a:cubicBezTo>
                  <a:cubicBezTo>
                    <a:pt x="13733" y="24934"/>
                    <a:pt x="13732" y="24930"/>
                    <a:pt x="13734" y="24926"/>
                  </a:cubicBezTo>
                  <a:cubicBezTo>
                    <a:pt x="13737" y="24920"/>
                    <a:pt x="13744" y="24916"/>
                    <a:pt x="13750" y="24916"/>
                  </a:cubicBezTo>
                  <a:close/>
                  <a:moveTo>
                    <a:pt x="14973" y="24649"/>
                  </a:moveTo>
                  <a:lnTo>
                    <a:pt x="15022" y="24688"/>
                  </a:lnTo>
                  <a:lnTo>
                    <a:pt x="15078" y="24731"/>
                  </a:lnTo>
                  <a:cubicBezTo>
                    <a:pt x="15059" y="24758"/>
                    <a:pt x="15045" y="24791"/>
                    <a:pt x="15031" y="24823"/>
                  </a:cubicBezTo>
                  <a:cubicBezTo>
                    <a:pt x="15013" y="24864"/>
                    <a:pt x="14993" y="24907"/>
                    <a:pt x="14973" y="24923"/>
                  </a:cubicBezTo>
                  <a:cubicBezTo>
                    <a:pt x="14946" y="24946"/>
                    <a:pt x="14914" y="24958"/>
                    <a:pt x="14882" y="24958"/>
                  </a:cubicBezTo>
                  <a:cubicBezTo>
                    <a:pt x="14837" y="24958"/>
                    <a:pt x="14799" y="24936"/>
                    <a:pt x="14781" y="24901"/>
                  </a:cubicBezTo>
                  <a:cubicBezTo>
                    <a:pt x="14758" y="24857"/>
                    <a:pt x="14760" y="24804"/>
                    <a:pt x="14779" y="24763"/>
                  </a:cubicBezTo>
                  <a:cubicBezTo>
                    <a:pt x="14800" y="24749"/>
                    <a:pt x="14821" y="24735"/>
                    <a:pt x="14843" y="24721"/>
                  </a:cubicBezTo>
                  <a:cubicBezTo>
                    <a:pt x="14851" y="24715"/>
                    <a:pt x="14857" y="24709"/>
                    <a:pt x="14864" y="24704"/>
                  </a:cubicBezTo>
                  <a:cubicBezTo>
                    <a:pt x="14901" y="24691"/>
                    <a:pt x="14942" y="24678"/>
                    <a:pt x="14973" y="24649"/>
                  </a:cubicBezTo>
                  <a:close/>
                  <a:moveTo>
                    <a:pt x="14722" y="24868"/>
                  </a:moveTo>
                  <a:cubicBezTo>
                    <a:pt x="14727" y="24886"/>
                    <a:pt x="14732" y="24905"/>
                    <a:pt x="14741" y="24922"/>
                  </a:cubicBezTo>
                  <a:cubicBezTo>
                    <a:pt x="14751" y="24939"/>
                    <a:pt x="14763" y="24954"/>
                    <a:pt x="14778" y="24967"/>
                  </a:cubicBezTo>
                  <a:cubicBezTo>
                    <a:pt x="14769" y="24968"/>
                    <a:pt x="14760" y="24973"/>
                    <a:pt x="14752" y="24976"/>
                  </a:cubicBezTo>
                  <a:cubicBezTo>
                    <a:pt x="14743" y="24980"/>
                    <a:pt x="14737" y="24984"/>
                    <a:pt x="14730" y="24989"/>
                  </a:cubicBezTo>
                  <a:cubicBezTo>
                    <a:pt x="14728" y="24969"/>
                    <a:pt x="14724" y="24951"/>
                    <a:pt x="14716" y="24934"/>
                  </a:cubicBezTo>
                  <a:cubicBezTo>
                    <a:pt x="14709" y="24917"/>
                    <a:pt x="14696" y="24901"/>
                    <a:pt x="14684" y="24886"/>
                  </a:cubicBezTo>
                  <a:cubicBezTo>
                    <a:pt x="14691" y="24884"/>
                    <a:pt x="14698" y="24883"/>
                    <a:pt x="14704" y="24880"/>
                  </a:cubicBezTo>
                  <a:cubicBezTo>
                    <a:pt x="14711" y="24877"/>
                    <a:pt x="14716" y="24871"/>
                    <a:pt x="14722" y="24868"/>
                  </a:cubicBezTo>
                  <a:close/>
                  <a:moveTo>
                    <a:pt x="14131" y="25006"/>
                  </a:moveTo>
                  <a:cubicBezTo>
                    <a:pt x="14139" y="25006"/>
                    <a:pt x="14145" y="25015"/>
                    <a:pt x="14145" y="25023"/>
                  </a:cubicBezTo>
                  <a:cubicBezTo>
                    <a:pt x="14145" y="25032"/>
                    <a:pt x="14137" y="25038"/>
                    <a:pt x="14129" y="25038"/>
                  </a:cubicBezTo>
                  <a:lnTo>
                    <a:pt x="14128" y="25038"/>
                  </a:lnTo>
                  <a:cubicBezTo>
                    <a:pt x="14122" y="25038"/>
                    <a:pt x="14117" y="25036"/>
                    <a:pt x="14114" y="25032"/>
                  </a:cubicBezTo>
                  <a:cubicBezTo>
                    <a:pt x="14113" y="25028"/>
                    <a:pt x="14110" y="25025"/>
                    <a:pt x="14111" y="25021"/>
                  </a:cubicBezTo>
                  <a:cubicBezTo>
                    <a:pt x="14113" y="25013"/>
                    <a:pt x="14119" y="25006"/>
                    <a:pt x="14131" y="25006"/>
                  </a:cubicBezTo>
                  <a:close/>
                  <a:moveTo>
                    <a:pt x="13929" y="24943"/>
                  </a:moveTo>
                  <a:cubicBezTo>
                    <a:pt x="13941" y="24944"/>
                    <a:pt x="13952" y="24948"/>
                    <a:pt x="13966" y="24949"/>
                  </a:cubicBezTo>
                  <a:cubicBezTo>
                    <a:pt x="13960" y="24963"/>
                    <a:pt x="13952" y="24976"/>
                    <a:pt x="13950" y="24992"/>
                  </a:cubicBezTo>
                  <a:cubicBezTo>
                    <a:pt x="13946" y="25011"/>
                    <a:pt x="13946" y="25031"/>
                    <a:pt x="13949" y="25050"/>
                  </a:cubicBezTo>
                  <a:cubicBezTo>
                    <a:pt x="13940" y="25046"/>
                    <a:pt x="13932" y="25043"/>
                    <a:pt x="13924" y="25041"/>
                  </a:cubicBezTo>
                  <a:lnTo>
                    <a:pt x="13901" y="25037"/>
                  </a:lnTo>
                  <a:cubicBezTo>
                    <a:pt x="13911" y="25021"/>
                    <a:pt x="13920" y="25004"/>
                    <a:pt x="13924" y="24985"/>
                  </a:cubicBezTo>
                  <a:cubicBezTo>
                    <a:pt x="13928" y="24970"/>
                    <a:pt x="13929" y="24957"/>
                    <a:pt x="13929" y="24943"/>
                  </a:cubicBezTo>
                  <a:close/>
                  <a:moveTo>
                    <a:pt x="13590" y="24839"/>
                  </a:moveTo>
                  <a:cubicBezTo>
                    <a:pt x="13619" y="24853"/>
                    <a:pt x="13651" y="24868"/>
                    <a:pt x="13682" y="24880"/>
                  </a:cubicBezTo>
                  <a:cubicBezTo>
                    <a:pt x="13677" y="24885"/>
                    <a:pt x="13674" y="24890"/>
                    <a:pt x="13670" y="24899"/>
                  </a:cubicBezTo>
                  <a:cubicBezTo>
                    <a:pt x="13660" y="24920"/>
                    <a:pt x="13660" y="24942"/>
                    <a:pt x="13670" y="24963"/>
                  </a:cubicBezTo>
                  <a:cubicBezTo>
                    <a:pt x="13679" y="24985"/>
                    <a:pt x="13697" y="25002"/>
                    <a:pt x="13722" y="25012"/>
                  </a:cubicBezTo>
                  <a:cubicBezTo>
                    <a:pt x="13732" y="25016"/>
                    <a:pt x="13743" y="25017"/>
                    <a:pt x="13753" y="25017"/>
                  </a:cubicBezTo>
                  <a:cubicBezTo>
                    <a:pt x="13791" y="25017"/>
                    <a:pt x="13823" y="24994"/>
                    <a:pt x="13834" y="24959"/>
                  </a:cubicBezTo>
                  <a:cubicBezTo>
                    <a:pt x="13839" y="24947"/>
                    <a:pt x="13840" y="24937"/>
                    <a:pt x="13839" y="24925"/>
                  </a:cubicBezTo>
                  <a:lnTo>
                    <a:pt x="13839" y="24925"/>
                  </a:lnTo>
                  <a:lnTo>
                    <a:pt x="13882" y="24932"/>
                  </a:lnTo>
                  <a:cubicBezTo>
                    <a:pt x="13882" y="24946"/>
                    <a:pt x="13883" y="24959"/>
                    <a:pt x="13879" y="24973"/>
                  </a:cubicBezTo>
                  <a:cubicBezTo>
                    <a:pt x="13866" y="25026"/>
                    <a:pt x="13817" y="25063"/>
                    <a:pt x="13758" y="25063"/>
                  </a:cubicBezTo>
                  <a:cubicBezTo>
                    <a:pt x="13741" y="25063"/>
                    <a:pt x="13723" y="25059"/>
                    <a:pt x="13706" y="25053"/>
                  </a:cubicBezTo>
                  <a:cubicBezTo>
                    <a:pt x="13686" y="25046"/>
                    <a:pt x="13657" y="25017"/>
                    <a:pt x="13631" y="24989"/>
                  </a:cubicBezTo>
                  <a:cubicBezTo>
                    <a:pt x="13607" y="24963"/>
                    <a:pt x="13577" y="24934"/>
                    <a:pt x="13549" y="24912"/>
                  </a:cubicBezTo>
                  <a:lnTo>
                    <a:pt x="13590" y="24839"/>
                  </a:lnTo>
                  <a:close/>
                  <a:moveTo>
                    <a:pt x="14572" y="24869"/>
                  </a:moveTo>
                  <a:cubicBezTo>
                    <a:pt x="14615" y="24879"/>
                    <a:pt x="14655" y="24909"/>
                    <a:pt x="14676" y="24951"/>
                  </a:cubicBezTo>
                  <a:cubicBezTo>
                    <a:pt x="14689" y="24980"/>
                    <a:pt x="14689" y="25013"/>
                    <a:pt x="14674" y="25043"/>
                  </a:cubicBezTo>
                  <a:cubicBezTo>
                    <a:pt x="14657" y="25080"/>
                    <a:pt x="14621" y="25108"/>
                    <a:pt x="14578" y="25120"/>
                  </a:cubicBezTo>
                  <a:cubicBezTo>
                    <a:pt x="14573" y="25121"/>
                    <a:pt x="14568" y="25122"/>
                    <a:pt x="14562" y="25122"/>
                  </a:cubicBezTo>
                  <a:cubicBezTo>
                    <a:pt x="14539" y="25122"/>
                    <a:pt x="14505" y="25115"/>
                    <a:pt x="14470" y="25108"/>
                  </a:cubicBezTo>
                  <a:cubicBezTo>
                    <a:pt x="14434" y="25100"/>
                    <a:pt x="14399" y="25094"/>
                    <a:pt x="14365" y="25091"/>
                  </a:cubicBezTo>
                  <a:lnTo>
                    <a:pt x="14356" y="24958"/>
                  </a:lnTo>
                  <a:cubicBezTo>
                    <a:pt x="14392" y="24949"/>
                    <a:pt x="14424" y="24930"/>
                    <a:pt x="14451" y="24910"/>
                  </a:cubicBezTo>
                  <a:cubicBezTo>
                    <a:pt x="14492" y="24899"/>
                    <a:pt x="14531" y="24885"/>
                    <a:pt x="14572" y="24869"/>
                  </a:cubicBezTo>
                  <a:close/>
                  <a:moveTo>
                    <a:pt x="8022" y="24317"/>
                  </a:moveTo>
                  <a:lnTo>
                    <a:pt x="8022" y="24325"/>
                  </a:lnTo>
                  <a:cubicBezTo>
                    <a:pt x="8022" y="24504"/>
                    <a:pt x="8125" y="24658"/>
                    <a:pt x="8277" y="24733"/>
                  </a:cubicBezTo>
                  <a:lnTo>
                    <a:pt x="8277" y="25144"/>
                  </a:lnTo>
                  <a:cubicBezTo>
                    <a:pt x="7908" y="25054"/>
                    <a:pt x="7632" y="24722"/>
                    <a:pt x="7632" y="24325"/>
                  </a:cubicBezTo>
                  <a:lnTo>
                    <a:pt x="7632" y="24317"/>
                  </a:lnTo>
                  <a:close/>
                  <a:moveTo>
                    <a:pt x="14261" y="24949"/>
                  </a:moveTo>
                  <a:cubicBezTo>
                    <a:pt x="14278" y="24957"/>
                    <a:pt x="14296" y="24960"/>
                    <a:pt x="14312" y="24962"/>
                  </a:cubicBezTo>
                  <a:lnTo>
                    <a:pt x="14316" y="25046"/>
                  </a:lnTo>
                  <a:lnTo>
                    <a:pt x="14319" y="25094"/>
                  </a:lnTo>
                  <a:cubicBezTo>
                    <a:pt x="14287" y="25099"/>
                    <a:pt x="14252" y="25112"/>
                    <a:pt x="14218" y="25123"/>
                  </a:cubicBezTo>
                  <a:lnTo>
                    <a:pt x="14210" y="25127"/>
                  </a:lnTo>
                  <a:cubicBezTo>
                    <a:pt x="14177" y="25138"/>
                    <a:pt x="14140" y="25150"/>
                    <a:pt x="14118" y="25150"/>
                  </a:cubicBezTo>
                  <a:lnTo>
                    <a:pt x="14113" y="25150"/>
                  </a:lnTo>
                  <a:cubicBezTo>
                    <a:pt x="14071" y="25147"/>
                    <a:pt x="14034" y="25125"/>
                    <a:pt x="14010" y="25094"/>
                  </a:cubicBezTo>
                  <a:cubicBezTo>
                    <a:pt x="13991" y="25065"/>
                    <a:pt x="13984" y="25033"/>
                    <a:pt x="13993" y="25001"/>
                  </a:cubicBezTo>
                  <a:cubicBezTo>
                    <a:pt x="13997" y="24983"/>
                    <a:pt x="14005" y="24967"/>
                    <a:pt x="14016" y="24953"/>
                  </a:cubicBezTo>
                  <a:lnTo>
                    <a:pt x="14072" y="24957"/>
                  </a:lnTo>
                  <a:cubicBezTo>
                    <a:pt x="14055" y="24969"/>
                    <a:pt x="14042" y="24988"/>
                    <a:pt x="14040" y="25011"/>
                  </a:cubicBezTo>
                  <a:cubicBezTo>
                    <a:pt x="14036" y="25033"/>
                    <a:pt x="14043" y="25055"/>
                    <a:pt x="14056" y="25074"/>
                  </a:cubicBezTo>
                  <a:cubicBezTo>
                    <a:pt x="14071" y="25094"/>
                    <a:pt x="14093" y="25105"/>
                    <a:pt x="14118" y="25108"/>
                  </a:cubicBezTo>
                  <a:lnTo>
                    <a:pt x="14129" y="25108"/>
                  </a:lnTo>
                  <a:cubicBezTo>
                    <a:pt x="14176" y="25108"/>
                    <a:pt x="14214" y="25073"/>
                    <a:pt x="14215" y="25027"/>
                  </a:cubicBezTo>
                  <a:cubicBezTo>
                    <a:pt x="14217" y="24998"/>
                    <a:pt x="14202" y="24971"/>
                    <a:pt x="14180" y="24957"/>
                  </a:cubicBezTo>
                  <a:cubicBezTo>
                    <a:pt x="14208" y="24955"/>
                    <a:pt x="14234" y="24953"/>
                    <a:pt x="14261" y="24949"/>
                  </a:cubicBezTo>
                  <a:close/>
                  <a:moveTo>
                    <a:pt x="11303" y="24317"/>
                  </a:moveTo>
                  <a:lnTo>
                    <a:pt x="11303" y="24325"/>
                  </a:lnTo>
                  <a:cubicBezTo>
                    <a:pt x="11303" y="24748"/>
                    <a:pt x="10991" y="25099"/>
                    <a:pt x="10584" y="25159"/>
                  </a:cubicBezTo>
                  <a:lnTo>
                    <a:pt x="10584" y="24763"/>
                  </a:lnTo>
                  <a:cubicBezTo>
                    <a:pt x="10775" y="24707"/>
                    <a:pt x="10914" y="24533"/>
                    <a:pt x="10914" y="24325"/>
                  </a:cubicBezTo>
                  <a:lnTo>
                    <a:pt x="10914" y="24317"/>
                  </a:lnTo>
                  <a:close/>
                  <a:moveTo>
                    <a:pt x="9796" y="24781"/>
                  </a:moveTo>
                  <a:lnTo>
                    <a:pt x="9796" y="25170"/>
                  </a:lnTo>
                  <a:lnTo>
                    <a:pt x="9062" y="25170"/>
                  </a:lnTo>
                  <a:lnTo>
                    <a:pt x="9062" y="24781"/>
                  </a:lnTo>
                  <a:close/>
                  <a:moveTo>
                    <a:pt x="7587" y="24317"/>
                  </a:moveTo>
                  <a:lnTo>
                    <a:pt x="7587" y="24325"/>
                  </a:lnTo>
                  <a:cubicBezTo>
                    <a:pt x="7587" y="24747"/>
                    <a:pt x="7882" y="25100"/>
                    <a:pt x="8277" y="25192"/>
                  </a:cubicBezTo>
                  <a:lnTo>
                    <a:pt x="8277" y="26762"/>
                  </a:lnTo>
                  <a:lnTo>
                    <a:pt x="7900" y="26762"/>
                  </a:lnTo>
                  <a:cubicBezTo>
                    <a:pt x="6875" y="26762"/>
                    <a:pt x="6041" y="25928"/>
                    <a:pt x="6041" y="24904"/>
                  </a:cubicBezTo>
                  <a:lnTo>
                    <a:pt x="6041" y="24317"/>
                  </a:lnTo>
                  <a:close/>
                  <a:moveTo>
                    <a:pt x="9796" y="25216"/>
                  </a:moveTo>
                  <a:lnTo>
                    <a:pt x="9796" y="26762"/>
                  </a:lnTo>
                  <a:lnTo>
                    <a:pt x="9062" y="26762"/>
                  </a:lnTo>
                  <a:lnTo>
                    <a:pt x="9062" y="25216"/>
                  </a:lnTo>
                  <a:close/>
                  <a:moveTo>
                    <a:pt x="12876" y="24317"/>
                  </a:moveTo>
                  <a:cubicBezTo>
                    <a:pt x="12883" y="24325"/>
                    <a:pt x="12888" y="24331"/>
                    <a:pt x="12892" y="24340"/>
                  </a:cubicBezTo>
                  <a:cubicBezTo>
                    <a:pt x="12894" y="24341"/>
                    <a:pt x="12894" y="24343"/>
                    <a:pt x="12895" y="24345"/>
                  </a:cubicBezTo>
                  <a:lnTo>
                    <a:pt x="12895" y="24904"/>
                  </a:lnTo>
                  <a:cubicBezTo>
                    <a:pt x="12895" y="25929"/>
                    <a:pt x="12061" y="26762"/>
                    <a:pt x="11036" y="26762"/>
                  </a:cubicBezTo>
                  <a:lnTo>
                    <a:pt x="10584" y="26762"/>
                  </a:lnTo>
                  <a:lnTo>
                    <a:pt x="10584" y="25206"/>
                  </a:lnTo>
                  <a:cubicBezTo>
                    <a:pt x="11017" y="25143"/>
                    <a:pt x="11349" y="24773"/>
                    <a:pt x="11349" y="24325"/>
                  </a:cubicBezTo>
                  <a:lnTo>
                    <a:pt x="11349" y="24317"/>
                  </a:lnTo>
                  <a:close/>
                  <a:moveTo>
                    <a:pt x="5995" y="24317"/>
                  </a:moveTo>
                  <a:lnTo>
                    <a:pt x="5995" y="24904"/>
                  </a:lnTo>
                  <a:cubicBezTo>
                    <a:pt x="5995" y="25954"/>
                    <a:pt x="6849" y="26809"/>
                    <a:pt x="7900" y="26809"/>
                  </a:cubicBezTo>
                  <a:lnTo>
                    <a:pt x="8277" y="26809"/>
                  </a:lnTo>
                  <a:lnTo>
                    <a:pt x="8277" y="27052"/>
                  </a:lnTo>
                  <a:lnTo>
                    <a:pt x="7900" y="27052"/>
                  </a:lnTo>
                  <a:cubicBezTo>
                    <a:pt x="6715" y="27052"/>
                    <a:pt x="5751" y="26088"/>
                    <a:pt x="5751" y="24904"/>
                  </a:cubicBezTo>
                  <a:lnTo>
                    <a:pt x="5751" y="24317"/>
                  </a:lnTo>
                  <a:close/>
                  <a:moveTo>
                    <a:pt x="9796" y="26809"/>
                  </a:moveTo>
                  <a:lnTo>
                    <a:pt x="9796" y="27052"/>
                  </a:lnTo>
                  <a:lnTo>
                    <a:pt x="9062" y="27052"/>
                  </a:lnTo>
                  <a:lnTo>
                    <a:pt x="9062" y="26809"/>
                  </a:lnTo>
                  <a:close/>
                  <a:moveTo>
                    <a:pt x="12941" y="24506"/>
                  </a:moveTo>
                  <a:cubicBezTo>
                    <a:pt x="12947" y="24532"/>
                    <a:pt x="12955" y="24552"/>
                    <a:pt x="12968" y="24568"/>
                  </a:cubicBezTo>
                  <a:cubicBezTo>
                    <a:pt x="13003" y="24615"/>
                    <a:pt x="13056" y="24642"/>
                    <a:pt x="13113" y="24642"/>
                  </a:cubicBezTo>
                  <a:cubicBezTo>
                    <a:pt x="13116" y="24642"/>
                    <a:pt x="13118" y="24642"/>
                    <a:pt x="13121" y="24641"/>
                  </a:cubicBezTo>
                  <a:cubicBezTo>
                    <a:pt x="13137" y="24653"/>
                    <a:pt x="13152" y="24664"/>
                    <a:pt x="13165" y="24677"/>
                  </a:cubicBezTo>
                  <a:cubicBezTo>
                    <a:pt x="13173" y="24685"/>
                    <a:pt x="13178" y="24694"/>
                    <a:pt x="13185" y="24702"/>
                  </a:cubicBezTo>
                  <a:lnTo>
                    <a:pt x="13185" y="24904"/>
                  </a:lnTo>
                  <a:cubicBezTo>
                    <a:pt x="13185" y="26088"/>
                    <a:pt x="12221" y="27052"/>
                    <a:pt x="11036" y="27052"/>
                  </a:cubicBezTo>
                  <a:lnTo>
                    <a:pt x="10584" y="27052"/>
                  </a:lnTo>
                  <a:lnTo>
                    <a:pt x="10584" y="26809"/>
                  </a:lnTo>
                  <a:lnTo>
                    <a:pt x="11036" y="26809"/>
                  </a:lnTo>
                  <a:cubicBezTo>
                    <a:pt x="12087" y="26809"/>
                    <a:pt x="12941" y="25954"/>
                    <a:pt x="12941" y="24904"/>
                  </a:cubicBezTo>
                  <a:lnTo>
                    <a:pt x="12941" y="24506"/>
                  </a:lnTo>
                  <a:close/>
                  <a:moveTo>
                    <a:pt x="8714" y="24669"/>
                  </a:moveTo>
                  <a:lnTo>
                    <a:pt x="8714" y="27180"/>
                  </a:lnTo>
                  <a:lnTo>
                    <a:pt x="8627" y="27180"/>
                  </a:lnTo>
                  <a:lnTo>
                    <a:pt x="8627" y="24669"/>
                  </a:lnTo>
                  <a:close/>
                  <a:moveTo>
                    <a:pt x="10233" y="24669"/>
                  </a:moveTo>
                  <a:lnTo>
                    <a:pt x="10233" y="27180"/>
                  </a:lnTo>
                  <a:lnTo>
                    <a:pt x="10147" y="27180"/>
                  </a:lnTo>
                  <a:lnTo>
                    <a:pt x="10147" y="24669"/>
                  </a:lnTo>
                  <a:close/>
                  <a:moveTo>
                    <a:pt x="8396" y="24505"/>
                  </a:moveTo>
                  <a:lnTo>
                    <a:pt x="8396" y="27341"/>
                  </a:lnTo>
                  <a:cubicBezTo>
                    <a:pt x="8352" y="27321"/>
                    <a:pt x="8323" y="27278"/>
                    <a:pt x="8323" y="27227"/>
                  </a:cubicBezTo>
                  <a:lnTo>
                    <a:pt x="8323" y="24619"/>
                  </a:lnTo>
                  <a:cubicBezTo>
                    <a:pt x="8323" y="24570"/>
                    <a:pt x="8352" y="24525"/>
                    <a:pt x="8396" y="24505"/>
                  </a:cubicBezTo>
                  <a:close/>
                  <a:moveTo>
                    <a:pt x="9916" y="24505"/>
                  </a:moveTo>
                  <a:lnTo>
                    <a:pt x="9916" y="27341"/>
                  </a:lnTo>
                  <a:cubicBezTo>
                    <a:pt x="9872" y="27321"/>
                    <a:pt x="9843" y="27278"/>
                    <a:pt x="9843" y="27227"/>
                  </a:cubicBezTo>
                  <a:lnTo>
                    <a:pt x="9843" y="24619"/>
                  </a:lnTo>
                  <a:cubicBezTo>
                    <a:pt x="9843" y="24570"/>
                    <a:pt x="9872" y="24526"/>
                    <a:pt x="9916" y="24505"/>
                  </a:cubicBezTo>
                  <a:close/>
                  <a:moveTo>
                    <a:pt x="10465" y="24506"/>
                  </a:moveTo>
                  <a:cubicBezTo>
                    <a:pt x="10508" y="24526"/>
                    <a:pt x="10538" y="24572"/>
                    <a:pt x="10538" y="24620"/>
                  </a:cubicBezTo>
                  <a:lnTo>
                    <a:pt x="10538" y="27229"/>
                  </a:lnTo>
                  <a:cubicBezTo>
                    <a:pt x="10538" y="27278"/>
                    <a:pt x="10508" y="27321"/>
                    <a:pt x="10465" y="27341"/>
                  </a:cubicBezTo>
                  <a:lnTo>
                    <a:pt x="10465" y="24506"/>
                  </a:lnTo>
                  <a:close/>
                  <a:moveTo>
                    <a:pt x="8945" y="24509"/>
                  </a:moveTo>
                  <a:cubicBezTo>
                    <a:pt x="8989" y="24528"/>
                    <a:pt x="9017" y="24573"/>
                    <a:pt x="9017" y="24621"/>
                  </a:cubicBezTo>
                  <a:lnTo>
                    <a:pt x="9017" y="27229"/>
                  </a:lnTo>
                  <a:cubicBezTo>
                    <a:pt x="9017" y="27278"/>
                    <a:pt x="8989" y="27322"/>
                    <a:pt x="8945" y="27342"/>
                  </a:cubicBezTo>
                  <a:lnTo>
                    <a:pt x="8945" y="24509"/>
                  </a:lnTo>
                  <a:close/>
                  <a:moveTo>
                    <a:pt x="8582" y="24496"/>
                  </a:moveTo>
                  <a:lnTo>
                    <a:pt x="8582" y="27353"/>
                  </a:lnTo>
                  <a:lnTo>
                    <a:pt x="8440" y="27353"/>
                  </a:lnTo>
                  <a:lnTo>
                    <a:pt x="8440" y="24496"/>
                  </a:lnTo>
                  <a:close/>
                  <a:moveTo>
                    <a:pt x="8899" y="24495"/>
                  </a:moveTo>
                  <a:lnTo>
                    <a:pt x="8899" y="27353"/>
                  </a:lnTo>
                  <a:lnTo>
                    <a:pt x="8759" y="27353"/>
                  </a:lnTo>
                  <a:lnTo>
                    <a:pt x="8759" y="24495"/>
                  </a:lnTo>
                  <a:close/>
                  <a:moveTo>
                    <a:pt x="10101" y="24496"/>
                  </a:moveTo>
                  <a:lnTo>
                    <a:pt x="10101" y="27353"/>
                  </a:lnTo>
                  <a:lnTo>
                    <a:pt x="9962" y="27353"/>
                  </a:lnTo>
                  <a:lnTo>
                    <a:pt x="9962" y="24496"/>
                  </a:lnTo>
                  <a:close/>
                  <a:moveTo>
                    <a:pt x="10419" y="24495"/>
                  </a:moveTo>
                  <a:lnTo>
                    <a:pt x="10419" y="27353"/>
                  </a:lnTo>
                  <a:lnTo>
                    <a:pt x="10278" y="27353"/>
                  </a:lnTo>
                  <a:lnTo>
                    <a:pt x="10278" y="24495"/>
                  </a:lnTo>
                  <a:close/>
                  <a:moveTo>
                    <a:pt x="11994" y="0"/>
                  </a:moveTo>
                  <a:lnTo>
                    <a:pt x="11994" y="1345"/>
                  </a:lnTo>
                  <a:lnTo>
                    <a:pt x="11816" y="1345"/>
                  </a:lnTo>
                  <a:cubicBezTo>
                    <a:pt x="11814" y="1345"/>
                    <a:pt x="11811" y="1345"/>
                    <a:pt x="11809" y="1346"/>
                  </a:cubicBezTo>
                  <a:lnTo>
                    <a:pt x="11807" y="1346"/>
                  </a:lnTo>
                  <a:cubicBezTo>
                    <a:pt x="11799" y="1347"/>
                    <a:pt x="11791" y="1350"/>
                    <a:pt x="11783" y="1352"/>
                  </a:cubicBezTo>
                  <a:cubicBezTo>
                    <a:pt x="11781" y="1353"/>
                    <a:pt x="11779" y="1353"/>
                    <a:pt x="11777" y="1353"/>
                  </a:cubicBezTo>
                  <a:cubicBezTo>
                    <a:pt x="11762" y="1359"/>
                    <a:pt x="11747" y="1367"/>
                    <a:pt x="11736" y="1378"/>
                  </a:cubicBezTo>
                  <a:cubicBezTo>
                    <a:pt x="11733" y="1379"/>
                    <a:pt x="11732" y="1380"/>
                    <a:pt x="11730" y="1383"/>
                  </a:cubicBezTo>
                  <a:cubicBezTo>
                    <a:pt x="11728" y="1385"/>
                    <a:pt x="11724" y="1388"/>
                    <a:pt x="11721" y="1390"/>
                  </a:cubicBezTo>
                  <a:cubicBezTo>
                    <a:pt x="11714" y="1399"/>
                    <a:pt x="11705" y="1408"/>
                    <a:pt x="11699" y="1419"/>
                  </a:cubicBezTo>
                  <a:cubicBezTo>
                    <a:pt x="11698" y="1420"/>
                    <a:pt x="11698" y="1422"/>
                    <a:pt x="11696" y="1424"/>
                  </a:cubicBezTo>
                  <a:cubicBezTo>
                    <a:pt x="11694" y="1427"/>
                    <a:pt x="11693" y="1431"/>
                    <a:pt x="11689" y="1436"/>
                  </a:cubicBezTo>
                  <a:cubicBezTo>
                    <a:pt x="11684" y="1447"/>
                    <a:pt x="11679" y="1459"/>
                    <a:pt x="11677" y="1471"/>
                  </a:cubicBezTo>
                  <a:lnTo>
                    <a:pt x="11671" y="1499"/>
                  </a:lnTo>
                  <a:lnTo>
                    <a:pt x="11674" y="1499"/>
                  </a:lnTo>
                  <a:lnTo>
                    <a:pt x="11674" y="1503"/>
                  </a:lnTo>
                  <a:lnTo>
                    <a:pt x="11674" y="1672"/>
                  </a:lnTo>
                  <a:lnTo>
                    <a:pt x="11835" y="1672"/>
                  </a:lnTo>
                  <a:lnTo>
                    <a:pt x="11835" y="1748"/>
                  </a:lnTo>
                  <a:lnTo>
                    <a:pt x="11674" y="1748"/>
                  </a:lnTo>
                  <a:lnTo>
                    <a:pt x="11674" y="1916"/>
                  </a:lnTo>
                  <a:lnTo>
                    <a:pt x="11674" y="1921"/>
                  </a:lnTo>
                  <a:lnTo>
                    <a:pt x="11671" y="1921"/>
                  </a:lnTo>
                  <a:lnTo>
                    <a:pt x="11677" y="1948"/>
                  </a:lnTo>
                  <a:cubicBezTo>
                    <a:pt x="11679" y="1962"/>
                    <a:pt x="11683" y="1973"/>
                    <a:pt x="11689" y="1984"/>
                  </a:cubicBezTo>
                  <a:cubicBezTo>
                    <a:pt x="11690" y="1988"/>
                    <a:pt x="11694" y="1991"/>
                    <a:pt x="11695" y="1994"/>
                  </a:cubicBezTo>
                  <a:cubicBezTo>
                    <a:pt x="11696" y="1997"/>
                    <a:pt x="11698" y="1999"/>
                    <a:pt x="11699" y="2001"/>
                  </a:cubicBezTo>
                  <a:cubicBezTo>
                    <a:pt x="11705" y="2011"/>
                    <a:pt x="11712" y="2020"/>
                    <a:pt x="11721" y="2028"/>
                  </a:cubicBezTo>
                  <a:cubicBezTo>
                    <a:pt x="11724" y="2031"/>
                    <a:pt x="11726" y="2033"/>
                    <a:pt x="11730" y="2037"/>
                  </a:cubicBezTo>
                  <a:cubicBezTo>
                    <a:pt x="11733" y="2038"/>
                    <a:pt x="11735" y="2041"/>
                    <a:pt x="11737" y="2042"/>
                  </a:cubicBezTo>
                  <a:cubicBezTo>
                    <a:pt x="11748" y="2051"/>
                    <a:pt x="11763" y="2059"/>
                    <a:pt x="11778" y="2065"/>
                  </a:cubicBezTo>
                  <a:cubicBezTo>
                    <a:pt x="11781" y="2067"/>
                    <a:pt x="11782" y="2067"/>
                    <a:pt x="11784" y="2068"/>
                  </a:cubicBezTo>
                  <a:cubicBezTo>
                    <a:pt x="11791" y="2070"/>
                    <a:pt x="11796" y="2072"/>
                    <a:pt x="11803" y="2074"/>
                  </a:cubicBezTo>
                  <a:cubicBezTo>
                    <a:pt x="11805" y="2074"/>
                    <a:pt x="11806" y="2075"/>
                    <a:pt x="11810" y="2075"/>
                  </a:cubicBezTo>
                  <a:lnTo>
                    <a:pt x="11814" y="2075"/>
                  </a:lnTo>
                  <a:cubicBezTo>
                    <a:pt x="11816" y="2075"/>
                    <a:pt x="11819" y="2076"/>
                    <a:pt x="11822" y="2076"/>
                  </a:cubicBezTo>
                  <a:lnTo>
                    <a:pt x="11996" y="2076"/>
                  </a:lnTo>
                  <a:lnTo>
                    <a:pt x="11996" y="2592"/>
                  </a:lnTo>
                  <a:lnTo>
                    <a:pt x="11996" y="2724"/>
                  </a:lnTo>
                  <a:lnTo>
                    <a:pt x="11996" y="2764"/>
                  </a:lnTo>
                  <a:lnTo>
                    <a:pt x="11996" y="2896"/>
                  </a:lnTo>
                  <a:lnTo>
                    <a:pt x="11996" y="2935"/>
                  </a:lnTo>
                  <a:lnTo>
                    <a:pt x="11996" y="3067"/>
                  </a:lnTo>
                  <a:lnTo>
                    <a:pt x="11996" y="3244"/>
                  </a:lnTo>
                  <a:lnTo>
                    <a:pt x="11985" y="3244"/>
                  </a:lnTo>
                  <a:cubicBezTo>
                    <a:pt x="11878" y="3244"/>
                    <a:pt x="11791" y="3331"/>
                    <a:pt x="11791" y="3438"/>
                  </a:cubicBezTo>
                  <a:lnTo>
                    <a:pt x="11791" y="3577"/>
                  </a:lnTo>
                  <a:lnTo>
                    <a:pt x="11791" y="4823"/>
                  </a:lnTo>
                  <a:lnTo>
                    <a:pt x="11791" y="4963"/>
                  </a:lnTo>
                  <a:cubicBezTo>
                    <a:pt x="11791" y="5070"/>
                    <a:pt x="11878" y="5157"/>
                    <a:pt x="11985" y="5157"/>
                  </a:cubicBezTo>
                  <a:lnTo>
                    <a:pt x="11996" y="5157"/>
                  </a:lnTo>
                  <a:lnTo>
                    <a:pt x="11996" y="5333"/>
                  </a:lnTo>
                  <a:lnTo>
                    <a:pt x="11996" y="5465"/>
                  </a:lnTo>
                  <a:lnTo>
                    <a:pt x="11996" y="5505"/>
                  </a:lnTo>
                  <a:lnTo>
                    <a:pt x="11996" y="5548"/>
                  </a:lnTo>
                  <a:lnTo>
                    <a:pt x="11996" y="5635"/>
                  </a:lnTo>
                  <a:lnTo>
                    <a:pt x="11996" y="5675"/>
                  </a:lnTo>
                  <a:lnTo>
                    <a:pt x="11996" y="5728"/>
                  </a:lnTo>
                  <a:cubicBezTo>
                    <a:pt x="11826" y="5644"/>
                    <a:pt x="11645" y="5584"/>
                    <a:pt x="11453" y="5547"/>
                  </a:cubicBezTo>
                  <a:cubicBezTo>
                    <a:pt x="11319" y="5521"/>
                    <a:pt x="11181" y="5507"/>
                    <a:pt x="11040" y="5507"/>
                  </a:cubicBezTo>
                  <a:lnTo>
                    <a:pt x="10662" y="5507"/>
                  </a:lnTo>
                  <a:lnTo>
                    <a:pt x="10662" y="5376"/>
                  </a:lnTo>
                  <a:cubicBezTo>
                    <a:pt x="10662" y="5366"/>
                    <a:pt x="10661" y="5355"/>
                    <a:pt x="10660" y="5345"/>
                  </a:cubicBezTo>
                  <a:cubicBezTo>
                    <a:pt x="10659" y="5342"/>
                    <a:pt x="10657" y="5337"/>
                    <a:pt x="10657" y="5333"/>
                  </a:cubicBezTo>
                  <a:cubicBezTo>
                    <a:pt x="10656" y="5327"/>
                    <a:pt x="10654" y="5321"/>
                    <a:pt x="10652" y="5315"/>
                  </a:cubicBezTo>
                  <a:cubicBezTo>
                    <a:pt x="10651" y="5311"/>
                    <a:pt x="10648" y="5307"/>
                    <a:pt x="10646" y="5303"/>
                  </a:cubicBezTo>
                  <a:cubicBezTo>
                    <a:pt x="10644" y="5297"/>
                    <a:pt x="10641" y="5292"/>
                    <a:pt x="10639" y="5289"/>
                  </a:cubicBezTo>
                  <a:lnTo>
                    <a:pt x="10631" y="5276"/>
                  </a:lnTo>
                  <a:cubicBezTo>
                    <a:pt x="10627" y="5273"/>
                    <a:pt x="10624" y="5268"/>
                    <a:pt x="10620" y="5264"/>
                  </a:cubicBezTo>
                  <a:cubicBezTo>
                    <a:pt x="10618" y="5259"/>
                    <a:pt x="10614" y="5257"/>
                    <a:pt x="10612" y="5253"/>
                  </a:cubicBezTo>
                  <a:cubicBezTo>
                    <a:pt x="10607" y="5249"/>
                    <a:pt x="10603" y="5245"/>
                    <a:pt x="10598" y="5243"/>
                  </a:cubicBezTo>
                  <a:lnTo>
                    <a:pt x="10586" y="5234"/>
                  </a:lnTo>
                  <a:cubicBezTo>
                    <a:pt x="10582" y="5232"/>
                    <a:pt x="10577" y="5229"/>
                    <a:pt x="10572" y="5227"/>
                  </a:cubicBezTo>
                  <a:cubicBezTo>
                    <a:pt x="10567" y="5224"/>
                    <a:pt x="10562" y="5221"/>
                    <a:pt x="10559" y="5220"/>
                  </a:cubicBezTo>
                  <a:cubicBezTo>
                    <a:pt x="10555" y="5218"/>
                    <a:pt x="10550" y="5217"/>
                    <a:pt x="10545" y="5216"/>
                  </a:cubicBezTo>
                  <a:cubicBezTo>
                    <a:pt x="10540" y="5215"/>
                    <a:pt x="10534" y="5212"/>
                    <a:pt x="10528" y="5211"/>
                  </a:cubicBezTo>
                  <a:lnTo>
                    <a:pt x="10527" y="5211"/>
                  </a:lnTo>
                  <a:lnTo>
                    <a:pt x="10502" y="5206"/>
                  </a:lnTo>
                  <a:lnTo>
                    <a:pt x="10502" y="5208"/>
                  </a:lnTo>
                  <a:lnTo>
                    <a:pt x="10316" y="5208"/>
                  </a:lnTo>
                  <a:lnTo>
                    <a:pt x="10316" y="5381"/>
                  </a:lnTo>
                  <a:lnTo>
                    <a:pt x="10229" y="5381"/>
                  </a:lnTo>
                  <a:lnTo>
                    <a:pt x="10229" y="5208"/>
                  </a:lnTo>
                  <a:lnTo>
                    <a:pt x="10043" y="5208"/>
                  </a:lnTo>
                  <a:lnTo>
                    <a:pt x="10043" y="5206"/>
                  </a:lnTo>
                  <a:lnTo>
                    <a:pt x="10018" y="5211"/>
                  </a:lnTo>
                  <a:lnTo>
                    <a:pt x="10017" y="5211"/>
                  </a:lnTo>
                  <a:cubicBezTo>
                    <a:pt x="10012" y="5212"/>
                    <a:pt x="10006" y="5213"/>
                    <a:pt x="10001" y="5216"/>
                  </a:cubicBezTo>
                  <a:cubicBezTo>
                    <a:pt x="9997" y="5217"/>
                    <a:pt x="9992" y="5218"/>
                    <a:pt x="9987" y="5220"/>
                  </a:cubicBezTo>
                  <a:cubicBezTo>
                    <a:pt x="9982" y="5221"/>
                    <a:pt x="9979" y="5224"/>
                    <a:pt x="9975" y="5227"/>
                  </a:cubicBezTo>
                  <a:cubicBezTo>
                    <a:pt x="9969" y="5229"/>
                    <a:pt x="9964" y="5232"/>
                    <a:pt x="9960" y="5234"/>
                  </a:cubicBezTo>
                  <a:lnTo>
                    <a:pt x="9948" y="5243"/>
                  </a:lnTo>
                  <a:cubicBezTo>
                    <a:pt x="9944" y="5247"/>
                    <a:pt x="9939" y="5249"/>
                    <a:pt x="9935" y="5253"/>
                  </a:cubicBezTo>
                  <a:cubicBezTo>
                    <a:pt x="9931" y="5255"/>
                    <a:pt x="9928" y="5259"/>
                    <a:pt x="9926" y="5264"/>
                  </a:cubicBezTo>
                  <a:cubicBezTo>
                    <a:pt x="9922" y="5268"/>
                    <a:pt x="9919" y="5271"/>
                    <a:pt x="9916" y="5276"/>
                  </a:cubicBezTo>
                  <a:lnTo>
                    <a:pt x="9907" y="5289"/>
                  </a:lnTo>
                  <a:cubicBezTo>
                    <a:pt x="9905" y="5294"/>
                    <a:pt x="9902" y="5297"/>
                    <a:pt x="9900" y="5303"/>
                  </a:cubicBezTo>
                  <a:cubicBezTo>
                    <a:pt x="9897" y="5307"/>
                    <a:pt x="9896" y="5311"/>
                    <a:pt x="9894" y="5316"/>
                  </a:cubicBezTo>
                  <a:cubicBezTo>
                    <a:pt x="9891" y="5323"/>
                    <a:pt x="9890" y="5328"/>
                    <a:pt x="9889" y="5334"/>
                  </a:cubicBezTo>
                  <a:cubicBezTo>
                    <a:pt x="9887" y="5339"/>
                    <a:pt x="9886" y="5343"/>
                    <a:pt x="9886" y="5347"/>
                  </a:cubicBezTo>
                  <a:cubicBezTo>
                    <a:pt x="9884" y="5357"/>
                    <a:pt x="9884" y="5368"/>
                    <a:pt x="9884" y="5379"/>
                  </a:cubicBezTo>
                  <a:lnTo>
                    <a:pt x="9884" y="5508"/>
                  </a:lnTo>
                  <a:lnTo>
                    <a:pt x="9149" y="5508"/>
                  </a:lnTo>
                  <a:lnTo>
                    <a:pt x="9149" y="5379"/>
                  </a:lnTo>
                  <a:cubicBezTo>
                    <a:pt x="9149" y="5368"/>
                    <a:pt x="9148" y="5357"/>
                    <a:pt x="9147" y="5347"/>
                  </a:cubicBezTo>
                  <a:cubicBezTo>
                    <a:pt x="9146" y="5343"/>
                    <a:pt x="9146" y="5339"/>
                    <a:pt x="9144" y="5336"/>
                  </a:cubicBezTo>
                  <a:cubicBezTo>
                    <a:pt x="9143" y="5329"/>
                    <a:pt x="9140" y="5323"/>
                    <a:pt x="9138" y="5317"/>
                  </a:cubicBezTo>
                  <a:cubicBezTo>
                    <a:pt x="9137" y="5313"/>
                    <a:pt x="9135" y="5310"/>
                    <a:pt x="9133" y="5306"/>
                  </a:cubicBezTo>
                  <a:cubicBezTo>
                    <a:pt x="9131" y="5301"/>
                    <a:pt x="9128" y="5294"/>
                    <a:pt x="9125" y="5289"/>
                  </a:cubicBezTo>
                  <a:cubicBezTo>
                    <a:pt x="9121" y="5285"/>
                    <a:pt x="9120" y="5282"/>
                    <a:pt x="9117" y="5279"/>
                  </a:cubicBezTo>
                  <a:cubicBezTo>
                    <a:pt x="9114" y="5274"/>
                    <a:pt x="9110" y="5269"/>
                    <a:pt x="9105" y="5264"/>
                  </a:cubicBezTo>
                  <a:cubicBezTo>
                    <a:pt x="9104" y="5263"/>
                    <a:pt x="9101" y="5259"/>
                    <a:pt x="9100" y="5258"/>
                  </a:cubicBezTo>
                  <a:cubicBezTo>
                    <a:pt x="9099" y="5257"/>
                    <a:pt x="9098" y="5257"/>
                    <a:pt x="9096" y="5255"/>
                  </a:cubicBezTo>
                  <a:cubicBezTo>
                    <a:pt x="9091" y="5250"/>
                    <a:pt x="9086" y="5247"/>
                    <a:pt x="9080" y="5243"/>
                  </a:cubicBezTo>
                  <a:cubicBezTo>
                    <a:pt x="9078" y="5239"/>
                    <a:pt x="9075" y="5238"/>
                    <a:pt x="9072" y="5236"/>
                  </a:cubicBezTo>
                  <a:cubicBezTo>
                    <a:pt x="9067" y="5232"/>
                    <a:pt x="9061" y="5229"/>
                    <a:pt x="9054" y="5227"/>
                  </a:cubicBezTo>
                  <a:cubicBezTo>
                    <a:pt x="9052" y="5226"/>
                    <a:pt x="9051" y="5224"/>
                    <a:pt x="9048" y="5224"/>
                  </a:cubicBezTo>
                  <a:cubicBezTo>
                    <a:pt x="9046" y="5223"/>
                    <a:pt x="9043" y="5221"/>
                    <a:pt x="9041" y="5221"/>
                  </a:cubicBezTo>
                  <a:cubicBezTo>
                    <a:pt x="9038" y="5220"/>
                    <a:pt x="9035" y="5218"/>
                    <a:pt x="9031" y="5218"/>
                  </a:cubicBezTo>
                  <a:cubicBezTo>
                    <a:pt x="9027" y="5217"/>
                    <a:pt x="9024" y="5216"/>
                    <a:pt x="9020" y="5215"/>
                  </a:cubicBezTo>
                  <a:cubicBezTo>
                    <a:pt x="9017" y="5213"/>
                    <a:pt x="9015" y="5213"/>
                    <a:pt x="9012" y="5212"/>
                  </a:cubicBezTo>
                  <a:lnTo>
                    <a:pt x="9010" y="5212"/>
                  </a:lnTo>
                  <a:lnTo>
                    <a:pt x="8984" y="5207"/>
                  </a:lnTo>
                  <a:lnTo>
                    <a:pt x="8984" y="5210"/>
                  </a:lnTo>
                  <a:lnTo>
                    <a:pt x="8799" y="5210"/>
                  </a:lnTo>
                  <a:lnTo>
                    <a:pt x="8799" y="5382"/>
                  </a:lnTo>
                  <a:lnTo>
                    <a:pt x="8711" y="5382"/>
                  </a:lnTo>
                  <a:lnTo>
                    <a:pt x="8711" y="5210"/>
                  </a:lnTo>
                  <a:lnTo>
                    <a:pt x="8526" y="5210"/>
                  </a:lnTo>
                  <a:lnTo>
                    <a:pt x="8526" y="5207"/>
                  </a:lnTo>
                  <a:lnTo>
                    <a:pt x="8500" y="5212"/>
                  </a:lnTo>
                  <a:lnTo>
                    <a:pt x="8499" y="5212"/>
                  </a:lnTo>
                  <a:cubicBezTo>
                    <a:pt x="8494" y="5213"/>
                    <a:pt x="8489" y="5215"/>
                    <a:pt x="8485" y="5216"/>
                  </a:cubicBezTo>
                  <a:cubicBezTo>
                    <a:pt x="8479" y="5217"/>
                    <a:pt x="8474" y="5218"/>
                    <a:pt x="8471" y="5221"/>
                  </a:cubicBezTo>
                  <a:cubicBezTo>
                    <a:pt x="8467" y="5223"/>
                    <a:pt x="8462" y="5226"/>
                    <a:pt x="8458" y="5227"/>
                  </a:cubicBezTo>
                  <a:cubicBezTo>
                    <a:pt x="8453" y="5229"/>
                    <a:pt x="8447" y="5232"/>
                    <a:pt x="8441" y="5236"/>
                  </a:cubicBezTo>
                  <a:cubicBezTo>
                    <a:pt x="8437" y="5238"/>
                    <a:pt x="8435" y="5239"/>
                    <a:pt x="8432" y="5243"/>
                  </a:cubicBezTo>
                  <a:cubicBezTo>
                    <a:pt x="8427" y="5247"/>
                    <a:pt x="8421" y="5250"/>
                    <a:pt x="8418" y="5254"/>
                  </a:cubicBezTo>
                  <a:lnTo>
                    <a:pt x="8410" y="5263"/>
                  </a:lnTo>
                  <a:cubicBezTo>
                    <a:pt x="8405" y="5268"/>
                    <a:pt x="8402" y="5271"/>
                    <a:pt x="8398" y="5276"/>
                  </a:cubicBezTo>
                  <a:cubicBezTo>
                    <a:pt x="8395" y="5279"/>
                    <a:pt x="8393" y="5284"/>
                    <a:pt x="8392" y="5287"/>
                  </a:cubicBezTo>
                  <a:cubicBezTo>
                    <a:pt x="8387" y="5292"/>
                    <a:pt x="8384" y="5297"/>
                    <a:pt x="8382" y="5305"/>
                  </a:cubicBezTo>
                  <a:cubicBezTo>
                    <a:pt x="8381" y="5308"/>
                    <a:pt x="8378" y="5311"/>
                    <a:pt x="8377" y="5315"/>
                  </a:cubicBezTo>
                  <a:cubicBezTo>
                    <a:pt x="8374" y="5322"/>
                    <a:pt x="8373" y="5328"/>
                    <a:pt x="8371" y="5334"/>
                  </a:cubicBezTo>
                  <a:cubicBezTo>
                    <a:pt x="8369" y="5339"/>
                    <a:pt x="8367" y="5342"/>
                    <a:pt x="8367" y="5345"/>
                  </a:cubicBezTo>
                  <a:cubicBezTo>
                    <a:pt x="8365" y="5355"/>
                    <a:pt x="8365" y="5366"/>
                    <a:pt x="8365" y="5376"/>
                  </a:cubicBezTo>
                  <a:lnTo>
                    <a:pt x="8365" y="5507"/>
                  </a:lnTo>
                  <a:lnTo>
                    <a:pt x="7912" y="5507"/>
                  </a:lnTo>
                  <a:cubicBezTo>
                    <a:pt x="7770" y="5507"/>
                    <a:pt x="7630" y="5522"/>
                    <a:pt x="7497" y="5547"/>
                  </a:cubicBezTo>
                  <a:cubicBezTo>
                    <a:pt x="7274" y="5591"/>
                    <a:pt x="7063" y="5666"/>
                    <a:pt x="6869" y="5772"/>
                  </a:cubicBezTo>
                  <a:lnTo>
                    <a:pt x="6869" y="5676"/>
                  </a:lnTo>
                  <a:lnTo>
                    <a:pt x="6826" y="5676"/>
                  </a:lnTo>
                  <a:lnTo>
                    <a:pt x="6826" y="5659"/>
                  </a:lnTo>
                  <a:lnTo>
                    <a:pt x="6869" y="5659"/>
                  </a:lnTo>
                  <a:lnTo>
                    <a:pt x="6869" y="5558"/>
                  </a:lnTo>
                  <a:lnTo>
                    <a:pt x="6826" y="5558"/>
                  </a:lnTo>
                  <a:lnTo>
                    <a:pt x="6826" y="5547"/>
                  </a:lnTo>
                  <a:lnTo>
                    <a:pt x="6826" y="5540"/>
                  </a:lnTo>
                  <a:lnTo>
                    <a:pt x="6869" y="5540"/>
                  </a:lnTo>
                  <a:lnTo>
                    <a:pt x="6869" y="5439"/>
                  </a:lnTo>
                  <a:lnTo>
                    <a:pt x="6826" y="5439"/>
                  </a:lnTo>
                  <a:lnTo>
                    <a:pt x="6826" y="5422"/>
                  </a:lnTo>
                  <a:lnTo>
                    <a:pt x="6869" y="5422"/>
                  </a:lnTo>
                  <a:lnTo>
                    <a:pt x="6869" y="5321"/>
                  </a:lnTo>
                  <a:lnTo>
                    <a:pt x="6826" y="5321"/>
                  </a:lnTo>
                  <a:lnTo>
                    <a:pt x="6826" y="5303"/>
                  </a:lnTo>
                  <a:lnTo>
                    <a:pt x="6869" y="5303"/>
                  </a:lnTo>
                  <a:lnTo>
                    <a:pt x="6869" y="5201"/>
                  </a:lnTo>
                  <a:lnTo>
                    <a:pt x="6826" y="5201"/>
                  </a:lnTo>
                  <a:lnTo>
                    <a:pt x="6826" y="5191"/>
                  </a:lnTo>
                  <a:lnTo>
                    <a:pt x="6949" y="5191"/>
                  </a:lnTo>
                  <a:lnTo>
                    <a:pt x="6949" y="5148"/>
                  </a:lnTo>
                  <a:cubicBezTo>
                    <a:pt x="6949" y="5089"/>
                    <a:pt x="6902" y="5041"/>
                    <a:pt x="6843" y="5041"/>
                  </a:cubicBezTo>
                  <a:lnTo>
                    <a:pt x="6321" y="5041"/>
                  </a:lnTo>
                  <a:lnTo>
                    <a:pt x="6321" y="4770"/>
                  </a:lnTo>
                  <a:lnTo>
                    <a:pt x="6321" y="4733"/>
                  </a:lnTo>
                  <a:cubicBezTo>
                    <a:pt x="6321" y="4652"/>
                    <a:pt x="6253" y="4584"/>
                    <a:pt x="6172" y="4584"/>
                  </a:cubicBezTo>
                  <a:lnTo>
                    <a:pt x="6115" y="4584"/>
                  </a:lnTo>
                  <a:lnTo>
                    <a:pt x="6115" y="4494"/>
                  </a:lnTo>
                  <a:lnTo>
                    <a:pt x="5693" y="4494"/>
                  </a:lnTo>
                  <a:lnTo>
                    <a:pt x="5693" y="4584"/>
                  </a:lnTo>
                  <a:lnTo>
                    <a:pt x="5636" y="4584"/>
                  </a:lnTo>
                  <a:cubicBezTo>
                    <a:pt x="5555" y="4584"/>
                    <a:pt x="5487" y="4652"/>
                    <a:pt x="5487" y="4733"/>
                  </a:cubicBezTo>
                  <a:lnTo>
                    <a:pt x="5487" y="4770"/>
                  </a:lnTo>
                  <a:lnTo>
                    <a:pt x="5487" y="5041"/>
                  </a:lnTo>
                  <a:lnTo>
                    <a:pt x="5345" y="5041"/>
                  </a:lnTo>
                  <a:lnTo>
                    <a:pt x="5345" y="4865"/>
                  </a:lnTo>
                  <a:lnTo>
                    <a:pt x="5024" y="4865"/>
                  </a:lnTo>
                  <a:lnTo>
                    <a:pt x="5024" y="5041"/>
                  </a:lnTo>
                  <a:lnTo>
                    <a:pt x="4965" y="5041"/>
                  </a:lnTo>
                  <a:cubicBezTo>
                    <a:pt x="4906" y="5041"/>
                    <a:pt x="4859" y="5089"/>
                    <a:pt x="4859" y="5148"/>
                  </a:cubicBezTo>
                  <a:lnTo>
                    <a:pt x="4859" y="5191"/>
                  </a:lnTo>
                  <a:lnTo>
                    <a:pt x="4982" y="5191"/>
                  </a:lnTo>
                  <a:lnTo>
                    <a:pt x="4982" y="5201"/>
                  </a:lnTo>
                  <a:lnTo>
                    <a:pt x="4939" y="5201"/>
                  </a:lnTo>
                  <a:lnTo>
                    <a:pt x="4939" y="5303"/>
                  </a:lnTo>
                  <a:lnTo>
                    <a:pt x="4982" y="5303"/>
                  </a:lnTo>
                  <a:lnTo>
                    <a:pt x="4982" y="5321"/>
                  </a:lnTo>
                  <a:lnTo>
                    <a:pt x="4939" y="5321"/>
                  </a:lnTo>
                  <a:lnTo>
                    <a:pt x="4939" y="5422"/>
                  </a:lnTo>
                  <a:lnTo>
                    <a:pt x="4982" y="5422"/>
                  </a:lnTo>
                  <a:lnTo>
                    <a:pt x="4982" y="5439"/>
                  </a:lnTo>
                  <a:lnTo>
                    <a:pt x="4939" y="5439"/>
                  </a:lnTo>
                  <a:lnTo>
                    <a:pt x="4939" y="5540"/>
                  </a:lnTo>
                  <a:lnTo>
                    <a:pt x="4982" y="5540"/>
                  </a:lnTo>
                  <a:lnTo>
                    <a:pt x="4982" y="5547"/>
                  </a:lnTo>
                  <a:lnTo>
                    <a:pt x="4982" y="5558"/>
                  </a:lnTo>
                  <a:lnTo>
                    <a:pt x="4939" y="5558"/>
                  </a:lnTo>
                  <a:lnTo>
                    <a:pt x="4939" y="5659"/>
                  </a:lnTo>
                  <a:lnTo>
                    <a:pt x="4982" y="5659"/>
                  </a:lnTo>
                  <a:lnTo>
                    <a:pt x="4982" y="5676"/>
                  </a:lnTo>
                  <a:lnTo>
                    <a:pt x="4939" y="5676"/>
                  </a:lnTo>
                  <a:lnTo>
                    <a:pt x="4939" y="5777"/>
                  </a:lnTo>
                  <a:lnTo>
                    <a:pt x="4982" y="5777"/>
                  </a:lnTo>
                  <a:lnTo>
                    <a:pt x="4982" y="5795"/>
                  </a:lnTo>
                  <a:lnTo>
                    <a:pt x="4939" y="5795"/>
                  </a:lnTo>
                  <a:lnTo>
                    <a:pt x="4939" y="5896"/>
                  </a:lnTo>
                  <a:lnTo>
                    <a:pt x="4982" y="5896"/>
                  </a:lnTo>
                  <a:lnTo>
                    <a:pt x="4982" y="5913"/>
                  </a:lnTo>
                  <a:lnTo>
                    <a:pt x="4939" y="5913"/>
                  </a:lnTo>
                  <a:lnTo>
                    <a:pt x="4939" y="6014"/>
                  </a:lnTo>
                  <a:lnTo>
                    <a:pt x="4982" y="6014"/>
                  </a:lnTo>
                  <a:lnTo>
                    <a:pt x="4982" y="6032"/>
                  </a:lnTo>
                  <a:lnTo>
                    <a:pt x="4939" y="6032"/>
                  </a:lnTo>
                  <a:lnTo>
                    <a:pt x="4939" y="6134"/>
                  </a:lnTo>
                  <a:lnTo>
                    <a:pt x="4982" y="6134"/>
                  </a:lnTo>
                  <a:lnTo>
                    <a:pt x="4982" y="6151"/>
                  </a:lnTo>
                  <a:lnTo>
                    <a:pt x="4939" y="6151"/>
                  </a:lnTo>
                  <a:lnTo>
                    <a:pt x="4939" y="6252"/>
                  </a:lnTo>
                  <a:lnTo>
                    <a:pt x="4982" y="6252"/>
                  </a:lnTo>
                  <a:lnTo>
                    <a:pt x="4982" y="6270"/>
                  </a:lnTo>
                  <a:lnTo>
                    <a:pt x="4939" y="6270"/>
                  </a:lnTo>
                  <a:lnTo>
                    <a:pt x="4939" y="6371"/>
                  </a:lnTo>
                  <a:lnTo>
                    <a:pt x="4982" y="6371"/>
                  </a:lnTo>
                  <a:lnTo>
                    <a:pt x="4982" y="6388"/>
                  </a:lnTo>
                  <a:lnTo>
                    <a:pt x="4939" y="6388"/>
                  </a:lnTo>
                  <a:lnTo>
                    <a:pt x="4939" y="6489"/>
                  </a:lnTo>
                  <a:lnTo>
                    <a:pt x="4982" y="6489"/>
                  </a:lnTo>
                  <a:lnTo>
                    <a:pt x="4982" y="6507"/>
                  </a:lnTo>
                  <a:lnTo>
                    <a:pt x="4939" y="6507"/>
                  </a:lnTo>
                  <a:lnTo>
                    <a:pt x="4939" y="6608"/>
                  </a:lnTo>
                  <a:lnTo>
                    <a:pt x="4982" y="6608"/>
                  </a:lnTo>
                  <a:lnTo>
                    <a:pt x="4982" y="6625"/>
                  </a:lnTo>
                  <a:lnTo>
                    <a:pt x="4939" y="6625"/>
                  </a:lnTo>
                  <a:lnTo>
                    <a:pt x="4939" y="6726"/>
                  </a:lnTo>
                  <a:lnTo>
                    <a:pt x="4982" y="6726"/>
                  </a:lnTo>
                  <a:lnTo>
                    <a:pt x="4982" y="6744"/>
                  </a:lnTo>
                  <a:lnTo>
                    <a:pt x="4939" y="6744"/>
                  </a:lnTo>
                  <a:lnTo>
                    <a:pt x="4939" y="6845"/>
                  </a:lnTo>
                  <a:lnTo>
                    <a:pt x="4982" y="6845"/>
                  </a:lnTo>
                  <a:lnTo>
                    <a:pt x="4982" y="6862"/>
                  </a:lnTo>
                  <a:lnTo>
                    <a:pt x="4939" y="6862"/>
                  </a:lnTo>
                  <a:lnTo>
                    <a:pt x="4939" y="6964"/>
                  </a:lnTo>
                  <a:lnTo>
                    <a:pt x="4982" y="6964"/>
                  </a:lnTo>
                  <a:lnTo>
                    <a:pt x="4982" y="6982"/>
                  </a:lnTo>
                  <a:lnTo>
                    <a:pt x="4939" y="6982"/>
                  </a:lnTo>
                  <a:lnTo>
                    <a:pt x="4939" y="7083"/>
                  </a:lnTo>
                  <a:lnTo>
                    <a:pt x="4982" y="7083"/>
                  </a:lnTo>
                  <a:lnTo>
                    <a:pt x="4982" y="7100"/>
                  </a:lnTo>
                  <a:lnTo>
                    <a:pt x="4939" y="7100"/>
                  </a:lnTo>
                  <a:lnTo>
                    <a:pt x="4939" y="7201"/>
                  </a:lnTo>
                  <a:lnTo>
                    <a:pt x="4982" y="7201"/>
                  </a:lnTo>
                  <a:lnTo>
                    <a:pt x="4982" y="7219"/>
                  </a:lnTo>
                  <a:lnTo>
                    <a:pt x="4939" y="7219"/>
                  </a:lnTo>
                  <a:lnTo>
                    <a:pt x="4939" y="7320"/>
                  </a:lnTo>
                  <a:lnTo>
                    <a:pt x="4982" y="7320"/>
                  </a:lnTo>
                  <a:lnTo>
                    <a:pt x="4982" y="7337"/>
                  </a:lnTo>
                  <a:lnTo>
                    <a:pt x="4939" y="7337"/>
                  </a:lnTo>
                  <a:lnTo>
                    <a:pt x="4939" y="7438"/>
                  </a:lnTo>
                  <a:lnTo>
                    <a:pt x="4982" y="7438"/>
                  </a:lnTo>
                  <a:lnTo>
                    <a:pt x="4982" y="7456"/>
                  </a:lnTo>
                  <a:lnTo>
                    <a:pt x="4939" y="7456"/>
                  </a:lnTo>
                  <a:lnTo>
                    <a:pt x="4939" y="7557"/>
                  </a:lnTo>
                  <a:lnTo>
                    <a:pt x="4982" y="7557"/>
                  </a:lnTo>
                  <a:lnTo>
                    <a:pt x="4982" y="7574"/>
                  </a:lnTo>
                  <a:lnTo>
                    <a:pt x="4939" y="7574"/>
                  </a:lnTo>
                  <a:lnTo>
                    <a:pt x="4939" y="7675"/>
                  </a:lnTo>
                  <a:lnTo>
                    <a:pt x="4982" y="7675"/>
                  </a:lnTo>
                  <a:lnTo>
                    <a:pt x="4982" y="7693"/>
                  </a:lnTo>
                  <a:lnTo>
                    <a:pt x="4939" y="7693"/>
                  </a:lnTo>
                  <a:lnTo>
                    <a:pt x="4939" y="7795"/>
                  </a:lnTo>
                  <a:lnTo>
                    <a:pt x="4982" y="7795"/>
                  </a:lnTo>
                  <a:lnTo>
                    <a:pt x="4982" y="7811"/>
                  </a:lnTo>
                  <a:lnTo>
                    <a:pt x="4939" y="7811"/>
                  </a:lnTo>
                  <a:lnTo>
                    <a:pt x="4939" y="7913"/>
                  </a:lnTo>
                  <a:lnTo>
                    <a:pt x="4982" y="7913"/>
                  </a:lnTo>
                  <a:lnTo>
                    <a:pt x="4982" y="7983"/>
                  </a:lnTo>
                  <a:lnTo>
                    <a:pt x="5119" y="7983"/>
                  </a:lnTo>
                  <a:lnTo>
                    <a:pt x="5119" y="8379"/>
                  </a:lnTo>
                  <a:lnTo>
                    <a:pt x="5033" y="8414"/>
                  </a:lnTo>
                  <a:lnTo>
                    <a:pt x="4753" y="8134"/>
                  </a:lnTo>
                  <a:lnTo>
                    <a:pt x="4850" y="8037"/>
                  </a:lnTo>
                  <a:lnTo>
                    <a:pt x="4801" y="7987"/>
                  </a:lnTo>
                  <a:lnTo>
                    <a:pt x="4830" y="7957"/>
                  </a:lnTo>
                  <a:lnTo>
                    <a:pt x="4759" y="7884"/>
                  </a:lnTo>
                  <a:lnTo>
                    <a:pt x="4728" y="7915"/>
                  </a:lnTo>
                  <a:lnTo>
                    <a:pt x="4717" y="7902"/>
                  </a:lnTo>
                  <a:lnTo>
                    <a:pt x="4746" y="7873"/>
                  </a:lnTo>
                  <a:lnTo>
                    <a:pt x="4674" y="7800"/>
                  </a:lnTo>
                  <a:lnTo>
                    <a:pt x="4644" y="7830"/>
                  </a:lnTo>
                  <a:lnTo>
                    <a:pt x="4632" y="7818"/>
                  </a:lnTo>
                  <a:lnTo>
                    <a:pt x="4662" y="7788"/>
                  </a:lnTo>
                  <a:lnTo>
                    <a:pt x="4590" y="7716"/>
                  </a:lnTo>
                  <a:lnTo>
                    <a:pt x="4559" y="7746"/>
                  </a:lnTo>
                  <a:lnTo>
                    <a:pt x="4548" y="7733"/>
                  </a:lnTo>
                  <a:lnTo>
                    <a:pt x="4577" y="7704"/>
                  </a:lnTo>
                  <a:lnTo>
                    <a:pt x="4506" y="7631"/>
                  </a:lnTo>
                  <a:lnTo>
                    <a:pt x="4475" y="7662"/>
                  </a:lnTo>
                  <a:lnTo>
                    <a:pt x="4463" y="7649"/>
                  </a:lnTo>
                  <a:lnTo>
                    <a:pt x="4493" y="7620"/>
                  </a:lnTo>
                  <a:lnTo>
                    <a:pt x="4421" y="7547"/>
                  </a:lnTo>
                  <a:lnTo>
                    <a:pt x="4391" y="7577"/>
                  </a:lnTo>
                  <a:lnTo>
                    <a:pt x="4379" y="7565"/>
                  </a:lnTo>
                  <a:lnTo>
                    <a:pt x="4409" y="7535"/>
                  </a:lnTo>
                  <a:lnTo>
                    <a:pt x="4337" y="7462"/>
                  </a:lnTo>
                  <a:lnTo>
                    <a:pt x="4306" y="7493"/>
                  </a:lnTo>
                  <a:lnTo>
                    <a:pt x="4295" y="7480"/>
                  </a:lnTo>
                  <a:lnTo>
                    <a:pt x="4324" y="7451"/>
                  </a:lnTo>
                  <a:lnTo>
                    <a:pt x="4253" y="7378"/>
                  </a:lnTo>
                  <a:lnTo>
                    <a:pt x="4222" y="7409"/>
                  </a:lnTo>
                  <a:lnTo>
                    <a:pt x="4210" y="7396"/>
                  </a:lnTo>
                  <a:lnTo>
                    <a:pt x="4240" y="7366"/>
                  </a:lnTo>
                  <a:lnTo>
                    <a:pt x="4169" y="7294"/>
                  </a:lnTo>
                  <a:lnTo>
                    <a:pt x="4139" y="7324"/>
                  </a:lnTo>
                  <a:lnTo>
                    <a:pt x="4127" y="7312"/>
                  </a:lnTo>
                  <a:lnTo>
                    <a:pt x="4158" y="7282"/>
                  </a:lnTo>
                  <a:lnTo>
                    <a:pt x="4085" y="7209"/>
                  </a:lnTo>
                  <a:lnTo>
                    <a:pt x="4054" y="7240"/>
                  </a:lnTo>
                  <a:lnTo>
                    <a:pt x="4043" y="7227"/>
                  </a:lnTo>
                  <a:lnTo>
                    <a:pt x="4073" y="7198"/>
                  </a:lnTo>
                  <a:lnTo>
                    <a:pt x="4000" y="7126"/>
                  </a:lnTo>
                  <a:lnTo>
                    <a:pt x="3970" y="7157"/>
                  </a:lnTo>
                  <a:lnTo>
                    <a:pt x="3958" y="7145"/>
                  </a:lnTo>
                  <a:lnTo>
                    <a:pt x="3989" y="7114"/>
                  </a:lnTo>
                  <a:lnTo>
                    <a:pt x="3916" y="7042"/>
                  </a:lnTo>
                  <a:lnTo>
                    <a:pt x="3886" y="7072"/>
                  </a:lnTo>
                  <a:lnTo>
                    <a:pt x="3874" y="7061"/>
                  </a:lnTo>
                  <a:lnTo>
                    <a:pt x="3905" y="7030"/>
                  </a:lnTo>
                  <a:lnTo>
                    <a:pt x="3832" y="6958"/>
                  </a:lnTo>
                  <a:lnTo>
                    <a:pt x="3801" y="6989"/>
                  </a:lnTo>
                  <a:lnTo>
                    <a:pt x="3790" y="6977"/>
                  </a:lnTo>
                  <a:lnTo>
                    <a:pt x="3820" y="6947"/>
                  </a:lnTo>
                  <a:lnTo>
                    <a:pt x="3747" y="6876"/>
                  </a:lnTo>
                  <a:lnTo>
                    <a:pt x="3717" y="6906"/>
                  </a:lnTo>
                  <a:lnTo>
                    <a:pt x="3705" y="6894"/>
                  </a:lnTo>
                  <a:lnTo>
                    <a:pt x="3736" y="6863"/>
                  </a:lnTo>
                  <a:lnTo>
                    <a:pt x="3664" y="6792"/>
                  </a:lnTo>
                  <a:lnTo>
                    <a:pt x="3633" y="6821"/>
                  </a:lnTo>
                  <a:lnTo>
                    <a:pt x="3622" y="6810"/>
                  </a:lnTo>
                  <a:lnTo>
                    <a:pt x="3652" y="6779"/>
                  </a:lnTo>
                  <a:lnTo>
                    <a:pt x="3580" y="6707"/>
                  </a:lnTo>
                  <a:lnTo>
                    <a:pt x="3549" y="6737"/>
                  </a:lnTo>
                  <a:lnTo>
                    <a:pt x="3538" y="6725"/>
                  </a:lnTo>
                  <a:lnTo>
                    <a:pt x="3568" y="6695"/>
                  </a:lnTo>
                  <a:lnTo>
                    <a:pt x="3496" y="6623"/>
                  </a:lnTo>
                  <a:lnTo>
                    <a:pt x="3467" y="6653"/>
                  </a:lnTo>
                  <a:lnTo>
                    <a:pt x="3454" y="6641"/>
                  </a:lnTo>
                  <a:lnTo>
                    <a:pt x="3485" y="6610"/>
                  </a:lnTo>
                  <a:lnTo>
                    <a:pt x="3412" y="6540"/>
                  </a:lnTo>
                  <a:lnTo>
                    <a:pt x="3383" y="6570"/>
                  </a:lnTo>
                  <a:lnTo>
                    <a:pt x="3371" y="6558"/>
                  </a:lnTo>
                  <a:lnTo>
                    <a:pt x="3400" y="6528"/>
                  </a:lnTo>
                  <a:lnTo>
                    <a:pt x="3330" y="6455"/>
                  </a:lnTo>
                  <a:lnTo>
                    <a:pt x="3299" y="6486"/>
                  </a:lnTo>
                  <a:lnTo>
                    <a:pt x="3288" y="6473"/>
                  </a:lnTo>
                  <a:lnTo>
                    <a:pt x="3318" y="6444"/>
                  </a:lnTo>
                  <a:lnTo>
                    <a:pt x="3245" y="6371"/>
                  </a:lnTo>
                  <a:lnTo>
                    <a:pt x="3215" y="6402"/>
                  </a:lnTo>
                  <a:lnTo>
                    <a:pt x="3203" y="6389"/>
                  </a:lnTo>
                  <a:lnTo>
                    <a:pt x="3234" y="6359"/>
                  </a:lnTo>
                  <a:lnTo>
                    <a:pt x="3161" y="6287"/>
                  </a:lnTo>
                  <a:lnTo>
                    <a:pt x="3130" y="6317"/>
                  </a:lnTo>
                  <a:lnTo>
                    <a:pt x="3119" y="6305"/>
                  </a:lnTo>
                  <a:lnTo>
                    <a:pt x="3149" y="6275"/>
                  </a:lnTo>
                  <a:lnTo>
                    <a:pt x="3077" y="6202"/>
                  </a:lnTo>
                  <a:lnTo>
                    <a:pt x="3046" y="6233"/>
                  </a:lnTo>
                  <a:lnTo>
                    <a:pt x="3034" y="6220"/>
                  </a:lnTo>
                  <a:lnTo>
                    <a:pt x="3065" y="6191"/>
                  </a:lnTo>
                  <a:lnTo>
                    <a:pt x="2992" y="6118"/>
                  </a:lnTo>
                  <a:lnTo>
                    <a:pt x="2962" y="6148"/>
                  </a:lnTo>
                  <a:lnTo>
                    <a:pt x="2950" y="6136"/>
                  </a:lnTo>
                  <a:lnTo>
                    <a:pt x="2981" y="6106"/>
                  </a:lnTo>
                  <a:lnTo>
                    <a:pt x="2908" y="6033"/>
                  </a:lnTo>
                  <a:lnTo>
                    <a:pt x="2894" y="6046"/>
                  </a:lnTo>
                  <a:lnTo>
                    <a:pt x="2877" y="6064"/>
                  </a:lnTo>
                  <a:lnTo>
                    <a:pt x="2870" y="6056"/>
                  </a:lnTo>
                  <a:lnTo>
                    <a:pt x="2893" y="6032"/>
                  </a:lnTo>
                  <a:lnTo>
                    <a:pt x="2956" y="5969"/>
                  </a:lnTo>
                  <a:lnTo>
                    <a:pt x="2925" y="5939"/>
                  </a:lnTo>
                  <a:cubicBezTo>
                    <a:pt x="2915" y="5929"/>
                    <a:pt x="2905" y="5923"/>
                    <a:pt x="2893" y="5917"/>
                  </a:cubicBezTo>
                  <a:cubicBezTo>
                    <a:pt x="2879" y="5911"/>
                    <a:pt x="2864" y="5908"/>
                    <a:pt x="2849" y="5908"/>
                  </a:cubicBezTo>
                  <a:cubicBezTo>
                    <a:pt x="2821" y="5908"/>
                    <a:pt x="2793" y="5918"/>
                    <a:pt x="2773" y="5939"/>
                  </a:cubicBezTo>
                  <a:lnTo>
                    <a:pt x="2404" y="6308"/>
                  </a:lnTo>
                  <a:lnTo>
                    <a:pt x="2187" y="6090"/>
                  </a:lnTo>
                  <a:cubicBezTo>
                    <a:pt x="2158" y="6062"/>
                    <a:pt x="2119" y="6048"/>
                    <a:pt x="2081" y="6048"/>
                  </a:cubicBezTo>
                  <a:cubicBezTo>
                    <a:pt x="2042" y="6048"/>
                    <a:pt x="2004" y="6062"/>
                    <a:pt x="1976" y="6090"/>
                  </a:cubicBezTo>
                  <a:lnTo>
                    <a:pt x="1937" y="6129"/>
                  </a:lnTo>
                  <a:lnTo>
                    <a:pt x="1871" y="6065"/>
                  </a:lnTo>
                  <a:lnTo>
                    <a:pt x="1574" y="6363"/>
                  </a:lnTo>
                  <a:lnTo>
                    <a:pt x="1638" y="6428"/>
                  </a:lnTo>
                  <a:lnTo>
                    <a:pt x="1599" y="6467"/>
                  </a:lnTo>
                  <a:cubicBezTo>
                    <a:pt x="1591" y="6475"/>
                    <a:pt x="1586" y="6483"/>
                    <a:pt x="1580" y="6491"/>
                  </a:cubicBezTo>
                  <a:cubicBezTo>
                    <a:pt x="1542" y="6549"/>
                    <a:pt x="1549" y="6628"/>
                    <a:pt x="1599" y="6678"/>
                  </a:cubicBezTo>
                  <a:lnTo>
                    <a:pt x="1626" y="6704"/>
                  </a:lnTo>
                  <a:lnTo>
                    <a:pt x="1816" y="6895"/>
                  </a:lnTo>
                  <a:lnTo>
                    <a:pt x="1715" y="6997"/>
                  </a:lnTo>
                  <a:lnTo>
                    <a:pt x="1591" y="6873"/>
                  </a:lnTo>
                  <a:lnTo>
                    <a:pt x="1516" y="6948"/>
                  </a:lnTo>
                  <a:lnTo>
                    <a:pt x="1439" y="7025"/>
                  </a:lnTo>
                  <a:lnTo>
                    <a:pt x="1364" y="7100"/>
                  </a:lnTo>
                  <a:lnTo>
                    <a:pt x="1488" y="7224"/>
                  </a:lnTo>
                  <a:lnTo>
                    <a:pt x="1446" y="7266"/>
                  </a:lnTo>
                  <a:cubicBezTo>
                    <a:pt x="1404" y="7308"/>
                    <a:pt x="1404" y="7375"/>
                    <a:pt x="1446" y="7417"/>
                  </a:cubicBezTo>
                  <a:lnTo>
                    <a:pt x="1478" y="7449"/>
                  </a:lnTo>
                  <a:lnTo>
                    <a:pt x="1564" y="7362"/>
                  </a:lnTo>
                  <a:lnTo>
                    <a:pt x="1573" y="7370"/>
                  </a:lnTo>
                  <a:lnTo>
                    <a:pt x="1542" y="7400"/>
                  </a:lnTo>
                  <a:lnTo>
                    <a:pt x="1615" y="7473"/>
                  </a:lnTo>
                  <a:lnTo>
                    <a:pt x="1645" y="7442"/>
                  </a:lnTo>
                  <a:lnTo>
                    <a:pt x="1657" y="7454"/>
                  </a:lnTo>
                  <a:lnTo>
                    <a:pt x="1627" y="7485"/>
                  </a:lnTo>
                  <a:lnTo>
                    <a:pt x="1699" y="7557"/>
                  </a:lnTo>
                  <a:lnTo>
                    <a:pt x="1729" y="7527"/>
                  </a:lnTo>
                  <a:lnTo>
                    <a:pt x="1742" y="7538"/>
                  </a:lnTo>
                  <a:lnTo>
                    <a:pt x="1711" y="7569"/>
                  </a:lnTo>
                  <a:lnTo>
                    <a:pt x="1784" y="7642"/>
                  </a:lnTo>
                  <a:lnTo>
                    <a:pt x="1813" y="7611"/>
                  </a:lnTo>
                  <a:lnTo>
                    <a:pt x="1826" y="7623"/>
                  </a:lnTo>
                  <a:lnTo>
                    <a:pt x="1795" y="7653"/>
                  </a:lnTo>
                  <a:lnTo>
                    <a:pt x="1868" y="7726"/>
                  </a:lnTo>
                  <a:lnTo>
                    <a:pt x="1898" y="7695"/>
                  </a:lnTo>
                  <a:lnTo>
                    <a:pt x="1910" y="7707"/>
                  </a:lnTo>
                  <a:lnTo>
                    <a:pt x="1880" y="7738"/>
                  </a:lnTo>
                  <a:lnTo>
                    <a:pt x="1951" y="7809"/>
                  </a:lnTo>
                  <a:lnTo>
                    <a:pt x="1982" y="7779"/>
                  </a:lnTo>
                  <a:lnTo>
                    <a:pt x="1994" y="7790"/>
                  </a:lnTo>
                  <a:lnTo>
                    <a:pt x="1964" y="7821"/>
                  </a:lnTo>
                  <a:lnTo>
                    <a:pt x="2036" y="7894"/>
                  </a:lnTo>
                  <a:lnTo>
                    <a:pt x="2066" y="7863"/>
                  </a:lnTo>
                  <a:lnTo>
                    <a:pt x="2078" y="7875"/>
                  </a:lnTo>
                  <a:lnTo>
                    <a:pt x="2048" y="7905"/>
                  </a:lnTo>
                  <a:lnTo>
                    <a:pt x="2120" y="7978"/>
                  </a:lnTo>
                  <a:lnTo>
                    <a:pt x="2151" y="7948"/>
                  </a:lnTo>
                  <a:lnTo>
                    <a:pt x="2162" y="7959"/>
                  </a:lnTo>
                  <a:lnTo>
                    <a:pt x="2133" y="7990"/>
                  </a:lnTo>
                  <a:lnTo>
                    <a:pt x="2205" y="8062"/>
                  </a:lnTo>
                  <a:lnTo>
                    <a:pt x="2235" y="8032"/>
                  </a:lnTo>
                  <a:lnTo>
                    <a:pt x="2247" y="8043"/>
                  </a:lnTo>
                  <a:lnTo>
                    <a:pt x="2217" y="8074"/>
                  </a:lnTo>
                  <a:lnTo>
                    <a:pt x="2289" y="8147"/>
                  </a:lnTo>
                  <a:lnTo>
                    <a:pt x="2319" y="8116"/>
                  </a:lnTo>
                  <a:lnTo>
                    <a:pt x="2331" y="8128"/>
                  </a:lnTo>
                  <a:lnTo>
                    <a:pt x="2302" y="8158"/>
                  </a:lnTo>
                  <a:lnTo>
                    <a:pt x="2373" y="8231"/>
                  </a:lnTo>
                  <a:lnTo>
                    <a:pt x="2404" y="8201"/>
                  </a:lnTo>
                  <a:lnTo>
                    <a:pt x="2415" y="8212"/>
                  </a:lnTo>
                  <a:lnTo>
                    <a:pt x="2386" y="8243"/>
                  </a:lnTo>
                  <a:lnTo>
                    <a:pt x="2458" y="8316"/>
                  </a:lnTo>
                  <a:lnTo>
                    <a:pt x="2488" y="8285"/>
                  </a:lnTo>
                  <a:lnTo>
                    <a:pt x="2500" y="8297"/>
                  </a:lnTo>
                  <a:lnTo>
                    <a:pt x="2470" y="8327"/>
                  </a:lnTo>
                  <a:lnTo>
                    <a:pt x="2542" y="8400"/>
                  </a:lnTo>
                  <a:lnTo>
                    <a:pt x="2573" y="8369"/>
                  </a:lnTo>
                  <a:lnTo>
                    <a:pt x="2584" y="8381"/>
                  </a:lnTo>
                  <a:lnTo>
                    <a:pt x="2555" y="8412"/>
                  </a:lnTo>
                  <a:lnTo>
                    <a:pt x="2626" y="8484"/>
                  </a:lnTo>
                  <a:lnTo>
                    <a:pt x="2657" y="8454"/>
                  </a:lnTo>
                  <a:lnTo>
                    <a:pt x="2669" y="8465"/>
                  </a:lnTo>
                  <a:lnTo>
                    <a:pt x="2639" y="8496"/>
                  </a:lnTo>
                  <a:lnTo>
                    <a:pt x="2711" y="8569"/>
                  </a:lnTo>
                  <a:lnTo>
                    <a:pt x="2741" y="8538"/>
                  </a:lnTo>
                  <a:lnTo>
                    <a:pt x="2753" y="8550"/>
                  </a:lnTo>
                  <a:lnTo>
                    <a:pt x="2723" y="8580"/>
                  </a:lnTo>
                  <a:lnTo>
                    <a:pt x="2795" y="8653"/>
                  </a:lnTo>
                  <a:lnTo>
                    <a:pt x="2826" y="8622"/>
                  </a:lnTo>
                  <a:lnTo>
                    <a:pt x="2837" y="8634"/>
                  </a:lnTo>
                  <a:lnTo>
                    <a:pt x="2808" y="8665"/>
                  </a:lnTo>
                  <a:lnTo>
                    <a:pt x="2879" y="8735"/>
                  </a:lnTo>
                  <a:lnTo>
                    <a:pt x="2898" y="8717"/>
                  </a:lnTo>
                  <a:lnTo>
                    <a:pt x="2909" y="8707"/>
                  </a:lnTo>
                  <a:lnTo>
                    <a:pt x="2921" y="8718"/>
                  </a:lnTo>
                  <a:lnTo>
                    <a:pt x="2897" y="8743"/>
                  </a:lnTo>
                  <a:lnTo>
                    <a:pt x="2889" y="8750"/>
                  </a:lnTo>
                  <a:lnTo>
                    <a:pt x="2897" y="8758"/>
                  </a:lnTo>
                  <a:lnTo>
                    <a:pt x="2962" y="8823"/>
                  </a:lnTo>
                  <a:lnTo>
                    <a:pt x="2992" y="8792"/>
                  </a:lnTo>
                  <a:lnTo>
                    <a:pt x="3004" y="8804"/>
                  </a:lnTo>
                  <a:lnTo>
                    <a:pt x="2973" y="8834"/>
                  </a:lnTo>
                  <a:lnTo>
                    <a:pt x="3046" y="8907"/>
                  </a:lnTo>
                  <a:lnTo>
                    <a:pt x="3077" y="8877"/>
                  </a:lnTo>
                  <a:lnTo>
                    <a:pt x="3088" y="8888"/>
                  </a:lnTo>
                  <a:lnTo>
                    <a:pt x="3058" y="8919"/>
                  </a:lnTo>
                  <a:lnTo>
                    <a:pt x="3129" y="8992"/>
                  </a:lnTo>
                  <a:lnTo>
                    <a:pt x="3159" y="8961"/>
                  </a:lnTo>
                  <a:lnTo>
                    <a:pt x="3172" y="8973"/>
                  </a:lnTo>
                  <a:lnTo>
                    <a:pt x="3141" y="9003"/>
                  </a:lnTo>
                  <a:lnTo>
                    <a:pt x="3214" y="9076"/>
                  </a:lnTo>
                  <a:lnTo>
                    <a:pt x="3243" y="9045"/>
                  </a:lnTo>
                  <a:lnTo>
                    <a:pt x="3256" y="9057"/>
                  </a:lnTo>
                  <a:lnTo>
                    <a:pt x="3225" y="9088"/>
                  </a:lnTo>
                  <a:lnTo>
                    <a:pt x="3298" y="9160"/>
                  </a:lnTo>
                  <a:lnTo>
                    <a:pt x="3328" y="9130"/>
                  </a:lnTo>
                  <a:lnTo>
                    <a:pt x="3340" y="9141"/>
                  </a:lnTo>
                  <a:lnTo>
                    <a:pt x="3310" y="9172"/>
                  </a:lnTo>
                  <a:lnTo>
                    <a:pt x="3380" y="9245"/>
                  </a:lnTo>
                  <a:lnTo>
                    <a:pt x="3411" y="9214"/>
                  </a:lnTo>
                  <a:lnTo>
                    <a:pt x="3423" y="9226"/>
                  </a:lnTo>
                  <a:lnTo>
                    <a:pt x="3393" y="9256"/>
                  </a:lnTo>
                  <a:lnTo>
                    <a:pt x="3465" y="9329"/>
                  </a:lnTo>
                  <a:lnTo>
                    <a:pt x="3495" y="9298"/>
                  </a:lnTo>
                  <a:lnTo>
                    <a:pt x="3546" y="9349"/>
                  </a:lnTo>
                  <a:lnTo>
                    <a:pt x="3642" y="9251"/>
                  </a:lnTo>
                  <a:lnTo>
                    <a:pt x="3921" y="9530"/>
                  </a:lnTo>
                  <a:cubicBezTo>
                    <a:pt x="3908" y="9560"/>
                    <a:pt x="3896" y="9587"/>
                    <a:pt x="3886" y="9616"/>
                  </a:cubicBezTo>
                  <a:lnTo>
                    <a:pt x="3490" y="9616"/>
                  </a:lnTo>
                  <a:lnTo>
                    <a:pt x="3490" y="9479"/>
                  </a:lnTo>
                  <a:lnTo>
                    <a:pt x="3420" y="9479"/>
                  </a:lnTo>
                  <a:lnTo>
                    <a:pt x="3420" y="9436"/>
                  </a:lnTo>
                  <a:lnTo>
                    <a:pt x="3319" y="9436"/>
                  </a:lnTo>
                  <a:lnTo>
                    <a:pt x="3319" y="9479"/>
                  </a:lnTo>
                  <a:lnTo>
                    <a:pt x="3301" y="9479"/>
                  </a:lnTo>
                  <a:lnTo>
                    <a:pt x="3301" y="9436"/>
                  </a:lnTo>
                  <a:lnTo>
                    <a:pt x="3200" y="9436"/>
                  </a:lnTo>
                  <a:lnTo>
                    <a:pt x="3200" y="9479"/>
                  </a:lnTo>
                  <a:lnTo>
                    <a:pt x="3183" y="9479"/>
                  </a:lnTo>
                  <a:lnTo>
                    <a:pt x="3183" y="9436"/>
                  </a:lnTo>
                  <a:lnTo>
                    <a:pt x="3082" y="9436"/>
                  </a:lnTo>
                  <a:lnTo>
                    <a:pt x="3082" y="9479"/>
                  </a:lnTo>
                  <a:lnTo>
                    <a:pt x="3064" y="9479"/>
                  </a:lnTo>
                  <a:lnTo>
                    <a:pt x="3064" y="9436"/>
                  </a:lnTo>
                  <a:lnTo>
                    <a:pt x="2963" y="9436"/>
                  </a:lnTo>
                  <a:lnTo>
                    <a:pt x="2963" y="9479"/>
                  </a:lnTo>
                  <a:lnTo>
                    <a:pt x="2946" y="9479"/>
                  </a:lnTo>
                  <a:lnTo>
                    <a:pt x="2946" y="9436"/>
                  </a:lnTo>
                  <a:lnTo>
                    <a:pt x="2845" y="9436"/>
                  </a:lnTo>
                  <a:lnTo>
                    <a:pt x="2845" y="9479"/>
                  </a:lnTo>
                  <a:lnTo>
                    <a:pt x="2827" y="9479"/>
                  </a:lnTo>
                  <a:lnTo>
                    <a:pt x="2827" y="9436"/>
                  </a:lnTo>
                  <a:lnTo>
                    <a:pt x="2726" y="9436"/>
                  </a:lnTo>
                  <a:lnTo>
                    <a:pt x="2726" y="9479"/>
                  </a:lnTo>
                  <a:lnTo>
                    <a:pt x="2709" y="9479"/>
                  </a:lnTo>
                  <a:lnTo>
                    <a:pt x="2709" y="9436"/>
                  </a:lnTo>
                  <a:lnTo>
                    <a:pt x="2607" y="9436"/>
                  </a:lnTo>
                  <a:lnTo>
                    <a:pt x="2607" y="9479"/>
                  </a:lnTo>
                  <a:lnTo>
                    <a:pt x="2589" y="9479"/>
                  </a:lnTo>
                  <a:lnTo>
                    <a:pt x="2589" y="9436"/>
                  </a:lnTo>
                  <a:lnTo>
                    <a:pt x="2488" y="9436"/>
                  </a:lnTo>
                  <a:lnTo>
                    <a:pt x="2488" y="9479"/>
                  </a:lnTo>
                  <a:lnTo>
                    <a:pt x="2471" y="9479"/>
                  </a:lnTo>
                  <a:lnTo>
                    <a:pt x="2471" y="9436"/>
                  </a:lnTo>
                  <a:lnTo>
                    <a:pt x="2370" y="9436"/>
                  </a:lnTo>
                  <a:lnTo>
                    <a:pt x="2370" y="9479"/>
                  </a:lnTo>
                  <a:lnTo>
                    <a:pt x="2352" y="9479"/>
                  </a:lnTo>
                  <a:lnTo>
                    <a:pt x="2352" y="9436"/>
                  </a:lnTo>
                  <a:lnTo>
                    <a:pt x="2251" y="9436"/>
                  </a:lnTo>
                  <a:lnTo>
                    <a:pt x="2251" y="9479"/>
                  </a:lnTo>
                  <a:lnTo>
                    <a:pt x="2234" y="9479"/>
                  </a:lnTo>
                  <a:lnTo>
                    <a:pt x="2234" y="9436"/>
                  </a:lnTo>
                  <a:lnTo>
                    <a:pt x="2133" y="9436"/>
                  </a:lnTo>
                  <a:lnTo>
                    <a:pt x="2133" y="9479"/>
                  </a:lnTo>
                  <a:lnTo>
                    <a:pt x="2115" y="9479"/>
                  </a:lnTo>
                  <a:lnTo>
                    <a:pt x="2115" y="9436"/>
                  </a:lnTo>
                  <a:lnTo>
                    <a:pt x="2014" y="9436"/>
                  </a:lnTo>
                  <a:lnTo>
                    <a:pt x="2014" y="9479"/>
                  </a:lnTo>
                  <a:lnTo>
                    <a:pt x="1997" y="9479"/>
                  </a:lnTo>
                  <a:lnTo>
                    <a:pt x="1997" y="9436"/>
                  </a:lnTo>
                  <a:lnTo>
                    <a:pt x="1896" y="9436"/>
                  </a:lnTo>
                  <a:lnTo>
                    <a:pt x="1896" y="9479"/>
                  </a:lnTo>
                  <a:lnTo>
                    <a:pt x="1878" y="9479"/>
                  </a:lnTo>
                  <a:lnTo>
                    <a:pt x="1878" y="9436"/>
                  </a:lnTo>
                  <a:lnTo>
                    <a:pt x="1776" y="9436"/>
                  </a:lnTo>
                  <a:lnTo>
                    <a:pt x="1776" y="9479"/>
                  </a:lnTo>
                  <a:lnTo>
                    <a:pt x="1760" y="9479"/>
                  </a:lnTo>
                  <a:lnTo>
                    <a:pt x="1760" y="9436"/>
                  </a:lnTo>
                  <a:lnTo>
                    <a:pt x="1658" y="9436"/>
                  </a:lnTo>
                  <a:lnTo>
                    <a:pt x="1658" y="9479"/>
                  </a:lnTo>
                  <a:lnTo>
                    <a:pt x="1640" y="9479"/>
                  </a:lnTo>
                  <a:lnTo>
                    <a:pt x="1640" y="9436"/>
                  </a:lnTo>
                  <a:lnTo>
                    <a:pt x="1539" y="9436"/>
                  </a:lnTo>
                  <a:lnTo>
                    <a:pt x="1539" y="9479"/>
                  </a:lnTo>
                  <a:lnTo>
                    <a:pt x="1522" y="9479"/>
                  </a:lnTo>
                  <a:lnTo>
                    <a:pt x="1522" y="9436"/>
                  </a:lnTo>
                  <a:lnTo>
                    <a:pt x="1421" y="9436"/>
                  </a:lnTo>
                  <a:lnTo>
                    <a:pt x="1421" y="9479"/>
                  </a:lnTo>
                  <a:lnTo>
                    <a:pt x="1403" y="9479"/>
                  </a:lnTo>
                  <a:lnTo>
                    <a:pt x="1403" y="9436"/>
                  </a:lnTo>
                  <a:lnTo>
                    <a:pt x="1302" y="9436"/>
                  </a:lnTo>
                  <a:lnTo>
                    <a:pt x="1302" y="9479"/>
                  </a:lnTo>
                  <a:lnTo>
                    <a:pt x="1285" y="9479"/>
                  </a:lnTo>
                  <a:lnTo>
                    <a:pt x="1285" y="9436"/>
                  </a:lnTo>
                  <a:lnTo>
                    <a:pt x="1184" y="9436"/>
                  </a:lnTo>
                  <a:lnTo>
                    <a:pt x="1184" y="9479"/>
                  </a:lnTo>
                  <a:lnTo>
                    <a:pt x="1166" y="9479"/>
                  </a:lnTo>
                  <a:lnTo>
                    <a:pt x="1166" y="9436"/>
                  </a:lnTo>
                  <a:lnTo>
                    <a:pt x="1065" y="9436"/>
                  </a:lnTo>
                  <a:lnTo>
                    <a:pt x="1065" y="9479"/>
                  </a:lnTo>
                  <a:lnTo>
                    <a:pt x="1048" y="9479"/>
                  </a:lnTo>
                  <a:lnTo>
                    <a:pt x="1048" y="9436"/>
                  </a:lnTo>
                  <a:lnTo>
                    <a:pt x="946" y="9436"/>
                  </a:lnTo>
                  <a:lnTo>
                    <a:pt x="946" y="9479"/>
                  </a:lnTo>
                  <a:lnTo>
                    <a:pt x="929" y="9479"/>
                  </a:lnTo>
                  <a:lnTo>
                    <a:pt x="929" y="9436"/>
                  </a:lnTo>
                  <a:lnTo>
                    <a:pt x="827" y="9436"/>
                  </a:lnTo>
                  <a:lnTo>
                    <a:pt x="827" y="9479"/>
                  </a:lnTo>
                  <a:lnTo>
                    <a:pt x="810" y="9479"/>
                  </a:lnTo>
                  <a:lnTo>
                    <a:pt x="810" y="9436"/>
                  </a:lnTo>
                  <a:lnTo>
                    <a:pt x="709" y="9436"/>
                  </a:lnTo>
                  <a:lnTo>
                    <a:pt x="709" y="9479"/>
                  </a:lnTo>
                  <a:lnTo>
                    <a:pt x="699" y="9479"/>
                  </a:lnTo>
                  <a:lnTo>
                    <a:pt x="699" y="9355"/>
                  </a:lnTo>
                  <a:lnTo>
                    <a:pt x="654" y="9355"/>
                  </a:lnTo>
                  <a:cubicBezTo>
                    <a:pt x="595" y="9355"/>
                    <a:pt x="548" y="9403"/>
                    <a:pt x="548" y="9462"/>
                  </a:cubicBezTo>
                  <a:lnTo>
                    <a:pt x="548" y="9984"/>
                  </a:lnTo>
                  <a:lnTo>
                    <a:pt x="241" y="9984"/>
                  </a:lnTo>
                  <a:cubicBezTo>
                    <a:pt x="159" y="9984"/>
                    <a:pt x="92" y="10051"/>
                    <a:pt x="92" y="10133"/>
                  </a:cubicBezTo>
                  <a:lnTo>
                    <a:pt x="92" y="10190"/>
                  </a:lnTo>
                  <a:lnTo>
                    <a:pt x="0" y="10190"/>
                  </a:lnTo>
                  <a:lnTo>
                    <a:pt x="0" y="10611"/>
                  </a:lnTo>
                  <a:lnTo>
                    <a:pt x="92" y="10611"/>
                  </a:lnTo>
                  <a:lnTo>
                    <a:pt x="92" y="10668"/>
                  </a:lnTo>
                  <a:cubicBezTo>
                    <a:pt x="92" y="10750"/>
                    <a:pt x="159" y="10817"/>
                    <a:pt x="241" y="10817"/>
                  </a:cubicBezTo>
                  <a:lnTo>
                    <a:pt x="548" y="10817"/>
                  </a:lnTo>
                  <a:lnTo>
                    <a:pt x="548" y="10959"/>
                  </a:lnTo>
                  <a:lnTo>
                    <a:pt x="373" y="10959"/>
                  </a:lnTo>
                  <a:lnTo>
                    <a:pt x="373" y="11065"/>
                  </a:lnTo>
                  <a:lnTo>
                    <a:pt x="373" y="11069"/>
                  </a:lnTo>
                  <a:lnTo>
                    <a:pt x="373" y="11170"/>
                  </a:lnTo>
                  <a:lnTo>
                    <a:pt x="373" y="11175"/>
                  </a:lnTo>
                  <a:lnTo>
                    <a:pt x="373" y="11280"/>
                  </a:lnTo>
                  <a:lnTo>
                    <a:pt x="548" y="11280"/>
                  </a:lnTo>
                  <a:lnTo>
                    <a:pt x="548" y="11339"/>
                  </a:lnTo>
                  <a:cubicBezTo>
                    <a:pt x="548" y="11398"/>
                    <a:pt x="595" y="11446"/>
                    <a:pt x="654" y="11446"/>
                  </a:cubicBezTo>
                  <a:lnTo>
                    <a:pt x="699" y="11446"/>
                  </a:lnTo>
                  <a:lnTo>
                    <a:pt x="699" y="11322"/>
                  </a:lnTo>
                  <a:lnTo>
                    <a:pt x="709" y="11322"/>
                  </a:lnTo>
                  <a:lnTo>
                    <a:pt x="709" y="11365"/>
                  </a:lnTo>
                  <a:lnTo>
                    <a:pt x="810" y="11365"/>
                  </a:lnTo>
                  <a:lnTo>
                    <a:pt x="810" y="11322"/>
                  </a:lnTo>
                  <a:lnTo>
                    <a:pt x="827" y="11322"/>
                  </a:lnTo>
                  <a:lnTo>
                    <a:pt x="827" y="11365"/>
                  </a:lnTo>
                  <a:lnTo>
                    <a:pt x="929" y="11365"/>
                  </a:lnTo>
                  <a:lnTo>
                    <a:pt x="929" y="11322"/>
                  </a:lnTo>
                  <a:lnTo>
                    <a:pt x="946" y="11322"/>
                  </a:lnTo>
                  <a:lnTo>
                    <a:pt x="946" y="11365"/>
                  </a:lnTo>
                  <a:lnTo>
                    <a:pt x="1048" y="11365"/>
                  </a:lnTo>
                  <a:lnTo>
                    <a:pt x="1048" y="11322"/>
                  </a:lnTo>
                  <a:lnTo>
                    <a:pt x="1065" y="11322"/>
                  </a:lnTo>
                  <a:lnTo>
                    <a:pt x="1065" y="11365"/>
                  </a:lnTo>
                  <a:lnTo>
                    <a:pt x="1166" y="11365"/>
                  </a:lnTo>
                  <a:lnTo>
                    <a:pt x="1166" y="11322"/>
                  </a:lnTo>
                  <a:lnTo>
                    <a:pt x="1184" y="11322"/>
                  </a:lnTo>
                  <a:lnTo>
                    <a:pt x="1184" y="11365"/>
                  </a:lnTo>
                  <a:lnTo>
                    <a:pt x="1285" y="11365"/>
                  </a:lnTo>
                  <a:lnTo>
                    <a:pt x="1285" y="11322"/>
                  </a:lnTo>
                  <a:lnTo>
                    <a:pt x="1302" y="11322"/>
                  </a:lnTo>
                  <a:lnTo>
                    <a:pt x="1302" y="11365"/>
                  </a:lnTo>
                  <a:lnTo>
                    <a:pt x="1403" y="11365"/>
                  </a:lnTo>
                  <a:lnTo>
                    <a:pt x="1403" y="11322"/>
                  </a:lnTo>
                  <a:lnTo>
                    <a:pt x="1421" y="11322"/>
                  </a:lnTo>
                  <a:lnTo>
                    <a:pt x="1421" y="11365"/>
                  </a:lnTo>
                  <a:lnTo>
                    <a:pt x="1522" y="11365"/>
                  </a:lnTo>
                  <a:lnTo>
                    <a:pt x="1522" y="11322"/>
                  </a:lnTo>
                  <a:lnTo>
                    <a:pt x="1539" y="11322"/>
                  </a:lnTo>
                  <a:lnTo>
                    <a:pt x="1539" y="11365"/>
                  </a:lnTo>
                  <a:lnTo>
                    <a:pt x="1640" y="11365"/>
                  </a:lnTo>
                  <a:lnTo>
                    <a:pt x="1640" y="11322"/>
                  </a:lnTo>
                  <a:lnTo>
                    <a:pt x="1658" y="11322"/>
                  </a:lnTo>
                  <a:lnTo>
                    <a:pt x="1658" y="11365"/>
                  </a:lnTo>
                  <a:lnTo>
                    <a:pt x="1760" y="11365"/>
                  </a:lnTo>
                  <a:lnTo>
                    <a:pt x="1760" y="11322"/>
                  </a:lnTo>
                  <a:lnTo>
                    <a:pt x="1776" y="11322"/>
                  </a:lnTo>
                  <a:lnTo>
                    <a:pt x="1776" y="11365"/>
                  </a:lnTo>
                  <a:lnTo>
                    <a:pt x="1878" y="11365"/>
                  </a:lnTo>
                  <a:lnTo>
                    <a:pt x="1878" y="11322"/>
                  </a:lnTo>
                  <a:lnTo>
                    <a:pt x="1896" y="11322"/>
                  </a:lnTo>
                  <a:lnTo>
                    <a:pt x="1896" y="11365"/>
                  </a:lnTo>
                  <a:lnTo>
                    <a:pt x="1997" y="11365"/>
                  </a:lnTo>
                  <a:lnTo>
                    <a:pt x="1997" y="11322"/>
                  </a:lnTo>
                  <a:lnTo>
                    <a:pt x="2014" y="11322"/>
                  </a:lnTo>
                  <a:lnTo>
                    <a:pt x="2014" y="11365"/>
                  </a:lnTo>
                  <a:lnTo>
                    <a:pt x="2115" y="11365"/>
                  </a:lnTo>
                  <a:lnTo>
                    <a:pt x="2115" y="11322"/>
                  </a:lnTo>
                  <a:lnTo>
                    <a:pt x="2133" y="11322"/>
                  </a:lnTo>
                  <a:lnTo>
                    <a:pt x="2133" y="11365"/>
                  </a:lnTo>
                  <a:lnTo>
                    <a:pt x="2234" y="11365"/>
                  </a:lnTo>
                  <a:lnTo>
                    <a:pt x="2234" y="11322"/>
                  </a:lnTo>
                  <a:lnTo>
                    <a:pt x="2251" y="11322"/>
                  </a:lnTo>
                  <a:lnTo>
                    <a:pt x="2251" y="11365"/>
                  </a:lnTo>
                  <a:lnTo>
                    <a:pt x="2352" y="11365"/>
                  </a:lnTo>
                  <a:lnTo>
                    <a:pt x="2352" y="11322"/>
                  </a:lnTo>
                  <a:lnTo>
                    <a:pt x="2370" y="11322"/>
                  </a:lnTo>
                  <a:lnTo>
                    <a:pt x="2370" y="11365"/>
                  </a:lnTo>
                  <a:lnTo>
                    <a:pt x="2471" y="11365"/>
                  </a:lnTo>
                  <a:lnTo>
                    <a:pt x="2471" y="11322"/>
                  </a:lnTo>
                  <a:lnTo>
                    <a:pt x="2488" y="11322"/>
                  </a:lnTo>
                  <a:lnTo>
                    <a:pt x="2488" y="11365"/>
                  </a:lnTo>
                  <a:lnTo>
                    <a:pt x="2589" y="11365"/>
                  </a:lnTo>
                  <a:lnTo>
                    <a:pt x="2589" y="11322"/>
                  </a:lnTo>
                  <a:lnTo>
                    <a:pt x="2607" y="11322"/>
                  </a:lnTo>
                  <a:lnTo>
                    <a:pt x="2607" y="11365"/>
                  </a:lnTo>
                  <a:lnTo>
                    <a:pt x="2709" y="11365"/>
                  </a:lnTo>
                  <a:lnTo>
                    <a:pt x="2709" y="11322"/>
                  </a:lnTo>
                  <a:lnTo>
                    <a:pt x="2726" y="11322"/>
                  </a:lnTo>
                  <a:lnTo>
                    <a:pt x="2726" y="11365"/>
                  </a:lnTo>
                  <a:lnTo>
                    <a:pt x="2827" y="11365"/>
                  </a:lnTo>
                  <a:lnTo>
                    <a:pt x="2827" y="11322"/>
                  </a:lnTo>
                  <a:lnTo>
                    <a:pt x="2845" y="11322"/>
                  </a:lnTo>
                  <a:lnTo>
                    <a:pt x="2845" y="11365"/>
                  </a:lnTo>
                  <a:lnTo>
                    <a:pt x="2946" y="11365"/>
                  </a:lnTo>
                  <a:lnTo>
                    <a:pt x="2946" y="11322"/>
                  </a:lnTo>
                  <a:lnTo>
                    <a:pt x="2963" y="11322"/>
                  </a:lnTo>
                  <a:lnTo>
                    <a:pt x="2963" y="11365"/>
                  </a:lnTo>
                  <a:lnTo>
                    <a:pt x="3064" y="11365"/>
                  </a:lnTo>
                  <a:lnTo>
                    <a:pt x="3064" y="11322"/>
                  </a:lnTo>
                  <a:lnTo>
                    <a:pt x="3082" y="11322"/>
                  </a:lnTo>
                  <a:lnTo>
                    <a:pt x="3082" y="11365"/>
                  </a:lnTo>
                  <a:lnTo>
                    <a:pt x="3183" y="11365"/>
                  </a:lnTo>
                  <a:lnTo>
                    <a:pt x="3183" y="11322"/>
                  </a:lnTo>
                  <a:lnTo>
                    <a:pt x="3200" y="11322"/>
                  </a:lnTo>
                  <a:lnTo>
                    <a:pt x="3200" y="11365"/>
                  </a:lnTo>
                  <a:lnTo>
                    <a:pt x="3301" y="11365"/>
                  </a:lnTo>
                  <a:lnTo>
                    <a:pt x="3301" y="11322"/>
                  </a:lnTo>
                  <a:lnTo>
                    <a:pt x="3319" y="11322"/>
                  </a:lnTo>
                  <a:lnTo>
                    <a:pt x="3319" y="11365"/>
                  </a:lnTo>
                  <a:lnTo>
                    <a:pt x="3420" y="11365"/>
                  </a:lnTo>
                  <a:lnTo>
                    <a:pt x="3420" y="11322"/>
                  </a:lnTo>
                  <a:lnTo>
                    <a:pt x="3490" y="11322"/>
                  </a:lnTo>
                  <a:lnTo>
                    <a:pt x="3490" y="11185"/>
                  </a:lnTo>
                  <a:lnTo>
                    <a:pt x="3886" y="11185"/>
                  </a:lnTo>
                  <a:lnTo>
                    <a:pt x="3921" y="11272"/>
                  </a:lnTo>
                  <a:lnTo>
                    <a:pt x="3642" y="11551"/>
                  </a:lnTo>
                  <a:lnTo>
                    <a:pt x="3546" y="11455"/>
                  </a:lnTo>
                  <a:lnTo>
                    <a:pt x="3495" y="11506"/>
                  </a:lnTo>
                  <a:lnTo>
                    <a:pt x="3465" y="11475"/>
                  </a:lnTo>
                  <a:lnTo>
                    <a:pt x="3393" y="11548"/>
                  </a:lnTo>
                  <a:lnTo>
                    <a:pt x="3423" y="11577"/>
                  </a:lnTo>
                  <a:lnTo>
                    <a:pt x="3411" y="11590"/>
                  </a:lnTo>
                  <a:lnTo>
                    <a:pt x="3380" y="11559"/>
                  </a:lnTo>
                  <a:lnTo>
                    <a:pt x="3310" y="11632"/>
                  </a:lnTo>
                  <a:lnTo>
                    <a:pt x="3340" y="11662"/>
                  </a:lnTo>
                  <a:lnTo>
                    <a:pt x="3328" y="11674"/>
                  </a:lnTo>
                  <a:lnTo>
                    <a:pt x="3298" y="11644"/>
                  </a:lnTo>
                  <a:lnTo>
                    <a:pt x="3225" y="11717"/>
                  </a:lnTo>
                  <a:lnTo>
                    <a:pt x="3256" y="11746"/>
                  </a:lnTo>
                  <a:lnTo>
                    <a:pt x="3243" y="11759"/>
                  </a:lnTo>
                  <a:lnTo>
                    <a:pt x="3214" y="11728"/>
                  </a:lnTo>
                  <a:lnTo>
                    <a:pt x="3141" y="11801"/>
                  </a:lnTo>
                  <a:lnTo>
                    <a:pt x="3172" y="11830"/>
                  </a:lnTo>
                  <a:lnTo>
                    <a:pt x="3159" y="11843"/>
                  </a:lnTo>
                  <a:lnTo>
                    <a:pt x="3145" y="11828"/>
                  </a:lnTo>
                  <a:lnTo>
                    <a:pt x="3129" y="11813"/>
                  </a:lnTo>
                  <a:lnTo>
                    <a:pt x="3057" y="11885"/>
                  </a:lnTo>
                  <a:lnTo>
                    <a:pt x="3087" y="11915"/>
                  </a:lnTo>
                  <a:lnTo>
                    <a:pt x="3075" y="11927"/>
                  </a:lnTo>
                  <a:lnTo>
                    <a:pt x="3045" y="11897"/>
                  </a:lnTo>
                  <a:lnTo>
                    <a:pt x="2972" y="11970"/>
                  </a:lnTo>
                  <a:lnTo>
                    <a:pt x="3003" y="11999"/>
                  </a:lnTo>
                  <a:lnTo>
                    <a:pt x="2990" y="12012"/>
                  </a:lnTo>
                  <a:lnTo>
                    <a:pt x="2961" y="11981"/>
                  </a:lnTo>
                  <a:lnTo>
                    <a:pt x="2895" y="12046"/>
                  </a:lnTo>
                  <a:lnTo>
                    <a:pt x="2888" y="12054"/>
                  </a:lnTo>
                  <a:lnTo>
                    <a:pt x="2895" y="12061"/>
                  </a:lnTo>
                  <a:lnTo>
                    <a:pt x="2920" y="12086"/>
                  </a:lnTo>
                  <a:lnTo>
                    <a:pt x="2908" y="12097"/>
                  </a:lnTo>
                  <a:lnTo>
                    <a:pt x="2895" y="12086"/>
                  </a:lnTo>
                  <a:lnTo>
                    <a:pt x="2876" y="12066"/>
                  </a:lnTo>
                  <a:lnTo>
                    <a:pt x="2804" y="12138"/>
                  </a:lnTo>
                  <a:lnTo>
                    <a:pt x="2834" y="12168"/>
                  </a:lnTo>
                  <a:lnTo>
                    <a:pt x="2821" y="12181"/>
                  </a:lnTo>
                  <a:lnTo>
                    <a:pt x="2792" y="12150"/>
                  </a:lnTo>
                  <a:lnTo>
                    <a:pt x="2719" y="12223"/>
                  </a:lnTo>
                  <a:lnTo>
                    <a:pt x="2750" y="12252"/>
                  </a:lnTo>
                  <a:lnTo>
                    <a:pt x="2737" y="12265"/>
                  </a:lnTo>
                  <a:lnTo>
                    <a:pt x="2708" y="12234"/>
                  </a:lnTo>
                  <a:lnTo>
                    <a:pt x="2635" y="12307"/>
                  </a:lnTo>
                  <a:lnTo>
                    <a:pt x="2665" y="12337"/>
                  </a:lnTo>
                  <a:lnTo>
                    <a:pt x="2653" y="12349"/>
                  </a:lnTo>
                  <a:lnTo>
                    <a:pt x="2623" y="12319"/>
                  </a:lnTo>
                  <a:lnTo>
                    <a:pt x="2550" y="12391"/>
                  </a:lnTo>
                  <a:lnTo>
                    <a:pt x="2581" y="12421"/>
                  </a:lnTo>
                  <a:lnTo>
                    <a:pt x="2568" y="12434"/>
                  </a:lnTo>
                  <a:lnTo>
                    <a:pt x="2539" y="12403"/>
                  </a:lnTo>
                  <a:lnTo>
                    <a:pt x="2467" y="12476"/>
                  </a:lnTo>
                  <a:lnTo>
                    <a:pt x="2498" y="12505"/>
                  </a:lnTo>
                  <a:lnTo>
                    <a:pt x="2486" y="12518"/>
                  </a:lnTo>
                  <a:lnTo>
                    <a:pt x="2456" y="12487"/>
                  </a:lnTo>
                  <a:lnTo>
                    <a:pt x="2383" y="12560"/>
                  </a:lnTo>
                  <a:lnTo>
                    <a:pt x="2413" y="12590"/>
                  </a:lnTo>
                  <a:lnTo>
                    <a:pt x="2402" y="12602"/>
                  </a:lnTo>
                  <a:lnTo>
                    <a:pt x="2371" y="12572"/>
                  </a:lnTo>
                  <a:lnTo>
                    <a:pt x="2298" y="12645"/>
                  </a:lnTo>
                  <a:lnTo>
                    <a:pt x="2329" y="12674"/>
                  </a:lnTo>
                  <a:lnTo>
                    <a:pt x="2317" y="12687"/>
                  </a:lnTo>
                  <a:lnTo>
                    <a:pt x="2287" y="12656"/>
                  </a:lnTo>
                  <a:lnTo>
                    <a:pt x="2215" y="12729"/>
                  </a:lnTo>
                  <a:lnTo>
                    <a:pt x="2246" y="12758"/>
                  </a:lnTo>
                  <a:lnTo>
                    <a:pt x="2234" y="12771"/>
                  </a:lnTo>
                  <a:lnTo>
                    <a:pt x="2203" y="12741"/>
                  </a:lnTo>
                  <a:lnTo>
                    <a:pt x="2131" y="12813"/>
                  </a:lnTo>
                  <a:lnTo>
                    <a:pt x="2161" y="12843"/>
                  </a:lnTo>
                  <a:lnTo>
                    <a:pt x="2150" y="12856"/>
                  </a:lnTo>
                  <a:lnTo>
                    <a:pt x="2119" y="12825"/>
                  </a:lnTo>
                  <a:lnTo>
                    <a:pt x="2046" y="12898"/>
                  </a:lnTo>
                  <a:lnTo>
                    <a:pt x="2077" y="12927"/>
                  </a:lnTo>
                  <a:lnTo>
                    <a:pt x="2065" y="12940"/>
                  </a:lnTo>
                  <a:lnTo>
                    <a:pt x="2035" y="12909"/>
                  </a:lnTo>
                  <a:lnTo>
                    <a:pt x="1962" y="12982"/>
                  </a:lnTo>
                  <a:lnTo>
                    <a:pt x="1993" y="13012"/>
                  </a:lnTo>
                  <a:lnTo>
                    <a:pt x="1981" y="13024"/>
                  </a:lnTo>
                  <a:lnTo>
                    <a:pt x="1950" y="12994"/>
                  </a:lnTo>
                  <a:lnTo>
                    <a:pt x="1878" y="13066"/>
                  </a:lnTo>
                  <a:lnTo>
                    <a:pt x="1908" y="13096"/>
                  </a:lnTo>
                  <a:lnTo>
                    <a:pt x="1897" y="13109"/>
                  </a:lnTo>
                  <a:lnTo>
                    <a:pt x="1866" y="13078"/>
                  </a:lnTo>
                  <a:lnTo>
                    <a:pt x="1793" y="13151"/>
                  </a:lnTo>
                  <a:lnTo>
                    <a:pt x="1824" y="13180"/>
                  </a:lnTo>
                  <a:lnTo>
                    <a:pt x="1812" y="13193"/>
                  </a:lnTo>
                  <a:lnTo>
                    <a:pt x="1782" y="13162"/>
                  </a:lnTo>
                  <a:lnTo>
                    <a:pt x="1709" y="13235"/>
                  </a:lnTo>
                  <a:lnTo>
                    <a:pt x="1739" y="13265"/>
                  </a:lnTo>
                  <a:lnTo>
                    <a:pt x="1728" y="13277"/>
                  </a:lnTo>
                  <a:lnTo>
                    <a:pt x="1697" y="13247"/>
                  </a:lnTo>
                  <a:lnTo>
                    <a:pt x="1625" y="13317"/>
                  </a:lnTo>
                  <a:lnTo>
                    <a:pt x="1655" y="13348"/>
                  </a:lnTo>
                  <a:lnTo>
                    <a:pt x="1644" y="13360"/>
                  </a:lnTo>
                  <a:lnTo>
                    <a:pt x="1613" y="13330"/>
                  </a:lnTo>
                  <a:lnTo>
                    <a:pt x="1540" y="13402"/>
                  </a:lnTo>
                  <a:lnTo>
                    <a:pt x="1571" y="13432"/>
                  </a:lnTo>
                  <a:lnTo>
                    <a:pt x="1563" y="13441"/>
                  </a:lnTo>
                  <a:lnTo>
                    <a:pt x="1476" y="13353"/>
                  </a:lnTo>
                  <a:lnTo>
                    <a:pt x="1444" y="13385"/>
                  </a:lnTo>
                  <a:cubicBezTo>
                    <a:pt x="1402" y="13427"/>
                    <a:pt x="1402" y="13495"/>
                    <a:pt x="1444" y="13537"/>
                  </a:cubicBezTo>
                  <a:lnTo>
                    <a:pt x="1813" y="13906"/>
                  </a:lnTo>
                  <a:lnTo>
                    <a:pt x="1622" y="14097"/>
                  </a:lnTo>
                  <a:lnTo>
                    <a:pt x="1596" y="14123"/>
                  </a:lnTo>
                  <a:cubicBezTo>
                    <a:pt x="1592" y="14127"/>
                    <a:pt x="1590" y="14132"/>
                    <a:pt x="1586" y="14134"/>
                  </a:cubicBezTo>
                  <a:cubicBezTo>
                    <a:pt x="1582" y="14138"/>
                    <a:pt x="1579" y="14141"/>
                    <a:pt x="1576" y="14145"/>
                  </a:cubicBezTo>
                  <a:cubicBezTo>
                    <a:pt x="1574" y="14148"/>
                    <a:pt x="1572" y="14152"/>
                    <a:pt x="1571" y="14156"/>
                  </a:cubicBezTo>
                  <a:cubicBezTo>
                    <a:pt x="1569" y="14161"/>
                    <a:pt x="1564" y="14166"/>
                    <a:pt x="1563" y="14172"/>
                  </a:cubicBezTo>
                  <a:cubicBezTo>
                    <a:pt x="1560" y="14178"/>
                    <a:pt x="1558" y="14186"/>
                    <a:pt x="1556" y="14193"/>
                  </a:cubicBezTo>
                  <a:cubicBezTo>
                    <a:pt x="1556" y="14196"/>
                    <a:pt x="1555" y="14197"/>
                    <a:pt x="1555" y="14199"/>
                  </a:cubicBezTo>
                  <a:cubicBezTo>
                    <a:pt x="1551" y="14219"/>
                    <a:pt x="1551" y="14239"/>
                    <a:pt x="1555" y="14257"/>
                  </a:cubicBezTo>
                  <a:cubicBezTo>
                    <a:pt x="1555" y="14260"/>
                    <a:pt x="1556" y="14261"/>
                    <a:pt x="1556" y="14264"/>
                  </a:cubicBezTo>
                  <a:cubicBezTo>
                    <a:pt x="1558" y="14271"/>
                    <a:pt x="1560" y="14278"/>
                    <a:pt x="1563" y="14286"/>
                  </a:cubicBezTo>
                  <a:lnTo>
                    <a:pt x="1571" y="14301"/>
                  </a:lnTo>
                  <a:cubicBezTo>
                    <a:pt x="1572" y="14304"/>
                    <a:pt x="1574" y="14308"/>
                    <a:pt x="1576" y="14312"/>
                  </a:cubicBezTo>
                  <a:cubicBezTo>
                    <a:pt x="1579" y="14315"/>
                    <a:pt x="1581" y="14319"/>
                    <a:pt x="1586" y="14323"/>
                  </a:cubicBezTo>
                  <a:cubicBezTo>
                    <a:pt x="1588" y="14328"/>
                    <a:pt x="1592" y="14331"/>
                    <a:pt x="1596" y="14334"/>
                  </a:cubicBezTo>
                  <a:lnTo>
                    <a:pt x="1635" y="14373"/>
                  </a:lnTo>
                  <a:lnTo>
                    <a:pt x="1571" y="14438"/>
                  </a:lnTo>
                  <a:lnTo>
                    <a:pt x="1869" y="14736"/>
                  </a:lnTo>
                  <a:lnTo>
                    <a:pt x="1934" y="14671"/>
                  </a:lnTo>
                  <a:lnTo>
                    <a:pt x="1973" y="14711"/>
                  </a:lnTo>
                  <a:cubicBezTo>
                    <a:pt x="2001" y="14739"/>
                    <a:pt x="2039" y="14755"/>
                    <a:pt x="2078" y="14755"/>
                  </a:cubicBezTo>
                  <a:cubicBezTo>
                    <a:pt x="2118" y="14755"/>
                    <a:pt x="2156" y="14739"/>
                    <a:pt x="2183" y="14711"/>
                  </a:cubicBezTo>
                  <a:lnTo>
                    <a:pt x="2402" y="14493"/>
                  </a:lnTo>
                  <a:lnTo>
                    <a:pt x="2503" y="14595"/>
                  </a:lnTo>
                  <a:lnTo>
                    <a:pt x="2379" y="14719"/>
                  </a:lnTo>
                  <a:lnTo>
                    <a:pt x="2454" y="14794"/>
                  </a:lnTo>
                  <a:lnTo>
                    <a:pt x="2529" y="14868"/>
                  </a:lnTo>
                  <a:lnTo>
                    <a:pt x="2607" y="14945"/>
                  </a:lnTo>
                  <a:lnTo>
                    <a:pt x="2731" y="14820"/>
                  </a:lnTo>
                  <a:lnTo>
                    <a:pt x="2773" y="14862"/>
                  </a:lnTo>
                  <a:cubicBezTo>
                    <a:pt x="2776" y="14866"/>
                    <a:pt x="2779" y="14867"/>
                    <a:pt x="2782" y="14868"/>
                  </a:cubicBezTo>
                  <a:cubicBezTo>
                    <a:pt x="2788" y="14941"/>
                    <a:pt x="2831" y="15004"/>
                    <a:pt x="2893" y="15036"/>
                  </a:cubicBezTo>
                  <a:cubicBezTo>
                    <a:pt x="2922" y="15052"/>
                    <a:pt x="2955" y="15062"/>
                    <a:pt x="2990" y="15062"/>
                  </a:cubicBezTo>
                  <a:lnTo>
                    <a:pt x="3764" y="15062"/>
                  </a:lnTo>
                  <a:lnTo>
                    <a:pt x="3764" y="15647"/>
                  </a:lnTo>
                  <a:lnTo>
                    <a:pt x="3442" y="15647"/>
                  </a:lnTo>
                  <a:lnTo>
                    <a:pt x="3442" y="15830"/>
                  </a:lnTo>
                  <a:lnTo>
                    <a:pt x="3442" y="15978"/>
                  </a:lnTo>
                  <a:lnTo>
                    <a:pt x="3111" y="15978"/>
                  </a:lnTo>
                  <a:lnTo>
                    <a:pt x="3111" y="16159"/>
                  </a:lnTo>
                  <a:lnTo>
                    <a:pt x="3111" y="16287"/>
                  </a:lnTo>
                  <a:lnTo>
                    <a:pt x="3098" y="16287"/>
                  </a:lnTo>
                  <a:cubicBezTo>
                    <a:pt x="3013" y="16287"/>
                    <a:pt x="2940" y="16329"/>
                    <a:pt x="2894" y="16395"/>
                  </a:cubicBezTo>
                  <a:cubicBezTo>
                    <a:pt x="2883" y="16412"/>
                    <a:pt x="2873" y="16429"/>
                    <a:pt x="2867" y="16449"/>
                  </a:cubicBezTo>
                  <a:lnTo>
                    <a:pt x="2373" y="16449"/>
                  </a:lnTo>
                  <a:lnTo>
                    <a:pt x="2373" y="16312"/>
                  </a:lnTo>
                  <a:lnTo>
                    <a:pt x="2212" y="16312"/>
                  </a:lnTo>
                  <a:lnTo>
                    <a:pt x="2212" y="16264"/>
                  </a:lnTo>
                  <a:cubicBezTo>
                    <a:pt x="2212" y="16148"/>
                    <a:pt x="2118" y="16054"/>
                    <a:pt x="2002" y="16054"/>
                  </a:cubicBezTo>
                  <a:lnTo>
                    <a:pt x="1356" y="16054"/>
                  </a:lnTo>
                  <a:cubicBezTo>
                    <a:pt x="1240" y="16054"/>
                    <a:pt x="1147" y="16148"/>
                    <a:pt x="1147" y="16264"/>
                  </a:cubicBezTo>
                  <a:lnTo>
                    <a:pt x="1147" y="16312"/>
                  </a:lnTo>
                  <a:lnTo>
                    <a:pt x="984" y="16312"/>
                  </a:lnTo>
                  <a:lnTo>
                    <a:pt x="984" y="16719"/>
                  </a:lnTo>
                  <a:lnTo>
                    <a:pt x="1147" y="16719"/>
                  </a:lnTo>
                  <a:lnTo>
                    <a:pt x="1147" y="17035"/>
                  </a:lnTo>
                  <a:lnTo>
                    <a:pt x="984" y="17035"/>
                  </a:lnTo>
                  <a:lnTo>
                    <a:pt x="984" y="17441"/>
                  </a:lnTo>
                  <a:lnTo>
                    <a:pt x="1147" y="17441"/>
                  </a:lnTo>
                  <a:lnTo>
                    <a:pt x="1147" y="17756"/>
                  </a:lnTo>
                  <a:lnTo>
                    <a:pt x="984" y="17756"/>
                  </a:lnTo>
                  <a:lnTo>
                    <a:pt x="984" y="18162"/>
                  </a:lnTo>
                  <a:lnTo>
                    <a:pt x="1147" y="18162"/>
                  </a:lnTo>
                  <a:lnTo>
                    <a:pt x="1147" y="18477"/>
                  </a:lnTo>
                  <a:lnTo>
                    <a:pt x="984" y="18477"/>
                  </a:lnTo>
                  <a:lnTo>
                    <a:pt x="984" y="18883"/>
                  </a:lnTo>
                  <a:lnTo>
                    <a:pt x="1147" y="18883"/>
                  </a:lnTo>
                  <a:lnTo>
                    <a:pt x="1147" y="18932"/>
                  </a:lnTo>
                  <a:cubicBezTo>
                    <a:pt x="1147" y="19048"/>
                    <a:pt x="1240" y="19142"/>
                    <a:pt x="1356" y="19142"/>
                  </a:cubicBezTo>
                  <a:lnTo>
                    <a:pt x="2002" y="19142"/>
                  </a:lnTo>
                  <a:cubicBezTo>
                    <a:pt x="2118" y="19142"/>
                    <a:pt x="2212" y="19048"/>
                    <a:pt x="2212" y="18932"/>
                  </a:cubicBezTo>
                  <a:lnTo>
                    <a:pt x="2212" y="18883"/>
                  </a:lnTo>
                  <a:lnTo>
                    <a:pt x="2373" y="18883"/>
                  </a:lnTo>
                  <a:lnTo>
                    <a:pt x="2373" y="18746"/>
                  </a:lnTo>
                  <a:lnTo>
                    <a:pt x="2867" y="18746"/>
                  </a:lnTo>
                  <a:cubicBezTo>
                    <a:pt x="2873" y="18765"/>
                    <a:pt x="2883" y="18784"/>
                    <a:pt x="2894" y="18801"/>
                  </a:cubicBezTo>
                  <a:cubicBezTo>
                    <a:pt x="2940" y="18866"/>
                    <a:pt x="3013" y="18908"/>
                    <a:pt x="3098" y="18908"/>
                  </a:cubicBezTo>
                  <a:lnTo>
                    <a:pt x="4807" y="18908"/>
                  </a:lnTo>
                  <a:cubicBezTo>
                    <a:pt x="4804" y="18912"/>
                    <a:pt x="4801" y="18915"/>
                    <a:pt x="4798" y="18918"/>
                  </a:cubicBezTo>
                  <a:cubicBezTo>
                    <a:pt x="4782" y="18947"/>
                    <a:pt x="4778" y="18986"/>
                    <a:pt x="4788" y="19023"/>
                  </a:cubicBezTo>
                  <a:lnTo>
                    <a:pt x="4807" y="19092"/>
                  </a:lnTo>
                  <a:cubicBezTo>
                    <a:pt x="4780" y="19102"/>
                    <a:pt x="4753" y="19113"/>
                    <a:pt x="4725" y="19127"/>
                  </a:cubicBezTo>
                  <a:lnTo>
                    <a:pt x="4690" y="19064"/>
                  </a:lnTo>
                  <a:cubicBezTo>
                    <a:pt x="4665" y="19021"/>
                    <a:pt x="4622" y="18994"/>
                    <a:pt x="4585" y="18994"/>
                  </a:cubicBezTo>
                  <a:cubicBezTo>
                    <a:pt x="4574" y="18994"/>
                    <a:pt x="4563" y="18997"/>
                    <a:pt x="4553" y="19003"/>
                  </a:cubicBezTo>
                  <a:cubicBezTo>
                    <a:pt x="4535" y="19012"/>
                    <a:pt x="4525" y="19028"/>
                    <a:pt x="4518" y="19049"/>
                  </a:cubicBezTo>
                  <a:cubicBezTo>
                    <a:pt x="4511" y="19081"/>
                    <a:pt x="4517" y="19119"/>
                    <a:pt x="4535" y="19153"/>
                  </a:cubicBezTo>
                  <a:lnTo>
                    <a:pt x="4571" y="19216"/>
                  </a:lnTo>
                  <a:cubicBezTo>
                    <a:pt x="4549" y="19231"/>
                    <a:pt x="4525" y="19249"/>
                    <a:pt x="4501" y="19270"/>
                  </a:cubicBezTo>
                  <a:lnTo>
                    <a:pt x="4450" y="19219"/>
                  </a:lnTo>
                  <a:cubicBezTo>
                    <a:pt x="4422" y="19191"/>
                    <a:pt x="4385" y="19177"/>
                    <a:pt x="4354" y="19177"/>
                  </a:cubicBezTo>
                  <a:cubicBezTo>
                    <a:pt x="4333" y="19177"/>
                    <a:pt x="4314" y="19183"/>
                    <a:pt x="4301" y="19196"/>
                  </a:cubicBezTo>
                  <a:cubicBezTo>
                    <a:pt x="4265" y="19231"/>
                    <a:pt x="4276" y="19296"/>
                    <a:pt x="4324" y="19344"/>
                  </a:cubicBezTo>
                  <a:lnTo>
                    <a:pt x="4376" y="19396"/>
                  </a:lnTo>
                  <a:cubicBezTo>
                    <a:pt x="4355" y="19419"/>
                    <a:pt x="4338" y="19443"/>
                    <a:pt x="4321" y="19466"/>
                  </a:cubicBezTo>
                  <a:lnTo>
                    <a:pt x="4259" y="19430"/>
                  </a:lnTo>
                  <a:cubicBezTo>
                    <a:pt x="4235" y="19416"/>
                    <a:pt x="4209" y="19410"/>
                    <a:pt x="4185" y="19410"/>
                  </a:cubicBezTo>
                  <a:cubicBezTo>
                    <a:pt x="4152" y="19410"/>
                    <a:pt x="4123" y="19422"/>
                    <a:pt x="4110" y="19446"/>
                  </a:cubicBezTo>
                  <a:cubicBezTo>
                    <a:pt x="4101" y="19463"/>
                    <a:pt x="4098" y="19481"/>
                    <a:pt x="4103" y="19502"/>
                  </a:cubicBezTo>
                  <a:cubicBezTo>
                    <a:pt x="4111" y="19533"/>
                    <a:pt x="4137" y="19564"/>
                    <a:pt x="4170" y="19583"/>
                  </a:cubicBezTo>
                  <a:lnTo>
                    <a:pt x="4234" y="19618"/>
                  </a:lnTo>
                  <a:cubicBezTo>
                    <a:pt x="4221" y="19646"/>
                    <a:pt x="4210" y="19672"/>
                    <a:pt x="4200" y="19701"/>
                  </a:cubicBezTo>
                  <a:lnTo>
                    <a:pt x="4129" y="19682"/>
                  </a:lnTo>
                  <a:cubicBezTo>
                    <a:pt x="4116" y="19678"/>
                    <a:pt x="4102" y="19677"/>
                    <a:pt x="4089" y="19677"/>
                  </a:cubicBezTo>
                  <a:cubicBezTo>
                    <a:pt x="4041" y="19677"/>
                    <a:pt x="3999" y="19700"/>
                    <a:pt x="3990" y="19736"/>
                  </a:cubicBezTo>
                  <a:cubicBezTo>
                    <a:pt x="3976" y="19783"/>
                    <a:pt x="4018" y="19835"/>
                    <a:pt x="4085" y="19854"/>
                  </a:cubicBezTo>
                  <a:lnTo>
                    <a:pt x="4154" y="19872"/>
                  </a:lnTo>
                  <a:cubicBezTo>
                    <a:pt x="4150" y="19899"/>
                    <a:pt x="4147" y="19929"/>
                    <a:pt x="4144" y="19960"/>
                  </a:cubicBezTo>
                  <a:lnTo>
                    <a:pt x="4071" y="19960"/>
                  </a:lnTo>
                  <a:cubicBezTo>
                    <a:pt x="4003" y="19960"/>
                    <a:pt x="3950" y="19999"/>
                    <a:pt x="3950" y="20049"/>
                  </a:cubicBezTo>
                  <a:cubicBezTo>
                    <a:pt x="3950" y="20098"/>
                    <a:pt x="4005" y="20137"/>
                    <a:pt x="4071" y="20137"/>
                  </a:cubicBezTo>
                  <a:lnTo>
                    <a:pt x="4144" y="20137"/>
                  </a:lnTo>
                  <a:cubicBezTo>
                    <a:pt x="4147" y="20169"/>
                    <a:pt x="4150" y="20197"/>
                    <a:pt x="4154" y="20225"/>
                  </a:cubicBezTo>
                  <a:lnTo>
                    <a:pt x="4085" y="20244"/>
                  </a:lnTo>
                  <a:cubicBezTo>
                    <a:pt x="4048" y="20254"/>
                    <a:pt x="4015" y="20277"/>
                    <a:pt x="3999" y="20303"/>
                  </a:cubicBezTo>
                  <a:cubicBezTo>
                    <a:pt x="3989" y="20322"/>
                    <a:pt x="3985" y="20341"/>
                    <a:pt x="3990" y="20360"/>
                  </a:cubicBezTo>
                  <a:cubicBezTo>
                    <a:pt x="4000" y="20396"/>
                    <a:pt x="4041" y="20419"/>
                    <a:pt x="4090" y="20419"/>
                  </a:cubicBezTo>
                  <a:cubicBezTo>
                    <a:pt x="4103" y="20419"/>
                    <a:pt x="4117" y="20417"/>
                    <a:pt x="4131" y="20414"/>
                  </a:cubicBezTo>
                  <a:lnTo>
                    <a:pt x="4201" y="20396"/>
                  </a:lnTo>
                  <a:cubicBezTo>
                    <a:pt x="4210" y="20423"/>
                    <a:pt x="4222" y="20449"/>
                    <a:pt x="4235" y="20477"/>
                  </a:cubicBezTo>
                  <a:lnTo>
                    <a:pt x="4171" y="20513"/>
                  </a:lnTo>
                  <a:cubicBezTo>
                    <a:pt x="4138" y="20533"/>
                    <a:pt x="4112" y="20562"/>
                    <a:pt x="4105" y="20593"/>
                  </a:cubicBezTo>
                  <a:cubicBezTo>
                    <a:pt x="4100" y="20614"/>
                    <a:pt x="4101" y="20634"/>
                    <a:pt x="4111" y="20650"/>
                  </a:cubicBezTo>
                  <a:cubicBezTo>
                    <a:pt x="4125" y="20674"/>
                    <a:pt x="4153" y="20686"/>
                    <a:pt x="4186" y="20686"/>
                  </a:cubicBezTo>
                  <a:cubicBezTo>
                    <a:pt x="4210" y="20686"/>
                    <a:pt x="4237" y="20680"/>
                    <a:pt x="4260" y="20666"/>
                  </a:cubicBezTo>
                  <a:lnTo>
                    <a:pt x="4322" y="20630"/>
                  </a:lnTo>
                  <a:cubicBezTo>
                    <a:pt x="4338" y="20654"/>
                    <a:pt x="4356" y="20676"/>
                    <a:pt x="4377" y="20699"/>
                  </a:cubicBezTo>
                  <a:lnTo>
                    <a:pt x="4326" y="20751"/>
                  </a:lnTo>
                  <a:cubicBezTo>
                    <a:pt x="4298" y="20779"/>
                    <a:pt x="4282" y="20814"/>
                    <a:pt x="4282" y="20846"/>
                  </a:cubicBezTo>
                  <a:cubicBezTo>
                    <a:pt x="4282" y="20867"/>
                    <a:pt x="4289" y="20886"/>
                    <a:pt x="4303" y="20899"/>
                  </a:cubicBezTo>
                  <a:cubicBezTo>
                    <a:pt x="4317" y="20912"/>
                    <a:pt x="4336" y="20918"/>
                    <a:pt x="4356" y="20918"/>
                  </a:cubicBezTo>
                  <a:cubicBezTo>
                    <a:pt x="4388" y="20918"/>
                    <a:pt x="4425" y="20903"/>
                    <a:pt x="4453" y="20876"/>
                  </a:cubicBezTo>
                  <a:lnTo>
                    <a:pt x="4504" y="20824"/>
                  </a:lnTo>
                  <a:cubicBezTo>
                    <a:pt x="4529" y="20845"/>
                    <a:pt x="4551" y="20862"/>
                    <a:pt x="4574" y="20879"/>
                  </a:cubicBezTo>
                  <a:lnTo>
                    <a:pt x="4538" y="20941"/>
                  </a:lnTo>
                  <a:cubicBezTo>
                    <a:pt x="4518" y="20974"/>
                    <a:pt x="4512" y="21014"/>
                    <a:pt x="4519" y="21044"/>
                  </a:cubicBezTo>
                  <a:cubicBezTo>
                    <a:pt x="4525" y="21065"/>
                    <a:pt x="4537" y="21081"/>
                    <a:pt x="4554" y="21090"/>
                  </a:cubicBezTo>
                  <a:cubicBezTo>
                    <a:pt x="4565" y="21096"/>
                    <a:pt x="4576" y="21099"/>
                    <a:pt x="4589" y="21099"/>
                  </a:cubicBezTo>
                  <a:cubicBezTo>
                    <a:pt x="4626" y="21099"/>
                    <a:pt x="4667" y="21072"/>
                    <a:pt x="4691" y="21030"/>
                  </a:cubicBezTo>
                  <a:lnTo>
                    <a:pt x="4727" y="20967"/>
                  </a:lnTo>
                  <a:cubicBezTo>
                    <a:pt x="4755" y="20981"/>
                    <a:pt x="4782" y="20992"/>
                    <a:pt x="4808" y="21002"/>
                  </a:cubicBezTo>
                  <a:lnTo>
                    <a:pt x="4790" y="21072"/>
                  </a:lnTo>
                  <a:cubicBezTo>
                    <a:pt x="4780" y="21109"/>
                    <a:pt x="4783" y="21148"/>
                    <a:pt x="4799" y="21176"/>
                  </a:cubicBezTo>
                  <a:cubicBezTo>
                    <a:pt x="4809" y="21194"/>
                    <a:pt x="4825" y="21208"/>
                    <a:pt x="4844" y="21211"/>
                  </a:cubicBezTo>
                  <a:cubicBezTo>
                    <a:pt x="4849" y="21212"/>
                    <a:pt x="4854" y="21213"/>
                    <a:pt x="4860" y="21213"/>
                  </a:cubicBezTo>
                  <a:cubicBezTo>
                    <a:pt x="4887" y="21213"/>
                    <a:pt x="4915" y="21195"/>
                    <a:pt x="4935" y="21168"/>
                  </a:cubicBezTo>
                  <a:lnTo>
                    <a:pt x="4935" y="21168"/>
                  </a:lnTo>
                  <a:cubicBezTo>
                    <a:pt x="4933" y="21213"/>
                    <a:pt x="4929" y="21257"/>
                    <a:pt x="4929" y="21303"/>
                  </a:cubicBezTo>
                  <a:cubicBezTo>
                    <a:pt x="4929" y="21946"/>
                    <a:pt x="5240" y="22516"/>
                    <a:pt x="5718" y="22875"/>
                  </a:cubicBezTo>
                  <a:lnTo>
                    <a:pt x="5718" y="23538"/>
                  </a:lnTo>
                  <a:lnTo>
                    <a:pt x="5594" y="23538"/>
                  </a:lnTo>
                  <a:cubicBezTo>
                    <a:pt x="5583" y="23538"/>
                    <a:pt x="5573" y="23539"/>
                    <a:pt x="5562" y="23540"/>
                  </a:cubicBezTo>
                  <a:cubicBezTo>
                    <a:pt x="5558" y="23541"/>
                    <a:pt x="5555" y="23544"/>
                    <a:pt x="5551" y="23544"/>
                  </a:cubicBezTo>
                  <a:cubicBezTo>
                    <a:pt x="5544" y="23545"/>
                    <a:pt x="5539" y="23546"/>
                    <a:pt x="5534" y="23549"/>
                  </a:cubicBezTo>
                  <a:cubicBezTo>
                    <a:pt x="5529" y="23550"/>
                    <a:pt x="5524" y="23552"/>
                    <a:pt x="5520" y="23555"/>
                  </a:cubicBezTo>
                  <a:cubicBezTo>
                    <a:pt x="5515" y="23557"/>
                    <a:pt x="5511" y="23560"/>
                    <a:pt x="5507" y="23563"/>
                  </a:cubicBezTo>
                  <a:cubicBezTo>
                    <a:pt x="5503" y="23566"/>
                    <a:pt x="5498" y="23568"/>
                    <a:pt x="5494" y="23572"/>
                  </a:cubicBezTo>
                  <a:cubicBezTo>
                    <a:pt x="5490" y="23575"/>
                    <a:pt x="5486" y="23578"/>
                    <a:pt x="5482" y="23582"/>
                  </a:cubicBezTo>
                  <a:cubicBezTo>
                    <a:pt x="5478" y="23586"/>
                    <a:pt x="5474" y="23588"/>
                    <a:pt x="5471" y="23593"/>
                  </a:cubicBezTo>
                  <a:cubicBezTo>
                    <a:pt x="5467" y="23597"/>
                    <a:pt x="5463" y="23602"/>
                    <a:pt x="5461" y="23604"/>
                  </a:cubicBezTo>
                  <a:cubicBezTo>
                    <a:pt x="5457" y="23608"/>
                    <a:pt x="5455" y="23613"/>
                    <a:pt x="5452" y="23617"/>
                  </a:cubicBezTo>
                  <a:cubicBezTo>
                    <a:pt x="5449" y="23621"/>
                    <a:pt x="5447" y="23625"/>
                    <a:pt x="5445" y="23629"/>
                  </a:cubicBezTo>
                  <a:lnTo>
                    <a:pt x="5437" y="23645"/>
                  </a:lnTo>
                  <a:cubicBezTo>
                    <a:pt x="5436" y="23649"/>
                    <a:pt x="5435" y="23652"/>
                    <a:pt x="5434" y="23658"/>
                  </a:cubicBezTo>
                  <a:cubicBezTo>
                    <a:pt x="5432" y="23661"/>
                    <a:pt x="5432" y="23665"/>
                    <a:pt x="5430" y="23667"/>
                  </a:cubicBezTo>
                  <a:cubicBezTo>
                    <a:pt x="5429" y="23670"/>
                    <a:pt x="5429" y="23672"/>
                    <a:pt x="5428" y="23675"/>
                  </a:cubicBezTo>
                  <a:lnTo>
                    <a:pt x="5428" y="23676"/>
                  </a:lnTo>
                  <a:lnTo>
                    <a:pt x="5423" y="23703"/>
                  </a:lnTo>
                  <a:lnTo>
                    <a:pt x="5425" y="23703"/>
                  </a:lnTo>
                  <a:lnTo>
                    <a:pt x="5425" y="23709"/>
                  </a:lnTo>
                  <a:lnTo>
                    <a:pt x="5425" y="23888"/>
                  </a:lnTo>
                  <a:lnTo>
                    <a:pt x="5598" y="23888"/>
                  </a:lnTo>
                  <a:lnTo>
                    <a:pt x="5598" y="23976"/>
                  </a:lnTo>
                  <a:lnTo>
                    <a:pt x="5425" y="23976"/>
                  </a:lnTo>
                  <a:lnTo>
                    <a:pt x="5425" y="24073"/>
                  </a:lnTo>
                  <a:lnTo>
                    <a:pt x="5425" y="24155"/>
                  </a:lnTo>
                  <a:lnTo>
                    <a:pt x="5425" y="24162"/>
                  </a:lnTo>
                  <a:lnTo>
                    <a:pt x="5423" y="24162"/>
                  </a:lnTo>
                  <a:lnTo>
                    <a:pt x="5428" y="24188"/>
                  </a:lnTo>
                  <a:lnTo>
                    <a:pt x="5428" y="24189"/>
                  </a:lnTo>
                  <a:lnTo>
                    <a:pt x="5432" y="24201"/>
                  </a:lnTo>
                  <a:cubicBezTo>
                    <a:pt x="5434" y="24206"/>
                    <a:pt x="5435" y="24213"/>
                    <a:pt x="5437" y="24219"/>
                  </a:cubicBezTo>
                  <a:cubicBezTo>
                    <a:pt x="5439" y="24222"/>
                    <a:pt x="5441" y="24226"/>
                    <a:pt x="5444" y="24231"/>
                  </a:cubicBezTo>
                  <a:cubicBezTo>
                    <a:pt x="5446" y="24236"/>
                    <a:pt x="5449" y="24242"/>
                    <a:pt x="5452" y="24246"/>
                  </a:cubicBezTo>
                  <a:lnTo>
                    <a:pt x="5460" y="24258"/>
                  </a:lnTo>
                  <a:cubicBezTo>
                    <a:pt x="5463" y="24262"/>
                    <a:pt x="5466" y="24267"/>
                    <a:pt x="5471" y="24271"/>
                  </a:cubicBezTo>
                  <a:cubicBezTo>
                    <a:pt x="5473" y="24274"/>
                    <a:pt x="5477" y="24278"/>
                    <a:pt x="5481" y="24282"/>
                  </a:cubicBezTo>
                  <a:cubicBezTo>
                    <a:pt x="5484" y="24285"/>
                    <a:pt x="5488" y="24288"/>
                    <a:pt x="5494" y="24292"/>
                  </a:cubicBezTo>
                  <a:lnTo>
                    <a:pt x="5505" y="24300"/>
                  </a:lnTo>
                  <a:cubicBezTo>
                    <a:pt x="5511" y="24303"/>
                    <a:pt x="5515" y="24305"/>
                    <a:pt x="5520" y="24308"/>
                  </a:cubicBezTo>
                  <a:cubicBezTo>
                    <a:pt x="5524" y="24310"/>
                    <a:pt x="5529" y="24311"/>
                    <a:pt x="5534" y="24313"/>
                  </a:cubicBezTo>
                  <a:cubicBezTo>
                    <a:pt x="5540" y="24316"/>
                    <a:pt x="5545" y="24317"/>
                    <a:pt x="5552" y="24319"/>
                  </a:cubicBezTo>
                  <a:cubicBezTo>
                    <a:pt x="5556" y="24320"/>
                    <a:pt x="5560" y="24321"/>
                    <a:pt x="5563" y="24321"/>
                  </a:cubicBezTo>
                  <a:cubicBezTo>
                    <a:pt x="5574" y="24324"/>
                    <a:pt x="5584" y="24324"/>
                    <a:pt x="5595" y="24324"/>
                  </a:cubicBezTo>
                  <a:lnTo>
                    <a:pt x="5719" y="24324"/>
                  </a:lnTo>
                  <a:lnTo>
                    <a:pt x="5719" y="24910"/>
                  </a:lnTo>
                  <a:cubicBezTo>
                    <a:pt x="5719" y="26120"/>
                    <a:pt x="6704" y="27104"/>
                    <a:pt x="7913" y="27104"/>
                  </a:cubicBezTo>
                  <a:lnTo>
                    <a:pt x="8289" y="27104"/>
                  </a:lnTo>
                  <a:lnTo>
                    <a:pt x="8289" y="27235"/>
                  </a:lnTo>
                  <a:cubicBezTo>
                    <a:pt x="8289" y="27245"/>
                    <a:pt x="8292" y="27256"/>
                    <a:pt x="8293" y="27266"/>
                  </a:cubicBezTo>
                  <a:cubicBezTo>
                    <a:pt x="8294" y="27269"/>
                    <a:pt x="8295" y="27274"/>
                    <a:pt x="8295" y="27278"/>
                  </a:cubicBezTo>
                  <a:cubicBezTo>
                    <a:pt x="8297" y="27284"/>
                    <a:pt x="8298" y="27289"/>
                    <a:pt x="8300" y="27295"/>
                  </a:cubicBezTo>
                  <a:cubicBezTo>
                    <a:pt x="8302" y="27300"/>
                    <a:pt x="8304" y="27304"/>
                    <a:pt x="8307" y="27308"/>
                  </a:cubicBezTo>
                  <a:cubicBezTo>
                    <a:pt x="8309" y="27314"/>
                    <a:pt x="8313" y="27317"/>
                    <a:pt x="8315" y="27321"/>
                  </a:cubicBezTo>
                  <a:cubicBezTo>
                    <a:pt x="8318" y="27325"/>
                    <a:pt x="8320" y="27331"/>
                    <a:pt x="8324" y="27335"/>
                  </a:cubicBezTo>
                  <a:cubicBezTo>
                    <a:pt x="8326" y="27338"/>
                    <a:pt x="8331" y="27342"/>
                    <a:pt x="8334" y="27346"/>
                  </a:cubicBezTo>
                  <a:cubicBezTo>
                    <a:pt x="8337" y="27351"/>
                    <a:pt x="8340" y="27354"/>
                    <a:pt x="8344" y="27358"/>
                  </a:cubicBezTo>
                  <a:cubicBezTo>
                    <a:pt x="8347" y="27362"/>
                    <a:pt x="8352" y="27364"/>
                    <a:pt x="8356" y="27367"/>
                  </a:cubicBezTo>
                  <a:cubicBezTo>
                    <a:pt x="8360" y="27370"/>
                    <a:pt x="8363" y="27374"/>
                    <a:pt x="8369" y="27377"/>
                  </a:cubicBezTo>
                  <a:cubicBezTo>
                    <a:pt x="8373" y="27379"/>
                    <a:pt x="8378" y="27382"/>
                    <a:pt x="8382" y="27383"/>
                  </a:cubicBezTo>
                  <a:cubicBezTo>
                    <a:pt x="8384" y="27384"/>
                    <a:pt x="8387" y="27385"/>
                    <a:pt x="8389" y="27388"/>
                  </a:cubicBezTo>
                  <a:lnTo>
                    <a:pt x="8397" y="27391"/>
                  </a:lnTo>
                  <a:cubicBezTo>
                    <a:pt x="8402" y="27393"/>
                    <a:pt x="8405" y="27394"/>
                    <a:pt x="8411" y="27395"/>
                  </a:cubicBezTo>
                  <a:cubicBezTo>
                    <a:pt x="8416" y="27396"/>
                    <a:pt x="8421" y="27399"/>
                    <a:pt x="8427" y="27399"/>
                  </a:cubicBezTo>
                  <a:lnTo>
                    <a:pt x="8429" y="27399"/>
                  </a:lnTo>
                  <a:lnTo>
                    <a:pt x="8455" y="27404"/>
                  </a:lnTo>
                  <a:lnTo>
                    <a:pt x="8455" y="27401"/>
                  </a:lnTo>
                  <a:lnTo>
                    <a:pt x="8641" y="27401"/>
                  </a:lnTo>
                  <a:lnTo>
                    <a:pt x="8641" y="27229"/>
                  </a:lnTo>
                  <a:lnTo>
                    <a:pt x="8727" y="27229"/>
                  </a:lnTo>
                  <a:lnTo>
                    <a:pt x="8727" y="27401"/>
                  </a:lnTo>
                  <a:lnTo>
                    <a:pt x="8914" y="27401"/>
                  </a:lnTo>
                  <a:lnTo>
                    <a:pt x="8914" y="27404"/>
                  </a:lnTo>
                  <a:lnTo>
                    <a:pt x="8940" y="27399"/>
                  </a:lnTo>
                  <a:lnTo>
                    <a:pt x="8941" y="27399"/>
                  </a:lnTo>
                  <a:lnTo>
                    <a:pt x="8957" y="27395"/>
                  </a:lnTo>
                  <a:cubicBezTo>
                    <a:pt x="8962" y="27394"/>
                    <a:pt x="8966" y="27393"/>
                    <a:pt x="8972" y="27391"/>
                  </a:cubicBezTo>
                  <a:cubicBezTo>
                    <a:pt x="8977" y="27389"/>
                    <a:pt x="8981" y="27385"/>
                    <a:pt x="8986" y="27383"/>
                  </a:cubicBezTo>
                  <a:cubicBezTo>
                    <a:pt x="8990" y="27380"/>
                    <a:pt x="8995" y="27379"/>
                    <a:pt x="8999" y="27377"/>
                  </a:cubicBezTo>
                  <a:cubicBezTo>
                    <a:pt x="9003" y="27374"/>
                    <a:pt x="9009" y="27370"/>
                    <a:pt x="9013" y="27367"/>
                  </a:cubicBezTo>
                  <a:cubicBezTo>
                    <a:pt x="9016" y="27364"/>
                    <a:pt x="9020" y="27361"/>
                    <a:pt x="9022" y="27358"/>
                  </a:cubicBezTo>
                  <a:lnTo>
                    <a:pt x="9035" y="27346"/>
                  </a:lnTo>
                  <a:cubicBezTo>
                    <a:pt x="9037" y="27342"/>
                    <a:pt x="9041" y="27338"/>
                    <a:pt x="9043" y="27335"/>
                  </a:cubicBezTo>
                  <a:cubicBezTo>
                    <a:pt x="9047" y="27331"/>
                    <a:pt x="9051" y="27326"/>
                    <a:pt x="9053" y="27321"/>
                  </a:cubicBezTo>
                  <a:cubicBezTo>
                    <a:pt x="9056" y="27317"/>
                    <a:pt x="9058" y="27312"/>
                    <a:pt x="9061" y="27308"/>
                  </a:cubicBezTo>
                  <a:cubicBezTo>
                    <a:pt x="9063" y="27304"/>
                    <a:pt x="9066" y="27299"/>
                    <a:pt x="9068" y="27295"/>
                  </a:cubicBezTo>
                  <a:cubicBezTo>
                    <a:pt x="9071" y="27289"/>
                    <a:pt x="9072" y="27283"/>
                    <a:pt x="9073" y="27278"/>
                  </a:cubicBezTo>
                  <a:cubicBezTo>
                    <a:pt x="9074" y="27274"/>
                    <a:pt x="9076" y="27269"/>
                    <a:pt x="9076" y="27266"/>
                  </a:cubicBezTo>
                  <a:cubicBezTo>
                    <a:pt x="9078" y="27256"/>
                    <a:pt x="9078" y="27245"/>
                    <a:pt x="9078" y="27235"/>
                  </a:cubicBezTo>
                  <a:lnTo>
                    <a:pt x="9078" y="27104"/>
                  </a:lnTo>
                  <a:lnTo>
                    <a:pt x="9812" y="27104"/>
                  </a:lnTo>
                  <a:lnTo>
                    <a:pt x="9812" y="27235"/>
                  </a:lnTo>
                  <a:cubicBezTo>
                    <a:pt x="9812" y="27245"/>
                    <a:pt x="9814" y="27256"/>
                    <a:pt x="9815" y="27266"/>
                  </a:cubicBezTo>
                  <a:cubicBezTo>
                    <a:pt x="9816" y="27269"/>
                    <a:pt x="9817" y="27274"/>
                    <a:pt x="9817" y="27278"/>
                  </a:cubicBezTo>
                  <a:cubicBezTo>
                    <a:pt x="9820" y="27284"/>
                    <a:pt x="9821" y="27289"/>
                    <a:pt x="9823" y="27296"/>
                  </a:cubicBezTo>
                  <a:cubicBezTo>
                    <a:pt x="9825" y="27300"/>
                    <a:pt x="9827" y="27305"/>
                    <a:pt x="9830" y="27309"/>
                  </a:cubicBezTo>
                  <a:cubicBezTo>
                    <a:pt x="9832" y="27315"/>
                    <a:pt x="9835" y="27319"/>
                    <a:pt x="9838" y="27324"/>
                  </a:cubicBezTo>
                  <a:cubicBezTo>
                    <a:pt x="9841" y="27327"/>
                    <a:pt x="9843" y="27332"/>
                    <a:pt x="9847" y="27337"/>
                  </a:cubicBezTo>
                  <a:cubicBezTo>
                    <a:pt x="9849" y="27341"/>
                    <a:pt x="9853" y="27345"/>
                    <a:pt x="9857" y="27349"/>
                  </a:cubicBezTo>
                  <a:cubicBezTo>
                    <a:pt x="9860" y="27353"/>
                    <a:pt x="9863" y="27357"/>
                    <a:pt x="9867" y="27359"/>
                  </a:cubicBezTo>
                  <a:cubicBezTo>
                    <a:pt x="9870" y="27363"/>
                    <a:pt x="9874" y="27366"/>
                    <a:pt x="9879" y="27370"/>
                  </a:cubicBezTo>
                  <a:cubicBezTo>
                    <a:pt x="9883" y="27373"/>
                    <a:pt x="9886" y="27377"/>
                    <a:pt x="9890" y="27379"/>
                  </a:cubicBezTo>
                  <a:cubicBezTo>
                    <a:pt x="9894" y="27382"/>
                    <a:pt x="9900" y="27384"/>
                    <a:pt x="9905" y="27388"/>
                  </a:cubicBezTo>
                  <a:cubicBezTo>
                    <a:pt x="9907" y="27389"/>
                    <a:pt x="9909" y="27390"/>
                    <a:pt x="9911" y="27391"/>
                  </a:cubicBezTo>
                  <a:cubicBezTo>
                    <a:pt x="9915" y="27393"/>
                    <a:pt x="9916" y="27394"/>
                    <a:pt x="9918" y="27394"/>
                  </a:cubicBezTo>
                  <a:cubicBezTo>
                    <a:pt x="9923" y="27396"/>
                    <a:pt x="9928" y="27398"/>
                    <a:pt x="9936" y="27399"/>
                  </a:cubicBezTo>
                  <a:cubicBezTo>
                    <a:pt x="9939" y="27400"/>
                    <a:pt x="9944" y="27401"/>
                    <a:pt x="9948" y="27403"/>
                  </a:cubicBezTo>
                  <a:lnTo>
                    <a:pt x="9949" y="27403"/>
                  </a:lnTo>
                  <a:lnTo>
                    <a:pt x="9976" y="27409"/>
                  </a:lnTo>
                  <a:lnTo>
                    <a:pt x="9976" y="27405"/>
                  </a:lnTo>
                  <a:lnTo>
                    <a:pt x="10162" y="27405"/>
                  </a:lnTo>
                  <a:lnTo>
                    <a:pt x="10162" y="27233"/>
                  </a:lnTo>
                  <a:lnTo>
                    <a:pt x="10249" y="27233"/>
                  </a:lnTo>
                  <a:lnTo>
                    <a:pt x="10249" y="27405"/>
                  </a:lnTo>
                  <a:lnTo>
                    <a:pt x="10434" y="27405"/>
                  </a:lnTo>
                  <a:lnTo>
                    <a:pt x="10434" y="27409"/>
                  </a:lnTo>
                  <a:lnTo>
                    <a:pt x="10461" y="27403"/>
                  </a:lnTo>
                  <a:lnTo>
                    <a:pt x="10463" y="27403"/>
                  </a:lnTo>
                  <a:cubicBezTo>
                    <a:pt x="10466" y="27401"/>
                    <a:pt x="10471" y="27400"/>
                    <a:pt x="10476" y="27399"/>
                  </a:cubicBezTo>
                  <a:cubicBezTo>
                    <a:pt x="10481" y="27398"/>
                    <a:pt x="10487" y="27396"/>
                    <a:pt x="10492" y="27394"/>
                  </a:cubicBezTo>
                  <a:cubicBezTo>
                    <a:pt x="10498" y="27393"/>
                    <a:pt x="10502" y="27390"/>
                    <a:pt x="10506" y="27388"/>
                  </a:cubicBezTo>
                  <a:cubicBezTo>
                    <a:pt x="10511" y="27384"/>
                    <a:pt x="10516" y="27382"/>
                    <a:pt x="10521" y="27379"/>
                  </a:cubicBezTo>
                  <a:cubicBezTo>
                    <a:pt x="10524" y="27377"/>
                    <a:pt x="10528" y="27374"/>
                    <a:pt x="10532" y="27370"/>
                  </a:cubicBezTo>
                  <a:cubicBezTo>
                    <a:pt x="10537" y="27367"/>
                    <a:pt x="10540" y="27363"/>
                    <a:pt x="10544" y="27359"/>
                  </a:cubicBezTo>
                  <a:lnTo>
                    <a:pt x="10555" y="27349"/>
                  </a:lnTo>
                  <a:cubicBezTo>
                    <a:pt x="10559" y="27345"/>
                    <a:pt x="10561" y="27341"/>
                    <a:pt x="10565" y="27337"/>
                  </a:cubicBezTo>
                  <a:cubicBezTo>
                    <a:pt x="10568" y="27333"/>
                    <a:pt x="10570" y="27330"/>
                    <a:pt x="10575" y="27325"/>
                  </a:cubicBezTo>
                  <a:cubicBezTo>
                    <a:pt x="10577" y="27321"/>
                    <a:pt x="10580" y="27316"/>
                    <a:pt x="10582" y="27311"/>
                  </a:cubicBezTo>
                  <a:cubicBezTo>
                    <a:pt x="10585" y="27306"/>
                    <a:pt x="10586" y="27301"/>
                    <a:pt x="10589" y="27298"/>
                  </a:cubicBezTo>
                  <a:cubicBezTo>
                    <a:pt x="10592" y="27293"/>
                    <a:pt x="10593" y="27285"/>
                    <a:pt x="10595" y="27279"/>
                  </a:cubicBezTo>
                  <a:cubicBezTo>
                    <a:pt x="10596" y="27275"/>
                    <a:pt x="10597" y="27272"/>
                    <a:pt x="10597" y="27267"/>
                  </a:cubicBezTo>
                  <a:cubicBezTo>
                    <a:pt x="10600" y="27257"/>
                    <a:pt x="10600" y="27246"/>
                    <a:pt x="10600" y="27236"/>
                  </a:cubicBezTo>
                  <a:lnTo>
                    <a:pt x="10600" y="27105"/>
                  </a:lnTo>
                  <a:lnTo>
                    <a:pt x="11051" y="27105"/>
                  </a:lnTo>
                  <a:cubicBezTo>
                    <a:pt x="12262" y="27105"/>
                    <a:pt x="13245" y="26120"/>
                    <a:pt x="13245" y="24911"/>
                  </a:cubicBezTo>
                  <a:lnTo>
                    <a:pt x="13245" y="24828"/>
                  </a:lnTo>
                  <a:cubicBezTo>
                    <a:pt x="13258" y="24847"/>
                    <a:pt x="13273" y="24865"/>
                    <a:pt x="13291" y="24880"/>
                  </a:cubicBezTo>
                  <a:cubicBezTo>
                    <a:pt x="13317" y="24900"/>
                    <a:pt x="13358" y="24907"/>
                    <a:pt x="13405" y="24917"/>
                  </a:cubicBezTo>
                  <a:cubicBezTo>
                    <a:pt x="13447" y="24925"/>
                    <a:pt x="13490" y="24934"/>
                    <a:pt x="13521" y="24949"/>
                  </a:cubicBezTo>
                  <a:cubicBezTo>
                    <a:pt x="13553" y="24967"/>
                    <a:pt x="13582" y="24999"/>
                    <a:pt x="13613" y="25028"/>
                  </a:cubicBezTo>
                  <a:cubicBezTo>
                    <a:pt x="13646" y="25063"/>
                    <a:pt x="13675" y="25092"/>
                    <a:pt x="13704" y="25102"/>
                  </a:cubicBezTo>
                  <a:cubicBezTo>
                    <a:pt x="13727" y="25111"/>
                    <a:pt x="13750" y="25116"/>
                    <a:pt x="13772" y="25116"/>
                  </a:cubicBezTo>
                  <a:cubicBezTo>
                    <a:pt x="13808" y="25116"/>
                    <a:pt x="13841" y="25104"/>
                    <a:pt x="13869" y="25086"/>
                  </a:cubicBezTo>
                  <a:cubicBezTo>
                    <a:pt x="13888" y="25089"/>
                    <a:pt x="13908" y="25090"/>
                    <a:pt x="13927" y="25094"/>
                  </a:cubicBezTo>
                  <a:cubicBezTo>
                    <a:pt x="13945" y="25097"/>
                    <a:pt x="13964" y="25105"/>
                    <a:pt x="13981" y="25113"/>
                  </a:cubicBezTo>
                  <a:cubicBezTo>
                    <a:pt x="13983" y="25118"/>
                    <a:pt x="13986" y="25123"/>
                    <a:pt x="13988" y="25128"/>
                  </a:cubicBezTo>
                  <a:cubicBezTo>
                    <a:pt x="14019" y="25170"/>
                    <a:pt x="14067" y="25197"/>
                    <a:pt x="14123" y="25205"/>
                  </a:cubicBezTo>
                  <a:lnTo>
                    <a:pt x="14133" y="25205"/>
                  </a:lnTo>
                  <a:cubicBezTo>
                    <a:pt x="14160" y="25205"/>
                    <a:pt x="14196" y="25194"/>
                    <a:pt x="14240" y="25178"/>
                  </a:cubicBezTo>
                  <a:lnTo>
                    <a:pt x="14249" y="25175"/>
                  </a:lnTo>
                  <a:cubicBezTo>
                    <a:pt x="14286" y="25162"/>
                    <a:pt x="14325" y="25148"/>
                    <a:pt x="14360" y="25144"/>
                  </a:cubicBezTo>
                  <a:lnTo>
                    <a:pt x="14368" y="25144"/>
                  </a:lnTo>
                  <a:cubicBezTo>
                    <a:pt x="14400" y="25144"/>
                    <a:pt x="14440" y="25153"/>
                    <a:pt x="14477" y="25160"/>
                  </a:cubicBezTo>
                  <a:cubicBezTo>
                    <a:pt x="14512" y="25169"/>
                    <a:pt x="14546" y="25175"/>
                    <a:pt x="14576" y="25175"/>
                  </a:cubicBezTo>
                  <a:cubicBezTo>
                    <a:pt x="14587" y="25175"/>
                    <a:pt x="14598" y="25174"/>
                    <a:pt x="14605" y="25171"/>
                  </a:cubicBezTo>
                  <a:cubicBezTo>
                    <a:pt x="14662" y="25157"/>
                    <a:pt x="14709" y="25120"/>
                    <a:pt x="14731" y="25070"/>
                  </a:cubicBezTo>
                  <a:cubicBezTo>
                    <a:pt x="14734" y="25064"/>
                    <a:pt x="14735" y="25059"/>
                    <a:pt x="14736" y="25054"/>
                  </a:cubicBezTo>
                  <a:cubicBezTo>
                    <a:pt x="14752" y="25043"/>
                    <a:pt x="14768" y="25033"/>
                    <a:pt x="14788" y="25023"/>
                  </a:cubicBezTo>
                  <a:cubicBezTo>
                    <a:pt x="14806" y="25015"/>
                    <a:pt x="14826" y="25007"/>
                    <a:pt x="14845" y="25002"/>
                  </a:cubicBezTo>
                  <a:cubicBezTo>
                    <a:pt x="14860" y="25007"/>
                    <a:pt x="14877" y="25011"/>
                    <a:pt x="14895" y="25011"/>
                  </a:cubicBezTo>
                  <a:cubicBezTo>
                    <a:pt x="14940" y="25011"/>
                    <a:pt x="14982" y="24995"/>
                    <a:pt x="15017" y="24965"/>
                  </a:cubicBezTo>
                  <a:cubicBezTo>
                    <a:pt x="15046" y="24943"/>
                    <a:pt x="15067" y="24897"/>
                    <a:pt x="15088" y="24848"/>
                  </a:cubicBezTo>
                  <a:cubicBezTo>
                    <a:pt x="15105" y="24811"/>
                    <a:pt x="15121" y="24774"/>
                    <a:pt x="15142" y="24748"/>
                  </a:cubicBezTo>
                  <a:cubicBezTo>
                    <a:pt x="15164" y="24721"/>
                    <a:pt x="15199" y="24695"/>
                    <a:pt x="15232" y="24670"/>
                  </a:cubicBezTo>
                  <a:cubicBezTo>
                    <a:pt x="15273" y="24638"/>
                    <a:pt x="15310" y="24612"/>
                    <a:pt x="15324" y="24582"/>
                  </a:cubicBezTo>
                  <a:cubicBezTo>
                    <a:pt x="15349" y="24532"/>
                    <a:pt x="15353" y="24475"/>
                    <a:pt x="15333" y="24426"/>
                  </a:cubicBezTo>
                  <a:cubicBezTo>
                    <a:pt x="15331" y="24421"/>
                    <a:pt x="15328" y="24417"/>
                    <a:pt x="15326" y="24412"/>
                  </a:cubicBezTo>
                  <a:cubicBezTo>
                    <a:pt x="15328" y="24394"/>
                    <a:pt x="15331" y="24374"/>
                    <a:pt x="15337" y="24356"/>
                  </a:cubicBezTo>
                  <a:cubicBezTo>
                    <a:pt x="15343" y="24337"/>
                    <a:pt x="15353" y="24321"/>
                    <a:pt x="15362" y="24304"/>
                  </a:cubicBezTo>
                  <a:cubicBezTo>
                    <a:pt x="15414" y="24282"/>
                    <a:pt x="15453" y="24232"/>
                    <a:pt x="15465" y="24173"/>
                  </a:cubicBezTo>
                  <a:cubicBezTo>
                    <a:pt x="15472" y="24145"/>
                    <a:pt x="15463" y="24105"/>
                    <a:pt x="15453" y="24061"/>
                  </a:cubicBezTo>
                  <a:cubicBezTo>
                    <a:pt x="15444" y="24021"/>
                    <a:pt x="15433" y="23976"/>
                    <a:pt x="15437" y="23940"/>
                  </a:cubicBezTo>
                  <a:cubicBezTo>
                    <a:pt x="15442" y="23904"/>
                    <a:pt x="15462" y="23861"/>
                    <a:pt x="15479" y="23824"/>
                  </a:cubicBezTo>
                  <a:cubicBezTo>
                    <a:pt x="15498" y="23784"/>
                    <a:pt x="15515" y="23749"/>
                    <a:pt x="15515" y="23720"/>
                  </a:cubicBezTo>
                  <a:cubicBezTo>
                    <a:pt x="15515" y="23668"/>
                    <a:pt x="15496" y="23620"/>
                    <a:pt x="15464" y="23586"/>
                  </a:cubicBezTo>
                  <a:cubicBezTo>
                    <a:pt x="15457" y="23578"/>
                    <a:pt x="15449" y="23573"/>
                    <a:pt x="15443" y="23568"/>
                  </a:cubicBezTo>
                  <a:cubicBezTo>
                    <a:pt x="15437" y="23551"/>
                    <a:pt x="15432" y="23534"/>
                    <a:pt x="15430" y="23514"/>
                  </a:cubicBezTo>
                  <a:cubicBezTo>
                    <a:pt x="15428" y="23494"/>
                    <a:pt x="15430" y="23477"/>
                    <a:pt x="15432" y="23459"/>
                  </a:cubicBezTo>
                  <a:lnTo>
                    <a:pt x="15444" y="23447"/>
                  </a:lnTo>
                  <a:cubicBezTo>
                    <a:pt x="15474" y="23408"/>
                    <a:pt x="15488" y="23357"/>
                    <a:pt x="15481" y="23307"/>
                  </a:cubicBezTo>
                  <a:cubicBezTo>
                    <a:pt x="15477" y="23281"/>
                    <a:pt x="15458" y="23251"/>
                    <a:pt x="15437" y="23218"/>
                  </a:cubicBezTo>
                  <a:cubicBezTo>
                    <a:pt x="15415" y="23182"/>
                    <a:pt x="15390" y="23141"/>
                    <a:pt x="15384" y="23104"/>
                  </a:cubicBezTo>
                  <a:lnTo>
                    <a:pt x="15384" y="23103"/>
                  </a:lnTo>
                  <a:cubicBezTo>
                    <a:pt x="15378" y="23066"/>
                    <a:pt x="15389" y="23019"/>
                    <a:pt x="15398" y="22977"/>
                  </a:cubicBezTo>
                  <a:cubicBezTo>
                    <a:pt x="15407" y="22940"/>
                    <a:pt x="15415" y="22908"/>
                    <a:pt x="15410" y="22882"/>
                  </a:cubicBezTo>
                  <a:cubicBezTo>
                    <a:pt x="15399" y="22824"/>
                    <a:pt x="15362" y="22779"/>
                    <a:pt x="15315" y="22754"/>
                  </a:cubicBezTo>
                  <a:cubicBezTo>
                    <a:pt x="15309" y="22738"/>
                    <a:pt x="15303" y="22722"/>
                    <a:pt x="15299" y="22705"/>
                  </a:cubicBezTo>
                  <a:cubicBezTo>
                    <a:pt x="15296" y="22687"/>
                    <a:pt x="15295" y="22670"/>
                    <a:pt x="15295" y="22654"/>
                  </a:cubicBezTo>
                  <a:cubicBezTo>
                    <a:pt x="15299" y="22648"/>
                    <a:pt x="15304" y="22643"/>
                    <a:pt x="15309" y="22638"/>
                  </a:cubicBezTo>
                  <a:cubicBezTo>
                    <a:pt x="15336" y="22597"/>
                    <a:pt x="15346" y="22548"/>
                    <a:pt x="15336" y="22500"/>
                  </a:cubicBezTo>
                  <a:cubicBezTo>
                    <a:pt x="15331" y="22474"/>
                    <a:pt x="15312" y="22447"/>
                    <a:pt x="15291" y="22415"/>
                  </a:cubicBezTo>
                  <a:cubicBezTo>
                    <a:pt x="15268" y="22379"/>
                    <a:pt x="15240" y="22339"/>
                    <a:pt x="15233" y="22304"/>
                  </a:cubicBezTo>
                  <a:lnTo>
                    <a:pt x="15233" y="22302"/>
                  </a:lnTo>
                  <a:cubicBezTo>
                    <a:pt x="15226" y="22265"/>
                    <a:pt x="15237" y="22220"/>
                    <a:pt x="15246" y="22179"/>
                  </a:cubicBezTo>
                  <a:cubicBezTo>
                    <a:pt x="15254" y="22142"/>
                    <a:pt x="15262" y="22109"/>
                    <a:pt x="15257" y="22085"/>
                  </a:cubicBezTo>
                  <a:cubicBezTo>
                    <a:pt x="15246" y="22028"/>
                    <a:pt x="15210" y="21981"/>
                    <a:pt x="15162" y="21958"/>
                  </a:cubicBezTo>
                  <a:cubicBezTo>
                    <a:pt x="15156" y="21942"/>
                    <a:pt x="15150" y="21926"/>
                    <a:pt x="15147" y="21910"/>
                  </a:cubicBezTo>
                  <a:cubicBezTo>
                    <a:pt x="15145" y="21893"/>
                    <a:pt x="15143" y="21875"/>
                    <a:pt x="15145" y="21858"/>
                  </a:cubicBezTo>
                  <a:cubicBezTo>
                    <a:pt x="15180" y="21819"/>
                    <a:pt x="15198" y="21762"/>
                    <a:pt x="15187" y="21705"/>
                  </a:cubicBezTo>
                  <a:cubicBezTo>
                    <a:pt x="15182" y="21680"/>
                    <a:pt x="15164" y="21654"/>
                    <a:pt x="15143" y="21622"/>
                  </a:cubicBezTo>
                  <a:cubicBezTo>
                    <a:pt x="15120" y="21587"/>
                    <a:pt x="15092" y="21547"/>
                    <a:pt x="15085" y="21510"/>
                  </a:cubicBezTo>
                  <a:cubicBezTo>
                    <a:pt x="15079" y="21473"/>
                    <a:pt x="15090" y="21427"/>
                    <a:pt x="15100" y="21385"/>
                  </a:cubicBezTo>
                  <a:cubicBezTo>
                    <a:pt x="15109" y="21348"/>
                    <a:pt x="15117" y="21316"/>
                    <a:pt x="15111" y="21292"/>
                  </a:cubicBezTo>
                  <a:cubicBezTo>
                    <a:pt x="15101" y="21235"/>
                    <a:pt x="15066" y="21188"/>
                    <a:pt x="15020" y="21162"/>
                  </a:cubicBezTo>
                  <a:cubicBezTo>
                    <a:pt x="15013" y="21147"/>
                    <a:pt x="15008" y="21131"/>
                    <a:pt x="15005" y="21114"/>
                  </a:cubicBezTo>
                  <a:cubicBezTo>
                    <a:pt x="15003" y="21097"/>
                    <a:pt x="15003" y="21079"/>
                    <a:pt x="15003" y="21062"/>
                  </a:cubicBezTo>
                  <a:cubicBezTo>
                    <a:pt x="15038" y="21023"/>
                    <a:pt x="15057" y="20967"/>
                    <a:pt x="15047" y="20910"/>
                  </a:cubicBezTo>
                  <a:cubicBezTo>
                    <a:pt x="15043" y="20886"/>
                    <a:pt x="15026" y="20860"/>
                    <a:pt x="15005" y="20826"/>
                  </a:cubicBezTo>
                  <a:cubicBezTo>
                    <a:pt x="14989" y="20803"/>
                    <a:pt x="14973" y="20776"/>
                    <a:pt x="14963" y="20751"/>
                  </a:cubicBezTo>
                  <a:cubicBezTo>
                    <a:pt x="14957" y="20738"/>
                    <a:pt x="14952" y="20726"/>
                    <a:pt x="14951" y="20713"/>
                  </a:cubicBezTo>
                  <a:cubicBezTo>
                    <a:pt x="14946" y="20683"/>
                    <a:pt x="14953" y="20646"/>
                    <a:pt x="14963" y="20610"/>
                  </a:cubicBezTo>
                  <a:cubicBezTo>
                    <a:pt x="14964" y="20602"/>
                    <a:pt x="14967" y="20596"/>
                    <a:pt x="14968" y="20588"/>
                  </a:cubicBezTo>
                  <a:cubicBezTo>
                    <a:pt x="14978" y="20552"/>
                    <a:pt x="14987" y="20520"/>
                    <a:pt x="14983" y="20496"/>
                  </a:cubicBezTo>
                  <a:cubicBezTo>
                    <a:pt x="14980" y="20475"/>
                    <a:pt x="14972" y="20454"/>
                    <a:pt x="14962" y="20435"/>
                  </a:cubicBezTo>
                  <a:cubicBezTo>
                    <a:pt x="14946" y="20404"/>
                    <a:pt x="14922" y="20381"/>
                    <a:pt x="14893" y="20364"/>
                  </a:cubicBezTo>
                  <a:cubicBezTo>
                    <a:pt x="14887" y="20348"/>
                    <a:pt x="14883" y="20330"/>
                    <a:pt x="14879" y="20315"/>
                  </a:cubicBezTo>
                  <a:cubicBezTo>
                    <a:pt x="14877" y="20298"/>
                    <a:pt x="14877" y="20281"/>
                    <a:pt x="14878" y="20264"/>
                  </a:cubicBezTo>
                  <a:cubicBezTo>
                    <a:pt x="14915" y="20225"/>
                    <a:pt x="14936" y="20171"/>
                    <a:pt x="14928" y="20113"/>
                  </a:cubicBezTo>
                  <a:cubicBezTo>
                    <a:pt x="14926" y="20088"/>
                    <a:pt x="14909" y="20060"/>
                    <a:pt x="14889" y="20029"/>
                  </a:cubicBezTo>
                  <a:cubicBezTo>
                    <a:pt x="14867" y="19992"/>
                    <a:pt x="14843" y="19951"/>
                    <a:pt x="14837" y="19914"/>
                  </a:cubicBezTo>
                  <a:cubicBezTo>
                    <a:pt x="14834" y="19877"/>
                    <a:pt x="14847" y="19832"/>
                    <a:pt x="14860" y="19790"/>
                  </a:cubicBezTo>
                  <a:cubicBezTo>
                    <a:pt x="14870" y="19755"/>
                    <a:pt x="14882" y="19723"/>
                    <a:pt x="14878" y="19700"/>
                  </a:cubicBezTo>
                  <a:cubicBezTo>
                    <a:pt x="14872" y="19642"/>
                    <a:pt x="14840" y="19594"/>
                    <a:pt x="14795" y="19565"/>
                  </a:cubicBezTo>
                  <a:cubicBezTo>
                    <a:pt x="14790" y="19549"/>
                    <a:pt x="14787" y="19532"/>
                    <a:pt x="14785" y="19515"/>
                  </a:cubicBezTo>
                  <a:cubicBezTo>
                    <a:pt x="14783" y="19497"/>
                    <a:pt x="14783" y="19480"/>
                    <a:pt x="14787" y="19463"/>
                  </a:cubicBezTo>
                  <a:cubicBezTo>
                    <a:pt x="14825" y="19427"/>
                    <a:pt x="14847" y="19374"/>
                    <a:pt x="14843" y="19316"/>
                  </a:cubicBezTo>
                  <a:cubicBezTo>
                    <a:pt x="14840" y="19291"/>
                    <a:pt x="14826" y="19263"/>
                    <a:pt x="14808" y="19230"/>
                  </a:cubicBezTo>
                  <a:cubicBezTo>
                    <a:pt x="14788" y="19193"/>
                    <a:pt x="14763" y="19149"/>
                    <a:pt x="14761" y="19112"/>
                  </a:cubicBezTo>
                  <a:cubicBezTo>
                    <a:pt x="14758" y="19075"/>
                    <a:pt x="14774" y="19030"/>
                    <a:pt x="14789" y="18990"/>
                  </a:cubicBezTo>
                  <a:cubicBezTo>
                    <a:pt x="14802" y="18954"/>
                    <a:pt x="14813" y="18925"/>
                    <a:pt x="14811" y="18900"/>
                  </a:cubicBezTo>
                  <a:cubicBezTo>
                    <a:pt x="14808" y="18842"/>
                    <a:pt x="14778" y="18793"/>
                    <a:pt x="14735" y="18762"/>
                  </a:cubicBezTo>
                  <a:cubicBezTo>
                    <a:pt x="14731" y="18746"/>
                    <a:pt x="14727" y="18729"/>
                    <a:pt x="14727" y="18712"/>
                  </a:cubicBezTo>
                  <a:cubicBezTo>
                    <a:pt x="14725" y="18695"/>
                    <a:pt x="14729" y="18678"/>
                    <a:pt x="14731" y="18662"/>
                  </a:cubicBezTo>
                  <a:cubicBezTo>
                    <a:pt x="14772" y="18627"/>
                    <a:pt x="14797" y="18574"/>
                    <a:pt x="14795" y="18519"/>
                  </a:cubicBezTo>
                  <a:cubicBezTo>
                    <a:pt x="14794" y="18493"/>
                    <a:pt x="14781" y="18464"/>
                    <a:pt x="14766" y="18431"/>
                  </a:cubicBezTo>
                  <a:cubicBezTo>
                    <a:pt x="14747" y="18393"/>
                    <a:pt x="14727" y="18350"/>
                    <a:pt x="14725" y="18311"/>
                  </a:cubicBezTo>
                  <a:cubicBezTo>
                    <a:pt x="14725" y="18274"/>
                    <a:pt x="14744" y="18230"/>
                    <a:pt x="14761" y="18192"/>
                  </a:cubicBezTo>
                  <a:cubicBezTo>
                    <a:pt x="14776" y="18157"/>
                    <a:pt x="14789" y="18128"/>
                    <a:pt x="14789" y="18103"/>
                  </a:cubicBezTo>
                  <a:cubicBezTo>
                    <a:pt x="14789" y="18046"/>
                    <a:pt x="14762" y="17994"/>
                    <a:pt x="14721" y="17962"/>
                  </a:cubicBezTo>
                  <a:cubicBezTo>
                    <a:pt x="14718" y="17945"/>
                    <a:pt x="14716" y="17928"/>
                    <a:pt x="14716" y="17910"/>
                  </a:cubicBezTo>
                  <a:cubicBezTo>
                    <a:pt x="14716" y="17893"/>
                    <a:pt x="14719" y="17876"/>
                    <a:pt x="14723" y="17859"/>
                  </a:cubicBezTo>
                  <a:cubicBezTo>
                    <a:pt x="14766" y="17826"/>
                    <a:pt x="14794" y="17776"/>
                    <a:pt x="14795" y="17718"/>
                  </a:cubicBezTo>
                  <a:cubicBezTo>
                    <a:pt x="14795" y="17693"/>
                    <a:pt x="14783" y="17662"/>
                    <a:pt x="14769" y="17629"/>
                  </a:cubicBezTo>
                  <a:cubicBezTo>
                    <a:pt x="14753" y="17588"/>
                    <a:pt x="14735" y="17544"/>
                    <a:pt x="14736" y="17507"/>
                  </a:cubicBezTo>
                  <a:cubicBezTo>
                    <a:pt x="14736" y="17499"/>
                    <a:pt x="14737" y="17491"/>
                    <a:pt x="14740" y="17483"/>
                  </a:cubicBezTo>
                  <a:cubicBezTo>
                    <a:pt x="14769" y="17492"/>
                    <a:pt x="14800" y="17498"/>
                    <a:pt x="14832" y="17498"/>
                  </a:cubicBezTo>
                  <a:cubicBezTo>
                    <a:pt x="14868" y="17498"/>
                    <a:pt x="14911" y="17481"/>
                    <a:pt x="14962" y="17460"/>
                  </a:cubicBezTo>
                  <a:cubicBezTo>
                    <a:pt x="14971" y="17456"/>
                    <a:pt x="14979" y="17453"/>
                    <a:pt x="14988" y="17449"/>
                  </a:cubicBezTo>
                  <a:cubicBezTo>
                    <a:pt x="15061" y="17419"/>
                    <a:pt x="15142" y="17383"/>
                    <a:pt x="15214" y="17383"/>
                  </a:cubicBezTo>
                  <a:cubicBezTo>
                    <a:pt x="15284" y="17383"/>
                    <a:pt x="15367" y="17418"/>
                    <a:pt x="15438" y="17449"/>
                  </a:cubicBezTo>
                  <a:cubicBezTo>
                    <a:pt x="15500" y="17476"/>
                    <a:pt x="15553" y="17498"/>
                    <a:pt x="15594" y="17498"/>
                  </a:cubicBezTo>
                  <a:cubicBezTo>
                    <a:pt x="15696" y="17498"/>
                    <a:pt x="15786" y="17450"/>
                    <a:pt x="15842" y="17378"/>
                  </a:cubicBezTo>
                  <a:cubicBezTo>
                    <a:pt x="15875" y="17370"/>
                    <a:pt x="15909" y="17366"/>
                    <a:pt x="15944" y="17366"/>
                  </a:cubicBezTo>
                  <a:cubicBezTo>
                    <a:pt x="15979" y="17366"/>
                    <a:pt x="16014" y="17370"/>
                    <a:pt x="16047" y="17378"/>
                  </a:cubicBezTo>
                  <a:cubicBezTo>
                    <a:pt x="16103" y="17450"/>
                    <a:pt x="16192" y="17498"/>
                    <a:pt x="16294" y="17498"/>
                  </a:cubicBezTo>
                  <a:cubicBezTo>
                    <a:pt x="16335" y="17498"/>
                    <a:pt x="16390" y="17476"/>
                    <a:pt x="16450" y="17449"/>
                  </a:cubicBezTo>
                  <a:cubicBezTo>
                    <a:pt x="16522" y="17419"/>
                    <a:pt x="16604" y="17383"/>
                    <a:pt x="16675" y="17383"/>
                  </a:cubicBezTo>
                  <a:cubicBezTo>
                    <a:pt x="16746" y="17383"/>
                    <a:pt x="16828" y="17418"/>
                    <a:pt x="16900" y="17449"/>
                  </a:cubicBezTo>
                  <a:cubicBezTo>
                    <a:pt x="16962" y="17476"/>
                    <a:pt x="17015" y="17498"/>
                    <a:pt x="17056" y="17498"/>
                  </a:cubicBezTo>
                  <a:cubicBezTo>
                    <a:pt x="17157" y="17498"/>
                    <a:pt x="17248" y="17450"/>
                    <a:pt x="17304" y="17378"/>
                  </a:cubicBezTo>
                  <a:cubicBezTo>
                    <a:pt x="17337" y="17370"/>
                    <a:pt x="17371" y="17366"/>
                    <a:pt x="17405" y="17366"/>
                  </a:cubicBezTo>
                  <a:cubicBezTo>
                    <a:pt x="17440" y="17366"/>
                    <a:pt x="17475" y="17370"/>
                    <a:pt x="17508" y="17378"/>
                  </a:cubicBezTo>
                  <a:cubicBezTo>
                    <a:pt x="17564" y="17450"/>
                    <a:pt x="17654" y="17498"/>
                    <a:pt x="17756" y="17498"/>
                  </a:cubicBezTo>
                  <a:cubicBezTo>
                    <a:pt x="17796" y="17498"/>
                    <a:pt x="17851" y="17476"/>
                    <a:pt x="17911" y="17449"/>
                  </a:cubicBezTo>
                  <a:cubicBezTo>
                    <a:pt x="17984" y="17419"/>
                    <a:pt x="18065" y="17383"/>
                    <a:pt x="18137" y="17383"/>
                  </a:cubicBezTo>
                  <a:cubicBezTo>
                    <a:pt x="18208" y="17383"/>
                    <a:pt x="18290" y="17418"/>
                    <a:pt x="18363" y="17449"/>
                  </a:cubicBezTo>
                  <a:cubicBezTo>
                    <a:pt x="18423" y="17476"/>
                    <a:pt x="18477" y="17498"/>
                    <a:pt x="18518" y="17498"/>
                  </a:cubicBezTo>
                  <a:cubicBezTo>
                    <a:pt x="18619" y="17498"/>
                    <a:pt x="18711" y="17450"/>
                    <a:pt x="18766" y="17378"/>
                  </a:cubicBezTo>
                  <a:cubicBezTo>
                    <a:pt x="18799" y="17370"/>
                    <a:pt x="18833" y="17366"/>
                    <a:pt x="18868" y="17366"/>
                  </a:cubicBezTo>
                  <a:cubicBezTo>
                    <a:pt x="18902" y="17366"/>
                    <a:pt x="18937" y="17370"/>
                    <a:pt x="18970" y="17378"/>
                  </a:cubicBezTo>
                  <a:cubicBezTo>
                    <a:pt x="19027" y="17450"/>
                    <a:pt x="19117" y="17498"/>
                    <a:pt x="19218" y="17498"/>
                  </a:cubicBezTo>
                  <a:cubicBezTo>
                    <a:pt x="19259" y="17498"/>
                    <a:pt x="19313" y="17476"/>
                    <a:pt x="19373" y="17449"/>
                  </a:cubicBezTo>
                  <a:cubicBezTo>
                    <a:pt x="19446" y="17419"/>
                    <a:pt x="19528" y="17383"/>
                    <a:pt x="19599" y="17383"/>
                  </a:cubicBezTo>
                  <a:cubicBezTo>
                    <a:pt x="19670" y="17383"/>
                    <a:pt x="19752" y="17418"/>
                    <a:pt x="19824" y="17449"/>
                  </a:cubicBezTo>
                  <a:cubicBezTo>
                    <a:pt x="19887" y="17476"/>
                    <a:pt x="19939" y="17498"/>
                    <a:pt x="19979" y="17498"/>
                  </a:cubicBezTo>
                  <a:cubicBezTo>
                    <a:pt x="20062" y="17498"/>
                    <a:pt x="20140" y="17467"/>
                    <a:pt x="20198" y="17413"/>
                  </a:cubicBezTo>
                  <a:cubicBezTo>
                    <a:pt x="20209" y="17403"/>
                    <a:pt x="20220" y="17390"/>
                    <a:pt x="20230" y="17378"/>
                  </a:cubicBezTo>
                  <a:cubicBezTo>
                    <a:pt x="20264" y="17370"/>
                    <a:pt x="20300" y="17364"/>
                    <a:pt x="20341" y="17361"/>
                  </a:cubicBezTo>
                  <a:cubicBezTo>
                    <a:pt x="20352" y="17360"/>
                    <a:pt x="20362" y="17360"/>
                    <a:pt x="20373" y="17360"/>
                  </a:cubicBezTo>
                  <a:cubicBezTo>
                    <a:pt x="20400" y="17360"/>
                    <a:pt x="20426" y="17362"/>
                    <a:pt x="20452" y="17364"/>
                  </a:cubicBezTo>
                  <a:cubicBezTo>
                    <a:pt x="20505" y="17414"/>
                    <a:pt x="20579" y="17446"/>
                    <a:pt x="20664" y="17446"/>
                  </a:cubicBezTo>
                  <a:cubicBezTo>
                    <a:pt x="20690" y="17446"/>
                    <a:pt x="20716" y="17444"/>
                    <a:pt x="20742" y="17438"/>
                  </a:cubicBezTo>
                  <a:cubicBezTo>
                    <a:pt x="20797" y="17425"/>
                    <a:pt x="20860" y="17375"/>
                    <a:pt x="20928" y="17322"/>
                  </a:cubicBezTo>
                  <a:cubicBezTo>
                    <a:pt x="20989" y="17274"/>
                    <a:pt x="21050" y="17225"/>
                    <a:pt x="21110" y="17198"/>
                  </a:cubicBezTo>
                  <a:cubicBezTo>
                    <a:pt x="21164" y="17175"/>
                    <a:pt x="21232" y="17164"/>
                    <a:pt x="21298" y="17155"/>
                  </a:cubicBezTo>
                  <a:lnTo>
                    <a:pt x="21333" y="17150"/>
                  </a:lnTo>
                  <a:cubicBezTo>
                    <a:pt x="21426" y="17135"/>
                    <a:pt x="21496" y="17121"/>
                    <a:pt x="21537" y="17092"/>
                  </a:cubicBezTo>
                  <a:cubicBezTo>
                    <a:pt x="21613" y="17039"/>
                    <a:pt x="21666" y="16958"/>
                    <a:pt x="21677" y="16874"/>
                  </a:cubicBezTo>
                  <a:cubicBezTo>
                    <a:pt x="21680" y="16858"/>
                    <a:pt x="21680" y="16840"/>
                    <a:pt x="21679" y="16823"/>
                  </a:cubicBezTo>
                  <a:cubicBezTo>
                    <a:pt x="21700" y="16792"/>
                    <a:pt x="21724" y="16763"/>
                    <a:pt x="21751" y="16734"/>
                  </a:cubicBezTo>
                  <a:cubicBezTo>
                    <a:pt x="21777" y="16707"/>
                    <a:pt x="21807" y="16682"/>
                    <a:pt x="21835" y="16658"/>
                  </a:cubicBezTo>
                  <a:cubicBezTo>
                    <a:pt x="21853" y="16658"/>
                    <a:pt x="21870" y="16657"/>
                    <a:pt x="21887" y="16653"/>
                  </a:cubicBezTo>
                  <a:cubicBezTo>
                    <a:pt x="21971" y="16636"/>
                    <a:pt x="22051" y="16575"/>
                    <a:pt x="22098" y="16494"/>
                  </a:cubicBezTo>
                  <a:cubicBezTo>
                    <a:pt x="22122" y="16454"/>
                    <a:pt x="22135" y="16386"/>
                    <a:pt x="22140" y="16279"/>
                  </a:cubicBezTo>
                  <a:cubicBezTo>
                    <a:pt x="22141" y="16258"/>
                    <a:pt x="22143" y="16236"/>
                    <a:pt x="22143" y="16215"/>
                  </a:cubicBezTo>
                  <a:cubicBezTo>
                    <a:pt x="22145" y="16153"/>
                    <a:pt x="22149" y="16090"/>
                    <a:pt x="22161" y="16037"/>
                  </a:cubicBezTo>
                  <a:cubicBezTo>
                    <a:pt x="22175" y="15984"/>
                    <a:pt x="22199" y="15931"/>
                    <a:pt x="22226" y="15873"/>
                  </a:cubicBezTo>
                  <a:cubicBezTo>
                    <a:pt x="22235" y="15853"/>
                    <a:pt x="22245" y="15833"/>
                    <a:pt x="22252" y="15814"/>
                  </a:cubicBezTo>
                  <a:cubicBezTo>
                    <a:pt x="22296" y="15717"/>
                    <a:pt x="22314" y="15647"/>
                    <a:pt x="22312" y="15600"/>
                  </a:cubicBezTo>
                  <a:cubicBezTo>
                    <a:pt x="22290" y="15492"/>
                    <a:pt x="22244" y="15402"/>
                    <a:pt x="22175" y="15347"/>
                  </a:cubicBezTo>
                  <a:cubicBezTo>
                    <a:pt x="22160" y="15337"/>
                    <a:pt x="22145" y="15328"/>
                    <a:pt x="22130" y="15321"/>
                  </a:cubicBezTo>
                  <a:cubicBezTo>
                    <a:pt x="22113" y="15287"/>
                    <a:pt x="22097" y="15251"/>
                    <a:pt x="22084" y="15214"/>
                  </a:cubicBezTo>
                  <a:cubicBezTo>
                    <a:pt x="22071" y="15177"/>
                    <a:pt x="22060" y="15138"/>
                    <a:pt x="22053" y="15100"/>
                  </a:cubicBezTo>
                  <a:cubicBezTo>
                    <a:pt x="22059" y="15084"/>
                    <a:pt x="22065" y="15068"/>
                    <a:pt x="22071" y="15051"/>
                  </a:cubicBezTo>
                  <a:cubicBezTo>
                    <a:pt x="22092" y="14967"/>
                    <a:pt x="22071" y="14870"/>
                    <a:pt x="22018" y="14792"/>
                  </a:cubicBezTo>
                  <a:cubicBezTo>
                    <a:pt x="21985" y="14744"/>
                    <a:pt x="21912" y="14699"/>
                    <a:pt x="21844" y="14662"/>
                  </a:cubicBezTo>
                  <a:lnTo>
                    <a:pt x="21807" y="14642"/>
                  </a:lnTo>
                  <a:cubicBezTo>
                    <a:pt x="21749" y="14610"/>
                    <a:pt x="21689" y="14578"/>
                    <a:pt x="21645" y="14540"/>
                  </a:cubicBezTo>
                  <a:cubicBezTo>
                    <a:pt x="21597" y="14496"/>
                    <a:pt x="21554" y="14433"/>
                    <a:pt x="21513" y="14371"/>
                  </a:cubicBezTo>
                  <a:cubicBezTo>
                    <a:pt x="21462" y="14296"/>
                    <a:pt x="21415" y="14224"/>
                    <a:pt x="21363" y="14197"/>
                  </a:cubicBezTo>
                  <a:cubicBezTo>
                    <a:pt x="21310" y="14166"/>
                    <a:pt x="21252" y="14151"/>
                    <a:pt x="21195" y="14151"/>
                  </a:cubicBezTo>
                  <a:cubicBezTo>
                    <a:pt x="21147" y="14151"/>
                    <a:pt x="21100" y="14162"/>
                    <a:pt x="21061" y="14184"/>
                  </a:cubicBezTo>
                  <a:cubicBezTo>
                    <a:pt x="21025" y="14177"/>
                    <a:pt x="20989" y="14167"/>
                    <a:pt x="20953" y="14156"/>
                  </a:cubicBezTo>
                  <a:cubicBezTo>
                    <a:pt x="20916" y="14143"/>
                    <a:pt x="20881" y="14127"/>
                    <a:pt x="20850" y="14108"/>
                  </a:cubicBezTo>
                  <a:cubicBezTo>
                    <a:pt x="20846" y="14098"/>
                    <a:pt x="20842" y="14088"/>
                    <a:pt x="20837" y="14079"/>
                  </a:cubicBezTo>
                  <a:cubicBezTo>
                    <a:pt x="20790" y="14001"/>
                    <a:pt x="20709" y="13945"/>
                    <a:pt x="20613" y="13928"/>
                  </a:cubicBezTo>
                  <a:cubicBezTo>
                    <a:pt x="20603" y="13926"/>
                    <a:pt x="20593" y="13925"/>
                    <a:pt x="20582" y="13925"/>
                  </a:cubicBezTo>
                  <a:cubicBezTo>
                    <a:pt x="20531" y="13925"/>
                    <a:pt x="20467" y="13944"/>
                    <a:pt x="20398" y="13963"/>
                  </a:cubicBezTo>
                  <a:cubicBezTo>
                    <a:pt x="20324" y="13984"/>
                    <a:pt x="20247" y="14005"/>
                    <a:pt x="20183" y="14005"/>
                  </a:cubicBezTo>
                  <a:cubicBezTo>
                    <a:pt x="20112" y="14005"/>
                    <a:pt x="20030" y="13970"/>
                    <a:pt x="19957" y="13939"/>
                  </a:cubicBezTo>
                  <a:cubicBezTo>
                    <a:pt x="19897" y="13912"/>
                    <a:pt x="19843" y="13890"/>
                    <a:pt x="19802" y="13890"/>
                  </a:cubicBezTo>
                  <a:cubicBezTo>
                    <a:pt x="19701" y="13890"/>
                    <a:pt x="19609" y="13938"/>
                    <a:pt x="19554" y="14010"/>
                  </a:cubicBezTo>
                  <a:cubicBezTo>
                    <a:pt x="19521" y="14018"/>
                    <a:pt x="19486" y="14022"/>
                    <a:pt x="19452" y="14022"/>
                  </a:cubicBezTo>
                  <a:cubicBezTo>
                    <a:pt x="19417" y="14022"/>
                    <a:pt x="19383" y="14018"/>
                    <a:pt x="19350" y="14010"/>
                  </a:cubicBezTo>
                  <a:cubicBezTo>
                    <a:pt x="19293" y="13938"/>
                    <a:pt x="19203" y="13890"/>
                    <a:pt x="19102" y="13890"/>
                  </a:cubicBezTo>
                  <a:cubicBezTo>
                    <a:pt x="19061" y="13890"/>
                    <a:pt x="19008" y="13912"/>
                    <a:pt x="18947" y="13939"/>
                  </a:cubicBezTo>
                  <a:cubicBezTo>
                    <a:pt x="18874" y="13969"/>
                    <a:pt x="18792" y="14005"/>
                    <a:pt x="18721" y="14005"/>
                  </a:cubicBezTo>
                  <a:cubicBezTo>
                    <a:pt x="18650" y="14005"/>
                    <a:pt x="18568" y="13970"/>
                    <a:pt x="18496" y="13939"/>
                  </a:cubicBezTo>
                  <a:cubicBezTo>
                    <a:pt x="18435" y="13912"/>
                    <a:pt x="18381" y="13890"/>
                    <a:pt x="18341" y="13890"/>
                  </a:cubicBezTo>
                  <a:cubicBezTo>
                    <a:pt x="18238" y="13890"/>
                    <a:pt x="18148" y="13938"/>
                    <a:pt x="18093" y="14010"/>
                  </a:cubicBezTo>
                  <a:cubicBezTo>
                    <a:pt x="18059" y="14018"/>
                    <a:pt x="18024" y="14022"/>
                    <a:pt x="17990" y="14022"/>
                  </a:cubicBezTo>
                  <a:cubicBezTo>
                    <a:pt x="17955" y="14022"/>
                    <a:pt x="17921" y="14018"/>
                    <a:pt x="17888" y="14010"/>
                  </a:cubicBezTo>
                  <a:cubicBezTo>
                    <a:pt x="17831" y="13938"/>
                    <a:pt x="17742" y="13890"/>
                    <a:pt x="17640" y="13890"/>
                  </a:cubicBezTo>
                  <a:cubicBezTo>
                    <a:pt x="17599" y="13890"/>
                    <a:pt x="17545" y="13912"/>
                    <a:pt x="17484" y="13939"/>
                  </a:cubicBezTo>
                  <a:cubicBezTo>
                    <a:pt x="17413" y="13969"/>
                    <a:pt x="17330" y="14005"/>
                    <a:pt x="17260" y="14005"/>
                  </a:cubicBezTo>
                  <a:cubicBezTo>
                    <a:pt x="17188" y="14005"/>
                    <a:pt x="17107" y="13970"/>
                    <a:pt x="17035" y="13940"/>
                  </a:cubicBezTo>
                  <a:cubicBezTo>
                    <a:pt x="16973" y="13913"/>
                    <a:pt x="16920" y="13891"/>
                    <a:pt x="16880" y="13891"/>
                  </a:cubicBezTo>
                  <a:cubicBezTo>
                    <a:pt x="16778" y="13891"/>
                    <a:pt x="16688" y="13939"/>
                    <a:pt x="16632" y="14011"/>
                  </a:cubicBezTo>
                  <a:cubicBezTo>
                    <a:pt x="16599" y="14019"/>
                    <a:pt x="16565" y="14023"/>
                    <a:pt x="16530" y="14023"/>
                  </a:cubicBezTo>
                  <a:cubicBezTo>
                    <a:pt x="16496" y="14023"/>
                    <a:pt x="16461" y="14019"/>
                    <a:pt x="16428" y="14011"/>
                  </a:cubicBezTo>
                  <a:cubicBezTo>
                    <a:pt x="16371" y="13939"/>
                    <a:pt x="16281" y="13891"/>
                    <a:pt x="16180" y="13891"/>
                  </a:cubicBezTo>
                  <a:cubicBezTo>
                    <a:pt x="16139" y="13891"/>
                    <a:pt x="16085" y="13913"/>
                    <a:pt x="16024" y="13940"/>
                  </a:cubicBezTo>
                  <a:cubicBezTo>
                    <a:pt x="15952" y="13970"/>
                    <a:pt x="15870" y="14006"/>
                    <a:pt x="15799" y="14006"/>
                  </a:cubicBezTo>
                  <a:cubicBezTo>
                    <a:pt x="15727" y="14006"/>
                    <a:pt x="15646" y="13971"/>
                    <a:pt x="15573" y="13940"/>
                  </a:cubicBezTo>
                  <a:cubicBezTo>
                    <a:pt x="15512" y="13913"/>
                    <a:pt x="15458" y="13891"/>
                    <a:pt x="15417" y="13891"/>
                  </a:cubicBezTo>
                  <a:cubicBezTo>
                    <a:pt x="15316" y="13891"/>
                    <a:pt x="15225" y="13939"/>
                    <a:pt x="15169" y="14011"/>
                  </a:cubicBezTo>
                  <a:cubicBezTo>
                    <a:pt x="15137" y="14019"/>
                    <a:pt x="15104" y="14023"/>
                    <a:pt x="15069" y="14024"/>
                  </a:cubicBezTo>
                  <a:cubicBezTo>
                    <a:pt x="15063" y="13990"/>
                    <a:pt x="15047" y="13959"/>
                    <a:pt x="15024" y="13933"/>
                  </a:cubicBezTo>
                  <a:cubicBezTo>
                    <a:pt x="15022" y="13916"/>
                    <a:pt x="15022" y="13900"/>
                    <a:pt x="15025" y="13882"/>
                  </a:cubicBezTo>
                  <a:cubicBezTo>
                    <a:pt x="15027" y="13866"/>
                    <a:pt x="15032" y="13849"/>
                    <a:pt x="15038" y="13834"/>
                  </a:cubicBezTo>
                  <a:cubicBezTo>
                    <a:pt x="15085" y="13808"/>
                    <a:pt x="15120" y="13762"/>
                    <a:pt x="15129" y="13704"/>
                  </a:cubicBezTo>
                  <a:cubicBezTo>
                    <a:pt x="15133" y="13680"/>
                    <a:pt x="15125" y="13649"/>
                    <a:pt x="15116" y="13613"/>
                  </a:cubicBezTo>
                  <a:cubicBezTo>
                    <a:pt x="15105" y="13573"/>
                    <a:pt x="15094" y="13525"/>
                    <a:pt x="15100" y="13488"/>
                  </a:cubicBezTo>
                  <a:cubicBezTo>
                    <a:pt x="15106" y="13451"/>
                    <a:pt x="15133" y="13411"/>
                    <a:pt x="15157" y="13375"/>
                  </a:cubicBezTo>
                  <a:cubicBezTo>
                    <a:pt x="15178" y="13344"/>
                    <a:pt x="15196" y="13317"/>
                    <a:pt x="15200" y="13293"/>
                  </a:cubicBezTo>
                  <a:cubicBezTo>
                    <a:pt x="15211" y="13236"/>
                    <a:pt x="15194" y="13180"/>
                    <a:pt x="15158" y="13140"/>
                  </a:cubicBezTo>
                  <a:cubicBezTo>
                    <a:pt x="15158" y="13122"/>
                    <a:pt x="15158" y="13105"/>
                    <a:pt x="15162" y="13089"/>
                  </a:cubicBezTo>
                  <a:cubicBezTo>
                    <a:pt x="15164" y="13072"/>
                    <a:pt x="15172" y="13056"/>
                    <a:pt x="15178" y="13040"/>
                  </a:cubicBezTo>
                  <a:cubicBezTo>
                    <a:pt x="15225" y="13015"/>
                    <a:pt x="15262" y="12969"/>
                    <a:pt x="15273" y="12914"/>
                  </a:cubicBezTo>
                  <a:cubicBezTo>
                    <a:pt x="15278" y="12888"/>
                    <a:pt x="15270" y="12857"/>
                    <a:pt x="15262" y="12820"/>
                  </a:cubicBezTo>
                  <a:cubicBezTo>
                    <a:pt x="15253" y="12777"/>
                    <a:pt x="15242" y="12731"/>
                    <a:pt x="15251" y="12694"/>
                  </a:cubicBezTo>
                  <a:cubicBezTo>
                    <a:pt x="15258" y="12657"/>
                    <a:pt x="15285" y="12618"/>
                    <a:pt x="15310" y="12583"/>
                  </a:cubicBezTo>
                  <a:cubicBezTo>
                    <a:pt x="15332" y="12552"/>
                    <a:pt x="15351" y="12525"/>
                    <a:pt x="15356" y="12500"/>
                  </a:cubicBezTo>
                  <a:cubicBezTo>
                    <a:pt x="15365" y="12453"/>
                    <a:pt x="15357" y="12405"/>
                    <a:pt x="15332" y="12365"/>
                  </a:cubicBezTo>
                  <a:cubicBezTo>
                    <a:pt x="15328" y="12358"/>
                    <a:pt x="15322" y="12351"/>
                    <a:pt x="15317" y="12346"/>
                  </a:cubicBezTo>
                  <a:cubicBezTo>
                    <a:pt x="15317" y="12329"/>
                    <a:pt x="15319" y="12312"/>
                    <a:pt x="15321" y="12294"/>
                  </a:cubicBezTo>
                  <a:cubicBezTo>
                    <a:pt x="15326" y="12278"/>
                    <a:pt x="15331" y="12262"/>
                    <a:pt x="15337" y="12246"/>
                  </a:cubicBezTo>
                  <a:cubicBezTo>
                    <a:pt x="15386" y="12223"/>
                    <a:pt x="15423" y="12176"/>
                    <a:pt x="15435" y="12119"/>
                  </a:cubicBezTo>
                  <a:cubicBezTo>
                    <a:pt x="15440" y="12094"/>
                    <a:pt x="15433" y="12062"/>
                    <a:pt x="15426" y="12025"/>
                  </a:cubicBezTo>
                  <a:cubicBezTo>
                    <a:pt x="15416" y="11982"/>
                    <a:pt x="15407" y="11935"/>
                    <a:pt x="15415" y="11899"/>
                  </a:cubicBezTo>
                  <a:cubicBezTo>
                    <a:pt x="15423" y="11862"/>
                    <a:pt x="15451" y="11823"/>
                    <a:pt x="15474" y="11788"/>
                  </a:cubicBezTo>
                  <a:cubicBezTo>
                    <a:pt x="15496" y="11757"/>
                    <a:pt x="15515" y="11729"/>
                    <a:pt x="15521" y="11706"/>
                  </a:cubicBezTo>
                  <a:cubicBezTo>
                    <a:pt x="15531" y="11656"/>
                    <a:pt x="15521" y="11608"/>
                    <a:pt x="15494" y="11567"/>
                  </a:cubicBezTo>
                  <a:cubicBezTo>
                    <a:pt x="15490" y="11562"/>
                    <a:pt x="15486" y="11556"/>
                    <a:pt x="15481" y="11551"/>
                  </a:cubicBezTo>
                  <a:cubicBezTo>
                    <a:pt x="15481" y="11534"/>
                    <a:pt x="15481" y="11517"/>
                    <a:pt x="15485" y="11500"/>
                  </a:cubicBezTo>
                  <a:cubicBezTo>
                    <a:pt x="15489" y="11482"/>
                    <a:pt x="15494" y="11467"/>
                    <a:pt x="15501" y="11451"/>
                  </a:cubicBezTo>
                  <a:cubicBezTo>
                    <a:pt x="15548" y="11427"/>
                    <a:pt x="15585" y="11380"/>
                    <a:pt x="15595" y="11322"/>
                  </a:cubicBezTo>
                  <a:cubicBezTo>
                    <a:pt x="15600" y="11297"/>
                    <a:pt x="15593" y="11264"/>
                    <a:pt x="15584" y="11227"/>
                  </a:cubicBezTo>
                  <a:cubicBezTo>
                    <a:pt x="15574" y="11186"/>
                    <a:pt x="15563" y="11139"/>
                    <a:pt x="15569" y="11102"/>
                  </a:cubicBezTo>
                  <a:cubicBezTo>
                    <a:pt x="15575" y="11065"/>
                    <a:pt x="15601" y="11026"/>
                    <a:pt x="15625" y="10990"/>
                  </a:cubicBezTo>
                  <a:cubicBezTo>
                    <a:pt x="15646" y="10957"/>
                    <a:pt x="15664" y="10928"/>
                    <a:pt x="15668" y="10901"/>
                  </a:cubicBezTo>
                  <a:cubicBezTo>
                    <a:pt x="15676" y="10852"/>
                    <a:pt x="15664" y="10802"/>
                    <a:pt x="15633" y="10763"/>
                  </a:cubicBezTo>
                  <a:cubicBezTo>
                    <a:pt x="15630" y="10758"/>
                    <a:pt x="15625" y="10753"/>
                    <a:pt x="15621" y="10748"/>
                  </a:cubicBezTo>
                  <a:cubicBezTo>
                    <a:pt x="15620" y="10732"/>
                    <a:pt x="15620" y="10715"/>
                    <a:pt x="15622" y="10696"/>
                  </a:cubicBezTo>
                  <a:cubicBezTo>
                    <a:pt x="15625" y="10679"/>
                    <a:pt x="15628" y="10662"/>
                    <a:pt x="15633" y="10646"/>
                  </a:cubicBezTo>
                  <a:cubicBezTo>
                    <a:pt x="15680" y="10618"/>
                    <a:pt x="15715" y="10568"/>
                    <a:pt x="15720" y="10507"/>
                  </a:cubicBezTo>
                  <a:cubicBezTo>
                    <a:pt x="15722" y="10481"/>
                    <a:pt x="15711" y="10448"/>
                    <a:pt x="15700" y="10410"/>
                  </a:cubicBezTo>
                  <a:cubicBezTo>
                    <a:pt x="15686" y="10369"/>
                    <a:pt x="15672" y="10325"/>
                    <a:pt x="15675" y="10288"/>
                  </a:cubicBezTo>
                  <a:cubicBezTo>
                    <a:pt x="15678" y="10251"/>
                    <a:pt x="15697" y="10209"/>
                    <a:pt x="15716" y="10170"/>
                  </a:cubicBezTo>
                  <a:cubicBezTo>
                    <a:pt x="15733" y="10132"/>
                    <a:pt x="15748" y="10100"/>
                    <a:pt x="15748" y="10072"/>
                  </a:cubicBezTo>
                  <a:cubicBezTo>
                    <a:pt x="15749" y="10021"/>
                    <a:pt x="15732" y="9973"/>
                    <a:pt x="15697" y="9940"/>
                  </a:cubicBezTo>
                  <a:cubicBezTo>
                    <a:pt x="15691" y="9934"/>
                    <a:pt x="15686" y="9930"/>
                    <a:pt x="15681" y="9926"/>
                  </a:cubicBezTo>
                  <a:cubicBezTo>
                    <a:pt x="15678" y="9908"/>
                    <a:pt x="15672" y="9890"/>
                    <a:pt x="15672" y="9872"/>
                  </a:cubicBezTo>
                  <a:cubicBezTo>
                    <a:pt x="15670" y="9853"/>
                    <a:pt x="15675" y="9835"/>
                    <a:pt x="15678" y="9816"/>
                  </a:cubicBezTo>
                  <a:cubicBezTo>
                    <a:pt x="15681" y="9813"/>
                    <a:pt x="15686" y="9809"/>
                    <a:pt x="15690" y="9805"/>
                  </a:cubicBezTo>
                  <a:cubicBezTo>
                    <a:pt x="15723" y="9767"/>
                    <a:pt x="15738" y="9715"/>
                    <a:pt x="15732" y="9662"/>
                  </a:cubicBezTo>
                  <a:cubicBezTo>
                    <a:pt x="15728" y="9634"/>
                    <a:pt x="15707" y="9600"/>
                    <a:pt x="15684" y="9561"/>
                  </a:cubicBezTo>
                  <a:cubicBezTo>
                    <a:pt x="15663" y="9525"/>
                    <a:pt x="15638" y="9486"/>
                    <a:pt x="15628" y="9450"/>
                  </a:cubicBezTo>
                  <a:cubicBezTo>
                    <a:pt x="15621" y="9415"/>
                    <a:pt x="15625" y="9371"/>
                    <a:pt x="15627" y="9329"/>
                  </a:cubicBezTo>
                  <a:cubicBezTo>
                    <a:pt x="15631" y="9282"/>
                    <a:pt x="15633" y="9240"/>
                    <a:pt x="15623" y="9212"/>
                  </a:cubicBezTo>
                  <a:cubicBezTo>
                    <a:pt x="15602" y="9155"/>
                    <a:pt x="15556" y="9114"/>
                    <a:pt x="15504" y="9098"/>
                  </a:cubicBezTo>
                  <a:cubicBezTo>
                    <a:pt x="15491" y="9083"/>
                    <a:pt x="15481" y="9067"/>
                    <a:pt x="15472" y="9051"/>
                  </a:cubicBezTo>
                  <a:cubicBezTo>
                    <a:pt x="15463" y="9033"/>
                    <a:pt x="15457" y="9015"/>
                    <a:pt x="15452" y="8999"/>
                  </a:cubicBezTo>
                  <a:cubicBezTo>
                    <a:pt x="15454" y="8993"/>
                    <a:pt x="15457" y="8987"/>
                    <a:pt x="15458" y="8981"/>
                  </a:cubicBezTo>
                  <a:cubicBezTo>
                    <a:pt x="15472" y="8932"/>
                    <a:pt x="15464" y="8878"/>
                    <a:pt x="15435" y="8832"/>
                  </a:cubicBezTo>
                  <a:cubicBezTo>
                    <a:pt x="15419" y="8807"/>
                    <a:pt x="15386" y="8786"/>
                    <a:pt x="15348" y="8761"/>
                  </a:cubicBezTo>
                  <a:cubicBezTo>
                    <a:pt x="15319" y="8743"/>
                    <a:pt x="15288" y="8722"/>
                    <a:pt x="15263" y="8697"/>
                  </a:cubicBezTo>
                  <a:cubicBezTo>
                    <a:pt x="15251" y="8677"/>
                    <a:pt x="15238" y="8656"/>
                    <a:pt x="15224" y="8637"/>
                  </a:cubicBezTo>
                  <a:cubicBezTo>
                    <a:pt x="15215" y="8616"/>
                    <a:pt x="15206" y="8595"/>
                    <a:pt x="15199" y="8574"/>
                  </a:cubicBezTo>
                  <a:cubicBezTo>
                    <a:pt x="15183" y="8530"/>
                    <a:pt x="15169" y="8493"/>
                    <a:pt x="15148" y="8472"/>
                  </a:cubicBezTo>
                  <a:cubicBezTo>
                    <a:pt x="15116" y="8439"/>
                    <a:pt x="15073" y="8419"/>
                    <a:pt x="15029" y="8417"/>
                  </a:cubicBezTo>
                  <a:cubicBezTo>
                    <a:pt x="15004" y="8393"/>
                    <a:pt x="14978" y="8370"/>
                    <a:pt x="14950" y="8348"/>
                  </a:cubicBezTo>
                  <a:cubicBezTo>
                    <a:pt x="14932" y="8334"/>
                    <a:pt x="14915" y="8321"/>
                    <a:pt x="14897" y="8307"/>
                  </a:cubicBezTo>
                  <a:cubicBezTo>
                    <a:pt x="14885" y="8266"/>
                    <a:pt x="14857" y="8228"/>
                    <a:pt x="14819" y="8203"/>
                  </a:cubicBezTo>
                  <a:cubicBezTo>
                    <a:pt x="14794" y="8186"/>
                    <a:pt x="14755" y="8181"/>
                    <a:pt x="14709" y="8174"/>
                  </a:cubicBezTo>
                  <a:cubicBezTo>
                    <a:pt x="14695" y="8173"/>
                    <a:pt x="14682" y="8170"/>
                    <a:pt x="14671" y="8168"/>
                  </a:cubicBezTo>
                  <a:cubicBezTo>
                    <a:pt x="14628" y="8147"/>
                    <a:pt x="14584" y="8128"/>
                    <a:pt x="14541" y="8111"/>
                  </a:cubicBezTo>
                  <a:cubicBezTo>
                    <a:pt x="14526" y="8097"/>
                    <a:pt x="14510" y="8084"/>
                    <a:pt x="14497" y="8069"/>
                  </a:cubicBezTo>
                  <a:cubicBezTo>
                    <a:pt x="14463" y="8036"/>
                    <a:pt x="14434" y="8008"/>
                    <a:pt x="14405" y="7997"/>
                  </a:cubicBezTo>
                  <a:cubicBezTo>
                    <a:pt x="14384" y="7990"/>
                    <a:pt x="14362" y="7985"/>
                    <a:pt x="14341" y="7985"/>
                  </a:cubicBezTo>
                  <a:cubicBezTo>
                    <a:pt x="14303" y="7985"/>
                    <a:pt x="14268" y="7997"/>
                    <a:pt x="14239" y="8017"/>
                  </a:cubicBezTo>
                  <a:cubicBezTo>
                    <a:pt x="14220" y="8016"/>
                    <a:pt x="14202" y="8015"/>
                    <a:pt x="14183" y="8011"/>
                  </a:cubicBezTo>
                  <a:cubicBezTo>
                    <a:pt x="14164" y="8006"/>
                    <a:pt x="14147" y="8000"/>
                    <a:pt x="14131" y="7994"/>
                  </a:cubicBezTo>
                  <a:cubicBezTo>
                    <a:pt x="14129" y="7989"/>
                    <a:pt x="14125" y="7983"/>
                    <a:pt x="14122" y="7978"/>
                  </a:cubicBezTo>
                  <a:cubicBezTo>
                    <a:pt x="14115" y="7969"/>
                    <a:pt x="14107" y="7960"/>
                    <a:pt x="14099" y="7954"/>
                  </a:cubicBezTo>
                  <a:lnTo>
                    <a:pt x="14099" y="7050"/>
                  </a:lnTo>
                  <a:lnTo>
                    <a:pt x="14276" y="7050"/>
                  </a:lnTo>
                  <a:cubicBezTo>
                    <a:pt x="14288" y="7048"/>
                    <a:pt x="14299" y="7046"/>
                    <a:pt x="14310" y="7042"/>
                  </a:cubicBezTo>
                  <a:cubicBezTo>
                    <a:pt x="14313" y="7041"/>
                    <a:pt x="14314" y="7041"/>
                    <a:pt x="14317" y="7041"/>
                  </a:cubicBezTo>
                  <a:cubicBezTo>
                    <a:pt x="14333" y="7035"/>
                    <a:pt x="14346" y="7026"/>
                    <a:pt x="14360" y="7016"/>
                  </a:cubicBezTo>
                  <a:cubicBezTo>
                    <a:pt x="14361" y="7015"/>
                    <a:pt x="14363" y="7014"/>
                    <a:pt x="14365" y="7013"/>
                  </a:cubicBezTo>
                  <a:cubicBezTo>
                    <a:pt x="14376" y="7003"/>
                    <a:pt x="14388" y="6990"/>
                    <a:pt x="14396" y="6976"/>
                  </a:cubicBezTo>
                  <a:cubicBezTo>
                    <a:pt x="14397" y="6974"/>
                    <a:pt x="14397" y="6972"/>
                    <a:pt x="14399" y="6971"/>
                  </a:cubicBezTo>
                  <a:cubicBezTo>
                    <a:pt x="14402" y="6966"/>
                    <a:pt x="14404" y="6962"/>
                    <a:pt x="14407" y="6956"/>
                  </a:cubicBezTo>
                  <a:cubicBezTo>
                    <a:pt x="14412" y="6946"/>
                    <a:pt x="14415" y="6935"/>
                    <a:pt x="14418" y="6924"/>
                  </a:cubicBezTo>
                  <a:lnTo>
                    <a:pt x="14423" y="6895"/>
                  </a:lnTo>
                  <a:lnTo>
                    <a:pt x="14420" y="6895"/>
                  </a:lnTo>
                  <a:lnTo>
                    <a:pt x="14420" y="6892"/>
                  </a:lnTo>
                  <a:lnTo>
                    <a:pt x="14420" y="6723"/>
                  </a:lnTo>
                  <a:lnTo>
                    <a:pt x="14259" y="6723"/>
                  </a:lnTo>
                  <a:lnTo>
                    <a:pt x="14259" y="6646"/>
                  </a:lnTo>
                  <a:lnTo>
                    <a:pt x="14420" y="6646"/>
                  </a:lnTo>
                  <a:lnTo>
                    <a:pt x="14420" y="6477"/>
                  </a:lnTo>
                  <a:lnTo>
                    <a:pt x="14420" y="6473"/>
                  </a:lnTo>
                  <a:lnTo>
                    <a:pt x="14423" y="6473"/>
                  </a:lnTo>
                  <a:lnTo>
                    <a:pt x="14418" y="6446"/>
                  </a:lnTo>
                  <a:cubicBezTo>
                    <a:pt x="14414" y="6435"/>
                    <a:pt x="14412" y="6425"/>
                    <a:pt x="14407" y="6414"/>
                  </a:cubicBezTo>
                  <a:lnTo>
                    <a:pt x="14399" y="6398"/>
                  </a:lnTo>
                  <a:cubicBezTo>
                    <a:pt x="14397" y="6397"/>
                    <a:pt x="14397" y="6394"/>
                    <a:pt x="14396" y="6393"/>
                  </a:cubicBezTo>
                  <a:cubicBezTo>
                    <a:pt x="14387" y="6380"/>
                    <a:pt x="14376" y="6367"/>
                    <a:pt x="14365" y="6357"/>
                  </a:cubicBezTo>
                  <a:cubicBezTo>
                    <a:pt x="14363" y="6356"/>
                    <a:pt x="14361" y="6355"/>
                    <a:pt x="14360" y="6354"/>
                  </a:cubicBezTo>
                  <a:cubicBezTo>
                    <a:pt x="14346" y="6344"/>
                    <a:pt x="14333" y="6335"/>
                    <a:pt x="14317" y="6330"/>
                  </a:cubicBezTo>
                  <a:cubicBezTo>
                    <a:pt x="14314" y="6329"/>
                    <a:pt x="14313" y="6329"/>
                    <a:pt x="14310" y="6329"/>
                  </a:cubicBezTo>
                  <a:cubicBezTo>
                    <a:pt x="14299" y="6325"/>
                    <a:pt x="14288" y="6322"/>
                    <a:pt x="14276" y="6320"/>
                  </a:cubicBezTo>
                  <a:lnTo>
                    <a:pt x="14096" y="6320"/>
                  </a:lnTo>
                  <a:lnTo>
                    <a:pt x="14096" y="5804"/>
                  </a:lnTo>
                  <a:lnTo>
                    <a:pt x="14096" y="5672"/>
                  </a:lnTo>
                  <a:lnTo>
                    <a:pt x="14096" y="5633"/>
                  </a:lnTo>
                  <a:lnTo>
                    <a:pt x="14096" y="5545"/>
                  </a:lnTo>
                  <a:lnTo>
                    <a:pt x="14096" y="5502"/>
                  </a:lnTo>
                  <a:lnTo>
                    <a:pt x="14096" y="5463"/>
                  </a:lnTo>
                  <a:lnTo>
                    <a:pt x="14096" y="5331"/>
                  </a:lnTo>
                  <a:lnTo>
                    <a:pt x="14096" y="5154"/>
                  </a:lnTo>
                  <a:lnTo>
                    <a:pt x="14107" y="5154"/>
                  </a:lnTo>
                  <a:cubicBezTo>
                    <a:pt x="14214" y="5154"/>
                    <a:pt x="14302" y="5067"/>
                    <a:pt x="14302" y="4960"/>
                  </a:cubicBezTo>
                  <a:lnTo>
                    <a:pt x="14302" y="4821"/>
                  </a:lnTo>
                  <a:lnTo>
                    <a:pt x="14302" y="3575"/>
                  </a:lnTo>
                  <a:lnTo>
                    <a:pt x="14302" y="3435"/>
                  </a:lnTo>
                  <a:cubicBezTo>
                    <a:pt x="14302" y="3328"/>
                    <a:pt x="14214" y="3241"/>
                    <a:pt x="14107" y="3241"/>
                  </a:cubicBezTo>
                  <a:lnTo>
                    <a:pt x="14096" y="3241"/>
                  </a:lnTo>
                  <a:lnTo>
                    <a:pt x="14096" y="3065"/>
                  </a:lnTo>
                  <a:lnTo>
                    <a:pt x="14096" y="2933"/>
                  </a:lnTo>
                  <a:lnTo>
                    <a:pt x="14096" y="2893"/>
                  </a:lnTo>
                  <a:lnTo>
                    <a:pt x="14096" y="2761"/>
                  </a:lnTo>
                  <a:lnTo>
                    <a:pt x="14096" y="2722"/>
                  </a:lnTo>
                  <a:lnTo>
                    <a:pt x="14096" y="2590"/>
                  </a:lnTo>
                  <a:lnTo>
                    <a:pt x="14096" y="2074"/>
                  </a:lnTo>
                  <a:lnTo>
                    <a:pt x="14272" y="2074"/>
                  </a:lnTo>
                  <a:cubicBezTo>
                    <a:pt x="14284" y="2072"/>
                    <a:pt x="14296" y="2069"/>
                    <a:pt x="14307" y="2065"/>
                  </a:cubicBezTo>
                  <a:cubicBezTo>
                    <a:pt x="14309" y="2064"/>
                    <a:pt x="14310" y="2064"/>
                    <a:pt x="14313" y="2064"/>
                  </a:cubicBezTo>
                  <a:cubicBezTo>
                    <a:pt x="14329" y="2059"/>
                    <a:pt x="14342" y="2049"/>
                    <a:pt x="14355" y="2041"/>
                  </a:cubicBezTo>
                  <a:cubicBezTo>
                    <a:pt x="14356" y="2039"/>
                    <a:pt x="14360" y="2038"/>
                    <a:pt x="14361" y="2037"/>
                  </a:cubicBezTo>
                  <a:cubicBezTo>
                    <a:pt x="14372" y="2026"/>
                    <a:pt x="14383" y="2014"/>
                    <a:pt x="14392" y="2001"/>
                  </a:cubicBezTo>
                  <a:cubicBezTo>
                    <a:pt x="14393" y="2000"/>
                    <a:pt x="14393" y="1997"/>
                    <a:pt x="14394" y="1996"/>
                  </a:cubicBezTo>
                  <a:cubicBezTo>
                    <a:pt x="14397" y="1991"/>
                    <a:pt x="14399" y="1988"/>
                    <a:pt x="14402" y="1983"/>
                  </a:cubicBezTo>
                  <a:cubicBezTo>
                    <a:pt x="14407" y="1972"/>
                    <a:pt x="14410" y="1960"/>
                    <a:pt x="14413" y="1948"/>
                  </a:cubicBezTo>
                  <a:lnTo>
                    <a:pt x="14419" y="1921"/>
                  </a:lnTo>
                  <a:lnTo>
                    <a:pt x="14415" y="1921"/>
                  </a:lnTo>
                  <a:lnTo>
                    <a:pt x="14415" y="1916"/>
                  </a:lnTo>
                  <a:lnTo>
                    <a:pt x="14415" y="1748"/>
                  </a:lnTo>
                  <a:lnTo>
                    <a:pt x="14255" y="1748"/>
                  </a:lnTo>
                  <a:lnTo>
                    <a:pt x="14255" y="1672"/>
                  </a:lnTo>
                  <a:lnTo>
                    <a:pt x="14415" y="1672"/>
                  </a:lnTo>
                  <a:lnTo>
                    <a:pt x="14415" y="1503"/>
                  </a:lnTo>
                  <a:lnTo>
                    <a:pt x="14415" y="1499"/>
                  </a:lnTo>
                  <a:lnTo>
                    <a:pt x="14419" y="1499"/>
                  </a:lnTo>
                  <a:lnTo>
                    <a:pt x="14413" y="1471"/>
                  </a:lnTo>
                  <a:cubicBezTo>
                    <a:pt x="14410" y="1459"/>
                    <a:pt x="14407" y="1447"/>
                    <a:pt x="14402" y="1436"/>
                  </a:cubicBezTo>
                  <a:cubicBezTo>
                    <a:pt x="14399" y="1431"/>
                    <a:pt x="14397" y="1427"/>
                    <a:pt x="14394" y="1424"/>
                  </a:cubicBezTo>
                  <a:cubicBezTo>
                    <a:pt x="14393" y="1422"/>
                    <a:pt x="14393" y="1421"/>
                    <a:pt x="14392" y="1419"/>
                  </a:cubicBezTo>
                  <a:cubicBezTo>
                    <a:pt x="14383" y="1404"/>
                    <a:pt x="14372" y="1392"/>
                    <a:pt x="14361" y="1382"/>
                  </a:cubicBezTo>
                  <a:cubicBezTo>
                    <a:pt x="14360" y="1380"/>
                    <a:pt x="14356" y="1379"/>
                    <a:pt x="14355" y="1378"/>
                  </a:cubicBezTo>
                  <a:cubicBezTo>
                    <a:pt x="14342" y="1367"/>
                    <a:pt x="14329" y="1359"/>
                    <a:pt x="14313" y="1353"/>
                  </a:cubicBezTo>
                  <a:cubicBezTo>
                    <a:pt x="14312" y="1352"/>
                    <a:pt x="14309" y="1352"/>
                    <a:pt x="14308" y="1352"/>
                  </a:cubicBezTo>
                  <a:cubicBezTo>
                    <a:pt x="14297" y="1348"/>
                    <a:pt x="14286" y="1346"/>
                    <a:pt x="14273" y="1345"/>
                  </a:cubicBezTo>
                  <a:lnTo>
                    <a:pt x="14096" y="1345"/>
                  </a:lnTo>
                  <a:lnTo>
                    <a:pt x="1409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4"/>
            <p:cNvSpPr/>
            <p:nvPr/>
          </p:nvSpPr>
          <p:spPr>
            <a:xfrm>
              <a:off x="4811514" y="5393726"/>
              <a:ext cx="12801" cy="12257"/>
            </a:xfrm>
            <a:custGeom>
              <a:avLst/>
              <a:gdLst/>
              <a:ahLst/>
              <a:cxnLst/>
              <a:rect l="l" t="t" r="r" b="b"/>
              <a:pathLst>
                <a:path w="282" h="270" extrusionOk="0">
                  <a:moveTo>
                    <a:pt x="140" y="89"/>
                  </a:moveTo>
                  <a:cubicBezTo>
                    <a:pt x="168" y="89"/>
                    <a:pt x="191" y="110"/>
                    <a:pt x="191" y="134"/>
                  </a:cubicBezTo>
                  <a:cubicBezTo>
                    <a:pt x="191" y="160"/>
                    <a:pt x="168" y="181"/>
                    <a:pt x="140" y="181"/>
                  </a:cubicBezTo>
                  <a:cubicBezTo>
                    <a:pt x="113" y="181"/>
                    <a:pt x="91" y="160"/>
                    <a:pt x="91" y="134"/>
                  </a:cubicBezTo>
                  <a:cubicBezTo>
                    <a:pt x="91" y="110"/>
                    <a:pt x="113" y="89"/>
                    <a:pt x="140" y="89"/>
                  </a:cubicBezTo>
                  <a:close/>
                  <a:moveTo>
                    <a:pt x="140" y="0"/>
                  </a:moveTo>
                  <a:cubicBezTo>
                    <a:pt x="63" y="0"/>
                    <a:pt x="0" y="60"/>
                    <a:pt x="0" y="134"/>
                  </a:cubicBezTo>
                  <a:cubicBezTo>
                    <a:pt x="0" y="208"/>
                    <a:pt x="62" y="269"/>
                    <a:pt x="140" y="269"/>
                  </a:cubicBezTo>
                  <a:cubicBezTo>
                    <a:pt x="219" y="269"/>
                    <a:pt x="282" y="208"/>
                    <a:pt x="282" y="134"/>
                  </a:cubicBezTo>
                  <a:cubicBezTo>
                    <a:pt x="282" y="60"/>
                    <a:pt x="219"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4"/>
            <p:cNvSpPr/>
            <p:nvPr/>
          </p:nvSpPr>
          <p:spPr>
            <a:xfrm>
              <a:off x="4776923" y="5393726"/>
              <a:ext cx="12892" cy="12257"/>
            </a:xfrm>
            <a:custGeom>
              <a:avLst/>
              <a:gdLst/>
              <a:ahLst/>
              <a:cxnLst/>
              <a:rect l="l" t="t" r="r" b="b"/>
              <a:pathLst>
                <a:path w="284" h="270" extrusionOk="0">
                  <a:moveTo>
                    <a:pt x="142" y="89"/>
                  </a:moveTo>
                  <a:cubicBezTo>
                    <a:pt x="170" y="89"/>
                    <a:pt x="192" y="110"/>
                    <a:pt x="192" y="134"/>
                  </a:cubicBezTo>
                  <a:cubicBezTo>
                    <a:pt x="192"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4"/>
            <p:cNvSpPr/>
            <p:nvPr/>
          </p:nvSpPr>
          <p:spPr>
            <a:xfrm>
              <a:off x="4745101" y="5393726"/>
              <a:ext cx="12892" cy="12257"/>
            </a:xfrm>
            <a:custGeom>
              <a:avLst/>
              <a:gdLst/>
              <a:ahLst/>
              <a:cxnLst/>
              <a:rect l="l" t="t" r="r" b="b"/>
              <a:pathLst>
                <a:path w="284" h="270" extrusionOk="0">
                  <a:moveTo>
                    <a:pt x="142" y="89"/>
                  </a:moveTo>
                  <a:cubicBezTo>
                    <a:pt x="169" y="89"/>
                    <a:pt x="192" y="110"/>
                    <a:pt x="192" y="134"/>
                  </a:cubicBezTo>
                  <a:cubicBezTo>
                    <a:pt x="192" y="160"/>
                    <a:pt x="169" y="181"/>
                    <a:pt x="142" y="181"/>
                  </a:cubicBezTo>
                  <a:cubicBezTo>
                    <a:pt x="114" y="181"/>
                    <a:pt x="92" y="160"/>
                    <a:pt x="92" y="134"/>
                  </a:cubicBezTo>
                  <a:cubicBezTo>
                    <a:pt x="92" y="110"/>
                    <a:pt x="114"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4"/>
            <p:cNvSpPr/>
            <p:nvPr/>
          </p:nvSpPr>
          <p:spPr>
            <a:xfrm>
              <a:off x="4710601" y="5393726"/>
              <a:ext cx="12801" cy="12257"/>
            </a:xfrm>
            <a:custGeom>
              <a:avLst/>
              <a:gdLst/>
              <a:ahLst/>
              <a:cxnLst/>
              <a:rect l="l" t="t" r="r" b="b"/>
              <a:pathLst>
                <a:path w="282" h="270" extrusionOk="0">
                  <a:moveTo>
                    <a:pt x="141" y="89"/>
                  </a:moveTo>
                  <a:cubicBezTo>
                    <a:pt x="169" y="89"/>
                    <a:pt x="191" y="110"/>
                    <a:pt x="191" y="134"/>
                  </a:cubicBezTo>
                  <a:cubicBezTo>
                    <a:pt x="191" y="160"/>
                    <a:pt x="169" y="181"/>
                    <a:pt x="141" y="181"/>
                  </a:cubicBezTo>
                  <a:cubicBezTo>
                    <a:pt x="114" y="181"/>
                    <a:pt x="91" y="160"/>
                    <a:pt x="91" y="134"/>
                  </a:cubicBezTo>
                  <a:cubicBezTo>
                    <a:pt x="91" y="110"/>
                    <a:pt x="114" y="89"/>
                    <a:pt x="141" y="89"/>
                  </a:cubicBezTo>
                  <a:close/>
                  <a:moveTo>
                    <a:pt x="141" y="0"/>
                  </a:moveTo>
                  <a:cubicBezTo>
                    <a:pt x="63" y="0"/>
                    <a:pt x="0" y="60"/>
                    <a:pt x="0" y="134"/>
                  </a:cubicBezTo>
                  <a:cubicBezTo>
                    <a:pt x="0" y="208"/>
                    <a:pt x="63" y="269"/>
                    <a:pt x="141" y="269"/>
                  </a:cubicBezTo>
                  <a:cubicBezTo>
                    <a:pt x="179" y="269"/>
                    <a:pt x="217" y="253"/>
                    <a:pt x="244" y="227"/>
                  </a:cubicBezTo>
                  <a:cubicBezTo>
                    <a:pt x="269" y="202"/>
                    <a:pt x="282" y="169"/>
                    <a:pt x="282" y="134"/>
                  </a:cubicBezTo>
                  <a:cubicBezTo>
                    <a:pt x="282" y="100"/>
                    <a:pt x="269" y="68"/>
                    <a:pt x="244" y="42"/>
                  </a:cubicBezTo>
                  <a:cubicBezTo>
                    <a:pt x="216" y="16"/>
                    <a:pt x="17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4"/>
            <p:cNvSpPr/>
            <p:nvPr/>
          </p:nvSpPr>
          <p:spPr>
            <a:xfrm>
              <a:off x="4678779" y="5393726"/>
              <a:ext cx="12892" cy="12257"/>
            </a:xfrm>
            <a:custGeom>
              <a:avLst/>
              <a:gdLst/>
              <a:ahLst/>
              <a:cxnLst/>
              <a:rect l="l" t="t" r="r" b="b"/>
              <a:pathLst>
                <a:path w="284" h="270" extrusionOk="0">
                  <a:moveTo>
                    <a:pt x="142" y="89"/>
                  </a:moveTo>
                  <a:cubicBezTo>
                    <a:pt x="170" y="89"/>
                    <a:pt x="192" y="110"/>
                    <a:pt x="192" y="134"/>
                  </a:cubicBezTo>
                  <a:cubicBezTo>
                    <a:pt x="193"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182" y="269"/>
                    <a:pt x="217" y="254"/>
                    <a:pt x="243" y="227"/>
                  </a:cubicBezTo>
                  <a:cubicBezTo>
                    <a:pt x="269" y="202"/>
                    <a:pt x="284" y="169"/>
                    <a:pt x="283" y="134"/>
                  </a:cubicBezTo>
                  <a:cubicBezTo>
                    <a:pt x="284"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4"/>
            <p:cNvSpPr/>
            <p:nvPr/>
          </p:nvSpPr>
          <p:spPr>
            <a:xfrm>
              <a:off x="4644233" y="5393726"/>
              <a:ext cx="12847" cy="12257"/>
            </a:xfrm>
            <a:custGeom>
              <a:avLst/>
              <a:gdLst/>
              <a:ahLst/>
              <a:cxnLst/>
              <a:rect l="l" t="t" r="r" b="b"/>
              <a:pathLst>
                <a:path w="283" h="270" extrusionOk="0">
                  <a:moveTo>
                    <a:pt x="141" y="90"/>
                  </a:moveTo>
                  <a:cubicBezTo>
                    <a:pt x="169" y="90"/>
                    <a:pt x="191" y="111"/>
                    <a:pt x="191" y="136"/>
                  </a:cubicBezTo>
                  <a:cubicBezTo>
                    <a:pt x="191" y="148"/>
                    <a:pt x="186" y="158"/>
                    <a:pt x="178" y="166"/>
                  </a:cubicBezTo>
                  <a:cubicBezTo>
                    <a:pt x="169" y="175"/>
                    <a:pt x="155" y="181"/>
                    <a:pt x="141" y="181"/>
                  </a:cubicBezTo>
                  <a:cubicBezTo>
                    <a:pt x="127" y="181"/>
                    <a:pt x="113" y="176"/>
                    <a:pt x="104" y="166"/>
                  </a:cubicBezTo>
                  <a:cubicBezTo>
                    <a:pt x="97" y="157"/>
                    <a:pt x="91" y="147"/>
                    <a:pt x="91" y="134"/>
                  </a:cubicBezTo>
                  <a:cubicBezTo>
                    <a:pt x="91" y="123"/>
                    <a:pt x="97" y="112"/>
                    <a:pt x="104" y="105"/>
                  </a:cubicBezTo>
                  <a:cubicBezTo>
                    <a:pt x="113" y="95"/>
                    <a:pt x="127" y="90"/>
                    <a:pt x="141" y="90"/>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4"/>
            <p:cNvSpPr/>
            <p:nvPr/>
          </p:nvSpPr>
          <p:spPr>
            <a:xfrm>
              <a:off x="4612457" y="5393726"/>
              <a:ext cx="12847" cy="12257"/>
            </a:xfrm>
            <a:custGeom>
              <a:avLst/>
              <a:gdLst/>
              <a:ahLst/>
              <a:cxnLst/>
              <a:rect l="l" t="t" r="r" b="b"/>
              <a:pathLst>
                <a:path w="283" h="270" extrusionOk="0">
                  <a:moveTo>
                    <a:pt x="142" y="89"/>
                  </a:moveTo>
                  <a:cubicBezTo>
                    <a:pt x="169" y="89"/>
                    <a:pt x="191" y="110"/>
                    <a:pt x="191" y="134"/>
                  </a:cubicBezTo>
                  <a:cubicBezTo>
                    <a:pt x="191" y="160"/>
                    <a:pt x="169" y="181"/>
                    <a:pt x="142" y="181"/>
                  </a:cubicBezTo>
                  <a:cubicBezTo>
                    <a:pt x="114" y="181"/>
                    <a:pt x="91" y="160"/>
                    <a:pt x="91" y="134"/>
                  </a:cubicBezTo>
                  <a:cubicBezTo>
                    <a:pt x="91" y="110"/>
                    <a:pt x="114" y="89"/>
                    <a:pt x="142" y="89"/>
                  </a:cubicBezTo>
                  <a:close/>
                  <a:moveTo>
                    <a:pt x="142" y="0"/>
                  </a:moveTo>
                  <a:cubicBezTo>
                    <a:pt x="64" y="0"/>
                    <a:pt x="0" y="60"/>
                    <a:pt x="0" y="134"/>
                  </a:cubicBezTo>
                  <a:cubicBezTo>
                    <a:pt x="0"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4"/>
            <p:cNvSpPr/>
            <p:nvPr/>
          </p:nvSpPr>
          <p:spPr>
            <a:xfrm>
              <a:off x="4577911" y="5393726"/>
              <a:ext cx="12847" cy="12257"/>
            </a:xfrm>
            <a:custGeom>
              <a:avLst/>
              <a:gdLst/>
              <a:ahLst/>
              <a:cxnLst/>
              <a:rect l="l" t="t" r="r" b="b"/>
              <a:pathLst>
                <a:path w="283" h="270" extrusionOk="0">
                  <a:moveTo>
                    <a:pt x="141" y="89"/>
                  </a:moveTo>
                  <a:cubicBezTo>
                    <a:pt x="170" y="89"/>
                    <a:pt x="192" y="110"/>
                    <a:pt x="192" y="134"/>
                  </a:cubicBezTo>
                  <a:cubicBezTo>
                    <a:pt x="192" y="160"/>
                    <a:pt x="170" y="181"/>
                    <a:pt x="141" y="181"/>
                  </a:cubicBezTo>
                  <a:cubicBezTo>
                    <a:pt x="114" y="181"/>
                    <a:pt x="92" y="160"/>
                    <a:pt x="92" y="134"/>
                  </a:cubicBezTo>
                  <a:cubicBezTo>
                    <a:pt x="92" y="110"/>
                    <a:pt x="114" y="89"/>
                    <a:pt x="141" y="89"/>
                  </a:cubicBezTo>
                  <a:close/>
                  <a:moveTo>
                    <a:pt x="141" y="0"/>
                  </a:moveTo>
                  <a:cubicBezTo>
                    <a:pt x="64" y="0"/>
                    <a:pt x="1" y="60"/>
                    <a:pt x="1" y="134"/>
                  </a:cubicBezTo>
                  <a:cubicBezTo>
                    <a:pt x="1" y="208"/>
                    <a:pt x="64" y="269"/>
                    <a:pt x="141" y="269"/>
                  </a:cubicBezTo>
                  <a:cubicBezTo>
                    <a:pt x="219" y="269"/>
                    <a:pt x="283" y="208"/>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4"/>
            <p:cNvSpPr/>
            <p:nvPr/>
          </p:nvSpPr>
          <p:spPr>
            <a:xfrm>
              <a:off x="4546089" y="5393726"/>
              <a:ext cx="12847" cy="12257"/>
            </a:xfrm>
            <a:custGeom>
              <a:avLst/>
              <a:gdLst/>
              <a:ahLst/>
              <a:cxnLst/>
              <a:rect l="l" t="t" r="r" b="b"/>
              <a:pathLst>
                <a:path w="283" h="270" extrusionOk="0">
                  <a:moveTo>
                    <a:pt x="142" y="89"/>
                  </a:moveTo>
                  <a:cubicBezTo>
                    <a:pt x="169" y="89"/>
                    <a:pt x="192" y="110"/>
                    <a:pt x="192" y="134"/>
                  </a:cubicBezTo>
                  <a:cubicBezTo>
                    <a:pt x="192" y="160"/>
                    <a:pt x="169" y="181"/>
                    <a:pt x="142" y="181"/>
                  </a:cubicBezTo>
                  <a:cubicBezTo>
                    <a:pt x="114" y="181"/>
                    <a:pt x="91" y="160"/>
                    <a:pt x="91" y="134"/>
                  </a:cubicBezTo>
                  <a:cubicBezTo>
                    <a:pt x="91" y="110"/>
                    <a:pt x="114" y="89"/>
                    <a:pt x="142" y="89"/>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4"/>
            <p:cNvSpPr/>
            <p:nvPr/>
          </p:nvSpPr>
          <p:spPr>
            <a:xfrm>
              <a:off x="4538690" y="5256815"/>
              <a:ext cx="12801" cy="12257"/>
            </a:xfrm>
            <a:custGeom>
              <a:avLst/>
              <a:gdLst/>
              <a:ahLst/>
              <a:cxnLst/>
              <a:rect l="l" t="t" r="r" b="b"/>
              <a:pathLst>
                <a:path w="282" h="270" extrusionOk="0">
                  <a:moveTo>
                    <a:pt x="142" y="87"/>
                  </a:moveTo>
                  <a:cubicBezTo>
                    <a:pt x="155" y="87"/>
                    <a:pt x="169" y="92"/>
                    <a:pt x="178" y="101"/>
                  </a:cubicBezTo>
                  <a:cubicBezTo>
                    <a:pt x="186" y="110"/>
                    <a:pt x="191" y="122"/>
                    <a:pt x="191" y="133"/>
                  </a:cubicBezTo>
                  <a:cubicBezTo>
                    <a:pt x="191" y="147"/>
                    <a:pt x="187" y="157"/>
                    <a:pt x="178" y="165"/>
                  </a:cubicBezTo>
                  <a:cubicBezTo>
                    <a:pt x="169" y="174"/>
                    <a:pt x="155" y="180"/>
                    <a:pt x="142" y="180"/>
                  </a:cubicBezTo>
                  <a:cubicBezTo>
                    <a:pt x="113" y="180"/>
                    <a:pt x="91" y="158"/>
                    <a:pt x="91" y="133"/>
                  </a:cubicBezTo>
                  <a:cubicBezTo>
                    <a:pt x="91" y="108"/>
                    <a:pt x="113" y="87"/>
                    <a:pt x="142" y="87"/>
                  </a:cubicBezTo>
                  <a:close/>
                  <a:moveTo>
                    <a:pt x="142" y="0"/>
                  </a:moveTo>
                  <a:cubicBezTo>
                    <a:pt x="63" y="0"/>
                    <a:pt x="0" y="60"/>
                    <a:pt x="0" y="134"/>
                  </a:cubicBezTo>
                  <a:cubicBezTo>
                    <a:pt x="0" y="208"/>
                    <a:pt x="63"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4"/>
            <p:cNvSpPr/>
            <p:nvPr/>
          </p:nvSpPr>
          <p:spPr>
            <a:xfrm>
              <a:off x="4573190" y="5256815"/>
              <a:ext cx="12892" cy="12257"/>
            </a:xfrm>
            <a:custGeom>
              <a:avLst/>
              <a:gdLst/>
              <a:ahLst/>
              <a:cxnLst/>
              <a:rect l="l" t="t" r="r" b="b"/>
              <a:pathLst>
                <a:path w="284" h="270" extrusionOk="0">
                  <a:moveTo>
                    <a:pt x="142" y="89"/>
                  </a:moveTo>
                  <a:cubicBezTo>
                    <a:pt x="169" y="89"/>
                    <a:pt x="191" y="110"/>
                    <a:pt x="191" y="134"/>
                  </a:cubicBezTo>
                  <a:cubicBezTo>
                    <a:pt x="191" y="159"/>
                    <a:pt x="169" y="181"/>
                    <a:pt x="142" y="181"/>
                  </a:cubicBezTo>
                  <a:cubicBezTo>
                    <a:pt x="113" y="181"/>
                    <a:pt x="91" y="159"/>
                    <a:pt x="91" y="134"/>
                  </a:cubicBezTo>
                  <a:cubicBezTo>
                    <a:pt x="91" y="110"/>
                    <a:pt x="114" y="89"/>
                    <a:pt x="142" y="89"/>
                  </a:cubicBezTo>
                  <a:close/>
                  <a:moveTo>
                    <a:pt x="142" y="0"/>
                  </a:moveTo>
                  <a:cubicBezTo>
                    <a:pt x="64" y="0"/>
                    <a:pt x="1" y="60"/>
                    <a:pt x="1" y="134"/>
                  </a:cubicBezTo>
                  <a:cubicBezTo>
                    <a:pt x="1" y="208"/>
                    <a:pt x="64" y="269"/>
                    <a:pt x="142" y="269"/>
                  </a:cubicBezTo>
                  <a:cubicBezTo>
                    <a:pt x="219" y="269"/>
                    <a:pt x="283" y="208"/>
                    <a:pt x="283" y="134"/>
                  </a:cubicBezTo>
                  <a:cubicBezTo>
                    <a:pt x="283"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4"/>
            <p:cNvSpPr/>
            <p:nvPr/>
          </p:nvSpPr>
          <p:spPr>
            <a:xfrm>
              <a:off x="4605012" y="5256815"/>
              <a:ext cx="12892" cy="12257"/>
            </a:xfrm>
            <a:custGeom>
              <a:avLst/>
              <a:gdLst/>
              <a:ahLst/>
              <a:cxnLst/>
              <a:rect l="l" t="t" r="r" b="b"/>
              <a:pathLst>
                <a:path w="284" h="270" extrusionOk="0">
                  <a:moveTo>
                    <a:pt x="142" y="89"/>
                  </a:moveTo>
                  <a:cubicBezTo>
                    <a:pt x="170" y="89"/>
                    <a:pt x="192" y="110"/>
                    <a:pt x="192" y="134"/>
                  </a:cubicBezTo>
                  <a:cubicBezTo>
                    <a:pt x="192" y="159"/>
                    <a:pt x="170" y="181"/>
                    <a:pt x="142" y="181"/>
                  </a:cubicBezTo>
                  <a:cubicBezTo>
                    <a:pt x="115" y="181"/>
                    <a:pt x="92" y="159"/>
                    <a:pt x="92" y="134"/>
                  </a:cubicBezTo>
                  <a:cubicBezTo>
                    <a:pt x="92"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4"/>
            <p:cNvSpPr/>
            <p:nvPr/>
          </p:nvSpPr>
          <p:spPr>
            <a:xfrm>
              <a:off x="4639558" y="5256815"/>
              <a:ext cx="12847" cy="12257"/>
            </a:xfrm>
            <a:custGeom>
              <a:avLst/>
              <a:gdLst/>
              <a:ahLst/>
              <a:cxnLst/>
              <a:rect l="l" t="t" r="r" b="b"/>
              <a:pathLst>
                <a:path w="283" h="270" extrusionOk="0">
                  <a:moveTo>
                    <a:pt x="142" y="89"/>
                  </a:moveTo>
                  <a:cubicBezTo>
                    <a:pt x="169" y="89"/>
                    <a:pt x="191" y="110"/>
                    <a:pt x="191" y="134"/>
                  </a:cubicBezTo>
                  <a:cubicBezTo>
                    <a:pt x="191" y="159"/>
                    <a:pt x="169" y="181"/>
                    <a:pt x="142" y="181"/>
                  </a:cubicBezTo>
                  <a:cubicBezTo>
                    <a:pt x="114" y="181"/>
                    <a:pt x="92" y="159"/>
                    <a:pt x="92" y="134"/>
                  </a:cubicBezTo>
                  <a:cubicBezTo>
                    <a:pt x="92" y="108"/>
                    <a:pt x="114" y="89"/>
                    <a:pt x="142" y="89"/>
                  </a:cubicBezTo>
                  <a:close/>
                  <a:moveTo>
                    <a:pt x="142" y="0"/>
                  </a:moveTo>
                  <a:cubicBezTo>
                    <a:pt x="63" y="0"/>
                    <a:pt x="0" y="60"/>
                    <a:pt x="0" y="134"/>
                  </a:cubicBezTo>
                  <a:cubicBezTo>
                    <a:pt x="0" y="208"/>
                    <a:pt x="63"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4"/>
            <p:cNvSpPr/>
            <p:nvPr/>
          </p:nvSpPr>
          <p:spPr>
            <a:xfrm>
              <a:off x="4671334" y="5256815"/>
              <a:ext cx="12892" cy="12257"/>
            </a:xfrm>
            <a:custGeom>
              <a:avLst/>
              <a:gdLst/>
              <a:ahLst/>
              <a:cxnLst/>
              <a:rect l="l" t="t" r="r" b="b"/>
              <a:pathLst>
                <a:path w="284" h="270" extrusionOk="0">
                  <a:moveTo>
                    <a:pt x="142" y="89"/>
                  </a:moveTo>
                  <a:cubicBezTo>
                    <a:pt x="169" y="89"/>
                    <a:pt x="191" y="108"/>
                    <a:pt x="191" y="134"/>
                  </a:cubicBezTo>
                  <a:cubicBezTo>
                    <a:pt x="191" y="159"/>
                    <a:pt x="169" y="181"/>
                    <a:pt x="142" y="181"/>
                  </a:cubicBezTo>
                  <a:cubicBezTo>
                    <a:pt x="114" y="181"/>
                    <a:pt x="91" y="159"/>
                    <a:pt x="91" y="134"/>
                  </a:cubicBezTo>
                  <a:cubicBezTo>
                    <a:pt x="91" y="110"/>
                    <a:pt x="114" y="89"/>
                    <a:pt x="142" y="89"/>
                  </a:cubicBezTo>
                  <a:close/>
                  <a:moveTo>
                    <a:pt x="142" y="0"/>
                  </a:moveTo>
                  <a:cubicBezTo>
                    <a:pt x="64" y="0"/>
                    <a:pt x="0" y="60"/>
                    <a:pt x="0" y="134"/>
                  </a:cubicBezTo>
                  <a:cubicBezTo>
                    <a:pt x="0" y="208"/>
                    <a:pt x="64" y="269"/>
                    <a:pt x="142" y="269"/>
                  </a:cubicBezTo>
                  <a:cubicBezTo>
                    <a:pt x="219"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4"/>
            <p:cNvSpPr/>
            <p:nvPr/>
          </p:nvSpPr>
          <p:spPr>
            <a:xfrm>
              <a:off x="4705925" y="5256815"/>
              <a:ext cx="12847" cy="12257"/>
            </a:xfrm>
            <a:custGeom>
              <a:avLst/>
              <a:gdLst/>
              <a:ahLst/>
              <a:cxnLst/>
              <a:rect l="l" t="t" r="r" b="b"/>
              <a:pathLst>
                <a:path w="283" h="270" extrusionOk="0">
                  <a:moveTo>
                    <a:pt x="141" y="89"/>
                  </a:moveTo>
                  <a:cubicBezTo>
                    <a:pt x="169" y="89"/>
                    <a:pt x="192" y="108"/>
                    <a:pt x="192" y="134"/>
                  </a:cubicBezTo>
                  <a:cubicBezTo>
                    <a:pt x="192" y="159"/>
                    <a:pt x="169" y="181"/>
                    <a:pt x="141" y="181"/>
                  </a:cubicBezTo>
                  <a:cubicBezTo>
                    <a:pt x="114" y="181"/>
                    <a:pt x="92" y="159"/>
                    <a:pt x="92" y="134"/>
                  </a:cubicBezTo>
                  <a:cubicBezTo>
                    <a:pt x="92" y="110"/>
                    <a:pt x="114" y="89"/>
                    <a:pt x="141" y="89"/>
                  </a:cubicBezTo>
                  <a:close/>
                  <a:moveTo>
                    <a:pt x="141" y="0"/>
                  </a:moveTo>
                  <a:cubicBezTo>
                    <a:pt x="63"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4"/>
            <p:cNvSpPr/>
            <p:nvPr/>
          </p:nvSpPr>
          <p:spPr>
            <a:xfrm>
              <a:off x="4737702" y="5256815"/>
              <a:ext cx="12847" cy="12257"/>
            </a:xfrm>
            <a:custGeom>
              <a:avLst/>
              <a:gdLst/>
              <a:ahLst/>
              <a:cxnLst/>
              <a:rect l="l" t="t" r="r" b="b"/>
              <a:pathLst>
                <a:path w="283" h="270" extrusionOk="0">
                  <a:moveTo>
                    <a:pt x="141" y="89"/>
                  </a:moveTo>
                  <a:cubicBezTo>
                    <a:pt x="169" y="89"/>
                    <a:pt x="191" y="110"/>
                    <a:pt x="191" y="134"/>
                  </a:cubicBezTo>
                  <a:cubicBezTo>
                    <a:pt x="191" y="159"/>
                    <a:pt x="169" y="181"/>
                    <a:pt x="141" y="181"/>
                  </a:cubicBezTo>
                  <a:cubicBezTo>
                    <a:pt x="114" y="181"/>
                    <a:pt x="92" y="159"/>
                    <a:pt x="92" y="134"/>
                  </a:cubicBezTo>
                  <a:cubicBezTo>
                    <a:pt x="92" y="108"/>
                    <a:pt x="114" y="89"/>
                    <a:pt x="141" y="89"/>
                  </a:cubicBezTo>
                  <a:close/>
                  <a:moveTo>
                    <a:pt x="141" y="0"/>
                  </a:moveTo>
                  <a:cubicBezTo>
                    <a:pt x="63" y="0"/>
                    <a:pt x="0" y="60"/>
                    <a:pt x="0" y="134"/>
                  </a:cubicBezTo>
                  <a:cubicBezTo>
                    <a:pt x="0" y="208"/>
                    <a:pt x="63" y="269"/>
                    <a:pt x="141" y="269"/>
                  </a:cubicBezTo>
                  <a:cubicBezTo>
                    <a:pt x="178" y="269"/>
                    <a:pt x="214" y="255"/>
                    <a:pt x="241" y="229"/>
                  </a:cubicBezTo>
                  <a:cubicBezTo>
                    <a:pt x="267" y="205"/>
                    <a:pt x="283" y="170"/>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4"/>
            <p:cNvSpPr/>
            <p:nvPr/>
          </p:nvSpPr>
          <p:spPr>
            <a:xfrm>
              <a:off x="4772202" y="5256815"/>
              <a:ext cx="12938" cy="12257"/>
            </a:xfrm>
            <a:custGeom>
              <a:avLst/>
              <a:gdLst/>
              <a:ahLst/>
              <a:cxnLst/>
              <a:rect l="l" t="t" r="r" b="b"/>
              <a:pathLst>
                <a:path w="285" h="270" extrusionOk="0">
                  <a:moveTo>
                    <a:pt x="142" y="89"/>
                  </a:moveTo>
                  <a:cubicBezTo>
                    <a:pt x="170" y="89"/>
                    <a:pt x="192" y="110"/>
                    <a:pt x="192" y="134"/>
                  </a:cubicBezTo>
                  <a:cubicBezTo>
                    <a:pt x="192" y="159"/>
                    <a:pt x="169" y="181"/>
                    <a:pt x="142" y="181"/>
                  </a:cubicBezTo>
                  <a:cubicBezTo>
                    <a:pt x="114" y="181"/>
                    <a:pt x="92" y="159"/>
                    <a:pt x="92" y="134"/>
                  </a:cubicBezTo>
                  <a:cubicBezTo>
                    <a:pt x="92" y="108"/>
                    <a:pt x="114" y="89"/>
                    <a:pt x="142" y="89"/>
                  </a:cubicBezTo>
                  <a:close/>
                  <a:moveTo>
                    <a:pt x="144" y="0"/>
                  </a:moveTo>
                  <a:cubicBezTo>
                    <a:pt x="66" y="0"/>
                    <a:pt x="3" y="60"/>
                    <a:pt x="3" y="134"/>
                  </a:cubicBezTo>
                  <a:cubicBezTo>
                    <a:pt x="0" y="208"/>
                    <a:pt x="65" y="269"/>
                    <a:pt x="144" y="269"/>
                  </a:cubicBezTo>
                  <a:cubicBezTo>
                    <a:pt x="221" y="269"/>
                    <a:pt x="284" y="208"/>
                    <a:pt x="284" y="134"/>
                  </a:cubicBezTo>
                  <a:cubicBezTo>
                    <a:pt x="284" y="60"/>
                    <a:pt x="221" y="0"/>
                    <a:pt x="14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4"/>
            <p:cNvSpPr/>
            <p:nvPr/>
          </p:nvSpPr>
          <p:spPr>
            <a:xfrm>
              <a:off x="4804069" y="5256815"/>
              <a:ext cx="12847" cy="12257"/>
            </a:xfrm>
            <a:custGeom>
              <a:avLst/>
              <a:gdLst/>
              <a:ahLst/>
              <a:cxnLst/>
              <a:rect l="l" t="t" r="r" b="b"/>
              <a:pathLst>
                <a:path w="283" h="270" extrusionOk="0">
                  <a:moveTo>
                    <a:pt x="141" y="89"/>
                  </a:moveTo>
                  <a:cubicBezTo>
                    <a:pt x="169" y="89"/>
                    <a:pt x="192" y="110"/>
                    <a:pt x="192" y="134"/>
                  </a:cubicBezTo>
                  <a:cubicBezTo>
                    <a:pt x="192" y="159"/>
                    <a:pt x="168" y="181"/>
                    <a:pt x="141" y="181"/>
                  </a:cubicBezTo>
                  <a:cubicBezTo>
                    <a:pt x="114" y="181"/>
                    <a:pt x="91" y="159"/>
                    <a:pt x="91" y="134"/>
                  </a:cubicBezTo>
                  <a:cubicBezTo>
                    <a:pt x="91" y="108"/>
                    <a:pt x="114" y="89"/>
                    <a:pt x="141" y="89"/>
                  </a:cubicBezTo>
                  <a:close/>
                  <a:moveTo>
                    <a:pt x="141" y="0"/>
                  </a:moveTo>
                  <a:cubicBezTo>
                    <a:pt x="64"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4"/>
            <p:cNvSpPr/>
            <p:nvPr/>
          </p:nvSpPr>
          <p:spPr>
            <a:xfrm>
              <a:off x="4456706" y="5273974"/>
              <a:ext cx="114486" cy="114577"/>
            </a:xfrm>
            <a:custGeom>
              <a:avLst/>
              <a:gdLst/>
              <a:ahLst/>
              <a:cxnLst/>
              <a:rect l="l" t="t" r="r" b="b"/>
              <a:pathLst>
                <a:path w="2522" h="2524" extrusionOk="0">
                  <a:moveTo>
                    <a:pt x="1267" y="51"/>
                  </a:moveTo>
                  <a:cubicBezTo>
                    <a:pt x="1289" y="51"/>
                    <a:pt x="1313" y="84"/>
                    <a:pt x="1313" y="132"/>
                  </a:cubicBezTo>
                  <a:lnTo>
                    <a:pt x="1313" y="252"/>
                  </a:lnTo>
                  <a:lnTo>
                    <a:pt x="1334" y="253"/>
                  </a:lnTo>
                  <a:cubicBezTo>
                    <a:pt x="1383" y="256"/>
                    <a:pt x="1426" y="261"/>
                    <a:pt x="1465" y="269"/>
                  </a:cubicBezTo>
                  <a:lnTo>
                    <a:pt x="1486" y="273"/>
                  </a:lnTo>
                  <a:lnTo>
                    <a:pt x="1516" y="158"/>
                  </a:lnTo>
                  <a:cubicBezTo>
                    <a:pt x="1527" y="117"/>
                    <a:pt x="1557" y="92"/>
                    <a:pt x="1576" y="92"/>
                  </a:cubicBezTo>
                  <a:cubicBezTo>
                    <a:pt x="1578" y="92"/>
                    <a:pt x="1580" y="92"/>
                    <a:pt x="1582" y="93"/>
                  </a:cubicBezTo>
                  <a:cubicBezTo>
                    <a:pt x="1603" y="98"/>
                    <a:pt x="1617" y="136"/>
                    <a:pt x="1606" y="182"/>
                  </a:cubicBezTo>
                  <a:lnTo>
                    <a:pt x="1575" y="297"/>
                  </a:lnTo>
                  <a:lnTo>
                    <a:pt x="1595" y="303"/>
                  </a:lnTo>
                  <a:cubicBezTo>
                    <a:pt x="1634" y="316"/>
                    <a:pt x="1675" y="334"/>
                    <a:pt x="1717" y="353"/>
                  </a:cubicBezTo>
                  <a:lnTo>
                    <a:pt x="1737" y="363"/>
                  </a:lnTo>
                  <a:lnTo>
                    <a:pt x="1796" y="260"/>
                  </a:lnTo>
                  <a:cubicBezTo>
                    <a:pt x="1815" y="226"/>
                    <a:pt x="1842" y="210"/>
                    <a:pt x="1862" y="210"/>
                  </a:cubicBezTo>
                  <a:cubicBezTo>
                    <a:pt x="1867" y="210"/>
                    <a:pt x="1872" y="212"/>
                    <a:pt x="1876" y="214"/>
                  </a:cubicBezTo>
                  <a:cubicBezTo>
                    <a:pt x="1895" y="224"/>
                    <a:pt x="1900" y="266"/>
                    <a:pt x="1875" y="306"/>
                  </a:cubicBezTo>
                  <a:lnTo>
                    <a:pt x="1816" y="409"/>
                  </a:lnTo>
                  <a:lnTo>
                    <a:pt x="1834" y="421"/>
                  </a:lnTo>
                  <a:cubicBezTo>
                    <a:pt x="1865" y="442"/>
                    <a:pt x="1897" y="467"/>
                    <a:pt x="1938" y="501"/>
                  </a:cubicBezTo>
                  <a:lnTo>
                    <a:pt x="1954" y="515"/>
                  </a:lnTo>
                  <a:lnTo>
                    <a:pt x="2038" y="431"/>
                  </a:lnTo>
                  <a:cubicBezTo>
                    <a:pt x="2058" y="411"/>
                    <a:pt x="2083" y="399"/>
                    <a:pt x="2104" y="399"/>
                  </a:cubicBezTo>
                  <a:cubicBezTo>
                    <a:pt x="2111" y="399"/>
                    <a:pt x="2122" y="401"/>
                    <a:pt x="2128" y="408"/>
                  </a:cubicBezTo>
                  <a:cubicBezTo>
                    <a:pt x="2137" y="416"/>
                    <a:pt x="2135" y="434"/>
                    <a:pt x="2134" y="442"/>
                  </a:cubicBezTo>
                  <a:cubicBezTo>
                    <a:pt x="2130" y="461"/>
                    <a:pt x="2119" y="480"/>
                    <a:pt x="2103" y="495"/>
                  </a:cubicBezTo>
                  <a:lnTo>
                    <a:pt x="2018" y="580"/>
                  </a:lnTo>
                  <a:lnTo>
                    <a:pt x="2033" y="596"/>
                  </a:lnTo>
                  <a:cubicBezTo>
                    <a:pt x="2065" y="633"/>
                    <a:pt x="2092" y="666"/>
                    <a:pt x="2113" y="700"/>
                  </a:cubicBezTo>
                  <a:lnTo>
                    <a:pt x="2125" y="717"/>
                  </a:lnTo>
                  <a:lnTo>
                    <a:pt x="2228" y="658"/>
                  </a:lnTo>
                  <a:cubicBezTo>
                    <a:pt x="2243" y="646"/>
                    <a:pt x="2262" y="641"/>
                    <a:pt x="2279" y="641"/>
                  </a:cubicBezTo>
                  <a:cubicBezTo>
                    <a:pt x="2295" y="641"/>
                    <a:pt x="2308" y="646"/>
                    <a:pt x="2313" y="656"/>
                  </a:cubicBezTo>
                  <a:cubicBezTo>
                    <a:pt x="2324" y="674"/>
                    <a:pt x="2308" y="712"/>
                    <a:pt x="2267" y="736"/>
                  </a:cubicBezTo>
                  <a:lnTo>
                    <a:pt x="2165" y="795"/>
                  </a:lnTo>
                  <a:lnTo>
                    <a:pt x="2174" y="815"/>
                  </a:lnTo>
                  <a:cubicBezTo>
                    <a:pt x="2193" y="855"/>
                    <a:pt x="2211" y="895"/>
                    <a:pt x="2224" y="936"/>
                  </a:cubicBezTo>
                  <a:lnTo>
                    <a:pt x="2230" y="956"/>
                  </a:lnTo>
                  <a:lnTo>
                    <a:pt x="2345" y="925"/>
                  </a:lnTo>
                  <a:cubicBezTo>
                    <a:pt x="2356" y="922"/>
                    <a:pt x="2366" y="921"/>
                    <a:pt x="2376" y="921"/>
                  </a:cubicBezTo>
                  <a:cubicBezTo>
                    <a:pt x="2405" y="921"/>
                    <a:pt x="2430" y="931"/>
                    <a:pt x="2435" y="948"/>
                  </a:cubicBezTo>
                  <a:cubicBezTo>
                    <a:pt x="2440" y="969"/>
                    <a:pt x="2415" y="1001"/>
                    <a:pt x="2369" y="1014"/>
                  </a:cubicBezTo>
                  <a:lnTo>
                    <a:pt x="2254" y="1045"/>
                  </a:lnTo>
                  <a:lnTo>
                    <a:pt x="2258" y="1066"/>
                  </a:lnTo>
                  <a:cubicBezTo>
                    <a:pt x="2266" y="1105"/>
                    <a:pt x="2271" y="1147"/>
                    <a:pt x="2274" y="1196"/>
                  </a:cubicBezTo>
                  <a:lnTo>
                    <a:pt x="2275" y="1217"/>
                  </a:lnTo>
                  <a:lnTo>
                    <a:pt x="2396" y="1217"/>
                  </a:lnTo>
                  <a:cubicBezTo>
                    <a:pt x="2443" y="1217"/>
                    <a:pt x="2476" y="1241"/>
                    <a:pt x="2476" y="1263"/>
                  </a:cubicBezTo>
                  <a:cubicBezTo>
                    <a:pt x="2476" y="1285"/>
                    <a:pt x="2443" y="1310"/>
                    <a:pt x="2396" y="1310"/>
                  </a:cubicBezTo>
                  <a:lnTo>
                    <a:pt x="2275" y="1310"/>
                  </a:lnTo>
                  <a:lnTo>
                    <a:pt x="2274" y="1331"/>
                  </a:lnTo>
                  <a:cubicBezTo>
                    <a:pt x="2271" y="1379"/>
                    <a:pt x="2266" y="1421"/>
                    <a:pt x="2258" y="1461"/>
                  </a:cubicBezTo>
                  <a:lnTo>
                    <a:pt x="2254" y="1482"/>
                  </a:lnTo>
                  <a:lnTo>
                    <a:pt x="2369" y="1512"/>
                  </a:lnTo>
                  <a:cubicBezTo>
                    <a:pt x="2415" y="1525"/>
                    <a:pt x="2440" y="1557"/>
                    <a:pt x="2435" y="1578"/>
                  </a:cubicBezTo>
                  <a:cubicBezTo>
                    <a:pt x="2430" y="1595"/>
                    <a:pt x="2405" y="1606"/>
                    <a:pt x="2376" y="1606"/>
                  </a:cubicBezTo>
                  <a:cubicBezTo>
                    <a:pt x="2366" y="1606"/>
                    <a:pt x="2356" y="1604"/>
                    <a:pt x="2345" y="1602"/>
                  </a:cubicBezTo>
                  <a:lnTo>
                    <a:pt x="2230" y="1572"/>
                  </a:lnTo>
                  <a:lnTo>
                    <a:pt x="2224" y="1591"/>
                  </a:lnTo>
                  <a:cubicBezTo>
                    <a:pt x="2211" y="1631"/>
                    <a:pt x="2193" y="1670"/>
                    <a:pt x="2172" y="1712"/>
                  </a:cubicBezTo>
                  <a:lnTo>
                    <a:pt x="2164" y="1732"/>
                  </a:lnTo>
                  <a:lnTo>
                    <a:pt x="2267" y="1791"/>
                  </a:lnTo>
                  <a:cubicBezTo>
                    <a:pt x="2291" y="1806"/>
                    <a:pt x="2310" y="1827"/>
                    <a:pt x="2317" y="1847"/>
                  </a:cubicBezTo>
                  <a:cubicBezTo>
                    <a:pt x="2318" y="1854"/>
                    <a:pt x="2319" y="1863"/>
                    <a:pt x="2315" y="1871"/>
                  </a:cubicBezTo>
                  <a:cubicBezTo>
                    <a:pt x="2309" y="1881"/>
                    <a:pt x="2294" y="1886"/>
                    <a:pt x="2277" y="1886"/>
                  </a:cubicBezTo>
                  <a:cubicBezTo>
                    <a:pt x="2260" y="1886"/>
                    <a:pt x="2240" y="1881"/>
                    <a:pt x="2223" y="1871"/>
                  </a:cubicBezTo>
                  <a:lnTo>
                    <a:pt x="2119" y="1812"/>
                  </a:lnTo>
                  <a:lnTo>
                    <a:pt x="2108" y="1828"/>
                  </a:lnTo>
                  <a:cubicBezTo>
                    <a:pt x="2086" y="1863"/>
                    <a:pt x="2059" y="1896"/>
                    <a:pt x="2028" y="1933"/>
                  </a:cubicBezTo>
                  <a:lnTo>
                    <a:pt x="2013" y="1949"/>
                  </a:lnTo>
                  <a:lnTo>
                    <a:pt x="2097" y="2033"/>
                  </a:lnTo>
                  <a:cubicBezTo>
                    <a:pt x="2117" y="2053"/>
                    <a:pt x="2130" y="2079"/>
                    <a:pt x="2130" y="2100"/>
                  </a:cubicBezTo>
                  <a:cubicBezTo>
                    <a:pt x="2130" y="2107"/>
                    <a:pt x="2129" y="2116"/>
                    <a:pt x="2123" y="2123"/>
                  </a:cubicBezTo>
                  <a:cubicBezTo>
                    <a:pt x="2116" y="2129"/>
                    <a:pt x="2107" y="2131"/>
                    <a:pt x="2099" y="2131"/>
                  </a:cubicBezTo>
                  <a:cubicBezTo>
                    <a:pt x="2078" y="2131"/>
                    <a:pt x="2054" y="2118"/>
                    <a:pt x="2034" y="2097"/>
                  </a:cubicBezTo>
                  <a:lnTo>
                    <a:pt x="1950" y="2013"/>
                  </a:lnTo>
                  <a:lnTo>
                    <a:pt x="1934" y="2028"/>
                  </a:lnTo>
                  <a:cubicBezTo>
                    <a:pt x="1896" y="2060"/>
                    <a:pt x="1862" y="2087"/>
                    <a:pt x="1829" y="2108"/>
                  </a:cubicBezTo>
                  <a:lnTo>
                    <a:pt x="1811" y="2121"/>
                  </a:lnTo>
                  <a:lnTo>
                    <a:pt x="1871" y="2223"/>
                  </a:lnTo>
                  <a:cubicBezTo>
                    <a:pt x="1894" y="2264"/>
                    <a:pt x="1888" y="2305"/>
                    <a:pt x="1871" y="2316"/>
                  </a:cubicBezTo>
                  <a:cubicBezTo>
                    <a:pt x="1867" y="2318"/>
                    <a:pt x="1862" y="2319"/>
                    <a:pt x="1857" y="2319"/>
                  </a:cubicBezTo>
                  <a:cubicBezTo>
                    <a:pt x="1837" y="2319"/>
                    <a:pt x="1809" y="2303"/>
                    <a:pt x="1790" y="2269"/>
                  </a:cubicBezTo>
                  <a:lnTo>
                    <a:pt x="1730" y="2166"/>
                  </a:lnTo>
                  <a:lnTo>
                    <a:pt x="1711" y="2175"/>
                  </a:lnTo>
                  <a:cubicBezTo>
                    <a:pt x="1670" y="2195"/>
                    <a:pt x="1630" y="2212"/>
                    <a:pt x="1590" y="2227"/>
                  </a:cubicBezTo>
                  <a:lnTo>
                    <a:pt x="1570" y="2233"/>
                  </a:lnTo>
                  <a:lnTo>
                    <a:pt x="1601" y="2348"/>
                  </a:lnTo>
                  <a:cubicBezTo>
                    <a:pt x="1612" y="2395"/>
                    <a:pt x="1597" y="2433"/>
                    <a:pt x="1576" y="2438"/>
                  </a:cubicBezTo>
                  <a:cubicBezTo>
                    <a:pt x="1574" y="2438"/>
                    <a:pt x="1573" y="2439"/>
                    <a:pt x="1571" y="2439"/>
                  </a:cubicBezTo>
                  <a:cubicBezTo>
                    <a:pt x="1550" y="2439"/>
                    <a:pt x="1522" y="2414"/>
                    <a:pt x="1511" y="2372"/>
                  </a:cubicBezTo>
                  <a:lnTo>
                    <a:pt x="1480" y="2258"/>
                  </a:lnTo>
                  <a:lnTo>
                    <a:pt x="1459" y="2261"/>
                  </a:lnTo>
                  <a:cubicBezTo>
                    <a:pt x="1421" y="2269"/>
                    <a:pt x="1380" y="2274"/>
                    <a:pt x="1328" y="2277"/>
                  </a:cubicBezTo>
                  <a:lnTo>
                    <a:pt x="1307" y="2279"/>
                  </a:lnTo>
                  <a:lnTo>
                    <a:pt x="1307" y="2398"/>
                  </a:lnTo>
                  <a:cubicBezTo>
                    <a:pt x="1307" y="2445"/>
                    <a:pt x="1284" y="2479"/>
                    <a:pt x="1261" y="2479"/>
                  </a:cubicBezTo>
                  <a:cubicBezTo>
                    <a:pt x="1240" y="2479"/>
                    <a:pt x="1216" y="2445"/>
                    <a:pt x="1216" y="2398"/>
                  </a:cubicBezTo>
                  <a:lnTo>
                    <a:pt x="1216" y="2280"/>
                  </a:lnTo>
                  <a:lnTo>
                    <a:pt x="1195" y="2279"/>
                  </a:lnTo>
                  <a:cubicBezTo>
                    <a:pt x="1144" y="2274"/>
                    <a:pt x="1102" y="2270"/>
                    <a:pt x="1064" y="2263"/>
                  </a:cubicBezTo>
                  <a:lnTo>
                    <a:pt x="1043" y="2259"/>
                  </a:lnTo>
                  <a:lnTo>
                    <a:pt x="1011" y="2374"/>
                  </a:lnTo>
                  <a:cubicBezTo>
                    <a:pt x="1000" y="2415"/>
                    <a:pt x="973" y="2440"/>
                    <a:pt x="952" y="2440"/>
                  </a:cubicBezTo>
                  <a:cubicBezTo>
                    <a:pt x="951" y="2440"/>
                    <a:pt x="949" y="2439"/>
                    <a:pt x="947" y="2439"/>
                  </a:cubicBezTo>
                  <a:cubicBezTo>
                    <a:pt x="937" y="2437"/>
                    <a:pt x="932" y="2428"/>
                    <a:pt x="928" y="2423"/>
                  </a:cubicBezTo>
                  <a:cubicBezTo>
                    <a:pt x="917" y="2405"/>
                    <a:pt x="916" y="2377"/>
                    <a:pt x="922" y="2349"/>
                  </a:cubicBezTo>
                  <a:lnTo>
                    <a:pt x="953" y="2234"/>
                  </a:lnTo>
                  <a:lnTo>
                    <a:pt x="933" y="2228"/>
                  </a:lnTo>
                  <a:cubicBezTo>
                    <a:pt x="894" y="2215"/>
                    <a:pt x="853" y="2197"/>
                    <a:pt x="812" y="2176"/>
                  </a:cubicBezTo>
                  <a:lnTo>
                    <a:pt x="792" y="2168"/>
                  </a:lnTo>
                  <a:lnTo>
                    <a:pt x="733" y="2270"/>
                  </a:lnTo>
                  <a:cubicBezTo>
                    <a:pt x="713" y="2304"/>
                    <a:pt x="686" y="2320"/>
                    <a:pt x="667" y="2320"/>
                  </a:cubicBezTo>
                  <a:cubicBezTo>
                    <a:pt x="661" y="2320"/>
                    <a:pt x="656" y="2319"/>
                    <a:pt x="653" y="2317"/>
                  </a:cubicBezTo>
                  <a:cubicBezTo>
                    <a:pt x="644" y="2312"/>
                    <a:pt x="641" y="2303"/>
                    <a:pt x="639" y="2297"/>
                  </a:cubicBezTo>
                  <a:cubicBezTo>
                    <a:pt x="634" y="2277"/>
                    <a:pt x="639" y="2249"/>
                    <a:pt x="654" y="2224"/>
                  </a:cubicBezTo>
                  <a:lnTo>
                    <a:pt x="713" y="2122"/>
                  </a:lnTo>
                  <a:lnTo>
                    <a:pt x="696" y="2110"/>
                  </a:lnTo>
                  <a:cubicBezTo>
                    <a:pt x="662" y="2087"/>
                    <a:pt x="627" y="2060"/>
                    <a:pt x="592" y="2029"/>
                  </a:cubicBezTo>
                  <a:lnTo>
                    <a:pt x="576" y="2015"/>
                  </a:lnTo>
                  <a:lnTo>
                    <a:pt x="491" y="2099"/>
                  </a:lnTo>
                  <a:cubicBezTo>
                    <a:pt x="472" y="2118"/>
                    <a:pt x="447" y="2132"/>
                    <a:pt x="426" y="2132"/>
                  </a:cubicBezTo>
                  <a:cubicBezTo>
                    <a:pt x="419" y="2132"/>
                    <a:pt x="410" y="2131"/>
                    <a:pt x="404" y="2124"/>
                  </a:cubicBezTo>
                  <a:cubicBezTo>
                    <a:pt x="396" y="2117"/>
                    <a:pt x="395" y="2108"/>
                    <a:pt x="395" y="2102"/>
                  </a:cubicBezTo>
                  <a:cubicBezTo>
                    <a:pt x="395" y="2080"/>
                    <a:pt x="407" y="2054"/>
                    <a:pt x="428" y="2034"/>
                  </a:cubicBezTo>
                  <a:lnTo>
                    <a:pt x="512" y="1950"/>
                  </a:lnTo>
                  <a:lnTo>
                    <a:pt x="499" y="1934"/>
                  </a:lnTo>
                  <a:cubicBezTo>
                    <a:pt x="465" y="1896"/>
                    <a:pt x="438" y="1863"/>
                    <a:pt x="417" y="1829"/>
                  </a:cubicBezTo>
                  <a:lnTo>
                    <a:pt x="406" y="1812"/>
                  </a:lnTo>
                  <a:lnTo>
                    <a:pt x="303" y="1871"/>
                  </a:lnTo>
                  <a:cubicBezTo>
                    <a:pt x="286" y="1881"/>
                    <a:pt x="265" y="1886"/>
                    <a:pt x="248" y="1886"/>
                  </a:cubicBezTo>
                  <a:cubicBezTo>
                    <a:pt x="231" y="1886"/>
                    <a:pt x="216" y="1881"/>
                    <a:pt x="211" y="1871"/>
                  </a:cubicBezTo>
                  <a:cubicBezTo>
                    <a:pt x="205" y="1863"/>
                    <a:pt x="206" y="1854"/>
                    <a:pt x="210" y="1847"/>
                  </a:cubicBezTo>
                  <a:cubicBezTo>
                    <a:pt x="215" y="1827"/>
                    <a:pt x="233" y="1805"/>
                    <a:pt x="258" y="1791"/>
                  </a:cubicBezTo>
                  <a:lnTo>
                    <a:pt x="361" y="1732"/>
                  </a:lnTo>
                  <a:lnTo>
                    <a:pt x="352" y="1712"/>
                  </a:lnTo>
                  <a:cubicBezTo>
                    <a:pt x="332" y="1671"/>
                    <a:pt x="315" y="1631"/>
                    <a:pt x="301" y="1591"/>
                  </a:cubicBezTo>
                  <a:lnTo>
                    <a:pt x="295" y="1571"/>
                  </a:lnTo>
                  <a:lnTo>
                    <a:pt x="180" y="1602"/>
                  </a:lnTo>
                  <a:cubicBezTo>
                    <a:pt x="170" y="1604"/>
                    <a:pt x="159" y="1606"/>
                    <a:pt x="150" y="1606"/>
                  </a:cubicBezTo>
                  <a:cubicBezTo>
                    <a:pt x="121" y="1606"/>
                    <a:pt x="96" y="1595"/>
                    <a:pt x="90" y="1578"/>
                  </a:cubicBezTo>
                  <a:cubicBezTo>
                    <a:pt x="88" y="1569"/>
                    <a:pt x="93" y="1559"/>
                    <a:pt x="96" y="1554"/>
                  </a:cubicBezTo>
                  <a:cubicBezTo>
                    <a:pt x="106" y="1536"/>
                    <a:pt x="130" y="1520"/>
                    <a:pt x="157" y="1513"/>
                  </a:cubicBezTo>
                  <a:lnTo>
                    <a:pt x="272" y="1484"/>
                  </a:lnTo>
                  <a:lnTo>
                    <a:pt x="268" y="1462"/>
                  </a:lnTo>
                  <a:cubicBezTo>
                    <a:pt x="259" y="1423"/>
                    <a:pt x="254" y="1380"/>
                    <a:pt x="252" y="1332"/>
                  </a:cubicBezTo>
                  <a:lnTo>
                    <a:pt x="251" y="1311"/>
                  </a:lnTo>
                  <a:lnTo>
                    <a:pt x="132" y="1311"/>
                  </a:lnTo>
                  <a:cubicBezTo>
                    <a:pt x="84" y="1311"/>
                    <a:pt x="51" y="1285"/>
                    <a:pt x="51" y="1264"/>
                  </a:cubicBezTo>
                  <a:cubicBezTo>
                    <a:pt x="51" y="1243"/>
                    <a:pt x="84" y="1218"/>
                    <a:pt x="132" y="1218"/>
                  </a:cubicBezTo>
                  <a:lnTo>
                    <a:pt x="251" y="1218"/>
                  </a:lnTo>
                  <a:lnTo>
                    <a:pt x="252" y="1197"/>
                  </a:lnTo>
                  <a:cubicBezTo>
                    <a:pt x="254" y="1148"/>
                    <a:pt x="259" y="1105"/>
                    <a:pt x="268" y="1067"/>
                  </a:cubicBezTo>
                  <a:lnTo>
                    <a:pt x="272" y="1046"/>
                  </a:lnTo>
                  <a:lnTo>
                    <a:pt x="157" y="1015"/>
                  </a:lnTo>
                  <a:cubicBezTo>
                    <a:pt x="135" y="1010"/>
                    <a:pt x="116" y="998"/>
                    <a:pt x="103" y="984"/>
                  </a:cubicBezTo>
                  <a:cubicBezTo>
                    <a:pt x="96" y="977"/>
                    <a:pt x="87" y="964"/>
                    <a:pt x="90" y="949"/>
                  </a:cubicBezTo>
                  <a:cubicBezTo>
                    <a:pt x="96" y="932"/>
                    <a:pt x="121" y="922"/>
                    <a:pt x="150" y="922"/>
                  </a:cubicBezTo>
                  <a:cubicBezTo>
                    <a:pt x="159" y="922"/>
                    <a:pt x="170" y="923"/>
                    <a:pt x="180" y="926"/>
                  </a:cubicBezTo>
                  <a:lnTo>
                    <a:pt x="295" y="957"/>
                  </a:lnTo>
                  <a:lnTo>
                    <a:pt x="301" y="937"/>
                  </a:lnTo>
                  <a:cubicBezTo>
                    <a:pt x="315" y="896"/>
                    <a:pt x="332" y="857"/>
                    <a:pt x="352" y="816"/>
                  </a:cubicBezTo>
                  <a:lnTo>
                    <a:pt x="361" y="796"/>
                  </a:lnTo>
                  <a:lnTo>
                    <a:pt x="258" y="737"/>
                  </a:lnTo>
                  <a:cubicBezTo>
                    <a:pt x="238" y="725"/>
                    <a:pt x="222" y="709"/>
                    <a:pt x="215" y="693"/>
                  </a:cubicBezTo>
                  <a:cubicBezTo>
                    <a:pt x="211" y="684"/>
                    <a:pt x="205" y="668"/>
                    <a:pt x="212" y="657"/>
                  </a:cubicBezTo>
                  <a:cubicBezTo>
                    <a:pt x="218" y="647"/>
                    <a:pt x="233" y="641"/>
                    <a:pt x="250" y="641"/>
                  </a:cubicBezTo>
                  <a:cubicBezTo>
                    <a:pt x="267" y="641"/>
                    <a:pt x="287" y="646"/>
                    <a:pt x="305" y="657"/>
                  </a:cubicBezTo>
                  <a:lnTo>
                    <a:pt x="407" y="716"/>
                  </a:lnTo>
                  <a:lnTo>
                    <a:pt x="419" y="699"/>
                  </a:lnTo>
                  <a:cubicBezTo>
                    <a:pt x="442" y="666"/>
                    <a:pt x="468" y="631"/>
                    <a:pt x="500" y="595"/>
                  </a:cubicBezTo>
                  <a:lnTo>
                    <a:pt x="514" y="579"/>
                  </a:lnTo>
                  <a:lnTo>
                    <a:pt x="430" y="494"/>
                  </a:lnTo>
                  <a:cubicBezTo>
                    <a:pt x="410" y="474"/>
                    <a:pt x="398" y="450"/>
                    <a:pt x="398" y="429"/>
                  </a:cubicBezTo>
                  <a:cubicBezTo>
                    <a:pt x="398" y="422"/>
                    <a:pt x="399" y="413"/>
                    <a:pt x="406" y="406"/>
                  </a:cubicBezTo>
                  <a:cubicBezTo>
                    <a:pt x="412" y="399"/>
                    <a:pt x="422" y="398"/>
                    <a:pt x="429" y="398"/>
                  </a:cubicBezTo>
                  <a:cubicBezTo>
                    <a:pt x="450" y="398"/>
                    <a:pt x="474" y="410"/>
                    <a:pt x="494" y="431"/>
                  </a:cubicBezTo>
                  <a:lnTo>
                    <a:pt x="579" y="515"/>
                  </a:lnTo>
                  <a:lnTo>
                    <a:pt x="595" y="501"/>
                  </a:lnTo>
                  <a:cubicBezTo>
                    <a:pt x="632" y="467"/>
                    <a:pt x="667" y="442"/>
                    <a:pt x="699" y="421"/>
                  </a:cubicBezTo>
                  <a:lnTo>
                    <a:pt x="717" y="409"/>
                  </a:lnTo>
                  <a:lnTo>
                    <a:pt x="658" y="306"/>
                  </a:lnTo>
                  <a:cubicBezTo>
                    <a:pt x="635" y="266"/>
                    <a:pt x="638" y="224"/>
                    <a:pt x="658" y="214"/>
                  </a:cubicBezTo>
                  <a:cubicBezTo>
                    <a:pt x="662" y="212"/>
                    <a:pt x="666" y="211"/>
                    <a:pt x="671" y="211"/>
                  </a:cubicBezTo>
                  <a:cubicBezTo>
                    <a:pt x="692" y="211"/>
                    <a:pt x="721" y="231"/>
                    <a:pt x="738" y="260"/>
                  </a:cubicBezTo>
                  <a:lnTo>
                    <a:pt x="798" y="363"/>
                  </a:lnTo>
                  <a:lnTo>
                    <a:pt x="817" y="353"/>
                  </a:lnTo>
                  <a:cubicBezTo>
                    <a:pt x="859" y="334"/>
                    <a:pt x="899" y="316"/>
                    <a:pt x="938" y="303"/>
                  </a:cubicBezTo>
                  <a:lnTo>
                    <a:pt x="958" y="297"/>
                  </a:lnTo>
                  <a:lnTo>
                    <a:pt x="928" y="182"/>
                  </a:lnTo>
                  <a:cubicBezTo>
                    <a:pt x="920" y="155"/>
                    <a:pt x="922" y="126"/>
                    <a:pt x="933" y="108"/>
                  </a:cubicBezTo>
                  <a:cubicBezTo>
                    <a:pt x="937" y="103"/>
                    <a:pt x="943" y="95"/>
                    <a:pt x="952" y="93"/>
                  </a:cubicBezTo>
                  <a:cubicBezTo>
                    <a:pt x="954" y="92"/>
                    <a:pt x="956" y="92"/>
                    <a:pt x="959" y="92"/>
                  </a:cubicBezTo>
                  <a:cubicBezTo>
                    <a:pt x="980" y="92"/>
                    <a:pt x="1006" y="117"/>
                    <a:pt x="1017" y="158"/>
                  </a:cubicBezTo>
                  <a:lnTo>
                    <a:pt x="1048" y="273"/>
                  </a:lnTo>
                  <a:lnTo>
                    <a:pt x="1069" y="269"/>
                  </a:lnTo>
                  <a:cubicBezTo>
                    <a:pt x="1109" y="261"/>
                    <a:pt x="1151" y="256"/>
                    <a:pt x="1200" y="253"/>
                  </a:cubicBezTo>
                  <a:lnTo>
                    <a:pt x="1221" y="252"/>
                  </a:lnTo>
                  <a:lnTo>
                    <a:pt x="1221" y="132"/>
                  </a:lnTo>
                  <a:cubicBezTo>
                    <a:pt x="1221" y="86"/>
                    <a:pt x="1244" y="51"/>
                    <a:pt x="1267" y="51"/>
                  </a:cubicBezTo>
                  <a:close/>
                  <a:moveTo>
                    <a:pt x="1261" y="1"/>
                  </a:moveTo>
                  <a:cubicBezTo>
                    <a:pt x="1211" y="1"/>
                    <a:pt x="1170" y="57"/>
                    <a:pt x="1170" y="127"/>
                  </a:cubicBezTo>
                  <a:lnTo>
                    <a:pt x="1170" y="203"/>
                  </a:lnTo>
                  <a:cubicBezTo>
                    <a:pt x="1137" y="206"/>
                    <a:pt x="1106" y="210"/>
                    <a:pt x="1076" y="215"/>
                  </a:cubicBezTo>
                  <a:lnTo>
                    <a:pt x="1057" y="141"/>
                  </a:lnTo>
                  <a:cubicBezTo>
                    <a:pt x="1042" y="84"/>
                    <a:pt x="997" y="42"/>
                    <a:pt x="954" y="42"/>
                  </a:cubicBezTo>
                  <a:cubicBezTo>
                    <a:pt x="948" y="42"/>
                    <a:pt x="942" y="42"/>
                    <a:pt x="936" y="44"/>
                  </a:cubicBezTo>
                  <a:cubicBezTo>
                    <a:pt x="917" y="49"/>
                    <a:pt x="901" y="61"/>
                    <a:pt x="890" y="81"/>
                  </a:cubicBezTo>
                  <a:cubicBezTo>
                    <a:pt x="873" y="109"/>
                    <a:pt x="870" y="151"/>
                    <a:pt x="880" y="189"/>
                  </a:cubicBezTo>
                  <a:lnTo>
                    <a:pt x="900" y="262"/>
                  </a:lnTo>
                  <a:cubicBezTo>
                    <a:pt x="871" y="273"/>
                    <a:pt x="842" y="286"/>
                    <a:pt x="813" y="299"/>
                  </a:cubicBezTo>
                  <a:lnTo>
                    <a:pt x="775" y="234"/>
                  </a:lnTo>
                  <a:cubicBezTo>
                    <a:pt x="749" y="189"/>
                    <a:pt x="705" y="162"/>
                    <a:pt x="667" y="162"/>
                  </a:cubicBezTo>
                  <a:cubicBezTo>
                    <a:pt x="655" y="162"/>
                    <a:pt x="643" y="164"/>
                    <a:pt x="632" y="171"/>
                  </a:cubicBezTo>
                  <a:cubicBezTo>
                    <a:pt x="588" y="196"/>
                    <a:pt x="581" y="264"/>
                    <a:pt x="617" y="326"/>
                  </a:cubicBezTo>
                  <a:lnTo>
                    <a:pt x="655" y="392"/>
                  </a:lnTo>
                  <a:cubicBezTo>
                    <a:pt x="631" y="409"/>
                    <a:pt x="607" y="428"/>
                    <a:pt x="580" y="450"/>
                  </a:cubicBezTo>
                  <a:lnTo>
                    <a:pt x="526" y="395"/>
                  </a:lnTo>
                  <a:cubicBezTo>
                    <a:pt x="497" y="367"/>
                    <a:pt x="460" y="351"/>
                    <a:pt x="427" y="351"/>
                  </a:cubicBezTo>
                  <a:cubicBezTo>
                    <a:pt x="405" y="351"/>
                    <a:pt x="385" y="358"/>
                    <a:pt x="372" y="372"/>
                  </a:cubicBezTo>
                  <a:cubicBezTo>
                    <a:pt x="357" y="387"/>
                    <a:pt x="351" y="405"/>
                    <a:pt x="351" y="428"/>
                  </a:cubicBezTo>
                  <a:cubicBezTo>
                    <a:pt x="351" y="461"/>
                    <a:pt x="368" y="498"/>
                    <a:pt x="396" y="526"/>
                  </a:cubicBezTo>
                  <a:lnTo>
                    <a:pt x="451" y="581"/>
                  </a:lnTo>
                  <a:cubicBezTo>
                    <a:pt x="428" y="607"/>
                    <a:pt x="410" y="630"/>
                    <a:pt x="393" y="656"/>
                  </a:cubicBezTo>
                  <a:lnTo>
                    <a:pt x="327" y="618"/>
                  </a:lnTo>
                  <a:cubicBezTo>
                    <a:pt x="302" y="603"/>
                    <a:pt x="275" y="596"/>
                    <a:pt x="250" y="596"/>
                  </a:cubicBezTo>
                  <a:cubicBezTo>
                    <a:pt x="216" y="596"/>
                    <a:pt x="186" y="609"/>
                    <a:pt x="172" y="634"/>
                  </a:cubicBezTo>
                  <a:cubicBezTo>
                    <a:pt x="158" y="656"/>
                    <a:pt x="159" y="684"/>
                    <a:pt x="173" y="713"/>
                  </a:cubicBezTo>
                  <a:cubicBezTo>
                    <a:pt x="184" y="737"/>
                    <a:pt x="206" y="760"/>
                    <a:pt x="235" y="776"/>
                  </a:cubicBezTo>
                  <a:lnTo>
                    <a:pt x="300" y="814"/>
                  </a:lnTo>
                  <a:cubicBezTo>
                    <a:pt x="286" y="842"/>
                    <a:pt x="274" y="872"/>
                    <a:pt x="263" y="900"/>
                  </a:cubicBezTo>
                  <a:lnTo>
                    <a:pt x="190" y="881"/>
                  </a:lnTo>
                  <a:cubicBezTo>
                    <a:pt x="175" y="877"/>
                    <a:pt x="160" y="875"/>
                    <a:pt x="146" y="875"/>
                  </a:cubicBezTo>
                  <a:cubicBezTo>
                    <a:pt x="97" y="875"/>
                    <a:pt x="54" y="900"/>
                    <a:pt x="45" y="937"/>
                  </a:cubicBezTo>
                  <a:cubicBezTo>
                    <a:pt x="38" y="963"/>
                    <a:pt x="46" y="990"/>
                    <a:pt x="66" y="1013"/>
                  </a:cubicBezTo>
                  <a:cubicBezTo>
                    <a:pt x="84" y="1034"/>
                    <a:pt x="112" y="1050"/>
                    <a:pt x="142" y="1058"/>
                  </a:cubicBezTo>
                  <a:lnTo>
                    <a:pt x="216" y="1078"/>
                  </a:lnTo>
                  <a:cubicBezTo>
                    <a:pt x="211" y="1106"/>
                    <a:pt x="206" y="1138"/>
                    <a:pt x="204" y="1171"/>
                  </a:cubicBezTo>
                  <a:lnTo>
                    <a:pt x="127" y="1171"/>
                  </a:lnTo>
                  <a:cubicBezTo>
                    <a:pt x="57" y="1171"/>
                    <a:pt x="1" y="1211"/>
                    <a:pt x="1" y="1262"/>
                  </a:cubicBezTo>
                  <a:cubicBezTo>
                    <a:pt x="1" y="1314"/>
                    <a:pt x="57" y="1354"/>
                    <a:pt x="127" y="1354"/>
                  </a:cubicBezTo>
                  <a:lnTo>
                    <a:pt x="204" y="1354"/>
                  </a:lnTo>
                  <a:cubicBezTo>
                    <a:pt x="206" y="1389"/>
                    <a:pt x="211" y="1419"/>
                    <a:pt x="216" y="1448"/>
                  </a:cubicBezTo>
                  <a:lnTo>
                    <a:pt x="142" y="1468"/>
                  </a:lnTo>
                  <a:cubicBezTo>
                    <a:pt x="104" y="1478"/>
                    <a:pt x="69" y="1500"/>
                    <a:pt x="54" y="1530"/>
                  </a:cubicBezTo>
                  <a:cubicBezTo>
                    <a:pt x="42" y="1549"/>
                    <a:pt x="40" y="1569"/>
                    <a:pt x="45" y="1589"/>
                  </a:cubicBezTo>
                  <a:cubicBezTo>
                    <a:pt x="55" y="1627"/>
                    <a:pt x="97" y="1650"/>
                    <a:pt x="146" y="1650"/>
                  </a:cubicBezTo>
                  <a:cubicBezTo>
                    <a:pt x="161" y="1650"/>
                    <a:pt x="176" y="1648"/>
                    <a:pt x="191" y="1644"/>
                  </a:cubicBezTo>
                  <a:lnTo>
                    <a:pt x="264" y="1625"/>
                  </a:lnTo>
                  <a:cubicBezTo>
                    <a:pt x="275" y="1653"/>
                    <a:pt x="288" y="1683"/>
                    <a:pt x="301" y="1711"/>
                  </a:cubicBezTo>
                  <a:lnTo>
                    <a:pt x="236" y="1749"/>
                  </a:lnTo>
                  <a:cubicBezTo>
                    <a:pt x="200" y="1769"/>
                    <a:pt x="175" y="1801"/>
                    <a:pt x="166" y="1833"/>
                  </a:cubicBezTo>
                  <a:cubicBezTo>
                    <a:pt x="161" y="1854"/>
                    <a:pt x="162" y="1875"/>
                    <a:pt x="173" y="1892"/>
                  </a:cubicBezTo>
                  <a:cubicBezTo>
                    <a:pt x="187" y="1916"/>
                    <a:pt x="217" y="1929"/>
                    <a:pt x="251" y="1929"/>
                  </a:cubicBezTo>
                  <a:cubicBezTo>
                    <a:pt x="276" y="1929"/>
                    <a:pt x="303" y="1922"/>
                    <a:pt x="328" y="1907"/>
                  </a:cubicBezTo>
                  <a:lnTo>
                    <a:pt x="394" y="1870"/>
                  </a:lnTo>
                  <a:cubicBezTo>
                    <a:pt x="411" y="1894"/>
                    <a:pt x="430" y="1918"/>
                    <a:pt x="452" y="1944"/>
                  </a:cubicBezTo>
                  <a:lnTo>
                    <a:pt x="398" y="1999"/>
                  </a:lnTo>
                  <a:cubicBezTo>
                    <a:pt x="369" y="2028"/>
                    <a:pt x="352" y="2065"/>
                    <a:pt x="352" y="2097"/>
                  </a:cubicBezTo>
                  <a:cubicBezTo>
                    <a:pt x="352" y="2121"/>
                    <a:pt x="359" y="2138"/>
                    <a:pt x="373" y="2153"/>
                  </a:cubicBezTo>
                  <a:cubicBezTo>
                    <a:pt x="387" y="2167"/>
                    <a:pt x="406" y="2174"/>
                    <a:pt x="428" y="2174"/>
                  </a:cubicBezTo>
                  <a:cubicBezTo>
                    <a:pt x="461" y="2174"/>
                    <a:pt x="498" y="2158"/>
                    <a:pt x="527" y="2129"/>
                  </a:cubicBezTo>
                  <a:lnTo>
                    <a:pt x="581" y="2075"/>
                  </a:lnTo>
                  <a:cubicBezTo>
                    <a:pt x="606" y="2096"/>
                    <a:pt x="631" y="2116"/>
                    <a:pt x="657" y="2133"/>
                  </a:cubicBezTo>
                  <a:lnTo>
                    <a:pt x="618" y="2200"/>
                  </a:lnTo>
                  <a:cubicBezTo>
                    <a:pt x="599" y="2234"/>
                    <a:pt x="590" y="2274"/>
                    <a:pt x="600" y="2306"/>
                  </a:cubicBezTo>
                  <a:cubicBezTo>
                    <a:pt x="605" y="2327"/>
                    <a:pt x="618" y="2344"/>
                    <a:pt x="634" y="2354"/>
                  </a:cubicBezTo>
                  <a:cubicBezTo>
                    <a:pt x="644" y="2360"/>
                    <a:pt x="656" y="2363"/>
                    <a:pt x="669" y="2363"/>
                  </a:cubicBezTo>
                  <a:cubicBezTo>
                    <a:pt x="707" y="2363"/>
                    <a:pt x="750" y="2335"/>
                    <a:pt x="776" y="2290"/>
                  </a:cubicBezTo>
                  <a:lnTo>
                    <a:pt x="815" y="2224"/>
                  </a:lnTo>
                  <a:cubicBezTo>
                    <a:pt x="843" y="2238"/>
                    <a:pt x="873" y="2250"/>
                    <a:pt x="901" y="2261"/>
                  </a:cubicBezTo>
                  <a:lnTo>
                    <a:pt x="881" y="2335"/>
                  </a:lnTo>
                  <a:cubicBezTo>
                    <a:pt x="871" y="2375"/>
                    <a:pt x="875" y="2414"/>
                    <a:pt x="891" y="2443"/>
                  </a:cubicBezTo>
                  <a:cubicBezTo>
                    <a:pt x="901" y="2463"/>
                    <a:pt x="917" y="2475"/>
                    <a:pt x="937" y="2480"/>
                  </a:cubicBezTo>
                  <a:cubicBezTo>
                    <a:pt x="943" y="2482"/>
                    <a:pt x="949" y="2482"/>
                    <a:pt x="954" y="2482"/>
                  </a:cubicBezTo>
                  <a:cubicBezTo>
                    <a:pt x="998" y="2482"/>
                    <a:pt x="1044" y="2441"/>
                    <a:pt x="1059" y="2382"/>
                  </a:cubicBezTo>
                  <a:lnTo>
                    <a:pt x="1079" y="2308"/>
                  </a:lnTo>
                  <a:cubicBezTo>
                    <a:pt x="1107" y="2314"/>
                    <a:pt x="1138" y="2318"/>
                    <a:pt x="1171" y="2321"/>
                  </a:cubicBezTo>
                  <a:lnTo>
                    <a:pt x="1171" y="2397"/>
                  </a:lnTo>
                  <a:cubicBezTo>
                    <a:pt x="1171" y="2469"/>
                    <a:pt x="1212" y="2523"/>
                    <a:pt x="1263" y="2523"/>
                  </a:cubicBezTo>
                  <a:cubicBezTo>
                    <a:pt x="1314" y="2523"/>
                    <a:pt x="1355" y="2469"/>
                    <a:pt x="1355" y="2397"/>
                  </a:cubicBezTo>
                  <a:lnTo>
                    <a:pt x="1355" y="2321"/>
                  </a:lnTo>
                  <a:cubicBezTo>
                    <a:pt x="1390" y="2318"/>
                    <a:pt x="1421" y="2314"/>
                    <a:pt x="1449" y="2308"/>
                  </a:cubicBezTo>
                  <a:lnTo>
                    <a:pt x="1469" y="2382"/>
                  </a:lnTo>
                  <a:cubicBezTo>
                    <a:pt x="1484" y="2441"/>
                    <a:pt x="1526" y="2483"/>
                    <a:pt x="1571" y="2483"/>
                  </a:cubicBezTo>
                  <a:cubicBezTo>
                    <a:pt x="1577" y="2483"/>
                    <a:pt x="1584" y="2482"/>
                    <a:pt x="1590" y="2480"/>
                  </a:cubicBezTo>
                  <a:cubicBezTo>
                    <a:pt x="1640" y="2466"/>
                    <a:pt x="1664" y="2402"/>
                    <a:pt x="1645" y="2335"/>
                  </a:cubicBezTo>
                  <a:lnTo>
                    <a:pt x="1625" y="2261"/>
                  </a:lnTo>
                  <a:cubicBezTo>
                    <a:pt x="1654" y="2250"/>
                    <a:pt x="1683" y="2239"/>
                    <a:pt x="1712" y="2224"/>
                  </a:cubicBezTo>
                  <a:lnTo>
                    <a:pt x="1750" y="2290"/>
                  </a:lnTo>
                  <a:cubicBezTo>
                    <a:pt x="1777" y="2335"/>
                    <a:pt x="1820" y="2363"/>
                    <a:pt x="1858" y="2363"/>
                  </a:cubicBezTo>
                  <a:cubicBezTo>
                    <a:pt x="1870" y="2363"/>
                    <a:pt x="1882" y="2360"/>
                    <a:pt x="1893" y="2354"/>
                  </a:cubicBezTo>
                  <a:cubicBezTo>
                    <a:pt x="1938" y="2327"/>
                    <a:pt x="1944" y="2260"/>
                    <a:pt x="1909" y="2197"/>
                  </a:cubicBezTo>
                  <a:lnTo>
                    <a:pt x="1871" y="2132"/>
                  </a:lnTo>
                  <a:cubicBezTo>
                    <a:pt x="1894" y="2115"/>
                    <a:pt x="1919" y="2096"/>
                    <a:pt x="1945" y="2074"/>
                  </a:cubicBezTo>
                  <a:lnTo>
                    <a:pt x="1999" y="2128"/>
                  </a:lnTo>
                  <a:cubicBezTo>
                    <a:pt x="2028" y="2157"/>
                    <a:pt x="2066" y="2173"/>
                    <a:pt x="2100" y="2173"/>
                  </a:cubicBezTo>
                  <a:cubicBezTo>
                    <a:pt x="2121" y="2173"/>
                    <a:pt x="2140" y="2166"/>
                    <a:pt x="2154" y="2153"/>
                  </a:cubicBezTo>
                  <a:cubicBezTo>
                    <a:pt x="2169" y="2138"/>
                    <a:pt x="2175" y="2121"/>
                    <a:pt x="2175" y="2097"/>
                  </a:cubicBezTo>
                  <a:cubicBezTo>
                    <a:pt x="2175" y="2065"/>
                    <a:pt x="2158" y="2028"/>
                    <a:pt x="2129" y="1999"/>
                  </a:cubicBezTo>
                  <a:lnTo>
                    <a:pt x="2075" y="1944"/>
                  </a:lnTo>
                  <a:cubicBezTo>
                    <a:pt x="2097" y="1920"/>
                    <a:pt x="2116" y="1895"/>
                    <a:pt x="2133" y="1870"/>
                  </a:cubicBezTo>
                  <a:lnTo>
                    <a:pt x="2199" y="1907"/>
                  </a:lnTo>
                  <a:cubicBezTo>
                    <a:pt x="2223" y="1922"/>
                    <a:pt x="2250" y="1929"/>
                    <a:pt x="2275" y="1929"/>
                  </a:cubicBezTo>
                  <a:cubicBezTo>
                    <a:pt x="2309" y="1929"/>
                    <a:pt x="2340" y="1916"/>
                    <a:pt x="2354" y="1892"/>
                  </a:cubicBezTo>
                  <a:cubicBezTo>
                    <a:pt x="2363" y="1875"/>
                    <a:pt x="2365" y="1855"/>
                    <a:pt x="2360" y="1833"/>
                  </a:cubicBezTo>
                  <a:cubicBezTo>
                    <a:pt x="2351" y="1801"/>
                    <a:pt x="2325" y="1769"/>
                    <a:pt x="2290" y="1749"/>
                  </a:cubicBezTo>
                  <a:lnTo>
                    <a:pt x="2223" y="1711"/>
                  </a:lnTo>
                  <a:cubicBezTo>
                    <a:pt x="2238" y="1681"/>
                    <a:pt x="2249" y="1652"/>
                    <a:pt x="2260" y="1625"/>
                  </a:cubicBezTo>
                  <a:lnTo>
                    <a:pt x="2333" y="1644"/>
                  </a:lnTo>
                  <a:cubicBezTo>
                    <a:pt x="2348" y="1648"/>
                    <a:pt x="2362" y="1650"/>
                    <a:pt x="2376" y="1650"/>
                  </a:cubicBezTo>
                  <a:cubicBezTo>
                    <a:pt x="2425" y="1650"/>
                    <a:pt x="2468" y="1626"/>
                    <a:pt x="2478" y="1589"/>
                  </a:cubicBezTo>
                  <a:cubicBezTo>
                    <a:pt x="2492" y="1538"/>
                    <a:pt x="2448" y="1486"/>
                    <a:pt x="2381" y="1468"/>
                  </a:cubicBezTo>
                  <a:lnTo>
                    <a:pt x="2307" y="1448"/>
                  </a:lnTo>
                  <a:cubicBezTo>
                    <a:pt x="2312" y="1419"/>
                    <a:pt x="2317" y="1388"/>
                    <a:pt x="2319" y="1354"/>
                  </a:cubicBezTo>
                  <a:lnTo>
                    <a:pt x="2395" y="1354"/>
                  </a:lnTo>
                  <a:cubicBezTo>
                    <a:pt x="2466" y="1354"/>
                    <a:pt x="2521" y="1314"/>
                    <a:pt x="2521" y="1262"/>
                  </a:cubicBezTo>
                  <a:cubicBezTo>
                    <a:pt x="2521" y="1210"/>
                    <a:pt x="2466" y="1171"/>
                    <a:pt x="2395" y="1171"/>
                  </a:cubicBezTo>
                  <a:lnTo>
                    <a:pt x="2319" y="1171"/>
                  </a:lnTo>
                  <a:cubicBezTo>
                    <a:pt x="2316" y="1137"/>
                    <a:pt x="2312" y="1106"/>
                    <a:pt x="2307" y="1078"/>
                  </a:cubicBezTo>
                  <a:lnTo>
                    <a:pt x="2381" y="1058"/>
                  </a:lnTo>
                  <a:cubicBezTo>
                    <a:pt x="2450" y="1040"/>
                    <a:pt x="2492" y="987"/>
                    <a:pt x="2478" y="936"/>
                  </a:cubicBezTo>
                  <a:cubicBezTo>
                    <a:pt x="2468" y="899"/>
                    <a:pt x="2426" y="875"/>
                    <a:pt x="2377" y="875"/>
                  </a:cubicBezTo>
                  <a:cubicBezTo>
                    <a:pt x="2363" y="875"/>
                    <a:pt x="2348" y="877"/>
                    <a:pt x="2333" y="881"/>
                  </a:cubicBezTo>
                  <a:lnTo>
                    <a:pt x="2260" y="900"/>
                  </a:lnTo>
                  <a:cubicBezTo>
                    <a:pt x="2249" y="872"/>
                    <a:pt x="2236" y="841"/>
                    <a:pt x="2223" y="814"/>
                  </a:cubicBezTo>
                  <a:lnTo>
                    <a:pt x="2288" y="776"/>
                  </a:lnTo>
                  <a:cubicBezTo>
                    <a:pt x="2350" y="740"/>
                    <a:pt x="2378" y="678"/>
                    <a:pt x="2351" y="634"/>
                  </a:cubicBezTo>
                  <a:cubicBezTo>
                    <a:pt x="2337" y="609"/>
                    <a:pt x="2307" y="596"/>
                    <a:pt x="2273" y="596"/>
                  </a:cubicBezTo>
                  <a:cubicBezTo>
                    <a:pt x="2248" y="596"/>
                    <a:pt x="2221" y="603"/>
                    <a:pt x="2197" y="618"/>
                  </a:cubicBezTo>
                  <a:lnTo>
                    <a:pt x="2133" y="656"/>
                  </a:lnTo>
                  <a:cubicBezTo>
                    <a:pt x="2116" y="631"/>
                    <a:pt x="2096" y="606"/>
                    <a:pt x="2075" y="580"/>
                  </a:cubicBezTo>
                  <a:lnTo>
                    <a:pt x="2129" y="526"/>
                  </a:lnTo>
                  <a:cubicBezTo>
                    <a:pt x="2151" y="504"/>
                    <a:pt x="2167" y="476"/>
                    <a:pt x="2172" y="448"/>
                  </a:cubicBezTo>
                  <a:cubicBezTo>
                    <a:pt x="2178" y="418"/>
                    <a:pt x="2171" y="391"/>
                    <a:pt x="2154" y="372"/>
                  </a:cubicBezTo>
                  <a:cubicBezTo>
                    <a:pt x="2140" y="359"/>
                    <a:pt x="2121" y="352"/>
                    <a:pt x="2099" y="352"/>
                  </a:cubicBezTo>
                  <a:cubicBezTo>
                    <a:pt x="2066" y="352"/>
                    <a:pt x="2028" y="367"/>
                    <a:pt x="1999" y="395"/>
                  </a:cubicBezTo>
                  <a:lnTo>
                    <a:pt x="1945" y="450"/>
                  </a:lnTo>
                  <a:cubicBezTo>
                    <a:pt x="1918" y="426"/>
                    <a:pt x="1894" y="408"/>
                    <a:pt x="1871" y="392"/>
                  </a:cubicBezTo>
                  <a:lnTo>
                    <a:pt x="1909" y="326"/>
                  </a:lnTo>
                  <a:cubicBezTo>
                    <a:pt x="1944" y="266"/>
                    <a:pt x="1938" y="197"/>
                    <a:pt x="1893" y="171"/>
                  </a:cubicBezTo>
                  <a:cubicBezTo>
                    <a:pt x="1882" y="164"/>
                    <a:pt x="1870" y="162"/>
                    <a:pt x="1858" y="162"/>
                  </a:cubicBezTo>
                  <a:cubicBezTo>
                    <a:pt x="1820" y="162"/>
                    <a:pt x="1777" y="189"/>
                    <a:pt x="1750" y="234"/>
                  </a:cubicBezTo>
                  <a:lnTo>
                    <a:pt x="1712" y="299"/>
                  </a:lnTo>
                  <a:cubicBezTo>
                    <a:pt x="1683" y="286"/>
                    <a:pt x="1654" y="273"/>
                    <a:pt x="1625" y="262"/>
                  </a:cubicBezTo>
                  <a:lnTo>
                    <a:pt x="1645" y="189"/>
                  </a:lnTo>
                  <a:cubicBezTo>
                    <a:pt x="1664" y="120"/>
                    <a:pt x="1639" y="57"/>
                    <a:pt x="1590" y="43"/>
                  </a:cubicBezTo>
                  <a:cubicBezTo>
                    <a:pt x="1584" y="41"/>
                    <a:pt x="1578" y="41"/>
                    <a:pt x="1572" y="41"/>
                  </a:cubicBezTo>
                  <a:cubicBezTo>
                    <a:pt x="1527" y="41"/>
                    <a:pt x="1485" y="83"/>
                    <a:pt x="1469" y="141"/>
                  </a:cubicBezTo>
                  <a:lnTo>
                    <a:pt x="1449" y="215"/>
                  </a:lnTo>
                  <a:cubicBezTo>
                    <a:pt x="1419" y="210"/>
                    <a:pt x="1388" y="206"/>
                    <a:pt x="1354" y="203"/>
                  </a:cubicBezTo>
                  <a:lnTo>
                    <a:pt x="1354" y="127"/>
                  </a:lnTo>
                  <a:cubicBezTo>
                    <a:pt x="1354" y="56"/>
                    <a:pt x="1313" y="1"/>
                    <a:pt x="126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4"/>
            <p:cNvSpPr/>
            <p:nvPr/>
          </p:nvSpPr>
          <p:spPr>
            <a:xfrm>
              <a:off x="4470416" y="5287865"/>
              <a:ext cx="87022" cy="87022"/>
            </a:xfrm>
            <a:custGeom>
              <a:avLst/>
              <a:gdLst/>
              <a:ahLst/>
              <a:cxnLst/>
              <a:rect l="l" t="t" r="r" b="b"/>
              <a:pathLst>
                <a:path w="1917" h="1917" extrusionOk="0">
                  <a:moveTo>
                    <a:pt x="958" y="46"/>
                  </a:moveTo>
                  <a:cubicBezTo>
                    <a:pt x="1461" y="46"/>
                    <a:pt x="1870" y="455"/>
                    <a:pt x="1870" y="958"/>
                  </a:cubicBezTo>
                  <a:cubicBezTo>
                    <a:pt x="1870" y="1461"/>
                    <a:pt x="1462" y="1870"/>
                    <a:pt x="958" y="1870"/>
                  </a:cubicBezTo>
                  <a:cubicBezTo>
                    <a:pt x="455" y="1870"/>
                    <a:pt x="46" y="1462"/>
                    <a:pt x="46" y="958"/>
                  </a:cubicBezTo>
                  <a:cubicBezTo>
                    <a:pt x="46" y="456"/>
                    <a:pt x="455" y="46"/>
                    <a:pt x="958" y="46"/>
                  </a:cubicBezTo>
                  <a:close/>
                  <a:moveTo>
                    <a:pt x="958" y="1"/>
                  </a:moveTo>
                  <a:cubicBezTo>
                    <a:pt x="430" y="1"/>
                    <a:pt x="0" y="430"/>
                    <a:pt x="0" y="958"/>
                  </a:cubicBezTo>
                  <a:cubicBezTo>
                    <a:pt x="0" y="1488"/>
                    <a:pt x="430" y="1917"/>
                    <a:pt x="957" y="1917"/>
                  </a:cubicBezTo>
                  <a:cubicBezTo>
                    <a:pt x="1485" y="1917"/>
                    <a:pt x="1915" y="1488"/>
                    <a:pt x="1915" y="958"/>
                  </a:cubicBezTo>
                  <a:cubicBezTo>
                    <a:pt x="1917" y="430"/>
                    <a:pt x="1487" y="1"/>
                    <a:pt x="9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4"/>
            <p:cNvSpPr/>
            <p:nvPr/>
          </p:nvSpPr>
          <p:spPr>
            <a:xfrm>
              <a:off x="4483172" y="5300666"/>
              <a:ext cx="61556" cy="61510"/>
            </a:xfrm>
            <a:custGeom>
              <a:avLst/>
              <a:gdLst/>
              <a:ahLst/>
              <a:cxnLst/>
              <a:rect l="l" t="t" r="r" b="b"/>
              <a:pathLst>
                <a:path w="1356" h="1355" extrusionOk="0">
                  <a:moveTo>
                    <a:pt x="677" y="47"/>
                  </a:moveTo>
                  <a:cubicBezTo>
                    <a:pt x="1025" y="47"/>
                    <a:pt x="1309" y="330"/>
                    <a:pt x="1309" y="676"/>
                  </a:cubicBezTo>
                  <a:cubicBezTo>
                    <a:pt x="1309" y="1024"/>
                    <a:pt x="1025" y="1308"/>
                    <a:pt x="677" y="1308"/>
                  </a:cubicBezTo>
                  <a:cubicBezTo>
                    <a:pt x="329" y="1308"/>
                    <a:pt x="46" y="1024"/>
                    <a:pt x="46" y="676"/>
                  </a:cubicBezTo>
                  <a:cubicBezTo>
                    <a:pt x="46" y="328"/>
                    <a:pt x="329" y="47"/>
                    <a:pt x="677" y="47"/>
                  </a:cubicBezTo>
                  <a:close/>
                  <a:moveTo>
                    <a:pt x="677" y="0"/>
                  </a:moveTo>
                  <a:cubicBezTo>
                    <a:pt x="305" y="0"/>
                    <a:pt x="1" y="304"/>
                    <a:pt x="1" y="676"/>
                  </a:cubicBezTo>
                  <a:cubicBezTo>
                    <a:pt x="1" y="1050"/>
                    <a:pt x="305" y="1354"/>
                    <a:pt x="677" y="1354"/>
                  </a:cubicBezTo>
                  <a:cubicBezTo>
                    <a:pt x="1050" y="1354"/>
                    <a:pt x="1354" y="1051"/>
                    <a:pt x="1354" y="676"/>
                  </a:cubicBezTo>
                  <a:cubicBezTo>
                    <a:pt x="1355" y="304"/>
                    <a:pt x="1050"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4"/>
            <p:cNvSpPr/>
            <p:nvPr/>
          </p:nvSpPr>
          <p:spPr>
            <a:xfrm>
              <a:off x="4490072" y="5307521"/>
              <a:ext cx="47756" cy="47710"/>
            </a:xfrm>
            <a:custGeom>
              <a:avLst/>
              <a:gdLst/>
              <a:ahLst/>
              <a:cxnLst/>
              <a:rect l="l" t="t" r="r" b="b"/>
              <a:pathLst>
                <a:path w="1052" h="1051" extrusionOk="0">
                  <a:moveTo>
                    <a:pt x="525" y="45"/>
                  </a:moveTo>
                  <a:cubicBezTo>
                    <a:pt x="791" y="45"/>
                    <a:pt x="1005" y="261"/>
                    <a:pt x="1005" y="525"/>
                  </a:cubicBezTo>
                  <a:cubicBezTo>
                    <a:pt x="1005" y="789"/>
                    <a:pt x="791" y="1005"/>
                    <a:pt x="525" y="1005"/>
                  </a:cubicBezTo>
                  <a:cubicBezTo>
                    <a:pt x="260" y="1005"/>
                    <a:pt x="45" y="791"/>
                    <a:pt x="45" y="525"/>
                  </a:cubicBezTo>
                  <a:cubicBezTo>
                    <a:pt x="45" y="262"/>
                    <a:pt x="260" y="45"/>
                    <a:pt x="525" y="45"/>
                  </a:cubicBezTo>
                  <a:close/>
                  <a:moveTo>
                    <a:pt x="525" y="0"/>
                  </a:moveTo>
                  <a:cubicBezTo>
                    <a:pt x="235" y="0"/>
                    <a:pt x="1" y="235"/>
                    <a:pt x="1" y="524"/>
                  </a:cubicBezTo>
                  <a:cubicBezTo>
                    <a:pt x="1" y="814"/>
                    <a:pt x="237" y="1050"/>
                    <a:pt x="525" y="1050"/>
                  </a:cubicBezTo>
                  <a:cubicBezTo>
                    <a:pt x="815" y="1050"/>
                    <a:pt x="1050" y="814"/>
                    <a:pt x="1050" y="524"/>
                  </a:cubicBezTo>
                  <a:cubicBezTo>
                    <a:pt x="1051"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4"/>
            <p:cNvSpPr/>
            <p:nvPr/>
          </p:nvSpPr>
          <p:spPr>
            <a:xfrm>
              <a:off x="4501284" y="5318643"/>
              <a:ext cx="25330" cy="25330"/>
            </a:xfrm>
            <a:custGeom>
              <a:avLst/>
              <a:gdLst/>
              <a:ahLst/>
              <a:cxnLst/>
              <a:rect l="l" t="t" r="r" b="b"/>
              <a:pathLst>
                <a:path w="558" h="558" extrusionOk="0">
                  <a:moveTo>
                    <a:pt x="278" y="47"/>
                  </a:moveTo>
                  <a:cubicBezTo>
                    <a:pt x="408" y="47"/>
                    <a:pt x="512" y="152"/>
                    <a:pt x="512" y="280"/>
                  </a:cubicBezTo>
                  <a:cubicBezTo>
                    <a:pt x="512" y="410"/>
                    <a:pt x="408" y="514"/>
                    <a:pt x="278" y="514"/>
                  </a:cubicBezTo>
                  <a:cubicBezTo>
                    <a:pt x="150" y="514"/>
                    <a:pt x="45" y="410"/>
                    <a:pt x="45" y="280"/>
                  </a:cubicBezTo>
                  <a:cubicBezTo>
                    <a:pt x="45" y="152"/>
                    <a:pt x="149" y="47"/>
                    <a:pt x="278" y="47"/>
                  </a:cubicBezTo>
                  <a:close/>
                  <a:moveTo>
                    <a:pt x="278" y="1"/>
                  </a:moveTo>
                  <a:cubicBezTo>
                    <a:pt x="124" y="1"/>
                    <a:pt x="1" y="126"/>
                    <a:pt x="1" y="279"/>
                  </a:cubicBezTo>
                  <a:cubicBezTo>
                    <a:pt x="1" y="433"/>
                    <a:pt x="125" y="558"/>
                    <a:pt x="278" y="558"/>
                  </a:cubicBezTo>
                  <a:cubicBezTo>
                    <a:pt x="433" y="558"/>
                    <a:pt x="556" y="432"/>
                    <a:pt x="556" y="279"/>
                  </a:cubicBezTo>
                  <a:cubicBezTo>
                    <a:pt x="557" y="126"/>
                    <a:pt x="432" y="1"/>
                    <a:pt x="27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4"/>
            <p:cNvSpPr/>
            <p:nvPr/>
          </p:nvSpPr>
          <p:spPr>
            <a:xfrm>
              <a:off x="4788589" y="5274110"/>
              <a:ext cx="114486" cy="114577"/>
            </a:xfrm>
            <a:custGeom>
              <a:avLst/>
              <a:gdLst/>
              <a:ahLst/>
              <a:cxnLst/>
              <a:rect l="l" t="t" r="r" b="b"/>
              <a:pathLst>
                <a:path w="2522" h="2524" extrusionOk="0">
                  <a:moveTo>
                    <a:pt x="1266" y="52"/>
                  </a:moveTo>
                  <a:cubicBezTo>
                    <a:pt x="1288" y="52"/>
                    <a:pt x="1312" y="84"/>
                    <a:pt x="1312" y="132"/>
                  </a:cubicBezTo>
                  <a:lnTo>
                    <a:pt x="1312" y="252"/>
                  </a:lnTo>
                  <a:lnTo>
                    <a:pt x="1333" y="253"/>
                  </a:lnTo>
                  <a:cubicBezTo>
                    <a:pt x="1382" y="256"/>
                    <a:pt x="1424" y="260"/>
                    <a:pt x="1463" y="269"/>
                  </a:cubicBezTo>
                  <a:lnTo>
                    <a:pt x="1484" y="273"/>
                  </a:lnTo>
                  <a:lnTo>
                    <a:pt x="1514" y="158"/>
                  </a:lnTo>
                  <a:cubicBezTo>
                    <a:pt x="1525" y="116"/>
                    <a:pt x="1556" y="91"/>
                    <a:pt x="1576" y="91"/>
                  </a:cubicBezTo>
                  <a:cubicBezTo>
                    <a:pt x="1577" y="91"/>
                    <a:pt x="1579" y="91"/>
                    <a:pt x="1581" y="92"/>
                  </a:cubicBezTo>
                  <a:cubicBezTo>
                    <a:pt x="1602" y="97"/>
                    <a:pt x="1616" y="136"/>
                    <a:pt x="1604" y="181"/>
                  </a:cubicBezTo>
                  <a:lnTo>
                    <a:pt x="1573" y="296"/>
                  </a:lnTo>
                  <a:lnTo>
                    <a:pt x="1594" y="303"/>
                  </a:lnTo>
                  <a:cubicBezTo>
                    <a:pt x="1634" y="316"/>
                    <a:pt x="1674" y="333"/>
                    <a:pt x="1715" y="353"/>
                  </a:cubicBezTo>
                  <a:lnTo>
                    <a:pt x="1735" y="363"/>
                  </a:lnTo>
                  <a:lnTo>
                    <a:pt x="1794" y="259"/>
                  </a:lnTo>
                  <a:cubicBezTo>
                    <a:pt x="1814" y="225"/>
                    <a:pt x="1842" y="210"/>
                    <a:pt x="1861" y="210"/>
                  </a:cubicBezTo>
                  <a:cubicBezTo>
                    <a:pt x="1866" y="210"/>
                    <a:pt x="1871" y="211"/>
                    <a:pt x="1874" y="213"/>
                  </a:cubicBezTo>
                  <a:cubicBezTo>
                    <a:pt x="1893" y="224"/>
                    <a:pt x="1898" y="265"/>
                    <a:pt x="1873" y="306"/>
                  </a:cubicBezTo>
                  <a:lnTo>
                    <a:pt x="1814" y="408"/>
                  </a:lnTo>
                  <a:lnTo>
                    <a:pt x="1832" y="421"/>
                  </a:lnTo>
                  <a:cubicBezTo>
                    <a:pt x="1863" y="442"/>
                    <a:pt x="1897" y="466"/>
                    <a:pt x="1936" y="501"/>
                  </a:cubicBezTo>
                  <a:lnTo>
                    <a:pt x="1952" y="516"/>
                  </a:lnTo>
                  <a:lnTo>
                    <a:pt x="2036" y="431"/>
                  </a:lnTo>
                  <a:cubicBezTo>
                    <a:pt x="2056" y="411"/>
                    <a:pt x="2082" y="400"/>
                    <a:pt x="2103" y="400"/>
                  </a:cubicBezTo>
                  <a:cubicBezTo>
                    <a:pt x="2109" y="400"/>
                    <a:pt x="2120" y="401"/>
                    <a:pt x="2126" y="407"/>
                  </a:cubicBezTo>
                  <a:cubicBezTo>
                    <a:pt x="2132" y="414"/>
                    <a:pt x="2135" y="423"/>
                    <a:pt x="2135" y="430"/>
                  </a:cubicBezTo>
                  <a:cubicBezTo>
                    <a:pt x="2135" y="451"/>
                    <a:pt x="2122" y="476"/>
                    <a:pt x="2101" y="497"/>
                  </a:cubicBezTo>
                  <a:lnTo>
                    <a:pt x="2016" y="581"/>
                  </a:lnTo>
                  <a:lnTo>
                    <a:pt x="2031" y="597"/>
                  </a:lnTo>
                  <a:cubicBezTo>
                    <a:pt x="2064" y="634"/>
                    <a:pt x="2090" y="669"/>
                    <a:pt x="2111" y="701"/>
                  </a:cubicBezTo>
                  <a:lnTo>
                    <a:pt x="2124" y="718"/>
                  </a:lnTo>
                  <a:lnTo>
                    <a:pt x="2226" y="659"/>
                  </a:lnTo>
                  <a:cubicBezTo>
                    <a:pt x="2244" y="648"/>
                    <a:pt x="2264" y="643"/>
                    <a:pt x="2281" y="643"/>
                  </a:cubicBezTo>
                  <a:cubicBezTo>
                    <a:pt x="2299" y="643"/>
                    <a:pt x="2313" y="648"/>
                    <a:pt x="2319" y="659"/>
                  </a:cubicBezTo>
                  <a:cubicBezTo>
                    <a:pt x="2329" y="678"/>
                    <a:pt x="2314" y="716"/>
                    <a:pt x="2273" y="739"/>
                  </a:cubicBezTo>
                  <a:lnTo>
                    <a:pt x="2169" y="799"/>
                  </a:lnTo>
                  <a:lnTo>
                    <a:pt x="2179" y="818"/>
                  </a:lnTo>
                  <a:cubicBezTo>
                    <a:pt x="2199" y="859"/>
                    <a:pt x="2216" y="901"/>
                    <a:pt x="2229" y="940"/>
                  </a:cubicBezTo>
                  <a:lnTo>
                    <a:pt x="2236" y="960"/>
                  </a:lnTo>
                  <a:lnTo>
                    <a:pt x="2351" y="928"/>
                  </a:lnTo>
                  <a:cubicBezTo>
                    <a:pt x="2361" y="925"/>
                    <a:pt x="2371" y="924"/>
                    <a:pt x="2381" y="924"/>
                  </a:cubicBezTo>
                  <a:cubicBezTo>
                    <a:pt x="2410" y="924"/>
                    <a:pt x="2435" y="935"/>
                    <a:pt x="2440" y="952"/>
                  </a:cubicBezTo>
                  <a:cubicBezTo>
                    <a:pt x="2444" y="965"/>
                    <a:pt x="2435" y="980"/>
                    <a:pt x="2428" y="986"/>
                  </a:cubicBezTo>
                  <a:cubicBezTo>
                    <a:pt x="2416" y="1001"/>
                    <a:pt x="2396" y="1011"/>
                    <a:pt x="2374" y="1018"/>
                  </a:cubicBezTo>
                  <a:lnTo>
                    <a:pt x="2259" y="1048"/>
                  </a:lnTo>
                  <a:lnTo>
                    <a:pt x="2263" y="1069"/>
                  </a:lnTo>
                  <a:cubicBezTo>
                    <a:pt x="2272" y="1107"/>
                    <a:pt x="2276" y="1150"/>
                    <a:pt x="2279" y="1200"/>
                  </a:cubicBezTo>
                  <a:lnTo>
                    <a:pt x="2280" y="1221"/>
                  </a:lnTo>
                  <a:lnTo>
                    <a:pt x="2400" y="1221"/>
                  </a:lnTo>
                  <a:cubicBezTo>
                    <a:pt x="2447" y="1221"/>
                    <a:pt x="2480" y="1244"/>
                    <a:pt x="2480" y="1266"/>
                  </a:cubicBezTo>
                  <a:cubicBezTo>
                    <a:pt x="2480" y="1290"/>
                    <a:pt x="2448" y="1313"/>
                    <a:pt x="2400" y="1313"/>
                  </a:cubicBezTo>
                  <a:lnTo>
                    <a:pt x="2280" y="1313"/>
                  </a:lnTo>
                  <a:lnTo>
                    <a:pt x="2279" y="1334"/>
                  </a:lnTo>
                  <a:cubicBezTo>
                    <a:pt x="2275" y="1386"/>
                    <a:pt x="2270" y="1427"/>
                    <a:pt x="2263" y="1465"/>
                  </a:cubicBezTo>
                  <a:lnTo>
                    <a:pt x="2259" y="1486"/>
                  </a:lnTo>
                  <a:lnTo>
                    <a:pt x="2369" y="1511"/>
                  </a:lnTo>
                  <a:cubicBezTo>
                    <a:pt x="2396" y="1517"/>
                    <a:pt x="2418" y="1534"/>
                    <a:pt x="2430" y="1551"/>
                  </a:cubicBezTo>
                  <a:cubicBezTo>
                    <a:pt x="2433" y="1559"/>
                    <a:pt x="2436" y="1566"/>
                    <a:pt x="2434" y="1575"/>
                  </a:cubicBezTo>
                  <a:cubicBezTo>
                    <a:pt x="2429" y="1592"/>
                    <a:pt x="2405" y="1603"/>
                    <a:pt x="2376" y="1603"/>
                  </a:cubicBezTo>
                  <a:cubicBezTo>
                    <a:pt x="2366" y="1603"/>
                    <a:pt x="2356" y="1601"/>
                    <a:pt x="2345" y="1599"/>
                  </a:cubicBezTo>
                  <a:lnTo>
                    <a:pt x="2229" y="1569"/>
                  </a:lnTo>
                  <a:lnTo>
                    <a:pt x="2222" y="1590"/>
                  </a:lnTo>
                  <a:cubicBezTo>
                    <a:pt x="2209" y="1629"/>
                    <a:pt x="2194" y="1669"/>
                    <a:pt x="2172" y="1712"/>
                  </a:cubicBezTo>
                  <a:lnTo>
                    <a:pt x="2163" y="1730"/>
                  </a:lnTo>
                  <a:lnTo>
                    <a:pt x="2267" y="1791"/>
                  </a:lnTo>
                  <a:cubicBezTo>
                    <a:pt x="2291" y="1804"/>
                    <a:pt x="2311" y="1825"/>
                    <a:pt x="2316" y="1845"/>
                  </a:cubicBezTo>
                  <a:cubicBezTo>
                    <a:pt x="2317" y="1852"/>
                    <a:pt x="2319" y="1861"/>
                    <a:pt x="2315" y="1871"/>
                  </a:cubicBezTo>
                  <a:cubicBezTo>
                    <a:pt x="2309" y="1881"/>
                    <a:pt x="2295" y="1886"/>
                    <a:pt x="2278" y="1886"/>
                  </a:cubicBezTo>
                  <a:cubicBezTo>
                    <a:pt x="2260" y="1886"/>
                    <a:pt x="2240" y="1881"/>
                    <a:pt x="2222" y="1871"/>
                  </a:cubicBezTo>
                  <a:lnTo>
                    <a:pt x="2120" y="1812"/>
                  </a:lnTo>
                  <a:lnTo>
                    <a:pt x="2108" y="1830"/>
                  </a:lnTo>
                  <a:cubicBezTo>
                    <a:pt x="2085" y="1864"/>
                    <a:pt x="2059" y="1897"/>
                    <a:pt x="2027" y="1934"/>
                  </a:cubicBezTo>
                  <a:lnTo>
                    <a:pt x="2013" y="1950"/>
                  </a:lnTo>
                  <a:lnTo>
                    <a:pt x="2098" y="2034"/>
                  </a:lnTo>
                  <a:cubicBezTo>
                    <a:pt x="2117" y="2054"/>
                    <a:pt x="2130" y="2081"/>
                    <a:pt x="2130" y="2102"/>
                  </a:cubicBezTo>
                  <a:cubicBezTo>
                    <a:pt x="2130" y="2108"/>
                    <a:pt x="2129" y="2118"/>
                    <a:pt x="2122" y="2124"/>
                  </a:cubicBezTo>
                  <a:cubicBezTo>
                    <a:pt x="2116" y="2130"/>
                    <a:pt x="2106" y="2131"/>
                    <a:pt x="2100" y="2131"/>
                  </a:cubicBezTo>
                  <a:cubicBezTo>
                    <a:pt x="2079" y="2131"/>
                    <a:pt x="2053" y="2120"/>
                    <a:pt x="2032" y="2099"/>
                  </a:cubicBezTo>
                  <a:lnTo>
                    <a:pt x="1948" y="2014"/>
                  </a:lnTo>
                  <a:lnTo>
                    <a:pt x="1932" y="2029"/>
                  </a:lnTo>
                  <a:cubicBezTo>
                    <a:pt x="1894" y="2063"/>
                    <a:pt x="1861" y="2088"/>
                    <a:pt x="1828" y="2109"/>
                  </a:cubicBezTo>
                  <a:lnTo>
                    <a:pt x="1810" y="2121"/>
                  </a:lnTo>
                  <a:lnTo>
                    <a:pt x="1869" y="2224"/>
                  </a:lnTo>
                  <a:cubicBezTo>
                    <a:pt x="1893" y="2265"/>
                    <a:pt x="1889" y="2305"/>
                    <a:pt x="1869" y="2316"/>
                  </a:cubicBezTo>
                  <a:cubicBezTo>
                    <a:pt x="1865" y="2318"/>
                    <a:pt x="1860" y="2319"/>
                    <a:pt x="1855" y="2319"/>
                  </a:cubicBezTo>
                  <a:cubicBezTo>
                    <a:pt x="1835" y="2319"/>
                    <a:pt x="1808" y="2304"/>
                    <a:pt x="1789" y="2270"/>
                  </a:cubicBezTo>
                  <a:lnTo>
                    <a:pt x="1730" y="2167"/>
                  </a:lnTo>
                  <a:lnTo>
                    <a:pt x="1710" y="2177"/>
                  </a:lnTo>
                  <a:cubicBezTo>
                    <a:pt x="1669" y="2197"/>
                    <a:pt x="1629" y="2213"/>
                    <a:pt x="1588" y="2228"/>
                  </a:cubicBezTo>
                  <a:lnTo>
                    <a:pt x="1568" y="2235"/>
                  </a:lnTo>
                  <a:lnTo>
                    <a:pt x="1599" y="2350"/>
                  </a:lnTo>
                  <a:cubicBezTo>
                    <a:pt x="1610" y="2395"/>
                    <a:pt x="1596" y="2434"/>
                    <a:pt x="1575" y="2439"/>
                  </a:cubicBezTo>
                  <a:cubicBezTo>
                    <a:pt x="1573" y="2440"/>
                    <a:pt x="1571" y="2440"/>
                    <a:pt x="1569" y="2440"/>
                  </a:cubicBezTo>
                  <a:cubicBezTo>
                    <a:pt x="1548" y="2440"/>
                    <a:pt x="1521" y="2415"/>
                    <a:pt x="1509" y="2373"/>
                  </a:cubicBezTo>
                  <a:lnTo>
                    <a:pt x="1479" y="2258"/>
                  </a:lnTo>
                  <a:lnTo>
                    <a:pt x="1457" y="2262"/>
                  </a:lnTo>
                  <a:cubicBezTo>
                    <a:pt x="1420" y="2270"/>
                    <a:pt x="1377" y="2276"/>
                    <a:pt x="1327" y="2278"/>
                  </a:cubicBezTo>
                  <a:lnTo>
                    <a:pt x="1306" y="2279"/>
                  </a:lnTo>
                  <a:lnTo>
                    <a:pt x="1306" y="2399"/>
                  </a:lnTo>
                  <a:cubicBezTo>
                    <a:pt x="1306" y="2447"/>
                    <a:pt x="1282" y="2479"/>
                    <a:pt x="1260" y="2479"/>
                  </a:cubicBezTo>
                  <a:cubicBezTo>
                    <a:pt x="1251" y="2479"/>
                    <a:pt x="1243" y="2474"/>
                    <a:pt x="1237" y="2469"/>
                  </a:cubicBezTo>
                  <a:cubicBezTo>
                    <a:pt x="1223" y="2455"/>
                    <a:pt x="1214" y="2427"/>
                    <a:pt x="1214" y="2399"/>
                  </a:cubicBezTo>
                  <a:lnTo>
                    <a:pt x="1214" y="2281"/>
                  </a:lnTo>
                  <a:lnTo>
                    <a:pt x="1193" y="2279"/>
                  </a:lnTo>
                  <a:cubicBezTo>
                    <a:pt x="1142" y="2276"/>
                    <a:pt x="1100" y="2271"/>
                    <a:pt x="1062" y="2263"/>
                  </a:cubicBezTo>
                  <a:lnTo>
                    <a:pt x="1041" y="2260"/>
                  </a:lnTo>
                  <a:lnTo>
                    <a:pt x="1010" y="2374"/>
                  </a:lnTo>
                  <a:cubicBezTo>
                    <a:pt x="1000" y="2416"/>
                    <a:pt x="972" y="2441"/>
                    <a:pt x="951" y="2441"/>
                  </a:cubicBezTo>
                  <a:cubicBezTo>
                    <a:pt x="949" y="2441"/>
                    <a:pt x="947" y="2441"/>
                    <a:pt x="945" y="2440"/>
                  </a:cubicBezTo>
                  <a:cubicBezTo>
                    <a:pt x="935" y="2437"/>
                    <a:pt x="930" y="2430"/>
                    <a:pt x="927" y="2424"/>
                  </a:cubicBezTo>
                  <a:cubicBezTo>
                    <a:pt x="916" y="2405"/>
                    <a:pt x="914" y="2378"/>
                    <a:pt x="922" y="2351"/>
                  </a:cubicBezTo>
                  <a:lnTo>
                    <a:pt x="951" y="2236"/>
                  </a:lnTo>
                  <a:lnTo>
                    <a:pt x="931" y="2229"/>
                  </a:lnTo>
                  <a:cubicBezTo>
                    <a:pt x="892" y="2216"/>
                    <a:pt x="851" y="2199"/>
                    <a:pt x="810" y="2178"/>
                  </a:cubicBezTo>
                  <a:lnTo>
                    <a:pt x="791" y="2168"/>
                  </a:lnTo>
                  <a:lnTo>
                    <a:pt x="731" y="2271"/>
                  </a:lnTo>
                  <a:cubicBezTo>
                    <a:pt x="712" y="2305"/>
                    <a:pt x="685" y="2322"/>
                    <a:pt x="665" y="2322"/>
                  </a:cubicBezTo>
                  <a:cubicBezTo>
                    <a:pt x="660" y="2322"/>
                    <a:pt x="655" y="2320"/>
                    <a:pt x="651" y="2318"/>
                  </a:cubicBezTo>
                  <a:cubicBezTo>
                    <a:pt x="643" y="2313"/>
                    <a:pt x="639" y="2304"/>
                    <a:pt x="638" y="2298"/>
                  </a:cubicBezTo>
                  <a:cubicBezTo>
                    <a:pt x="633" y="2278"/>
                    <a:pt x="638" y="2250"/>
                    <a:pt x="652" y="2225"/>
                  </a:cubicBezTo>
                  <a:lnTo>
                    <a:pt x="712" y="2123"/>
                  </a:lnTo>
                  <a:lnTo>
                    <a:pt x="694" y="2110"/>
                  </a:lnTo>
                  <a:cubicBezTo>
                    <a:pt x="660" y="2088"/>
                    <a:pt x="625" y="2062"/>
                    <a:pt x="591" y="2030"/>
                  </a:cubicBezTo>
                  <a:lnTo>
                    <a:pt x="575" y="2015"/>
                  </a:lnTo>
                  <a:lnTo>
                    <a:pt x="490" y="2100"/>
                  </a:lnTo>
                  <a:cubicBezTo>
                    <a:pt x="470" y="2120"/>
                    <a:pt x="445" y="2131"/>
                    <a:pt x="424" y="2131"/>
                  </a:cubicBezTo>
                  <a:cubicBezTo>
                    <a:pt x="418" y="2131"/>
                    <a:pt x="408" y="2130"/>
                    <a:pt x="402" y="2124"/>
                  </a:cubicBezTo>
                  <a:cubicBezTo>
                    <a:pt x="396" y="2118"/>
                    <a:pt x="393" y="2108"/>
                    <a:pt x="393" y="2102"/>
                  </a:cubicBezTo>
                  <a:cubicBezTo>
                    <a:pt x="393" y="2081"/>
                    <a:pt x="406" y="2055"/>
                    <a:pt x="427" y="2034"/>
                  </a:cubicBezTo>
                  <a:lnTo>
                    <a:pt x="512" y="1950"/>
                  </a:lnTo>
                  <a:lnTo>
                    <a:pt x="497" y="1934"/>
                  </a:lnTo>
                  <a:cubicBezTo>
                    <a:pt x="464" y="1896"/>
                    <a:pt x="438" y="1862"/>
                    <a:pt x="417" y="1830"/>
                  </a:cubicBezTo>
                  <a:lnTo>
                    <a:pt x="404" y="1812"/>
                  </a:lnTo>
                  <a:lnTo>
                    <a:pt x="302" y="1871"/>
                  </a:lnTo>
                  <a:cubicBezTo>
                    <a:pt x="284" y="1881"/>
                    <a:pt x="264" y="1886"/>
                    <a:pt x="246" y="1886"/>
                  </a:cubicBezTo>
                  <a:cubicBezTo>
                    <a:pt x="229" y="1886"/>
                    <a:pt x="214" y="1881"/>
                    <a:pt x="209" y="1871"/>
                  </a:cubicBezTo>
                  <a:cubicBezTo>
                    <a:pt x="204" y="1862"/>
                    <a:pt x="206" y="1854"/>
                    <a:pt x="208" y="1846"/>
                  </a:cubicBezTo>
                  <a:cubicBezTo>
                    <a:pt x="213" y="1828"/>
                    <a:pt x="232" y="1804"/>
                    <a:pt x="256" y="1792"/>
                  </a:cubicBezTo>
                  <a:lnTo>
                    <a:pt x="360" y="1733"/>
                  </a:lnTo>
                  <a:lnTo>
                    <a:pt x="350" y="1713"/>
                  </a:lnTo>
                  <a:cubicBezTo>
                    <a:pt x="329" y="1670"/>
                    <a:pt x="313" y="1630"/>
                    <a:pt x="301" y="1591"/>
                  </a:cubicBezTo>
                  <a:lnTo>
                    <a:pt x="293" y="1571"/>
                  </a:lnTo>
                  <a:lnTo>
                    <a:pt x="179" y="1602"/>
                  </a:lnTo>
                  <a:cubicBezTo>
                    <a:pt x="169" y="1605"/>
                    <a:pt x="158" y="1606"/>
                    <a:pt x="148" y="1606"/>
                  </a:cubicBezTo>
                  <a:cubicBezTo>
                    <a:pt x="119" y="1606"/>
                    <a:pt x="94" y="1595"/>
                    <a:pt x="90" y="1578"/>
                  </a:cubicBezTo>
                  <a:cubicBezTo>
                    <a:pt x="87" y="1569"/>
                    <a:pt x="91" y="1560"/>
                    <a:pt x="95" y="1554"/>
                  </a:cubicBezTo>
                  <a:cubicBezTo>
                    <a:pt x="106" y="1535"/>
                    <a:pt x="129" y="1520"/>
                    <a:pt x="155" y="1513"/>
                  </a:cubicBezTo>
                  <a:lnTo>
                    <a:pt x="270" y="1483"/>
                  </a:lnTo>
                  <a:lnTo>
                    <a:pt x="266" y="1462"/>
                  </a:lnTo>
                  <a:cubicBezTo>
                    <a:pt x="258" y="1424"/>
                    <a:pt x="253" y="1380"/>
                    <a:pt x="250" y="1332"/>
                  </a:cubicBezTo>
                  <a:lnTo>
                    <a:pt x="249" y="1311"/>
                  </a:lnTo>
                  <a:lnTo>
                    <a:pt x="130" y="1311"/>
                  </a:lnTo>
                  <a:cubicBezTo>
                    <a:pt x="82" y="1311"/>
                    <a:pt x="50" y="1285"/>
                    <a:pt x="50" y="1264"/>
                  </a:cubicBezTo>
                  <a:cubicBezTo>
                    <a:pt x="50" y="1243"/>
                    <a:pt x="82" y="1218"/>
                    <a:pt x="130" y="1218"/>
                  </a:cubicBezTo>
                  <a:lnTo>
                    <a:pt x="249" y="1218"/>
                  </a:lnTo>
                  <a:lnTo>
                    <a:pt x="250" y="1197"/>
                  </a:lnTo>
                  <a:cubicBezTo>
                    <a:pt x="253" y="1148"/>
                    <a:pt x="258" y="1106"/>
                    <a:pt x="266" y="1066"/>
                  </a:cubicBezTo>
                  <a:lnTo>
                    <a:pt x="270" y="1045"/>
                  </a:lnTo>
                  <a:lnTo>
                    <a:pt x="155" y="1015"/>
                  </a:lnTo>
                  <a:cubicBezTo>
                    <a:pt x="128" y="1008"/>
                    <a:pt x="106" y="991"/>
                    <a:pt x="95" y="974"/>
                  </a:cubicBezTo>
                  <a:cubicBezTo>
                    <a:pt x="91" y="969"/>
                    <a:pt x="88" y="960"/>
                    <a:pt x="90" y="950"/>
                  </a:cubicBezTo>
                  <a:cubicBezTo>
                    <a:pt x="94" y="934"/>
                    <a:pt x="119" y="923"/>
                    <a:pt x="148" y="923"/>
                  </a:cubicBezTo>
                  <a:cubicBezTo>
                    <a:pt x="158" y="923"/>
                    <a:pt x="169" y="924"/>
                    <a:pt x="179" y="927"/>
                  </a:cubicBezTo>
                  <a:lnTo>
                    <a:pt x="293" y="957"/>
                  </a:lnTo>
                  <a:lnTo>
                    <a:pt x="301" y="937"/>
                  </a:lnTo>
                  <a:cubicBezTo>
                    <a:pt x="313" y="896"/>
                    <a:pt x="330" y="857"/>
                    <a:pt x="350" y="816"/>
                  </a:cubicBezTo>
                  <a:lnTo>
                    <a:pt x="360" y="796"/>
                  </a:lnTo>
                  <a:lnTo>
                    <a:pt x="256" y="737"/>
                  </a:lnTo>
                  <a:cubicBezTo>
                    <a:pt x="237" y="725"/>
                    <a:pt x="222" y="710"/>
                    <a:pt x="213" y="692"/>
                  </a:cubicBezTo>
                  <a:cubicBezTo>
                    <a:pt x="210" y="684"/>
                    <a:pt x="204" y="669"/>
                    <a:pt x="211" y="657"/>
                  </a:cubicBezTo>
                  <a:cubicBezTo>
                    <a:pt x="217" y="647"/>
                    <a:pt x="231" y="642"/>
                    <a:pt x="248" y="642"/>
                  </a:cubicBezTo>
                  <a:cubicBezTo>
                    <a:pt x="265" y="642"/>
                    <a:pt x="285" y="647"/>
                    <a:pt x="303" y="657"/>
                  </a:cubicBezTo>
                  <a:lnTo>
                    <a:pt x="406" y="716"/>
                  </a:lnTo>
                  <a:lnTo>
                    <a:pt x="418" y="699"/>
                  </a:lnTo>
                  <a:cubicBezTo>
                    <a:pt x="440" y="665"/>
                    <a:pt x="466" y="633"/>
                    <a:pt x="498" y="595"/>
                  </a:cubicBezTo>
                  <a:lnTo>
                    <a:pt x="513" y="579"/>
                  </a:lnTo>
                  <a:lnTo>
                    <a:pt x="428" y="495"/>
                  </a:lnTo>
                  <a:cubicBezTo>
                    <a:pt x="408" y="474"/>
                    <a:pt x="397" y="449"/>
                    <a:pt x="397" y="428"/>
                  </a:cubicBezTo>
                  <a:cubicBezTo>
                    <a:pt x="397" y="422"/>
                    <a:pt x="398" y="412"/>
                    <a:pt x="404" y="406"/>
                  </a:cubicBezTo>
                  <a:cubicBezTo>
                    <a:pt x="411" y="400"/>
                    <a:pt x="421" y="399"/>
                    <a:pt x="427" y="399"/>
                  </a:cubicBezTo>
                  <a:cubicBezTo>
                    <a:pt x="448" y="399"/>
                    <a:pt x="474" y="410"/>
                    <a:pt x="493" y="431"/>
                  </a:cubicBezTo>
                  <a:lnTo>
                    <a:pt x="577" y="516"/>
                  </a:lnTo>
                  <a:lnTo>
                    <a:pt x="593" y="501"/>
                  </a:lnTo>
                  <a:cubicBezTo>
                    <a:pt x="633" y="467"/>
                    <a:pt x="666" y="442"/>
                    <a:pt x="697" y="421"/>
                  </a:cubicBezTo>
                  <a:lnTo>
                    <a:pt x="716" y="409"/>
                  </a:lnTo>
                  <a:lnTo>
                    <a:pt x="656" y="306"/>
                  </a:lnTo>
                  <a:cubicBezTo>
                    <a:pt x="633" y="265"/>
                    <a:pt x="637" y="225"/>
                    <a:pt x="656" y="214"/>
                  </a:cubicBezTo>
                  <a:cubicBezTo>
                    <a:pt x="660" y="212"/>
                    <a:pt x="665" y="211"/>
                    <a:pt x="670" y="211"/>
                  </a:cubicBezTo>
                  <a:cubicBezTo>
                    <a:pt x="691" y="211"/>
                    <a:pt x="720" y="231"/>
                    <a:pt x="737" y="259"/>
                  </a:cubicBezTo>
                  <a:lnTo>
                    <a:pt x="796" y="363"/>
                  </a:lnTo>
                  <a:lnTo>
                    <a:pt x="816" y="353"/>
                  </a:lnTo>
                  <a:cubicBezTo>
                    <a:pt x="858" y="332"/>
                    <a:pt x="898" y="316"/>
                    <a:pt x="938" y="304"/>
                  </a:cubicBezTo>
                  <a:lnTo>
                    <a:pt x="957" y="296"/>
                  </a:lnTo>
                  <a:lnTo>
                    <a:pt x="927" y="181"/>
                  </a:lnTo>
                  <a:cubicBezTo>
                    <a:pt x="919" y="154"/>
                    <a:pt x="922" y="126"/>
                    <a:pt x="932" y="107"/>
                  </a:cubicBezTo>
                  <a:cubicBezTo>
                    <a:pt x="935" y="102"/>
                    <a:pt x="941" y="95"/>
                    <a:pt x="950" y="92"/>
                  </a:cubicBezTo>
                  <a:cubicBezTo>
                    <a:pt x="952" y="91"/>
                    <a:pt x="955" y="91"/>
                    <a:pt x="957" y="91"/>
                  </a:cubicBezTo>
                  <a:cubicBezTo>
                    <a:pt x="977" y="91"/>
                    <a:pt x="1004" y="116"/>
                    <a:pt x="1017" y="158"/>
                  </a:cubicBezTo>
                  <a:lnTo>
                    <a:pt x="1046" y="273"/>
                  </a:lnTo>
                  <a:lnTo>
                    <a:pt x="1067" y="269"/>
                  </a:lnTo>
                  <a:cubicBezTo>
                    <a:pt x="1107" y="260"/>
                    <a:pt x="1150" y="256"/>
                    <a:pt x="1198" y="253"/>
                  </a:cubicBezTo>
                  <a:lnTo>
                    <a:pt x="1219" y="252"/>
                  </a:lnTo>
                  <a:lnTo>
                    <a:pt x="1219" y="132"/>
                  </a:lnTo>
                  <a:cubicBezTo>
                    <a:pt x="1219" y="85"/>
                    <a:pt x="1243" y="52"/>
                    <a:pt x="1266" y="52"/>
                  </a:cubicBezTo>
                  <a:close/>
                  <a:moveTo>
                    <a:pt x="1260" y="1"/>
                  </a:moveTo>
                  <a:cubicBezTo>
                    <a:pt x="1210" y="1"/>
                    <a:pt x="1169" y="58"/>
                    <a:pt x="1169" y="128"/>
                  </a:cubicBezTo>
                  <a:lnTo>
                    <a:pt x="1169" y="205"/>
                  </a:lnTo>
                  <a:cubicBezTo>
                    <a:pt x="1136" y="207"/>
                    <a:pt x="1104" y="211"/>
                    <a:pt x="1076" y="216"/>
                  </a:cubicBezTo>
                  <a:lnTo>
                    <a:pt x="1056" y="142"/>
                  </a:lnTo>
                  <a:cubicBezTo>
                    <a:pt x="1041" y="84"/>
                    <a:pt x="996" y="42"/>
                    <a:pt x="953" y="42"/>
                  </a:cubicBezTo>
                  <a:cubicBezTo>
                    <a:pt x="947" y="42"/>
                    <a:pt x="941" y="43"/>
                    <a:pt x="934" y="45"/>
                  </a:cubicBezTo>
                  <a:cubicBezTo>
                    <a:pt x="915" y="49"/>
                    <a:pt x="900" y="62"/>
                    <a:pt x="888" y="81"/>
                  </a:cubicBezTo>
                  <a:cubicBezTo>
                    <a:pt x="871" y="111"/>
                    <a:pt x="868" y="152"/>
                    <a:pt x="879" y="190"/>
                  </a:cubicBezTo>
                  <a:lnTo>
                    <a:pt x="899" y="264"/>
                  </a:lnTo>
                  <a:cubicBezTo>
                    <a:pt x="870" y="274"/>
                    <a:pt x="841" y="286"/>
                    <a:pt x="812" y="300"/>
                  </a:cubicBezTo>
                  <a:lnTo>
                    <a:pt x="773" y="234"/>
                  </a:lnTo>
                  <a:cubicBezTo>
                    <a:pt x="748" y="190"/>
                    <a:pt x="704" y="163"/>
                    <a:pt x="666" y="163"/>
                  </a:cubicBezTo>
                  <a:cubicBezTo>
                    <a:pt x="653" y="163"/>
                    <a:pt x="641" y="166"/>
                    <a:pt x="631" y="172"/>
                  </a:cubicBezTo>
                  <a:cubicBezTo>
                    <a:pt x="586" y="196"/>
                    <a:pt x="580" y="265"/>
                    <a:pt x="615" y="327"/>
                  </a:cubicBezTo>
                  <a:lnTo>
                    <a:pt x="654" y="392"/>
                  </a:lnTo>
                  <a:cubicBezTo>
                    <a:pt x="630" y="410"/>
                    <a:pt x="606" y="428"/>
                    <a:pt x="578" y="450"/>
                  </a:cubicBezTo>
                  <a:lnTo>
                    <a:pt x="524" y="396"/>
                  </a:lnTo>
                  <a:cubicBezTo>
                    <a:pt x="496" y="368"/>
                    <a:pt x="458" y="352"/>
                    <a:pt x="425" y="352"/>
                  </a:cubicBezTo>
                  <a:cubicBezTo>
                    <a:pt x="403" y="352"/>
                    <a:pt x="384" y="359"/>
                    <a:pt x="370" y="373"/>
                  </a:cubicBezTo>
                  <a:cubicBezTo>
                    <a:pt x="355" y="388"/>
                    <a:pt x="349" y="406"/>
                    <a:pt x="349" y="428"/>
                  </a:cubicBezTo>
                  <a:cubicBezTo>
                    <a:pt x="349" y="462"/>
                    <a:pt x="366" y="498"/>
                    <a:pt x="396" y="527"/>
                  </a:cubicBezTo>
                  <a:lnTo>
                    <a:pt x="449" y="581"/>
                  </a:lnTo>
                  <a:cubicBezTo>
                    <a:pt x="427" y="607"/>
                    <a:pt x="407" y="633"/>
                    <a:pt x="391" y="657"/>
                  </a:cubicBezTo>
                  <a:lnTo>
                    <a:pt x="325" y="618"/>
                  </a:lnTo>
                  <a:cubicBezTo>
                    <a:pt x="300" y="604"/>
                    <a:pt x="273" y="597"/>
                    <a:pt x="248" y="597"/>
                  </a:cubicBezTo>
                  <a:cubicBezTo>
                    <a:pt x="214" y="597"/>
                    <a:pt x="184" y="609"/>
                    <a:pt x="170" y="634"/>
                  </a:cubicBezTo>
                  <a:cubicBezTo>
                    <a:pt x="156" y="657"/>
                    <a:pt x="158" y="685"/>
                    <a:pt x="171" y="713"/>
                  </a:cubicBezTo>
                  <a:cubicBezTo>
                    <a:pt x="183" y="738"/>
                    <a:pt x="206" y="760"/>
                    <a:pt x="233" y="776"/>
                  </a:cubicBezTo>
                  <a:lnTo>
                    <a:pt x="299" y="815"/>
                  </a:lnTo>
                  <a:cubicBezTo>
                    <a:pt x="285" y="844"/>
                    <a:pt x="272" y="873"/>
                    <a:pt x="262" y="902"/>
                  </a:cubicBezTo>
                  <a:lnTo>
                    <a:pt x="188" y="882"/>
                  </a:lnTo>
                  <a:cubicBezTo>
                    <a:pt x="174" y="878"/>
                    <a:pt x="159" y="876"/>
                    <a:pt x="145" y="876"/>
                  </a:cubicBezTo>
                  <a:cubicBezTo>
                    <a:pt x="93" y="876"/>
                    <a:pt x="54" y="901"/>
                    <a:pt x="43" y="939"/>
                  </a:cubicBezTo>
                  <a:cubicBezTo>
                    <a:pt x="38" y="957"/>
                    <a:pt x="42" y="979"/>
                    <a:pt x="53" y="997"/>
                  </a:cubicBezTo>
                  <a:cubicBezTo>
                    <a:pt x="70" y="1026"/>
                    <a:pt x="102" y="1049"/>
                    <a:pt x="140" y="1059"/>
                  </a:cubicBezTo>
                  <a:lnTo>
                    <a:pt x="214" y="1079"/>
                  </a:lnTo>
                  <a:cubicBezTo>
                    <a:pt x="209" y="1107"/>
                    <a:pt x="206" y="1139"/>
                    <a:pt x="203" y="1172"/>
                  </a:cubicBezTo>
                  <a:lnTo>
                    <a:pt x="127" y="1172"/>
                  </a:lnTo>
                  <a:cubicBezTo>
                    <a:pt x="55" y="1172"/>
                    <a:pt x="0" y="1213"/>
                    <a:pt x="0" y="1263"/>
                  </a:cubicBezTo>
                  <a:cubicBezTo>
                    <a:pt x="0" y="1314"/>
                    <a:pt x="55" y="1355"/>
                    <a:pt x="127" y="1355"/>
                  </a:cubicBezTo>
                  <a:lnTo>
                    <a:pt x="203" y="1355"/>
                  </a:lnTo>
                  <a:cubicBezTo>
                    <a:pt x="206" y="1390"/>
                    <a:pt x="209" y="1419"/>
                    <a:pt x="214" y="1449"/>
                  </a:cubicBezTo>
                  <a:lnTo>
                    <a:pt x="140" y="1469"/>
                  </a:lnTo>
                  <a:cubicBezTo>
                    <a:pt x="102" y="1479"/>
                    <a:pt x="69" y="1502"/>
                    <a:pt x="53" y="1530"/>
                  </a:cubicBezTo>
                  <a:cubicBezTo>
                    <a:pt x="40" y="1550"/>
                    <a:pt x="38" y="1570"/>
                    <a:pt x="43" y="1590"/>
                  </a:cubicBezTo>
                  <a:cubicBezTo>
                    <a:pt x="53" y="1628"/>
                    <a:pt x="95" y="1651"/>
                    <a:pt x="145" y="1651"/>
                  </a:cubicBezTo>
                  <a:cubicBezTo>
                    <a:pt x="159" y="1651"/>
                    <a:pt x="175" y="1649"/>
                    <a:pt x="190" y="1645"/>
                  </a:cubicBezTo>
                  <a:lnTo>
                    <a:pt x="264" y="1625"/>
                  </a:lnTo>
                  <a:cubicBezTo>
                    <a:pt x="274" y="1655"/>
                    <a:pt x="286" y="1683"/>
                    <a:pt x="301" y="1713"/>
                  </a:cubicBezTo>
                  <a:lnTo>
                    <a:pt x="234" y="1751"/>
                  </a:lnTo>
                  <a:cubicBezTo>
                    <a:pt x="198" y="1771"/>
                    <a:pt x="174" y="1802"/>
                    <a:pt x="165" y="1834"/>
                  </a:cubicBezTo>
                  <a:cubicBezTo>
                    <a:pt x="159" y="1855"/>
                    <a:pt x="160" y="1876"/>
                    <a:pt x="171" y="1893"/>
                  </a:cubicBezTo>
                  <a:cubicBezTo>
                    <a:pt x="186" y="1917"/>
                    <a:pt x="216" y="1930"/>
                    <a:pt x="250" y="1930"/>
                  </a:cubicBezTo>
                  <a:cubicBezTo>
                    <a:pt x="275" y="1930"/>
                    <a:pt x="303" y="1923"/>
                    <a:pt x="327" y="1909"/>
                  </a:cubicBezTo>
                  <a:lnTo>
                    <a:pt x="392" y="1871"/>
                  </a:lnTo>
                  <a:cubicBezTo>
                    <a:pt x="409" y="1894"/>
                    <a:pt x="428" y="1919"/>
                    <a:pt x="450" y="1946"/>
                  </a:cubicBezTo>
                  <a:lnTo>
                    <a:pt x="397" y="1999"/>
                  </a:lnTo>
                  <a:cubicBezTo>
                    <a:pt x="367" y="2029"/>
                    <a:pt x="350" y="2066"/>
                    <a:pt x="350" y="2099"/>
                  </a:cubicBezTo>
                  <a:cubicBezTo>
                    <a:pt x="350" y="2121"/>
                    <a:pt x="359" y="2140"/>
                    <a:pt x="371" y="2152"/>
                  </a:cubicBezTo>
                  <a:cubicBezTo>
                    <a:pt x="385" y="2167"/>
                    <a:pt x="405" y="2173"/>
                    <a:pt x="426" y="2173"/>
                  </a:cubicBezTo>
                  <a:cubicBezTo>
                    <a:pt x="459" y="2173"/>
                    <a:pt x="497" y="2158"/>
                    <a:pt x="525" y="2129"/>
                  </a:cubicBezTo>
                  <a:lnTo>
                    <a:pt x="580" y="2075"/>
                  </a:lnTo>
                  <a:cubicBezTo>
                    <a:pt x="604" y="2096"/>
                    <a:pt x="630" y="2115"/>
                    <a:pt x="655" y="2133"/>
                  </a:cubicBezTo>
                  <a:lnTo>
                    <a:pt x="617" y="2199"/>
                  </a:lnTo>
                  <a:cubicBezTo>
                    <a:pt x="597" y="2235"/>
                    <a:pt x="589" y="2274"/>
                    <a:pt x="598" y="2305"/>
                  </a:cubicBezTo>
                  <a:cubicBezTo>
                    <a:pt x="603" y="2326"/>
                    <a:pt x="617" y="2344"/>
                    <a:pt x="633" y="2353"/>
                  </a:cubicBezTo>
                  <a:cubicBezTo>
                    <a:pt x="643" y="2359"/>
                    <a:pt x="655" y="2362"/>
                    <a:pt x="668" y="2362"/>
                  </a:cubicBezTo>
                  <a:cubicBezTo>
                    <a:pt x="706" y="2362"/>
                    <a:pt x="749" y="2335"/>
                    <a:pt x="775" y="2289"/>
                  </a:cubicBezTo>
                  <a:lnTo>
                    <a:pt x="813" y="2224"/>
                  </a:lnTo>
                  <a:cubicBezTo>
                    <a:pt x="842" y="2237"/>
                    <a:pt x="871" y="2250"/>
                    <a:pt x="900" y="2261"/>
                  </a:cubicBezTo>
                  <a:lnTo>
                    <a:pt x="881" y="2335"/>
                  </a:lnTo>
                  <a:cubicBezTo>
                    <a:pt x="870" y="2374"/>
                    <a:pt x="873" y="2414"/>
                    <a:pt x="889" y="2442"/>
                  </a:cubicBezTo>
                  <a:cubicBezTo>
                    <a:pt x="900" y="2462"/>
                    <a:pt x="918" y="2474"/>
                    <a:pt x="935" y="2479"/>
                  </a:cubicBezTo>
                  <a:cubicBezTo>
                    <a:pt x="941" y="2481"/>
                    <a:pt x="947" y="2482"/>
                    <a:pt x="953" y="2482"/>
                  </a:cubicBezTo>
                  <a:cubicBezTo>
                    <a:pt x="997" y="2482"/>
                    <a:pt x="1042" y="2440"/>
                    <a:pt x="1057" y="2382"/>
                  </a:cubicBezTo>
                  <a:lnTo>
                    <a:pt x="1077" y="2308"/>
                  </a:lnTo>
                  <a:cubicBezTo>
                    <a:pt x="1105" y="2314"/>
                    <a:pt x="1136" y="2318"/>
                    <a:pt x="1171" y="2320"/>
                  </a:cubicBezTo>
                  <a:lnTo>
                    <a:pt x="1171" y="2397"/>
                  </a:lnTo>
                  <a:cubicBezTo>
                    <a:pt x="1171" y="2437"/>
                    <a:pt x="1183" y="2476"/>
                    <a:pt x="1208" y="2499"/>
                  </a:cubicBezTo>
                  <a:cubicBezTo>
                    <a:pt x="1223" y="2515"/>
                    <a:pt x="1241" y="2524"/>
                    <a:pt x="1261" y="2524"/>
                  </a:cubicBezTo>
                  <a:cubicBezTo>
                    <a:pt x="1313" y="2524"/>
                    <a:pt x="1353" y="2468"/>
                    <a:pt x="1353" y="2397"/>
                  </a:cubicBezTo>
                  <a:lnTo>
                    <a:pt x="1353" y="2320"/>
                  </a:lnTo>
                  <a:cubicBezTo>
                    <a:pt x="1388" y="2318"/>
                    <a:pt x="1420" y="2314"/>
                    <a:pt x="1447" y="2308"/>
                  </a:cubicBezTo>
                  <a:lnTo>
                    <a:pt x="1467" y="2382"/>
                  </a:lnTo>
                  <a:cubicBezTo>
                    <a:pt x="1483" y="2441"/>
                    <a:pt x="1525" y="2482"/>
                    <a:pt x="1568" y="2482"/>
                  </a:cubicBezTo>
                  <a:cubicBezTo>
                    <a:pt x="1575" y="2482"/>
                    <a:pt x="1582" y="2481"/>
                    <a:pt x="1588" y="2479"/>
                  </a:cubicBezTo>
                  <a:cubicBezTo>
                    <a:pt x="1638" y="2467"/>
                    <a:pt x="1662" y="2402"/>
                    <a:pt x="1643" y="2335"/>
                  </a:cubicBezTo>
                  <a:lnTo>
                    <a:pt x="1624" y="2261"/>
                  </a:lnTo>
                  <a:cubicBezTo>
                    <a:pt x="1653" y="2250"/>
                    <a:pt x="1683" y="2237"/>
                    <a:pt x="1711" y="2224"/>
                  </a:cubicBezTo>
                  <a:lnTo>
                    <a:pt x="1749" y="2289"/>
                  </a:lnTo>
                  <a:cubicBezTo>
                    <a:pt x="1775" y="2335"/>
                    <a:pt x="1818" y="2362"/>
                    <a:pt x="1856" y="2362"/>
                  </a:cubicBezTo>
                  <a:cubicBezTo>
                    <a:pt x="1868" y="2362"/>
                    <a:pt x="1880" y="2359"/>
                    <a:pt x="1891" y="2353"/>
                  </a:cubicBezTo>
                  <a:cubicBezTo>
                    <a:pt x="1936" y="2326"/>
                    <a:pt x="1943" y="2260"/>
                    <a:pt x="1907" y="2198"/>
                  </a:cubicBezTo>
                  <a:lnTo>
                    <a:pt x="1869" y="2131"/>
                  </a:lnTo>
                  <a:cubicBezTo>
                    <a:pt x="1893" y="2114"/>
                    <a:pt x="1916" y="2096"/>
                    <a:pt x="1945" y="2073"/>
                  </a:cubicBezTo>
                  <a:lnTo>
                    <a:pt x="1998" y="2128"/>
                  </a:lnTo>
                  <a:cubicBezTo>
                    <a:pt x="2028" y="2157"/>
                    <a:pt x="2065" y="2172"/>
                    <a:pt x="2098" y="2172"/>
                  </a:cubicBezTo>
                  <a:cubicBezTo>
                    <a:pt x="2120" y="2172"/>
                    <a:pt x="2139" y="2165"/>
                    <a:pt x="2152" y="2151"/>
                  </a:cubicBezTo>
                  <a:cubicBezTo>
                    <a:pt x="2167" y="2136"/>
                    <a:pt x="2174" y="2119"/>
                    <a:pt x="2174" y="2096"/>
                  </a:cubicBezTo>
                  <a:cubicBezTo>
                    <a:pt x="2174" y="2063"/>
                    <a:pt x="2157" y="2026"/>
                    <a:pt x="2127" y="1997"/>
                  </a:cubicBezTo>
                  <a:lnTo>
                    <a:pt x="2073" y="1944"/>
                  </a:lnTo>
                  <a:cubicBezTo>
                    <a:pt x="2096" y="1918"/>
                    <a:pt x="2114" y="1893"/>
                    <a:pt x="2131" y="1868"/>
                  </a:cubicBezTo>
                  <a:lnTo>
                    <a:pt x="2198" y="1907"/>
                  </a:lnTo>
                  <a:cubicBezTo>
                    <a:pt x="2222" y="1921"/>
                    <a:pt x="2249" y="1928"/>
                    <a:pt x="2274" y="1928"/>
                  </a:cubicBezTo>
                  <a:cubicBezTo>
                    <a:pt x="2308" y="1928"/>
                    <a:pt x="2338" y="1915"/>
                    <a:pt x="2352" y="1891"/>
                  </a:cubicBezTo>
                  <a:cubicBezTo>
                    <a:pt x="2362" y="1873"/>
                    <a:pt x="2363" y="1854"/>
                    <a:pt x="2358" y="1831"/>
                  </a:cubicBezTo>
                  <a:cubicBezTo>
                    <a:pt x="2351" y="1799"/>
                    <a:pt x="2324" y="1767"/>
                    <a:pt x="2288" y="1748"/>
                  </a:cubicBezTo>
                  <a:lnTo>
                    <a:pt x="2222" y="1709"/>
                  </a:lnTo>
                  <a:cubicBezTo>
                    <a:pt x="2237" y="1680"/>
                    <a:pt x="2248" y="1650"/>
                    <a:pt x="2259" y="1623"/>
                  </a:cubicBezTo>
                  <a:lnTo>
                    <a:pt x="2333" y="1643"/>
                  </a:lnTo>
                  <a:cubicBezTo>
                    <a:pt x="2347" y="1647"/>
                    <a:pt x="2361" y="1649"/>
                    <a:pt x="2375" y="1649"/>
                  </a:cubicBezTo>
                  <a:cubicBezTo>
                    <a:pt x="2426" y="1649"/>
                    <a:pt x="2469" y="1624"/>
                    <a:pt x="2478" y="1587"/>
                  </a:cubicBezTo>
                  <a:cubicBezTo>
                    <a:pt x="2484" y="1567"/>
                    <a:pt x="2479" y="1548"/>
                    <a:pt x="2469" y="1528"/>
                  </a:cubicBezTo>
                  <a:cubicBezTo>
                    <a:pt x="2452" y="1498"/>
                    <a:pt x="2419" y="1475"/>
                    <a:pt x="2380" y="1466"/>
                  </a:cubicBezTo>
                  <a:lnTo>
                    <a:pt x="2306" y="1446"/>
                  </a:lnTo>
                  <a:cubicBezTo>
                    <a:pt x="2312" y="1417"/>
                    <a:pt x="2316" y="1387"/>
                    <a:pt x="2319" y="1353"/>
                  </a:cubicBezTo>
                  <a:lnTo>
                    <a:pt x="2395" y="1354"/>
                  </a:lnTo>
                  <a:cubicBezTo>
                    <a:pt x="2466" y="1354"/>
                    <a:pt x="2522" y="1313"/>
                    <a:pt x="2522" y="1261"/>
                  </a:cubicBezTo>
                  <a:cubicBezTo>
                    <a:pt x="2522" y="1212"/>
                    <a:pt x="2465" y="1171"/>
                    <a:pt x="2395" y="1171"/>
                  </a:cubicBezTo>
                  <a:lnTo>
                    <a:pt x="2319" y="1171"/>
                  </a:lnTo>
                  <a:cubicBezTo>
                    <a:pt x="2316" y="1137"/>
                    <a:pt x="2312" y="1106"/>
                    <a:pt x="2306" y="1077"/>
                  </a:cubicBezTo>
                  <a:lnTo>
                    <a:pt x="2380" y="1058"/>
                  </a:lnTo>
                  <a:cubicBezTo>
                    <a:pt x="2411" y="1049"/>
                    <a:pt x="2438" y="1033"/>
                    <a:pt x="2457" y="1012"/>
                  </a:cubicBezTo>
                  <a:cubicBezTo>
                    <a:pt x="2477" y="989"/>
                    <a:pt x="2485" y="961"/>
                    <a:pt x="2478" y="936"/>
                  </a:cubicBezTo>
                  <a:cubicBezTo>
                    <a:pt x="2468" y="899"/>
                    <a:pt x="2426" y="875"/>
                    <a:pt x="2375" y="875"/>
                  </a:cubicBezTo>
                  <a:cubicBezTo>
                    <a:pt x="2362" y="875"/>
                    <a:pt x="2347" y="877"/>
                    <a:pt x="2333" y="881"/>
                  </a:cubicBezTo>
                  <a:lnTo>
                    <a:pt x="2259" y="901"/>
                  </a:lnTo>
                  <a:cubicBezTo>
                    <a:pt x="2248" y="871"/>
                    <a:pt x="2237" y="843"/>
                    <a:pt x="2222" y="813"/>
                  </a:cubicBezTo>
                  <a:lnTo>
                    <a:pt x="2288" y="775"/>
                  </a:lnTo>
                  <a:cubicBezTo>
                    <a:pt x="2349" y="739"/>
                    <a:pt x="2378" y="678"/>
                    <a:pt x="2352" y="633"/>
                  </a:cubicBezTo>
                  <a:cubicBezTo>
                    <a:pt x="2337" y="608"/>
                    <a:pt x="2307" y="596"/>
                    <a:pt x="2273" y="596"/>
                  </a:cubicBezTo>
                  <a:cubicBezTo>
                    <a:pt x="2248" y="596"/>
                    <a:pt x="2221" y="603"/>
                    <a:pt x="2197" y="617"/>
                  </a:cubicBezTo>
                  <a:lnTo>
                    <a:pt x="2131" y="655"/>
                  </a:lnTo>
                  <a:cubicBezTo>
                    <a:pt x="2114" y="632"/>
                    <a:pt x="2094" y="606"/>
                    <a:pt x="2073" y="580"/>
                  </a:cubicBezTo>
                  <a:lnTo>
                    <a:pt x="2127" y="526"/>
                  </a:lnTo>
                  <a:cubicBezTo>
                    <a:pt x="2157" y="497"/>
                    <a:pt x="2174" y="460"/>
                    <a:pt x="2174" y="427"/>
                  </a:cubicBezTo>
                  <a:cubicBezTo>
                    <a:pt x="2174" y="405"/>
                    <a:pt x="2166" y="386"/>
                    <a:pt x="2152" y="373"/>
                  </a:cubicBezTo>
                  <a:cubicBezTo>
                    <a:pt x="2138" y="359"/>
                    <a:pt x="2118" y="353"/>
                    <a:pt x="2097" y="353"/>
                  </a:cubicBezTo>
                  <a:cubicBezTo>
                    <a:pt x="2064" y="353"/>
                    <a:pt x="2027" y="368"/>
                    <a:pt x="1998" y="396"/>
                  </a:cubicBezTo>
                  <a:lnTo>
                    <a:pt x="1944" y="450"/>
                  </a:lnTo>
                  <a:cubicBezTo>
                    <a:pt x="1916" y="428"/>
                    <a:pt x="1893" y="408"/>
                    <a:pt x="1869" y="392"/>
                  </a:cubicBezTo>
                  <a:lnTo>
                    <a:pt x="1907" y="327"/>
                  </a:lnTo>
                  <a:cubicBezTo>
                    <a:pt x="1943" y="266"/>
                    <a:pt x="1936" y="198"/>
                    <a:pt x="1891" y="172"/>
                  </a:cubicBezTo>
                  <a:cubicBezTo>
                    <a:pt x="1880" y="166"/>
                    <a:pt x="1868" y="163"/>
                    <a:pt x="1856" y="163"/>
                  </a:cubicBezTo>
                  <a:cubicBezTo>
                    <a:pt x="1818" y="163"/>
                    <a:pt x="1775" y="190"/>
                    <a:pt x="1749" y="234"/>
                  </a:cubicBezTo>
                  <a:lnTo>
                    <a:pt x="1711" y="300"/>
                  </a:lnTo>
                  <a:cubicBezTo>
                    <a:pt x="1682" y="286"/>
                    <a:pt x="1653" y="274"/>
                    <a:pt x="1624" y="264"/>
                  </a:cubicBezTo>
                  <a:lnTo>
                    <a:pt x="1643" y="190"/>
                  </a:lnTo>
                  <a:cubicBezTo>
                    <a:pt x="1662" y="121"/>
                    <a:pt x="1637" y="58"/>
                    <a:pt x="1588" y="43"/>
                  </a:cubicBezTo>
                  <a:cubicBezTo>
                    <a:pt x="1582" y="42"/>
                    <a:pt x="1577" y="41"/>
                    <a:pt x="1571" y="41"/>
                  </a:cubicBezTo>
                  <a:cubicBezTo>
                    <a:pt x="1526" y="41"/>
                    <a:pt x="1483" y="83"/>
                    <a:pt x="1467" y="142"/>
                  </a:cubicBezTo>
                  <a:lnTo>
                    <a:pt x="1447" y="216"/>
                  </a:lnTo>
                  <a:cubicBezTo>
                    <a:pt x="1418" y="211"/>
                    <a:pt x="1387" y="207"/>
                    <a:pt x="1352" y="205"/>
                  </a:cubicBezTo>
                  <a:lnTo>
                    <a:pt x="1352" y="128"/>
                  </a:lnTo>
                  <a:cubicBezTo>
                    <a:pt x="1352" y="57"/>
                    <a:pt x="1311" y="1"/>
                    <a:pt x="126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4"/>
            <p:cNvSpPr/>
            <p:nvPr/>
          </p:nvSpPr>
          <p:spPr>
            <a:xfrm>
              <a:off x="4802208" y="5287865"/>
              <a:ext cx="87022" cy="87022"/>
            </a:xfrm>
            <a:custGeom>
              <a:avLst/>
              <a:gdLst/>
              <a:ahLst/>
              <a:cxnLst/>
              <a:rect l="l" t="t" r="r" b="b"/>
              <a:pathLst>
                <a:path w="1917" h="1917" extrusionOk="0">
                  <a:moveTo>
                    <a:pt x="960" y="46"/>
                  </a:moveTo>
                  <a:cubicBezTo>
                    <a:pt x="1463" y="46"/>
                    <a:pt x="1872" y="455"/>
                    <a:pt x="1872" y="958"/>
                  </a:cubicBezTo>
                  <a:cubicBezTo>
                    <a:pt x="1870" y="1461"/>
                    <a:pt x="1462" y="1870"/>
                    <a:pt x="960" y="1870"/>
                  </a:cubicBezTo>
                  <a:cubicBezTo>
                    <a:pt x="456" y="1870"/>
                    <a:pt x="48" y="1462"/>
                    <a:pt x="48" y="958"/>
                  </a:cubicBezTo>
                  <a:cubicBezTo>
                    <a:pt x="48" y="456"/>
                    <a:pt x="456" y="46"/>
                    <a:pt x="960" y="46"/>
                  </a:cubicBezTo>
                  <a:close/>
                  <a:moveTo>
                    <a:pt x="959" y="1"/>
                  </a:moveTo>
                  <a:cubicBezTo>
                    <a:pt x="430" y="1"/>
                    <a:pt x="1" y="430"/>
                    <a:pt x="1" y="958"/>
                  </a:cubicBezTo>
                  <a:cubicBezTo>
                    <a:pt x="1" y="1488"/>
                    <a:pt x="430" y="1917"/>
                    <a:pt x="959" y="1917"/>
                  </a:cubicBezTo>
                  <a:cubicBezTo>
                    <a:pt x="1488" y="1917"/>
                    <a:pt x="1916" y="1488"/>
                    <a:pt x="1916" y="958"/>
                  </a:cubicBezTo>
                  <a:cubicBezTo>
                    <a:pt x="1917" y="430"/>
                    <a:pt x="1488" y="1"/>
                    <a:pt x="9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4"/>
            <p:cNvSpPr/>
            <p:nvPr/>
          </p:nvSpPr>
          <p:spPr>
            <a:xfrm>
              <a:off x="4815009" y="5300666"/>
              <a:ext cx="61510" cy="61510"/>
            </a:xfrm>
            <a:custGeom>
              <a:avLst/>
              <a:gdLst/>
              <a:ahLst/>
              <a:cxnLst/>
              <a:rect l="l" t="t" r="r" b="b"/>
              <a:pathLst>
                <a:path w="1355" h="1355" extrusionOk="0">
                  <a:moveTo>
                    <a:pt x="677" y="47"/>
                  </a:moveTo>
                  <a:cubicBezTo>
                    <a:pt x="1025" y="47"/>
                    <a:pt x="1308" y="330"/>
                    <a:pt x="1308" y="676"/>
                  </a:cubicBezTo>
                  <a:cubicBezTo>
                    <a:pt x="1308" y="1024"/>
                    <a:pt x="1025" y="1308"/>
                    <a:pt x="677" y="1308"/>
                  </a:cubicBezTo>
                  <a:cubicBezTo>
                    <a:pt x="329" y="1308"/>
                    <a:pt x="46" y="1024"/>
                    <a:pt x="46" y="676"/>
                  </a:cubicBezTo>
                  <a:cubicBezTo>
                    <a:pt x="46" y="328"/>
                    <a:pt x="329" y="47"/>
                    <a:pt x="677" y="47"/>
                  </a:cubicBezTo>
                  <a:close/>
                  <a:moveTo>
                    <a:pt x="677" y="0"/>
                  </a:moveTo>
                  <a:cubicBezTo>
                    <a:pt x="304" y="0"/>
                    <a:pt x="0" y="304"/>
                    <a:pt x="0" y="676"/>
                  </a:cubicBezTo>
                  <a:cubicBezTo>
                    <a:pt x="0" y="1050"/>
                    <a:pt x="304" y="1354"/>
                    <a:pt x="677" y="1354"/>
                  </a:cubicBezTo>
                  <a:cubicBezTo>
                    <a:pt x="1049" y="1354"/>
                    <a:pt x="1353" y="1051"/>
                    <a:pt x="1353" y="676"/>
                  </a:cubicBezTo>
                  <a:cubicBezTo>
                    <a:pt x="1354" y="304"/>
                    <a:pt x="1049"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4"/>
            <p:cNvSpPr/>
            <p:nvPr/>
          </p:nvSpPr>
          <p:spPr>
            <a:xfrm>
              <a:off x="4821909" y="5307521"/>
              <a:ext cx="47710" cy="47710"/>
            </a:xfrm>
            <a:custGeom>
              <a:avLst/>
              <a:gdLst/>
              <a:ahLst/>
              <a:cxnLst/>
              <a:rect l="l" t="t" r="r" b="b"/>
              <a:pathLst>
                <a:path w="1051" h="1051" extrusionOk="0">
                  <a:moveTo>
                    <a:pt x="525" y="45"/>
                  </a:moveTo>
                  <a:cubicBezTo>
                    <a:pt x="790" y="45"/>
                    <a:pt x="1005" y="261"/>
                    <a:pt x="1005" y="525"/>
                  </a:cubicBezTo>
                  <a:cubicBezTo>
                    <a:pt x="1005" y="789"/>
                    <a:pt x="790" y="1005"/>
                    <a:pt x="525" y="1005"/>
                  </a:cubicBezTo>
                  <a:cubicBezTo>
                    <a:pt x="259" y="1005"/>
                    <a:pt x="45" y="791"/>
                    <a:pt x="45" y="525"/>
                  </a:cubicBezTo>
                  <a:cubicBezTo>
                    <a:pt x="45" y="262"/>
                    <a:pt x="259" y="45"/>
                    <a:pt x="525" y="45"/>
                  </a:cubicBezTo>
                  <a:close/>
                  <a:moveTo>
                    <a:pt x="525" y="0"/>
                  </a:moveTo>
                  <a:cubicBezTo>
                    <a:pt x="235" y="0"/>
                    <a:pt x="0" y="235"/>
                    <a:pt x="0" y="524"/>
                  </a:cubicBezTo>
                  <a:cubicBezTo>
                    <a:pt x="0" y="814"/>
                    <a:pt x="236" y="1050"/>
                    <a:pt x="525" y="1050"/>
                  </a:cubicBezTo>
                  <a:cubicBezTo>
                    <a:pt x="815" y="1050"/>
                    <a:pt x="1049" y="814"/>
                    <a:pt x="1049" y="524"/>
                  </a:cubicBezTo>
                  <a:cubicBezTo>
                    <a:pt x="1050"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4"/>
            <p:cNvSpPr/>
            <p:nvPr/>
          </p:nvSpPr>
          <p:spPr>
            <a:xfrm>
              <a:off x="4833076" y="5318643"/>
              <a:ext cx="25330" cy="25330"/>
            </a:xfrm>
            <a:custGeom>
              <a:avLst/>
              <a:gdLst/>
              <a:ahLst/>
              <a:cxnLst/>
              <a:rect l="l" t="t" r="r" b="b"/>
              <a:pathLst>
                <a:path w="558" h="558" extrusionOk="0">
                  <a:moveTo>
                    <a:pt x="279" y="47"/>
                  </a:moveTo>
                  <a:cubicBezTo>
                    <a:pt x="408" y="47"/>
                    <a:pt x="512" y="152"/>
                    <a:pt x="512" y="280"/>
                  </a:cubicBezTo>
                  <a:cubicBezTo>
                    <a:pt x="512" y="410"/>
                    <a:pt x="408" y="514"/>
                    <a:pt x="279" y="514"/>
                  </a:cubicBezTo>
                  <a:cubicBezTo>
                    <a:pt x="151" y="514"/>
                    <a:pt x="45" y="410"/>
                    <a:pt x="45" y="280"/>
                  </a:cubicBezTo>
                  <a:cubicBezTo>
                    <a:pt x="45" y="152"/>
                    <a:pt x="150" y="47"/>
                    <a:pt x="279" y="47"/>
                  </a:cubicBezTo>
                  <a:close/>
                  <a:moveTo>
                    <a:pt x="279" y="1"/>
                  </a:moveTo>
                  <a:cubicBezTo>
                    <a:pt x="124" y="1"/>
                    <a:pt x="1" y="126"/>
                    <a:pt x="1" y="279"/>
                  </a:cubicBezTo>
                  <a:cubicBezTo>
                    <a:pt x="1" y="433"/>
                    <a:pt x="126" y="558"/>
                    <a:pt x="279" y="558"/>
                  </a:cubicBezTo>
                  <a:cubicBezTo>
                    <a:pt x="433" y="558"/>
                    <a:pt x="557" y="432"/>
                    <a:pt x="557" y="279"/>
                  </a:cubicBezTo>
                  <a:cubicBezTo>
                    <a:pt x="558" y="126"/>
                    <a:pt x="433" y="1"/>
                    <a:pt x="2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4"/>
            <p:cNvSpPr/>
            <p:nvPr/>
          </p:nvSpPr>
          <p:spPr>
            <a:xfrm>
              <a:off x="3997536" y="5542168"/>
              <a:ext cx="109039" cy="109266"/>
            </a:xfrm>
            <a:custGeom>
              <a:avLst/>
              <a:gdLst/>
              <a:ahLst/>
              <a:cxnLst/>
              <a:rect l="l" t="t" r="r" b="b"/>
              <a:pathLst>
                <a:path w="2402" h="2407" extrusionOk="0">
                  <a:moveTo>
                    <a:pt x="1264" y="47"/>
                  </a:moveTo>
                  <a:cubicBezTo>
                    <a:pt x="1322" y="47"/>
                    <a:pt x="1372" y="76"/>
                    <a:pt x="1374" y="111"/>
                  </a:cubicBezTo>
                  <a:lnTo>
                    <a:pt x="1032" y="111"/>
                  </a:lnTo>
                  <a:cubicBezTo>
                    <a:pt x="1032" y="78"/>
                    <a:pt x="1082" y="47"/>
                    <a:pt x="1140" y="47"/>
                  </a:cubicBezTo>
                  <a:close/>
                  <a:moveTo>
                    <a:pt x="1180" y="158"/>
                  </a:moveTo>
                  <a:lnTo>
                    <a:pt x="1180" y="666"/>
                  </a:lnTo>
                  <a:cubicBezTo>
                    <a:pt x="1129" y="669"/>
                    <a:pt x="1078" y="679"/>
                    <a:pt x="1032" y="694"/>
                  </a:cubicBezTo>
                  <a:lnTo>
                    <a:pt x="1032" y="158"/>
                  </a:lnTo>
                  <a:close/>
                  <a:moveTo>
                    <a:pt x="1374" y="159"/>
                  </a:moveTo>
                  <a:lnTo>
                    <a:pt x="1374" y="696"/>
                  </a:lnTo>
                  <a:cubicBezTo>
                    <a:pt x="1326" y="680"/>
                    <a:pt x="1277" y="670"/>
                    <a:pt x="1225" y="668"/>
                  </a:cubicBezTo>
                  <a:lnTo>
                    <a:pt x="1225" y="159"/>
                  </a:lnTo>
                  <a:close/>
                  <a:moveTo>
                    <a:pt x="692" y="1033"/>
                  </a:moveTo>
                  <a:cubicBezTo>
                    <a:pt x="676" y="1080"/>
                    <a:pt x="668" y="1129"/>
                    <a:pt x="665" y="1182"/>
                  </a:cubicBezTo>
                  <a:lnTo>
                    <a:pt x="156" y="1182"/>
                  </a:lnTo>
                  <a:lnTo>
                    <a:pt x="156" y="1033"/>
                  </a:lnTo>
                  <a:close/>
                  <a:moveTo>
                    <a:pt x="2248" y="1033"/>
                  </a:moveTo>
                  <a:lnTo>
                    <a:pt x="2248" y="1182"/>
                  </a:lnTo>
                  <a:lnTo>
                    <a:pt x="1739" y="1182"/>
                  </a:lnTo>
                  <a:cubicBezTo>
                    <a:pt x="1736" y="1130"/>
                    <a:pt x="1728" y="1080"/>
                    <a:pt x="1712" y="1033"/>
                  </a:cubicBezTo>
                  <a:close/>
                  <a:moveTo>
                    <a:pt x="110" y="1032"/>
                  </a:moveTo>
                  <a:lnTo>
                    <a:pt x="110" y="1376"/>
                  </a:lnTo>
                  <a:cubicBezTo>
                    <a:pt x="75" y="1375"/>
                    <a:pt x="46" y="1324"/>
                    <a:pt x="46" y="1265"/>
                  </a:cubicBezTo>
                  <a:lnTo>
                    <a:pt x="46" y="1227"/>
                  </a:lnTo>
                  <a:lnTo>
                    <a:pt x="46" y="1143"/>
                  </a:lnTo>
                  <a:cubicBezTo>
                    <a:pt x="46" y="1085"/>
                    <a:pt x="75" y="1033"/>
                    <a:pt x="110" y="1032"/>
                  </a:cubicBezTo>
                  <a:close/>
                  <a:moveTo>
                    <a:pt x="665" y="1227"/>
                  </a:moveTo>
                  <a:cubicBezTo>
                    <a:pt x="668" y="1278"/>
                    <a:pt x="676" y="1328"/>
                    <a:pt x="692" y="1376"/>
                  </a:cubicBezTo>
                  <a:lnTo>
                    <a:pt x="156" y="1376"/>
                  </a:lnTo>
                  <a:lnTo>
                    <a:pt x="156" y="1227"/>
                  </a:lnTo>
                  <a:close/>
                  <a:moveTo>
                    <a:pt x="2248" y="1227"/>
                  </a:moveTo>
                  <a:lnTo>
                    <a:pt x="2248" y="1376"/>
                  </a:lnTo>
                  <a:lnTo>
                    <a:pt x="1712" y="1376"/>
                  </a:lnTo>
                  <a:cubicBezTo>
                    <a:pt x="1728" y="1328"/>
                    <a:pt x="1736" y="1280"/>
                    <a:pt x="1739" y="1227"/>
                  </a:cubicBezTo>
                  <a:close/>
                  <a:moveTo>
                    <a:pt x="2294" y="1033"/>
                  </a:moveTo>
                  <a:cubicBezTo>
                    <a:pt x="2329" y="1034"/>
                    <a:pt x="2358" y="1085"/>
                    <a:pt x="2358" y="1144"/>
                  </a:cubicBezTo>
                  <a:lnTo>
                    <a:pt x="2358" y="1182"/>
                  </a:lnTo>
                  <a:lnTo>
                    <a:pt x="2358" y="1266"/>
                  </a:lnTo>
                  <a:cubicBezTo>
                    <a:pt x="2358" y="1324"/>
                    <a:pt x="2329" y="1376"/>
                    <a:pt x="2294" y="1377"/>
                  </a:cubicBezTo>
                  <a:lnTo>
                    <a:pt x="2294" y="1033"/>
                  </a:lnTo>
                  <a:close/>
                  <a:moveTo>
                    <a:pt x="1203" y="712"/>
                  </a:moveTo>
                  <a:cubicBezTo>
                    <a:pt x="1475" y="712"/>
                    <a:pt x="1694" y="933"/>
                    <a:pt x="1694" y="1204"/>
                  </a:cubicBezTo>
                  <a:cubicBezTo>
                    <a:pt x="1694" y="1476"/>
                    <a:pt x="1473" y="1696"/>
                    <a:pt x="1203" y="1696"/>
                  </a:cubicBezTo>
                  <a:cubicBezTo>
                    <a:pt x="930" y="1696"/>
                    <a:pt x="710" y="1476"/>
                    <a:pt x="710" y="1204"/>
                  </a:cubicBezTo>
                  <a:cubicBezTo>
                    <a:pt x="710" y="933"/>
                    <a:pt x="930" y="712"/>
                    <a:pt x="1203" y="712"/>
                  </a:cubicBezTo>
                  <a:close/>
                  <a:moveTo>
                    <a:pt x="1032" y="1713"/>
                  </a:moveTo>
                  <a:cubicBezTo>
                    <a:pt x="1079" y="1729"/>
                    <a:pt x="1128" y="1738"/>
                    <a:pt x="1180" y="1741"/>
                  </a:cubicBezTo>
                  <a:lnTo>
                    <a:pt x="1180" y="2250"/>
                  </a:lnTo>
                  <a:lnTo>
                    <a:pt x="1032" y="2250"/>
                  </a:lnTo>
                  <a:lnTo>
                    <a:pt x="1032" y="1713"/>
                  </a:lnTo>
                  <a:close/>
                  <a:moveTo>
                    <a:pt x="1374" y="1714"/>
                  </a:moveTo>
                  <a:lnTo>
                    <a:pt x="1374" y="2251"/>
                  </a:lnTo>
                  <a:lnTo>
                    <a:pt x="1225" y="2251"/>
                  </a:lnTo>
                  <a:lnTo>
                    <a:pt x="1225" y="1742"/>
                  </a:lnTo>
                  <a:cubicBezTo>
                    <a:pt x="1276" y="1740"/>
                    <a:pt x="1327" y="1730"/>
                    <a:pt x="1374" y="1714"/>
                  </a:cubicBezTo>
                  <a:close/>
                  <a:moveTo>
                    <a:pt x="1372" y="2297"/>
                  </a:moveTo>
                  <a:cubicBezTo>
                    <a:pt x="1372" y="2331"/>
                    <a:pt x="1322" y="2362"/>
                    <a:pt x="1264" y="2362"/>
                  </a:cubicBezTo>
                  <a:lnTo>
                    <a:pt x="1140" y="2362"/>
                  </a:lnTo>
                  <a:cubicBezTo>
                    <a:pt x="1082" y="2362"/>
                    <a:pt x="1032" y="2331"/>
                    <a:pt x="1030" y="2297"/>
                  </a:cubicBezTo>
                  <a:close/>
                  <a:moveTo>
                    <a:pt x="1140" y="1"/>
                  </a:moveTo>
                  <a:cubicBezTo>
                    <a:pt x="1070" y="1"/>
                    <a:pt x="1011" y="35"/>
                    <a:pt x="992" y="81"/>
                  </a:cubicBezTo>
                  <a:cubicBezTo>
                    <a:pt x="987" y="91"/>
                    <a:pt x="985" y="101"/>
                    <a:pt x="985" y="112"/>
                  </a:cubicBezTo>
                  <a:lnTo>
                    <a:pt x="985" y="158"/>
                  </a:lnTo>
                  <a:lnTo>
                    <a:pt x="985" y="712"/>
                  </a:lnTo>
                  <a:cubicBezTo>
                    <a:pt x="863" y="766"/>
                    <a:pt x="765" y="865"/>
                    <a:pt x="711" y="987"/>
                  </a:cubicBezTo>
                  <a:lnTo>
                    <a:pt x="112" y="987"/>
                  </a:lnTo>
                  <a:cubicBezTo>
                    <a:pt x="51" y="987"/>
                    <a:pt x="0" y="1056"/>
                    <a:pt x="0" y="1143"/>
                  </a:cubicBezTo>
                  <a:lnTo>
                    <a:pt x="0" y="1181"/>
                  </a:lnTo>
                  <a:lnTo>
                    <a:pt x="0" y="1265"/>
                  </a:lnTo>
                  <a:cubicBezTo>
                    <a:pt x="0" y="1350"/>
                    <a:pt x="51" y="1420"/>
                    <a:pt x="112" y="1420"/>
                  </a:cubicBezTo>
                  <a:lnTo>
                    <a:pt x="711" y="1420"/>
                  </a:lnTo>
                  <a:cubicBezTo>
                    <a:pt x="765" y="1543"/>
                    <a:pt x="864" y="1640"/>
                    <a:pt x="985" y="1694"/>
                  </a:cubicBezTo>
                  <a:lnTo>
                    <a:pt x="985" y="2250"/>
                  </a:lnTo>
                  <a:lnTo>
                    <a:pt x="985" y="2294"/>
                  </a:lnTo>
                  <a:cubicBezTo>
                    <a:pt x="985" y="2305"/>
                    <a:pt x="987" y="2315"/>
                    <a:pt x="992" y="2326"/>
                  </a:cubicBezTo>
                  <a:cubicBezTo>
                    <a:pt x="1012" y="2372"/>
                    <a:pt x="1071" y="2406"/>
                    <a:pt x="1140" y="2406"/>
                  </a:cubicBezTo>
                  <a:lnTo>
                    <a:pt x="1264" y="2406"/>
                  </a:lnTo>
                  <a:cubicBezTo>
                    <a:pt x="1349" y="2406"/>
                    <a:pt x="1419" y="2356"/>
                    <a:pt x="1419" y="2294"/>
                  </a:cubicBezTo>
                  <a:lnTo>
                    <a:pt x="1419" y="2250"/>
                  </a:lnTo>
                  <a:lnTo>
                    <a:pt x="1419" y="1694"/>
                  </a:lnTo>
                  <a:cubicBezTo>
                    <a:pt x="1541" y="1640"/>
                    <a:pt x="1639" y="1541"/>
                    <a:pt x="1693" y="1420"/>
                  </a:cubicBezTo>
                  <a:lnTo>
                    <a:pt x="2291" y="1420"/>
                  </a:lnTo>
                  <a:cubicBezTo>
                    <a:pt x="2353" y="1420"/>
                    <a:pt x="2402" y="1351"/>
                    <a:pt x="2402" y="1265"/>
                  </a:cubicBezTo>
                  <a:lnTo>
                    <a:pt x="2402" y="1227"/>
                  </a:lnTo>
                  <a:lnTo>
                    <a:pt x="2402" y="1143"/>
                  </a:lnTo>
                  <a:cubicBezTo>
                    <a:pt x="2402" y="1055"/>
                    <a:pt x="2353" y="987"/>
                    <a:pt x="2291" y="987"/>
                  </a:cubicBezTo>
                  <a:lnTo>
                    <a:pt x="1693" y="987"/>
                  </a:lnTo>
                  <a:cubicBezTo>
                    <a:pt x="1639" y="864"/>
                    <a:pt x="1540" y="766"/>
                    <a:pt x="1419" y="712"/>
                  </a:cubicBezTo>
                  <a:lnTo>
                    <a:pt x="1419" y="158"/>
                  </a:lnTo>
                  <a:lnTo>
                    <a:pt x="1419" y="112"/>
                  </a:lnTo>
                  <a:cubicBezTo>
                    <a:pt x="1419" y="51"/>
                    <a:pt x="1349" y="1"/>
                    <a:pt x="126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4"/>
            <p:cNvSpPr/>
            <p:nvPr/>
          </p:nvSpPr>
          <p:spPr>
            <a:xfrm>
              <a:off x="4031537" y="5576214"/>
              <a:ext cx="41219" cy="41219"/>
            </a:xfrm>
            <a:custGeom>
              <a:avLst/>
              <a:gdLst/>
              <a:ahLst/>
              <a:cxnLst/>
              <a:rect l="l" t="t" r="r" b="b"/>
              <a:pathLst>
                <a:path w="908" h="908" extrusionOk="0">
                  <a:moveTo>
                    <a:pt x="454" y="46"/>
                  </a:moveTo>
                  <a:cubicBezTo>
                    <a:pt x="679" y="46"/>
                    <a:pt x="861" y="229"/>
                    <a:pt x="861" y="454"/>
                  </a:cubicBezTo>
                  <a:cubicBezTo>
                    <a:pt x="861" y="679"/>
                    <a:pt x="678" y="863"/>
                    <a:pt x="454" y="863"/>
                  </a:cubicBezTo>
                  <a:cubicBezTo>
                    <a:pt x="228" y="863"/>
                    <a:pt x="45" y="679"/>
                    <a:pt x="45" y="454"/>
                  </a:cubicBezTo>
                  <a:cubicBezTo>
                    <a:pt x="45" y="229"/>
                    <a:pt x="228" y="46"/>
                    <a:pt x="454" y="46"/>
                  </a:cubicBezTo>
                  <a:close/>
                  <a:moveTo>
                    <a:pt x="454" y="0"/>
                  </a:moveTo>
                  <a:cubicBezTo>
                    <a:pt x="204" y="0"/>
                    <a:pt x="0" y="204"/>
                    <a:pt x="0" y="454"/>
                  </a:cubicBezTo>
                  <a:cubicBezTo>
                    <a:pt x="0" y="705"/>
                    <a:pt x="204" y="907"/>
                    <a:pt x="454" y="907"/>
                  </a:cubicBezTo>
                  <a:cubicBezTo>
                    <a:pt x="702" y="907"/>
                    <a:pt x="907" y="705"/>
                    <a:pt x="907" y="454"/>
                  </a:cubicBezTo>
                  <a:cubicBezTo>
                    <a:pt x="907" y="204"/>
                    <a:pt x="705" y="0"/>
                    <a:pt x="45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4"/>
            <p:cNvSpPr/>
            <p:nvPr/>
          </p:nvSpPr>
          <p:spPr>
            <a:xfrm>
              <a:off x="4038437" y="5583250"/>
              <a:ext cx="27237" cy="27192"/>
            </a:xfrm>
            <a:custGeom>
              <a:avLst/>
              <a:gdLst/>
              <a:ahLst/>
              <a:cxnLst/>
              <a:rect l="l" t="t" r="r" b="b"/>
              <a:pathLst>
                <a:path w="600" h="599" extrusionOk="0">
                  <a:moveTo>
                    <a:pt x="300" y="46"/>
                  </a:moveTo>
                  <a:cubicBezTo>
                    <a:pt x="440" y="46"/>
                    <a:pt x="554" y="160"/>
                    <a:pt x="554" y="299"/>
                  </a:cubicBezTo>
                  <a:cubicBezTo>
                    <a:pt x="554" y="439"/>
                    <a:pt x="440" y="552"/>
                    <a:pt x="300" y="552"/>
                  </a:cubicBezTo>
                  <a:cubicBezTo>
                    <a:pt x="213" y="552"/>
                    <a:pt x="137" y="508"/>
                    <a:pt x="91" y="440"/>
                  </a:cubicBezTo>
                  <a:cubicBezTo>
                    <a:pt x="63" y="399"/>
                    <a:pt x="47" y="350"/>
                    <a:pt x="47" y="299"/>
                  </a:cubicBezTo>
                  <a:cubicBezTo>
                    <a:pt x="47" y="247"/>
                    <a:pt x="63" y="198"/>
                    <a:pt x="91" y="157"/>
                  </a:cubicBezTo>
                  <a:cubicBezTo>
                    <a:pt x="137" y="91"/>
                    <a:pt x="213" y="46"/>
                    <a:pt x="300" y="46"/>
                  </a:cubicBezTo>
                  <a:close/>
                  <a:moveTo>
                    <a:pt x="300" y="0"/>
                  </a:moveTo>
                  <a:cubicBezTo>
                    <a:pt x="135" y="0"/>
                    <a:pt x="1" y="134"/>
                    <a:pt x="1" y="299"/>
                  </a:cubicBezTo>
                  <a:cubicBezTo>
                    <a:pt x="1" y="464"/>
                    <a:pt x="135" y="598"/>
                    <a:pt x="300" y="598"/>
                  </a:cubicBezTo>
                  <a:cubicBezTo>
                    <a:pt x="466" y="598"/>
                    <a:pt x="600" y="464"/>
                    <a:pt x="600" y="299"/>
                  </a:cubicBezTo>
                  <a:cubicBezTo>
                    <a:pt x="600" y="134"/>
                    <a:pt x="465" y="0"/>
                    <a:pt x="3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4"/>
            <p:cNvSpPr/>
            <p:nvPr/>
          </p:nvSpPr>
          <p:spPr>
            <a:xfrm>
              <a:off x="4103624" y="5487058"/>
              <a:ext cx="83254" cy="83209"/>
            </a:xfrm>
            <a:custGeom>
              <a:avLst/>
              <a:gdLst/>
              <a:ahLst/>
              <a:cxnLst/>
              <a:rect l="l" t="t" r="r" b="b"/>
              <a:pathLst>
                <a:path w="1834" h="1833" extrusionOk="0">
                  <a:moveTo>
                    <a:pt x="917" y="47"/>
                  </a:moveTo>
                  <a:cubicBezTo>
                    <a:pt x="1397" y="47"/>
                    <a:pt x="1788" y="437"/>
                    <a:pt x="1788" y="917"/>
                  </a:cubicBezTo>
                  <a:cubicBezTo>
                    <a:pt x="1788" y="1397"/>
                    <a:pt x="1398" y="1788"/>
                    <a:pt x="917" y="1788"/>
                  </a:cubicBezTo>
                  <a:cubicBezTo>
                    <a:pt x="436" y="1788"/>
                    <a:pt x="46" y="1398"/>
                    <a:pt x="46" y="917"/>
                  </a:cubicBezTo>
                  <a:cubicBezTo>
                    <a:pt x="46" y="437"/>
                    <a:pt x="436" y="47"/>
                    <a:pt x="917" y="47"/>
                  </a:cubicBezTo>
                  <a:close/>
                  <a:moveTo>
                    <a:pt x="917" y="1"/>
                  </a:moveTo>
                  <a:cubicBezTo>
                    <a:pt x="412" y="1"/>
                    <a:pt x="0" y="412"/>
                    <a:pt x="0" y="917"/>
                  </a:cubicBezTo>
                  <a:cubicBezTo>
                    <a:pt x="0" y="1421"/>
                    <a:pt x="412" y="1833"/>
                    <a:pt x="917" y="1833"/>
                  </a:cubicBezTo>
                  <a:cubicBezTo>
                    <a:pt x="918" y="1833"/>
                    <a:pt x="919" y="1833"/>
                    <a:pt x="921" y="1833"/>
                  </a:cubicBezTo>
                  <a:cubicBezTo>
                    <a:pt x="1424" y="1833"/>
                    <a:pt x="1833" y="1422"/>
                    <a:pt x="1833" y="917"/>
                  </a:cubicBezTo>
                  <a:cubicBezTo>
                    <a:pt x="1833" y="412"/>
                    <a:pt x="1422" y="1"/>
                    <a:pt x="9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4"/>
            <p:cNvSpPr/>
            <p:nvPr/>
          </p:nvSpPr>
          <p:spPr>
            <a:xfrm>
              <a:off x="4115790" y="5499269"/>
              <a:ext cx="58877" cy="58877"/>
            </a:xfrm>
            <a:custGeom>
              <a:avLst/>
              <a:gdLst/>
              <a:ahLst/>
              <a:cxnLst/>
              <a:rect l="l" t="t" r="r" b="b"/>
              <a:pathLst>
                <a:path w="1297" h="1297" extrusionOk="0">
                  <a:moveTo>
                    <a:pt x="649" y="45"/>
                  </a:moveTo>
                  <a:cubicBezTo>
                    <a:pt x="981" y="45"/>
                    <a:pt x="1251" y="316"/>
                    <a:pt x="1251" y="648"/>
                  </a:cubicBezTo>
                  <a:cubicBezTo>
                    <a:pt x="1251" y="980"/>
                    <a:pt x="981" y="1250"/>
                    <a:pt x="649" y="1250"/>
                  </a:cubicBezTo>
                  <a:cubicBezTo>
                    <a:pt x="317" y="1250"/>
                    <a:pt x="47" y="980"/>
                    <a:pt x="47" y="648"/>
                  </a:cubicBezTo>
                  <a:cubicBezTo>
                    <a:pt x="47" y="316"/>
                    <a:pt x="317" y="45"/>
                    <a:pt x="649" y="45"/>
                  </a:cubicBezTo>
                  <a:close/>
                  <a:moveTo>
                    <a:pt x="649" y="1"/>
                  </a:moveTo>
                  <a:cubicBezTo>
                    <a:pt x="291" y="1"/>
                    <a:pt x="0" y="291"/>
                    <a:pt x="0" y="648"/>
                  </a:cubicBezTo>
                  <a:cubicBezTo>
                    <a:pt x="0" y="1005"/>
                    <a:pt x="290" y="1297"/>
                    <a:pt x="649" y="1297"/>
                  </a:cubicBezTo>
                  <a:cubicBezTo>
                    <a:pt x="1005" y="1297"/>
                    <a:pt x="1296" y="1005"/>
                    <a:pt x="1296" y="648"/>
                  </a:cubicBezTo>
                  <a:cubicBezTo>
                    <a:pt x="1296" y="291"/>
                    <a:pt x="1006" y="1"/>
                    <a:pt x="64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4"/>
            <p:cNvSpPr/>
            <p:nvPr/>
          </p:nvSpPr>
          <p:spPr>
            <a:xfrm>
              <a:off x="4122281" y="5505852"/>
              <a:ext cx="45758" cy="45713"/>
            </a:xfrm>
            <a:custGeom>
              <a:avLst/>
              <a:gdLst/>
              <a:ahLst/>
              <a:cxnLst/>
              <a:rect l="l" t="t" r="r" b="b"/>
              <a:pathLst>
                <a:path w="1008" h="1007" extrusionOk="0">
                  <a:moveTo>
                    <a:pt x="949" y="612"/>
                  </a:moveTo>
                  <a:lnTo>
                    <a:pt x="949" y="612"/>
                  </a:lnTo>
                  <a:cubicBezTo>
                    <a:pt x="920" y="730"/>
                    <a:pt x="845" y="828"/>
                    <a:pt x="747" y="890"/>
                  </a:cubicBezTo>
                  <a:cubicBezTo>
                    <a:pt x="805" y="791"/>
                    <a:pt x="872" y="698"/>
                    <a:pt x="949" y="612"/>
                  </a:cubicBezTo>
                  <a:close/>
                  <a:moveTo>
                    <a:pt x="506" y="45"/>
                  </a:moveTo>
                  <a:cubicBezTo>
                    <a:pt x="689" y="45"/>
                    <a:pt x="845" y="155"/>
                    <a:pt x="920" y="310"/>
                  </a:cubicBezTo>
                  <a:cubicBezTo>
                    <a:pt x="723" y="490"/>
                    <a:pt x="564" y="709"/>
                    <a:pt x="452" y="955"/>
                  </a:cubicBezTo>
                  <a:cubicBezTo>
                    <a:pt x="225" y="928"/>
                    <a:pt x="48" y="737"/>
                    <a:pt x="48" y="503"/>
                  </a:cubicBezTo>
                  <a:cubicBezTo>
                    <a:pt x="48" y="251"/>
                    <a:pt x="254" y="45"/>
                    <a:pt x="506" y="45"/>
                  </a:cubicBezTo>
                  <a:close/>
                  <a:moveTo>
                    <a:pt x="937" y="357"/>
                  </a:moveTo>
                  <a:cubicBezTo>
                    <a:pt x="953" y="403"/>
                    <a:pt x="963" y="451"/>
                    <a:pt x="963" y="503"/>
                  </a:cubicBezTo>
                  <a:cubicBezTo>
                    <a:pt x="963" y="512"/>
                    <a:pt x="960" y="521"/>
                    <a:pt x="960" y="532"/>
                  </a:cubicBezTo>
                  <a:cubicBezTo>
                    <a:pt x="847" y="651"/>
                    <a:pt x="749" y="783"/>
                    <a:pt x="673" y="928"/>
                  </a:cubicBezTo>
                  <a:cubicBezTo>
                    <a:pt x="622" y="949"/>
                    <a:pt x="565" y="962"/>
                    <a:pt x="506" y="962"/>
                  </a:cubicBezTo>
                  <a:lnTo>
                    <a:pt x="500" y="962"/>
                  </a:lnTo>
                  <a:cubicBezTo>
                    <a:pt x="605" y="731"/>
                    <a:pt x="754" y="526"/>
                    <a:pt x="937" y="357"/>
                  </a:cubicBezTo>
                  <a:close/>
                  <a:moveTo>
                    <a:pt x="505" y="0"/>
                  </a:moveTo>
                  <a:cubicBezTo>
                    <a:pt x="227" y="0"/>
                    <a:pt x="1" y="226"/>
                    <a:pt x="1" y="503"/>
                  </a:cubicBezTo>
                  <a:cubicBezTo>
                    <a:pt x="1" y="781"/>
                    <a:pt x="226" y="1006"/>
                    <a:pt x="505" y="1006"/>
                  </a:cubicBezTo>
                  <a:cubicBezTo>
                    <a:pt x="783" y="1006"/>
                    <a:pt x="1008" y="781"/>
                    <a:pt x="1008" y="503"/>
                  </a:cubicBezTo>
                  <a:cubicBezTo>
                    <a:pt x="1008" y="226"/>
                    <a:pt x="783" y="0"/>
                    <a:pt x="50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916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628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37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29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91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05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9"/>
        <p:cNvGrpSpPr/>
        <p:nvPr/>
      </p:nvGrpSpPr>
      <p:grpSpPr>
        <a:xfrm>
          <a:off x="0" y="0"/>
          <a:ext cx="0" cy="0"/>
          <a:chOff x="0" y="0"/>
          <a:chExt cx="0" cy="0"/>
        </a:xfrm>
      </p:grpSpPr>
      <p:pic>
        <p:nvPicPr>
          <p:cNvPr id="180" name="Google Shape;180;p5"/>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81" name="Google Shape;181;p5"/>
          <p:cNvSpPr txBox="1">
            <a:spLocks noGrp="1"/>
          </p:cNvSpPr>
          <p:nvPr>
            <p:ph type="subTitle" idx="1"/>
          </p:nvPr>
        </p:nvSpPr>
        <p:spPr>
          <a:xfrm>
            <a:off x="1219588" y="3022600"/>
            <a:ext cx="30636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2" name="Google Shape;182;p5"/>
          <p:cNvSpPr txBox="1">
            <a:spLocks noGrp="1"/>
          </p:cNvSpPr>
          <p:nvPr>
            <p:ph type="subTitle" idx="2"/>
          </p:nvPr>
        </p:nvSpPr>
        <p:spPr>
          <a:xfrm>
            <a:off x="4861109" y="3022600"/>
            <a:ext cx="30636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3" name="Google Shape;183;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84" name="Google Shape;184;p5"/>
          <p:cNvSpPr txBox="1">
            <a:spLocks noGrp="1"/>
          </p:cNvSpPr>
          <p:nvPr>
            <p:ph type="title" idx="3"/>
          </p:nvPr>
        </p:nvSpPr>
        <p:spPr>
          <a:xfrm>
            <a:off x="1219428" y="2423400"/>
            <a:ext cx="306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85" name="Google Shape;185;p5"/>
          <p:cNvSpPr txBox="1">
            <a:spLocks noGrp="1"/>
          </p:cNvSpPr>
          <p:nvPr>
            <p:ph type="title" idx="4"/>
          </p:nvPr>
        </p:nvSpPr>
        <p:spPr>
          <a:xfrm>
            <a:off x="4869324" y="2423400"/>
            <a:ext cx="30471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86" name="Google Shape;186;p5"/>
          <p:cNvGrpSpPr/>
          <p:nvPr/>
        </p:nvGrpSpPr>
        <p:grpSpPr>
          <a:xfrm>
            <a:off x="299317" y="2813312"/>
            <a:ext cx="439030" cy="2378270"/>
            <a:chOff x="6900955" y="-275746"/>
            <a:chExt cx="121568" cy="658545"/>
          </a:xfrm>
        </p:grpSpPr>
        <p:sp>
          <p:nvSpPr>
            <p:cNvPr id="187" name="Google Shape;187;p5"/>
            <p:cNvSpPr/>
            <p:nvPr/>
          </p:nvSpPr>
          <p:spPr>
            <a:xfrm>
              <a:off x="6952342" y="-275746"/>
              <a:ext cx="18884" cy="35817"/>
            </a:xfrm>
            <a:custGeom>
              <a:avLst/>
              <a:gdLst/>
              <a:ahLst/>
              <a:cxnLst/>
              <a:rect l="l" t="t" r="r" b="b"/>
              <a:pathLst>
                <a:path w="416" h="789" extrusionOk="0">
                  <a:moveTo>
                    <a:pt x="1" y="0"/>
                  </a:moveTo>
                  <a:lnTo>
                    <a:pt x="1" y="788"/>
                  </a:lnTo>
                  <a:lnTo>
                    <a:pt x="415" y="788"/>
                  </a:lnTo>
                  <a:lnTo>
                    <a:pt x="41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6940176" y="-230805"/>
              <a:ext cx="43125" cy="41627"/>
            </a:xfrm>
            <a:custGeom>
              <a:avLst/>
              <a:gdLst/>
              <a:ahLst/>
              <a:cxnLst/>
              <a:rect l="l" t="t" r="r" b="b"/>
              <a:pathLst>
                <a:path w="950" h="917" extrusionOk="0">
                  <a:moveTo>
                    <a:pt x="1" y="1"/>
                  </a:moveTo>
                  <a:lnTo>
                    <a:pt x="1" y="917"/>
                  </a:lnTo>
                  <a:lnTo>
                    <a:pt x="950" y="917"/>
                  </a:lnTo>
                  <a:lnTo>
                    <a:pt x="95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6940085" y="-239930"/>
              <a:ext cx="43216" cy="9170"/>
            </a:xfrm>
            <a:custGeom>
              <a:avLst/>
              <a:gdLst/>
              <a:ahLst/>
              <a:cxnLst/>
              <a:rect l="l" t="t" r="r" b="b"/>
              <a:pathLst>
                <a:path w="952" h="202" extrusionOk="0">
                  <a:moveTo>
                    <a:pt x="162" y="0"/>
                  </a:moveTo>
                  <a:cubicBezTo>
                    <a:pt x="73" y="0"/>
                    <a:pt x="1" y="72"/>
                    <a:pt x="1" y="160"/>
                  </a:cubicBezTo>
                  <a:lnTo>
                    <a:pt x="1" y="202"/>
                  </a:lnTo>
                  <a:lnTo>
                    <a:pt x="950" y="202"/>
                  </a:lnTo>
                  <a:lnTo>
                    <a:pt x="950" y="160"/>
                  </a:lnTo>
                  <a:lnTo>
                    <a:pt x="952" y="160"/>
                  </a:lnTo>
                  <a:cubicBezTo>
                    <a:pt x="952" y="72"/>
                    <a:pt x="879" y="0"/>
                    <a:pt x="7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6925604" y="-189223"/>
              <a:ext cx="72269" cy="4903"/>
            </a:xfrm>
            <a:custGeom>
              <a:avLst/>
              <a:gdLst/>
              <a:ahLst/>
              <a:cxnLst/>
              <a:rect l="l" t="t" r="r" b="b"/>
              <a:pathLst>
                <a:path w="1592" h="108" extrusionOk="0">
                  <a:moveTo>
                    <a:pt x="160" y="1"/>
                  </a:moveTo>
                  <a:cubicBezTo>
                    <a:pt x="72" y="1"/>
                    <a:pt x="0" y="48"/>
                    <a:pt x="0" y="107"/>
                  </a:cubicBezTo>
                  <a:lnTo>
                    <a:pt x="1590" y="107"/>
                  </a:lnTo>
                  <a:cubicBezTo>
                    <a:pt x="1591" y="48"/>
                    <a:pt x="1520" y="1"/>
                    <a:pt x="143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6934275" y="-179554"/>
              <a:ext cx="54837" cy="4766"/>
            </a:xfrm>
            <a:custGeom>
              <a:avLst/>
              <a:gdLst/>
              <a:ahLst/>
              <a:cxnLst/>
              <a:rect l="l" t="t" r="r" b="b"/>
              <a:pathLst>
                <a:path w="1208" h="105" extrusionOk="0">
                  <a:moveTo>
                    <a:pt x="0" y="1"/>
                  </a:moveTo>
                  <a:lnTo>
                    <a:pt x="0" y="104"/>
                  </a:lnTo>
                  <a:lnTo>
                    <a:pt x="3" y="101"/>
                  </a:lnTo>
                  <a:lnTo>
                    <a:pt x="1206" y="101"/>
                  </a:lnTo>
                  <a:lnTo>
                    <a:pt x="1207" y="102"/>
                  </a:lnTo>
                  <a:lnTo>
                    <a:pt x="12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6932595" y="354926"/>
              <a:ext cx="58333" cy="27873"/>
            </a:xfrm>
            <a:custGeom>
              <a:avLst/>
              <a:gdLst/>
              <a:ahLst/>
              <a:cxnLst/>
              <a:rect l="l" t="t" r="r" b="b"/>
              <a:pathLst>
                <a:path w="1285" h="614" extrusionOk="0">
                  <a:moveTo>
                    <a:pt x="0" y="0"/>
                  </a:moveTo>
                  <a:lnTo>
                    <a:pt x="0" y="614"/>
                  </a:lnTo>
                  <a:lnTo>
                    <a:pt x="1285" y="614"/>
                  </a:lnTo>
                  <a:lnTo>
                    <a:pt x="128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7014851" y="347300"/>
              <a:ext cx="1271" cy="1907"/>
            </a:xfrm>
            <a:custGeom>
              <a:avLst/>
              <a:gdLst/>
              <a:ahLst/>
              <a:cxnLst/>
              <a:rect l="l" t="t" r="r" b="b"/>
              <a:pathLst>
                <a:path w="28" h="42" extrusionOk="0">
                  <a:moveTo>
                    <a:pt x="27" y="1"/>
                  </a:moveTo>
                  <a:lnTo>
                    <a:pt x="27" y="1"/>
                  </a:lnTo>
                  <a:cubicBezTo>
                    <a:pt x="19" y="15"/>
                    <a:pt x="11" y="28"/>
                    <a:pt x="1" y="42"/>
                  </a:cubicBezTo>
                  <a:cubicBezTo>
                    <a:pt x="10" y="30"/>
                    <a:pt x="19" y="16"/>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7013126" y="349524"/>
              <a:ext cx="1407" cy="1543"/>
            </a:xfrm>
            <a:custGeom>
              <a:avLst/>
              <a:gdLst/>
              <a:ahLst/>
              <a:cxnLst/>
              <a:rect l="l" t="t" r="r" b="b"/>
              <a:pathLst>
                <a:path w="31" h="34" extrusionOk="0">
                  <a:moveTo>
                    <a:pt x="30" y="0"/>
                  </a:moveTo>
                  <a:cubicBezTo>
                    <a:pt x="22" y="13"/>
                    <a:pt x="11" y="23"/>
                    <a:pt x="1" y="34"/>
                  </a:cubicBezTo>
                  <a:cubicBezTo>
                    <a:pt x="13" y="24"/>
                    <a:pt x="22" y="13"/>
                    <a:pt x="3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6907265" y="347209"/>
              <a:ext cx="1362" cy="2043"/>
            </a:xfrm>
            <a:custGeom>
              <a:avLst/>
              <a:gdLst/>
              <a:ahLst/>
              <a:cxnLst/>
              <a:rect l="l" t="t" r="r" b="b"/>
              <a:pathLst>
                <a:path w="30" h="45" extrusionOk="0">
                  <a:moveTo>
                    <a:pt x="0" y="0"/>
                  </a:moveTo>
                  <a:lnTo>
                    <a:pt x="0" y="0"/>
                  </a:lnTo>
                  <a:cubicBezTo>
                    <a:pt x="9" y="16"/>
                    <a:pt x="19" y="30"/>
                    <a:pt x="30" y="45"/>
                  </a:cubicBezTo>
                  <a:cubicBezTo>
                    <a:pt x="19" y="30"/>
                    <a:pt x="10" y="16"/>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7017211" y="342170"/>
              <a:ext cx="590" cy="2542"/>
            </a:xfrm>
            <a:custGeom>
              <a:avLst/>
              <a:gdLst/>
              <a:ahLst/>
              <a:cxnLst/>
              <a:rect l="l" t="t" r="r" b="b"/>
              <a:pathLst>
                <a:path w="13" h="56" extrusionOk="0">
                  <a:moveTo>
                    <a:pt x="12" y="1"/>
                  </a:moveTo>
                  <a:cubicBezTo>
                    <a:pt x="9" y="19"/>
                    <a:pt x="6" y="38"/>
                    <a:pt x="1" y="56"/>
                  </a:cubicBezTo>
                  <a:cubicBezTo>
                    <a:pt x="6" y="39"/>
                    <a:pt x="9" y="20"/>
                    <a:pt x="1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7006226" y="354291"/>
              <a:ext cx="1089" cy="363"/>
            </a:xfrm>
            <a:custGeom>
              <a:avLst/>
              <a:gdLst/>
              <a:ahLst/>
              <a:cxnLst/>
              <a:rect l="l" t="t" r="r" b="b"/>
              <a:pathLst>
                <a:path w="24" h="8" extrusionOk="0">
                  <a:moveTo>
                    <a:pt x="23" y="1"/>
                  </a:moveTo>
                  <a:cubicBezTo>
                    <a:pt x="16" y="4"/>
                    <a:pt x="7" y="6"/>
                    <a:pt x="0" y="8"/>
                  </a:cubicBezTo>
                  <a:cubicBezTo>
                    <a:pt x="7" y="6"/>
                    <a:pt x="16" y="4"/>
                    <a:pt x="2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7016167" y="344758"/>
              <a:ext cx="999" cy="2315"/>
            </a:xfrm>
            <a:custGeom>
              <a:avLst/>
              <a:gdLst/>
              <a:ahLst/>
              <a:cxnLst/>
              <a:rect l="l" t="t" r="r" b="b"/>
              <a:pathLst>
                <a:path w="22" h="51" extrusionOk="0">
                  <a:moveTo>
                    <a:pt x="21" y="1"/>
                  </a:moveTo>
                  <a:cubicBezTo>
                    <a:pt x="16" y="19"/>
                    <a:pt x="9" y="34"/>
                    <a:pt x="0" y="50"/>
                  </a:cubicBezTo>
                  <a:cubicBezTo>
                    <a:pt x="10" y="35"/>
                    <a:pt x="16" y="19"/>
                    <a:pt x="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908854" y="349434"/>
              <a:ext cx="1498" cy="1634"/>
            </a:xfrm>
            <a:custGeom>
              <a:avLst/>
              <a:gdLst/>
              <a:ahLst/>
              <a:cxnLst/>
              <a:rect l="l" t="t" r="r" b="b"/>
              <a:pathLst>
                <a:path w="33" h="36" extrusionOk="0">
                  <a:moveTo>
                    <a:pt x="0" y="1"/>
                  </a:moveTo>
                  <a:cubicBezTo>
                    <a:pt x="10" y="15"/>
                    <a:pt x="21" y="26"/>
                    <a:pt x="33" y="36"/>
                  </a:cubicBezTo>
                  <a:cubicBezTo>
                    <a:pt x="21" y="25"/>
                    <a:pt x="11" y="13"/>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6911305" y="254240"/>
              <a:ext cx="100822" cy="13800"/>
            </a:xfrm>
            <a:custGeom>
              <a:avLst/>
              <a:gdLst/>
              <a:ahLst/>
              <a:cxnLst/>
              <a:rect l="l" t="t" r="r" b="b"/>
              <a:pathLst>
                <a:path w="2221" h="304" extrusionOk="0">
                  <a:moveTo>
                    <a:pt x="95" y="0"/>
                  </a:moveTo>
                  <a:cubicBezTo>
                    <a:pt x="59" y="95"/>
                    <a:pt x="27" y="198"/>
                    <a:pt x="1" y="303"/>
                  </a:cubicBezTo>
                  <a:lnTo>
                    <a:pt x="2221" y="303"/>
                  </a:lnTo>
                  <a:cubicBezTo>
                    <a:pt x="2194" y="198"/>
                    <a:pt x="2163" y="95"/>
                    <a:pt x="2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6920656" y="229001"/>
              <a:ext cx="82165" cy="13755"/>
            </a:xfrm>
            <a:custGeom>
              <a:avLst/>
              <a:gdLst/>
              <a:ahLst/>
              <a:cxnLst/>
              <a:rect l="l" t="t" r="r" b="b"/>
              <a:pathLst>
                <a:path w="1810" h="303" extrusionOk="0">
                  <a:moveTo>
                    <a:pt x="192" y="1"/>
                  </a:moveTo>
                  <a:cubicBezTo>
                    <a:pt x="122" y="89"/>
                    <a:pt x="57" y="191"/>
                    <a:pt x="1" y="302"/>
                  </a:cubicBezTo>
                  <a:lnTo>
                    <a:pt x="1809" y="302"/>
                  </a:lnTo>
                  <a:cubicBezTo>
                    <a:pt x="1751" y="191"/>
                    <a:pt x="1688" y="89"/>
                    <a:pt x="1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6901182" y="273760"/>
              <a:ext cx="121159" cy="73404"/>
            </a:xfrm>
            <a:custGeom>
              <a:avLst/>
              <a:gdLst/>
              <a:ahLst/>
              <a:cxnLst/>
              <a:rect l="l" t="t" r="r" b="b"/>
              <a:pathLst>
                <a:path w="2669" h="1617" extrusionOk="0">
                  <a:moveTo>
                    <a:pt x="0" y="1"/>
                  </a:moveTo>
                  <a:cubicBezTo>
                    <a:pt x="0" y="50"/>
                    <a:pt x="39" y="96"/>
                    <a:pt x="95" y="116"/>
                  </a:cubicBezTo>
                  <a:lnTo>
                    <a:pt x="95" y="1467"/>
                  </a:lnTo>
                  <a:cubicBezTo>
                    <a:pt x="95" y="1520"/>
                    <a:pt x="110" y="1572"/>
                    <a:pt x="134" y="1616"/>
                  </a:cubicBezTo>
                  <a:cubicBezTo>
                    <a:pt x="117" y="1584"/>
                    <a:pt x="105" y="1547"/>
                    <a:pt x="100" y="1507"/>
                  </a:cubicBezTo>
                  <a:lnTo>
                    <a:pt x="2569" y="1507"/>
                  </a:lnTo>
                  <a:cubicBezTo>
                    <a:pt x="2570" y="1494"/>
                    <a:pt x="2573" y="1480"/>
                    <a:pt x="2573" y="1468"/>
                  </a:cubicBezTo>
                  <a:lnTo>
                    <a:pt x="2573" y="117"/>
                  </a:lnTo>
                  <a:cubicBezTo>
                    <a:pt x="2628" y="97"/>
                    <a:pt x="2668" y="51"/>
                    <a:pt x="26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6905494" y="248475"/>
              <a:ext cx="112534" cy="5811"/>
            </a:xfrm>
            <a:custGeom>
              <a:avLst/>
              <a:gdLst/>
              <a:ahLst/>
              <a:cxnLst/>
              <a:rect l="l" t="t" r="r" b="b"/>
              <a:pathLst>
                <a:path w="2479" h="128" extrusionOk="0">
                  <a:moveTo>
                    <a:pt x="0" y="1"/>
                  </a:moveTo>
                  <a:cubicBezTo>
                    <a:pt x="0" y="69"/>
                    <a:pt x="73" y="127"/>
                    <a:pt x="161" y="127"/>
                  </a:cubicBezTo>
                  <a:lnTo>
                    <a:pt x="2317" y="127"/>
                  </a:lnTo>
                  <a:cubicBezTo>
                    <a:pt x="2406" y="127"/>
                    <a:pt x="2478" y="72"/>
                    <a:pt x="24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6998554" y="217606"/>
              <a:ext cx="5447" cy="5266"/>
            </a:xfrm>
            <a:custGeom>
              <a:avLst/>
              <a:gdLst/>
              <a:ahLst/>
              <a:cxnLst/>
              <a:rect l="l" t="t" r="r" b="b"/>
              <a:pathLst>
                <a:path w="120" h="116" extrusionOk="0">
                  <a:moveTo>
                    <a:pt x="1" y="1"/>
                  </a:moveTo>
                  <a:cubicBezTo>
                    <a:pt x="66" y="15"/>
                    <a:pt x="114" y="61"/>
                    <a:pt x="119" y="116"/>
                  </a:cubicBezTo>
                  <a:cubicBezTo>
                    <a:pt x="116" y="61"/>
                    <a:pt x="66" y="15"/>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6919567" y="217697"/>
              <a:ext cx="5175" cy="5084"/>
            </a:xfrm>
            <a:custGeom>
              <a:avLst/>
              <a:gdLst/>
              <a:ahLst/>
              <a:cxnLst/>
              <a:rect l="l" t="t" r="r" b="b"/>
              <a:pathLst>
                <a:path w="114" h="112" extrusionOk="0">
                  <a:moveTo>
                    <a:pt x="113" y="1"/>
                  </a:moveTo>
                  <a:cubicBezTo>
                    <a:pt x="50" y="15"/>
                    <a:pt x="3" y="59"/>
                    <a:pt x="0" y="112"/>
                  </a:cubicBezTo>
                  <a:cubicBezTo>
                    <a:pt x="4" y="59"/>
                    <a:pt x="51" y="15"/>
                    <a:pt x="1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6919431" y="223235"/>
              <a:ext cx="84662" cy="5765"/>
            </a:xfrm>
            <a:custGeom>
              <a:avLst/>
              <a:gdLst/>
              <a:ahLst/>
              <a:cxnLst/>
              <a:rect l="l" t="t" r="r" b="b"/>
              <a:pathLst>
                <a:path w="1865" h="127" extrusionOk="0">
                  <a:moveTo>
                    <a:pt x="0" y="0"/>
                  </a:moveTo>
                  <a:cubicBezTo>
                    <a:pt x="0" y="70"/>
                    <a:pt x="73" y="127"/>
                    <a:pt x="161" y="127"/>
                  </a:cubicBezTo>
                  <a:lnTo>
                    <a:pt x="1703" y="127"/>
                  </a:lnTo>
                  <a:cubicBezTo>
                    <a:pt x="1792" y="127"/>
                    <a:pt x="1865" y="70"/>
                    <a:pt x="186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6905676" y="342170"/>
              <a:ext cx="112171" cy="12801"/>
            </a:xfrm>
            <a:custGeom>
              <a:avLst/>
              <a:gdLst/>
              <a:ahLst/>
              <a:cxnLst/>
              <a:rect l="l" t="t" r="r" b="b"/>
              <a:pathLst>
                <a:path w="2471" h="282" extrusionOk="0">
                  <a:moveTo>
                    <a:pt x="0" y="1"/>
                  </a:moveTo>
                  <a:cubicBezTo>
                    <a:pt x="6" y="39"/>
                    <a:pt x="17" y="76"/>
                    <a:pt x="35" y="109"/>
                  </a:cubicBezTo>
                  <a:cubicBezTo>
                    <a:pt x="35" y="109"/>
                    <a:pt x="35" y="111"/>
                    <a:pt x="37" y="111"/>
                  </a:cubicBezTo>
                  <a:cubicBezTo>
                    <a:pt x="45" y="127"/>
                    <a:pt x="55" y="141"/>
                    <a:pt x="66" y="156"/>
                  </a:cubicBezTo>
                  <a:cubicBezTo>
                    <a:pt x="67" y="159"/>
                    <a:pt x="69" y="160"/>
                    <a:pt x="71" y="161"/>
                  </a:cubicBezTo>
                  <a:cubicBezTo>
                    <a:pt x="82" y="173"/>
                    <a:pt x="92" y="185"/>
                    <a:pt x="104" y="196"/>
                  </a:cubicBezTo>
                  <a:cubicBezTo>
                    <a:pt x="108" y="199"/>
                    <a:pt x="112" y="202"/>
                    <a:pt x="116" y="204"/>
                  </a:cubicBezTo>
                  <a:cubicBezTo>
                    <a:pt x="127" y="214"/>
                    <a:pt x="138" y="222"/>
                    <a:pt x="149" y="230"/>
                  </a:cubicBezTo>
                  <a:cubicBezTo>
                    <a:pt x="155" y="234"/>
                    <a:pt x="162" y="238"/>
                    <a:pt x="170" y="241"/>
                  </a:cubicBezTo>
                  <a:cubicBezTo>
                    <a:pt x="181" y="246"/>
                    <a:pt x="190" y="252"/>
                    <a:pt x="201" y="257"/>
                  </a:cubicBezTo>
                  <a:cubicBezTo>
                    <a:pt x="211" y="261"/>
                    <a:pt x="223" y="263"/>
                    <a:pt x="233" y="268"/>
                  </a:cubicBezTo>
                  <a:cubicBezTo>
                    <a:pt x="241" y="271"/>
                    <a:pt x="249" y="273"/>
                    <a:pt x="257" y="274"/>
                  </a:cubicBezTo>
                  <a:cubicBezTo>
                    <a:pt x="277" y="278"/>
                    <a:pt x="298" y="281"/>
                    <a:pt x="319" y="281"/>
                  </a:cubicBezTo>
                  <a:lnTo>
                    <a:pt x="2155" y="281"/>
                  </a:lnTo>
                  <a:cubicBezTo>
                    <a:pt x="2176" y="281"/>
                    <a:pt x="2197" y="278"/>
                    <a:pt x="2217" y="274"/>
                  </a:cubicBezTo>
                  <a:cubicBezTo>
                    <a:pt x="2226" y="273"/>
                    <a:pt x="2233" y="269"/>
                    <a:pt x="2241" y="268"/>
                  </a:cubicBezTo>
                  <a:cubicBezTo>
                    <a:pt x="2253" y="265"/>
                    <a:pt x="2264" y="261"/>
                    <a:pt x="2274" y="257"/>
                  </a:cubicBezTo>
                  <a:cubicBezTo>
                    <a:pt x="2285" y="253"/>
                    <a:pt x="2294" y="247"/>
                    <a:pt x="2303" y="242"/>
                  </a:cubicBezTo>
                  <a:cubicBezTo>
                    <a:pt x="2311" y="239"/>
                    <a:pt x="2317" y="235"/>
                    <a:pt x="2326" y="231"/>
                  </a:cubicBezTo>
                  <a:cubicBezTo>
                    <a:pt x="2336" y="224"/>
                    <a:pt x="2347" y="216"/>
                    <a:pt x="2357" y="207"/>
                  </a:cubicBezTo>
                  <a:cubicBezTo>
                    <a:pt x="2361" y="203"/>
                    <a:pt x="2366" y="200"/>
                    <a:pt x="2370" y="195"/>
                  </a:cubicBezTo>
                  <a:cubicBezTo>
                    <a:pt x="2381" y="184"/>
                    <a:pt x="2391" y="174"/>
                    <a:pt x="2401" y="162"/>
                  </a:cubicBezTo>
                  <a:cubicBezTo>
                    <a:pt x="2403" y="160"/>
                    <a:pt x="2406" y="157"/>
                    <a:pt x="2407" y="153"/>
                  </a:cubicBezTo>
                  <a:cubicBezTo>
                    <a:pt x="2418" y="140"/>
                    <a:pt x="2426" y="126"/>
                    <a:pt x="2433" y="112"/>
                  </a:cubicBezTo>
                  <a:cubicBezTo>
                    <a:pt x="2434" y="110"/>
                    <a:pt x="2436" y="108"/>
                    <a:pt x="2436" y="107"/>
                  </a:cubicBezTo>
                  <a:cubicBezTo>
                    <a:pt x="2444" y="91"/>
                    <a:pt x="2452" y="76"/>
                    <a:pt x="2458" y="58"/>
                  </a:cubicBezTo>
                  <a:cubicBezTo>
                    <a:pt x="2458" y="57"/>
                    <a:pt x="2458" y="57"/>
                    <a:pt x="2459" y="56"/>
                  </a:cubicBezTo>
                  <a:cubicBezTo>
                    <a:pt x="2464" y="38"/>
                    <a:pt x="2468" y="20"/>
                    <a:pt x="24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6919476" y="217470"/>
              <a:ext cx="84616" cy="5811"/>
            </a:xfrm>
            <a:custGeom>
              <a:avLst/>
              <a:gdLst/>
              <a:ahLst/>
              <a:cxnLst/>
              <a:rect l="l" t="t" r="r" b="b"/>
              <a:pathLst>
                <a:path w="1864" h="128" extrusionOk="0">
                  <a:moveTo>
                    <a:pt x="160" y="1"/>
                  </a:moveTo>
                  <a:cubicBezTo>
                    <a:pt x="145" y="1"/>
                    <a:pt x="130" y="3"/>
                    <a:pt x="115" y="6"/>
                  </a:cubicBezTo>
                  <a:cubicBezTo>
                    <a:pt x="53" y="20"/>
                    <a:pt x="8" y="64"/>
                    <a:pt x="2" y="117"/>
                  </a:cubicBezTo>
                  <a:cubicBezTo>
                    <a:pt x="2" y="120"/>
                    <a:pt x="0" y="123"/>
                    <a:pt x="0" y="127"/>
                  </a:cubicBezTo>
                  <a:lnTo>
                    <a:pt x="1864" y="127"/>
                  </a:lnTo>
                  <a:cubicBezTo>
                    <a:pt x="1864" y="124"/>
                    <a:pt x="1861" y="122"/>
                    <a:pt x="1861" y="119"/>
                  </a:cubicBezTo>
                  <a:cubicBezTo>
                    <a:pt x="1858" y="64"/>
                    <a:pt x="1808" y="17"/>
                    <a:pt x="1742" y="4"/>
                  </a:cubicBezTo>
                  <a:cubicBezTo>
                    <a:pt x="1729" y="2"/>
                    <a:pt x="1717" y="1"/>
                    <a:pt x="17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6905494" y="242710"/>
              <a:ext cx="112534" cy="5765"/>
            </a:xfrm>
            <a:custGeom>
              <a:avLst/>
              <a:gdLst/>
              <a:ahLst/>
              <a:cxnLst/>
              <a:rect l="l" t="t" r="r" b="b"/>
              <a:pathLst>
                <a:path w="2479" h="127" extrusionOk="0">
                  <a:moveTo>
                    <a:pt x="161" y="0"/>
                  </a:moveTo>
                  <a:cubicBezTo>
                    <a:pt x="73" y="0"/>
                    <a:pt x="0" y="57"/>
                    <a:pt x="0" y="127"/>
                  </a:cubicBezTo>
                  <a:lnTo>
                    <a:pt x="2478" y="127"/>
                  </a:lnTo>
                  <a:cubicBezTo>
                    <a:pt x="2478" y="57"/>
                    <a:pt x="2406" y="0"/>
                    <a:pt x="23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901136" y="267995"/>
              <a:ext cx="121159" cy="5765"/>
            </a:xfrm>
            <a:custGeom>
              <a:avLst/>
              <a:gdLst/>
              <a:ahLst/>
              <a:cxnLst/>
              <a:rect l="l" t="t" r="r" b="b"/>
              <a:pathLst>
                <a:path w="2669" h="127" extrusionOk="0">
                  <a:moveTo>
                    <a:pt x="161" y="0"/>
                  </a:moveTo>
                  <a:cubicBezTo>
                    <a:pt x="72" y="0"/>
                    <a:pt x="0" y="56"/>
                    <a:pt x="0" y="127"/>
                  </a:cubicBezTo>
                  <a:lnTo>
                    <a:pt x="2668" y="127"/>
                  </a:lnTo>
                  <a:cubicBezTo>
                    <a:pt x="2668" y="56"/>
                    <a:pt x="2596" y="0"/>
                    <a:pt x="25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6910442" y="-174969"/>
              <a:ext cx="102502" cy="48618"/>
            </a:xfrm>
            <a:custGeom>
              <a:avLst/>
              <a:gdLst/>
              <a:ahLst/>
              <a:cxnLst/>
              <a:rect l="l" t="t" r="r" b="b"/>
              <a:pathLst>
                <a:path w="2258" h="1071" extrusionOk="0">
                  <a:moveTo>
                    <a:pt x="528" y="0"/>
                  </a:moveTo>
                  <a:lnTo>
                    <a:pt x="525" y="3"/>
                  </a:lnTo>
                  <a:cubicBezTo>
                    <a:pt x="285" y="243"/>
                    <a:pt x="99" y="618"/>
                    <a:pt x="1" y="1071"/>
                  </a:cubicBezTo>
                  <a:lnTo>
                    <a:pt x="2258" y="1071"/>
                  </a:lnTo>
                  <a:cubicBezTo>
                    <a:pt x="2160" y="618"/>
                    <a:pt x="1973" y="242"/>
                    <a:pt x="1732" y="1"/>
                  </a:cubicBezTo>
                  <a:lnTo>
                    <a:pt x="173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6925650" y="-184366"/>
              <a:ext cx="72269" cy="4857"/>
            </a:xfrm>
            <a:custGeom>
              <a:avLst/>
              <a:gdLst/>
              <a:ahLst/>
              <a:cxnLst/>
              <a:rect l="l" t="t" r="r" b="b"/>
              <a:pathLst>
                <a:path w="1592" h="107" extrusionOk="0">
                  <a:moveTo>
                    <a:pt x="0" y="0"/>
                  </a:moveTo>
                  <a:cubicBezTo>
                    <a:pt x="0" y="16"/>
                    <a:pt x="5" y="30"/>
                    <a:pt x="15" y="44"/>
                  </a:cubicBezTo>
                  <a:cubicBezTo>
                    <a:pt x="40" y="81"/>
                    <a:pt x="95" y="107"/>
                    <a:pt x="162" y="107"/>
                  </a:cubicBezTo>
                  <a:lnTo>
                    <a:pt x="1430" y="107"/>
                  </a:lnTo>
                  <a:cubicBezTo>
                    <a:pt x="1496" y="107"/>
                    <a:pt x="1551" y="81"/>
                    <a:pt x="1577" y="44"/>
                  </a:cubicBezTo>
                  <a:cubicBezTo>
                    <a:pt x="1586" y="30"/>
                    <a:pt x="1592" y="16"/>
                    <a:pt x="15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912213" y="-95483"/>
              <a:ext cx="98916" cy="7944"/>
            </a:xfrm>
            <a:custGeom>
              <a:avLst/>
              <a:gdLst/>
              <a:ahLst/>
              <a:cxnLst/>
              <a:rect l="l" t="t" r="r" b="b"/>
              <a:pathLst>
                <a:path w="2179" h="175" extrusionOk="0">
                  <a:moveTo>
                    <a:pt x="1" y="1"/>
                  </a:moveTo>
                  <a:cubicBezTo>
                    <a:pt x="10" y="59"/>
                    <a:pt x="18" y="117"/>
                    <a:pt x="26" y="175"/>
                  </a:cubicBezTo>
                  <a:lnTo>
                    <a:pt x="2155" y="175"/>
                  </a:lnTo>
                  <a:cubicBezTo>
                    <a:pt x="2163" y="119"/>
                    <a:pt x="2172" y="61"/>
                    <a:pt x="2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10079" y="-114912"/>
              <a:ext cx="103319" cy="7944"/>
            </a:xfrm>
            <a:custGeom>
              <a:avLst/>
              <a:gdLst/>
              <a:ahLst/>
              <a:cxnLst/>
              <a:rect l="l" t="t" r="r" b="b"/>
              <a:pathLst>
                <a:path w="2276" h="175" extrusionOk="0">
                  <a:moveTo>
                    <a:pt x="0" y="1"/>
                  </a:moveTo>
                  <a:cubicBezTo>
                    <a:pt x="6" y="60"/>
                    <a:pt x="12" y="117"/>
                    <a:pt x="19" y="175"/>
                  </a:cubicBezTo>
                  <a:lnTo>
                    <a:pt x="2257" y="175"/>
                  </a:lnTo>
                  <a:cubicBezTo>
                    <a:pt x="2264" y="117"/>
                    <a:pt x="2269" y="60"/>
                    <a:pt x="2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930416" y="-17767"/>
              <a:ext cx="62509" cy="9124"/>
            </a:xfrm>
            <a:custGeom>
              <a:avLst/>
              <a:gdLst/>
              <a:ahLst/>
              <a:cxnLst/>
              <a:rect l="l" t="t" r="r" b="b"/>
              <a:pathLst>
                <a:path w="1377" h="201" extrusionOk="0">
                  <a:moveTo>
                    <a:pt x="1" y="0"/>
                  </a:moveTo>
                  <a:cubicBezTo>
                    <a:pt x="30" y="71"/>
                    <a:pt x="59" y="139"/>
                    <a:pt x="88" y="201"/>
                  </a:cubicBezTo>
                  <a:lnTo>
                    <a:pt x="1291" y="201"/>
                  </a:lnTo>
                  <a:cubicBezTo>
                    <a:pt x="1320" y="139"/>
                    <a:pt x="1349" y="71"/>
                    <a:pt x="13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915254" y="-76099"/>
              <a:ext cx="93014" cy="7944"/>
            </a:xfrm>
            <a:custGeom>
              <a:avLst/>
              <a:gdLst/>
              <a:ahLst/>
              <a:cxnLst/>
              <a:rect l="l" t="t" r="r" b="b"/>
              <a:pathLst>
                <a:path w="2049" h="175" extrusionOk="0">
                  <a:moveTo>
                    <a:pt x="0" y="1"/>
                  </a:moveTo>
                  <a:cubicBezTo>
                    <a:pt x="11" y="61"/>
                    <a:pt x="21" y="119"/>
                    <a:pt x="32" y="175"/>
                  </a:cubicBezTo>
                  <a:lnTo>
                    <a:pt x="2017" y="175"/>
                  </a:lnTo>
                  <a:cubicBezTo>
                    <a:pt x="2027" y="119"/>
                    <a:pt x="2038" y="61"/>
                    <a:pt x="20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6919067" y="-56579"/>
              <a:ext cx="85388" cy="7944"/>
            </a:xfrm>
            <a:custGeom>
              <a:avLst/>
              <a:gdLst/>
              <a:ahLst/>
              <a:cxnLst/>
              <a:rect l="l" t="t" r="r" b="b"/>
              <a:pathLst>
                <a:path w="1881" h="175" extrusionOk="0">
                  <a:moveTo>
                    <a:pt x="1" y="0"/>
                  </a:moveTo>
                  <a:cubicBezTo>
                    <a:pt x="12" y="59"/>
                    <a:pt x="25" y="117"/>
                    <a:pt x="40" y="174"/>
                  </a:cubicBezTo>
                  <a:lnTo>
                    <a:pt x="1841" y="174"/>
                  </a:lnTo>
                  <a:cubicBezTo>
                    <a:pt x="1855" y="117"/>
                    <a:pt x="1868" y="59"/>
                    <a:pt x="18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6923925" y="-37150"/>
              <a:ext cx="75628" cy="7944"/>
            </a:xfrm>
            <a:custGeom>
              <a:avLst/>
              <a:gdLst/>
              <a:ahLst/>
              <a:cxnLst/>
              <a:rect l="l" t="t" r="r" b="b"/>
              <a:pathLst>
                <a:path w="1666" h="175" extrusionOk="0">
                  <a:moveTo>
                    <a:pt x="0" y="0"/>
                  </a:moveTo>
                  <a:cubicBezTo>
                    <a:pt x="18" y="59"/>
                    <a:pt x="36" y="117"/>
                    <a:pt x="54" y="174"/>
                  </a:cubicBezTo>
                  <a:lnTo>
                    <a:pt x="1613" y="174"/>
                  </a:lnTo>
                  <a:cubicBezTo>
                    <a:pt x="1631" y="117"/>
                    <a:pt x="1647" y="59"/>
                    <a:pt x="1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6901000" y="-120632"/>
              <a:ext cx="121522" cy="5765"/>
            </a:xfrm>
            <a:custGeom>
              <a:avLst/>
              <a:gdLst/>
              <a:ahLst/>
              <a:cxnLst/>
              <a:rect l="l" t="t" r="r" b="b"/>
              <a:pathLst>
                <a:path w="2677" h="127" extrusionOk="0">
                  <a:moveTo>
                    <a:pt x="1" y="0"/>
                  </a:moveTo>
                  <a:cubicBezTo>
                    <a:pt x="0" y="70"/>
                    <a:pt x="73" y="127"/>
                    <a:pt x="161" y="127"/>
                  </a:cubicBezTo>
                  <a:lnTo>
                    <a:pt x="2515" y="127"/>
                  </a:lnTo>
                  <a:cubicBezTo>
                    <a:pt x="2604" y="127"/>
                    <a:pt x="2677" y="70"/>
                    <a:pt x="267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6903270" y="-101203"/>
              <a:ext cx="116938" cy="5765"/>
            </a:xfrm>
            <a:custGeom>
              <a:avLst/>
              <a:gdLst/>
              <a:ahLst/>
              <a:cxnLst/>
              <a:rect l="l" t="t" r="r" b="b"/>
              <a:pathLst>
                <a:path w="2576" h="127" extrusionOk="0">
                  <a:moveTo>
                    <a:pt x="1" y="0"/>
                  </a:moveTo>
                  <a:cubicBezTo>
                    <a:pt x="1" y="69"/>
                    <a:pt x="72" y="127"/>
                    <a:pt x="161" y="127"/>
                  </a:cubicBezTo>
                  <a:lnTo>
                    <a:pt x="2416" y="127"/>
                  </a:lnTo>
                  <a:cubicBezTo>
                    <a:pt x="2503" y="127"/>
                    <a:pt x="2576" y="70"/>
                    <a:pt x="257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6904541" y="-81819"/>
              <a:ext cx="114441" cy="5765"/>
            </a:xfrm>
            <a:custGeom>
              <a:avLst/>
              <a:gdLst/>
              <a:ahLst/>
              <a:cxnLst/>
              <a:rect l="l" t="t" r="r" b="b"/>
              <a:pathLst>
                <a:path w="2521" h="127" extrusionOk="0">
                  <a:moveTo>
                    <a:pt x="0" y="0"/>
                  </a:moveTo>
                  <a:cubicBezTo>
                    <a:pt x="0" y="71"/>
                    <a:pt x="73" y="127"/>
                    <a:pt x="160" y="127"/>
                  </a:cubicBezTo>
                  <a:lnTo>
                    <a:pt x="2359" y="127"/>
                  </a:lnTo>
                  <a:cubicBezTo>
                    <a:pt x="2448" y="127"/>
                    <a:pt x="2521" y="71"/>
                    <a:pt x="252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6908400" y="-62344"/>
              <a:ext cx="106587" cy="5811"/>
            </a:xfrm>
            <a:custGeom>
              <a:avLst/>
              <a:gdLst/>
              <a:ahLst/>
              <a:cxnLst/>
              <a:rect l="l" t="t" r="r" b="b"/>
              <a:pathLst>
                <a:path w="2348" h="128" extrusionOk="0">
                  <a:moveTo>
                    <a:pt x="1" y="1"/>
                  </a:moveTo>
                  <a:cubicBezTo>
                    <a:pt x="1" y="70"/>
                    <a:pt x="73" y="127"/>
                    <a:pt x="162" y="127"/>
                  </a:cubicBezTo>
                  <a:lnTo>
                    <a:pt x="2188" y="127"/>
                  </a:lnTo>
                  <a:cubicBezTo>
                    <a:pt x="2276" y="127"/>
                    <a:pt x="2348" y="70"/>
                    <a:pt x="234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7009403" y="-46138"/>
              <a:ext cx="182" cy="227"/>
            </a:xfrm>
            <a:custGeom>
              <a:avLst/>
              <a:gdLst/>
              <a:ahLst/>
              <a:cxnLst/>
              <a:rect l="l" t="t" r="r" b="b"/>
              <a:pathLst>
                <a:path w="4" h="5" extrusionOk="0">
                  <a:moveTo>
                    <a:pt x="1" y="0"/>
                  </a:moveTo>
                  <a:cubicBezTo>
                    <a:pt x="2" y="2"/>
                    <a:pt x="2" y="3"/>
                    <a:pt x="4" y="4"/>
                  </a:cubicBezTo>
                  <a:cubicBezTo>
                    <a:pt x="4" y="3"/>
                    <a:pt x="2" y="2"/>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6912848" y="-48635"/>
              <a:ext cx="6355" cy="5311"/>
            </a:xfrm>
            <a:custGeom>
              <a:avLst/>
              <a:gdLst/>
              <a:ahLst/>
              <a:cxnLst/>
              <a:rect l="l" t="t" r="r" b="b"/>
              <a:pathLst>
                <a:path w="140" h="117" extrusionOk="0">
                  <a:moveTo>
                    <a:pt x="140" y="0"/>
                  </a:moveTo>
                  <a:cubicBezTo>
                    <a:pt x="65" y="6"/>
                    <a:pt x="6" y="55"/>
                    <a:pt x="1" y="116"/>
                  </a:cubicBezTo>
                  <a:cubicBezTo>
                    <a:pt x="7" y="55"/>
                    <a:pt x="65" y="8"/>
                    <a:pt x="14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6919385" y="-48681"/>
              <a:ext cx="726" cy="45"/>
            </a:xfrm>
            <a:custGeom>
              <a:avLst/>
              <a:gdLst/>
              <a:ahLst/>
              <a:cxnLst/>
              <a:rect l="l" t="t" r="r" b="b"/>
              <a:pathLst>
                <a:path w="16" h="1" extrusionOk="0">
                  <a:moveTo>
                    <a:pt x="0" y="0"/>
                  </a:moveTo>
                  <a:lnTo>
                    <a:pt x="1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7007452" y="-47727"/>
              <a:ext cx="999" cy="590"/>
            </a:xfrm>
            <a:custGeom>
              <a:avLst/>
              <a:gdLst/>
              <a:ahLst/>
              <a:cxnLst/>
              <a:rect l="l" t="t" r="r" b="b"/>
              <a:pathLst>
                <a:path w="22" h="13" extrusionOk="0">
                  <a:moveTo>
                    <a:pt x="0" y="0"/>
                  </a:moveTo>
                  <a:cubicBezTo>
                    <a:pt x="8" y="3"/>
                    <a:pt x="15" y="9"/>
                    <a:pt x="22" y="13"/>
                  </a:cubicBezTo>
                  <a:cubicBezTo>
                    <a:pt x="15" y="9"/>
                    <a:pt x="8" y="3"/>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6912758" y="-42961"/>
              <a:ext cx="98053" cy="5811"/>
            </a:xfrm>
            <a:custGeom>
              <a:avLst/>
              <a:gdLst/>
              <a:ahLst/>
              <a:cxnLst/>
              <a:rect l="l" t="t" r="r" b="b"/>
              <a:pathLst>
                <a:path w="2160" h="128" extrusionOk="0">
                  <a:moveTo>
                    <a:pt x="1" y="1"/>
                  </a:moveTo>
                  <a:cubicBezTo>
                    <a:pt x="1" y="70"/>
                    <a:pt x="73" y="127"/>
                    <a:pt x="162" y="127"/>
                  </a:cubicBezTo>
                  <a:lnTo>
                    <a:pt x="1998" y="127"/>
                  </a:lnTo>
                  <a:cubicBezTo>
                    <a:pt x="2086" y="127"/>
                    <a:pt x="2159" y="70"/>
                    <a:pt x="215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6919431" y="-23532"/>
              <a:ext cx="84662" cy="5811"/>
            </a:xfrm>
            <a:custGeom>
              <a:avLst/>
              <a:gdLst/>
              <a:ahLst/>
              <a:cxnLst/>
              <a:rect l="l" t="t" r="r" b="b"/>
              <a:pathLst>
                <a:path w="1865" h="128" extrusionOk="0">
                  <a:moveTo>
                    <a:pt x="0" y="1"/>
                  </a:moveTo>
                  <a:cubicBezTo>
                    <a:pt x="0" y="70"/>
                    <a:pt x="73" y="127"/>
                    <a:pt x="161" y="127"/>
                  </a:cubicBezTo>
                  <a:lnTo>
                    <a:pt x="1703" y="127"/>
                  </a:lnTo>
                  <a:cubicBezTo>
                    <a:pt x="1792" y="127"/>
                    <a:pt x="1865" y="70"/>
                    <a:pt x="18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6934456" y="-8688"/>
              <a:ext cx="54610" cy="226203"/>
            </a:xfrm>
            <a:custGeom>
              <a:avLst/>
              <a:gdLst/>
              <a:ahLst/>
              <a:cxnLst/>
              <a:rect l="l" t="t" r="r" b="b"/>
              <a:pathLst>
                <a:path w="1203" h="4983" extrusionOk="0">
                  <a:moveTo>
                    <a:pt x="0" y="1"/>
                  </a:moveTo>
                  <a:lnTo>
                    <a:pt x="0" y="222"/>
                  </a:lnTo>
                  <a:lnTo>
                    <a:pt x="260" y="222"/>
                  </a:lnTo>
                  <a:lnTo>
                    <a:pt x="260" y="4983"/>
                  </a:lnTo>
                  <a:lnTo>
                    <a:pt x="943" y="4983"/>
                  </a:lnTo>
                  <a:lnTo>
                    <a:pt x="943" y="222"/>
                  </a:lnTo>
                  <a:lnTo>
                    <a:pt x="1202" y="222"/>
                  </a:lnTo>
                  <a:lnTo>
                    <a:pt x="1202"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6903270" y="-107013"/>
              <a:ext cx="116892" cy="5811"/>
            </a:xfrm>
            <a:custGeom>
              <a:avLst/>
              <a:gdLst/>
              <a:ahLst/>
              <a:cxnLst/>
              <a:rect l="l" t="t" r="r" b="b"/>
              <a:pathLst>
                <a:path w="2575" h="128" extrusionOk="0">
                  <a:moveTo>
                    <a:pt x="161" y="1"/>
                  </a:moveTo>
                  <a:cubicBezTo>
                    <a:pt x="72" y="1"/>
                    <a:pt x="1" y="58"/>
                    <a:pt x="1" y="127"/>
                  </a:cubicBezTo>
                  <a:lnTo>
                    <a:pt x="2575" y="127"/>
                  </a:lnTo>
                  <a:cubicBezTo>
                    <a:pt x="2575" y="58"/>
                    <a:pt x="2502" y="1"/>
                    <a:pt x="24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6900955" y="-126397"/>
              <a:ext cx="121477" cy="5811"/>
            </a:xfrm>
            <a:custGeom>
              <a:avLst/>
              <a:gdLst/>
              <a:ahLst/>
              <a:cxnLst/>
              <a:rect l="l" t="t" r="r" b="b"/>
              <a:pathLst>
                <a:path w="2676" h="128" extrusionOk="0">
                  <a:moveTo>
                    <a:pt x="160" y="1"/>
                  </a:moveTo>
                  <a:cubicBezTo>
                    <a:pt x="72" y="1"/>
                    <a:pt x="0" y="57"/>
                    <a:pt x="0" y="127"/>
                  </a:cubicBezTo>
                  <a:lnTo>
                    <a:pt x="2674" y="127"/>
                  </a:lnTo>
                  <a:cubicBezTo>
                    <a:pt x="2675" y="57"/>
                    <a:pt x="2604" y="1"/>
                    <a:pt x="251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6904541" y="-87584"/>
              <a:ext cx="114441" cy="5811"/>
            </a:xfrm>
            <a:custGeom>
              <a:avLst/>
              <a:gdLst/>
              <a:ahLst/>
              <a:cxnLst/>
              <a:rect l="l" t="t" r="r" b="b"/>
              <a:pathLst>
                <a:path w="2521" h="128" extrusionOk="0">
                  <a:moveTo>
                    <a:pt x="160" y="1"/>
                  </a:moveTo>
                  <a:cubicBezTo>
                    <a:pt x="72" y="1"/>
                    <a:pt x="0" y="58"/>
                    <a:pt x="0" y="127"/>
                  </a:cubicBezTo>
                  <a:lnTo>
                    <a:pt x="2521" y="127"/>
                  </a:lnTo>
                  <a:cubicBezTo>
                    <a:pt x="2521" y="58"/>
                    <a:pt x="2448" y="1"/>
                    <a:pt x="235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6908400" y="-68200"/>
              <a:ext cx="106587" cy="5811"/>
            </a:xfrm>
            <a:custGeom>
              <a:avLst/>
              <a:gdLst/>
              <a:ahLst/>
              <a:cxnLst/>
              <a:rect l="l" t="t" r="r" b="b"/>
              <a:pathLst>
                <a:path w="2348" h="128" extrusionOk="0">
                  <a:moveTo>
                    <a:pt x="162" y="1"/>
                  </a:moveTo>
                  <a:cubicBezTo>
                    <a:pt x="73" y="1"/>
                    <a:pt x="1" y="58"/>
                    <a:pt x="1" y="127"/>
                  </a:cubicBezTo>
                  <a:lnTo>
                    <a:pt x="2348" y="127"/>
                  </a:lnTo>
                  <a:cubicBezTo>
                    <a:pt x="2348" y="58"/>
                    <a:pt x="2276" y="1"/>
                    <a:pt x="218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6912712" y="-48681"/>
              <a:ext cx="97962" cy="5674"/>
            </a:xfrm>
            <a:custGeom>
              <a:avLst/>
              <a:gdLst/>
              <a:ahLst/>
              <a:cxnLst/>
              <a:rect l="l" t="t" r="r" b="b"/>
              <a:pathLst>
                <a:path w="2158" h="125" extrusionOk="0">
                  <a:moveTo>
                    <a:pt x="142" y="0"/>
                  </a:moveTo>
                  <a:cubicBezTo>
                    <a:pt x="67" y="7"/>
                    <a:pt x="9" y="56"/>
                    <a:pt x="2" y="116"/>
                  </a:cubicBezTo>
                  <a:cubicBezTo>
                    <a:pt x="2" y="118"/>
                    <a:pt x="0" y="122"/>
                    <a:pt x="0" y="125"/>
                  </a:cubicBezTo>
                  <a:lnTo>
                    <a:pt x="2157" y="125"/>
                  </a:lnTo>
                  <a:cubicBezTo>
                    <a:pt x="2157" y="119"/>
                    <a:pt x="2156" y="114"/>
                    <a:pt x="2155" y="109"/>
                  </a:cubicBezTo>
                  <a:cubicBezTo>
                    <a:pt x="2155" y="107"/>
                    <a:pt x="2155" y="102"/>
                    <a:pt x="2153" y="100"/>
                  </a:cubicBezTo>
                  <a:cubicBezTo>
                    <a:pt x="2152" y="95"/>
                    <a:pt x="2150" y="91"/>
                    <a:pt x="2148" y="86"/>
                  </a:cubicBezTo>
                  <a:cubicBezTo>
                    <a:pt x="2146" y="82"/>
                    <a:pt x="2145" y="79"/>
                    <a:pt x="2144" y="76"/>
                  </a:cubicBezTo>
                  <a:cubicBezTo>
                    <a:pt x="2142" y="74"/>
                    <a:pt x="2140" y="71"/>
                    <a:pt x="2139" y="69"/>
                  </a:cubicBezTo>
                  <a:cubicBezTo>
                    <a:pt x="2137" y="65"/>
                    <a:pt x="2135" y="63"/>
                    <a:pt x="2132" y="59"/>
                  </a:cubicBezTo>
                  <a:cubicBezTo>
                    <a:pt x="2131" y="58"/>
                    <a:pt x="2131" y="56"/>
                    <a:pt x="2130" y="55"/>
                  </a:cubicBezTo>
                  <a:cubicBezTo>
                    <a:pt x="2124" y="49"/>
                    <a:pt x="2118" y="40"/>
                    <a:pt x="2110" y="35"/>
                  </a:cubicBezTo>
                  <a:cubicBezTo>
                    <a:pt x="2109" y="34"/>
                    <a:pt x="2109" y="34"/>
                    <a:pt x="2106" y="34"/>
                  </a:cubicBezTo>
                  <a:cubicBezTo>
                    <a:pt x="2100" y="29"/>
                    <a:pt x="2094" y="24"/>
                    <a:pt x="2085" y="21"/>
                  </a:cubicBezTo>
                  <a:cubicBezTo>
                    <a:pt x="2083" y="19"/>
                    <a:pt x="2082" y="19"/>
                    <a:pt x="2079" y="18"/>
                  </a:cubicBezTo>
                  <a:cubicBezTo>
                    <a:pt x="2056" y="6"/>
                    <a:pt x="2026" y="0"/>
                    <a:pt x="199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6919431" y="-29297"/>
              <a:ext cx="84571" cy="5765"/>
            </a:xfrm>
            <a:custGeom>
              <a:avLst/>
              <a:gdLst/>
              <a:ahLst/>
              <a:cxnLst/>
              <a:rect l="l" t="t" r="r" b="b"/>
              <a:pathLst>
                <a:path w="1863" h="127" extrusionOk="0">
                  <a:moveTo>
                    <a:pt x="153" y="0"/>
                  </a:moveTo>
                  <a:cubicBezTo>
                    <a:pt x="69" y="3"/>
                    <a:pt x="0" y="58"/>
                    <a:pt x="0" y="127"/>
                  </a:cubicBezTo>
                  <a:lnTo>
                    <a:pt x="1862" y="127"/>
                  </a:lnTo>
                  <a:cubicBezTo>
                    <a:pt x="1862" y="59"/>
                    <a:pt x="1794" y="3"/>
                    <a:pt x="17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5"/>
          <p:cNvGrpSpPr/>
          <p:nvPr/>
        </p:nvGrpSpPr>
        <p:grpSpPr>
          <a:xfrm rot="10800000" flipH="1">
            <a:off x="1050110" y="-104757"/>
            <a:ext cx="5691137" cy="4811330"/>
            <a:chOff x="6734355" y="2392526"/>
            <a:chExt cx="762591" cy="644700"/>
          </a:xfrm>
        </p:grpSpPr>
        <p:sp>
          <p:nvSpPr>
            <p:cNvPr id="237" name="Google Shape;237;p5"/>
            <p:cNvSpPr/>
            <p:nvPr/>
          </p:nvSpPr>
          <p:spPr>
            <a:xfrm>
              <a:off x="6977945" y="2992285"/>
              <a:ext cx="8670" cy="7899"/>
            </a:xfrm>
            <a:custGeom>
              <a:avLst/>
              <a:gdLst/>
              <a:ahLst/>
              <a:cxnLst/>
              <a:rect l="l" t="t" r="r" b="b"/>
              <a:pathLst>
                <a:path w="191" h="174" extrusionOk="0">
                  <a:moveTo>
                    <a:pt x="97" y="71"/>
                  </a:moveTo>
                  <a:cubicBezTo>
                    <a:pt x="106" y="74"/>
                    <a:pt x="113" y="83"/>
                    <a:pt x="109" y="90"/>
                  </a:cubicBezTo>
                  <a:cubicBezTo>
                    <a:pt x="108" y="98"/>
                    <a:pt x="101" y="103"/>
                    <a:pt x="94" y="103"/>
                  </a:cubicBezTo>
                  <a:lnTo>
                    <a:pt x="88" y="103"/>
                  </a:lnTo>
                  <a:cubicBezTo>
                    <a:pt x="83" y="101"/>
                    <a:pt x="80" y="99"/>
                    <a:pt x="77" y="94"/>
                  </a:cubicBezTo>
                  <a:cubicBezTo>
                    <a:pt x="76" y="90"/>
                    <a:pt x="75" y="86"/>
                    <a:pt x="76" y="81"/>
                  </a:cubicBezTo>
                  <a:cubicBezTo>
                    <a:pt x="77" y="75"/>
                    <a:pt x="83" y="71"/>
                    <a:pt x="94" y="71"/>
                  </a:cubicBezTo>
                  <a:close/>
                  <a:moveTo>
                    <a:pt x="91" y="0"/>
                  </a:moveTo>
                  <a:cubicBezTo>
                    <a:pt x="53" y="0"/>
                    <a:pt x="18" y="26"/>
                    <a:pt x="7" y="62"/>
                  </a:cubicBezTo>
                  <a:cubicBezTo>
                    <a:pt x="1" y="83"/>
                    <a:pt x="3" y="106"/>
                    <a:pt x="13" y="126"/>
                  </a:cubicBezTo>
                  <a:cubicBezTo>
                    <a:pt x="25" y="147"/>
                    <a:pt x="45" y="163"/>
                    <a:pt x="69" y="169"/>
                  </a:cubicBezTo>
                  <a:cubicBezTo>
                    <a:pt x="77" y="173"/>
                    <a:pt x="85" y="174"/>
                    <a:pt x="93" y="174"/>
                  </a:cubicBezTo>
                  <a:cubicBezTo>
                    <a:pt x="133" y="174"/>
                    <a:pt x="166" y="147"/>
                    <a:pt x="177" y="110"/>
                  </a:cubicBezTo>
                  <a:cubicBezTo>
                    <a:pt x="191" y="63"/>
                    <a:pt x="162" y="17"/>
                    <a:pt x="115" y="4"/>
                  </a:cubicBezTo>
                  <a:cubicBezTo>
                    <a:pt x="107" y="2"/>
                    <a:pt x="99"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6995104" y="2996416"/>
              <a:ext cx="8580" cy="7899"/>
            </a:xfrm>
            <a:custGeom>
              <a:avLst/>
              <a:gdLst/>
              <a:ahLst/>
              <a:cxnLst/>
              <a:rect l="l" t="t" r="r" b="b"/>
              <a:pathLst>
                <a:path w="189" h="174" extrusionOk="0">
                  <a:moveTo>
                    <a:pt x="95" y="70"/>
                  </a:moveTo>
                  <a:cubicBezTo>
                    <a:pt x="105" y="71"/>
                    <a:pt x="111" y="81"/>
                    <a:pt x="109" y="89"/>
                  </a:cubicBezTo>
                  <a:cubicBezTo>
                    <a:pt x="107" y="96"/>
                    <a:pt x="101" y="102"/>
                    <a:pt x="93" y="102"/>
                  </a:cubicBezTo>
                  <a:lnTo>
                    <a:pt x="89" y="102"/>
                  </a:lnTo>
                  <a:cubicBezTo>
                    <a:pt x="84" y="100"/>
                    <a:pt x="79" y="97"/>
                    <a:pt x="77" y="93"/>
                  </a:cubicBezTo>
                  <a:cubicBezTo>
                    <a:pt x="74" y="89"/>
                    <a:pt x="74" y="86"/>
                    <a:pt x="74" y="82"/>
                  </a:cubicBezTo>
                  <a:cubicBezTo>
                    <a:pt x="76" y="75"/>
                    <a:pt x="83" y="70"/>
                    <a:pt x="94" y="70"/>
                  </a:cubicBezTo>
                  <a:close/>
                  <a:moveTo>
                    <a:pt x="92" y="1"/>
                  </a:moveTo>
                  <a:cubicBezTo>
                    <a:pt x="51" y="1"/>
                    <a:pt x="15" y="28"/>
                    <a:pt x="6" y="68"/>
                  </a:cubicBezTo>
                  <a:cubicBezTo>
                    <a:pt x="0" y="91"/>
                    <a:pt x="5" y="113"/>
                    <a:pt x="18" y="131"/>
                  </a:cubicBezTo>
                  <a:cubicBezTo>
                    <a:pt x="31" y="151"/>
                    <a:pt x="51" y="166"/>
                    <a:pt x="74" y="171"/>
                  </a:cubicBezTo>
                  <a:cubicBezTo>
                    <a:pt x="81" y="172"/>
                    <a:pt x="88" y="173"/>
                    <a:pt x="93" y="173"/>
                  </a:cubicBezTo>
                  <a:cubicBezTo>
                    <a:pt x="133" y="173"/>
                    <a:pt x="170" y="145"/>
                    <a:pt x="179" y="105"/>
                  </a:cubicBezTo>
                  <a:cubicBezTo>
                    <a:pt x="188" y="57"/>
                    <a:pt x="157" y="12"/>
                    <a:pt x="110" y="3"/>
                  </a:cubicBezTo>
                  <a:cubicBezTo>
                    <a:pt x="104" y="1"/>
                    <a:pt x="98"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7013943" y="3000002"/>
              <a:ext cx="8489" cy="7853"/>
            </a:xfrm>
            <a:custGeom>
              <a:avLst/>
              <a:gdLst/>
              <a:ahLst/>
              <a:cxnLst/>
              <a:rect l="l" t="t" r="r" b="b"/>
              <a:pathLst>
                <a:path w="187" h="173" extrusionOk="0">
                  <a:moveTo>
                    <a:pt x="96" y="71"/>
                  </a:moveTo>
                  <a:cubicBezTo>
                    <a:pt x="101" y="72"/>
                    <a:pt x="105" y="74"/>
                    <a:pt x="107" y="78"/>
                  </a:cubicBezTo>
                  <a:cubicBezTo>
                    <a:pt x="111" y="82"/>
                    <a:pt x="112" y="86"/>
                    <a:pt x="111" y="89"/>
                  </a:cubicBezTo>
                  <a:cubicBezTo>
                    <a:pt x="109" y="98"/>
                    <a:pt x="102" y="103"/>
                    <a:pt x="94" y="103"/>
                  </a:cubicBezTo>
                  <a:lnTo>
                    <a:pt x="89" y="103"/>
                  </a:lnTo>
                  <a:cubicBezTo>
                    <a:pt x="79" y="102"/>
                    <a:pt x="73" y="92"/>
                    <a:pt x="75" y="84"/>
                  </a:cubicBezTo>
                  <a:cubicBezTo>
                    <a:pt x="76" y="76"/>
                    <a:pt x="83" y="71"/>
                    <a:pt x="95" y="71"/>
                  </a:cubicBezTo>
                  <a:close/>
                  <a:moveTo>
                    <a:pt x="89" y="1"/>
                  </a:moveTo>
                  <a:cubicBezTo>
                    <a:pt x="47" y="1"/>
                    <a:pt x="12" y="30"/>
                    <a:pt x="5" y="71"/>
                  </a:cubicBezTo>
                  <a:cubicBezTo>
                    <a:pt x="1" y="93"/>
                    <a:pt x="6" y="115"/>
                    <a:pt x="18" y="134"/>
                  </a:cubicBezTo>
                  <a:cubicBezTo>
                    <a:pt x="31" y="155"/>
                    <a:pt x="53" y="167"/>
                    <a:pt x="76" y="171"/>
                  </a:cubicBezTo>
                  <a:cubicBezTo>
                    <a:pt x="81" y="172"/>
                    <a:pt x="86" y="172"/>
                    <a:pt x="92" y="172"/>
                  </a:cubicBezTo>
                  <a:cubicBezTo>
                    <a:pt x="134" y="172"/>
                    <a:pt x="171" y="142"/>
                    <a:pt x="178" y="103"/>
                  </a:cubicBezTo>
                  <a:cubicBezTo>
                    <a:pt x="186" y="55"/>
                    <a:pt x="154" y="10"/>
                    <a:pt x="106" y="3"/>
                  </a:cubicBezTo>
                  <a:cubicBezTo>
                    <a:pt x="100" y="2"/>
                    <a:pt x="95"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7031329" y="3002953"/>
              <a:ext cx="8489" cy="7853"/>
            </a:xfrm>
            <a:custGeom>
              <a:avLst/>
              <a:gdLst/>
              <a:ahLst/>
              <a:cxnLst/>
              <a:rect l="l" t="t" r="r" b="b"/>
              <a:pathLst>
                <a:path w="187" h="173" extrusionOk="0">
                  <a:moveTo>
                    <a:pt x="96" y="71"/>
                  </a:moveTo>
                  <a:cubicBezTo>
                    <a:pt x="104" y="72"/>
                    <a:pt x="111" y="81"/>
                    <a:pt x="109" y="88"/>
                  </a:cubicBezTo>
                  <a:cubicBezTo>
                    <a:pt x="108" y="97"/>
                    <a:pt x="101" y="102"/>
                    <a:pt x="92" y="102"/>
                  </a:cubicBezTo>
                  <a:lnTo>
                    <a:pt x="90" y="102"/>
                  </a:lnTo>
                  <a:cubicBezTo>
                    <a:pt x="85" y="101"/>
                    <a:pt x="81" y="98"/>
                    <a:pt x="78" y="96"/>
                  </a:cubicBezTo>
                  <a:cubicBezTo>
                    <a:pt x="74" y="93"/>
                    <a:pt x="72" y="87"/>
                    <a:pt x="74" y="83"/>
                  </a:cubicBezTo>
                  <a:cubicBezTo>
                    <a:pt x="76" y="76"/>
                    <a:pt x="82" y="71"/>
                    <a:pt x="93" y="71"/>
                  </a:cubicBezTo>
                  <a:close/>
                  <a:moveTo>
                    <a:pt x="90" y="1"/>
                  </a:moveTo>
                  <a:cubicBezTo>
                    <a:pt x="47" y="1"/>
                    <a:pt x="10" y="31"/>
                    <a:pt x="4" y="72"/>
                  </a:cubicBezTo>
                  <a:cubicBezTo>
                    <a:pt x="1" y="95"/>
                    <a:pt x="6" y="117"/>
                    <a:pt x="19" y="135"/>
                  </a:cubicBezTo>
                  <a:cubicBezTo>
                    <a:pt x="32" y="155"/>
                    <a:pt x="53" y="168"/>
                    <a:pt x="78" y="172"/>
                  </a:cubicBezTo>
                  <a:cubicBezTo>
                    <a:pt x="83" y="173"/>
                    <a:pt x="87" y="173"/>
                    <a:pt x="92" y="173"/>
                  </a:cubicBezTo>
                  <a:cubicBezTo>
                    <a:pt x="136" y="173"/>
                    <a:pt x="173" y="143"/>
                    <a:pt x="180" y="101"/>
                  </a:cubicBezTo>
                  <a:cubicBezTo>
                    <a:pt x="186" y="55"/>
                    <a:pt x="154" y="10"/>
                    <a:pt x="104" y="2"/>
                  </a:cubicBezTo>
                  <a:cubicBezTo>
                    <a:pt x="99"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7050077" y="3005994"/>
              <a:ext cx="8443" cy="7853"/>
            </a:xfrm>
            <a:custGeom>
              <a:avLst/>
              <a:gdLst/>
              <a:ahLst/>
              <a:cxnLst/>
              <a:rect l="l" t="t" r="r" b="b"/>
              <a:pathLst>
                <a:path w="186" h="173" extrusionOk="0">
                  <a:moveTo>
                    <a:pt x="97" y="71"/>
                  </a:moveTo>
                  <a:cubicBezTo>
                    <a:pt x="107" y="72"/>
                    <a:pt x="113" y="81"/>
                    <a:pt x="112" y="89"/>
                  </a:cubicBezTo>
                  <a:cubicBezTo>
                    <a:pt x="111" y="97"/>
                    <a:pt x="104" y="103"/>
                    <a:pt x="95" y="103"/>
                  </a:cubicBezTo>
                  <a:lnTo>
                    <a:pt x="92" y="103"/>
                  </a:lnTo>
                  <a:cubicBezTo>
                    <a:pt x="86" y="101"/>
                    <a:pt x="82" y="98"/>
                    <a:pt x="80" y="95"/>
                  </a:cubicBezTo>
                  <a:cubicBezTo>
                    <a:pt x="78" y="92"/>
                    <a:pt x="76" y="88"/>
                    <a:pt x="78" y="84"/>
                  </a:cubicBezTo>
                  <a:cubicBezTo>
                    <a:pt x="79" y="76"/>
                    <a:pt x="85" y="71"/>
                    <a:pt x="97" y="71"/>
                  </a:cubicBezTo>
                  <a:close/>
                  <a:moveTo>
                    <a:pt x="92" y="0"/>
                  </a:moveTo>
                  <a:cubicBezTo>
                    <a:pt x="50" y="0"/>
                    <a:pt x="14" y="31"/>
                    <a:pt x="7" y="72"/>
                  </a:cubicBezTo>
                  <a:cubicBezTo>
                    <a:pt x="0" y="118"/>
                    <a:pt x="34" y="163"/>
                    <a:pt x="81" y="171"/>
                  </a:cubicBezTo>
                  <a:cubicBezTo>
                    <a:pt x="86" y="172"/>
                    <a:pt x="91" y="172"/>
                    <a:pt x="95" y="172"/>
                  </a:cubicBezTo>
                  <a:cubicBezTo>
                    <a:pt x="138" y="172"/>
                    <a:pt x="175" y="142"/>
                    <a:pt x="181" y="99"/>
                  </a:cubicBezTo>
                  <a:cubicBezTo>
                    <a:pt x="186" y="77"/>
                    <a:pt x="179" y="55"/>
                    <a:pt x="166" y="36"/>
                  </a:cubicBezTo>
                  <a:cubicBezTo>
                    <a:pt x="153" y="16"/>
                    <a:pt x="132" y="5"/>
                    <a:pt x="108"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7067509" y="3008627"/>
              <a:ext cx="8625" cy="7808"/>
            </a:xfrm>
            <a:custGeom>
              <a:avLst/>
              <a:gdLst/>
              <a:ahLst/>
              <a:cxnLst/>
              <a:rect l="l" t="t" r="r" b="b"/>
              <a:pathLst>
                <a:path w="190" h="172" extrusionOk="0">
                  <a:moveTo>
                    <a:pt x="100" y="71"/>
                  </a:moveTo>
                  <a:cubicBezTo>
                    <a:pt x="108" y="72"/>
                    <a:pt x="116" y="81"/>
                    <a:pt x="114" y="89"/>
                  </a:cubicBezTo>
                  <a:cubicBezTo>
                    <a:pt x="112" y="97"/>
                    <a:pt x="103" y="103"/>
                    <a:pt x="96" y="103"/>
                  </a:cubicBezTo>
                  <a:lnTo>
                    <a:pt x="93" y="103"/>
                  </a:lnTo>
                  <a:cubicBezTo>
                    <a:pt x="87" y="103"/>
                    <a:pt x="84" y="99"/>
                    <a:pt x="81" y="96"/>
                  </a:cubicBezTo>
                  <a:cubicBezTo>
                    <a:pt x="79" y="92"/>
                    <a:pt x="77" y="88"/>
                    <a:pt x="79" y="84"/>
                  </a:cubicBezTo>
                  <a:cubicBezTo>
                    <a:pt x="80" y="76"/>
                    <a:pt x="86" y="71"/>
                    <a:pt x="98" y="71"/>
                  </a:cubicBezTo>
                  <a:close/>
                  <a:moveTo>
                    <a:pt x="92" y="0"/>
                  </a:moveTo>
                  <a:cubicBezTo>
                    <a:pt x="50" y="0"/>
                    <a:pt x="13" y="31"/>
                    <a:pt x="7" y="72"/>
                  </a:cubicBezTo>
                  <a:cubicBezTo>
                    <a:pt x="1" y="120"/>
                    <a:pt x="34" y="163"/>
                    <a:pt x="82" y="169"/>
                  </a:cubicBezTo>
                  <a:cubicBezTo>
                    <a:pt x="86" y="171"/>
                    <a:pt x="92" y="171"/>
                    <a:pt x="96" y="171"/>
                  </a:cubicBezTo>
                  <a:cubicBezTo>
                    <a:pt x="139" y="171"/>
                    <a:pt x="176" y="141"/>
                    <a:pt x="182" y="98"/>
                  </a:cubicBezTo>
                  <a:cubicBezTo>
                    <a:pt x="190" y="52"/>
                    <a:pt x="156" y="9"/>
                    <a:pt x="107"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7086484" y="3011442"/>
              <a:ext cx="8489" cy="7853"/>
            </a:xfrm>
            <a:custGeom>
              <a:avLst/>
              <a:gdLst/>
              <a:ahLst/>
              <a:cxnLst/>
              <a:rect l="l" t="t" r="r" b="b"/>
              <a:pathLst>
                <a:path w="187" h="173" extrusionOk="0">
                  <a:moveTo>
                    <a:pt x="97" y="71"/>
                  </a:moveTo>
                  <a:cubicBezTo>
                    <a:pt x="106" y="72"/>
                    <a:pt x="112" y="80"/>
                    <a:pt x="111" y="89"/>
                  </a:cubicBezTo>
                  <a:cubicBezTo>
                    <a:pt x="110" y="98"/>
                    <a:pt x="104" y="103"/>
                    <a:pt x="94" y="103"/>
                  </a:cubicBezTo>
                  <a:lnTo>
                    <a:pt x="91" y="103"/>
                  </a:lnTo>
                  <a:cubicBezTo>
                    <a:pt x="86" y="101"/>
                    <a:pt x="82" y="100"/>
                    <a:pt x="80" y="95"/>
                  </a:cubicBezTo>
                  <a:cubicBezTo>
                    <a:pt x="76" y="92"/>
                    <a:pt x="75" y="88"/>
                    <a:pt x="76" y="84"/>
                  </a:cubicBezTo>
                  <a:cubicBezTo>
                    <a:pt x="79" y="77"/>
                    <a:pt x="85" y="71"/>
                    <a:pt x="95" y="71"/>
                  </a:cubicBezTo>
                  <a:close/>
                  <a:moveTo>
                    <a:pt x="93" y="1"/>
                  </a:moveTo>
                  <a:cubicBezTo>
                    <a:pt x="50" y="1"/>
                    <a:pt x="14" y="31"/>
                    <a:pt x="7" y="73"/>
                  </a:cubicBezTo>
                  <a:cubicBezTo>
                    <a:pt x="1" y="120"/>
                    <a:pt x="33" y="164"/>
                    <a:pt x="83" y="170"/>
                  </a:cubicBezTo>
                  <a:cubicBezTo>
                    <a:pt x="86" y="172"/>
                    <a:pt x="91" y="172"/>
                    <a:pt x="95" y="172"/>
                  </a:cubicBezTo>
                  <a:cubicBezTo>
                    <a:pt x="139" y="172"/>
                    <a:pt x="176" y="141"/>
                    <a:pt x="183" y="100"/>
                  </a:cubicBezTo>
                  <a:cubicBezTo>
                    <a:pt x="186" y="78"/>
                    <a:pt x="180" y="54"/>
                    <a:pt x="167" y="36"/>
                  </a:cubicBezTo>
                  <a:cubicBezTo>
                    <a:pt x="151" y="19"/>
                    <a:pt x="130" y="5"/>
                    <a:pt x="107" y="2"/>
                  </a:cubicBezTo>
                  <a:cubicBezTo>
                    <a:pt x="102" y="1"/>
                    <a:pt x="98"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7104007" y="3014029"/>
              <a:ext cx="8307" cy="7853"/>
            </a:xfrm>
            <a:custGeom>
              <a:avLst/>
              <a:gdLst/>
              <a:ahLst/>
              <a:cxnLst/>
              <a:rect l="l" t="t" r="r" b="b"/>
              <a:pathLst>
                <a:path w="183" h="173" extrusionOk="0">
                  <a:moveTo>
                    <a:pt x="94" y="72"/>
                  </a:moveTo>
                  <a:cubicBezTo>
                    <a:pt x="104" y="72"/>
                    <a:pt x="110" y="81"/>
                    <a:pt x="109" y="90"/>
                  </a:cubicBezTo>
                  <a:cubicBezTo>
                    <a:pt x="108" y="99"/>
                    <a:pt x="101" y="103"/>
                    <a:pt x="92" y="103"/>
                  </a:cubicBezTo>
                  <a:lnTo>
                    <a:pt x="89" y="103"/>
                  </a:lnTo>
                  <a:cubicBezTo>
                    <a:pt x="84" y="102"/>
                    <a:pt x="80" y="101"/>
                    <a:pt x="77" y="96"/>
                  </a:cubicBezTo>
                  <a:cubicBezTo>
                    <a:pt x="74" y="93"/>
                    <a:pt x="73" y="89"/>
                    <a:pt x="74" y="85"/>
                  </a:cubicBezTo>
                  <a:cubicBezTo>
                    <a:pt x="76" y="76"/>
                    <a:pt x="83" y="72"/>
                    <a:pt x="94" y="72"/>
                  </a:cubicBezTo>
                  <a:close/>
                  <a:moveTo>
                    <a:pt x="92" y="1"/>
                  </a:moveTo>
                  <a:cubicBezTo>
                    <a:pt x="48" y="1"/>
                    <a:pt x="10" y="32"/>
                    <a:pt x="5" y="73"/>
                  </a:cubicBezTo>
                  <a:cubicBezTo>
                    <a:pt x="1" y="95"/>
                    <a:pt x="8" y="118"/>
                    <a:pt x="21" y="137"/>
                  </a:cubicBezTo>
                  <a:cubicBezTo>
                    <a:pt x="35" y="155"/>
                    <a:pt x="56" y="168"/>
                    <a:pt x="80" y="170"/>
                  </a:cubicBezTo>
                  <a:cubicBezTo>
                    <a:pt x="84" y="172"/>
                    <a:pt x="89" y="172"/>
                    <a:pt x="93" y="172"/>
                  </a:cubicBezTo>
                  <a:cubicBezTo>
                    <a:pt x="137" y="172"/>
                    <a:pt x="173" y="141"/>
                    <a:pt x="179" y="100"/>
                  </a:cubicBezTo>
                  <a:cubicBezTo>
                    <a:pt x="183" y="76"/>
                    <a:pt x="177" y="53"/>
                    <a:pt x="162" y="35"/>
                  </a:cubicBezTo>
                  <a:cubicBezTo>
                    <a:pt x="148" y="17"/>
                    <a:pt x="127" y="6"/>
                    <a:pt x="105" y="2"/>
                  </a:cubicBezTo>
                  <a:cubicBezTo>
                    <a:pt x="100" y="1"/>
                    <a:pt x="96"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7122936" y="3016844"/>
              <a:ext cx="8353" cy="7944"/>
            </a:xfrm>
            <a:custGeom>
              <a:avLst/>
              <a:gdLst/>
              <a:ahLst/>
              <a:cxnLst/>
              <a:rect l="l" t="t" r="r" b="b"/>
              <a:pathLst>
                <a:path w="184" h="175" extrusionOk="0">
                  <a:moveTo>
                    <a:pt x="97" y="71"/>
                  </a:moveTo>
                  <a:cubicBezTo>
                    <a:pt x="102" y="74"/>
                    <a:pt x="106" y="76"/>
                    <a:pt x="109" y="79"/>
                  </a:cubicBezTo>
                  <a:cubicBezTo>
                    <a:pt x="111" y="82"/>
                    <a:pt x="112" y="86"/>
                    <a:pt x="111" y="90"/>
                  </a:cubicBezTo>
                  <a:cubicBezTo>
                    <a:pt x="109" y="98"/>
                    <a:pt x="102" y="103"/>
                    <a:pt x="93" y="103"/>
                  </a:cubicBezTo>
                  <a:lnTo>
                    <a:pt x="90" y="103"/>
                  </a:lnTo>
                  <a:cubicBezTo>
                    <a:pt x="84" y="102"/>
                    <a:pt x="81" y="101"/>
                    <a:pt x="78" y="97"/>
                  </a:cubicBezTo>
                  <a:cubicBezTo>
                    <a:pt x="76" y="93"/>
                    <a:pt x="74" y="89"/>
                    <a:pt x="76" y="85"/>
                  </a:cubicBezTo>
                  <a:cubicBezTo>
                    <a:pt x="77" y="77"/>
                    <a:pt x="83" y="71"/>
                    <a:pt x="95" y="71"/>
                  </a:cubicBezTo>
                  <a:close/>
                  <a:moveTo>
                    <a:pt x="90" y="1"/>
                  </a:moveTo>
                  <a:cubicBezTo>
                    <a:pt x="48" y="1"/>
                    <a:pt x="12" y="32"/>
                    <a:pt x="4" y="75"/>
                  </a:cubicBezTo>
                  <a:cubicBezTo>
                    <a:pt x="0" y="97"/>
                    <a:pt x="7" y="120"/>
                    <a:pt x="21" y="139"/>
                  </a:cubicBezTo>
                  <a:cubicBezTo>
                    <a:pt x="36" y="157"/>
                    <a:pt x="56" y="169"/>
                    <a:pt x="79" y="173"/>
                  </a:cubicBezTo>
                  <a:cubicBezTo>
                    <a:pt x="81" y="173"/>
                    <a:pt x="82" y="172"/>
                    <a:pt x="84" y="172"/>
                  </a:cubicBezTo>
                  <a:cubicBezTo>
                    <a:pt x="86" y="172"/>
                    <a:pt x="88" y="173"/>
                    <a:pt x="93" y="175"/>
                  </a:cubicBezTo>
                  <a:cubicBezTo>
                    <a:pt x="136" y="175"/>
                    <a:pt x="173" y="143"/>
                    <a:pt x="179" y="102"/>
                  </a:cubicBezTo>
                  <a:cubicBezTo>
                    <a:pt x="184" y="80"/>
                    <a:pt x="177" y="58"/>
                    <a:pt x="164" y="39"/>
                  </a:cubicBezTo>
                  <a:cubicBezTo>
                    <a:pt x="150" y="18"/>
                    <a:pt x="129" y="6"/>
                    <a:pt x="104" y="2"/>
                  </a:cubicBezTo>
                  <a:cubicBezTo>
                    <a:pt x="100"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7140368" y="3019431"/>
              <a:ext cx="8443" cy="7853"/>
            </a:xfrm>
            <a:custGeom>
              <a:avLst/>
              <a:gdLst/>
              <a:ahLst/>
              <a:cxnLst/>
              <a:rect l="l" t="t" r="r" b="b"/>
              <a:pathLst>
                <a:path w="186" h="173" extrusionOk="0">
                  <a:moveTo>
                    <a:pt x="96" y="71"/>
                  </a:moveTo>
                  <a:cubicBezTo>
                    <a:pt x="101" y="72"/>
                    <a:pt x="105" y="76"/>
                    <a:pt x="107" y="80"/>
                  </a:cubicBezTo>
                  <a:cubicBezTo>
                    <a:pt x="111" y="82"/>
                    <a:pt x="112" y="86"/>
                    <a:pt x="111" y="91"/>
                  </a:cubicBezTo>
                  <a:cubicBezTo>
                    <a:pt x="109" y="98"/>
                    <a:pt x="101" y="103"/>
                    <a:pt x="94" y="103"/>
                  </a:cubicBezTo>
                  <a:lnTo>
                    <a:pt x="91" y="103"/>
                  </a:lnTo>
                  <a:cubicBezTo>
                    <a:pt x="85" y="102"/>
                    <a:pt x="81" y="100"/>
                    <a:pt x="79" y="97"/>
                  </a:cubicBezTo>
                  <a:cubicBezTo>
                    <a:pt x="76" y="92"/>
                    <a:pt x="75" y="88"/>
                    <a:pt x="76" y="85"/>
                  </a:cubicBezTo>
                  <a:cubicBezTo>
                    <a:pt x="78" y="77"/>
                    <a:pt x="84" y="71"/>
                    <a:pt x="96" y="71"/>
                  </a:cubicBezTo>
                  <a:close/>
                  <a:moveTo>
                    <a:pt x="90" y="0"/>
                  </a:moveTo>
                  <a:cubicBezTo>
                    <a:pt x="47" y="0"/>
                    <a:pt x="11" y="32"/>
                    <a:pt x="5" y="75"/>
                  </a:cubicBezTo>
                  <a:cubicBezTo>
                    <a:pt x="1" y="97"/>
                    <a:pt x="8" y="119"/>
                    <a:pt x="21" y="138"/>
                  </a:cubicBezTo>
                  <a:cubicBezTo>
                    <a:pt x="36" y="156"/>
                    <a:pt x="57" y="168"/>
                    <a:pt x="79" y="172"/>
                  </a:cubicBezTo>
                  <a:cubicBezTo>
                    <a:pt x="83" y="173"/>
                    <a:pt x="89" y="173"/>
                    <a:pt x="93" y="173"/>
                  </a:cubicBezTo>
                  <a:cubicBezTo>
                    <a:pt x="136" y="173"/>
                    <a:pt x="173" y="143"/>
                    <a:pt x="179" y="99"/>
                  </a:cubicBezTo>
                  <a:cubicBezTo>
                    <a:pt x="186" y="53"/>
                    <a:pt x="153" y="9"/>
                    <a:pt x="105" y="2"/>
                  </a:cubicBezTo>
                  <a:cubicBezTo>
                    <a:pt x="100" y="1"/>
                    <a:pt x="9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7159434" y="3022155"/>
              <a:ext cx="8171" cy="7853"/>
            </a:xfrm>
            <a:custGeom>
              <a:avLst/>
              <a:gdLst/>
              <a:ahLst/>
              <a:cxnLst/>
              <a:rect l="l" t="t" r="r" b="b"/>
              <a:pathLst>
                <a:path w="180" h="173" extrusionOk="0">
                  <a:moveTo>
                    <a:pt x="91" y="70"/>
                  </a:moveTo>
                  <a:cubicBezTo>
                    <a:pt x="101" y="73"/>
                    <a:pt x="108" y="80"/>
                    <a:pt x="107" y="89"/>
                  </a:cubicBezTo>
                  <a:cubicBezTo>
                    <a:pt x="106" y="96"/>
                    <a:pt x="100" y="102"/>
                    <a:pt x="90" y="102"/>
                  </a:cubicBezTo>
                  <a:lnTo>
                    <a:pt x="87" y="102"/>
                  </a:lnTo>
                  <a:cubicBezTo>
                    <a:pt x="82" y="102"/>
                    <a:pt x="78" y="100"/>
                    <a:pt x="76" y="96"/>
                  </a:cubicBezTo>
                  <a:cubicBezTo>
                    <a:pt x="75" y="95"/>
                    <a:pt x="71" y="90"/>
                    <a:pt x="72" y="84"/>
                  </a:cubicBezTo>
                  <a:cubicBezTo>
                    <a:pt x="75" y="76"/>
                    <a:pt x="81" y="70"/>
                    <a:pt x="91" y="70"/>
                  </a:cubicBezTo>
                  <a:close/>
                  <a:moveTo>
                    <a:pt x="90" y="0"/>
                  </a:moveTo>
                  <a:cubicBezTo>
                    <a:pt x="46" y="0"/>
                    <a:pt x="10" y="31"/>
                    <a:pt x="3" y="74"/>
                  </a:cubicBezTo>
                  <a:cubicBezTo>
                    <a:pt x="1" y="96"/>
                    <a:pt x="6" y="120"/>
                    <a:pt x="20" y="138"/>
                  </a:cubicBezTo>
                  <a:cubicBezTo>
                    <a:pt x="34" y="157"/>
                    <a:pt x="56" y="168"/>
                    <a:pt x="78" y="171"/>
                  </a:cubicBezTo>
                  <a:cubicBezTo>
                    <a:pt x="82" y="171"/>
                    <a:pt x="86" y="173"/>
                    <a:pt x="90" y="173"/>
                  </a:cubicBezTo>
                  <a:cubicBezTo>
                    <a:pt x="134" y="173"/>
                    <a:pt x="172" y="141"/>
                    <a:pt x="177" y="99"/>
                  </a:cubicBezTo>
                  <a:cubicBezTo>
                    <a:pt x="180" y="76"/>
                    <a:pt x="175" y="54"/>
                    <a:pt x="160" y="37"/>
                  </a:cubicBezTo>
                  <a:cubicBezTo>
                    <a:pt x="147" y="17"/>
                    <a:pt x="126" y="5"/>
                    <a:pt x="102" y="1"/>
                  </a:cubicBezTo>
                  <a:cubicBezTo>
                    <a:pt x="98" y="0"/>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7176866" y="3024425"/>
              <a:ext cx="8307" cy="7808"/>
            </a:xfrm>
            <a:custGeom>
              <a:avLst/>
              <a:gdLst/>
              <a:ahLst/>
              <a:cxnLst/>
              <a:rect l="l" t="t" r="r" b="b"/>
              <a:pathLst>
                <a:path w="183" h="172" extrusionOk="0">
                  <a:moveTo>
                    <a:pt x="92" y="70"/>
                  </a:moveTo>
                  <a:cubicBezTo>
                    <a:pt x="103" y="71"/>
                    <a:pt x="109" y="78"/>
                    <a:pt x="108" y="88"/>
                  </a:cubicBezTo>
                  <a:cubicBezTo>
                    <a:pt x="107" y="96"/>
                    <a:pt x="101" y="103"/>
                    <a:pt x="91" y="103"/>
                  </a:cubicBezTo>
                  <a:lnTo>
                    <a:pt x="88" y="103"/>
                  </a:lnTo>
                  <a:cubicBezTo>
                    <a:pt x="83" y="103"/>
                    <a:pt x="80" y="100"/>
                    <a:pt x="76" y="96"/>
                  </a:cubicBezTo>
                  <a:cubicBezTo>
                    <a:pt x="74" y="92"/>
                    <a:pt x="72" y="88"/>
                    <a:pt x="74" y="84"/>
                  </a:cubicBezTo>
                  <a:cubicBezTo>
                    <a:pt x="75" y="76"/>
                    <a:pt x="82" y="70"/>
                    <a:pt x="92" y="70"/>
                  </a:cubicBezTo>
                  <a:close/>
                  <a:moveTo>
                    <a:pt x="92" y="1"/>
                  </a:moveTo>
                  <a:cubicBezTo>
                    <a:pt x="47" y="1"/>
                    <a:pt x="9" y="32"/>
                    <a:pt x="3" y="75"/>
                  </a:cubicBezTo>
                  <a:cubicBezTo>
                    <a:pt x="1" y="97"/>
                    <a:pt x="7" y="120"/>
                    <a:pt x="20" y="136"/>
                  </a:cubicBezTo>
                  <a:cubicBezTo>
                    <a:pt x="34" y="155"/>
                    <a:pt x="55" y="167"/>
                    <a:pt x="80" y="170"/>
                  </a:cubicBezTo>
                  <a:cubicBezTo>
                    <a:pt x="83" y="170"/>
                    <a:pt x="87" y="171"/>
                    <a:pt x="91" y="171"/>
                  </a:cubicBezTo>
                  <a:cubicBezTo>
                    <a:pt x="136" y="171"/>
                    <a:pt x="174" y="139"/>
                    <a:pt x="178" y="94"/>
                  </a:cubicBezTo>
                  <a:cubicBezTo>
                    <a:pt x="183" y="49"/>
                    <a:pt x="150" y="8"/>
                    <a:pt x="102" y="1"/>
                  </a:cubicBezTo>
                  <a:cubicBezTo>
                    <a:pt x="98" y="1"/>
                    <a:pt x="95"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7249134" y="2716919"/>
              <a:ext cx="8262" cy="8035"/>
            </a:xfrm>
            <a:custGeom>
              <a:avLst/>
              <a:gdLst/>
              <a:ahLst/>
              <a:cxnLst/>
              <a:rect l="l" t="t" r="r" b="b"/>
              <a:pathLst>
                <a:path w="182" h="177" extrusionOk="0">
                  <a:moveTo>
                    <a:pt x="91" y="69"/>
                  </a:moveTo>
                  <a:cubicBezTo>
                    <a:pt x="99" y="70"/>
                    <a:pt x="104" y="80"/>
                    <a:pt x="103" y="89"/>
                  </a:cubicBezTo>
                  <a:cubicBezTo>
                    <a:pt x="103" y="98"/>
                    <a:pt x="97" y="105"/>
                    <a:pt x="89" y="105"/>
                  </a:cubicBezTo>
                  <a:lnTo>
                    <a:pt x="86" y="105"/>
                  </a:lnTo>
                  <a:cubicBezTo>
                    <a:pt x="82" y="105"/>
                    <a:pt x="78" y="102"/>
                    <a:pt x="76" y="98"/>
                  </a:cubicBezTo>
                  <a:cubicBezTo>
                    <a:pt x="73" y="95"/>
                    <a:pt x="72" y="90"/>
                    <a:pt x="73" y="85"/>
                  </a:cubicBezTo>
                  <a:cubicBezTo>
                    <a:pt x="75" y="76"/>
                    <a:pt x="81" y="69"/>
                    <a:pt x="91" y="69"/>
                  </a:cubicBezTo>
                  <a:close/>
                  <a:moveTo>
                    <a:pt x="91" y="0"/>
                  </a:moveTo>
                  <a:cubicBezTo>
                    <a:pt x="48" y="0"/>
                    <a:pt x="9" y="32"/>
                    <a:pt x="4" y="76"/>
                  </a:cubicBezTo>
                  <a:cubicBezTo>
                    <a:pt x="1" y="100"/>
                    <a:pt x="7" y="123"/>
                    <a:pt x="22" y="143"/>
                  </a:cubicBezTo>
                  <a:cubicBezTo>
                    <a:pt x="36" y="161"/>
                    <a:pt x="56" y="174"/>
                    <a:pt x="78" y="176"/>
                  </a:cubicBezTo>
                  <a:cubicBezTo>
                    <a:pt x="82" y="176"/>
                    <a:pt x="85" y="177"/>
                    <a:pt x="89" y="177"/>
                  </a:cubicBezTo>
                  <a:cubicBezTo>
                    <a:pt x="131" y="177"/>
                    <a:pt x="168" y="144"/>
                    <a:pt x="175" y="101"/>
                  </a:cubicBezTo>
                  <a:cubicBezTo>
                    <a:pt x="181" y="53"/>
                    <a:pt x="149" y="7"/>
                    <a:pt x="102" y="1"/>
                  </a:cubicBezTo>
                  <a:cubicBezTo>
                    <a:pt x="98" y="0"/>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7252176" y="2699578"/>
              <a:ext cx="8353" cy="8035"/>
            </a:xfrm>
            <a:custGeom>
              <a:avLst/>
              <a:gdLst/>
              <a:ahLst/>
              <a:cxnLst/>
              <a:rect l="l" t="t" r="r" b="b"/>
              <a:pathLst>
                <a:path w="184" h="177" extrusionOk="0">
                  <a:moveTo>
                    <a:pt x="91" y="69"/>
                  </a:moveTo>
                  <a:cubicBezTo>
                    <a:pt x="101" y="72"/>
                    <a:pt x="106" y="80"/>
                    <a:pt x="104" y="90"/>
                  </a:cubicBezTo>
                  <a:cubicBezTo>
                    <a:pt x="102" y="98"/>
                    <a:pt x="94" y="104"/>
                    <a:pt x="88" y="104"/>
                  </a:cubicBezTo>
                  <a:lnTo>
                    <a:pt x="84" y="104"/>
                  </a:lnTo>
                  <a:cubicBezTo>
                    <a:pt x="82" y="104"/>
                    <a:pt x="78" y="102"/>
                    <a:pt x="76" y="98"/>
                  </a:cubicBezTo>
                  <a:cubicBezTo>
                    <a:pt x="73" y="94"/>
                    <a:pt x="72" y="89"/>
                    <a:pt x="73" y="83"/>
                  </a:cubicBezTo>
                  <a:cubicBezTo>
                    <a:pt x="74" y="75"/>
                    <a:pt x="82" y="69"/>
                    <a:pt x="91" y="69"/>
                  </a:cubicBezTo>
                  <a:close/>
                  <a:moveTo>
                    <a:pt x="91" y="0"/>
                  </a:moveTo>
                  <a:cubicBezTo>
                    <a:pt x="52" y="0"/>
                    <a:pt x="14" y="29"/>
                    <a:pt x="6" y="71"/>
                  </a:cubicBezTo>
                  <a:cubicBezTo>
                    <a:pt x="0" y="94"/>
                    <a:pt x="5" y="118"/>
                    <a:pt x="18" y="137"/>
                  </a:cubicBezTo>
                  <a:cubicBezTo>
                    <a:pt x="31" y="157"/>
                    <a:pt x="50" y="169"/>
                    <a:pt x="72" y="174"/>
                  </a:cubicBezTo>
                  <a:cubicBezTo>
                    <a:pt x="77" y="176"/>
                    <a:pt x="84" y="176"/>
                    <a:pt x="89" y="176"/>
                  </a:cubicBezTo>
                  <a:cubicBezTo>
                    <a:pt x="130" y="176"/>
                    <a:pt x="165" y="147"/>
                    <a:pt x="174" y="105"/>
                  </a:cubicBezTo>
                  <a:cubicBezTo>
                    <a:pt x="184" y="58"/>
                    <a:pt x="155" y="13"/>
                    <a:pt x="109" y="2"/>
                  </a:cubicBezTo>
                  <a:cubicBezTo>
                    <a:pt x="103" y="1"/>
                    <a:pt x="9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7256942" y="2680966"/>
              <a:ext cx="8443" cy="7990"/>
            </a:xfrm>
            <a:custGeom>
              <a:avLst/>
              <a:gdLst/>
              <a:ahLst/>
              <a:cxnLst/>
              <a:rect l="l" t="t" r="r" b="b"/>
              <a:pathLst>
                <a:path w="186" h="176" extrusionOk="0">
                  <a:moveTo>
                    <a:pt x="95" y="73"/>
                  </a:moveTo>
                  <a:cubicBezTo>
                    <a:pt x="103" y="76"/>
                    <a:pt x="108" y="84"/>
                    <a:pt x="105" y="94"/>
                  </a:cubicBezTo>
                  <a:cubicBezTo>
                    <a:pt x="103" y="102"/>
                    <a:pt x="96" y="107"/>
                    <a:pt x="88" y="107"/>
                  </a:cubicBezTo>
                  <a:lnTo>
                    <a:pt x="84" y="107"/>
                  </a:lnTo>
                  <a:cubicBezTo>
                    <a:pt x="79" y="104"/>
                    <a:pt x="77" y="102"/>
                    <a:pt x="75" y="99"/>
                  </a:cubicBezTo>
                  <a:cubicBezTo>
                    <a:pt x="73" y="96"/>
                    <a:pt x="73" y="91"/>
                    <a:pt x="74" y="84"/>
                  </a:cubicBezTo>
                  <a:cubicBezTo>
                    <a:pt x="77" y="78"/>
                    <a:pt x="82" y="73"/>
                    <a:pt x="93" y="73"/>
                  </a:cubicBezTo>
                  <a:close/>
                  <a:moveTo>
                    <a:pt x="93" y="1"/>
                  </a:moveTo>
                  <a:cubicBezTo>
                    <a:pt x="56" y="1"/>
                    <a:pt x="19" y="27"/>
                    <a:pt x="7" y="64"/>
                  </a:cubicBezTo>
                  <a:cubicBezTo>
                    <a:pt x="1" y="87"/>
                    <a:pt x="3" y="112"/>
                    <a:pt x="15" y="133"/>
                  </a:cubicBezTo>
                  <a:cubicBezTo>
                    <a:pt x="25" y="152"/>
                    <a:pt x="43" y="166"/>
                    <a:pt x="64" y="173"/>
                  </a:cubicBezTo>
                  <a:cubicBezTo>
                    <a:pt x="73" y="176"/>
                    <a:pt x="80" y="176"/>
                    <a:pt x="88" y="176"/>
                  </a:cubicBezTo>
                  <a:cubicBezTo>
                    <a:pt x="126" y="176"/>
                    <a:pt x="160" y="150"/>
                    <a:pt x="173" y="113"/>
                  </a:cubicBezTo>
                  <a:cubicBezTo>
                    <a:pt x="185" y="67"/>
                    <a:pt x="159" y="19"/>
                    <a:pt x="116" y="4"/>
                  </a:cubicBezTo>
                  <a:cubicBezTo>
                    <a:pt x="108" y="2"/>
                    <a:pt x="10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7262617" y="2664306"/>
              <a:ext cx="8489" cy="7990"/>
            </a:xfrm>
            <a:custGeom>
              <a:avLst/>
              <a:gdLst/>
              <a:ahLst/>
              <a:cxnLst/>
              <a:rect l="l" t="t" r="r" b="b"/>
              <a:pathLst>
                <a:path w="187" h="176" extrusionOk="0">
                  <a:moveTo>
                    <a:pt x="96" y="73"/>
                  </a:moveTo>
                  <a:cubicBezTo>
                    <a:pt x="105" y="76"/>
                    <a:pt x="108" y="85"/>
                    <a:pt x="106" y="95"/>
                  </a:cubicBezTo>
                  <a:cubicBezTo>
                    <a:pt x="103" y="101"/>
                    <a:pt x="96" y="106"/>
                    <a:pt x="90" y="106"/>
                  </a:cubicBezTo>
                  <a:lnTo>
                    <a:pt x="85" y="105"/>
                  </a:lnTo>
                  <a:cubicBezTo>
                    <a:pt x="75" y="102"/>
                    <a:pt x="71" y="92"/>
                    <a:pt x="75" y="83"/>
                  </a:cubicBezTo>
                  <a:cubicBezTo>
                    <a:pt x="78" y="76"/>
                    <a:pt x="84" y="73"/>
                    <a:pt x="92" y="73"/>
                  </a:cubicBezTo>
                  <a:close/>
                  <a:moveTo>
                    <a:pt x="93" y="1"/>
                  </a:moveTo>
                  <a:cubicBezTo>
                    <a:pt x="58" y="1"/>
                    <a:pt x="23" y="23"/>
                    <a:pt x="10" y="58"/>
                  </a:cubicBezTo>
                  <a:cubicBezTo>
                    <a:pt x="0" y="80"/>
                    <a:pt x="1" y="105"/>
                    <a:pt x="12" y="127"/>
                  </a:cubicBezTo>
                  <a:cubicBezTo>
                    <a:pt x="21" y="149"/>
                    <a:pt x="38" y="163"/>
                    <a:pt x="59" y="171"/>
                  </a:cubicBezTo>
                  <a:cubicBezTo>
                    <a:pt x="69" y="175"/>
                    <a:pt x="79" y="176"/>
                    <a:pt x="89" y="176"/>
                  </a:cubicBezTo>
                  <a:cubicBezTo>
                    <a:pt x="124" y="176"/>
                    <a:pt x="157" y="154"/>
                    <a:pt x="170" y="120"/>
                  </a:cubicBezTo>
                  <a:cubicBezTo>
                    <a:pt x="187" y="74"/>
                    <a:pt x="166" y="25"/>
                    <a:pt x="123" y="6"/>
                  </a:cubicBezTo>
                  <a:cubicBezTo>
                    <a:pt x="113" y="2"/>
                    <a:pt x="103"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7270289" y="2646738"/>
              <a:ext cx="8489" cy="8035"/>
            </a:xfrm>
            <a:custGeom>
              <a:avLst/>
              <a:gdLst/>
              <a:ahLst/>
              <a:cxnLst/>
              <a:rect l="l" t="t" r="r" b="b"/>
              <a:pathLst>
                <a:path w="187" h="177" extrusionOk="0">
                  <a:moveTo>
                    <a:pt x="90" y="72"/>
                  </a:moveTo>
                  <a:cubicBezTo>
                    <a:pt x="92" y="72"/>
                    <a:pt x="94" y="72"/>
                    <a:pt x="96" y="73"/>
                  </a:cubicBezTo>
                  <a:cubicBezTo>
                    <a:pt x="104" y="77"/>
                    <a:pt x="108" y="87"/>
                    <a:pt x="102" y="96"/>
                  </a:cubicBezTo>
                  <a:cubicBezTo>
                    <a:pt x="100" y="102"/>
                    <a:pt x="94" y="106"/>
                    <a:pt x="88" y="106"/>
                  </a:cubicBezTo>
                  <a:cubicBezTo>
                    <a:pt x="85" y="106"/>
                    <a:pt x="83" y="105"/>
                    <a:pt x="80" y="104"/>
                  </a:cubicBezTo>
                  <a:cubicBezTo>
                    <a:pt x="76" y="103"/>
                    <a:pt x="74" y="99"/>
                    <a:pt x="73" y="96"/>
                  </a:cubicBezTo>
                  <a:cubicBezTo>
                    <a:pt x="71" y="92"/>
                    <a:pt x="71" y="86"/>
                    <a:pt x="74" y="82"/>
                  </a:cubicBezTo>
                  <a:cubicBezTo>
                    <a:pt x="76" y="76"/>
                    <a:pt x="83" y="72"/>
                    <a:pt x="90" y="72"/>
                  </a:cubicBezTo>
                  <a:close/>
                  <a:moveTo>
                    <a:pt x="92" y="1"/>
                  </a:moveTo>
                  <a:cubicBezTo>
                    <a:pt x="59" y="1"/>
                    <a:pt x="26" y="20"/>
                    <a:pt x="12" y="51"/>
                  </a:cubicBezTo>
                  <a:cubicBezTo>
                    <a:pt x="1" y="73"/>
                    <a:pt x="0" y="98"/>
                    <a:pt x="7" y="120"/>
                  </a:cubicBezTo>
                  <a:cubicBezTo>
                    <a:pt x="16" y="142"/>
                    <a:pt x="32" y="160"/>
                    <a:pt x="52" y="169"/>
                  </a:cubicBezTo>
                  <a:cubicBezTo>
                    <a:pt x="63" y="174"/>
                    <a:pt x="75" y="177"/>
                    <a:pt x="87" y="177"/>
                  </a:cubicBezTo>
                  <a:cubicBezTo>
                    <a:pt x="120" y="177"/>
                    <a:pt x="152" y="157"/>
                    <a:pt x="166" y="126"/>
                  </a:cubicBezTo>
                  <a:cubicBezTo>
                    <a:pt x="187" y="83"/>
                    <a:pt x="170" y="30"/>
                    <a:pt x="128" y="9"/>
                  </a:cubicBezTo>
                  <a:cubicBezTo>
                    <a:pt x="116" y="4"/>
                    <a:pt x="10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7278460" y="2631259"/>
              <a:ext cx="8625" cy="7990"/>
            </a:xfrm>
            <a:custGeom>
              <a:avLst/>
              <a:gdLst/>
              <a:ahLst/>
              <a:cxnLst/>
              <a:rect l="l" t="t" r="r" b="b"/>
              <a:pathLst>
                <a:path w="190" h="176" extrusionOk="0">
                  <a:moveTo>
                    <a:pt x="93" y="70"/>
                  </a:moveTo>
                  <a:cubicBezTo>
                    <a:pt x="95" y="70"/>
                    <a:pt x="98" y="71"/>
                    <a:pt x="101" y="73"/>
                  </a:cubicBezTo>
                  <a:cubicBezTo>
                    <a:pt x="109" y="78"/>
                    <a:pt x="111" y="89"/>
                    <a:pt x="106" y="96"/>
                  </a:cubicBezTo>
                  <a:cubicBezTo>
                    <a:pt x="102" y="101"/>
                    <a:pt x="95" y="104"/>
                    <a:pt x="89" y="104"/>
                  </a:cubicBezTo>
                  <a:cubicBezTo>
                    <a:pt x="87" y="104"/>
                    <a:pt x="85" y="104"/>
                    <a:pt x="83" y="102"/>
                  </a:cubicBezTo>
                  <a:cubicBezTo>
                    <a:pt x="78" y="100"/>
                    <a:pt x="75" y="96"/>
                    <a:pt x="75" y="94"/>
                  </a:cubicBezTo>
                  <a:cubicBezTo>
                    <a:pt x="74" y="89"/>
                    <a:pt x="75" y="83"/>
                    <a:pt x="77" y="79"/>
                  </a:cubicBezTo>
                  <a:cubicBezTo>
                    <a:pt x="81" y="74"/>
                    <a:pt x="86" y="70"/>
                    <a:pt x="93" y="70"/>
                  </a:cubicBezTo>
                  <a:close/>
                  <a:moveTo>
                    <a:pt x="95" y="1"/>
                  </a:moveTo>
                  <a:cubicBezTo>
                    <a:pt x="64" y="1"/>
                    <a:pt x="33" y="17"/>
                    <a:pt x="16" y="44"/>
                  </a:cubicBezTo>
                  <a:cubicBezTo>
                    <a:pt x="5" y="66"/>
                    <a:pt x="0" y="90"/>
                    <a:pt x="7" y="113"/>
                  </a:cubicBezTo>
                  <a:cubicBezTo>
                    <a:pt x="13" y="136"/>
                    <a:pt x="27" y="154"/>
                    <a:pt x="47" y="165"/>
                  </a:cubicBezTo>
                  <a:cubicBezTo>
                    <a:pt x="59" y="171"/>
                    <a:pt x="73" y="175"/>
                    <a:pt x="87" y="175"/>
                  </a:cubicBezTo>
                  <a:cubicBezTo>
                    <a:pt x="118" y="175"/>
                    <a:pt x="148" y="158"/>
                    <a:pt x="164" y="131"/>
                  </a:cubicBezTo>
                  <a:cubicBezTo>
                    <a:pt x="189" y="89"/>
                    <a:pt x="175" y="36"/>
                    <a:pt x="136" y="12"/>
                  </a:cubicBezTo>
                  <a:cubicBezTo>
                    <a:pt x="124" y="4"/>
                    <a:pt x="109"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7288901" y="2615098"/>
              <a:ext cx="8489" cy="7990"/>
            </a:xfrm>
            <a:custGeom>
              <a:avLst/>
              <a:gdLst/>
              <a:ahLst/>
              <a:cxnLst/>
              <a:rect l="l" t="t" r="r" b="b"/>
              <a:pathLst>
                <a:path w="187" h="176" extrusionOk="0">
                  <a:moveTo>
                    <a:pt x="90" y="71"/>
                  </a:moveTo>
                  <a:cubicBezTo>
                    <a:pt x="92" y="71"/>
                    <a:pt x="96" y="72"/>
                    <a:pt x="97" y="74"/>
                  </a:cubicBezTo>
                  <a:cubicBezTo>
                    <a:pt x="106" y="79"/>
                    <a:pt x="107" y="89"/>
                    <a:pt x="100" y="98"/>
                  </a:cubicBezTo>
                  <a:cubicBezTo>
                    <a:pt x="98" y="103"/>
                    <a:pt x="92" y="106"/>
                    <a:pt x="87" y="106"/>
                  </a:cubicBezTo>
                  <a:cubicBezTo>
                    <a:pt x="84" y="106"/>
                    <a:pt x="82" y="105"/>
                    <a:pt x="79" y="103"/>
                  </a:cubicBezTo>
                  <a:cubicBezTo>
                    <a:pt x="76" y="100"/>
                    <a:pt x="74" y="98"/>
                    <a:pt x="72" y="93"/>
                  </a:cubicBezTo>
                  <a:cubicBezTo>
                    <a:pt x="71" y="87"/>
                    <a:pt x="72" y="83"/>
                    <a:pt x="75" y="79"/>
                  </a:cubicBezTo>
                  <a:cubicBezTo>
                    <a:pt x="79" y="74"/>
                    <a:pt x="85" y="71"/>
                    <a:pt x="90" y="71"/>
                  </a:cubicBezTo>
                  <a:close/>
                  <a:moveTo>
                    <a:pt x="93" y="0"/>
                  </a:moveTo>
                  <a:cubicBezTo>
                    <a:pt x="65" y="0"/>
                    <a:pt x="37" y="14"/>
                    <a:pt x="19" y="39"/>
                  </a:cubicBezTo>
                  <a:cubicBezTo>
                    <a:pt x="6" y="58"/>
                    <a:pt x="0" y="82"/>
                    <a:pt x="3" y="105"/>
                  </a:cubicBezTo>
                  <a:cubicBezTo>
                    <a:pt x="8" y="128"/>
                    <a:pt x="20" y="147"/>
                    <a:pt x="39" y="161"/>
                  </a:cubicBezTo>
                  <a:cubicBezTo>
                    <a:pt x="54" y="171"/>
                    <a:pt x="70" y="176"/>
                    <a:pt x="87" y="176"/>
                  </a:cubicBezTo>
                  <a:cubicBezTo>
                    <a:pt x="116" y="176"/>
                    <a:pt x="143" y="161"/>
                    <a:pt x="160" y="137"/>
                  </a:cubicBezTo>
                  <a:cubicBezTo>
                    <a:pt x="187" y="99"/>
                    <a:pt x="180" y="45"/>
                    <a:pt x="141" y="16"/>
                  </a:cubicBezTo>
                  <a:cubicBezTo>
                    <a:pt x="127" y="5"/>
                    <a:pt x="110"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7299659" y="2601162"/>
              <a:ext cx="8443" cy="7899"/>
            </a:xfrm>
            <a:custGeom>
              <a:avLst/>
              <a:gdLst/>
              <a:ahLst/>
              <a:cxnLst/>
              <a:rect l="l" t="t" r="r" b="b"/>
              <a:pathLst>
                <a:path w="186" h="174" extrusionOk="0">
                  <a:moveTo>
                    <a:pt x="88" y="72"/>
                  </a:moveTo>
                  <a:cubicBezTo>
                    <a:pt x="91" y="72"/>
                    <a:pt x="94" y="72"/>
                    <a:pt x="98" y="75"/>
                  </a:cubicBezTo>
                  <a:cubicBezTo>
                    <a:pt x="104" y="80"/>
                    <a:pt x="104" y="93"/>
                    <a:pt x="99" y="99"/>
                  </a:cubicBezTo>
                  <a:cubicBezTo>
                    <a:pt x="95" y="103"/>
                    <a:pt x="92" y="106"/>
                    <a:pt x="87" y="106"/>
                  </a:cubicBezTo>
                  <a:cubicBezTo>
                    <a:pt x="84" y="106"/>
                    <a:pt x="80" y="105"/>
                    <a:pt x="75" y="101"/>
                  </a:cubicBezTo>
                  <a:cubicBezTo>
                    <a:pt x="72" y="98"/>
                    <a:pt x="71" y="94"/>
                    <a:pt x="71" y="91"/>
                  </a:cubicBezTo>
                  <a:cubicBezTo>
                    <a:pt x="71" y="85"/>
                    <a:pt x="72" y="82"/>
                    <a:pt x="75" y="78"/>
                  </a:cubicBezTo>
                  <a:cubicBezTo>
                    <a:pt x="79" y="74"/>
                    <a:pt x="85" y="72"/>
                    <a:pt x="88" y="72"/>
                  </a:cubicBezTo>
                  <a:close/>
                  <a:moveTo>
                    <a:pt x="91" y="0"/>
                  </a:moveTo>
                  <a:cubicBezTo>
                    <a:pt x="66" y="0"/>
                    <a:pt x="40" y="11"/>
                    <a:pt x="23" y="31"/>
                  </a:cubicBezTo>
                  <a:cubicBezTo>
                    <a:pt x="7" y="49"/>
                    <a:pt x="1" y="74"/>
                    <a:pt x="2" y="98"/>
                  </a:cubicBezTo>
                  <a:cubicBezTo>
                    <a:pt x="4" y="120"/>
                    <a:pt x="14" y="141"/>
                    <a:pt x="32" y="155"/>
                  </a:cubicBezTo>
                  <a:cubicBezTo>
                    <a:pt x="48" y="168"/>
                    <a:pt x="66" y="174"/>
                    <a:pt x="85" y="174"/>
                  </a:cubicBezTo>
                  <a:cubicBezTo>
                    <a:pt x="111" y="174"/>
                    <a:pt x="136" y="162"/>
                    <a:pt x="153" y="142"/>
                  </a:cubicBezTo>
                  <a:cubicBezTo>
                    <a:pt x="185" y="105"/>
                    <a:pt x="181" y="50"/>
                    <a:pt x="145" y="20"/>
                  </a:cubicBezTo>
                  <a:cubicBezTo>
                    <a:pt x="129" y="7"/>
                    <a:pt x="110"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7312597" y="2587044"/>
              <a:ext cx="8307" cy="7899"/>
            </a:xfrm>
            <a:custGeom>
              <a:avLst/>
              <a:gdLst/>
              <a:ahLst/>
              <a:cxnLst/>
              <a:rect l="l" t="t" r="r" b="b"/>
              <a:pathLst>
                <a:path w="183" h="174" extrusionOk="0">
                  <a:moveTo>
                    <a:pt x="90" y="71"/>
                  </a:moveTo>
                  <a:cubicBezTo>
                    <a:pt x="93" y="71"/>
                    <a:pt x="97" y="73"/>
                    <a:pt x="100" y="75"/>
                  </a:cubicBezTo>
                  <a:cubicBezTo>
                    <a:pt x="107" y="82"/>
                    <a:pt x="106" y="93"/>
                    <a:pt x="98" y="99"/>
                  </a:cubicBezTo>
                  <a:cubicBezTo>
                    <a:pt x="95" y="102"/>
                    <a:pt x="91" y="104"/>
                    <a:pt x="86" y="104"/>
                  </a:cubicBezTo>
                  <a:cubicBezTo>
                    <a:pt x="82" y="104"/>
                    <a:pt x="78" y="102"/>
                    <a:pt x="75" y="100"/>
                  </a:cubicBezTo>
                  <a:cubicBezTo>
                    <a:pt x="72" y="98"/>
                    <a:pt x="71" y="94"/>
                    <a:pt x="71" y="89"/>
                  </a:cubicBezTo>
                  <a:cubicBezTo>
                    <a:pt x="71" y="84"/>
                    <a:pt x="72" y="80"/>
                    <a:pt x="76" y="77"/>
                  </a:cubicBezTo>
                  <a:cubicBezTo>
                    <a:pt x="80" y="73"/>
                    <a:pt x="85" y="71"/>
                    <a:pt x="90" y="71"/>
                  </a:cubicBezTo>
                  <a:close/>
                  <a:moveTo>
                    <a:pt x="90" y="1"/>
                  </a:moveTo>
                  <a:cubicBezTo>
                    <a:pt x="67" y="1"/>
                    <a:pt x="44" y="9"/>
                    <a:pt x="27" y="26"/>
                  </a:cubicBezTo>
                  <a:cubicBezTo>
                    <a:pt x="9" y="43"/>
                    <a:pt x="0" y="67"/>
                    <a:pt x="0" y="90"/>
                  </a:cubicBezTo>
                  <a:cubicBezTo>
                    <a:pt x="0" y="113"/>
                    <a:pt x="9" y="135"/>
                    <a:pt x="25" y="149"/>
                  </a:cubicBezTo>
                  <a:cubicBezTo>
                    <a:pt x="40" y="165"/>
                    <a:pt x="61" y="174"/>
                    <a:pt x="85" y="174"/>
                  </a:cubicBezTo>
                  <a:cubicBezTo>
                    <a:pt x="108" y="174"/>
                    <a:pt x="130" y="164"/>
                    <a:pt x="148" y="147"/>
                  </a:cubicBezTo>
                  <a:cubicBezTo>
                    <a:pt x="182" y="113"/>
                    <a:pt x="183" y="59"/>
                    <a:pt x="150" y="25"/>
                  </a:cubicBezTo>
                  <a:cubicBezTo>
                    <a:pt x="134" y="9"/>
                    <a:pt x="112"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7325534" y="2575196"/>
              <a:ext cx="8443" cy="7853"/>
            </a:xfrm>
            <a:custGeom>
              <a:avLst/>
              <a:gdLst/>
              <a:ahLst/>
              <a:cxnLst/>
              <a:rect l="l" t="t" r="r" b="b"/>
              <a:pathLst>
                <a:path w="186" h="173" extrusionOk="0">
                  <a:moveTo>
                    <a:pt x="91" y="70"/>
                  </a:moveTo>
                  <a:cubicBezTo>
                    <a:pt x="96" y="70"/>
                    <a:pt x="100" y="72"/>
                    <a:pt x="102" y="75"/>
                  </a:cubicBezTo>
                  <a:cubicBezTo>
                    <a:pt x="108" y="81"/>
                    <a:pt x="107" y="92"/>
                    <a:pt x="100" y="98"/>
                  </a:cubicBezTo>
                  <a:cubicBezTo>
                    <a:pt x="97" y="101"/>
                    <a:pt x="93" y="104"/>
                    <a:pt x="88" y="104"/>
                  </a:cubicBezTo>
                  <a:cubicBezTo>
                    <a:pt x="84" y="104"/>
                    <a:pt x="80" y="102"/>
                    <a:pt x="76" y="97"/>
                  </a:cubicBezTo>
                  <a:cubicBezTo>
                    <a:pt x="72" y="93"/>
                    <a:pt x="72" y="90"/>
                    <a:pt x="72" y="87"/>
                  </a:cubicBezTo>
                  <a:cubicBezTo>
                    <a:pt x="72" y="81"/>
                    <a:pt x="75" y="77"/>
                    <a:pt x="79" y="74"/>
                  </a:cubicBezTo>
                  <a:cubicBezTo>
                    <a:pt x="82" y="70"/>
                    <a:pt x="88" y="70"/>
                    <a:pt x="91" y="70"/>
                  </a:cubicBezTo>
                  <a:close/>
                  <a:moveTo>
                    <a:pt x="90" y="0"/>
                  </a:moveTo>
                  <a:cubicBezTo>
                    <a:pt x="70" y="0"/>
                    <a:pt x="50" y="6"/>
                    <a:pt x="34" y="19"/>
                  </a:cubicBezTo>
                  <a:cubicBezTo>
                    <a:pt x="16" y="35"/>
                    <a:pt x="3" y="56"/>
                    <a:pt x="1" y="81"/>
                  </a:cubicBezTo>
                  <a:cubicBezTo>
                    <a:pt x="0" y="104"/>
                    <a:pt x="6" y="127"/>
                    <a:pt x="21" y="144"/>
                  </a:cubicBezTo>
                  <a:cubicBezTo>
                    <a:pt x="37" y="162"/>
                    <a:pt x="60" y="172"/>
                    <a:pt x="85" y="172"/>
                  </a:cubicBezTo>
                  <a:cubicBezTo>
                    <a:pt x="107" y="172"/>
                    <a:pt x="127" y="165"/>
                    <a:pt x="142" y="151"/>
                  </a:cubicBezTo>
                  <a:cubicBezTo>
                    <a:pt x="179" y="120"/>
                    <a:pt x="186" y="66"/>
                    <a:pt x="155" y="30"/>
                  </a:cubicBezTo>
                  <a:cubicBezTo>
                    <a:pt x="140" y="10"/>
                    <a:pt x="11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7340832" y="2563802"/>
              <a:ext cx="8670" cy="7853"/>
            </a:xfrm>
            <a:custGeom>
              <a:avLst/>
              <a:gdLst/>
              <a:ahLst/>
              <a:cxnLst/>
              <a:rect l="l" t="t" r="r" b="b"/>
              <a:pathLst>
                <a:path w="191" h="173" extrusionOk="0">
                  <a:moveTo>
                    <a:pt x="92" y="70"/>
                  </a:moveTo>
                  <a:cubicBezTo>
                    <a:pt x="97" y="70"/>
                    <a:pt x="103" y="73"/>
                    <a:pt x="106" y="77"/>
                  </a:cubicBezTo>
                  <a:cubicBezTo>
                    <a:pt x="111" y="85"/>
                    <a:pt x="108" y="95"/>
                    <a:pt x="101" y="100"/>
                  </a:cubicBezTo>
                  <a:cubicBezTo>
                    <a:pt x="97" y="102"/>
                    <a:pt x="94" y="103"/>
                    <a:pt x="91" y="103"/>
                  </a:cubicBezTo>
                  <a:cubicBezTo>
                    <a:pt x="85" y="103"/>
                    <a:pt x="80" y="101"/>
                    <a:pt x="76" y="96"/>
                  </a:cubicBezTo>
                  <a:cubicBezTo>
                    <a:pt x="74" y="93"/>
                    <a:pt x="74" y="89"/>
                    <a:pt x="74" y="85"/>
                  </a:cubicBezTo>
                  <a:cubicBezTo>
                    <a:pt x="75" y="79"/>
                    <a:pt x="77" y="75"/>
                    <a:pt x="82" y="73"/>
                  </a:cubicBezTo>
                  <a:cubicBezTo>
                    <a:pt x="85" y="70"/>
                    <a:pt x="88" y="70"/>
                    <a:pt x="92" y="70"/>
                  </a:cubicBezTo>
                  <a:close/>
                  <a:moveTo>
                    <a:pt x="93" y="1"/>
                  </a:moveTo>
                  <a:cubicBezTo>
                    <a:pt x="76" y="1"/>
                    <a:pt x="59" y="5"/>
                    <a:pt x="44" y="15"/>
                  </a:cubicBezTo>
                  <a:cubicBezTo>
                    <a:pt x="23" y="28"/>
                    <a:pt x="9" y="49"/>
                    <a:pt x="4" y="72"/>
                  </a:cubicBezTo>
                  <a:cubicBezTo>
                    <a:pt x="0" y="94"/>
                    <a:pt x="4" y="116"/>
                    <a:pt x="17" y="135"/>
                  </a:cubicBezTo>
                  <a:cubicBezTo>
                    <a:pt x="33" y="158"/>
                    <a:pt x="60" y="172"/>
                    <a:pt x="88" y="172"/>
                  </a:cubicBezTo>
                  <a:cubicBezTo>
                    <a:pt x="106" y="172"/>
                    <a:pt x="123" y="167"/>
                    <a:pt x="138" y="157"/>
                  </a:cubicBezTo>
                  <a:cubicBezTo>
                    <a:pt x="178" y="131"/>
                    <a:pt x="190" y="78"/>
                    <a:pt x="165" y="37"/>
                  </a:cubicBezTo>
                  <a:cubicBezTo>
                    <a:pt x="150"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7355994" y="2554859"/>
              <a:ext cx="8716" cy="7899"/>
            </a:xfrm>
            <a:custGeom>
              <a:avLst/>
              <a:gdLst/>
              <a:ahLst/>
              <a:cxnLst/>
              <a:rect l="l" t="t" r="r" b="b"/>
              <a:pathLst>
                <a:path w="192" h="174" extrusionOk="0">
                  <a:moveTo>
                    <a:pt x="94" y="71"/>
                  </a:moveTo>
                  <a:cubicBezTo>
                    <a:pt x="100" y="71"/>
                    <a:pt x="105" y="74"/>
                    <a:pt x="107" y="79"/>
                  </a:cubicBezTo>
                  <a:cubicBezTo>
                    <a:pt x="112" y="87"/>
                    <a:pt x="107" y="97"/>
                    <a:pt x="100" y="101"/>
                  </a:cubicBezTo>
                  <a:cubicBezTo>
                    <a:pt x="97" y="103"/>
                    <a:pt x="94" y="103"/>
                    <a:pt x="91" y="103"/>
                  </a:cubicBezTo>
                  <a:cubicBezTo>
                    <a:pt x="85" y="103"/>
                    <a:pt x="79" y="100"/>
                    <a:pt x="76" y="96"/>
                  </a:cubicBezTo>
                  <a:cubicBezTo>
                    <a:pt x="75" y="92"/>
                    <a:pt x="74" y="88"/>
                    <a:pt x="75" y="84"/>
                  </a:cubicBezTo>
                  <a:cubicBezTo>
                    <a:pt x="76" y="80"/>
                    <a:pt x="80" y="76"/>
                    <a:pt x="84" y="74"/>
                  </a:cubicBezTo>
                  <a:cubicBezTo>
                    <a:pt x="86" y="72"/>
                    <a:pt x="89" y="71"/>
                    <a:pt x="94" y="71"/>
                  </a:cubicBezTo>
                  <a:close/>
                  <a:moveTo>
                    <a:pt x="93" y="0"/>
                  </a:moveTo>
                  <a:cubicBezTo>
                    <a:pt x="79" y="0"/>
                    <a:pt x="65" y="4"/>
                    <a:pt x="52" y="11"/>
                  </a:cubicBezTo>
                  <a:cubicBezTo>
                    <a:pt x="31" y="22"/>
                    <a:pt x="14" y="40"/>
                    <a:pt x="7" y="64"/>
                  </a:cubicBezTo>
                  <a:cubicBezTo>
                    <a:pt x="1" y="87"/>
                    <a:pt x="4" y="109"/>
                    <a:pt x="14" y="129"/>
                  </a:cubicBezTo>
                  <a:cubicBezTo>
                    <a:pt x="28" y="156"/>
                    <a:pt x="59" y="173"/>
                    <a:pt x="90" y="173"/>
                  </a:cubicBezTo>
                  <a:cubicBezTo>
                    <a:pt x="105" y="173"/>
                    <a:pt x="120" y="170"/>
                    <a:pt x="133" y="162"/>
                  </a:cubicBezTo>
                  <a:cubicBezTo>
                    <a:pt x="175" y="140"/>
                    <a:pt x="192" y="88"/>
                    <a:pt x="171" y="46"/>
                  </a:cubicBezTo>
                  <a:cubicBezTo>
                    <a:pt x="156" y="18"/>
                    <a:pt x="125"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7373335" y="2546688"/>
              <a:ext cx="8716" cy="7853"/>
            </a:xfrm>
            <a:custGeom>
              <a:avLst/>
              <a:gdLst/>
              <a:ahLst/>
              <a:cxnLst/>
              <a:rect l="l" t="t" r="r" b="b"/>
              <a:pathLst>
                <a:path w="192" h="173" extrusionOk="0">
                  <a:moveTo>
                    <a:pt x="93" y="69"/>
                  </a:moveTo>
                  <a:cubicBezTo>
                    <a:pt x="100" y="69"/>
                    <a:pt x="106" y="73"/>
                    <a:pt x="109" y="78"/>
                  </a:cubicBezTo>
                  <a:cubicBezTo>
                    <a:pt x="110" y="87"/>
                    <a:pt x="107" y="97"/>
                    <a:pt x="98" y="101"/>
                  </a:cubicBezTo>
                  <a:cubicBezTo>
                    <a:pt x="95" y="102"/>
                    <a:pt x="93" y="102"/>
                    <a:pt x="90" y="102"/>
                  </a:cubicBezTo>
                  <a:cubicBezTo>
                    <a:pt x="84" y="102"/>
                    <a:pt x="78" y="99"/>
                    <a:pt x="75" y="93"/>
                  </a:cubicBezTo>
                  <a:cubicBezTo>
                    <a:pt x="73" y="88"/>
                    <a:pt x="73" y="85"/>
                    <a:pt x="75" y="81"/>
                  </a:cubicBezTo>
                  <a:cubicBezTo>
                    <a:pt x="76" y="77"/>
                    <a:pt x="80" y="73"/>
                    <a:pt x="85" y="70"/>
                  </a:cubicBezTo>
                  <a:cubicBezTo>
                    <a:pt x="88" y="69"/>
                    <a:pt x="90" y="69"/>
                    <a:pt x="93" y="69"/>
                  </a:cubicBezTo>
                  <a:close/>
                  <a:moveTo>
                    <a:pt x="92" y="0"/>
                  </a:moveTo>
                  <a:cubicBezTo>
                    <a:pt x="81" y="0"/>
                    <a:pt x="69" y="2"/>
                    <a:pt x="57" y="7"/>
                  </a:cubicBezTo>
                  <a:cubicBezTo>
                    <a:pt x="35" y="17"/>
                    <a:pt x="18" y="35"/>
                    <a:pt x="9" y="57"/>
                  </a:cubicBezTo>
                  <a:cubicBezTo>
                    <a:pt x="1" y="78"/>
                    <a:pt x="1" y="102"/>
                    <a:pt x="10" y="122"/>
                  </a:cubicBezTo>
                  <a:cubicBezTo>
                    <a:pt x="24" y="154"/>
                    <a:pt x="55" y="173"/>
                    <a:pt x="89" y="173"/>
                  </a:cubicBezTo>
                  <a:cubicBezTo>
                    <a:pt x="102" y="173"/>
                    <a:pt x="113" y="171"/>
                    <a:pt x="125" y="166"/>
                  </a:cubicBezTo>
                  <a:cubicBezTo>
                    <a:pt x="168" y="148"/>
                    <a:pt x="191" y="97"/>
                    <a:pt x="172" y="52"/>
                  </a:cubicBezTo>
                  <a:cubicBezTo>
                    <a:pt x="160" y="20"/>
                    <a:pt x="12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7389723" y="2540287"/>
              <a:ext cx="8625" cy="7808"/>
            </a:xfrm>
            <a:custGeom>
              <a:avLst/>
              <a:gdLst/>
              <a:ahLst/>
              <a:cxnLst/>
              <a:rect l="l" t="t" r="r" b="b"/>
              <a:pathLst>
                <a:path w="190" h="172" extrusionOk="0">
                  <a:moveTo>
                    <a:pt x="91" y="70"/>
                  </a:moveTo>
                  <a:cubicBezTo>
                    <a:pt x="97" y="70"/>
                    <a:pt x="105" y="74"/>
                    <a:pt x="107" y="81"/>
                  </a:cubicBezTo>
                  <a:cubicBezTo>
                    <a:pt x="110" y="85"/>
                    <a:pt x="110" y="89"/>
                    <a:pt x="107" y="92"/>
                  </a:cubicBezTo>
                  <a:cubicBezTo>
                    <a:pt x="105" y="96"/>
                    <a:pt x="101" y="101"/>
                    <a:pt x="96" y="102"/>
                  </a:cubicBezTo>
                  <a:cubicBezTo>
                    <a:pt x="94" y="102"/>
                    <a:pt x="92" y="103"/>
                    <a:pt x="90" y="103"/>
                  </a:cubicBezTo>
                  <a:cubicBezTo>
                    <a:pt x="82" y="103"/>
                    <a:pt x="76" y="99"/>
                    <a:pt x="74" y="92"/>
                  </a:cubicBezTo>
                  <a:cubicBezTo>
                    <a:pt x="71" y="85"/>
                    <a:pt x="75" y="74"/>
                    <a:pt x="85" y="71"/>
                  </a:cubicBezTo>
                  <a:cubicBezTo>
                    <a:pt x="87" y="70"/>
                    <a:pt x="88" y="70"/>
                    <a:pt x="91" y="70"/>
                  </a:cubicBezTo>
                  <a:close/>
                  <a:moveTo>
                    <a:pt x="93" y="0"/>
                  </a:moveTo>
                  <a:cubicBezTo>
                    <a:pt x="83" y="0"/>
                    <a:pt x="72" y="2"/>
                    <a:pt x="62" y="6"/>
                  </a:cubicBezTo>
                  <a:cubicBezTo>
                    <a:pt x="39" y="13"/>
                    <a:pt x="21" y="31"/>
                    <a:pt x="11" y="52"/>
                  </a:cubicBezTo>
                  <a:cubicBezTo>
                    <a:pt x="1" y="73"/>
                    <a:pt x="0" y="95"/>
                    <a:pt x="8" y="116"/>
                  </a:cubicBezTo>
                  <a:cubicBezTo>
                    <a:pt x="21" y="149"/>
                    <a:pt x="53" y="171"/>
                    <a:pt x="90" y="171"/>
                  </a:cubicBezTo>
                  <a:cubicBezTo>
                    <a:pt x="100" y="171"/>
                    <a:pt x="111" y="170"/>
                    <a:pt x="120" y="166"/>
                  </a:cubicBezTo>
                  <a:cubicBezTo>
                    <a:pt x="166" y="149"/>
                    <a:pt x="190" y="101"/>
                    <a:pt x="174" y="55"/>
                  </a:cubicBezTo>
                  <a:cubicBezTo>
                    <a:pt x="163" y="22"/>
                    <a:pt x="12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7407472" y="2534113"/>
              <a:ext cx="8670" cy="7853"/>
            </a:xfrm>
            <a:custGeom>
              <a:avLst/>
              <a:gdLst/>
              <a:ahLst/>
              <a:cxnLst/>
              <a:rect l="l" t="t" r="r" b="b"/>
              <a:pathLst>
                <a:path w="191" h="173" extrusionOk="0">
                  <a:moveTo>
                    <a:pt x="101" y="70"/>
                  </a:moveTo>
                  <a:cubicBezTo>
                    <a:pt x="109" y="70"/>
                    <a:pt x="115" y="74"/>
                    <a:pt x="116" y="81"/>
                  </a:cubicBezTo>
                  <a:cubicBezTo>
                    <a:pt x="120" y="89"/>
                    <a:pt x="114" y="99"/>
                    <a:pt x="105" y="102"/>
                  </a:cubicBezTo>
                  <a:cubicBezTo>
                    <a:pt x="103" y="102"/>
                    <a:pt x="100" y="103"/>
                    <a:pt x="98" y="103"/>
                  </a:cubicBezTo>
                  <a:cubicBezTo>
                    <a:pt x="91" y="103"/>
                    <a:pt x="85" y="99"/>
                    <a:pt x="84" y="93"/>
                  </a:cubicBezTo>
                  <a:cubicBezTo>
                    <a:pt x="81" y="84"/>
                    <a:pt x="86" y="74"/>
                    <a:pt x="95" y="72"/>
                  </a:cubicBezTo>
                  <a:cubicBezTo>
                    <a:pt x="96" y="72"/>
                    <a:pt x="100" y="70"/>
                    <a:pt x="101" y="70"/>
                  </a:cubicBezTo>
                  <a:close/>
                  <a:moveTo>
                    <a:pt x="101" y="0"/>
                  </a:moveTo>
                  <a:cubicBezTo>
                    <a:pt x="92" y="0"/>
                    <a:pt x="82" y="2"/>
                    <a:pt x="73" y="5"/>
                  </a:cubicBezTo>
                  <a:cubicBezTo>
                    <a:pt x="27" y="20"/>
                    <a:pt x="0" y="69"/>
                    <a:pt x="16" y="114"/>
                  </a:cubicBezTo>
                  <a:cubicBezTo>
                    <a:pt x="28" y="148"/>
                    <a:pt x="62" y="172"/>
                    <a:pt x="99" y="172"/>
                  </a:cubicBezTo>
                  <a:cubicBezTo>
                    <a:pt x="107" y="172"/>
                    <a:pt x="117" y="170"/>
                    <a:pt x="126" y="168"/>
                  </a:cubicBezTo>
                  <a:cubicBezTo>
                    <a:pt x="148" y="160"/>
                    <a:pt x="167" y="146"/>
                    <a:pt x="179" y="125"/>
                  </a:cubicBezTo>
                  <a:cubicBezTo>
                    <a:pt x="189" y="105"/>
                    <a:pt x="190" y="81"/>
                    <a:pt x="184" y="59"/>
                  </a:cubicBezTo>
                  <a:cubicBezTo>
                    <a:pt x="172" y="24"/>
                    <a:pt x="13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7424223" y="2528621"/>
              <a:ext cx="8625" cy="7853"/>
            </a:xfrm>
            <a:custGeom>
              <a:avLst/>
              <a:gdLst/>
              <a:ahLst/>
              <a:cxnLst/>
              <a:rect l="l" t="t" r="r" b="b"/>
              <a:pathLst>
                <a:path w="190" h="173" extrusionOk="0">
                  <a:moveTo>
                    <a:pt x="101" y="70"/>
                  </a:moveTo>
                  <a:cubicBezTo>
                    <a:pt x="109" y="70"/>
                    <a:pt x="114" y="74"/>
                    <a:pt x="117" y="80"/>
                  </a:cubicBezTo>
                  <a:cubicBezTo>
                    <a:pt x="118" y="86"/>
                    <a:pt x="117" y="90"/>
                    <a:pt x="115" y="93"/>
                  </a:cubicBezTo>
                  <a:cubicBezTo>
                    <a:pt x="112" y="96"/>
                    <a:pt x="109" y="100"/>
                    <a:pt x="105" y="101"/>
                  </a:cubicBezTo>
                  <a:cubicBezTo>
                    <a:pt x="103" y="102"/>
                    <a:pt x="100" y="103"/>
                    <a:pt x="98" y="103"/>
                  </a:cubicBezTo>
                  <a:cubicBezTo>
                    <a:pt x="91" y="103"/>
                    <a:pt x="84" y="99"/>
                    <a:pt x="83" y="93"/>
                  </a:cubicBezTo>
                  <a:cubicBezTo>
                    <a:pt x="80" y="85"/>
                    <a:pt x="85" y="75"/>
                    <a:pt x="94" y="72"/>
                  </a:cubicBezTo>
                  <a:cubicBezTo>
                    <a:pt x="97" y="70"/>
                    <a:pt x="98" y="70"/>
                    <a:pt x="101" y="70"/>
                  </a:cubicBezTo>
                  <a:close/>
                  <a:moveTo>
                    <a:pt x="100" y="0"/>
                  </a:moveTo>
                  <a:cubicBezTo>
                    <a:pt x="91" y="0"/>
                    <a:pt x="81" y="1"/>
                    <a:pt x="72" y="4"/>
                  </a:cubicBezTo>
                  <a:cubicBezTo>
                    <a:pt x="26" y="20"/>
                    <a:pt x="1" y="69"/>
                    <a:pt x="15" y="114"/>
                  </a:cubicBezTo>
                  <a:cubicBezTo>
                    <a:pt x="27" y="148"/>
                    <a:pt x="60" y="172"/>
                    <a:pt x="97" y="172"/>
                  </a:cubicBezTo>
                  <a:cubicBezTo>
                    <a:pt x="107" y="172"/>
                    <a:pt x="117" y="170"/>
                    <a:pt x="126" y="167"/>
                  </a:cubicBezTo>
                  <a:cubicBezTo>
                    <a:pt x="148" y="158"/>
                    <a:pt x="167" y="143"/>
                    <a:pt x="178" y="121"/>
                  </a:cubicBezTo>
                  <a:cubicBezTo>
                    <a:pt x="188" y="100"/>
                    <a:pt x="189" y="78"/>
                    <a:pt x="181" y="57"/>
                  </a:cubicBezTo>
                  <a:cubicBezTo>
                    <a:pt x="171" y="22"/>
                    <a:pt x="13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7442109" y="2521766"/>
              <a:ext cx="8716" cy="7899"/>
            </a:xfrm>
            <a:custGeom>
              <a:avLst/>
              <a:gdLst/>
              <a:ahLst/>
              <a:cxnLst/>
              <a:rect l="l" t="t" r="r" b="b"/>
              <a:pathLst>
                <a:path w="192" h="174" extrusionOk="0">
                  <a:moveTo>
                    <a:pt x="102" y="71"/>
                  </a:moveTo>
                  <a:cubicBezTo>
                    <a:pt x="109" y="71"/>
                    <a:pt x="114" y="75"/>
                    <a:pt x="117" y="81"/>
                  </a:cubicBezTo>
                  <a:cubicBezTo>
                    <a:pt x="118" y="83"/>
                    <a:pt x="118" y="87"/>
                    <a:pt x="117" y="91"/>
                  </a:cubicBezTo>
                  <a:cubicBezTo>
                    <a:pt x="116" y="96"/>
                    <a:pt x="112" y="98"/>
                    <a:pt x="107" y="102"/>
                  </a:cubicBezTo>
                  <a:cubicBezTo>
                    <a:pt x="105" y="102"/>
                    <a:pt x="102" y="103"/>
                    <a:pt x="100" y="103"/>
                  </a:cubicBezTo>
                  <a:cubicBezTo>
                    <a:pt x="93" y="103"/>
                    <a:pt x="87" y="100"/>
                    <a:pt x="85" y="94"/>
                  </a:cubicBezTo>
                  <a:cubicBezTo>
                    <a:pt x="81" y="87"/>
                    <a:pt x="85" y="76"/>
                    <a:pt x="94" y="72"/>
                  </a:cubicBezTo>
                  <a:cubicBezTo>
                    <a:pt x="97" y="71"/>
                    <a:pt x="99" y="71"/>
                    <a:pt x="102" y="71"/>
                  </a:cubicBezTo>
                  <a:close/>
                  <a:moveTo>
                    <a:pt x="100" y="1"/>
                  </a:moveTo>
                  <a:cubicBezTo>
                    <a:pt x="88" y="1"/>
                    <a:pt x="76" y="3"/>
                    <a:pt x="64" y="9"/>
                  </a:cubicBezTo>
                  <a:cubicBezTo>
                    <a:pt x="21" y="29"/>
                    <a:pt x="1" y="78"/>
                    <a:pt x="19" y="123"/>
                  </a:cubicBezTo>
                  <a:cubicBezTo>
                    <a:pt x="33" y="152"/>
                    <a:pt x="63" y="173"/>
                    <a:pt x="98" y="173"/>
                  </a:cubicBezTo>
                  <a:cubicBezTo>
                    <a:pt x="112" y="173"/>
                    <a:pt x="124" y="171"/>
                    <a:pt x="137" y="165"/>
                  </a:cubicBezTo>
                  <a:cubicBezTo>
                    <a:pt x="159" y="154"/>
                    <a:pt x="176" y="135"/>
                    <a:pt x="184" y="113"/>
                  </a:cubicBezTo>
                  <a:cubicBezTo>
                    <a:pt x="192" y="91"/>
                    <a:pt x="191" y="68"/>
                    <a:pt x="180" y="49"/>
                  </a:cubicBezTo>
                  <a:cubicBezTo>
                    <a:pt x="165" y="19"/>
                    <a:pt x="133"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7457316" y="2512778"/>
              <a:ext cx="8580" cy="7944"/>
            </a:xfrm>
            <a:custGeom>
              <a:avLst/>
              <a:gdLst/>
              <a:ahLst/>
              <a:cxnLst/>
              <a:rect l="l" t="t" r="r" b="b"/>
              <a:pathLst>
                <a:path w="189" h="175" extrusionOk="0">
                  <a:moveTo>
                    <a:pt x="98" y="69"/>
                  </a:moveTo>
                  <a:cubicBezTo>
                    <a:pt x="104" y="69"/>
                    <a:pt x="108" y="71"/>
                    <a:pt x="111" y="75"/>
                  </a:cubicBezTo>
                  <a:cubicBezTo>
                    <a:pt x="115" y="80"/>
                    <a:pt x="115" y="84"/>
                    <a:pt x="115" y="87"/>
                  </a:cubicBezTo>
                  <a:cubicBezTo>
                    <a:pt x="115" y="92"/>
                    <a:pt x="113" y="96"/>
                    <a:pt x="108" y="98"/>
                  </a:cubicBezTo>
                  <a:cubicBezTo>
                    <a:pt x="103" y="102"/>
                    <a:pt x="99" y="103"/>
                    <a:pt x="95" y="103"/>
                  </a:cubicBezTo>
                  <a:cubicBezTo>
                    <a:pt x="90" y="103"/>
                    <a:pt x="86" y="100"/>
                    <a:pt x="84" y="96"/>
                  </a:cubicBezTo>
                  <a:cubicBezTo>
                    <a:pt x="78" y="88"/>
                    <a:pt x="79" y="78"/>
                    <a:pt x="88" y="72"/>
                  </a:cubicBezTo>
                  <a:cubicBezTo>
                    <a:pt x="92" y="70"/>
                    <a:pt x="94" y="69"/>
                    <a:pt x="98" y="69"/>
                  </a:cubicBezTo>
                  <a:close/>
                  <a:moveTo>
                    <a:pt x="99" y="1"/>
                  </a:moveTo>
                  <a:cubicBezTo>
                    <a:pt x="81" y="1"/>
                    <a:pt x="62" y="7"/>
                    <a:pt x="47" y="18"/>
                  </a:cubicBezTo>
                  <a:cubicBezTo>
                    <a:pt x="9" y="48"/>
                    <a:pt x="0" y="100"/>
                    <a:pt x="27" y="138"/>
                  </a:cubicBezTo>
                  <a:cubicBezTo>
                    <a:pt x="42" y="160"/>
                    <a:pt x="68" y="174"/>
                    <a:pt x="97" y="174"/>
                  </a:cubicBezTo>
                  <a:cubicBezTo>
                    <a:pt x="116" y="174"/>
                    <a:pt x="135" y="168"/>
                    <a:pt x="151" y="155"/>
                  </a:cubicBezTo>
                  <a:cubicBezTo>
                    <a:pt x="171" y="141"/>
                    <a:pt x="184" y="117"/>
                    <a:pt x="187" y="94"/>
                  </a:cubicBezTo>
                  <a:cubicBezTo>
                    <a:pt x="189" y="71"/>
                    <a:pt x="183" y="49"/>
                    <a:pt x="168" y="32"/>
                  </a:cubicBezTo>
                  <a:cubicBezTo>
                    <a:pt x="150" y="12"/>
                    <a:pt x="125"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7470844" y="2499341"/>
              <a:ext cx="8489" cy="7899"/>
            </a:xfrm>
            <a:custGeom>
              <a:avLst/>
              <a:gdLst/>
              <a:ahLst/>
              <a:cxnLst/>
              <a:rect l="l" t="t" r="r" b="b"/>
              <a:pathLst>
                <a:path w="187" h="174" extrusionOk="0">
                  <a:moveTo>
                    <a:pt x="100" y="68"/>
                  </a:moveTo>
                  <a:cubicBezTo>
                    <a:pt x="103" y="68"/>
                    <a:pt x="106" y="69"/>
                    <a:pt x="108" y="70"/>
                  </a:cubicBezTo>
                  <a:cubicBezTo>
                    <a:pt x="112" y="74"/>
                    <a:pt x="114" y="77"/>
                    <a:pt x="114" y="80"/>
                  </a:cubicBezTo>
                  <a:cubicBezTo>
                    <a:pt x="116" y="85"/>
                    <a:pt x="114" y="90"/>
                    <a:pt x="110" y="95"/>
                  </a:cubicBezTo>
                  <a:cubicBezTo>
                    <a:pt x="106" y="100"/>
                    <a:pt x="101" y="102"/>
                    <a:pt x="96" y="102"/>
                  </a:cubicBezTo>
                  <a:cubicBezTo>
                    <a:pt x="92" y="102"/>
                    <a:pt x="90" y="102"/>
                    <a:pt x="86" y="100"/>
                  </a:cubicBezTo>
                  <a:cubicBezTo>
                    <a:pt x="81" y="95"/>
                    <a:pt x="80" y="84"/>
                    <a:pt x="85" y="76"/>
                  </a:cubicBezTo>
                  <a:cubicBezTo>
                    <a:pt x="89" y="70"/>
                    <a:pt x="95" y="68"/>
                    <a:pt x="100" y="68"/>
                  </a:cubicBezTo>
                  <a:close/>
                  <a:moveTo>
                    <a:pt x="101" y="0"/>
                  </a:moveTo>
                  <a:cubicBezTo>
                    <a:pt x="74" y="0"/>
                    <a:pt x="45" y="12"/>
                    <a:pt x="28" y="35"/>
                  </a:cubicBezTo>
                  <a:cubicBezTo>
                    <a:pt x="1" y="74"/>
                    <a:pt x="6" y="126"/>
                    <a:pt x="42" y="155"/>
                  </a:cubicBezTo>
                  <a:cubicBezTo>
                    <a:pt x="56" y="166"/>
                    <a:pt x="75" y="174"/>
                    <a:pt x="95" y="174"/>
                  </a:cubicBezTo>
                  <a:cubicBezTo>
                    <a:pt x="122" y="174"/>
                    <a:pt x="148" y="160"/>
                    <a:pt x="165" y="137"/>
                  </a:cubicBezTo>
                  <a:cubicBezTo>
                    <a:pt x="180" y="117"/>
                    <a:pt x="186" y="92"/>
                    <a:pt x="182" y="68"/>
                  </a:cubicBezTo>
                  <a:cubicBezTo>
                    <a:pt x="180" y="45"/>
                    <a:pt x="168" y="26"/>
                    <a:pt x="148" y="13"/>
                  </a:cubicBezTo>
                  <a:cubicBezTo>
                    <a:pt x="134" y="4"/>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6734355" y="2392526"/>
              <a:ext cx="762591" cy="644700"/>
            </a:xfrm>
            <a:custGeom>
              <a:avLst/>
              <a:gdLst/>
              <a:ahLst/>
              <a:cxnLst/>
              <a:rect l="l" t="t" r="r" b="b"/>
              <a:pathLst>
                <a:path w="16799" h="14202" extrusionOk="0">
                  <a:moveTo>
                    <a:pt x="15198" y="207"/>
                  </a:moveTo>
                  <a:cubicBezTo>
                    <a:pt x="15206" y="207"/>
                    <a:pt x="15211" y="210"/>
                    <a:pt x="15213" y="217"/>
                  </a:cubicBezTo>
                  <a:cubicBezTo>
                    <a:pt x="15217" y="226"/>
                    <a:pt x="15211" y="235"/>
                    <a:pt x="15202" y="238"/>
                  </a:cubicBezTo>
                  <a:cubicBezTo>
                    <a:pt x="15201" y="238"/>
                    <a:pt x="15200" y="239"/>
                    <a:pt x="15199" y="239"/>
                  </a:cubicBezTo>
                  <a:cubicBezTo>
                    <a:pt x="15189" y="239"/>
                    <a:pt x="15181" y="234"/>
                    <a:pt x="15178" y="228"/>
                  </a:cubicBezTo>
                  <a:cubicBezTo>
                    <a:pt x="15176" y="224"/>
                    <a:pt x="15176" y="219"/>
                    <a:pt x="15180" y="217"/>
                  </a:cubicBezTo>
                  <a:cubicBezTo>
                    <a:pt x="15182" y="213"/>
                    <a:pt x="15186" y="209"/>
                    <a:pt x="15191" y="208"/>
                  </a:cubicBezTo>
                  <a:cubicBezTo>
                    <a:pt x="15192" y="208"/>
                    <a:pt x="15195" y="207"/>
                    <a:pt x="15198" y="207"/>
                  </a:cubicBezTo>
                  <a:close/>
                  <a:moveTo>
                    <a:pt x="15794" y="155"/>
                  </a:moveTo>
                  <a:lnTo>
                    <a:pt x="15794" y="155"/>
                  </a:lnTo>
                  <a:cubicBezTo>
                    <a:pt x="15803" y="157"/>
                    <a:pt x="15810" y="161"/>
                    <a:pt x="15819" y="163"/>
                  </a:cubicBezTo>
                  <a:cubicBezTo>
                    <a:pt x="15828" y="167"/>
                    <a:pt x="15836" y="168"/>
                    <a:pt x="15843" y="171"/>
                  </a:cubicBezTo>
                  <a:cubicBezTo>
                    <a:pt x="15830" y="186"/>
                    <a:pt x="15820" y="201"/>
                    <a:pt x="15813" y="219"/>
                  </a:cubicBezTo>
                  <a:cubicBezTo>
                    <a:pt x="15807" y="237"/>
                    <a:pt x="15804" y="256"/>
                    <a:pt x="15803" y="274"/>
                  </a:cubicBezTo>
                  <a:cubicBezTo>
                    <a:pt x="15797" y="272"/>
                    <a:pt x="15791" y="268"/>
                    <a:pt x="15784" y="266"/>
                  </a:cubicBezTo>
                  <a:cubicBezTo>
                    <a:pt x="15778" y="263"/>
                    <a:pt x="15770" y="263"/>
                    <a:pt x="15763" y="262"/>
                  </a:cubicBezTo>
                  <a:cubicBezTo>
                    <a:pt x="15772" y="247"/>
                    <a:pt x="15782" y="230"/>
                    <a:pt x="15788" y="212"/>
                  </a:cubicBezTo>
                  <a:cubicBezTo>
                    <a:pt x="15794" y="193"/>
                    <a:pt x="15797" y="173"/>
                    <a:pt x="15794" y="155"/>
                  </a:cubicBezTo>
                  <a:close/>
                  <a:moveTo>
                    <a:pt x="15625" y="45"/>
                  </a:moveTo>
                  <a:cubicBezTo>
                    <a:pt x="15671" y="51"/>
                    <a:pt x="15709" y="73"/>
                    <a:pt x="15731" y="108"/>
                  </a:cubicBezTo>
                  <a:cubicBezTo>
                    <a:pt x="15750" y="135"/>
                    <a:pt x="15754" y="168"/>
                    <a:pt x="15745" y="197"/>
                  </a:cubicBezTo>
                  <a:cubicBezTo>
                    <a:pt x="15729" y="246"/>
                    <a:pt x="15691" y="283"/>
                    <a:pt x="15646" y="296"/>
                  </a:cubicBezTo>
                  <a:cubicBezTo>
                    <a:pt x="15623" y="291"/>
                    <a:pt x="15598" y="286"/>
                    <a:pt x="15573" y="282"/>
                  </a:cubicBezTo>
                  <a:cubicBezTo>
                    <a:pt x="15565" y="281"/>
                    <a:pt x="15555" y="278"/>
                    <a:pt x="15546" y="278"/>
                  </a:cubicBezTo>
                  <a:cubicBezTo>
                    <a:pt x="15513" y="262"/>
                    <a:pt x="15473" y="242"/>
                    <a:pt x="15431" y="239"/>
                  </a:cubicBezTo>
                  <a:lnTo>
                    <a:pt x="15423" y="173"/>
                  </a:lnTo>
                  <a:lnTo>
                    <a:pt x="15415" y="108"/>
                  </a:lnTo>
                  <a:cubicBezTo>
                    <a:pt x="15446" y="101"/>
                    <a:pt x="15481" y="88"/>
                    <a:pt x="15513" y="76"/>
                  </a:cubicBezTo>
                  <a:cubicBezTo>
                    <a:pt x="15551" y="61"/>
                    <a:pt x="15592" y="45"/>
                    <a:pt x="15618" y="45"/>
                  </a:cubicBezTo>
                  <a:close/>
                  <a:moveTo>
                    <a:pt x="15183" y="94"/>
                  </a:moveTo>
                  <a:cubicBezTo>
                    <a:pt x="15206" y="94"/>
                    <a:pt x="15233" y="98"/>
                    <a:pt x="15262" y="102"/>
                  </a:cubicBezTo>
                  <a:cubicBezTo>
                    <a:pt x="15295" y="107"/>
                    <a:pt x="15328" y="112"/>
                    <a:pt x="15360" y="112"/>
                  </a:cubicBezTo>
                  <a:cubicBezTo>
                    <a:pt x="15363" y="112"/>
                    <a:pt x="15366" y="112"/>
                    <a:pt x="15369" y="112"/>
                  </a:cubicBezTo>
                  <a:lnTo>
                    <a:pt x="15385" y="244"/>
                  </a:lnTo>
                  <a:cubicBezTo>
                    <a:pt x="15367" y="249"/>
                    <a:pt x="15350" y="257"/>
                    <a:pt x="15335" y="267"/>
                  </a:cubicBezTo>
                  <a:cubicBezTo>
                    <a:pt x="15309" y="268"/>
                    <a:pt x="15286" y="268"/>
                    <a:pt x="15261" y="271"/>
                  </a:cubicBezTo>
                  <a:cubicBezTo>
                    <a:pt x="15277" y="250"/>
                    <a:pt x="15286" y="224"/>
                    <a:pt x="15280" y="196"/>
                  </a:cubicBezTo>
                  <a:cubicBezTo>
                    <a:pt x="15270" y="159"/>
                    <a:pt x="15233" y="134"/>
                    <a:pt x="15195" y="134"/>
                  </a:cubicBezTo>
                  <a:cubicBezTo>
                    <a:pt x="15186" y="134"/>
                    <a:pt x="15176" y="135"/>
                    <a:pt x="15167" y="138"/>
                  </a:cubicBezTo>
                  <a:cubicBezTo>
                    <a:pt x="15144" y="146"/>
                    <a:pt x="15124" y="162"/>
                    <a:pt x="15113" y="184"/>
                  </a:cubicBezTo>
                  <a:cubicBezTo>
                    <a:pt x="15103" y="205"/>
                    <a:pt x="15103" y="228"/>
                    <a:pt x="15111" y="249"/>
                  </a:cubicBezTo>
                  <a:cubicBezTo>
                    <a:pt x="15117" y="265"/>
                    <a:pt x="15128" y="277"/>
                    <a:pt x="15141" y="288"/>
                  </a:cubicBezTo>
                  <a:lnTo>
                    <a:pt x="15090" y="300"/>
                  </a:lnTo>
                  <a:cubicBezTo>
                    <a:pt x="15080" y="289"/>
                    <a:pt x="15074" y="278"/>
                    <a:pt x="15067" y="266"/>
                  </a:cubicBezTo>
                  <a:cubicBezTo>
                    <a:pt x="15054" y="240"/>
                    <a:pt x="15054" y="207"/>
                    <a:pt x="15067" y="176"/>
                  </a:cubicBezTo>
                  <a:cubicBezTo>
                    <a:pt x="15083" y="140"/>
                    <a:pt x="15114" y="112"/>
                    <a:pt x="15155" y="98"/>
                  </a:cubicBezTo>
                  <a:cubicBezTo>
                    <a:pt x="15162" y="96"/>
                    <a:pt x="15171" y="94"/>
                    <a:pt x="15183" y="94"/>
                  </a:cubicBezTo>
                  <a:close/>
                  <a:moveTo>
                    <a:pt x="15013" y="233"/>
                  </a:moveTo>
                  <a:cubicBezTo>
                    <a:pt x="15014" y="252"/>
                    <a:pt x="15018" y="271"/>
                    <a:pt x="15028" y="288"/>
                  </a:cubicBezTo>
                  <a:cubicBezTo>
                    <a:pt x="15032" y="297"/>
                    <a:pt x="15038" y="305"/>
                    <a:pt x="15045" y="313"/>
                  </a:cubicBezTo>
                  <a:cubicBezTo>
                    <a:pt x="15034" y="315"/>
                    <a:pt x="15024" y="320"/>
                    <a:pt x="15013" y="324"/>
                  </a:cubicBezTo>
                  <a:cubicBezTo>
                    <a:pt x="15011" y="315"/>
                    <a:pt x="15008" y="308"/>
                    <a:pt x="15003" y="300"/>
                  </a:cubicBezTo>
                  <a:cubicBezTo>
                    <a:pt x="14995" y="283"/>
                    <a:pt x="14982" y="268"/>
                    <a:pt x="14969" y="255"/>
                  </a:cubicBezTo>
                  <a:cubicBezTo>
                    <a:pt x="14976" y="252"/>
                    <a:pt x="14985" y="250"/>
                    <a:pt x="14992" y="246"/>
                  </a:cubicBezTo>
                  <a:cubicBezTo>
                    <a:pt x="15000" y="242"/>
                    <a:pt x="15007" y="238"/>
                    <a:pt x="15013" y="233"/>
                  </a:cubicBezTo>
                  <a:close/>
                  <a:moveTo>
                    <a:pt x="15725" y="304"/>
                  </a:moveTo>
                  <a:cubicBezTo>
                    <a:pt x="15741" y="304"/>
                    <a:pt x="15755" y="307"/>
                    <a:pt x="15768" y="310"/>
                  </a:cubicBezTo>
                  <a:cubicBezTo>
                    <a:pt x="15782" y="314"/>
                    <a:pt x="15793" y="322"/>
                    <a:pt x="15805" y="330"/>
                  </a:cubicBezTo>
                  <a:cubicBezTo>
                    <a:pt x="15807" y="334"/>
                    <a:pt x="15807" y="339"/>
                    <a:pt x="15808" y="342"/>
                  </a:cubicBezTo>
                  <a:cubicBezTo>
                    <a:pt x="15778" y="330"/>
                    <a:pt x="15746" y="321"/>
                    <a:pt x="15713" y="313"/>
                  </a:cubicBezTo>
                  <a:cubicBezTo>
                    <a:pt x="15716" y="310"/>
                    <a:pt x="15721" y="307"/>
                    <a:pt x="15725" y="304"/>
                  </a:cubicBezTo>
                  <a:close/>
                  <a:moveTo>
                    <a:pt x="14848" y="373"/>
                  </a:moveTo>
                  <a:cubicBezTo>
                    <a:pt x="14854" y="373"/>
                    <a:pt x="14859" y="376"/>
                    <a:pt x="14861" y="381"/>
                  </a:cubicBezTo>
                  <a:lnTo>
                    <a:pt x="14861" y="382"/>
                  </a:lnTo>
                  <a:cubicBezTo>
                    <a:pt x="14851" y="387"/>
                    <a:pt x="14842" y="391"/>
                    <a:pt x="14832" y="397"/>
                  </a:cubicBezTo>
                  <a:cubicBezTo>
                    <a:pt x="14829" y="393"/>
                    <a:pt x="14828" y="391"/>
                    <a:pt x="14829" y="388"/>
                  </a:cubicBezTo>
                  <a:cubicBezTo>
                    <a:pt x="14832" y="383"/>
                    <a:pt x="14834" y="379"/>
                    <a:pt x="14838" y="376"/>
                  </a:cubicBezTo>
                  <a:cubicBezTo>
                    <a:pt x="14840" y="373"/>
                    <a:pt x="14844" y="373"/>
                    <a:pt x="14848" y="373"/>
                  </a:cubicBezTo>
                  <a:close/>
                  <a:moveTo>
                    <a:pt x="15965" y="165"/>
                  </a:moveTo>
                  <a:cubicBezTo>
                    <a:pt x="15992" y="165"/>
                    <a:pt x="16018" y="172"/>
                    <a:pt x="16041" y="187"/>
                  </a:cubicBezTo>
                  <a:cubicBezTo>
                    <a:pt x="16062" y="198"/>
                    <a:pt x="16085" y="235"/>
                    <a:pt x="16110" y="271"/>
                  </a:cubicBezTo>
                  <a:cubicBezTo>
                    <a:pt x="16130" y="302"/>
                    <a:pt x="16150" y="331"/>
                    <a:pt x="16172" y="356"/>
                  </a:cubicBezTo>
                  <a:lnTo>
                    <a:pt x="16083" y="457"/>
                  </a:lnTo>
                  <a:cubicBezTo>
                    <a:pt x="16053" y="437"/>
                    <a:pt x="16016" y="429"/>
                    <a:pt x="15982" y="424"/>
                  </a:cubicBezTo>
                  <a:cubicBezTo>
                    <a:pt x="15946" y="404"/>
                    <a:pt x="15908" y="386"/>
                    <a:pt x="15869" y="370"/>
                  </a:cubicBezTo>
                  <a:cubicBezTo>
                    <a:pt x="15846" y="333"/>
                    <a:pt x="15839" y="283"/>
                    <a:pt x="15853" y="236"/>
                  </a:cubicBezTo>
                  <a:cubicBezTo>
                    <a:pt x="15871" y="192"/>
                    <a:pt x="15914" y="165"/>
                    <a:pt x="15965" y="165"/>
                  </a:cubicBezTo>
                  <a:close/>
                  <a:moveTo>
                    <a:pt x="14852" y="260"/>
                  </a:moveTo>
                  <a:cubicBezTo>
                    <a:pt x="14898" y="260"/>
                    <a:pt x="14942" y="282"/>
                    <a:pt x="14961" y="321"/>
                  </a:cubicBezTo>
                  <a:cubicBezTo>
                    <a:pt x="14964" y="326"/>
                    <a:pt x="14964" y="332"/>
                    <a:pt x="14967" y="340"/>
                  </a:cubicBezTo>
                  <a:cubicBezTo>
                    <a:pt x="14952" y="345"/>
                    <a:pt x="14939" y="350"/>
                    <a:pt x="14924" y="355"/>
                  </a:cubicBezTo>
                  <a:cubicBezTo>
                    <a:pt x="14923" y="351"/>
                    <a:pt x="14923" y="348"/>
                    <a:pt x="14920" y="345"/>
                  </a:cubicBezTo>
                  <a:cubicBezTo>
                    <a:pt x="14905" y="319"/>
                    <a:pt x="14876" y="305"/>
                    <a:pt x="14846" y="305"/>
                  </a:cubicBezTo>
                  <a:cubicBezTo>
                    <a:pt x="14830" y="305"/>
                    <a:pt x="14813" y="309"/>
                    <a:pt x="14798" y="318"/>
                  </a:cubicBezTo>
                  <a:cubicBezTo>
                    <a:pt x="14777" y="331"/>
                    <a:pt x="14762" y="352"/>
                    <a:pt x="14759" y="376"/>
                  </a:cubicBezTo>
                  <a:cubicBezTo>
                    <a:pt x="14755" y="394"/>
                    <a:pt x="14759" y="413"/>
                    <a:pt x="14768" y="429"/>
                  </a:cubicBezTo>
                  <a:cubicBezTo>
                    <a:pt x="14738" y="446"/>
                    <a:pt x="14708" y="464"/>
                    <a:pt x="14681" y="484"/>
                  </a:cubicBezTo>
                  <a:lnTo>
                    <a:pt x="14652" y="448"/>
                  </a:lnTo>
                  <a:cubicBezTo>
                    <a:pt x="14679" y="423"/>
                    <a:pt x="14700" y="387"/>
                    <a:pt x="14719" y="356"/>
                  </a:cubicBezTo>
                  <a:cubicBezTo>
                    <a:pt x="14739" y="325"/>
                    <a:pt x="14759" y="293"/>
                    <a:pt x="14776" y="283"/>
                  </a:cubicBezTo>
                  <a:cubicBezTo>
                    <a:pt x="14799" y="267"/>
                    <a:pt x="14826" y="260"/>
                    <a:pt x="14852" y="260"/>
                  </a:cubicBezTo>
                  <a:close/>
                  <a:moveTo>
                    <a:pt x="16290" y="556"/>
                  </a:moveTo>
                  <a:cubicBezTo>
                    <a:pt x="16295" y="556"/>
                    <a:pt x="16301" y="558"/>
                    <a:pt x="16305" y="562"/>
                  </a:cubicBezTo>
                  <a:cubicBezTo>
                    <a:pt x="16309" y="566"/>
                    <a:pt x="16310" y="572"/>
                    <a:pt x="16309" y="577"/>
                  </a:cubicBezTo>
                  <a:cubicBezTo>
                    <a:pt x="16309" y="579"/>
                    <a:pt x="16308" y="583"/>
                    <a:pt x="16304" y="586"/>
                  </a:cubicBezTo>
                  <a:cubicBezTo>
                    <a:pt x="16300" y="589"/>
                    <a:pt x="16297" y="590"/>
                    <a:pt x="16294" y="590"/>
                  </a:cubicBezTo>
                  <a:cubicBezTo>
                    <a:pt x="16288" y="590"/>
                    <a:pt x="16283" y="586"/>
                    <a:pt x="16280" y="582"/>
                  </a:cubicBezTo>
                  <a:cubicBezTo>
                    <a:pt x="16273" y="577"/>
                    <a:pt x="16274" y="566"/>
                    <a:pt x="16282" y="560"/>
                  </a:cubicBezTo>
                  <a:cubicBezTo>
                    <a:pt x="16284" y="557"/>
                    <a:pt x="16288" y="556"/>
                    <a:pt x="16290" y="556"/>
                  </a:cubicBezTo>
                  <a:close/>
                  <a:moveTo>
                    <a:pt x="16208" y="387"/>
                  </a:moveTo>
                  <a:cubicBezTo>
                    <a:pt x="16235" y="407"/>
                    <a:pt x="16268" y="423"/>
                    <a:pt x="16301" y="437"/>
                  </a:cubicBezTo>
                  <a:lnTo>
                    <a:pt x="16308" y="440"/>
                  </a:lnTo>
                  <a:cubicBezTo>
                    <a:pt x="16329" y="449"/>
                    <a:pt x="16378" y="472"/>
                    <a:pt x="16393" y="491"/>
                  </a:cubicBezTo>
                  <a:cubicBezTo>
                    <a:pt x="16420" y="524"/>
                    <a:pt x="16431" y="565"/>
                    <a:pt x="16425" y="603"/>
                  </a:cubicBezTo>
                  <a:cubicBezTo>
                    <a:pt x="16420" y="636"/>
                    <a:pt x="16401" y="663"/>
                    <a:pt x="16373" y="680"/>
                  </a:cubicBezTo>
                  <a:cubicBezTo>
                    <a:pt x="16358" y="690"/>
                    <a:pt x="16341" y="695"/>
                    <a:pt x="16324" y="699"/>
                  </a:cubicBezTo>
                  <a:cubicBezTo>
                    <a:pt x="16311" y="684"/>
                    <a:pt x="16299" y="672"/>
                    <a:pt x="16287" y="657"/>
                  </a:cubicBezTo>
                  <a:lnTo>
                    <a:pt x="16287" y="657"/>
                  </a:lnTo>
                  <a:cubicBezTo>
                    <a:pt x="16289" y="657"/>
                    <a:pt x="16293" y="659"/>
                    <a:pt x="16295" y="659"/>
                  </a:cubicBezTo>
                  <a:cubicBezTo>
                    <a:pt x="16314" y="659"/>
                    <a:pt x="16332" y="654"/>
                    <a:pt x="16347" y="642"/>
                  </a:cubicBezTo>
                  <a:cubicBezTo>
                    <a:pt x="16366" y="630"/>
                    <a:pt x="16378" y="610"/>
                    <a:pt x="16380" y="585"/>
                  </a:cubicBezTo>
                  <a:cubicBezTo>
                    <a:pt x="16383" y="562"/>
                    <a:pt x="16377" y="537"/>
                    <a:pt x="16361" y="517"/>
                  </a:cubicBezTo>
                  <a:cubicBezTo>
                    <a:pt x="16344" y="495"/>
                    <a:pt x="16317" y="484"/>
                    <a:pt x="16290" y="484"/>
                  </a:cubicBezTo>
                  <a:cubicBezTo>
                    <a:pt x="16270" y="484"/>
                    <a:pt x="16250" y="491"/>
                    <a:pt x="16235" y="505"/>
                  </a:cubicBezTo>
                  <a:cubicBezTo>
                    <a:pt x="16214" y="525"/>
                    <a:pt x="16206" y="553"/>
                    <a:pt x="16209" y="580"/>
                  </a:cubicBezTo>
                  <a:cubicBezTo>
                    <a:pt x="16189" y="562"/>
                    <a:pt x="16168" y="545"/>
                    <a:pt x="16147" y="529"/>
                  </a:cubicBezTo>
                  <a:cubicBezTo>
                    <a:pt x="16139" y="511"/>
                    <a:pt x="16130" y="498"/>
                    <a:pt x="16120" y="485"/>
                  </a:cubicBezTo>
                  <a:lnTo>
                    <a:pt x="16183" y="416"/>
                  </a:lnTo>
                  <a:lnTo>
                    <a:pt x="16208" y="387"/>
                  </a:lnTo>
                  <a:close/>
                  <a:moveTo>
                    <a:pt x="14618" y="477"/>
                  </a:moveTo>
                  <a:lnTo>
                    <a:pt x="14645" y="510"/>
                  </a:lnTo>
                  <a:cubicBezTo>
                    <a:pt x="14616" y="532"/>
                    <a:pt x="14589" y="555"/>
                    <a:pt x="14563" y="579"/>
                  </a:cubicBezTo>
                  <a:cubicBezTo>
                    <a:pt x="14550" y="573"/>
                    <a:pt x="14536" y="570"/>
                    <a:pt x="14522" y="570"/>
                  </a:cubicBezTo>
                  <a:cubicBezTo>
                    <a:pt x="14499" y="570"/>
                    <a:pt x="14477" y="578"/>
                    <a:pt x="14460" y="594"/>
                  </a:cubicBezTo>
                  <a:cubicBezTo>
                    <a:pt x="14442" y="611"/>
                    <a:pt x="14433" y="635"/>
                    <a:pt x="14433" y="660"/>
                  </a:cubicBezTo>
                  <a:cubicBezTo>
                    <a:pt x="14433" y="674"/>
                    <a:pt x="14438" y="688"/>
                    <a:pt x="14445" y="699"/>
                  </a:cubicBezTo>
                  <a:cubicBezTo>
                    <a:pt x="14434" y="711"/>
                    <a:pt x="14423" y="725"/>
                    <a:pt x="14415" y="737"/>
                  </a:cubicBezTo>
                  <a:cubicBezTo>
                    <a:pt x="14399" y="718"/>
                    <a:pt x="14387" y="695"/>
                    <a:pt x="14386" y="669"/>
                  </a:cubicBezTo>
                  <a:cubicBezTo>
                    <a:pt x="14383" y="630"/>
                    <a:pt x="14399" y="593"/>
                    <a:pt x="14429" y="562"/>
                  </a:cubicBezTo>
                  <a:cubicBezTo>
                    <a:pt x="14442" y="549"/>
                    <a:pt x="14476" y="536"/>
                    <a:pt x="14511" y="524"/>
                  </a:cubicBezTo>
                  <a:cubicBezTo>
                    <a:pt x="14547" y="510"/>
                    <a:pt x="14585" y="498"/>
                    <a:pt x="14618" y="477"/>
                  </a:cubicBezTo>
                  <a:close/>
                  <a:moveTo>
                    <a:pt x="16438" y="682"/>
                  </a:moveTo>
                  <a:cubicBezTo>
                    <a:pt x="16442" y="690"/>
                    <a:pt x="16445" y="697"/>
                    <a:pt x="16450" y="704"/>
                  </a:cubicBezTo>
                  <a:cubicBezTo>
                    <a:pt x="16454" y="711"/>
                    <a:pt x="16461" y="718"/>
                    <a:pt x="16464" y="726"/>
                  </a:cubicBezTo>
                  <a:cubicBezTo>
                    <a:pt x="16445" y="729"/>
                    <a:pt x="16426" y="735"/>
                    <a:pt x="16410" y="745"/>
                  </a:cubicBezTo>
                  <a:cubicBezTo>
                    <a:pt x="16399" y="752"/>
                    <a:pt x="16388" y="760"/>
                    <a:pt x="16378" y="769"/>
                  </a:cubicBezTo>
                  <a:cubicBezTo>
                    <a:pt x="16369" y="758"/>
                    <a:pt x="16362" y="750"/>
                    <a:pt x="16353" y="740"/>
                  </a:cubicBezTo>
                  <a:cubicBezTo>
                    <a:pt x="16368" y="735"/>
                    <a:pt x="16383" y="730"/>
                    <a:pt x="16396" y="721"/>
                  </a:cubicBezTo>
                  <a:cubicBezTo>
                    <a:pt x="16413" y="711"/>
                    <a:pt x="16427" y="697"/>
                    <a:pt x="16438" y="682"/>
                  </a:cubicBezTo>
                  <a:close/>
                  <a:moveTo>
                    <a:pt x="14360" y="746"/>
                  </a:moveTo>
                  <a:cubicBezTo>
                    <a:pt x="14368" y="756"/>
                    <a:pt x="14375" y="767"/>
                    <a:pt x="14383" y="776"/>
                  </a:cubicBezTo>
                  <a:cubicBezTo>
                    <a:pt x="14376" y="784"/>
                    <a:pt x="14370" y="793"/>
                    <a:pt x="14364" y="800"/>
                  </a:cubicBezTo>
                  <a:cubicBezTo>
                    <a:pt x="14354" y="794"/>
                    <a:pt x="14342" y="786"/>
                    <a:pt x="14331" y="783"/>
                  </a:cubicBezTo>
                  <a:cubicBezTo>
                    <a:pt x="14337" y="776"/>
                    <a:pt x="14342" y="772"/>
                    <a:pt x="14348" y="766"/>
                  </a:cubicBezTo>
                  <a:cubicBezTo>
                    <a:pt x="14353" y="758"/>
                    <a:pt x="14357" y="752"/>
                    <a:pt x="14360" y="746"/>
                  </a:cubicBezTo>
                  <a:close/>
                  <a:moveTo>
                    <a:pt x="16495" y="887"/>
                  </a:moveTo>
                  <a:cubicBezTo>
                    <a:pt x="16501" y="887"/>
                    <a:pt x="16508" y="890"/>
                    <a:pt x="16510" y="897"/>
                  </a:cubicBezTo>
                  <a:cubicBezTo>
                    <a:pt x="16514" y="902"/>
                    <a:pt x="16514" y="908"/>
                    <a:pt x="16510" y="911"/>
                  </a:cubicBezTo>
                  <a:cubicBezTo>
                    <a:pt x="16509" y="914"/>
                    <a:pt x="16508" y="919"/>
                    <a:pt x="16503" y="920"/>
                  </a:cubicBezTo>
                  <a:cubicBezTo>
                    <a:pt x="16501" y="920"/>
                    <a:pt x="16500" y="920"/>
                    <a:pt x="16498" y="920"/>
                  </a:cubicBezTo>
                  <a:cubicBezTo>
                    <a:pt x="16491" y="920"/>
                    <a:pt x="16483" y="917"/>
                    <a:pt x="16480" y="910"/>
                  </a:cubicBezTo>
                  <a:cubicBezTo>
                    <a:pt x="16477" y="901"/>
                    <a:pt x="16479" y="892"/>
                    <a:pt x="16488" y="888"/>
                  </a:cubicBezTo>
                  <a:cubicBezTo>
                    <a:pt x="16489" y="887"/>
                    <a:pt x="16493" y="887"/>
                    <a:pt x="16495" y="887"/>
                  </a:cubicBezTo>
                  <a:close/>
                  <a:moveTo>
                    <a:pt x="14273" y="935"/>
                  </a:moveTo>
                  <a:cubicBezTo>
                    <a:pt x="14275" y="935"/>
                    <a:pt x="14278" y="935"/>
                    <a:pt x="14281" y="938"/>
                  </a:cubicBezTo>
                  <a:cubicBezTo>
                    <a:pt x="14283" y="940"/>
                    <a:pt x="14283" y="941"/>
                    <a:pt x="14284" y="943"/>
                  </a:cubicBezTo>
                  <a:cubicBezTo>
                    <a:pt x="14280" y="952"/>
                    <a:pt x="14275" y="960"/>
                    <a:pt x="14271" y="969"/>
                  </a:cubicBezTo>
                  <a:cubicBezTo>
                    <a:pt x="14270" y="969"/>
                    <a:pt x="14270" y="969"/>
                    <a:pt x="14270" y="969"/>
                  </a:cubicBezTo>
                  <a:cubicBezTo>
                    <a:pt x="14269" y="969"/>
                    <a:pt x="14268" y="969"/>
                    <a:pt x="14268" y="969"/>
                  </a:cubicBezTo>
                  <a:cubicBezTo>
                    <a:pt x="14264" y="969"/>
                    <a:pt x="14262" y="968"/>
                    <a:pt x="14259" y="967"/>
                  </a:cubicBezTo>
                  <a:cubicBezTo>
                    <a:pt x="14257" y="964"/>
                    <a:pt x="14254" y="962"/>
                    <a:pt x="14254" y="957"/>
                  </a:cubicBezTo>
                  <a:cubicBezTo>
                    <a:pt x="14253" y="951"/>
                    <a:pt x="14254" y="947"/>
                    <a:pt x="14258" y="943"/>
                  </a:cubicBezTo>
                  <a:cubicBezTo>
                    <a:pt x="14261" y="938"/>
                    <a:pt x="14267" y="935"/>
                    <a:pt x="14273" y="935"/>
                  </a:cubicBezTo>
                  <a:close/>
                  <a:moveTo>
                    <a:pt x="16495" y="768"/>
                  </a:moveTo>
                  <a:cubicBezTo>
                    <a:pt x="16544" y="768"/>
                    <a:pt x="16590" y="800"/>
                    <a:pt x="16612" y="851"/>
                  </a:cubicBezTo>
                  <a:cubicBezTo>
                    <a:pt x="16621" y="869"/>
                    <a:pt x="16620" y="909"/>
                    <a:pt x="16620" y="948"/>
                  </a:cubicBezTo>
                  <a:cubicBezTo>
                    <a:pt x="16620" y="985"/>
                    <a:pt x="16619" y="1025"/>
                    <a:pt x="16625" y="1062"/>
                  </a:cubicBezTo>
                  <a:lnTo>
                    <a:pt x="16546" y="1085"/>
                  </a:lnTo>
                  <a:cubicBezTo>
                    <a:pt x="16535" y="1054"/>
                    <a:pt x="16522" y="1022"/>
                    <a:pt x="16508" y="990"/>
                  </a:cubicBezTo>
                  <a:cubicBezTo>
                    <a:pt x="16515" y="989"/>
                    <a:pt x="16522" y="989"/>
                    <a:pt x="16529" y="987"/>
                  </a:cubicBezTo>
                  <a:cubicBezTo>
                    <a:pt x="16551" y="979"/>
                    <a:pt x="16566" y="962"/>
                    <a:pt x="16575" y="941"/>
                  </a:cubicBezTo>
                  <a:cubicBezTo>
                    <a:pt x="16584" y="919"/>
                    <a:pt x="16583" y="892"/>
                    <a:pt x="16574" y="869"/>
                  </a:cubicBezTo>
                  <a:cubicBezTo>
                    <a:pt x="16558" y="837"/>
                    <a:pt x="16526" y="817"/>
                    <a:pt x="16493" y="817"/>
                  </a:cubicBezTo>
                  <a:cubicBezTo>
                    <a:pt x="16481" y="817"/>
                    <a:pt x="16468" y="820"/>
                    <a:pt x="16457" y="826"/>
                  </a:cubicBezTo>
                  <a:cubicBezTo>
                    <a:pt x="16446" y="831"/>
                    <a:pt x="16437" y="839"/>
                    <a:pt x="16430" y="847"/>
                  </a:cubicBezTo>
                  <a:cubicBezTo>
                    <a:pt x="16422" y="835"/>
                    <a:pt x="16415" y="822"/>
                    <a:pt x="16406" y="810"/>
                  </a:cubicBezTo>
                  <a:cubicBezTo>
                    <a:pt x="16416" y="800"/>
                    <a:pt x="16424" y="792"/>
                    <a:pt x="16436" y="784"/>
                  </a:cubicBezTo>
                  <a:cubicBezTo>
                    <a:pt x="16452" y="773"/>
                    <a:pt x="16473" y="768"/>
                    <a:pt x="16493" y="768"/>
                  </a:cubicBezTo>
                  <a:cubicBezTo>
                    <a:pt x="16493" y="768"/>
                    <a:pt x="16494" y="768"/>
                    <a:pt x="16495" y="768"/>
                  </a:cubicBezTo>
                  <a:close/>
                  <a:moveTo>
                    <a:pt x="14278" y="820"/>
                  </a:moveTo>
                  <a:cubicBezTo>
                    <a:pt x="14301" y="820"/>
                    <a:pt x="14323" y="825"/>
                    <a:pt x="14342" y="837"/>
                  </a:cubicBezTo>
                  <a:cubicBezTo>
                    <a:pt x="14334" y="851"/>
                    <a:pt x="14325" y="864"/>
                    <a:pt x="14317" y="878"/>
                  </a:cubicBezTo>
                  <a:cubicBezTo>
                    <a:pt x="14303" y="870"/>
                    <a:pt x="14287" y="866"/>
                    <a:pt x="14271" y="866"/>
                  </a:cubicBezTo>
                  <a:cubicBezTo>
                    <a:pt x="14245" y="866"/>
                    <a:pt x="14218" y="878"/>
                    <a:pt x="14201" y="901"/>
                  </a:cubicBezTo>
                  <a:cubicBezTo>
                    <a:pt x="14186" y="921"/>
                    <a:pt x="14180" y="945"/>
                    <a:pt x="14184" y="968"/>
                  </a:cubicBezTo>
                  <a:cubicBezTo>
                    <a:pt x="14188" y="990"/>
                    <a:pt x="14200" y="1010"/>
                    <a:pt x="14217" y="1024"/>
                  </a:cubicBezTo>
                  <a:cubicBezTo>
                    <a:pt x="14225" y="1029"/>
                    <a:pt x="14233" y="1032"/>
                    <a:pt x="14241" y="1036"/>
                  </a:cubicBezTo>
                  <a:cubicBezTo>
                    <a:pt x="14227" y="1068"/>
                    <a:pt x="14216" y="1103"/>
                    <a:pt x="14205" y="1137"/>
                  </a:cubicBezTo>
                  <a:lnTo>
                    <a:pt x="14114" y="1073"/>
                  </a:lnTo>
                  <a:lnTo>
                    <a:pt x="14105" y="1066"/>
                  </a:lnTo>
                  <a:cubicBezTo>
                    <a:pt x="14123" y="1031"/>
                    <a:pt x="14132" y="989"/>
                    <a:pt x="14142" y="951"/>
                  </a:cubicBezTo>
                  <a:cubicBezTo>
                    <a:pt x="14148" y="921"/>
                    <a:pt x="14157" y="888"/>
                    <a:pt x="14167" y="874"/>
                  </a:cubicBezTo>
                  <a:cubicBezTo>
                    <a:pt x="14194" y="839"/>
                    <a:pt x="14237" y="820"/>
                    <a:pt x="14278" y="820"/>
                  </a:cubicBezTo>
                  <a:close/>
                  <a:moveTo>
                    <a:pt x="16614" y="1289"/>
                  </a:moveTo>
                  <a:cubicBezTo>
                    <a:pt x="16621" y="1289"/>
                    <a:pt x="16628" y="1295"/>
                    <a:pt x="16630" y="1305"/>
                  </a:cubicBezTo>
                  <a:cubicBezTo>
                    <a:pt x="16631" y="1310"/>
                    <a:pt x="16630" y="1315"/>
                    <a:pt x="16625" y="1319"/>
                  </a:cubicBezTo>
                  <a:cubicBezTo>
                    <a:pt x="16624" y="1321"/>
                    <a:pt x="16620" y="1325"/>
                    <a:pt x="16616" y="1325"/>
                  </a:cubicBezTo>
                  <a:lnTo>
                    <a:pt x="16615" y="1347"/>
                  </a:lnTo>
                  <a:lnTo>
                    <a:pt x="16615" y="1325"/>
                  </a:lnTo>
                  <a:cubicBezTo>
                    <a:pt x="16612" y="1325"/>
                    <a:pt x="16610" y="1322"/>
                    <a:pt x="16606" y="1321"/>
                  </a:cubicBezTo>
                  <a:cubicBezTo>
                    <a:pt x="16605" y="1312"/>
                    <a:pt x="16604" y="1305"/>
                    <a:pt x="16601" y="1295"/>
                  </a:cubicBezTo>
                  <a:cubicBezTo>
                    <a:pt x="16604" y="1293"/>
                    <a:pt x="16609" y="1290"/>
                    <a:pt x="16614" y="1289"/>
                  </a:cubicBezTo>
                  <a:close/>
                  <a:moveTo>
                    <a:pt x="14078" y="1103"/>
                  </a:moveTo>
                  <a:lnTo>
                    <a:pt x="14185" y="1180"/>
                  </a:lnTo>
                  <a:cubicBezTo>
                    <a:pt x="14167" y="1216"/>
                    <a:pt x="14158" y="1259"/>
                    <a:pt x="14149" y="1297"/>
                  </a:cubicBezTo>
                  <a:cubicBezTo>
                    <a:pt x="14144" y="1327"/>
                    <a:pt x="14138" y="1357"/>
                    <a:pt x="14130" y="1369"/>
                  </a:cubicBezTo>
                  <a:cubicBezTo>
                    <a:pt x="14104" y="1406"/>
                    <a:pt x="14060" y="1427"/>
                    <a:pt x="14017" y="1427"/>
                  </a:cubicBezTo>
                  <a:cubicBezTo>
                    <a:pt x="13992" y="1427"/>
                    <a:pt x="13968" y="1420"/>
                    <a:pt x="13947" y="1406"/>
                  </a:cubicBezTo>
                  <a:cubicBezTo>
                    <a:pt x="13919" y="1388"/>
                    <a:pt x="13900" y="1358"/>
                    <a:pt x="13894" y="1323"/>
                  </a:cubicBezTo>
                  <a:cubicBezTo>
                    <a:pt x="13889" y="1290"/>
                    <a:pt x="13896" y="1253"/>
                    <a:pt x="13917" y="1221"/>
                  </a:cubicBezTo>
                  <a:cubicBezTo>
                    <a:pt x="13927" y="1209"/>
                    <a:pt x="13953" y="1191"/>
                    <a:pt x="13980" y="1175"/>
                  </a:cubicBezTo>
                  <a:cubicBezTo>
                    <a:pt x="14012" y="1154"/>
                    <a:pt x="14051" y="1132"/>
                    <a:pt x="14078" y="1103"/>
                  </a:cubicBezTo>
                  <a:close/>
                  <a:moveTo>
                    <a:pt x="16641" y="1105"/>
                  </a:moveTo>
                  <a:cubicBezTo>
                    <a:pt x="16656" y="1138"/>
                    <a:pt x="16677" y="1172"/>
                    <a:pt x="16698" y="1201"/>
                  </a:cubicBezTo>
                  <a:cubicBezTo>
                    <a:pt x="16716" y="1233"/>
                    <a:pt x="16740" y="1267"/>
                    <a:pt x="16742" y="1289"/>
                  </a:cubicBezTo>
                  <a:cubicBezTo>
                    <a:pt x="16749" y="1331"/>
                    <a:pt x="16737" y="1372"/>
                    <a:pt x="16712" y="1402"/>
                  </a:cubicBezTo>
                  <a:cubicBezTo>
                    <a:pt x="16690" y="1427"/>
                    <a:pt x="16661" y="1442"/>
                    <a:pt x="16630" y="1442"/>
                  </a:cubicBezTo>
                  <a:lnTo>
                    <a:pt x="16626" y="1464"/>
                  </a:lnTo>
                  <a:lnTo>
                    <a:pt x="16626" y="1442"/>
                  </a:lnTo>
                  <a:cubicBezTo>
                    <a:pt x="16624" y="1442"/>
                    <a:pt x="16621" y="1441"/>
                    <a:pt x="16620" y="1441"/>
                  </a:cubicBezTo>
                  <a:cubicBezTo>
                    <a:pt x="16619" y="1425"/>
                    <a:pt x="16617" y="1410"/>
                    <a:pt x="16616" y="1395"/>
                  </a:cubicBezTo>
                  <a:lnTo>
                    <a:pt x="16626" y="1395"/>
                  </a:lnTo>
                  <a:cubicBezTo>
                    <a:pt x="16649" y="1393"/>
                    <a:pt x="16669" y="1383"/>
                    <a:pt x="16683" y="1364"/>
                  </a:cubicBezTo>
                  <a:cubicBezTo>
                    <a:pt x="16698" y="1346"/>
                    <a:pt x="16705" y="1320"/>
                    <a:pt x="16701" y="1295"/>
                  </a:cubicBezTo>
                  <a:cubicBezTo>
                    <a:pt x="16695" y="1251"/>
                    <a:pt x="16658" y="1219"/>
                    <a:pt x="16618" y="1219"/>
                  </a:cubicBezTo>
                  <a:cubicBezTo>
                    <a:pt x="16612" y="1219"/>
                    <a:pt x="16607" y="1220"/>
                    <a:pt x="16601" y="1221"/>
                  </a:cubicBezTo>
                  <a:cubicBezTo>
                    <a:pt x="16598" y="1222"/>
                    <a:pt x="16595" y="1224"/>
                    <a:pt x="16591" y="1225"/>
                  </a:cubicBezTo>
                  <a:cubicBezTo>
                    <a:pt x="16583" y="1193"/>
                    <a:pt x="16574" y="1161"/>
                    <a:pt x="16563" y="1127"/>
                  </a:cubicBezTo>
                  <a:lnTo>
                    <a:pt x="16578" y="1124"/>
                  </a:lnTo>
                  <a:lnTo>
                    <a:pt x="16641" y="1105"/>
                  </a:lnTo>
                  <a:close/>
                  <a:moveTo>
                    <a:pt x="13882" y="1403"/>
                  </a:moveTo>
                  <a:cubicBezTo>
                    <a:pt x="13894" y="1418"/>
                    <a:pt x="13907" y="1432"/>
                    <a:pt x="13923" y="1444"/>
                  </a:cubicBezTo>
                  <a:cubicBezTo>
                    <a:pt x="13938" y="1454"/>
                    <a:pt x="13957" y="1463"/>
                    <a:pt x="13975" y="1468"/>
                  </a:cubicBezTo>
                  <a:cubicBezTo>
                    <a:pt x="13970" y="1474"/>
                    <a:pt x="13965" y="1480"/>
                    <a:pt x="13959" y="1486"/>
                  </a:cubicBezTo>
                  <a:cubicBezTo>
                    <a:pt x="13956" y="1493"/>
                    <a:pt x="13952" y="1500"/>
                    <a:pt x="13949" y="1507"/>
                  </a:cubicBezTo>
                  <a:cubicBezTo>
                    <a:pt x="13938" y="1491"/>
                    <a:pt x="13926" y="1479"/>
                    <a:pt x="13909" y="1467"/>
                  </a:cubicBezTo>
                  <a:cubicBezTo>
                    <a:pt x="13892" y="1455"/>
                    <a:pt x="13874" y="1448"/>
                    <a:pt x="13856" y="1444"/>
                  </a:cubicBezTo>
                  <a:cubicBezTo>
                    <a:pt x="13859" y="1437"/>
                    <a:pt x="13865" y="1431"/>
                    <a:pt x="13870" y="1425"/>
                  </a:cubicBezTo>
                  <a:cubicBezTo>
                    <a:pt x="13874" y="1417"/>
                    <a:pt x="13878" y="1411"/>
                    <a:pt x="13882" y="1403"/>
                  </a:cubicBezTo>
                  <a:close/>
                  <a:moveTo>
                    <a:pt x="16684" y="1474"/>
                  </a:moveTo>
                  <a:cubicBezTo>
                    <a:pt x="16684" y="1483"/>
                    <a:pt x="16683" y="1491"/>
                    <a:pt x="16683" y="1500"/>
                  </a:cubicBezTo>
                  <a:cubicBezTo>
                    <a:pt x="16683" y="1507"/>
                    <a:pt x="16684" y="1516"/>
                    <a:pt x="16686" y="1525"/>
                  </a:cubicBezTo>
                  <a:cubicBezTo>
                    <a:pt x="16668" y="1518"/>
                    <a:pt x="16649" y="1512"/>
                    <a:pt x="16630" y="1512"/>
                  </a:cubicBezTo>
                  <a:cubicBezTo>
                    <a:pt x="16625" y="1512"/>
                    <a:pt x="16622" y="1514"/>
                    <a:pt x="16619" y="1514"/>
                  </a:cubicBezTo>
                  <a:lnTo>
                    <a:pt x="16619" y="1486"/>
                  </a:lnTo>
                  <a:lnTo>
                    <a:pt x="16628" y="1486"/>
                  </a:lnTo>
                  <a:cubicBezTo>
                    <a:pt x="16648" y="1486"/>
                    <a:pt x="16667" y="1481"/>
                    <a:pt x="16684" y="1474"/>
                  </a:cubicBezTo>
                  <a:close/>
                  <a:moveTo>
                    <a:pt x="16620" y="1678"/>
                  </a:moveTo>
                  <a:cubicBezTo>
                    <a:pt x="16624" y="1678"/>
                    <a:pt x="16628" y="1680"/>
                    <a:pt x="16631" y="1684"/>
                  </a:cubicBezTo>
                  <a:cubicBezTo>
                    <a:pt x="16632" y="1686"/>
                    <a:pt x="16634" y="1690"/>
                    <a:pt x="16634" y="1697"/>
                  </a:cubicBezTo>
                  <a:cubicBezTo>
                    <a:pt x="16633" y="1706"/>
                    <a:pt x="16626" y="1713"/>
                    <a:pt x="16618" y="1713"/>
                  </a:cubicBezTo>
                  <a:lnTo>
                    <a:pt x="16616" y="1713"/>
                  </a:lnTo>
                  <a:cubicBezTo>
                    <a:pt x="16611" y="1712"/>
                    <a:pt x="16606" y="1707"/>
                    <a:pt x="16604" y="1702"/>
                  </a:cubicBezTo>
                  <a:cubicBezTo>
                    <a:pt x="16604" y="1700"/>
                    <a:pt x="16605" y="1697"/>
                    <a:pt x="16605" y="1694"/>
                  </a:cubicBezTo>
                  <a:cubicBezTo>
                    <a:pt x="16605" y="1689"/>
                    <a:pt x="16606" y="1685"/>
                    <a:pt x="16606" y="1683"/>
                  </a:cubicBezTo>
                  <a:cubicBezTo>
                    <a:pt x="16610" y="1679"/>
                    <a:pt x="16615" y="1678"/>
                    <a:pt x="16620" y="1678"/>
                  </a:cubicBezTo>
                  <a:close/>
                  <a:moveTo>
                    <a:pt x="13812" y="1483"/>
                  </a:moveTo>
                  <a:cubicBezTo>
                    <a:pt x="13836" y="1483"/>
                    <a:pt x="13860" y="1490"/>
                    <a:pt x="13880" y="1504"/>
                  </a:cubicBezTo>
                  <a:cubicBezTo>
                    <a:pt x="13940" y="1543"/>
                    <a:pt x="13953" y="1626"/>
                    <a:pt x="13911" y="1688"/>
                  </a:cubicBezTo>
                  <a:cubicBezTo>
                    <a:pt x="13901" y="1701"/>
                    <a:pt x="13875" y="1718"/>
                    <a:pt x="13850" y="1734"/>
                  </a:cubicBezTo>
                  <a:cubicBezTo>
                    <a:pt x="13817" y="1755"/>
                    <a:pt x="13780" y="1779"/>
                    <a:pt x="13754" y="1808"/>
                  </a:cubicBezTo>
                  <a:lnTo>
                    <a:pt x="13711" y="1779"/>
                  </a:lnTo>
                  <a:lnTo>
                    <a:pt x="13643" y="1734"/>
                  </a:lnTo>
                  <a:cubicBezTo>
                    <a:pt x="13662" y="1699"/>
                    <a:pt x="13669" y="1655"/>
                    <a:pt x="13678" y="1617"/>
                  </a:cubicBezTo>
                  <a:cubicBezTo>
                    <a:pt x="13683" y="1586"/>
                    <a:pt x="13690" y="1557"/>
                    <a:pt x="13698" y="1543"/>
                  </a:cubicBezTo>
                  <a:cubicBezTo>
                    <a:pt x="13724" y="1505"/>
                    <a:pt x="13768" y="1483"/>
                    <a:pt x="13812" y="1483"/>
                  </a:cubicBezTo>
                  <a:close/>
                  <a:moveTo>
                    <a:pt x="16630" y="1559"/>
                  </a:moveTo>
                  <a:cubicBezTo>
                    <a:pt x="16661" y="1559"/>
                    <a:pt x="16691" y="1573"/>
                    <a:pt x="16714" y="1599"/>
                  </a:cubicBezTo>
                  <a:cubicBezTo>
                    <a:pt x="16740" y="1627"/>
                    <a:pt x="16752" y="1668"/>
                    <a:pt x="16746" y="1711"/>
                  </a:cubicBezTo>
                  <a:cubicBezTo>
                    <a:pt x="16742" y="1732"/>
                    <a:pt x="16721" y="1765"/>
                    <a:pt x="16700" y="1799"/>
                  </a:cubicBezTo>
                  <a:cubicBezTo>
                    <a:pt x="16680" y="1831"/>
                    <a:pt x="16659" y="1863"/>
                    <a:pt x="16647" y="1896"/>
                  </a:cubicBezTo>
                  <a:lnTo>
                    <a:pt x="16562" y="1874"/>
                  </a:lnTo>
                  <a:cubicBezTo>
                    <a:pt x="16573" y="1842"/>
                    <a:pt x="16582" y="1810"/>
                    <a:pt x="16589" y="1776"/>
                  </a:cubicBezTo>
                  <a:cubicBezTo>
                    <a:pt x="16594" y="1778"/>
                    <a:pt x="16598" y="1781"/>
                    <a:pt x="16603" y="1781"/>
                  </a:cubicBezTo>
                  <a:cubicBezTo>
                    <a:pt x="16609" y="1783"/>
                    <a:pt x="16612" y="1783"/>
                    <a:pt x="16617" y="1783"/>
                  </a:cubicBezTo>
                  <a:cubicBezTo>
                    <a:pt x="16659" y="1783"/>
                    <a:pt x="16696" y="1750"/>
                    <a:pt x="16701" y="1705"/>
                  </a:cubicBezTo>
                  <a:cubicBezTo>
                    <a:pt x="16705" y="1680"/>
                    <a:pt x="16698" y="1655"/>
                    <a:pt x="16683" y="1637"/>
                  </a:cubicBezTo>
                  <a:cubicBezTo>
                    <a:pt x="16669" y="1620"/>
                    <a:pt x="16648" y="1607"/>
                    <a:pt x="16625" y="1606"/>
                  </a:cubicBezTo>
                  <a:lnTo>
                    <a:pt x="16619" y="1606"/>
                  </a:lnTo>
                  <a:cubicBezTo>
                    <a:pt x="16617" y="1606"/>
                    <a:pt x="16615" y="1607"/>
                    <a:pt x="16614" y="1607"/>
                  </a:cubicBezTo>
                  <a:cubicBezTo>
                    <a:pt x="16615" y="1591"/>
                    <a:pt x="16616" y="1578"/>
                    <a:pt x="16617" y="1562"/>
                  </a:cubicBezTo>
                  <a:cubicBezTo>
                    <a:pt x="16621" y="1562"/>
                    <a:pt x="16625" y="1559"/>
                    <a:pt x="16630" y="1559"/>
                  </a:cubicBezTo>
                  <a:close/>
                  <a:moveTo>
                    <a:pt x="13620" y="1771"/>
                  </a:moveTo>
                  <a:lnTo>
                    <a:pt x="13731" y="1847"/>
                  </a:lnTo>
                  <a:cubicBezTo>
                    <a:pt x="13712" y="1881"/>
                    <a:pt x="13704" y="1926"/>
                    <a:pt x="13698" y="1964"/>
                  </a:cubicBezTo>
                  <a:cubicBezTo>
                    <a:pt x="13693" y="1994"/>
                    <a:pt x="13685" y="2024"/>
                    <a:pt x="13678" y="2037"/>
                  </a:cubicBezTo>
                  <a:cubicBezTo>
                    <a:pt x="13651" y="2075"/>
                    <a:pt x="13607" y="2096"/>
                    <a:pt x="13563" y="2096"/>
                  </a:cubicBezTo>
                  <a:cubicBezTo>
                    <a:pt x="13539" y="2096"/>
                    <a:pt x="13515" y="2090"/>
                    <a:pt x="13494" y="2076"/>
                  </a:cubicBezTo>
                  <a:cubicBezTo>
                    <a:pt x="13432" y="2037"/>
                    <a:pt x="13420" y="1954"/>
                    <a:pt x="13462" y="1892"/>
                  </a:cubicBezTo>
                  <a:cubicBezTo>
                    <a:pt x="13471" y="1879"/>
                    <a:pt x="13498" y="1863"/>
                    <a:pt x="13522" y="1847"/>
                  </a:cubicBezTo>
                  <a:cubicBezTo>
                    <a:pt x="13556" y="1824"/>
                    <a:pt x="13592" y="1801"/>
                    <a:pt x="13620" y="1771"/>
                  </a:cubicBezTo>
                  <a:close/>
                  <a:moveTo>
                    <a:pt x="16516" y="2085"/>
                  </a:moveTo>
                  <a:cubicBezTo>
                    <a:pt x="16521" y="2086"/>
                    <a:pt x="16522" y="2090"/>
                    <a:pt x="16524" y="2092"/>
                  </a:cubicBezTo>
                  <a:cubicBezTo>
                    <a:pt x="16525" y="2097"/>
                    <a:pt x="16525" y="2102"/>
                    <a:pt x="16524" y="2107"/>
                  </a:cubicBezTo>
                  <a:cubicBezTo>
                    <a:pt x="16521" y="2115"/>
                    <a:pt x="16514" y="2119"/>
                    <a:pt x="16508" y="2119"/>
                  </a:cubicBezTo>
                  <a:lnTo>
                    <a:pt x="16503" y="2118"/>
                  </a:lnTo>
                  <a:cubicBezTo>
                    <a:pt x="16496" y="2113"/>
                    <a:pt x="16493" y="2103"/>
                    <a:pt x="16495" y="2095"/>
                  </a:cubicBezTo>
                  <a:cubicBezTo>
                    <a:pt x="16498" y="2089"/>
                    <a:pt x="16503" y="2085"/>
                    <a:pt x="16514" y="2085"/>
                  </a:cubicBezTo>
                  <a:close/>
                  <a:moveTo>
                    <a:pt x="13426" y="2074"/>
                  </a:moveTo>
                  <a:cubicBezTo>
                    <a:pt x="13436" y="2090"/>
                    <a:pt x="13449" y="2103"/>
                    <a:pt x="13467" y="2115"/>
                  </a:cubicBezTo>
                  <a:cubicBezTo>
                    <a:pt x="13483" y="2126"/>
                    <a:pt x="13501" y="2133"/>
                    <a:pt x="13520" y="2138"/>
                  </a:cubicBezTo>
                  <a:cubicBezTo>
                    <a:pt x="13514" y="2144"/>
                    <a:pt x="13509" y="2149"/>
                    <a:pt x="13504" y="2156"/>
                  </a:cubicBezTo>
                  <a:cubicBezTo>
                    <a:pt x="13500" y="2163"/>
                    <a:pt x="13495" y="2169"/>
                    <a:pt x="13492" y="2177"/>
                  </a:cubicBezTo>
                  <a:cubicBezTo>
                    <a:pt x="13480" y="2161"/>
                    <a:pt x="13467" y="2148"/>
                    <a:pt x="13451" y="2137"/>
                  </a:cubicBezTo>
                  <a:cubicBezTo>
                    <a:pt x="13435" y="2126"/>
                    <a:pt x="13416" y="2118"/>
                    <a:pt x="13398" y="2112"/>
                  </a:cubicBezTo>
                  <a:cubicBezTo>
                    <a:pt x="13404" y="2107"/>
                    <a:pt x="13410" y="2102"/>
                    <a:pt x="13414" y="2095"/>
                  </a:cubicBezTo>
                  <a:cubicBezTo>
                    <a:pt x="13417" y="2089"/>
                    <a:pt x="13422" y="2081"/>
                    <a:pt x="13426" y="2074"/>
                  </a:cubicBezTo>
                  <a:close/>
                  <a:moveTo>
                    <a:pt x="16548" y="1917"/>
                  </a:moveTo>
                  <a:lnTo>
                    <a:pt x="16635" y="1939"/>
                  </a:lnTo>
                  <a:cubicBezTo>
                    <a:pt x="16630" y="1975"/>
                    <a:pt x="16632" y="2016"/>
                    <a:pt x="16633" y="2053"/>
                  </a:cubicBezTo>
                  <a:cubicBezTo>
                    <a:pt x="16636" y="2090"/>
                    <a:pt x="16638" y="2129"/>
                    <a:pt x="16631" y="2149"/>
                  </a:cubicBezTo>
                  <a:cubicBezTo>
                    <a:pt x="16610" y="2203"/>
                    <a:pt x="16561" y="2239"/>
                    <a:pt x="16508" y="2239"/>
                  </a:cubicBezTo>
                  <a:cubicBezTo>
                    <a:pt x="16489" y="2239"/>
                    <a:pt x="16471" y="2235"/>
                    <a:pt x="16456" y="2226"/>
                  </a:cubicBezTo>
                  <a:cubicBezTo>
                    <a:pt x="16438" y="2217"/>
                    <a:pt x="16424" y="2202"/>
                    <a:pt x="16411" y="2187"/>
                  </a:cubicBezTo>
                  <a:cubicBezTo>
                    <a:pt x="16421" y="2175"/>
                    <a:pt x="16429" y="2160"/>
                    <a:pt x="16437" y="2147"/>
                  </a:cubicBezTo>
                  <a:cubicBezTo>
                    <a:pt x="16446" y="2161"/>
                    <a:pt x="16458" y="2176"/>
                    <a:pt x="16475" y="2184"/>
                  </a:cubicBezTo>
                  <a:cubicBezTo>
                    <a:pt x="16485" y="2189"/>
                    <a:pt x="16498" y="2191"/>
                    <a:pt x="16509" y="2191"/>
                  </a:cubicBezTo>
                  <a:cubicBezTo>
                    <a:pt x="16545" y="2191"/>
                    <a:pt x="16577" y="2169"/>
                    <a:pt x="16590" y="2134"/>
                  </a:cubicBezTo>
                  <a:cubicBezTo>
                    <a:pt x="16599" y="2111"/>
                    <a:pt x="16599" y="2086"/>
                    <a:pt x="16589" y="2064"/>
                  </a:cubicBezTo>
                  <a:cubicBezTo>
                    <a:pt x="16579" y="2043"/>
                    <a:pt x="16562" y="2027"/>
                    <a:pt x="16541" y="2018"/>
                  </a:cubicBezTo>
                  <a:cubicBezTo>
                    <a:pt x="16533" y="2016"/>
                    <a:pt x="16526" y="2014"/>
                    <a:pt x="16518" y="2014"/>
                  </a:cubicBezTo>
                  <a:cubicBezTo>
                    <a:pt x="16515" y="2014"/>
                    <a:pt x="16512" y="2015"/>
                    <a:pt x="16509" y="2015"/>
                  </a:cubicBezTo>
                  <a:cubicBezTo>
                    <a:pt x="16524" y="1984"/>
                    <a:pt x="16537" y="1950"/>
                    <a:pt x="16548" y="1917"/>
                  </a:cubicBezTo>
                  <a:close/>
                  <a:moveTo>
                    <a:pt x="16388" y="2229"/>
                  </a:moveTo>
                  <a:cubicBezTo>
                    <a:pt x="16401" y="2243"/>
                    <a:pt x="16416" y="2256"/>
                    <a:pt x="16432" y="2265"/>
                  </a:cubicBezTo>
                  <a:cubicBezTo>
                    <a:pt x="16449" y="2275"/>
                    <a:pt x="16468" y="2280"/>
                    <a:pt x="16488" y="2282"/>
                  </a:cubicBezTo>
                  <a:cubicBezTo>
                    <a:pt x="16483" y="2289"/>
                    <a:pt x="16479" y="2296"/>
                    <a:pt x="16474" y="2303"/>
                  </a:cubicBezTo>
                  <a:cubicBezTo>
                    <a:pt x="16469" y="2312"/>
                    <a:pt x="16467" y="2318"/>
                    <a:pt x="16463" y="2326"/>
                  </a:cubicBezTo>
                  <a:cubicBezTo>
                    <a:pt x="16451" y="2311"/>
                    <a:pt x="16437" y="2297"/>
                    <a:pt x="16421" y="2287"/>
                  </a:cubicBezTo>
                  <a:cubicBezTo>
                    <a:pt x="16404" y="2279"/>
                    <a:pt x="16385" y="2272"/>
                    <a:pt x="16367" y="2269"/>
                  </a:cubicBezTo>
                  <a:cubicBezTo>
                    <a:pt x="16370" y="2263"/>
                    <a:pt x="16377" y="2258"/>
                    <a:pt x="16380" y="2250"/>
                  </a:cubicBezTo>
                  <a:cubicBezTo>
                    <a:pt x="16384" y="2244"/>
                    <a:pt x="16385" y="2238"/>
                    <a:pt x="16388" y="2229"/>
                  </a:cubicBezTo>
                  <a:close/>
                  <a:moveTo>
                    <a:pt x="13356" y="2153"/>
                  </a:moveTo>
                  <a:cubicBezTo>
                    <a:pt x="13381" y="2153"/>
                    <a:pt x="13405" y="2160"/>
                    <a:pt x="13426" y="2175"/>
                  </a:cubicBezTo>
                  <a:cubicBezTo>
                    <a:pt x="13453" y="2192"/>
                    <a:pt x="13472" y="2222"/>
                    <a:pt x="13479" y="2256"/>
                  </a:cubicBezTo>
                  <a:cubicBezTo>
                    <a:pt x="13485" y="2292"/>
                    <a:pt x="13478" y="2329"/>
                    <a:pt x="13456" y="2360"/>
                  </a:cubicBezTo>
                  <a:cubicBezTo>
                    <a:pt x="13447" y="2374"/>
                    <a:pt x="13421" y="2390"/>
                    <a:pt x="13394" y="2407"/>
                  </a:cubicBezTo>
                  <a:cubicBezTo>
                    <a:pt x="13362" y="2428"/>
                    <a:pt x="13324" y="2450"/>
                    <a:pt x="13297" y="2480"/>
                  </a:cubicBezTo>
                  <a:lnTo>
                    <a:pt x="13204" y="2416"/>
                  </a:lnTo>
                  <a:lnTo>
                    <a:pt x="13188" y="2403"/>
                  </a:lnTo>
                  <a:cubicBezTo>
                    <a:pt x="13205" y="2366"/>
                    <a:pt x="13215" y="2323"/>
                    <a:pt x="13221" y="2285"/>
                  </a:cubicBezTo>
                  <a:cubicBezTo>
                    <a:pt x="13227" y="2256"/>
                    <a:pt x="13234" y="2224"/>
                    <a:pt x="13242" y="2213"/>
                  </a:cubicBezTo>
                  <a:cubicBezTo>
                    <a:pt x="13269" y="2175"/>
                    <a:pt x="13313" y="2153"/>
                    <a:pt x="13356" y="2153"/>
                  </a:cubicBezTo>
                  <a:close/>
                  <a:moveTo>
                    <a:pt x="16129" y="2487"/>
                  </a:moveTo>
                  <a:lnTo>
                    <a:pt x="16129" y="2487"/>
                  </a:lnTo>
                  <a:cubicBezTo>
                    <a:pt x="16121" y="2498"/>
                    <a:pt x="16115" y="2511"/>
                    <a:pt x="16106" y="2519"/>
                  </a:cubicBezTo>
                  <a:cubicBezTo>
                    <a:pt x="16084" y="2540"/>
                    <a:pt x="16051" y="2553"/>
                    <a:pt x="16019" y="2562"/>
                  </a:cubicBezTo>
                  <a:cubicBezTo>
                    <a:pt x="16057" y="2539"/>
                    <a:pt x="16093" y="2513"/>
                    <a:pt x="16129" y="2487"/>
                  </a:cubicBezTo>
                  <a:close/>
                  <a:moveTo>
                    <a:pt x="16330" y="2312"/>
                  </a:moveTo>
                  <a:cubicBezTo>
                    <a:pt x="16354" y="2312"/>
                    <a:pt x="16378" y="2316"/>
                    <a:pt x="16399" y="2329"/>
                  </a:cubicBezTo>
                  <a:cubicBezTo>
                    <a:pt x="16426" y="2344"/>
                    <a:pt x="16446" y="2371"/>
                    <a:pt x="16452" y="2403"/>
                  </a:cubicBezTo>
                  <a:cubicBezTo>
                    <a:pt x="16461" y="2440"/>
                    <a:pt x="16451" y="2482"/>
                    <a:pt x="16425" y="2517"/>
                  </a:cubicBezTo>
                  <a:cubicBezTo>
                    <a:pt x="16411" y="2534"/>
                    <a:pt x="16377" y="2553"/>
                    <a:pt x="16342" y="2571"/>
                  </a:cubicBezTo>
                  <a:cubicBezTo>
                    <a:pt x="16310" y="2588"/>
                    <a:pt x="16274" y="2607"/>
                    <a:pt x="16247" y="2629"/>
                  </a:cubicBezTo>
                  <a:lnTo>
                    <a:pt x="16153" y="2534"/>
                  </a:lnTo>
                  <a:cubicBezTo>
                    <a:pt x="16176" y="2504"/>
                    <a:pt x="16187" y="2467"/>
                    <a:pt x="16195" y="2433"/>
                  </a:cubicBezTo>
                  <a:cubicBezTo>
                    <a:pt x="16237" y="2396"/>
                    <a:pt x="16278" y="2355"/>
                    <a:pt x="16315" y="2313"/>
                  </a:cubicBezTo>
                  <a:cubicBezTo>
                    <a:pt x="16320" y="2312"/>
                    <a:pt x="16325" y="2312"/>
                    <a:pt x="16330" y="2312"/>
                  </a:cubicBezTo>
                  <a:close/>
                  <a:moveTo>
                    <a:pt x="15382" y="311"/>
                  </a:moveTo>
                  <a:cubicBezTo>
                    <a:pt x="15443" y="311"/>
                    <a:pt x="15504" y="316"/>
                    <a:pt x="15567" y="326"/>
                  </a:cubicBezTo>
                  <a:cubicBezTo>
                    <a:pt x="15881" y="374"/>
                    <a:pt x="16157" y="542"/>
                    <a:pt x="16346" y="799"/>
                  </a:cubicBezTo>
                  <a:cubicBezTo>
                    <a:pt x="16533" y="1057"/>
                    <a:pt x="16610" y="1370"/>
                    <a:pt x="16561" y="1684"/>
                  </a:cubicBezTo>
                  <a:cubicBezTo>
                    <a:pt x="16471" y="2260"/>
                    <a:pt x="15966" y="2693"/>
                    <a:pt x="15386" y="2693"/>
                  </a:cubicBezTo>
                  <a:cubicBezTo>
                    <a:pt x="15325" y="2693"/>
                    <a:pt x="15264" y="2688"/>
                    <a:pt x="15202" y="2680"/>
                  </a:cubicBezTo>
                  <a:cubicBezTo>
                    <a:pt x="14553" y="2578"/>
                    <a:pt x="14107" y="1969"/>
                    <a:pt x="14207" y="1320"/>
                  </a:cubicBezTo>
                  <a:cubicBezTo>
                    <a:pt x="14299" y="736"/>
                    <a:pt x="14792" y="311"/>
                    <a:pt x="15382" y="311"/>
                  </a:cubicBezTo>
                  <a:close/>
                  <a:moveTo>
                    <a:pt x="13161" y="2439"/>
                  </a:moveTo>
                  <a:lnTo>
                    <a:pt x="13271" y="2514"/>
                  </a:lnTo>
                  <a:cubicBezTo>
                    <a:pt x="13252" y="2550"/>
                    <a:pt x="13242" y="2592"/>
                    <a:pt x="13236" y="2631"/>
                  </a:cubicBezTo>
                  <a:cubicBezTo>
                    <a:pt x="13230" y="2662"/>
                    <a:pt x="13224" y="2692"/>
                    <a:pt x="13215" y="2706"/>
                  </a:cubicBezTo>
                  <a:cubicBezTo>
                    <a:pt x="13189" y="2743"/>
                    <a:pt x="13145" y="2763"/>
                    <a:pt x="13102" y="2763"/>
                  </a:cubicBezTo>
                  <a:cubicBezTo>
                    <a:pt x="13077" y="2763"/>
                    <a:pt x="13052" y="2756"/>
                    <a:pt x="13030" y="2741"/>
                  </a:cubicBezTo>
                  <a:cubicBezTo>
                    <a:pt x="12972" y="2702"/>
                    <a:pt x="12960" y="2619"/>
                    <a:pt x="13003" y="2558"/>
                  </a:cubicBezTo>
                  <a:cubicBezTo>
                    <a:pt x="13012" y="2545"/>
                    <a:pt x="13039" y="2529"/>
                    <a:pt x="13063" y="2513"/>
                  </a:cubicBezTo>
                  <a:cubicBezTo>
                    <a:pt x="13098" y="2492"/>
                    <a:pt x="13135" y="2470"/>
                    <a:pt x="13161" y="2439"/>
                  </a:cubicBezTo>
                  <a:close/>
                  <a:moveTo>
                    <a:pt x="12965" y="2740"/>
                  </a:moveTo>
                  <a:cubicBezTo>
                    <a:pt x="12975" y="2756"/>
                    <a:pt x="12988" y="2769"/>
                    <a:pt x="13004" y="2781"/>
                  </a:cubicBezTo>
                  <a:cubicBezTo>
                    <a:pt x="13020" y="2793"/>
                    <a:pt x="13037" y="2799"/>
                    <a:pt x="13056" y="2804"/>
                  </a:cubicBezTo>
                  <a:cubicBezTo>
                    <a:pt x="13050" y="2812"/>
                    <a:pt x="13045" y="2817"/>
                    <a:pt x="13040" y="2823"/>
                  </a:cubicBezTo>
                  <a:lnTo>
                    <a:pt x="13027" y="2843"/>
                  </a:lnTo>
                  <a:cubicBezTo>
                    <a:pt x="13018" y="2827"/>
                    <a:pt x="13004" y="2813"/>
                    <a:pt x="12988" y="2802"/>
                  </a:cubicBezTo>
                  <a:cubicBezTo>
                    <a:pt x="12972" y="2790"/>
                    <a:pt x="12956" y="2783"/>
                    <a:pt x="12937" y="2778"/>
                  </a:cubicBezTo>
                  <a:cubicBezTo>
                    <a:pt x="12942" y="2771"/>
                    <a:pt x="12947" y="2766"/>
                    <a:pt x="12952" y="2760"/>
                  </a:cubicBezTo>
                  <a:lnTo>
                    <a:pt x="12965" y="2740"/>
                  </a:lnTo>
                  <a:close/>
                  <a:moveTo>
                    <a:pt x="16121" y="2567"/>
                  </a:moveTo>
                  <a:lnTo>
                    <a:pt x="16215" y="2662"/>
                  </a:lnTo>
                  <a:cubicBezTo>
                    <a:pt x="16192" y="2690"/>
                    <a:pt x="16173" y="2725"/>
                    <a:pt x="16156" y="2757"/>
                  </a:cubicBezTo>
                  <a:cubicBezTo>
                    <a:pt x="16137" y="2791"/>
                    <a:pt x="16119" y="2827"/>
                    <a:pt x="16102" y="2839"/>
                  </a:cubicBezTo>
                  <a:cubicBezTo>
                    <a:pt x="16076" y="2859"/>
                    <a:pt x="16046" y="2870"/>
                    <a:pt x="16016" y="2870"/>
                  </a:cubicBezTo>
                  <a:cubicBezTo>
                    <a:pt x="15973" y="2870"/>
                    <a:pt x="15935" y="2848"/>
                    <a:pt x="15914" y="2814"/>
                  </a:cubicBezTo>
                  <a:cubicBezTo>
                    <a:pt x="15878" y="2754"/>
                    <a:pt x="15893" y="2674"/>
                    <a:pt x="15946" y="2633"/>
                  </a:cubicBezTo>
                  <a:cubicBezTo>
                    <a:pt x="15956" y="2627"/>
                    <a:pt x="15979" y="2620"/>
                    <a:pt x="16003" y="2614"/>
                  </a:cubicBezTo>
                  <a:cubicBezTo>
                    <a:pt x="16041" y="2606"/>
                    <a:pt x="16085" y="2593"/>
                    <a:pt x="16121" y="2567"/>
                  </a:cubicBezTo>
                  <a:close/>
                  <a:moveTo>
                    <a:pt x="15855" y="2785"/>
                  </a:moveTo>
                  <a:cubicBezTo>
                    <a:pt x="15858" y="2803"/>
                    <a:pt x="15865" y="2822"/>
                    <a:pt x="15876" y="2838"/>
                  </a:cubicBezTo>
                  <a:cubicBezTo>
                    <a:pt x="15886" y="2855"/>
                    <a:pt x="15899" y="2867"/>
                    <a:pt x="15915" y="2880"/>
                  </a:cubicBezTo>
                  <a:cubicBezTo>
                    <a:pt x="15905" y="2882"/>
                    <a:pt x="15898" y="2886"/>
                    <a:pt x="15889" y="2891"/>
                  </a:cubicBezTo>
                  <a:cubicBezTo>
                    <a:pt x="15883" y="2894"/>
                    <a:pt x="15877" y="2899"/>
                    <a:pt x="15870" y="2904"/>
                  </a:cubicBezTo>
                  <a:cubicBezTo>
                    <a:pt x="15867" y="2886"/>
                    <a:pt x="15861" y="2867"/>
                    <a:pt x="15851" y="2851"/>
                  </a:cubicBezTo>
                  <a:cubicBezTo>
                    <a:pt x="15842" y="2834"/>
                    <a:pt x="15829" y="2819"/>
                    <a:pt x="15814" y="2807"/>
                  </a:cubicBezTo>
                  <a:cubicBezTo>
                    <a:pt x="15821" y="2804"/>
                    <a:pt x="15829" y="2802"/>
                    <a:pt x="15836" y="2798"/>
                  </a:cubicBezTo>
                  <a:cubicBezTo>
                    <a:pt x="15842" y="2794"/>
                    <a:pt x="15847" y="2788"/>
                    <a:pt x="15855" y="2785"/>
                  </a:cubicBezTo>
                  <a:close/>
                  <a:moveTo>
                    <a:pt x="15691" y="2806"/>
                  </a:moveTo>
                  <a:cubicBezTo>
                    <a:pt x="15739" y="2806"/>
                    <a:pt x="15787" y="2831"/>
                    <a:pt x="15812" y="2874"/>
                  </a:cubicBezTo>
                  <a:cubicBezTo>
                    <a:pt x="15828" y="2901"/>
                    <a:pt x="15831" y="2934"/>
                    <a:pt x="15821" y="2967"/>
                  </a:cubicBezTo>
                  <a:cubicBezTo>
                    <a:pt x="15809" y="3003"/>
                    <a:pt x="15782" y="3034"/>
                    <a:pt x="15745" y="3051"/>
                  </a:cubicBezTo>
                  <a:cubicBezTo>
                    <a:pt x="15728" y="3059"/>
                    <a:pt x="15691" y="3059"/>
                    <a:pt x="15655" y="3060"/>
                  </a:cubicBezTo>
                  <a:cubicBezTo>
                    <a:pt x="15618" y="3060"/>
                    <a:pt x="15576" y="3060"/>
                    <a:pt x="15540" y="3069"/>
                  </a:cubicBezTo>
                  <a:lnTo>
                    <a:pt x="15494" y="2944"/>
                  </a:lnTo>
                  <a:cubicBezTo>
                    <a:pt x="15533" y="2923"/>
                    <a:pt x="15565" y="2888"/>
                    <a:pt x="15591" y="2861"/>
                  </a:cubicBezTo>
                  <a:cubicBezTo>
                    <a:pt x="15608" y="2842"/>
                    <a:pt x="15626" y="2823"/>
                    <a:pt x="15636" y="2818"/>
                  </a:cubicBezTo>
                  <a:cubicBezTo>
                    <a:pt x="15653" y="2810"/>
                    <a:pt x="15672" y="2806"/>
                    <a:pt x="15691" y="2806"/>
                  </a:cubicBezTo>
                  <a:close/>
                  <a:moveTo>
                    <a:pt x="12891" y="2817"/>
                  </a:moveTo>
                  <a:cubicBezTo>
                    <a:pt x="12916" y="2817"/>
                    <a:pt x="12941" y="2824"/>
                    <a:pt x="12962" y="2839"/>
                  </a:cubicBezTo>
                  <a:cubicBezTo>
                    <a:pt x="12989" y="2859"/>
                    <a:pt x="13007" y="2887"/>
                    <a:pt x="13014" y="2920"/>
                  </a:cubicBezTo>
                  <a:cubicBezTo>
                    <a:pt x="13020" y="2956"/>
                    <a:pt x="13010" y="2993"/>
                    <a:pt x="12988" y="3023"/>
                  </a:cubicBezTo>
                  <a:cubicBezTo>
                    <a:pt x="12979" y="3036"/>
                    <a:pt x="12951" y="3052"/>
                    <a:pt x="12925" y="3068"/>
                  </a:cubicBezTo>
                  <a:cubicBezTo>
                    <a:pt x="12891" y="3088"/>
                    <a:pt x="12854" y="3110"/>
                    <a:pt x="12826" y="3139"/>
                  </a:cubicBezTo>
                  <a:lnTo>
                    <a:pt x="12787" y="3110"/>
                  </a:lnTo>
                  <a:lnTo>
                    <a:pt x="12719" y="3060"/>
                  </a:lnTo>
                  <a:cubicBezTo>
                    <a:pt x="12739" y="3026"/>
                    <a:pt x="12749" y="2983"/>
                    <a:pt x="12756" y="2945"/>
                  </a:cubicBezTo>
                  <a:cubicBezTo>
                    <a:pt x="12763" y="2917"/>
                    <a:pt x="12770" y="2886"/>
                    <a:pt x="12778" y="2873"/>
                  </a:cubicBezTo>
                  <a:cubicBezTo>
                    <a:pt x="12805" y="2836"/>
                    <a:pt x="12848" y="2817"/>
                    <a:pt x="12891" y="2817"/>
                  </a:cubicBezTo>
                  <a:close/>
                  <a:moveTo>
                    <a:pt x="15117" y="3086"/>
                  </a:moveTo>
                  <a:cubicBezTo>
                    <a:pt x="15117" y="3104"/>
                    <a:pt x="15118" y="3124"/>
                    <a:pt x="15125" y="3142"/>
                  </a:cubicBezTo>
                  <a:cubicBezTo>
                    <a:pt x="15132" y="3161"/>
                    <a:pt x="15141" y="3177"/>
                    <a:pt x="15151" y="3192"/>
                  </a:cubicBezTo>
                  <a:cubicBezTo>
                    <a:pt x="15145" y="3193"/>
                    <a:pt x="15137" y="3194"/>
                    <a:pt x="15129" y="3197"/>
                  </a:cubicBezTo>
                  <a:cubicBezTo>
                    <a:pt x="15122" y="3200"/>
                    <a:pt x="15114" y="3204"/>
                    <a:pt x="15107" y="3207"/>
                  </a:cubicBezTo>
                  <a:cubicBezTo>
                    <a:pt x="15107" y="3188"/>
                    <a:pt x="15105" y="3168"/>
                    <a:pt x="15098" y="3150"/>
                  </a:cubicBezTo>
                  <a:cubicBezTo>
                    <a:pt x="15092" y="3131"/>
                    <a:pt x="15083" y="3114"/>
                    <a:pt x="15072" y="3099"/>
                  </a:cubicBezTo>
                  <a:cubicBezTo>
                    <a:pt x="15080" y="3098"/>
                    <a:pt x="15088" y="3097"/>
                    <a:pt x="15095" y="3094"/>
                  </a:cubicBezTo>
                  <a:cubicBezTo>
                    <a:pt x="15103" y="3092"/>
                    <a:pt x="15109" y="3088"/>
                    <a:pt x="15117" y="3086"/>
                  </a:cubicBezTo>
                  <a:close/>
                  <a:moveTo>
                    <a:pt x="15451" y="2960"/>
                  </a:moveTo>
                  <a:lnTo>
                    <a:pt x="15497" y="3086"/>
                  </a:lnTo>
                  <a:cubicBezTo>
                    <a:pt x="15462" y="3103"/>
                    <a:pt x="15431" y="3131"/>
                    <a:pt x="15402" y="3157"/>
                  </a:cubicBezTo>
                  <a:cubicBezTo>
                    <a:pt x="15378" y="3178"/>
                    <a:pt x="15355" y="3202"/>
                    <a:pt x="15339" y="3207"/>
                  </a:cubicBezTo>
                  <a:cubicBezTo>
                    <a:pt x="15324" y="3211"/>
                    <a:pt x="15308" y="3214"/>
                    <a:pt x="15292" y="3214"/>
                  </a:cubicBezTo>
                  <a:cubicBezTo>
                    <a:pt x="15234" y="3214"/>
                    <a:pt x="15186" y="3178"/>
                    <a:pt x="15169" y="3128"/>
                  </a:cubicBezTo>
                  <a:cubicBezTo>
                    <a:pt x="15146" y="3060"/>
                    <a:pt x="15186" y="2984"/>
                    <a:pt x="15256" y="2962"/>
                  </a:cubicBezTo>
                  <a:cubicBezTo>
                    <a:pt x="15261" y="2961"/>
                    <a:pt x="15270" y="2960"/>
                    <a:pt x="15281" y="2960"/>
                  </a:cubicBezTo>
                  <a:cubicBezTo>
                    <a:pt x="15296" y="2960"/>
                    <a:pt x="15311" y="2961"/>
                    <a:pt x="15328" y="2962"/>
                  </a:cubicBezTo>
                  <a:cubicBezTo>
                    <a:pt x="15348" y="2964"/>
                    <a:pt x="15370" y="2966"/>
                    <a:pt x="15390" y="2966"/>
                  </a:cubicBezTo>
                  <a:cubicBezTo>
                    <a:pt x="15412" y="2966"/>
                    <a:pt x="15434" y="2964"/>
                    <a:pt x="15451" y="2960"/>
                  </a:cubicBezTo>
                  <a:close/>
                  <a:moveTo>
                    <a:pt x="14931" y="3074"/>
                  </a:moveTo>
                  <a:cubicBezTo>
                    <a:pt x="14987" y="3074"/>
                    <a:pt x="15039" y="3110"/>
                    <a:pt x="15056" y="3163"/>
                  </a:cubicBezTo>
                  <a:cubicBezTo>
                    <a:pt x="15079" y="3231"/>
                    <a:pt x="15039" y="3305"/>
                    <a:pt x="14969" y="3328"/>
                  </a:cubicBezTo>
                  <a:cubicBezTo>
                    <a:pt x="14963" y="3329"/>
                    <a:pt x="14955" y="3330"/>
                    <a:pt x="14946" y="3330"/>
                  </a:cubicBezTo>
                  <a:cubicBezTo>
                    <a:pt x="14931" y="3330"/>
                    <a:pt x="14912" y="3329"/>
                    <a:pt x="14893" y="3326"/>
                  </a:cubicBezTo>
                  <a:cubicBezTo>
                    <a:pt x="14871" y="3324"/>
                    <a:pt x="14845" y="3323"/>
                    <a:pt x="14822" y="3323"/>
                  </a:cubicBezTo>
                  <a:cubicBezTo>
                    <a:pt x="14803" y="3323"/>
                    <a:pt x="14786" y="3324"/>
                    <a:pt x="14770" y="3326"/>
                  </a:cubicBezTo>
                  <a:lnTo>
                    <a:pt x="14728" y="3200"/>
                  </a:lnTo>
                  <a:cubicBezTo>
                    <a:pt x="14764" y="3183"/>
                    <a:pt x="14797" y="3154"/>
                    <a:pt x="14826" y="3128"/>
                  </a:cubicBezTo>
                  <a:cubicBezTo>
                    <a:pt x="14848" y="3106"/>
                    <a:pt x="14874" y="3086"/>
                    <a:pt x="14887" y="3081"/>
                  </a:cubicBezTo>
                  <a:cubicBezTo>
                    <a:pt x="14902" y="3077"/>
                    <a:pt x="14916" y="3074"/>
                    <a:pt x="14931" y="3074"/>
                  </a:cubicBezTo>
                  <a:close/>
                  <a:moveTo>
                    <a:pt x="12693" y="3098"/>
                  </a:moveTo>
                  <a:lnTo>
                    <a:pt x="12799" y="3177"/>
                  </a:lnTo>
                  <a:cubicBezTo>
                    <a:pt x="12782" y="3212"/>
                    <a:pt x="12771" y="3255"/>
                    <a:pt x="12761" y="3292"/>
                  </a:cubicBezTo>
                  <a:cubicBezTo>
                    <a:pt x="12755" y="3323"/>
                    <a:pt x="12747" y="3352"/>
                    <a:pt x="12738" y="3366"/>
                  </a:cubicBezTo>
                  <a:cubicBezTo>
                    <a:pt x="12711" y="3402"/>
                    <a:pt x="12669" y="3421"/>
                    <a:pt x="12627" y="3421"/>
                  </a:cubicBezTo>
                  <a:cubicBezTo>
                    <a:pt x="12601" y="3421"/>
                    <a:pt x="12575" y="3413"/>
                    <a:pt x="12554" y="3397"/>
                  </a:cubicBezTo>
                  <a:cubicBezTo>
                    <a:pt x="12497" y="3355"/>
                    <a:pt x="12486" y="3271"/>
                    <a:pt x="12531" y="3212"/>
                  </a:cubicBezTo>
                  <a:cubicBezTo>
                    <a:pt x="12540" y="3200"/>
                    <a:pt x="12566" y="3184"/>
                    <a:pt x="12593" y="3170"/>
                  </a:cubicBezTo>
                  <a:cubicBezTo>
                    <a:pt x="12628" y="3150"/>
                    <a:pt x="12666" y="3128"/>
                    <a:pt x="12693" y="3098"/>
                  </a:cubicBezTo>
                  <a:close/>
                  <a:moveTo>
                    <a:pt x="14349" y="3349"/>
                  </a:moveTo>
                  <a:cubicBezTo>
                    <a:pt x="14349" y="3367"/>
                    <a:pt x="14353" y="3387"/>
                    <a:pt x="14359" y="3405"/>
                  </a:cubicBezTo>
                  <a:cubicBezTo>
                    <a:pt x="14365" y="3424"/>
                    <a:pt x="14376" y="3440"/>
                    <a:pt x="14389" y="3455"/>
                  </a:cubicBezTo>
                  <a:cubicBezTo>
                    <a:pt x="14381" y="3456"/>
                    <a:pt x="14374" y="3457"/>
                    <a:pt x="14365" y="3460"/>
                  </a:cubicBezTo>
                  <a:cubicBezTo>
                    <a:pt x="14358" y="3462"/>
                    <a:pt x="14353" y="3466"/>
                    <a:pt x="14344" y="3471"/>
                  </a:cubicBezTo>
                  <a:cubicBezTo>
                    <a:pt x="14343" y="3452"/>
                    <a:pt x="14341" y="3432"/>
                    <a:pt x="14334" y="3415"/>
                  </a:cubicBezTo>
                  <a:cubicBezTo>
                    <a:pt x="14328" y="3397"/>
                    <a:pt x="14316" y="3381"/>
                    <a:pt x="14304" y="3366"/>
                  </a:cubicBezTo>
                  <a:cubicBezTo>
                    <a:pt x="14312" y="3363"/>
                    <a:pt x="14320" y="3362"/>
                    <a:pt x="14328" y="3360"/>
                  </a:cubicBezTo>
                  <a:cubicBezTo>
                    <a:pt x="14336" y="3357"/>
                    <a:pt x="14342" y="3352"/>
                    <a:pt x="14349" y="3349"/>
                  </a:cubicBezTo>
                  <a:close/>
                  <a:moveTo>
                    <a:pt x="14684" y="3215"/>
                  </a:moveTo>
                  <a:lnTo>
                    <a:pt x="14705" y="3279"/>
                  </a:lnTo>
                  <a:lnTo>
                    <a:pt x="14726" y="3342"/>
                  </a:lnTo>
                  <a:cubicBezTo>
                    <a:pt x="14691" y="3360"/>
                    <a:pt x="14659" y="3389"/>
                    <a:pt x="14629" y="3418"/>
                  </a:cubicBezTo>
                  <a:cubicBezTo>
                    <a:pt x="14608" y="3437"/>
                    <a:pt x="14586" y="3458"/>
                    <a:pt x="14571" y="3463"/>
                  </a:cubicBezTo>
                  <a:cubicBezTo>
                    <a:pt x="14555" y="3469"/>
                    <a:pt x="14542" y="3472"/>
                    <a:pt x="14524" y="3472"/>
                  </a:cubicBezTo>
                  <a:cubicBezTo>
                    <a:pt x="14469" y="3472"/>
                    <a:pt x="14420" y="3439"/>
                    <a:pt x="14400" y="3388"/>
                  </a:cubicBezTo>
                  <a:cubicBezTo>
                    <a:pt x="14389" y="3358"/>
                    <a:pt x="14390" y="3324"/>
                    <a:pt x="14402" y="3292"/>
                  </a:cubicBezTo>
                  <a:cubicBezTo>
                    <a:pt x="14418" y="3258"/>
                    <a:pt x="14447" y="3233"/>
                    <a:pt x="14484" y="3220"/>
                  </a:cubicBezTo>
                  <a:cubicBezTo>
                    <a:pt x="14490" y="3218"/>
                    <a:pt x="14500" y="3215"/>
                    <a:pt x="14515" y="3215"/>
                  </a:cubicBezTo>
                  <a:cubicBezTo>
                    <a:pt x="14529" y="3215"/>
                    <a:pt x="14545" y="3218"/>
                    <a:pt x="14563" y="3219"/>
                  </a:cubicBezTo>
                  <a:cubicBezTo>
                    <a:pt x="14583" y="3220"/>
                    <a:pt x="14603" y="3221"/>
                    <a:pt x="14623" y="3221"/>
                  </a:cubicBezTo>
                  <a:cubicBezTo>
                    <a:pt x="14645" y="3221"/>
                    <a:pt x="14666" y="3219"/>
                    <a:pt x="14684" y="3215"/>
                  </a:cubicBezTo>
                  <a:close/>
                  <a:moveTo>
                    <a:pt x="12486" y="3393"/>
                  </a:moveTo>
                  <a:cubicBezTo>
                    <a:pt x="12497" y="3408"/>
                    <a:pt x="12508" y="3423"/>
                    <a:pt x="12524" y="3435"/>
                  </a:cubicBezTo>
                  <a:cubicBezTo>
                    <a:pt x="12540" y="3446"/>
                    <a:pt x="12557" y="3455"/>
                    <a:pt x="12576" y="3461"/>
                  </a:cubicBezTo>
                  <a:cubicBezTo>
                    <a:pt x="12571" y="3466"/>
                    <a:pt x="12565" y="3472"/>
                    <a:pt x="12560" y="3478"/>
                  </a:cubicBezTo>
                  <a:cubicBezTo>
                    <a:pt x="12555" y="3484"/>
                    <a:pt x="12552" y="3492"/>
                    <a:pt x="12547" y="3498"/>
                  </a:cubicBezTo>
                  <a:cubicBezTo>
                    <a:pt x="12538" y="3482"/>
                    <a:pt x="12524" y="3467"/>
                    <a:pt x="12509" y="3456"/>
                  </a:cubicBezTo>
                  <a:cubicBezTo>
                    <a:pt x="12494" y="3444"/>
                    <a:pt x="12477" y="3436"/>
                    <a:pt x="12459" y="3431"/>
                  </a:cubicBezTo>
                  <a:cubicBezTo>
                    <a:pt x="12464" y="3424"/>
                    <a:pt x="12469" y="3419"/>
                    <a:pt x="12475" y="3413"/>
                  </a:cubicBezTo>
                  <a:cubicBezTo>
                    <a:pt x="12480" y="3405"/>
                    <a:pt x="12482" y="3399"/>
                    <a:pt x="12486" y="3393"/>
                  </a:cubicBezTo>
                  <a:close/>
                  <a:moveTo>
                    <a:pt x="14171" y="3351"/>
                  </a:moveTo>
                  <a:cubicBezTo>
                    <a:pt x="14224" y="3351"/>
                    <a:pt x="14274" y="3381"/>
                    <a:pt x="14292" y="3429"/>
                  </a:cubicBezTo>
                  <a:cubicBezTo>
                    <a:pt x="14318" y="3497"/>
                    <a:pt x="14284" y="3573"/>
                    <a:pt x="14217" y="3600"/>
                  </a:cubicBezTo>
                  <a:cubicBezTo>
                    <a:pt x="14204" y="3606"/>
                    <a:pt x="14175" y="3606"/>
                    <a:pt x="14154" y="3606"/>
                  </a:cubicBezTo>
                  <a:lnTo>
                    <a:pt x="14139" y="3606"/>
                  </a:lnTo>
                  <a:cubicBezTo>
                    <a:pt x="14099" y="3606"/>
                    <a:pt x="14059" y="3608"/>
                    <a:pt x="14023" y="3617"/>
                  </a:cubicBezTo>
                  <a:lnTo>
                    <a:pt x="13967" y="3498"/>
                  </a:lnTo>
                  <a:cubicBezTo>
                    <a:pt x="14000" y="3477"/>
                    <a:pt x="14028" y="3445"/>
                    <a:pt x="14056" y="3417"/>
                  </a:cubicBezTo>
                  <a:cubicBezTo>
                    <a:pt x="14079" y="3394"/>
                    <a:pt x="14101" y="3369"/>
                    <a:pt x="14117" y="3362"/>
                  </a:cubicBezTo>
                  <a:cubicBezTo>
                    <a:pt x="14134" y="3354"/>
                    <a:pt x="14153" y="3351"/>
                    <a:pt x="14171" y="3351"/>
                  </a:cubicBezTo>
                  <a:close/>
                  <a:moveTo>
                    <a:pt x="12406" y="3466"/>
                  </a:moveTo>
                  <a:cubicBezTo>
                    <a:pt x="12433" y="3466"/>
                    <a:pt x="12459" y="3474"/>
                    <a:pt x="12481" y="3490"/>
                  </a:cubicBezTo>
                  <a:cubicBezTo>
                    <a:pt x="12507" y="3510"/>
                    <a:pt x="12524" y="3540"/>
                    <a:pt x="12529" y="3574"/>
                  </a:cubicBezTo>
                  <a:cubicBezTo>
                    <a:pt x="12535" y="3611"/>
                    <a:pt x="12524" y="3647"/>
                    <a:pt x="12502" y="3677"/>
                  </a:cubicBezTo>
                  <a:cubicBezTo>
                    <a:pt x="12493" y="3690"/>
                    <a:pt x="12464" y="3705"/>
                    <a:pt x="12438" y="3721"/>
                  </a:cubicBezTo>
                  <a:cubicBezTo>
                    <a:pt x="12403" y="3740"/>
                    <a:pt x="12365" y="3761"/>
                    <a:pt x="12335" y="3788"/>
                  </a:cubicBezTo>
                  <a:lnTo>
                    <a:pt x="12232" y="3706"/>
                  </a:lnTo>
                  <a:cubicBezTo>
                    <a:pt x="12253" y="3672"/>
                    <a:pt x="12264" y="3629"/>
                    <a:pt x="12272" y="3590"/>
                  </a:cubicBezTo>
                  <a:cubicBezTo>
                    <a:pt x="12281" y="3561"/>
                    <a:pt x="12287" y="3531"/>
                    <a:pt x="12296" y="3519"/>
                  </a:cubicBezTo>
                  <a:cubicBezTo>
                    <a:pt x="12323" y="3485"/>
                    <a:pt x="12365" y="3466"/>
                    <a:pt x="12406" y="3466"/>
                  </a:cubicBezTo>
                  <a:close/>
                  <a:moveTo>
                    <a:pt x="13925" y="3516"/>
                  </a:moveTo>
                  <a:lnTo>
                    <a:pt x="13975" y="3625"/>
                  </a:lnTo>
                  <a:lnTo>
                    <a:pt x="13981" y="3636"/>
                  </a:lnTo>
                  <a:cubicBezTo>
                    <a:pt x="13948" y="3661"/>
                    <a:pt x="13920" y="3695"/>
                    <a:pt x="13894" y="3726"/>
                  </a:cubicBezTo>
                  <a:cubicBezTo>
                    <a:pt x="13877" y="3747"/>
                    <a:pt x="13858" y="3769"/>
                    <a:pt x="13846" y="3776"/>
                  </a:cubicBezTo>
                  <a:cubicBezTo>
                    <a:pt x="13826" y="3787"/>
                    <a:pt x="13803" y="3792"/>
                    <a:pt x="13782" y="3792"/>
                  </a:cubicBezTo>
                  <a:cubicBezTo>
                    <a:pt x="13733" y="3792"/>
                    <a:pt x="13691" y="3767"/>
                    <a:pt x="13666" y="3726"/>
                  </a:cubicBezTo>
                  <a:cubicBezTo>
                    <a:pt x="13648" y="3697"/>
                    <a:pt x="13645" y="3664"/>
                    <a:pt x="13654" y="3631"/>
                  </a:cubicBezTo>
                  <a:cubicBezTo>
                    <a:pt x="13664" y="3595"/>
                    <a:pt x="13690" y="3566"/>
                    <a:pt x="13724" y="3547"/>
                  </a:cubicBezTo>
                  <a:cubicBezTo>
                    <a:pt x="13740" y="3539"/>
                    <a:pt x="13773" y="3536"/>
                    <a:pt x="13806" y="3534"/>
                  </a:cubicBezTo>
                  <a:cubicBezTo>
                    <a:pt x="13843" y="3531"/>
                    <a:pt x="13888" y="3529"/>
                    <a:pt x="13925" y="3516"/>
                  </a:cubicBezTo>
                  <a:close/>
                  <a:moveTo>
                    <a:pt x="13609" y="3694"/>
                  </a:moveTo>
                  <a:cubicBezTo>
                    <a:pt x="13614" y="3712"/>
                    <a:pt x="13619" y="3731"/>
                    <a:pt x="13629" y="3748"/>
                  </a:cubicBezTo>
                  <a:cubicBezTo>
                    <a:pt x="13640" y="3765"/>
                    <a:pt x="13653" y="3779"/>
                    <a:pt x="13667" y="3791"/>
                  </a:cubicBezTo>
                  <a:cubicBezTo>
                    <a:pt x="13658" y="3798"/>
                    <a:pt x="13650" y="3800"/>
                    <a:pt x="13643" y="3804"/>
                  </a:cubicBezTo>
                  <a:cubicBezTo>
                    <a:pt x="13637" y="3808"/>
                    <a:pt x="13631" y="3813"/>
                    <a:pt x="13625" y="3817"/>
                  </a:cubicBezTo>
                  <a:cubicBezTo>
                    <a:pt x="13621" y="3799"/>
                    <a:pt x="13615" y="3780"/>
                    <a:pt x="13605" y="3763"/>
                  </a:cubicBezTo>
                  <a:cubicBezTo>
                    <a:pt x="13595" y="3746"/>
                    <a:pt x="13582" y="3732"/>
                    <a:pt x="13567" y="3719"/>
                  </a:cubicBezTo>
                  <a:cubicBezTo>
                    <a:pt x="13575" y="3715"/>
                    <a:pt x="13583" y="3712"/>
                    <a:pt x="13589" y="3709"/>
                  </a:cubicBezTo>
                  <a:cubicBezTo>
                    <a:pt x="13596" y="3705"/>
                    <a:pt x="13603" y="3699"/>
                    <a:pt x="13609" y="3694"/>
                  </a:cubicBezTo>
                  <a:close/>
                  <a:moveTo>
                    <a:pt x="13457" y="3727"/>
                  </a:moveTo>
                  <a:cubicBezTo>
                    <a:pt x="13501" y="3727"/>
                    <a:pt x="13544" y="3748"/>
                    <a:pt x="13566" y="3785"/>
                  </a:cubicBezTo>
                  <a:cubicBezTo>
                    <a:pt x="13601" y="3848"/>
                    <a:pt x="13583" y="3927"/>
                    <a:pt x="13522" y="3967"/>
                  </a:cubicBezTo>
                  <a:cubicBezTo>
                    <a:pt x="13510" y="3975"/>
                    <a:pt x="13483" y="3980"/>
                    <a:pt x="13455" y="3984"/>
                  </a:cubicBezTo>
                  <a:cubicBezTo>
                    <a:pt x="13415" y="3991"/>
                    <a:pt x="13372" y="4000"/>
                    <a:pt x="13335" y="4019"/>
                  </a:cubicBezTo>
                  <a:lnTo>
                    <a:pt x="13256" y="3911"/>
                  </a:lnTo>
                  <a:cubicBezTo>
                    <a:pt x="13283" y="3885"/>
                    <a:pt x="13308" y="3850"/>
                    <a:pt x="13329" y="3817"/>
                  </a:cubicBezTo>
                  <a:cubicBezTo>
                    <a:pt x="13347" y="3789"/>
                    <a:pt x="13365" y="3761"/>
                    <a:pt x="13379" y="3750"/>
                  </a:cubicBezTo>
                  <a:cubicBezTo>
                    <a:pt x="13403" y="3735"/>
                    <a:pt x="13430" y="3727"/>
                    <a:pt x="13457" y="3727"/>
                  </a:cubicBezTo>
                  <a:close/>
                  <a:moveTo>
                    <a:pt x="12204" y="3742"/>
                  </a:moveTo>
                  <a:lnTo>
                    <a:pt x="12308" y="3824"/>
                  </a:lnTo>
                  <a:cubicBezTo>
                    <a:pt x="12288" y="3858"/>
                    <a:pt x="12276" y="3900"/>
                    <a:pt x="12266" y="3937"/>
                  </a:cubicBezTo>
                  <a:cubicBezTo>
                    <a:pt x="12257" y="3967"/>
                    <a:pt x="12249" y="3998"/>
                    <a:pt x="12239" y="4011"/>
                  </a:cubicBezTo>
                  <a:cubicBezTo>
                    <a:pt x="12213" y="4043"/>
                    <a:pt x="12173" y="4062"/>
                    <a:pt x="12133" y="4062"/>
                  </a:cubicBezTo>
                  <a:cubicBezTo>
                    <a:pt x="12103" y="4062"/>
                    <a:pt x="12076" y="4053"/>
                    <a:pt x="12054" y="4035"/>
                  </a:cubicBezTo>
                  <a:cubicBezTo>
                    <a:pt x="11998" y="3989"/>
                    <a:pt x="11992" y="3906"/>
                    <a:pt x="12038" y="3848"/>
                  </a:cubicBezTo>
                  <a:cubicBezTo>
                    <a:pt x="12048" y="3837"/>
                    <a:pt x="12075" y="3822"/>
                    <a:pt x="12101" y="3809"/>
                  </a:cubicBezTo>
                  <a:cubicBezTo>
                    <a:pt x="12137" y="3790"/>
                    <a:pt x="12175" y="3769"/>
                    <a:pt x="12204" y="3742"/>
                  </a:cubicBezTo>
                  <a:close/>
                  <a:moveTo>
                    <a:pt x="11987" y="4026"/>
                  </a:moveTo>
                  <a:cubicBezTo>
                    <a:pt x="11997" y="4042"/>
                    <a:pt x="12009" y="4058"/>
                    <a:pt x="12024" y="4070"/>
                  </a:cubicBezTo>
                  <a:cubicBezTo>
                    <a:pt x="12039" y="4082"/>
                    <a:pt x="12056" y="4091"/>
                    <a:pt x="12075" y="4098"/>
                  </a:cubicBezTo>
                  <a:cubicBezTo>
                    <a:pt x="12070" y="4103"/>
                    <a:pt x="12063" y="4109"/>
                    <a:pt x="12059" y="4114"/>
                  </a:cubicBezTo>
                  <a:cubicBezTo>
                    <a:pt x="12054" y="4120"/>
                    <a:pt x="12050" y="4127"/>
                    <a:pt x="12045" y="4133"/>
                  </a:cubicBezTo>
                  <a:cubicBezTo>
                    <a:pt x="12036" y="4117"/>
                    <a:pt x="12023" y="4101"/>
                    <a:pt x="12009" y="4090"/>
                  </a:cubicBezTo>
                  <a:cubicBezTo>
                    <a:pt x="11994" y="4078"/>
                    <a:pt x="11976" y="4069"/>
                    <a:pt x="11959" y="4062"/>
                  </a:cubicBezTo>
                  <a:cubicBezTo>
                    <a:pt x="11963" y="4058"/>
                    <a:pt x="11969" y="4053"/>
                    <a:pt x="11975" y="4046"/>
                  </a:cubicBezTo>
                  <a:cubicBezTo>
                    <a:pt x="11980" y="4040"/>
                    <a:pt x="11984" y="4033"/>
                    <a:pt x="11987" y="4026"/>
                  </a:cubicBezTo>
                  <a:close/>
                  <a:moveTo>
                    <a:pt x="13221" y="3940"/>
                  </a:moveTo>
                  <a:lnTo>
                    <a:pt x="13300" y="4046"/>
                  </a:lnTo>
                  <a:cubicBezTo>
                    <a:pt x="13269" y="4075"/>
                    <a:pt x="13250" y="4116"/>
                    <a:pt x="13231" y="4152"/>
                  </a:cubicBezTo>
                  <a:cubicBezTo>
                    <a:pt x="13218" y="4175"/>
                    <a:pt x="13205" y="4200"/>
                    <a:pt x="13195" y="4210"/>
                  </a:cubicBezTo>
                  <a:cubicBezTo>
                    <a:pt x="13171" y="4230"/>
                    <a:pt x="13140" y="4240"/>
                    <a:pt x="13109" y="4240"/>
                  </a:cubicBezTo>
                  <a:cubicBezTo>
                    <a:pt x="13072" y="4240"/>
                    <a:pt x="13035" y="4226"/>
                    <a:pt x="13009" y="4198"/>
                  </a:cubicBezTo>
                  <a:cubicBezTo>
                    <a:pt x="12987" y="4173"/>
                    <a:pt x="12977" y="4141"/>
                    <a:pt x="12979" y="4107"/>
                  </a:cubicBezTo>
                  <a:cubicBezTo>
                    <a:pt x="12982" y="4070"/>
                    <a:pt x="13000" y="4035"/>
                    <a:pt x="13030" y="4009"/>
                  </a:cubicBezTo>
                  <a:cubicBezTo>
                    <a:pt x="13044" y="3998"/>
                    <a:pt x="13078" y="3988"/>
                    <a:pt x="13109" y="3980"/>
                  </a:cubicBezTo>
                  <a:cubicBezTo>
                    <a:pt x="13146" y="3969"/>
                    <a:pt x="13188" y="3959"/>
                    <a:pt x="13221" y="3940"/>
                  </a:cubicBezTo>
                  <a:close/>
                  <a:moveTo>
                    <a:pt x="12946" y="4180"/>
                  </a:moveTo>
                  <a:cubicBezTo>
                    <a:pt x="12952" y="4197"/>
                    <a:pt x="12963" y="4215"/>
                    <a:pt x="12977" y="4229"/>
                  </a:cubicBezTo>
                  <a:cubicBezTo>
                    <a:pt x="12989" y="4244"/>
                    <a:pt x="13005" y="4254"/>
                    <a:pt x="13023" y="4264"/>
                  </a:cubicBezTo>
                  <a:cubicBezTo>
                    <a:pt x="13015" y="4269"/>
                    <a:pt x="13008" y="4273"/>
                    <a:pt x="13003" y="4278"/>
                  </a:cubicBezTo>
                  <a:cubicBezTo>
                    <a:pt x="12998" y="4284"/>
                    <a:pt x="12992" y="4290"/>
                    <a:pt x="12988" y="4295"/>
                  </a:cubicBezTo>
                  <a:cubicBezTo>
                    <a:pt x="12981" y="4278"/>
                    <a:pt x="12971" y="4263"/>
                    <a:pt x="12958" y="4248"/>
                  </a:cubicBezTo>
                  <a:cubicBezTo>
                    <a:pt x="12945" y="4233"/>
                    <a:pt x="12929" y="4223"/>
                    <a:pt x="12910" y="4213"/>
                  </a:cubicBezTo>
                  <a:cubicBezTo>
                    <a:pt x="12918" y="4209"/>
                    <a:pt x="12924" y="4205"/>
                    <a:pt x="12930" y="4197"/>
                  </a:cubicBezTo>
                  <a:cubicBezTo>
                    <a:pt x="12937" y="4193"/>
                    <a:pt x="12941" y="4186"/>
                    <a:pt x="12946" y="4180"/>
                  </a:cubicBezTo>
                  <a:close/>
                  <a:moveTo>
                    <a:pt x="11899" y="4097"/>
                  </a:moveTo>
                  <a:cubicBezTo>
                    <a:pt x="11928" y="4097"/>
                    <a:pt x="11957" y="4106"/>
                    <a:pt x="11979" y="4124"/>
                  </a:cubicBezTo>
                  <a:cubicBezTo>
                    <a:pt x="12005" y="4146"/>
                    <a:pt x="12021" y="4175"/>
                    <a:pt x="12023" y="4210"/>
                  </a:cubicBezTo>
                  <a:cubicBezTo>
                    <a:pt x="12026" y="4247"/>
                    <a:pt x="12016" y="4283"/>
                    <a:pt x="11991" y="4311"/>
                  </a:cubicBezTo>
                  <a:cubicBezTo>
                    <a:pt x="11980" y="4323"/>
                    <a:pt x="11951" y="4337"/>
                    <a:pt x="11923" y="4351"/>
                  </a:cubicBezTo>
                  <a:cubicBezTo>
                    <a:pt x="11887" y="4368"/>
                    <a:pt x="11849" y="4388"/>
                    <a:pt x="11819" y="4414"/>
                  </a:cubicBezTo>
                  <a:lnTo>
                    <a:pt x="11791" y="4390"/>
                  </a:lnTo>
                  <a:lnTo>
                    <a:pt x="11719" y="4327"/>
                  </a:lnTo>
                  <a:cubicBezTo>
                    <a:pt x="11742" y="4295"/>
                    <a:pt x="11754" y="4253"/>
                    <a:pt x="11766" y="4215"/>
                  </a:cubicBezTo>
                  <a:cubicBezTo>
                    <a:pt x="11774" y="4186"/>
                    <a:pt x="11783" y="4157"/>
                    <a:pt x="11792" y="4146"/>
                  </a:cubicBezTo>
                  <a:cubicBezTo>
                    <a:pt x="11819" y="4113"/>
                    <a:pt x="11859" y="4097"/>
                    <a:pt x="11899" y="4097"/>
                  </a:cubicBezTo>
                  <a:close/>
                  <a:moveTo>
                    <a:pt x="12833" y="4241"/>
                  </a:moveTo>
                  <a:cubicBezTo>
                    <a:pt x="12867" y="4241"/>
                    <a:pt x="12901" y="4254"/>
                    <a:pt x="12924" y="4279"/>
                  </a:cubicBezTo>
                  <a:cubicBezTo>
                    <a:pt x="12971" y="4331"/>
                    <a:pt x="12968" y="4412"/>
                    <a:pt x="12918" y="4464"/>
                  </a:cubicBezTo>
                  <a:cubicBezTo>
                    <a:pt x="12907" y="4475"/>
                    <a:pt x="12881" y="4485"/>
                    <a:pt x="12854" y="4496"/>
                  </a:cubicBezTo>
                  <a:cubicBezTo>
                    <a:pt x="12817" y="4510"/>
                    <a:pt x="12775" y="4527"/>
                    <a:pt x="12745" y="4554"/>
                  </a:cubicBezTo>
                  <a:lnTo>
                    <a:pt x="12647" y="4464"/>
                  </a:lnTo>
                  <a:cubicBezTo>
                    <a:pt x="12670" y="4432"/>
                    <a:pt x="12686" y="4393"/>
                    <a:pt x="12698" y="4358"/>
                  </a:cubicBezTo>
                  <a:cubicBezTo>
                    <a:pt x="12710" y="4327"/>
                    <a:pt x="12722" y="4295"/>
                    <a:pt x="12735" y="4282"/>
                  </a:cubicBezTo>
                  <a:cubicBezTo>
                    <a:pt x="12762" y="4255"/>
                    <a:pt x="12798" y="4241"/>
                    <a:pt x="12833" y="4241"/>
                  </a:cubicBezTo>
                  <a:close/>
                  <a:moveTo>
                    <a:pt x="11690" y="4364"/>
                  </a:moveTo>
                  <a:lnTo>
                    <a:pt x="11790" y="4451"/>
                  </a:lnTo>
                  <a:cubicBezTo>
                    <a:pt x="11768" y="4484"/>
                    <a:pt x="11754" y="4526"/>
                    <a:pt x="11743" y="4563"/>
                  </a:cubicBezTo>
                  <a:cubicBezTo>
                    <a:pt x="11733" y="4592"/>
                    <a:pt x="11723" y="4623"/>
                    <a:pt x="11712" y="4636"/>
                  </a:cubicBezTo>
                  <a:cubicBezTo>
                    <a:pt x="11686" y="4665"/>
                    <a:pt x="11648" y="4683"/>
                    <a:pt x="11610" y="4683"/>
                  </a:cubicBezTo>
                  <a:cubicBezTo>
                    <a:pt x="11578" y="4683"/>
                    <a:pt x="11548" y="4671"/>
                    <a:pt x="11526" y="4650"/>
                  </a:cubicBezTo>
                  <a:cubicBezTo>
                    <a:pt x="11474" y="4601"/>
                    <a:pt x="11471" y="4518"/>
                    <a:pt x="11520" y="4463"/>
                  </a:cubicBezTo>
                  <a:cubicBezTo>
                    <a:pt x="11531" y="4451"/>
                    <a:pt x="11558" y="4439"/>
                    <a:pt x="11585" y="4426"/>
                  </a:cubicBezTo>
                  <a:cubicBezTo>
                    <a:pt x="11620" y="4408"/>
                    <a:pt x="11659" y="4390"/>
                    <a:pt x="11690" y="4364"/>
                  </a:cubicBezTo>
                  <a:close/>
                  <a:moveTo>
                    <a:pt x="11460" y="4638"/>
                  </a:moveTo>
                  <a:cubicBezTo>
                    <a:pt x="11470" y="4655"/>
                    <a:pt x="11480" y="4671"/>
                    <a:pt x="11495" y="4684"/>
                  </a:cubicBezTo>
                  <a:cubicBezTo>
                    <a:pt x="11510" y="4697"/>
                    <a:pt x="11526" y="4708"/>
                    <a:pt x="11543" y="4715"/>
                  </a:cubicBezTo>
                  <a:cubicBezTo>
                    <a:pt x="11538" y="4720"/>
                    <a:pt x="11532" y="4726"/>
                    <a:pt x="11527" y="4731"/>
                  </a:cubicBezTo>
                  <a:cubicBezTo>
                    <a:pt x="11521" y="4736"/>
                    <a:pt x="11517" y="4743"/>
                    <a:pt x="11512" y="4749"/>
                  </a:cubicBezTo>
                  <a:cubicBezTo>
                    <a:pt x="11502" y="4732"/>
                    <a:pt x="11492" y="4716"/>
                    <a:pt x="11478" y="4702"/>
                  </a:cubicBezTo>
                  <a:cubicBezTo>
                    <a:pt x="11463" y="4690"/>
                    <a:pt x="11446" y="4680"/>
                    <a:pt x="11429" y="4673"/>
                  </a:cubicBezTo>
                  <a:cubicBezTo>
                    <a:pt x="11434" y="4668"/>
                    <a:pt x="11441" y="4663"/>
                    <a:pt x="11446" y="4657"/>
                  </a:cubicBezTo>
                  <a:cubicBezTo>
                    <a:pt x="11452" y="4652"/>
                    <a:pt x="11455" y="4643"/>
                    <a:pt x="11460" y="4638"/>
                  </a:cubicBezTo>
                  <a:close/>
                  <a:moveTo>
                    <a:pt x="12615" y="4496"/>
                  </a:moveTo>
                  <a:lnTo>
                    <a:pt x="12713" y="4585"/>
                  </a:lnTo>
                  <a:cubicBezTo>
                    <a:pt x="12691" y="4620"/>
                    <a:pt x="12677" y="4663"/>
                    <a:pt x="12666" y="4701"/>
                  </a:cubicBezTo>
                  <a:cubicBezTo>
                    <a:pt x="12657" y="4728"/>
                    <a:pt x="12649" y="4755"/>
                    <a:pt x="12640" y="4766"/>
                  </a:cubicBezTo>
                  <a:cubicBezTo>
                    <a:pt x="12614" y="4797"/>
                    <a:pt x="12576" y="4815"/>
                    <a:pt x="12535" y="4815"/>
                  </a:cubicBezTo>
                  <a:cubicBezTo>
                    <a:pt x="12506" y="4815"/>
                    <a:pt x="12478" y="4806"/>
                    <a:pt x="12455" y="4787"/>
                  </a:cubicBezTo>
                  <a:cubicBezTo>
                    <a:pt x="12428" y="4767"/>
                    <a:pt x="12412" y="4737"/>
                    <a:pt x="12408" y="4702"/>
                  </a:cubicBezTo>
                  <a:cubicBezTo>
                    <a:pt x="12404" y="4665"/>
                    <a:pt x="12417" y="4629"/>
                    <a:pt x="12441" y="4599"/>
                  </a:cubicBezTo>
                  <a:cubicBezTo>
                    <a:pt x="12451" y="4585"/>
                    <a:pt x="12482" y="4571"/>
                    <a:pt x="12513" y="4557"/>
                  </a:cubicBezTo>
                  <a:cubicBezTo>
                    <a:pt x="12546" y="4539"/>
                    <a:pt x="12585" y="4521"/>
                    <a:pt x="12615" y="4496"/>
                  </a:cubicBezTo>
                  <a:close/>
                  <a:moveTo>
                    <a:pt x="12390" y="4781"/>
                  </a:moveTo>
                  <a:cubicBezTo>
                    <a:pt x="12401" y="4797"/>
                    <a:pt x="12412" y="4812"/>
                    <a:pt x="12428" y="4824"/>
                  </a:cubicBezTo>
                  <a:cubicBezTo>
                    <a:pt x="12444" y="4836"/>
                    <a:pt x="12460" y="4845"/>
                    <a:pt x="12478" y="4852"/>
                  </a:cubicBezTo>
                  <a:lnTo>
                    <a:pt x="12462" y="4868"/>
                  </a:lnTo>
                  <a:cubicBezTo>
                    <a:pt x="12457" y="4874"/>
                    <a:pt x="12455" y="4881"/>
                    <a:pt x="12450" y="4887"/>
                  </a:cubicBezTo>
                  <a:cubicBezTo>
                    <a:pt x="12440" y="4871"/>
                    <a:pt x="12428" y="4857"/>
                    <a:pt x="12412" y="4845"/>
                  </a:cubicBezTo>
                  <a:cubicBezTo>
                    <a:pt x="12397" y="4833"/>
                    <a:pt x="12380" y="4826"/>
                    <a:pt x="12361" y="4818"/>
                  </a:cubicBezTo>
                  <a:cubicBezTo>
                    <a:pt x="12366" y="4813"/>
                    <a:pt x="12372" y="4807"/>
                    <a:pt x="12377" y="4801"/>
                  </a:cubicBezTo>
                  <a:cubicBezTo>
                    <a:pt x="12382" y="4795"/>
                    <a:pt x="12385" y="4789"/>
                    <a:pt x="12390" y="4781"/>
                  </a:cubicBezTo>
                  <a:close/>
                  <a:moveTo>
                    <a:pt x="11361" y="4705"/>
                  </a:moveTo>
                  <a:cubicBezTo>
                    <a:pt x="11392" y="4705"/>
                    <a:pt x="11423" y="4716"/>
                    <a:pt x="11446" y="4737"/>
                  </a:cubicBezTo>
                  <a:cubicBezTo>
                    <a:pt x="11471" y="4759"/>
                    <a:pt x="11485" y="4791"/>
                    <a:pt x="11487" y="4824"/>
                  </a:cubicBezTo>
                  <a:cubicBezTo>
                    <a:pt x="11489" y="4861"/>
                    <a:pt x="11475" y="4896"/>
                    <a:pt x="11449" y="4924"/>
                  </a:cubicBezTo>
                  <a:cubicBezTo>
                    <a:pt x="11438" y="4936"/>
                    <a:pt x="11407" y="4949"/>
                    <a:pt x="11379" y="4961"/>
                  </a:cubicBezTo>
                  <a:cubicBezTo>
                    <a:pt x="11343" y="4977"/>
                    <a:pt x="11304" y="4994"/>
                    <a:pt x="11272" y="5018"/>
                  </a:cubicBezTo>
                  <a:lnTo>
                    <a:pt x="11178" y="4926"/>
                  </a:lnTo>
                  <a:cubicBezTo>
                    <a:pt x="11201" y="4892"/>
                    <a:pt x="11215" y="4852"/>
                    <a:pt x="11230" y="4815"/>
                  </a:cubicBezTo>
                  <a:cubicBezTo>
                    <a:pt x="11241" y="4787"/>
                    <a:pt x="11251" y="4758"/>
                    <a:pt x="11260" y="4748"/>
                  </a:cubicBezTo>
                  <a:cubicBezTo>
                    <a:pt x="11287" y="4720"/>
                    <a:pt x="11324" y="4705"/>
                    <a:pt x="11361" y="4705"/>
                  </a:cubicBezTo>
                  <a:close/>
                  <a:moveTo>
                    <a:pt x="6878" y="4439"/>
                  </a:moveTo>
                  <a:lnTo>
                    <a:pt x="6878" y="5179"/>
                  </a:lnTo>
                  <a:lnTo>
                    <a:pt x="6836" y="5179"/>
                  </a:lnTo>
                  <a:lnTo>
                    <a:pt x="6836" y="4439"/>
                  </a:lnTo>
                  <a:close/>
                  <a:moveTo>
                    <a:pt x="12314" y="4858"/>
                  </a:moveTo>
                  <a:cubicBezTo>
                    <a:pt x="12339" y="4858"/>
                    <a:pt x="12364" y="4865"/>
                    <a:pt x="12385" y="4881"/>
                  </a:cubicBezTo>
                  <a:cubicBezTo>
                    <a:pt x="12441" y="4926"/>
                    <a:pt x="12454" y="5006"/>
                    <a:pt x="12411" y="5065"/>
                  </a:cubicBezTo>
                  <a:cubicBezTo>
                    <a:pt x="12403" y="5077"/>
                    <a:pt x="12378" y="5091"/>
                    <a:pt x="12354" y="5107"/>
                  </a:cubicBezTo>
                  <a:cubicBezTo>
                    <a:pt x="12320" y="5128"/>
                    <a:pt x="12282" y="5153"/>
                    <a:pt x="12255" y="5182"/>
                  </a:cubicBezTo>
                  <a:lnTo>
                    <a:pt x="12144" y="5110"/>
                  </a:lnTo>
                  <a:cubicBezTo>
                    <a:pt x="12160" y="5075"/>
                    <a:pt x="12169" y="5033"/>
                    <a:pt x="12176" y="4996"/>
                  </a:cubicBezTo>
                  <a:cubicBezTo>
                    <a:pt x="12183" y="4964"/>
                    <a:pt x="12190" y="4929"/>
                    <a:pt x="12200" y="4916"/>
                  </a:cubicBezTo>
                  <a:cubicBezTo>
                    <a:pt x="12227" y="4878"/>
                    <a:pt x="12271" y="4858"/>
                    <a:pt x="12314" y="4858"/>
                  </a:cubicBezTo>
                  <a:close/>
                  <a:moveTo>
                    <a:pt x="6790" y="4441"/>
                  </a:moveTo>
                  <a:lnTo>
                    <a:pt x="6790" y="5179"/>
                  </a:lnTo>
                  <a:cubicBezTo>
                    <a:pt x="6629" y="5182"/>
                    <a:pt x="6474" y="5203"/>
                    <a:pt x="6322" y="5239"/>
                  </a:cubicBezTo>
                  <a:lnTo>
                    <a:pt x="6131" y="4525"/>
                  </a:lnTo>
                  <a:cubicBezTo>
                    <a:pt x="6343" y="4475"/>
                    <a:pt x="6564" y="4446"/>
                    <a:pt x="6790" y="4441"/>
                  </a:cubicBezTo>
                  <a:close/>
                  <a:moveTo>
                    <a:pt x="6923" y="4442"/>
                  </a:moveTo>
                  <a:cubicBezTo>
                    <a:pt x="7150" y="4447"/>
                    <a:pt x="7371" y="4476"/>
                    <a:pt x="7582" y="4527"/>
                  </a:cubicBezTo>
                  <a:lnTo>
                    <a:pt x="7392" y="5240"/>
                  </a:lnTo>
                  <a:cubicBezTo>
                    <a:pt x="7241" y="5205"/>
                    <a:pt x="7084" y="5184"/>
                    <a:pt x="6923" y="5180"/>
                  </a:cubicBezTo>
                  <a:lnTo>
                    <a:pt x="6923" y="4442"/>
                  </a:lnTo>
                  <a:close/>
                  <a:moveTo>
                    <a:pt x="6086" y="4538"/>
                  </a:moveTo>
                  <a:lnTo>
                    <a:pt x="6277" y="5251"/>
                  </a:lnTo>
                  <a:cubicBezTo>
                    <a:pt x="6264" y="5255"/>
                    <a:pt x="6251" y="5259"/>
                    <a:pt x="6237" y="5263"/>
                  </a:cubicBezTo>
                  <a:lnTo>
                    <a:pt x="6045" y="4548"/>
                  </a:lnTo>
                  <a:cubicBezTo>
                    <a:pt x="6060" y="4544"/>
                    <a:pt x="6073" y="4542"/>
                    <a:pt x="6086" y="4538"/>
                  </a:cubicBezTo>
                  <a:close/>
                  <a:moveTo>
                    <a:pt x="7627" y="4538"/>
                  </a:moveTo>
                  <a:cubicBezTo>
                    <a:pt x="7640" y="4542"/>
                    <a:pt x="7653" y="4544"/>
                    <a:pt x="7668" y="4549"/>
                  </a:cubicBezTo>
                  <a:lnTo>
                    <a:pt x="7477" y="5264"/>
                  </a:lnTo>
                  <a:cubicBezTo>
                    <a:pt x="7463" y="5260"/>
                    <a:pt x="7451" y="5256"/>
                    <a:pt x="7436" y="5253"/>
                  </a:cubicBezTo>
                  <a:lnTo>
                    <a:pt x="7627" y="4538"/>
                  </a:lnTo>
                  <a:close/>
                  <a:moveTo>
                    <a:pt x="11144" y="4959"/>
                  </a:moveTo>
                  <a:lnTo>
                    <a:pt x="11239" y="5050"/>
                  </a:lnTo>
                  <a:cubicBezTo>
                    <a:pt x="11215" y="5082"/>
                    <a:pt x="11200" y="5123"/>
                    <a:pt x="11185" y="5159"/>
                  </a:cubicBezTo>
                  <a:cubicBezTo>
                    <a:pt x="11173" y="5187"/>
                    <a:pt x="11162" y="5218"/>
                    <a:pt x="11149" y="5230"/>
                  </a:cubicBezTo>
                  <a:cubicBezTo>
                    <a:pt x="11122" y="5256"/>
                    <a:pt x="11086" y="5269"/>
                    <a:pt x="11052" y="5269"/>
                  </a:cubicBezTo>
                  <a:cubicBezTo>
                    <a:pt x="11018" y="5269"/>
                    <a:pt x="10986" y="5257"/>
                    <a:pt x="10962" y="5233"/>
                  </a:cubicBezTo>
                  <a:cubicBezTo>
                    <a:pt x="10915" y="5182"/>
                    <a:pt x="10917" y="5098"/>
                    <a:pt x="10969" y="5047"/>
                  </a:cubicBezTo>
                  <a:cubicBezTo>
                    <a:pt x="10979" y="5037"/>
                    <a:pt x="11009" y="5024"/>
                    <a:pt x="11035" y="5013"/>
                  </a:cubicBezTo>
                  <a:cubicBezTo>
                    <a:pt x="11071" y="5000"/>
                    <a:pt x="11112" y="4984"/>
                    <a:pt x="11144" y="4959"/>
                  </a:cubicBezTo>
                  <a:close/>
                  <a:moveTo>
                    <a:pt x="10900" y="5217"/>
                  </a:moveTo>
                  <a:cubicBezTo>
                    <a:pt x="10909" y="5234"/>
                    <a:pt x="10919" y="5250"/>
                    <a:pt x="10932" y="5264"/>
                  </a:cubicBezTo>
                  <a:cubicBezTo>
                    <a:pt x="10946" y="5279"/>
                    <a:pt x="10961" y="5290"/>
                    <a:pt x="10978" y="5297"/>
                  </a:cubicBezTo>
                  <a:cubicBezTo>
                    <a:pt x="10972" y="5302"/>
                    <a:pt x="10964" y="5307"/>
                    <a:pt x="10959" y="5312"/>
                  </a:cubicBezTo>
                  <a:cubicBezTo>
                    <a:pt x="10954" y="5317"/>
                    <a:pt x="10949" y="5323"/>
                    <a:pt x="10946" y="5329"/>
                  </a:cubicBezTo>
                  <a:cubicBezTo>
                    <a:pt x="10937" y="5312"/>
                    <a:pt x="10927" y="5296"/>
                    <a:pt x="10914" y="5281"/>
                  </a:cubicBezTo>
                  <a:cubicBezTo>
                    <a:pt x="10900" y="5267"/>
                    <a:pt x="10883" y="5256"/>
                    <a:pt x="10866" y="5249"/>
                  </a:cubicBezTo>
                  <a:cubicBezTo>
                    <a:pt x="10872" y="5245"/>
                    <a:pt x="10878" y="5240"/>
                    <a:pt x="10884" y="5235"/>
                  </a:cubicBezTo>
                  <a:cubicBezTo>
                    <a:pt x="10890" y="5230"/>
                    <a:pt x="10895" y="5223"/>
                    <a:pt x="10900" y="5217"/>
                  </a:cubicBezTo>
                  <a:close/>
                  <a:moveTo>
                    <a:pt x="6003" y="4562"/>
                  </a:moveTo>
                  <a:lnTo>
                    <a:pt x="6195" y="5275"/>
                  </a:lnTo>
                  <a:cubicBezTo>
                    <a:pt x="6042" y="5321"/>
                    <a:pt x="5896" y="5381"/>
                    <a:pt x="5758" y="5455"/>
                  </a:cubicBezTo>
                  <a:lnTo>
                    <a:pt x="5389" y="4816"/>
                  </a:lnTo>
                  <a:cubicBezTo>
                    <a:pt x="5581" y="4711"/>
                    <a:pt x="5787" y="4625"/>
                    <a:pt x="6003" y="4562"/>
                  </a:cubicBezTo>
                  <a:close/>
                  <a:moveTo>
                    <a:pt x="7711" y="4562"/>
                  </a:moveTo>
                  <a:cubicBezTo>
                    <a:pt x="7926" y="4625"/>
                    <a:pt x="8132" y="4711"/>
                    <a:pt x="8326" y="4816"/>
                  </a:cubicBezTo>
                  <a:lnTo>
                    <a:pt x="7957" y="5455"/>
                  </a:lnTo>
                  <a:cubicBezTo>
                    <a:pt x="7820" y="5381"/>
                    <a:pt x="7673" y="5321"/>
                    <a:pt x="7520" y="5275"/>
                  </a:cubicBezTo>
                  <a:lnTo>
                    <a:pt x="7711" y="4562"/>
                  </a:lnTo>
                  <a:close/>
                  <a:moveTo>
                    <a:pt x="12118" y="5148"/>
                  </a:moveTo>
                  <a:lnTo>
                    <a:pt x="12181" y="5190"/>
                  </a:lnTo>
                  <a:lnTo>
                    <a:pt x="12231" y="5221"/>
                  </a:lnTo>
                  <a:cubicBezTo>
                    <a:pt x="12213" y="5259"/>
                    <a:pt x="12208" y="5302"/>
                    <a:pt x="12203" y="5342"/>
                  </a:cubicBezTo>
                  <a:cubicBezTo>
                    <a:pt x="12198" y="5370"/>
                    <a:pt x="12196" y="5398"/>
                    <a:pt x="12188" y="5411"/>
                  </a:cubicBezTo>
                  <a:cubicBezTo>
                    <a:pt x="12164" y="5453"/>
                    <a:pt x="12118" y="5480"/>
                    <a:pt x="12071" y="5480"/>
                  </a:cubicBezTo>
                  <a:cubicBezTo>
                    <a:pt x="12050" y="5480"/>
                    <a:pt x="12029" y="5474"/>
                    <a:pt x="12011" y="5464"/>
                  </a:cubicBezTo>
                  <a:cubicBezTo>
                    <a:pt x="11981" y="5448"/>
                    <a:pt x="11960" y="5422"/>
                    <a:pt x="11951" y="5388"/>
                  </a:cubicBezTo>
                  <a:cubicBezTo>
                    <a:pt x="11940" y="5353"/>
                    <a:pt x="11945" y="5314"/>
                    <a:pt x="11965" y="5280"/>
                  </a:cubicBezTo>
                  <a:cubicBezTo>
                    <a:pt x="11974" y="5265"/>
                    <a:pt x="12001" y="5245"/>
                    <a:pt x="12027" y="5226"/>
                  </a:cubicBezTo>
                  <a:cubicBezTo>
                    <a:pt x="12059" y="5203"/>
                    <a:pt x="12093" y="5179"/>
                    <a:pt x="12118" y="5148"/>
                  </a:cubicBezTo>
                  <a:close/>
                  <a:moveTo>
                    <a:pt x="5348" y="4838"/>
                  </a:moveTo>
                  <a:lnTo>
                    <a:pt x="5718" y="5480"/>
                  </a:lnTo>
                  <a:cubicBezTo>
                    <a:pt x="5706" y="5486"/>
                    <a:pt x="5695" y="5492"/>
                    <a:pt x="5683" y="5501"/>
                  </a:cubicBezTo>
                  <a:lnTo>
                    <a:pt x="5312" y="4859"/>
                  </a:lnTo>
                  <a:cubicBezTo>
                    <a:pt x="5325" y="4852"/>
                    <a:pt x="5336" y="4845"/>
                    <a:pt x="5348" y="4838"/>
                  </a:cubicBezTo>
                  <a:close/>
                  <a:moveTo>
                    <a:pt x="8365" y="4838"/>
                  </a:moveTo>
                  <a:cubicBezTo>
                    <a:pt x="8378" y="4845"/>
                    <a:pt x="8389" y="4852"/>
                    <a:pt x="8402" y="4859"/>
                  </a:cubicBezTo>
                  <a:lnTo>
                    <a:pt x="8032" y="5501"/>
                  </a:lnTo>
                  <a:cubicBezTo>
                    <a:pt x="8020" y="5493"/>
                    <a:pt x="8009" y="5486"/>
                    <a:pt x="7996" y="5480"/>
                  </a:cubicBezTo>
                  <a:lnTo>
                    <a:pt x="8365" y="4838"/>
                  </a:lnTo>
                  <a:close/>
                  <a:moveTo>
                    <a:pt x="11943" y="5467"/>
                  </a:moveTo>
                  <a:cubicBezTo>
                    <a:pt x="11956" y="5482"/>
                    <a:pt x="11971" y="5493"/>
                    <a:pt x="11987" y="5503"/>
                  </a:cubicBezTo>
                  <a:cubicBezTo>
                    <a:pt x="12005" y="5512"/>
                    <a:pt x="12023" y="5518"/>
                    <a:pt x="12043" y="5520"/>
                  </a:cubicBezTo>
                  <a:cubicBezTo>
                    <a:pt x="12039" y="5527"/>
                    <a:pt x="12034" y="5533"/>
                    <a:pt x="12030" y="5540"/>
                  </a:cubicBezTo>
                  <a:cubicBezTo>
                    <a:pt x="12026" y="5546"/>
                    <a:pt x="12024" y="5554"/>
                    <a:pt x="12021" y="5561"/>
                  </a:cubicBezTo>
                  <a:cubicBezTo>
                    <a:pt x="12009" y="5549"/>
                    <a:pt x="11995" y="5538"/>
                    <a:pt x="11976" y="5528"/>
                  </a:cubicBezTo>
                  <a:cubicBezTo>
                    <a:pt x="11959" y="5519"/>
                    <a:pt x="11940" y="5513"/>
                    <a:pt x="11921" y="5511"/>
                  </a:cubicBezTo>
                  <a:cubicBezTo>
                    <a:pt x="11924" y="5504"/>
                    <a:pt x="11929" y="5498"/>
                    <a:pt x="11934" y="5489"/>
                  </a:cubicBezTo>
                  <a:cubicBezTo>
                    <a:pt x="11938" y="5483"/>
                    <a:pt x="11940" y="5475"/>
                    <a:pt x="11943" y="5467"/>
                  </a:cubicBezTo>
                  <a:close/>
                  <a:moveTo>
                    <a:pt x="10788" y="5277"/>
                  </a:moveTo>
                  <a:cubicBezTo>
                    <a:pt x="10822" y="5277"/>
                    <a:pt x="10855" y="5289"/>
                    <a:pt x="10879" y="5314"/>
                  </a:cubicBezTo>
                  <a:cubicBezTo>
                    <a:pt x="10903" y="5338"/>
                    <a:pt x="10915" y="5370"/>
                    <a:pt x="10915" y="5404"/>
                  </a:cubicBezTo>
                  <a:cubicBezTo>
                    <a:pt x="10914" y="5441"/>
                    <a:pt x="10899" y="5475"/>
                    <a:pt x="10872" y="5501"/>
                  </a:cubicBezTo>
                  <a:cubicBezTo>
                    <a:pt x="10859" y="5511"/>
                    <a:pt x="10831" y="5523"/>
                    <a:pt x="10801" y="5533"/>
                  </a:cubicBezTo>
                  <a:cubicBezTo>
                    <a:pt x="10764" y="5546"/>
                    <a:pt x="10724" y="5562"/>
                    <a:pt x="10692" y="5585"/>
                  </a:cubicBezTo>
                  <a:lnTo>
                    <a:pt x="10634" y="5524"/>
                  </a:lnTo>
                  <a:lnTo>
                    <a:pt x="10600" y="5488"/>
                  </a:lnTo>
                  <a:cubicBezTo>
                    <a:pt x="10625" y="5458"/>
                    <a:pt x="10642" y="5418"/>
                    <a:pt x="10658" y="5381"/>
                  </a:cubicBezTo>
                  <a:cubicBezTo>
                    <a:pt x="10669" y="5354"/>
                    <a:pt x="10682" y="5325"/>
                    <a:pt x="10692" y="5314"/>
                  </a:cubicBezTo>
                  <a:cubicBezTo>
                    <a:pt x="10719" y="5289"/>
                    <a:pt x="10754" y="5277"/>
                    <a:pt x="10788" y="5277"/>
                  </a:cubicBezTo>
                  <a:close/>
                  <a:moveTo>
                    <a:pt x="8441" y="4882"/>
                  </a:moveTo>
                  <a:cubicBezTo>
                    <a:pt x="8631" y="5000"/>
                    <a:pt x="8807" y="5135"/>
                    <a:pt x="8966" y="5288"/>
                  </a:cubicBezTo>
                  <a:lnTo>
                    <a:pt x="8444" y="5810"/>
                  </a:lnTo>
                  <a:cubicBezTo>
                    <a:pt x="8329" y="5702"/>
                    <a:pt x="8205" y="5606"/>
                    <a:pt x="8072" y="5523"/>
                  </a:cubicBezTo>
                  <a:lnTo>
                    <a:pt x="8441" y="4882"/>
                  </a:lnTo>
                  <a:close/>
                  <a:moveTo>
                    <a:pt x="5273" y="4884"/>
                  </a:moveTo>
                  <a:lnTo>
                    <a:pt x="5642" y="5524"/>
                  </a:lnTo>
                  <a:cubicBezTo>
                    <a:pt x="5507" y="5607"/>
                    <a:pt x="5383" y="5703"/>
                    <a:pt x="5269" y="5812"/>
                  </a:cubicBezTo>
                  <a:lnTo>
                    <a:pt x="4747" y="5290"/>
                  </a:lnTo>
                  <a:cubicBezTo>
                    <a:pt x="4908" y="5135"/>
                    <a:pt x="5083" y="5000"/>
                    <a:pt x="5273" y="4884"/>
                  </a:cubicBezTo>
                  <a:close/>
                  <a:moveTo>
                    <a:pt x="10566" y="5522"/>
                  </a:moveTo>
                  <a:lnTo>
                    <a:pt x="10657" y="5618"/>
                  </a:lnTo>
                  <a:cubicBezTo>
                    <a:pt x="10631" y="5648"/>
                    <a:pt x="10614" y="5688"/>
                    <a:pt x="10599" y="5724"/>
                  </a:cubicBezTo>
                  <a:cubicBezTo>
                    <a:pt x="10587" y="5752"/>
                    <a:pt x="10573" y="5781"/>
                    <a:pt x="10562" y="5793"/>
                  </a:cubicBezTo>
                  <a:cubicBezTo>
                    <a:pt x="10536" y="5818"/>
                    <a:pt x="10501" y="5830"/>
                    <a:pt x="10468" y="5830"/>
                  </a:cubicBezTo>
                  <a:cubicBezTo>
                    <a:pt x="10432" y="5830"/>
                    <a:pt x="10398" y="5817"/>
                    <a:pt x="10374" y="5791"/>
                  </a:cubicBezTo>
                  <a:cubicBezTo>
                    <a:pt x="10329" y="5738"/>
                    <a:pt x="10332" y="5655"/>
                    <a:pt x="10387" y="5603"/>
                  </a:cubicBezTo>
                  <a:cubicBezTo>
                    <a:pt x="10397" y="5592"/>
                    <a:pt x="10427" y="5582"/>
                    <a:pt x="10455" y="5572"/>
                  </a:cubicBezTo>
                  <a:cubicBezTo>
                    <a:pt x="10492" y="5560"/>
                    <a:pt x="10534" y="5545"/>
                    <a:pt x="10566" y="5522"/>
                  </a:cubicBezTo>
                  <a:close/>
                  <a:moveTo>
                    <a:pt x="9001" y="5319"/>
                  </a:moveTo>
                  <a:cubicBezTo>
                    <a:pt x="9011" y="5329"/>
                    <a:pt x="9021" y="5339"/>
                    <a:pt x="9029" y="5349"/>
                  </a:cubicBezTo>
                  <a:lnTo>
                    <a:pt x="8506" y="5872"/>
                  </a:lnTo>
                  <a:cubicBezTo>
                    <a:pt x="8497" y="5861"/>
                    <a:pt x="8486" y="5852"/>
                    <a:pt x="8478" y="5843"/>
                  </a:cubicBezTo>
                  <a:lnTo>
                    <a:pt x="9001" y="5319"/>
                  </a:lnTo>
                  <a:close/>
                  <a:moveTo>
                    <a:pt x="4713" y="5319"/>
                  </a:moveTo>
                  <a:lnTo>
                    <a:pt x="5236" y="5843"/>
                  </a:lnTo>
                  <a:cubicBezTo>
                    <a:pt x="5226" y="5852"/>
                    <a:pt x="5216" y="5862"/>
                    <a:pt x="5207" y="5873"/>
                  </a:cubicBezTo>
                  <a:lnTo>
                    <a:pt x="4683" y="5350"/>
                  </a:lnTo>
                  <a:cubicBezTo>
                    <a:pt x="4693" y="5339"/>
                    <a:pt x="4704" y="5329"/>
                    <a:pt x="4713" y="5319"/>
                  </a:cubicBezTo>
                  <a:close/>
                  <a:moveTo>
                    <a:pt x="11900" y="5555"/>
                  </a:moveTo>
                  <a:cubicBezTo>
                    <a:pt x="11918" y="5555"/>
                    <a:pt x="11937" y="5560"/>
                    <a:pt x="11955" y="5569"/>
                  </a:cubicBezTo>
                  <a:cubicBezTo>
                    <a:pt x="12018" y="5602"/>
                    <a:pt x="12043" y="5680"/>
                    <a:pt x="12012" y="5745"/>
                  </a:cubicBezTo>
                  <a:cubicBezTo>
                    <a:pt x="12005" y="5759"/>
                    <a:pt x="11984" y="5777"/>
                    <a:pt x="11963" y="5796"/>
                  </a:cubicBezTo>
                  <a:cubicBezTo>
                    <a:pt x="11933" y="5822"/>
                    <a:pt x="11900" y="5851"/>
                    <a:pt x="11879" y="5887"/>
                  </a:cubicBezTo>
                  <a:lnTo>
                    <a:pt x="11755" y="5834"/>
                  </a:lnTo>
                  <a:cubicBezTo>
                    <a:pt x="11766" y="5797"/>
                    <a:pt x="11768" y="5753"/>
                    <a:pt x="11769" y="5715"/>
                  </a:cubicBezTo>
                  <a:cubicBezTo>
                    <a:pt x="11770" y="5682"/>
                    <a:pt x="11771" y="5649"/>
                    <a:pt x="11779" y="5634"/>
                  </a:cubicBezTo>
                  <a:cubicBezTo>
                    <a:pt x="11801" y="5585"/>
                    <a:pt x="11851" y="5555"/>
                    <a:pt x="11900" y="5555"/>
                  </a:cubicBezTo>
                  <a:close/>
                  <a:moveTo>
                    <a:pt x="10313" y="5773"/>
                  </a:moveTo>
                  <a:cubicBezTo>
                    <a:pt x="10320" y="5791"/>
                    <a:pt x="10330" y="5808"/>
                    <a:pt x="10342" y="5822"/>
                  </a:cubicBezTo>
                  <a:cubicBezTo>
                    <a:pt x="10356" y="5836"/>
                    <a:pt x="10372" y="5847"/>
                    <a:pt x="10389" y="5856"/>
                  </a:cubicBezTo>
                  <a:cubicBezTo>
                    <a:pt x="10382" y="5861"/>
                    <a:pt x="10376" y="5866"/>
                    <a:pt x="10371" y="5871"/>
                  </a:cubicBezTo>
                  <a:cubicBezTo>
                    <a:pt x="10363" y="5876"/>
                    <a:pt x="10360" y="5882"/>
                    <a:pt x="10355" y="5888"/>
                  </a:cubicBezTo>
                  <a:cubicBezTo>
                    <a:pt x="10347" y="5871"/>
                    <a:pt x="10337" y="5854"/>
                    <a:pt x="10324" y="5839"/>
                  </a:cubicBezTo>
                  <a:cubicBezTo>
                    <a:pt x="10311" y="5824"/>
                    <a:pt x="10295" y="5814"/>
                    <a:pt x="10278" y="5804"/>
                  </a:cubicBezTo>
                  <a:cubicBezTo>
                    <a:pt x="10283" y="5799"/>
                    <a:pt x="10290" y="5796"/>
                    <a:pt x="10297" y="5791"/>
                  </a:cubicBezTo>
                  <a:cubicBezTo>
                    <a:pt x="10303" y="5785"/>
                    <a:pt x="10306" y="5778"/>
                    <a:pt x="10313" y="5773"/>
                  </a:cubicBezTo>
                  <a:close/>
                  <a:moveTo>
                    <a:pt x="10195" y="5830"/>
                  </a:moveTo>
                  <a:cubicBezTo>
                    <a:pt x="10230" y="5830"/>
                    <a:pt x="10265" y="5844"/>
                    <a:pt x="10290" y="5870"/>
                  </a:cubicBezTo>
                  <a:cubicBezTo>
                    <a:pt x="10313" y="5894"/>
                    <a:pt x="10324" y="5926"/>
                    <a:pt x="10323" y="5960"/>
                  </a:cubicBezTo>
                  <a:cubicBezTo>
                    <a:pt x="10321" y="5997"/>
                    <a:pt x="10305" y="6031"/>
                    <a:pt x="10278" y="6056"/>
                  </a:cubicBezTo>
                  <a:cubicBezTo>
                    <a:pt x="10266" y="6067"/>
                    <a:pt x="10236" y="6078"/>
                    <a:pt x="10208" y="6087"/>
                  </a:cubicBezTo>
                  <a:cubicBezTo>
                    <a:pt x="10171" y="6100"/>
                    <a:pt x="10129" y="6113"/>
                    <a:pt x="10097" y="6136"/>
                  </a:cubicBezTo>
                  <a:lnTo>
                    <a:pt x="10008" y="6036"/>
                  </a:lnTo>
                  <a:cubicBezTo>
                    <a:pt x="10031" y="6008"/>
                    <a:pt x="10050" y="5967"/>
                    <a:pt x="10066" y="5931"/>
                  </a:cubicBezTo>
                  <a:cubicBezTo>
                    <a:pt x="10078" y="5904"/>
                    <a:pt x="10091" y="5876"/>
                    <a:pt x="10103" y="5866"/>
                  </a:cubicBezTo>
                  <a:cubicBezTo>
                    <a:pt x="10128" y="5842"/>
                    <a:pt x="10162" y="5830"/>
                    <a:pt x="10195" y="5830"/>
                  </a:cubicBezTo>
                  <a:close/>
                  <a:moveTo>
                    <a:pt x="11737" y="5875"/>
                  </a:moveTo>
                  <a:lnTo>
                    <a:pt x="11860" y="5928"/>
                  </a:lnTo>
                  <a:cubicBezTo>
                    <a:pt x="11848" y="5967"/>
                    <a:pt x="11849" y="6012"/>
                    <a:pt x="11850" y="6051"/>
                  </a:cubicBezTo>
                  <a:cubicBezTo>
                    <a:pt x="11852" y="6079"/>
                    <a:pt x="11853" y="6108"/>
                    <a:pt x="11848" y="6121"/>
                  </a:cubicBezTo>
                  <a:cubicBezTo>
                    <a:pt x="11828" y="6174"/>
                    <a:pt x="11775" y="6208"/>
                    <a:pt x="11720" y="6208"/>
                  </a:cubicBezTo>
                  <a:cubicBezTo>
                    <a:pt x="11707" y="6208"/>
                    <a:pt x="11694" y="6206"/>
                    <a:pt x="11681" y="6202"/>
                  </a:cubicBezTo>
                  <a:cubicBezTo>
                    <a:pt x="11649" y="6191"/>
                    <a:pt x="11624" y="6167"/>
                    <a:pt x="11610" y="6137"/>
                  </a:cubicBezTo>
                  <a:cubicBezTo>
                    <a:pt x="11594" y="6103"/>
                    <a:pt x="11592" y="6065"/>
                    <a:pt x="11607" y="6029"/>
                  </a:cubicBezTo>
                  <a:cubicBezTo>
                    <a:pt x="11613" y="6013"/>
                    <a:pt x="11637" y="5989"/>
                    <a:pt x="11659" y="5966"/>
                  </a:cubicBezTo>
                  <a:cubicBezTo>
                    <a:pt x="11687" y="5938"/>
                    <a:pt x="11717" y="5908"/>
                    <a:pt x="11737" y="5875"/>
                  </a:cubicBezTo>
                  <a:close/>
                  <a:moveTo>
                    <a:pt x="4653" y="5383"/>
                  </a:moveTo>
                  <a:lnTo>
                    <a:pt x="5175" y="5905"/>
                  </a:lnTo>
                  <a:cubicBezTo>
                    <a:pt x="5067" y="6020"/>
                    <a:pt x="4971" y="6145"/>
                    <a:pt x="4888" y="6278"/>
                  </a:cubicBezTo>
                  <a:lnTo>
                    <a:pt x="4247" y="5909"/>
                  </a:lnTo>
                  <a:cubicBezTo>
                    <a:pt x="4363" y="5719"/>
                    <a:pt x="4499" y="5543"/>
                    <a:pt x="4653" y="5383"/>
                  </a:cubicBezTo>
                  <a:close/>
                  <a:moveTo>
                    <a:pt x="9060" y="5383"/>
                  </a:moveTo>
                  <a:cubicBezTo>
                    <a:pt x="9214" y="5543"/>
                    <a:pt x="9351" y="5719"/>
                    <a:pt x="9466" y="5909"/>
                  </a:cubicBezTo>
                  <a:lnTo>
                    <a:pt x="8826" y="6278"/>
                  </a:lnTo>
                  <a:cubicBezTo>
                    <a:pt x="8743" y="6144"/>
                    <a:pt x="8645" y="6018"/>
                    <a:pt x="8538" y="5905"/>
                  </a:cubicBezTo>
                  <a:lnTo>
                    <a:pt x="9060" y="5383"/>
                  </a:lnTo>
                  <a:close/>
                  <a:moveTo>
                    <a:pt x="11615" y="6216"/>
                  </a:moveTo>
                  <a:cubicBezTo>
                    <a:pt x="11629" y="6227"/>
                    <a:pt x="11647" y="6238"/>
                    <a:pt x="11665" y="6245"/>
                  </a:cubicBezTo>
                  <a:cubicBezTo>
                    <a:pt x="11684" y="6252"/>
                    <a:pt x="11702" y="6254"/>
                    <a:pt x="11722" y="6254"/>
                  </a:cubicBezTo>
                  <a:cubicBezTo>
                    <a:pt x="11719" y="6262"/>
                    <a:pt x="11715" y="6268"/>
                    <a:pt x="11712" y="6276"/>
                  </a:cubicBezTo>
                  <a:cubicBezTo>
                    <a:pt x="11710" y="6282"/>
                    <a:pt x="11708" y="6292"/>
                    <a:pt x="11707" y="6298"/>
                  </a:cubicBezTo>
                  <a:cubicBezTo>
                    <a:pt x="11692" y="6286"/>
                    <a:pt x="11675" y="6277"/>
                    <a:pt x="11657" y="6269"/>
                  </a:cubicBezTo>
                  <a:cubicBezTo>
                    <a:pt x="11639" y="6265"/>
                    <a:pt x="11621" y="6261"/>
                    <a:pt x="11605" y="6261"/>
                  </a:cubicBezTo>
                  <a:lnTo>
                    <a:pt x="11600" y="6261"/>
                  </a:lnTo>
                  <a:cubicBezTo>
                    <a:pt x="11603" y="6253"/>
                    <a:pt x="11607" y="6247"/>
                    <a:pt x="11610" y="6240"/>
                  </a:cubicBezTo>
                  <a:cubicBezTo>
                    <a:pt x="11612" y="6231"/>
                    <a:pt x="11613" y="6224"/>
                    <a:pt x="11615" y="6216"/>
                  </a:cubicBezTo>
                  <a:close/>
                  <a:moveTo>
                    <a:pt x="4224" y="5949"/>
                  </a:moveTo>
                  <a:lnTo>
                    <a:pt x="4864" y="6319"/>
                  </a:lnTo>
                  <a:cubicBezTo>
                    <a:pt x="4857" y="6331"/>
                    <a:pt x="4850" y="6342"/>
                    <a:pt x="4843" y="6355"/>
                  </a:cubicBezTo>
                  <a:lnTo>
                    <a:pt x="4203" y="5984"/>
                  </a:lnTo>
                  <a:cubicBezTo>
                    <a:pt x="4209" y="5972"/>
                    <a:pt x="4215" y="5960"/>
                    <a:pt x="4224" y="5949"/>
                  </a:cubicBezTo>
                  <a:close/>
                  <a:moveTo>
                    <a:pt x="9490" y="5947"/>
                  </a:moveTo>
                  <a:cubicBezTo>
                    <a:pt x="9498" y="5960"/>
                    <a:pt x="9504" y="5972"/>
                    <a:pt x="9511" y="5984"/>
                  </a:cubicBezTo>
                  <a:lnTo>
                    <a:pt x="8870" y="6355"/>
                  </a:lnTo>
                  <a:cubicBezTo>
                    <a:pt x="8864" y="6342"/>
                    <a:pt x="8857" y="6331"/>
                    <a:pt x="8849" y="6318"/>
                  </a:cubicBezTo>
                  <a:lnTo>
                    <a:pt x="9490" y="5947"/>
                  </a:lnTo>
                  <a:close/>
                  <a:moveTo>
                    <a:pt x="9972" y="6068"/>
                  </a:moveTo>
                  <a:lnTo>
                    <a:pt x="10061" y="6167"/>
                  </a:lnTo>
                  <a:cubicBezTo>
                    <a:pt x="10034" y="6198"/>
                    <a:pt x="10015" y="6237"/>
                    <a:pt x="10000" y="6273"/>
                  </a:cubicBezTo>
                  <a:cubicBezTo>
                    <a:pt x="9987" y="6300"/>
                    <a:pt x="9973" y="6330"/>
                    <a:pt x="9962" y="6340"/>
                  </a:cubicBezTo>
                  <a:cubicBezTo>
                    <a:pt x="9936" y="6362"/>
                    <a:pt x="9904" y="6376"/>
                    <a:pt x="9870" y="6376"/>
                  </a:cubicBezTo>
                  <a:cubicBezTo>
                    <a:pt x="9833" y="6376"/>
                    <a:pt x="9798" y="6360"/>
                    <a:pt x="9775" y="6334"/>
                  </a:cubicBezTo>
                  <a:cubicBezTo>
                    <a:pt x="9727" y="6279"/>
                    <a:pt x="9735" y="6197"/>
                    <a:pt x="9791" y="6146"/>
                  </a:cubicBezTo>
                  <a:cubicBezTo>
                    <a:pt x="9802" y="6136"/>
                    <a:pt x="9831" y="6126"/>
                    <a:pt x="9859" y="6118"/>
                  </a:cubicBezTo>
                  <a:cubicBezTo>
                    <a:pt x="9897" y="6105"/>
                    <a:pt x="9938" y="6091"/>
                    <a:pt x="9972" y="6068"/>
                  </a:cubicBezTo>
                  <a:close/>
                  <a:moveTo>
                    <a:pt x="9743" y="6366"/>
                  </a:moveTo>
                  <a:lnTo>
                    <a:pt x="9743" y="6366"/>
                  </a:lnTo>
                  <a:cubicBezTo>
                    <a:pt x="9755" y="6379"/>
                    <a:pt x="9770" y="6390"/>
                    <a:pt x="9785" y="6398"/>
                  </a:cubicBezTo>
                  <a:cubicBezTo>
                    <a:pt x="9778" y="6403"/>
                    <a:pt x="9772" y="6408"/>
                    <a:pt x="9765" y="6413"/>
                  </a:cubicBezTo>
                  <a:cubicBezTo>
                    <a:pt x="9764" y="6414"/>
                    <a:pt x="9762" y="6415"/>
                    <a:pt x="9762" y="6416"/>
                  </a:cubicBezTo>
                  <a:cubicBezTo>
                    <a:pt x="9756" y="6399"/>
                    <a:pt x="9750" y="6383"/>
                    <a:pt x="9743" y="6366"/>
                  </a:cubicBezTo>
                  <a:close/>
                  <a:moveTo>
                    <a:pt x="11606" y="6308"/>
                  </a:moveTo>
                  <a:cubicBezTo>
                    <a:pt x="11618" y="6308"/>
                    <a:pt x="11631" y="6310"/>
                    <a:pt x="11643" y="6314"/>
                  </a:cubicBezTo>
                  <a:cubicBezTo>
                    <a:pt x="11710" y="6337"/>
                    <a:pt x="11747" y="6410"/>
                    <a:pt x="11726" y="6479"/>
                  </a:cubicBezTo>
                  <a:cubicBezTo>
                    <a:pt x="11722" y="6493"/>
                    <a:pt x="11703" y="6516"/>
                    <a:pt x="11685" y="6537"/>
                  </a:cubicBezTo>
                  <a:cubicBezTo>
                    <a:pt x="11659" y="6568"/>
                    <a:pt x="11631" y="6602"/>
                    <a:pt x="11615" y="6641"/>
                  </a:cubicBezTo>
                  <a:lnTo>
                    <a:pt x="11485" y="6608"/>
                  </a:lnTo>
                  <a:cubicBezTo>
                    <a:pt x="11491" y="6569"/>
                    <a:pt x="11485" y="6526"/>
                    <a:pt x="11480" y="6488"/>
                  </a:cubicBezTo>
                  <a:cubicBezTo>
                    <a:pt x="11476" y="6456"/>
                    <a:pt x="11473" y="6421"/>
                    <a:pt x="11478" y="6405"/>
                  </a:cubicBezTo>
                  <a:cubicBezTo>
                    <a:pt x="11495" y="6347"/>
                    <a:pt x="11550" y="6308"/>
                    <a:pt x="11606" y="6308"/>
                  </a:cubicBezTo>
                  <a:close/>
                  <a:moveTo>
                    <a:pt x="4180" y="6025"/>
                  </a:moveTo>
                  <a:lnTo>
                    <a:pt x="4820" y="6394"/>
                  </a:lnTo>
                  <a:cubicBezTo>
                    <a:pt x="4744" y="6531"/>
                    <a:pt x="4685" y="6678"/>
                    <a:pt x="4638" y="6830"/>
                  </a:cubicBezTo>
                  <a:lnTo>
                    <a:pt x="3925" y="6640"/>
                  </a:lnTo>
                  <a:cubicBezTo>
                    <a:pt x="3989" y="6423"/>
                    <a:pt x="4075" y="6218"/>
                    <a:pt x="4180" y="6025"/>
                  </a:cubicBezTo>
                  <a:close/>
                  <a:moveTo>
                    <a:pt x="9533" y="6025"/>
                  </a:moveTo>
                  <a:cubicBezTo>
                    <a:pt x="9640" y="6218"/>
                    <a:pt x="9724" y="6423"/>
                    <a:pt x="9788" y="6640"/>
                  </a:cubicBezTo>
                  <a:lnTo>
                    <a:pt x="9075" y="6830"/>
                  </a:lnTo>
                  <a:cubicBezTo>
                    <a:pt x="9028" y="6678"/>
                    <a:pt x="8967" y="6532"/>
                    <a:pt x="8893" y="6394"/>
                  </a:cubicBezTo>
                  <a:lnTo>
                    <a:pt x="9533" y="6025"/>
                  </a:lnTo>
                  <a:close/>
                  <a:moveTo>
                    <a:pt x="3913" y="6682"/>
                  </a:moveTo>
                  <a:lnTo>
                    <a:pt x="4627" y="6873"/>
                  </a:lnTo>
                  <a:cubicBezTo>
                    <a:pt x="4623" y="6887"/>
                    <a:pt x="4619" y="6900"/>
                    <a:pt x="4615" y="6914"/>
                  </a:cubicBezTo>
                  <a:lnTo>
                    <a:pt x="3902" y="6722"/>
                  </a:lnTo>
                  <a:cubicBezTo>
                    <a:pt x="3905" y="6709"/>
                    <a:pt x="3909" y="6695"/>
                    <a:pt x="3913" y="6682"/>
                  </a:cubicBezTo>
                  <a:close/>
                  <a:moveTo>
                    <a:pt x="9801" y="6682"/>
                  </a:moveTo>
                  <a:cubicBezTo>
                    <a:pt x="9804" y="6695"/>
                    <a:pt x="9809" y="6709"/>
                    <a:pt x="9812" y="6722"/>
                  </a:cubicBezTo>
                  <a:lnTo>
                    <a:pt x="9098" y="6914"/>
                  </a:lnTo>
                  <a:cubicBezTo>
                    <a:pt x="9095" y="6900"/>
                    <a:pt x="9091" y="6887"/>
                    <a:pt x="9086" y="6873"/>
                  </a:cubicBezTo>
                  <a:lnTo>
                    <a:pt x="9801" y="6682"/>
                  </a:lnTo>
                  <a:close/>
                  <a:moveTo>
                    <a:pt x="11474" y="6652"/>
                  </a:moveTo>
                  <a:lnTo>
                    <a:pt x="11490" y="6656"/>
                  </a:lnTo>
                  <a:lnTo>
                    <a:pt x="11601" y="6685"/>
                  </a:lnTo>
                  <a:cubicBezTo>
                    <a:pt x="11597" y="6726"/>
                    <a:pt x="11606" y="6769"/>
                    <a:pt x="11613" y="6809"/>
                  </a:cubicBezTo>
                  <a:cubicBezTo>
                    <a:pt x="11620" y="6836"/>
                    <a:pt x="11626" y="6864"/>
                    <a:pt x="11623" y="6879"/>
                  </a:cubicBezTo>
                  <a:cubicBezTo>
                    <a:pt x="11609" y="6941"/>
                    <a:pt x="11555" y="6987"/>
                    <a:pt x="11494" y="6987"/>
                  </a:cubicBezTo>
                  <a:cubicBezTo>
                    <a:pt x="11486" y="6987"/>
                    <a:pt x="11478" y="6986"/>
                    <a:pt x="11470" y="6984"/>
                  </a:cubicBezTo>
                  <a:cubicBezTo>
                    <a:pt x="11437" y="6979"/>
                    <a:pt x="11410" y="6959"/>
                    <a:pt x="11389" y="6932"/>
                  </a:cubicBezTo>
                  <a:cubicBezTo>
                    <a:pt x="11368" y="6901"/>
                    <a:pt x="11361" y="6863"/>
                    <a:pt x="11369" y="6825"/>
                  </a:cubicBezTo>
                  <a:cubicBezTo>
                    <a:pt x="11374" y="6807"/>
                    <a:pt x="11393" y="6781"/>
                    <a:pt x="11412" y="6755"/>
                  </a:cubicBezTo>
                  <a:cubicBezTo>
                    <a:pt x="11434" y="6724"/>
                    <a:pt x="11460" y="6689"/>
                    <a:pt x="11474" y="6652"/>
                  </a:cubicBezTo>
                  <a:close/>
                  <a:moveTo>
                    <a:pt x="11407" y="7009"/>
                  </a:moveTo>
                  <a:cubicBezTo>
                    <a:pt x="11425" y="7017"/>
                    <a:pt x="11442" y="7026"/>
                    <a:pt x="11462" y="7028"/>
                  </a:cubicBezTo>
                  <a:cubicBezTo>
                    <a:pt x="11473" y="7030"/>
                    <a:pt x="11483" y="7031"/>
                    <a:pt x="11492" y="7031"/>
                  </a:cubicBezTo>
                  <a:cubicBezTo>
                    <a:pt x="11501" y="7031"/>
                    <a:pt x="11510" y="7030"/>
                    <a:pt x="11518" y="7028"/>
                  </a:cubicBezTo>
                  <a:lnTo>
                    <a:pt x="11518" y="7028"/>
                  </a:lnTo>
                  <a:cubicBezTo>
                    <a:pt x="11517" y="7037"/>
                    <a:pt x="11513" y="7044"/>
                    <a:pt x="11512" y="7052"/>
                  </a:cubicBezTo>
                  <a:cubicBezTo>
                    <a:pt x="11511" y="7059"/>
                    <a:pt x="11511" y="7068"/>
                    <a:pt x="11511" y="7074"/>
                  </a:cubicBezTo>
                  <a:cubicBezTo>
                    <a:pt x="11495" y="7065"/>
                    <a:pt x="11476" y="7058"/>
                    <a:pt x="11457" y="7054"/>
                  </a:cubicBezTo>
                  <a:cubicBezTo>
                    <a:pt x="11449" y="7053"/>
                    <a:pt x="11441" y="7052"/>
                    <a:pt x="11433" y="7052"/>
                  </a:cubicBezTo>
                  <a:cubicBezTo>
                    <a:pt x="11421" y="7052"/>
                    <a:pt x="11410" y="7054"/>
                    <a:pt x="11399" y="7056"/>
                  </a:cubicBezTo>
                  <a:cubicBezTo>
                    <a:pt x="11401" y="7048"/>
                    <a:pt x="11404" y="7040"/>
                    <a:pt x="11405" y="7032"/>
                  </a:cubicBezTo>
                  <a:cubicBezTo>
                    <a:pt x="11406" y="7025"/>
                    <a:pt x="11406" y="7016"/>
                    <a:pt x="11407" y="7009"/>
                  </a:cubicBezTo>
                  <a:close/>
                  <a:moveTo>
                    <a:pt x="3891" y="6767"/>
                  </a:moveTo>
                  <a:lnTo>
                    <a:pt x="4605" y="6958"/>
                  </a:lnTo>
                  <a:cubicBezTo>
                    <a:pt x="4571" y="7109"/>
                    <a:pt x="4550" y="7265"/>
                    <a:pt x="4545" y="7426"/>
                  </a:cubicBezTo>
                  <a:lnTo>
                    <a:pt x="3807" y="7426"/>
                  </a:lnTo>
                  <a:cubicBezTo>
                    <a:pt x="3809" y="7200"/>
                    <a:pt x="3840" y="6979"/>
                    <a:pt x="3891" y="6767"/>
                  </a:cubicBezTo>
                  <a:close/>
                  <a:moveTo>
                    <a:pt x="9823" y="6767"/>
                  </a:moveTo>
                  <a:cubicBezTo>
                    <a:pt x="9875" y="6979"/>
                    <a:pt x="9905" y="7200"/>
                    <a:pt x="9909" y="7426"/>
                  </a:cubicBezTo>
                  <a:lnTo>
                    <a:pt x="9170" y="7426"/>
                  </a:lnTo>
                  <a:cubicBezTo>
                    <a:pt x="9165" y="7265"/>
                    <a:pt x="9144" y="7110"/>
                    <a:pt x="9108" y="6958"/>
                  </a:cubicBezTo>
                  <a:lnTo>
                    <a:pt x="9823" y="6767"/>
                  </a:lnTo>
                  <a:close/>
                  <a:moveTo>
                    <a:pt x="11430" y="7099"/>
                  </a:moveTo>
                  <a:cubicBezTo>
                    <a:pt x="11436" y="7099"/>
                    <a:pt x="11443" y="7099"/>
                    <a:pt x="11450" y="7100"/>
                  </a:cubicBezTo>
                  <a:cubicBezTo>
                    <a:pt x="11520" y="7112"/>
                    <a:pt x="11568" y="7180"/>
                    <a:pt x="11557" y="7252"/>
                  </a:cubicBezTo>
                  <a:cubicBezTo>
                    <a:pt x="11555" y="7267"/>
                    <a:pt x="11539" y="7291"/>
                    <a:pt x="11526" y="7316"/>
                  </a:cubicBezTo>
                  <a:cubicBezTo>
                    <a:pt x="11504" y="7349"/>
                    <a:pt x="11481" y="7388"/>
                    <a:pt x="11473" y="7427"/>
                  </a:cubicBezTo>
                  <a:lnTo>
                    <a:pt x="11341" y="7415"/>
                  </a:lnTo>
                  <a:cubicBezTo>
                    <a:pt x="11339" y="7375"/>
                    <a:pt x="11327" y="7334"/>
                    <a:pt x="11317" y="7297"/>
                  </a:cubicBezTo>
                  <a:cubicBezTo>
                    <a:pt x="11307" y="7265"/>
                    <a:pt x="11299" y="7233"/>
                    <a:pt x="11301" y="7216"/>
                  </a:cubicBezTo>
                  <a:cubicBezTo>
                    <a:pt x="11310" y="7149"/>
                    <a:pt x="11366" y="7099"/>
                    <a:pt x="11430" y="7099"/>
                  </a:cubicBezTo>
                  <a:close/>
                  <a:moveTo>
                    <a:pt x="4542" y="7471"/>
                  </a:moveTo>
                  <a:lnTo>
                    <a:pt x="4542" y="7492"/>
                  </a:lnTo>
                  <a:lnTo>
                    <a:pt x="4542" y="7513"/>
                  </a:lnTo>
                  <a:lnTo>
                    <a:pt x="3803" y="7513"/>
                  </a:lnTo>
                  <a:lnTo>
                    <a:pt x="3803" y="7492"/>
                  </a:lnTo>
                  <a:lnTo>
                    <a:pt x="3803" y="7471"/>
                  </a:lnTo>
                  <a:close/>
                  <a:moveTo>
                    <a:pt x="9912" y="7471"/>
                  </a:moveTo>
                  <a:lnTo>
                    <a:pt x="9912" y="7492"/>
                  </a:lnTo>
                  <a:cubicBezTo>
                    <a:pt x="9910" y="7500"/>
                    <a:pt x="9910" y="7506"/>
                    <a:pt x="9910" y="7513"/>
                  </a:cubicBezTo>
                  <a:lnTo>
                    <a:pt x="9172" y="7513"/>
                  </a:lnTo>
                  <a:lnTo>
                    <a:pt x="9172" y="7492"/>
                  </a:lnTo>
                  <a:lnTo>
                    <a:pt x="9172" y="7471"/>
                  </a:lnTo>
                  <a:close/>
                  <a:moveTo>
                    <a:pt x="11337" y="7459"/>
                  </a:moveTo>
                  <a:lnTo>
                    <a:pt x="11469" y="7473"/>
                  </a:lnTo>
                  <a:cubicBezTo>
                    <a:pt x="11470" y="7513"/>
                    <a:pt x="11485" y="7554"/>
                    <a:pt x="11498" y="7592"/>
                  </a:cubicBezTo>
                  <a:cubicBezTo>
                    <a:pt x="11507" y="7618"/>
                    <a:pt x="11517" y="7647"/>
                    <a:pt x="11516" y="7660"/>
                  </a:cubicBezTo>
                  <a:cubicBezTo>
                    <a:pt x="11512" y="7732"/>
                    <a:pt x="11454" y="7789"/>
                    <a:pt x="11384" y="7789"/>
                  </a:cubicBezTo>
                  <a:lnTo>
                    <a:pt x="11384" y="7811"/>
                  </a:lnTo>
                  <a:lnTo>
                    <a:pt x="11381" y="7789"/>
                  </a:lnTo>
                  <a:cubicBezTo>
                    <a:pt x="11348" y="7787"/>
                    <a:pt x="11318" y="7774"/>
                    <a:pt x="11295" y="7749"/>
                  </a:cubicBezTo>
                  <a:cubicBezTo>
                    <a:pt x="11269" y="7722"/>
                    <a:pt x="11256" y="7685"/>
                    <a:pt x="11259" y="7647"/>
                  </a:cubicBezTo>
                  <a:cubicBezTo>
                    <a:pt x="11260" y="7629"/>
                    <a:pt x="11276" y="7598"/>
                    <a:pt x="11290" y="7570"/>
                  </a:cubicBezTo>
                  <a:cubicBezTo>
                    <a:pt x="11307" y="7535"/>
                    <a:pt x="11327" y="7497"/>
                    <a:pt x="11337" y="7459"/>
                  </a:cubicBezTo>
                  <a:close/>
                  <a:moveTo>
                    <a:pt x="11325" y="7823"/>
                  </a:moveTo>
                  <a:lnTo>
                    <a:pt x="11325" y="7823"/>
                  </a:lnTo>
                  <a:cubicBezTo>
                    <a:pt x="11342" y="7829"/>
                    <a:pt x="11362" y="7834"/>
                    <a:pt x="11381" y="7834"/>
                  </a:cubicBezTo>
                  <a:lnTo>
                    <a:pt x="11385" y="7834"/>
                  </a:lnTo>
                  <a:cubicBezTo>
                    <a:pt x="11404" y="7834"/>
                    <a:pt x="11421" y="7831"/>
                    <a:pt x="11438" y="7826"/>
                  </a:cubicBezTo>
                  <a:lnTo>
                    <a:pt x="11438" y="7826"/>
                  </a:lnTo>
                  <a:cubicBezTo>
                    <a:pt x="11437" y="7833"/>
                    <a:pt x="11436" y="7842"/>
                    <a:pt x="11436" y="7849"/>
                  </a:cubicBezTo>
                  <a:cubicBezTo>
                    <a:pt x="11433" y="7858"/>
                    <a:pt x="11434" y="7865"/>
                    <a:pt x="11436" y="7873"/>
                  </a:cubicBezTo>
                  <a:cubicBezTo>
                    <a:pt x="11417" y="7866"/>
                    <a:pt x="11397" y="7861"/>
                    <a:pt x="11376" y="7861"/>
                  </a:cubicBezTo>
                  <a:cubicBezTo>
                    <a:pt x="11358" y="7861"/>
                    <a:pt x="11341" y="7865"/>
                    <a:pt x="11323" y="7870"/>
                  </a:cubicBezTo>
                  <a:cubicBezTo>
                    <a:pt x="11325" y="7863"/>
                    <a:pt x="11326" y="7854"/>
                    <a:pt x="11326" y="7847"/>
                  </a:cubicBezTo>
                  <a:cubicBezTo>
                    <a:pt x="11326" y="7839"/>
                    <a:pt x="11325" y="7831"/>
                    <a:pt x="11325" y="7823"/>
                  </a:cubicBezTo>
                  <a:close/>
                  <a:moveTo>
                    <a:pt x="4544" y="7559"/>
                  </a:moveTo>
                  <a:cubicBezTo>
                    <a:pt x="4547" y="7721"/>
                    <a:pt x="4569" y="7876"/>
                    <a:pt x="4604" y="8027"/>
                  </a:cubicBezTo>
                  <a:lnTo>
                    <a:pt x="3890" y="8218"/>
                  </a:lnTo>
                  <a:cubicBezTo>
                    <a:pt x="3840" y="8006"/>
                    <a:pt x="3809" y="7786"/>
                    <a:pt x="3806" y="7559"/>
                  </a:cubicBezTo>
                  <a:close/>
                  <a:moveTo>
                    <a:pt x="9908" y="7559"/>
                  </a:moveTo>
                  <a:cubicBezTo>
                    <a:pt x="9903" y="7786"/>
                    <a:pt x="9873" y="8006"/>
                    <a:pt x="9822" y="8218"/>
                  </a:cubicBezTo>
                  <a:lnTo>
                    <a:pt x="9108" y="8027"/>
                  </a:lnTo>
                  <a:cubicBezTo>
                    <a:pt x="9144" y="7877"/>
                    <a:pt x="9165" y="7719"/>
                    <a:pt x="9170" y="7559"/>
                  </a:cubicBezTo>
                  <a:close/>
                  <a:moveTo>
                    <a:pt x="11377" y="7906"/>
                  </a:moveTo>
                  <a:cubicBezTo>
                    <a:pt x="11450" y="7907"/>
                    <a:pt x="11507" y="7966"/>
                    <a:pt x="11508" y="8040"/>
                  </a:cubicBezTo>
                  <a:cubicBezTo>
                    <a:pt x="11508" y="8055"/>
                    <a:pt x="11497" y="8081"/>
                    <a:pt x="11485" y="8108"/>
                  </a:cubicBezTo>
                  <a:cubicBezTo>
                    <a:pt x="11470" y="8144"/>
                    <a:pt x="11454" y="8186"/>
                    <a:pt x="11450" y="8227"/>
                  </a:cubicBezTo>
                  <a:lnTo>
                    <a:pt x="11317" y="8233"/>
                  </a:lnTo>
                  <a:cubicBezTo>
                    <a:pt x="11310" y="8195"/>
                    <a:pt x="11291" y="8155"/>
                    <a:pt x="11276" y="8121"/>
                  </a:cubicBezTo>
                  <a:cubicBezTo>
                    <a:pt x="11263" y="8092"/>
                    <a:pt x="11248" y="8060"/>
                    <a:pt x="11248" y="8043"/>
                  </a:cubicBezTo>
                  <a:cubicBezTo>
                    <a:pt x="11248" y="8005"/>
                    <a:pt x="11261" y="7969"/>
                    <a:pt x="11287" y="7943"/>
                  </a:cubicBezTo>
                  <a:cubicBezTo>
                    <a:pt x="11311" y="7919"/>
                    <a:pt x="11342" y="7906"/>
                    <a:pt x="11377" y="7906"/>
                  </a:cubicBezTo>
                  <a:close/>
                  <a:moveTo>
                    <a:pt x="4615" y="8071"/>
                  </a:moveTo>
                  <a:cubicBezTo>
                    <a:pt x="4619" y="8085"/>
                    <a:pt x="4623" y="8098"/>
                    <a:pt x="4627" y="8112"/>
                  </a:cubicBezTo>
                  <a:lnTo>
                    <a:pt x="3913" y="8303"/>
                  </a:lnTo>
                  <a:cubicBezTo>
                    <a:pt x="3908" y="8290"/>
                    <a:pt x="3904" y="8276"/>
                    <a:pt x="3902" y="8262"/>
                  </a:cubicBezTo>
                  <a:lnTo>
                    <a:pt x="4615" y="8071"/>
                  </a:lnTo>
                  <a:close/>
                  <a:moveTo>
                    <a:pt x="9098" y="8071"/>
                  </a:moveTo>
                  <a:lnTo>
                    <a:pt x="9812" y="8262"/>
                  </a:lnTo>
                  <a:cubicBezTo>
                    <a:pt x="9808" y="8275"/>
                    <a:pt x="9803" y="8288"/>
                    <a:pt x="9801" y="8303"/>
                  </a:cubicBezTo>
                  <a:lnTo>
                    <a:pt x="9086" y="8112"/>
                  </a:lnTo>
                  <a:cubicBezTo>
                    <a:pt x="9091" y="8098"/>
                    <a:pt x="9095" y="8085"/>
                    <a:pt x="9098" y="8071"/>
                  </a:cubicBezTo>
                  <a:close/>
                  <a:moveTo>
                    <a:pt x="3849" y="8244"/>
                  </a:moveTo>
                  <a:lnTo>
                    <a:pt x="3851" y="8253"/>
                  </a:lnTo>
                  <a:cubicBezTo>
                    <a:pt x="3854" y="8255"/>
                    <a:pt x="3854" y="8259"/>
                    <a:pt x="3855" y="8262"/>
                  </a:cubicBezTo>
                  <a:cubicBezTo>
                    <a:pt x="3857" y="8270"/>
                    <a:pt x="3859" y="8277"/>
                    <a:pt x="3861" y="8286"/>
                  </a:cubicBezTo>
                  <a:cubicBezTo>
                    <a:pt x="3866" y="8303"/>
                    <a:pt x="3870" y="8320"/>
                    <a:pt x="3876" y="8337"/>
                  </a:cubicBezTo>
                  <a:lnTo>
                    <a:pt x="3882" y="8359"/>
                  </a:lnTo>
                  <a:cubicBezTo>
                    <a:pt x="3902" y="8424"/>
                    <a:pt x="3922" y="8490"/>
                    <a:pt x="3945" y="8554"/>
                  </a:cubicBezTo>
                  <a:cubicBezTo>
                    <a:pt x="3936" y="8560"/>
                    <a:pt x="3927" y="8565"/>
                    <a:pt x="3919" y="8572"/>
                  </a:cubicBezTo>
                  <a:lnTo>
                    <a:pt x="3760" y="8412"/>
                  </a:lnTo>
                  <a:cubicBezTo>
                    <a:pt x="3799" y="8366"/>
                    <a:pt x="3825" y="8302"/>
                    <a:pt x="3849" y="8244"/>
                  </a:cubicBezTo>
                  <a:close/>
                  <a:moveTo>
                    <a:pt x="11454" y="8274"/>
                  </a:moveTo>
                  <a:cubicBezTo>
                    <a:pt x="11462" y="8313"/>
                    <a:pt x="11483" y="8353"/>
                    <a:pt x="11501" y="8388"/>
                  </a:cubicBezTo>
                  <a:cubicBezTo>
                    <a:pt x="11513" y="8411"/>
                    <a:pt x="11528" y="8438"/>
                    <a:pt x="11529" y="8451"/>
                  </a:cubicBezTo>
                  <a:cubicBezTo>
                    <a:pt x="11536" y="8524"/>
                    <a:pt x="11484" y="8588"/>
                    <a:pt x="11414" y="8598"/>
                  </a:cubicBezTo>
                  <a:cubicBezTo>
                    <a:pt x="11408" y="8599"/>
                    <a:pt x="11403" y="8599"/>
                    <a:pt x="11398" y="8599"/>
                  </a:cubicBezTo>
                  <a:cubicBezTo>
                    <a:pt x="11333" y="8599"/>
                    <a:pt x="11278" y="8545"/>
                    <a:pt x="11272" y="8476"/>
                  </a:cubicBezTo>
                  <a:cubicBezTo>
                    <a:pt x="11270" y="8459"/>
                    <a:pt x="11281" y="8427"/>
                    <a:pt x="11291" y="8397"/>
                  </a:cubicBezTo>
                  <a:cubicBezTo>
                    <a:pt x="11304" y="8360"/>
                    <a:pt x="11318" y="8318"/>
                    <a:pt x="11321" y="8281"/>
                  </a:cubicBezTo>
                  <a:lnTo>
                    <a:pt x="11454" y="8274"/>
                  </a:lnTo>
                  <a:close/>
                  <a:moveTo>
                    <a:pt x="11473" y="8624"/>
                  </a:moveTo>
                  <a:cubicBezTo>
                    <a:pt x="11474" y="8634"/>
                    <a:pt x="11474" y="8641"/>
                    <a:pt x="11474" y="8650"/>
                  </a:cubicBezTo>
                  <a:cubicBezTo>
                    <a:pt x="11475" y="8657"/>
                    <a:pt x="11478" y="8665"/>
                    <a:pt x="11479" y="8672"/>
                  </a:cubicBezTo>
                  <a:cubicBezTo>
                    <a:pt x="11465" y="8669"/>
                    <a:pt x="11450" y="8667"/>
                    <a:pt x="11436" y="8667"/>
                  </a:cubicBezTo>
                  <a:cubicBezTo>
                    <a:pt x="11431" y="8667"/>
                    <a:pt x="11427" y="8667"/>
                    <a:pt x="11422" y="8668"/>
                  </a:cubicBezTo>
                  <a:cubicBezTo>
                    <a:pt x="11402" y="8671"/>
                    <a:pt x="11384" y="8677"/>
                    <a:pt x="11368" y="8685"/>
                  </a:cubicBezTo>
                  <a:cubicBezTo>
                    <a:pt x="11368" y="8677"/>
                    <a:pt x="11368" y="8670"/>
                    <a:pt x="11367" y="8661"/>
                  </a:cubicBezTo>
                  <a:cubicBezTo>
                    <a:pt x="11365" y="8654"/>
                    <a:pt x="11363" y="8646"/>
                    <a:pt x="11362" y="8639"/>
                  </a:cubicBezTo>
                  <a:lnTo>
                    <a:pt x="11362" y="8639"/>
                  </a:lnTo>
                  <a:cubicBezTo>
                    <a:pt x="11374" y="8641"/>
                    <a:pt x="11385" y="8643"/>
                    <a:pt x="11399" y="8643"/>
                  </a:cubicBezTo>
                  <a:cubicBezTo>
                    <a:pt x="11405" y="8643"/>
                    <a:pt x="11412" y="8643"/>
                    <a:pt x="11418" y="8641"/>
                  </a:cubicBezTo>
                  <a:cubicBezTo>
                    <a:pt x="11438" y="8639"/>
                    <a:pt x="11457" y="8632"/>
                    <a:pt x="11473" y="8624"/>
                  </a:cubicBezTo>
                  <a:close/>
                  <a:moveTo>
                    <a:pt x="3728" y="8445"/>
                  </a:moveTo>
                  <a:lnTo>
                    <a:pt x="3781" y="8498"/>
                  </a:lnTo>
                  <a:lnTo>
                    <a:pt x="3887" y="8604"/>
                  </a:lnTo>
                  <a:cubicBezTo>
                    <a:pt x="3846" y="8654"/>
                    <a:pt x="3820" y="8720"/>
                    <a:pt x="3794" y="8780"/>
                  </a:cubicBezTo>
                  <a:cubicBezTo>
                    <a:pt x="3777" y="8828"/>
                    <a:pt x="3759" y="8872"/>
                    <a:pt x="3739" y="8890"/>
                  </a:cubicBezTo>
                  <a:cubicBezTo>
                    <a:pt x="3693" y="8935"/>
                    <a:pt x="3635" y="8960"/>
                    <a:pt x="3575" y="8960"/>
                  </a:cubicBezTo>
                  <a:cubicBezTo>
                    <a:pt x="3519" y="8960"/>
                    <a:pt x="3469" y="8939"/>
                    <a:pt x="3430" y="8900"/>
                  </a:cubicBezTo>
                  <a:cubicBezTo>
                    <a:pt x="3391" y="8861"/>
                    <a:pt x="3369" y="8807"/>
                    <a:pt x="3371" y="8749"/>
                  </a:cubicBezTo>
                  <a:cubicBezTo>
                    <a:pt x="3375" y="8692"/>
                    <a:pt x="3398" y="8636"/>
                    <a:pt x="3442" y="8594"/>
                  </a:cubicBezTo>
                  <a:cubicBezTo>
                    <a:pt x="3461" y="8574"/>
                    <a:pt x="3504" y="8557"/>
                    <a:pt x="3553" y="8538"/>
                  </a:cubicBezTo>
                  <a:cubicBezTo>
                    <a:pt x="3612" y="8514"/>
                    <a:pt x="3680" y="8486"/>
                    <a:pt x="3728" y="8445"/>
                  </a:cubicBezTo>
                  <a:close/>
                  <a:moveTo>
                    <a:pt x="9075" y="8155"/>
                  </a:moveTo>
                  <a:lnTo>
                    <a:pt x="9788" y="8346"/>
                  </a:lnTo>
                  <a:cubicBezTo>
                    <a:pt x="9724" y="8561"/>
                    <a:pt x="9639" y="8767"/>
                    <a:pt x="9533" y="8961"/>
                  </a:cubicBezTo>
                  <a:lnTo>
                    <a:pt x="8894" y="8592"/>
                  </a:lnTo>
                  <a:cubicBezTo>
                    <a:pt x="8968" y="8455"/>
                    <a:pt x="9028" y="8308"/>
                    <a:pt x="9075" y="8155"/>
                  </a:cubicBezTo>
                  <a:close/>
                  <a:moveTo>
                    <a:pt x="4640" y="8156"/>
                  </a:moveTo>
                  <a:cubicBezTo>
                    <a:pt x="4687" y="8309"/>
                    <a:pt x="4747" y="8455"/>
                    <a:pt x="4821" y="8593"/>
                  </a:cubicBezTo>
                  <a:lnTo>
                    <a:pt x="4181" y="8962"/>
                  </a:lnTo>
                  <a:cubicBezTo>
                    <a:pt x="4075" y="8770"/>
                    <a:pt x="3991" y="8564"/>
                    <a:pt x="3927" y="8348"/>
                  </a:cubicBezTo>
                  <a:lnTo>
                    <a:pt x="4640" y="8156"/>
                  </a:lnTo>
                  <a:close/>
                  <a:moveTo>
                    <a:pt x="4843" y="8630"/>
                  </a:moveTo>
                  <a:cubicBezTo>
                    <a:pt x="4850" y="8641"/>
                    <a:pt x="4856" y="8653"/>
                    <a:pt x="4864" y="8666"/>
                  </a:cubicBezTo>
                  <a:lnTo>
                    <a:pt x="4224" y="9037"/>
                  </a:lnTo>
                  <a:cubicBezTo>
                    <a:pt x="4217" y="9025"/>
                    <a:pt x="4209" y="9013"/>
                    <a:pt x="4203" y="9000"/>
                  </a:cubicBezTo>
                  <a:lnTo>
                    <a:pt x="4843" y="8630"/>
                  </a:lnTo>
                  <a:close/>
                  <a:moveTo>
                    <a:pt x="8871" y="8631"/>
                  </a:moveTo>
                  <a:lnTo>
                    <a:pt x="9512" y="9002"/>
                  </a:lnTo>
                  <a:cubicBezTo>
                    <a:pt x="9506" y="9013"/>
                    <a:pt x="9499" y="9025"/>
                    <a:pt x="9491" y="9039"/>
                  </a:cubicBezTo>
                  <a:lnTo>
                    <a:pt x="8850" y="8668"/>
                  </a:lnTo>
                  <a:cubicBezTo>
                    <a:pt x="8857" y="8656"/>
                    <a:pt x="8865" y="8644"/>
                    <a:pt x="8871" y="8631"/>
                  </a:cubicBezTo>
                  <a:close/>
                  <a:moveTo>
                    <a:pt x="11442" y="8713"/>
                  </a:moveTo>
                  <a:cubicBezTo>
                    <a:pt x="11510" y="8713"/>
                    <a:pt x="11565" y="8762"/>
                    <a:pt x="11575" y="8829"/>
                  </a:cubicBezTo>
                  <a:cubicBezTo>
                    <a:pt x="11578" y="8844"/>
                    <a:pt x="11570" y="8872"/>
                    <a:pt x="11562" y="8902"/>
                  </a:cubicBezTo>
                  <a:cubicBezTo>
                    <a:pt x="11552" y="8940"/>
                    <a:pt x="11541" y="8983"/>
                    <a:pt x="11542" y="9023"/>
                  </a:cubicBezTo>
                  <a:lnTo>
                    <a:pt x="11411" y="9045"/>
                  </a:lnTo>
                  <a:cubicBezTo>
                    <a:pt x="11399" y="9007"/>
                    <a:pt x="11376" y="8971"/>
                    <a:pt x="11355" y="8939"/>
                  </a:cubicBezTo>
                  <a:cubicBezTo>
                    <a:pt x="11338" y="8912"/>
                    <a:pt x="11321" y="8884"/>
                    <a:pt x="11318" y="8867"/>
                  </a:cubicBezTo>
                  <a:cubicBezTo>
                    <a:pt x="11312" y="8829"/>
                    <a:pt x="11322" y="8792"/>
                    <a:pt x="11343" y="8762"/>
                  </a:cubicBezTo>
                  <a:cubicBezTo>
                    <a:pt x="11364" y="8735"/>
                    <a:pt x="11393" y="8718"/>
                    <a:pt x="11426" y="8714"/>
                  </a:cubicBezTo>
                  <a:cubicBezTo>
                    <a:pt x="11432" y="8713"/>
                    <a:pt x="11437" y="8713"/>
                    <a:pt x="11442" y="8713"/>
                  </a:cubicBezTo>
                  <a:close/>
                  <a:moveTo>
                    <a:pt x="3344" y="8849"/>
                  </a:moveTo>
                  <a:cubicBezTo>
                    <a:pt x="3356" y="8881"/>
                    <a:pt x="3375" y="8908"/>
                    <a:pt x="3400" y="8933"/>
                  </a:cubicBezTo>
                  <a:cubicBezTo>
                    <a:pt x="3423" y="8956"/>
                    <a:pt x="3453" y="8975"/>
                    <a:pt x="3484" y="8988"/>
                  </a:cubicBezTo>
                  <a:cubicBezTo>
                    <a:pt x="3470" y="8999"/>
                    <a:pt x="3456" y="9010"/>
                    <a:pt x="3443" y="9024"/>
                  </a:cubicBezTo>
                  <a:cubicBezTo>
                    <a:pt x="3430" y="9037"/>
                    <a:pt x="3418" y="9050"/>
                    <a:pt x="3407" y="9065"/>
                  </a:cubicBezTo>
                  <a:cubicBezTo>
                    <a:pt x="3396" y="9035"/>
                    <a:pt x="3377" y="9005"/>
                    <a:pt x="3353" y="8981"/>
                  </a:cubicBezTo>
                  <a:cubicBezTo>
                    <a:pt x="3327" y="8955"/>
                    <a:pt x="3297" y="8936"/>
                    <a:pt x="3264" y="8925"/>
                  </a:cubicBezTo>
                  <a:cubicBezTo>
                    <a:pt x="3279" y="8913"/>
                    <a:pt x="3295" y="8904"/>
                    <a:pt x="3308" y="8889"/>
                  </a:cubicBezTo>
                  <a:cubicBezTo>
                    <a:pt x="3322" y="8876"/>
                    <a:pt x="3334" y="8863"/>
                    <a:pt x="3344" y="8849"/>
                  </a:cubicBezTo>
                  <a:close/>
                  <a:moveTo>
                    <a:pt x="14155" y="1406"/>
                  </a:moveTo>
                  <a:lnTo>
                    <a:pt x="14155" y="1406"/>
                  </a:lnTo>
                  <a:cubicBezTo>
                    <a:pt x="14107" y="2041"/>
                    <a:pt x="14557" y="2619"/>
                    <a:pt x="15198" y="2718"/>
                  </a:cubicBezTo>
                  <a:cubicBezTo>
                    <a:pt x="15261" y="2726"/>
                    <a:pt x="15325" y="2732"/>
                    <a:pt x="15388" y="2732"/>
                  </a:cubicBezTo>
                  <a:cubicBezTo>
                    <a:pt x="15566" y="2732"/>
                    <a:pt x="15734" y="2692"/>
                    <a:pt x="15888" y="2624"/>
                  </a:cubicBezTo>
                  <a:lnTo>
                    <a:pt x="15888" y="2624"/>
                  </a:lnTo>
                  <a:cubicBezTo>
                    <a:pt x="15867" y="2651"/>
                    <a:pt x="15856" y="2686"/>
                    <a:pt x="15852" y="2721"/>
                  </a:cubicBezTo>
                  <a:cubicBezTo>
                    <a:pt x="15839" y="2739"/>
                    <a:pt x="15826" y="2749"/>
                    <a:pt x="15812" y="2757"/>
                  </a:cubicBezTo>
                  <a:cubicBezTo>
                    <a:pt x="15798" y="2765"/>
                    <a:pt x="15782" y="2771"/>
                    <a:pt x="15766" y="2776"/>
                  </a:cubicBezTo>
                  <a:cubicBezTo>
                    <a:pt x="15741" y="2764"/>
                    <a:pt x="15714" y="2758"/>
                    <a:pt x="15687" y="2758"/>
                  </a:cubicBezTo>
                  <a:cubicBezTo>
                    <a:pt x="15663" y="2758"/>
                    <a:pt x="15638" y="2763"/>
                    <a:pt x="15615" y="2774"/>
                  </a:cubicBezTo>
                  <a:cubicBezTo>
                    <a:pt x="15596" y="2783"/>
                    <a:pt x="15577" y="2804"/>
                    <a:pt x="15555" y="2828"/>
                  </a:cubicBezTo>
                  <a:cubicBezTo>
                    <a:pt x="15526" y="2860"/>
                    <a:pt x="15493" y="2896"/>
                    <a:pt x="15456" y="2909"/>
                  </a:cubicBezTo>
                  <a:cubicBezTo>
                    <a:pt x="15440" y="2915"/>
                    <a:pt x="15416" y="2917"/>
                    <a:pt x="15389" y="2917"/>
                  </a:cubicBezTo>
                  <a:cubicBezTo>
                    <a:pt x="15370" y="2917"/>
                    <a:pt x="15350" y="2916"/>
                    <a:pt x="15330" y="2914"/>
                  </a:cubicBezTo>
                  <a:cubicBezTo>
                    <a:pt x="15312" y="2913"/>
                    <a:pt x="15295" y="2912"/>
                    <a:pt x="15281" y="2912"/>
                  </a:cubicBezTo>
                  <a:cubicBezTo>
                    <a:pt x="15264" y="2912"/>
                    <a:pt x="15250" y="2913"/>
                    <a:pt x="15240" y="2917"/>
                  </a:cubicBezTo>
                  <a:cubicBezTo>
                    <a:pt x="15186" y="2935"/>
                    <a:pt x="15146" y="2976"/>
                    <a:pt x="15128" y="3025"/>
                  </a:cubicBezTo>
                  <a:cubicBezTo>
                    <a:pt x="15113" y="3034"/>
                    <a:pt x="15097" y="3042"/>
                    <a:pt x="15080" y="3049"/>
                  </a:cubicBezTo>
                  <a:cubicBezTo>
                    <a:pt x="15065" y="3053"/>
                    <a:pt x="15048" y="3056"/>
                    <a:pt x="15030" y="3059"/>
                  </a:cubicBezTo>
                  <a:cubicBezTo>
                    <a:pt x="15001" y="3039"/>
                    <a:pt x="14967" y="3029"/>
                    <a:pt x="14930" y="3029"/>
                  </a:cubicBezTo>
                  <a:cubicBezTo>
                    <a:pt x="14911" y="3029"/>
                    <a:pt x="14891" y="3031"/>
                    <a:pt x="14872" y="3037"/>
                  </a:cubicBezTo>
                  <a:cubicBezTo>
                    <a:pt x="14848" y="3046"/>
                    <a:pt x="14823" y="3068"/>
                    <a:pt x="14795" y="3093"/>
                  </a:cubicBezTo>
                  <a:cubicBezTo>
                    <a:pt x="14763" y="3120"/>
                    <a:pt x="14727" y="3154"/>
                    <a:pt x="14691" y="3166"/>
                  </a:cubicBezTo>
                  <a:cubicBezTo>
                    <a:pt x="14674" y="3171"/>
                    <a:pt x="14648" y="3173"/>
                    <a:pt x="14619" y="3173"/>
                  </a:cubicBezTo>
                  <a:cubicBezTo>
                    <a:pt x="14602" y="3173"/>
                    <a:pt x="14583" y="3172"/>
                    <a:pt x="14566" y="3171"/>
                  </a:cubicBezTo>
                  <a:cubicBezTo>
                    <a:pt x="14547" y="3170"/>
                    <a:pt x="14530" y="3169"/>
                    <a:pt x="14514" y="3169"/>
                  </a:cubicBezTo>
                  <a:cubicBezTo>
                    <a:pt x="14495" y="3169"/>
                    <a:pt x="14480" y="3170"/>
                    <a:pt x="14469" y="3174"/>
                  </a:cubicBezTo>
                  <a:cubicBezTo>
                    <a:pt x="14421" y="3192"/>
                    <a:pt x="14383" y="3227"/>
                    <a:pt x="14363" y="3271"/>
                  </a:cubicBezTo>
                  <a:cubicBezTo>
                    <a:pt x="14360" y="3277"/>
                    <a:pt x="14359" y="3282"/>
                    <a:pt x="14358" y="3288"/>
                  </a:cubicBezTo>
                  <a:cubicBezTo>
                    <a:pt x="14343" y="3299"/>
                    <a:pt x="14328" y="3308"/>
                    <a:pt x="14311" y="3315"/>
                  </a:cubicBezTo>
                  <a:cubicBezTo>
                    <a:pt x="14294" y="3321"/>
                    <a:pt x="14276" y="3325"/>
                    <a:pt x="14259" y="3327"/>
                  </a:cubicBezTo>
                  <a:cubicBezTo>
                    <a:pt x="14233" y="3313"/>
                    <a:pt x="14204" y="3304"/>
                    <a:pt x="14172" y="3304"/>
                  </a:cubicBezTo>
                  <a:cubicBezTo>
                    <a:pt x="14147" y="3304"/>
                    <a:pt x="14122" y="3309"/>
                    <a:pt x="14099" y="3320"/>
                  </a:cubicBezTo>
                  <a:cubicBezTo>
                    <a:pt x="14073" y="3330"/>
                    <a:pt x="14049" y="3356"/>
                    <a:pt x="14022" y="3385"/>
                  </a:cubicBezTo>
                  <a:cubicBezTo>
                    <a:pt x="13993" y="3416"/>
                    <a:pt x="13959" y="3452"/>
                    <a:pt x="13927" y="3467"/>
                  </a:cubicBezTo>
                  <a:cubicBezTo>
                    <a:pt x="13894" y="3483"/>
                    <a:pt x="13847" y="3485"/>
                    <a:pt x="13804" y="3489"/>
                  </a:cubicBezTo>
                  <a:cubicBezTo>
                    <a:pt x="13763" y="3491"/>
                    <a:pt x="13727" y="3494"/>
                    <a:pt x="13704" y="3505"/>
                  </a:cubicBezTo>
                  <a:cubicBezTo>
                    <a:pt x="13659" y="3530"/>
                    <a:pt x="13625" y="3570"/>
                    <a:pt x="13611" y="3617"/>
                  </a:cubicBezTo>
                  <a:cubicBezTo>
                    <a:pt x="13610" y="3622"/>
                    <a:pt x="13609" y="3630"/>
                    <a:pt x="13609" y="3635"/>
                  </a:cubicBezTo>
                  <a:cubicBezTo>
                    <a:pt x="13596" y="3647"/>
                    <a:pt x="13583" y="3659"/>
                    <a:pt x="13566" y="3669"/>
                  </a:cubicBezTo>
                  <a:cubicBezTo>
                    <a:pt x="13550" y="3678"/>
                    <a:pt x="13532" y="3684"/>
                    <a:pt x="13514" y="3690"/>
                  </a:cubicBezTo>
                  <a:cubicBezTo>
                    <a:pt x="13495" y="3684"/>
                    <a:pt x="13478" y="3679"/>
                    <a:pt x="13457" y="3679"/>
                  </a:cubicBezTo>
                  <a:cubicBezTo>
                    <a:pt x="13422" y="3679"/>
                    <a:pt x="13387" y="3690"/>
                    <a:pt x="13355" y="3711"/>
                  </a:cubicBezTo>
                  <a:cubicBezTo>
                    <a:pt x="13332" y="3726"/>
                    <a:pt x="13313" y="3756"/>
                    <a:pt x="13290" y="3792"/>
                  </a:cubicBezTo>
                  <a:cubicBezTo>
                    <a:pt x="13268" y="3827"/>
                    <a:pt x="13241" y="3867"/>
                    <a:pt x="13213" y="3889"/>
                  </a:cubicBezTo>
                  <a:cubicBezTo>
                    <a:pt x="13183" y="3910"/>
                    <a:pt x="13137" y="3924"/>
                    <a:pt x="13097" y="3936"/>
                  </a:cubicBezTo>
                  <a:cubicBezTo>
                    <a:pt x="13056" y="3947"/>
                    <a:pt x="13021" y="3957"/>
                    <a:pt x="13000" y="3974"/>
                  </a:cubicBezTo>
                  <a:cubicBezTo>
                    <a:pt x="12961" y="4006"/>
                    <a:pt x="12937" y="4053"/>
                    <a:pt x="12933" y="4103"/>
                  </a:cubicBezTo>
                  <a:lnTo>
                    <a:pt x="12933" y="4122"/>
                  </a:lnTo>
                  <a:cubicBezTo>
                    <a:pt x="12924" y="4136"/>
                    <a:pt x="12912" y="4149"/>
                    <a:pt x="12899" y="4162"/>
                  </a:cubicBezTo>
                  <a:cubicBezTo>
                    <a:pt x="12884" y="4175"/>
                    <a:pt x="12868" y="4185"/>
                    <a:pt x="12851" y="4194"/>
                  </a:cubicBezTo>
                  <a:cubicBezTo>
                    <a:pt x="12845" y="4193"/>
                    <a:pt x="12838" y="4193"/>
                    <a:pt x="12831" y="4193"/>
                  </a:cubicBezTo>
                  <a:cubicBezTo>
                    <a:pt x="12785" y="4193"/>
                    <a:pt x="12737" y="4210"/>
                    <a:pt x="12702" y="4245"/>
                  </a:cubicBezTo>
                  <a:cubicBezTo>
                    <a:pt x="12682" y="4265"/>
                    <a:pt x="12671" y="4297"/>
                    <a:pt x="12656" y="4336"/>
                  </a:cubicBezTo>
                  <a:cubicBezTo>
                    <a:pt x="12641" y="4375"/>
                    <a:pt x="12624" y="4419"/>
                    <a:pt x="12599" y="4447"/>
                  </a:cubicBezTo>
                  <a:cubicBezTo>
                    <a:pt x="12575" y="4475"/>
                    <a:pt x="12533" y="4496"/>
                    <a:pt x="12494" y="4514"/>
                  </a:cubicBezTo>
                  <a:cubicBezTo>
                    <a:pt x="12457" y="4533"/>
                    <a:pt x="12425" y="4548"/>
                    <a:pt x="12408" y="4568"/>
                  </a:cubicBezTo>
                  <a:cubicBezTo>
                    <a:pt x="12376" y="4607"/>
                    <a:pt x="12361" y="4658"/>
                    <a:pt x="12366" y="4707"/>
                  </a:cubicBezTo>
                  <a:lnTo>
                    <a:pt x="12370" y="4727"/>
                  </a:lnTo>
                  <a:cubicBezTo>
                    <a:pt x="12362" y="4742"/>
                    <a:pt x="12354" y="4756"/>
                    <a:pt x="12343" y="4771"/>
                  </a:cubicBezTo>
                  <a:cubicBezTo>
                    <a:pt x="12332" y="4786"/>
                    <a:pt x="12318" y="4797"/>
                    <a:pt x="12303" y="4809"/>
                  </a:cubicBezTo>
                  <a:cubicBezTo>
                    <a:pt x="12248" y="4812"/>
                    <a:pt x="12196" y="4841"/>
                    <a:pt x="12164" y="4887"/>
                  </a:cubicBezTo>
                  <a:cubicBezTo>
                    <a:pt x="12148" y="4909"/>
                    <a:pt x="12140" y="4944"/>
                    <a:pt x="12133" y="4983"/>
                  </a:cubicBezTo>
                  <a:cubicBezTo>
                    <a:pt x="12125" y="5024"/>
                    <a:pt x="12116" y="5071"/>
                    <a:pt x="12096" y="5102"/>
                  </a:cubicBezTo>
                  <a:cubicBezTo>
                    <a:pt x="12076" y="5133"/>
                    <a:pt x="12038" y="5161"/>
                    <a:pt x="12003" y="5185"/>
                  </a:cubicBezTo>
                  <a:cubicBezTo>
                    <a:pt x="11971" y="5209"/>
                    <a:pt x="11942" y="5230"/>
                    <a:pt x="11928" y="5254"/>
                  </a:cubicBezTo>
                  <a:cubicBezTo>
                    <a:pt x="11903" y="5297"/>
                    <a:pt x="11896" y="5350"/>
                    <a:pt x="11908" y="5397"/>
                  </a:cubicBezTo>
                  <a:cubicBezTo>
                    <a:pt x="11910" y="5404"/>
                    <a:pt x="11914" y="5409"/>
                    <a:pt x="11917" y="5415"/>
                  </a:cubicBezTo>
                  <a:cubicBezTo>
                    <a:pt x="11911" y="5431"/>
                    <a:pt x="11906" y="5449"/>
                    <a:pt x="11897" y="5465"/>
                  </a:cubicBezTo>
                  <a:cubicBezTo>
                    <a:pt x="11889" y="5481"/>
                    <a:pt x="11879" y="5494"/>
                    <a:pt x="11866" y="5509"/>
                  </a:cubicBezTo>
                  <a:cubicBezTo>
                    <a:pt x="11812" y="5521"/>
                    <a:pt x="11765" y="5557"/>
                    <a:pt x="11740" y="5608"/>
                  </a:cubicBezTo>
                  <a:cubicBezTo>
                    <a:pt x="11728" y="5631"/>
                    <a:pt x="11727" y="5667"/>
                    <a:pt x="11726" y="5708"/>
                  </a:cubicBezTo>
                  <a:cubicBezTo>
                    <a:pt x="11724" y="5751"/>
                    <a:pt x="11723" y="5798"/>
                    <a:pt x="11708" y="5832"/>
                  </a:cubicBezTo>
                  <a:cubicBezTo>
                    <a:pt x="11694" y="5867"/>
                    <a:pt x="11659" y="5899"/>
                    <a:pt x="11629" y="5930"/>
                  </a:cubicBezTo>
                  <a:cubicBezTo>
                    <a:pt x="11600" y="5958"/>
                    <a:pt x="11575" y="5984"/>
                    <a:pt x="11566" y="6009"/>
                  </a:cubicBezTo>
                  <a:cubicBezTo>
                    <a:pt x="11548" y="6056"/>
                    <a:pt x="11549" y="6109"/>
                    <a:pt x="11570" y="6153"/>
                  </a:cubicBezTo>
                  <a:cubicBezTo>
                    <a:pt x="11573" y="6159"/>
                    <a:pt x="11575" y="6164"/>
                    <a:pt x="11579" y="6168"/>
                  </a:cubicBezTo>
                  <a:cubicBezTo>
                    <a:pt x="11576" y="6187"/>
                    <a:pt x="11575" y="6205"/>
                    <a:pt x="11569" y="6222"/>
                  </a:cubicBezTo>
                  <a:cubicBezTo>
                    <a:pt x="11562" y="6240"/>
                    <a:pt x="11554" y="6256"/>
                    <a:pt x="11547" y="6269"/>
                  </a:cubicBezTo>
                  <a:cubicBezTo>
                    <a:pt x="11495" y="6289"/>
                    <a:pt x="11453" y="6333"/>
                    <a:pt x="11436" y="6389"/>
                  </a:cubicBezTo>
                  <a:cubicBezTo>
                    <a:pt x="11427" y="6414"/>
                    <a:pt x="11432" y="6449"/>
                    <a:pt x="11437" y="6490"/>
                  </a:cubicBezTo>
                  <a:cubicBezTo>
                    <a:pt x="11442" y="6532"/>
                    <a:pt x="11449" y="6579"/>
                    <a:pt x="11439" y="6615"/>
                  </a:cubicBezTo>
                  <a:cubicBezTo>
                    <a:pt x="11431" y="6651"/>
                    <a:pt x="11402" y="6689"/>
                    <a:pt x="11378" y="6723"/>
                  </a:cubicBezTo>
                  <a:cubicBezTo>
                    <a:pt x="11354" y="6757"/>
                    <a:pt x="11333" y="6784"/>
                    <a:pt x="11327" y="6810"/>
                  </a:cubicBezTo>
                  <a:cubicBezTo>
                    <a:pt x="11317" y="6860"/>
                    <a:pt x="11326" y="6911"/>
                    <a:pt x="11354" y="6953"/>
                  </a:cubicBezTo>
                  <a:cubicBezTo>
                    <a:pt x="11358" y="6958"/>
                    <a:pt x="11362" y="6963"/>
                    <a:pt x="11367" y="6969"/>
                  </a:cubicBezTo>
                  <a:cubicBezTo>
                    <a:pt x="11367" y="6986"/>
                    <a:pt x="11367" y="7002"/>
                    <a:pt x="11363" y="7021"/>
                  </a:cubicBezTo>
                  <a:cubicBezTo>
                    <a:pt x="11360" y="7038"/>
                    <a:pt x="11355" y="7055"/>
                    <a:pt x="11348" y="7071"/>
                  </a:cubicBezTo>
                  <a:cubicBezTo>
                    <a:pt x="11301" y="7097"/>
                    <a:pt x="11267" y="7147"/>
                    <a:pt x="11258" y="7206"/>
                  </a:cubicBezTo>
                  <a:cubicBezTo>
                    <a:pt x="11253" y="7232"/>
                    <a:pt x="11263" y="7266"/>
                    <a:pt x="11275" y="7305"/>
                  </a:cubicBezTo>
                  <a:cubicBezTo>
                    <a:pt x="11286" y="7345"/>
                    <a:pt x="11300" y="7390"/>
                    <a:pt x="11296" y="7427"/>
                  </a:cubicBezTo>
                  <a:cubicBezTo>
                    <a:pt x="11291" y="7464"/>
                    <a:pt x="11270" y="7506"/>
                    <a:pt x="11251" y="7543"/>
                  </a:cubicBezTo>
                  <a:cubicBezTo>
                    <a:pt x="11232" y="7580"/>
                    <a:pt x="11217" y="7611"/>
                    <a:pt x="11214" y="7638"/>
                  </a:cubicBezTo>
                  <a:cubicBezTo>
                    <a:pt x="11211" y="7688"/>
                    <a:pt x="11228" y="7738"/>
                    <a:pt x="11262" y="7774"/>
                  </a:cubicBezTo>
                  <a:cubicBezTo>
                    <a:pt x="11265" y="7777"/>
                    <a:pt x="11269" y="7782"/>
                    <a:pt x="11275" y="7786"/>
                  </a:cubicBezTo>
                  <a:cubicBezTo>
                    <a:pt x="11278" y="7803"/>
                    <a:pt x="11281" y="7820"/>
                    <a:pt x="11281" y="7840"/>
                  </a:cubicBezTo>
                  <a:cubicBezTo>
                    <a:pt x="11281" y="7857"/>
                    <a:pt x="11279" y="7875"/>
                    <a:pt x="11275" y="7891"/>
                  </a:cubicBezTo>
                  <a:cubicBezTo>
                    <a:pt x="11269" y="7896"/>
                    <a:pt x="11263" y="7901"/>
                    <a:pt x="11258" y="7906"/>
                  </a:cubicBezTo>
                  <a:cubicBezTo>
                    <a:pt x="11223" y="7940"/>
                    <a:pt x="11205" y="7987"/>
                    <a:pt x="11205" y="8038"/>
                  </a:cubicBezTo>
                  <a:cubicBezTo>
                    <a:pt x="11205" y="8064"/>
                    <a:pt x="11220" y="8097"/>
                    <a:pt x="11237" y="8134"/>
                  </a:cubicBezTo>
                  <a:cubicBezTo>
                    <a:pt x="11253" y="8172"/>
                    <a:pt x="11273" y="8215"/>
                    <a:pt x="11276" y="8252"/>
                  </a:cubicBezTo>
                  <a:cubicBezTo>
                    <a:pt x="11278" y="8289"/>
                    <a:pt x="11263" y="8334"/>
                    <a:pt x="11248" y="8375"/>
                  </a:cubicBezTo>
                  <a:cubicBezTo>
                    <a:pt x="11236" y="8413"/>
                    <a:pt x="11225" y="8446"/>
                    <a:pt x="11226" y="8474"/>
                  </a:cubicBezTo>
                  <a:cubicBezTo>
                    <a:pt x="11231" y="8534"/>
                    <a:pt x="11263" y="8583"/>
                    <a:pt x="11307" y="8613"/>
                  </a:cubicBezTo>
                  <a:cubicBezTo>
                    <a:pt x="11312" y="8629"/>
                    <a:pt x="11320" y="8644"/>
                    <a:pt x="11322" y="8663"/>
                  </a:cubicBezTo>
                  <a:cubicBezTo>
                    <a:pt x="11325" y="8681"/>
                    <a:pt x="11325" y="8699"/>
                    <a:pt x="11322" y="8716"/>
                  </a:cubicBezTo>
                  <a:cubicBezTo>
                    <a:pt x="11317" y="8721"/>
                    <a:pt x="11312" y="8726"/>
                    <a:pt x="11309" y="8731"/>
                  </a:cubicBezTo>
                  <a:cubicBezTo>
                    <a:pt x="11279" y="8771"/>
                    <a:pt x="11267" y="8819"/>
                    <a:pt x="11275" y="8869"/>
                  </a:cubicBezTo>
                  <a:cubicBezTo>
                    <a:pt x="11279" y="8895"/>
                    <a:pt x="11297" y="8925"/>
                    <a:pt x="11318" y="8958"/>
                  </a:cubicBezTo>
                  <a:cubicBezTo>
                    <a:pt x="11341" y="8993"/>
                    <a:pt x="11365" y="9035"/>
                    <a:pt x="11373" y="9069"/>
                  </a:cubicBezTo>
                  <a:cubicBezTo>
                    <a:pt x="11373" y="9074"/>
                    <a:pt x="11373" y="9078"/>
                    <a:pt x="11374" y="9080"/>
                  </a:cubicBezTo>
                  <a:lnTo>
                    <a:pt x="10157" y="8122"/>
                  </a:lnTo>
                  <a:lnTo>
                    <a:pt x="10151" y="8118"/>
                  </a:lnTo>
                  <a:lnTo>
                    <a:pt x="9899" y="8078"/>
                  </a:lnTo>
                  <a:cubicBezTo>
                    <a:pt x="9933" y="7908"/>
                    <a:pt x="9951" y="7733"/>
                    <a:pt x="9955" y="7554"/>
                  </a:cubicBezTo>
                  <a:lnTo>
                    <a:pt x="9956" y="7512"/>
                  </a:lnTo>
                  <a:lnTo>
                    <a:pt x="9956" y="7486"/>
                  </a:lnTo>
                  <a:lnTo>
                    <a:pt x="9956" y="7461"/>
                  </a:lnTo>
                  <a:lnTo>
                    <a:pt x="9955" y="7419"/>
                  </a:lnTo>
                  <a:cubicBezTo>
                    <a:pt x="9950" y="7189"/>
                    <a:pt x="9920" y="6964"/>
                    <a:pt x="9867" y="6748"/>
                  </a:cubicBezTo>
                  <a:lnTo>
                    <a:pt x="9868" y="6748"/>
                  </a:lnTo>
                  <a:lnTo>
                    <a:pt x="9862" y="6726"/>
                  </a:lnTo>
                  <a:cubicBezTo>
                    <a:pt x="9861" y="6723"/>
                    <a:pt x="9861" y="6721"/>
                    <a:pt x="9860" y="6718"/>
                  </a:cubicBezTo>
                  <a:cubicBezTo>
                    <a:pt x="9857" y="6709"/>
                    <a:pt x="9855" y="6700"/>
                    <a:pt x="9852" y="6689"/>
                  </a:cubicBezTo>
                  <a:cubicBezTo>
                    <a:pt x="9849" y="6675"/>
                    <a:pt x="9846" y="6663"/>
                    <a:pt x="9841" y="6649"/>
                  </a:cubicBezTo>
                  <a:lnTo>
                    <a:pt x="9833" y="6620"/>
                  </a:lnTo>
                  <a:cubicBezTo>
                    <a:pt x="9817" y="6565"/>
                    <a:pt x="9799" y="6511"/>
                    <a:pt x="9781" y="6458"/>
                  </a:cubicBezTo>
                  <a:cubicBezTo>
                    <a:pt x="9787" y="6452"/>
                    <a:pt x="9791" y="6446"/>
                    <a:pt x="9797" y="6440"/>
                  </a:cubicBezTo>
                  <a:cubicBezTo>
                    <a:pt x="9810" y="6428"/>
                    <a:pt x="9826" y="6420"/>
                    <a:pt x="9841" y="6411"/>
                  </a:cubicBezTo>
                  <a:cubicBezTo>
                    <a:pt x="9851" y="6412"/>
                    <a:pt x="9861" y="6414"/>
                    <a:pt x="9871" y="6414"/>
                  </a:cubicBezTo>
                  <a:cubicBezTo>
                    <a:pt x="9915" y="6414"/>
                    <a:pt x="9959" y="6396"/>
                    <a:pt x="9993" y="6366"/>
                  </a:cubicBezTo>
                  <a:cubicBezTo>
                    <a:pt x="10012" y="6349"/>
                    <a:pt x="10026" y="6319"/>
                    <a:pt x="10042" y="6284"/>
                  </a:cubicBezTo>
                  <a:cubicBezTo>
                    <a:pt x="10061" y="6246"/>
                    <a:pt x="10081" y="6203"/>
                    <a:pt x="10108" y="6178"/>
                  </a:cubicBezTo>
                  <a:cubicBezTo>
                    <a:pt x="10136" y="6152"/>
                    <a:pt x="10182" y="6137"/>
                    <a:pt x="10221" y="6124"/>
                  </a:cubicBezTo>
                  <a:cubicBezTo>
                    <a:pt x="10258" y="6111"/>
                    <a:pt x="10289" y="6101"/>
                    <a:pt x="10309" y="6084"/>
                  </a:cubicBezTo>
                  <a:cubicBezTo>
                    <a:pt x="10345" y="6051"/>
                    <a:pt x="10367" y="6005"/>
                    <a:pt x="10369" y="5956"/>
                  </a:cubicBezTo>
                  <a:cubicBezTo>
                    <a:pt x="10369" y="5950"/>
                    <a:pt x="10369" y="5943"/>
                    <a:pt x="10368" y="5935"/>
                  </a:cubicBezTo>
                  <a:cubicBezTo>
                    <a:pt x="10377" y="5920"/>
                    <a:pt x="10389" y="5908"/>
                    <a:pt x="10402" y="5895"/>
                  </a:cubicBezTo>
                  <a:cubicBezTo>
                    <a:pt x="10415" y="5883"/>
                    <a:pt x="10431" y="5874"/>
                    <a:pt x="10446" y="5866"/>
                  </a:cubicBezTo>
                  <a:cubicBezTo>
                    <a:pt x="10453" y="5867"/>
                    <a:pt x="10461" y="5868"/>
                    <a:pt x="10471" y="5868"/>
                  </a:cubicBezTo>
                  <a:cubicBezTo>
                    <a:pt x="10516" y="5868"/>
                    <a:pt x="10562" y="5851"/>
                    <a:pt x="10595" y="5818"/>
                  </a:cubicBezTo>
                  <a:cubicBezTo>
                    <a:pt x="10614" y="5800"/>
                    <a:pt x="10627" y="5771"/>
                    <a:pt x="10643" y="5735"/>
                  </a:cubicBezTo>
                  <a:cubicBezTo>
                    <a:pt x="10661" y="5695"/>
                    <a:pt x="10679" y="5651"/>
                    <a:pt x="10706" y="5625"/>
                  </a:cubicBezTo>
                  <a:cubicBezTo>
                    <a:pt x="10735" y="5600"/>
                    <a:pt x="10779" y="5583"/>
                    <a:pt x="10819" y="5568"/>
                  </a:cubicBezTo>
                  <a:cubicBezTo>
                    <a:pt x="10854" y="5556"/>
                    <a:pt x="10885" y="5544"/>
                    <a:pt x="10904" y="5526"/>
                  </a:cubicBezTo>
                  <a:cubicBezTo>
                    <a:pt x="10940" y="5492"/>
                    <a:pt x="10961" y="5446"/>
                    <a:pt x="10962" y="5397"/>
                  </a:cubicBezTo>
                  <a:cubicBezTo>
                    <a:pt x="10962" y="5391"/>
                    <a:pt x="10961" y="5384"/>
                    <a:pt x="10961" y="5377"/>
                  </a:cubicBezTo>
                  <a:cubicBezTo>
                    <a:pt x="10970" y="5363"/>
                    <a:pt x="10980" y="5350"/>
                    <a:pt x="10993" y="5338"/>
                  </a:cubicBezTo>
                  <a:cubicBezTo>
                    <a:pt x="11006" y="5326"/>
                    <a:pt x="11021" y="5317"/>
                    <a:pt x="11036" y="5307"/>
                  </a:cubicBezTo>
                  <a:cubicBezTo>
                    <a:pt x="11043" y="5308"/>
                    <a:pt x="11049" y="5308"/>
                    <a:pt x="11056" y="5308"/>
                  </a:cubicBezTo>
                  <a:cubicBezTo>
                    <a:pt x="11105" y="5308"/>
                    <a:pt x="11151" y="5288"/>
                    <a:pt x="11185" y="5254"/>
                  </a:cubicBezTo>
                  <a:cubicBezTo>
                    <a:pt x="11204" y="5235"/>
                    <a:pt x="11215" y="5203"/>
                    <a:pt x="11230" y="5166"/>
                  </a:cubicBezTo>
                  <a:cubicBezTo>
                    <a:pt x="11246" y="5127"/>
                    <a:pt x="11263" y="5082"/>
                    <a:pt x="11289" y="5056"/>
                  </a:cubicBezTo>
                  <a:cubicBezTo>
                    <a:pt x="11316" y="5029"/>
                    <a:pt x="11359" y="5011"/>
                    <a:pt x="11399" y="4993"/>
                  </a:cubicBezTo>
                  <a:cubicBezTo>
                    <a:pt x="11434" y="4978"/>
                    <a:pt x="11465" y="4965"/>
                    <a:pt x="11483" y="4946"/>
                  </a:cubicBezTo>
                  <a:cubicBezTo>
                    <a:pt x="11517" y="4909"/>
                    <a:pt x="11536" y="4862"/>
                    <a:pt x="11533" y="4813"/>
                  </a:cubicBezTo>
                  <a:cubicBezTo>
                    <a:pt x="11533" y="4808"/>
                    <a:pt x="11532" y="4801"/>
                    <a:pt x="11531" y="4796"/>
                  </a:cubicBezTo>
                  <a:cubicBezTo>
                    <a:pt x="11539" y="4780"/>
                    <a:pt x="11549" y="4765"/>
                    <a:pt x="11560" y="4751"/>
                  </a:cubicBezTo>
                  <a:cubicBezTo>
                    <a:pt x="11573" y="4738"/>
                    <a:pt x="11587" y="4728"/>
                    <a:pt x="11601" y="4718"/>
                  </a:cubicBezTo>
                  <a:cubicBezTo>
                    <a:pt x="11605" y="4718"/>
                    <a:pt x="11607" y="4719"/>
                    <a:pt x="11611" y="4719"/>
                  </a:cubicBezTo>
                  <a:cubicBezTo>
                    <a:pt x="11663" y="4719"/>
                    <a:pt x="11712" y="4697"/>
                    <a:pt x="11748" y="4658"/>
                  </a:cubicBezTo>
                  <a:cubicBezTo>
                    <a:pt x="11765" y="4638"/>
                    <a:pt x="11775" y="4606"/>
                    <a:pt x="11787" y="4569"/>
                  </a:cubicBezTo>
                  <a:cubicBezTo>
                    <a:pt x="11801" y="4528"/>
                    <a:pt x="11816" y="4484"/>
                    <a:pt x="11840" y="4455"/>
                  </a:cubicBezTo>
                  <a:cubicBezTo>
                    <a:pt x="11864" y="4427"/>
                    <a:pt x="11907" y="4405"/>
                    <a:pt x="11945" y="4386"/>
                  </a:cubicBezTo>
                  <a:cubicBezTo>
                    <a:pt x="11980" y="4369"/>
                    <a:pt x="12011" y="4354"/>
                    <a:pt x="12027" y="4334"/>
                  </a:cubicBezTo>
                  <a:cubicBezTo>
                    <a:pt x="12059" y="4296"/>
                    <a:pt x="12075" y="4249"/>
                    <a:pt x="12071" y="4200"/>
                  </a:cubicBezTo>
                  <a:cubicBezTo>
                    <a:pt x="12071" y="4194"/>
                    <a:pt x="12069" y="4187"/>
                    <a:pt x="12067" y="4180"/>
                  </a:cubicBezTo>
                  <a:cubicBezTo>
                    <a:pt x="12075" y="4165"/>
                    <a:pt x="12084" y="4150"/>
                    <a:pt x="12095" y="4137"/>
                  </a:cubicBezTo>
                  <a:cubicBezTo>
                    <a:pt x="12107" y="4123"/>
                    <a:pt x="12119" y="4112"/>
                    <a:pt x="12134" y="4101"/>
                  </a:cubicBezTo>
                  <a:cubicBezTo>
                    <a:pt x="12190" y="4101"/>
                    <a:pt x="12241" y="4076"/>
                    <a:pt x="12276" y="4033"/>
                  </a:cubicBezTo>
                  <a:cubicBezTo>
                    <a:pt x="12292" y="4013"/>
                    <a:pt x="12302" y="3980"/>
                    <a:pt x="12312" y="3943"/>
                  </a:cubicBezTo>
                  <a:cubicBezTo>
                    <a:pt x="12323" y="3902"/>
                    <a:pt x="12335" y="3857"/>
                    <a:pt x="12359" y="3827"/>
                  </a:cubicBezTo>
                  <a:cubicBezTo>
                    <a:pt x="12382" y="3799"/>
                    <a:pt x="12423" y="3774"/>
                    <a:pt x="12461" y="3754"/>
                  </a:cubicBezTo>
                  <a:cubicBezTo>
                    <a:pt x="12496" y="3736"/>
                    <a:pt x="12524" y="3721"/>
                    <a:pt x="12540" y="3699"/>
                  </a:cubicBezTo>
                  <a:cubicBezTo>
                    <a:pt x="12571" y="3659"/>
                    <a:pt x="12583" y="3611"/>
                    <a:pt x="12577" y="3563"/>
                  </a:cubicBezTo>
                  <a:cubicBezTo>
                    <a:pt x="12576" y="3557"/>
                    <a:pt x="12575" y="3551"/>
                    <a:pt x="12572" y="3543"/>
                  </a:cubicBezTo>
                  <a:cubicBezTo>
                    <a:pt x="12578" y="3528"/>
                    <a:pt x="12587" y="3514"/>
                    <a:pt x="12598" y="3499"/>
                  </a:cubicBezTo>
                  <a:cubicBezTo>
                    <a:pt x="12609" y="3484"/>
                    <a:pt x="12623" y="3473"/>
                    <a:pt x="12636" y="3462"/>
                  </a:cubicBezTo>
                  <a:cubicBezTo>
                    <a:pt x="12691" y="3459"/>
                    <a:pt x="12741" y="3433"/>
                    <a:pt x="12776" y="3388"/>
                  </a:cubicBezTo>
                  <a:cubicBezTo>
                    <a:pt x="12792" y="3367"/>
                    <a:pt x="12798" y="3336"/>
                    <a:pt x="12808" y="3298"/>
                  </a:cubicBezTo>
                  <a:cubicBezTo>
                    <a:pt x="12817" y="3257"/>
                    <a:pt x="12829" y="3209"/>
                    <a:pt x="12850" y="3178"/>
                  </a:cubicBezTo>
                  <a:cubicBezTo>
                    <a:pt x="12872" y="3148"/>
                    <a:pt x="12913" y="3125"/>
                    <a:pt x="12950" y="3103"/>
                  </a:cubicBezTo>
                  <a:cubicBezTo>
                    <a:pt x="12983" y="3083"/>
                    <a:pt x="13012" y="3066"/>
                    <a:pt x="13026" y="3045"/>
                  </a:cubicBezTo>
                  <a:cubicBezTo>
                    <a:pt x="13056" y="3003"/>
                    <a:pt x="13067" y="2955"/>
                    <a:pt x="13060" y="2907"/>
                  </a:cubicBezTo>
                  <a:cubicBezTo>
                    <a:pt x="13058" y="2900"/>
                    <a:pt x="13056" y="2894"/>
                    <a:pt x="13055" y="2887"/>
                  </a:cubicBezTo>
                  <a:cubicBezTo>
                    <a:pt x="13061" y="2872"/>
                    <a:pt x="13068" y="2856"/>
                    <a:pt x="13079" y="2842"/>
                  </a:cubicBezTo>
                  <a:cubicBezTo>
                    <a:pt x="13089" y="2828"/>
                    <a:pt x="13102" y="2816"/>
                    <a:pt x="13114" y="2804"/>
                  </a:cubicBezTo>
                  <a:cubicBezTo>
                    <a:pt x="13169" y="2802"/>
                    <a:pt x="13220" y="2774"/>
                    <a:pt x="13253" y="2726"/>
                  </a:cubicBezTo>
                  <a:cubicBezTo>
                    <a:pt x="13268" y="2705"/>
                    <a:pt x="13274" y="2673"/>
                    <a:pt x="13282" y="2635"/>
                  </a:cubicBezTo>
                  <a:cubicBezTo>
                    <a:pt x="13290" y="2593"/>
                    <a:pt x="13300" y="2546"/>
                    <a:pt x="13321" y="2515"/>
                  </a:cubicBezTo>
                  <a:cubicBezTo>
                    <a:pt x="13343" y="2486"/>
                    <a:pt x="13384" y="2459"/>
                    <a:pt x="13421" y="2436"/>
                  </a:cubicBezTo>
                  <a:cubicBezTo>
                    <a:pt x="13453" y="2417"/>
                    <a:pt x="13482" y="2398"/>
                    <a:pt x="13495" y="2378"/>
                  </a:cubicBezTo>
                  <a:cubicBezTo>
                    <a:pt x="13524" y="2338"/>
                    <a:pt x="13534" y="2288"/>
                    <a:pt x="13525" y="2240"/>
                  </a:cubicBezTo>
                  <a:cubicBezTo>
                    <a:pt x="13524" y="2234"/>
                    <a:pt x="13521" y="2227"/>
                    <a:pt x="13520" y="2220"/>
                  </a:cubicBezTo>
                  <a:cubicBezTo>
                    <a:pt x="13526" y="2204"/>
                    <a:pt x="13532" y="2190"/>
                    <a:pt x="13543" y="2175"/>
                  </a:cubicBezTo>
                  <a:cubicBezTo>
                    <a:pt x="13553" y="2159"/>
                    <a:pt x="13567" y="2146"/>
                    <a:pt x="13580" y="2134"/>
                  </a:cubicBezTo>
                  <a:cubicBezTo>
                    <a:pt x="13635" y="2129"/>
                    <a:pt x="13684" y="2102"/>
                    <a:pt x="13715" y="2055"/>
                  </a:cubicBezTo>
                  <a:cubicBezTo>
                    <a:pt x="13730" y="2034"/>
                    <a:pt x="13735" y="2003"/>
                    <a:pt x="13742" y="1965"/>
                  </a:cubicBezTo>
                  <a:cubicBezTo>
                    <a:pt x="13751" y="1922"/>
                    <a:pt x="13759" y="1875"/>
                    <a:pt x="13780" y="1844"/>
                  </a:cubicBezTo>
                  <a:cubicBezTo>
                    <a:pt x="13801" y="1814"/>
                    <a:pt x="13842" y="1788"/>
                    <a:pt x="13878" y="1765"/>
                  </a:cubicBezTo>
                  <a:cubicBezTo>
                    <a:pt x="13911" y="1744"/>
                    <a:pt x="13938" y="1727"/>
                    <a:pt x="13952" y="1706"/>
                  </a:cubicBezTo>
                  <a:cubicBezTo>
                    <a:pt x="13985" y="1658"/>
                    <a:pt x="13991" y="1601"/>
                    <a:pt x="13975" y="1549"/>
                  </a:cubicBezTo>
                  <a:cubicBezTo>
                    <a:pt x="13983" y="1533"/>
                    <a:pt x="13989" y="1518"/>
                    <a:pt x="14000" y="1503"/>
                  </a:cubicBezTo>
                  <a:cubicBezTo>
                    <a:pt x="14010" y="1489"/>
                    <a:pt x="14022" y="1475"/>
                    <a:pt x="14033" y="1465"/>
                  </a:cubicBezTo>
                  <a:cubicBezTo>
                    <a:pt x="14081" y="1463"/>
                    <a:pt x="14123" y="1441"/>
                    <a:pt x="14155" y="1406"/>
                  </a:cubicBezTo>
                  <a:close/>
                  <a:moveTo>
                    <a:pt x="9413" y="9236"/>
                  </a:moveTo>
                  <a:cubicBezTo>
                    <a:pt x="9413" y="9237"/>
                    <a:pt x="9414" y="9238"/>
                    <a:pt x="9414" y="9239"/>
                  </a:cubicBezTo>
                  <a:lnTo>
                    <a:pt x="9414" y="9239"/>
                  </a:lnTo>
                  <a:cubicBezTo>
                    <a:pt x="9413" y="9238"/>
                    <a:pt x="9413" y="9238"/>
                    <a:pt x="9412" y="9238"/>
                  </a:cubicBezTo>
                  <a:cubicBezTo>
                    <a:pt x="9412" y="9237"/>
                    <a:pt x="9413" y="9237"/>
                    <a:pt x="9413" y="9236"/>
                  </a:cubicBezTo>
                  <a:close/>
                  <a:moveTo>
                    <a:pt x="9482" y="9174"/>
                  </a:moveTo>
                  <a:cubicBezTo>
                    <a:pt x="9483" y="9176"/>
                    <a:pt x="9486" y="9186"/>
                    <a:pt x="9481" y="9199"/>
                  </a:cubicBezTo>
                  <a:lnTo>
                    <a:pt x="9455" y="9256"/>
                  </a:lnTo>
                  <a:lnTo>
                    <a:pt x="9455" y="9256"/>
                  </a:lnTo>
                  <a:cubicBezTo>
                    <a:pt x="9450" y="9253"/>
                    <a:pt x="9445" y="9251"/>
                    <a:pt x="9440" y="9249"/>
                  </a:cubicBezTo>
                  <a:lnTo>
                    <a:pt x="9440" y="9249"/>
                  </a:lnTo>
                  <a:lnTo>
                    <a:pt x="9465" y="9193"/>
                  </a:lnTo>
                  <a:cubicBezTo>
                    <a:pt x="9470" y="9179"/>
                    <a:pt x="9480" y="9174"/>
                    <a:pt x="9482" y="9174"/>
                  </a:cubicBezTo>
                  <a:close/>
                  <a:moveTo>
                    <a:pt x="9601" y="9247"/>
                  </a:moveTo>
                  <a:cubicBezTo>
                    <a:pt x="9602" y="9250"/>
                    <a:pt x="9602" y="9259"/>
                    <a:pt x="9592" y="9270"/>
                  </a:cubicBezTo>
                  <a:lnTo>
                    <a:pt x="9553" y="9319"/>
                  </a:lnTo>
                  <a:lnTo>
                    <a:pt x="9553" y="9319"/>
                  </a:lnTo>
                  <a:cubicBezTo>
                    <a:pt x="9549" y="9316"/>
                    <a:pt x="9545" y="9312"/>
                    <a:pt x="9540" y="9309"/>
                  </a:cubicBezTo>
                  <a:lnTo>
                    <a:pt x="9540" y="9309"/>
                  </a:lnTo>
                  <a:lnTo>
                    <a:pt x="9580" y="9259"/>
                  </a:lnTo>
                  <a:cubicBezTo>
                    <a:pt x="9587" y="9251"/>
                    <a:pt x="9597" y="9247"/>
                    <a:pt x="9601" y="9247"/>
                  </a:cubicBezTo>
                  <a:close/>
                  <a:moveTo>
                    <a:pt x="11550" y="9068"/>
                  </a:moveTo>
                  <a:cubicBezTo>
                    <a:pt x="11562" y="9106"/>
                    <a:pt x="11587" y="9144"/>
                    <a:pt x="11610" y="9177"/>
                  </a:cubicBezTo>
                  <a:cubicBezTo>
                    <a:pt x="11626" y="9200"/>
                    <a:pt x="11643" y="9225"/>
                    <a:pt x="11645" y="9240"/>
                  </a:cubicBezTo>
                  <a:cubicBezTo>
                    <a:pt x="11658" y="9312"/>
                    <a:pt x="11613" y="9383"/>
                    <a:pt x="11543" y="9396"/>
                  </a:cubicBezTo>
                  <a:cubicBezTo>
                    <a:pt x="11536" y="9398"/>
                    <a:pt x="11528" y="9399"/>
                    <a:pt x="11520" y="9399"/>
                  </a:cubicBezTo>
                  <a:cubicBezTo>
                    <a:pt x="11458" y="9399"/>
                    <a:pt x="11404" y="9352"/>
                    <a:pt x="11391" y="9289"/>
                  </a:cubicBezTo>
                  <a:cubicBezTo>
                    <a:pt x="11388" y="9273"/>
                    <a:pt x="11395" y="9241"/>
                    <a:pt x="11401" y="9211"/>
                  </a:cubicBezTo>
                  <a:cubicBezTo>
                    <a:pt x="11411" y="9173"/>
                    <a:pt x="11420" y="9131"/>
                    <a:pt x="11418" y="9091"/>
                  </a:cubicBezTo>
                  <a:lnTo>
                    <a:pt x="11550" y="9068"/>
                  </a:lnTo>
                  <a:close/>
                  <a:moveTo>
                    <a:pt x="9698" y="9347"/>
                  </a:moveTo>
                  <a:cubicBezTo>
                    <a:pt x="9698" y="9350"/>
                    <a:pt x="9696" y="9360"/>
                    <a:pt x="9683" y="9368"/>
                  </a:cubicBezTo>
                  <a:lnTo>
                    <a:pt x="9631" y="9405"/>
                  </a:lnTo>
                  <a:lnTo>
                    <a:pt x="9631" y="9405"/>
                  </a:lnTo>
                  <a:cubicBezTo>
                    <a:pt x="9629" y="9401"/>
                    <a:pt x="9626" y="9397"/>
                    <a:pt x="9623" y="9393"/>
                  </a:cubicBezTo>
                  <a:lnTo>
                    <a:pt x="9623" y="9393"/>
                  </a:lnTo>
                  <a:lnTo>
                    <a:pt x="9675" y="9355"/>
                  </a:lnTo>
                  <a:cubicBezTo>
                    <a:pt x="9681" y="9350"/>
                    <a:pt x="9688" y="9347"/>
                    <a:pt x="9698" y="9347"/>
                  </a:cubicBezTo>
                  <a:close/>
                  <a:moveTo>
                    <a:pt x="9888" y="8128"/>
                  </a:moveTo>
                  <a:lnTo>
                    <a:pt x="10130" y="8165"/>
                  </a:lnTo>
                  <a:lnTo>
                    <a:pt x="11367" y="9140"/>
                  </a:lnTo>
                  <a:cubicBezTo>
                    <a:pt x="11364" y="9159"/>
                    <a:pt x="11359" y="9179"/>
                    <a:pt x="11355" y="9198"/>
                  </a:cubicBezTo>
                  <a:cubicBezTo>
                    <a:pt x="11346" y="9236"/>
                    <a:pt x="11339" y="9269"/>
                    <a:pt x="11343" y="9294"/>
                  </a:cubicBezTo>
                  <a:cubicBezTo>
                    <a:pt x="11354" y="9351"/>
                    <a:pt x="11389" y="9396"/>
                    <a:pt x="11437" y="9422"/>
                  </a:cubicBezTo>
                  <a:cubicBezTo>
                    <a:pt x="11441" y="9427"/>
                    <a:pt x="11441" y="9431"/>
                    <a:pt x="11442" y="9434"/>
                  </a:cubicBezTo>
                  <a:lnTo>
                    <a:pt x="10084" y="8363"/>
                  </a:lnTo>
                  <a:lnTo>
                    <a:pt x="10079" y="8360"/>
                  </a:lnTo>
                  <a:lnTo>
                    <a:pt x="9841" y="8323"/>
                  </a:lnTo>
                  <a:lnTo>
                    <a:pt x="9850" y="8291"/>
                  </a:lnTo>
                  <a:cubicBezTo>
                    <a:pt x="9852" y="8281"/>
                    <a:pt x="9856" y="8270"/>
                    <a:pt x="9859" y="8258"/>
                  </a:cubicBezTo>
                  <a:cubicBezTo>
                    <a:pt x="9859" y="8255"/>
                    <a:pt x="9860" y="8254"/>
                    <a:pt x="9860" y="8251"/>
                  </a:cubicBezTo>
                  <a:lnTo>
                    <a:pt x="9866" y="8229"/>
                  </a:lnTo>
                  <a:lnTo>
                    <a:pt x="9865" y="8229"/>
                  </a:lnTo>
                  <a:cubicBezTo>
                    <a:pt x="9872" y="8196"/>
                    <a:pt x="9880" y="8161"/>
                    <a:pt x="9888" y="8128"/>
                  </a:cubicBezTo>
                  <a:close/>
                  <a:moveTo>
                    <a:pt x="3175" y="8955"/>
                  </a:moveTo>
                  <a:cubicBezTo>
                    <a:pt x="3231" y="8955"/>
                    <a:pt x="3282" y="8977"/>
                    <a:pt x="3320" y="9015"/>
                  </a:cubicBezTo>
                  <a:cubicBezTo>
                    <a:pt x="3402" y="9097"/>
                    <a:pt x="3398" y="9235"/>
                    <a:pt x="3310" y="9321"/>
                  </a:cubicBezTo>
                  <a:cubicBezTo>
                    <a:pt x="3290" y="9341"/>
                    <a:pt x="3247" y="9358"/>
                    <a:pt x="3200" y="9378"/>
                  </a:cubicBezTo>
                  <a:cubicBezTo>
                    <a:pt x="3140" y="9402"/>
                    <a:pt x="3073" y="9430"/>
                    <a:pt x="3024" y="9470"/>
                  </a:cubicBezTo>
                  <a:lnTo>
                    <a:pt x="2864" y="9311"/>
                  </a:lnTo>
                  <a:cubicBezTo>
                    <a:pt x="2904" y="9259"/>
                    <a:pt x="2932" y="9194"/>
                    <a:pt x="2955" y="9135"/>
                  </a:cubicBezTo>
                  <a:cubicBezTo>
                    <a:pt x="2974" y="9087"/>
                    <a:pt x="2992" y="9042"/>
                    <a:pt x="3012" y="9024"/>
                  </a:cubicBezTo>
                  <a:cubicBezTo>
                    <a:pt x="3056" y="8979"/>
                    <a:pt x="3114" y="8955"/>
                    <a:pt x="3175" y="8955"/>
                  </a:cubicBezTo>
                  <a:close/>
                  <a:moveTo>
                    <a:pt x="11606" y="9421"/>
                  </a:moveTo>
                  <a:cubicBezTo>
                    <a:pt x="11607" y="9429"/>
                    <a:pt x="11607" y="9436"/>
                    <a:pt x="11608" y="9445"/>
                  </a:cubicBezTo>
                  <a:cubicBezTo>
                    <a:pt x="11610" y="9452"/>
                    <a:pt x="11613" y="9458"/>
                    <a:pt x="11615" y="9467"/>
                  </a:cubicBezTo>
                  <a:cubicBezTo>
                    <a:pt x="11606" y="9465"/>
                    <a:pt x="11597" y="9465"/>
                    <a:pt x="11588" y="9465"/>
                  </a:cubicBezTo>
                  <a:cubicBezTo>
                    <a:pt x="11578" y="9465"/>
                    <a:pt x="11568" y="9466"/>
                    <a:pt x="11558" y="9468"/>
                  </a:cubicBezTo>
                  <a:cubicBezTo>
                    <a:pt x="11538" y="9472"/>
                    <a:pt x="11521" y="9480"/>
                    <a:pt x="11505" y="9489"/>
                  </a:cubicBezTo>
                  <a:cubicBezTo>
                    <a:pt x="11504" y="9482"/>
                    <a:pt x="11504" y="9473"/>
                    <a:pt x="11502" y="9466"/>
                  </a:cubicBezTo>
                  <a:cubicBezTo>
                    <a:pt x="11501" y="9457"/>
                    <a:pt x="11497" y="9451"/>
                    <a:pt x="11496" y="9443"/>
                  </a:cubicBezTo>
                  <a:lnTo>
                    <a:pt x="11496" y="9443"/>
                  </a:lnTo>
                  <a:cubicBezTo>
                    <a:pt x="11504" y="9445"/>
                    <a:pt x="11512" y="9446"/>
                    <a:pt x="11519" y="9446"/>
                  </a:cubicBezTo>
                  <a:cubicBezTo>
                    <a:pt x="11530" y="9446"/>
                    <a:pt x="11542" y="9445"/>
                    <a:pt x="11553" y="9442"/>
                  </a:cubicBezTo>
                  <a:cubicBezTo>
                    <a:pt x="11572" y="9437"/>
                    <a:pt x="11590" y="9430"/>
                    <a:pt x="11606" y="9421"/>
                  </a:cubicBezTo>
                  <a:close/>
                  <a:moveTo>
                    <a:pt x="9756" y="9468"/>
                  </a:moveTo>
                  <a:cubicBezTo>
                    <a:pt x="9762" y="9468"/>
                    <a:pt x="9765" y="9469"/>
                    <a:pt x="9765" y="9469"/>
                  </a:cubicBezTo>
                  <a:cubicBezTo>
                    <a:pt x="9765" y="9472"/>
                    <a:pt x="9760" y="9481"/>
                    <a:pt x="9745" y="9486"/>
                  </a:cubicBezTo>
                  <a:lnTo>
                    <a:pt x="9686" y="9510"/>
                  </a:lnTo>
                  <a:lnTo>
                    <a:pt x="9686" y="9510"/>
                  </a:lnTo>
                  <a:cubicBezTo>
                    <a:pt x="9683" y="9502"/>
                    <a:pt x="9680" y="9495"/>
                    <a:pt x="9677" y="9487"/>
                  </a:cubicBezTo>
                  <a:lnTo>
                    <a:pt x="9677" y="9487"/>
                  </a:lnTo>
                  <a:lnTo>
                    <a:pt x="9680" y="9494"/>
                  </a:lnTo>
                  <a:lnTo>
                    <a:pt x="9741" y="9470"/>
                  </a:lnTo>
                  <a:cubicBezTo>
                    <a:pt x="9746" y="9469"/>
                    <a:pt x="9752" y="9468"/>
                    <a:pt x="9756" y="9468"/>
                  </a:cubicBezTo>
                  <a:close/>
                  <a:moveTo>
                    <a:pt x="4888" y="8708"/>
                  </a:moveTo>
                  <a:cubicBezTo>
                    <a:pt x="4971" y="8842"/>
                    <a:pt x="5067" y="8967"/>
                    <a:pt x="5175" y="9080"/>
                  </a:cubicBezTo>
                  <a:lnTo>
                    <a:pt x="4653" y="9602"/>
                  </a:lnTo>
                  <a:cubicBezTo>
                    <a:pt x="4499" y="9443"/>
                    <a:pt x="4363" y="9267"/>
                    <a:pt x="4247" y="9077"/>
                  </a:cubicBezTo>
                  <a:lnTo>
                    <a:pt x="4888" y="8708"/>
                  </a:lnTo>
                  <a:close/>
                  <a:moveTo>
                    <a:pt x="8826" y="8708"/>
                  </a:moveTo>
                  <a:lnTo>
                    <a:pt x="9466" y="9077"/>
                  </a:lnTo>
                  <a:cubicBezTo>
                    <a:pt x="9350" y="9267"/>
                    <a:pt x="9214" y="9443"/>
                    <a:pt x="9060" y="9602"/>
                  </a:cubicBezTo>
                  <a:lnTo>
                    <a:pt x="8538" y="9080"/>
                  </a:lnTo>
                  <a:cubicBezTo>
                    <a:pt x="8647" y="8966"/>
                    <a:pt x="8743" y="8840"/>
                    <a:pt x="8826" y="8708"/>
                  </a:cubicBezTo>
                  <a:close/>
                  <a:moveTo>
                    <a:pt x="5207" y="9114"/>
                  </a:moveTo>
                  <a:cubicBezTo>
                    <a:pt x="5216" y="9124"/>
                    <a:pt x="5227" y="9134"/>
                    <a:pt x="5236" y="9142"/>
                  </a:cubicBezTo>
                  <a:lnTo>
                    <a:pt x="4713" y="9666"/>
                  </a:lnTo>
                  <a:cubicBezTo>
                    <a:pt x="4702" y="9657"/>
                    <a:pt x="4693" y="9646"/>
                    <a:pt x="4683" y="9636"/>
                  </a:cubicBezTo>
                  <a:lnTo>
                    <a:pt x="5207" y="9114"/>
                  </a:lnTo>
                  <a:close/>
                  <a:moveTo>
                    <a:pt x="8506" y="9114"/>
                  </a:moveTo>
                  <a:lnTo>
                    <a:pt x="9029" y="9637"/>
                  </a:lnTo>
                  <a:cubicBezTo>
                    <a:pt x="9021" y="9647"/>
                    <a:pt x="9010" y="9657"/>
                    <a:pt x="9001" y="9666"/>
                  </a:cubicBezTo>
                  <a:lnTo>
                    <a:pt x="8478" y="9142"/>
                  </a:lnTo>
                  <a:cubicBezTo>
                    <a:pt x="8487" y="9133"/>
                    <a:pt x="8497" y="9123"/>
                    <a:pt x="8506" y="9114"/>
                  </a:cubicBezTo>
                  <a:close/>
                  <a:moveTo>
                    <a:pt x="6857" y="5223"/>
                  </a:moveTo>
                  <a:cubicBezTo>
                    <a:pt x="8109" y="5223"/>
                    <a:pt x="9126" y="6241"/>
                    <a:pt x="9126" y="7492"/>
                  </a:cubicBezTo>
                  <a:cubicBezTo>
                    <a:pt x="9126" y="8743"/>
                    <a:pt x="8109" y="9761"/>
                    <a:pt x="6857" y="9761"/>
                  </a:cubicBezTo>
                  <a:cubicBezTo>
                    <a:pt x="5606" y="9761"/>
                    <a:pt x="4589" y="8743"/>
                    <a:pt x="4589" y="7492"/>
                  </a:cubicBezTo>
                  <a:cubicBezTo>
                    <a:pt x="4587" y="6241"/>
                    <a:pt x="5606" y="5223"/>
                    <a:pt x="6857" y="5223"/>
                  </a:cubicBezTo>
                  <a:close/>
                  <a:moveTo>
                    <a:pt x="11592" y="9510"/>
                  </a:moveTo>
                  <a:cubicBezTo>
                    <a:pt x="11653" y="9510"/>
                    <a:pt x="11707" y="9555"/>
                    <a:pt x="11722" y="9617"/>
                  </a:cubicBezTo>
                  <a:cubicBezTo>
                    <a:pt x="11724" y="9631"/>
                    <a:pt x="11719" y="9662"/>
                    <a:pt x="11712" y="9690"/>
                  </a:cubicBezTo>
                  <a:cubicBezTo>
                    <a:pt x="11704" y="9730"/>
                    <a:pt x="11696" y="9773"/>
                    <a:pt x="11700" y="9813"/>
                  </a:cubicBezTo>
                  <a:lnTo>
                    <a:pt x="11570" y="9842"/>
                  </a:lnTo>
                  <a:cubicBezTo>
                    <a:pt x="11557" y="9805"/>
                    <a:pt x="11531" y="9770"/>
                    <a:pt x="11508" y="9738"/>
                  </a:cubicBezTo>
                  <a:cubicBezTo>
                    <a:pt x="11490" y="9714"/>
                    <a:pt x="11471" y="9687"/>
                    <a:pt x="11469" y="9673"/>
                  </a:cubicBezTo>
                  <a:cubicBezTo>
                    <a:pt x="11460" y="9636"/>
                    <a:pt x="11466" y="9599"/>
                    <a:pt x="11487" y="9567"/>
                  </a:cubicBezTo>
                  <a:cubicBezTo>
                    <a:pt x="11505" y="9538"/>
                    <a:pt x="11534" y="9520"/>
                    <a:pt x="11568" y="9513"/>
                  </a:cubicBezTo>
                  <a:cubicBezTo>
                    <a:pt x="11575" y="9511"/>
                    <a:pt x="11585" y="9510"/>
                    <a:pt x="11592" y="9510"/>
                  </a:cubicBezTo>
                  <a:close/>
                  <a:moveTo>
                    <a:pt x="2832" y="9341"/>
                  </a:moveTo>
                  <a:lnTo>
                    <a:pt x="2965" y="9473"/>
                  </a:lnTo>
                  <a:lnTo>
                    <a:pt x="2991" y="9500"/>
                  </a:lnTo>
                  <a:cubicBezTo>
                    <a:pt x="2950" y="9548"/>
                    <a:pt x="2923" y="9616"/>
                    <a:pt x="2898" y="9675"/>
                  </a:cubicBezTo>
                  <a:cubicBezTo>
                    <a:pt x="2880" y="9722"/>
                    <a:pt x="2862" y="9767"/>
                    <a:pt x="2842" y="9785"/>
                  </a:cubicBezTo>
                  <a:cubicBezTo>
                    <a:pt x="2797" y="9831"/>
                    <a:pt x="2739" y="9854"/>
                    <a:pt x="2679" y="9854"/>
                  </a:cubicBezTo>
                  <a:cubicBezTo>
                    <a:pt x="2623" y="9854"/>
                    <a:pt x="2572" y="9833"/>
                    <a:pt x="2533" y="9795"/>
                  </a:cubicBezTo>
                  <a:cubicBezTo>
                    <a:pt x="2494" y="9756"/>
                    <a:pt x="2473" y="9701"/>
                    <a:pt x="2474" y="9643"/>
                  </a:cubicBezTo>
                  <a:cubicBezTo>
                    <a:pt x="2478" y="9588"/>
                    <a:pt x="2502" y="9532"/>
                    <a:pt x="2546" y="9490"/>
                  </a:cubicBezTo>
                  <a:cubicBezTo>
                    <a:pt x="2565" y="9470"/>
                    <a:pt x="2608" y="9453"/>
                    <a:pt x="2657" y="9434"/>
                  </a:cubicBezTo>
                  <a:cubicBezTo>
                    <a:pt x="2716" y="9410"/>
                    <a:pt x="2783" y="9383"/>
                    <a:pt x="2832" y="9341"/>
                  </a:cubicBezTo>
                  <a:close/>
                  <a:moveTo>
                    <a:pt x="9265" y="9462"/>
                  </a:moveTo>
                  <a:cubicBezTo>
                    <a:pt x="9275" y="9462"/>
                    <a:pt x="9286" y="9463"/>
                    <a:pt x="9296" y="9464"/>
                  </a:cubicBezTo>
                  <a:cubicBezTo>
                    <a:pt x="9350" y="9472"/>
                    <a:pt x="9397" y="9501"/>
                    <a:pt x="9429" y="9546"/>
                  </a:cubicBezTo>
                  <a:cubicBezTo>
                    <a:pt x="9461" y="9589"/>
                    <a:pt x="9474" y="9643"/>
                    <a:pt x="9466" y="9698"/>
                  </a:cubicBezTo>
                  <a:cubicBezTo>
                    <a:pt x="9451" y="9793"/>
                    <a:pt x="9370" y="9864"/>
                    <a:pt x="9275" y="9870"/>
                  </a:cubicBezTo>
                  <a:cubicBezTo>
                    <a:pt x="9271" y="9870"/>
                    <a:pt x="9267" y="9871"/>
                    <a:pt x="9263" y="9871"/>
                  </a:cubicBezTo>
                  <a:cubicBezTo>
                    <a:pt x="9253" y="9871"/>
                    <a:pt x="9243" y="9869"/>
                    <a:pt x="9233" y="9868"/>
                  </a:cubicBezTo>
                  <a:cubicBezTo>
                    <a:pt x="9134" y="9852"/>
                    <a:pt x="9063" y="9767"/>
                    <a:pt x="9060" y="9669"/>
                  </a:cubicBezTo>
                  <a:cubicBezTo>
                    <a:pt x="9068" y="9663"/>
                    <a:pt x="9074" y="9658"/>
                    <a:pt x="9079" y="9653"/>
                  </a:cubicBezTo>
                  <a:lnTo>
                    <a:pt x="9095" y="9637"/>
                  </a:lnTo>
                  <a:lnTo>
                    <a:pt x="9093" y="9636"/>
                  </a:lnTo>
                  <a:cubicBezTo>
                    <a:pt x="9147" y="9580"/>
                    <a:pt x="9198" y="9522"/>
                    <a:pt x="9248" y="9463"/>
                  </a:cubicBezTo>
                  <a:cubicBezTo>
                    <a:pt x="9253" y="9463"/>
                    <a:pt x="9259" y="9462"/>
                    <a:pt x="9265" y="9462"/>
                  </a:cubicBezTo>
                  <a:close/>
                  <a:moveTo>
                    <a:pt x="9308" y="9393"/>
                  </a:moveTo>
                  <a:cubicBezTo>
                    <a:pt x="9379" y="9404"/>
                    <a:pt x="9443" y="9443"/>
                    <a:pt x="9486" y="9501"/>
                  </a:cubicBezTo>
                  <a:cubicBezTo>
                    <a:pt x="9529" y="9561"/>
                    <a:pt x="9546" y="9631"/>
                    <a:pt x="9534" y="9703"/>
                  </a:cubicBezTo>
                  <a:cubicBezTo>
                    <a:pt x="9515" y="9836"/>
                    <a:pt x="9401" y="9933"/>
                    <a:pt x="9268" y="9933"/>
                  </a:cubicBezTo>
                  <a:cubicBezTo>
                    <a:pt x="9253" y="9933"/>
                    <a:pt x="9238" y="9932"/>
                    <a:pt x="9223" y="9930"/>
                  </a:cubicBezTo>
                  <a:cubicBezTo>
                    <a:pt x="9112" y="9912"/>
                    <a:pt x="9027" y="9830"/>
                    <a:pt x="9001" y="9725"/>
                  </a:cubicBezTo>
                  <a:lnTo>
                    <a:pt x="9016" y="9711"/>
                  </a:lnTo>
                  <a:lnTo>
                    <a:pt x="9021" y="9705"/>
                  </a:lnTo>
                  <a:cubicBezTo>
                    <a:pt x="9040" y="9811"/>
                    <a:pt x="9121" y="9894"/>
                    <a:pt x="9228" y="9911"/>
                  </a:cubicBezTo>
                  <a:cubicBezTo>
                    <a:pt x="9240" y="9914"/>
                    <a:pt x="9253" y="9914"/>
                    <a:pt x="9266" y="9914"/>
                  </a:cubicBezTo>
                  <a:cubicBezTo>
                    <a:pt x="9356" y="9914"/>
                    <a:pt x="9440" y="9862"/>
                    <a:pt x="9483" y="9785"/>
                  </a:cubicBezTo>
                  <a:cubicBezTo>
                    <a:pt x="9498" y="9761"/>
                    <a:pt x="9508" y="9732"/>
                    <a:pt x="9512" y="9701"/>
                  </a:cubicBezTo>
                  <a:cubicBezTo>
                    <a:pt x="9523" y="9636"/>
                    <a:pt x="9507" y="9569"/>
                    <a:pt x="9467" y="9515"/>
                  </a:cubicBezTo>
                  <a:cubicBezTo>
                    <a:pt x="9428" y="9462"/>
                    <a:pt x="9370" y="9426"/>
                    <a:pt x="9304" y="9416"/>
                  </a:cubicBezTo>
                  <a:cubicBezTo>
                    <a:pt x="9300" y="9416"/>
                    <a:pt x="9297" y="9416"/>
                    <a:pt x="9294" y="9416"/>
                  </a:cubicBezTo>
                  <a:cubicBezTo>
                    <a:pt x="9291" y="9416"/>
                    <a:pt x="9288" y="9416"/>
                    <a:pt x="9285" y="9415"/>
                  </a:cubicBezTo>
                  <a:cubicBezTo>
                    <a:pt x="9290" y="9408"/>
                    <a:pt x="9296" y="9400"/>
                    <a:pt x="9301" y="9393"/>
                  </a:cubicBezTo>
                  <a:close/>
                  <a:moveTo>
                    <a:pt x="2447" y="9742"/>
                  </a:moveTo>
                  <a:cubicBezTo>
                    <a:pt x="2458" y="9775"/>
                    <a:pt x="2477" y="9804"/>
                    <a:pt x="2502" y="9830"/>
                  </a:cubicBezTo>
                  <a:cubicBezTo>
                    <a:pt x="2527" y="9854"/>
                    <a:pt x="2557" y="9873"/>
                    <a:pt x="2590" y="9885"/>
                  </a:cubicBezTo>
                  <a:cubicBezTo>
                    <a:pt x="2575" y="9896"/>
                    <a:pt x="2560" y="9906"/>
                    <a:pt x="2546" y="9920"/>
                  </a:cubicBezTo>
                  <a:cubicBezTo>
                    <a:pt x="2532" y="9933"/>
                    <a:pt x="2521" y="9947"/>
                    <a:pt x="2510" y="9962"/>
                  </a:cubicBezTo>
                  <a:cubicBezTo>
                    <a:pt x="2498" y="9931"/>
                    <a:pt x="2479" y="9901"/>
                    <a:pt x="2454" y="9877"/>
                  </a:cubicBezTo>
                  <a:cubicBezTo>
                    <a:pt x="2431" y="9853"/>
                    <a:pt x="2401" y="9835"/>
                    <a:pt x="2370" y="9821"/>
                  </a:cubicBezTo>
                  <a:cubicBezTo>
                    <a:pt x="2384" y="9811"/>
                    <a:pt x="2399" y="9799"/>
                    <a:pt x="2412" y="9785"/>
                  </a:cubicBezTo>
                  <a:cubicBezTo>
                    <a:pt x="2426" y="9773"/>
                    <a:pt x="2436" y="9757"/>
                    <a:pt x="2447" y="9742"/>
                  </a:cubicBezTo>
                  <a:close/>
                  <a:moveTo>
                    <a:pt x="9830" y="8367"/>
                  </a:moveTo>
                  <a:lnTo>
                    <a:pt x="10061" y="8403"/>
                  </a:lnTo>
                  <a:lnTo>
                    <a:pt x="11462" y="9508"/>
                  </a:lnTo>
                  <a:lnTo>
                    <a:pt x="11462" y="9527"/>
                  </a:lnTo>
                  <a:cubicBezTo>
                    <a:pt x="11458" y="9532"/>
                    <a:pt x="11453" y="9538"/>
                    <a:pt x="11449" y="9543"/>
                  </a:cubicBezTo>
                  <a:cubicBezTo>
                    <a:pt x="11422" y="9583"/>
                    <a:pt x="11413" y="9632"/>
                    <a:pt x="11423" y="9681"/>
                  </a:cubicBezTo>
                  <a:cubicBezTo>
                    <a:pt x="11429" y="9706"/>
                    <a:pt x="11449" y="9734"/>
                    <a:pt x="11471" y="9765"/>
                  </a:cubicBezTo>
                  <a:cubicBezTo>
                    <a:pt x="11496" y="9800"/>
                    <a:pt x="11523" y="9839"/>
                    <a:pt x="11532" y="9875"/>
                  </a:cubicBezTo>
                  <a:cubicBezTo>
                    <a:pt x="11539" y="9911"/>
                    <a:pt x="11532" y="9958"/>
                    <a:pt x="11523" y="9999"/>
                  </a:cubicBezTo>
                  <a:lnTo>
                    <a:pt x="9923" y="8736"/>
                  </a:lnTo>
                  <a:lnTo>
                    <a:pt x="9917" y="8732"/>
                  </a:lnTo>
                  <a:lnTo>
                    <a:pt x="9712" y="8701"/>
                  </a:lnTo>
                  <a:cubicBezTo>
                    <a:pt x="9757" y="8593"/>
                    <a:pt x="9797" y="8481"/>
                    <a:pt x="9830" y="8367"/>
                  </a:cubicBezTo>
                  <a:close/>
                  <a:moveTo>
                    <a:pt x="4864" y="9863"/>
                  </a:moveTo>
                  <a:cubicBezTo>
                    <a:pt x="4911" y="9902"/>
                    <a:pt x="4960" y="9943"/>
                    <a:pt x="5010" y="9979"/>
                  </a:cubicBezTo>
                  <a:cubicBezTo>
                    <a:pt x="4977" y="9990"/>
                    <a:pt x="4942" y="10001"/>
                    <a:pt x="4913" y="10020"/>
                  </a:cubicBezTo>
                  <a:lnTo>
                    <a:pt x="4861" y="9958"/>
                  </a:lnTo>
                  <a:lnTo>
                    <a:pt x="4826" y="9918"/>
                  </a:lnTo>
                  <a:cubicBezTo>
                    <a:pt x="4841" y="9902"/>
                    <a:pt x="4853" y="9883"/>
                    <a:pt x="4864" y="9863"/>
                  </a:cubicBezTo>
                  <a:close/>
                  <a:moveTo>
                    <a:pt x="9382" y="9286"/>
                  </a:moveTo>
                  <a:cubicBezTo>
                    <a:pt x="9567" y="9344"/>
                    <a:pt x="9688" y="9528"/>
                    <a:pt x="9659" y="9726"/>
                  </a:cubicBezTo>
                  <a:cubicBezTo>
                    <a:pt x="9628" y="9918"/>
                    <a:pt x="9460" y="10064"/>
                    <a:pt x="9265" y="10064"/>
                  </a:cubicBezTo>
                  <a:cubicBezTo>
                    <a:pt x="9243" y="10064"/>
                    <a:pt x="9223" y="10063"/>
                    <a:pt x="9202" y="10059"/>
                  </a:cubicBezTo>
                  <a:cubicBezTo>
                    <a:pt x="9097" y="10043"/>
                    <a:pt x="9005" y="9986"/>
                    <a:pt x="8942" y="9900"/>
                  </a:cubicBezTo>
                  <a:cubicBezTo>
                    <a:pt x="8923" y="9875"/>
                    <a:pt x="8908" y="9849"/>
                    <a:pt x="8896" y="9821"/>
                  </a:cubicBezTo>
                  <a:cubicBezTo>
                    <a:pt x="8919" y="9801"/>
                    <a:pt x="8940" y="9783"/>
                    <a:pt x="8961" y="9763"/>
                  </a:cubicBezTo>
                  <a:cubicBezTo>
                    <a:pt x="9001" y="9872"/>
                    <a:pt x="9095" y="9959"/>
                    <a:pt x="9217" y="9978"/>
                  </a:cubicBezTo>
                  <a:cubicBezTo>
                    <a:pt x="9234" y="9980"/>
                    <a:pt x="9250" y="9982"/>
                    <a:pt x="9266" y="9982"/>
                  </a:cubicBezTo>
                  <a:cubicBezTo>
                    <a:pt x="9423" y="9982"/>
                    <a:pt x="9555" y="9869"/>
                    <a:pt x="9580" y="9713"/>
                  </a:cubicBezTo>
                  <a:cubicBezTo>
                    <a:pt x="9592" y="9628"/>
                    <a:pt x="9571" y="9546"/>
                    <a:pt x="9522" y="9477"/>
                  </a:cubicBezTo>
                  <a:cubicBezTo>
                    <a:pt x="9475" y="9414"/>
                    <a:pt x="9408" y="9372"/>
                    <a:pt x="9332" y="9356"/>
                  </a:cubicBezTo>
                  <a:cubicBezTo>
                    <a:pt x="9349" y="9333"/>
                    <a:pt x="9366" y="9310"/>
                    <a:pt x="9382" y="9286"/>
                  </a:cubicBezTo>
                  <a:close/>
                  <a:moveTo>
                    <a:pt x="5269" y="9174"/>
                  </a:moveTo>
                  <a:cubicBezTo>
                    <a:pt x="5384" y="9282"/>
                    <a:pt x="5509" y="9378"/>
                    <a:pt x="5642" y="9462"/>
                  </a:cubicBezTo>
                  <a:lnTo>
                    <a:pt x="5273" y="10102"/>
                  </a:lnTo>
                  <a:cubicBezTo>
                    <a:pt x="5083" y="9986"/>
                    <a:pt x="4908" y="9851"/>
                    <a:pt x="4747" y="9696"/>
                  </a:cubicBezTo>
                  <a:lnTo>
                    <a:pt x="5269" y="9174"/>
                  </a:lnTo>
                  <a:close/>
                  <a:moveTo>
                    <a:pt x="8444" y="9176"/>
                  </a:moveTo>
                  <a:lnTo>
                    <a:pt x="8966" y="9698"/>
                  </a:lnTo>
                  <a:cubicBezTo>
                    <a:pt x="8807" y="9851"/>
                    <a:pt x="8631" y="9988"/>
                    <a:pt x="8441" y="10104"/>
                  </a:cubicBezTo>
                  <a:lnTo>
                    <a:pt x="8072" y="9463"/>
                  </a:lnTo>
                  <a:cubicBezTo>
                    <a:pt x="8206" y="9379"/>
                    <a:pt x="8331" y="9283"/>
                    <a:pt x="8444" y="9176"/>
                  </a:cubicBezTo>
                  <a:close/>
                  <a:moveTo>
                    <a:pt x="8032" y="9485"/>
                  </a:moveTo>
                  <a:lnTo>
                    <a:pt x="8402" y="10126"/>
                  </a:lnTo>
                  <a:cubicBezTo>
                    <a:pt x="8390" y="10132"/>
                    <a:pt x="8379" y="10141"/>
                    <a:pt x="8365" y="10147"/>
                  </a:cubicBezTo>
                  <a:lnTo>
                    <a:pt x="7995" y="9506"/>
                  </a:lnTo>
                  <a:cubicBezTo>
                    <a:pt x="8006" y="9500"/>
                    <a:pt x="8019" y="9493"/>
                    <a:pt x="8032" y="9485"/>
                  </a:cubicBezTo>
                  <a:close/>
                  <a:moveTo>
                    <a:pt x="5681" y="9487"/>
                  </a:moveTo>
                  <a:cubicBezTo>
                    <a:pt x="5694" y="9493"/>
                    <a:pt x="5705" y="9501"/>
                    <a:pt x="5718" y="9508"/>
                  </a:cubicBezTo>
                  <a:lnTo>
                    <a:pt x="5348" y="10148"/>
                  </a:lnTo>
                  <a:cubicBezTo>
                    <a:pt x="5336" y="10142"/>
                    <a:pt x="5325" y="10136"/>
                    <a:pt x="5311" y="10127"/>
                  </a:cubicBezTo>
                  <a:lnTo>
                    <a:pt x="5681" y="9487"/>
                  </a:lnTo>
                  <a:close/>
                  <a:moveTo>
                    <a:pt x="9778" y="9599"/>
                  </a:moveTo>
                  <a:cubicBezTo>
                    <a:pt x="9791" y="9599"/>
                    <a:pt x="9797" y="9602"/>
                    <a:pt x="9798" y="9604"/>
                  </a:cubicBezTo>
                  <a:cubicBezTo>
                    <a:pt x="9798" y="9606"/>
                    <a:pt x="9791" y="9612"/>
                    <a:pt x="9776" y="9615"/>
                  </a:cubicBezTo>
                  <a:lnTo>
                    <a:pt x="9712" y="9621"/>
                  </a:lnTo>
                  <a:lnTo>
                    <a:pt x="9713" y="9642"/>
                  </a:lnTo>
                  <a:cubicBezTo>
                    <a:pt x="9713" y="9660"/>
                    <a:pt x="9713" y="9679"/>
                    <a:pt x="9712" y="9700"/>
                  </a:cubicBezTo>
                  <a:lnTo>
                    <a:pt x="9710" y="9721"/>
                  </a:lnTo>
                  <a:lnTo>
                    <a:pt x="9775" y="9732"/>
                  </a:lnTo>
                  <a:cubicBezTo>
                    <a:pt x="9789" y="9734"/>
                    <a:pt x="9796" y="9741"/>
                    <a:pt x="9797" y="9742"/>
                  </a:cubicBezTo>
                  <a:cubicBezTo>
                    <a:pt x="9796" y="9743"/>
                    <a:pt x="9789" y="9748"/>
                    <a:pt x="9778" y="9748"/>
                  </a:cubicBezTo>
                  <a:cubicBezTo>
                    <a:pt x="9776" y="9748"/>
                    <a:pt x="9774" y="9748"/>
                    <a:pt x="9772" y="9747"/>
                  </a:cubicBezTo>
                  <a:lnTo>
                    <a:pt x="9707" y="9737"/>
                  </a:lnTo>
                  <a:lnTo>
                    <a:pt x="9702" y="9758"/>
                  </a:lnTo>
                  <a:cubicBezTo>
                    <a:pt x="9698" y="9776"/>
                    <a:pt x="9693" y="9796"/>
                    <a:pt x="9686" y="9813"/>
                  </a:cubicBezTo>
                  <a:lnTo>
                    <a:pt x="9680" y="9833"/>
                  </a:lnTo>
                  <a:lnTo>
                    <a:pt x="9739" y="9859"/>
                  </a:lnTo>
                  <a:cubicBezTo>
                    <a:pt x="9752" y="9864"/>
                    <a:pt x="9757" y="9874"/>
                    <a:pt x="9757" y="9876"/>
                  </a:cubicBezTo>
                  <a:cubicBezTo>
                    <a:pt x="9756" y="9877"/>
                    <a:pt x="9753" y="9878"/>
                    <a:pt x="9748" y="9878"/>
                  </a:cubicBezTo>
                  <a:cubicBezTo>
                    <a:pt x="9744" y="9878"/>
                    <a:pt x="9738" y="9877"/>
                    <a:pt x="9733" y="9875"/>
                  </a:cubicBezTo>
                  <a:lnTo>
                    <a:pt x="9673" y="9849"/>
                  </a:lnTo>
                  <a:lnTo>
                    <a:pt x="9664" y="9868"/>
                  </a:lnTo>
                  <a:cubicBezTo>
                    <a:pt x="9655" y="9883"/>
                    <a:pt x="9645" y="9900"/>
                    <a:pt x="9634" y="9916"/>
                  </a:cubicBezTo>
                  <a:lnTo>
                    <a:pt x="9622" y="9933"/>
                  </a:lnTo>
                  <a:lnTo>
                    <a:pt x="9673" y="9974"/>
                  </a:lnTo>
                  <a:cubicBezTo>
                    <a:pt x="9683" y="9984"/>
                    <a:pt x="9686" y="9994"/>
                    <a:pt x="9683" y="9995"/>
                  </a:cubicBezTo>
                  <a:cubicBezTo>
                    <a:pt x="9678" y="9995"/>
                    <a:pt x="9671" y="9992"/>
                    <a:pt x="9662" y="9986"/>
                  </a:cubicBezTo>
                  <a:lnTo>
                    <a:pt x="9611" y="9945"/>
                  </a:lnTo>
                  <a:lnTo>
                    <a:pt x="9597" y="9960"/>
                  </a:lnTo>
                  <a:cubicBezTo>
                    <a:pt x="9583" y="9975"/>
                    <a:pt x="9568" y="9989"/>
                    <a:pt x="9555" y="10001"/>
                  </a:cubicBezTo>
                  <a:lnTo>
                    <a:pt x="9539" y="10013"/>
                  </a:lnTo>
                  <a:lnTo>
                    <a:pt x="9577" y="10066"/>
                  </a:lnTo>
                  <a:cubicBezTo>
                    <a:pt x="9584" y="10079"/>
                    <a:pt x="9584" y="10089"/>
                    <a:pt x="9584" y="10090"/>
                  </a:cubicBezTo>
                  <a:cubicBezTo>
                    <a:pt x="9581" y="10090"/>
                    <a:pt x="9571" y="10086"/>
                    <a:pt x="9563" y="10075"/>
                  </a:cubicBezTo>
                  <a:lnTo>
                    <a:pt x="9525" y="10023"/>
                  </a:lnTo>
                  <a:lnTo>
                    <a:pt x="9507" y="10034"/>
                  </a:lnTo>
                  <a:cubicBezTo>
                    <a:pt x="9489" y="10045"/>
                    <a:pt x="9472" y="10054"/>
                    <a:pt x="9456" y="10063"/>
                  </a:cubicBezTo>
                  <a:lnTo>
                    <a:pt x="9436" y="10071"/>
                  </a:lnTo>
                  <a:lnTo>
                    <a:pt x="9461" y="10132"/>
                  </a:lnTo>
                  <a:cubicBezTo>
                    <a:pt x="9466" y="10145"/>
                    <a:pt x="9463" y="10156"/>
                    <a:pt x="9462" y="10158"/>
                  </a:cubicBezTo>
                  <a:cubicBezTo>
                    <a:pt x="9460" y="10158"/>
                    <a:pt x="9450" y="10152"/>
                    <a:pt x="9445" y="10138"/>
                  </a:cubicBezTo>
                  <a:lnTo>
                    <a:pt x="9422" y="10076"/>
                  </a:lnTo>
                  <a:lnTo>
                    <a:pt x="9401" y="10084"/>
                  </a:lnTo>
                  <a:cubicBezTo>
                    <a:pt x="9382" y="10089"/>
                    <a:pt x="9362" y="10094"/>
                    <a:pt x="9344" y="10098"/>
                  </a:cubicBezTo>
                  <a:lnTo>
                    <a:pt x="9323" y="10102"/>
                  </a:lnTo>
                  <a:lnTo>
                    <a:pt x="9329" y="10166"/>
                  </a:lnTo>
                  <a:cubicBezTo>
                    <a:pt x="9330" y="10180"/>
                    <a:pt x="9325" y="10189"/>
                    <a:pt x="9324" y="10190"/>
                  </a:cubicBezTo>
                  <a:cubicBezTo>
                    <a:pt x="9321" y="10189"/>
                    <a:pt x="9314" y="10181"/>
                    <a:pt x="9313" y="10168"/>
                  </a:cubicBezTo>
                  <a:lnTo>
                    <a:pt x="9307" y="10103"/>
                  </a:lnTo>
                  <a:lnTo>
                    <a:pt x="9286" y="10105"/>
                  </a:lnTo>
                  <a:cubicBezTo>
                    <a:pt x="9281" y="10105"/>
                    <a:pt x="9275" y="10105"/>
                    <a:pt x="9270" y="10105"/>
                  </a:cubicBezTo>
                  <a:cubicBezTo>
                    <a:pt x="9256" y="10105"/>
                    <a:pt x="9243" y="10104"/>
                    <a:pt x="9229" y="10103"/>
                  </a:cubicBezTo>
                  <a:lnTo>
                    <a:pt x="9208" y="10101"/>
                  </a:lnTo>
                  <a:lnTo>
                    <a:pt x="9197" y="10165"/>
                  </a:lnTo>
                  <a:cubicBezTo>
                    <a:pt x="9195" y="10180"/>
                    <a:pt x="9188" y="10186"/>
                    <a:pt x="9185" y="10187"/>
                  </a:cubicBezTo>
                  <a:cubicBezTo>
                    <a:pt x="9182" y="10186"/>
                    <a:pt x="9179" y="10177"/>
                    <a:pt x="9180" y="10163"/>
                  </a:cubicBezTo>
                  <a:lnTo>
                    <a:pt x="9191" y="10098"/>
                  </a:lnTo>
                  <a:lnTo>
                    <a:pt x="9170" y="10094"/>
                  </a:lnTo>
                  <a:cubicBezTo>
                    <a:pt x="9149" y="10089"/>
                    <a:pt x="9130" y="10085"/>
                    <a:pt x="9114" y="10079"/>
                  </a:cubicBezTo>
                  <a:lnTo>
                    <a:pt x="9095" y="10070"/>
                  </a:lnTo>
                  <a:lnTo>
                    <a:pt x="9068" y="10129"/>
                  </a:lnTo>
                  <a:cubicBezTo>
                    <a:pt x="9063" y="10143"/>
                    <a:pt x="9054" y="10148"/>
                    <a:pt x="9050" y="10148"/>
                  </a:cubicBezTo>
                  <a:cubicBezTo>
                    <a:pt x="9049" y="10147"/>
                    <a:pt x="9047" y="10137"/>
                    <a:pt x="9053" y="10123"/>
                  </a:cubicBezTo>
                  <a:lnTo>
                    <a:pt x="9079" y="10064"/>
                  </a:lnTo>
                  <a:lnTo>
                    <a:pt x="9060" y="10053"/>
                  </a:lnTo>
                  <a:cubicBezTo>
                    <a:pt x="9043" y="10044"/>
                    <a:pt x="9026" y="10033"/>
                    <a:pt x="9011" y="10023"/>
                  </a:cubicBezTo>
                  <a:lnTo>
                    <a:pt x="8995" y="10011"/>
                  </a:lnTo>
                  <a:lnTo>
                    <a:pt x="8953" y="10063"/>
                  </a:lnTo>
                  <a:cubicBezTo>
                    <a:pt x="8945" y="10071"/>
                    <a:pt x="8937" y="10075"/>
                    <a:pt x="8932" y="10075"/>
                  </a:cubicBezTo>
                  <a:cubicBezTo>
                    <a:pt x="8931" y="10073"/>
                    <a:pt x="8931" y="10063"/>
                    <a:pt x="8940" y="10052"/>
                  </a:cubicBezTo>
                  <a:lnTo>
                    <a:pt x="8981" y="10002"/>
                  </a:lnTo>
                  <a:lnTo>
                    <a:pt x="8965" y="9987"/>
                  </a:lnTo>
                  <a:cubicBezTo>
                    <a:pt x="8952" y="9974"/>
                    <a:pt x="8939" y="9960"/>
                    <a:pt x="8926" y="9945"/>
                  </a:cubicBezTo>
                  <a:lnTo>
                    <a:pt x="8912" y="9928"/>
                  </a:lnTo>
                  <a:lnTo>
                    <a:pt x="8860" y="9968"/>
                  </a:lnTo>
                  <a:cubicBezTo>
                    <a:pt x="8853" y="9973"/>
                    <a:pt x="8847" y="9975"/>
                    <a:pt x="8836" y="9975"/>
                  </a:cubicBezTo>
                  <a:cubicBezTo>
                    <a:pt x="8836" y="9973"/>
                    <a:pt x="8838" y="9963"/>
                    <a:pt x="8850" y="9954"/>
                  </a:cubicBezTo>
                  <a:lnTo>
                    <a:pt x="8903" y="9916"/>
                  </a:lnTo>
                  <a:lnTo>
                    <a:pt x="8891" y="9897"/>
                  </a:lnTo>
                  <a:cubicBezTo>
                    <a:pt x="8881" y="9880"/>
                    <a:pt x="8871" y="9864"/>
                    <a:pt x="8864" y="9848"/>
                  </a:cubicBezTo>
                  <a:lnTo>
                    <a:pt x="8865" y="9847"/>
                  </a:lnTo>
                  <a:cubicBezTo>
                    <a:pt x="8876" y="9873"/>
                    <a:pt x="8891" y="9897"/>
                    <a:pt x="8908" y="9921"/>
                  </a:cubicBezTo>
                  <a:cubicBezTo>
                    <a:pt x="8979" y="10017"/>
                    <a:pt x="9082" y="10080"/>
                    <a:pt x="9198" y="10098"/>
                  </a:cubicBezTo>
                  <a:cubicBezTo>
                    <a:pt x="9221" y="10102"/>
                    <a:pt x="9244" y="10103"/>
                    <a:pt x="9267" y="10103"/>
                  </a:cubicBezTo>
                  <a:cubicBezTo>
                    <a:pt x="9485" y="10103"/>
                    <a:pt x="9673" y="9941"/>
                    <a:pt x="9706" y="9726"/>
                  </a:cubicBezTo>
                  <a:cubicBezTo>
                    <a:pt x="9713" y="9685"/>
                    <a:pt x="9713" y="9643"/>
                    <a:pt x="9708" y="9603"/>
                  </a:cubicBezTo>
                  <a:lnTo>
                    <a:pt x="9708" y="9603"/>
                  </a:lnTo>
                  <a:lnTo>
                    <a:pt x="9708" y="9606"/>
                  </a:lnTo>
                  <a:lnTo>
                    <a:pt x="9778" y="9599"/>
                  </a:lnTo>
                  <a:close/>
                  <a:moveTo>
                    <a:pt x="11709" y="9859"/>
                  </a:moveTo>
                  <a:cubicBezTo>
                    <a:pt x="11723" y="9896"/>
                    <a:pt x="11749" y="9932"/>
                    <a:pt x="11772" y="9964"/>
                  </a:cubicBezTo>
                  <a:cubicBezTo>
                    <a:pt x="11790" y="9988"/>
                    <a:pt x="11808" y="10012"/>
                    <a:pt x="11812" y="10027"/>
                  </a:cubicBezTo>
                  <a:cubicBezTo>
                    <a:pt x="11829" y="10100"/>
                    <a:pt x="11786" y="10172"/>
                    <a:pt x="11717" y="10188"/>
                  </a:cubicBezTo>
                  <a:cubicBezTo>
                    <a:pt x="11708" y="10190"/>
                    <a:pt x="11700" y="10191"/>
                    <a:pt x="11688" y="10191"/>
                  </a:cubicBezTo>
                  <a:cubicBezTo>
                    <a:pt x="11628" y="10191"/>
                    <a:pt x="11574" y="10147"/>
                    <a:pt x="11560" y="10086"/>
                  </a:cubicBezTo>
                  <a:cubicBezTo>
                    <a:pt x="11556" y="10070"/>
                    <a:pt x="11563" y="10041"/>
                    <a:pt x="11569" y="10010"/>
                  </a:cubicBezTo>
                  <a:cubicBezTo>
                    <a:pt x="11575" y="9972"/>
                    <a:pt x="11582" y="9928"/>
                    <a:pt x="11580" y="9889"/>
                  </a:cubicBezTo>
                  <a:lnTo>
                    <a:pt x="11691" y="9863"/>
                  </a:lnTo>
                  <a:lnTo>
                    <a:pt x="11709" y="9859"/>
                  </a:lnTo>
                  <a:close/>
                  <a:moveTo>
                    <a:pt x="5057" y="10014"/>
                  </a:moveTo>
                  <a:cubicBezTo>
                    <a:pt x="5105" y="10049"/>
                    <a:pt x="5156" y="10083"/>
                    <a:pt x="5207" y="10115"/>
                  </a:cubicBezTo>
                  <a:cubicBezTo>
                    <a:pt x="5079" y="10136"/>
                    <a:pt x="4957" y="10170"/>
                    <a:pt x="4841" y="10220"/>
                  </a:cubicBezTo>
                  <a:cubicBezTo>
                    <a:pt x="4848" y="10206"/>
                    <a:pt x="4853" y="10191"/>
                    <a:pt x="4861" y="10178"/>
                  </a:cubicBezTo>
                  <a:cubicBezTo>
                    <a:pt x="4878" y="10138"/>
                    <a:pt x="4895" y="10093"/>
                    <a:pt x="4925" y="10068"/>
                  </a:cubicBezTo>
                  <a:cubicBezTo>
                    <a:pt x="4952" y="10043"/>
                    <a:pt x="4999" y="10030"/>
                    <a:pt x="5040" y="10020"/>
                  </a:cubicBezTo>
                  <a:cubicBezTo>
                    <a:pt x="5046" y="10017"/>
                    <a:pt x="5050" y="10015"/>
                    <a:pt x="5057" y="10014"/>
                  </a:cubicBezTo>
                  <a:close/>
                  <a:moveTo>
                    <a:pt x="4790" y="9949"/>
                  </a:moveTo>
                  <a:lnTo>
                    <a:pt x="4879" y="10049"/>
                  </a:lnTo>
                  <a:cubicBezTo>
                    <a:pt x="4851" y="10081"/>
                    <a:pt x="4834" y="10122"/>
                    <a:pt x="4818" y="10159"/>
                  </a:cubicBezTo>
                  <a:cubicBezTo>
                    <a:pt x="4808" y="10184"/>
                    <a:pt x="4795" y="10210"/>
                    <a:pt x="4787" y="10220"/>
                  </a:cubicBezTo>
                  <a:cubicBezTo>
                    <a:pt x="4761" y="10244"/>
                    <a:pt x="4727" y="10256"/>
                    <a:pt x="4692" y="10256"/>
                  </a:cubicBezTo>
                  <a:cubicBezTo>
                    <a:pt x="4659" y="10256"/>
                    <a:pt x="4626" y="10245"/>
                    <a:pt x="4600" y="10222"/>
                  </a:cubicBezTo>
                  <a:cubicBezTo>
                    <a:pt x="4577" y="10200"/>
                    <a:pt x="4563" y="10169"/>
                    <a:pt x="4562" y="10136"/>
                  </a:cubicBezTo>
                  <a:cubicBezTo>
                    <a:pt x="4562" y="10099"/>
                    <a:pt x="4578" y="10062"/>
                    <a:pt x="4605" y="10033"/>
                  </a:cubicBezTo>
                  <a:cubicBezTo>
                    <a:pt x="4619" y="10022"/>
                    <a:pt x="4651" y="10010"/>
                    <a:pt x="4682" y="9997"/>
                  </a:cubicBezTo>
                  <a:cubicBezTo>
                    <a:pt x="4717" y="9985"/>
                    <a:pt x="4758" y="9970"/>
                    <a:pt x="4790" y="9949"/>
                  </a:cubicBezTo>
                  <a:close/>
                  <a:moveTo>
                    <a:pt x="11781" y="10209"/>
                  </a:moveTo>
                  <a:cubicBezTo>
                    <a:pt x="11782" y="10217"/>
                    <a:pt x="11782" y="10225"/>
                    <a:pt x="11783" y="10233"/>
                  </a:cubicBezTo>
                  <a:cubicBezTo>
                    <a:pt x="11785" y="10241"/>
                    <a:pt x="11788" y="10247"/>
                    <a:pt x="11791" y="10255"/>
                  </a:cubicBezTo>
                  <a:cubicBezTo>
                    <a:pt x="11785" y="10255"/>
                    <a:pt x="11779" y="10254"/>
                    <a:pt x="11773" y="10254"/>
                  </a:cubicBezTo>
                  <a:cubicBezTo>
                    <a:pt x="11760" y="10254"/>
                    <a:pt x="11747" y="10255"/>
                    <a:pt x="11733" y="10258"/>
                  </a:cubicBezTo>
                  <a:cubicBezTo>
                    <a:pt x="11713" y="10261"/>
                    <a:pt x="11696" y="10270"/>
                    <a:pt x="11681" y="10281"/>
                  </a:cubicBezTo>
                  <a:cubicBezTo>
                    <a:pt x="11679" y="10274"/>
                    <a:pt x="11679" y="10265"/>
                    <a:pt x="11677" y="10258"/>
                  </a:cubicBezTo>
                  <a:cubicBezTo>
                    <a:pt x="11676" y="10249"/>
                    <a:pt x="11673" y="10243"/>
                    <a:pt x="11670" y="10235"/>
                  </a:cubicBezTo>
                  <a:lnTo>
                    <a:pt x="11670" y="10235"/>
                  </a:lnTo>
                  <a:cubicBezTo>
                    <a:pt x="11676" y="10237"/>
                    <a:pt x="11682" y="10237"/>
                    <a:pt x="11688" y="10237"/>
                  </a:cubicBezTo>
                  <a:cubicBezTo>
                    <a:pt x="11702" y="10237"/>
                    <a:pt x="11714" y="10235"/>
                    <a:pt x="11728" y="10233"/>
                  </a:cubicBezTo>
                  <a:cubicBezTo>
                    <a:pt x="11748" y="10228"/>
                    <a:pt x="11765" y="10220"/>
                    <a:pt x="11781" y="10209"/>
                  </a:cubicBezTo>
                  <a:close/>
                  <a:moveTo>
                    <a:pt x="9513" y="9082"/>
                  </a:moveTo>
                  <a:cubicBezTo>
                    <a:pt x="9617" y="9125"/>
                    <a:pt x="9706" y="9196"/>
                    <a:pt x="9773" y="9289"/>
                  </a:cubicBezTo>
                  <a:cubicBezTo>
                    <a:pt x="9873" y="9425"/>
                    <a:pt x="9914" y="9591"/>
                    <a:pt x="9888" y="9759"/>
                  </a:cubicBezTo>
                  <a:cubicBezTo>
                    <a:pt x="9840" y="10070"/>
                    <a:pt x="9577" y="10296"/>
                    <a:pt x="9263" y="10296"/>
                  </a:cubicBezTo>
                  <a:cubicBezTo>
                    <a:pt x="9230" y="10296"/>
                    <a:pt x="9197" y="10293"/>
                    <a:pt x="9165" y="10287"/>
                  </a:cubicBezTo>
                  <a:cubicBezTo>
                    <a:pt x="8998" y="10261"/>
                    <a:pt x="8852" y="10173"/>
                    <a:pt x="8752" y="10036"/>
                  </a:cubicBezTo>
                  <a:cubicBezTo>
                    <a:pt x="8736" y="10015"/>
                    <a:pt x="8722" y="9992"/>
                    <a:pt x="8711" y="9970"/>
                  </a:cubicBezTo>
                  <a:cubicBezTo>
                    <a:pt x="8745" y="9949"/>
                    <a:pt x="8775" y="9925"/>
                    <a:pt x="8806" y="9900"/>
                  </a:cubicBezTo>
                  <a:lnTo>
                    <a:pt x="8807" y="9900"/>
                  </a:lnTo>
                  <a:lnTo>
                    <a:pt x="8828" y="9892"/>
                  </a:lnTo>
                  <a:cubicBezTo>
                    <a:pt x="8831" y="9899"/>
                    <a:pt x="8834" y="9905"/>
                    <a:pt x="8838" y="9911"/>
                  </a:cubicBezTo>
                  <a:lnTo>
                    <a:pt x="8821" y="9924"/>
                  </a:lnTo>
                  <a:cubicBezTo>
                    <a:pt x="8789" y="9948"/>
                    <a:pt x="8778" y="9985"/>
                    <a:pt x="8796" y="10008"/>
                  </a:cubicBezTo>
                  <a:cubicBezTo>
                    <a:pt x="8805" y="10021"/>
                    <a:pt x="8821" y="10027"/>
                    <a:pt x="8838" y="10027"/>
                  </a:cubicBezTo>
                  <a:cubicBezTo>
                    <a:pt x="8853" y="10027"/>
                    <a:pt x="8870" y="10022"/>
                    <a:pt x="8885" y="10011"/>
                  </a:cubicBezTo>
                  <a:lnTo>
                    <a:pt x="8903" y="9997"/>
                  </a:lnTo>
                  <a:cubicBezTo>
                    <a:pt x="8908" y="10003"/>
                    <a:pt x="8912" y="10008"/>
                    <a:pt x="8918" y="10014"/>
                  </a:cubicBezTo>
                  <a:lnTo>
                    <a:pt x="8903" y="10031"/>
                  </a:lnTo>
                  <a:cubicBezTo>
                    <a:pt x="8890" y="10048"/>
                    <a:pt x="8882" y="10068"/>
                    <a:pt x="8885" y="10086"/>
                  </a:cubicBezTo>
                  <a:cubicBezTo>
                    <a:pt x="8886" y="10100"/>
                    <a:pt x="8892" y="10111"/>
                    <a:pt x="8902" y="10118"/>
                  </a:cubicBezTo>
                  <a:cubicBezTo>
                    <a:pt x="8910" y="10124"/>
                    <a:pt x="8920" y="10127"/>
                    <a:pt x="8930" y="10127"/>
                  </a:cubicBezTo>
                  <a:cubicBezTo>
                    <a:pt x="8950" y="10127"/>
                    <a:pt x="8972" y="10117"/>
                    <a:pt x="8987" y="10099"/>
                  </a:cubicBezTo>
                  <a:lnTo>
                    <a:pt x="9002" y="10080"/>
                  </a:lnTo>
                  <a:cubicBezTo>
                    <a:pt x="9007" y="10084"/>
                    <a:pt x="9014" y="10088"/>
                    <a:pt x="9019" y="10090"/>
                  </a:cubicBezTo>
                  <a:lnTo>
                    <a:pt x="9010" y="10111"/>
                  </a:lnTo>
                  <a:cubicBezTo>
                    <a:pt x="9001" y="10131"/>
                    <a:pt x="9000" y="10152"/>
                    <a:pt x="9006" y="10169"/>
                  </a:cubicBezTo>
                  <a:cubicBezTo>
                    <a:pt x="9011" y="10181"/>
                    <a:pt x="9019" y="10191"/>
                    <a:pt x="9031" y="10196"/>
                  </a:cubicBezTo>
                  <a:cubicBezTo>
                    <a:pt x="9037" y="10198"/>
                    <a:pt x="9042" y="10199"/>
                    <a:pt x="9048" y="10199"/>
                  </a:cubicBezTo>
                  <a:cubicBezTo>
                    <a:pt x="9071" y="10199"/>
                    <a:pt x="9096" y="10181"/>
                    <a:pt x="9108" y="10153"/>
                  </a:cubicBezTo>
                  <a:lnTo>
                    <a:pt x="9118" y="10132"/>
                  </a:lnTo>
                  <a:cubicBezTo>
                    <a:pt x="9124" y="10133"/>
                    <a:pt x="9132" y="10137"/>
                    <a:pt x="9138" y="10138"/>
                  </a:cubicBezTo>
                  <a:lnTo>
                    <a:pt x="9134" y="10160"/>
                  </a:lnTo>
                  <a:cubicBezTo>
                    <a:pt x="9130" y="10181"/>
                    <a:pt x="9135" y="10202"/>
                    <a:pt x="9145" y="10218"/>
                  </a:cubicBezTo>
                  <a:cubicBezTo>
                    <a:pt x="9154" y="10228"/>
                    <a:pt x="9164" y="10235"/>
                    <a:pt x="9176" y="10238"/>
                  </a:cubicBezTo>
                  <a:lnTo>
                    <a:pt x="9184" y="10238"/>
                  </a:lnTo>
                  <a:cubicBezTo>
                    <a:pt x="9212" y="10238"/>
                    <a:pt x="9235" y="10212"/>
                    <a:pt x="9240" y="10177"/>
                  </a:cubicBezTo>
                  <a:lnTo>
                    <a:pt x="9244" y="10154"/>
                  </a:lnTo>
                  <a:cubicBezTo>
                    <a:pt x="9251" y="10154"/>
                    <a:pt x="9259" y="10154"/>
                    <a:pt x="9266" y="10156"/>
                  </a:cubicBezTo>
                  <a:lnTo>
                    <a:pt x="9269" y="10179"/>
                  </a:lnTo>
                  <a:cubicBezTo>
                    <a:pt x="9272" y="10214"/>
                    <a:pt x="9296" y="10242"/>
                    <a:pt x="9325" y="10242"/>
                  </a:cubicBezTo>
                  <a:lnTo>
                    <a:pt x="9330" y="10242"/>
                  </a:lnTo>
                  <a:cubicBezTo>
                    <a:pt x="9343" y="10240"/>
                    <a:pt x="9354" y="10234"/>
                    <a:pt x="9362" y="10223"/>
                  </a:cubicBezTo>
                  <a:cubicBezTo>
                    <a:pt x="9374" y="10208"/>
                    <a:pt x="9379" y="10187"/>
                    <a:pt x="9376" y="10166"/>
                  </a:cubicBezTo>
                  <a:lnTo>
                    <a:pt x="9374" y="10144"/>
                  </a:lnTo>
                  <a:cubicBezTo>
                    <a:pt x="9381" y="10143"/>
                    <a:pt x="9387" y="10142"/>
                    <a:pt x="9393" y="10139"/>
                  </a:cubicBezTo>
                  <a:lnTo>
                    <a:pt x="9402" y="10160"/>
                  </a:lnTo>
                  <a:cubicBezTo>
                    <a:pt x="9412" y="10189"/>
                    <a:pt x="9438" y="10208"/>
                    <a:pt x="9461" y="10208"/>
                  </a:cubicBezTo>
                  <a:cubicBezTo>
                    <a:pt x="9466" y="10208"/>
                    <a:pt x="9472" y="10207"/>
                    <a:pt x="9476" y="10205"/>
                  </a:cubicBezTo>
                  <a:cubicBezTo>
                    <a:pt x="9491" y="10200"/>
                    <a:pt x="9502" y="10185"/>
                    <a:pt x="9506" y="10168"/>
                  </a:cubicBezTo>
                  <a:cubicBezTo>
                    <a:pt x="9508" y="10153"/>
                    <a:pt x="9507" y="10137"/>
                    <a:pt x="9502" y="10121"/>
                  </a:cubicBezTo>
                  <a:lnTo>
                    <a:pt x="9493" y="10100"/>
                  </a:lnTo>
                  <a:cubicBezTo>
                    <a:pt x="9501" y="10096"/>
                    <a:pt x="9506" y="10092"/>
                    <a:pt x="9512" y="10089"/>
                  </a:cubicBezTo>
                  <a:lnTo>
                    <a:pt x="9525" y="10107"/>
                  </a:lnTo>
                  <a:cubicBezTo>
                    <a:pt x="9541" y="10128"/>
                    <a:pt x="9564" y="10139"/>
                    <a:pt x="9584" y="10139"/>
                  </a:cubicBezTo>
                  <a:cubicBezTo>
                    <a:pt x="9593" y="10139"/>
                    <a:pt x="9602" y="10137"/>
                    <a:pt x="9609" y="10131"/>
                  </a:cubicBezTo>
                  <a:cubicBezTo>
                    <a:pt x="9623" y="10122"/>
                    <a:pt x="9629" y="10106"/>
                    <a:pt x="9629" y="10087"/>
                  </a:cubicBezTo>
                  <a:cubicBezTo>
                    <a:pt x="9629" y="10073"/>
                    <a:pt x="9623" y="10057"/>
                    <a:pt x="9613" y="10043"/>
                  </a:cubicBezTo>
                  <a:lnTo>
                    <a:pt x="9599" y="10024"/>
                  </a:lnTo>
                  <a:cubicBezTo>
                    <a:pt x="9604" y="10020"/>
                    <a:pt x="9609" y="10015"/>
                    <a:pt x="9615" y="10010"/>
                  </a:cubicBezTo>
                  <a:lnTo>
                    <a:pt x="9634" y="10024"/>
                  </a:lnTo>
                  <a:cubicBezTo>
                    <a:pt x="9648" y="10036"/>
                    <a:pt x="9666" y="10042"/>
                    <a:pt x="9683" y="10042"/>
                  </a:cubicBezTo>
                  <a:cubicBezTo>
                    <a:pt x="9698" y="10042"/>
                    <a:pt x="9713" y="10037"/>
                    <a:pt x="9722" y="10026"/>
                  </a:cubicBezTo>
                  <a:cubicBezTo>
                    <a:pt x="9730" y="10016"/>
                    <a:pt x="9733" y="10003"/>
                    <a:pt x="9731" y="9990"/>
                  </a:cubicBezTo>
                  <a:cubicBezTo>
                    <a:pt x="9730" y="9971"/>
                    <a:pt x="9718" y="9953"/>
                    <a:pt x="9701" y="9940"/>
                  </a:cubicBezTo>
                  <a:lnTo>
                    <a:pt x="9682" y="9926"/>
                  </a:lnTo>
                  <a:cubicBezTo>
                    <a:pt x="9686" y="9920"/>
                    <a:pt x="9691" y="9914"/>
                    <a:pt x="9693" y="9909"/>
                  </a:cubicBezTo>
                  <a:lnTo>
                    <a:pt x="9714" y="9917"/>
                  </a:lnTo>
                  <a:cubicBezTo>
                    <a:pt x="9725" y="9922"/>
                    <a:pt x="9737" y="9925"/>
                    <a:pt x="9747" y="9925"/>
                  </a:cubicBezTo>
                  <a:cubicBezTo>
                    <a:pt x="9771" y="9925"/>
                    <a:pt x="9791" y="9914"/>
                    <a:pt x="9799" y="9896"/>
                  </a:cubicBezTo>
                  <a:cubicBezTo>
                    <a:pt x="9804" y="9886"/>
                    <a:pt x="9804" y="9873"/>
                    <a:pt x="9799" y="9859"/>
                  </a:cubicBezTo>
                  <a:cubicBezTo>
                    <a:pt x="9793" y="9842"/>
                    <a:pt x="9777" y="9827"/>
                    <a:pt x="9757" y="9819"/>
                  </a:cubicBezTo>
                  <a:lnTo>
                    <a:pt x="9736" y="9810"/>
                  </a:lnTo>
                  <a:cubicBezTo>
                    <a:pt x="9738" y="9803"/>
                    <a:pt x="9740" y="9796"/>
                    <a:pt x="9741" y="9790"/>
                  </a:cubicBezTo>
                  <a:lnTo>
                    <a:pt x="9764" y="9794"/>
                  </a:lnTo>
                  <a:cubicBezTo>
                    <a:pt x="9769" y="9795"/>
                    <a:pt x="9774" y="9795"/>
                    <a:pt x="9779" y="9795"/>
                  </a:cubicBezTo>
                  <a:cubicBezTo>
                    <a:pt x="9811" y="9795"/>
                    <a:pt x="9837" y="9777"/>
                    <a:pt x="9840" y="9752"/>
                  </a:cubicBezTo>
                  <a:cubicBezTo>
                    <a:pt x="9845" y="9721"/>
                    <a:pt x="9818" y="9694"/>
                    <a:pt x="9780" y="9688"/>
                  </a:cubicBezTo>
                  <a:lnTo>
                    <a:pt x="9757" y="9684"/>
                  </a:lnTo>
                  <a:cubicBezTo>
                    <a:pt x="9757" y="9678"/>
                    <a:pt x="9757" y="9669"/>
                    <a:pt x="9759" y="9663"/>
                  </a:cubicBezTo>
                  <a:lnTo>
                    <a:pt x="9781" y="9660"/>
                  </a:lnTo>
                  <a:cubicBezTo>
                    <a:pt x="9803" y="9658"/>
                    <a:pt x="9822" y="9648"/>
                    <a:pt x="9834" y="9634"/>
                  </a:cubicBezTo>
                  <a:cubicBezTo>
                    <a:pt x="9841" y="9624"/>
                    <a:pt x="9846" y="9611"/>
                    <a:pt x="9845" y="9600"/>
                  </a:cubicBezTo>
                  <a:cubicBezTo>
                    <a:pt x="9842" y="9573"/>
                    <a:pt x="9814" y="9553"/>
                    <a:pt x="9780" y="9553"/>
                  </a:cubicBezTo>
                  <a:cubicBezTo>
                    <a:pt x="9776" y="9553"/>
                    <a:pt x="9773" y="9553"/>
                    <a:pt x="9770" y="9553"/>
                  </a:cubicBezTo>
                  <a:lnTo>
                    <a:pt x="9745" y="9557"/>
                  </a:lnTo>
                  <a:cubicBezTo>
                    <a:pt x="9744" y="9549"/>
                    <a:pt x="9743" y="9543"/>
                    <a:pt x="9740" y="9537"/>
                  </a:cubicBezTo>
                  <a:lnTo>
                    <a:pt x="9761" y="9528"/>
                  </a:lnTo>
                  <a:cubicBezTo>
                    <a:pt x="9781" y="9521"/>
                    <a:pt x="9798" y="9506"/>
                    <a:pt x="9804" y="9489"/>
                  </a:cubicBezTo>
                  <a:cubicBezTo>
                    <a:pt x="9810" y="9477"/>
                    <a:pt x="9810" y="9464"/>
                    <a:pt x="9807" y="9453"/>
                  </a:cubicBezTo>
                  <a:cubicBezTo>
                    <a:pt x="9799" y="9434"/>
                    <a:pt x="9776" y="9423"/>
                    <a:pt x="9752" y="9423"/>
                  </a:cubicBezTo>
                  <a:cubicBezTo>
                    <a:pt x="9742" y="9423"/>
                    <a:pt x="9732" y="9424"/>
                    <a:pt x="9722" y="9428"/>
                  </a:cubicBezTo>
                  <a:lnTo>
                    <a:pt x="9701" y="9436"/>
                  </a:lnTo>
                  <a:cubicBezTo>
                    <a:pt x="9697" y="9430"/>
                    <a:pt x="9694" y="9425"/>
                    <a:pt x="9691" y="9417"/>
                  </a:cubicBezTo>
                  <a:lnTo>
                    <a:pt x="9708" y="9405"/>
                  </a:lnTo>
                  <a:cubicBezTo>
                    <a:pt x="9725" y="9391"/>
                    <a:pt x="9738" y="9374"/>
                    <a:pt x="9740" y="9356"/>
                  </a:cubicBezTo>
                  <a:cubicBezTo>
                    <a:pt x="9741" y="9342"/>
                    <a:pt x="9739" y="9331"/>
                    <a:pt x="9733" y="9320"/>
                  </a:cubicBezTo>
                  <a:cubicBezTo>
                    <a:pt x="9723" y="9308"/>
                    <a:pt x="9708" y="9301"/>
                    <a:pt x="9691" y="9301"/>
                  </a:cubicBezTo>
                  <a:cubicBezTo>
                    <a:pt x="9676" y="9301"/>
                    <a:pt x="9659" y="9307"/>
                    <a:pt x="9644" y="9317"/>
                  </a:cubicBezTo>
                  <a:lnTo>
                    <a:pt x="9625" y="9331"/>
                  </a:lnTo>
                  <a:cubicBezTo>
                    <a:pt x="9620" y="9326"/>
                    <a:pt x="9617" y="9320"/>
                    <a:pt x="9611" y="9315"/>
                  </a:cubicBezTo>
                  <a:lnTo>
                    <a:pt x="9625" y="9296"/>
                  </a:lnTo>
                  <a:cubicBezTo>
                    <a:pt x="9639" y="9279"/>
                    <a:pt x="9646" y="9259"/>
                    <a:pt x="9644" y="9241"/>
                  </a:cubicBezTo>
                  <a:cubicBezTo>
                    <a:pt x="9643" y="9228"/>
                    <a:pt x="9636" y="9216"/>
                    <a:pt x="9627" y="9210"/>
                  </a:cubicBezTo>
                  <a:cubicBezTo>
                    <a:pt x="9619" y="9203"/>
                    <a:pt x="9609" y="9200"/>
                    <a:pt x="9598" y="9200"/>
                  </a:cubicBezTo>
                  <a:cubicBezTo>
                    <a:pt x="9578" y="9200"/>
                    <a:pt x="9557" y="9210"/>
                    <a:pt x="9541" y="9230"/>
                  </a:cubicBezTo>
                  <a:lnTo>
                    <a:pt x="9527" y="9248"/>
                  </a:lnTo>
                  <a:cubicBezTo>
                    <a:pt x="9522" y="9243"/>
                    <a:pt x="9514" y="9240"/>
                    <a:pt x="9509" y="9237"/>
                  </a:cubicBezTo>
                  <a:lnTo>
                    <a:pt x="9519" y="9216"/>
                  </a:lnTo>
                  <a:cubicBezTo>
                    <a:pt x="9534" y="9180"/>
                    <a:pt x="9525" y="9143"/>
                    <a:pt x="9498" y="9131"/>
                  </a:cubicBezTo>
                  <a:cubicBezTo>
                    <a:pt x="9493" y="9129"/>
                    <a:pt x="9488" y="9129"/>
                    <a:pt x="9483" y="9127"/>
                  </a:cubicBezTo>
                  <a:cubicBezTo>
                    <a:pt x="9490" y="9117"/>
                    <a:pt x="9497" y="9108"/>
                    <a:pt x="9503" y="9098"/>
                  </a:cubicBezTo>
                  <a:lnTo>
                    <a:pt x="9504" y="9098"/>
                  </a:lnTo>
                  <a:lnTo>
                    <a:pt x="9513" y="9082"/>
                  </a:lnTo>
                  <a:close/>
                  <a:moveTo>
                    <a:pt x="4536" y="10210"/>
                  </a:moveTo>
                  <a:cubicBezTo>
                    <a:pt x="4545" y="10227"/>
                    <a:pt x="4556" y="10243"/>
                    <a:pt x="4571" y="10257"/>
                  </a:cubicBezTo>
                  <a:cubicBezTo>
                    <a:pt x="4584" y="10269"/>
                    <a:pt x="4600" y="10280"/>
                    <a:pt x="4618" y="10287"/>
                  </a:cubicBezTo>
                  <a:cubicBezTo>
                    <a:pt x="4613" y="10293"/>
                    <a:pt x="4605" y="10297"/>
                    <a:pt x="4600" y="10302"/>
                  </a:cubicBezTo>
                  <a:cubicBezTo>
                    <a:pt x="4595" y="10307"/>
                    <a:pt x="4592" y="10314"/>
                    <a:pt x="4587" y="10321"/>
                  </a:cubicBezTo>
                  <a:cubicBezTo>
                    <a:pt x="4578" y="10305"/>
                    <a:pt x="4566" y="10289"/>
                    <a:pt x="4552" y="10276"/>
                  </a:cubicBezTo>
                  <a:cubicBezTo>
                    <a:pt x="4537" y="10263"/>
                    <a:pt x="4521" y="10253"/>
                    <a:pt x="4503" y="10246"/>
                  </a:cubicBezTo>
                  <a:cubicBezTo>
                    <a:pt x="4508" y="10241"/>
                    <a:pt x="4515" y="10236"/>
                    <a:pt x="4520" y="10230"/>
                  </a:cubicBezTo>
                  <a:cubicBezTo>
                    <a:pt x="4526" y="10223"/>
                    <a:pt x="4531" y="10216"/>
                    <a:pt x="4536" y="10210"/>
                  </a:cubicBezTo>
                  <a:close/>
                  <a:moveTo>
                    <a:pt x="2279" y="9852"/>
                  </a:moveTo>
                  <a:cubicBezTo>
                    <a:pt x="2335" y="9852"/>
                    <a:pt x="2386" y="9873"/>
                    <a:pt x="2424" y="9911"/>
                  </a:cubicBezTo>
                  <a:cubicBezTo>
                    <a:pt x="2506" y="9993"/>
                    <a:pt x="2502" y="10131"/>
                    <a:pt x="2414" y="10218"/>
                  </a:cubicBezTo>
                  <a:cubicBezTo>
                    <a:pt x="2394" y="10238"/>
                    <a:pt x="2351" y="10255"/>
                    <a:pt x="2303" y="10275"/>
                  </a:cubicBezTo>
                  <a:cubicBezTo>
                    <a:pt x="2243" y="10298"/>
                    <a:pt x="2177" y="10326"/>
                    <a:pt x="2127" y="10366"/>
                  </a:cubicBezTo>
                  <a:lnTo>
                    <a:pt x="1968" y="10207"/>
                  </a:lnTo>
                  <a:cubicBezTo>
                    <a:pt x="2008" y="10156"/>
                    <a:pt x="2035" y="10090"/>
                    <a:pt x="2059" y="10031"/>
                  </a:cubicBezTo>
                  <a:cubicBezTo>
                    <a:pt x="2078" y="9984"/>
                    <a:pt x="2096" y="9938"/>
                    <a:pt x="2116" y="9920"/>
                  </a:cubicBezTo>
                  <a:cubicBezTo>
                    <a:pt x="2160" y="9875"/>
                    <a:pt x="2218" y="9852"/>
                    <a:pt x="2279" y="9852"/>
                  </a:cubicBezTo>
                  <a:close/>
                  <a:moveTo>
                    <a:pt x="5758" y="9530"/>
                  </a:moveTo>
                  <a:cubicBezTo>
                    <a:pt x="5895" y="9605"/>
                    <a:pt x="6042" y="9664"/>
                    <a:pt x="6195" y="9711"/>
                  </a:cubicBezTo>
                  <a:lnTo>
                    <a:pt x="6003" y="10423"/>
                  </a:lnTo>
                  <a:cubicBezTo>
                    <a:pt x="5787" y="10360"/>
                    <a:pt x="5581" y="10275"/>
                    <a:pt x="5389" y="10169"/>
                  </a:cubicBezTo>
                  <a:lnTo>
                    <a:pt x="5758" y="9530"/>
                  </a:lnTo>
                  <a:close/>
                  <a:moveTo>
                    <a:pt x="7957" y="9530"/>
                  </a:moveTo>
                  <a:lnTo>
                    <a:pt x="8326" y="10169"/>
                  </a:lnTo>
                  <a:cubicBezTo>
                    <a:pt x="8133" y="10276"/>
                    <a:pt x="7927" y="10360"/>
                    <a:pt x="7711" y="10423"/>
                  </a:cubicBezTo>
                  <a:lnTo>
                    <a:pt x="7520" y="9711"/>
                  </a:lnTo>
                  <a:cubicBezTo>
                    <a:pt x="7673" y="9664"/>
                    <a:pt x="7819" y="9604"/>
                    <a:pt x="7957" y="9530"/>
                  </a:cubicBezTo>
                  <a:close/>
                  <a:moveTo>
                    <a:pt x="4436" y="10396"/>
                  </a:moveTo>
                  <a:cubicBezTo>
                    <a:pt x="4439" y="10396"/>
                    <a:pt x="4442" y="10396"/>
                    <a:pt x="4445" y="10399"/>
                  </a:cubicBezTo>
                  <a:cubicBezTo>
                    <a:pt x="4453" y="10404"/>
                    <a:pt x="4453" y="10416"/>
                    <a:pt x="4447" y="10422"/>
                  </a:cubicBezTo>
                  <a:cubicBezTo>
                    <a:pt x="4444" y="10426"/>
                    <a:pt x="4439" y="10430"/>
                    <a:pt x="4434" y="10430"/>
                  </a:cubicBezTo>
                  <a:cubicBezTo>
                    <a:pt x="4431" y="10430"/>
                    <a:pt x="4428" y="10429"/>
                    <a:pt x="4424" y="10427"/>
                  </a:cubicBezTo>
                  <a:cubicBezTo>
                    <a:pt x="4421" y="10423"/>
                    <a:pt x="4419" y="10419"/>
                    <a:pt x="4419" y="10416"/>
                  </a:cubicBezTo>
                  <a:cubicBezTo>
                    <a:pt x="4419" y="10411"/>
                    <a:pt x="4420" y="10407"/>
                    <a:pt x="4423" y="10402"/>
                  </a:cubicBezTo>
                  <a:cubicBezTo>
                    <a:pt x="4426" y="10399"/>
                    <a:pt x="4430" y="10396"/>
                    <a:pt x="4436" y="10396"/>
                  </a:cubicBezTo>
                  <a:close/>
                  <a:moveTo>
                    <a:pt x="6238" y="9722"/>
                  </a:moveTo>
                  <a:cubicBezTo>
                    <a:pt x="6251" y="9726"/>
                    <a:pt x="6264" y="9731"/>
                    <a:pt x="6279" y="9734"/>
                  </a:cubicBezTo>
                  <a:lnTo>
                    <a:pt x="6087" y="10448"/>
                  </a:lnTo>
                  <a:cubicBezTo>
                    <a:pt x="6074" y="10443"/>
                    <a:pt x="6061" y="10439"/>
                    <a:pt x="6047" y="10437"/>
                  </a:cubicBezTo>
                  <a:lnTo>
                    <a:pt x="6238" y="9722"/>
                  </a:lnTo>
                  <a:close/>
                  <a:moveTo>
                    <a:pt x="7477" y="9722"/>
                  </a:moveTo>
                  <a:lnTo>
                    <a:pt x="7668" y="10437"/>
                  </a:lnTo>
                  <a:cubicBezTo>
                    <a:pt x="7655" y="10441"/>
                    <a:pt x="7642" y="10445"/>
                    <a:pt x="7627" y="10449"/>
                  </a:cubicBezTo>
                  <a:lnTo>
                    <a:pt x="7436" y="9734"/>
                  </a:lnTo>
                  <a:cubicBezTo>
                    <a:pt x="7450" y="9731"/>
                    <a:pt x="7462" y="9726"/>
                    <a:pt x="7477" y="9722"/>
                  </a:cubicBezTo>
                  <a:close/>
                  <a:moveTo>
                    <a:pt x="5310" y="10372"/>
                  </a:moveTo>
                  <a:cubicBezTo>
                    <a:pt x="5312" y="10372"/>
                    <a:pt x="5316" y="10374"/>
                    <a:pt x="5319" y="10375"/>
                  </a:cubicBezTo>
                  <a:cubicBezTo>
                    <a:pt x="5310" y="10395"/>
                    <a:pt x="5301" y="10415"/>
                    <a:pt x="5293" y="10438"/>
                  </a:cubicBezTo>
                  <a:cubicBezTo>
                    <a:pt x="5286" y="10455"/>
                    <a:pt x="5279" y="10472"/>
                    <a:pt x="5271" y="10490"/>
                  </a:cubicBezTo>
                  <a:lnTo>
                    <a:pt x="5269" y="10460"/>
                  </a:lnTo>
                  <a:cubicBezTo>
                    <a:pt x="5267" y="10432"/>
                    <a:pt x="5273" y="10402"/>
                    <a:pt x="5286" y="10385"/>
                  </a:cubicBezTo>
                  <a:cubicBezTo>
                    <a:pt x="5290" y="10380"/>
                    <a:pt x="5297" y="10372"/>
                    <a:pt x="5310" y="10372"/>
                  </a:cubicBezTo>
                  <a:close/>
                  <a:moveTo>
                    <a:pt x="6322" y="9745"/>
                  </a:moveTo>
                  <a:cubicBezTo>
                    <a:pt x="6472" y="9780"/>
                    <a:pt x="6629" y="9801"/>
                    <a:pt x="6790" y="9805"/>
                  </a:cubicBezTo>
                  <a:lnTo>
                    <a:pt x="6790" y="10544"/>
                  </a:lnTo>
                  <a:cubicBezTo>
                    <a:pt x="6563" y="10538"/>
                    <a:pt x="6343" y="10510"/>
                    <a:pt x="6131" y="10458"/>
                  </a:cubicBezTo>
                  <a:lnTo>
                    <a:pt x="6322" y="9745"/>
                  </a:lnTo>
                  <a:close/>
                  <a:moveTo>
                    <a:pt x="6878" y="9806"/>
                  </a:moveTo>
                  <a:lnTo>
                    <a:pt x="6878" y="10545"/>
                  </a:lnTo>
                  <a:lnTo>
                    <a:pt x="6836" y="10545"/>
                  </a:lnTo>
                  <a:lnTo>
                    <a:pt x="6836" y="9806"/>
                  </a:lnTo>
                  <a:close/>
                  <a:moveTo>
                    <a:pt x="7392" y="9745"/>
                  </a:moveTo>
                  <a:lnTo>
                    <a:pt x="7582" y="10459"/>
                  </a:lnTo>
                  <a:cubicBezTo>
                    <a:pt x="7371" y="10511"/>
                    <a:pt x="7150" y="10542"/>
                    <a:pt x="6923" y="10545"/>
                  </a:cubicBezTo>
                  <a:lnTo>
                    <a:pt x="6923" y="9805"/>
                  </a:lnTo>
                  <a:cubicBezTo>
                    <a:pt x="7084" y="9801"/>
                    <a:pt x="7240" y="9780"/>
                    <a:pt x="7392" y="9745"/>
                  </a:cubicBezTo>
                  <a:close/>
                  <a:moveTo>
                    <a:pt x="4440" y="10281"/>
                  </a:moveTo>
                  <a:cubicBezTo>
                    <a:pt x="4470" y="10281"/>
                    <a:pt x="4498" y="10291"/>
                    <a:pt x="4520" y="10311"/>
                  </a:cubicBezTo>
                  <a:cubicBezTo>
                    <a:pt x="4540" y="10328"/>
                    <a:pt x="4551" y="10353"/>
                    <a:pt x="4557" y="10376"/>
                  </a:cubicBezTo>
                  <a:cubicBezTo>
                    <a:pt x="4544" y="10385"/>
                    <a:pt x="4532" y="10395"/>
                    <a:pt x="4520" y="10405"/>
                  </a:cubicBezTo>
                  <a:cubicBezTo>
                    <a:pt x="4519" y="10381"/>
                    <a:pt x="4509" y="10359"/>
                    <a:pt x="4492" y="10344"/>
                  </a:cubicBezTo>
                  <a:cubicBezTo>
                    <a:pt x="4477" y="10332"/>
                    <a:pt x="4458" y="10326"/>
                    <a:pt x="4439" y="10326"/>
                  </a:cubicBezTo>
                  <a:cubicBezTo>
                    <a:pt x="4412" y="10326"/>
                    <a:pt x="4385" y="10338"/>
                    <a:pt x="4367" y="10360"/>
                  </a:cubicBezTo>
                  <a:cubicBezTo>
                    <a:pt x="4351" y="10379"/>
                    <a:pt x="4345" y="10404"/>
                    <a:pt x="4349" y="10428"/>
                  </a:cubicBezTo>
                  <a:cubicBezTo>
                    <a:pt x="4351" y="10450"/>
                    <a:pt x="4363" y="10471"/>
                    <a:pt x="4382" y="10485"/>
                  </a:cubicBezTo>
                  <a:cubicBezTo>
                    <a:pt x="4389" y="10491"/>
                    <a:pt x="4400" y="10495"/>
                    <a:pt x="4409" y="10497"/>
                  </a:cubicBezTo>
                  <a:cubicBezTo>
                    <a:pt x="4383" y="10521"/>
                    <a:pt x="4358" y="10547"/>
                    <a:pt x="4333" y="10571"/>
                  </a:cubicBezTo>
                  <a:lnTo>
                    <a:pt x="4268" y="10532"/>
                  </a:lnTo>
                  <a:cubicBezTo>
                    <a:pt x="4284" y="10497"/>
                    <a:pt x="4294" y="10458"/>
                    <a:pt x="4303" y="10421"/>
                  </a:cubicBezTo>
                  <a:cubicBezTo>
                    <a:pt x="4310" y="10385"/>
                    <a:pt x="4320" y="10349"/>
                    <a:pt x="4331" y="10334"/>
                  </a:cubicBezTo>
                  <a:cubicBezTo>
                    <a:pt x="4359" y="10299"/>
                    <a:pt x="4400" y="10281"/>
                    <a:pt x="4440" y="10281"/>
                  </a:cubicBezTo>
                  <a:close/>
                  <a:moveTo>
                    <a:pt x="5822" y="10415"/>
                  </a:moveTo>
                  <a:cubicBezTo>
                    <a:pt x="5847" y="10423"/>
                    <a:pt x="5871" y="10432"/>
                    <a:pt x="5896" y="10439"/>
                  </a:cubicBezTo>
                  <a:cubicBezTo>
                    <a:pt x="5871" y="10454"/>
                    <a:pt x="5848" y="10479"/>
                    <a:pt x="5834" y="10511"/>
                  </a:cubicBezTo>
                  <a:lnTo>
                    <a:pt x="5802" y="10584"/>
                  </a:lnTo>
                  <a:cubicBezTo>
                    <a:pt x="5797" y="10582"/>
                    <a:pt x="5791" y="10579"/>
                    <a:pt x="5784" y="10578"/>
                  </a:cubicBezTo>
                  <a:cubicBezTo>
                    <a:pt x="5796" y="10549"/>
                    <a:pt x="5804" y="10517"/>
                    <a:pt x="5804" y="10486"/>
                  </a:cubicBezTo>
                  <a:cubicBezTo>
                    <a:pt x="5804" y="10473"/>
                    <a:pt x="5802" y="10459"/>
                    <a:pt x="5801" y="10447"/>
                  </a:cubicBezTo>
                  <a:cubicBezTo>
                    <a:pt x="5808" y="10436"/>
                    <a:pt x="5815" y="10426"/>
                    <a:pt x="5822" y="10415"/>
                  </a:cubicBezTo>
                  <a:close/>
                  <a:moveTo>
                    <a:pt x="11773" y="10299"/>
                  </a:moveTo>
                  <a:cubicBezTo>
                    <a:pt x="11833" y="10300"/>
                    <a:pt x="11886" y="10342"/>
                    <a:pt x="11901" y="10405"/>
                  </a:cubicBezTo>
                  <a:cubicBezTo>
                    <a:pt x="11905" y="10420"/>
                    <a:pt x="11900" y="10452"/>
                    <a:pt x="11895" y="10481"/>
                  </a:cubicBezTo>
                  <a:cubicBezTo>
                    <a:pt x="11887" y="10520"/>
                    <a:pt x="11880" y="10564"/>
                    <a:pt x="11884" y="10603"/>
                  </a:cubicBezTo>
                  <a:lnTo>
                    <a:pt x="11754" y="10633"/>
                  </a:lnTo>
                  <a:cubicBezTo>
                    <a:pt x="11740" y="10596"/>
                    <a:pt x="11713" y="10561"/>
                    <a:pt x="11690" y="10529"/>
                  </a:cubicBezTo>
                  <a:cubicBezTo>
                    <a:pt x="11671" y="10506"/>
                    <a:pt x="11653" y="10480"/>
                    <a:pt x="11649" y="10465"/>
                  </a:cubicBezTo>
                  <a:cubicBezTo>
                    <a:pt x="11632" y="10392"/>
                    <a:pt x="11674" y="10320"/>
                    <a:pt x="11744" y="10302"/>
                  </a:cubicBezTo>
                  <a:cubicBezTo>
                    <a:pt x="11753" y="10300"/>
                    <a:pt x="11763" y="10299"/>
                    <a:pt x="11773" y="10299"/>
                  </a:cubicBezTo>
                  <a:close/>
                  <a:moveTo>
                    <a:pt x="1935" y="10237"/>
                  </a:moveTo>
                  <a:lnTo>
                    <a:pt x="2094" y="10396"/>
                  </a:lnTo>
                  <a:cubicBezTo>
                    <a:pt x="2053" y="10445"/>
                    <a:pt x="2026" y="10512"/>
                    <a:pt x="2002" y="10571"/>
                  </a:cubicBezTo>
                  <a:cubicBezTo>
                    <a:pt x="1984" y="10619"/>
                    <a:pt x="1966" y="10664"/>
                    <a:pt x="1946" y="10682"/>
                  </a:cubicBezTo>
                  <a:cubicBezTo>
                    <a:pt x="1900" y="10727"/>
                    <a:pt x="1842" y="10750"/>
                    <a:pt x="1782" y="10750"/>
                  </a:cubicBezTo>
                  <a:cubicBezTo>
                    <a:pt x="1726" y="10750"/>
                    <a:pt x="1676" y="10729"/>
                    <a:pt x="1637" y="10691"/>
                  </a:cubicBezTo>
                  <a:cubicBezTo>
                    <a:pt x="1557" y="10612"/>
                    <a:pt x="1561" y="10474"/>
                    <a:pt x="1649" y="10385"/>
                  </a:cubicBezTo>
                  <a:cubicBezTo>
                    <a:pt x="1668" y="10365"/>
                    <a:pt x="1712" y="10349"/>
                    <a:pt x="1760" y="10328"/>
                  </a:cubicBezTo>
                  <a:cubicBezTo>
                    <a:pt x="1819" y="10305"/>
                    <a:pt x="1887" y="10278"/>
                    <a:pt x="1935" y="10237"/>
                  </a:cubicBezTo>
                  <a:close/>
                  <a:moveTo>
                    <a:pt x="5505" y="10283"/>
                  </a:moveTo>
                  <a:cubicBezTo>
                    <a:pt x="5580" y="10319"/>
                    <a:pt x="5657" y="10353"/>
                    <a:pt x="5734" y="10383"/>
                  </a:cubicBezTo>
                  <a:cubicBezTo>
                    <a:pt x="5750" y="10412"/>
                    <a:pt x="5759" y="10446"/>
                    <a:pt x="5758" y="10485"/>
                  </a:cubicBezTo>
                  <a:cubicBezTo>
                    <a:pt x="5757" y="10543"/>
                    <a:pt x="5732" y="10597"/>
                    <a:pt x="5690" y="10642"/>
                  </a:cubicBezTo>
                  <a:cubicBezTo>
                    <a:pt x="5669" y="10661"/>
                    <a:pt x="5626" y="10679"/>
                    <a:pt x="5579" y="10698"/>
                  </a:cubicBezTo>
                  <a:cubicBezTo>
                    <a:pt x="5520" y="10722"/>
                    <a:pt x="5452" y="10749"/>
                    <a:pt x="5404" y="10790"/>
                  </a:cubicBezTo>
                  <a:lnTo>
                    <a:pt x="5243" y="10630"/>
                  </a:lnTo>
                  <a:cubicBezTo>
                    <a:pt x="5285" y="10582"/>
                    <a:pt x="5311" y="10515"/>
                    <a:pt x="5336" y="10455"/>
                  </a:cubicBezTo>
                  <a:cubicBezTo>
                    <a:pt x="5354" y="10408"/>
                    <a:pt x="5373" y="10363"/>
                    <a:pt x="5393" y="10344"/>
                  </a:cubicBezTo>
                  <a:cubicBezTo>
                    <a:pt x="5425" y="10313"/>
                    <a:pt x="5464" y="10292"/>
                    <a:pt x="5505" y="10283"/>
                  </a:cubicBezTo>
                  <a:close/>
                  <a:moveTo>
                    <a:pt x="1551" y="10639"/>
                  </a:moveTo>
                  <a:cubicBezTo>
                    <a:pt x="1563" y="10670"/>
                    <a:pt x="1582" y="10701"/>
                    <a:pt x="1607" y="10726"/>
                  </a:cubicBezTo>
                  <a:cubicBezTo>
                    <a:pt x="1630" y="10749"/>
                    <a:pt x="1660" y="10768"/>
                    <a:pt x="1692" y="10781"/>
                  </a:cubicBezTo>
                  <a:cubicBezTo>
                    <a:pt x="1677" y="10791"/>
                    <a:pt x="1663" y="10803"/>
                    <a:pt x="1651" y="10817"/>
                  </a:cubicBezTo>
                  <a:cubicBezTo>
                    <a:pt x="1637" y="10829"/>
                    <a:pt x="1625" y="10843"/>
                    <a:pt x="1615" y="10858"/>
                  </a:cubicBezTo>
                  <a:cubicBezTo>
                    <a:pt x="1603" y="10826"/>
                    <a:pt x="1584" y="10798"/>
                    <a:pt x="1560" y="10774"/>
                  </a:cubicBezTo>
                  <a:cubicBezTo>
                    <a:pt x="1536" y="10749"/>
                    <a:pt x="1507" y="10731"/>
                    <a:pt x="1475" y="10718"/>
                  </a:cubicBezTo>
                  <a:cubicBezTo>
                    <a:pt x="1488" y="10707"/>
                    <a:pt x="1503" y="10695"/>
                    <a:pt x="1516" y="10682"/>
                  </a:cubicBezTo>
                  <a:cubicBezTo>
                    <a:pt x="1529" y="10669"/>
                    <a:pt x="1540" y="10653"/>
                    <a:pt x="1551" y="10639"/>
                  </a:cubicBezTo>
                  <a:close/>
                  <a:moveTo>
                    <a:pt x="4245" y="10569"/>
                  </a:moveTo>
                  <a:lnTo>
                    <a:pt x="4303" y="10604"/>
                  </a:lnTo>
                  <a:cubicBezTo>
                    <a:pt x="4279" y="10630"/>
                    <a:pt x="4256" y="10659"/>
                    <a:pt x="4234" y="10686"/>
                  </a:cubicBezTo>
                  <a:cubicBezTo>
                    <a:pt x="4229" y="10685"/>
                    <a:pt x="4223" y="10684"/>
                    <a:pt x="4218" y="10684"/>
                  </a:cubicBezTo>
                  <a:cubicBezTo>
                    <a:pt x="4185" y="10684"/>
                    <a:pt x="4151" y="10703"/>
                    <a:pt x="4135" y="10736"/>
                  </a:cubicBezTo>
                  <a:cubicBezTo>
                    <a:pt x="4125" y="10759"/>
                    <a:pt x="4125" y="10785"/>
                    <a:pt x="4134" y="10807"/>
                  </a:cubicBezTo>
                  <a:cubicBezTo>
                    <a:pt x="4136" y="10813"/>
                    <a:pt x="4139" y="10817"/>
                    <a:pt x="4144" y="10820"/>
                  </a:cubicBezTo>
                  <a:cubicBezTo>
                    <a:pt x="4134" y="10835"/>
                    <a:pt x="4125" y="10849"/>
                    <a:pt x="4117" y="10864"/>
                  </a:cubicBezTo>
                  <a:cubicBezTo>
                    <a:pt x="4109" y="10855"/>
                    <a:pt x="4099" y="10845"/>
                    <a:pt x="4094" y="10833"/>
                  </a:cubicBezTo>
                  <a:cubicBezTo>
                    <a:pt x="4078" y="10797"/>
                    <a:pt x="4080" y="10756"/>
                    <a:pt x="4097" y="10718"/>
                  </a:cubicBezTo>
                  <a:cubicBezTo>
                    <a:pt x="4105" y="10699"/>
                    <a:pt x="4135" y="10672"/>
                    <a:pt x="4165" y="10648"/>
                  </a:cubicBezTo>
                  <a:cubicBezTo>
                    <a:pt x="4192" y="10624"/>
                    <a:pt x="4223" y="10597"/>
                    <a:pt x="4245" y="10569"/>
                  </a:cubicBezTo>
                  <a:close/>
                  <a:moveTo>
                    <a:pt x="11895" y="10648"/>
                  </a:moveTo>
                  <a:cubicBezTo>
                    <a:pt x="11908" y="10686"/>
                    <a:pt x="11937" y="10722"/>
                    <a:pt x="11960" y="10753"/>
                  </a:cubicBezTo>
                  <a:cubicBezTo>
                    <a:pt x="11977" y="10776"/>
                    <a:pt x="11996" y="10798"/>
                    <a:pt x="12000" y="10813"/>
                  </a:cubicBezTo>
                  <a:cubicBezTo>
                    <a:pt x="12018" y="10884"/>
                    <a:pt x="11976" y="10956"/>
                    <a:pt x="11908" y="10976"/>
                  </a:cubicBezTo>
                  <a:cubicBezTo>
                    <a:pt x="11898" y="10979"/>
                    <a:pt x="11887" y="10980"/>
                    <a:pt x="11877" y="10980"/>
                  </a:cubicBezTo>
                  <a:cubicBezTo>
                    <a:pt x="11819" y="10980"/>
                    <a:pt x="11765" y="10938"/>
                    <a:pt x="11749" y="10877"/>
                  </a:cubicBezTo>
                  <a:cubicBezTo>
                    <a:pt x="11745" y="10861"/>
                    <a:pt x="11750" y="10828"/>
                    <a:pt x="11755" y="10797"/>
                  </a:cubicBezTo>
                  <a:cubicBezTo>
                    <a:pt x="11763" y="10759"/>
                    <a:pt x="11769" y="10717"/>
                    <a:pt x="11765" y="10679"/>
                  </a:cubicBezTo>
                  <a:lnTo>
                    <a:pt x="11895" y="10648"/>
                  </a:lnTo>
                  <a:close/>
                  <a:moveTo>
                    <a:pt x="11972" y="10993"/>
                  </a:moveTo>
                  <a:cubicBezTo>
                    <a:pt x="11974" y="11001"/>
                    <a:pt x="11974" y="11009"/>
                    <a:pt x="11976" y="11017"/>
                  </a:cubicBezTo>
                  <a:cubicBezTo>
                    <a:pt x="11979" y="11025"/>
                    <a:pt x="11981" y="11032"/>
                    <a:pt x="11984" y="11039"/>
                  </a:cubicBezTo>
                  <a:cubicBezTo>
                    <a:pt x="11965" y="11039"/>
                    <a:pt x="11945" y="11039"/>
                    <a:pt x="11926" y="11045"/>
                  </a:cubicBezTo>
                  <a:cubicBezTo>
                    <a:pt x="11907" y="11050"/>
                    <a:pt x="11890" y="11059"/>
                    <a:pt x="11875" y="11070"/>
                  </a:cubicBezTo>
                  <a:cubicBezTo>
                    <a:pt x="11874" y="11061"/>
                    <a:pt x="11874" y="11054"/>
                    <a:pt x="11870" y="11046"/>
                  </a:cubicBezTo>
                  <a:cubicBezTo>
                    <a:pt x="11868" y="11038"/>
                    <a:pt x="11865" y="11032"/>
                    <a:pt x="11863" y="11023"/>
                  </a:cubicBezTo>
                  <a:lnTo>
                    <a:pt x="11863" y="11023"/>
                  </a:lnTo>
                  <a:cubicBezTo>
                    <a:pt x="11866" y="11023"/>
                    <a:pt x="11870" y="11025"/>
                    <a:pt x="11876" y="11025"/>
                  </a:cubicBezTo>
                  <a:cubicBezTo>
                    <a:pt x="11890" y="11025"/>
                    <a:pt x="11906" y="11022"/>
                    <a:pt x="11921" y="11018"/>
                  </a:cubicBezTo>
                  <a:cubicBezTo>
                    <a:pt x="11939" y="11013"/>
                    <a:pt x="11956" y="11003"/>
                    <a:pt x="11972" y="10993"/>
                  </a:cubicBezTo>
                  <a:close/>
                  <a:moveTo>
                    <a:pt x="4815" y="10921"/>
                  </a:moveTo>
                  <a:lnTo>
                    <a:pt x="4815" y="10921"/>
                  </a:lnTo>
                  <a:cubicBezTo>
                    <a:pt x="4813" y="10935"/>
                    <a:pt x="4810" y="10950"/>
                    <a:pt x="4810" y="10964"/>
                  </a:cubicBezTo>
                  <a:cubicBezTo>
                    <a:pt x="4810" y="10979"/>
                    <a:pt x="4811" y="10992"/>
                    <a:pt x="4813" y="11006"/>
                  </a:cubicBezTo>
                  <a:cubicBezTo>
                    <a:pt x="4796" y="11029"/>
                    <a:pt x="4779" y="11053"/>
                    <a:pt x="4758" y="11074"/>
                  </a:cubicBezTo>
                  <a:cubicBezTo>
                    <a:pt x="4737" y="11095"/>
                    <a:pt x="4714" y="11112"/>
                    <a:pt x="4689" y="11128"/>
                  </a:cubicBezTo>
                  <a:cubicBezTo>
                    <a:pt x="4678" y="11127"/>
                    <a:pt x="4668" y="11125"/>
                    <a:pt x="4657" y="11125"/>
                  </a:cubicBezTo>
                  <a:cubicBezTo>
                    <a:pt x="4652" y="11125"/>
                    <a:pt x="4647" y="11127"/>
                    <a:pt x="4641" y="11127"/>
                  </a:cubicBezTo>
                  <a:cubicBezTo>
                    <a:pt x="4690" y="11050"/>
                    <a:pt x="4748" y="10981"/>
                    <a:pt x="4815" y="10921"/>
                  </a:cubicBezTo>
                  <a:close/>
                  <a:moveTo>
                    <a:pt x="5210" y="10659"/>
                  </a:moveTo>
                  <a:lnTo>
                    <a:pt x="5369" y="10818"/>
                  </a:lnTo>
                  <a:cubicBezTo>
                    <a:pt x="5330" y="10871"/>
                    <a:pt x="5304" y="10937"/>
                    <a:pt x="5279" y="10996"/>
                  </a:cubicBezTo>
                  <a:cubicBezTo>
                    <a:pt x="5261" y="11044"/>
                    <a:pt x="5242" y="11088"/>
                    <a:pt x="5222" y="11107"/>
                  </a:cubicBezTo>
                  <a:cubicBezTo>
                    <a:pt x="5178" y="11151"/>
                    <a:pt x="5120" y="11175"/>
                    <a:pt x="5059" y="11175"/>
                  </a:cubicBezTo>
                  <a:cubicBezTo>
                    <a:pt x="5004" y="11175"/>
                    <a:pt x="4952" y="11154"/>
                    <a:pt x="4914" y="11116"/>
                  </a:cubicBezTo>
                  <a:cubicBezTo>
                    <a:pt x="4874" y="11076"/>
                    <a:pt x="4853" y="11022"/>
                    <a:pt x="4855" y="10964"/>
                  </a:cubicBezTo>
                  <a:cubicBezTo>
                    <a:pt x="4856" y="10906"/>
                    <a:pt x="4882" y="10851"/>
                    <a:pt x="4924" y="10807"/>
                  </a:cubicBezTo>
                  <a:cubicBezTo>
                    <a:pt x="4943" y="10787"/>
                    <a:pt x="4987" y="10770"/>
                    <a:pt x="5035" y="10750"/>
                  </a:cubicBezTo>
                  <a:cubicBezTo>
                    <a:pt x="5094" y="10727"/>
                    <a:pt x="5161" y="10700"/>
                    <a:pt x="5210" y="10659"/>
                  </a:cubicBezTo>
                  <a:close/>
                  <a:moveTo>
                    <a:pt x="4040" y="11014"/>
                  </a:moveTo>
                  <a:lnTo>
                    <a:pt x="4040" y="11014"/>
                  </a:lnTo>
                  <a:cubicBezTo>
                    <a:pt x="4015" y="11074"/>
                    <a:pt x="3993" y="11135"/>
                    <a:pt x="3976" y="11199"/>
                  </a:cubicBezTo>
                  <a:cubicBezTo>
                    <a:pt x="3967" y="11165"/>
                    <a:pt x="3961" y="11129"/>
                    <a:pt x="3965" y="11111"/>
                  </a:cubicBezTo>
                  <a:cubicBezTo>
                    <a:pt x="3976" y="11066"/>
                    <a:pt x="4004" y="11032"/>
                    <a:pt x="4040" y="11014"/>
                  </a:cubicBezTo>
                  <a:close/>
                  <a:moveTo>
                    <a:pt x="4997" y="10448"/>
                  </a:moveTo>
                  <a:cubicBezTo>
                    <a:pt x="5018" y="10448"/>
                    <a:pt x="5048" y="10470"/>
                    <a:pt x="5063" y="10511"/>
                  </a:cubicBezTo>
                  <a:lnTo>
                    <a:pt x="5108" y="10626"/>
                  </a:lnTo>
                  <a:lnTo>
                    <a:pt x="5127" y="10619"/>
                  </a:lnTo>
                  <a:cubicBezTo>
                    <a:pt x="5156" y="10609"/>
                    <a:pt x="5183" y="10603"/>
                    <a:pt x="5210" y="10596"/>
                  </a:cubicBezTo>
                  <a:lnTo>
                    <a:pt x="5210" y="10596"/>
                  </a:lnTo>
                  <a:cubicBezTo>
                    <a:pt x="5205" y="10602"/>
                    <a:pt x="5200" y="10608"/>
                    <a:pt x="5196" y="10613"/>
                  </a:cubicBezTo>
                  <a:cubicBezTo>
                    <a:pt x="5153" y="10656"/>
                    <a:pt x="5082" y="10686"/>
                    <a:pt x="5020" y="10711"/>
                  </a:cubicBezTo>
                  <a:cubicBezTo>
                    <a:pt x="4966" y="10732"/>
                    <a:pt x="4920" y="10751"/>
                    <a:pt x="4893" y="10777"/>
                  </a:cubicBezTo>
                  <a:cubicBezTo>
                    <a:pt x="4879" y="10791"/>
                    <a:pt x="4866" y="10808"/>
                    <a:pt x="4855" y="10827"/>
                  </a:cubicBezTo>
                  <a:cubicBezTo>
                    <a:pt x="4743" y="10910"/>
                    <a:pt x="4650" y="11015"/>
                    <a:pt x="4579" y="11138"/>
                  </a:cubicBezTo>
                  <a:cubicBezTo>
                    <a:pt x="4537" y="11151"/>
                    <a:pt x="4497" y="11173"/>
                    <a:pt x="4463" y="11207"/>
                  </a:cubicBezTo>
                  <a:cubicBezTo>
                    <a:pt x="4456" y="11214"/>
                    <a:pt x="4447" y="11225"/>
                    <a:pt x="4441" y="11236"/>
                  </a:cubicBezTo>
                  <a:lnTo>
                    <a:pt x="4346" y="11194"/>
                  </a:lnTo>
                  <a:cubicBezTo>
                    <a:pt x="4302" y="11175"/>
                    <a:pt x="4281" y="11138"/>
                    <a:pt x="4288" y="11117"/>
                  </a:cubicBezTo>
                  <a:cubicBezTo>
                    <a:pt x="4294" y="11103"/>
                    <a:pt x="4313" y="11096"/>
                    <a:pt x="4336" y="11096"/>
                  </a:cubicBezTo>
                  <a:cubicBezTo>
                    <a:pt x="4351" y="11096"/>
                    <a:pt x="4368" y="11099"/>
                    <a:pt x="4384" y="11107"/>
                  </a:cubicBezTo>
                  <a:lnTo>
                    <a:pt x="4497" y="11155"/>
                  </a:lnTo>
                  <a:lnTo>
                    <a:pt x="4507" y="11136"/>
                  </a:lnTo>
                  <a:cubicBezTo>
                    <a:pt x="4528" y="11097"/>
                    <a:pt x="4552" y="11057"/>
                    <a:pt x="4578" y="11021"/>
                  </a:cubicBezTo>
                  <a:lnTo>
                    <a:pt x="4590" y="11003"/>
                  </a:lnTo>
                  <a:lnTo>
                    <a:pt x="4495" y="10926"/>
                  </a:lnTo>
                  <a:cubicBezTo>
                    <a:pt x="4477" y="10912"/>
                    <a:pt x="4462" y="10892"/>
                    <a:pt x="4457" y="10874"/>
                  </a:cubicBezTo>
                  <a:cubicBezTo>
                    <a:pt x="4455" y="10864"/>
                    <a:pt x="4450" y="10847"/>
                    <a:pt x="4460" y="10835"/>
                  </a:cubicBezTo>
                  <a:cubicBezTo>
                    <a:pt x="4467" y="10826"/>
                    <a:pt x="4481" y="10823"/>
                    <a:pt x="4489" y="10823"/>
                  </a:cubicBezTo>
                  <a:cubicBezTo>
                    <a:pt x="4511" y="10823"/>
                    <a:pt x="4535" y="10833"/>
                    <a:pt x="4556" y="10849"/>
                  </a:cubicBezTo>
                  <a:lnTo>
                    <a:pt x="4651" y="10926"/>
                  </a:lnTo>
                  <a:lnTo>
                    <a:pt x="4666" y="10911"/>
                  </a:lnTo>
                  <a:cubicBezTo>
                    <a:pt x="4693" y="10880"/>
                    <a:pt x="4725" y="10851"/>
                    <a:pt x="4766" y="10817"/>
                  </a:cubicBezTo>
                  <a:lnTo>
                    <a:pt x="4782" y="10803"/>
                  </a:lnTo>
                  <a:lnTo>
                    <a:pt x="4709" y="10705"/>
                  </a:lnTo>
                  <a:cubicBezTo>
                    <a:pt x="4692" y="10681"/>
                    <a:pt x="4682" y="10653"/>
                    <a:pt x="4687" y="10630"/>
                  </a:cubicBezTo>
                  <a:cubicBezTo>
                    <a:pt x="4688" y="10624"/>
                    <a:pt x="4690" y="10613"/>
                    <a:pt x="4698" y="10608"/>
                  </a:cubicBezTo>
                  <a:cubicBezTo>
                    <a:pt x="4703" y="10605"/>
                    <a:pt x="4709" y="10603"/>
                    <a:pt x="4715" y="10603"/>
                  </a:cubicBezTo>
                  <a:cubicBezTo>
                    <a:pt x="4737" y="10603"/>
                    <a:pt x="4767" y="10621"/>
                    <a:pt x="4787" y="10648"/>
                  </a:cubicBezTo>
                  <a:lnTo>
                    <a:pt x="4859" y="10746"/>
                  </a:lnTo>
                  <a:lnTo>
                    <a:pt x="4878" y="10735"/>
                  </a:lnTo>
                  <a:cubicBezTo>
                    <a:pt x="4920" y="10708"/>
                    <a:pt x="4959" y="10686"/>
                    <a:pt x="4998" y="10669"/>
                  </a:cubicBezTo>
                  <a:lnTo>
                    <a:pt x="5017" y="10660"/>
                  </a:lnTo>
                  <a:lnTo>
                    <a:pt x="4973" y="10546"/>
                  </a:lnTo>
                  <a:cubicBezTo>
                    <a:pt x="4963" y="10518"/>
                    <a:pt x="4962" y="10488"/>
                    <a:pt x="4971" y="10469"/>
                  </a:cubicBezTo>
                  <a:cubicBezTo>
                    <a:pt x="4973" y="10461"/>
                    <a:pt x="4979" y="10454"/>
                    <a:pt x="4988" y="10450"/>
                  </a:cubicBezTo>
                  <a:cubicBezTo>
                    <a:pt x="4991" y="10449"/>
                    <a:pt x="4994" y="10448"/>
                    <a:pt x="4997" y="10448"/>
                  </a:cubicBezTo>
                  <a:close/>
                  <a:moveTo>
                    <a:pt x="1383" y="10747"/>
                  </a:moveTo>
                  <a:cubicBezTo>
                    <a:pt x="1439" y="10747"/>
                    <a:pt x="1489" y="10768"/>
                    <a:pt x="1527" y="10806"/>
                  </a:cubicBezTo>
                  <a:cubicBezTo>
                    <a:pt x="1567" y="10845"/>
                    <a:pt x="1588" y="10900"/>
                    <a:pt x="1587" y="10958"/>
                  </a:cubicBezTo>
                  <a:cubicBezTo>
                    <a:pt x="1585" y="11016"/>
                    <a:pt x="1561" y="11071"/>
                    <a:pt x="1519" y="11114"/>
                  </a:cubicBezTo>
                  <a:cubicBezTo>
                    <a:pt x="1499" y="11134"/>
                    <a:pt x="1455" y="11151"/>
                    <a:pt x="1408" y="11171"/>
                  </a:cubicBezTo>
                  <a:cubicBezTo>
                    <a:pt x="1348" y="11194"/>
                    <a:pt x="1281" y="11223"/>
                    <a:pt x="1233" y="11263"/>
                  </a:cubicBezTo>
                  <a:lnTo>
                    <a:pt x="1073" y="11104"/>
                  </a:lnTo>
                  <a:cubicBezTo>
                    <a:pt x="1112" y="11052"/>
                    <a:pt x="1139" y="10987"/>
                    <a:pt x="1162" y="10926"/>
                  </a:cubicBezTo>
                  <a:cubicBezTo>
                    <a:pt x="1181" y="10879"/>
                    <a:pt x="1199" y="10834"/>
                    <a:pt x="1219" y="10816"/>
                  </a:cubicBezTo>
                  <a:cubicBezTo>
                    <a:pt x="1263" y="10770"/>
                    <a:pt x="1321" y="10747"/>
                    <a:pt x="1383" y="10747"/>
                  </a:cubicBezTo>
                  <a:close/>
                  <a:moveTo>
                    <a:pt x="4827" y="11066"/>
                  </a:moveTo>
                  <a:cubicBezTo>
                    <a:pt x="4840" y="11097"/>
                    <a:pt x="4857" y="11125"/>
                    <a:pt x="4883" y="11150"/>
                  </a:cubicBezTo>
                  <a:cubicBezTo>
                    <a:pt x="4908" y="11175"/>
                    <a:pt x="4938" y="11193"/>
                    <a:pt x="4971" y="11206"/>
                  </a:cubicBezTo>
                  <a:cubicBezTo>
                    <a:pt x="4957" y="11218"/>
                    <a:pt x="4941" y="11227"/>
                    <a:pt x="4926" y="11241"/>
                  </a:cubicBezTo>
                  <a:cubicBezTo>
                    <a:pt x="4913" y="11254"/>
                    <a:pt x="4901" y="11267"/>
                    <a:pt x="4890" y="11282"/>
                  </a:cubicBezTo>
                  <a:cubicBezTo>
                    <a:pt x="4879" y="11250"/>
                    <a:pt x="4861" y="11223"/>
                    <a:pt x="4835" y="11197"/>
                  </a:cubicBezTo>
                  <a:cubicBezTo>
                    <a:pt x="4811" y="11174"/>
                    <a:pt x="4783" y="11155"/>
                    <a:pt x="4751" y="11143"/>
                  </a:cubicBezTo>
                  <a:cubicBezTo>
                    <a:pt x="4766" y="11132"/>
                    <a:pt x="4778" y="11119"/>
                    <a:pt x="4792" y="11107"/>
                  </a:cubicBezTo>
                  <a:cubicBezTo>
                    <a:pt x="4805" y="11093"/>
                    <a:pt x="4816" y="11080"/>
                    <a:pt x="4827" y="11066"/>
                  </a:cubicBezTo>
                  <a:close/>
                  <a:moveTo>
                    <a:pt x="11975" y="11087"/>
                  </a:moveTo>
                  <a:cubicBezTo>
                    <a:pt x="12032" y="11087"/>
                    <a:pt x="12083" y="11128"/>
                    <a:pt x="12100" y="11186"/>
                  </a:cubicBezTo>
                  <a:cubicBezTo>
                    <a:pt x="12103" y="11202"/>
                    <a:pt x="12100" y="11232"/>
                    <a:pt x="12095" y="11263"/>
                  </a:cubicBezTo>
                  <a:cubicBezTo>
                    <a:pt x="12090" y="11302"/>
                    <a:pt x="12082" y="11345"/>
                    <a:pt x="12088" y="11385"/>
                  </a:cubicBezTo>
                  <a:lnTo>
                    <a:pt x="11959" y="11419"/>
                  </a:lnTo>
                  <a:cubicBezTo>
                    <a:pt x="11943" y="11382"/>
                    <a:pt x="11917" y="11348"/>
                    <a:pt x="11891" y="11318"/>
                  </a:cubicBezTo>
                  <a:cubicBezTo>
                    <a:pt x="11874" y="11293"/>
                    <a:pt x="11853" y="11270"/>
                    <a:pt x="11849" y="11255"/>
                  </a:cubicBezTo>
                  <a:cubicBezTo>
                    <a:pt x="11839" y="11220"/>
                    <a:pt x="11844" y="11182"/>
                    <a:pt x="11861" y="11150"/>
                  </a:cubicBezTo>
                  <a:cubicBezTo>
                    <a:pt x="11879" y="11119"/>
                    <a:pt x="11905" y="11098"/>
                    <a:pt x="11938" y="11091"/>
                  </a:cubicBezTo>
                  <a:cubicBezTo>
                    <a:pt x="11948" y="11088"/>
                    <a:pt x="11960" y="11087"/>
                    <a:pt x="11971" y="11087"/>
                  </a:cubicBezTo>
                  <a:cubicBezTo>
                    <a:pt x="11972" y="11087"/>
                    <a:pt x="11973" y="11087"/>
                    <a:pt x="11975" y="11087"/>
                  </a:cubicBezTo>
                  <a:close/>
                  <a:moveTo>
                    <a:pt x="4265" y="11397"/>
                  </a:moveTo>
                  <a:cubicBezTo>
                    <a:pt x="4272" y="11397"/>
                    <a:pt x="4279" y="11398"/>
                    <a:pt x="4287" y="11399"/>
                  </a:cubicBezTo>
                  <a:lnTo>
                    <a:pt x="4363" y="11412"/>
                  </a:lnTo>
                  <a:cubicBezTo>
                    <a:pt x="4347" y="11444"/>
                    <a:pt x="4330" y="11474"/>
                    <a:pt x="4308" y="11499"/>
                  </a:cubicBezTo>
                  <a:lnTo>
                    <a:pt x="4272" y="11494"/>
                  </a:lnTo>
                  <a:cubicBezTo>
                    <a:pt x="4224" y="11486"/>
                    <a:pt x="4193" y="11456"/>
                    <a:pt x="4196" y="11434"/>
                  </a:cubicBezTo>
                  <a:cubicBezTo>
                    <a:pt x="4199" y="11412"/>
                    <a:pt x="4228" y="11397"/>
                    <a:pt x="4265" y="11397"/>
                  </a:cubicBezTo>
                  <a:close/>
                  <a:moveTo>
                    <a:pt x="12081" y="11610"/>
                  </a:moveTo>
                  <a:cubicBezTo>
                    <a:pt x="12090" y="11610"/>
                    <a:pt x="12096" y="11615"/>
                    <a:pt x="12097" y="11624"/>
                  </a:cubicBezTo>
                  <a:cubicBezTo>
                    <a:pt x="12098" y="11629"/>
                    <a:pt x="12097" y="11634"/>
                    <a:pt x="12095" y="11638"/>
                  </a:cubicBezTo>
                  <a:cubicBezTo>
                    <a:pt x="12092" y="11641"/>
                    <a:pt x="12090" y="11645"/>
                    <a:pt x="12085" y="11645"/>
                  </a:cubicBezTo>
                  <a:cubicBezTo>
                    <a:pt x="12084" y="11645"/>
                    <a:pt x="12083" y="11645"/>
                    <a:pt x="12082" y="11645"/>
                  </a:cubicBezTo>
                  <a:cubicBezTo>
                    <a:pt x="12074" y="11645"/>
                    <a:pt x="12066" y="11639"/>
                    <a:pt x="12065" y="11631"/>
                  </a:cubicBezTo>
                  <a:cubicBezTo>
                    <a:pt x="12064" y="11622"/>
                    <a:pt x="12070" y="11613"/>
                    <a:pt x="12081" y="11610"/>
                  </a:cubicBezTo>
                  <a:close/>
                  <a:moveTo>
                    <a:pt x="1038" y="11133"/>
                  </a:moveTo>
                  <a:lnTo>
                    <a:pt x="1197" y="11292"/>
                  </a:lnTo>
                  <a:cubicBezTo>
                    <a:pt x="1156" y="11341"/>
                    <a:pt x="1130" y="11408"/>
                    <a:pt x="1104" y="11467"/>
                  </a:cubicBezTo>
                  <a:cubicBezTo>
                    <a:pt x="1086" y="11515"/>
                    <a:pt x="1067" y="11560"/>
                    <a:pt x="1048" y="11578"/>
                  </a:cubicBezTo>
                  <a:cubicBezTo>
                    <a:pt x="1036" y="11591"/>
                    <a:pt x="1023" y="11601"/>
                    <a:pt x="1009" y="11609"/>
                  </a:cubicBezTo>
                  <a:cubicBezTo>
                    <a:pt x="978" y="11619"/>
                    <a:pt x="948" y="11630"/>
                    <a:pt x="918" y="11644"/>
                  </a:cubicBezTo>
                  <a:cubicBezTo>
                    <a:pt x="909" y="11645"/>
                    <a:pt x="901" y="11646"/>
                    <a:pt x="892" y="11646"/>
                  </a:cubicBezTo>
                  <a:lnTo>
                    <a:pt x="891" y="11655"/>
                  </a:lnTo>
                  <a:lnTo>
                    <a:pt x="890" y="11655"/>
                  </a:lnTo>
                  <a:lnTo>
                    <a:pt x="890" y="11646"/>
                  </a:lnTo>
                  <a:cubicBezTo>
                    <a:pt x="834" y="11646"/>
                    <a:pt x="782" y="11625"/>
                    <a:pt x="739" y="11587"/>
                  </a:cubicBezTo>
                  <a:cubicBezTo>
                    <a:pt x="701" y="11553"/>
                    <a:pt x="680" y="11498"/>
                    <a:pt x="682" y="11439"/>
                  </a:cubicBezTo>
                  <a:cubicBezTo>
                    <a:pt x="685" y="11381"/>
                    <a:pt x="709" y="11324"/>
                    <a:pt x="751" y="11282"/>
                  </a:cubicBezTo>
                  <a:cubicBezTo>
                    <a:pt x="771" y="11262"/>
                    <a:pt x="814" y="11245"/>
                    <a:pt x="862" y="11225"/>
                  </a:cubicBezTo>
                  <a:cubicBezTo>
                    <a:pt x="922" y="11202"/>
                    <a:pt x="988" y="11174"/>
                    <a:pt x="1038" y="11133"/>
                  </a:cubicBezTo>
                  <a:close/>
                  <a:moveTo>
                    <a:pt x="4658" y="11170"/>
                  </a:moveTo>
                  <a:cubicBezTo>
                    <a:pt x="4714" y="11170"/>
                    <a:pt x="4766" y="11191"/>
                    <a:pt x="4804" y="11229"/>
                  </a:cubicBezTo>
                  <a:cubicBezTo>
                    <a:pt x="4843" y="11269"/>
                    <a:pt x="4864" y="11323"/>
                    <a:pt x="4863" y="11381"/>
                  </a:cubicBezTo>
                  <a:cubicBezTo>
                    <a:pt x="4862" y="11439"/>
                    <a:pt x="4836" y="11494"/>
                    <a:pt x="4794" y="11538"/>
                  </a:cubicBezTo>
                  <a:cubicBezTo>
                    <a:pt x="4774" y="11557"/>
                    <a:pt x="4731" y="11575"/>
                    <a:pt x="4683" y="11594"/>
                  </a:cubicBezTo>
                  <a:cubicBezTo>
                    <a:pt x="4624" y="11618"/>
                    <a:pt x="4557" y="11646"/>
                    <a:pt x="4508" y="11687"/>
                  </a:cubicBezTo>
                  <a:lnTo>
                    <a:pt x="4349" y="11526"/>
                  </a:lnTo>
                  <a:cubicBezTo>
                    <a:pt x="4389" y="11478"/>
                    <a:pt x="4416" y="11412"/>
                    <a:pt x="4441" y="11351"/>
                  </a:cubicBezTo>
                  <a:cubicBezTo>
                    <a:pt x="4460" y="11304"/>
                    <a:pt x="4478" y="11260"/>
                    <a:pt x="4498" y="11241"/>
                  </a:cubicBezTo>
                  <a:cubicBezTo>
                    <a:pt x="4540" y="11195"/>
                    <a:pt x="4598" y="11170"/>
                    <a:pt x="4658" y="11170"/>
                  </a:cubicBezTo>
                  <a:close/>
                  <a:moveTo>
                    <a:pt x="5268" y="10152"/>
                  </a:moveTo>
                  <a:lnTo>
                    <a:pt x="5270" y="10153"/>
                  </a:lnTo>
                  <a:cubicBezTo>
                    <a:pt x="5295" y="10169"/>
                    <a:pt x="5321" y="10184"/>
                    <a:pt x="5347" y="10197"/>
                  </a:cubicBezTo>
                  <a:lnTo>
                    <a:pt x="5367" y="10207"/>
                  </a:lnTo>
                  <a:cubicBezTo>
                    <a:pt x="5393" y="10222"/>
                    <a:pt x="5421" y="10237"/>
                    <a:pt x="5448" y="10249"/>
                  </a:cubicBezTo>
                  <a:cubicBezTo>
                    <a:pt x="5416" y="10264"/>
                    <a:pt x="5386" y="10284"/>
                    <a:pt x="5362" y="10310"/>
                  </a:cubicBezTo>
                  <a:cubicBezTo>
                    <a:pt x="5354" y="10316"/>
                    <a:pt x="5349" y="10323"/>
                    <a:pt x="5343" y="10332"/>
                  </a:cubicBezTo>
                  <a:cubicBezTo>
                    <a:pt x="5333" y="10327"/>
                    <a:pt x="5323" y="10323"/>
                    <a:pt x="5312" y="10323"/>
                  </a:cubicBezTo>
                  <a:lnTo>
                    <a:pt x="5305" y="10323"/>
                  </a:lnTo>
                  <a:cubicBezTo>
                    <a:pt x="5285" y="10326"/>
                    <a:pt x="5267" y="10337"/>
                    <a:pt x="5252" y="10354"/>
                  </a:cubicBezTo>
                  <a:cubicBezTo>
                    <a:pt x="5231" y="10380"/>
                    <a:pt x="5220" y="10421"/>
                    <a:pt x="5224" y="10463"/>
                  </a:cubicBezTo>
                  <a:lnTo>
                    <a:pt x="5233" y="10544"/>
                  </a:lnTo>
                  <a:cubicBezTo>
                    <a:pt x="5201" y="10550"/>
                    <a:pt x="5170" y="10558"/>
                    <a:pt x="5136" y="10567"/>
                  </a:cubicBezTo>
                  <a:lnTo>
                    <a:pt x="5106" y="10492"/>
                  </a:lnTo>
                  <a:cubicBezTo>
                    <a:pt x="5084" y="10438"/>
                    <a:pt x="5039" y="10401"/>
                    <a:pt x="4997" y="10401"/>
                  </a:cubicBezTo>
                  <a:cubicBezTo>
                    <a:pt x="4989" y="10401"/>
                    <a:pt x="4980" y="10402"/>
                    <a:pt x="4972" y="10405"/>
                  </a:cubicBezTo>
                  <a:cubicBezTo>
                    <a:pt x="4953" y="10412"/>
                    <a:pt x="4940" y="10428"/>
                    <a:pt x="4930" y="10448"/>
                  </a:cubicBezTo>
                  <a:cubicBezTo>
                    <a:pt x="4915" y="10479"/>
                    <a:pt x="4917" y="10521"/>
                    <a:pt x="4931" y="10561"/>
                  </a:cubicBezTo>
                  <a:lnTo>
                    <a:pt x="4961" y="10634"/>
                  </a:lnTo>
                  <a:cubicBezTo>
                    <a:pt x="4932" y="10649"/>
                    <a:pt x="4904" y="10665"/>
                    <a:pt x="4873" y="10683"/>
                  </a:cubicBezTo>
                  <a:lnTo>
                    <a:pt x="4826" y="10619"/>
                  </a:lnTo>
                  <a:cubicBezTo>
                    <a:pt x="4797" y="10580"/>
                    <a:pt x="4754" y="10556"/>
                    <a:pt x="4717" y="10556"/>
                  </a:cubicBezTo>
                  <a:cubicBezTo>
                    <a:pt x="4700" y="10556"/>
                    <a:pt x="4685" y="10561"/>
                    <a:pt x="4673" y="10570"/>
                  </a:cubicBezTo>
                  <a:cubicBezTo>
                    <a:pt x="4657" y="10582"/>
                    <a:pt x="4647" y="10601"/>
                    <a:pt x="4642" y="10623"/>
                  </a:cubicBezTo>
                  <a:cubicBezTo>
                    <a:pt x="4637" y="10656"/>
                    <a:pt x="4650" y="10697"/>
                    <a:pt x="4674" y="10731"/>
                  </a:cubicBezTo>
                  <a:lnTo>
                    <a:pt x="4721" y="10796"/>
                  </a:lnTo>
                  <a:cubicBezTo>
                    <a:pt x="4694" y="10819"/>
                    <a:pt x="4671" y="10841"/>
                    <a:pt x="4650" y="10864"/>
                  </a:cubicBezTo>
                  <a:lnTo>
                    <a:pt x="4587" y="10814"/>
                  </a:lnTo>
                  <a:cubicBezTo>
                    <a:pt x="4558" y="10790"/>
                    <a:pt x="4523" y="10779"/>
                    <a:pt x="4492" y="10779"/>
                  </a:cubicBezTo>
                  <a:cubicBezTo>
                    <a:pt x="4465" y="10779"/>
                    <a:pt x="4441" y="10788"/>
                    <a:pt x="4426" y="10806"/>
                  </a:cubicBezTo>
                  <a:cubicBezTo>
                    <a:pt x="4409" y="10827"/>
                    <a:pt x="4405" y="10856"/>
                    <a:pt x="4416" y="10886"/>
                  </a:cubicBezTo>
                  <a:cubicBezTo>
                    <a:pt x="4425" y="10914"/>
                    <a:pt x="4444" y="10940"/>
                    <a:pt x="4468" y="10961"/>
                  </a:cubicBezTo>
                  <a:lnTo>
                    <a:pt x="4531" y="11012"/>
                  </a:lnTo>
                  <a:cubicBezTo>
                    <a:pt x="4513" y="11039"/>
                    <a:pt x="4495" y="11069"/>
                    <a:pt x="4479" y="11097"/>
                  </a:cubicBezTo>
                  <a:lnTo>
                    <a:pt x="4405" y="11066"/>
                  </a:lnTo>
                  <a:cubicBezTo>
                    <a:pt x="4384" y="11056"/>
                    <a:pt x="4361" y="11052"/>
                    <a:pt x="4340" y="11052"/>
                  </a:cubicBezTo>
                  <a:cubicBezTo>
                    <a:pt x="4299" y="11052"/>
                    <a:pt x="4263" y="11069"/>
                    <a:pt x="4249" y="11100"/>
                  </a:cubicBezTo>
                  <a:cubicBezTo>
                    <a:pt x="4228" y="11149"/>
                    <a:pt x="4263" y="11209"/>
                    <a:pt x="4329" y="11239"/>
                  </a:cubicBezTo>
                  <a:lnTo>
                    <a:pt x="4402" y="11270"/>
                  </a:lnTo>
                  <a:cubicBezTo>
                    <a:pt x="4391" y="11301"/>
                    <a:pt x="4383" y="11332"/>
                    <a:pt x="4373" y="11366"/>
                  </a:cubicBezTo>
                  <a:lnTo>
                    <a:pt x="4294" y="11355"/>
                  </a:lnTo>
                  <a:cubicBezTo>
                    <a:pt x="4285" y="11353"/>
                    <a:pt x="4275" y="11352"/>
                    <a:pt x="4266" y="11352"/>
                  </a:cubicBezTo>
                  <a:cubicBezTo>
                    <a:pt x="4207" y="11352"/>
                    <a:pt x="4158" y="11384"/>
                    <a:pt x="4151" y="11427"/>
                  </a:cubicBezTo>
                  <a:cubicBezTo>
                    <a:pt x="4144" y="11478"/>
                    <a:pt x="4192" y="11529"/>
                    <a:pt x="4263" y="11540"/>
                  </a:cubicBezTo>
                  <a:cubicBezTo>
                    <a:pt x="4223" y="11568"/>
                    <a:pt x="4170" y="11589"/>
                    <a:pt x="4122" y="11609"/>
                  </a:cubicBezTo>
                  <a:cubicBezTo>
                    <a:pt x="4068" y="11631"/>
                    <a:pt x="4022" y="11650"/>
                    <a:pt x="3996" y="11675"/>
                  </a:cubicBezTo>
                  <a:cubicBezTo>
                    <a:pt x="3982" y="11688"/>
                    <a:pt x="3972" y="11702"/>
                    <a:pt x="3961" y="11715"/>
                  </a:cubicBezTo>
                  <a:cubicBezTo>
                    <a:pt x="3956" y="11610"/>
                    <a:pt x="3960" y="11504"/>
                    <a:pt x="3977" y="11399"/>
                  </a:cubicBezTo>
                  <a:cubicBezTo>
                    <a:pt x="4081" y="10729"/>
                    <a:pt x="4611" y="10230"/>
                    <a:pt x="5268" y="10152"/>
                  </a:cubicBezTo>
                  <a:close/>
                  <a:moveTo>
                    <a:pt x="655" y="11540"/>
                  </a:moveTo>
                  <a:cubicBezTo>
                    <a:pt x="667" y="11572"/>
                    <a:pt x="687" y="11601"/>
                    <a:pt x="712" y="11624"/>
                  </a:cubicBezTo>
                  <a:cubicBezTo>
                    <a:pt x="736" y="11647"/>
                    <a:pt x="766" y="11665"/>
                    <a:pt x="797" y="11676"/>
                  </a:cubicBezTo>
                  <a:cubicBezTo>
                    <a:pt x="785" y="11687"/>
                    <a:pt x="772" y="11698"/>
                    <a:pt x="760" y="11712"/>
                  </a:cubicBezTo>
                  <a:cubicBezTo>
                    <a:pt x="751" y="11723"/>
                    <a:pt x="744" y="11733"/>
                    <a:pt x="735" y="11745"/>
                  </a:cubicBezTo>
                  <a:cubicBezTo>
                    <a:pt x="733" y="11746"/>
                    <a:pt x="730" y="11747"/>
                    <a:pt x="728" y="11750"/>
                  </a:cubicBezTo>
                  <a:cubicBezTo>
                    <a:pt x="712" y="11723"/>
                    <a:pt x="692" y="11697"/>
                    <a:pt x="667" y="11675"/>
                  </a:cubicBezTo>
                  <a:cubicBezTo>
                    <a:pt x="640" y="11651"/>
                    <a:pt x="609" y="11636"/>
                    <a:pt x="574" y="11628"/>
                  </a:cubicBezTo>
                  <a:cubicBezTo>
                    <a:pt x="590" y="11613"/>
                    <a:pt x="603" y="11601"/>
                    <a:pt x="618" y="11586"/>
                  </a:cubicBezTo>
                  <a:cubicBezTo>
                    <a:pt x="632" y="11571"/>
                    <a:pt x="643" y="11555"/>
                    <a:pt x="655" y="11540"/>
                  </a:cubicBezTo>
                  <a:close/>
                  <a:moveTo>
                    <a:pt x="12097" y="11426"/>
                  </a:moveTo>
                  <a:cubicBezTo>
                    <a:pt x="12112" y="11463"/>
                    <a:pt x="12138" y="11498"/>
                    <a:pt x="12161" y="11529"/>
                  </a:cubicBezTo>
                  <a:cubicBezTo>
                    <a:pt x="12185" y="11555"/>
                    <a:pt x="12204" y="11581"/>
                    <a:pt x="12208" y="11597"/>
                  </a:cubicBezTo>
                  <a:cubicBezTo>
                    <a:pt x="12217" y="11634"/>
                    <a:pt x="12211" y="11673"/>
                    <a:pt x="12191" y="11704"/>
                  </a:cubicBezTo>
                  <a:cubicBezTo>
                    <a:pt x="12172" y="11733"/>
                    <a:pt x="12145" y="11752"/>
                    <a:pt x="12112" y="11760"/>
                  </a:cubicBezTo>
                  <a:cubicBezTo>
                    <a:pt x="12106" y="11761"/>
                    <a:pt x="12098" y="11761"/>
                    <a:pt x="12092" y="11762"/>
                  </a:cubicBezTo>
                  <a:lnTo>
                    <a:pt x="12072" y="11714"/>
                  </a:lnTo>
                  <a:cubicBezTo>
                    <a:pt x="12076" y="11714"/>
                    <a:pt x="12079" y="11715"/>
                    <a:pt x="12082" y="11715"/>
                  </a:cubicBezTo>
                  <a:cubicBezTo>
                    <a:pt x="12090" y="11715"/>
                    <a:pt x="12096" y="11714"/>
                    <a:pt x="12101" y="11713"/>
                  </a:cubicBezTo>
                  <a:cubicBezTo>
                    <a:pt x="12123" y="11708"/>
                    <a:pt x="12142" y="11694"/>
                    <a:pt x="12154" y="11675"/>
                  </a:cubicBezTo>
                  <a:cubicBezTo>
                    <a:pt x="12167" y="11655"/>
                    <a:pt x="12170" y="11630"/>
                    <a:pt x="12165" y="11607"/>
                  </a:cubicBezTo>
                  <a:cubicBezTo>
                    <a:pt x="12155" y="11567"/>
                    <a:pt x="12121" y="11538"/>
                    <a:pt x="12080" y="11538"/>
                  </a:cubicBezTo>
                  <a:cubicBezTo>
                    <a:pt x="12073" y="11538"/>
                    <a:pt x="12065" y="11539"/>
                    <a:pt x="12059" y="11540"/>
                  </a:cubicBezTo>
                  <a:cubicBezTo>
                    <a:pt x="12038" y="11545"/>
                    <a:pt x="12020" y="11559"/>
                    <a:pt x="12009" y="11577"/>
                  </a:cubicBezTo>
                  <a:cubicBezTo>
                    <a:pt x="11996" y="11552"/>
                    <a:pt x="11984" y="11528"/>
                    <a:pt x="11969" y="11503"/>
                  </a:cubicBezTo>
                  <a:cubicBezTo>
                    <a:pt x="11969" y="11489"/>
                    <a:pt x="11971" y="11474"/>
                    <a:pt x="11969" y="11461"/>
                  </a:cubicBezTo>
                  <a:lnTo>
                    <a:pt x="12024" y="11446"/>
                  </a:lnTo>
                  <a:lnTo>
                    <a:pt x="12097" y="11426"/>
                  </a:lnTo>
                  <a:close/>
                  <a:moveTo>
                    <a:pt x="12175" y="11782"/>
                  </a:moveTo>
                  <a:cubicBezTo>
                    <a:pt x="12176" y="11789"/>
                    <a:pt x="12176" y="11798"/>
                    <a:pt x="12177" y="11805"/>
                  </a:cubicBezTo>
                  <a:cubicBezTo>
                    <a:pt x="12179" y="11813"/>
                    <a:pt x="12183" y="11820"/>
                    <a:pt x="12185" y="11827"/>
                  </a:cubicBezTo>
                  <a:cubicBezTo>
                    <a:pt x="12178" y="11827"/>
                    <a:pt x="12172" y="11826"/>
                    <a:pt x="12165" y="11826"/>
                  </a:cubicBezTo>
                  <a:cubicBezTo>
                    <a:pt x="12153" y="11826"/>
                    <a:pt x="12140" y="11827"/>
                    <a:pt x="12128" y="11830"/>
                  </a:cubicBezTo>
                  <a:cubicBezTo>
                    <a:pt x="12123" y="11831"/>
                    <a:pt x="12121" y="11833"/>
                    <a:pt x="12117" y="11833"/>
                  </a:cubicBezTo>
                  <a:lnTo>
                    <a:pt x="12109" y="11805"/>
                  </a:lnTo>
                  <a:cubicBezTo>
                    <a:pt x="12113" y="11805"/>
                    <a:pt x="12118" y="11805"/>
                    <a:pt x="12122" y="11804"/>
                  </a:cubicBezTo>
                  <a:cubicBezTo>
                    <a:pt x="12142" y="11800"/>
                    <a:pt x="12159" y="11792"/>
                    <a:pt x="12175" y="11782"/>
                  </a:cubicBezTo>
                  <a:close/>
                  <a:moveTo>
                    <a:pt x="508" y="11851"/>
                  </a:moveTo>
                  <a:cubicBezTo>
                    <a:pt x="516" y="11851"/>
                    <a:pt x="522" y="11852"/>
                    <a:pt x="527" y="11857"/>
                  </a:cubicBezTo>
                  <a:cubicBezTo>
                    <a:pt x="540" y="11866"/>
                    <a:pt x="545" y="11883"/>
                    <a:pt x="542" y="11899"/>
                  </a:cubicBezTo>
                  <a:lnTo>
                    <a:pt x="534" y="11907"/>
                  </a:lnTo>
                  <a:cubicBezTo>
                    <a:pt x="527" y="11914"/>
                    <a:pt x="521" y="11921"/>
                    <a:pt x="514" y="11928"/>
                  </a:cubicBezTo>
                  <a:cubicBezTo>
                    <a:pt x="511" y="11929"/>
                    <a:pt x="507" y="11930"/>
                    <a:pt x="503" y="11930"/>
                  </a:cubicBezTo>
                  <a:cubicBezTo>
                    <a:pt x="497" y="11930"/>
                    <a:pt x="491" y="11928"/>
                    <a:pt x="485" y="11925"/>
                  </a:cubicBezTo>
                  <a:cubicBezTo>
                    <a:pt x="477" y="11921"/>
                    <a:pt x="472" y="11914"/>
                    <a:pt x="469" y="11904"/>
                  </a:cubicBezTo>
                  <a:cubicBezTo>
                    <a:pt x="466" y="11893"/>
                    <a:pt x="469" y="11882"/>
                    <a:pt x="475" y="11871"/>
                  </a:cubicBezTo>
                  <a:cubicBezTo>
                    <a:pt x="482" y="11860"/>
                    <a:pt x="496" y="11851"/>
                    <a:pt x="508" y="11851"/>
                  </a:cubicBezTo>
                  <a:close/>
                  <a:moveTo>
                    <a:pt x="12159" y="11992"/>
                  </a:moveTo>
                  <a:lnTo>
                    <a:pt x="12159" y="11992"/>
                  </a:lnTo>
                  <a:cubicBezTo>
                    <a:pt x="12167" y="11992"/>
                    <a:pt x="12174" y="11998"/>
                    <a:pt x="12175" y="12005"/>
                  </a:cubicBezTo>
                  <a:cubicBezTo>
                    <a:pt x="12176" y="12011"/>
                    <a:pt x="12175" y="12016"/>
                    <a:pt x="12172" y="12020"/>
                  </a:cubicBezTo>
                  <a:cubicBezTo>
                    <a:pt x="12170" y="12021"/>
                    <a:pt x="12169" y="12023"/>
                    <a:pt x="12166" y="12024"/>
                  </a:cubicBezTo>
                  <a:cubicBezTo>
                    <a:pt x="12164" y="12014"/>
                    <a:pt x="12161" y="12001"/>
                    <a:pt x="12159" y="11992"/>
                  </a:cubicBezTo>
                  <a:close/>
                  <a:moveTo>
                    <a:pt x="4314" y="11557"/>
                  </a:moveTo>
                  <a:lnTo>
                    <a:pt x="4474" y="11717"/>
                  </a:lnTo>
                  <a:cubicBezTo>
                    <a:pt x="4432" y="11766"/>
                    <a:pt x="4405" y="11833"/>
                    <a:pt x="4382" y="11892"/>
                  </a:cubicBezTo>
                  <a:cubicBezTo>
                    <a:pt x="4363" y="11940"/>
                    <a:pt x="4345" y="11984"/>
                    <a:pt x="4325" y="12003"/>
                  </a:cubicBezTo>
                  <a:cubicBezTo>
                    <a:pt x="4281" y="12047"/>
                    <a:pt x="4223" y="12072"/>
                    <a:pt x="4161" y="12072"/>
                  </a:cubicBezTo>
                  <a:cubicBezTo>
                    <a:pt x="4107" y="12072"/>
                    <a:pt x="4055" y="12051"/>
                    <a:pt x="4017" y="12013"/>
                  </a:cubicBezTo>
                  <a:cubicBezTo>
                    <a:pt x="3977" y="11973"/>
                    <a:pt x="3956" y="11919"/>
                    <a:pt x="3957" y="11861"/>
                  </a:cubicBezTo>
                  <a:cubicBezTo>
                    <a:pt x="3961" y="11804"/>
                    <a:pt x="3986" y="11749"/>
                    <a:pt x="4029" y="11707"/>
                  </a:cubicBezTo>
                  <a:cubicBezTo>
                    <a:pt x="4049" y="11687"/>
                    <a:pt x="4092" y="11670"/>
                    <a:pt x="4139" y="11650"/>
                  </a:cubicBezTo>
                  <a:cubicBezTo>
                    <a:pt x="4198" y="11626"/>
                    <a:pt x="4266" y="11598"/>
                    <a:pt x="4314" y="11557"/>
                  </a:cubicBezTo>
                  <a:close/>
                  <a:moveTo>
                    <a:pt x="5443" y="11129"/>
                  </a:moveTo>
                  <a:cubicBezTo>
                    <a:pt x="5468" y="11129"/>
                    <a:pt x="5494" y="11132"/>
                    <a:pt x="5520" y="11135"/>
                  </a:cubicBezTo>
                  <a:cubicBezTo>
                    <a:pt x="5652" y="11155"/>
                    <a:pt x="5768" y="11227"/>
                    <a:pt x="5845" y="11334"/>
                  </a:cubicBezTo>
                  <a:cubicBezTo>
                    <a:pt x="5924" y="11441"/>
                    <a:pt x="5955" y="11572"/>
                    <a:pt x="5934" y="11704"/>
                  </a:cubicBezTo>
                  <a:cubicBezTo>
                    <a:pt x="5897" y="11945"/>
                    <a:pt x="5685" y="12125"/>
                    <a:pt x="5443" y="12125"/>
                  </a:cubicBezTo>
                  <a:cubicBezTo>
                    <a:pt x="5417" y="12125"/>
                    <a:pt x="5391" y="12123"/>
                    <a:pt x="5367" y="12119"/>
                  </a:cubicBezTo>
                  <a:cubicBezTo>
                    <a:pt x="5235" y="12099"/>
                    <a:pt x="5119" y="12028"/>
                    <a:pt x="5041" y="11921"/>
                  </a:cubicBezTo>
                  <a:cubicBezTo>
                    <a:pt x="5037" y="11915"/>
                    <a:pt x="5033" y="11908"/>
                    <a:pt x="5027" y="11902"/>
                  </a:cubicBezTo>
                  <a:cubicBezTo>
                    <a:pt x="4961" y="11800"/>
                    <a:pt x="4934" y="11678"/>
                    <a:pt x="4951" y="11557"/>
                  </a:cubicBezTo>
                  <a:lnTo>
                    <a:pt x="4951" y="11551"/>
                  </a:lnTo>
                  <a:cubicBezTo>
                    <a:pt x="4975" y="11401"/>
                    <a:pt x="5066" y="11272"/>
                    <a:pt x="5190" y="11199"/>
                  </a:cubicBezTo>
                  <a:cubicBezTo>
                    <a:pt x="5265" y="11154"/>
                    <a:pt x="5351" y="11129"/>
                    <a:pt x="5443" y="11129"/>
                  </a:cubicBezTo>
                  <a:close/>
                  <a:moveTo>
                    <a:pt x="519" y="11666"/>
                  </a:moveTo>
                  <a:cubicBezTo>
                    <a:pt x="564" y="11666"/>
                    <a:pt x="603" y="11680"/>
                    <a:pt x="636" y="11709"/>
                  </a:cubicBezTo>
                  <a:cubicBezTo>
                    <a:pt x="659" y="11729"/>
                    <a:pt x="676" y="11751"/>
                    <a:pt x="689" y="11776"/>
                  </a:cubicBezTo>
                  <a:cubicBezTo>
                    <a:pt x="662" y="11794"/>
                    <a:pt x="638" y="11814"/>
                    <a:pt x="613" y="11834"/>
                  </a:cubicBezTo>
                  <a:cubicBezTo>
                    <a:pt x="604" y="11815"/>
                    <a:pt x="593" y="11800"/>
                    <a:pt x="576" y="11787"/>
                  </a:cubicBezTo>
                  <a:cubicBezTo>
                    <a:pt x="557" y="11773"/>
                    <a:pt x="535" y="11767"/>
                    <a:pt x="512" y="11767"/>
                  </a:cubicBezTo>
                  <a:cubicBezTo>
                    <a:pt x="471" y="11767"/>
                    <a:pt x="429" y="11788"/>
                    <a:pt x="405" y="11826"/>
                  </a:cubicBezTo>
                  <a:cubicBezTo>
                    <a:pt x="385" y="11857"/>
                    <a:pt x="380" y="11895"/>
                    <a:pt x="387" y="11928"/>
                  </a:cubicBezTo>
                  <a:cubicBezTo>
                    <a:pt x="396" y="11958"/>
                    <a:pt x="416" y="11983"/>
                    <a:pt x="442" y="11998"/>
                  </a:cubicBezTo>
                  <a:cubicBezTo>
                    <a:pt x="443" y="11999"/>
                    <a:pt x="445" y="11999"/>
                    <a:pt x="447" y="12000"/>
                  </a:cubicBezTo>
                  <a:cubicBezTo>
                    <a:pt x="407" y="12050"/>
                    <a:pt x="373" y="12100"/>
                    <a:pt x="343" y="12155"/>
                  </a:cubicBezTo>
                  <a:lnTo>
                    <a:pt x="260" y="12121"/>
                  </a:lnTo>
                  <a:cubicBezTo>
                    <a:pt x="276" y="12069"/>
                    <a:pt x="285" y="12007"/>
                    <a:pt x="291" y="11947"/>
                  </a:cubicBezTo>
                  <a:cubicBezTo>
                    <a:pt x="300" y="11878"/>
                    <a:pt x="307" y="11812"/>
                    <a:pt x="328" y="11779"/>
                  </a:cubicBezTo>
                  <a:cubicBezTo>
                    <a:pt x="372" y="11708"/>
                    <a:pt x="444" y="11666"/>
                    <a:pt x="519" y="11666"/>
                  </a:cubicBezTo>
                  <a:close/>
                  <a:moveTo>
                    <a:pt x="3929" y="11960"/>
                  </a:moveTo>
                  <a:cubicBezTo>
                    <a:pt x="3941" y="11993"/>
                    <a:pt x="3960" y="12021"/>
                    <a:pt x="3985" y="12046"/>
                  </a:cubicBezTo>
                  <a:cubicBezTo>
                    <a:pt x="4009" y="12071"/>
                    <a:pt x="4038" y="12089"/>
                    <a:pt x="4070" y="12102"/>
                  </a:cubicBezTo>
                  <a:cubicBezTo>
                    <a:pt x="4055" y="12113"/>
                    <a:pt x="4041" y="12125"/>
                    <a:pt x="4029" y="12137"/>
                  </a:cubicBezTo>
                  <a:cubicBezTo>
                    <a:pt x="4017" y="12151"/>
                    <a:pt x="4004" y="12163"/>
                    <a:pt x="3994" y="12178"/>
                  </a:cubicBezTo>
                  <a:cubicBezTo>
                    <a:pt x="3982" y="12148"/>
                    <a:pt x="3964" y="12119"/>
                    <a:pt x="3939" y="12094"/>
                  </a:cubicBezTo>
                  <a:cubicBezTo>
                    <a:pt x="3915" y="12071"/>
                    <a:pt x="3886" y="12052"/>
                    <a:pt x="3855" y="12039"/>
                  </a:cubicBezTo>
                  <a:cubicBezTo>
                    <a:pt x="3869" y="12028"/>
                    <a:pt x="3882" y="12015"/>
                    <a:pt x="3896" y="12003"/>
                  </a:cubicBezTo>
                  <a:cubicBezTo>
                    <a:pt x="3908" y="11989"/>
                    <a:pt x="3919" y="11974"/>
                    <a:pt x="3929" y="11960"/>
                  </a:cubicBezTo>
                  <a:close/>
                  <a:moveTo>
                    <a:pt x="12160" y="11872"/>
                  </a:moveTo>
                  <a:cubicBezTo>
                    <a:pt x="12223" y="11872"/>
                    <a:pt x="12276" y="11921"/>
                    <a:pt x="12287" y="11988"/>
                  </a:cubicBezTo>
                  <a:cubicBezTo>
                    <a:pt x="12290" y="12005"/>
                    <a:pt x="12281" y="12040"/>
                    <a:pt x="12271" y="12073"/>
                  </a:cubicBezTo>
                  <a:cubicBezTo>
                    <a:pt x="12261" y="12110"/>
                    <a:pt x="12250" y="12151"/>
                    <a:pt x="12249" y="12189"/>
                  </a:cubicBezTo>
                  <a:lnTo>
                    <a:pt x="12189" y="12194"/>
                  </a:lnTo>
                  <a:cubicBezTo>
                    <a:pt x="12187" y="12159"/>
                    <a:pt x="12184" y="12127"/>
                    <a:pt x="12178" y="12093"/>
                  </a:cubicBezTo>
                  <a:cubicBezTo>
                    <a:pt x="12197" y="12089"/>
                    <a:pt x="12214" y="12078"/>
                    <a:pt x="12228" y="12062"/>
                  </a:cubicBezTo>
                  <a:cubicBezTo>
                    <a:pt x="12243" y="12042"/>
                    <a:pt x="12248" y="12019"/>
                    <a:pt x="12245" y="11995"/>
                  </a:cubicBezTo>
                  <a:cubicBezTo>
                    <a:pt x="12237" y="11951"/>
                    <a:pt x="12200" y="11920"/>
                    <a:pt x="12158" y="11920"/>
                  </a:cubicBezTo>
                  <a:cubicBezTo>
                    <a:pt x="12154" y="11920"/>
                    <a:pt x="12149" y="11920"/>
                    <a:pt x="12145" y="11921"/>
                  </a:cubicBezTo>
                  <a:lnTo>
                    <a:pt x="12144" y="11921"/>
                  </a:lnTo>
                  <a:cubicBezTo>
                    <a:pt x="12139" y="11905"/>
                    <a:pt x="12134" y="11890"/>
                    <a:pt x="12130" y="11877"/>
                  </a:cubicBezTo>
                  <a:cubicBezTo>
                    <a:pt x="12133" y="11877"/>
                    <a:pt x="12134" y="11875"/>
                    <a:pt x="12136" y="11875"/>
                  </a:cubicBezTo>
                  <a:cubicBezTo>
                    <a:pt x="12145" y="11873"/>
                    <a:pt x="12152" y="11872"/>
                    <a:pt x="12160" y="11872"/>
                  </a:cubicBezTo>
                  <a:close/>
                  <a:moveTo>
                    <a:pt x="5443" y="10972"/>
                  </a:moveTo>
                  <a:cubicBezTo>
                    <a:pt x="5478" y="10972"/>
                    <a:pt x="5510" y="10975"/>
                    <a:pt x="5544" y="10980"/>
                  </a:cubicBezTo>
                  <a:cubicBezTo>
                    <a:pt x="5717" y="11007"/>
                    <a:pt x="5870" y="11100"/>
                    <a:pt x="5973" y="11241"/>
                  </a:cubicBezTo>
                  <a:cubicBezTo>
                    <a:pt x="6075" y="11382"/>
                    <a:pt x="6118" y="11556"/>
                    <a:pt x="6091" y="11729"/>
                  </a:cubicBezTo>
                  <a:cubicBezTo>
                    <a:pt x="6043" y="12045"/>
                    <a:pt x="5764" y="12284"/>
                    <a:pt x="5444" y="12284"/>
                  </a:cubicBezTo>
                  <a:cubicBezTo>
                    <a:pt x="5411" y="12284"/>
                    <a:pt x="5376" y="12281"/>
                    <a:pt x="5344" y="12275"/>
                  </a:cubicBezTo>
                  <a:cubicBezTo>
                    <a:pt x="5009" y="12224"/>
                    <a:pt x="4773" y="11925"/>
                    <a:pt x="4789" y="11594"/>
                  </a:cubicBezTo>
                  <a:cubicBezTo>
                    <a:pt x="4803" y="11587"/>
                    <a:pt x="4815" y="11578"/>
                    <a:pt x="4825" y="11570"/>
                  </a:cubicBezTo>
                  <a:cubicBezTo>
                    <a:pt x="4876" y="11518"/>
                    <a:pt x="4905" y="11452"/>
                    <a:pt x="4906" y="11382"/>
                  </a:cubicBezTo>
                  <a:cubicBezTo>
                    <a:pt x="4906" y="11368"/>
                    <a:pt x="4905" y="11356"/>
                    <a:pt x="4904" y="11342"/>
                  </a:cubicBezTo>
                  <a:cubicBezTo>
                    <a:pt x="4920" y="11318"/>
                    <a:pt x="4937" y="11294"/>
                    <a:pt x="4958" y="11273"/>
                  </a:cubicBezTo>
                  <a:cubicBezTo>
                    <a:pt x="4979" y="11252"/>
                    <a:pt x="5003" y="11235"/>
                    <a:pt x="5027" y="11220"/>
                  </a:cubicBezTo>
                  <a:cubicBezTo>
                    <a:pt x="5038" y="11221"/>
                    <a:pt x="5048" y="11223"/>
                    <a:pt x="5059" y="11223"/>
                  </a:cubicBezTo>
                  <a:cubicBezTo>
                    <a:pt x="5068" y="11223"/>
                    <a:pt x="5078" y="11221"/>
                    <a:pt x="5085" y="11220"/>
                  </a:cubicBezTo>
                  <a:lnTo>
                    <a:pt x="5085" y="11220"/>
                  </a:lnTo>
                  <a:cubicBezTo>
                    <a:pt x="4992" y="11302"/>
                    <a:pt x="4926" y="11415"/>
                    <a:pt x="4906" y="11544"/>
                  </a:cubicBezTo>
                  <a:cubicBezTo>
                    <a:pt x="4884" y="11688"/>
                    <a:pt x="4920" y="11831"/>
                    <a:pt x="5005" y="11948"/>
                  </a:cubicBezTo>
                  <a:cubicBezTo>
                    <a:pt x="5091" y="12066"/>
                    <a:pt x="5217" y="12142"/>
                    <a:pt x="5362" y="12165"/>
                  </a:cubicBezTo>
                  <a:cubicBezTo>
                    <a:pt x="5389" y="12169"/>
                    <a:pt x="5416" y="12172"/>
                    <a:pt x="5446" y="12172"/>
                  </a:cubicBezTo>
                  <a:cubicBezTo>
                    <a:pt x="5715" y="12172"/>
                    <a:pt x="5942" y="11978"/>
                    <a:pt x="5982" y="11710"/>
                  </a:cubicBezTo>
                  <a:cubicBezTo>
                    <a:pt x="6005" y="11567"/>
                    <a:pt x="5969" y="11423"/>
                    <a:pt x="5884" y="11305"/>
                  </a:cubicBezTo>
                  <a:cubicBezTo>
                    <a:pt x="5797" y="11188"/>
                    <a:pt x="5671" y="11112"/>
                    <a:pt x="5527" y="11089"/>
                  </a:cubicBezTo>
                  <a:cubicBezTo>
                    <a:pt x="5500" y="11086"/>
                    <a:pt x="5470" y="11083"/>
                    <a:pt x="5443" y="11083"/>
                  </a:cubicBezTo>
                  <a:cubicBezTo>
                    <a:pt x="5385" y="11083"/>
                    <a:pt x="5328" y="11093"/>
                    <a:pt x="5275" y="11112"/>
                  </a:cubicBezTo>
                  <a:cubicBezTo>
                    <a:pt x="5291" y="11086"/>
                    <a:pt x="5306" y="11051"/>
                    <a:pt x="5320" y="11014"/>
                  </a:cubicBezTo>
                  <a:cubicBezTo>
                    <a:pt x="5324" y="11003"/>
                    <a:pt x="5330" y="10993"/>
                    <a:pt x="5333" y="10981"/>
                  </a:cubicBezTo>
                  <a:cubicBezTo>
                    <a:pt x="5369" y="10975"/>
                    <a:pt x="5406" y="10972"/>
                    <a:pt x="5443" y="10972"/>
                  </a:cubicBezTo>
                  <a:close/>
                  <a:moveTo>
                    <a:pt x="12195" y="12410"/>
                  </a:moveTo>
                  <a:cubicBezTo>
                    <a:pt x="12204" y="12410"/>
                    <a:pt x="12211" y="12419"/>
                    <a:pt x="12211" y="12427"/>
                  </a:cubicBezTo>
                  <a:cubicBezTo>
                    <a:pt x="12211" y="12437"/>
                    <a:pt x="12204" y="12445"/>
                    <a:pt x="12195" y="12445"/>
                  </a:cubicBezTo>
                  <a:lnTo>
                    <a:pt x="12193" y="12445"/>
                  </a:lnTo>
                  <a:cubicBezTo>
                    <a:pt x="12195" y="12432"/>
                    <a:pt x="12195" y="12421"/>
                    <a:pt x="12195" y="12410"/>
                  </a:cubicBezTo>
                  <a:close/>
                  <a:moveTo>
                    <a:pt x="4092" y="12341"/>
                  </a:moveTo>
                  <a:cubicBezTo>
                    <a:pt x="4114" y="12382"/>
                    <a:pt x="4137" y="12422"/>
                    <a:pt x="4163" y="12462"/>
                  </a:cubicBezTo>
                  <a:cubicBezTo>
                    <a:pt x="4138" y="12448"/>
                    <a:pt x="4114" y="12427"/>
                    <a:pt x="4101" y="12397"/>
                  </a:cubicBezTo>
                  <a:cubicBezTo>
                    <a:pt x="4096" y="12385"/>
                    <a:pt x="4093" y="12364"/>
                    <a:pt x="4092" y="12341"/>
                  </a:cubicBezTo>
                  <a:close/>
                  <a:moveTo>
                    <a:pt x="12255" y="12235"/>
                  </a:moveTo>
                  <a:cubicBezTo>
                    <a:pt x="12264" y="12272"/>
                    <a:pt x="12281" y="12309"/>
                    <a:pt x="12296" y="12343"/>
                  </a:cubicBezTo>
                  <a:cubicBezTo>
                    <a:pt x="12311" y="12375"/>
                    <a:pt x="12327" y="12409"/>
                    <a:pt x="12327" y="12428"/>
                  </a:cubicBezTo>
                  <a:cubicBezTo>
                    <a:pt x="12324" y="12466"/>
                    <a:pt x="12311" y="12500"/>
                    <a:pt x="12287" y="12525"/>
                  </a:cubicBezTo>
                  <a:cubicBezTo>
                    <a:pt x="12264" y="12549"/>
                    <a:pt x="12235" y="12564"/>
                    <a:pt x="12203" y="12564"/>
                  </a:cubicBezTo>
                  <a:cubicBezTo>
                    <a:pt x="12199" y="12564"/>
                    <a:pt x="12195" y="12564"/>
                    <a:pt x="12191" y="12563"/>
                  </a:cubicBezTo>
                  <a:cubicBezTo>
                    <a:pt x="12188" y="12563"/>
                    <a:pt x="12186" y="12562"/>
                    <a:pt x="12183" y="12560"/>
                  </a:cubicBezTo>
                  <a:cubicBezTo>
                    <a:pt x="12186" y="12544"/>
                    <a:pt x="12186" y="12530"/>
                    <a:pt x="12188" y="12515"/>
                  </a:cubicBezTo>
                  <a:cubicBezTo>
                    <a:pt x="12191" y="12515"/>
                    <a:pt x="12192" y="12516"/>
                    <a:pt x="12195" y="12516"/>
                  </a:cubicBezTo>
                  <a:lnTo>
                    <a:pt x="12197" y="12516"/>
                  </a:lnTo>
                  <a:cubicBezTo>
                    <a:pt x="12244" y="12516"/>
                    <a:pt x="12282" y="12476"/>
                    <a:pt x="12282" y="12427"/>
                  </a:cubicBezTo>
                  <a:cubicBezTo>
                    <a:pt x="12282" y="12404"/>
                    <a:pt x="12272" y="12380"/>
                    <a:pt x="12256" y="12364"/>
                  </a:cubicBezTo>
                  <a:cubicBezTo>
                    <a:pt x="12241" y="12348"/>
                    <a:pt x="12222" y="12341"/>
                    <a:pt x="12197" y="12341"/>
                  </a:cubicBezTo>
                  <a:cubicBezTo>
                    <a:pt x="12197" y="12306"/>
                    <a:pt x="12197" y="12273"/>
                    <a:pt x="12196" y="12240"/>
                  </a:cubicBezTo>
                  <a:lnTo>
                    <a:pt x="12232" y="12237"/>
                  </a:lnTo>
                  <a:lnTo>
                    <a:pt x="12255" y="12235"/>
                  </a:lnTo>
                  <a:close/>
                  <a:moveTo>
                    <a:pt x="5668" y="10706"/>
                  </a:moveTo>
                  <a:cubicBezTo>
                    <a:pt x="5885" y="10759"/>
                    <a:pt x="6074" y="10883"/>
                    <a:pt x="6207" y="11066"/>
                  </a:cubicBezTo>
                  <a:cubicBezTo>
                    <a:pt x="6356" y="11270"/>
                    <a:pt x="6418" y="11520"/>
                    <a:pt x="6379" y="11769"/>
                  </a:cubicBezTo>
                  <a:cubicBezTo>
                    <a:pt x="6308" y="12227"/>
                    <a:pt x="5906" y="12573"/>
                    <a:pt x="5444" y="12573"/>
                  </a:cubicBezTo>
                  <a:cubicBezTo>
                    <a:pt x="5395" y="12573"/>
                    <a:pt x="5347" y="12568"/>
                    <a:pt x="5298" y="12560"/>
                  </a:cubicBezTo>
                  <a:cubicBezTo>
                    <a:pt x="4873" y="12495"/>
                    <a:pt x="4560" y="12156"/>
                    <a:pt x="4504" y="11750"/>
                  </a:cubicBezTo>
                  <a:cubicBezTo>
                    <a:pt x="4511" y="11746"/>
                    <a:pt x="4516" y="11737"/>
                    <a:pt x="4521" y="11733"/>
                  </a:cubicBezTo>
                  <a:cubicBezTo>
                    <a:pt x="4565" y="11689"/>
                    <a:pt x="4636" y="11660"/>
                    <a:pt x="4698" y="11635"/>
                  </a:cubicBezTo>
                  <a:cubicBezTo>
                    <a:pt x="4714" y="11629"/>
                    <a:pt x="4729" y="11624"/>
                    <a:pt x="4743" y="11617"/>
                  </a:cubicBezTo>
                  <a:lnTo>
                    <a:pt x="4743" y="11617"/>
                  </a:lnTo>
                  <a:cubicBezTo>
                    <a:pt x="4737" y="11961"/>
                    <a:pt x="4987" y="12266"/>
                    <a:pt x="5336" y="12320"/>
                  </a:cubicBezTo>
                  <a:cubicBezTo>
                    <a:pt x="5372" y="12325"/>
                    <a:pt x="5409" y="12327"/>
                    <a:pt x="5444" y="12327"/>
                  </a:cubicBezTo>
                  <a:cubicBezTo>
                    <a:pt x="5787" y="12327"/>
                    <a:pt x="6084" y="12072"/>
                    <a:pt x="6137" y="11733"/>
                  </a:cubicBezTo>
                  <a:cubicBezTo>
                    <a:pt x="6165" y="11549"/>
                    <a:pt x="6121" y="11362"/>
                    <a:pt x="6010" y="11212"/>
                  </a:cubicBezTo>
                  <a:cubicBezTo>
                    <a:pt x="5899" y="11060"/>
                    <a:pt x="5737" y="10961"/>
                    <a:pt x="5551" y="10933"/>
                  </a:cubicBezTo>
                  <a:cubicBezTo>
                    <a:pt x="5516" y="10927"/>
                    <a:pt x="5479" y="10924"/>
                    <a:pt x="5443" y="10924"/>
                  </a:cubicBezTo>
                  <a:cubicBezTo>
                    <a:pt x="5414" y="10924"/>
                    <a:pt x="5385" y="10927"/>
                    <a:pt x="5356" y="10930"/>
                  </a:cubicBezTo>
                  <a:cubicBezTo>
                    <a:pt x="5373" y="10894"/>
                    <a:pt x="5393" y="10860"/>
                    <a:pt x="5417" y="10835"/>
                  </a:cubicBezTo>
                  <a:cubicBezTo>
                    <a:pt x="5462" y="10791"/>
                    <a:pt x="5532" y="10762"/>
                    <a:pt x="5595" y="10738"/>
                  </a:cubicBezTo>
                  <a:cubicBezTo>
                    <a:pt x="5622" y="10727"/>
                    <a:pt x="5647" y="10717"/>
                    <a:pt x="5668" y="10706"/>
                  </a:cubicBezTo>
                  <a:close/>
                  <a:moveTo>
                    <a:pt x="3764" y="12067"/>
                  </a:moveTo>
                  <a:cubicBezTo>
                    <a:pt x="3819" y="12067"/>
                    <a:pt x="3870" y="12089"/>
                    <a:pt x="3908" y="12127"/>
                  </a:cubicBezTo>
                  <a:cubicBezTo>
                    <a:pt x="3989" y="12208"/>
                    <a:pt x="3983" y="12346"/>
                    <a:pt x="3897" y="12432"/>
                  </a:cubicBezTo>
                  <a:cubicBezTo>
                    <a:pt x="3877" y="12452"/>
                    <a:pt x="3833" y="12469"/>
                    <a:pt x="3786" y="12489"/>
                  </a:cubicBezTo>
                  <a:cubicBezTo>
                    <a:pt x="3727" y="12513"/>
                    <a:pt x="3659" y="12541"/>
                    <a:pt x="3611" y="12581"/>
                  </a:cubicBezTo>
                  <a:lnTo>
                    <a:pt x="3517" y="12488"/>
                  </a:lnTo>
                  <a:lnTo>
                    <a:pt x="3451" y="12422"/>
                  </a:lnTo>
                  <a:cubicBezTo>
                    <a:pt x="3492" y="12373"/>
                    <a:pt x="3518" y="12306"/>
                    <a:pt x="3543" y="12247"/>
                  </a:cubicBezTo>
                  <a:cubicBezTo>
                    <a:pt x="3561" y="12199"/>
                    <a:pt x="3580" y="12155"/>
                    <a:pt x="3600" y="12136"/>
                  </a:cubicBezTo>
                  <a:cubicBezTo>
                    <a:pt x="3645" y="12092"/>
                    <a:pt x="3703" y="12067"/>
                    <a:pt x="3764" y="12067"/>
                  </a:cubicBezTo>
                  <a:close/>
                  <a:moveTo>
                    <a:pt x="12243" y="12604"/>
                  </a:moveTo>
                  <a:cubicBezTo>
                    <a:pt x="12243" y="12612"/>
                    <a:pt x="12239" y="12619"/>
                    <a:pt x="12238" y="12627"/>
                  </a:cubicBezTo>
                  <a:cubicBezTo>
                    <a:pt x="12237" y="12636"/>
                    <a:pt x="12238" y="12644"/>
                    <a:pt x="12238" y="12653"/>
                  </a:cubicBezTo>
                  <a:cubicBezTo>
                    <a:pt x="12222" y="12643"/>
                    <a:pt x="12203" y="12637"/>
                    <a:pt x="12183" y="12636"/>
                  </a:cubicBezTo>
                  <a:lnTo>
                    <a:pt x="12171" y="12636"/>
                  </a:lnTo>
                  <a:cubicBezTo>
                    <a:pt x="12172" y="12626"/>
                    <a:pt x="12175" y="12617"/>
                    <a:pt x="12176" y="12607"/>
                  </a:cubicBezTo>
                  <a:cubicBezTo>
                    <a:pt x="12179" y="12607"/>
                    <a:pt x="12183" y="12610"/>
                    <a:pt x="12186" y="12610"/>
                  </a:cubicBezTo>
                  <a:cubicBezTo>
                    <a:pt x="12191" y="12610"/>
                    <a:pt x="12196" y="12611"/>
                    <a:pt x="12202" y="12611"/>
                  </a:cubicBezTo>
                  <a:cubicBezTo>
                    <a:pt x="12216" y="12611"/>
                    <a:pt x="12229" y="12607"/>
                    <a:pt x="12243" y="12604"/>
                  </a:cubicBezTo>
                  <a:close/>
                  <a:moveTo>
                    <a:pt x="244" y="12166"/>
                  </a:moveTo>
                  <a:lnTo>
                    <a:pt x="321" y="12195"/>
                  </a:lnTo>
                  <a:cubicBezTo>
                    <a:pt x="289" y="12255"/>
                    <a:pt x="263" y="12316"/>
                    <a:pt x="242" y="12380"/>
                  </a:cubicBezTo>
                  <a:cubicBezTo>
                    <a:pt x="196" y="12390"/>
                    <a:pt x="157" y="12430"/>
                    <a:pt x="148" y="12482"/>
                  </a:cubicBezTo>
                  <a:cubicBezTo>
                    <a:pt x="141" y="12519"/>
                    <a:pt x="149" y="12554"/>
                    <a:pt x="171" y="12583"/>
                  </a:cubicBezTo>
                  <a:cubicBezTo>
                    <a:pt x="176" y="12590"/>
                    <a:pt x="183" y="12594"/>
                    <a:pt x="188" y="12599"/>
                  </a:cubicBezTo>
                  <a:cubicBezTo>
                    <a:pt x="183" y="12637"/>
                    <a:pt x="179" y="12675"/>
                    <a:pt x="176" y="12714"/>
                  </a:cubicBezTo>
                  <a:cubicBezTo>
                    <a:pt x="147" y="12701"/>
                    <a:pt x="118" y="12682"/>
                    <a:pt x="97" y="12653"/>
                  </a:cubicBezTo>
                  <a:cubicBezTo>
                    <a:pt x="60" y="12601"/>
                    <a:pt x="47" y="12532"/>
                    <a:pt x="58" y="12464"/>
                  </a:cubicBezTo>
                  <a:cubicBezTo>
                    <a:pt x="64" y="12427"/>
                    <a:pt x="102" y="12372"/>
                    <a:pt x="139" y="12322"/>
                  </a:cubicBezTo>
                  <a:lnTo>
                    <a:pt x="159" y="12295"/>
                  </a:lnTo>
                  <a:cubicBezTo>
                    <a:pt x="190" y="12253"/>
                    <a:pt x="223" y="12210"/>
                    <a:pt x="244" y="12166"/>
                  </a:cubicBezTo>
                  <a:close/>
                  <a:moveTo>
                    <a:pt x="12156" y="12795"/>
                  </a:moveTo>
                  <a:cubicBezTo>
                    <a:pt x="12161" y="12796"/>
                    <a:pt x="12165" y="12798"/>
                    <a:pt x="12167" y="12801"/>
                  </a:cubicBezTo>
                  <a:cubicBezTo>
                    <a:pt x="12169" y="12805"/>
                    <a:pt x="12171" y="12810"/>
                    <a:pt x="12170" y="12816"/>
                  </a:cubicBezTo>
                  <a:cubicBezTo>
                    <a:pt x="12167" y="12826"/>
                    <a:pt x="12160" y="12831"/>
                    <a:pt x="12154" y="12831"/>
                  </a:cubicBezTo>
                  <a:lnTo>
                    <a:pt x="12150" y="12831"/>
                  </a:lnTo>
                  <a:cubicBezTo>
                    <a:pt x="12140" y="12828"/>
                    <a:pt x="12137" y="12819"/>
                    <a:pt x="12138" y="12810"/>
                  </a:cubicBezTo>
                  <a:cubicBezTo>
                    <a:pt x="12139" y="12801"/>
                    <a:pt x="12146" y="12795"/>
                    <a:pt x="12156" y="12795"/>
                  </a:cubicBezTo>
                  <a:close/>
                  <a:moveTo>
                    <a:pt x="4292" y="12637"/>
                  </a:moveTo>
                  <a:cubicBezTo>
                    <a:pt x="4307" y="12654"/>
                    <a:pt x="4323" y="12670"/>
                    <a:pt x="4339" y="12685"/>
                  </a:cubicBezTo>
                  <a:cubicBezTo>
                    <a:pt x="4341" y="12699"/>
                    <a:pt x="4346" y="12712"/>
                    <a:pt x="4355" y="12724"/>
                  </a:cubicBezTo>
                  <a:cubicBezTo>
                    <a:pt x="4368" y="12740"/>
                    <a:pt x="4386" y="12749"/>
                    <a:pt x="4404" y="12753"/>
                  </a:cubicBezTo>
                  <a:cubicBezTo>
                    <a:pt x="4440" y="12786"/>
                    <a:pt x="4477" y="12816"/>
                    <a:pt x="4514" y="12846"/>
                  </a:cubicBezTo>
                  <a:lnTo>
                    <a:pt x="4504" y="12857"/>
                  </a:lnTo>
                  <a:cubicBezTo>
                    <a:pt x="4476" y="12835"/>
                    <a:pt x="4439" y="12817"/>
                    <a:pt x="4405" y="12801"/>
                  </a:cubicBezTo>
                  <a:cubicBezTo>
                    <a:pt x="4371" y="12785"/>
                    <a:pt x="4335" y="12768"/>
                    <a:pt x="4323" y="12752"/>
                  </a:cubicBezTo>
                  <a:cubicBezTo>
                    <a:pt x="4296" y="12720"/>
                    <a:pt x="4286" y="12679"/>
                    <a:pt x="4291" y="12641"/>
                  </a:cubicBezTo>
                  <a:cubicBezTo>
                    <a:pt x="4291" y="12640"/>
                    <a:pt x="4292" y="12638"/>
                    <a:pt x="4292" y="12637"/>
                  </a:cubicBezTo>
                  <a:close/>
                  <a:moveTo>
                    <a:pt x="141" y="12747"/>
                  </a:moveTo>
                  <a:lnTo>
                    <a:pt x="141" y="12747"/>
                  </a:lnTo>
                  <a:cubicBezTo>
                    <a:pt x="152" y="12752"/>
                    <a:pt x="164" y="12756"/>
                    <a:pt x="175" y="12759"/>
                  </a:cubicBezTo>
                  <a:cubicBezTo>
                    <a:pt x="175" y="12791"/>
                    <a:pt x="176" y="12823"/>
                    <a:pt x="178" y="12853"/>
                  </a:cubicBezTo>
                  <a:cubicBezTo>
                    <a:pt x="166" y="12857"/>
                    <a:pt x="155" y="12862"/>
                    <a:pt x="145" y="12868"/>
                  </a:cubicBezTo>
                  <a:cubicBezTo>
                    <a:pt x="147" y="12848"/>
                    <a:pt x="148" y="12827"/>
                    <a:pt x="148" y="12807"/>
                  </a:cubicBezTo>
                  <a:cubicBezTo>
                    <a:pt x="147" y="12786"/>
                    <a:pt x="144" y="12766"/>
                    <a:pt x="141" y="12747"/>
                  </a:cubicBezTo>
                  <a:close/>
                  <a:moveTo>
                    <a:pt x="5948" y="10462"/>
                  </a:moveTo>
                  <a:cubicBezTo>
                    <a:pt x="5952" y="10462"/>
                    <a:pt x="5955" y="10462"/>
                    <a:pt x="5958" y="10463"/>
                  </a:cubicBezTo>
                  <a:cubicBezTo>
                    <a:pt x="5980" y="10473"/>
                    <a:pt x="5988" y="10515"/>
                    <a:pt x="5969" y="10559"/>
                  </a:cubicBezTo>
                  <a:lnTo>
                    <a:pt x="5918" y="10671"/>
                  </a:lnTo>
                  <a:lnTo>
                    <a:pt x="5934" y="10690"/>
                  </a:lnTo>
                  <a:cubicBezTo>
                    <a:pt x="5974" y="10709"/>
                    <a:pt x="6012" y="10733"/>
                    <a:pt x="6052" y="10761"/>
                  </a:cubicBezTo>
                  <a:lnTo>
                    <a:pt x="6069" y="10772"/>
                  </a:lnTo>
                  <a:lnTo>
                    <a:pt x="6145" y="10677"/>
                  </a:lnTo>
                  <a:cubicBezTo>
                    <a:pt x="6166" y="10651"/>
                    <a:pt x="6196" y="10636"/>
                    <a:pt x="6218" y="10636"/>
                  </a:cubicBezTo>
                  <a:cubicBezTo>
                    <a:pt x="6225" y="10636"/>
                    <a:pt x="6231" y="10637"/>
                    <a:pt x="6236" y="10641"/>
                  </a:cubicBezTo>
                  <a:cubicBezTo>
                    <a:pt x="6254" y="10655"/>
                    <a:pt x="6252" y="10698"/>
                    <a:pt x="6220" y="10738"/>
                  </a:cubicBezTo>
                  <a:lnTo>
                    <a:pt x="6144" y="10833"/>
                  </a:lnTo>
                  <a:lnTo>
                    <a:pt x="6160" y="10846"/>
                  </a:lnTo>
                  <a:cubicBezTo>
                    <a:pt x="6189" y="10873"/>
                    <a:pt x="6219" y="10904"/>
                    <a:pt x="6254" y="10945"/>
                  </a:cubicBezTo>
                  <a:lnTo>
                    <a:pt x="6266" y="10961"/>
                  </a:lnTo>
                  <a:lnTo>
                    <a:pt x="6366" y="10890"/>
                  </a:lnTo>
                  <a:cubicBezTo>
                    <a:pt x="6386" y="10875"/>
                    <a:pt x="6409" y="10865"/>
                    <a:pt x="6429" y="10865"/>
                  </a:cubicBezTo>
                  <a:cubicBezTo>
                    <a:pt x="6438" y="10865"/>
                    <a:pt x="6454" y="10866"/>
                    <a:pt x="6461" y="10879"/>
                  </a:cubicBezTo>
                  <a:cubicBezTo>
                    <a:pt x="6467" y="10886"/>
                    <a:pt x="6467" y="10897"/>
                    <a:pt x="6466" y="10903"/>
                  </a:cubicBezTo>
                  <a:cubicBezTo>
                    <a:pt x="6461" y="10926"/>
                    <a:pt x="6446" y="10950"/>
                    <a:pt x="6420" y="10969"/>
                  </a:cubicBezTo>
                  <a:lnTo>
                    <a:pt x="6322" y="11040"/>
                  </a:lnTo>
                  <a:lnTo>
                    <a:pt x="6334" y="11059"/>
                  </a:lnTo>
                  <a:cubicBezTo>
                    <a:pt x="6360" y="11102"/>
                    <a:pt x="6382" y="11139"/>
                    <a:pt x="6401" y="11177"/>
                  </a:cubicBezTo>
                  <a:lnTo>
                    <a:pt x="6410" y="11197"/>
                  </a:lnTo>
                  <a:lnTo>
                    <a:pt x="6524" y="11154"/>
                  </a:lnTo>
                  <a:cubicBezTo>
                    <a:pt x="6539" y="11149"/>
                    <a:pt x="6554" y="11146"/>
                    <a:pt x="6568" y="11146"/>
                  </a:cubicBezTo>
                  <a:cubicBezTo>
                    <a:pt x="6593" y="11146"/>
                    <a:pt x="6614" y="11154"/>
                    <a:pt x="6620" y="11169"/>
                  </a:cubicBezTo>
                  <a:cubicBezTo>
                    <a:pt x="6628" y="11190"/>
                    <a:pt x="6605" y="11227"/>
                    <a:pt x="6557" y="11245"/>
                  </a:cubicBezTo>
                  <a:lnTo>
                    <a:pt x="6444" y="11289"/>
                  </a:lnTo>
                  <a:lnTo>
                    <a:pt x="6450" y="11309"/>
                  </a:lnTo>
                  <a:cubicBezTo>
                    <a:pt x="6465" y="11355"/>
                    <a:pt x="6475" y="11399"/>
                    <a:pt x="6483" y="11441"/>
                  </a:cubicBezTo>
                  <a:lnTo>
                    <a:pt x="6487" y="11462"/>
                  </a:lnTo>
                  <a:lnTo>
                    <a:pt x="6609" y="11450"/>
                  </a:lnTo>
                  <a:cubicBezTo>
                    <a:pt x="6614" y="11449"/>
                    <a:pt x="6619" y="11449"/>
                    <a:pt x="6624" y="11449"/>
                  </a:cubicBezTo>
                  <a:cubicBezTo>
                    <a:pt x="6664" y="11449"/>
                    <a:pt x="6695" y="11467"/>
                    <a:pt x="6698" y="11489"/>
                  </a:cubicBezTo>
                  <a:cubicBezTo>
                    <a:pt x="6700" y="11512"/>
                    <a:pt x="6668" y="11540"/>
                    <a:pt x="6620" y="11545"/>
                  </a:cubicBezTo>
                  <a:lnTo>
                    <a:pt x="6498" y="11558"/>
                  </a:lnTo>
                  <a:lnTo>
                    <a:pt x="6499" y="11579"/>
                  </a:lnTo>
                  <a:cubicBezTo>
                    <a:pt x="6502" y="11620"/>
                    <a:pt x="6499" y="11666"/>
                    <a:pt x="6496" y="11716"/>
                  </a:cubicBezTo>
                  <a:lnTo>
                    <a:pt x="6494" y="11737"/>
                  </a:lnTo>
                  <a:lnTo>
                    <a:pt x="6615" y="11756"/>
                  </a:lnTo>
                  <a:cubicBezTo>
                    <a:pt x="6665" y="11764"/>
                    <a:pt x="6695" y="11794"/>
                    <a:pt x="6692" y="11817"/>
                  </a:cubicBezTo>
                  <a:cubicBezTo>
                    <a:pt x="6689" y="11838"/>
                    <a:pt x="6658" y="11854"/>
                    <a:pt x="6622" y="11854"/>
                  </a:cubicBezTo>
                  <a:cubicBezTo>
                    <a:pt x="6615" y="11854"/>
                    <a:pt x="6609" y="11853"/>
                    <a:pt x="6602" y="11852"/>
                  </a:cubicBezTo>
                  <a:lnTo>
                    <a:pt x="6478" y="11834"/>
                  </a:lnTo>
                  <a:lnTo>
                    <a:pt x="6473" y="11856"/>
                  </a:lnTo>
                  <a:cubicBezTo>
                    <a:pt x="6463" y="11905"/>
                    <a:pt x="6450" y="11947"/>
                    <a:pt x="6436" y="11987"/>
                  </a:cubicBezTo>
                  <a:lnTo>
                    <a:pt x="6430" y="12007"/>
                  </a:lnTo>
                  <a:lnTo>
                    <a:pt x="6542" y="12056"/>
                  </a:lnTo>
                  <a:cubicBezTo>
                    <a:pt x="6588" y="12076"/>
                    <a:pt x="6609" y="12114"/>
                    <a:pt x="6600" y="12135"/>
                  </a:cubicBezTo>
                  <a:cubicBezTo>
                    <a:pt x="6593" y="12148"/>
                    <a:pt x="6574" y="12155"/>
                    <a:pt x="6552" y="12155"/>
                  </a:cubicBezTo>
                  <a:cubicBezTo>
                    <a:pt x="6537" y="12155"/>
                    <a:pt x="6520" y="12152"/>
                    <a:pt x="6504" y="12146"/>
                  </a:cubicBezTo>
                  <a:lnTo>
                    <a:pt x="6392" y="12095"/>
                  </a:lnTo>
                  <a:lnTo>
                    <a:pt x="6382" y="12114"/>
                  </a:lnTo>
                  <a:cubicBezTo>
                    <a:pt x="6362" y="12151"/>
                    <a:pt x="6340" y="12189"/>
                    <a:pt x="6312" y="12230"/>
                  </a:cubicBezTo>
                  <a:lnTo>
                    <a:pt x="6299" y="12247"/>
                  </a:lnTo>
                  <a:lnTo>
                    <a:pt x="6396" y="12325"/>
                  </a:lnTo>
                  <a:cubicBezTo>
                    <a:pt x="6418" y="12343"/>
                    <a:pt x="6434" y="12368"/>
                    <a:pt x="6436" y="12389"/>
                  </a:cubicBezTo>
                  <a:cubicBezTo>
                    <a:pt x="6438" y="12395"/>
                    <a:pt x="6436" y="12406"/>
                    <a:pt x="6431" y="12414"/>
                  </a:cubicBezTo>
                  <a:cubicBezTo>
                    <a:pt x="6424" y="12423"/>
                    <a:pt x="6412" y="12426"/>
                    <a:pt x="6401" y="12426"/>
                  </a:cubicBezTo>
                  <a:cubicBezTo>
                    <a:pt x="6380" y="12426"/>
                    <a:pt x="6355" y="12415"/>
                    <a:pt x="6335" y="12400"/>
                  </a:cubicBezTo>
                  <a:lnTo>
                    <a:pt x="6240" y="12323"/>
                  </a:lnTo>
                  <a:lnTo>
                    <a:pt x="6225" y="12340"/>
                  </a:lnTo>
                  <a:cubicBezTo>
                    <a:pt x="6198" y="12369"/>
                    <a:pt x="6165" y="12400"/>
                    <a:pt x="6127" y="12432"/>
                  </a:cubicBezTo>
                  <a:lnTo>
                    <a:pt x="6110" y="12446"/>
                  </a:lnTo>
                  <a:lnTo>
                    <a:pt x="6182" y="12545"/>
                  </a:lnTo>
                  <a:cubicBezTo>
                    <a:pt x="6212" y="12585"/>
                    <a:pt x="6212" y="12627"/>
                    <a:pt x="6193" y="12642"/>
                  </a:cubicBezTo>
                  <a:cubicBezTo>
                    <a:pt x="6188" y="12646"/>
                    <a:pt x="6182" y="12647"/>
                    <a:pt x="6175" y="12647"/>
                  </a:cubicBezTo>
                  <a:cubicBezTo>
                    <a:pt x="6153" y="12647"/>
                    <a:pt x="6123" y="12630"/>
                    <a:pt x="6104" y="12603"/>
                  </a:cubicBezTo>
                  <a:lnTo>
                    <a:pt x="6032" y="12502"/>
                  </a:lnTo>
                  <a:lnTo>
                    <a:pt x="6013" y="12515"/>
                  </a:lnTo>
                  <a:cubicBezTo>
                    <a:pt x="5971" y="12542"/>
                    <a:pt x="5932" y="12563"/>
                    <a:pt x="5893" y="12580"/>
                  </a:cubicBezTo>
                  <a:lnTo>
                    <a:pt x="5874" y="12590"/>
                  </a:lnTo>
                  <a:lnTo>
                    <a:pt x="5918" y="12703"/>
                  </a:lnTo>
                  <a:cubicBezTo>
                    <a:pt x="5937" y="12749"/>
                    <a:pt x="5925" y="12791"/>
                    <a:pt x="5904" y="12799"/>
                  </a:cubicBezTo>
                  <a:cubicBezTo>
                    <a:pt x="5901" y="12800"/>
                    <a:pt x="5898" y="12801"/>
                    <a:pt x="5895" y="12801"/>
                  </a:cubicBezTo>
                  <a:cubicBezTo>
                    <a:pt x="5873" y="12801"/>
                    <a:pt x="5843" y="12779"/>
                    <a:pt x="5828" y="12738"/>
                  </a:cubicBezTo>
                  <a:lnTo>
                    <a:pt x="5782" y="12623"/>
                  </a:lnTo>
                  <a:lnTo>
                    <a:pt x="5763" y="12631"/>
                  </a:lnTo>
                  <a:cubicBezTo>
                    <a:pt x="5718" y="12644"/>
                    <a:pt x="5674" y="12655"/>
                    <a:pt x="5629" y="12663"/>
                  </a:cubicBezTo>
                  <a:lnTo>
                    <a:pt x="5608" y="12668"/>
                  </a:lnTo>
                  <a:lnTo>
                    <a:pt x="5622" y="12789"/>
                  </a:lnTo>
                  <a:cubicBezTo>
                    <a:pt x="5627" y="12837"/>
                    <a:pt x="5605" y="12875"/>
                    <a:pt x="5582" y="12878"/>
                  </a:cubicBezTo>
                  <a:lnTo>
                    <a:pt x="5580" y="12900"/>
                  </a:lnTo>
                  <a:lnTo>
                    <a:pt x="5580" y="12878"/>
                  </a:lnTo>
                  <a:cubicBezTo>
                    <a:pt x="5558" y="12878"/>
                    <a:pt x="5531" y="12847"/>
                    <a:pt x="5526" y="12799"/>
                  </a:cubicBezTo>
                  <a:lnTo>
                    <a:pt x="5512" y="12678"/>
                  </a:lnTo>
                  <a:lnTo>
                    <a:pt x="5491" y="12679"/>
                  </a:lnTo>
                  <a:cubicBezTo>
                    <a:pt x="5481" y="12679"/>
                    <a:pt x="5471" y="12680"/>
                    <a:pt x="5461" y="12680"/>
                  </a:cubicBezTo>
                  <a:cubicBezTo>
                    <a:pt x="5429" y="12680"/>
                    <a:pt x="5395" y="12678"/>
                    <a:pt x="5354" y="12675"/>
                  </a:cubicBezTo>
                  <a:lnTo>
                    <a:pt x="5333" y="12674"/>
                  </a:lnTo>
                  <a:lnTo>
                    <a:pt x="5315" y="12795"/>
                  </a:lnTo>
                  <a:cubicBezTo>
                    <a:pt x="5308" y="12842"/>
                    <a:pt x="5280" y="12870"/>
                    <a:pt x="5254" y="12870"/>
                  </a:cubicBezTo>
                  <a:cubicBezTo>
                    <a:pt x="5244" y="12869"/>
                    <a:pt x="5237" y="12861"/>
                    <a:pt x="5233" y="12855"/>
                  </a:cubicBezTo>
                  <a:cubicBezTo>
                    <a:pt x="5220" y="12837"/>
                    <a:pt x="5215" y="12808"/>
                    <a:pt x="5220" y="12779"/>
                  </a:cubicBezTo>
                  <a:lnTo>
                    <a:pt x="5238" y="12658"/>
                  </a:lnTo>
                  <a:lnTo>
                    <a:pt x="5217" y="12653"/>
                  </a:lnTo>
                  <a:cubicBezTo>
                    <a:pt x="5165" y="12641"/>
                    <a:pt x="5123" y="12630"/>
                    <a:pt x="5085" y="12616"/>
                  </a:cubicBezTo>
                  <a:lnTo>
                    <a:pt x="5065" y="12607"/>
                  </a:lnTo>
                  <a:lnTo>
                    <a:pt x="5016" y="12720"/>
                  </a:lnTo>
                  <a:cubicBezTo>
                    <a:pt x="4998" y="12758"/>
                    <a:pt x="4971" y="12779"/>
                    <a:pt x="4949" y="12779"/>
                  </a:cubicBezTo>
                  <a:cubicBezTo>
                    <a:pt x="4945" y="12779"/>
                    <a:pt x="4940" y="12778"/>
                    <a:pt x="4937" y="12776"/>
                  </a:cubicBezTo>
                  <a:cubicBezTo>
                    <a:pt x="4927" y="12773"/>
                    <a:pt x="4922" y="12764"/>
                    <a:pt x="4920" y="12757"/>
                  </a:cubicBezTo>
                  <a:cubicBezTo>
                    <a:pt x="4911" y="12736"/>
                    <a:pt x="4914" y="12707"/>
                    <a:pt x="4926" y="12679"/>
                  </a:cubicBezTo>
                  <a:lnTo>
                    <a:pt x="4976" y="12567"/>
                  </a:lnTo>
                  <a:lnTo>
                    <a:pt x="4958" y="12557"/>
                  </a:lnTo>
                  <a:cubicBezTo>
                    <a:pt x="4918" y="12536"/>
                    <a:pt x="4879" y="12511"/>
                    <a:pt x="4842" y="12485"/>
                  </a:cubicBezTo>
                  <a:lnTo>
                    <a:pt x="4825" y="12474"/>
                  </a:lnTo>
                  <a:lnTo>
                    <a:pt x="4748" y="12568"/>
                  </a:lnTo>
                  <a:cubicBezTo>
                    <a:pt x="4727" y="12594"/>
                    <a:pt x="4698" y="12610"/>
                    <a:pt x="4676" y="12610"/>
                  </a:cubicBezTo>
                  <a:cubicBezTo>
                    <a:pt x="4669" y="12610"/>
                    <a:pt x="4662" y="12608"/>
                    <a:pt x="4657" y="12604"/>
                  </a:cubicBezTo>
                  <a:cubicBezTo>
                    <a:pt x="4649" y="12598"/>
                    <a:pt x="4647" y="12588"/>
                    <a:pt x="4647" y="12580"/>
                  </a:cubicBezTo>
                  <a:cubicBezTo>
                    <a:pt x="4643" y="12558"/>
                    <a:pt x="4655" y="12530"/>
                    <a:pt x="4673" y="12508"/>
                  </a:cubicBezTo>
                  <a:lnTo>
                    <a:pt x="4749" y="12413"/>
                  </a:lnTo>
                  <a:lnTo>
                    <a:pt x="4733" y="12399"/>
                  </a:lnTo>
                  <a:cubicBezTo>
                    <a:pt x="4701" y="12369"/>
                    <a:pt x="4672" y="12337"/>
                    <a:pt x="4640" y="12298"/>
                  </a:cubicBezTo>
                  <a:lnTo>
                    <a:pt x="4627" y="12283"/>
                  </a:lnTo>
                  <a:lnTo>
                    <a:pt x="4527" y="12355"/>
                  </a:lnTo>
                  <a:cubicBezTo>
                    <a:pt x="4508" y="12369"/>
                    <a:pt x="4484" y="12379"/>
                    <a:pt x="4463" y="12379"/>
                  </a:cubicBezTo>
                  <a:cubicBezTo>
                    <a:pt x="4454" y="12379"/>
                    <a:pt x="4440" y="12378"/>
                    <a:pt x="4430" y="12366"/>
                  </a:cubicBezTo>
                  <a:cubicBezTo>
                    <a:pt x="4424" y="12357"/>
                    <a:pt x="4425" y="12347"/>
                    <a:pt x="4425" y="12341"/>
                  </a:cubicBezTo>
                  <a:cubicBezTo>
                    <a:pt x="4429" y="12317"/>
                    <a:pt x="4445" y="12294"/>
                    <a:pt x="4469" y="12277"/>
                  </a:cubicBezTo>
                  <a:lnTo>
                    <a:pt x="4569" y="12205"/>
                  </a:lnTo>
                  <a:lnTo>
                    <a:pt x="4557" y="12187"/>
                  </a:lnTo>
                  <a:cubicBezTo>
                    <a:pt x="4531" y="12144"/>
                    <a:pt x="4508" y="12105"/>
                    <a:pt x="4489" y="12066"/>
                  </a:cubicBezTo>
                  <a:lnTo>
                    <a:pt x="4480" y="12046"/>
                  </a:lnTo>
                  <a:lnTo>
                    <a:pt x="4367" y="12090"/>
                  </a:lnTo>
                  <a:cubicBezTo>
                    <a:pt x="4353" y="12095"/>
                    <a:pt x="4338" y="12098"/>
                    <a:pt x="4325" y="12098"/>
                  </a:cubicBezTo>
                  <a:cubicBezTo>
                    <a:pt x="4306" y="12098"/>
                    <a:pt x="4290" y="12093"/>
                    <a:pt x="4280" y="12084"/>
                  </a:cubicBezTo>
                  <a:cubicBezTo>
                    <a:pt x="4310" y="12072"/>
                    <a:pt x="4338" y="12052"/>
                    <a:pt x="4363" y="12028"/>
                  </a:cubicBezTo>
                  <a:cubicBezTo>
                    <a:pt x="4377" y="12015"/>
                    <a:pt x="4388" y="11997"/>
                    <a:pt x="4399" y="11974"/>
                  </a:cubicBezTo>
                  <a:lnTo>
                    <a:pt x="4447" y="11956"/>
                  </a:lnTo>
                  <a:lnTo>
                    <a:pt x="4441" y="11936"/>
                  </a:lnTo>
                  <a:cubicBezTo>
                    <a:pt x="4437" y="11923"/>
                    <a:pt x="4436" y="11910"/>
                    <a:pt x="4431" y="11898"/>
                  </a:cubicBezTo>
                  <a:cubicBezTo>
                    <a:pt x="4445" y="11866"/>
                    <a:pt x="4458" y="11833"/>
                    <a:pt x="4474" y="11802"/>
                  </a:cubicBezTo>
                  <a:cubicBezTo>
                    <a:pt x="4548" y="12204"/>
                    <a:pt x="4869" y="12535"/>
                    <a:pt x="5296" y="12600"/>
                  </a:cubicBezTo>
                  <a:cubicBezTo>
                    <a:pt x="5347" y="12608"/>
                    <a:pt x="5400" y="12612"/>
                    <a:pt x="5449" y="12612"/>
                  </a:cubicBezTo>
                  <a:cubicBezTo>
                    <a:pt x="5933" y="12612"/>
                    <a:pt x="6355" y="12251"/>
                    <a:pt x="6429" y="11771"/>
                  </a:cubicBezTo>
                  <a:cubicBezTo>
                    <a:pt x="6470" y="11509"/>
                    <a:pt x="6405" y="11246"/>
                    <a:pt x="6250" y="11033"/>
                  </a:cubicBezTo>
                  <a:cubicBezTo>
                    <a:pt x="6118" y="10854"/>
                    <a:pt x="5934" y="10727"/>
                    <a:pt x="5724" y="10666"/>
                  </a:cubicBezTo>
                  <a:lnTo>
                    <a:pt x="5726" y="10665"/>
                  </a:lnTo>
                  <a:cubicBezTo>
                    <a:pt x="5742" y="10649"/>
                    <a:pt x="5755" y="10631"/>
                    <a:pt x="5767" y="10611"/>
                  </a:cubicBezTo>
                  <a:cubicBezTo>
                    <a:pt x="5781" y="10615"/>
                    <a:pt x="5797" y="10621"/>
                    <a:pt x="5811" y="10626"/>
                  </a:cubicBezTo>
                  <a:lnTo>
                    <a:pt x="5830" y="10633"/>
                  </a:lnTo>
                  <a:lnTo>
                    <a:pt x="5879" y="10521"/>
                  </a:lnTo>
                  <a:cubicBezTo>
                    <a:pt x="5897" y="10482"/>
                    <a:pt x="5927" y="10462"/>
                    <a:pt x="5948" y="10462"/>
                  </a:cubicBezTo>
                  <a:close/>
                  <a:moveTo>
                    <a:pt x="3418" y="12452"/>
                  </a:moveTo>
                  <a:lnTo>
                    <a:pt x="3577" y="12612"/>
                  </a:lnTo>
                  <a:cubicBezTo>
                    <a:pt x="3537" y="12663"/>
                    <a:pt x="3511" y="12730"/>
                    <a:pt x="3487" y="12789"/>
                  </a:cubicBezTo>
                  <a:cubicBezTo>
                    <a:pt x="3469" y="12836"/>
                    <a:pt x="3450" y="12881"/>
                    <a:pt x="3430" y="12900"/>
                  </a:cubicBezTo>
                  <a:cubicBezTo>
                    <a:pt x="3385" y="12944"/>
                    <a:pt x="3327" y="12968"/>
                    <a:pt x="3266" y="12968"/>
                  </a:cubicBezTo>
                  <a:cubicBezTo>
                    <a:pt x="3211" y="12968"/>
                    <a:pt x="3160" y="12947"/>
                    <a:pt x="3122" y="12909"/>
                  </a:cubicBezTo>
                  <a:cubicBezTo>
                    <a:pt x="3039" y="12827"/>
                    <a:pt x="3044" y="12689"/>
                    <a:pt x="3132" y="12601"/>
                  </a:cubicBezTo>
                  <a:cubicBezTo>
                    <a:pt x="3152" y="12582"/>
                    <a:pt x="3195" y="12564"/>
                    <a:pt x="3243" y="12545"/>
                  </a:cubicBezTo>
                  <a:cubicBezTo>
                    <a:pt x="3302" y="12521"/>
                    <a:pt x="3369" y="12494"/>
                    <a:pt x="3418" y="12452"/>
                  </a:cubicBezTo>
                  <a:close/>
                  <a:moveTo>
                    <a:pt x="4718" y="12973"/>
                  </a:moveTo>
                  <a:cubicBezTo>
                    <a:pt x="4719" y="12973"/>
                    <a:pt x="4719" y="12974"/>
                    <a:pt x="4720" y="12974"/>
                  </a:cubicBezTo>
                  <a:cubicBezTo>
                    <a:pt x="4719" y="12974"/>
                    <a:pt x="4719" y="12974"/>
                    <a:pt x="4718" y="12973"/>
                  </a:cubicBezTo>
                  <a:close/>
                  <a:moveTo>
                    <a:pt x="12180" y="12679"/>
                  </a:moveTo>
                  <a:cubicBezTo>
                    <a:pt x="12213" y="12683"/>
                    <a:pt x="12241" y="12700"/>
                    <a:pt x="12261" y="12728"/>
                  </a:cubicBezTo>
                  <a:cubicBezTo>
                    <a:pt x="12281" y="12761"/>
                    <a:pt x="12288" y="12801"/>
                    <a:pt x="12280" y="12843"/>
                  </a:cubicBezTo>
                  <a:cubicBezTo>
                    <a:pt x="12274" y="12864"/>
                    <a:pt x="12249" y="12896"/>
                    <a:pt x="12224" y="12927"/>
                  </a:cubicBezTo>
                  <a:cubicBezTo>
                    <a:pt x="12200" y="12956"/>
                    <a:pt x="12176" y="12986"/>
                    <a:pt x="12159" y="13018"/>
                  </a:cubicBezTo>
                  <a:lnTo>
                    <a:pt x="12071" y="12981"/>
                  </a:lnTo>
                  <a:cubicBezTo>
                    <a:pt x="12084" y="12949"/>
                    <a:pt x="12097" y="12920"/>
                    <a:pt x="12108" y="12886"/>
                  </a:cubicBezTo>
                  <a:cubicBezTo>
                    <a:pt x="12114" y="12891"/>
                    <a:pt x="12122" y="12895"/>
                    <a:pt x="12130" y="12897"/>
                  </a:cubicBezTo>
                  <a:cubicBezTo>
                    <a:pt x="12137" y="12901"/>
                    <a:pt x="12145" y="12901"/>
                    <a:pt x="12153" y="12901"/>
                  </a:cubicBezTo>
                  <a:cubicBezTo>
                    <a:pt x="12192" y="12901"/>
                    <a:pt x="12227" y="12873"/>
                    <a:pt x="12237" y="12832"/>
                  </a:cubicBezTo>
                  <a:cubicBezTo>
                    <a:pt x="12243" y="12809"/>
                    <a:pt x="12238" y="12782"/>
                    <a:pt x="12225" y="12762"/>
                  </a:cubicBezTo>
                  <a:cubicBezTo>
                    <a:pt x="12212" y="12742"/>
                    <a:pt x="12193" y="12731"/>
                    <a:pt x="12171" y="12726"/>
                  </a:cubicBezTo>
                  <a:cubicBezTo>
                    <a:pt x="12169" y="12725"/>
                    <a:pt x="12167" y="12725"/>
                    <a:pt x="12165" y="12725"/>
                  </a:cubicBezTo>
                  <a:cubicBezTo>
                    <a:pt x="12161" y="12725"/>
                    <a:pt x="12158" y="12726"/>
                    <a:pt x="12154" y="12726"/>
                  </a:cubicBezTo>
                  <a:cubicBezTo>
                    <a:pt x="12158" y="12711"/>
                    <a:pt x="12160" y="12695"/>
                    <a:pt x="12164" y="12680"/>
                  </a:cubicBezTo>
                  <a:cubicBezTo>
                    <a:pt x="12169" y="12680"/>
                    <a:pt x="12174" y="12679"/>
                    <a:pt x="12180" y="12679"/>
                  </a:cubicBezTo>
                  <a:close/>
                  <a:moveTo>
                    <a:pt x="3034" y="12858"/>
                  </a:moveTo>
                  <a:cubicBezTo>
                    <a:pt x="3047" y="12889"/>
                    <a:pt x="3065" y="12917"/>
                    <a:pt x="3090" y="12943"/>
                  </a:cubicBezTo>
                  <a:cubicBezTo>
                    <a:pt x="3115" y="12968"/>
                    <a:pt x="3145" y="12986"/>
                    <a:pt x="3179" y="12999"/>
                  </a:cubicBezTo>
                  <a:cubicBezTo>
                    <a:pt x="3163" y="13010"/>
                    <a:pt x="3147" y="13020"/>
                    <a:pt x="3133" y="13033"/>
                  </a:cubicBezTo>
                  <a:cubicBezTo>
                    <a:pt x="3121" y="13047"/>
                    <a:pt x="3108" y="13060"/>
                    <a:pt x="3097" y="13075"/>
                  </a:cubicBezTo>
                  <a:cubicBezTo>
                    <a:pt x="3086" y="13044"/>
                    <a:pt x="3068" y="13016"/>
                    <a:pt x="3043" y="12990"/>
                  </a:cubicBezTo>
                  <a:cubicBezTo>
                    <a:pt x="3018" y="12967"/>
                    <a:pt x="2990" y="12948"/>
                    <a:pt x="2958" y="12935"/>
                  </a:cubicBezTo>
                  <a:cubicBezTo>
                    <a:pt x="2973" y="12925"/>
                    <a:pt x="2986" y="12912"/>
                    <a:pt x="2999" y="12900"/>
                  </a:cubicBezTo>
                  <a:cubicBezTo>
                    <a:pt x="3012" y="12886"/>
                    <a:pt x="3024" y="12873"/>
                    <a:pt x="3034" y="12858"/>
                  </a:cubicBezTo>
                  <a:close/>
                  <a:moveTo>
                    <a:pt x="4553" y="12870"/>
                  </a:moveTo>
                  <a:cubicBezTo>
                    <a:pt x="4583" y="12891"/>
                    <a:pt x="4613" y="12912"/>
                    <a:pt x="4644" y="12932"/>
                  </a:cubicBezTo>
                  <a:cubicBezTo>
                    <a:pt x="4640" y="12944"/>
                    <a:pt x="4639" y="12956"/>
                    <a:pt x="4640" y="12968"/>
                  </a:cubicBezTo>
                  <a:cubicBezTo>
                    <a:pt x="4642" y="12991"/>
                    <a:pt x="4656" y="13014"/>
                    <a:pt x="4676" y="13030"/>
                  </a:cubicBezTo>
                  <a:cubicBezTo>
                    <a:pt x="4692" y="13042"/>
                    <a:pt x="4710" y="13048"/>
                    <a:pt x="4730" y="13048"/>
                  </a:cubicBezTo>
                  <a:cubicBezTo>
                    <a:pt x="4756" y="13048"/>
                    <a:pt x="4782" y="13036"/>
                    <a:pt x="4795" y="13014"/>
                  </a:cubicBezTo>
                  <a:cubicBezTo>
                    <a:pt x="4810" y="13021"/>
                    <a:pt x="4825" y="13026"/>
                    <a:pt x="4840" y="13032"/>
                  </a:cubicBezTo>
                  <a:cubicBezTo>
                    <a:pt x="4837" y="13033"/>
                    <a:pt x="4837" y="13037"/>
                    <a:pt x="4836" y="13038"/>
                  </a:cubicBezTo>
                  <a:cubicBezTo>
                    <a:pt x="4817" y="13073"/>
                    <a:pt x="4777" y="13092"/>
                    <a:pt x="4735" y="13092"/>
                  </a:cubicBezTo>
                  <a:cubicBezTo>
                    <a:pt x="4706" y="13092"/>
                    <a:pt x="4676" y="13083"/>
                    <a:pt x="4651" y="13064"/>
                  </a:cubicBezTo>
                  <a:cubicBezTo>
                    <a:pt x="4635" y="13052"/>
                    <a:pt x="4615" y="13018"/>
                    <a:pt x="4598" y="12984"/>
                  </a:cubicBezTo>
                  <a:cubicBezTo>
                    <a:pt x="4581" y="12952"/>
                    <a:pt x="4561" y="12915"/>
                    <a:pt x="4537" y="12888"/>
                  </a:cubicBezTo>
                  <a:lnTo>
                    <a:pt x="4553" y="12870"/>
                  </a:lnTo>
                  <a:close/>
                  <a:moveTo>
                    <a:pt x="6015" y="10474"/>
                  </a:moveTo>
                  <a:lnTo>
                    <a:pt x="6038" y="10480"/>
                  </a:lnTo>
                  <a:cubicBezTo>
                    <a:pt x="6048" y="10484"/>
                    <a:pt x="6060" y="10487"/>
                    <a:pt x="6070" y="10490"/>
                  </a:cubicBezTo>
                  <a:cubicBezTo>
                    <a:pt x="6077" y="10491"/>
                    <a:pt x="6085" y="10494"/>
                    <a:pt x="6091" y="10495"/>
                  </a:cubicBezTo>
                  <a:cubicBezTo>
                    <a:pt x="6094" y="10496"/>
                    <a:pt x="6098" y="10496"/>
                    <a:pt x="6101" y="10497"/>
                  </a:cubicBezTo>
                  <a:lnTo>
                    <a:pt x="6123" y="10503"/>
                  </a:lnTo>
                  <a:lnTo>
                    <a:pt x="6123" y="10501"/>
                  </a:lnTo>
                  <a:cubicBezTo>
                    <a:pt x="6243" y="10531"/>
                    <a:pt x="6364" y="10553"/>
                    <a:pt x="6488" y="10568"/>
                  </a:cubicBezTo>
                  <a:cubicBezTo>
                    <a:pt x="6545" y="10623"/>
                    <a:pt x="6599" y="10683"/>
                    <a:pt x="6646" y="10748"/>
                  </a:cubicBezTo>
                  <a:cubicBezTo>
                    <a:pt x="6881" y="11069"/>
                    <a:pt x="6976" y="11461"/>
                    <a:pt x="6915" y="11852"/>
                  </a:cubicBezTo>
                  <a:cubicBezTo>
                    <a:pt x="6804" y="12569"/>
                    <a:pt x="6175" y="13110"/>
                    <a:pt x="5449" y="13110"/>
                  </a:cubicBezTo>
                  <a:cubicBezTo>
                    <a:pt x="5373" y="13110"/>
                    <a:pt x="5296" y="13104"/>
                    <a:pt x="5220" y="13094"/>
                  </a:cubicBezTo>
                  <a:cubicBezTo>
                    <a:pt x="4825" y="13033"/>
                    <a:pt x="4479" y="12825"/>
                    <a:pt x="4246" y="12504"/>
                  </a:cubicBezTo>
                  <a:cubicBezTo>
                    <a:pt x="4170" y="12400"/>
                    <a:pt x="4109" y="12287"/>
                    <a:pt x="4062" y="12169"/>
                  </a:cubicBezTo>
                  <a:cubicBezTo>
                    <a:pt x="4083" y="12148"/>
                    <a:pt x="4108" y="12131"/>
                    <a:pt x="4131" y="12115"/>
                  </a:cubicBezTo>
                  <a:cubicBezTo>
                    <a:pt x="4141" y="12116"/>
                    <a:pt x="4152" y="12118"/>
                    <a:pt x="4163" y="12118"/>
                  </a:cubicBezTo>
                  <a:cubicBezTo>
                    <a:pt x="4187" y="12118"/>
                    <a:pt x="4209" y="12114"/>
                    <a:pt x="4230" y="12109"/>
                  </a:cubicBezTo>
                  <a:cubicBezTo>
                    <a:pt x="4247" y="12135"/>
                    <a:pt x="4282" y="12151"/>
                    <a:pt x="4322" y="12151"/>
                  </a:cubicBezTo>
                  <a:cubicBezTo>
                    <a:pt x="4340" y="12151"/>
                    <a:pt x="4360" y="12148"/>
                    <a:pt x="4379" y="12140"/>
                  </a:cubicBezTo>
                  <a:lnTo>
                    <a:pt x="4453" y="12111"/>
                  </a:lnTo>
                  <a:cubicBezTo>
                    <a:pt x="4467" y="12140"/>
                    <a:pt x="4483" y="12168"/>
                    <a:pt x="4502" y="12198"/>
                  </a:cubicBezTo>
                  <a:lnTo>
                    <a:pt x="4437" y="12246"/>
                  </a:lnTo>
                  <a:cubicBezTo>
                    <a:pt x="4403" y="12270"/>
                    <a:pt x="4381" y="12305"/>
                    <a:pt x="4376" y="12340"/>
                  </a:cubicBezTo>
                  <a:cubicBezTo>
                    <a:pt x="4371" y="12362"/>
                    <a:pt x="4377" y="12383"/>
                    <a:pt x="4388" y="12399"/>
                  </a:cubicBezTo>
                  <a:cubicBezTo>
                    <a:pt x="4403" y="12419"/>
                    <a:pt x="4430" y="12429"/>
                    <a:pt x="4459" y="12429"/>
                  </a:cubicBezTo>
                  <a:cubicBezTo>
                    <a:pt x="4488" y="12429"/>
                    <a:pt x="4521" y="12419"/>
                    <a:pt x="4550" y="12399"/>
                  </a:cubicBezTo>
                  <a:lnTo>
                    <a:pt x="4614" y="12351"/>
                  </a:lnTo>
                  <a:cubicBezTo>
                    <a:pt x="4636" y="12378"/>
                    <a:pt x="4660" y="12402"/>
                    <a:pt x="4682" y="12423"/>
                  </a:cubicBezTo>
                  <a:lnTo>
                    <a:pt x="4632" y="12485"/>
                  </a:lnTo>
                  <a:cubicBezTo>
                    <a:pt x="4605" y="12519"/>
                    <a:pt x="4593" y="12558"/>
                    <a:pt x="4597" y="12593"/>
                  </a:cubicBezTo>
                  <a:cubicBezTo>
                    <a:pt x="4599" y="12615"/>
                    <a:pt x="4609" y="12633"/>
                    <a:pt x="4624" y="12646"/>
                  </a:cubicBezTo>
                  <a:cubicBezTo>
                    <a:pt x="4637" y="12657"/>
                    <a:pt x="4653" y="12662"/>
                    <a:pt x="4671" y="12662"/>
                  </a:cubicBezTo>
                  <a:cubicBezTo>
                    <a:pt x="4707" y="12662"/>
                    <a:pt x="4750" y="12641"/>
                    <a:pt x="4779" y="12604"/>
                  </a:cubicBezTo>
                  <a:lnTo>
                    <a:pt x="4830" y="12542"/>
                  </a:lnTo>
                  <a:cubicBezTo>
                    <a:pt x="4857" y="12560"/>
                    <a:pt x="4887" y="12578"/>
                    <a:pt x="4915" y="12594"/>
                  </a:cubicBezTo>
                  <a:lnTo>
                    <a:pt x="4884" y="12668"/>
                  </a:lnTo>
                  <a:cubicBezTo>
                    <a:pt x="4867" y="12706"/>
                    <a:pt x="4864" y="12748"/>
                    <a:pt x="4878" y="12779"/>
                  </a:cubicBezTo>
                  <a:cubicBezTo>
                    <a:pt x="4885" y="12800"/>
                    <a:pt x="4900" y="12816"/>
                    <a:pt x="4919" y="12824"/>
                  </a:cubicBezTo>
                  <a:cubicBezTo>
                    <a:pt x="4927" y="12828"/>
                    <a:pt x="4937" y="12830"/>
                    <a:pt x="4946" y="12830"/>
                  </a:cubicBezTo>
                  <a:cubicBezTo>
                    <a:pt x="4988" y="12830"/>
                    <a:pt x="5035" y="12795"/>
                    <a:pt x="5057" y="12743"/>
                  </a:cubicBezTo>
                  <a:lnTo>
                    <a:pt x="5089" y="12671"/>
                  </a:lnTo>
                  <a:cubicBezTo>
                    <a:pt x="5119" y="12680"/>
                    <a:pt x="5151" y="12690"/>
                    <a:pt x="5185" y="12699"/>
                  </a:cubicBezTo>
                  <a:lnTo>
                    <a:pt x="5174" y="12778"/>
                  </a:lnTo>
                  <a:cubicBezTo>
                    <a:pt x="5168" y="12818"/>
                    <a:pt x="5175" y="12859"/>
                    <a:pt x="5196" y="12887"/>
                  </a:cubicBezTo>
                  <a:cubicBezTo>
                    <a:pt x="5210" y="12906"/>
                    <a:pt x="5228" y="12917"/>
                    <a:pt x="5248" y="12921"/>
                  </a:cubicBezTo>
                  <a:cubicBezTo>
                    <a:pt x="5251" y="12921"/>
                    <a:pt x="5254" y="12921"/>
                    <a:pt x="5258" y="12921"/>
                  </a:cubicBezTo>
                  <a:cubicBezTo>
                    <a:pt x="5306" y="12921"/>
                    <a:pt x="5352" y="12872"/>
                    <a:pt x="5362" y="12807"/>
                  </a:cubicBezTo>
                  <a:lnTo>
                    <a:pt x="5373" y="12728"/>
                  </a:lnTo>
                  <a:cubicBezTo>
                    <a:pt x="5401" y="12730"/>
                    <a:pt x="5426" y="12731"/>
                    <a:pt x="5450" y="12731"/>
                  </a:cubicBezTo>
                  <a:cubicBezTo>
                    <a:pt x="5458" y="12731"/>
                    <a:pt x="5465" y="12731"/>
                    <a:pt x="5473" y="12731"/>
                  </a:cubicBezTo>
                  <a:lnTo>
                    <a:pt x="5483" y="12810"/>
                  </a:lnTo>
                  <a:cubicBezTo>
                    <a:pt x="5490" y="12878"/>
                    <a:pt x="5532" y="12929"/>
                    <a:pt x="5583" y="12929"/>
                  </a:cubicBezTo>
                  <a:lnTo>
                    <a:pt x="5590" y="12929"/>
                  </a:lnTo>
                  <a:cubicBezTo>
                    <a:pt x="5643" y="12924"/>
                    <a:pt x="5679" y="12863"/>
                    <a:pt x="5671" y="12790"/>
                  </a:cubicBezTo>
                  <a:lnTo>
                    <a:pt x="5662" y="12711"/>
                  </a:lnTo>
                  <a:cubicBezTo>
                    <a:pt x="5694" y="12704"/>
                    <a:pt x="5726" y="12696"/>
                    <a:pt x="5759" y="12687"/>
                  </a:cubicBezTo>
                  <a:lnTo>
                    <a:pt x="5789" y="12762"/>
                  </a:lnTo>
                  <a:cubicBezTo>
                    <a:pt x="5809" y="12817"/>
                    <a:pt x="5854" y="12854"/>
                    <a:pt x="5897" y="12854"/>
                  </a:cubicBezTo>
                  <a:cubicBezTo>
                    <a:pt x="5906" y="12854"/>
                    <a:pt x="5914" y="12852"/>
                    <a:pt x="5923" y="12849"/>
                  </a:cubicBezTo>
                  <a:cubicBezTo>
                    <a:pt x="5971" y="12830"/>
                    <a:pt x="5990" y="12762"/>
                    <a:pt x="5964" y="12694"/>
                  </a:cubicBezTo>
                  <a:lnTo>
                    <a:pt x="5934" y="12620"/>
                  </a:lnTo>
                  <a:cubicBezTo>
                    <a:pt x="5963" y="12605"/>
                    <a:pt x="5991" y="12590"/>
                    <a:pt x="6022" y="12572"/>
                  </a:cubicBezTo>
                  <a:lnTo>
                    <a:pt x="6069" y="12636"/>
                  </a:lnTo>
                  <a:cubicBezTo>
                    <a:pt x="6098" y="12675"/>
                    <a:pt x="6141" y="12698"/>
                    <a:pt x="6178" y="12698"/>
                  </a:cubicBezTo>
                  <a:cubicBezTo>
                    <a:pt x="6195" y="12698"/>
                    <a:pt x="6210" y="12694"/>
                    <a:pt x="6222" y="12684"/>
                  </a:cubicBezTo>
                  <a:cubicBezTo>
                    <a:pt x="6264" y="12653"/>
                    <a:pt x="6264" y="12583"/>
                    <a:pt x="6221" y="12524"/>
                  </a:cubicBezTo>
                  <a:lnTo>
                    <a:pt x="6174" y="12459"/>
                  </a:lnTo>
                  <a:cubicBezTo>
                    <a:pt x="6201" y="12436"/>
                    <a:pt x="6224" y="12413"/>
                    <a:pt x="6245" y="12390"/>
                  </a:cubicBezTo>
                  <a:lnTo>
                    <a:pt x="6308" y="12441"/>
                  </a:lnTo>
                  <a:cubicBezTo>
                    <a:pt x="6336" y="12464"/>
                    <a:pt x="6371" y="12476"/>
                    <a:pt x="6403" y="12476"/>
                  </a:cubicBezTo>
                  <a:cubicBezTo>
                    <a:pt x="6430" y="12476"/>
                    <a:pt x="6454" y="12467"/>
                    <a:pt x="6469" y="12448"/>
                  </a:cubicBezTo>
                  <a:cubicBezTo>
                    <a:pt x="6482" y="12432"/>
                    <a:pt x="6487" y="12412"/>
                    <a:pt x="6485" y="12389"/>
                  </a:cubicBezTo>
                  <a:cubicBezTo>
                    <a:pt x="6480" y="12354"/>
                    <a:pt x="6459" y="12320"/>
                    <a:pt x="6427" y="12293"/>
                  </a:cubicBezTo>
                  <a:lnTo>
                    <a:pt x="6363" y="12243"/>
                  </a:lnTo>
                  <a:cubicBezTo>
                    <a:pt x="6382" y="12214"/>
                    <a:pt x="6400" y="12185"/>
                    <a:pt x="6416" y="12157"/>
                  </a:cubicBezTo>
                  <a:lnTo>
                    <a:pt x="6490" y="12190"/>
                  </a:lnTo>
                  <a:cubicBezTo>
                    <a:pt x="6512" y="12200"/>
                    <a:pt x="6535" y="12205"/>
                    <a:pt x="6556" y="12205"/>
                  </a:cubicBezTo>
                  <a:cubicBezTo>
                    <a:pt x="6597" y="12205"/>
                    <a:pt x="6632" y="12187"/>
                    <a:pt x="6646" y="12156"/>
                  </a:cubicBezTo>
                  <a:cubicBezTo>
                    <a:pt x="6667" y="12107"/>
                    <a:pt x="6632" y="12046"/>
                    <a:pt x="6566" y="12018"/>
                  </a:cubicBezTo>
                  <a:lnTo>
                    <a:pt x="6493" y="11986"/>
                  </a:lnTo>
                  <a:cubicBezTo>
                    <a:pt x="6503" y="11957"/>
                    <a:pt x="6512" y="11925"/>
                    <a:pt x="6522" y="11889"/>
                  </a:cubicBezTo>
                  <a:lnTo>
                    <a:pt x="6602" y="11902"/>
                  </a:lnTo>
                  <a:cubicBezTo>
                    <a:pt x="6611" y="11903"/>
                    <a:pt x="6621" y="11904"/>
                    <a:pt x="6630" y="11904"/>
                  </a:cubicBezTo>
                  <a:cubicBezTo>
                    <a:pt x="6690" y="11904"/>
                    <a:pt x="6737" y="11872"/>
                    <a:pt x="6744" y="11828"/>
                  </a:cubicBezTo>
                  <a:cubicBezTo>
                    <a:pt x="6751" y="11776"/>
                    <a:pt x="6701" y="11726"/>
                    <a:pt x="6629" y="11714"/>
                  </a:cubicBezTo>
                  <a:lnTo>
                    <a:pt x="6550" y="11703"/>
                  </a:lnTo>
                  <a:cubicBezTo>
                    <a:pt x="6553" y="11667"/>
                    <a:pt x="6554" y="11634"/>
                    <a:pt x="6553" y="11602"/>
                  </a:cubicBezTo>
                  <a:lnTo>
                    <a:pt x="6632" y="11594"/>
                  </a:lnTo>
                  <a:cubicBezTo>
                    <a:pt x="6704" y="11587"/>
                    <a:pt x="6757" y="11539"/>
                    <a:pt x="6750" y="11486"/>
                  </a:cubicBezTo>
                  <a:cubicBezTo>
                    <a:pt x="6746" y="11440"/>
                    <a:pt x="6695" y="11406"/>
                    <a:pt x="6634" y="11406"/>
                  </a:cubicBezTo>
                  <a:cubicBezTo>
                    <a:pt x="6626" y="11406"/>
                    <a:pt x="6619" y="11406"/>
                    <a:pt x="6611" y="11407"/>
                  </a:cubicBezTo>
                  <a:lnTo>
                    <a:pt x="6530" y="11415"/>
                  </a:lnTo>
                  <a:cubicBezTo>
                    <a:pt x="6524" y="11383"/>
                    <a:pt x="6516" y="11350"/>
                    <a:pt x="6507" y="11318"/>
                  </a:cubicBezTo>
                  <a:lnTo>
                    <a:pt x="6582" y="11288"/>
                  </a:lnTo>
                  <a:cubicBezTo>
                    <a:pt x="6649" y="11262"/>
                    <a:pt x="6687" y="11203"/>
                    <a:pt x="6669" y="11153"/>
                  </a:cubicBezTo>
                  <a:cubicBezTo>
                    <a:pt x="6656" y="11120"/>
                    <a:pt x="6617" y="11101"/>
                    <a:pt x="6573" y="11101"/>
                  </a:cubicBezTo>
                  <a:cubicBezTo>
                    <a:pt x="6553" y="11101"/>
                    <a:pt x="6533" y="11104"/>
                    <a:pt x="6513" y="11112"/>
                  </a:cubicBezTo>
                  <a:lnTo>
                    <a:pt x="6439" y="11141"/>
                  </a:lnTo>
                  <a:cubicBezTo>
                    <a:pt x="6425" y="11113"/>
                    <a:pt x="6409" y="11085"/>
                    <a:pt x="6391" y="11054"/>
                  </a:cubicBezTo>
                  <a:lnTo>
                    <a:pt x="6455" y="11007"/>
                  </a:lnTo>
                  <a:cubicBezTo>
                    <a:pt x="6490" y="10981"/>
                    <a:pt x="6512" y="10946"/>
                    <a:pt x="6517" y="10913"/>
                  </a:cubicBezTo>
                  <a:cubicBezTo>
                    <a:pt x="6522" y="10891"/>
                    <a:pt x="6516" y="10871"/>
                    <a:pt x="6504" y="10854"/>
                  </a:cubicBezTo>
                  <a:cubicBezTo>
                    <a:pt x="6489" y="10833"/>
                    <a:pt x="6463" y="10823"/>
                    <a:pt x="6434" y="10823"/>
                  </a:cubicBezTo>
                  <a:cubicBezTo>
                    <a:pt x="6405" y="10823"/>
                    <a:pt x="6372" y="10833"/>
                    <a:pt x="6343" y="10854"/>
                  </a:cubicBezTo>
                  <a:lnTo>
                    <a:pt x="6279" y="10901"/>
                  </a:lnTo>
                  <a:cubicBezTo>
                    <a:pt x="6255" y="10873"/>
                    <a:pt x="6233" y="10849"/>
                    <a:pt x="6210" y="10828"/>
                  </a:cubicBezTo>
                  <a:lnTo>
                    <a:pt x="6260" y="10766"/>
                  </a:lnTo>
                  <a:cubicBezTo>
                    <a:pt x="6306" y="10709"/>
                    <a:pt x="6309" y="10640"/>
                    <a:pt x="6268" y="10607"/>
                  </a:cubicBezTo>
                  <a:cubicBezTo>
                    <a:pt x="6255" y="10597"/>
                    <a:pt x="6239" y="10592"/>
                    <a:pt x="6221" y="10592"/>
                  </a:cubicBezTo>
                  <a:cubicBezTo>
                    <a:pt x="6184" y="10592"/>
                    <a:pt x="6142" y="10613"/>
                    <a:pt x="6112" y="10649"/>
                  </a:cubicBezTo>
                  <a:lnTo>
                    <a:pt x="6063" y="10711"/>
                  </a:lnTo>
                  <a:cubicBezTo>
                    <a:pt x="6033" y="10691"/>
                    <a:pt x="6006" y="10674"/>
                    <a:pt x="5976" y="10660"/>
                  </a:cubicBezTo>
                  <a:lnTo>
                    <a:pt x="6010" y="10586"/>
                  </a:lnTo>
                  <a:cubicBezTo>
                    <a:pt x="6028" y="10545"/>
                    <a:pt x="6027" y="10504"/>
                    <a:pt x="6015" y="10474"/>
                  </a:cubicBezTo>
                  <a:close/>
                  <a:moveTo>
                    <a:pt x="4885" y="13051"/>
                  </a:moveTo>
                  <a:cubicBezTo>
                    <a:pt x="4894" y="13055"/>
                    <a:pt x="4902" y="13059"/>
                    <a:pt x="4911" y="13063"/>
                  </a:cubicBezTo>
                  <a:cubicBezTo>
                    <a:pt x="4908" y="13065"/>
                    <a:pt x="4904" y="13069"/>
                    <a:pt x="4901" y="13075"/>
                  </a:cubicBezTo>
                  <a:cubicBezTo>
                    <a:pt x="4890" y="13091"/>
                    <a:pt x="4885" y="13110"/>
                    <a:pt x="4883" y="13128"/>
                  </a:cubicBezTo>
                  <a:cubicBezTo>
                    <a:pt x="4876" y="13123"/>
                    <a:pt x="4869" y="13118"/>
                    <a:pt x="4863" y="13115"/>
                  </a:cubicBezTo>
                  <a:cubicBezTo>
                    <a:pt x="4855" y="13110"/>
                    <a:pt x="4848" y="13106"/>
                    <a:pt x="4841" y="13104"/>
                  </a:cubicBezTo>
                  <a:cubicBezTo>
                    <a:pt x="4855" y="13091"/>
                    <a:pt x="4869" y="13079"/>
                    <a:pt x="4880" y="13062"/>
                  </a:cubicBezTo>
                  <a:cubicBezTo>
                    <a:pt x="4883" y="13058"/>
                    <a:pt x="4884" y="13054"/>
                    <a:pt x="4885" y="13051"/>
                  </a:cubicBezTo>
                  <a:close/>
                  <a:moveTo>
                    <a:pt x="5060" y="13142"/>
                  </a:moveTo>
                  <a:cubicBezTo>
                    <a:pt x="5063" y="13142"/>
                    <a:pt x="5065" y="13142"/>
                    <a:pt x="5068" y="13143"/>
                  </a:cubicBezTo>
                  <a:cubicBezTo>
                    <a:pt x="5077" y="13147"/>
                    <a:pt x="5080" y="13158"/>
                    <a:pt x="5078" y="13165"/>
                  </a:cubicBezTo>
                  <a:cubicBezTo>
                    <a:pt x="5075" y="13173"/>
                    <a:pt x="5068" y="13175"/>
                    <a:pt x="5063" y="13175"/>
                  </a:cubicBezTo>
                  <a:cubicBezTo>
                    <a:pt x="5060" y="13175"/>
                    <a:pt x="5058" y="13175"/>
                    <a:pt x="5056" y="13174"/>
                  </a:cubicBezTo>
                  <a:cubicBezTo>
                    <a:pt x="5052" y="13173"/>
                    <a:pt x="5047" y="13168"/>
                    <a:pt x="5046" y="13163"/>
                  </a:cubicBezTo>
                  <a:cubicBezTo>
                    <a:pt x="5044" y="13159"/>
                    <a:pt x="5044" y="13155"/>
                    <a:pt x="5046" y="13152"/>
                  </a:cubicBezTo>
                  <a:cubicBezTo>
                    <a:pt x="5048" y="13146"/>
                    <a:pt x="5054" y="13142"/>
                    <a:pt x="5060" y="13142"/>
                  </a:cubicBezTo>
                  <a:close/>
                  <a:moveTo>
                    <a:pt x="11995" y="13184"/>
                  </a:moveTo>
                  <a:cubicBezTo>
                    <a:pt x="11997" y="13184"/>
                    <a:pt x="12000" y="13185"/>
                    <a:pt x="12002" y="13186"/>
                  </a:cubicBezTo>
                  <a:cubicBezTo>
                    <a:pt x="12006" y="13190"/>
                    <a:pt x="12009" y="13194"/>
                    <a:pt x="12009" y="13196"/>
                  </a:cubicBezTo>
                  <a:cubicBezTo>
                    <a:pt x="12011" y="13201"/>
                    <a:pt x="12009" y="13206"/>
                    <a:pt x="12006" y="13211"/>
                  </a:cubicBezTo>
                  <a:cubicBezTo>
                    <a:pt x="12003" y="13216"/>
                    <a:pt x="11997" y="13219"/>
                    <a:pt x="11991" y="13219"/>
                  </a:cubicBezTo>
                  <a:cubicBezTo>
                    <a:pt x="11989" y="13219"/>
                    <a:pt x="11986" y="13219"/>
                    <a:pt x="11984" y="13217"/>
                  </a:cubicBezTo>
                  <a:cubicBezTo>
                    <a:pt x="11976" y="13212"/>
                    <a:pt x="11975" y="13201"/>
                    <a:pt x="11980" y="13194"/>
                  </a:cubicBezTo>
                  <a:cubicBezTo>
                    <a:pt x="11982" y="13187"/>
                    <a:pt x="11987" y="13184"/>
                    <a:pt x="11995" y="13184"/>
                  </a:cubicBezTo>
                  <a:close/>
                  <a:moveTo>
                    <a:pt x="3962" y="8602"/>
                  </a:moveTo>
                  <a:cubicBezTo>
                    <a:pt x="4014" y="8735"/>
                    <a:pt x="4073" y="8864"/>
                    <a:pt x="4141" y="8988"/>
                  </a:cubicBezTo>
                  <a:lnTo>
                    <a:pt x="4140" y="8988"/>
                  </a:lnTo>
                  <a:lnTo>
                    <a:pt x="4151" y="9008"/>
                  </a:lnTo>
                  <a:cubicBezTo>
                    <a:pt x="4166" y="9032"/>
                    <a:pt x="4179" y="9059"/>
                    <a:pt x="4194" y="9084"/>
                  </a:cubicBezTo>
                  <a:lnTo>
                    <a:pt x="4206" y="9104"/>
                  </a:lnTo>
                  <a:lnTo>
                    <a:pt x="4208" y="9104"/>
                  </a:lnTo>
                  <a:cubicBezTo>
                    <a:pt x="4325" y="9298"/>
                    <a:pt x="4464" y="9477"/>
                    <a:pt x="4620" y="9639"/>
                  </a:cubicBezTo>
                  <a:lnTo>
                    <a:pt x="4619" y="9641"/>
                  </a:lnTo>
                  <a:lnTo>
                    <a:pt x="4635" y="9657"/>
                  </a:lnTo>
                  <a:cubicBezTo>
                    <a:pt x="4654" y="9678"/>
                    <a:pt x="4675" y="9699"/>
                    <a:pt x="4696" y="9720"/>
                  </a:cubicBezTo>
                  <a:lnTo>
                    <a:pt x="4712" y="9736"/>
                  </a:lnTo>
                  <a:lnTo>
                    <a:pt x="4714" y="9734"/>
                  </a:lnTo>
                  <a:cubicBezTo>
                    <a:pt x="4751" y="9770"/>
                    <a:pt x="4789" y="9804"/>
                    <a:pt x="4828" y="9838"/>
                  </a:cubicBezTo>
                  <a:cubicBezTo>
                    <a:pt x="4814" y="9864"/>
                    <a:pt x="4798" y="9890"/>
                    <a:pt x="4779" y="9906"/>
                  </a:cubicBezTo>
                  <a:cubicBezTo>
                    <a:pt x="4752" y="9929"/>
                    <a:pt x="4707" y="9947"/>
                    <a:pt x="4668" y="9959"/>
                  </a:cubicBezTo>
                  <a:cubicBezTo>
                    <a:pt x="4628" y="9974"/>
                    <a:pt x="4595" y="9986"/>
                    <a:pt x="4575" y="10005"/>
                  </a:cubicBezTo>
                  <a:cubicBezTo>
                    <a:pt x="4538" y="10040"/>
                    <a:pt x="4517" y="10089"/>
                    <a:pt x="4517" y="10139"/>
                  </a:cubicBezTo>
                  <a:cubicBezTo>
                    <a:pt x="4517" y="10144"/>
                    <a:pt x="4519" y="10150"/>
                    <a:pt x="4519" y="10156"/>
                  </a:cubicBezTo>
                  <a:cubicBezTo>
                    <a:pt x="4509" y="10171"/>
                    <a:pt x="4500" y="10187"/>
                    <a:pt x="4487" y="10202"/>
                  </a:cubicBezTo>
                  <a:cubicBezTo>
                    <a:pt x="4476" y="10216"/>
                    <a:pt x="4459" y="10226"/>
                    <a:pt x="4445" y="10237"/>
                  </a:cubicBezTo>
                  <a:lnTo>
                    <a:pt x="4441" y="10237"/>
                  </a:lnTo>
                  <a:cubicBezTo>
                    <a:pt x="4385" y="10237"/>
                    <a:pt x="4332" y="10263"/>
                    <a:pt x="4297" y="10308"/>
                  </a:cubicBezTo>
                  <a:cubicBezTo>
                    <a:pt x="4279" y="10332"/>
                    <a:pt x="4269" y="10370"/>
                    <a:pt x="4260" y="10414"/>
                  </a:cubicBezTo>
                  <a:cubicBezTo>
                    <a:pt x="4250" y="10455"/>
                    <a:pt x="4238" y="10500"/>
                    <a:pt x="4219" y="10532"/>
                  </a:cubicBezTo>
                  <a:cubicBezTo>
                    <a:pt x="4199" y="10561"/>
                    <a:pt x="4167" y="10591"/>
                    <a:pt x="4134" y="10619"/>
                  </a:cubicBezTo>
                  <a:cubicBezTo>
                    <a:pt x="4098" y="10650"/>
                    <a:pt x="4067" y="10677"/>
                    <a:pt x="4055" y="10704"/>
                  </a:cubicBezTo>
                  <a:cubicBezTo>
                    <a:pt x="4032" y="10753"/>
                    <a:pt x="4031" y="10808"/>
                    <a:pt x="4052" y="10856"/>
                  </a:cubicBezTo>
                  <a:cubicBezTo>
                    <a:pt x="4055" y="10861"/>
                    <a:pt x="4058" y="10866"/>
                    <a:pt x="4061" y="10872"/>
                  </a:cubicBezTo>
                  <a:cubicBezTo>
                    <a:pt x="4058" y="10891"/>
                    <a:pt x="4055" y="10907"/>
                    <a:pt x="4050" y="10925"/>
                  </a:cubicBezTo>
                  <a:cubicBezTo>
                    <a:pt x="4043" y="10944"/>
                    <a:pt x="4035" y="10960"/>
                    <a:pt x="4028" y="10976"/>
                  </a:cubicBezTo>
                  <a:cubicBezTo>
                    <a:pt x="3976" y="10998"/>
                    <a:pt x="3935" y="11046"/>
                    <a:pt x="3920" y="11107"/>
                  </a:cubicBezTo>
                  <a:cubicBezTo>
                    <a:pt x="3914" y="11135"/>
                    <a:pt x="3922" y="11173"/>
                    <a:pt x="3932" y="11219"/>
                  </a:cubicBezTo>
                  <a:cubicBezTo>
                    <a:pt x="3940" y="11254"/>
                    <a:pt x="3946" y="11292"/>
                    <a:pt x="3946" y="11325"/>
                  </a:cubicBezTo>
                  <a:cubicBezTo>
                    <a:pt x="3941" y="11347"/>
                    <a:pt x="3936" y="11370"/>
                    <a:pt x="3934" y="11394"/>
                  </a:cubicBezTo>
                  <a:cubicBezTo>
                    <a:pt x="3925" y="11415"/>
                    <a:pt x="3917" y="11436"/>
                    <a:pt x="3907" y="11456"/>
                  </a:cubicBezTo>
                  <a:cubicBezTo>
                    <a:pt x="3887" y="11497"/>
                    <a:pt x="3871" y="11534"/>
                    <a:pt x="3871" y="11562"/>
                  </a:cubicBezTo>
                  <a:cubicBezTo>
                    <a:pt x="3871" y="11609"/>
                    <a:pt x="3887" y="11652"/>
                    <a:pt x="3916" y="11685"/>
                  </a:cubicBezTo>
                  <a:cubicBezTo>
                    <a:pt x="3918" y="11725"/>
                    <a:pt x="3921" y="11766"/>
                    <a:pt x="3925" y="11805"/>
                  </a:cubicBezTo>
                  <a:cubicBezTo>
                    <a:pt x="3919" y="11820"/>
                    <a:pt x="3915" y="11841"/>
                    <a:pt x="3914" y="11862"/>
                  </a:cubicBezTo>
                  <a:cubicBezTo>
                    <a:pt x="3914" y="11871"/>
                    <a:pt x="3915" y="11879"/>
                    <a:pt x="3915" y="11887"/>
                  </a:cubicBezTo>
                  <a:cubicBezTo>
                    <a:pt x="3913" y="11895"/>
                    <a:pt x="3912" y="11903"/>
                    <a:pt x="3909" y="11912"/>
                  </a:cubicBezTo>
                  <a:cubicBezTo>
                    <a:pt x="3896" y="11934"/>
                    <a:pt x="3881" y="11953"/>
                    <a:pt x="3862" y="11972"/>
                  </a:cubicBezTo>
                  <a:cubicBezTo>
                    <a:pt x="3841" y="11993"/>
                    <a:pt x="3818" y="12009"/>
                    <a:pt x="3793" y="12025"/>
                  </a:cubicBezTo>
                  <a:cubicBezTo>
                    <a:pt x="3783" y="12024"/>
                    <a:pt x="3772" y="12023"/>
                    <a:pt x="3762" y="12023"/>
                  </a:cubicBezTo>
                  <a:cubicBezTo>
                    <a:pt x="3690" y="12023"/>
                    <a:pt x="3619" y="12052"/>
                    <a:pt x="3567" y="12104"/>
                  </a:cubicBezTo>
                  <a:cubicBezTo>
                    <a:pt x="3540" y="12131"/>
                    <a:pt x="3522" y="12177"/>
                    <a:pt x="3501" y="12231"/>
                  </a:cubicBezTo>
                  <a:cubicBezTo>
                    <a:pt x="3476" y="12294"/>
                    <a:pt x="3448" y="12366"/>
                    <a:pt x="3403" y="12408"/>
                  </a:cubicBezTo>
                  <a:cubicBezTo>
                    <a:pt x="3360" y="12451"/>
                    <a:pt x="3289" y="12479"/>
                    <a:pt x="3227" y="12505"/>
                  </a:cubicBezTo>
                  <a:cubicBezTo>
                    <a:pt x="3173" y="12526"/>
                    <a:pt x="3127" y="12546"/>
                    <a:pt x="3101" y="12572"/>
                  </a:cubicBezTo>
                  <a:cubicBezTo>
                    <a:pt x="3037" y="12634"/>
                    <a:pt x="3011" y="12719"/>
                    <a:pt x="3021" y="12799"/>
                  </a:cubicBezTo>
                  <a:cubicBezTo>
                    <a:pt x="3006" y="12824"/>
                    <a:pt x="2989" y="12847"/>
                    <a:pt x="2968" y="12868"/>
                  </a:cubicBezTo>
                  <a:cubicBezTo>
                    <a:pt x="2947" y="12889"/>
                    <a:pt x="2922" y="12906"/>
                    <a:pt x="2899" y="12922"/>
                  </a:cubicBezTo>
                  <a:cubicBezTo>
                    <a:pt x="2889" y="12921"/>
                    <a:pt x="2878" y="12920"/>
                    <a:pt x="2867" y="12920"/>
                  </a:cubicBezTo>
                  <a:cubicBezTo>
                    <a:pt x="2795" y="12920"/>
                    <a:pt x="2725" y="12948"/>
                    <a:pt x="2672" y="13001"/>
                  </a:cubicBezTo>
                  <a:cubicBezTo>
                    <a:pt x="2646" y="13027"/>
                    <a:pt x="2627" y="13074"/>
                    <a:pt x="2606" y="13127"/>
                  </a:cubicBezTo>
                  <a:cubicBezTo>
                    <a:pt x="2586" y="13178"/>
                    <a:pt x="2564" y="13232"/>
                    <a:pt x="2533" y="13274"/>
                  </a:cubicBezTo>
                  <a:cubicBezTo>
                    <a:pt x="2731" y="12823"/>
                    <a:pt x="2647" y="12276"/>
                    <a:pt x="2278" y="11908"/>
                  </a:cubicBezTo>
                  <a:cubicBezTo>
                    <a:pt x="2046" y="11676"/>
                    <a:pt x="1736" y="11547"/>
                    <a:pt x="1407" y="11547"/>
                  </a:cubicBezTo>
                  <a:cubicBezTo>
                    <a:pt x="1304" y="11547"/>
                    <a:pt x="1202" y="11561"/>
                    <a:pt x="1104" y="11586"/>
                  </a:cubicBezTo>
                  <a:cubicBezTo>
                    <a:pt x="1120" y="11559"/>
                    <a:pt x="1135" y="11524"/>
                    <a:pt x="1150" y="11487"/>
                  </a:cubicBezTo>
                  <a:cubicBezTo>
                    <a:pt x="1175" y="11424"/>
                    <a:pt x="1203" y="11355"/>
                    <a:pt x="1247" y="11311"/>
                  </a:cubicBezTo>
                  <a:cubicBezTo>
                    <a:pt x="1291" y="11267"/>
                    <a:pt x="1362" y="11239"/>
                    <a:pt x="1424" y="11213"/>
                  </a:cubicBezTo>
                  <a:cubicBezTo>
                    <a:pt x="1478" y="11192"/>
                    <a:pt x="1524" y="11172"/>
                    <a:pt x="1550" y="11148"/>
                  </a:cubicBezTo>
                  <a:cubicBezTo>
                    <a:pt x="1602" y="11096"/>
                    <a:pt x="1630" y="11030"/>
                    <a:pt x="1632" y="10960"/>
                  </a:cubicBezTo>
                  <a:cubicBezTo>
                    <a:pt x="1632" y="10948"/>
                    <a:pt x="1630" y="10934"/>
                    <a:pt x="1629" y="10921"/>
                  </a:cubicBezTo>
                  <a:cubicBezTo>
                    <a:pt x="1645" y="10897"/>
                    <a:pt x="1662" y="10874"/>
                    <a:pt x="1683" y="10853"/>
                  </a:cubicBezTo>
                  <a:cubicBezTo>
                    <a:pt x="1704" y="10832"/>
                    <a:pt x="1729" y="10814"/>
                    <a:pt x="1753" y="10798"/>
                  </a:cubicBezTo>
                  <a:cubicBezTo>
                    <a:pt x="1763" y="10800"/>
                    <a:pt x="1774" y="10801"/>
                    <a:pt x="1784" y="10801"/>
                  </a:cubicBezTo>
                  <a:cubicBezTo>
                    <a:pt x="1857" y="10801"/>
                    <a:pt x="1927" y="10771"/>
                    <a:pt x="1980" y="10719"/>
                  </a:cubicBezTo>
                  <a:cubicBezTo>
                    <a:pt x="2006" y="10692"/>
                    <a:pt x="2025" y="10647"/>
                    <a:pt x="2046" y="10592"/>
                  </a:cubicBezTo>
                  <a:cubicBezTo>
                    <a:pt x="2071" y="10529"/>
                    <a:pt x="2100" y="10458"/>
                    <a:pt x="2143" y="10416"/>
                  </a:cubicBezTo>
                  <a:cubicBezTo>
                    <a:pt x="2186" y="10373"/>
                    <a:pt x="2258" y="10343"/>
                    <a:pt x="2320" y="10318"/>
                  </a:cubicBezTo>
                  <a:cubicBezTo>
                    <a:pt x="2374" y="10297"/>
                    <a:pt x="2420" y="10278"/>
                    <a:pt x="2447" y="10253"/>
                  </a:cubicBezTo>
                  <a:cubicBezTo>
                    <a:pt x="2510" y="10189"/>
                    <a:pt x="2536" y="10105"/>
                    <a:pt x="2526" y="10026"/>
                  </a:cubicBezTo>
                  <a:cubicBezTo>
                    <a:pt x="2542" y="10001"/>
                    <a:pt x="2559" y="9978"/>
                    <a:pt x="2580" y="9957"/>
                  </a:cubicBezTo>
                  <a:cubicBezTo>
                    <a:pt x="2601" y="9936"/>
                    <a:pt x="2625" y="9918"/>
                    <a:pt x="2649" y="9902"/>
                  </a:cubicBezTo>
                  <a:cubicBezTo>
                    <a:pt x="2660" y="9905"/>
                    <a:pt x="2670" y="9906"/>
                    <a:pt x="2681" y="9906"/>
                  </a:cubicBezTo>
                  <a:cubicBezTo>
                    <a:pt x="2754" y="9906"/>
                    <a:pt x="2823" y="9876"/>
                    <a:pt x="2876" y="9823"/>
                  </a:cubicBezTo>
                  <a:cubicBezTo>
                    <a:pt x="2902" y="9797"/>
                    <a:pt x="2921" y="9752"/>
                    <a:pt x="2942" y="9697"/>
                  </a:cubicBezTo>
                  <a:cubicBezTo>
                    <a:pt x="2967" y="9634"/>
                    <a:pt x="2996" y="9564"/>
                    <a:pt x="3039" y="9521"/>
                  </a:cubicBezTo>
                  <a:cubicBezTo>
                    <a:pt x="3083" y="9477"/>
                    <a:pt x="3154" y="9449"/>
                    <a:pt x="3217" y="9423"/>
                  </a:cubicBezTo>
                  <a:cubicBezTo>
                    <a:pt x="3270" y="9402"/>
                    <a:pt x="3317" y="9383"/>
                    <a:pt x="3343" y="9357"/>
                  </a:cubicBezTo>
                  <a:cubicBezTo>
                    <a:pt x="3406" y="9294"/>
                    <a:pt x="3433" y="9210"/>
                    <a:pt x="3422" y="9129"/>
                  </a:cubicBezTo>
                  <a:cubicBezTo>
                    <a:pt x="3438" y="9104"/>
                    <a:pt x="3455" y="9082"/>
                    <a:pt x="3476" y="9061"/>
                  </a:cubicBezTo>
                  <a:cubicBezTo>
                    <a:pt x="3497" y="9040"/>
                    <a:pt x="3520" y="9022"/>
                    <a:pt x="3545" y="9006"/>
                  </a:cubicBezTo>
                  <a:cubicBezTo>
                    <a:pt x="3555" y="9008"/>
                    <a:pt x="3566" y="9009"/>
                    <a:pt x="3576" y="9009"/>
                  </a:cubicBezTo>
                  <a:cubicBezTo>
                    <a:pt x="3649" y="9009"/>
                    <a:pt x="3719" y="8980"/>
                    <a:pt x="3771" y="8927"/>
                  </a:cubicBezTo>
                  <a:cubicBezTo>
                    <a:pt x="3798" y="8901"/>
                    <a:pt x="3816" y="8855"/>
                    <a:pt x="3837" y="8800"/>
                  </a:cubicBezTo>
                  <a:cubicBezTo>
                    <a:pt x="3862" y="8737"/>
                    <a:pt x="3891" y="8666"/>
                    <a:pt x="3935" y="8624"/>
                  </a:cubicBezTo>
                  <a:cubicBezTo>
                    <a:pt x="3942" y="8616"/>
                    <a:pt x="3953" y="8610"/>
                    <a:pt x="3962" y="8602"/>
                  </a:cubicBezTo>
                  <a:close/>
                  <a:moveTo>
                    <a:pt x="4956" y="13078"/>
                  </a:moveTo>
                  <a:cubicBezTo>
                    <a:pt x="4971" y="13082"/>
                    <a:pt x="4988" y="13087"/>
                    <a:pt x="5004" y="13091"/>
                  </a:cubicBezTo>
                  <a:cubicBezTo>
                    <a:pt x="4995" y="13100"/>
                    <a:pt x="4987" y="13107"/>
                    <a:pt x="4980" y="13120"/>
                  </a:cubicBezTo>
                  <a:cubicBezTo>
                    <a:pt x="4969" y="13139"/>
                    <a:pt x="4968" y="13163"/>
                    <a:pt x="4977" y="13184"/>
                  </a:cubicBezTo>
                  <a:cubicBezTo>
                    <a:pt x="4984" y="13206"/>
                    <a:pt x="5001" y="13226"/>
                    <a:pt x="5024" y="13236"/>
                  </a:cubicBezTo>
                  <a:cubicBezTo>
                    <a:pt x="5036" y="13240"/>
                    <a:pt x="5048" y="13243"/>
                    <a:pt x="5062" y="13243"/>
                  </a:cubicBezTo>
                  <a:cubicBezTo>
                    <a:pt x="5098" y="13243"/>
                    <a:pt x="5127" y="13223"/>
                    <a:pt x="5141" y="13192"/>
                  </a:cubicBezTo>
                  <a:cubicBezTo>
                    <a:pt x="5151" y="13170"/>
                    <a:pt x="5149" y="13146"/>
                    <a:pt x="5140" y="13125"/>
                  </a:cubicBezTo>
                  <a:lnTo>
                    <a:pt x="5140" y="13125"/>
                  </a:lnTo>
                  <a:cubicBezTo>
                    <a:pt x="5162" y="13128"/>
                    <a:pt x="5184" y="13135"/>
                    <a:pt x="5209" y="13139"/>
                  </a:cubicBezTo>
                  <a:cubicBezTo>
                    <a:pt x="5212" y="13139"/>
                    <a:pt x="5215" y="13141"/>
                    <a:pt x="5219" y="13141"/>
                  </a:cubicBezTo>
                  <a:cubicBezTo>
                    <a:pt x="5231" y="13149"/>
                    <a:pt x="5242" y="13159"/>
                    <a:pt x="5256" y="13165"/>
                  </a:cubicBezTo>
                  <a:lnTo>
                    <a:pt x="5214" y="13292"/>
                  </a:lnTo>
                  <a:cubicBezTo>
                    <a:pt x="5177" y="13284"/>
                    <a:pt x="5136" y="13284"/>
                    <a:pt x="5099" y="13284"/>
                  </a:cubicBezTo>
                  <a:cubicBezTo>
                    <a:pt x="5062" y="13284"/>
                    <a:pt x="5025" y="13284"/>
                    <a:pt x="5006" y="13276"/>
                  </a:cubicBezTo>
                  <a:cubicBezTo>
                    <a:pt x="4969" y="13259"/>
                    <a:pt x="4942" y="13229"/>
                    <a:pt x="4930" y="13192"/>
                  </a:cubicBezTo>
                  <a:cubicBezTo>
                    <a:pt x="4920" y="13159"/>
                    <a:pt x="4924" y="13126"/>
                    <a:pt x="4940" y="13099"/>
                  </a:cubicBezTo>
                  <a:cubicBezTo>
                    <a:pt x="4943" y="13090"/>
                    <a:pt x="4950" y="13084"/>
                    <a:pt x="4956" y="13078"/>
                  </a:cubicBezTo>
                  <a:close/>
                  <a:moveTo>
                    <a:pt x="12052" y="13022"/>
                  </a:moveTo>
                  <a:lnTo>
                    <a:pt x="12140" y="13058"/>
                  </a:lnTo>
                  <a:cubicBezTo>
                    <a:pt x="12132" y="13094"/>
                    <a:pt x="12128" y="13132"/>
                    <a:pt x="12123" y="13168"/>
                  </a:cubicBezTo>
                  <a:cubicBezTo>
                    <a:pt x="12119" y="13210"/>
                    <a:pt x="12114" y="13251"/>
                    <a:pt x="12102" y="13270"/>
                  </a:cubicBezTo>
                  <a:cubicBezTo>
                    <a:pt x="12076" y="13312"/>
                    <a:pt x="12033" y="13338"/>
                    <a:pt x="11986" y="13338"/>
                  </a:cubicBezTo>
                  <a:cubicBezTo>
                    <a:pt x="11960" y="13338"/>
                    <a:pt x="11935" y="13329"/>
                    <a:pt x="11916" y="13313"/>
                  </a:cubicBezTo>
                  <a:cubicBezTo>
                    <a:pt x="11910" y="13308"/>
                    <a:pt x="11906" y="13302"/>
                    <a:pt x="11901" y="13296"/>
                  </a:cubicBezTo>
                  <a:cubicBezTo>
                    <a:pt x="11910" y="13283"/>
                    <a:pt x="11917" y="13270"/>
                    <a:pt x="11926" y="13258"/>
                  </a:cubicBezTo>
                  <a:cubicBezTo>
                    <a:pt x="11932" y="13264"/>
                    <a:pt x="11937" y="13271"/>
                    <a:pt x="11943" y="13275"/>
                  </a:cubicBezTo>
                  <a:cubicBezTo>
                    <a:pt x="11956" y="13284"/>
                    <a:pt x="11973" y="13290"/>
                    <a:pt x="11991" y="13290"/>
                  </a:cubicBezTo>
                  <a:cubicBezTo>
                    <a:pt x="12020" y="13290"/>
                    <a:pt x="12049" y="13274"/>
                    <a:pt x="12065" y="13247"/>
                  </a:cubicBezTo>
                  <a:cubicBezTo>
                    <a:pt x="12079" y="13225"/>
                    <a:pt x="12082" y="13199"/>
                    <a:pt x="12076" y="13175"/>
                  </a:cubicBezTo>
                  <a:cubicBezTo>
                    <a:pt x="12070" y="13153"/>
                    <a:pt x="12056" y="13134"/>
                    <a:pt x="12037" y="13123"/>
                  </a:cubicBezTo>
                  <a:cubicBezTo>
                    <a:pt x="12027" y="13118"/>
                    <a:pt x="12018" y="13116"/>
                    <a:pt x="12007" y="13115"/>
                  </a:cubicBezTo>
                  <a:cubicBezTo>
                    <a:pt x="12023" y="13084"/>
                    <a:pt x="12039" y="13054"/>
                    <a:pt x="12052" y="13022"/>
                  </a:cubicBezTo>
                  <a:close/>
                  <a:moveTo>
                    <a:pt x="5639" y="13286"/>
                  </a:moveTo>
                  <a:lnTo>
                    <a:pt x="5639" y="13286"/>
                  </a:lnTo>
                  <a:cubicBezTo>
                    <a:pt x="5647" y="13289"/>
                    <a:pt x="5654" y="13291"/>
                    <a:pt x="5662" y="13293"/>
                  </a:cubicBezTo>
                  <a:cubicBezTo>
                    <a:pt x="5669" y="13295"/>
                    <a:pt x="5676" y="13295"/>
                    <a:pt x="5684" y="13296"/>
                  </a:cubicBezTo>
                  <a:cubicBezTo>
                    <a:pt x="5673" y="13313"/>
                    <a:pt x="5664" y="13331"/>
                    <a:pt x="5660" y="13349"/>
                  </a:cubicBezTo>
                  <a:cubicBezTo>
                    <a:pt x="5657" y="13368"/>
                    <a:pt x="5655" y="13387"/>
                    <a:pt x="5658" y="13406"/>
                  </a:cubicBezTo>
                  <a:cubicBezTo>
                    <a:pt x="5649" y="13403"/>
                    <a:pt x="5643" y="13400"/>
                    <a:pt x="5636" y="13397"/>
                  </a:cubicBezTo>
                  <a:cubicBezTo>
                    <a:pt x="5627" y="13396"/>
                    <a:pt x="5621" y="13395"/>
                    <a:pt x="5613" y="13395"/>
                  </a:cubicBezTo>
                  <a:cubicBezTo>
                    <a:pt x="5623" y="13379"/>
                    <a:pt x="5632" y="13361"/>
                    <a:pt x="5636" y="13342"/>
                  </a:cubicBezTo>
                  <a:cubicBezTo>
                    <a:pt x="5639" y="13322"/>
                    <a:pt x="5640" y="13303"/>
                    <a:pt x="5639" y="13286"/>
                  </a:cubicBezTo>
                  <a:close/>
                  <a:moveTo>
                    <a:pt x="11872" y="13333"/>
                  </a:moveTo>
                  <a:cubicBezTo>
                    <a:pt x="11877" y="13337"/>
                    <a:pt x="11881" y="13342"/>
                    <a:pt x="11886" y="13347"/>
                  </a:cubicBezTo>
                  <a:cubicBezTo>
                    <a:pt x="11901" y="13359"/>
                    <a:pt x="11918" y="13368"/>
                    <a:pt x="11936" y="13374"/>
                  </a:cubicBezTo>
                  <a:cubicBezTo>
                    <a:pt x="11932" y="13380"/>
                    <a:pt x="11924" y="13386"/>
                    <a:pt x="11919" y="13392"/>
                  </a:cubicBezTo>
                  <a:cubicBezTo>
                    <a:pt x="11914" y="13398"/>
                    <a:pt x="11910" y="13406"/>
                    <a:pt x="11905" y="13412"/>
                  </a:cubicBezTo>
                  <a:cubicBezTo>
                    <a:pt x="11896" y="13395"/>
                    <a:pt x="11884" y="13380"/>
                    <a:pt x="11869" y="13368"/>
                  </a:cubicBezTo>
                  <a:cubicBezTo>
                    <a:pt x="11865" y="13364"/>
                    <a:pt x="11860" y="13360"/>
                    <a:pt x="11855" y="13357"/>
                  </a:cubicBezTo>
                  <a:cubicBezTo>
                    <a:pt x="11861" y="13349"/>
                    <a:pt x="11866" y="13341"/>
                    <a:pt x="11872" y="13333"/>
                  </a:cubicBezTo>
                  <a:close/>
                  <a:moveTo>
                    <a:pt x="5479" y="13171"/>
                  </a:moveTo>
                  <a:cubicBezTo>
                    <a:pt x="5485" y="13171"/>
                    <a:pt x="5490" y="13172"/>
                    <a:pt x="5493" y="13173"/>
                  </a:cubicBezTo>
                  <a:cubicBezTo>
                    <a:pt x="5563" y="13192"/>
                    <a:pt x="5606" y="13263"/>
                    <a:pt x="5589" y="13332"/>
                  </a:cubicBezTo>
                  <a:cubicBezTo>
                    <a:pt x="5576" y="13389"/>
                    <a:pt x="5521" y="13428"/>
                    <a:pt x="5461" y="13428"/>
                  </a:cubicBezTo>
                  <a:cubicBezTo>
                    <a:pt x="5449" y="13428"/>
                    <a:pt x="5437" y="13426"/>
                    <a:pt x="5425" y="13423"/>
                  </a:cubicBezTo>
                  <a:cubicBezTo>
                    <a:pt x="5407" y="13417"/>
                    <a:pt x="5381" y="13396"/>
                    <a:pt x="5354" y="13375"/>
                  </a:cubicBezTo>
                  <a:cubicBezTo>
                    <a:pt x="5326" y="13350"/>
                    <a:pt x="5293" y="13323"/>
                    <a:pt x="5257" y="13307"/>
                  </a:cubicBezTo>
                  <a:lnTo>
                    <a:pt x="5280" y="13237"/>
                  </a:lnTo>
                  <a:lnTo>
                    <a:pt x="5300" y="13180"/>
                  </a:lnTo>
                  <a:cubicBezTo>
                    <a:pt x="5312" y="13182"/>
                    <a:pt x="5325" y="13183"/>
                    <a:pt x="5339" y="13183"/>
                  </a:cubicBezTo>
                  <a:cubicBezTo>
                    <a:pt x="5367" y="13183"/>
                    <a:pt x="5398" y="13179"/>
                    <a:pt x="5425" y="13176"/>
                  </a:cubicBezTo>
                  <a:cubicBezTo>
                    <a:pt x="5445" y="13174"/>
                    <a:pt x="5465" y="13171"/>
                    <a:pt x="5479" y="13171"/>
                  </a:cubicBezTo>
                  <a:close/>
                  <a:moveTo>
                    <a:pt x="182" y="12901"/>
                  </a:moveTo>
                  <a:cubicBezTo>
                    <a:pt x="186" y="12941"/>
                    <a:pt x="191" y="12979"/>
                    <a:pt x="199" y="13017"/>
                  </a:cubicBezTo>
                  <a:cubicBezTo>
                    <a:pt x="195" y="13022"/>
                    <a:pt x="189" y="13025"/>
                    <a:pt x="186" y="13031"/>
                  </a:cubicBezTo>
                  <a:cubicBezTo>
                    <a:pt x="166" y="13061"/>
                    <a:pt x="160" y="13099"/>
                    <a:pt x="171" y="13135"/>
                  </a:cubicBezTo>
                  <a:cubicBezTo>
                    <a:pt x="183" y="13181"/>
                    <a:pt x="218" y="13216"/>
                    <a:pt x="261" y="13226"/>
                  </a:cubicBezTo>
                  <a:cubicBezTo>
                    <a:pt x="286" y="13292"/>
                    <a:pt x="319" y="13355"/>
                    <a:pt x="356" y="13417"/>
                  </a:cubicBezTo>
                  <a:lnTo>
                    <a:pt x="307" y="13447"/>
                  </a:lnTo>
                  <a:cubicBezTo>
                    <a:pt x="280" y="13408"/>
                    <a:pt x="247" y="13372"/>
                    <a:pt x="213" y="13337"/>
                  </a:cubicBezTo>
                  <a:lnTo>
                    <a:pt x="178" y="13297"/>
                  </a:lnTo>
                  <a:cubicBezTo>
                    <a:pt x="141" y="13258"/>
                    <a:pt x="92" y="13199"/>
                    <a:pt x="81" y="13158"/>
                  </a:cubicBezTo>
                  <a:cubicBezTo>
                    <a:pt x="63" y="13089"/>
                    <a:pt x="73" y="13017"/>
                    <a:pt x="108" y="12964"/>
                  </a:cubicBezTo>
                  <a:cubicBezTo>
                    <a:pt x="127" y="12934"/>
                    <a:pt x="153" y="12914"/>
                    <a:pt x="182" y="12901"/>
                  </a:cubicBezTo>
                  <a:close/>
                  <a:moveTo>
                    <a:pt x="2867" y="12965"/>
                  </a:moveTo>
                  <a:cubicBezTo>
                    <a:pt x="2922" y="12965"/>
                    <a:pt x="2974" y="12986"/>
                    <a:pt x="3012" y="13025"/>
                  </a:cubicBezTo>
                  <a:cubicBezTo>
                    <a:pt x="3092" y="13104"/>
                    <a:pt x="3087" y="13242"/>
                    <a:pt x="3000" y="13331"/>
                  </a:cubicBezTo>
                  <a:cubicBezTo>
                    <a:pt x="2980" y="13350"/>
                    <a:pt x="2937" y="13368"/>
                    <a:pt x="2890" y="13387"/>
                  </a:cubicBezTo>
                  <a:cubicBezTo>
                    <a:pt x="2831" y="13411"/>
                    <a:pt x="2763" y="13438"/>
                    <a:pt x="2715" y="13480"/>
                  </a:cubicBezTo>
                  <a:lnTo>
                    <a:pt x="2685" y="13450"/>
                  </a:lnTo>
                  <a:lnTo>
                    <a:pt x="2554" y="13319"/>
                  </a:lnTo>
                  <a:cubicBezTo>
                    <a:pt x="2595" y="13271"/>
                    <a:pt x="2622" y="13204"/>
                    <a:pt x="2647" y="13144"/>
                  </a:cubicBezTo>
                  <a:cubicBezTo>
                    <a:pt x="2665" y="13097"/>
                    <a:pt x="2684" y="13052"/>
                    <a:pt x="2704" y="13033"/>
                  </a:cubicBezTo>
                  <a:cubicBezTo>
                    <a:pt x="2748" y="12989"/>
                    <a:pt x="2806" y="12965"/>
                    <a:pt x="2867" y="12965"/>
                  </a:cubicBezTo>
                  <a:close/>
                  <a:moveTo>
                    <a:pt x="11748" y="13482"/>
                  </a:moveTo>
                  <a:cubicBezTo>
                    <a:pt x="11752" y="13485"/>
                    <a:pt x="11755" y="13485"/>
                    <a:pt x="11759" y="13487"/>
                  </a:cubicBezTo>
                  <a:cubicBezTo>
                    <a:pt x="11761" y="13490"/>
                    <a:pt x="11763" y="13494"/>
                    <a:pt x="11763" y="13497"/>
                  </a:cubicBezTo>
                  <a:cubicBezTo>
                    <a:pt x="11763" y="13503"/>
                    <a:pt x="11760" y="13507"/>
                    <a:pt x="11755" y="13511"/>
                  </a:cubicBezTo>
                  <a:cubicBezTo>
                    <a:pt x="11752" y="13514"/>
                    <a:pt x="11748" y="13516"/>
                    <a:pt x="11744" y="13516"/>
                  </a:cubicBezTo>
                  <a:cubicBezTo>
                    <a:pt x="11740" y="13516"/>
                    <a:pt x="11735" y="13514"/>
                    <a:pt x="11732" y="13511"/>
                  </a:cubicBezTo>
                  <a:cubicBezTo>
                    <a:pt x="11729" y="13508"/>
                    <a:pt x="11729" y="13506"/>
                    <a:pt x="11729" y="13503"/>
                  </a:cubicBezTo>
                  <a:cubicBezTo>
                    <a:pt x="11736" y="13496"/>
                    <a:pt x="11742" y="13490"/>
                    <a:pt x="11748" y="13482"/>
                  </a:cubicBezTo>
                  <a:close/>
                  <a:moveTo>
                    <a:pt x="5835" y="13259"/>
                  </a:moveTo>
                  <a:cubicBezTo>
                    <a:pt x="5845" y="13259"/>
                    <a:pt x="5855" y="13260"/>
                    <a:pt x="5865" y="13262"/>
                  </a:cubicBezTo>
                  <a:cubicBezTo>
                    <a:pt x="5879" y="13264"/>
                    <a:pt x="5904" y="13283"/>
                    <a:pt x="5928" y="13298"/>
                  </a:cubicBezTo>
                  <a:cubicBezTo>
                    <a:pt x="5961" y="13321"/>
                    <a:pt x="5996" y="13348"/>
                    <a:pt x="6034" y="13359"/>
                  </a:cubicBezTo>
                  <a:lnTo>
                    <a:pt x="6008" y="13491"/>
                  </a:lnTo>
                  <a:cubicBezTo>
                    <a:pt x="6003" y="13491"/>
                    <a:pt x="5997" y="13491"/>
                    <a:pt x="5992" y="13491"/>
                  </a:cubicBezTo>
                  <a:cubicBezTo>
                    <a:pt x="5958" y="13491"/>
                    <a:pt x="5922" y="13499"/>
                    <a:pt x="5889" y="13506"/>
                  </a:cubicBezTo>
                  <a:cubicBezTo>
                    <a:pt x="5861" y="13511"/>
                    <a:pt x="5837" y="13516"/>
                    <a:pt x="5820" y="13516"/>
                  </a:cubicBezTo>
                  <a:cubicBezTo>
                    <a:pt x="5816" y="13516"/>
                    <a:pt x="5813" y="13516"/>
                    <a:pt x="5810" y="13515"/>
                  </a:cubicBezTo>
                  <a:cubicBezTo>
                    <a:pt x="5773" y="13507"/>
                    <a:pt x="5741" y="13486"/>
                    <a:pt x="5721" y="13454"/>
                  </a:cubicBezTo>
                  <a:cubicBezTo>
                    <a:pt x="5702" y="13425"/>
                    <a:pt x="5697" y="13392"/>
                    <a:pt x="5705" y="13359"/>
                  </a:cubicBezTo>
                  <a:cubicBezTo>
                    <a:pt x="5719" y="13300"/>
                    <a:pt x="5772" y="13259"/>
                    <a:pt x="5835" y="13259"/>
                  </a:cubicBezTo>
                  <a:close/>
                  <a:moveTo>
                    <a:pt x="6429" y="13443"/>
                  </a:moveTo>
                  <a:lnTo>
                    <a:pt x="6429" y="13443"/>
                  </a:lnTo>
                  <a:cubicBezTo>
                    <a:pt x="6437" y="13444"/>
                    <a:pt x="6444" y="13448"/>
                    <a:pt x="6451" y="13449"/>
                  </a:cubicBezTo>
                  <a:cubicBezTo>
                    <a:pt x="6459" y="13450"/>
                    <a:pt x="6467" y="13450"/>
                    <a:pt x="6475" y="13450"/>
                  </a:cubicBezTo>
                  <a:cubicBezTo>
                    <a:pt x="6466" y="13468"/>
                    <a:pt x="6459" y="13485"/>
                    <a:pt x="6455" y="13505"/>
                  </a:cubicBezTo>
                  <a:cubicBezTo>
                    <a:pt x="6453" y="13524"/>
                    <a:pt x="6453" y="13543"/>
                    <a:pt x="6456" y="13561"/>
                  </a:cubicBezTo>
                  <a:cubicBezTo>
                    <a:pt x="6448" y="13560"/>
                    <a:pt x="6440" y="13557"/>
                    <a:pt x="6433" y="13555"/>
                  </a:cubicBezTo>
                  <a:cubicBezTo>
                    <a:pt x="6425" y="13554"/>
                    <a:pt x="6417" y="13554"/>
                    <a:pt x="6411" y="13554"/>
                  </a:cubicBezTo>
                  <a:cubicBezTo>
                    <a:pt x="6419" y="13539"/>
                    <a:pt x="6427" y="13521"/>
                    <a:pt x="6430" y="13501"/>
                  </a:cubicBezTo>
                  <a:cubicBezTo>
                    <a:pt x="6434" y="13481"/>
                    <a:pt x="6433" y="13463"/>
                    <a:pt x="6429" y="13443"/>
                  </a:cubicBezTo>
                  <a:close/>
                  <a:moveTo>
                    <a:pt x="6262" y="13341"/>
                  </a:moveTo>
                  <a:cubicBezTo>
                    <a:pt x="6265" y="13341"/>
                    <a:pt x="6269" y="13342"/>
                    <a:pt x="6272" y="13342"/>
                  </a:cubicBezTo>
                  <a:cubicBezTo>
                    <a:pt x="6344" y="13355"/>
                    <a:pt x="6395" y="13423"/>
                    <a:pt x="6382" y="13492"/>
                  </a:cubicBezTo>
                  <a:cubicBezTo>
                    <a:pt x="6373" y="13553"/>
                    <a:pt x="6316" y="13599"/>
                    <a:pt x="6251" y="13599"/>
                  </a:cubicBezTo>
                  <a:cubicBezTo>
                    <a:pt x="6243" y="13599"/>
                    <a:pt x="6235" y="13598"/>
                    <a:pt x="6227" y="13597"/>
                  </a:cubicBezTo>
                  <a:cubicBezTo>
                    <a:pt x="6212" y="13593"/>
                    <a:pt x="6185" y="13576"/>
                    <a:pt x="6159" y="13559"/>
                  </a:cubicBezTo>
                  <a:cubicBezTo>
                    <a:pt x="6126" y="13538"/>
                    <a:pt x="6090" y="13512"/>
                    <a:pt x="6052" y="13501"/>
                  </a:cubicBezTo>
                  <a:lnTo>
                    <a:pt x="6077" y="13370"/>
                  </a:lnTo>
                  <a:cubicBezTo>
                    <a:pt x="6082" y="13370"/>
                    <a:pt x="6087" y="13370"/>
                    <a:pt x="6092" y="13370"/>
                  </a:cubicBezTo>
                  <a:cubicBezTo>
                    <a:pt x="6128" y="13370"/>
                    <a:pt x="6165" y="13361"/>
                    <a:pt x="6198" y="13353"/>
                  </a:cubicBezTo>
                  <a:cubicBezTo>
                    <a:pt x="6223" y="13348"/>
                    <a:pt x="6245" y="13341"/>
                    <a:pt x="6262" y="13341"/>
                  </a:cubicBezTo>
                  <a:close/>
                  <a:moveTo>
                    <a:pt x="6632" y="13404"/>
                  </a:moveTo>
                  <a:cubicBezTo>
                    <a:pt x="6640" y="13404"/>
                    <a:pt x="6646" y="13404"/>
                    <a:pt x="6654" y="13406"/>
                  </a:cubicBezTo>
                  <a:cubicBezTo>
                    <a:pt x="6670" y="13408"/>
                    <a:pt x="6696" y="13425"/>
                    <a:pt x="6722" y="13441"/>
                  </a:cubicBezTo>
                  <a:cubicBezTo>
                    <a:pt x="6755" y="13462"/>
                    <a:pt x="6792" y="13486"/>
                    <a:pt x="6830" y="13497"/>
                  </a:cubicBezTo>
                  <a:lnTo>
                    <a:pt x="6820" y="13550"/>
                  </a:lnTo>
                  <a:lnTo>
                    <a:pt x="6808" y="13629"/>
                  </a:lnTo>
                  <a:cubicBezTo>
                    <a:pt x="6770" y="13629"/>
                    <a:pt x="6725" y="13639"/>
                    <a:pt x="6688" y="13649"/>
                  </a:cubicBezTo>
                  <a:cubicBezTo>
                    <a:pt x="6662" y="13656"/>
                    <a:pt x="6635" y="13662"/>
                    <a:pt x="6620" y="13662"/>
                  </a:cubicBezTo>
                  <a:lnTo>
                    <a:pt x="6613" y="13662"/>
                  </a:lnTo>
                  <a:cubicBezTo>
                    <a:pt x="6576" y="13656"/>
                    <a:pt x="6545" y="13636"/>
                    <a:pt x="6523" y="13607"/>
                  </a:cubicBezTo>
                  <a:cubicBezTo>
                    <a:pt x="6503" y="13580"/>
                    <a:pt x="6495" y="13546"/>
                    <a:pt x="6500" y="13512"/>
                  </a:cubicBezTo>
                  <a:cubicBezTo>
                    <a:pt x="6510" y="13450"/>
                    <a:pt x="6566" y="13404"/>
                    <a:pt x="6632" y="13404"/>
                  </a:cubicBezTo>
                  <a:close/>
                  <a:moveTo>
                    <a:pt x="2369" y="13588"/>
                  </a:moveTo>
                  <a:cubicBezTo>
                    <a:pt x="2380" y="13588"/>
                    <a:pt x="2393" y="13593"/>
                    <a:pt x="2399" y="13603"/>
                  </a:cubicBezTo>
                  <a:cubicBezTo>
                    <a:pt x="2405" y="13609"/>
                    <a:pt x="2407" y="13619"/>
                    <a:pt x="2406" y="13629"/>
                  </a:cubicBezTo>
                  <a:cubicBezTo>
                    <a:pt x="2405" y="13640"/>
                    <a:pt x="2397" y="13650"/>
                    <a:pt x="2388" y="13658"/>
                  </a:cubicBezTo>
                  <a:cubicBezTo>
                    <a:pt x="2379" y="13662"/>
                    <a:pt x="2371" y="13665"/>
                    <a:pt x="2362" y="13665"/>
                  </a:cubicBezTo>
                  <a:cubicBezTo>
                    <a:pt x="2351" y="13665"/>
                    <a:pt x="2338" y="13660"/>
                    <a:pt x="2333" y="13649"/>
                  </a:cubicBezTo>
                  <a:cubicBezTo>
                    <a:pt x="2321" y="13632"/>
                    <a:pt x="2326" y="13608"/>
                    <a:pt x="2345" y="13597"/>
                  </a:cubicBezTo>
                  <a:cubicBezTo>
                    <a:pt x="2352" y="13591"/>
                    <a:pt x="2361" y="13588"/>
                    <a:pt x="2369" y="13588"/>
                  </a:cubicBezTo>
                  <a:close/>
                  <a:moveTo>
                    <a:pt x="11827" y="13397"/>
                  </a:moveTo>
                  <a:cubicBezTo>
                    <a:pt x="11831" y="13400"/>
                    <a:pt x="11837" y="13402"/>
                    <a:pt x="11840" y="13406"/>
                  </a:cubicBezTo>
                  <a:cubicBezTo>
                    <a:pt x="11865" y="13427"/>
                    <a:pt x="11880" y="13456"/>
                    <a:pt x="11881" y="13490"/>
                  </a:cubicBezTo>
                  <a:cubicBezTo>
                    <a:pt x="11882" y="13526"/>
                    <a:pt x="11866" y="13565"/>
                    <a:pt x="11837" y="13592"/>
                  </a:cubicBezTo>
                  <a:cubicBezTo>
                    <a:pt x="11822" y="13607"/>
                    <a:pt x="11785" y="13621"/>
                    <a:pt x="11749" y="13632"/>
                  </a:cubicBezTo>
                  <a:cubicBezTo>
                    <a:pt x="11715" y="13644"/>
                    <a:pt x="11676" y="13658"/>
                    <a:pt x="11645" y="13676"/>
                  </a:cubicBezTo>
                  <a:lnTo>
                    <a:pt x="11605" y="13622"/>
                  </a:lnTo>
                  <a:cubicBezTo>
                    <a:pt x="11629" y="13601"/>
                    <a:pt x="11654" y="13577"/>
                    <a:pt x="11678" y="13554"/>
                  </a:cubicBezTo>
                  <a:cubicBezTo>
                    <a:pt x="11679" y="13555"/>
                    <a:pt x="11679" y="13559"/>
                    <a:pt x="11681" y="13560"/>
                  </a:cubicBezTo>
                  <a:cubicBezTo>
                    <a:pt x="11696" y="13577"/>
                    <a:pt x="11719" y="13587"/>
                    <a:pt x="11743" y="13587"/>
                  </a:cubicBezTo>
                  <a:cubicBezTo>
                    <a:pt x="11766" y="13587"/>
                    <a:pt x="11787" y="13578"/>
                    <a:pt x="11805" y="13562"/>
                  </a:cubicBezTo>
                  <a:cubicBezTo>
                    <a:pt x="11822" y="13545"/>
                    <a:pt x="11832" y="13522"/>
                    <a:pt x="11832" y="13497"/>
                  </a:cubicBezTo>
                  <a:cubicBezTo>
                    <a:pt x="11832" y="13474"/>
                    <a:pt x="11823" y="13453"/>
                    <a:pt x="11807" y="13438"/>
                  </a:cubicBezTo>
                  <a:cubicBezTo>
                    <a:pt x="11805" y="13435"/>
                    <a:pt x="11800" y="13434"/>
                    <a:pt x="11797" y="13432"/>
                  </a:cubicBezTo>
                  <a:cubicBezTo>
                    <a:pt x="11807" y="13421"/>
                    <a:pt x="11817" y="13409"/>
                    <a:pt x="11827" y="13397"/>
                  </a:cubicBezTo>
                  <a:close/>
                  <a:moveTo>
                    <a:pt x="7227" y="13570"/>
                  </a:moveTo>
                  <a:cubicBezTo>
                    <a:pt x="7236" y="13571"/>
                    <a:pt x="7242" y="13576"/>
                    <a:pt x="7251" y="13576"/>
                  </a:cubicBezTo>
                  <a:cubicBezTo>
                    <a:pt x="7259" y="13577"/>
                    <a:pt x="7267" y="13577"/>
                    <a:pt x="7275" y="13577"/>
                  </a:cubicBezTo>
                  <a:cubicBezTo>
                    <a:pt x="7266" y="13593"/>
                    <a:pt x="7259" y="13611"/>
                    <a:pt x="7257" y="13631"/>
                  </a:cubicBezTo>
                  <a:cubicBezTo>
                    <a:pt x="7253" y="13650"/>
                    <a:pt x="7256" y="13669"/>
                    <a:pt x="7258" y="13687"/>
                  </a:cubicBezTo>
                  <a:cubicBezTo>
                    <a:pt x="7249" y="13686"/>
                    <a:pt x="7241" y="13684"/>
                    <a:pt x="7233" y="13682"/>
                  </a:cubicBezTo>
                  <a:cubicBezTo>
                    <a:pt x="7225" y="13681"/>
                    <a:pt x="7218" y="13681"/>
                    <a:pt x="7210" y="13681"/>
                  </a:cubicBezTo>
                  <a:cubicBezTo>
                    <a:pt x="7220" y="13665"/>
                    <a:pt x="7225" y="13646"/>
                    <a:pt x="7229" y="13627"/>
                  </a:cubicBezTo>
                  <a:cubicBezTo>
                    <a:pt x="7231" y="13607"/>
                    <a:pt x="7230" y="13588"/>
                    <a:pt x="7227" y="13570"/>
                  </a:cubicBezTo>
                  <a:close/>
                  <a:moveTo>
                    <a:pt x="7065" y="13472"/>
                  </a:moveTo>
                  <a:cubicBezTo>
                    <a:pt x="7067" y="13472"/>
                    <a:pt x="7069" y="13472"/>
                    <a:pt x="7071" y="13472"/>
                  </a:cubicBezTo>
                  <a:cubicBezTo>
                    <a:pt x="7145" y="13485"/>
                    <a:pt x="7197" y="13550"/>
                    <a:pt x="7184" y="13620"/>
                  </a:cubicBezTo>
                  <a:cubicBezTo>
                    <a:pt x="7173" y="13684"/>
                    <a:pt x="7118" y="13729"/>
                    <a:pt x="7052" y="13729"/>
                  </a:cubicBezTo>
                  <a:cubicBezTo>
                    <a:pt x="7046" y="13729"/>
                    <a:pt x="7038" y="13729"/>
                    <a:pt x="7030" y="13728"/>
                  </a:cubicBezTo>
                  <a:cubicBezTo>
                    <a:pt x="7014" y="13725"/>
                    <a:pt x="6988" y="13708"/>
                    <a:pt x="6962" y="13693"/>
                  </a:cubicBezTo>
                  <a:cubicBezTo>
                    <a:pt x="6930" y="13671"/>
                    <a:pt x="6893" y="13648"/>
                    <a:pt x="6854" y="13638"/>
                  </a:cubicBezTo>
                  <a:lnTo>
                    <a:pt x="6875" y="13506"/>
                  </a:lnTo>
                  <a:cubicBezTo>
                    <a:pt x="6915" y="13506"/>
                    <a:pt x="6957" y="13495"/>
                    <a:pt x="6996" y="13486"/>
                  </a:cubicBezTo>
                  <a:cubicBezTo>
                    <a:pt x="7022" y="13478"/>
                    <a:pt x="7047" y="13472"/>
                    <a:pt x="7065" y="13472"/>
                  </a:cubicBezTo>
                  <a:close/>
                  <a:moveTo>
                    <a:pt x="11426" y="13754"/>
                  </a:moveTo>
                  <a:cubicBezTo>
                    <a:pt x="11427" y="13754"/>
                    <a:pt x="11427" y="13755"/>
                    <a:pt x="11427" y="13758"/>
                  </a:cubicBezTo>
                  <a:cubicBezTo>
                    <a:pt x="11426" y="13763"/>
                    <a:pt x="11423" y="13766"/>
                    <a:pt x="11418" y="13770"/>
                  </a:cubicBezTo>
                  <a:cubicBezTo>
                    <a:pt x="11415" y="13771"/>
                    <a:pt x="11412" y="13771"/>
                    <a:pt x="11410" y="13771"/>
                  </a:cubicBezTo>
                  <a:cubicBezTo>
                    <a:pt x="11407" y="13771"/>
                    <a:pt x="11404" y="13771"/>
                    <a:pt x="11401" y="13770"/>
                  </a:cubicBezTo>
                  <a:cubicBezTo>
                    <a:pt x="11410" y="13764"/>
                    <a:pt x="11417" y="13759"/>
                    <a:pt x="11426" y="13754"/>
                  </a:cubicBezTo>
                  <a:close/>
                  <a:moveTo>
                    <a:pt x="7432" y="13529"/>
                  </a:moveTo>
                  <a:cubicBezTo>
                    <a:pt x="7439" y="13529"/>
                    <a:pt x="7446" y="13529"/>
                    <a:pt x="7453" y="13531"/>
                  </a:cubicBezTo>
                  <a:cubicBezTo>
                    <a:pt x="7469" y="13533"/>
                    <a:pt x="7495" y="13549"/>
                    <a:pt x="7520" y="13566"/>
                  </a:cubicBezTo>
                  <a:cubicBezTo>
                    <a:pt x="7553" y="13587"/>
                    <a:pt x="7592" y="13611"/>
                    <a:pt x="7630" y="13622"/>
                  </a:cubicBezTo>
                  <a:lnTo>
                    <a:pt x="7619" y="13686"/>
                  </a:lnTo>
                  <a:lnTo>
                    <a:pt x="7610" y="13753"/>
                  </a:lnTo>
                  <a:cubicBezTo>
                    <a:pt x="7607" y="13753"/>
                    <a:pt x="7604" y="13752"/>
                    <a:pt x="7601" y="13752"/>
                  </a:cubicBezTo>
                  <a:cubicBezTo>
                    <a:pt x="7566" y="13752"/>
                    <a:pt x="7524" y="13764"/>
                    <a:pt x="7490" y="13774"/>
                  </a:cubicBezTo>
                  <a:cubicBezTo>
                    <a:pt x="7462" y="13780"/>
                    <a:pt x="7437" y="13787"/>
                    <a:pt x="7421" y="13787"/>
                  </a:cubicBezTo>
                  <a:lnTo>
                    <a:pt x="7415" y="13787"/>
                  </a:lnTo>
                  <a:cubicBezTo>
                    <a:pt x="7379" y="13782"/>
                    <a:pt x="7347" y="13764"/>
                    <a:pt x="7325" y="13735"/>
                  </a:cubicBezTo>
                  <a:cubicBezTo>
                    <a:pt x="7304" y="13707"/>
                    <a:pt x="7295" y="13674"/>
                    <a:pt x="7300" y="13639"/>
                  </a:cubicBezTo>
                  <a:cubicBezTo>
                    <a:pt x="7309" y="13577"/>
                    <a:pt x="7366" y="13529"/>
                    <a:pt x="7432" y="13529"/>
                  </a:cubicBezTo>
                  <a:close/>
                  <a:moveTo>
                    <a:pt x="8030" y="13690"/>
                  </a:moveTo>
                  <a:cubicBezTo>
                    <a:pt x="8037" y="13692"/>
                    <a:pt x="8043" y="13694"/>
                    <a:pt x="8052" y="13696"/>
                  </a:cubicBezTo>
                  <a:cubicBezTo>
                    <a:pt x="8059" y="13697"/>
                    <a:pt x="8068" y="13697"/>
                    <a:pt x="8075" y="13697"/>
                  </a:cubicBezTo>
                  <a:cubicBezTo>
                    <a:pt x="8065" y="13714"/>
                    <a:pt x="8059" y="13732"/>
                    <a:pt x="8057" y="13751"/>
                  </a:cubicBezTo>
                  <a:cubicBezTo>
                    <a:pt x="8054" y="13771"/>
                    <a:pt x="8056" y="13790"/>
                    <a:pt x="8058" y="13808"/>
                  </a:cubicBezTo>
                  <a:cubicBezTo>
                    <a:pt x="8051" y="13806"/>
                    <a:pt x="8042" y="13803"/>
                    <a:pt x="8035" y="13802"/>
                  </a:cubicBezTo>
                  <a:cubicBezTo>
                    <a:pt x="8026" y="13801"/>
                    <a:pt x="8019" y="13801"/>
                    <a:pt x="8012" y="13801"/>
                  </a:cubicBezTo>
                  <a:cubicBezTo>
                    <a:pt x="8021" y="13784"/>
                    <a:pt x="8026" y="13766"/>
                    <a:pt x="8031" y="13746"/>
                  </a:cubicBezTo>
                  <a:cubicBezTo>
                    <a:pt x="8033" y="13727"/>
                    <a:pt x="8032" y="13708"/>
                    <a:pt x="8030" y="13690"/>
                  </a:cubicBezTo>
                  <a:close/>
                  <a:moveTo>
                    <a:pt x="2523" y="13350"/>
                  </a:moveTo>
                  <a:lnTo>
                    <a:pt x="2683" y="13510"/>
                  </a:lnTo>
                  <a:cubicBezTo>
                    <a:pt x="2646" y="13553"/>
                    <a:pt x="2614" y="13607"/>
                    <a:pt x="2585" y="13660"/>
                  </a:cubicBezTo>
                  <a:cubicBezTo>
                    <a:pt x="2551" y="13719"/>
                    <a:pt x="2519" y="13777"/>
                    <a:pt x="2488" y="13798"/>
                  </a:cubicBezTo>
                  <a:cubicBezTo>
                    <a:pt x="2444" y="13829"/>
                    <a:pt x="2396" y="13844"/>
                    <a:pt x="2347" y="13844"/>
                  </a:cubicBezTo>
                  <a:cubicBezTo>
                    <a:pt x="2271" y="13844"/>
                    <a:pt x="2205" y="13806"/>
                    <a:pt x="2175" y="13744"/>
                  </a:cubicBezTo>
                  <a:cubicBezTo>
                    <a:pt x="2174" y="13743"/>
                    <a:pt x="2174" y="13741"/>
                    <a:pt x="2174" y="13740"/>
                  </a:cubicBezTo>
                  <a:cubicBezTo>
                    <a:pt x="2201" y="13718"/>
                    <a:pt x="2226" y="13696"/>
                    <a:pt x="2253" y="13670"/>
                  </a:cubicBezTo>
                  <a:cubicBezTo>
                    <a:pt x="2256" y="13679"/>
                    <a:pt x="2257" y="13687"/>
                    <a:pt x="2262" y="13695"/>
                  </a:cubicBezTo>
                  <a:cubicBezTo>
                    <a:pt x="2282" y="13728"/>
                    <a:pt x="2318" y="13748"/>
                    <a:pt x="2361" y="13748"/>
                  </a:cubicBezTo>
                  <a:cubicBezTo>
                    <a:pt x="2388" y="13748"/>
                    <a:pt x="2414" y="13740"/>
                    <a:pt x="2436" y="13724"/>
                  </a:cubicBezTo>
                  <a:cubicBezTo>
                    <a:pt x="2467" y="13703"/>
                    <a:pt x="2486" y="13671"/>
                    <a:pt x="2490" y="13638"/>
                  </a:cubicBezTo>
                  <a:cubicBezTo>
                    <a:pt x="2494" y="13606"/>
                    <a:pt x="2486" y="13576"/>
                    <a:pt x="2467" y="13550"/>
                  </a:cubicBezTo>
                  <a:cubicBezTo>
                    <a:pt x="2448" y="13528"/>
                    <a:pt x="2421" y="13515"/>
                    <a:pt x="2394" y="13510"/>
                  </a:cubicBezTo>
                  <a:cubicBezTo>
                    <a:pt x="2426" y="13468"/>
                    <a:pt x="2454" y="13424"/>
                    <a:pt x="2479" y="13378"/>
                  </a:cubicBezTo>
                  <a:cubicBezTo>
                    <a:pt x="2495" y="13370"/>
                    <a:pt x="2510" y="13360"/>
                    <a:pt x="2523" y="13350"/>
                  </a:cubicBezTo>
                  <a:close/>
                  <a:moveTo>
                    <a:pt x="7861" y="13591"/>
                  </a:moveTo>
                  <a:cubicBezTo>
                    <a:pt x="7864" y="13591"/>
                    <a:pt x="7867" y="13591"/>
                    <a:pt x="7869" y="13591"/>
                  </a:cubicBezTo>
                  <a:cubicBezTo>
                    <a:pt x="7906" y="13597"/>
                    <a:pt x="7940" y="13617"/>
                    <a:pt x="7961" y="13645"/>
                  </a:cubicBezTo>
                  <a:cubicBezTo>
                    <a:pt x="7980" y="13673"/>
                    <a:pt x="7990" y="13706"/>
                    <a:pt x="7984" y="13739"/>
                  </a:cubicBezTo>
                  <a:cubicBezTo>
                    <a:pt x="7975" y="13804"/>
                    <a:pt x="7919" y="13850"/>
                    <a:pt x="7854" y="13850"/>
                  </a:cubicBezTo>
                  <a:cubicBezTo>
                    <a:pt x="7847" y="13850"/>
                    <a:pt x="7840" y="13850"/>
                    <a:pt x="7832" y="13849"/>
                  </a:cubicBezTo>
                  <a:cubicBezTo>
                    <a:pt x="7817" y="13846"/>
                    <a:pt x="7790" y="13830"/>
                    <a:pt x="7764" y="13813"/>
                  </a:cubicBezTo>
                  <a:cubicBezTo>
                    <a:pt x="7731" y="13792"/>
                    <a:pt x="7693" y="13770"/>
                    <a:pt x="7655" y="13757"/>
                  </a:cubicBezTo>
                  <a:lnTo>
                    <a:pt x="7674" y="13625"/>
                  </a:lnTo>
                  <a:lnTo>
                    <a:pt x="7677" y="13625"/>
                  </a:lnTo>
                  <a:cubicBezTo>
                    <a:pt x="7716" y="13625"/>
                    <a:pt x="7758" y="13615"/>
                    <a:pt x="7794" y="13604"/>
                  </a:cubicBezTo>
                  <a:cubicBezTo>
                    <a:pt x="7820" y="13598"/>
                    <a:pt x="7845" y="13591"/>
                    <a:pt x="7861" y="13591"/>
                  </a:cubicBezTo>
                  <a:close/>
                  <a:moveTo>
                    <a:pt x="377" y="13455"/>
                  </a:moveTo>
                  <a:cubicBezTo>
                    <a:pt x="416" y="13512"/>
                    <a:pt x="459" y="13566"/>
                    <a:pt x="507" y="13618"/>
                  </a:cubicBezTo>
                  <a:cubicBezTo>
                    <a:pt x="503" y="13628"/>
                    <a:pt x="501" y="13640"/>
                    <a:pt x="501" y="13653"/>
                  </a:cubicBezTo>
                  <a:cubicBezTo>
                    <a:pt x="501" y="13687"/>
                    <a:pt x="518" y="13723"/>
                    <a:pt x="545" y="13747"/>
                  </a:cubicBezTo>
                  <a:cubicBezTo>
                    <a:pt x="571" y="13769"/>
                    <a:pt x="601" y="13780"/>
                    <a:pt x="632" y="13780"/>
                  </a:cubicBezTo>
                  <a:cubicBezTo>
                    <a:pt x="649" y="13780"/>
                    <a:pt x="664" y="13776"/>
                    <a:pt x="679" y="13770"/>
                  </a:cubicBezTo>
                  <a:cubicBezTo>
                    <a:pt x="709" y="13792"/>
                    <a:pt x="739" y="13812"/>
                    <a:pt x="771" y="13832"/>
                  </a:cubicBezTo>
                  <a:cubicBezTo>
                    <a:pt x="746" y="13858"/>
                    <a:pt x="712" y="13875"/>
                    <a:pt x="674" y="13880"/>
                  </a:cubicBezTo>
                  <a:cubicBezTo>
                    <a:pt x="665" y="13882"/>
                    <a:pt x="656" y="13882"/>
                    <a:pt x="647" y="13882"/>
                  </a:cubicBezTo>
                  <a:cubicBezTo>
                    <a:pt x="592" y="13882"/>
                    <a:pt x="531" y="13858"/>
                    <a:pt x="485" y="13817"/>
                  </a:cubicBezTo>
                  <a:cubicBezTo>
                    <a:pt x="460" y="13794"/>
                    <a:pt x="431" y="13743"/>
                    <a:pt x="402" y="13665"/>
                  </a:cubicBezTo>
                  <a:lnTo>
                    <a:pt x="382" y="13613"/>
                  </a:lnTo>
                  <a:cubicBezTo>
                    <a:pt x="366" y="13569"/>
                    <a:pt x="349" y="13524"/>
                    <a:pt x="328" y="13485"/>
                  </a:cubicBezTo>
                  <a:lnTo>
                    <a:pt x="377" y="13455"/>
                  </a:lnTo>
                  <a:close/>
                  <a:moveTo>
                    <a:pt x="11569" y="13650"/>
                  </a:moveTo>
                  <a:lnTo>
                    <a:pt x="11608" y="13703"/>
                  </a:lnTo>
                  <a:cubicBezTo>
                    <a:pt x="11581" y="13729"/>
                    <a:pt x="11558" y="13763"/>
                    <a:pt x="11537" y="13793"/>
                  </a:cubicBezTo>
                  <a:cubicBezTo>
                    <a:pt x="11516" y="13823"/>
                    <a:pt x="11494" y="13855"/>
                    <a:pt x="11476" y="13866"/>
                  </a:cubicBezTo>
                  <a:cubicBezTo>
                    <a:pt x="11454" y="13879"/>
                    <a:pt x="11427" y="13886"/>
                    <a:pt x="11402" y="13886"/>
                  </a:cubicBezTo>
                  <a:cubicBezTo>
                    <a:pt x="11357" y="13886"/>
                    <a:pt x="11318" y="13861"/>
                    <a:pt x="11297" y="13827"/>
                  </a:cubicBezTo>
                  <a:cubicBezTo>
                    <a:pt x="11311" y="13819"/>
                    <a:pt x="11325" y="13812"/>
                    <a:pt x="11339" y="13803"/>
                  </a:cubicBezTo>
                  <a:cubicBezTo>
                    <a:pt x="11355" y="13827"/>
                    <a:pt x="11380" y="13840"/>
                    <a:pt x="11410" y="13840"/>
                  </a:cubicBezTo>
                  <a:cubicBezTo>
                    <a:pt x="11425" y="13840"/>
                    <a:pt x="11440" y="13837"/>
                    <a:pt x="11455" y="13829"/>
                  </a:cubicBezTo>
                  <a:cubicBezTo>
                    <a:pt x="11476" y="13817"/>
                    <a:pt x="11492" y="13796"/>
                    <a:pt x="11497" y="13772"/>
                  </a:cubicBezTo>
                  <a:cubicBezTo>
                    <a:pt x="11502" y="13751"/>
                    <a:pt x="11499" y="13729"/>
                    <a:pt x="11489" y="13712"/>
                  </a:cubicBezTo>
                  <a:cubicBezTo>
                    <a:pt x="11516" y="13692"/>
                    <a:pt x="11542" y="13671"/>
                    <a:pt x="11569" y="13650"/>
                  </a:cubicBezTo>
                  <a:close/>
                  <a:moveTo>
                    <a:pt x="9692" y="8748"/>
                  </a:moveTo>
                  <a:lnTo>
                    <a:pt x="9898" y="8779"/>
                  </a:lnTo>
                  <a:lnTo>
                    <a:pt x="11516" y="10054"/>
                  </a:lnTo>
                  <a:cubicBezTo>
                    <a:pt x="11515" y="10071"/>
                    <a:pt x="11513" y="10087"/>
                    <a:pt x="11517" y="10101"/>
                  </a:cubicBezTo>
                  <a:cubicBezTo>
                    <a:pt x="11531" y="10156"/>
                    <a:pt x="11568" y="10201"/>
                    <a:pt x="11615" y="10223"/>
                  </a:cubicBezTo>
                  <a:cubicBezTo>
                    <a:pt x="11621" y="10235"/>
                    <a:pt x="11629" y="10249"/>
                    <a:pt x="11633" y="10268"/>
                  </a:cubicBezTo>
                  <a:cubicBezTo>
                    <a:pt x="11637" y="10285"/>
                    <a:pt x="11638" y="10302"/>
                    <a:pt x="11638" y="10319"/>
                  </a:cubicBezTo>
                  <a:cubicBezTo>
                    <a:pt x="11606" y="10362"/>
                    <a:pt x="11591" y="10418"/>
                    <a:pt x="11605" y="10475"/>
                  </a:cubicBezTo>
                  <a:cubicBezTo>
                    <a:pt x="11610" y="10498"/>
                    <a:pt x="11629" y="10527"/>
                    <a:pt x="11653" y="10556"/>
                  </a:cubicBezTo>
                  <a:cubicBezTo>
                    <a:pt x="11678" y="10591"/>
                    <a:pt x="11707" y="10629"/>
                    <a:pt x="11716" y="10666"/>
                  </a:cubicBezTo>
                  <a:cubicBezTo>
                    <a:pt x="11724" y="10702"/>
                    <a:pt x="11716" y="10748"/>
                    <a:pt x="11710" y="10790"/>
                  </a:cubicBezTo>
                  <a:cubicBezTo>
                    <a:pt x="11703" y="10829"/>
                    <a:pt x="11697" y="10864"/>
                    <a:pt x="11705" y="10888"/>
                  </a:cubicBezTo>
                  <a:cubicBezTo>
                    <a:pt x="11719" y="10945"/>
                    <a:pt x="11759" y="10991"/>
                    <a:pt x="11808" y="11012"/>
                  </a:cubicBezTo>
                  <a:cubicBezTo>
                    <a:pt x="11817" y="11028"/>
                    <a:pt x="11823" y="11044"/>
                    <a:pt x="11828" y="11059"/>
                  </a:cubicBezTo>
                  <a:cubicBezTo>
                    <a:pt x="11832" y="11076"/>
                    <a:pt x="11835" y="11093"/>
                    <a:pt x="11837" y="11110"/>
                  </a:cubicBezTo>
                  <a:cubicBezTo>
                    <a:pt x="11832" y="11115"/>
                    <a:pt x="11828" y="11120"/>
                    <a:pt x="11824" y="11128"/>
                  </a:cubicBezTo>
                  <a:cubicBezTo>
                    <a:pt x="11801" y="11170"/>
                    <a:pt x="11794" y="11220"/>
                    <a:pt x="11807" y="11267"/>
                  </a:cubicBezTo>
                  <a:cubicBezTo>
                    <a:pt x="11808" y="11271"/>
                    <a:pt x="11811" y="11276"/>
                    <a:pt x="11812" y="11279"/>
                  </a:cubicBezTo>
                  <a:cubicBezTo>
                    <a:pt x="11560" y="10976"/>
                    <a:pt x="11204" y="10759"/>
                    <a:pt x="10784" y="10693"/>
                  </a:cubicBezTo>
                  <a:cubicBezTo>
                    <a:pt x="10699" y="10681"/>
                    <a:pt x="10613" y="10674"/>
                    <a:pt x="10527" y="10674"/>
                  </a:cubicBezTo>
                  <a:cubicBezTo>
                    <a:pt x="9699" y="10674"/>
                    <a:pt x="9006" y="11268"/>
                    <a:pt x="8879" y="12089"/>
                  </a:cubicBezTo>
                  <a:cubicBezTo>
                    <a:pt x="8810" y="12528"/>
                    <a:pt x="8918" y="12970"/>
                    <a:pt x="9180" y="13330"/>
                  </a:cubicBezTo>
                  <a:cubicBezTo>
                    <a:pt x="9340" y="13550"/>
                    <a:pt x="9549" y="13723"/>
                    <a:pt x="9787" y="13840"/>
                  </a:cubicBezTo>
                  <a:cubicBezTo>
                    <a:pt x="9757" y="13849"/>
                    <a:pt x="9733" y="13864"/>
                    <a:pt x="9712" y="13886"/>
                  </a:cubicBezTo>
                  <a:cubicBezTo>
                    <a:pt x="9703" y="13886"/>
                    <a:pt x="9694" y="13886"/>
                    <a:pt x="9685" y="13886"/>
                  </a:cubicBezTo>
                  <a:cubicBezTo>
                    <a:pt x="9677" y="13886"/>
                    <a:pt x="9668" y="13886"/>
                    <a:pt x="9660" y="13886"/>
                  </a:cubicBezTo>
                  <a:cubicBezTo>
                    <a:pt x="9643" y="13882"/>
                    <a:pt x="9625" y="13878"/>
                    <a:pt x="9609" y="13872"/>
                  </a:cubicBezTo>
                  <a:cubicBezTo>
                    <a:pt x="9582" y="13825"/>
                    <a:pt x="9536" y="13793"/>
                    <a:pt x="9478" y="13783"/>
                  </a:cubicBezTo>
                  <a:cubicBezTo>
                    <a:pt x="9475" y="13783"/>
                    <a:pt x="9472" y="13783"/>
                    <a:pt x="9469" y="13783"/>
                  </a:cubicBezTo>
                  <a:cubicBezTo>
                    <a:pt x="9447" y="13783"/>
                    <a:pt x="9418" y="13790"/>
                    <a:pt x="9386" y="13799"/>
                  </a:cubicBezTo>
                  <a:cubicBezTo>
                    <a:pt x="9351" y="13810"/>
                    <a:pt x="9311" y="13820"/>
                    <a:pt x="9277" y="13820"/>
                  </a:cubicBezTo>
                  <a:cubicBezTo>
                    <a:pt x="9271" y="13820"/>
                    <a:pt x="9266" y="13820"/>
                    <a:pt x="9260" y="13819"/>
                  </a:cubicBezTo>
                  <a:cubicBezTo>
                    <a:pt x="9223" y="13814"/>
                    <a:pt x="9182" y="13789"/>
                    <a:pt x="9145" y="13766"/>
                  </a:cubicBezTo>
                  <a:cubicBezTo>
                    <a:pt x="9113" y="13746"/>
                    <a:pt x="9085" y="13729"/>
                    <a:pt x="9061" y="13725"/>
                  </a:cubicBezTo>
                  <a:cubicBezTo>
                    <a:pt x="9053" y="13724"/>
                    <a:pt x="9045" y="13724"/>
                    <a:pt x="9037" y="13724"/>
                  </a:cubicBezTo>
                  <a:cubicBezTo>
                    <a:pt x="8987" y="13724"/>
                    <a:pt x="8943" y="13743"/>
                    <a:pt x="8910" y="13773"/>
                  </a:cubicBezTo>
                  <a:cubicBezTo>
                    <a:pt x="8902" y="13774"/>
                    <a:pt x="8894" y="13774"/>
                    <a:pt x="8887" y="13774"/>
                  </a:cubicBezTo>
                  <a:cubicBezTo>
                    <a:pt x="8878" y="13774"/>
                    <a:pt x="8868" y="13773"/>
                    <a:pt x="8859" y="13772"/>
                  </a:cubicBezTo>
                  <a:cubicBezTo>
                    <a:pt x="8840" y="13770"/>
                    <a:pt x="8824" y="13762"/>
                    <a:pt x="8807" y="13756"/>
                  </a:cubicBezTo>
                  <a:cubicBezTo>
                    <a:pt x="8780" y="13712"/>
                    <a:pt x="8734" y="13677"/>
                    <a:pt x="8676" y="13669"/>
                  </a:cubicBezTo>
                  <a:cubicBezTo>
                    <a:pt x="8672" y="13669"/>
                    <a:pt x="8668" y="13668"/>
                    <a:pt x="8663" y="13668"/>
                  </a:cubicBezTo>
                  <a:cubicBezTo>
                    <a:pt x="8642" y="13668"/>
                    <a:pt x="8614" y="13676"/>
                    <a:pt x="8583" y="13683"/>
                  </a:cubicBezTo>
                  <a:cubicBezTo>
                    <a:pt x="8548" y="13692"/>
                    <a:pt x="8510" y="13703"/>
                    <a:pt x="8476" y="13703"/>
                  </a:cubicBezTo>
                  <a:cubicBezTo>
                    <a:pt x="8470" y="13703"/>
                    <a:pt x="8464" y="13703"/>
                    <a:pt x="8459" y="13702"/>
                  </a:cubicBezTo>
                  <a:cubicBezTo>
                    <a:pt x="8422" y="13697"/>
                    <a:pt x="8381" y="13670"/>
                    <a:pt x="8346" y="13648"/>
                  </a:cubicBezTo>
                  <a:cubicBezTo>
                    <a:pt x="8312" y="13628"/>
                    <a:pt x="8285" y="13609"/>
                    <a:pt x="8260" y="13607"/>
                  </a:cubicBezTo>
                  <a:cubicBezTo>
                    <a:pt x="8250" y="13606"/>
                    <a:pt x="8241" y="13605"/>
                    <a:pt x="8232" y="13605"/>
                  </a:cubicBezTo>
                  <a:cubicBezTo>
                    <a:pt x="8184" y="13605"/>
                    <a:pt x="8141" y="13625"/>
                    <a:pt x="8109" y="13655"/>
                  </a:cubicBezTo>
                  <a:cubicBezTo>
                    <a:pt x="8101" y="13655"/>
                    <a:pt x="8094" y="13655"/>
                    <a:pt x="8087" y="13655"/>
                  </a:cubicBezTo>
                  <a:cubicBezTo>
                    <a:pt x="8077" y="13655"/>
                    <a:pt x="8066" y="13655"/>
                    <a:pt x="8056" y="13654"/>
                  </a:cubicBezTo>
                  <a:cubicBezTo>
                    <a:pt x="8038" y="13650"/>
                    <a:pt x="8022" y="13645"/>
                    <a:pt x="8006" y="13640"/>
                  </a:cubicBezTo>
                  <a:cubicBezTo>
                    <a:pt x="8003" y="13635"/>
                    <a:pt x="8000" y="13628"/>
                    <a:pt x="7996" y="13623"/>
                  </a:cubicBezTo>
                  <a:cubicBezTo>
                    <a:pt x="7967" y="13583"/>
                    <a:pt x="7924" y="13559"/>
                    <a:pt x="7875" y="13550"/>
                  </a:cubicBezTo>
                  <a:cubicBezTo>
                    <a:pt x="7871" y="13550"/>
                    <a:pt x="7867" y="13549"/>
                    <a:pt x="7862" y="13549"/>
                  </a:cubicBezTo>
                  <a:cubicBezTo>
                    <a:pt x="7840" y="13549"/>
                    <a:pt x="7813" y="13557"/>
                    <a:pt x="7782" y="13565"/>
                  </a:cubicBezTo>
                  <a:cubicBezTo>
                    <a:pt x="7747" y="13574"/>
                    <a:pt x="7709" y="13584"/>
                    <a:pt x="7676" y="13584"/>
                  </a:cubicBezTo>
                  <a:cubicBezTo>
                    <a:pt x="7670" y="13584"/>
                    <a:pt x="7663" y="13584"/>
                    <a:pt x="7657" y="13583"/>
                  </a:cubicBezTo>
                  <a:cubicBezTo>
                    <a:pt x="7620" y="13578"/>
                    <a:pt x="7579" y="13551"/>
                    <a:pt x="7542" y="13529"/>
                  </a:cubicBezTo>
                  <a:cubicBezTo>
                    <a:pt x="7511" y="13509"/>
                    <a:pt x="7482" y="13492"/>
                    <a:pt x="7458" y="13488"/>
                  </a:cubicBezTo>
                  <a:cubicBezTo>
                    <a:pt x="7449" y="13487"/>
                    <a:pt x="7439" y="13486"/>
                    <a:pt x="7430" y="13486"/>
                  </a:cubicBezTo>
                  <a:cubicBezTo>
                    <a:pt x="7382" y="13486"/>
                    <a:pt x="7339" y="13504"/>
                    <a:pt x="7305" y="13535"/>
                  </a:cubicBezTo>
                  <a:cubicBezTo>
                    <a:pt x="7298" y="13536"/>
                    <a:pt x="7291" y="13537"/>
                    <a:pt x="7283" y="13537"/>
                  </a:cubicBezTo>
                  <a:cubicBezTo>
                    <a:pt x="7274" y="13537"/>
                    <a:pt x="7265" y="13536"/>
                    <a:pt x="7256" y="13534"/>
                  </a:cubicBezTo>
                  <a:cubicBezTo>
                    <a:pt x="7239" y="13532"/>
                    <a:pt x="7221" y="13527"/>
                    <a:pt x="7205" y="13520"/>
                  </a:cubicBezTo>
                  <a:cubicBezTo>
                    <a:pt x="7179" y="13474"/>
                    <a:pt x="7133" y="13438"/>
                    <a:pt x="7075" y="13430"/>
                  </a:cubicBezTo>
                  <a:cubicBezTo>
                    <a:pt x="7071" y="13429"/>
                    <a:pt x="7067" y="13429"/>
                    <a:pt x="7063" y="13429"/>
                  </a:cubicBezTo>
                  <a:cubicBezTo>
                    <a:pt x="7041" y="13429"/>
                    <a:pt x="7013" y="13436"/>
                    <a:pt x="6981" y="13445"/>
                  </a:cubicBezTo>
                  <a:cubicBezTo>
                    <a:pt x="6948" y="13453"/>
                    <a:pt x="6912" y="13464"/>
                    <a:pt x="6879" y="13464"/>
                  </a:cubicBezTo>
                  <a:cubicBezTo>
                    <a:pt x="6871" y="13464"/>
                    <a:pt x="6863" y="13463"/>
                    <a:pt x="6856" y="13462"/>
                  </a:cubicBezTo>
                  <a:cubicBezTo>
                    <a:pt x="6819" y="13456"/>
                    <a:pt x="6778" y="13430"/>
                    <a:pt x="6743" y="13407"/>
                  </a:cubicBezTo>
                  <a:cubicBezTo>
                    <a:pt x="6711" y="13386"/>
                    <a:pt x="6683" y="13369"/>
                    <a:pt x="6659" y="13365"/>
                  </a:cubicBezTo>
                  <a:cubicBezTo>
                    <a:pt x="6649" y="13363"/>
                    <a:pt x="6639" y="13362"/>
                    <a:pt x="6629" y="13362"/>
                  </a:cubicBezTo>
                  <a:cubicBezTo>
                    <a:pt x="6582" y="13362"/>
                    <a:pt x="6538" y="13380"/>
                    <a:pt x="6507" y="13409"/>
                  </a:cubicBezTo>
                  <a:cubicBezTo>
                    <a:pt x="6502" y="13410"/>
                    <a:pt x="6497" y="13410"/>
                    <a:pt x="6493" y="13410"/>
                  </a:cubicBezTo>
                  <a:cubicBezTo>
                    <a:pt x="6481" y="13410"/>
                    <a:pt x="6469" y="13408"/>
                    <a:pt x="6455" y="13407"/>
                  </a:cubicBezTo>
                  <a:cubicBezTo>
                    <a:pt x="6438" y="13404"/>
                    <a:pt x="6422" y="13398"/>
                    <a:pt x="6407" y="13392"/>
                  </a:cubicBezTo>
                  <a:cubicBezTo>
                    <a:pt x="6381" y="13346"/>
                    <a:pt x="6335" y="13309"/>
                    <a:pt x="6279" y="13300"/>
                  </a:cubicBezTo>
                  <a:cubicBezTo>
                    <a:pt x="6274" y="13299"/>
                    <a:pt x="6269" y="13299"/>
                    <a:pt x="6264" y="13299"/>
                  </a:cubicBezTo>
                  <a:cubicBezTo>
                    <a:pt x="6242" y="13299"/>
                    <a:pt x="6215" y="13305"/>
                    <a:pt x="6186" y="13312"/>
                  </a:cubicBezTo>
                  <a:cubicBezTo>
                    <a:pt x="6155" y="13319"/>
                    <a:pt x="6122" y="13327"/>
                    <a:pt x="6090" y="13327"/>
                  </a:cubicBezTo>
                  <a:cubicBezTo>
                    <a:pt x="6080" y="13327"/>
                    <a:pt x="6070" y="13327"/>
                    <a:pt x="6061" y="13325"/>
                  </a:cubicBezTo>
                  <a:cubicBezTo>
                    <a:pt x="6024" y="13318"/>
                    <a:pt x="5985" y="13290"/>
                    <a:pt x="5950" y="13265"/>
                  </a:cubicBezTo>
                  <a:cubicBezTo>
                    <a:pt x="5920" y="13244"/>
                    <a:pt x="5894" y="13226"/>
                    <a:pt x="5870" y="13221"/>
                  </a:cubicBezTo>
                  <a:cubicBezTo>
                    <a:pt x="5857" y="13218"/>
                    <a:pt x="5845" y="13217"/>
                    <a:pt x="5832" y="13217"/>
                  </a:cubicBezTo>
                  <a:cubicBezTo>
                    <a:pt x="5789" y="13217"/>
                    <a:pt x="5748" y="13233"/>
                    <a:pt x="5717" y="13258"/>
                  </a:cubicBezTo>
                  <a:cubicBezTo>
                    <a:pt x="5701" y="13258"/>
                    <a:pt x="5684" y="13256"/>
                    <a:pt x="5668" y="13253"/>
                  </a:cubicBezTo>
                  <a:cubicBezTo>
                    <a:pt x="5652" y="13249"/>
                    <a:pt x="5637" y="13240"/>
                    <a:pt x="5621" y="13233"/>
                  </a:cubicBezTo>
                  <a:cubicBezTo>
                    <a:pt x="5606" y="13201"/>
                    <a:pt x="5584" y="13175"/>
                    <a:pt x="5553" y="13156"/>
                  </a:cubicBezTo>
                  <a:cubicBezTo>
                    <a:pt x="6254" y="13105"/>
                    <a:pt x="6846" y="12567"/>
                    <a:pt x="6955" y="11864"/>
                  </a:cubicBezTo>
                  <a:cubicBezTo>
                    <a:pt x="7018" y="11460"/>
                    <a:pt x="6919" y="11056"/>
                    <a:pt x="6678" y="10725"/>
                  </a:cubicBezTo>
                  <a:cubicBezTo>
                    <a:pt x="6640" y="10674"/>
                    <a:pt x="6599" y="10625"/>
                    <a:pt x="6555" y="10579"/>
                  </a:cubicBezTo>
                  <a:lnTo>
                    <a:pt x="6555" y="10579"/>
                  </a:lnTo>
                  <a:cubicBezTo>
                    <a:pt x="6631" y="10587"/>
                    <a:pt x="6709" y="10591"/>
                    <a:pt x="6788" y="10592"/>
                  </a:cubicBezTo>
                  <a:lnTo>
                    <a:pt x="6830" y="10593"/>
                  </a:lnTo>
                  <a:lnTo>
                    <a:pt x="6882" y="10593"/>
                  </a:lnTo>
                  <a:lnTo>
                    <a:pt x="6923" y="10592"/>
                  </a:lnTo>
                  <a:cubicBezTo>
                    <a:pt x="7154" y="10587"/>
                    <a:pt x="7378" y="10558"/>
                    <a:pt x="7594" y="10504"/>
                  </a:cubicBezTo>
                  <a:lnTo>
                    <a:pt x="7594" y="10506"/>
                  </a:lnTo>
                  <a:lnTo>
                    <a:pt x="7616" y="10500"/>
                  </a:lnTo>
                  <a:cubicBezTo>
                    <a:pt x="7619" y="10498"/>
                    <a:pt x="7624" y="10498"/>
                    <a:pt x="7626" y="10497"/>
                  </a:cubicBezTo>
                  <a:cubicBezTo>
                    <a:pt x="7632" y="10496"/>
                    <a:pt x="7639" y="10493"/>
                    <a:pt x="7646" y="10492"/>
                  </a:cubicBezTo>
                  <a:cubicBezTo>
                    <a:pt x="7658" y="10488"/>
                    <a:pt x="7672" y="10486"/>
                    <a:pt x="7685" y="10481"/>
                  </a:cubicBezTo>
                  <a:lnTo>
                    <a:pt x="7724" y="10471"/>
                  </a:lnTo>
                  <a:cubicBezTo>
                    <a:pt x="7942" y="10407"/>
                    <a:pt x="8152" y="10319"/>
                    <a:pt x="8348" y="10211"/>
                  </a:cubicBezTo>
                  <a:lnTo>
                    <a:pt x="8368" y="10201"/>
                  </a:lnTo>
                  <a:cubicBezTo>
                    <a:pt x="8393" y="10186"/>
                    <a:pt x="8420" y="10171"/>
                    <a:pt x="8444" y="10158"/>
                  </a:cubicBezTo>
                  <a:lnTo>
                    <a:pt x="8464" y="10145"/>
                  </a:lnTo>
                  <a:cubicBezTo>
                    <a:pt x="8537" y="10101"/>
                    <a:pt x="8608" y="10053"/>
                    <a:pt x="8676" y="10003"/>
                  </a:cubicBezTo>
                  <a:cubicBezTo>
                    <a:pt x="8690" y="10026"/>
                    <a:pt x="8702" y="10048"/>
                    <a:pt x="8718" y="10069"/>
                  </a:cubicBezTo>
                  <a:cubicBezTo>
                    <a:pt x="8826" y="10216"/>
                    <a:pt x="8984" y="10312"/>
                    <a:pt x="9163" y="10339"/>
                  </a:cubicBezTo>
                  <a:cubicBezTo>
                    <a:pt x="9197" y="10344"/>
                    <a:pt x="9233" y="10347"/>
                    <a:pt x="9269" y="10347"/>
                  </a:cubicBezTo>
                  <a:cubicBezTo>
                    <a:pt x="9604" y="10347"/>
                    <a:pt x="9887" y="10106"/>
                    <a:pt x="9938" y="9773"/>
                  </a:cubicBezTo>
                  <a:cubicBezTo>
                    <a:pt x="9966" y="9593"/>
                    <a:pt x="9923" y="9414"/>
                    <a:pt x="9815" y="9268"/>
                  </a:cubicBezTo>
                  <a:cubicBezTo>
                    <a:pt x="9744" y="9170"/>
                    <a:pt x="9649" y="9095"/>
                    <a:pt x="9541" y="9047"/>
                  </a:cubicBezTo>
                  <a:cubicBezTo>
                    <a:pt x="9549" y="9035"/>
                    <a:pt x="9557" y="9021"/>
                    <a:pt x="9564" y="9008"/>
                  </a:cubicBezTo>
                  <a:lnTo>
                    <a:pt x="9575" y="8988"/>
                  </a:lnTo>
                  <a:lnTo>
                    <a:pt x="9572" y="8988"/>
                  </a:lnTo>
                  <a:cubicBezTo>
                    <a:pt x="9617" y="8910"/>
                    <a:pt x="9656" y="8830"/>
                    <a:pt x="9692" y="8748"/>
                  </a:cubicBezTo>
                  <a:close/>
                  <a:moveTo>
                    <a:pt x="2136" y="13767"/>
                  </a:moveTo>
                  <a:cubicBezTo>
                    <a:pt x="2151" y="13798"/>
                    <a:pt x="2175" y="13823"/>
                    <a:pt x="2201" y="13844"/>
                  </a:cubicBezTo>
                  <a:cubicBezTo>
                    <a:pt x="2183" y="13850"/>
                    <a:pt x="2163" y="13856"/>
                    <a:pt x="2145" y="13866"/>
                  </a:cubicBezTo>
                  <a:cubicBezTo>
                    <a:pt x="2126" y="13875"/>
                    <a:pt x="2109" y="13886"/>
                    <a:pt x="2092" y="13896"/>
                  </a:cubicBezTo>
                  <a:cubicBezTo>
                    <a:pt x="2093" y="13866"/>
                    <a:pt x="2088" y="13837"/>
                    <a:pt x="2079" y="13809"/>
                  </a:cubicBezTo>
                  <a:cubicBezTo>
                    <a:pt x="2099" y="13796"/>
                    <a:pt x="2117" y="13781"/>
                    <a:pt x="2136" y="13767"/>
                  </a:cubicBezTo>
                  <a:close/>
                  <a:moveTo>
                    <a:pt x="11258" y="13848"/>
                  </a:moveTo>
                  <a:cubicBezTo>
                    <a:pt x="11265" y="13860"/>
                    <a:pt x="11273" y="13872"/>
                    <a:pt x="11284" y="13882"/>
                  </a:cubicBezTo>
                  <a:cubicBezTo>
                    <a:pt x="11276" y="13887"/>
                    <a:pt x="11268" y="13890"/>
                    <a:pt x="11260" y="13892"/>
                  </a:cubicBezTo>
                  <a:cubicBezTo>
                    <a:pt x="11252" y="13896"/>
                    <a:pt x="11246" y="13900"/>
                    <a:pt x="11239" y="13904"/>
                  </a:cubicBezTo>
                  <a:cubicBezTo>
                    <a:pt x="11238" y="13890"/>
                    <a:pt x="11236" y="13874"/>
                    <a:pt x="11229" y="13859"/>
                  </a:cubicBezTo>
                  <a:lnTo>
                    <a:pt x="11258" y="13848"/>
                  </a:lnTo>
                  <a:close/>
                  <a:moveTo>
                    <a:pt x="8233" y="13648"/>
                  </a:moveTo>
                  <a:cubicBezTo>
                    <a:pt x="8241" y="13648"/>
                    <a:pt x="8248" y="13648"/>
                    <a:pt x="8254" y="13649"/>
                  </a:cubicBezTo>
                  <a:cubicBezTo>
                    <a:pt x="8270" y="13653"/>
                    <a:pt x="8296" y="13668"/>
                    <a:pt x="8322" y="13685"/>
                  </a:cubicBezTo>
                  <a:cubicBezTo>
                    <a:pt x="8354" y="13706"/>
                    <a:pt x="8391" y="13728"/>
                    <a:pt x="8431" y="13740"/>
                  </a:cubicBezTo>
                  <a:lnTo>
                    <a:pt x="8411" y="13872"/>
                  </a:lnTo>
                  <a:cubicBezTo>
                    <a:pt x="8410" y="13872"/>
                    <a:pt x="8408" y="13872"/>
                    <a:pt x="8406" y="13872"/>
                  </a:cubicBezTo>
                  <a:cubicBezTo>
                    <a:pt x="8370" y="13872"/>
                    <a:pt x="8326" y="13883"/>
                    <a:pt x="8291" y="13892"/>
                  </a:cubicBezTo>
                  <a:cubicBezTo>
                    <a:pt x="8265" y="13899"/>
                    <a:pt x="8239" y="13906"/>
                    <a:pt x="8222" y="13906"/>
                  </a:cubicBezTo>
                  <a:cubicBezTo>
                    <a:pt x="8220" y="13906"/>
                    <a:pt x="8218" y="13906"/>
                    <a:pt x="8216" y="13906"/>
                  </a:cubicBezTo>
                  <a:cubicBezTo>
                    <a:pt x="8180" y="13900"/>
                    <a:pt x="8149" y="13881"/>
                    <a:pt x="8127" y="13854"/>
                  </a:cubicBezTo>
                  <a:cubicBezTo>
                    <a:pt x="8106" y="13827"/>
                    <a:pt x="8096" y="13792"/>
                    <a:pt x="8101" y="13758"/>
                  </a:cubicBezTo>
                  <a:cubicBezTo>
                    <a:pt x="8111" y="13696"/>
                    <a:pt x="8168" y="13648"/>
                    <a:pt x="8233" y="13648"/>
                  </a:cubicBezTo>
                  <a:close/>
                  <a:moveTo>
                    <a:pt x="8828" y="13811"/>
                  </a:moveTo>
                  <a:lnTo>
                    <a:pt x="8828" y="13811"/>
                  </a:lnTo>
                  <a:cubicBezTo>
                    <a:pt x="8835" y="13812"/>
                    <a:pt x="8843" y="13814"/>
                    <a:pt x="8850" y="13816"/>
                  </a:cubicBezTo>
                  <a:cubicBezTo>
                    <a:pt x="8859" y="13817"/>
                    <a:pt x="8866" y="13817"/>
                    <a:pt x="8874" y="13817"/>
                  </a:cubicBezTo>
                  <a:cubicBezTo>
                    <a:pt x="8865" y="13834"/>
                    <a:pt x="8859" y="13851"/>
                    <a:pt x="8855" y="13871"/>
                  </a:cubicBezTo>
                  <a:cubicBezTo>
                    <a:pt x="8853" y="13891"/>
                    <a:pt x="8854" y="13909"/>
                    <a:pt x="8859" y="13928"/>
                  </a:cubicBezTo>
                  <a:cubicBezTo>
                    <a:pt x="8852" y="13926"/>
                    <a:pt x="8845" y="13924"/>
                    <a:pt x="8836" y="13922"/>
                  </a:cubicBezTo>
                  <a:cubicBezTo>
                    <a:pt x="8828" y="13921"/>
                    <a:pt x="8821" y="13921"/>
                    <a:pt x="8813" y="13921"/>
                  </a:cubicBezTo>
                  <a:cubicBezTo>
                    <a:pt x="8822" y="13905"/>
                    <a:pt x="8828" y="13887"/>
                    <a:pt x="8830" y="13867"/>
                  </a:cubicBezTo>
                  <a:cubicBezTo>
                    <a:pt x="8833" y="13847"/>
                    <a:pt x="8832" y="13829"/>
                    <a:pt x="8828" y="13811"/>
                  </a:cubicBezTo>
                  <a:close/>
                  <a:moveTo>
                    <a:pt x="11069" y="13924"/>
                  </a:moveTo>
                  <a:cubicBezTo>
                    <a:pt x="11067" y="13927"/>
                    <a:pt x="11065" y="13929"/>
                    <a:pt x="11063" y="13929"/>
                  </a:cubicBezTo>
                  <a:cubicBezTo>
                    <a:pt x="11062" y="13929"/>
                    <a:pt x="11060" y="13929"/>
                    <a:pt x="11059" y="13929"/>
                  </a:cubicBezTo>
                  <a:cubicBezTo>
                    <a:pt x="11057" y="13929"/>
                    <a:pt x="11055" y="13929"/>
                    <a:pt x="11053" y="13929"/>
                  </a:cubicBezTo>
                  <a:cubicBezTo>
                    <a:pt x="11058" y="13928"/>
                    <a:pt x="11064" y="13925"/>
                    <a:pt x="11069" y="13924"/>
                  </a:cubicBezTo>
                  <a:close/>
                  <a:moveTo>
                    <a:pt x="813" y="13856"/>
                  </a:moveTo>
                  <a:cubicBezTo>
                    <a:pt x="840" y="13871"/>
                    <a:pt x="866" y="13882"/>
                    <a:pt x="893" y="13896"/>
                  </a:cubicBezTo>
                  <a:cubicBezTo>
                    <a:pt x="892" y="13911"/>
                    <a:pt x="891" y="13925"/>
                    <a:pt x="892" y="13939"/>
                  </a:cubicBezTo>
                  <a:cubicBezTo>
                    <a:pt x="872" y="13930"/>
                    <a:pt x="855" y="13919"/>
                    <a:pt x="837" y="13911"/>
                  </a:cubicBezTo>
                  <a:cubicBezTo>
                    <a:pt x="818" y="13901"/>
                    <a:pt x="798" y="13895"/>
                    <a:pt x="779" y="13887"/>
                  </a:cubicBezTo>
                  <a:cubicBezTo>
                    <a:pt x="791" y="13877"/>
                    <a:pt x="803" y="13869"/>
                    <a:pt x="813" y="13856"/>
                  </a:cubicBezTo>
                  <a:close/>
                  <a:moveTo>
                    <a:pt x="1405" y="11593"/>
                  </a:moveTo>
                  <a:cubicBezTo>
                    <a:pt x="1721" y="11593"/>
                    <a:pt x="2020" y="11716"/>
                    <a:pt x="2243" y="11940"/>
                  </a:cubicBezTo>
                  <a:cubicBezTo>
                    <a:pt x="2706" y="12401"/>
                    <a:pt x="2706" y="13154"/>
                    <a:pt x="2243" y="13617"/>
                  </a:cubicBezTo>
                  <a:cubicBezTo>
                    <a:pt x="2020" y="13840"/>
                    <a:pt x="1721" y="13965"/>
                    <a:pt x="1405" y="13965"/>
                  </a:cubicBezTo>
                  <a:cubicBezTo>
                    <a:pt x="1088" y="13965"/>
                    <a:pt x="791" y="13840"/>
                    <a:pt x="566" y="13617"/>
                  </a:cubicBezTo>
                  <a:cubicBezTo>
                    <a:pt x="103" y="13154"/>
                    <a:pt x="103" y="12401"/>
                    <a:pt x="566" y="11940"/>
                  </a:cubicBezTo>
                  <a:cubicBezTo>
                    <a:pt x="791" y="11715"/>
                    <a:pt x="1088" y="11593"/>
                    <a:pt x="1405" y="11593"/>
                  </a:cubicBezTo>
                  <a:close/>
                  <a:moveTo>
                    <a:pt x="10526" y="10717"/>
                  </a:moveTo>
                  <a:cubicBezTo>
                    <a:pt x="10609" y="10717"/>
                    <a:pt x="10693" y="10723"/>
                    <a:pt x="10777" y="10736"/>
                  </a:cubicBezTo>
                  <a:cubicBezTo>
                    <a:pt x="11663" y="10874"/>
                    <a:pt x="12270" y="11705"/>
                    <a:pt x="12133" y="12591"/>
                  </a:cubicBezTo>
                  <a:cubicBezTo>
                    <a:pt x="12009" y="13389"/>
                    <a:pt x="11336" y="13967"/>
                    <a:pt x="10530" y="13967"/>
                  </a:cubicBezTo>
                  <a:cubicBezTo>
                    <a:pt x="10447" y="13967"/>
                    <a:pt x="10362" y="13960"/>
                    <a:pt x="10278" y="13948"/>
                  </a:cubicBezTo>
                  <a:cubicBezTo>
                    <a:pt x="9850" y="13881"/>
                    <a:pt x="9472" y="13653"/>
                    <a:pt x="9216" y="13301"/>
                  </a:cubicBezTo>
                  <a:cubicBezTo>
                    <a:pt x="8960" y="12950"/>
                    <a:pt x="8854" y="12522"/>
                    <a:pt x="8922" y="12093"/>
                  </a:cubicBezTo>
                  <a:cubicBezTo>
                    <a:pt x="9043" y="11308"/>
                    <a:pt x="9733" y="10717"/>
                    <a:pt x="10526" y="10717"/>
                  </a:cubicBezTo>
                  <a:close/>
                  <a:moveTo>
                    <a:pt x="8663" y="13711"/>
                  </a:moveTo>
                  <a:cubicBezTo>
                    <a:pt x="8666" y="13711"/>
                    <a:pt x="8668" y="13711"/>
                    <a:pt x="8671" y="13712"/>
                  </a:cubicBezTo>
                  <a:cubicBezTo>
                    <a:pt x="8745" y="13722"/>
                    <a:pt x="8796" y="13789"/>
                    <a:pt x="8786" y="13859"/>
                  </a:cubicBezTo>
                  <a:cubicBezTo>
                    <a:pt x="8776" y="13924"/>
                    <a:pt x="8719" y="13970"/>
                    <a:pt x="8652" y="13970"/>
                  </a:cubicBezTo>
                  <a:cubicBezTo>
                    <a:pt x="8645" y="13970"/>
                    <a:pt x="8639" y="13970"/>
                    <a:pt x="8633" y="13969"/>
                  </a:cubicBezTo>
                  <a:cubicBezTo>
                    <a:pt x="8617" y="13966"/>
                    <a:pt x="8591" y="13950"/>
                    <a:pt x="8565" y="13933"/>
                  </a:cubicBezTo>
                  <a:cubicBezTo>
                    <a:pt x="8533" y="13912"/>
                    <a:pt x="8495" y="13888"/>
                    <a:pt x="8457" y="13877"/>
                  </a:cubicBezTo>
                  <a:lnTo>
                    <a:pt x="8476" y="13745"/>
                  </a:lnTo>
                  <a:lnTo>
                    <a:pt x="8479" y="13745"/>
                  </a:lnTo>
                  <a:cubicBezTo>
                    <a:pt x="8518" y="13745"/>
                    <a:pt x="8559" y="13735"/>
                    <a:pt x="8596" y="13724"/>
                  </a:cubicBezTo>
                  <a:cubicBezTo>
                    <a:pt x="8622" y="13718"/>
                    <a:pt x="8646" y="13711"/>
                    <a:pt x="8663" y="13711"/>
                  </a:cubicBezTo>
                  <a:close/>
                  <a:moveTo>
                    <a:pt x="10664" y="14007"/>
                  </a:moveTo>
                  <a:cubicBezTo>
                    <a:pt x="10664" y="14010"/>
                    <a:pt x="10664" y="14014"/>
                    <a:pt x="10662" y="14017"/>
                  </a:cubicBezTo>
                  <a:cubicBezTo>
                    <a:pt x="10659" y="14021"/>
                    <a:pt x="10653" y="14024"/>
                    <a:pt x="10650" y="14024"/>
                  </a:cubicBezTo>
                  <a:lnTo>
                    <a:pt x="10647" y="14024"/>
                  </a:lnTo>
                  <a:cubicBezTo>
                    <a:pt x="10638" y="14024"/>
                    <a:pt x="10631" y="14017"/>
                    <a:pt x="10630" y="14010"/>
                  </a:cubicBezTo>
                  <a:lnTo>
                    <a:pt x="10630" y="14008"/>
                  </a:lnTo>
                  <a:cubicBezTo>
                    <a:pt x="10642" y="14008"/>
                    <a:pt x="10652" y="14008"/>
                    <a:pt x="10664" y="14007"/>
                  </a:cubicBezTo>
                  <a:close/>
                  <a:moveTo>
                    <a:pt x="9035" y="13769"/>
                  </a:moveTo>
                  <a:cubicBezTo>
                    <a:pt x="9042" y="13769"/>
                    <a:pt x="9048" y="13769"/>
                    <a:pt x="9056" y="13770"/>
                  </a:cubicBezTo>
                  <a:cubicBezTo>
                    <a:pt x="9072" y="13772"/>
                    <a:pt x="9098" y="13787"/>
                    <a:pt x="9123" y="13803"/>
                  </a:cubicBezTo>
                  <a:cubicBezTo>
                    <a:pt x="9156" y="13824"/>
                    <a:pt x="9195" y="13848"/>
                    <a:pt x="9233" y="13858"/>
                  </a:cubicBezTo>
                  <a:lnTo>
                    <a:pt x="9214" y="13990"/>
                  </a:lnTo>
                  <a:lnTo>
                    <a:pt x="9213" y="13990"/>
                  </a:lnTo>
                  <a:cubicBezTo>
                    <a:pt x="9172" y="13990"/>
                    <a:pt x="9130" y="14002"/>
                    <a:pt x="9093" y="14011"/>
                  </a:cubicBezTo>
                  <a:cubicBezTo>
                    <a:pt x="9065" y="14018"/>
                    <a:pt x="9040" y="14025"/>
                    <a:pt x="9023" y="14025"/>
                  </a:cubicBezTo>
                  <a:lnTo>
                    <a:pt x="9018" y="14025"/>
                  </a:lnTo>
                  <a:cubicBezTo>
                    <a:pt x="8982" y="14020"/>
                    <a:pt x="8950" y="14002"/>
                    <a:pt x="8928" y="13974"/>
                  </a:cubicBezTo>
                  <a:cubicBezTo>
                    <a:pt x="8907" y="13946"/>
                    <a:pt x="8898" y="13912"/>
                    <a:pt x="8903" y="13877"/>
                  </a:cubicBezTo>
                  <a:cubicBezTo>
                    <a:pt x="8912" y="13814"/>
                    <a:pt x="8968" y="13769"/>
                    <a:pt x="9035" y="13769"/>
                  </a:cubicBezTo>
                  <a:close/>
                  <a:moveTo>
                    <a:pt x="11186" y="13876"/>
                  </a:moveTo>
                  <a:lnTo>
                    <a:pt x="11186" y="13876"/>
                  </a:lnTo>
                  <a:cubicBezTo>
                    <a:pt x="11195" y="13906"/>
                    <a:pt x="11195" y="13934"/>
                    <a:pt x="11184" y="13960"/>
                  </a:cubicBezTo>
                  <a:cubicBezTo>
                    <a:pt x="11168" y="13996"/>
                    <a:pt x="11137" y="14023"/>
                    <a:pt x="11098" y="14035"/>
                  </a:cubicBezTo>
                  <a:cubicBezTo>
                    <a:pt x="11091" y="14038"/>
                    <a:pt x="11083" y="14038"/>
                    <a:pt x="11070" y="14038"/>
                  </a:cubicBezTo>
                  <a:cubicBezTo>
                    <a:pt x="11052" y="14038"/>
                    <a:pt x="11030" y="14035"/>
                    <a:pt x="11007" y="14033"/>
                  </a:cubicBezTo>
                  <a:cubicBezTo>
                    <a:pt x="10979" y="14030"/>
                    <a:pt x="10952" y="14027"/>
                    <a:pt x="10924" y="14027"/>
                  </a:cubicBezTo>
                  <a:cubicBezTo>
                    <a:pt x="10912" y="14027"/>
                    <a:pt x="10901" y="14027"/>
                    <a:pt x="10893" y="14028"/>
                  </a:cubicBezTo>
                  <a:lnTo>
                    <a:pt x="10879" y="13972"/>
                  </a:lnTo>
                  <a:cubicBezTo>
                    <a:pt x="10914" y="13966"/>
                    <a:pt x="10947" y="13959"/>
                    <a:pt x="10979" y="13950"/>
                  </a:cubicBezTo>
                  <a:cubicBezTo>
                    <a:pt x="10994" y="13977"/>
                    <a:pt x="11022" y="13997"/>
                    <a:pt x="11056" y="13997"/>
                  </a:cubicBezTo>
                  <a:cubicBezTo>
                    <a:pt x="11067" y="13997"/>
                    <a:pt x="11075" y="13996"/>
                    <a:pt x="11085" y="13992"/>
                  </a:cubicBezTo>
                  <a:cubicBezTo>
                    <a:pt x="11109" y="13985"/>
                    <a:pt x="11127" y="13967"/>
                    <a:pt x="11137" y="13946"/>
                  </a:cubicBezTo>
                  <a:cubicBezTo>
                    <a:pt x="11146" y="13929"/>
                    <a:pt x="11146" y="13912"/>
                    <a:pt x="11143" y="13895"/>
                  </a:cubicBezTo>
                  <a:cubicBezTo>
                    <a:pt x="11157" y="13890"/>
                    <a:pt x="11172" y="13882"/>
                    <a:pt x="11186" y="13876"/>
                  </a:cubicBezTo>
                  <a:close/>
                  <a:moveTo>
                    <a:pt x="9630" y="13924"/>
                  </a:moveTo>
                  <a:lnTo>
                    <a:pt x="9630" y="13924"/>
                  </a:lnTo>
                  <a:cubicBezTo>
                    <a:pt x="9639" y="13925"/>
                    <a:pt x="9645" y="13928"/>
                    <a:pt x="9653" y="13929"/>
                  </a:cubicBezTo>
                  <a:cubicBezTo>
                    <a:pt x="9657" y="13929"/>
                    <a:pt x="9661" y="13929"/>
                    <a:pt x="9665" y="13929"/>
                  </a:cubicBezTo>
                  <a:cubicBezTo>
                    <a:pt x="9669" y="13929"/>
                    <a:pt x="9673" y="13929"/>
                    <a:pt x="9677" y="13930"/>
                  </a:cubicBezTo>
                  <a:cubicBezTo>
                    <a:pt x="9667" y="13948"/>
                    <a:pt x="9662" y="13966"/>
                    <a:pt x="9660" y="13985"/>
                  </a:cubicBezTo>
                  <a:cubicBezTo>
                    <a:pt x="9657" y="14004"/>
                    <a:pt x="9658" y="14023"/>
                    <a:pt x="9662" y="14041"/>
                  </a:cubicBezTo>
                  <a:cubicBezTo>
                    <a:pt x="9655" y="14040"/>
                    <a:pt x="9648" y="14037"/>
                    <a:pt x="9639" y="14035"/>
                  </a:cubicBezTo>
                  <a:cubicBezTo>
                    <a:pt x="9630" y="14034"/>
                    <a:pt x="9623" y="14034"/>
                    <a:pt x="9617" y="14034"/>
                  </a:cubicBezTo>
                  <a:cubicBezTo>
                    <a:pt x="9624" y="14017"/>
                    <a:pt x="9630" y="14001"/>
                    <a:pt x="9634" y="13980"/>
                  </a:cubicBezTo>
                  <a:cubicBezTo>
                    <a:pt x="9636" y="13960"/>
                    <a:pt x="9635" y="13943"/>
                    <a:pt x="9630" y="13924"/>
                  </a:cubicBezTo>
                  <a:close/>
                  <a:moveTo>
                    <a:pt x="10261" y="14018"/>
                  </a:moveTo>
                  <a:cubicBezTo>
                    <a:pt x="10271" y="14018"/>
                    <a:pt x="10278" y="14025"/>
                    <a:pt x="10278" y="14034"/>
                  </a:cubicBezTo>
                  <a:cubicBezTo>
                    <a:pt x="10278" y="14038"/>
                    <a:pt x="10277" y="14043"/>
                    <a:pt x="10274" y="14045"/>
                  </a:cubicBezTo>
                  <a:cubicBezTo>
                    <a:pt x="10271" y="14049"/>
                    <a:pt x="10266" y="14050"/>
                    <a:pt x="10261" y="14050"/>
                  </a:cubicBezTo>
                  <a:cubicBezTo>
                    <a:pt x="10256" y="14050"/>
                    <a:pt x="10252" y="14049"/>
                    <a:pt x="10247" y="14045"/>
                  </a:cubicBezTo>
                  <a:cubicBezTo>
                    <a:pt x="10245" y="14042"/>
                    <a:pt x="10244" y="14038"/>
                    <a:pt x="10244" y="14034"/>
                  </a:cubicBezTo>
                  <a:cubicBezTo>
                    <a:pt x="10244" y="14025"/>
                    <a:pt x="10252" y="14018"/>
                    <a:pt x="10261" y="14018"/>
                  </a:cubicBezTo>
                  <a:close/>
                  <a:moveTo>
                    <a:pt x="9472" y="13828"/>
                  </a:moveTo>
                  <a:cubicBezTo>
                    <a:pt x="9546" y="13838"/>
                    <a:pt x="9598" y="13904"/>
                    <a:pt x="9588" y="13973"/>
                  </a:cubicBezTo>
                  <a:cubicBezTo>
                    <a:pt x="9581" y="14037"/>
                    <a:pt x="9524" y="14085"/>
                    <a:pt x="9458" y="14085"/>
                  </a:cubicBezTo>
                  <a:cubicBezTo>
                    <a:pt x="9451" y="14085"/>
                    <a:pt x="9444" y="14085"/>
                    <a:pt x="9437" y="14084"/>
                  </a:cubicBezTo>
                  <a:cubicBezTo>
                    <a:pt x="9422" y="14082"/>
                    <a:pt x="9395" y="14066"/>
                    <a:pt x="9369" y="14050"/>
                  </a:cubicBezTo>
                  <a:cubicBezTo>
                    <a:pt x="9335" y="14030"/>
                    <a:pt x="9297" y="14007"/>
                    <a:pt x="9259" y="13996"/>
                  </a:cubicBezTo>
                  <a:lnTo>
                    <a:pt x="9277" y="13864"/>
                  </a:lnTo>
                  <a:cubicBezTo>
                    <a:pt x="9317" y="13864"/>
                    <a:pt x="9360" y="13852"/>
                    <a:pt x="9398" y="13841"/>
                  </a:cubicBezTo>
                  <a:cubicBezTo>
                    <a:pt x="9425" y="13834"/>
                    <a:pt x="9450" y="13828"/>
                    <a:pt x="9471" y="13828"/>
                  </a:cubicBezTo>
                  <a:close/>
                  <a:moveTo>
                    <a:pt x="10437" y="14009"/>
                  </a:moveTo>
                  <a:cubicBezTo>
                    <a:pt x="10448" y="14009"/>
                    <a:pt x="10457" y="14011"/>
                    <a:pt x="10468" y="14011"/>
                  </a:cubicBezTo>
                  <a:cubicBezTo>
                    <a:pt x="10468" y="14016"/>
                    <a:pt x="10467" y="14022"/>
                    <a:pt x="10468" y="14028"/>
                  </a:cubicBezTo>
                  <a:cubicBezTo>
                    <a:pt x="10469" y="14048"/>
                    <a:pt x="10474" y="14066"/>
                    <a:pt x="10483" y="14083"/>
                  </a:cubicBezTo>
                  <a:cubicBezTo>
                    <a:pt x="10473" y="14082"/>
                    <a:pt x="10466" y="14082"/>
                    <a:pt x="10457" y="14082"/>
                  </a:cubicBezTo>
                  <a:cubicBezTo>
                    <a:pt x="10450" y="14082"/>
                    <a:pt x="10441" y="14085"/>
                    <a:pt x="10434" y="14086"/>
                  </a:cubicBezTo>
                  <a:cubicBezTo>
                    <a:pt x="10439" y="14067"/>
                    <a:pt x="10441" y="14049"/>
                    <a:pt x="10440" y="14029"/>
                  </a:cubicBezTo>
                  <a:cubicBezTo>
                    <a:pt x="10440" y="14023"/>
                    <a:pt x="10437" y="14016"/>
                    <a:pt x="10437" y="14009"/>
                  </a:cubicBezTo>
                  <a:close/>
                  <a:moveTo>
                    <a:pt x="2038" y="13832"/>
                  </a:moveTo>
                  <a:lnTo>
                    <a:pt x="2038" y="13832"/>
                  </a:lnTo>
                  <a:cubicBezTo>
                    <a:pt x="2052" y="13875"/>
                    <a:pt x="2050" y="13921"/>
                    <a:pt x="2030" y="13964"/>
                  </a:cubicBezTo>
                  <a:cubicBezTo>
                    <a:pt x="2003" y="14024"/>
                    <a:pt x="1946" y="14069"/>
                    <a:pt x="1874" y="14088"/>
                  </a:cubicBezTo>
                  <a:cubicBezTo>
                    <a:pt x="1866" y="14091"/>
                    <a:pt x="1852" y="14092"/>
                    <a:pt x="1837" y="14092"/>
                  </a:cubicBezTo>
                  <a:cubicBezTo>
                    <a:pt x="1798" y="14092"/>
                    <a:pt x="1748" y="14083"/>
                    <a:pt x="1695" y="14072"/>
                  </a:cubicBezTo>
                  <a:cubicBezTo>
                    <a:pt x="1637" y="14062"/>
                    <a:pt x="1578" y="14050"/>
                    <a:pt x="1524" y="14049"/>
                  </a:cubicBezTo>
                  <a:lnTo>
                    <a:pt x="1521" y="14003"/>
                  </a:lnTo>
                  <a:cubicBezTo>
                    <a:pt x="1591" y="13996"/>
                    <a:pt x="1660" y="13983"/>
                    <a:pt x="1726" y="13965"/>
                  </a:cubicBezTo>
                  <a:cubicBezTo>
                    <a:pt x="1750" y="13988"/>
                    <a:pt x="1779" y="14004"/>
                    <a:pt x="1815" y="14004"/>
                  </a:cubicBezTo>
                  <a:cubicBezTo>
                    <a:pt x="1827" y="14004"/>
                    <a:pt x="1839" y="14003"/>
                    <a:pt x="1851" y="13998"/>
                  </a:cubicBezTo>
                  <a:cubicBezTo>
                    <a:pt x="1887" y="13990"/>
                    <a:pt x="1915" y="13966"/>
                    <a:pt x="1931" y="13935"/>
                  </a:cubicBezTo>
                  <a:cubicBezTo>
                    <a:pt x="1941" y="13918"/>
                    <a:pt x="1943" y="13901"/>
                    <a:pt x="1943" y="13882"/>
                  </a:cubicBezTo>
                  <a:cubicBezTo>
                    <a:pt x="1976" y="13867"/>
                    <a:pt x="2006" y="13850"/>
                    <a:pt x="2038" y="13832"/>
                  </a:cubicBezTo>
                  <a:close/>
                  <a:moveTo>
                    <a:pt x="939" y="13917"/>
                  </a:moveTo>
                  <a:lnTo>
                    <a:pt x="939" y="13917"/>
                  </a:lnTo>
                  <a:cubicBezTo>
                    <a:pt x="976" y="13932"/>
                    <a:pt x="1013" y="13946"/>
                    <a:pt x="1050" y="13956"/>
                  </a:cubicBezTo>
                  <a:cubicBezTo>
                    <a:pt x="1054" y="13964"/>
                    <a:pt x="1055" y="13970"/>
                    <a:pt x="1057" y="13976"/>
                  </a:cubicBezTo>
                  <a:cubicBezTo>
                    <a:pt x="1076" y="14007"/>
                    <a:pt x="1107" y="14028"/>
                    <a:pt x="1144" y="14034"/>
                  </a:cubicBezTo>
                  <a:cubicBezTo>
                    <a:pt x="1154" y="14035"/>
                    <a:pt x="1161" y="14037"/>
                    <a:pt x="1171" y="14037"/>
                  </a:cubicBezTo>
                  <a:cubicBezTo>
                    <a:pt x="1207" y="14037"/>
                    <a:pt x="1236" y="14023"/>
                    <a:pt x="1259" y="13998"/>
                  </a:cubicBezTo>
                  <a:cubicBezTo>
                    <a:pt x="1308" y="14004"/>
                    <a:pt x="1356" y="14008"/>
                    <a:pt x="1405" y="14008"/>
                  </a:cubicBezTo>
                  <a:cubicBezTo>
                    <a:pt x="1429" y="14008"/>
                    <a:pt x="1451" y="14006"/>
                    <a:pt x="1475" y="14004"/>
                  </a:cubicBezTo>
                  <a:lnTo>
                    <a:pt x="1478" y="14050"/>
                  </a:lnTo>
                  <a:cubicBezTo>
                    <a:pt x="1428" y="14057"/>
                    <a:pt x="1376" y="14074"/>
                    <a:pt x="1326" y="14088"/>
                  </a:cubicBezTo>
                  <a:lnTo>
                    <a:pt x="1293" y="14098"/>
                  </a:lnTo>
                  <a:cubicBezTo>
                    <a:pt x="1252" y="14110"/>
                    <a:pt x="1194" y="14126"/>
                    <a:pt x="1151" y="14126"/>
                  </a:cubicBezTo>
                  <a:cubicBezTo>
                    <a:pt x="1142" y="14126"/>
                    <a:pt x="1135" y="14125"/>
                    <a:pt x="1127" y="14124"/>
                  </a:cubicBezTo>
                  <a:cubicBezTo>
                    <a:pt x="1057" y="14111"/>
                    <a:pt x="997" y="14071"/>
                    <a:pt x="964" y="14017"/>
                  </a:cubicBezTo>
                  <a:cubicBezTo>
                    <a:pt x="944" y="13986"/>
                    <a:pt x="938" y="13951"/>
                    <a:pt x="939" y="13917"/>
                  </a:cubicBezTo>
                  <a:close/>
                  <a:moveTo>
                    <a:pt x="9839" y="13876"/>
                  </a:moveTo>
                  <a:cubicBezTo>
                    <a:pt x="9845" y="13876"/>
                    <a:pt x="9851" y="13876"/>
                    <a:pt x="9856" y="13877"/>
                  </a:cubicBezTo>
                  <a:cubicBezTo>
                    <a:pt x="9871" y="13878"/>
                    <a:pt x="9896" y="13893"/>
                    <a:pt x="9919" y="13908"/>
                  </a:cubicBezTo>
                  <a:cubicBezTo>
                    <a:pt x="9954" y="13928"/>
                    <a:pt x="9992" y="13950"/>
                    <a:pt x="10033" y="13957"/>
                  </a:cubicBezTo>
                  <a:lnTo>
                    <a:pt x="10024" y="14091"/>
                  </a:lnTo>
                  <a:cubicBezTo>
                    <a:pt x="9983" y="14093"/>
                    <a:pt x="9942" y="14107"/>
                    <a:pt x="9905" y="14118"/>
                  </a:cubicBezTo>
                  <a:cubicBezTo>
                    <a:pt x="9875" y="14127"/>
                    <a:pt x="9847" y="14134"/>
                    <a:pt x="9829" y="14134"/>
                  </a:cubicBezTo>
                  <a:lnTo>
                    <a:pt x="9823" y="14134"/>
                  </a:lnTo>
                  <a:cubicBezTo>
                    <a:pt x="9787" y="14129"/>
                    <a:pt x="9754" y="14110"/>
                    <a:pt x="9731" y="14082"/>
                  </a:cubicBezTo>
                  <a:cubicBezTo>
                    <a:pt x="9710" y="14054"/>
                    <a:pt x="9701" y="14021"/>
                    <a:pt x="9706" y="13988"/>
                  </a:cubicBezTo>
                  <a:cubicBezTo>
                    <a:pt x="9714" y="13924"/>
                    <a:pt x="9772" y="13876"/>
                    <a:pt x="9839" y="13876"/>
                  </a:cubicBezTo>
                  <a:close/>
                  <a:moveTo>
                    <a:pt x="10833" y="13985"/>
                  </a:moveTo>
                  <a:lnTo>
                    <a:pt x="10846" y="14040"/>
                  </a:lnTo>
                  <a:cubicBezTo>
                    <a:pt x="10812" y="14053"/>
                    <a:pt x="10777" y="14075"/>
                    <a:pt x="10743" y="14096"/>
                  </a:cubicBezTo>
                  <a:cubicBezTo>
                    <a:pt x="10714" y="14114"/>
                    <a:pt x="10683" y="14134"/>
                    <a:pt x="10664" y="14138"/>
                  </a:cubicBezTo>
                  <a:cubicBezTo>
                    <a:pt x="10658" y="14139"/>
                    <a:pt x="10650" y="14139"/>
                    <a:pt x="10643" y="14139"/>
                  </a:cubicBezTo>
                  <a:cubicBezTo>
                    <a:pt x="10573" y="14139"/>
                    <a:pt x="10516" y="14088"/>
                    <a:pt x="10511" y="14024"/>
                  </a:cubicBezTo>
                  <a:lnTo>
                    <a:pt x="10511" y="14012"/>
                  </a:lnTo>
                  <a:lnTo>
                    <a:pt x="10529" y="14012"/>
                  </a:lnTo>
                  <a:cubicBezTo>
                    <a:pt x="10539" y="14012"/>
                    <a:pt x="10548" y="14011"/>
                    <a:pt x="10558" y="14011"/>
                  </a:cubicBezTo>
                  <a:cubicBezTo>
                    <a:pt x="10558" y="14013"/>
                    <a:pt x="10557" y="14016"/>
                    <a:pt x="10557" y="14018"/>
                  </a:cubicBezTo>
                  <a:cubicBezTo>
                    <a:pt x="10562" y="14062"/>
                    <a:pt x="10600" y="14093"/>
                    <a:pt x="10645" y="14093"/>
                  </a:cubicBezTo>
                  <a:cubicBezTo>
                    <a:pt x="10648" y="14093"/>
                    <a:pt x="10653" y="14093"/>
                    <a:pt x="10658" y="14092"/>
                  </a:cubicBezTo>
                  <a:cubicBezTo>
                    <a:pt x="10681" y="14090"/>
                    <a:pt x="10704" y="14076"/>
                    <a:pt x="10717" y="14056"/>
                  </a:cubicBezTo>
                  <a:cubicBezTo>
                    <a:pt x="10730" y="14040"/>
                    <a:pt x="10734" y="14018"/>
                    <a:pt x="10732" y="13997"/>
                  </a:cubicBezTo>
                  <a:cubicBezTo>
                    <a:pt x="10766" y="13993"/>
                    <a:pt x="10800" y="13990"/>
                    <a:pt x="10833" y="13985"/>
                  </a:cubicBezTo>
                  <a:close/>
                  <a:moveTo>
                    <a:pt x="10103" y="13956"/>
                  </a:moveTo>
                  <a:cubicBezTo>
                    <a:pt x="10132" y="13965"/>
                    <a:pt x="10163" y="13970"/>
                    <a:pt x="10195" y="13976"/>
                  </a:cubicBezTo>
                  <a:cubicBezTo>
                    <a:pt x="10182" y="13991"/>
                    <a:pt x="10173" y="14010"/>
                    <a:pt x="10171" y="14031"/>
                  </a:cubicBezTo>
                  <a:cubicBezTo>
                    <a:pt x="10171" y="14054"/>
                    <a:pt x="10179" y="14075"/>
                    <a:pt x="10195" y="14092"/>
                  </a:cubicBezTo>
                  <a:cubicBezTo>
                    <a:pt x="10212" y="14109"/>
                    <a:pt x="10235" y="14119"/>
                    <a:pt x="10259" y="14119"/>
                  </a:cubicBezTo>
                  <a:cubicBezTo>
                    <a:pt x="10284" y="14119"/>
                    <a:pt x="10306" y="14109"/>
                    <a:pt x="10324" y="14092"/>
                  </a:cubicBezTo>
                  <a:cubicBezTo>
                    <a:pt x="10340" y="14076"/>
                    <a:pt x="10349" y="14054"/>
                    <a:pt x="10348" y="14031"/>
                  </a:cubicBezTo>
                  <a:cubicBezTo>
                    <a:pt x="10348" y="14020"/>
                    <a:pt x="10345" y="14009"/>
                    <a:pt x="10341" y="14001"/>
                  </a:cubicBezTo>
                  <a:lnTo>
                    <a:pt x="10341" y="14001"/>
                  </a:lnTo>
                  <a:cubicBezTo>
                    <a:pt x="10358" y="14002"/>
                    <a:pt x="10374" y="14004"/>
                    <a:pt x="10391" y="14005"/>
                  </a:cubicBezTo>
                  <a:cubicBezTo>
                    <a:pt x="10394" y="14013"/>
                    <a:pt x="10395" y="14022"/>
                    <a:pt x="10395" y="14030"/>
                  </a:cubicBezTo>
                  <a:cubicBezTo>
                    <a:pt x="10397" y="14065"/>
                    <a:pt x="10387" y="14095"/>
                    <a:pt x="10362" y="14120"/>
                  </a:cubicBezTo>
                  <a:cubicBezTo>
                    <a:pt x="10337" y="14148"/>
                    <a:pt x="10299" y="14163"/>
                    <a:pt x="10261" y="14163"/>
                  </a:cubicBezTo>
                  <a:lnTo>
                    <a:pt x="10259" y="14163"/>
                  </a:lnTo>
                  <a:cubicBezTo>
                    <a:pt x="10241" y="14163"/>
                    <a:pt x="10209" y="14149"/>
                    <a:pt x="10178" y="14134"/>
                  </a:cubicBezTo>
                  <a:cubicBezTo>
                    <a:pt x="10143" y="14119"/>
                    <a:pt x="10104" y="14102"/>
                    <a:pt x="10067" y="14093"/>
                  </a:cubicBezTo>
                  <a:lnTo>
                    <a:pt x="10077" y="13960"/>
                  </a:lnTo>
                  <a:cubicBezTo>
                    <a:pt x="10086" y="13960"/>
                    <a:pt x="10094" y="13957"/>
                    <a:pt x="10103" y="13956"/>
                  </a:cubicBezTo>
                  <a:close/>
                  <a:moveTo>
                    <a:pt x="15615" y="0"/>
                  </a:moveTo>
                  <a:cubicBezTo>
                    <a:pt x="15581" y="0"/>
                    <a:pt x="15540" y="16"/>
                    <a:pt x="15496" y="34"/>
                  </a:cubicBezTo>
                  <a:cubicBezTo>
                    <a:pt x="15457" y="49"/>
                    <a:pt x="15419" y="62"/>
                    <a:pt x="15386" y="66"/>
                  </a:cubicBezTo>
                  <a:cubicBezTo>
                    <a:pt x="15378" y="67"/>
                    <a:pt x="15370" y="68"/>
                    <a:pt x="15361" y="68"/>
                  </a:cubicBezTo>
                  <a:cubicBezTo>
                    <a:pt x="15331" y="68"/>
                    <a:pt x="15299" y="63"/>
                    <a:pt x="15267" y="59"/>
                  </a:cubicBezTo>
                  <a:cubicBezTo>
                    <a:pt x="15237" y="54"/>
                    <a:pt x="15207" y="50"/>
                    <a:pt x="15182" y="50"/>
                  </a:cubicBezTo>
                  <a:cubicBezTo>
                    <a:pt x="15165" y="50"/>
                    <a:pt x="15151" y="52"/>
                    <a:pt x="15140" y="56"/>
                  </a:cubicBezTo>
                  <a:cubicBezTo>
                    <a:pt x="15086" y="73"/>
                    <a:pt x="15044" y="112"/>
                    <a:pt x="15024" y="159"/>
                  </a:cubicBezTo>
                  <a:cubicBezTo>
                    <a:pt x="15021" y="165"/>
                    <a:pt x="15021" y="170"/>
                    <a:pt x="15018" y="175"/>
                  </a:cubicBezTo>
                  <a:cubicBezTo>
                    <a:pt x="15002" y="187"/>
                    <a:pt x="14988" y="197"/>
                    <a:pt x="14970" y="207"/>
                  </a:cubicBezTo>
                  <a:cubicBezTo>
                    <a:pt x="14951" y="215"/>
                    <a:pt x="14933" y="220"/>
                    <a:pt x="14914" y="226"/>
                  </a:cubicBezTo>
                  <a:cubicBezTo>
                    <a:pt x="14894" y="219"/>
                    <a:pt x="14875" y="214"/>
                    <a:pt x="14854" y="214"/>
                  </a:cubicBezTo>
                  <a:cubicBezTo>
                    <a:pt x="14817" y="214"/>
                    <a:pt x="14781" y="225"/>
                    <a:pt x="14749" y="246"/>
                  </a:cubicBezTo>
                  <a:cubicBezTo>
                    <a:pt x="14724" y="262"/>
                    <a:pt x="14703" y="296"/>
                    <a:pt x="14679" y="334"/>
                  </a:cubicBezTo>
                  <a:cubicBezTo>
                    <a:pt x="14655" y="368"/>
                    <a:pt x="14632" y="408"/>
                    <a:pt x="14604" y="431"/>
                  </a:cubicBezTo>
                  <a:cubicBezTo>
                    <a:pt x="14575" y="453"/>
                    <a:pt x="14532" y="469"/>
                    <a:pt x="14494" y="484"/>
                  </a:cubicBezTo>
                  <a:cubicBezTo>
                    <a:pt x="14451" y="499"/>
                    <a:pt x="14416" y="513"/>
                    <a:pt x="14396" y="533"/>
                  </a:cubicBezTo>
                  <a:cubicBezTo>
                    <a:pt x="14357" y="572"/>
                    <a:pt x="14336" y="621"/>
                    <a:pt x="14338" y="673"/>
                  </a:cubicBezTo>
                  <a:cubicBezTo>
                    <a:pt x="14338" y="679"/>
                    <a:pt x="14339" y="688"/>
                    <a:pt x="14341" y="694"/>
                  </a:cubicBezTo>
                  <a:cubicBezTo>
                    <a:pt x="14333" y="710"/>
                    <a:pt x="14322" y="725"/>
                    <a:pt x="14312" y="739"/>
                  </a:cubicBezTo>
                  <a:cubicBezTo>
                    <a:pt x="14300" y="753"/>
                    <a:pt x="14286" y="766"/>
                    <a:pt x="14274" y="776"/>
                  </a:cubicBezTo>
                  <a:cubicBezTo>
                    <a:pt x="14217" y="776"/>
                    <a:pt x="14164" y="804"/>
                    <a:pt x="14128" y="851"/>
                  </a:cubicBezTo>
                  <a:cubicBezTo>
                    <a:pt x="14112" y="872"/>
                    <a:pt x="14105" y="905"/>
                    <a:pt x="14096" y="945"/>
                  </a:cubicBezTo>
                  <a:cubicBezTo>
                    <a:pt x="14086" y="985"/>
                    <a:pt x="14075" y="1032"/>
                    <a:pt x="14053" y="1062"/>
                  </a:cubicBezTo>
                  <a:cubicBezTo>
                    <a:pt x="14031" y="1093"/>
                    <a:pt x="13990" y="1117"/>
                    <a:pt x="13954" y="1139"/>
                  </a:cubicBezTo>
                  <a:cubicBezTo>
                    <a:pt x="13922" y="1159"/>
                    <a:pt x="13892" y="1178"/>
                    <a:pt x="13878" y="1199"/>
                  </a:cubicBezTo>
                  <a:cubicBezTo>
                    <a:pt x="13849" y="1240"/>
                    <a:pt x="13838" y="1289"/>
                    <a:pt x="13848" y="1337"/>
                  </a:cubicBezTo>
                  <a:cubicBezTo>
                    <a:pt x="13849" y="1344"/>
                    <a:pt x="13852" y="1350"/>
                    <a:pt x="13853" y="1357"/>
                  </a:cubicBezTo>
                  <a:cubicBezTo>
                    <a:pt x="13847" y="1373"/>
                    <a:pt x="13838" y="1389"/>
                    <a:pt x="13830" y="1402"/>
                  </a:cubicBezTo>
                  <a:cubicBezTo>
                    <a:pt x="13819" y="1417"/>
                    <a:pt x="13806" y="1429"/>
                    <a:pt x="13793" y="1442"/>
                  </a:cubicBezTo>
                  <a:cubicBezTo>
                    <a:pt x="13738" y="1447"/>
                    <a:pt x="13688" y="1474"/>
                    <a:pt x="13658" y="1521"/>
                  </a:cubicBezTo>
                  <a:cubicBezTo>
                    <a:pt x="13643" y="1542"/>
                    <a:pt x="13638" y="1573"/>
                    <a:pt x="13630" y="1611"/>
                  </a:cubicBezTo>
                  <a:cubicBezTo>
                    <a:pt x="13622" y="1654"/>
                    <a:pt x="13614" y="1700"/>
                    <a:pt x="13592" y="1732"/>
                  </a:cubicBezTo>
                  <a:cubicBezTo>
                    <a:pt x="13571" y="1761"/>
                    <a:pt x="13530" y="1788"/>
                    <a:pt x="13494" y="1811"/>
                  </a:cubicBezTo>
                  <a:cubicBezTo>
                    <a:pt x="13463" y="1830"/>
                    <a:pt x="13435" y="1849"/>
                    <a:pt x="13421" y="1870"/>
                  </a:cubicBezTo>
                  <a:cubicBezTo>
                    <a:pt x="13388" y="1918"/>
                    <a:pt x="13382" y="1976"/>
                    <a:pt x="13397" y="2027"/>
                  </a:cubicBezTo>
                  <a:cubicBezTo>
                    <a:pt x="13390" y="2043"/>
                    <a:pt x="13383" y="2059"/>
                    <a:pt x="13373" y="2071"/>
                  </a:cubicBezTo>
                  <a:cubicBezTo>
                    <a:pt x="13363" y="2086"/>
                    <a:pt x="13350" y="2099"/>
                    <a:pt x="13336" y="2111"/>
                  </a:cubicBezTo>
                  <a:cubicBezTo>
                    <a:pt x="13282" y="2114"/>
                    <a:pt x="13232" y="2143"/>
                    <a:pt x="13202" y="2188"/>
                  </a:cubicBezTo>
                  <a:cubicBezTo>
                    <a:pt x="13188" y="2209"/>
                    <a:pt x="13182" y="2241"/>
                    <a:pt x="13174" y="2278"/>
                  </a:cubicBezTo>
                  <a:cubicBezTo>
                    <a:pt x="13166" y="2320"/>
                    <a:pt x="13157" y="2366"/>
                    <a:pt x="13136" y="2398"/>
                  </a:cubicBezTo>
                  <a:cubicBezTo>
                    <a:pt x="13115" y="2429"/>
                    <a:pt x="13074" y="2454"/>
                    <a:pt x="13037" y="2476"/>
                  </a:cubicBezTo>
                  <a:cubicBezTo>
                    <a:pt x="13005" y="2496"/>
                    <a:pt x="12977" y="2513"/>
                    <a:pt x="12962" y="2533"/>
                  </a:cubicBezTo>
                  <a:cubicBezTo>
                    <a:pt x="12929" y="2581"/>
                    <a:pt x="12921" y="2639"/>
                    <a:pt x="12937" y="2689"/>
                  </a:cubicBezTo>
                  <a:cubicBezTo>
                    <a:pt x="12930" y="2705"/>
                    <a:pt x="12923" y="2720"/>
                    <a:pt x="12913" y="2735"/>
                  </a:cubicBezTo>
                  <a:cubicBezTo>
                    <a:pt x="12903" y="2749"/>
                    <a:pt x="12889" y="2761"/>
                    <a:pt x="12876" y="2772"/>
                  </a:cubicBezTo>
                  <a:cubicBezTo>
                    <a:pt x="12823" y="2777"/>
                    <a:pt x="12772" y="2803"/>
                    <a:pt x="12739" y="2847"/>
                  </a:cubicBezTo>
                  <a:cubicBezTo>
                    <a:pt x="12725" y="2867"/>
                    <a:pt x="12718" y="2899"/>
                    <a:pt x="12710" y="2936"/>
                  </a:cubicBezTo>
                  <a:cubicBezTo>
                    <a:pt x="12701" y="2977"/>
                    <a:pt x="12691" y="3025"/>
                    <a:pt x="12670" y="3055"/>
                  </a:cubicBezTo>
                  <a:cubicBezTo>
                    <a:pt x="12647" y="3085"/>
                    <a:pt x="12604" y="3109"/>
                    <a:pt x="12567" y="3130"/>
                  </a:cubicBezTo>
                  <a:cubicBezTo>
                    <a:pt x="12535" y="3148"/>
                    <a:pt x="12507" y="3166"/>
                    <a:pt x="12493" y="3185"/>
                  </a:cubicBezTo>
                  <a:cubicBezTo>
                    <a:pt x="12459" y="3231"/>
                    <a:pt x="12450" y="3288"/>
                    <a:pt x="12462" y="3338"/>
                  </a:cubicBezTo>
                  <a:cubicBezTo>
                    <a:pt x="12455" y="3354"/>
                    <a:pt x="12448" y="3371"/>
                    <a:pt x="12438" y="3384"/>
                  </a:cubicBezTo>
                  <a:cubicBezTo>
                    <a:pt x="12425" y="3400"/>
                    <a:pt x="12411" y="3412"/>
                    <a:pt x="12398" y="3422"/>
                  </a:cubicBezTo>
                  <a:cubicBezTo>
                    <a:pt x="12345" y="3425"/>
                    <a:pt x="12293" y="3448"/>
                    <a:pt x="12261" y="3491"/>
                  </a:cubicBezTo>
                  <a:cubicBezTo>
                    <a:pt x="12246" y="3511"/>
                    <a:pt x="12237" y="3542"/>
                    <a:pt x="12228" y="3578"/>
                  </a:cubicBezTo>
                  <a:cubicBezTo>
                    <a:pt x="12217" y="3619"/>
                    <a:pt x="12206" y="3667"/>
                    <a:pt x="12181" y="3695"/>
                  </a:cubicBezTo>
                  <a:cubicBezTo>
                    <a:pt x="12158" y="3725"/>
                    <a:pt x="12116" y="3747"/>
                    <a:pt x="12077" y="3768"/>
                  </a:cubicBezTo>
                  <a:cubicBezTo>
                    <a:pt x="12044" y="3785"/>
                    <a:pt x="12016" y="3801"/>
                    <a:pt x="12001" y="3820"/>
                  </a:cubicBezTo>
                  <a:cubicBezTo>
                    <a:pt x="11965" y="3864"/>
                    <a:pt x="11954" y="3920"/>
                    <a:pt x="11964" y="3970"/>
                  </a:cubicBezTo>
                  <a:cubicBezTo>
                    <a:pt x="11956" y="3986"/>
                    <a:pt x="11948" y="4002"/>
                    <a:pt x="11938" y="4016"/>
                  </a:cubicBezTo>
                  <a:cubicBezTo>
                    <a:pt x="11926" y="4031"/>
                    <a:pt x="11913" y="4042"/>
                    <a:pt x="11898" y="4053"/>
                  </a:cubicBezTo>
                  <a:cubicBezTo>
                    <a:pt x="11845" y="4053"/>
                    <a:pt x="11791" y="4074"/>
                    <a:pt x="11755" y="4116"/>
                  </a:cubicBezTo>
                  <a:cubicBezTo>
                    <a:pt x="11740" y="4134"/>
                    <a:pt x="11731" y="4166"/>
                    <a:pt x="11721" y="4201"/>
                  </a:cubicBezTo>
                  <a:cubicBezTo>
                    <a:pt x="11708" y="4243"/>
                    <a:pt x="11694" y="4289"/>
                    <a:pt x="11670" y="4317"/>
                  </a:cubicBezTo>
                  <a:cubicBezTo>
                    <a:pt x="11645" y="4345"/>
                    <a:pt x="11601" y="4366"/>
                    <a:pt x="11563" y="4385"/>
                  </a:cubicBezTo>
                  <a:cubicBezTo>
                    <a:pt x="11529" y="4401"/>
                    <a:pt x="11500" y="4413"/>
                    <a:pt x="11484" y="4432"/>
                  </a:cubicBezTo>
                  <a:cubicBezTo>
                    <a:pt x="11446" y="4476"/>
                    <a:pt x="11432" y="4532"/>
                    <a:pt x="11441" y="4584"/>
                  </a:cubicBezTo>
                  <a:cubicBezTo>
                    <a:pt x="11433" y="4598"/>
                    <a:pt x="11423" y="4613"/>
                    <a:pt x="11411" y="4626"/>
                  </a:cubicBezTo>
                  <a:cubicBezTo>
                    <a:pt x="11399" y="4639"/>
                    <a:pt x="11384" y="4651"/>
                    <a:pt x="11369" y="4660"/>
                  </a:cubicBezTo>
                  <a:cubicBezTo>
                    <a:pt x="11367" y="4660"/>
                    <a:pt x="11364" y="4660"/>
                    <a:pt x="11361" y="4660"/>
                  </a:cubicBezTo>
                  <a:cubicBezTo>
                    <a:pt x="11311" y="4660"/>
                    <a:pt x="11260" y="4678"/>
                    <a:pt x="11225" y="4716"/>
                  </a:cubicBezTo>
                  <a:cubicBezTo>
                    <a:pt x="11207" y="4734"/>
                    <a:pt x="11196" y="4764"/>
                    <a:pt x="11184" y="4798"/>
                  </a:cubicBezTo>
                  <a:cubicBezTo>
                    <a:pt x="11169" y="4838"/>
                    <a:pt x="11153" y="4885"/>
                    <a:pt x="11127" y="4911"/>
                  </a:cubicBezTo>
                  <a:cubicBezTo>
                    <a:pt x="11101" y="4938"/>
                    <a:pt x="11056" y="4955"/>
                    <a:pt x="11016" y="4971"/>
                  </a:cubicBezTo>
                  <a:cubicBezTo>
                    <a:pt x="10982" y="4985"/>
                    <a:pt x="10952" y="4997"/>
                    <a:pt x="10935" y="5013"/>
                  </a:cubicBezTo>
                  <a:cubicBezTo>
                    <a:pt x="10894" y="5055"/>
                    <a:pt x="10877" y="5109"/>
                    <a:pt x="10882" y="5161"/>
                  </a:cubicBezTo>
                  <a:cubicBezTo>
                    <a:pt x="10873" y="5176"/>
                    <a:pt x="10862" y="5189"/>
                    <a:pt x="10848" y="5201"/>
                  </a:cubicBezTo>
                  <a:cubicBezTo>
                    <a:pt x="10836" y="5214"/>
                    <a:pt x="10820" y="5223"/>
                    <a:pt x="10804" y="5233"/>
                  </a:cubicBezTo>
                  <a:cubicBezTo>
                    <a:pt x="10798" y="5232"/>
                    <a:pt x="10791" y="5232"/>
                    <a:pt x="10785" y="5232"/>
                  </a:cubicBezTo>
                  <a:cubicBezTo>
                    <a:pt x="10739" y="5232"/>
                    <a:pt x="10693" y="5248"/>
                    <a:pt x="10658" y="5280"/>
                  </a:cubicBezTo>
                  <a:cubicBezTo>
                    <a:pt x="10640" y="5297"/>
                    <a:pt x="10627" y="5328"/>
                    <a:pt x="10613" y="5361"/>
                  </a:cubicBezTo>
                  <a:cubicBezTo>
                    <a:pt x="10597" y="5402"/>
                    <a:pt x="10577" y="5445"/>
                    <a:pt x="10551" y="5471"/>
                  </a:cubicBezTo>
                  <a:cubicBezTo>
                    <a:pt x="10524" y="5496"/>
                    <a:pt x="10478" y="5513"/>
                    <a:pt x="10437" y="5528"/>
                  </a:cubicBezTo>
                  <a:cubicBezTo>
                    <a:pt x="10402" y="5541"/>
                    <a:pt x="10372" y="5551"/>
                    <a:pt x="10353" y="5568"/>
                  </a:cubicBezTo>
                  <a:cubicBezTo>
                    <a:pt x="10311" y="5608"/>
                    <a:pt x="10292" y="5663"/>
                    <a:pt x="10297" y="5716"/>
                  </a:cubicBezTo>
                  <a:cubicBezTo>
                    <a:pt x="10287" y="5730"/>
                    <a:pt x="10277" y="5744"/>
                    <a:pt x="10263" y="5756"/>
                  </a:cubicBezTo>
                  <a:cubicBezTo>
                    <a:pt x="10251" y="5769"/>
                    <a:pt x="10234" y="5778"/>
                    <a:pt x="10218" y="5786"/>
                  </a:cubicBezTo>
                  <a:cubicBezTo>
                    <a:pt x="10209" y="5785"/>
                    <a:pt x="10201" y="5785"/>
                    <a:pt x="10192" y="5785"/>
                  </a:cubicBezTo>
                  <a:cubicBezTo>
                    <a:pt x="10148" y="5785"/>
                    <a:pt x="10104" y="5800"/>
                    <a:pt x="10070" y="5831"/>
                  </a:cubicBezTo>
                  <a:cubicBezTo>
                    <a:pt x="10051" y="5848"/>
                    <a:pt x="10039" y="5877"/>
                    <a:pt x="10023" y="5911"/>
                  </a:cubicBezTo>
                  <a:cubicBezTo>
                    <a:pt x="10005" y="5950"/>
                    <a:pt x="9986" y="5994"/>
                    <a:pt x="9956" y="6020"/>
                  </a:cubicBezTo>
                  <a:cubicBezTo>
                    <a:pt x="9929" y="6045"/>
                    <a:pt x="9882" y="6059"/>
                    <a:pt x="9841" y="6073"/>
                  </a:cubicBezTo>
                  <a:cubicBezTo>
                    <a:pt x="9807" y="6085"/>
                    <a:pt x="9776" y="6095"/>
                    <a:pt x="9756" y="6111"/>
                  </a:cubicBezTo>
                  <a:cubicBezTo>
                    <a:pt x="9714" y="6150"/>
                    <a:pt x="9693" y="6203"/>
                    <a:pt x="9696" y="6256"/>
                  </a:cubicBezTo>
                  <a:cubicBezTo>
                    <a:pt x="9657" y="6168"/>
                    <a:pt x="9617" y="6083"/>
                    <a:pt x="9570" y="6001"/>
                  </a:cubicBezTo>
                  <a:lnTo>
                    <a:pt x="9560" y="5982"/>
                  </a:lnTo>
                  <a:cubicBezTo>
                    <a:pt x="9545" y="5955"/>
                    <a:pt x="9530" y="5930"/>
                    <a:pt x="9517" y="5905"/>
                  </a:cubicBezTo>
                  <a:lnTo>
                    <a:pt x="9504" y="5885"/>
                  </a:lnTo>
                  <a:lnTo>
                    <a:pt x="9503" y="5885"/>
                  </a:lnTo>
                  <a:cubicBezTo>
                    <a:pt x="9386" y="5692"/>
                    <a:pt x="9246" y="5512"/>
                    <a:pt x="9091" y="5350"/>
                  </a:cubicBezTo>
                  <a:lnTo>
                    <a:pt x="9092" y="5349"/>
                  </a:lnTo>
                  <a:lnTo>
                    <a:pt x="9076" y="5333"/>
                  </a:lnTo>
                  <a:cubicBezTo>
                    <a:pt x="9056" y="5312"/>
                    <a:pt x="9035" y="5291"/>
                    <a:pt x="9014" y="5271"/>
                  </a:cubicBezTo>
                  <a:lnTo>
                    <a:pt x="8998" y="5255"/>
                  </a:lnTo>
                  <a:lnTo>
                    <a:pt x="8997" y="5256"/>
                  </a:lnTo>
                  <a:cubicBezTo>
                    <a:pt x="8833" y="5101"/>
                    <a:pt x="8655" y="4961"/>
                    <a:pt x="8462" y="4844"/>
                  </a:cubicBezTo>
                  <a:lnTo>
                    <a:pt x="8462" y="4843"/>
                  </a:lnTo>
                  <a:lnTo>
                    <a:pt x="8442" y="4830"/>
                  </a:lnTo>
                  <a:cubicBezTo>
                    <a:pt x="8420" y="4817"/>
                    <a:pt x="8397" y="4804"/>
                    <a:pt x="8374" y="4792"/>
                  </a:cubicBezTo>
                  <a:lnTo>
                    <a:pt x="8346" y="4775"/>
                  </a:lnTo>
                  <a:lnTo>
                    <a:pt x="8346" y="4776"/>
                  </a:lnTo>
                  <a:cubicBezTo>
                    <a:pt x="8148" y="4666"/>
                    <a:pt x="7937" y="4580"/>
                    <a:pt x="7715" y="4516"/>
                  </a:cubicBezTo>
                  <a:lnTo>
                    <a:pt x="7694" y="4508"/>
                  </a:lnTo>
                  <a:lnTo>
                    <a:pt x="7651" y="4497"/>
                  </a:lnTo>
                  <a:cubicBezTo>
                    <a:pt x="7642" y="4495"/>
                    <a:pt x="7632" y="4491"/>
                    <a:pt x="7625" y="4489"/>
                  </a:cubicBezTo>
                  <a:cubicBezTo>
                    <a:pt x="7621" y="4487"/>
                    <a:pt x="7618" y="4487"/>
                    <a:pt x="7615" y="4486"/>
                  </a:cubicBezTo>
                  <a:lnTo>
                    <a:pt x="7593" y="4481"/>
                  </a:lnTo>
                  <a:lnTo>
                    <a:pt x="7593" y="4482"/>
                  </a:lnTo>
                  <a:cubicBezTo>
                    <a:pt x="7371" y="4428"/>
                    <a:pt x="7139" y="4398"/>
                    <a:pt x="6899" y="4394"/>
                  </a:cubicBezTo>
                  <a:lnTo>
                    <a:pt x="6883" y="4394"/>
                  </a:lnTo>
                  <a:cubicBezTo>
                    <a:pt x="6875" y="4394"/>
                    <a:pt x="6865" y="4392"/>
                    <a:pt x="6856" y="4392"/>
                  </a:cubicBezTo>
                  <a:cubicBezTo>
                    <a:pt x="6846" y="4392"/>
                    <a:pt x="6838" y="4392"/>
                    <a:pt x="6828" y="4394"/>
                  </a:cubicBezTo>
                  <a:lnTo>
                    <a:pt x="6813" y="4394"/>
                  </a:lnTo>
                  <a:cubicBezTo>
                    <a:pt x="6574" y="4397"/>
                    <a:pt x="6342" y="4427"/>
                    <a:pt x="6118" y="4482"/>
                  </a:cubicBezTo>
                  <a:lnTo>
                    <a:pt x="6118" y="4481"/>
                  </a:lnTo>
                  <a:lnTo>
                    <a:pt x="6096" y="4486"/>
                  </a:lnTo>
                  <a:cubicBezTo>
                    <a:pt x="6092" y="4487"/>
                    <a:pt x="6090" y="4487"/>
                    <a:pt x="6086" y="4489"/>
                  </a:cubicBezTo>
                  <a:cubicBezTo>
                    <a:pt x="6075" y="4491"/>
                    <a:pt x="6066" y="4495"/>
                    <a:pt x="6055" y="4497"/>
                  </a:cubicBezTo>
                  <a:cubicBezTo>
                    <a:pt x="6043" y="4501"/>
                    <a:pt x="6029" y="4503"/>
                    <a:pt x="6016" y="4507"/>
                  </a:cubicBezTo>
                  <a:lnTo>
                    <a:pt x="5987" y="4516"/>
                  </a:lnTo>
                  <a:cubicBezTo>
                    <a:pt x="5769" y="4579"/>
                    <a:pt x="5559" y="4666"/>
                    <a:pt x="5363" y="4775"/>
                  </a:cubicBezTo>
                  <a:lnTo>
                    <a:pt x="5363" y="4774"/>
                  </a:lnTo>
                  <a:lnTo>
                    <a:pt x="5331" y="4792"/>
                  </a:lnTo>
                  <a:cubicBezTo>
                    <a:pt x="5310" y="4804"/>
                    <a:pt x="5289" y="4816"/>
                    <a:pt x="5268" y="4829"/>
                  </a:cubicBezTo>
                  <a:lnTo>
                    <a:pt x="5248" y="4841"/>
                  </a:lnTo>
                  <a:cubicBezTo>
                    <a:pt x="5054" y="4959"/>
                    <a:pt x="4874" y="5098"/>
                    <a:pt x="4713" y="5254"/>
                  </a:cubicBezTo>
                  <a:lnTo>
                    <a:pt x="4711" y="5252"/>
                  </a:lnTo>
                  <a:lnTo>
                    <a:pt x="4695" y="5268"/>
                  </a:lnTo>
                  <a:cubicBezTo>
                    <a:pt x="4674" y="5288"/>
                    <a:pt x="4653" y="5309"/>
                    <a:pt x="4633" y="5330"/>
                  </a:cubicBezTo>
                  <a:lnTo>
                    <a:pt x="4617" y="5346"/>
                  </a:lnTo>
                  <a:lnTo>
                    <a:pt x="4619" y="5347"/>
                  </a:lnTo>
                  <a:cubicBezTo>
                    <a:pt x="4463" y="5510"/>
                    <a:pt x="4324" y="5688"/>
                    <a:pt x="4206" y="5882"/>
                  </a:cubicBezTo>
                  <a:lnTo>
                    <a:pt x="4205" y="5882"/>
                  </a:lnTo>
                  <a:lnTo>
                    <a:pt x="4193" y="5902"/>
                  </a:lnTo>
                  <a:cubicBezTo>
                    <a:pt x="4178" y="5927"/>
                    <a:pt x="4164" y="5953"/>
                    <a:pt x="4150" y="5978"/>
                  </a:cubicBezTo>
                  <a:lnTo>
                    <a:pt x="4139" y="5998"/>
                  </a:lnTo>
                  <a:lnTo>
                    <a:pt x="4140" y="5998"/>
                  </a:lnTo>
                  <a:cubicBezTo>
                    <a:pt x="4032" y="6195"/>
                    <a:pt x="3945" y="6404"/>
                    <a:pt x="3881" y="6623"/>
                  </a:cubicBezTo>
                  <a:lnTo>
                    <a:pt x="3871" y="6658"/>
                  </a:lnTo>
                  <a:cubicBezTo>
                    <a:pt x="3867" y="6670"/>
                    <a:pt x="3863" y="6684"/>
                    <a:pt x="3861" y="6699"/>
                  </a:cubicBezTo>
                  <a:cubicBezTo>
                    <a:pt x="3858" y="6706"/>
                    <a:pt x="3857" y="6714"/>
                    <a:pt x="3855" y="6722"/>
                  </a:cubicBezTo>
                  <a:cubicBezTo>
                    <a:pt x="3852" y="6725"/>
                    <a:pt x="3852" y="6727"/>
                    <a:pt x="3851" y="6731"/>
                  </a:cubicBezTo>
                  <a:lnTo>
                    <a:pt x="3846" y="6753"/>
                  </a:lnTo>
                  <a:lnTo>
                    <a:pt x="3847" y="6753"/>
                  </a:lnTo>
                  <a:cubicBezTo>
                    <a:pt x="3794" y="6970"/>
                    <a:pt x="3765" y="7194"/>
                    <a:pt x="3760" y="7424"/>
                  </a:cubicBezTo>
                  <a:lnTo>
                    <a:pt x="3758" y="7464"/>
                  </a:lnTo>
                  <a:lnTo>
                    <a:pt x="3758" y="7491"/>
                  </a:lnTo>
                  <a:lnTo>
                    <a:pt x="3758" y="7517"/>
                  </a:lnTo>
                  <a:lnTo>
                    <a:pt x="3760" y="7556"/>
                  </a:lnTo>
                  <a:cubicBezTo>
                    <a:pt x="3763" y="7765"/>
                    <a:pt x="3788" y="7967"/>
                    <a:pt x="3831" y="8162"/>
                  </a:cubicBezTo>
                  <a:cubicBezTo>
                    <a:pt x="3824" y="8180"/>
                    <a:pt x="3818" y="8197"/>
                    <a:pt x="3809" y="8217"/>
                  </a:cubicBezTo>
                  <a:cubicBezTo>
                    <a:pt x="3784" y="8281"/>
                    <a:pt x="3755" y="8351"/>
                    <a:pt x="3712" y="8393"/>
                  </a:cubicBezTo>
                  <a:cubicBezTo>
                    <a:pt x="3668" y="8437"/>
                    <a:pt x="3597" y="8465"/>
                    <a:pt x="3535" y="8491"/>
                  </a:cubicBezTo>
                  <a:cubicBezTo>
                    <a:pt x="3481" y="8513"/>
                    <a:pt x="3435" y="8532"/>
                    <a:pt x="3408" y="8557"/>
                  </a:cubicBezTo>
                  <a:cubicBezTo>
                    <a:pt x="3357" y="8608"/>
                    <a:pt x="3328" y="8674"/>
                    <a:pt x="3327" y="8745"/>
                  </a:cubicBezTo>
                  <a:cubicBezTo>
                    <a:pt x="3327" y="8757"/>
                    <a:pt x="3328" y="8771"/>
                    <a:pt x="3329" y="8784"/>
                  </a:cubicBezTo>
                  <a:cubicBezTo>
                    <a:pt x="3314" y="8808"/>
                    <a:pt x="3297" y="8831"/>
                    <a:pt x="3276" y="8852"/>
                  </a:cubicBezTo>
                  <a:cubicBezTo>
                    <a:pt x="3255" y="8873"/>
                    <a:pt x="3230" y="8890"/>
                    <a:pt x="3206" y="8906"/>
                  </a:cubicBezTo>
                  <a:cubicBezTo>
                    <a:pt x="3195" y="8905"/>
                    <a:pt x="3185" y="8904"/>
                    <a:pt x="3174" y="8904"/>
                  </a:cubicBezTo>
                  <a:cubicBezTo>
                    <a:pt x="3102" y="8904"/>
                    <a:pt x="3032" y="8932"/>
                    <a:pt x="2979" y="8985"/>
                  </a:cubicBezTo>
                  <a:cubicBezTo>
                    <a:pt x="2953" y="9011"/>
                    <a:pt x="2934" y="9058"/>
                    <a:pt x="2913" y="9112"/>
                  </a:cubicBezTo>
                  <a:cubicBezTo>
                    <a:pt x="2889" y="9175"/>
                    <a:pt x="2859" y="9247"/>
                    <a:pt x="2816" y="9289"/>
                  </a:cubicBezTo>
                  <a:cubicBezTo>
                    <a:pt x="2773" y="9332"/>
                    <a:pt x="2701" y="9359"/>
                    <a:pt x="2639" y="9386"/>
                  </a:cubicBezTo>
                  <a:cubicBezTo>
                    <a:pt x="2585" y="9409"/>
                    <a:pt x="2538" y="9427"/>
                    <a:pt x="2512" y="9452"/>
                  </a:cubicBezTo>
                  <a:cubicBezTo>
                    <a:pt x="2461" y="9504"/>
                    <a:pt x="2432" y="9569"/>
                    <a:pt x="2431" y="9639"/>
                  </a:cubicBezTo>
                  <a:cubicBezTo>
                    <a:pt x="2431" y="9653"/>
                    <a:pt x="2432" y="9665"/>
                    <a:pt x="2433" y="9679"/>
                  </a:cubicBezTo>
                  <a:cubicBezTo>
                    <a:pt x="2417" y="9704"/>
                    <a:pt x="2400" y="9726"/>
                    <a:pt x="2379" y="9747"/>
                  </a:cubicBezTo>
                  <a:cubicBezTo>
                    <a:pt x="2358" y="9769"/>
                    <a:pt x="2335" y="9785"/>
                    <a:pt x="2311" y="9801"/>
                  </a:cubicBezTo>
                  <a:cubicBezTo>
                    <a:pt x="2300" y="9800"/>
                    <a:pt x="2290" y="9799"/>
                    <a:pt x="2279" y="9799"/>
                  </a:cubicBezTo>
                  <a:cubicBezTo>
                    <a:pt x="2206" y="9799"/>
                    <a:pt x="2137" y="9828"/>
                    <a:pt x="2084" y="9880"/>
                  </a:cubicBezTo>
                  <a:cubicBezTo>
                    <a:pt x="2058" y="9907"/>
                    <a:pt x="2040" y="9953"/>
                    <a:pt x="2019" y="10007"/>
                  </a:cubicBezTo>
                  <a:cubicBezTo>
                    <a:pt x="1993" y="10070"/>
                    <a:pt x="1964" y="10141"/>
                    <a:pt x="1920" y="10184"/>
                  </a:cubicBezTo>
                  <a:cubicBezTo>
                    <a:pt x="1877" y="10227"/>
                    <a:pt x="1806" y="10255"/>
                    <a:pt x="1744" y="10281"/>
                  </a:cubicBezTo>
                  <a:cubicBezTo>
                    <a:pt x="1690" y="10302"/>
                    <a:pt x="1644" y="10322"/>
                    <a:pt x="1618" y="10347"/>
                  </a:cubicBezTo>
                  <a:cubicBezTo>
                    <a:pt x="1555" y="10411"/>
                    <a:pt x="1528" y="10495"/>
                    <a:pt x="1539" y="10574"/>
                  </a:cubicBezTo>
                  <a:cubicBezTo>
                    <a:pt x="1523" y="10600"/>
                    <a:pt x="1505" y="10623"/>
                    <a:pt x="1484" y="10644"/>
                  </a:cubicBezTo>
                  <a:cubicBezTo>
                    <a:pt x="1463" y="10665"/>
                    <a:pt x="1440" y="10682"/>
                    <a:pt x="1414" y="10698"/>
                  </a:cubicBezTo>
                  <a:cubicBezTo>
                    <a:pt x="1404" y="10697"/>
                    <a:pt x="1393" y="10695"/>
                    <a:pt x="1383" y="10695"/>
                  </a:cubicBezTo>
                  <a:cubicBezTo>
                    <a:pt x="1310" y="10695"/>
                    <a:pt x="1240" y="10724"/>
                    <a:pt x="1188" y="10777"/>
                  </a:cubicBezTo>
                  <a:cubicBezTo>
                    <a:pt x="1161" y="10803"/>
                    <a:pt x="1143" y="10849"/>
                    <a:pt x="1122" y="10903"/>
                  </a:cubicBezTo>
                  <a:cubicBezTo>
                    <a:pt x="1097" y="10967"/>
                    <a:pt x="1067" y="11038"/>
                    <a:pt x="1024" y="11081"/>
                  </a:cubicBezTo>
                  <a:cubicBezTo>
                    <a:pt x="981" y="11125"/>
                    <a:pt x="909" y="11153"/>
                    <a:pt x="848" y="11180"/>
                  </a:cubicBezTo>
                  <a:cubicBezTo>
                    <a:pt x="793" y="11201"/>
                    <a:pt x="748" y="11220"/>
                    <a:pt x="721" y="11245"/>
                  </a:cubicBezTo>
                  <a:cubicBezTo>
                    <a:pt x="670" y="11297"/>
                    <a:pt x="640" y="11362"/>
                    <a:pt x="639" y="11433"/>
                  </a:cubicBezTo>
                  <a:cubicBezTo>
                    <a:pt x="638" y="11446"/>
                    <a:pt x="639" y="11460"/>
                    <a:pt x="642" y="11473"/>
                  </a:cubicBezTo>
                  <a:cubicBezTo>
                    <a:pt x="627" y="11498"/>
                    <a:pt x="608" y="11524"/>
                    <a:pt x="585" y="11550"/>
                  </a:cubicBezTo>
                  <a:cubicBezTo>
                    <a:pt x="564" y="11573"/>
                    <a:pt x="540" y="11596"/>
                    <a:pt x="516" y="11615"/>
                  </a:cubicBezTo>
                  <a:cubicBezTo>
                    <a:pt x="427" y="11618"/>
                    <a:pt x="343" y="11667"/>
                    <a:pt x="291" y="11749"/>
                  </a:cubicBezTo>
                  <a:cubicBezTo>
                    <a:pt x="265" y="11791"/>
                    <a:pt x="255" y="11861"/>
                    <a:pt x="248" y="11936"/>
                  </a:cubicBezTo>
                  <a:cubicBezTo>
                    <a:pt x="240" y="12000"/>
                    <a:pt x="232" y="12069"/>
                    <a:pt x="212" y="12120"/>
                  </a:cubicBezTo>
                  <a:cubicBezTo>
                    <a:pt x="194" y="12167"/>
                    <a:pt x="158" y="12215"/>
                    <a:pt x="123" y="12262"/>
                  </a:cubicBezTo>
                  <a:lnTo>
                    <a:pt x="105" y="12288"/>
                  </a:lnTo>
                  <a:cubicBezTo>
                    <a:pt x="57" y="12353"/>
                    <a:pt x="22" y="12406"/>
                    <a:pt x="15" y="12450"/>
                  </a:cubicBezTo>
                  <a:cubicBezTo>
                    <a:pt x="0" y="12530"/>
                    <a:pt x="18" y="12614"/>
                    <a:pt x="62" y="12673"/>
                  </a:cubicBezTo>
                  <a:cubicBezTo>
                    <a:pt x="71" y="12684"/>
                    <a:pt x="81" y="12695"/>
                    <a:pt x="92" y="12704"/>
                  </a:cubicBezTo>
                  <a:cubicBezTo>
                    <a:pt x="97" y="12736"/>
                    <a:pt x="101" y="12768"/>
                    <a:pt x="102" y="12801"/>
                  </a:cubicBezTo>
                  <a:cubicBezTo>
                    <a:pt x="105" y="12835"/>
                    <a:pt x="101" y="12868"/>
                    <a:pt x="97" y="12901"/>
                  </a:cubicBezTo>
                  <a:cubicBezTo>
                    <a:pt x="87" y="12911"/>
                    <a:pt x="78" y="12922"/>
                    <a:pt x="70" y="12935"/>
                  </a:cubicBezTo>
                  <a:cubicBezTo>
                    <a:pt x="29" y="12999"/>
                    <a:pt x="17" y="13084"/>
                    <a:pt x="38" y="13164"/>
                  </a:cubicBezTo>
                  <a:cubicBezTo>
                    <a:pt x="49" y="13204"/>
                    <a:pt x="81" y="13253"/>
                    <a:pt x="145" y="13323"/>
                  </a:cubicBezTo>
                  <a:cubicBezTo>
                    <a:pt x="157" y="13337"/>
                    <a:pt x="169" y="13350"/>
                    <a:pt x="182" y="13364"/>
                  </a:cubicBezTo>
                  <a:cubicBezTo>
                    <a:pt x="217" y="13403"/>
                    <a:pt x="255" y="13443"/>
                    <a:pt x="280" y="13484"/>
                  </a:cubicBezTo>
                  <a:cubicBezTo>
                    <a:pt x="303" y="13523"/>
                    <a:pt x="322" y="13573"/>
                    <a:pt x="342" y="13624"/>
                  </a:cubicBezTo>
                  <a:cubicBezTo>
                    <a:pt x="348" y="13642"/>
                    <a:pt x="354" y="13660"/>
                    <a:pt x="361" y="13677"/>
                  </a:cubicBezTo>
                  <a:cubicBezTo>
                    <a:pt x="395" y="13763"/>
                    <a:pt x="426" y="13818"/>
                    <a:pt x="458" y="13846"/>
                  </a:cubicBezTo>
                  <a:cubicBezTo>
                    <a:pt x="513" y="13895"/>
                    <a:pt x="582" y="13922"/>
                    <a:pt x="650" y="13922"/>
                  </a:cubicBezTo>
                  <a:cubicBezTo>
                    <a:pt x="660" y="13922"/>
                    <a:pt x="671" y="13921"/>
                    <a:pt x="681" y="13919"/>
                  </a:cubicBezTo>
                  <a:cubicBezTo>
                    <a:pt x="696" y="13918"/>
                    <a:pt x="711" y="13913"/>
                    <a:pt x="725" y="13909"/>
                  </a:cubicBezTo>
                  <a:cubicBezTo>
                    <a:pt x="756" y="13919"/>
                    <a:pt x="788" y="13932"/>
                    <a:pt x="818" y="13946"/>
                  </a:cubicBezTo>
                  <a:cubicBezTo>
                    <a:pt x="850" y="13960"/>
                    <a:pt x="880" y="13977"/>
                    <a:pt x="907" y="13995"/>
                  </a:cubicBezTo>
                  <a:cubicBezTo>
                    <a:pt x="912" y="14008"/>
                    <a:pt x="918" y="14023"/>
                    <a:pt x="925" y="14034"/>
                  </a:cubicBezTo>
                  <a:cubicBezTo>
                    <a:pt x="965" y="14101"/>
                    <a:pt x="1038" y="14148"/>
                    <a:pt x="1119" y="14162"/>
                  </a:cubicBezTo>
                  <a:cubicBezTo>
                    <a:pt x="1129" y="14164"/>
                    <a:pt x="1139" y="14165"/>
                    <a:pt x="1150" y="14165"/>
                  </a:cubicBezTo>
                  <a:cubicBezTo>
                    <a:pt x="1187" y="14165"/>
                    <a:pt x="1235" y="14156"/>
                    <a:pt x="1307" y="14136"/>
                  </a:cubicBezTo>
                  <a:lnTo>
                    <a:pt x="1340" y="14125"/>
                  </a:lnTo>
                  <a:cubicBezTo>
                    <a:pt x="1396" y="14109"/>
                    <a:pt x="1452" y="14092"/>
                    <a:pt x="1503" y="14088"/>
                  </a:cubicBezTo>
                  <a:lnTo>
                    <a:pt x="1518" y="14088"/>
                  </a:lnTo>
                  <a:cubicBezTo>
                    <a:pt x="1570" y="14088"/>
                    <a:pt x="1629" y="14101"/>
                    <a:pt x="1688" y="14111"/>
                  </a:cubicBezTo>
                  <a:cubicBezTo>
                    <a:pt x="1744" y="14122"/>
                    <a:pt x="1795" y="14130"/>
                    <a:pt x="1839" y="14130"/>
                  </a:cubicBezTo>
                  <a:cubicBezTo>
                    <a:pt x="1858" y="14130"/>
                    <a:pt x="1874" y="14129"/>
                    <a:pt x="1889" y="14124"/>
                  </a:cubicBezTo>
                  <a:cubicBezTo>
                    <a:pt x="1973" y="14102"/>
                    <a:pt x="2041" y="14046"/>
                    <a:pt x="2073" y="13974"/>
                  </a:cubicBezTo>
                  <a:cubicBezTo>
                    <a:pt x="2078" y="13965"/>
                    <a:pt x="2080" y="13956"/>
                    <a:pt x="2083" y="13948"/>
                  </a:cubicBezTo>
                  <a:cubicBezTo>
                    <a:pt x="2109" y="13929"/>
                    <a:pt x="2137" y="13913"/>
                    <a:pt x="2167" y="13898"/>
                  </a:cubicBezTo>
                  <a:cubicBezTo>
                    <a:pt x="2198" y="13885"/>
                    <a:pt x="2227" y="13874"/>
                    <a:pt x="2259" y="13864"/>
                  </a:cubicBezTo>
                  <a:cubicBezTo>
                    <a:pt x="2287" y="13875"/>
                    <a:pt x="2317" y="13882"/>
                    <a:pt x="2349" y="13882"/>
                  </a:cubicBezTo>
                  <a:cubicBezTo>
                    <a:pt x="2407" y="13882"/>
                    <a:pt x="2465" y="13864"/>
                    <a:pt x="2515" y="13829"/>
                  </a:cubicBezTo>
                  <a:cubicBezTo>
                    <a:pt x="2556" y="13801"/>
                    <a:pt x="2590" y="13740"/>
                    <a:pt x="2627" y="13675"/>
                  </a:cubicBezTo>
                  <a:cubicBezTo>
                    <a:pt x="2660" y="13617"/>
                    <a:pt x="2693" y="13558"/>
                    <a:pt x="2733" y="13518"/>
                  </a:cubicBezTo>
                  <a:cubicBezTo>
                    <a:pt x="2776" y="13474"/>
                    <a:pt x="2847" y="13445"/>
                    <a:pt x="2910" y="13421"/>
                  </a:cubicBezTo>
                  <a:cubicBezTo>
                    <a:pt x="2963" y="13399"/>
                    <a:pt x="3010" y="13379"/>
                    <a:pt x="3036" y="13354"/>
                  </a:cubicBezTo>
                  <a:cubicBezTo>
                    <a:pt x="3099" y="13291"/>
                    <a:pt x="3126" y="13206"/>
                    <a:pt x="3115" y="13127"/>
                  </a:cubicBezTo>
                  <a:cubicBezTo>
                    <a:pt x="3131" y="13102"/>
                    <a:pt x="3148" y="13080"/>
                    <a:pt x="3169" y="13059"/>
                  </a:cubicBezTo>
                  <a:cubicBezTo>
                    <a:pt x="3190" y="13038"/>
                    <a:pt x="3213" y="13021"/>
                    <a:pt x="3239" y="13005"/>
                  </a:cubicBezTo>
                  <a:cubicBezTo>
                    <a:pt x="3249" y="13006"/>
                    <a:pt x="3260" y="13007"/>
                    <a:pt x="3270" y="13007"/>
                  </a:cubicBezTo>
                  <a:cubicBezTo>
                    <a:pt x="3343" y="13007"/>
                    <a:pt x="3413" y="12979"/>
                    <a:pt x="3465" y="12926"/>
                  </a:cubicBezTo>
                  <a:cubicBezTo>
                    <a:pt x="3492" y="12900"/>
                    <a:pt x="3510" y="12853"/>
                    <a:pt x="3531" y="12799"/>
                  </a:cubicBezTo>
                  <a:cubicBezTo>
                    <a:pt x="3556" y="12736"/>
                    <a:pt x="3586" y="12664"/>
                    <a:pt x="3629" y="12622"/>
                  </a:cubicBezTo>
                  <a:cubicBezTo>
                    <a:pt x="3672" y="12579"/>
                    <a:pt x="3744" y="12552"/>
                    <a:pt x="3805" y="12525"/>
                  </a:cubicBezTo>
                  <a:cubicBezTo>
                    <a:pt x="3860" y="12504"/>
                    <a:pt x="3905" y="12484"/>
                    <a:pt x="3932" y="12459"/>
                  </a:cubicBezTo>
                  <a:cubicBezTo>
                    <a:pt x="3995" y="12395"/>
                    <a:pt x="4021" y="12311"/>
                    <a:pt x="4011" y="12232"/>
                  </a:cubicBezTo>
                  <a:cubicBezTo>
                    <a:pt x="4018" y="12221"/>
                    <a:pt x="4024" y="12211"/>
                    <a:pt x="4032" y="12202"/>
                  </a:cubicBezTo>
                  <a:cubicBezTo>
                    <a:pt x="4037" y="12214"/>
                    <a:pt x="4041" y="12226"/>
                    <a:pt x="4047" y="12237"/>
                  </a:cubicBezTo>
                  <a:cubicBezTo>
                    <a:pt x="4049" y="12257"/>
                    <a:pt x="4049" y="12277"/>
                    <a:pt x="4049" y="12297"/>
                  </a:cubicBezTo>
                  <a:cubicBezTo>
                    <a:pt x="4049" y="12345"/>
                    <a:pt x="4050" y="12384"/>
                    <a:pt x="4062" y="12411"/>
                  </a:cubicBezTo>
                  <a:cubicBezTo>
                    <a:pt x="4089" y="12467"/>
                    <a:pt x="4139" y="12504"/>
                    <a:pt x="4194" y="12514"/>
                  </a:cubicBezTo>
                  <a:cubicBezTo>
                    <a:pt x="4207" y="12526"/>
                    <a:pt x="4218" y="12541"/>
                    <a:pt x="4230" y="12558"/>
                  </a:cubicBezTo>
                  <a:cubicBezTo>
                    <a:pt x="4241" y="12575"/>
                    <a:pt x="4249" y="12593"/>
                    <a:pt x="4255" y="12608"/>
                  </a:cubicBezTo>
                  <a:cubicBezTo>
                    <a:pt x="4254" y="12615"/>
                    <a:pt x="4251" y="12620"/>
                    <a:pt x="4250" y="12626"/>
                  </a:cubicBezTo>
                  <a:cubicBezTo>
                    <a:pt x="4242" y="12678"/>
                    <a:pt x="4256" y="12731"/>
                    <a:pt x="4291" y="12773"/>
                  </a:cubicBezTo>
                  <a:cubicBezTo>
                    <a:pt x="4310" y="12796"/>
                    <a:pt x="4346" y="12815"/>
                    <a:pt x="4388" y="12836"/>
                  </a:cubicBezTo>
                  <a:cubicBezTo>
                    <a:pt x="4426" y="12854"/>
                    <a:pt x="4466" y="12874"/>
                    <a:pt x="4493" y="12898"/>
                  </a:cubicBezTo>
                  <a:cubicBezTo>
                    <a:pt x="4518" y="12923"/>
                    <a:pt x="4539" y="12963"/>
                    <a:pt x="4560" y="13000"/>
                  </a:cubicBezTo>
                  <a:cubicBezTo>
                    <a:pt x="4582" y="13041"/>
                    <a:pt x="4600" y="13076"/>
                    <a:pt x="4625" y="13095"/>
                  </a:cubicBezTo>
                  <a:cubicBezTo>
                    <a:pt x="4660" y="13120"/>
                    <a:pt x="4698" y="13133"/>
                    <a:pt x="4739" y="13133"/>
                  </a:cubicBezTo>
                  <a:cubicBezTo>
                    <a:pt x="4756" y="13133"/>
                    <a:pt x="4773" y="13131"/>
                    <a:pt x="4789" y="13125"/>
                  </a:cubicBezTo>
                  <a:cubicBezTo>
                    <a:pt x="4806" y="13132"/>
                    <a:pt x="4825" y="13138"/>
                    <a:pt x="4842" y="13147"/>
                  </a:cubicBezTo>
                  <a:cubicBezTo>
                    <a:pt x="4859" y="13157"/>
                    <a:pt x="4872" y="13170"/>
                    <a:pt x="4887" y="13181"/>
                  </a:cubicBezTo>
                  <a:cubicBezTo>
                    <a:pt x="4888" y="13186"/>
                    <a:pt x="4888" y="13192"/>
                    <a:pt x="4890" y="13197"/>
                  </a:cubicBezTo>
                  <a:cubicBezTo>
                    <a:pt x="4906" y="13247"/>
                    <a:pt x="4943" y="13287"/>
                    <a:pt x="4990" y="13310"/>
                  </a:cubicBezTo>
                  <a:cubicBezTo>
                    <a:pt x="5017" y="13322"/>
                    <a:pt x="5057" y="13322"/>
                    <a:pt x="5101" y="13322"/>
                  </a:cubicBezTo>
                  <a:cubicBezTo>
                    <a:pt x="5142" y="13322"/>
                    <a:pt x="5190" y="13322"/>
                    <a:pt x="5223" y="13334"/>
                  </a:cubicBezTo>
                  <a:cubicBezTo>
                    <a:pt x="5259" y="13347"/>
                    <a:pt x="5296" y="13376"/>
                    <a:pt x="5328" y="13405"/>
                  </a:cubicBezTo>
                  <a:cubicBezTo>
                    <a:pt x="5359" y="13431"/>
                    <a:pt x="5389" y="13454"/>
                    <a:pt x="5413" y="13461"/>
                  </a:cubicBezTo>
                  <a:cubicBezTo>
                    <a:pt x="5431" y="13465"/>
                    <a:pt x="5448" y="13468"/>
                    <a:pt x="5464" y="13468"/>
                  </a:cubicBezTo>
                  <a:cubicBezTo>
                    <a:pt x="5505" y="13468"/>
                    <a:pt x="5544" y="13454"/>
                    <a:pt x="5575" y="13431"/>
                  </a:cubicBezTo>
                  <a:cubicBezTo>
                    <a:pt x="5591" y="13431"/>
                    <a:pt x="5608" y="13433"/>
                    <a:pt x="5626" y="13437"/>
                  </a:cubicBezTo>
                  <a:cubicBezTo>
                    <a:pt x="5643" y="13442"/>
                    <a:pt x="5660" y="13449"/>
                    <a:pt x="5676" y="13457"/>
                  </a:cubicBezTo>
                  <a:lnTo>
                    <a:pt x="5684" y="13473"/>
                  </a:lnTo>
                  <a:cubicBezTo>
                    <a:pt x="5711" y="13513"/>
                    <a:pt x="5753" y="13544"/>
                    <a:pt x="5801" y="13553"/>
                  </a:cubicBezTo>
                  <a:cubicBezTo>
                    <a:pt x="5808" y="13554"/>
                    <a:pt x="5814" y="13554"/>
                    <a:pt x="5821" y="13554"/>
                  </a:cubicBezTo>
                  <a:cubicBezTo>
                    <a:pt x="5843" y="13554"/>
                    <a:pt x="5870" y="13549"/>
                    <a:pt x="5898" y="13543"/>
                  </a:cubicBezTo>
                  <a:cubicBezTo>
                    <a:pt x="5930" y="13536"/>
                    <a:pt x="5963" y="13529"/>
                    <a:pt x="5994" y="13529"/>
                  </a:cubicBezTo>
                  <a:cubicBezTo>
                    <a:pt x="6004" y="13529"/>
                    <a:pt x="6014" y="13529"/>
                    <a:pt x="6024" y="13531"/>
                  </a:cubicBezTo>
                  <a:cubicBezTo>
                    <a:pt x="6061" y="13538"/>
                    <a:pt x="6101" y="13565"/>
                    <a:pt x="6136" y="13589"/>
                  </a:cubicBezTo>
                  <a:cubicBezTo>
                    <a:pt x="6169" y="13610"/>
                    <a:pt x="6197" y="13629"/>
                    <a:pt x="6222" y="13634"/>
                  </a:cubicBezTo>
                  <a:cubicBezTo>
                    <a:pt x="6233" y="13635"/>
                    <a:pt x="6244" y="13637"/>
                    <a:pt x="6255" y="13637"/>
                  </a:cubicBezTo>
                  <a:cubicBezTo>
                    <a:pt x="6301" y="13637"/>
                    <a:pt x="6344" y="13619"/>
                    <a:pt x="6376" y="13590"/>
                  </a:cubicBezTo>
                  <a:cubicBezTo>
                    <a:pt x="6380" y="13590"/>
                    <a:pt x="6385" y="13590"/>
                    <a:pt x="6389" y="13590"/>
                  </a:cubicBezTo>
                  <a:cubicBezTo>
                    <a:pt x="6401" y="13590"/>
                    <a:pt x="6414" y="13591"/>
                    <a:pt x="6428" y="13592"/>
                  </a:cubicBezTo>
                  <a:cubicBezTo>
                    <a:pt x="6446" y="13596"/>
                    <a:pt x="6461" y="13603"/>
                    <a:pt x="6478" y="13610"/>
                  </a:cubicBezTo>
                  <a:cubicBezTo>
                    <a:pt x="6482" y="13616"/>
                    <a:pt x="6484" y="13621"/>
                    <a:pt x="6488" y="13626"/>
                  </a:cubicBezTo>
                  <a:cubicBezTo>
                    <a:pt x="6517" y="13665"/>
                    <a:pt x="6560" y="13692"/>
                    <a:pt x="6608" y="13700"/>
                  </a:cubicBezTo>
                  <a:cubicBezTo>
                    <a:pt x="6612" y="13701"/>
                    <a:pt x="6618" y="13701"/>
                    <a:pt x="6623" y="13701"/>
                  </a:cubicBezTo>
                  <a:cubicBezTo>
                    <a:pt x="6645" y="13701"/>
                    <a:pt x="6672" y="13695"/>
                    <a:pt x="6703" y="13686"/>
                  </a:cubicBezTo>
                  <a:cubicBezTo>
                    <a:pt x="6736" y="13678"/>
                    <a:pt x="6772" y="13669"/>
                    <a:pt x="6805" y="13669"/>
                  </a:cubicBezTo>
                  <a:cubicBezTo>
                    <a:pt x="6813" y="13669"/>
                    <a:pt x="6821" y="13669"/>
                    <a:pt x="6828" y="13670"/>
                  </a:cubicBezTo>
                  <a:cubicBezTo>
                    <a:pt x="6865" y="13676"/>
                    <a:pt x="6905" y="13702"/>
                    <a:pt x="6941" y="13724"/>
                  </a:cubicBezTo>
                  <a:cubicBezTo>
                    <a:pt x="6974" y="13745"/>
                    <a:pt x="7002" y="13763"/>
                    <a:pt x="7027" y="13766"/>
                  </a:cubicBezTo>
                  <a:cubicBezTo>
                    <a:pt x="7036" y="13769"/>
                    <a:pt x="7047" y="13770"/>
                    <a:pt x="7056" y="13770"/>
                  </a:cubicBezTo>
                  <a:cubicBezTo>
                    <a:pt x="7105" y="13770"/>
                    <a:pt x="7148" y="13751"/>
                    <a:pt x="7180" y="13721"/>
                  </a:cubicBezTo>
                  <a:cubicBezTo>
                    <a:pt x="7187" y="13720"/>
                    <a:pt x="7194" y="13720"/>
                    <a:pt x="7202" y="13720"/>
                  </a:cubicBezTo>
                  <a:cubicBezTo>
                    <a:pt x="7211" y="13720"/>
                    <a:pt x="7221" y="13720"/>
                    <a:pt x="7230" y="13722"/>
                  </a:cubicBezTo>
                  <a:cubicBezTo>
                    <a:pt x="7248" y="13724"/>
                    <a:pt x="7264" y="13732"/>
                    <a:pt x="7282" y="13738"/>
                  </a:cubicBezTo>
                  <a:cubicBezTo>
                    <a:pt x="7285" y="13744"/>
                    <a:pt x="7288" y="13750"/>
                    <a:pt x="7294" y="13756"/>
                  </a:cubicBezTo>
                  <a:cubicBezTo>
                    <a:pt x="7322" y="13795"/>
                    <a:pt x="7364" y="13818"/>
                    <a:pt x="7412" y="13827"/>
                  </a:cubicBezTo>
                  <a:cubicBezTo>
                    <a:pt x="7416" y="13827"/>
                    <a:pt x="7420" y="13828"/>
                    <a:pt x="7425" y="13828"/>
                  </a:cubicBezTo>
                  <a:cubicBezTo>
                    <a:pt x="7447" y="13828"/>
                    <a:pt x="7475" y="13821"/>
                    <a:pt x="7505" y="13812"/>
                  </a:cubicBezTo>
                  <a:cubicBezTo>
                    <a:pt x="7540" y="13803"/>
                    <a:pt x="7579" y="13792"/>
                    <a:pt x="7612" y="13792"/>
                  </a:cubicBezTo>
                  <a:cubicBezTo>
                    <a:pt x="7618" y="13792"/>
                    <a:pt x="7624" y="13792"/>
                    <a:pt x="7630" y="13793"/>
                  </a:cubicBezTo>
                  <a:cubicBezTo>
                    <a:pt x="7667" y="13798"/>
                    <a:pt x="7707" y="13824"/>
                    <a:pt x="7744" y="13848"/>
                  </a:cubicBezTo>
                  <a:cubicBezTo>
                    <a:pt x="7778" y="13867"/>
                    <a:pt x="7805" y="13885"/>
                    <a:pt x="7830" y="13888"/>
                  </a:cubicBezTo>
                  <a:cubicBezTo>
                    <a:pt x="7839" y="13890"/>
                    <a:pt x="7848" y="13891"/>
                    <a:pt x="7858" y="13891"/>
                  </a:cubicBezTo>
                  <a:cubicBezTo>
                    <a:pt x="7906" y="13891"/>
                    <a:pt x="7949" y="13872"/>
                    <a:pt x="7983" y="13840"/>
                  </a:cubicBezTo>
                  <a:cubicBezTo>
                    <a:pt x="7989" y="13840"/>
                    <a:pt x="7995" y="13840"/>
                    <a:pt x="8001" y="13840"/>
                  </a:cubicBezTo>
                  <a:cubicBezTo>
                    <a:pt x="8011" y="13840"/>
                    <a:pt x="8022" y="13840"/>
                    <a:pt x="8033" y="13842"/>
                  </a:cubicBezTo>
                  <a:cubicBezTo>
                    <a:pt x="8052" y="13844"/>
                    <a:pt x="8068" y="13851"/>
                    <a:pt x="8083" y="13858"/>
                  </a:cubicBezTo>
                  <a:cubicBezTo>
                    <a:pt x="8087" y="13864"/>
                    <a:pt x="8090" y="13871"/>
                    <a:pt x="8095" y="13876"/>
                  </a:cubicBezTo>
                  <a:cubicBezTo>
                    <a:pt x="8123" y="13913"/>
                    <a:pt x="8166" y="13938"/>
                    <a:pt x="8213" y="13946"/>
                  </a:cubicBezTo>
                  <a:cubicBezTo>
                    <a:pt x="8217" y="13946"/>
                    <a:pt x="8222" y="13948"/>
                    <a:pt x="8227" y="13948"/>
                  </a:cubicBezTo>
                  <a:cubicBezTo>
                    <a:pt x="8249" y="13948"/>
                    <a:pt x="8276" y="13940"/>
                    <a:pt x="8307" y="13932"/>
                  </a:cubicBezTo>
                  <a:cubicBezTo>
                    <a:pt x="8342" y="13923"/>
                    <a:pt x="8380" y="13912"/>
                    <a:pt x="8414" y="13912"/>
                  </a:cubicBezTo>
                  <a:cubicBezTo>
                    <a:pt x="8420" y="13912"/>
                    <a:pt x="8426" y="13912"/>
                    <a:pt x="8431" y="13913"/>
                  </a:cubicBezTo>
                  <a:cubicBezTo>
                    <a:pt x="8468" y="13918"/>
                    <a:pt x="8508" y="13945"/>
                    <a:pt x="8545" y="13967"/>
                  </a:cubicBezTo>
                  <a:cubicBezTo>
                    <a:pt x="8579" y="13987"/>
                    <a:pt x="8606" y="14006"/>
                    <a:pt x="8632" y="14008"/>
                  </a:cubicBezTo>
                  <a:cubicBezTo>
                    <a:pt x="8640" y="14009"/>
                    <a:pt x="8650" y="14011"/>
                    <a:pt x="8659" y="14011"/>
                  </a:cubicBezTo>
                  <a:cubicBezTo>
                    <a:pt x="8708" y="14011"/>
                    <a:pt x="8751" y="13992"/>
                    <a:pt x="8785" y="13960"/>
                  </a:cubicBezTo>
                  <a:cubicBezTo>
                    <a:pt x="8791" y="13960"/>
                    <a:pt x="8798" y="13960"/>
                    <a:pt x="8805" y="13960"/>
                  </a:cubicBezTo>
                  <a:cubicBezTo>
                    <a:pt x="8814" y="13960"/>
                    <a:pt x="8824" y="13960"/>
                    <a:pt x="8834" y="13962"/>
                  </a:cubicBezTo>
                  <a:cubicBezTo>
                    <a:pt x="8851" y="13965"/>
                    <a:pt x="8869" y="13970"/>
                    <a:pt x="8885" y="13975"/>
                  </a:cubicBezTo>
                  <a:cubicBezTo>
                    <a:pt x="8888" y="13982"/>
                    <a:pt x="8892" y="13988"/>
                    <a:pt x="8898" y="13995"/>
                  </a:cubicBezTo>
                  <a:cubicBezTo>
                    <a:pt x="8927" y="14032"/>
                    <a:pt x="8969" y="14056"/>
                    <a:pt x="9017" y="14064"/>
                  </a:cubicBezTo>
                  <a:cubicBezTo>
                    <a:pt x="9020" y="14064"/>
                    <a:pt x="9024" y="14065"/>
                    <a:pt x="9028" y="14065"/>
                  </a:cubicBezTo>
                  <a:cubicBezTo>
                    <a:pt x="9050" y="14065"/>
                    <a:pt x="9078" y="14056"/>
                    <a:pt x="9109" y="14049"/>
                  </a:cubicBezTo>
                  <a:cubicBezTo>
                    <a:pt x="9144" y="14040"/>
                    <a:pt x="9183" y="14029"/>
                    <a:pt x="9216" y="14029"/>
                  </a:cubicBezTo>
                  <a:cubicBezTo>
                    <a:pt x="9222" y="14029"/>
                    <a:pt x="9228" y="14029"/>
                    <a:pt x="9234" y="14030"/>
                  </a:cubicBezTo>
                  <a:cubicBezTo>
                    <a:pt x="9271" y="14035"/>
                    <a:pt x="9312" y="14061"/>
                    <a:pt x="9349" y="14083"/>
                  </a:cubicBezTo>
                  <a:cubicBezTo>
                    <a:pt x="9382" y="14103"/>
                    <a:pt x="9410" y="14120"/>
                    <a:pt x="9435" y="14124"/>
                  </a:cubicBezTo>
                  <a:cubicBezTo>
                    <a:pt x="9445" y="14125"/>
                    <a:pt x="9452" y="14125"/>
                    <a:pt x="9461" y="14125"/>
                  </a:cubicBezTo>
                  <a:cubicBezTo>
                    <a:pt x="9509" y="14125"/>
                    <a:pt x="9555" y="14106"/>
                    <a:pt x="9587" y="14074"/>
                  </a:cubicBezTo>
                  <a:cubicBezTo>
                    <a:pt x="9596" y="14073"/>
                    <a:pt x="9604" y="14073"/>
                    <a:pt x="9613" y="14073"/>
                  </a:cubicBezTo>
                  <a:cubicBezTo>
                    <a:pt x="9621" y="14073"/>
                    <a:pt x="9630" y="14073"/>
                    <a:pt x="9639" y="14074"/>
                  </a:cubicBezTo>
                  <a:cubicBezTo>
                    <a:pt x="9657" y="14076"/>
                    <a:pt x="9674" y="14083"/>
                    <a:pt x="9690" y="14088"/>
                  </a:cubicBezTo>
                  <a:cubicBezTo>
                    <a:pt x="9693" y="14093"/>
                    <a:pt x="9695" y="14099"/>
                    <a:pt x="9699" y="14103"/>
                  </a:cubicBezTo>
                  <a:cubicBezTo>
                    <a:pt x="9730" y="14141"/>
                    <a:pt x="9773" y="14166"/>
                    <a:pt x="9823" y="14172"/>
                  </a:cubicBezTo>
                  <a:lnTo>
                    <a:pt x="9834" y="14172"/>
                  </a:lnTo>
                  <a:cubicBezTo>
                    <a:pt x="9858" y="14172"/>
                    <a:pt x="9889" y="14164"/>
                    <a:pt x="9924" y="14153"/>
                  </a:cubicBezTo>
                  <a:cubicBezTo>
                    <a:pt x="9961" y="14141"/>
                    <a:pt x="10003" y="14129"/>
                    <a:pt x="10038" y="14129"/>
                  </a:cubicBezTo>
                  <a:lnTo>
                    <a:pt x="10048" y="14129"/>
                  </a:lnTo>
                  <a:cubicBezTo>
                    <a:pt x="10084" y="14132"/>
                    <a:pt x="10126" y="14151"/>
                    <a:pt x="10164" y="14169"/>
                  </a:cubicBezTo>
                  <a:cubicBezTo>
                    <a:pt x="10203" y="14186"/>
                    <a:pt x="10237" y="14202"/>
                    <a:pt x="10264" y="14202"/>
                  </a:cubicBezTo>
                  <a:lnTo>
                    <a:pt x="10266" y="14202"/>
                  </a:lnTo>
                  <a:cubicBezTo>
                    <a:pt x="10317" y="14202"/>
                    <a:pt x="10368" y="14181"/>
                    <a:pt x="10401" y="14144"/>
                  </a:cubicBezTo>
                  <a:cubicBezTo>
                    <a:pt x="10406" y="14140"/>
                    <a:pt x="10409" y="14134"/>
                    <a:pt x="10412" y="14130"/>
                  </a:cubicBezTo>
                  <a:cubicBezTo>
                    <a:pt x="10430" y="14125"/>
                    <a:pt x="10448" y="14122"/>
                    <a:pt x="10467" y="14120"/>
                  </a:cubicBezTo>
                  <a:cubicBezTo>
                    <a:pt x="10471" y="14119"/>
                    <a:pt x="10476" y="14119"/>
                    <a:pt x="10480" y="14119"/>
                  </a:cubicBezTo>
                  <a:cubicBezTo>
                    <a:pt x="10494" y="14119"/>
                    <a:pt x="10508" y="14120"/>
                    <a:pt x="10521" y="14123"/>
                  </a:cubicBezTo>
                  <a:cubicBezTo>
                    <a:pt x="10553" y="14156"/>
                    <a:pt x="10599" y="14177"/>
                    <a:pt x="10649" y="14177"/>
                  </a:cubicBezTo>
                  <a:cubicBezTo>
                    <a:pt x="10659" y="14177"/>
                    <a:pt x="10668" y="14177"/>
                    <a:pt x="10676" y="14176"/>
                  </a:cubicBezTo>
                  <a:cubicBezTo>
                    <a:pt x="10705" y="14171"/>
                    <a:pt x="10737" y="14151"/>
                    <a:pt x="10774" y="14128"/>
                  </a:cubicBezTo>
                  <a:cubicBezTo>
                    <a:pt x="10809" y="14106"/>
                    <a:pt x="10848" y="14081"/>
                    <a:pt x="10884" y="14072"/>
                  </a:cubicBezTo>
                  <a:cubicBezTo>
                    <a:pt x="10896" y="14070"/>
                    <a:pt x="10909" y="14069"/>
                    <a:pt x="10924" y="14069"/>
                  </a:cubicBezTo>
                  <a:cubicBezTo>
                    <a:pt x="10950" y="14069"/>
                    <a:pt x="10979" y="14072"/>
                    <a:pt x="11007" y="14074"/>
                  </a:cubicBezTo>
                  <a:cubicBezTo>
                    <a:pt x="11032" y="14076"/>
                    <a:pt x="11055" y="14080"/>
                    <a:pt x="11075" y="14080"/>
                  </a:cubicBezTo>
                  <a:cubicBezTo>
                    <a:pt x="11092" y="14080"/>
                    <a:pt x="11107" y="14078"/>
                    <a:pt x="11117" y="14074"/>
                  </a:cubicBezTo>
                  <a:cubicBezTo>
                    <a:pt x="11169" y="14056"/>
                    <a:pt x="11210" y="14020"/>
                    <a:pt x="11229" y="13974"/>
                  </a:cubicBezTo>
                  <a:cubicBezTo>
                    <a:pt x="11232" y="13969"/>
                    <a:pt x="11233" y="13964"/>
                    <a:pt x="11234" y="13958"/>
                  </a:cubicBezTo>
                  <a:cubicBezTo>
                    <a:pt x="11250" y="13948"/>
                    <a:pt x="11266" y="13935"/>
                    <a:pt x="11284" y="13928"/>
                  </a:cubicBezTo>
                  <a:cubicBezTo>
                    <a:pt x="11301" y="13919"/>
                    <a:pt x="11321" y="13916"/>
                    <a:pt x="11339" y="13911"/>
                  </a:cubicBezTo>
                  <a:cubicBezTo>
                    <a:pt x="11360" y="13919"/>
                    <a:pt x="11382" y="13927"/>
                    <a:pt x="11407" y="13927"/>
                  </a:cubicBezTo>
                  <a:cubicBezTo>
                    <a:pt x="11440" y="13927"/>
                    <a:pt x="11475" y="13917"/>
                    <a:pt x="11503" y="13900"/>
                  </a:cubicBezTo>
                  <a:cubicBezTo>
                    <a:pt x="11530" y="13886"/>
                    <a:pt x="11553" y="13853"/>
                    <a:pt x="11579" y="13814"/>
                  </a:cubicBezTo>
                  <a:cubicBezTo>
                    <a:pt x="11603" y="13780"/>
                    <a:pt x="11629" y="13742"/>
                    <a:pt x="11658" y="13721"/>
                  </a:cubicBezTo>
                  <a:cubicBezTo>
                    <a:pt x="11687" y="13700"/>
                    <a:pt x="11728" y="13685"/>
                    <a:pt x="11769" y="13670"/>
                  </a:cubicBezTo>
                  <a:cubicBezTo>
                    <a:pt x="11813" y="13655"/>
                    <a:pt x="11850" y="13642"/>
                    <a:pt x="11872" y="13621"/>
                  </a:cubicBezTo>
                  <a:cubicBezTo>
                    <a:pt x="11913" y="13584"/>
                    <a:pt x="11934" y="13532"/>
                    <a:pt x="11930" y="13481"/>
                  </a:cubicBezTo>
                  <a:cubicBezTo>
                    <a:pt x="11930" y="13475"/>
                    <a:pt x="11929" y="13470"/>
                    <a:pt x="11928" y="13465"/>
                  </a:cubicBezTo>
                  <a:cubicBezTo>
                    <a:pt x="11938" y="13448"/>
                    <a:pt x="11946" y="13432"/>
                    <a:pt x="11959" y="13417"/>
                  </a:cubicBezTo>
                  <a:cubicBezTo>
                    <a:pt x="11971" y="13403"/>
                    <a:pt x="11986" y="13390"/>
                    <a:pt x="12001" y="13378"/>
                  </a:cubicBezTo>
                  <a:cubicBezTo>
                    <a:pt x="12059" y="13374"/>
                    <a:pt x="12112" y="13342"/>
                    <a:pt x="12145" y="13290"/>
                  </a:cubicBezTo>
                  <a:cubicBezTo>
                    <a:pt x="12161" y="13262"/>
                    <a:pt x="12167" y="13217"/>
                    <a:pt x="12172" y="13168"/>
                  </a:cubicBezTo>
                  <a:cubicBezTo>
                    <a:pt x="12176" y="13126"/>
                    <a:pt x="12181" y="13084"/>
                    <a:pt x="12194" y="13051"/>
                  </a:cubicBezTo>
                  <a:cubicBezTo>
                    <a:pt x="12208" y="13018"/>
                    <a:pt x="12235" y="12984"/>
                    <a:pt x="12262" y="12951"/>
                  </a:cubicBezTo>
                  <a:cubicBezTo>
                    <a:pt x="12292" y="12912"/>
                    <a:pt x="12320" y="12880"/>
                    <a:pt x="12326" y="12848"/>
                  </a:cubicBezTo>
                  <a:cubicBezTo>
                    <a:pt x="12340" y="12794"/>
                    <a:pt x="12329" y="12740"/>
                    <a:pt x="12300" y="12698"/>
                  </a:cubicBezTo>
                  <a:cubicBezTo>
                    <a:pt x="12297" y="12693"/>
                    <a:pt x="12292" y="12690"/>
                    <a:pt x="12289" y="12684"/>
                  </a:cubicBezTo>
                  <a:cubicBezTo>
                    <a:pt x="12288" y="12666"/>
                    <a:pt x="12287" y="12646"/>
                    <a:pt x="12288" y="12626"/>
                  </a:cubicBezTo>
                  <a:cubicBezTo>
                    <a:pt x="12291" y="12608"/>
                    <a:pt x="12296" y="12590"/>
                    <a:pt x="12302" y="12573"/>
                  </a:cubicBezTo>
                  <a:cubicBezTo>
                    <a:pt x="12309" y="12566"/>
                    <a:pt x="12319" y="12559"/>
                    <a:pt x="12325" y="12552"/>
                  </a:cubicBezTo>
                  <a:cubicBezTo>
                    <a:pt x="12357" y="12517"/>
                    <a:pt x="12376" y="12471"/>
                    <a:pt x="12373" y="12424"/>
                  </a:cubicBezTo>
                  <a:cubicBezTo>
                    <a:pt x="12373" y="12394"/>
                    <a:pt x="12358" y="12359"/>
                    <a:pt x="12340" y="12318"/>
                  </a:cubicBezTo>
                  <a:cubicBezTo>
                    <a:pt x="12323" y="12282"/>
                    <a:pt x="12303" y="12237"/>
                    <a:pt x="12300" y="12202"/>
                  </a:cubicBezTo>
                  <a:cubicBezTo>
                    <a:pt x="12297" y="12166"/>
                    <a:pt x="12309" y="12120"/>
                    <a:pt x="12320" y="12079"/>
                  </a:cubicBezTo>
                  <a:cubicBezTo>
                    <a:pt x="12330" y="12039"/>
                    <a:pt x="12341" y="12003"/>
                    <a:pt x="12335" y="11976"/>
                  </a:cubicBezTo>
                  <a:cubicBezTo>
                    <a:pt x="12326" y="11916"/>
                    <a:pt x="12291" y="11868"/>
                    <a:pt x="12244" y="11842"/>
                  </a:cubicBezTo>
                  <a:cubicBezTo>
                    <a:pt x="12236" y="11826"/>
                    <a:pt x="12229" y="11809"/>
                    <a:pt x="12225" y="11791"/>
                  </a:cubicBezTo>
                  <a:cubicBezTo>
                    <a:pt x="12220" y="11772"/>
                    <a:pt x="12219" y="11755"/>
                    <a:pt x="12219" y="11738"/>
                  </a:cubicBezTo>
                  <a:cubicBezTo>
                    <a:pt x="12224" y="11733"/>
                    <a:pt x="12228" y="11729"/>
                    <a:pt x="12231" y="11723"/>
                  </a:cubicBezTo>
                  <a:cubicBezTo>
                    <a:pt x="12257" y="11682"/>
                    <a:pt x="12266" y="11629"/>
                    <a:pt x="12254" y="11580"/>
                  </a:cubicBezTo>
                  <a:cubicBezTo>
                    <a:pt x="12247" y="11555"/>
                    <a:pt x="12228" y="11528"/>
                    <a:pt x="12203" y="11496"/>
                  </a:cubicBezTo>
                  <a:cubicBezTo>
                    <a:pt x="12177" y="11462"/>
                    <a:pt x="12149" y="11424"/>
                    <a:pt x="12138" y="11388"/>
                  </a:cubicBezTo>
                  <a:cubicBezTo>
                    <a:pt x="12129" y="11354"/>
                    <a:pt x="12135" y="11304"/>
                    <a:pt x="12140" y="11264"/>
                  </a:cubicBezTo>
                  <a:cubicBezTo>
                    <a:pt x="12146" y="11225"/>
                    <a:pt x="12151" y="11192"/>
                    <a:pt x="12145" y="11167"/>
                  </a:cubicBezTo>
                  <a:cubicBezTo>
                    <a:pt x="12130" y="11113"/>
                    <a:pt x="12091" y="11071"/>
                    <a:pt x="12043" y="11050"/>
                  </a:cubicBezTo>
                  <a:cubicBezTo>
                    <a:pt x="12035" y="11034"/>
                    <a:pt x="12025" y="11018"/>
                    <a:pt x="12020" y="11001"/>
                  </a:cubicBezTo>
                  <a:cubicBezTo>
                    <a:pt x="12017" y="10984"/>
                    <a:pt x="12014" y="10967"/>
                    <a:pt x="12013" y="10950"/>
                  </a:cubicBezTo>
                  <a:cubicBezTo>
                    <a:pt x="12044" y="10907"/>
                    <a:pt x="12057" y="10851"/>
                    <a:pt x="12044" y="10796"/>
                  </a:cubicBezTo>
                  <a:cubicBezTo>
                    <a:pt x="12038" y="10771"/>
                    <a:pt x="12019" y="10748"/>
                    <a:pt x="11997" y="10719"/>
                  </a:cubicBezTo>
                  <a:cubicBezTo>
                    <a:pt x="11971" y="10685"/>
                    <a:pt x="11941" y="10647"/>
                    <a:pt x="11933" y="10608"/>
                  </a:cubicBezTo>
                  <a:cubicBezTo>
                    <a:pt x="11924" y="10571"/>
                    <a:pt x="11933" y="10524"/>
                    <a:pt x="11940" y="10484"/>
                  </a:cubicBezTo>
                  <a:cubicBezTo>
                    <a:pt x="11946" y="10445"/>
                    <a:pt x="11952" y="10413"/>
                    <a:pt x="11946" y="10389"/>
                  </a:cubicBezTo>
                  <a:cubicBezTo>
                    <a:pt x="11934" y="10332"/>
                    <a:pt x="11896" y="10286"/>
                    <a:pt x="11846" y="10264"/>
                  </a:cubicBezTo>
                  <a:cubicBezTo>
                    <a:pt x="11839" y="10249"/>
                    <a:pt x="11833" y="10234"/>
                    <a:pt x="11829" y="10217"/>
                  </a:cubicBezTo>
                  <a:cubicBezTo>
                    <a:pt x="11825" y="10200"/>
                    <a:pt x="11824" y="10183"/>
                    <a:pt x="11824" y="10167"/>
                  </a:cubicBezTo>
                  <a:cubicBezTo>
                    <a:pt x="11857" y="10125"/>
                    <a:pt x="11872" y="10069"/>
                    <a:pt x="11860" y="10012"/>
                  </a:cubicBezTo>
                  <a:cubicBezTo>
                    <a:pt x="11855" y="9989"/>
                    <a:pt x="11835" y="9963"/>
                    <a:pt x="11812" y="9931"/>
                  </a:cubicBezTo>
                  <a:cubicBezTo>
                    <a:pt x="11787" y="9896"/>
                    <a:pt x="11759" y="9858"/>
                    <a:pt x="11750" y="9821"/>
                  </a:cubicBezTo>
                  <a:cubicBezTo>
                    <a:pt x="11743" y="9784"/>
                    <a:pt x="11751" y="9737"/>
                    <a:pt x="11760" y="9696"/>
                  </a:cubicBezTo>
                  <a:cubicBezTo>
                    <a:pt x="11767" y="9659"/>
                    <a:pt x="11772" y="9627"/>
                    <a:pt x="11769" y="9604"/>
                  </a:cubicBezTo>
                  <a:cubicBezTo>
                    <a:pt x="11756" y="9548"/>
                    <a:pt x="11720" y="9505"/>
                    <a:pt x="11674" y="9480"/>
                  </a:cubicBezTo>
                  <a:cubicBezTo>
                    <a:pt x="11666" y="9464"/>
                    <a:pt x="11659" y="9448"/>
                    <a:pt x="11655" y="9430"/>
                  </a:cubicBezTo>
                  <a:cubicBezTo>
                    <a:pt x="11651" y="9413"/>
                    <a:pt x="11651" y="9395"/>
                    <a:pt x="11651" y="9379"/>
                  </a:cubicBezTo>
                  <a:cubicBezTo>
                    <a:pt x="11686" y="9339"/>
                    <a:pt x="11703" y="9283"/>
                    <a:pt x="11692" y="9226"/>
                  </a:cubicBezTo>
                  <a:cubicBezTo>
                    <a:pt x="11688" y="9203"/>
                    <a:pt x="11670" y="9177"/>
                    <a:pt x="11649" y="9145"/>
                  </a:cubicBezTo>
                  <a:cubicBezTo>
                    <a:pt x="11625" y="9109"/>
                    <a:pt x="11597" y="9070"/>
                    <a:pt x="11592" y="9033"/>
                  </a:cubicBezTo>
                  <a:cubicBezTo>
                    <a:pt x="11586" y="8997"/>
                    <a:pt x="11598" y="8949"/>
                    <a:pt x="11609" y="8908"/>
                  </a:cubicBezTo>
                  <a:cubicBezTo>
                    <a:pt x="11618" y="8872"/>
                    <a:pt x="11627" y="8842"/>
                    <a:pt x="11624" y="8818"/>
                  </a:cubicBezTo>
                  <a:cubicBezTo>
                    <a:pt x="11616" y="8762"/>
                    <a:pt x="11581" y="8715"/>
                    <a:pt x="11535" y="8689"/>
                  </a:cubicBezTo>
                  <a:cubicBezTo>
                    <a:pt x="11530" y="8673"/>
                    <a:pt x="11524" y="8656"/>
                    <a:pt x="11522" y="8639"/>
                  </a:cubicBezTo>
                  <a:cubicBezTo>
                    <a:pt x="11519" y="8623"/>
                    <a:pt x="11521" y="8606"/>
                    <a:pt x="11522" y="8588"/>
                  </a:cubicBezTo>
                  <a:cubicBezTo>
                    <a:pt x="11559" y="8552"/>
                    <a:pt x="11581" y="8499"/>
                    <a:pt x="11576" y="8443"/>
                  </a:cubicBezTo>
                  <a:cubicBezTo>
                    <a:pt x="11574" y="8419"/>
                    <a:pt x="11559" y="8391"/>
                    <a:pt x="11542" y="8360"/>
                  </a:cubicBezTo>
                  <a:cubicBezTo>
                    <a:pt x="11522" y="8323"/>
                    <a:pt x="11498" y="8279"/>
                    <a:pt x="11497" y="8243"/>
                  </a:cubicBezTo>
                  <a:cubicBezTo>
                    <a:pt x="11495" y="8206"/>
                    <a:pt x="11513" y="8160"/>
                    <a:pt x="11530" y="8121"/>
                  </a:cubicBezTo>
                  <a:cubicBezTo>
                    <a:pt x="11543" y="8088"/>
                    <a:pt x="11555" y="8059"/>
                    <a:pt x="11555" y="8035"/>
                  </a:cubicBezTo>
                  <a:cubicBezTo>
                    <a:pt x="11554" y="7979"/>
                    <a:pt x="11528" y="7928"/>
                    <a:pt x="11487" y="7896"/>
                  </a:cubicBezTo>
                  <a:cubicBezTo>
                    <a:pt x="11482" y="7880"/>
                    <a:pt x="11481" y="7863"/>
                    <a:pt x="11481" y="7845"/>
                  </a:cubicBezTo>
                  <a:cubicBezTo>
                    <a:pt x="11481" y="7829"/>
                    <a:pt x="11484" y="7812"/>
                    <a:pt x="11490" y="7796"/>
                  </a:cubicBezTo>
                  <a:cubicBezTo>
                    <a:pt x="11533" y="7766"/>
                    <a:pt x="11561" y="7716"/>
                    <a:pt x="11565" y="7659"/>
                  </a:cubicBezTo>
                  <a:cubicBezTo>
                    <a:pt x="11566" y="7636"/>
                    <a:pt x="11555" y="7607"/>
                    <a:pt x="11543" y="7573"/>
                  </a:cubicBezTo>
                  <a:cubicBezTo>
                    <a:pt x="11529" y="7533"/>
                    <a:pt x="11513" y="7486"/>
                    <a:pt x="11517" y="7450"/>
                  </a:cubicBezTo>
                  <a:cubicBezTo>
                    <a:pt x="11521" y="7413"/>
                    <a:pt x="11546" y="7370"/>
                    <a:pt x="11567" y="7336"/>
                  </a:cubicBezTo>
                  <a:cubicBezTo>
                    <a:pt x="11586" y="7305"/>
                    <a:pt x="11601" y="7278"/>
                    <a:pt x="11606" y="7253"/>
                  </a:cubicBezTo>
                  <a:cubicBezTo>
                    <a:pt x="11613" y="7196"/>
                    <a:pt x="11593" y="7143"/>
                    <a:pt x="11558" y="7105"/>
                  </a:cubicBezTo>
                  <a:cubicBezTo>
                    <a:pt x="11556" y="7089"/>
                    <a:pt x="11558" y="7073"/>
                    <a:pt x="11560" y="7056"/>
                  </a:cubicBezTo>
                  <a:cubicBezTo>
                    <a:pt x="11563" y="7040"/>
                    <a:pt x="11569" y="7025"/>
                    <a:pt x="11575" y="7009"/>
                  </a:cubicBezTo>
                  <a:cubicBezTo>
                    <a:pt x="11623" y="6984"/>
                    <a:pt x="11658" y="6940"/>
                    <a:pt x="11670" y="6884"/>
                  </a:cubicBezTo>
                  <a:cubicBezTo>
                    <a:pt x="11675" y="6862"/>
                    <a:pt x="11669" y="6830"/>
                    <a:pt x="11662" y="6796"/>
                  </a:cubicBezTo>
                  <a:cubicBezTo>
                    <a:pt x="11654" y="6753"/>
                    <a:pt x="11645" y="6706"/>
                    <a:pt x="11654" y="6671"/>
                  </a:cubicBezTo>
                  <a:cubicBezTo>
                    <a:pt x="11664" y="6634"/>
                    <a:pt x="11695" y="6597"/>
                    <a:pt x="11722" y="6564"/>
                  </a:cubicBezTo>
                  <a:cubicBezTo>
                    <a:pt x="11744" y="6536"/>
                    <a:pt x="11764" y="6513"/>
                    <a:pt x="11771" y="6490"/>
                  </a:cubicBezTo>
                  <a:cubicBezTo>
                    <a:pt x="11788" y="6435"/>
                    <a:pt x="11778" y="6379"/>
                    <a:pt x="11748" y="6336"/>
                  </a:cubicBezTo>
                  <a:cubicBezTo>
                    <a:pt x="11749" y="6319"/>
                    <a:pt x="11751" y="6303"/>
                    <a:pt x="11756" y="6287"/>
                  </a:cubicBezTo>
                  <a:cubicBezTo>
                    <a:pt x="11762" y="6272"/>
                    <a:pt x="11770" y="6257"/>
                    <a:pt x="11779" y="6242"/>
                  </a:cubicBezTo>
                  <a:cubicBezTo>
                    <a:pt x="11829" y="6225"/>
                    <a:pt x="11871" y="6187"/>
                    <a:pt x="11891" y="6134"/>
                  </a:cubicBezTo>
                  <a:cubicBezTo>
                    <a:pt x="11900" y="6112"/>
                    <a:pt x="11900" y="6082"/>
                    <a:pt x="11898" y="6046"/>
                  </a:cubicBezTo>
                  <a:cubicBezTo>
                    <a:pt x="11897" y="6004"/>
                    <a:pt x="11896" y="5955"/>
                    <a:pt x="11910" y="5920"/>
                  </a:cubicBezTo>
                  <a:cubicBezTo>
                    <a:pt x="11924" y="5887"/>
                    <a:pt x="11961" y="5855"/>
                    <a:pt x="11993" y="5825"/>
                  </a:cubicBezTo>
                  <a:cubicBezTo>
                    <a:pt x="12019" y="5802"/>
                    <a:pt x="12043" y="5782"/>
                    <a:pt x="12054" y="5761"/>
                  </a:cubicBezTo>
                  <a:cubicBezTo>
                    <a:pt x="12078" y="5709"/>
                    <a:pt x="12077" y="5654"/>
                    <a:pt x="12055" y="5604"/>
                  </a:cubicBezTo>
                  <a:cubicBezTo>
                    <a:pt x="12059" y="5588"/>
                    <a:pt x="12064" y="5574"/>
                    <a:pt x="12072" y="5559"/>
                  </a:cubicBezTo>
                  <a:cubicBezTo>
                    <a:pt x="12080" y="5544"/>
                    <a:pt x="12091" y="5529"/>
                    <a:pt x="12101" y="5516"/>
                  </a:cubicBezTo>
                  <a:cubicBezTo>
                    <a:pt x="12154" y="5507"/>
                    <a:pt x="12202" y="5476"/>
                    <a:pt x="12229" y="5429"/>
                  </a:cubicBezTo>
                  <a:cubicBezTo>
                    <a:pt x="12241" y="5409"/>
                    <a:pt x="12245" y="5379"/>
                    <a:pt x="12249" y="5344"/>
                  </a:cubicBezTo>
                  <a:cubicBezTo>
                    <a:pt x="12254" y="5301"/>
                    <a:pt x="12261" y="5254"/>
                    <a:pt x="12281" y="5222"/>
                  </a:cubicBezTo>
                  <a:lnTo>
                    <a:pt x="12281" y="5221"/>
                  </a:lnTo>
                  <a:cubicBezTo>
                    <a:pt x="12301" y="5190"/>
                    <a:pt x="12341" y="5164"/>
                    <a:pt x="12378" y="5140"/>
                  </a:cubicBezTo>
                  <a:cubicBezTo>
                    <a:pt x="12408" y="5122"/>
                    <a:pt x="12435" y="5105"/>
                    <a:pt x="12447" y="5086"/>
                  </a:cubicBezTo>
                  <a:cubicBezTo>
                    <a:pt x="12481" y="5040"/>
                    <a:pt x="12488" y="4984"/>
                    <a:pt x="12474" y="4932"/>
                  </a:cubicBezTo>
                  <a:cubicBezTo>
                    <a:pt x="12481" y="4917"/>
                    <a:pt x="12488" y="4903"/>
                    <a:pt x="12499" y="4889"/>
                  </a:cubicBezTo>
                  <a:cubicBezTo>
                    <a:pt x="12509" y="4875"/>
                    <a:pt x="12523" y="4865"/>
                    <a:pt x="12536" y="4854"/>
                  </a:cubicBezTo>
                  <a:cubicBezTo>
                    <a:pt x="12590" y="4854"/>
                    <a:pt x="12641" y="4831"/>
                    <a:pt x="12676" y="4789"/>
                  </a:cubicBezTo>
                  <a:cubicBezTo>
                    <a:pt x="12690" y="4770"/>
                    <a:pt x="12699" y="4741"/>
                    <a:pt x="12710" y="4708"/>
                  </a:cubicBezTo>
                  <a:cubicBezTo>
                    <a:pt x="12721" y="4668"/>
                    <a:pt x="12736" y="4621"/>
                    <a:pt x="12761" y="4594"/>
                  </a:cubicBezTo>
                  <a:cubicBezTo>
                    <a:pt x="12787" y="4565"/>
                    <a:pt x="12831" y="4547"/>
                    <a:pt x="12871" y="4532"/>
                  </a:cubicBezTo>
                  <a:cubicBezTo>
                    <a:pt x="12904" y="4518"/>
                    <a:pt x="12932" y="4506"/>
                    <a:pt x="12948" y="4490"/>
                  </a:cubicBezTo>
                  <a:cubicBezTo>
                    <a:pt x="12989" y="4449"/>
                    <a:pt x="13006" y="4395"/>
                    <a:pt x="13001" y="4343"/>
                  </a:cubicBezTo>
                  <a:cubicBezTo>
                    <a:pt x="13010" y="4330"/>
                    <a:pt x="13020" y="4316"/>
                    <a:pt x="13033" y="4306"/>
                  </a:cubicBezTo>
                  <a:cubicBezTo>
                    <a:pt x="13045" y="4294"/>
                    <a:pt x="13061" y="4286"/>
                    <a:pt x="13077" y="4278"/>
                  </a:cubicBezTo>
                  <a:cubicBezTo>
                    <a:pt x="13087" y="4279"/>
                    <a:pt x="13098" y="4281"/>
                    <a:pt x="13108" y="4281"/>
                  </a:cubicBezTo>
                  <a:cubicBezTo>
                    <a:pt x="13151" y="4281"/>
                    <a:pt x="13193" y="4267"/>
                    <a:pt x="13224" y="4238"/>
                  </a:cubicBezTo>
                  <a:cubicBezTo>
                    <a:pt x="13241" y="4225"/>
                    <a:pt x="13256" y="4198"/>
                    <a:pt x="13272" y="4167"/>
                  </a:cubicBezTo>
                  <a:cubicBezTo>
                    <a:pt x="13291" y="4128"/>
                    <a:pt x="13314" y="4085"/>
                    <a:pt x="13344" y="4063"/>
                  </a:cubicBezTo>
                  <a:cubicBezTo>
                    <a:pt x="13374" y="4041"/>
                    <a:pt x="13422" y="4032"/>
                    <a:pt x="13464" y="4025"/>
                  </a:cubicBezTo>
                  <a:cubicBezTo>
                    <a:pt x="13499" y="4019"/>
                    <a:pt x="13528" y="4014"/>
                    <a:pt x="13547" y="4001"/>
                  </a:cubicBezTo>
                  <a:cubicBezTo>
                    <a:pt x="13595" y="3969"/>
                    <a:pt x="13622" y="3921"/>
                    <a:pt x="13627" y="3868"/>
                  </a:cubicBezTo>
                  <a:cubicBezTo>
                    <a:pt x="13639" y="3858"/>
                    <a:pt x="13653" y="3847"/>
                    <a:pt x="13665" y="3838"/>
                  </a:cubicBezTo>
                  <a:cubicBezTo>
                    <a:pt x="13680" y="3829"/>
                    <a:pt x="13696" y="3824"/>
                    <a:pt x="13713" y="3819"/>
                  </a:cubicBezTo>
                  <a:cubicBezTo>
                    <a:pt x="13734" y="3827"/>
                    <a:pt x="13758" y="3834"/>
                    <a:pt x="13781" y="3834"/>
                  </a:cubicBezTo>
                  <a:cubicBezTo>
                    <a:pt x="13811" y="3834"/>
                    <a:pt x="13841" y="3826"/>
                    <a:pt x="13868" y="3813"/>
                  </a:cubicBezTo>
                  <a:cubicBezTo>
                    <a:pt x="13889" y="3803"/>
                    <a:pt x="13907" y="3779"/>
                    <a:pt x="13929" y="3751"/>
                  </a:cubicBezTo>
                  <a:cubicBezTo>
                    <a:pt x="13955" y="3718"/>
                    <a:pt x="13987" y="3679"/>
                    <a:pt x="14022" y="3664"/>
                  </a:cubicBezTo>
                  <a:cubicBezTo>
                    <a:pt x="14053" y="3650"/>
                    <a:pt x="14096" y="3648"/>
                    <a:pt x="14139" y="3648"/>
                  </a:cubicBezTo>
                  <a:lnTo>
                    <a:pt x="14154" y="3648"/>
                  </a:lnTo>
                  <a:cubicBezTo>
                    <a:pt x="14187" y="3648"/>
                    <a:pt x="14216" y="3647"/>
                    <a:pt x="14235" y="3639"/>
                  </a:cubicBezTo>
                  <a:cubicBezTo>
                    <a:pt x="14286" y="3616"/>
                    <a:pt x="14322" y="3574"/>
                    <a:pt x="14338" y="3524"/>
                  </a:cubicBezTo>
                  <a:cubicBezTo>
                    <a:pt x="14353" y="3514"/>
                    <a:pt x="14367" y="3504"/>
                    <a:pt x="14382" y="3498"/>
                  </a:cubicBezTo>
                  <a:cubicBezTo>
                    <a:pt x="14398" y="3492"/>
                    <a:pt x="14416" y="3489"/>
                    <a:pt x="14432" y="3486"/>
                  </a:cubicBezTo>
                  <a:cubicBezTo>
                    <a:pt x="14459" y="3503"/>
                    <a:pt x="14491" y="3513"/>
                    <a:pt x="14525" y="3513"/>
                  </a:cubicBezTo>
                  <a:cubicBezTo>
                    <a:pt x="14546" y="3513"/>
                    <a:pt x="14567" y="3509"/>
                    <a:pt x="14587" y="3502"/>
                  </a:cubicBezTo>
                  <a:cubicBezTo>
                    <a:pt x="14609" y="3494"/>
                    <a:pt x="14633" y="3472"/>
                    <a:pt x="14660" y="3446"/>
                  </a:cubicBezTo>
                  <a:cubicBezTo>
                    <a:pt x="14691" y="3418"/>
                    <a:pt x="14725" y="3384"/>
                    <a:pt x="14762" y="3373"/>
                  </a:cubicBezTo>
                  <a:cubicBezTo>
                    <a:pt x="14778" y="3367"/>
                    <a:pt x="14799" y="3365"/>
                    <a:pt x="14823" y="3365"/>
                  </a:cubicBezTo>
                  <a:cubicBezTo>
                    <a:pt x="14844" y="3365"/>
                    <a:pt x="14867" y="3367"/>
                    <a:pt x="14887" y="3368"/>
                  </a:cubicBezTo>
                  <a:cubicBezTo>
                    <a:pt x="14908" y="3370"/>
                    <a:pt x="14926" y="3372"/>
                    <a:pt x="14942" y="3372"/>
                  </a:cubicBezTo>
                  <a:cubicBezTo>
                    <a:pt x="14957" y="3372"/>
                    <a:pt x="14971" y="3370"/>
                    <a:pt x="14981" y="3367"/>
                  </a:cubicBezTo>
                  <a:cubicBezTo>
                    <a:pt x="15035" y="3350"/>
                    <a:pt x="15076" y="3308"/>
                    <a:pt x="15094" y="3260"/>
                  </a:cubicBezTo>
                  <a:cubicBezTo>
                    <a:pt x="15109" y="3250"/>
                    <a:pt x="15125" y="3241"/>
                    <a:pt x="15142" y="3235"/>
                  </a:cubicBezTo>
                  <a:cubicBezTo>
                    <a:pt x="15157" y="3230"/>
                    <a:pt x="15175" y="3228"/>
                    <a:pt x="15192" y="3225"/>
                  </a:cubicBezTo>
                  <a:cubicBezTo>
                    <a:pt x="15221" y="3244"/>
                    <a:pt x="15254" y="3255"/>
                    <a:pt x="15291" y="3255"/>
                  </a:cubicBezTo>
                  <a:cubicBezTo>
                    <a:pt x="15310" y="3255"/>
                    <a:pt x="15331" y="3251"/>
                    <a:pt x="15352" y="3245"/>
                  </a:cubicBezTo>
                  <a:cubicBezTo>
                    <a:pt x="15377" y="3236"/>
                    <a:pt x="15402" y="3213"/>
                    <a:pt x="15431" y="3187"/>
                  </a:cubicBezTo>
                  <a:cubicBezTo>
                    <a:pt x="15462" y="3157"/>
                    <a:pt x="15498" y="3126"/>
                    <a:pt x="15532" y="3113"/>
                  </a:cubicBezTo>
                  <a:cubicBezTo>
                    <a:pt x="15566" y="3102"/>
                    <a:pt x="15611" y="3102"/>
                    <a:pt x="15654" y="3102"/>
                  </a:cubicBezTo>
                  <a:cubicBezTo>
                    <a:pt x="15698" y="3102"/>
                    <a:pt x="15736" y="3102"/>
                    <a:pt x="15763" y="3088"/>
                  </a:cubicBezTo>
                  <a:cubicBezTo>
                    <a:pt x="15812" y="3066"/>
                    <a:pt x="15848" y="3025"/>
                    <a:pt x="15863" y="2976"/>
                  </a:cubicBezTo>
                  <a:cubicBezTo>
                    <a:pt x="15865" y="2970"/>
                    <a:pt x="15866" y="2964"/>
                    <a:pt x="15867" y="2957"/>
                  </a:cubicBezTo>
                  <a:cubicBezTo>
                    <a:pt x="15880" y="2945"/>
                    <a:pt x="15895" y="2935"/>
                    <a:pt x="15911" y="2924"/>
                  </a:cubicBezTo>
                  <a:cubicBezTo>
                    <a:pt x="15929" y="2915"/>
                    <a:pt x="15946" y="2909"/>
                    <a:pt x="15964" y="2902"/>
                  </a:cubicBezTo>
                  <a:cubicBezTo>
                    <a:pt x="15980" y="2907"/>
                    <a:pt x="15998" y="2910"/>
                    <a:pt x="16015" y="2910"/>
                  </a:cubicBezTo>
                  <a:cubicBezTo>
                    <a:pt x="16056" y="2910"/>
                    <a:pt x="16095" y="2897"/>
                    <a:pt x="16128" y="2871"/>
                  </a:cubicBezTo>
                  <a:cubicBezTo>
                    <a:pt x="16153" y="2852"/>
                    <a:pt x="16173" y="2815"/>
                    <a:pt x="16195" y="2772"/>
                  </a:cubicBezTo>
                  <a:cubicBezTo>
                    <a:pt x="16215" y="2735"/>
                    <a:pt x="16236" y="2697"/>
                    <a:pt x="16262" y="2671"/>
                  </a:cubicBezTo>
                  <a:cubicBezTo>
                    <a:pt x="16286" y="2646"/>
                    <a:pt x="16326" y="2627"/>
                    <a:pt x="16363" y="2607"/>
                  </a:cubicBezTo>
                  <a:cubicBezTo>
                    <a:pt x="16406" y="2585"/>
                    <a:pt x="16443" y="2565"/>
                    <a:pt x="16462" y="2539"/>
                  </a:cubicBezTo>
                  <a:cubicBezTo>
                    <a:pt x="16495" y="2495"/>
                    <a:pt x="16507" y="2440"/>
                    <a:pt x="16498" y="2390"/>
                  </a:cubicBezTo>
                  <a:cubicBezTo>
                    <a:pt x="16496" y="2384"/>
                    <a:pt x="16494" y="2379"/>
                    <a:pt x="16493" y="2374"/>
                  </a:cubicBezTo>
                  <a:cubicBezTo>
                    <a:pt x="16499" y="2355"/>
                    <a:pt x="16504" y="2337"/>
                    <a:pt x="16515" y="2319"/>
                  </a:cubicBezTo>
                  <a:cubicBezTo>
                    <a:pt x="16525" y="2302"/>
                    <a:pt x="16537" y="2286"/>
                    <a:pt x="16548" y="2272"/>
                  </a:cubicBezTo>
                  <a:cubicBezTo>
                    <a:pt x="16603" y="2258"/>
                    <a:pt x="16651" y="2218"/>
                    <a:pt x="16673" y="2161"/>
                  </a:cubicBezTo>
                  <a:cubicBezTo>
                    <a:pt x="16684" y="2132"/>
                    <a:pt x="16682" y="2092"/>
                    <a:pt x="16679" y="2045"/>
                  </a:cubicBezTo>
                  <a:cubicBezTo>
                    <a:pt x="16677" y="2003"/>
                    <a:pt x="16674" y="1958"/>
                    <a:pt x="16683" y="1924"/>
                  </a:cubicBezTo>
                  <a:cubicBezTo>
                    <a:pt x="16693" y="1891"/>
                    <a:pt x="16716" y="1854"/>
                    <a:pt x="16738" y="1818"/>
                  </a:cubicBezTo>
                  <a:cubicBezTo>
                    <a:pt x="16765" y="1778"/>
                    <a:pt x="16788" y="1742"/>
                    <a:pt x="16791" y="1712"/>
                  </a:cubicBezTo>
                  <a:cubicBezTo>
                    <a:pt x="16798" y="1662"/>
                    <a:pt x="16783" y="1607"/>
                    <a:pt x="16748" y="1568"/>
                  </a:cubicBezTo>
                  <a:cubicBezTo>
                    <a:pt x="16744" y="1564"/>
                    <a:pt x="16740" y="1560"/>
                    <a:pt x="16736" y="1558"/>
                  </a:cubicBezTo>
                  <a:cubicBezTo>
                    <a:pt x="16732" y="1538"/>
                    <a:pt x="16728" y="1518"/>
                    <a:pt x="16728" y="1500"/>
                  </a:cubicBezTo>
                  <a:cubicBezTo>
                    <a:pt x="16728" y="1481"/>
                    <a:pt x="16731" y="1462"/>
                    <a:pt x="16735" y="1442"/>
                  </a:cubicBezTo>
                  <a:cubicBezTo>
                    <a:pt x="16738" y="1437"/>
                    <a:pt x="16742" y="1435"/>
                    <a:pt x="16746" y="1431"/>
                  </a:cubicBezTo>
                  <a:cubicBezTo>
                    <a:pt x="16779" y="1391"/>
                    <a:pt x="16794" y="1337"/>
                    <a:pt x="16786" y="1282"/>
                  </a:cubicBezTo>
                  <a:cubicBezTo>
                    <a:pt x="16783" y="1251"/>
                    <a:pt x="16758" y="1216"/>
                    <a:pt x="16732" y="1175"/>
                  </a:cubicBezTo>
                  <a:cubicBezTo>
                    <a:pt x="16709" y="1140"/>
                    <a:pt x="16684" y="1104"/>
                    <a:pt x="16674" y="1069"/>
                  </a:cubicBezTo>
                  <a:cubicBezTo>
                    <a:pt x="16663" y="1036"/>
                    <a:pt x="16664" y="990"/>
                    <a:pt x="16664" y="948"/>
                  </a:cubicBezTo>
                  <a:cubicBezTo>
                    <a:pt x="16667" y="901"/>
                    <a:pt x="16667" y="861"/>
                    <a:pt x="16653" y="831"/>
                  </a:cubicBezTo>
                  <a:cubicBezTo>
                    <a:pt x="16628" y="776"/>
                    <a:pt x="16579" y="737"/>
                    <a:pt x="16524" y="727"/>
                  </a:cubicBezTo>
                  <a:cubicBezTo>
                    <a:pt x="16510" y="713"/>
                    <a:pt x="16498" y="698"/>
                    <a:pt x="16487" y="681"/>
                  </a:cubicBezTo>
                  <a:cubicBezTo>
                    <a:pt x="16477" y="663"/>
                    <a:pt x="16469" y="646"/>
                    <a:pt x="16463" y="629"/>
                  </a:cubicBezTo>
                  <a:cubicBezTo>
                    <a:pt x="16464" y="623"/>
                    <a:pt x="16467" y="618"/>
                    <a:pt x="16467" y="613"/>
                  </a:cubicBezTo>
                  <a:cubicBezTo>
                    <a:pt x="16477" y="561"/>
                    <a:pt x="16461" y="507"/>
                    <a:pt x="16426" y="463"/>
                  </a:cubicBezTo>
                  <a:cubicBezTo>
                    <a:pt x="16408" y="441"/>
                    <a:pt x="16372" y="421"/>
                    <a:pt x="16325" y="399"/>
                  </a:cubicBezTo>
                  <a:lnTo>
                    <a:pt x="16319" y="397"/>
                  </a:lnTo>
                  <a:cubicBezTo>
                    <a:pt x="16282" y="379"/>
                    <a:pt x="16245" y="362"/>
                    <a:pt x="16218" y="340"/>
                  </a:cubicBezTo>
                  <a:cubicBezTo>
                    <a:pt x="16193" y="317"/>
                    <a:pt x="16169" y="282"/>
                    <a:pt x="16147" y="247"/>
                  </a:cubicBezTo>
                  <a:cubicBezTo>
                    <a:pt x="16119" y="205"/>
                    <a:pt x="16093" y="165"/>
                    <a:pt x="16063" y="147"/>
                  </a:cubicBezTo>
                  <a:cubicBezTo>
                    <a:pt x="16032" y="129"/>
                    <a:pt x="15998" y="119"/>
                    <a:pt x="15963" y="119"/>
                  </a:cubicBezTo>
                  <a:cubicBezTo>
                    <a:pt x="15937" y="119"/>
                    <a:pt x="15914" y="126"/>
                    <a:pt x="15891" y="136"/>
                  </a:cubicBezTo>
                  <a:cubicBezTo>
                    <a:pt x="15871" y="133"/>
                    <a:pt x="15851" y="130"/>
                    <a:pt x="15830" y="122"/>
                  </a:cubicBezTo>
                  <a:cubicBezTo>
                    <a:pt x="15812" y="115"/>
                    <a:pt x="15793" y="107"/>
                    <a:pt x="15775" y="97"/>
                  </a:cubicBezTo>
                  <a:cubicBezTo>
                    <a:pt x="15772" y="93"/>
                    <a:pt x="15771" y="88"/>
                    <a:pt x="15768" y="83"/>
                  </a:cubicBezTo>
                  <a:cubicBezTo>
                    <a:pt x="15739" y="38"/>
                    <a:pt x="15688" y="7"/>
                    <a:pt x="15629" y="1"/>
                  </a:cubicBezTo>
                  <a:cubicBezTo>
                    <a:pt x="15624" y="0"/>
                    <a:pt x="15620" y="0"/>
                    <a:pt x="156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7455092" y="2402105"/>
              <a:ext cx="8670" cy="7808"/>
            </a:xfrm>
            <a:custGeom>
              <a:avLst/>
              <a:gdLst/>
              <a:ahLst/>
              <a:cxnLst/>
              <a:rect l="l" t="t" r="r" b="b"/>
              <a:pathLst>
                <a:path w="191" h="172" extrusionOk="0">
                  <a:moveTo>
                    <a:pt x="99" y="70"/>
                  </a:moveTo>
                  <a:cubicBezTo>
                    <a:pt x="101" y="70"/>
                    <a:pt x="105" y="71"/>
                    <a:pt x="107" y="72"/>
                  </a:cubicBezTo>
                  <a:cubicBezTo>
                    <a:pt x="113" y="75"/>
                    <a:pt x="116" y="80"/>
                    <a:pt x="117" y="83"/>
                  </a:cubicBezTo>
                  <a:cubicBezTo>
                    <a:pt x="117" y="86"/>
                    <a:pt x="118" y="91"/>
                    <a:pt x="116" y="94"/>
                  </a:cubicBezTo>
                  <a:cubicBezTo>
                    <a:pt x="113" y="99"/>
                    <a:pt x="107" y="102"/>
                    <a:pt x="101" y="102"/>
                  </a:cubicBezTo>
                  <a:cubicBezTo>
                    <a:pt x="98" y="102"/>
                    <a:pt x="95" y="101"/>
                    <a:pt x="91" y="99"/>
                  </a:cubicBezTo>
                  <a:cubicBezTo>
                    <a:pt x="84" y="94"/>
                    <a:pt x="81" y="84"/>
                    <a:pt x="85" y="77"/>
                  </a:cubicBezTo>
                  <a:cubicBezTo>
                    <a:pt x="88" y="72"/>
                    <a:pt x="94" y="70"/>
                    <a:pt x="99" y="70"/>
                  </a:cubicBezTo>
                  <a:close/>
                  <a:moveTo>
                    <a:pt x="99" y="0"/>
                  </a:moveTo>
                  <a:cubicBezTo>
                    <a:pt x="67" y="0"/>
                    <a:pt x="36" y="17"/>
                    <a:pt x="23" y="45"/>
                  </a:cubicBezTo>
                  <a:cubicBezTo>
                    <a:pt x="1" y="86"/>
                    <a:pt x="17" y="136"/>
                    <a:pt x="57" y="160"/>
                  </a:cubicBezTo>
                  <a:cubicBezTo>
                    <a:pt x="69" y="168"/>
                    <a:pt x="85" y="172"/>
                    <a:pt x="101" y="172"/>
                  </a:cubicBezTo>
                  <a:cubicBezTo>
                    <a:pt x="130" y="172"/>
                    <a:pt x="158" y="157"/>
                    <a:pt x="174" y="134"/>
                  </a:cubicBezTo>
                  <a:cubicBezTo>
                    <a:pt x="186" y="115"/>
                    <a:pt x="191" y="93"/>
                    <a:pt x="186" y="71"/>
                  </a:cubicBezTo>
                  <a:cubicBezTo>
                    <a:pt x="181" y="46"/>
                    <a:pt x="165" y="25"/>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7438976" y="2396521"/>
              <a:ext cx="8216" cy="7853"/>
            </a:xfrm>
            <a:custGeom>
              <a:avLst/>
              <a:gdLst/>
              <a:ahLst/>
              <a:cxnLst/>
              <a:rect l="l" t="t" r="r" b="b"/>
              <a:pathLst>
                <a:path w="181" h="173" extrusionOk="0">
                  <a:moveTo>
                    <a:pt x="91" y="71"/>
                  </a:moveTo>
                  <a:cubicBezTo>
                    <a:pt x="96" y="71"/>
                    <a:pt x="102" y="73"/>
                    <a:pt x="104" y="78"/>
                  </a:cubicBezTo>
                  <a:cubicBezTo>
                    <a:pt x="107" y="80"/>
                    <a:pt x="108" y="84"/>
                    <a:pt x="107" y="88"/>
                  </a:cubicBezTo>
                  <a:cubicBezTo>
                    <a:pt x="106" y="96"/>
                    <a:pt x="97" y="103"/>
                    <a:pt x="90" y="103"/>
                  </a:cubicBezTo>
                  <a:lnTo>
                    <a:pt x="88" y="103"/>
                  </a:lnTo>
                  <a:cubicBezTo>
                    <a:pt x="79" y="101"/>
                    <a:pt x="72" y="93"/>
                    <a:pt x="72" y="84"/>
                  </a:cubicBezTo>
                  <a:cubicBezTo>
                    <a:pt x="72" y="77"/>
                    <a:pt x="79" y="71"/>
                    <a:pt x="91" y="71"/>
                  </a:cubicBezTo>
                  <a:close/>
                  <a:moveTo>
                    <a:pt x="88" y="0"/>
                  </a:moveTo>
                  <a:cubicBezTo>
                    <a:pt x="40" y="0"/>
                    <a:pt x="2" y="35"/>
                    <a:pt x="1" y="82"/>
                  </a:cubicBezTo>
                  <a:cubicBezTo>
                    <a:pt x="0" y="127"/>
                    <a:pt x="35" y="167"/>
                    <a:pt x="80" y="172"/>
                  </a:cubicBezTo>
                  <a:lnTo>
                    <a:pt x="90" y="172"/>
                  </a:lnTo>
                  <a:cubicBezTo>
                    <a:pt x="132" y="172"/>
                    <a:pt x="169" y="142"/>
                    <a:pt x="176" y="100"/>
                  </a:cubicBezTo>
                  <a:cubicBezTo>
                    <a:pt x="181" y="78"/>
                    <a:pt x="176" y="55"/>
                    <a:pt x="162" y="36"/>
                  </a:cubicBezTo>
                  <a:cubicBezTo>
                    <a:pt x="148" y="16"/>
                    <a:pt x="124" y="4"/>
                    <a:pt x="98" y="1"/>
                  </a:cubicBezTo>
                  <a:cubicBezTo>
                    <a:pt x="95" y="0"/>
                    <a:pt x="9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366481" y="2447318"/>
              <a:ext cx="8943" cy="7990"/>
            </a:xfrm>
            <a:custGeom>
              <a:avLst/>
              <a:gdLst/>
              <a:ahLst/>
              <a:cxnLst/>
              <a:rect l="l" t="t" r="r" b="b"/>
              <a:pathLst>
                <a:path w="197" h="176" extrusionOk="0">
                  <a:moveTo>
                    <a:pt x="100" y="71"/>
                  </a:moveTo>
                  <a:cubicBezTo>
                    <a:pt x="102" y="71"/>
                    <a:pt x="105" y="71"/>
                    <a:pt x="107" y="73"/>
                  </a:cubicBezTo>
                  <a:cubicBezTo>
                    <a:pt x="113" y="76"/>
                    <a:pt x="116" y="81"/>
                    <a:pt x="116" y="84"/>
                  </a:cubicBezTo>
                  <a:cubicBezTo>
                    <a:pt x="117" y="88"/>
                    <a:pt x="116" y="93"/>
                    <a:pt x="111" y="98"/>
                  </a:cubicBezTo>
                  <a:cubicBezTo>
                    <a:pt x="108" y="102"/>
                    <a:pt x="102" y="105"/>
                    <a:pt x="96" y="105"/>
                  </a:cubicBezTo>
                  <a:cubicBezTo>
                    <a:pt x="93" y="105"/>
                    <a:pt x="90" y="105"/>
                    <a:pt x="87" y="103"/>
                  </a:cubicBezTo>
                  <a:cubicBezTo>
                    <a:pt x="85" y="100"/>
                    <a:pt x="82" y="98"/>
                    <a:pt x="81" y="93"/>
                  </a:cubicBezTo>
                  <a:cubicBezTo>
                    <a:pt x="80" y="88"/>
                    <a:pt x="81" y="84"/>
                    <a:pt x="85" y="79"/>
                  </a:cubicBezTo>
                  <a:cubicBezTo>
                    <a:pt x="89" y="73"/>
                    <a:pt x="95" y="71"/>
                    <a:pt x="100" y="71"/>
                  </a:cubicBezTo>
                  <a:close/>
                  <a:moveTo>
                    <a:pt x="103" y="1"/>
                  </a:moveTo>
                  <a:cubicBezTo>
                    <a:pt x="74" y="1"/>
                    <a:pt x="45" y="14"/>
                    <a:pt x="28" y="40"/>
                  </a:cubicBezTo>
                  <a:cubicBezTo>
                    <a:pt x="1" y="81"/>
                    <a:pt x="10" y="134"/>
                    <a:pt x="49" y="161"/>
                  </a:cubicBezTo>
                  <a:cubicBezTo>
                    <a:pt x="64" y="170"/>
                    <a:pt x="80" y="176"/>
                    <a:pt x="97" y="176"/>
                  </a:cubicBezTo>
                  <a:cubicBezTo>
                    <a:pt x="126" y="176"/>
                    <a:pt x="154" y="161"/>
                    <a:pt x="169" y="137"/>
                  </a:cubicBezTo>
                  <a:cubicBezTo>
                    <a:pt x="197" y="98"/>
                    <a:pt x="187" y="42"/>
                    <a:pt x="149" y="15"/>
                  </a:cubicBezTo>
                  <a:cubicBezTo>
                    <a:pt x="136" y="5"/>
                    <a:pt x="119"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7356948" y="2461890"/>
              <a:ext cx="8625" cy="8035"/>
            </a:xfrm>
            <a:custGeom>
              <a:avLst/>
              <a:gdLst/>
              <a:ahLst/>
              <a:cxnLst/>
              <a:rect l="l" t="t" r="r" b="b"/>
              <a:pathLst>
                <a:path w="190" h="177" extrusionOk="0">
                  <a:moveTo>
                    <a:pt x="91" y="71"/>
                  </a:moveTo>
                  <a:cubicBezTo>
                    <a:pt x="95" y="71"/>
                    <a:pt x="97" y="72"/>
                    <a:pt x="100" y="73"/>
                  </a:cubicBezTo>
                  <a:cubicBezTo>
                    <a:pt x="107" y="78"/>
                    <a:pt x="109" y="89"/>
                    <a:pt x="104" y="97"/>
                  </a:cubicBezTo>
                  <a:cubicBezTo>
                    <a:pt x="101" y="102"/>
                    <a:pt x="95" y="105"/>
                    <a:pt x="89" y="105"/>
                  </a:cubicBezTo>
                  <a:cubicBezTo>
                    <a:pt x="86" y="105"/>
                    <a:pt x="83" y="104"/>
                    <a:pt x="80" y="102"/>
                  </a:cubicBezTo>
                  <a:cubicBezTo>
                    <a:pt x="73" y="97"/>
                    <a:pt x="70" y="87"/>
                    <a:pt x="76" y="78"/>
                  </a:cubicBezTo>
                  <a:cubicBezTo>
                    <a:pt x="80" y="73"/>
                    <a:pt x="85" y="71"/>
                    <a:pt x="91" y="71"/>
                  </a:cubicBezTo>
                  <a:close/>
                  <a:moveTo>
                    <a:pt x="94" y="1"/>
                  </a:moveTo>
                  <a:cubicBezTo>
                    <a:pt x="65" y="1"/>
                    <a:pt x="37" y="15"/>
                    <a:pt x="20" y="40"/>
                  </a:cubicBezTo>
                  <a:cubicBezTo>
                    <a:pt x="6" y="60"/>
                    <a:pt x="1" y="82"/>
                    <a:pt x="5" y="106"/>
                  </a:cubicBezTo>
                  <a:cubicBezTo>
                    <a:pt x="9" y="129"/>
                    <a:pt x="21" y="148"/>
                    <a:pt x="41" y="161"/>
                  </a:cubicBezTo>
                  <a:cubicBezTo>
                    <a:pt x="55" y="171"/>
                    <a:pt x="70" y="176"/>
                    <a:pt x="88" y="176"/>
                  </a:cubicBezTo>
                  <a:cubicBezTo>
                    <a:pt x="117" y="176"/>
                    <a:pt x="144" y="161"/>
                    <a:pt x="162" y="136"/>
                  </a:cubicBezTo>
                  <a:cubicBezTo>
                    <a:pt x="190" y="97"/>
                    <a:pt x="179" y="41"/>
                    <a:pt x="141" y="15"/>
                  </a:cubicBezTo>
                  <a:cubicBezTo>
                    <a:pt x="127" y="5"/>
                    <a:pt x="111"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7345780" y="2477778"/>
              <a:ext cx="9034" cy="7990"/>
            </a:xfrm>
            <a:custGeom>
              <a:avLst/>
              <a:gdLst/>
              <a:ahLst/>
              <a:cxnLst/>
              <a:rect l="l" t="t" r="r" b="b"/>
              <a:pathLst>
                <a:path w="199" h="176" extrusionOk="0">
                  <a:moveTo>
                    <a:pt x="99" y="70"/>
                  </a:moveTo>
                  <a:cubicBezTo>
                    <a:pt x="103" y="70"/>
                    <a:pt x="108" y="71"/>
                    <a:pt x="109" y="72"/>
                  </a:cubicBezTo>
                  <a:cubicBezTo>
                    <a:pt x="116" y="77"/>
                    <a:pt x="118" y="88"/>
                    <a:pt x="113" y="96"/>
                  </a:cubicBezTo>
                  <a:cubicBezTo>
                    <a:pt x="109" y="101"/>
                    <a:pt x="103" y="104"/>
                    <a:pt x="98" y="104"/>
                  </a:cubicBezTo>
                  <a:cubicBezTo>
                    <a:pt x="95" y="104"/>
                    <a:pt x="92" y="102"/>
                    <a:pt x="89" y="101"/>
                  </a:cubicBezTo>
                  <a:cubicBezTo>
                    <a:pt x="84" y="98"/>
                    <a:pt x="83" y="96"/>
                    <a:pt x="82" y="91"/>
                  </a:cubicBezTo>
                  <a:cubicBezTo>
                    <a:pt x="80" y="86"/>
                    <a:pt x="82" y="81"/>
                    <a:pt x="84" y="77"/>
                  </a:cubicBezTo>
                  <a:cubicBezTo>
                    <a:pt x="89" y="72"/>
                    <a:pt x="94" y="70"/>
                    <a:pt x="99" y="70"/>
                  </a:cubicBezTo>
                  <a:close/>
                  <a:moveTo>
                    <a:pt x="103" y="0"/>
                  </a:moveTo>
                  <a:cubicBezTo>
                    <a:pt x="75" y="0"/>
                    <a:pt x="45" y="14"/>
                    <a:pt x="29" y="39"/>
                  </a:cubicBezTo>
                  <a:cubicBezTo>
                    <a:pt x="0" y="79"/>
                    <a:pt x="10" y="133"/>
                    <a:pt x="50" y="161"/>
                  </a:cubicBezTo>
                  <a:cubicBezTo>
                    <a:pt x="63" y="170"/>
                    <a:pt x="79" y="175"/>
                    <a:pt x="97" y="175"/>
                  </a:cubicBezTo>
                  <a:cubicBezTo>
                    <a:pt x="126" y="175"/>
                    <a:pt x="153" y="161"/>
                    <a:pt x="171" y="135"/>
                  </a:cubicBezTo>
                  <a:cubicBezTo>
                    <a:pt x="198" y="95"/>
                    <a:pt x="188" y="40"/>
                    <a:pt x="150" y="14"/>
                  </a:cubicBezTo>
                  <a:cubicBezTo>
                    <a:pt x="136" y="4"/>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7335839" y="2492305"/>
              <a:ext cx="8534" cy="7990"/>
            </a:xfrm>
            <a:custGeom>
              <a:avLst/>
              <a:gdLst/>
              <a:ahLst/>
              <a:cxnLst/>
              <a:rect l="l" t="t" r="r" b="b"/>
              <a:pathLst>
                <a:path w="188" h="176" extrusionOk="0">
                  <a:moveTo>
                    <a:pt x="101" y="70"/>
                  </a:moveTo>
                  <a:cubicBezTo>
                    <a:pt x="103" y="70"/>
                    <a:pt x="107" y="71"/>
                    <a:pt x="108" y="73"/>
                  </a:cubicBezTo>
                  <a:cubicBezTo>
                    <a:pt x="113" y="76"/>
                    <a:pt x="116" y="79"/>
                    <a:pt x="116" y="83"/>
                  </a:cubicBezTo>
                  <a:cubicBezTo>
                    <a:pt x="117" y="87"/>
                    <a:pt x="116" y="93"/>
                    <a:pt x="113" y="97"/>
                  </a:cubicBezTo>
                  <a:cubicBezTo>
                    <a:pt x="108" y="101"/>
                    <a:pt x="103" y="104"/>
                    <a:pt x="98" y="104"/>
                  </a:cubicBezTo>
                  <a:cubicBezTo>
                    <a:pt x="96" y="104"/>
                    <a:pt x="91" y="103"/>
                    <a:pt x="88" y="102"/>
                  </a:cubicBezTo>
                  <a:cubicBezTo>
                    <a:pt x="81" y="97"/>
                    <a:pt x="80" y="86"/>
                    <a:pt x="86" y="78"/>
                  </a:cubicBezTo>
                  <a:cubicBezTo>
                    <a:pt x="90" y="73"/>
                    <a:pt x="96" y="70"/>
                    <a:pt x="101" y="70"/>
                  </a:cubicBezTo>
                  <a:close/>
                  <a:moveTo>
                    <a:pt x="101" y="0"/>
                  </a:moveTo>
                  <a:cubicBezTo>
                    <a:pt x="73" y="0"/>
                    <a:pt x="44" y="14"/>
                    <a:pt x="27" y="39"/>
                  </a:cubicBezTo>
                  <a:cubicBezTo>
                    <a:pt x="1" y="79"/>
                    <a:pt x="10" y="134"/>
                    <a:pt x="49" y="161"/>
                  </a:cubicBezTo>
                  <a:cubicBezTo>
                    <a:pt x="64" y="171"/>
                    <a:pt x="80" y="176"/>
                    <a:pt x="97" y="176"/>
                  </a:cubicBezTo>
                  <a:cubicBezTo>
                    <a:pt x="126" y="176"/>
                    <a:pt x="154" y="161"/>
                    <a:pt x="170" y="136"/>
                  </a:cubicBezTo>
                  <a:cubicBezTo>
                    <a:pt x="182" y="116"/>
                    <a:pt x="187" y="93"/>
                    <a:pt x="184" y="68"/>
                  </a:cubicBezTo>
                  <a:cubicBezTo>
                    <a:pt x="180" y="46"/>
                    <a:pt x="166" y="26"/>
                    <a:pt x="148" y="15"/>
                  </a:cubicBezTo>
                  <a:cubicBezTo>
                    <a:pt x="134" y="5"/>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7324944" y="2508057"/>
              <a:ext cx="8988" cy="7944"/>
            </a:xfrm>
            <a:custGeom>
              <a:avLst/>
              <a:gdLst/>
              <a:ahLst/>
              <a:cxnLst/>
              <a:rect l="l" t="t" r="r" b="b"/>
              <a:pathLst>
                <a:path w="198" h="175" extrusionOk="0">
                  <a:moveTo>
                    <a:pt x="99" y="69"/>
                  </a:moveTo>
                  <a:cubicBezTo>
                    <a:pt x="103" y="69"/>
                    <a:pt x="105" y="69"/>
                    <a:pt x="109" y="72"/>
                  </a:cubicBezTo>
                  <a:cubicBezTo>
                    <a:pt x="111" y="75"/>
                    <a:pt x="114" y="79"/>
                    <a:pt x="115" y="83"/>
                  </a:cubicBezTo>
                  <a:cubicBezTo>
                    <a:pt x="116" y="88"/>
                    <a:pt x="115" y="92"/>
                    <a:pt x="113" y="96"/>
                  </a:cubicBezTo>
                  <a:cubicBezTo>
                    <a:pt x="110" y="101"/>
                    <a:pt x="104" y="104"/>
                    <a:pt x="98" y="104"/>
                  </a:cubicBezTo>
                  <a:cubicBezTo>
                    <a:pt x="94" y="104"/>
                    <a:pt x="91" y="103"/>
                    <a:pt x="89" y="101"/>
                  </a:cubicBezTo>
                  <a:cubicBezTo>
                    <a:pt x="87" y="99"/>
                    <a:pt x="84" y="96"/>
                    <a:pt x="83" y="90"/>
                  </a:cubicBezTo>
                  <a:cubicBezTo>
                    <a:pt x="82" y="85"/>
                    <a:pt x="83" y="82"/>
                    <a:pt x="85" y="78"/>
                  </a:cubicBezTo>
                  <a:cubicBezTo>
                    <a:pt x="89" y="72"/>
                    <a:pt x="94" y="69"/>
                    <a:pt x="99" y="69"/>
                  </a:cubicBezTo>
                  <a:close/>
                  <a:moveTo>
                    <a:pt x="103" y="0"/>
                  </a:moveTo>
                  <a:cubicBezTo>
                    <a:pt x="74" y="0"/>
                    <a:pt x="46" y="14"/>
                    <a:pt x="29" y="38"/>
                  </a:cubicBezTo>
                  <a:cubicBezTo>
                    <a:pt x="0" y="78"/>
                    <a:pt x="9" y="132"/>
                    <a:pt x="48" y="159"/>
                  </a:cubicBezTo>
                  <a:cubicBezTo>
                    <a:pt x="63" y="169"/>
                    <a:pt x="78" y="175"/>
                    <a:pt x="97" y="175"/>
                  </a:cubicBezTo>
                  <a:cubicBezTo>
                    <a:pt x="126" y="175"/>
                    <a:pt x="152" y="161"/>
                    <a:pt x="169" y="137"/>
                  </a:cubicBezTo>
                  <a:cubicBezTo>
                    <a:pt x="198" y="98"/>
                    <a:pt x="188" y="42"/>
                    <a:pt x="150" y="14"/>
                  </a:cubicBezTo>
                  <a:cubicBezTo>
                    <a:pt x="136" y="5"/>
                    <a:pt x="119"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7315093" y="2522492"/>
              <a:ext cx="8171" cy="7899"/>
            </a:xfrm>
            <a:custGeom>
              <a:avLst/>
              <a:gdLst/>
              <a:ahLst/>
              <a:cxnLst/>
              <a:rect l="l" t="t" r="r" b="b"/>
              <a:pathLst>
                <a:path w="180" h="174" extrusionOk="0">
                  <a:moveTo>
                    <a:pt x="93" y="68"/>
                  </a:moveTo>
                  <a:cubicBezTo>
                    <a:pt x="95" y="68"/>
                    <a:pt x="97" y="68"/>
                    <a:pt x="101" y="71"/>
                  </a:cubicBezTo>
                  <a:cubicBezTo>
                    <a:pt x="105" y="75"/>
                    <a:pt x="107" y="78"/>
                    <a:pt x="107" y="81"/>
                  </a:cubicBezTo>
                  <a:cubicBezTo>
                    <a:pt x="109" y="87"/>
                    <a:pt x="107" y="91"/>
                    <a:pt x="105" y="94"/>
                  </a:cubicBezTo>
                  <a:cubicBezTo>
                    <a:pt x="101" y="99"/>
                    <a:pt x="97" y="103"/>
                    <a:pt x="91" y="103"/>
                  </a:cubicBezTo>
                  <a:cubicBezTo>
                    <a:pt x="88" y="103"/>
                    <a:pt x="85" y="102"/>
                    <a:pt x="80" y="99"/>
                  </a:cubicBezTo>
                  <a:cubicBezTo>
                    <a:pt x="74" y="94"/>
                    <a:pt x="73" y="83"/>
                    <a:pt x="78" y="76"/>
                  </a:cubicBezTo>
                  <a:cubicBezTo>
                    <a:pt x="81" y="71"/>
                    <a:pt x="88" y="68"/>
                    <a:pt x="93" y="68"/>
                  </a:cubicBezTo>
                  <a:close/>
                  <a:moveTo>
                    <a:pt x="94" y="0"/>
                  </a:moveTo>
                  <a:cubicBezTo>
                    <a:pt x="66" y="0"/>
                    <a:pt x="37" y="13"/>
                    <a:pt x="20" y="36"/>
                  </a:cubicBezTo>
                  <a:cubicBezTo>
                    <a:pt x="5" y="56"/>
                    <a:pt x="0" y="80"/>
                    <a:pt x="4" y="102"/>
                  </a:cubicBezTo>
                  <a:cubicBezTo>
                    <a:pt x="9" y="125"/>
                    <a:pt x="20" y="145"/>
                    <a:pt x="38" y="157"/>
                  </a:cubicBezTo>
                  <a:cubicBezTo>
                    <a:pt x="53" y="168"/>
                    <a:pt x="70" y="173"/>
                    <a:pt x="88" y="173"/>
                  </a:cubicBezTo>
                  <a:cubicBezTo>
                    <a:pt x="115" y="173"/>
                    <a:pt x="142" y="159"/>
                    <a:pt x="159" y="136"/>
                  </a:cubicBezTo>
                  <a:cubicBezTo>
                    <a:pt x="174" y="117"/>
                    <a:pt x="179" y="93"/>
                    <a:pt x="175" y="71"/>
                  </a:cubicBezTo>
                  <a:cubicBezTo>
                    <a:pt x="172" y="49"/>
                    <a:pt x="159" y="29"/>
                    <a:pt x="141" y="15"/>
                  </a:cubicBezTo>
                  <a:cubicBezTo>
                    <a:pt x="127" y="5"/>
                    <a:pt x="111"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7303382" y="2537927"/>
              <a:ext cx="8580" cy="7899"/>
            </a:xfrm>
            <a:custGeom>
              <a:avLst/>
              <a:gdLst/>
              <a:ahLst/>
              <a:cxnLst/>
              <a:rect l="l" t="t" r="r" b="b"/>
              <a:pathLst>
                <a:path w="189" h="174" extrusionOk="0">
                  <a:moveTo>
                    <a:pt x="100" y="68"/>
                  </a:moveTo>
                  <a:cubicBezTo>
                    <a:pt x="103" y="68"/>
                    <a:pt x="105" y="68"/>
                    <a:pt x="109" y="70"/>
                  </a:cubicBezTo>
                  <a:cubicBezTo>
                    <a:pt x="117" y="78"/>
                    <a:pt x="119" y="88"/>
                    <a:pt x="112" y="96"/>
                  </a:cubicBezTo>
                  <a:cubicBezTo>
                    <a:pt x="108" y="100"/>
                    <a:pt x="104" y="104"/>
                    <a:pt x="99" y="104"/>
                  </a:cubicBezTo>
                  <a:cubicBezTo>
                    <a:pt x="96" y="104"/>
                    <a:pt x="92" y="103"/>
                    <a:pt x="88" y="100"/>
                  </a:cubicBezTo>
                  <a:cubicBezTo>
                    <a:pt x="82" y="95"/>
                    <a:pt x="80" y="84"/>
                    <a:pt x="85" y="76"/>
                  </a:cubicBezTo>
                  <a:cubicBezTo>
                    <a:pt x="89" y="70"/>
                    <a:pt x="95" y="68"/>
                    <a:pt x="100" y="68"/>
                  </a:cubicBezTo>
                  <a:close/>
                  <a:moveTo>
                    <a:pt x="103" y="0"/>
                  </a:moveTo>
                  <a:cubicBezTo>
                    <a:pt x="75" y="0"/>
                    <a:pt x="47" y="13"/>
                    <a:pt x="30" y="36"/>
                  </a:cubicBezTo>
                  <a:cubicBezTo>
                    <a:pt x="1" y="74"/>
                    <a:pt x="8" y="128"/>
                    <a:pt x="46" y="157"/>
                  </a:cubicBezTo>
                  <a:cubicBezTo>
                    <a:pt x="61" y="167"/>
                    <a:pt x="78" y="174"/>
                    <a:pt x="96" y="174"/>
                  </a:cubicBezTo>
                  <a:cubicBezTo>
                    <a:pt x="124" y="174"/>
                    <a:pt x="151" y="160"/>
                    <a:pt x="167" y="138"/>
                  </a:cubicBezTo>
                  <a:cubicBezTo>
                    <a:pt x="182" y="118"/>
                    <a:pt x="189" y="96"/>
                    <a:pt x="184" y="73"/>
                  </a:cubicBezTo>
                  <a:cubicBezTo>
                    <a:pt x="181" y="49"/>
                    <a:pt x="170" y="30"/>
                    <a:pt x="152" y="16"/>
                  </a:cubicBezTo>
                  <a:cubicBezTo>
                    <a:pt x="137" y="5"/>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7292804" y="2551863"/>
              <a:ext cx="8897" cy="7944"/>
            </a:xfrm>
            <a:custGeom>
              <a:avLst/>
              <a:gdLst/>
              <a:ahLst/>
              <a:cxnLst/>
              <a:rect l="l" t="t" r="r" b="b"/>
              <a:pathLst>
                <a:path w="196" h="175" extrusionOk="0">
                  <a:moveTo>
                    <a:pt x="100" y="71"/>
                  </a:moveTo>
                  <a:cubicBezTo>
                    <a:pt x="102" y="71"/>
                    <a:pt x="105" y="71"/>
                    <a:pt x="109" y="73"/>
                  </a:cubicBezTo>
                  <a:cubicBezTo>
                    <a:pt x="113" y="78"/>
                    <a:pt x="115" y="82"/>
                    <a:pt x="115" y="84"/>
                  </a:cubicBezTo>
                  <a:cubicBezTo>
                    <a:pt x="115" y="89"/>
                    <a:pt x="113" y="93"/>
                    <a:pt x="110" y="98"/>
                  </a:cubicBezTo>
                  <a:cubicBezTo>
                    <a:pt x="106" y="101"/>
                    <a:pt x="101" y="104"/>
                    <a:pt x="96" y="104"/>
                  </a:cubicBezTo>
                  <a:cubicBezTo>
                    <a:pt x="94" y="104"/>
                    <a:pt x="89" y="104"/>
                    <a:pt x="86" y="101"/>
                  </a:cubicBezTo>
                  <a:cubicBezTo>
                    <a:pt x="84" y="99"/>
                    <a:pt x="81" y="95"/>
                    <a:pt x="81" y="90"/>
                  </a:cubicBezTo>
                  <a:cubicBezTo>
                    <a:pt x="81" y="85"/>
                    <a:pt x="83" y="82"/>
                    <a:pt x="85" y="78"/>
                  </a:cubicBezTo>
                  <a:cubicBezTo>
                    <a:pt x="89" y="73"/>
                    <a:pt x="95" y="71"/>
                    <a:pt x="100" y="71"/>
                  </a:cubicBezTo>
                  <a:close/>
                  <a:moveTo>
                    <a:pt x="101" y="0"/>
                  </a:moveTo>
                  <a:cubicBezTo>
                    <a:pt x="75" y="0"/>
                    <a:pt x="47" y="12"/>
                    <a:pt x="29" y="34"/>
                  </a:cubicBezTo>
                  <a:cubicBezTo>
                    <a:pt x="1" y="75"/>
                    <a:pt x="6" y="129"/>
                    <a:pt x="44" y="158"/>
                  </a:cubicBezTo>
                  <a:cubicBezTo>
                    <a:pt x="59" y="169"/>
                    <a:pt x="78" y="175"/>
                    <a:pt x="96" y="175"/>
                  </a:cubicBezTo>
                  <a:cubicBezTo>
                    <a:pt x="123" y="175"/>
                    <a:pt x="148" y="162"/>
                    <a:pt x="165" y="140"/>
                  </a:cubicBezTo>
                  <a:cubicBezTo>
                    <a:pt x="196" y="101"/>
                    <a:pt x="190" y="46"/>
                    <a:pt x="150" y="17"/>
                  </a:cubicBezTo>
                  <a:cubicBezTo>
                    <a:pt x="137" y="6"/>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7281002" y="2567025"/>
              <a:ext cx="8443" cy="7853"/>
            </a:xfrm>
            <a:custGeom>
              <a:avLst/>
              <a:gdLst/>
              <a:ahLst/>
              <a:cxnLst/>
              <a:rect l="l" t="t" r="r" b="b"/>
              <a:pathLst>
                <a:path w="186" h="173" extrusionOk="0">
                  <a:moveTo>
                    <a:pt x="98" y="70"/>
                  </a:moveTo>
                  <a:cubicBezTo>
                    <a:pt x="102" y="70"/>
                    <a:pt x="106" y="70"/>
                    <a:pt x="108" y="72"/>
                  </a:cubicBezTo>
                  <a:cubicBezTo>
                    <a:pt x="111" y="75"/>
                    <a:pt x="113" y="78"/>
                    <a:pt x="113" y="82"/>
                  </a:cubicBezTo>
                  <a:cubicBezTo>
                    <a:pt x="113" y="87"/>
                    <a:pt x="112" y="92"/>
                    <a:pt x="109" y="96"/>
                  </a:cubicBezTo>
                  <a:cubicBezTo>
                    <a:pt x="106" y="100"/>
                    <a:pt x="101" y="104"/>
                    <a:pt x="96" y="104"/>
                  </a:cubicBezTo>
                  <a:cubicBezTo>
                    <a:pt x="93" y="104"/>
                    <a:pt x="90" y="103"/>
                    <a:pt x="86" y="99"/>
                  </a:cubicBezTo>
                  <a:cubicBezTo>
                    <a:pt x="83" y="97"/>
                    <a:pt x="80" y="93"/>
                    <a:pt x="80" y="89"/>
                  </a:cubicBezTo>
                  <a:cubicBezTo>
                    <a:pt x="80" y="85"/>
                    <a:pt x="81" y="80"/>
                    <a:pt x="85" y="76"/>
                  </a:cubicBezTo>
                  <a:cubicBezTo>
                    <a:pt x="88" y="72"/>
                    <a:pt x="93" y="70"/>
                    <a:pt x="98" y="70"/>
                  </a:cubicBezTo>
                  <a:close/>
                  <a:moveTo>
                    <a:pt x="100" y="0"/>
                  </a:moveTo>
                  <a:cubicBezTo>
                    <a:pt x="74" y="0"/>
                    <a:pt x="47" y="12"/>
                    <a:pt x="29" y="34"/>
                  </a:cubicBezTo>
                  <a:cubicBezTo>
                    <a:pt x="0" y="71"/>
                    <a:pt x="6" y="124"/>
                    <a:pt x="40" y="155"/>
                  </a:cubicBezTo>
                  <a:cubicBezTo>
                    <a:pt x="55" y="167"/>
                    <a:pt x="75" y="173"/>
                    <a:pt x="93" y="173"/>
                  </a:cubicBezTo>
                  <a:cubicBezTo>
                    <a:pt x="119" y="173"/>
                    <a:pt x="146" y="161"/>
                    <a:pt x="163" y="140"/>
                  </a:cubicBezTo>
                  <a:cubicBezTo>
                    <a:pt x="180" y="122"/>
                    <a:pt x="186" y="98"/>
                    <a:pt x="183" y="75"/>
                  </a:cubicBezTo>
                  <a:cubicBezTo>
                    <a:pt x="181" y="52"/>
                    <a:pt x="170" y="31"/>
                    <a:pt x="151" y="18"/>
                  </a:cubicBezTo>
                  <a:cubicBezTo>
                    <a:pt x="136" y="6"/>
                    <a:pt x="118"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7270198" y="2580598"/>
              <a:ext cx="8126" cy="7899"/>
            </a:xfrm>
            <a:custGeom>
              <a:avLst/>
              <a:gdLst/>
              <a:ahLst/>
              <a:cxnLst/>
              <a:rect l="l" t="t" r="r" b="b"/>
              <a:pathLst>
                <a:path w="179" h="174" extrusionOk="0">
                  <a:moveTo>
                    <a:pt x="91" y="69"/>
                  </a:moveTo>
                  <a:cubicBezTo>
                    <a:pt x="93" y="69"/>
                    <a:pt x="97" y="69"/>
                    <a:pt x="99" y="73"/>
                  </a:cubicBezTo>
                  <a:cubicBezTo>
                    <a:pt x="102" y="76"/>
                    <a:pt x="104" y="80"/>
                    <a:pt x="104" y="84"/>
                  </a:cubicBezTo>
                  <a:cubicBezTo>
                    <a:pt x="104" y="89"/>
                    <a:pt x="103" y="93"/>
                    <a:pt x="101" y="97"/>
                  </a:cubicBezTo>
                  <a:cubicBezTo>
                    <a:pt x="98" y="101"/>
                    <a:pt x="94" y="105"/>
                    <a:pt x="88" y="105"/>
                  </a:cubicBezTo>
                  <a:cubicBezTo>
                    <a:pt x="85" y="105"/>
                    <a:pt x="81" y="103"/>
                    <a:pt x="77" y="100"/>
                  </a:cubicBezTo>
                  <a:cubicBezTo>
                    <a:pt x="71" y="94"/>
                    <a:pt x="70" y="83"/>
                    <a:pt x="76" y="76"/>
                  </a:cubicBezTo>
                  <a:cubicBezTo>
                    <a:pt x="80" y="72"/>
                    <a:pt x="85" y="69"/>
                    <a:pt x="91" y="69"/>
                  </a:cubicBezTo>
                  <a:close/>
                  <a:moveTo>
                    <a:pt x="92" y="0"/>
                  </a:moveTo>
                  <a:cubicBezTo>
                    <a:pt x="66" y="0"/>
                    <a:pt x="40" y="11"/>
                    <a:pt x="23" y="31"/>
                  </a:cubicBezTo>
                  <a:cubicBezTo>
                    <a:pt x="7" y="50"/>
                    <a:pt x="1" y="72"/>
                    <a:pt x="2" y="95"/>
                  </a:cubicBezTo>
                  <a:cubicBezTo>
                    <a:pt x="3" y="120"/>
                    <a:pt x="14" y="140"/>
                    <a:pt x="31" y="153"/>
                  </a:cubicBezTo>
                  <a:cubicBezTo>
                    <a:pt x="46" y="167"/>
                    <a:pt x="65" y="173"/>
                    <a:pt x="86" y="173"/>
                  </a:cubicBezTo>
                  <a:cubicBezTo>
                    <a:pt x="113" y="173"/>
                    <a:pt x="138" y="162"/>
                    <a:pt x="155" y="142"/>
                  </a:cubicBezTo>
                  <a:cubicBezTo>
                    <a:pt x="171" y="124"/>
                    <a:pt x="178" y="100"/>
                    <a:pt x="176" y="76"/>
                  </a:cubicBezTo>
                  <a:cubicBezTo>
                    <a:pt x="173" y="53"/>
                    <a:pt x="162" y="32"/>
                    <a:pt x="145" y="19"/>
                  </a:cubicBezTo>
                  <a:cubicBezTo>
                    <a:pt x="131" y="7"/>
                    <a:pt x="111"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7257306" y="2595079"/>
              <a:ext cx="8353" cy="7899"/>
            </a:xfrm>
            <a:custGeom>
              <a:avLst/>
              <a:gdLst/>
              <a:ahLst/>
              <a:cxnLst/>
              <a:rect l="l" t="t" r="r" b="b"/>
              <a:pathLst>
                <a:path w="184" h="174" extrusionOk="0">
                  <a:moveTo>
                    <a:pt x="97" y="70"/>
                  </a:moveTo>
                  <a:cubicBezTo>
                    <a:pt x="100" y="70"/>
                    <a:pt x="104" y="71"/>
                    <a:pt x="108" y="74"/>
                  </a:cubicBezTo>
                  <a:cubicBezTo>
                    <a:pt x="114" y="78"/>
                    <a:pt x="114" y="91"/>
                    <a:pt x="108" y="97"/>
                  </a:cubicBezTo>
                  <a:cubicBezTo>
                    <a:pt x="104" y="101"/>
                    <a:pt x="98" y="103"/>
                    <a:pt x="95" y="103"/>
                  </a:cubicBezTo>
                  <a:cubicBezTo>
                    <a:pt x="92" y="103"/>
                    <a:pt x="88" y="102"/>
                    <a:pt x="85" y="100"/>
                  </a:cubicBezTo>
                  <a:cubicBezTo>
                    <a:pt x="77" y="93"/>
                    <a:pt x="77" y="82"/>
                    <a:pt x="85" y="76"/>
                  </a:cubicBezTo>
                  <a:cubicBezTo>
                    <a:pt x="88" y="72"/>
                    <a:pt x="92" y="70"/>
                    <a:pt x="97" y="70"/>
                  </a:cubicBezTo>
                  <a:close/>
                  <a:moveTo>
                    <a:pt x="98" y="0"/>
                  </a:moveTo>
                  <a:cubicBezTo>
                    <a:pt x="73" y="0"/>
                    <a:pt x="48" y="10"/>
                    <a:pt x="32" y="29"/>
                  </a:cubicBezTo>
                  <a:cubicBezTo>
                    <a:pt x="0" y="66"/>
                    <a:pt x="2" y="121"/>
                    <a:pt x="37" y="153"/>
                  </a:cubicBezTo>
                  <a:cubicBezTo>
                    <a:pt x="53" y="167"/>
                    <a:pt x="72" y="174"/>
                    <a:pt x="93" y="174"/>
                  </a:cubicBezTo>
                  <a:cubicBezTo>
                    <a:pt x="118" y="174"/>
                    <a:pt x="144" y="163"/>
                    <a:pt x="161" y="143"/>
                  </a:cubicBezTo>
                  <a:cubicBezTo>
                    <a:pt x="176" y="124"/>
                    <a:pt x="184" y="102"/>
                    <a:pt x="183" y="79"/>
                  </a:cubicBezTo>
                  <a:cubicBezTo>
                    <a:pt x="182" y="56"/>
                    <a:pt x="171" y="35"/>
                    <a:pt x="154" y="21"/>
                  </a:cubicBezTo>
                  <a:cubicBezTo>
                    <a:pt x="138" y="7"/>
                    <a:pt x="118"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7245457" y="2608062"/>
              <a:ext cx="8761" cy="7944"/>
            </a:xfrm>
            <a:custGeom>
              <a:avLst/>
              <a:gdLst/>
              <a:ahLst/>
              <a:cxnLst/>
              <a:rect l="l" t="t" r="r" b="b"/>
              <a:pathLst>
                <a:path w="193" h="175" extrusionOk="0">
                  <a:moveTo>
                    <a:pt x="98" y="69"/>
                  </a:moveTo>
                  <a:cubicBezTo>
                    <a:pt x="100" y="70"/>
                    <a:pt x="104" y="72"/>
                    <a:pt x="108" y="75"/>
                  </a:cubicBezTo>
                  <a:cubicBezTo>
                    <a:pt x="110" y="78"/>
                    <a:pt x="114" y="81"/>
                    <a:pt x="114" y="85"/>
                  </a:cubicBezTo>
                  <a:cubicBezTo>
                    <a:pt x="114" y="90"/>
                    <a:pt x="111" y="95"/>
                    <a:pt x="108" y="99"/>
                  </a:cubicBezTo>
                  <a:cubicBezTo>
                    <a:pt x="105" y="102"/>
                    <a:pt x="101" y="105"/>
                    <a:pt x="96" y="105"/>
                  </a:cubicBezTo>
                  <a:cubicBezTo>
                    <a:pt x="92" y="105"/>
                    <a:pt x="88" y="104"/>
                    <a:pt x="84" y="100"/>
                  </a:cubicBezTo>
                  <a:cubicBezTo>
                    <a:pt x="78" y="95"/>
                    <a:pt x="78" y="83"/>
                    <a:pt x="84" y="76"/>
                  </a:cubicBezTo>
                  <a:cubicBezTo>
                    <a:pt x="88" y="72"/>
                    <a:pt x="93" y="69"/>
                    <a:pt x="98" y="69"/>
                  </a:cubicBezTo>
                  <a:close/>
                  <a:moveTo>
                    <a:pt x="100" y="1"/>
                  </a:moveTo>
                  <a:cubicBezTo>
                    <a:pt x="76" y="1"/>
                    <a:pt x="51" y="10"/>
                    <a:pt x="35" y="27"/>
                  </a:cubicBezTo>
                  <a:cubicBezTo>
                    <a:pt x="1" y="63"/>
                    <a:pt x="3" y="118"/>
                    <a:pt x="36" y="149"/>
                  </a:cubicBezTo>
                  <a:cubicBezTo>
                    <a:pt x="50" y="167"/>
                    <a:pt x="71" y="175"/>
                    <a:pt x="94" y="175"/>
                  </a:cubicBezTo>
                  <a:cubicBezTo>
                    <a:pt x="119" y="175"/>
                    <a:pt x="142" y="164"/>
                    <a:pt x="159" y="146"/>
                  </a:cubicBezTo>
                  <a:cubicBezTo>
                    <a:pt x="193" y="110"/>
                    <a:pt x="191" y="55"/>
                    <a:pt x="157" y="22"/>
                  </a:cubicBezTo>
                  <a:cubicBezTo>
                    <a:pt x="142" y="8"/>
                    <a:pt x="121"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7232066" y="2621907"/>
              <a:ext cx="8353" cy="7899"/>
            </a:xfrm>
            <a:custGeom>
              <a:avLst/>
              <a:gdLst/>
              <a:ahLst/>
              <a:cxnLst/>
              <a:rect l="l" t="t" r="r" b="b"/>
              <a:pathLst>
                <a:path w="184" h="174" extrusionOk="0">
                  <a:moveTo>
                    <a:pt x="99" y="69"/>
                  </a:moveTo>
                  <a:cubicBezTo>
                    <a:pt x="103" y="69"/>
                    <a:pt x="106" y="70"/>
                    <a:pt x="109" y="73"/>
                  </a:cubicBezTo>
                  <a:cubicBezTo>
                    <a:pt x="111" y="75"/>
                    <a:pt x="112" y="80"/>
                    <a:pt x="112" y="84"/>
                  </a:cubicBezTo>
                  <a:cubicBezTo>
                    <a:pt x="112" y="89"/>
                    <a:pt x="110" y="92"/>
                    <a:pt x="107" y="96"/>
                  </a:cubicBezTo>
                  <a:cubicBezTo>
                    <a:pt x="104" y="100"/>
                    <a:pt x="100" y="103"/>
                    <a:pt x="95" y="103"/>
                  </a:cubicBezTo>
                  <a:cubicBezTo>
                    <a:pt x="91" y="103"/>
                    <a:pt x="88" y="101"/>
                    <a:pt x="84" y="98"/>
                  </a:cubicBezTo>
                  <a:cubicBezTo>
                    <a:pt x="77" y="91"/>
                    <a:pt x="79" y="81"/>
                    <a:pt x="85" y="74"/>
                  </a:cubicBezTo>
                  <a:cubicBezTo>
                    <a:pt x="89" y="70"/>
                    <a:pt x="93" y="69"/>
                    <a:pt x="99" y="69"/>
                  </a:cubicBezTo>
                  <a:close/>
                  <a:moveTo>
                    <a:pt x="99" y="0"/>
                  </a:moveTo>
                  <a:cubicBezTo>
                    <a:pt x="76" y="0"/>
                    <a:pt x="53" y="9"/>
                    <a:pt x="36" y="26"/>
                  </a:cubicBezTo>
                  <a:cubicBezTo>
                    <a:pt x="3" y="60"/>
                    <a:pt x="0" y="115"/>
                    <a:pt x="34" y="148"/>
                  </a:cubicBezTo>
                  <a:cubicBezTo>
                    <a:pt x="50" y="164"/>
                    <a:pt x="71" y="173"/>
                    <a:pt x="94" y="173"/>
                  </a:cubicBezTo>
                  <a:cubicBezTo>
                    <a:pt x="119" y="173"/>
                    <a:pt x="141" y="164"/>
                    <a:pt x="158" y="147"/>
                  </a:cubicBezTo>
                  <a:cubicBezTo>
                    <a:pt x="174" y="129"/>
                    <a:pt x="184" y="107"/>
                    <a:pt x="184" y="84"/>
                  </a:cubicBezTo>
                  <a:cubicBezTo>
                    <a:pt x="184" y="61"/>
                    <a:pt x="174" y="40"/>
                    <a:pt x="159" y="24"/>
                  </a:cubicBezTo>
                  <a:cubicBezTo>
                    <a:pt x="143" y="8"/>
                    <a:pt x="121"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7219310" y="2634164"/>
              <a:ext cx="8443" cy="7899"/>
            </a:xfrm>
            <a:custGeom>
              <a:avLst/>
              <a:gdLst/>
              <a:ahLst/>
              <a:cxnLst/>
              <a:rect l="l" t="t" r="r" b="b"/>
              <a:pathLst>
                <a:path w="186" h="174" extrusionOk="0">
                  <a:moveTo>
                    <a:pt x="100" y="69"/>
                  </a:moveTo>
                  <a:cubicBezTo>
                    <a:pt x="104" y="69"/>
                    <a:pt x="107" y="70"/>
                    <a:pt x="112" y="73"/>
                  </a:cubicBezTo>
                  <a:cubicBezTo>
                    <a:pt x="115" y="75"/>
                    <a:pt x="116" y="80"/>
                    <a:pt x="116" y="85"/>
                  </a:cubicBezTo>
                  <a:cubicBezTo>
                    <a:pt x="116" y="90"/>
                    <a:pt x="113" y="94"/>
                    <a:pt x="111" y="96"/>
                  </a:cubicBezTo>
                  <a:cubicBezTo>
                    <a:pt x="107" y="100"/>
                    <a:pt x="103" y="102"/>
                    <a:pt x="99" y="102"/>
                  </a:cubicBezTo>
                  <a:cubicBezTo>
                    <a:pt x="95" y="102"/>
                    <a:pt x="90" y="100"/>
                    <a:pt x="86" y="96"/>
                  </a:cubicBezTo>
                  <a:cubicBezTo>
                    <a:pt x="80" y="91"/>
                    <a:pt x="80" y="81"/>
                    <a:pt x="86" y="74"/>
                  </a:cubicBezTo>
                  <a:cubicBezTo>
                    <a:pt x="91" y="70"/>
                    <a:pt x="95" y="69"/>
                    <a:pt x="100" y="69"/>
                  </a:cubicBezTo>
                  <a:close/>
                  <a:moveTo>
                    <a:pt x="100" y="0"/>
                  </a:moveTo>
                  <a:cubicBezTo>
                    <a:pt x="78" y="0"/>
                    <a:pt x="55" y="8"/>
                    <a:pt x="38" y="25"/>
                  </a:cubicBezTo>
                  <a:cubicBezTo>
                    <a:pt x="2" y="58"/>
                    <a:pt x="1" y="114"/>
                    <a:pt x="34" y="148"/>
                  </a:cubicBezTo>
                  <a:cubicBezTo>
                    <a:pt x="52" y="164"/>
                    <a:pt x="73" y="173"/>
                    <a:pt x="96" y="173"/>
                  </a:cubicBezTo>
                  <a:cubicBezTo>
                    <a:pt x="120" y="173"/>
                    <a:pt x="141" y="164"/>
                    <a:pt x="158" y="148"/>
                  </a:cubicBezTo>
                  <a:cubicBezTo>
                    <a:pt x="175" y="131"/>
                    <a:pt x="186" y="110"/>
                    <a:pt x="186" y="86"/>
                  </a:cubicBezTo>
                  <a:cubicBezTo>
                    <a:pt x="186" y="64"/>
                    <a:pt x="178" y="42"/>
                    <a:pt x="162" y="26"/>
                  </a:cubicBezTo>
                  <a:cubicBezTo>
                    <a:pt x="146" y="9"/>
                    <a:pt x="123"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7205873" y="2647328"/>
              <a:ext cx="8035" cy="7853"/>
            </a:xfrm>
            <a:custGeom>
              <a:avLst/>
              <a:gdLst/>
              <a:ahLst/>
              <a:cxnLst/>
              <a:rect l="l" t="t" r="r" b="b"/>
              <a:pathLst>
                <a:path w="177" h="173" extrusionOk="0">
                  <a:moveTo>
                    <a:pt x="89" y="68"/>
                  </a:moveTo>
                  <a:cubicBezTo>
                    <a:pt x="91" y="68"/>
                    <a:pt x="97" y="68"/>
                    <a:pt x="101" y="73"/>
                  </a:cubicBezTo>
                  <a:cubicBezTo>
                    <a:pt x="107" y="80"/>
                    <a:pt x="106" y="90"/>
                    <a:pt x="100" y="96"/>
                  </a:cubicBezTo>
                  <a:cubicBezTo>
                    <a:pt x="96" y="100"/>
                    <a:pt x="91" y="102"/>
                    <a:pt x="87" y="102"/>
                  </a:cubicBezTo>
                  <a:cubicBezTo>
                    <a:pt x="82" y="102"/>
                    <a:pt x="78" y="100"/>
                    <a:pt x="76" y="96"/>
                  </a:cubicBezTo>
                  <a:cubicBezTo>
                    <a:pt x="69" y="90"/>
                    <a:pt x="70" y="80"/>
                    <a:pt x="77" y="73"/>
                  </a:cubicBezTo>
                  <a:cubicBezTo>
                    <a:pt x="81" y="70"/>
                    <a:pt x="85" y="68"/>
                    <a:pt x="89" y="68"/>
                  </a:cubicBezTo>
                  <a:close/>
                  <a:moveTo>
                    <a:pt x="90" y="0"/>
                  </a:moveTo>
                  <a:cubicBezTo>
                    <a:pt x="69" y="0"/>
                    <a:pt x="47" y="7"/>
                    <a:pt x="31" y="23"/>
                  </a:cubicBezTo>
                  <a:cubicBezTo>
                    <a:pt x="13" y="38"/>
                    <a:pt x="3" y="61"/>
                    <a:pt x="2" y="85"/>
                  </a:cubicBezTo>
                  <a:cubicBezTo>
                    <a:pt x="1" y="107"/>
                    <a:pt x="8" y="129"/>
                    <a:pt x="24" y="146"/>
                  </a:cubicBezTo>
                  <a:cubicBezTo>
                    <a:pt x="39" y="163"/>
                    <a:pt x="61" y="172"/>
                    <a:pt x="86" y="172"/>
                  </a:cubicBezTo>
                  <a:cubicBezTo>
                    <a:pt x="108" y="172"/>
                    <a:pt x="131" y="163"/>
                    <a:pt x="147" y="148"/>
                  </a:cubicBezTo>
                  <a:cubicBezTo>
                    <a:pt x="164" y="132"/>
                    <a:pt x="175" y="110"/>
                    <a:pt x="176" y="86"/>
                  </a:cubicBezTo>
                  <a:cubicBezTo>
                    <a:pt x="177" y="64"/>
                    <a:pt x="169" y="42"/>
                    <a:pt x="154" y="26"/>
                  </a:cubicBezTo>
                  <a:cubicBezTo>
                    <a:pt x="137" y="9"/>
                    <a:pt x="11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7192890" y="2659177"/>
              <a:ext cx="8035" cy="7990"/>
            </a:xfrm>
            <a:custGeom>
              <a:avLst/>
              <a:gdLst/>
              <a:ahLst/>
              <a:cxnLst/>
              <a:rect l="l" t="t" r="r" b="b"/>
              <a:pathLst>
                <a:path w="177" h="176" extrusionOk="0">
                  <a:moveTo>
                    <a:pt x="90" y="71"/>
                  </a:moveTo>
                  <a:cubicBezTo>
                    <a:pt x="94" y="71"/>
                    <a:pt x="99" y="72"/>
                    <a:pt x="102" y="76"/>
                  </a:cubicBezTo>
                  <a:cubicBezTo>
                    <a:pt x="104" y="78"/>
                    <a:pt x="105" y="82"/>
                    <a:pt x="105" y="86"/>
                  </a:cubicBezTo>
                  <a:cubicBezTo>
                    <a:pt x="105" y="92"/>
                    <a:pt x="103" y="96"/>
                    <a:pt x="99" y="99"/>
                  </a:cubicBezTo>
                  <a:cubicBezTo>
                    <a:pt x="96" y="103"/>
                    <a:pt x="91" y="105"/>
                    <a:pt x="87" y="105"/>
                  </a:cubicBezTo>
                  <a:cubicBezTo>
                    <a:pt x="83" y="105"/>
                    <a:pt x="78" y="103"/>
                    <a:pt x="76" y="99"/>
                  </a:cubicBezTo>
                  <a:cubicBezTo>
                    <a:pt x="69" y="93"/>
                    <a:pt x="70" y="82"/>
                    <a:pt x="78" y="76"/>
                  </a:cubicBezTo>
                  <a:cubicBezTo>
                    <a:pt x="82" y="73"/>
                    <a:pt x="86" y="71"/>
                    <a:pt x="90" y="71"/>
                  </a:cubicBezTo>
                  <a:close/>
                  <a:moveTo>
                    <a:pt x="90" y="1"/>
                  </a:moveTo>
                  <a:cubicBezTo>
                    <a:pt x="69" y="1"/>
                    <a:pt x="47" y="8"/>
                    <a:pt x="30" y="23"/>
                  </a:cubicBezTo>
                  <a:cubicBezTo>
                    <a:pt x="12" y="39"/>
                    <a:pt x="3" y="61"/>
                    <a:pt x="2" y="85"/>
                  </a:cubicBezTo>
                  <a:cubicBezTo>
                    <a:pt x="1" y="108"/>
                    <a:pt x="8" y="130"/>
                    <a:pt x="23" y="146"/>
                  </a:cubicBezTo>
                  <a:cubicBezTo>
                    <a:pt x="39" y="164"/>
                    <a:pt x="62" y="175"/>
                    <a:pt x="86" y="175"/>
                  </a:cubicBezTo>
                  <a:cubicBezTo>
                    <a:pt x="108" y="175"/>
                    <a:pt x="130" y="167"/>
                    <a:pt x="146" y="151"/>
                  </a:cubicBezTo>
                  <a:cubicBezTo>
                    <a:pt x="165" y="135"/>
                    <a:pt x="176" y="113"/>
                    <a:pt x="176" y="89"/>
                  </a:cubicBezTo>
                  <a:cubicBezTo>
                    <a:pt x="177" y="66"/>
                    <a:pt x="170" y="44"/>
                    <a:pt x="154" y="27"/>
                  </a:cubicBezTo>
                  <a:cubicBezTo>
                    <a:pt x="138" y="10"/>
                    <a:pt x="114"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7178227" y="2672069"/>
              <a:ext cx="8897" cy="7853"/>
            </a:xfrm>
            <a:custGeom>
              <a:avLst/>
              <a:gdLst/>
              <a:ahLst/>
              <a:cxnLst/>
              <a:rect l="l" t="t" r="r" b="b"/>
              <a:pathLst>
                <a:path w="196" h="173" extrusionOk="0">
                  <a:moveTo>
                    <a:pt x="99" y="67"/>
                  </a:moveTo>
                  <a:cubicBezTo>
                    <a:pt x="102" y="67"/>
                    <a:pt x="108" y="68"/>
                    <a:pt x="111" y="72"/>
                  </a:cubicBezTo>
                  <a:cubicBezTo>
                    <a:pt x="116" y="79"/>
                    <a:pt x="116" y="89"/>
                    <a:pt x="109" y="97"/>
                  </a:cubicBezTo>
                  <a:cubicBezTo>
                    <a:pt x="104" y="99"/>
                    <a:pt x="100" y="102"/>
                    <a:pt x="97" y="102"/>
                  </a:cubicBezTo>
                  <a:cubicBezTo>
                    <a:pt x="94" y="102"/>
                    <a:pt x="89" y="100"/>
                    <a:pt x="84" y="97"/>
                  </a:cubicBezTo>
                  <a:cubicBezTo>
                    <a:pt x="78" y="91"/>
                    <a:pt x="79" y="79"/>
                    <a:pt x="88" y="72"/>
                  </a:cubicBezTo>
                  <a:cubicBezTo>
                    <a:pt x="92" y="70"/>
                    <a:pt x="95" y="67"/>
                    <a:pt x="99" y="67"/>
                  </a:cubicBezTo>
                  <a:close/>
                  <a:moveTo>
                    <a:pt x="100" y="1"/>
                  </a:moveTo>
                  <a:cubicBezTo>
                    <a:pt x="79" y="1"/>
                    <a:pt x="57" y="8"/>
                    <a:pt x="40" y="23"/>
                  </a:cubicBezTo>
                  <a:cubicBezTo>
                    <a:pt x="4" y="56"/>
                    <a:pt x="0" y="109"/>
                    <a:pt x="31" y="145"/>
                  </a:cubicBezTo>
                  <a:cubicBezTo>
                    <a:pt x="48" y="162"/>
                    <a:pt x="71" y="173"/>
                    <a:pt x="95" y="173"/>
                  </a:cubicBezTo>
                  <a:cubicBezTo>
                    <a:pt x="118" y="173"/>
                    <a:pt x="139" y="165"/>
                    <a:pt x="155" y="150"/>
                  </a:cubicBezTo>
                  <a:cubicBezTo>
                    <a:pt x="190" y="118"/>
                    <a:pt x="195" y="63"/>
                    <a:pt x="164" y="28"/>
                  </a:cubicBezTo>
                  <a:cubicBezTo>
                    <a:pt x="148" y="10"/>
                    <a:pt x="124"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6943581" y="2848292"/>
              <a:ext cx="8443" cy="7944"/>
            </a:xfrm>
            <a:custGeom>
              <a:avLst/>
              <a:gdLst/>
              <a:ahLst/>
              <a:cxnLst/>
              <a:rect l="l" t="t" r="r" b="b"/>
              <a:pathLst>
                <a:path w="186" h="175" extrusionOk="0">
                  <a:moveTo>
                    <a:pt x="89" y="70"/>
                  </a:moveTo>
                  <a:cubicBezTo>
                    <a:pt x="93" y="70"/>
                    <a:pt x="97" y="71"/>
                    <a:pt x="100" y="75"/>
                  </a:cubicBezTo>
                  <a:cubicBezTo>
                    <a:pt x="106" y="82"/>
                    <a:pt x="105" y="92"/>
                    <a:pt x="99" y="99"/>
                  </a:cubicBezTo>
                  <a:cubicBezTo>
                    <a:pt x="95" y="102"/>
                    <a:pt x="90" y="104"/>
                    <a:pt x="86" y="104"/>
                  </a:cubicBezTo>
                  <a:cubicBezTo>
                    <a:pt x="81" y="104"/>
                    <a:pt x="77" y="102"/>
                    <a:pt x="74" y="99"/>
                  </a:cubicBezTo>
                  <a:cubicBezTo>
                    <a:pt x="70" y="96"/>
                    <a:pt x="70" y="91"/>
                    <a:pt x="70" y="88"/>
                  </a:cubicBezTo>
                  <a:cubicBezTo>
                    <a:pt x="70" y="83"/>
                    <a:pt x="73" y="80"/>
                    <a:pt x="78" y="75"/>
                  </a:cubicBezTo>
                  <a:cubicBezTo>
                    <a:pt x="81" y="71"/>
                    <a:pt x="85" y="70"/>
                    <a:pt x="89" y="70"/>
                  </a:cubicBezTo>
                  <a:close/>
                  <a:moveTo>
                    <a:pt x="90" y="1"/>
                  </a:moveTo>
                  <a:cubicBezTo>
                    <a:pt x="68" y="1"/>
                    <a:pt x="45" y="9"/>
                    <a:pt x="28" y="25"/>
                  </a:cubicBezTo>
                  <a:cubicBezTo>
                    <a:pt x="10" y="43"/>
                    <a:pt x="1" y="65"/>
                    <a:pt x="1" y="88"/>
                  </a:cubicBezTo>
                  <a:cubicBezTo>
                    <a:pt x="1" y="111"/>
                    <a:pt x="9" y="133"/>
                    <a:pt x="26" y="149"/>
                  </a:cubicBezTo>
                  <a:cubicBezTo>
                    <a:pt x="42" y="165"/>
                    <a:pt x="63" y="175"/>
                    <a:pt x="86" y="175"/>
                  </a:cubicBezTo>
                  <a:cubicBezTo>
                    <a:pt x="110" y="175"/>
                    <a:pt x="131" y="165"/>
                    <a:pt x="148" y="149"/>
                  </a:cubicBezTo>
                  <a:cubicBezTo>
                    <a:pt x="183" y="114"/>
                    <a:pt x="185" y="62"/>
                    <a:pt x="153" y="27"/>
                  </a:cubicBezTo>
                  <a:cubicBezTo>
                    <a:pt x="136" y="10"/>
                    <a:pt x="11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7141185" y="2881612"/>
              <a:ext cx="142495" cy="142359"/>
            </a:xfrm>
            <a:custGeom>
              <a:avLst/>
              <a:gdLst/>
              <a:ahLst/>
              <a:cxnLst/>
              <a:rect l="l" t="t" r="r" b="b"/>
              <a:pathLst>
                <a:path w="3139" h="3136" extrusionOk="0">
                  <a:moveTo>
                    <a:pt x="1664" y="78"/>
                  </a:moveTo>
                  <a:lnTo>
                    <a:pt x="1770" y="240"/>
                  </a:lnTo>
                  <a:lnTo>
                    <a:pt x="1921" y="118"/>
                  </a:lnTo>
                  <a:lnTo>
                    <a:pt x="1997" y="296"/>
                  </a:lnTo>
                  <a:lnTo>
                    <a:pt x="2168" y="202"/>
                  </a:lnTo>
                  <a:lnTo>
                    <a:pt x="2212" y="391"/>
                  </a:lnTo>
                  <a:lnTo>
                    <a:pt x="2396" y="328"/>
                  </a:lnTo>
                  <a:lnTo>
                    <a:pt x="2407" y="520"/>
                  </a:lnTo>
                  <a:lnTo>
                    <a:pt x="2600" y="491"/>
                  </a:lnTo>
                  <a:lnTo>
                    <a:pt x="2577" y="683"/>
                  </a:lnTo>
                  <a:lnTo>
                    <a:pt x="2771" y="687"/>
                  </a:lnTo>
                  <a:lnTo>
                    <a:pt x="2716" y="873"/>
                  </a:lnTo>
                  <a:lnTo>
                    <a:pt x="2908" y="909"/>
                  </a:lnTo>
                  <a:lnTo>
                    <a:pt x="2822" y="1083"/>
                  </a:lnTo>
                  <a:lnTo>
                    <a:pt x="3002" y="1152"/>
                  </a:lnTo>
                  <a:lnTo>
                    <a:pt x="2886" y="1308"/>
                  </a:lnTo>
                  <a:lnTo>
                    <a:pt x="3052" y="1408"/>
                  </a:lnTo>
                  <a:lnTo>
                    <a:pt x="2912" y="1541"/>
                  </a:lnTo>
                  <a:lnTo>
                    <a:pt x="3057" y="1669"/>
                  </a:lnTo>
                  <a:lnTo>
                    <a:pt x="2896" y="1776"/>
                  </a:lnTo>
                  <a:lnTo>
                    <a:pt x="3018" y="1926"/>
                  </a:lnTo>
                  <a:lnTo>
                    <a:pt x="2840" y="2003"/>
                  </a:lnTo>
                  <a:lnTo>
                    <a:pt x="2934" y="2173"/>
                  </a:lnTo>
                  <a:lnTo>
                    <a:pt x="2745" y="2217"/>
                  </a:lnTo>
                  <a:lnTo>
                    <a:pt x="2808" y="2401"/>
                  </a:lnTo>
                  <a:lnTo>
                    <a:pt x="2614" y="2412"/>
                  </a:lnTo>
                  <a:lnTo>
                    <a:pt x="2645" y="2603"/>
                  </a:lnTo>
                  <a:lnTo>
                    <a:pt x="2453" y="2581"/>
                  </a:lnTo>
                  <a:lnTo>
                    <a:pt x="2449" y="2775"/>
                  </a:lnTo>
                  <a:lnTo>
                    <a:pt x="2263" y="2719"/>
                  </a:lnTo>
                  <a:lnTo>
                    <a:pt x="2226" y="2911"/>
                  </a:lnTo>
                  <a:lnTo>
                    <a:pt x="2052" y="2824"/>
                  </a:lnTo>
                  <a:lnTo>
                    <a:pt x="1981" y="3006"/>
                  </a:lnTo>
                  <a:lnTo>
                    <a:pt x="1826" y="2890"/>
                  </a:lnTo>
                  <a:lnTo>
                    <a:pt x="1726" y="3056"/>
                  </a:lnTo>
                  <a:lnTo>
                    <a:pt x="1593" y="2914"/>
                  </a:lnTo>
                  <a:lnTo>
                    <a:pt x="1465" y="3061"/>
                  </a:lnTo>
                  <a:lnTo>
                    <a:pt x="1358" y="2899"/>
                  </a:lnTo>
                  <a:lnTo>
                    <a:pt x="1208" y="3022"/>
                  </a:lnTo>
                  <a:lnTo>
                    <a:pt x="1131" y="2844"/>
                  </a:lnTo>
                  <a:lnTo>
                    <a:pt x="962" y="2938"/>
                  </a:lnTo>
                  <a:lnTo>
                    <a:pt x="916" y="2749"/>
                  </a:lnTo>
                  <a:lnTo>
                    <a:pt x="734" y="2812"/>
                  </a:lnTo>
                  <a:lnTo>
                    <a:pt x="721" y="2618"/>
                  </a:lnTo>
                  <a:lnTo>
                    <a:pt x="530" y="2649"/>
                  </a:lnTo>
                  <a:lnTo>
                    <a:pt x="552" y="2456"/>
                  </a:lnTo>
                  <a:lnTo>
                    <a:pt x="359" y="2452"/>
                  </a:lnTo>
                  <a:lnTo>
                    <a:pt x="414" y="2266"/>
                  </a:lnTo>
                  <a:lnTo>
                    <a:pt x="224" y="2229"/>
                  </a:lnTo>
                  <a:lnTo>
                    <a:pt x="312" y="2055"/>
                  </a:lnTo>
                  <a:lnTo>
                    <a:pt x="130" y="1985"/>
                  </a:lnTo>
                  <a:lnTo>
                    <a:pt x="246" y="1830"/>
                  </a:lnTo>
                  <a:lnTo>
                    <a:pt x="80" y="1730"/>
                  </a:lnTo>
                  <a:lnTo>
                    <a:pt x="220" y="1596"/>
                  </a:lnTo>
                  <a:lnTo>
                    <a:pt x="75" y="1469"/>
                  </a:lnTo>
                  <a:lnTo>
                    <a:pt x="236" y="1362"/>
                  </a:lnTo>
                  <a:lnTo>
                    <a:pt x="114" y="1211"/>
                  </a:lnTo>
                  <a:lnTo>
                    <a:pt x="292" y="1135"/>
                  </a:lnTo>
                  <a:lnTo>
                    <a:pt x="197" y="966"/>
                  </a:lnTo>
                  <a:lnTo>
                    <a:pt x="386" y="920"/>
                  </a:lnTo>
                  <a:lnTo>
                    <a:pt x="323" y="737"/>
                  </a:lnTo>
                  <a:lnTo>
                    <a:pt x="516" y="725"/>
                  </a:lnTo>
                  <a:lnTo>
                    <a:pt x="486" y="534"/>
                  </a:lnTo>
                  <a:lnTo>
                    <a:pt x="678" y="556"/>
                  </a:lnTo>
                  <a:lnTo>
                    <a:pt x="681" y="362"/>
                  </a:lnTo>
                  <a:lnTo>
                    <a:pt x="867" y="418"/>
                  </a:lnTo>
                  <a:lnTo>
                    <a:pt x="904" y="227"/>
                  </a:lnTo>
                  <a:lnTo>
                    <a:pt x="1078" y="314"/>
                  </a:lnTo>
                  <a:lnTo>
                    <a:pt x="1147" y="133"/>
                  </a:lnTo>
                  <a:lnTo>
                    <a:pt x="1303" y="249"/>
                  </a:lnTo>
                  <a:lnTo>
                    <a:pt x="1403" y="83"/>
                  </a:lnTo>
                  <a:lnTo>
                    <a:pt x="1536" y="224"/>
                  </a:lnTo>
                  <a:lnTo>
                    <a:pt x="1664" y="78"/>
                  </a:lnTo>
                  <a:close/>
                  <a:moveTo>
                    <a:pt x="1672" y="1"/>
                  </a:moveTo>
                  <a:lnTo>
                    <a:pt x="1538" y="155"/>
                  </a:lnTo>
                  <a:lnTo>
                    <a:pt x="1399" y="7"/>
                  </a:lnTo>
                  <a:lnTo>
                    <a:pt x="1294" y="182"/>
                  </a:lnTo>
                  <a:lnTo>
                    <a:pt x="1130" y="61"/>
                  </a:lnTo>
                  <a:lnTo>
                    <a:pt x="1058" y="251"/>
                  </a:lnTo>
                  <a:lnTo>
                    <a:pt x="876" y="160"/>
                  </a:lnTo>
                  <a:lnTo>
                    <a:pt x="837" y="360"/>
                  </a:lnTo>
                  <a:lnTo>
                    <a:pt x="642" y="302"/>
                  </a:lnTo>
                  <a:lnTo>
                    <a:pt x="639" y="507"/>
                  </a:lnTo>
                  <a:lnTo>
                    <a:pt x="435" y="483"/>
                  </a:lnTo>
                  <a:lnTo>
                    <a:pt x="467" y="684"/>
                  </a:lnTo>
                  <a:lnTo>
                    <a:pt x="265" y="697"/>
                  </a:lnTo>
                  <a:lnTo>
                    <a:pt x="330" y="889"/>
                  </a:lnTo>
                  <a:lnTo>
                    <a:pt x="131" y="936"/>
                  </a:lnTo>
                  <a:lnTo>
                    <a:pt x="230" y="1114"/>
                  </a:lnTo>
                  <a:lnTo>
                    <a:pt x="43" y="1194"/>
                  </a:lnTo>
                  <a:lnTo>
                    <a:pt x="171" y="1353"/>
                  </a:lnTo>
                  <a:lnTo>
                    <a:pt x="1" y="1464"/>
                  </a:lnTo>
                  <a:lnTo>
                    <a:pt x="155" y="1599"/>
                  </a:lnTo>
                  <a:lnTo>
                    <a:pt x="7" y="1740"/>
                  </a:lnTo>
                  <a:lnTo>
                    <a:pt x="182" y="1845"/>
                  </a:lnTo>
                  <a:lnTo>
                    <a:pt x="61" y="2008"/>
                  </a:lnTo>
                  <a:lnTo>
                    <a:pt x="252" y="2080"/>
                  </a:lnTo>
                  <a:lnTo>
                    <a:pt x="161" y="2263"/>
                  </a:lnTo>
                  <a:lnTo>
                    <a:pt x="362" y="2301"/>
                  </a:lnTo>
                  <a:lnTo>
                    <a:pt x="304" y="2496"/>
                  </a:lnTo>
                  <a:lnTo>
                    <a:pt x="508" y="2500"/>
                  </a:lnTo>
                  <a:lnTo>
                    <a:pt x="484" y="2702"/>
                  </a:lnTo>
                  <a:lnTo>
                    <a:pt x="686" y="2671"/>
                  </a:lnTo>
                  <a:lnTo>
                    <a:pt x="698" y="2874"/>
                  </a:lnTo>
                  <a:lnTo>
                    <a:pt x="890" y="2808"/>
                  </a:lnTo>
                  <a:lnTo>
                    <a:pt x="937" y="3006"/>
                  </a:lnTo>
                  <a:lnTo>
                    <a:pt x="1116" y="2907"/>
                  </a:lnTo>
                  <a:lnTo>
                    <a:pt x="1196" y="3094"/>
                  </a:lnTo>
                  <a:lnTo>
                    <a:pt x="1354" y="2966"/>
                  </a:lnTo>
                  <a:lnTo>
                    <a:pt x="1467" y="3136"/>
                  </a:lnTo>
                  <a:lnTo>
                    <a:pt x="1600" y="2982"/>
                  </a:lnTo>
                  <a:lnTo>
                    <a:pt x="1739" y="3130"/>
                  </a:lnTo>
                  <a:lnTo>
                    <a:pt x="1844" y="2954"/>
                  </a:lnTo>
                  <a:lnTo>
                    <a:pt x="2008" y="3076"/>
                  </a:lnTo>
                  <a:lnTo>
                    <a:pt x="2081" y="2885"/>
                  </a:lnTo>
                  <a:lnTo>
                    <a:pt x="2263" y="2977"/>
                  </a:lnTo>
                  <a:lnTo>
                    <a:pt x="2302" y="2776"/>
                  </a:lnTo>
                  <a:lnTo>
                    <a:pt x="2497" y="2834"/>
                  </a:lnTo>
                  <a:lnTo>
                    <a:pt x="2501" y="2630"/>
                  </a:lnTo>
                  <a:lnTo>
                    <a:pt x="2704" y="2654"/>
                  </a:lnTo>
                  <a:lnTo>
                    <a:pt x="2672" y="2452"/>
                  </a:lnTo>
                  <a:lnTo>
                    <a:pt x="2876" y="2440"/>
                  </a:lnTo>
                  <a:lnTo>
                    <a:pt x="2809" y="2248"/>
                  </a:lnTo>
                  <a:lnTo>
                    <a:pt x="3009" y="2200"/>
                  </a:lnTo>
                  <a:lnTo>
                    <a:pt x="2909" y="2022"/>
                  </a:lnTo>
                  <a:lnTo>
                    <a:pt x="3097" y="1942"/>
                  </a:lnTo>
                  <a:lnTo>
                    <a:pt x="2967" y="1784"/>
                  </a:lnTo>
                  <a:lnTo>
                    <a:pt x="3138" y="1672"/>
                  </a:lnTo>
                  <a:lnTo>
                    <a:pt x="2983" y="1537"/>
                  </a:lnTo>
                  <a:lnTo>
                    <a:pt x="3131" y="1398"/>
                  </a:lnTo>
                  <a:lnTo>
                    <a:pt x="2956" y="1292"/>
                  </a:lnTo>
                  <a:lnTo>
                    <a:pt x="3077" y="1129"/>
                  </a:lnTo>
                  <a:lnTo>
                    <a:pt x="2886" y="1056"/>
                  </a:lnTo>
                  <a:lnTo>
                    <a:pt x="2977" y="874"/>
                  </a:lnTo>
                  <a:lnTo>
                    <a:pt x="2777" y="836"/>
                  </a:lnTo>
                  <a:lnTo>
                    <a:pt x="2835" y="641"/>
                  </a:lnTo>
                  <a:lnTo>
                    <a:pt x="2630" y="638"/>
                  </a:lnTo>
                  <a:lnTo>
                    <a:pt x="2654" y="434"/>
                  </a:lnTo>
                  <a:lnTo>
                    <a:pt x="2453" y="466"/>
                  </a:lnTo>
                  <a:lnTo>
                    <a:pt x="2440" y="263"/>
                  </a:lnTo>
                  <a:lnTo>
                    <a:pt x="2248" y="329"/>
                  </a:lnTo>
                  <a:lnTo>
                    <a:pt x="2201" y="129"/>
                  </a:lnTo>
                  <a:lnTo>
                    <a:pt x="2023" y="228"/>
                  </a:lnTo>
                  <a:lnTo>
                    <a:pt x="1942" y="41"/>
                  </a:lnTo>
                  <a:lnTo>
                    <a:pt x="1784" y="170"/>
                  </a:lnTo>
                  <a:lnTo>
                    <a:pt x="1672"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7147540" y="2892416"/>
              <a:ext cx="126788" cy="120705"/>
            </a:xfrm>
            <a:custGeom>
              <a:avLst/>
              <a:gdLst/>
              <a:ahLst/>
              <a:cxnLst/>
              <a:rect l="l" t="t" r="r" b="b"/>
              <a:pathLst>
                <a:path w="2793" h="2659" extrusionOk="0">
                  <a:moveTo>
                    <a:pt x="1424" y="45"/>
                  </a:moveTo>
                  <a:cubicBezTo>
                    <a:pt x="1490" y="45"/>
                    <a:pt x="1557" y="50"/>
                    <a:pt x="1622" y="62"/>
                  </a:cubicBezTo>
                  <a:cubicBezTo>
                    <a:pt x="1961" y="115"/>
                    <a:pt x="2258" y="295"/>
                    <a:pt x="2460" y="571"/>
                  </a:cubicBezTo>
                  <a:cubicBezTo>
                    <a:pt x="2663" y="850"/>
                    <a:pt x="2746" y="1188"/>
                    <a:pt x="2693" y="1526"/>
                  </a:cubicBezTo>
                  <a:cubicBezTo>
                    <a:pt x="2595" y="2156"/>
                    <a:pt x="2063" y="2612"/>
                    <a:pt x="1427" y="2612"/>
                  </a:cubicBezTo>
                  <a:cubicBezTo>
                    <a:pt x="1361" y="2612"/>
                    <a:pt x="1295" y="2607"/>
                    <a:pt x="1229" y="2596"/>
                  </a:cubicBezTo>
                  <a:cubicBezTo>
                    <a:pt x="531" y="2489"/>
                    <a:pt x="49" y="1831"/>
                    <a:pt x="157" y="1131"/>
                  </a:cubicBezTo>
                  <a:cubicBezTo>
                    <a:pt x="254" y="502"/>
                    <a:pt x="787" y="45"/>
                    <a:pt x="1424" y="45"/>
                  </a:cubicBezTo>
                  <a:close/>
                  <a:moveTo>
                    <a:pt x="1424" y="1"/>
                  </a:moveTo>
                  <a:cubicBezTo>
                    <a:pt x="765" y="1"/>
                    <a:pt x="214" y="474"/>
                    <a:pt x="112" y="1126"/>
                  </a:cubicBezTo>
                  <a:cubicBezTo>
                    <a:pt x="0" y="1851"/>
                    <a:pt x="498" y="2531"/>
                    <a:pt x="1222" y="2643"/>
                  </a:cubicBezTo>
                  <a:cubicBezTo>
                    <a:pt x="1290" y="2653"/>
                    <a:pt x="1359" y="2658"/>
                    <a:pt x="1427" y="2658"/>
                  </a:cubicBezTo>
                  <a:cubicBezTo>
                    <a:pt x="2086" y="2658"/>
                    <a:pt x="2637" y="2185"/>
                    <a:pt x="2738" y="1533"/>
                  </a:cubicBezTo>
                  <a:cubicBezTo>
                    <a:pt x="2793" y="1182"/>
                    <a:pt x="2706" y="831"/>
                    <a:pt x="2497" y="545"/>
                  </a:cubicBezTo>
                  <a:cubicBezTo>
                    <a:pt x="2289" y="259"/>
                    <a:pt x="1981" y="73"/>
                    <a:pt x="1629" y="17"/>
                  </a:cubicBezTo>
                  <a:cubicBezTo>
                    <a:pt x="1561" y="6"/>
                    <a:pt x="1492" y="1"/>
                    <a:pt x="142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7150582" y="2895321"/>
              <a:ext cx="120932" cy="115122"/>
            </a:xfrm>
            <a:custGeom>
              <a:avLst/>
              <a:gdLst/>
              <a:ahLst/>
              <a:cxnLst/>
              <a:rect l="l" t="t" r="r" b="b"/>
              <a:pathLst>
                <a:path w="2664" h="2536" extrusionOk="0">
                  <a:moveTo>
                    <a:pt x="1357" y="43"/>
                  </a:moveTo>
                  <a:cubicBezTo>
                    <a:pt x="1420" y="43"/>
                    <a:pt x="1483" y="49"/>
                    <a:pt x="1546" y="58"/>
                  </a:cubicBezTo>
                  <a:cubicBezTo>
                    <a:pt x="1868" y="108"/>
                    <a:pt x="2152" y="281"/>
                    <a:pt x="2344" y="544"/>
                  </a:cubicBezTo>
                  <a:cubicBezTo>
                    <a:pt x="2537" y="808"/>
                    <a:pt x="2616" y="1132"/>
                    <a:pt x="2565" y="1452"/>
                  </a:cubicBezTo>
                  <a:cubicBezTo>
                    <a:pt x="2475" y="2042"/>
                    <a:pt x="1957" y="2488"/>
                    <a:pt x="1361" y="2488"/>
                  </a:cubicBezTo>
                  <a:cubicBezTo>
                    <a:pt x="1298" y="2488"/>
                    <a:pt x="1234" y="2483"/>
                    <a:pt x="1172" y="2473"/>
                  </a:cubicBezTo>
                  <a:cubicBezTo>
                    <a:pt x="507" y="2371"/>
                    <a:pt x="49" y="1744"/>
                    <a:pt x="152" y="1079"/>
                  </a:cubicBezTo>
                  <a:cubicBezTo>
                    <a:pt x="245" y="479"/>
                    <a:pt x="751" y="43"/>
                    <a:pt x="1357" y="43"/>
                  </a:cubicBezTo>
                  <a:close/>
                  <a:moveTo>
                    <a:pt x="1358" y="0"/>
                  </a:moveTo>
                  <a:cubicBezTo>
                    <a:pt x="729" y="0"/>
                    <a:pt x="203" y="452"/>
                    <a:pt x="107" y="1074"/>
                  </a:cubicBezTo>
                  <a:cubicBezTo>
                    <a:pt x="1" y="1764"/>
                    <a:pt x="475" y="2413"/>
                    <a:pt x="1166" y="2520"/>
                  </a:cubicBezTo>
                  <a:cubicBezTo>
                    <a:pt x="1230" y="2530"/>
                    <a:pt x="1297" y="2535"/>
                    <a:pt x="1361" y="2535"/>
                  </a:cubicBezTo>
                  <a:cubicBezTo>
                    <a:pt x="1979" y="2535"/>
                    <a:pt x="2517" y="2073"/>
                    <a:pt x="2612" y="1462"/>
                  </a:cubicBezTo>
                  <a:cubicBezTo>
                    <a:pt x="2663" y="1128"/>
                    <a:pt x="2583" y="792"/>
                    <a:pt x="2383" y="520"/>
                  </a:cubicBezTo>
                  <a:cubicBezTo>
                    <a:pt x="2183" y="246"/>
                    <a:pt x="1887" y="67"/>
                    <a:pt x="1553" y="15"/>
                  </a:cubicBezTo>
                  <a:cubicBezTo>
                    <a:pt x="1489" y="4"/>
                    <a:pt x="1423" y="0"/>
                    <a:pt x="13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7191801" y="2933635"/>
              <a:ext cx="40084" cy="38132"/>
            </a:xfrm>
            <a:custGeom>
              <a:avLst/>
              <a:gdLst/>
              <a:ahLst/>
              <a:cxnLst/>
              <a:rect l="l" t="t" r="r" b="b"/>
              <a:pathLst>
                <a:path w="883" h="840" extrusionOk="0">
                  <a:moveTo>
                    <a:pt x="450" y="48"/>
                  </a:moveTo>
                  <a:cubicBezTo>
                    <a:pt x="470" y="48"/>
                    <a:pt x="489" y="50"/>
                    <a:pt x="508" y="53"/>
                  </a:cubicBezTo>
                  <a:cubicBezTo>
                    <a:pt x="607" y="68"/>
                    <a:pt x="695" y="121"/>
                    <a:pt x="753" y="201"/>
                  </a:cubicBezTo>
                  <a:cubicBezTo>
                    <a:pt x="812" y="282"/>
                    <a:pt x="835" y="381"/>
                    <a:pt x="819" y="480"/>
                  </a:cubicBezTo>
                  <a:cubicBezTo>
                    <a:pt x="792" y="660"/>
                    <a:pt x="633" y="796"/>
                    <a:pt x="452" y="796"/>
                  </a:cubicBezTo>
                  <a:cubicBezTo>
                    <a:pt x="432" y="796"/>
                    <a:pt x="413" y="795"/>
                    <a:pt x="394" y="792"/>
                  </a:cubicBezTo>
                  <a:cubicBezTo>
                    <a:pt x="190" y="760"/>
                    <a:pt x="49" y="569"/>
                    <a:pt x="81" y="365"/>
                  </a:cubicBezTo>
                  <a:cubicBezTo>
                    <a:pt x="109" y="184"/>
                    <a:pt x="267" y="48"/>
                    <a:pt x="450" y="48"/>
                  </a:cubicBezTo>
                  <a:close/>
                  <a:moveTo>
                    <a:pt x="450" y="1"/>
                  </a:moveTo>
                  <a:cubicBezTo>
                    <a:pt x="242" y="1"/>
                    <a:pt x="68" y="150"/>
                    <a:pt x="36" y="355"/>
                  </a:cubicBezTo>
                  <a:cubicBezTo>
                    <a:pt x="1" y="584"/>
                    <a:pt x="158" y="798"/>
                    <a:pt x="387" y="834"/>
                  </a:cubicBezTo>
                  <a:cubicBezTo>
                    <a:pt x="408" y="837"/>
                    <a:pt x="431" y="839"/>
                    <a:pt x="452" y="839"/>
                  </a:cubicBezTo>
                  <a:cubicBezTo>
                    <a:pt x="454" y="839"/>
                    <a:pt x="456" y="839"/>
                    <a:pt x="458" y="839"/>
                  </a:cubicBezTo>
                  <a:cubicBezTo>
                    <a:pt x="663" y="839"/>
                    <a:pt x="834" y="690"/>
                    <a:pt x="865" y="486"/>
                  </a:cubicBezTo>
                  <a:cubicBezTo>
                    <a:pt x="882" y="375"/>
                    <a:pt x="856" y="265"/>
                    <a:pt x="789" y="174"/>
                  </a:cubicBezTo>
                  <a:cubicBezTo>
                    <a:pt x="723" y="83"/>
                    <a:pt x="626" y="25"/>
                    <a:pt x="515" y="6"/>
                  </a:cubicBezTo>
                  <a:cubicBezTo>
                    <a:pt x="494" y="2"/>
                    <a:pt x="471" y="1"/>
                    <a:pt x="45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7197747" y="2938719"/>
              <a:ext cx="29053" cy="28145"/>
            </a:xfrm>
            <a:custGeom>
              <a:avLst/>
              <a:gdLst/>
              <a:ahLst/>
              <a:cxnLst/>
              <a:rect l="l" t="t" r="r" b="b"/>
              <a:pathLst>
                <a:path w="640" h="620" extrusionOk="0">
                  <a:moveTo>
                    <a:pt x="319" y="45"/>
                  </a:moveTo>
                  <a:cubicBezTo>
                    <a:pt x="333" y="45"/>
                    <a:pt x="345" y="46"/>
                    <a:pt x="360" y="47"/>
                  </a:cubicBezTo>
                  <a:cubicBezTo>
                    <a:pt x="430" y="58"/>
                    <a:pt x="492" y="97"/>
                    <a:pt x="533" y="153"/>
                  </a:cubicBezTo>
                  <a:cubicBezTo>
                    <a:pt x="575" y="211"/>
                    <a:pt x="592" y="281"/>
                    <a:pt x="580" y="351"/>
                  </a:cubicBezTo>
                  <a:cubicBezTo>
                    <a:pt x="560" y="479"/>
                    <a:pt x="451" y="575"/>
                    <a:pt x="321" y="575"/>
                  </a:cubicBezTo>
                  <a:cubicBezTo>
                    <a:pt x="307" y="575"/>
                    <a:pt x="293" y="573"/>
                    <a:pt x="279" y="571"/>
                  </a:cubicBezTo>
                  <a:cubicBezTo>
                    <a:pt x="208" y="561"/>
                    <a:pt x="148" y="524"/>
                    <a:pt x="106" y="466"/>
                  </a:cubicBezTo>
                  <a:cubicBezTo>
                    <a:pt x="64" y="409"/>
                    <a:pt x="47" y="339"/>
                    <a:pt x="58" y="269"/>
                  </a:cubicBezTo>
                  <a:cubicBezTo>
                    <a:pt x="78" y="141"/>
                    <a:pt x="190" y="45"/>
                    <a:pt x="319" y="45"/>
                  </a:cubicBezTo>
                  <a:close/>
                  <a:moveTo>
                    <a:pt x="318" y="0"/>
                  </a:moveTo>
                  <a:cubicBezTo>
                    <a:pt x="166" y="0"/>
                    <a:pt x="36" y="110"/>
                    <a:pt x="13" y="262"/>
                  </a:cubicBezTo>
                  <a:cubicBezTo>
                    <a:pt x="0" y="344"/>
                    <a:pt x="21" y="426"/>
                    <a:pt x="70" y="493"/>
                  </a:cubicBezTo>
                  <a:cubicBezTo>
                    <a:pt x="118" y="561"/>
                    <a:pt x="191" y="604"/>
                    <a:pt x="273" y="616"/>
                  </a:cubicBezTo>
                  <a:cubicBezTo>
                    <a:pt x="289" y="619"/>
                    <a:pt x="305" y="620"/>
                    <a:pt x="321" y="620"/>
                  </a:cubicBezTo>
                  <a:cubicBezTo>
                    <a:pt x="475" y="620"/>
                    <a:pt x="603" y="509"/>
                    <a:pt x="627" y="357"/>
                  </a:cubicBezTo>
                  <a:cubicBezTo>
                    <a:pt x="639" y="275"/>
                    <a:pt x="619" y="194"/>
                    <a:pt x="570" y="126"/>
                  </a:cubicBezTo>
                  <a:cubicBezTo>
                    <a:pt x="521" y="61"/>
                    <a:pt x="449" y="18"/>
                    <a:pt x="366" y="4"/>
                  </a:cubicBezTo>
                  <a:cubicBezTo>
                    <a:pt x="350" y="1"/>
                    <a:pt x="334" y="0"/>
                    <a:pt x="31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7204965" y="2945755"/>
              <a:ext cx="14572" cy="14027"/>
            </a:xfrm>
            <a:custGeom>
              <a:avLst/>
              <a:gdLst/>
              <a:ahLst/>
              <a:cxnLst/>
              <a:rect l="l" t="t" r="r" b="b"/>
              <a:pathLst>
                <a:path w="321" h="309" extrusionOk="0">
                  <a:moveTo>
                    <a:pt x="160" y="45"/>
                  </a:moveTo>
                  <a:cubicBezTo>
                    <a:pt x="165" y="45"/>
                    <a:pt x="172" y="45"/>
                    <a:pt x="178" y="47"/>
                  </a:cubicBezTo>
                  <a:cubicBezTo>
                    <a:pt x="206" y="50"/>
                    <a:pt x="232" y="66"/>
                    <a:pt x="248" y="90"/>
                  </a:cubicBezTo>
                  <a:cubicBezTo>
                    <a:pt x="265" y="114"/>
                    <a:pt x="274" y="143"/>
                    <a:pt x="268" y="172"/>
                  </a:cubicBezTo>
                  <a:cubicBezTo>
                    <a:pt x="260" y="226"/>
                    <a:pt x="215" y="264"/>
                    <a:pt x="161" y="264"/>
                  </a:cubicBezTo>
                  <a:cubicBezTo>
                    <a:pt x="155" y="264"/>
                    <a:pt x="149" y="263"/>
                    <a:pt x="143" y="262"/>
                  </a:cubicBezTo>
                  <a:cubicBezTo>
                    <a:pt x="114" y="259"/>
                    <a:pt x="89" y="243"/>
                    <a:pt x="72" y="219"/>
                  </a:cubicBezTo>
                  <a:cubicBezTo>
                    <a:pt x="54" y="196"/>
                    <a:pt x="48" y="166"/>
                    <a:pt x="52" y="138"/>
                  </a:cubicBezTo>
                  <a:cubicBezTo>
                    <a:pt x="60" y="85"/>
                    <a:pt x="106" y="45"/>
                    <a:pt x="160" y="45"/>
                  </a:cubicBezTo>
                  <a:close/>
                  <a:moveTo>
                    <a:pt x="161" y="0"/>
                  </a:moveTo>
                  <a:cubicBezTo>
                    <a:pt x="86" y="0"/>
                    <a:pt x="19" y="56"/>
                    <a:pt x="7" y="130"/>
                  </a:cubicBezTo>
                  <a:cubicBezTo>
                    <a:pt x="1" y="172"/>
                    <a:pt x="11" y="213"/>
                    <a:pt x="35" y="245"/>
                  </a:cubicBezTo>
                  <a:cubicBezTo>
                    <a:pt x="60" y="279"/>
                    <a:pt x="96" y="301"/>
                    <a:pt x="137" y="308"/>
                  </a:cubicBezTo>
                  <a:cubicBezTo>
                    <a:pt x="144" y="309"/>
                    <a:pt x="152" y="309"/>
                    <a:pt x="160" y="309"/>
                  </a:cubicBezTo>
                  <a:cubicBezTo>
                    <a:pt x="237" y="309"/>
                    <a:pt x="301" y="254"/>
                    <a:pt x="313" y="177"/>
                  </a:cubicBezTo>
                  <a:cubicBezTo>
                    <a:pt x="320" y="137"/>
                    <a:pt x="310" y="96"/>
                    <a:pt x="285" y="63"/>
                  </a:cubicBezTo>
                  <a:cubicBezTo>
                    <a:pt x="262" y="31"/>
                    <a:pt x="225" y="8"/>
                    <a:pt x="184" y="2"/>
                  </a:cubicBezTo>
                  <a:cubicBezTo>
                    <a:pt x="176" y="1"/>
                    <a:pt x="169" y="0"/>
                    <a:pt x="16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7161204" y="2938310"/>
              <a:ext cx="16251" cy="15797"/>
            </a:xfrm>
            <a:custGeom>
              <a:avLst/>
              <a:gdLst/>
              <a:ahLst/>
              <a:cxnLst/>
              <a:rect l="l" t="t" r="r" b="b"/>
              <a:pathLst>
                <a:path w="358" h="348" extrusionOk="0">
                  <a:moveTo>
                    <a:pt x="179" y="46"/>
                  </a:moveTo>
                  <a:cubicBezTo>
                    <a:pt x="185" y="46"/>
                    <a:pt x="193" y="46"/>
                    <a:pt x="199" y="48"/>
                  </a:cubicBezTo>
                  <a:cubicBezTo>
                    <a:pt x="233" y="53"/>
                    <a:pt x="262" y="71"/>
                    <a:pt x="282" y="97"/>
                  </a:cubicBezTo>
                  <a:cubicBezTo>
                    <a:pt x="301" y="125"/>
                    <a:pt x="311" y="159"/>
                    <a:pt x="305" y="192"/>
                  </a:cubicBezTo>
                  <a:cubicBezTo>
                    <a:pt x="296" y="254"/>
                    <a:pt x="242" y="300"/>
                    <a:pt x="178" y="300"/>
                  </a:cubicBezTo>
                  <a:cubicBezTo>
                    <a:pt x="172" y="300"/>
                    <a:pt x="166" y="300"/>
                    <a:pt x="159" y="299"/>
                  </a:cubicBezTo>
                  <a:cubicBezTo>
                    <a:pt x="125" y="293"/>
                    <a:pt x="96" y="275"/>
                    <a:pt x="77" y="249"/>
                  </a:cubicBezTo>
                  <a:cubicBezTo>
                    <a:pt x="57" y="222"/>
                    <a:pt x="48" y="188"/>
                    <a:pt x="53" y="154"/>
                  </a:cubicBezTo>
                  <a:cubicBezTo>
                    <a:pt x="63" y="92"/>
                    <a:pt x="117" y="46"/>
                    <a:pt x="179" y="46"/>
                  </a:cubicBezTo>
                  <a:close/>
                  <a:moveTo>
                    <a:pt x="179" y="0"/>
                  </a:moveTo>
                  <a:cubicBezTo>
                    <a:pt x="94" y="0"/>
                    <a:pt x="21" y="64"/>
                    <a:pt x="8" y="147"/>
                  </a:cubicBezTo>
                  <a:cubicBezTo>
                    <a:pt x="1" y="193"/>
                    <a:pt x="11" y="239"/>
                    <a:pt x="40" y="276"/>
                  </a:cubicBezTo>
                  <a:cubicBezTo>
                    <a:pt x="67" y="313"/>
                    <a:pt x="106" y="339"/>
                    <a:pt x="153" y="345"/>
                  </a:cubicBezTo>
                  <a:cubicBezTo>
                    <a:pt x="162" y="346"/>
                    <a:pt x="172" y="347"/>
                    <a:pt x="179" y="347"/>
                  </a:cubicBezTo>
                  <a:cubicBezTo>
                    <a:pt x="263" y="347"/>
                    <a:pt x="337" y="285"/>
                    <a:pt x="351" y="202"/>
                  </a:cubicBezTo>
                  <a:cubicBezTo>
                    <a:pt x="357" y="154"/>
                    <a:pt x="347" y="108"/>
                    <a:pt x="319" y="71"/>
                  </a:cubicBezTo>
                  <a:cubicBezTo>
                    <a:pt x="291" y="34"/>
                    <a:pt x="252" y="9"/>
                    <a:pt x="205" y="2"/>
                  </a:cubicBezTo>
                  <a:cubicBezTo>
                    <a:pt x="196" y="1"/>
                    <a:pt x="188" y="0"/>
                    <a:pt x="17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7246774" y="2951657"/>
              <a:ext cx="16569" cy="15752"/>
            </a:xfrm>
            <a:custGeom>
              <a:avLst/>
              <a:gdLst/>
              <a:ahLst/>
              <a:cxnLst/>
              <a:rect l="l" t="t" r="r" b="b"/>
              <a:pathLst>
                <a:path w="365" h="347" extrusionOk="0">
                  <a:moveTo>
                    <a:pt x="187" y="46"/>
                  </a:moveTo>
                  <a:cubicBezTo>
                    <a:pt x="193" y="46"/>
                    <a:pt x="201" y="46"/>
                    <a:pt x="207" y="47"/>
                  </a:cubicBezTo>
                  <a:cubicBezTo>
                    <a:pt x="239" y="51"/>
                    <a:pt x="269" y="70"/>
                    <a:pt x="288" y="97"/>
                  </a:cubicBezTo>
                  <a:cubicBezTo>
                    <a:pt x="308" y="125"/>
                    <a:pt x="318" y="158"/>
                    <a:pt x="312" y="192"/>
                  </a:cubicBezTo>
                  <a:cubicBezTo>
                    <a:pt x="303" y="255"/>
                    <a:pt x="248" y="300"/>
                    <a:pt x="186" y="300"/>
                  </a:cubicBezTo>
                  <a:cubicBezTo>
                    <a:pt x="180" y="300"/>
                    <a:pt x="173" y="300"/>
                    <a:pt x="167" y="299"/>
                  </a:cubicBezTo>
                  <a:cubicBezTo>
                    <a:pt x="97" y="288"/>
                    <a:pt x="50" y="223"/>
                    <a:pt x="60" y="154"/>
                  </a:cubicBezTo>
                  <a:cubicBezTo>
                    <a:pt x="70" y="92"/>
                    <a:pt x="124" y="46"/>
                    <a:pt x="187" y="46"/>
                  </a:cubicBezTo>
                  <a:close/>
                  <a:moveTo>
                    <a:pt x="183" y="0"/>
                  </a:moveTo>
                  <a:cubicBezTo>
                    <a:pt x="100" y="0"/>
                    <a:pt x="27" y="61"/>
                    <a:pt x="14" y="146"/>
                  </a:cubicBezTo>
                  <a:cubicBezTo>
                    <a:pt x="0" y="241"/>
                    <a:pt x="65" y="329"/>
                    <a:pt x="159" y="343"/>
                  </a:cubicBezTo>
                  <a:cubicBezTo>
                    <a:pt x="169" y="345"/>
                    <a:pt x="177" y="346"/>
                    <a:pt x="186" y="346"/>
                  </a:cubicBezTo>
                  <a:cubicBezTo>
                    <a:pt x="271" y="346"/>
                    <a:pt x="344" y="284"/>
                    <a:pt x="357" y="200"/>
                  </a:cubicBezTo>
                  <a:cubicBezTo>
                    <a:pt x="364" y="154"/>
                    <a:pt x="354" y="109"/>
                    <a:pt x="325" y="71"/>
                  </a:cubicBezTo>
                  <a:cubicBezTo>
                    <a:pt x="298" y="34"/>
                    <a:pt x="259" y="9"/>
                    <a:pt x="212" y="3"/>
                  </a:cubicBezTo>
                  <a:cubicBezTo>
                    <a:pt x="203" y="1"/>
                    <a:pt x="193" y="0"/>
                    <a:pt x="18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7177002" y="2978803"/>
              <a:ext cx="16887" cy="15797"/>
            </a:xfrm>
            <a:custGeom>
              <a:avLst/>
              <a:gdLst/>
              <a:ahLst/>
              <a:cxnLst/>
              <a:rect l="l" t="t" r="r" b="b"/>
              <a:pathLst>
                <a:path w="372" h="348" extrusionOk="0">
                  <a:moveTo>
                    <a:pt x="178" y="46"/>
                  </a:moveTo>
                  <a:cubicBezTo>
                    <a:pt x="206" y="46"/>
                    <a:pt x="235" y="55"/>
                    <a:pt x="258" y="74"/>
                  </a:cubicBezTo>
                  <a:cubicBezTo>
                    <a:pt x="312" y="117"/>
                    <a:pt x="320" y="198"/>
                    <a:pt x="277" y="253"/>
                  </a:cubicBezTo>
                  <a:cubicBezTo>
                    <a:pt x="253" y="284"/>
                    <a:pt x="215" y="300"/>
                    <a:pt x="177" y="300"/>
                  </a:cubicBezTo>
                  <a:cubicBezTo>
                    <a:pt x="148" y="300"/>
                    <a:pt x="120" y="291"/>
                    <a:pt x="98" y="272"/>
                  </a:cubicBezTo>
                  <a:cubicBezTo>
                    <a:pt x="71" y="251"/>
                    <a:pt x="53" y="222"/>
                    <a:pt x="50" y="187"/>
                  </a:cubicBezTo>
                  <a:cubicBezTo>
                    <a:pt x="46" y="153"/>
                    <a:pt x="57" y="120"/>
                    <a:pt x="78" y="93"/>
                  </a:cubicBezTo>
                  <a:cubicBezTo>
                    <a:pt x="101" y="64"/>
                    <a:pt x="138" y="46"/>
                    <a:pt x="178" y="46"/>
                  </a:cubicBezTo>
                  <a:close/>
                  <a:moveTo>
                    <a:pt x="178" y="0"/>
                  </a:moveTo>
                  <a:cubicBezTo>
                    <a:pt x="125" y="0"/>
                    <a:pt x="77" y="24"/>
                    <a:pt x="43" y="65"/>
                  </a:cubicBezTo>
                  <a:cubicBezTo>
                    <a:pt x="14" y="101"/>
                    <a:pt x="1" y="147"/>
                    <a:pt x="6" y="192"/>
                  </a:cubicBezTo>
                  <a:cubicBezTo>
                    <a:pt x="11" y="239"/>
                    <a:pt x="34" y="280"/>
                    <a:pt x="69" y="308"/>
                  </a:cubicBezTo>
                  <a:cubicBezTo>
                    <a:pt x="100" y="334"/>
                    <a:pt x="139" y="347"/>
                    <a:pt x="178" y="347"/>
                  </a:cubicBezTo>
                  <a:cubicBezTo>
                    <a:pt x="231" y="347"/>
                    <a:pt x="279" y="323"/>
                    <a:pt x="312" y="282"/>
                  </a:cubicBezTo>
                  <a:cubicBezTo>
                    <a:pt x="372" y="207"/>
                    <a:pt x="359" y="97"/>
                    <a:pt x="285" y="38"/>
                  </a:cubicBezTo>
                  <a:cubicBezTo>
                    <a:pt x="256" y="13"/>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7231430" y="2911119"/>
              <a:ext cx="16161" cy="15797"/>
            </a:xfrm>
            <a:custGeom>
              <a:avLst/>
              <a:gdLst/>
              <a:ahLst/>
              <a:cxnLst/>
              <a:rect l="l" t="t" r="r" b="b"/>
              <a:pathLst>
                <a:path w="356" h="348" extrusionOk="0">
                  <a:moveTo>
                    <a:pt x="180" y="46"/>
                  </a:moveTo>
                  <a:cubicBezTo>
                    <a:pt x="209" y="46"/>
                    <a:pt x="236" y="54"/>
                    <a:pt x="260" y="73"/>
                  </a:cubicBezTo>
                  <a:cubicBezTo>
                    <a:pt x="287" y="94"/>
                    <a:pt x="303" y="125"/>
                    <a:pt x="307" y="158"/>
                  </a:cubicBezTo>
                  <a:cubicBezTo>
                    <a:pt x="308" y="193"/>
                    <a:pt x="298" y="226"/>
                    <a:pt x="277" y="252"/>
                  </a:cubicBezTo>
                  <a:cubicBezTo>
                    <a:pt x="253" y="283"/>
                    <a:pt x="214" y="299"/>
                    <a:pt x="176" y="299"/>
                  </a:cubicBezTo>
                  <a:cubicBezTo>
                    <a:pt x="148" y="299"/>
                    <a:pt x="120" y="290"/>
                    <a:pt x="98" y="272"/>
                  </a:cubicBezTo>
                  <a:cubicBezTo>
                    <a:pt x="71" y="251"/>
                    <a:pt x="55" y="221"/>
                    <a:pt x="51" y="186"/>
                  </a:cubicBezTo>
                  <a:cubicBezTo>
                    <a:pt x="48" y="152"/>
                    <a:pt x="59" y="119"/>
                    <a:pt x="80" y="93"/>
                  </a:cubicBezTo>
                  <a:cubicBezTo>
                    <a:pt x="103" y="62"/>
                    <a:pt x="140" y="46"/>
                    <a:pt x="180" y="46"/>
                  </a:cubicBezTo>
                  <a:close/>
                  <a:moveTo>
                    <a:pt x="178" y="0"/>
                  </a:moveTo>
                  <a:cubicBezTo>
                    <a:pt x="125" y="0"/>
                    <a:pt x="77" y="24"/>
                    <a:pt x="43" y="65"/>
                  </a:cubicBezTo>
                  <a:cubicBezTo>
                    <a:pt x="13" y="100"/>
                    <a:pt x="1" y="147"/>
                    <a:pt x="6" y="193"/>
                  </a:cubicBezTo>
                  <a:cubicBezTo>
                    <a:pt x="11" y="239"/>
                    <a:pt x="33" y="280"/>
                    <a:pt x="69" y="309"/>
                  </a:cubicBezTo>
                  <a:cubicBezTo>
                    <a:pt x="99" y="333"/>
                    <a:pt x="139" y="347"/>
                    <a:pt x="177" y="347"/>
                  </a:cubicBezTo>
                  <a:cubicBezTo>
                    <a:pt x="230" y="347"/>
                    <a:pt x="278" y="323"/>
                    <a:pt x="312" y="283"/>
                  </a:cubicBezTo>
                  <a:cubicBezTo>
                    <a:pt x="341" y="246"/>
                    <a:pt x="355" y="200"/>
                    <a:pt x="350" y="154"/>
                  </a:cubicBezTo>
                  <a:cubicBezTo>
                    <a:pt x="345" y="109"/>
                    <a:pt x="322" y="68"/>
                    <a:pt x="287" y="38"/>
                  </a:cubicBezTo>
                  <a:cubicBezTo>
                    <a:pt x="256" y="14"/>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7219038" y="2985476"/>
              <a:ext cx="17795" cy="15707"/>
            </a:xfrm>
            <a:custGeom>
              <a:avLst/>
              <a:gdLst/>
              <a:ahLst/>
              <a:cxnLst/>
              <a:rect l="l" t="t" r="r" b="b"/>
              <a:pathLst>
                <a:path w="392" h="346" extrusionOk="0">
                  <a:moveTo>
                    <a:pt x="197" y="45"/>
                  </a:moveTo>
                  <a:cubicBezTo>
                    <a:pt x="250" y="45"/>
                    <a:pt x="297" y="78"/>
                    <a:pt x="316" y="128"/>
                  </a:cubicBezTo>
                  <a:cubicBezTo>
                    <a:pt x="340" y="192"/>
                    <a:pt x="309" y="266"/>
                    <a:pt x="243" y="292"/>
                  </a:cubicBezTo>
                  <a:cubicBezTo>
                    <a:pt x="229" y="298"/>
                    <a:pt x="214" y="300"/>
                    <a:pt x="199" y="300"/>
                  </a:cubicBezTo>
                  <a:cubicBezTo>
                    <a:pt x="147" y="300"/>
                    <a:pt x="97" y="268"/>
                    <a:pt x="79" y="219"/>
                  </a:cubicBezTo>
                  <a:cubicBezTo>
                    <a:pt x="53" y="154"/>
                    <a:pt x="85" y="80"/>
                    <a:pt x="150" y="55"/>
                  </a:cubicBezTo>
                  <a:cubicBezTo>
                    <a:pt x="165" y="50"/>
                    <a:pt x="181" y="45"/>
                    <a:pt x="197" y="45"/>
                  </a:cubicBezTo>
                  <a:close/>
                  <a:moveTo>
                    <a:pt x="194" y="0"/>
                  </a:moveTo>
                  <a:cubicBezTo>
                    <a:pt x="174" y="0"/>
                    <a:pt x="153" y="4"/>
                    <a:pt x="134" y="12"/>
                  </a:cubicBezTo>
                  <a:cubicBezTo>
                    <a:pt x="44" y="45"/>
                    <a:pt x="1" y="148"/>
                    <a:pt x="34" y="235"/>
                  </a:cubicBezTo>
                  <a:cubicBezTo>
                    <a:pt x="60" y="302"/>
                    <a:pt x="126" y="346"/>
                    <a:pt x="197" y="346"/>
                  </a:cubicBezTo>
                  <a:cubicBezTo>
                    <a:pt x="218" y="346"/>
                    <a:pt x="239" y="343"/>
                    <a:pt x="259" y="334"/>
                  </a:cubicBezTo>
                  <a:cubicBezTo>
                    <a:pt x="348" y="301"/>
                    <a:pt x="392" y="198"/>
                    <a:pt x="358" y="111"/>
                  </a:cubicBezTo>
                  <a:cubicBezTo>
                    <a:pt x="332" y="44"/>
                    <a:pt x="265" y="0"/>
                    <a:pt x="1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7187624" y="2904400"/>
              <a:ext cx="17069" cy="15797"/>
            </a:xfrm>
            <a:custGeom>
              <a:avLst/>
              <a:gdLst/>
              <a:ahLst/>
              <a:cxnLst/>
              <a:rect l="l" t="t" r="r" b="b"/>
              <a:pathLst>
                <a:path w="376" h="348" extrusionOk="0">
                  <a:moveTo>
                    <a:pt x="197" y="45"/>
                  </a:moveTo>
                  <a:cubicBezTo>
                    <a:pt x="250" y="45"/>
                    <a:pt x="297" y="76"/>
                    <a:pt x="315" y="127"/>
                  </a:cubicBezTo>
                  <a:cubicBezTo>
                    <a:pt x="328" y="159"/>
                    <a:pt x="328" y="195"/>
                    <a:pt x="313" y="224"/>
                  </a:cubicBezTo>
                  <a:cubicBezTo>
                    <a:pt x="299" y="256"/>
                    <a:pt x="275" y="280"/>
                    <a:pt x="241" y="292"/>
                  </a:cubicBezTo>
                  <a:cubicBezTo>
                    <a:pt x="227" y="297"/>
                    <a:pt x="212" y="300"/>
                    <a:pt x="197" y="300"/>
                  </a:cubicBezTo>
                  <a:cubicBezTo>
                    <a:pt x="146" y="300"/>
                    <a:pt x="96" y="268"/>
                    <a:pt x="77" y="220"/>
                  </a:cubicBezTo>
                  <a:cubicBezTo>
                    <a:pt x="51" y="155"/>
                    <a:pt x="85" y="80"/>
                    <a:pt x="151" y="54"/>
                  </a:cubicBezTo>
                  <a:cubicBezTo>
                    <a:pt x="165" y="49"/>
                    <a:pt x="181" y="45"/>
                    <a:pt x="197" y="45"/>
                  </a:cubicBezTo>
                  <a:close/>
                  <a:moveTo>
                    <a:pt x="196" y="1"/>
                  </a:moveTo>
                  <a:cubicBezTo>
                    <a:pt x="175" y="1"/>
                    <a:pt x="154" y="5"/>
                    <a:pt x="134" y="12"/>
                  </a:cubicBezTo>
                  <a:cubicBezTo>
                    <a:pt x="44" y="47"/>
                    <a:pt x="1" y="147"/>
                    <a:pt x="35" y="237"/>
                  </a:cubicBezTo>
                  <a:cubicBezTo>
                    <a:pt x="61" y="303"/>
                    <a:pt x="124" y="348"/>
                    <a:pt x="197" y="348"/>
                  </a:cubicBezTo>
                  <a:cubicBezTo>
                    <a:pt x="218" y="348"/>
                    <a:pt x="239" y="343"/>
                    <a:pt x="259" y="336"/>
                  </a:cubicBezTo>
                  <a:cubicBezTo>
                    <a:pt x="302" y="318"/>
                    <a:pt x="336" y="286"/>
                    <a:pt x="355" y="244"/>
                  </a:cubicBezTo>
                  <a:cubicBezTo>
                    <a:pt x="373" y="202"/>
                    <a:pt x="375" y="155"/>
                    <a:pt x="357" y="111"/>
                  </a:cubicBezTo>
                  <a:cubicBezTo>
                    <a:pt x="331" y="44"/>
                    <a:pt x="268" y="1"/>
                    <a:pt x="1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968094" y="2907351"/>
              <a:ext cx="27282" cy="25966"/>
            </a:xfrm>
            <a:custGeom>
              <a:avLst/>
              <a:gdLst/>
              <a:ahLst/>
              <a:cxnLst/>
              <a:rect l="l" t="t" r="r" b="b"/>
              <a:pathLst>
                <a:path w="601" h="572" extrusionOk="0">
                  <a:moveTo>
                    <a:pt x="295" y="46"/>
                  </a:moveTo>
                  <a:cubicBezTo>
                    <a:pt x="306" y="46"/>
                    <a:pt x="319" y="47"/>
                    <a:pt x="332" y="49"/>
                  </a:cubicBezTo>
                  <a:cubicBezTo>
                    <a:pt x="462" y="68"/>
                    <a:pt x="552" y="193"/>
                    <a:pt x="532" y="322"/>
                  </a:cubicBezTo>
                  <a:cubicBezTo>
                    <a:pt x="515" y="438"/>
                    <a:pt x="412" y="525"/>
                    <a:pt x="295" y="525"/>
                  </a:cubicBezTo>
                  <a:cubicBezTo>
                    <a:pt x="283" y="525"/>
                    <a:pt x="271" y="524"/>
                    <a:pt x="259" y="522"/>
                  </a:cubicBezTo>
                  <a:cubicBezTo>
                    <a:pt x="197" y="513"/>
                    <a:pt x="141" y="479"/>
                    <a:pt x="103" y="427"/>
                  </a:cubicBezTo>
                  <a:cubicBezTo>
                    <a:pt x="65" y="376"/>
                    <a:pt x="49" y="313"/>
                    <a:pt x="60" y="250"/>
                  </a:cubicBezTo>
                  <a:cubicBezTo>
                    <a:pt x="78" y="134"/>
                    <a:pt x="179" y="46"/>
                    <a:pt x="295" y="46"/>
                  </a:cubicBezTo>
                  <a:close/>
                  <a:moveTo>
                    <a:pt x="296" y="1"/>
                  </a:moveTo>
                  <a:cubicBezTo>
                    <a:pt x="157" y="1"/>
                    <a:pt x="34" y="103"/>
                    <a:pt x="13" y="242"/>
                  </a:cubicBezTo>
                  <a:cubicBezTo>
                    <a:pt x="1" y="318"/>
                    <a:pt x="20" y="393"/>
                    <a:pt x="64" y="455"/>
                  </a:cubicBezTo>
                  <a:cubicBezTo>
                    <a:pt x="110" y="516"/>
                    <a:pt x="177" y="555"/>
                    <a:pt x="252" y="567"/>
                  </a:cubicBezTo>
                  <a:cubicBezTo>
                    <a:pt x="266" y="569"/>
                    <a:pt x="281" y="571"/>
                    <a:pt x="295" y="571"/>
                  </a:cubicBezTo>
                  <a:cubicBezTo>
                    <a:pt x="434" y="571"/>
                    <a:pt x="555" y="467"/>
                    <a:pt x="577" y="330"/>
                  </a:cubicBezTo>
                  <a:cubicBezTo>
                    <a:pt x="601" y="174"/>
                    <a:pt x="494" y="28"/>
                    <a:pt x="338" y="4"/>
                  </a:cubicBezTo>
                  <a:cubicBezTo>
                    <a:pt x="324" y="2"/>
                    <a:pt x="310" y="1"/>
                    <a:pt x="2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7382142" y="2410003"/>
              <a:ext cx="101503" cy="101367"/>
            </a:xfrm>
            <a:custGeom>
              <a:avLst/>
              <a:gdLst/>
              <a:ahLst/>
              <a:cxnLst/>
              <a:rect l="l" t="t" r="r" b="b"/>
              <a:pathLst>
                <a:path w="2236" h="2233" extrusionOk="0">
                  <a:moveTo>
                    <a:pt x="1187" y="54"/>
                  </a:moveTo>
                  <a:lnTo>
                    <a:pt x="1368" y="81"/>
                  </a:lnTo>
                  <a:lnTo>
                    <a:pt x="1361" y="123"/>
                  </a:lnTo>
                  <a:cubicBezTo>
                    <a:pt x="1331" y="115"/>
                    <a:pt x="1301" y="109"/>
                    <a:pt x="1271" y="103"/>
                  </a:cubicBezTo>
                  <a:cubicBezTo>
                    <a:pt x="1243" y="99"/>
                    <a:pt x="1212" y="96"/>
                    <a:pt x="1181" y="94"/>
                  </a:cubicBezTo>
                  <a:lnTo>
                    <a:pt x="1187" y="54"/>
                  </a:lnTo>
                  <a:close/>
                  <a:moveTo>
                    <a:pt x="814" y="93"/>
                  </a:moveTo>
                  <a:lnTo>
                    <a:pt x="831" y="133"/>
                  </a:lnTo>
                  <a:cubicBezTo>
                    <a:pt x="774" y="150"/>
                    <a:pt x="716" y="172"/>
                    <a:pt x="660" y="198"/>
                  </a:cubicBezTo>
                  <a:lnTo>
                    <a:pt x="644" y="159"/>
                  </a:lnTo>
                  <a:lnTo>
                    <a:pt x="814" y="93"/>
                  </a:lnTo>
                  <a:close/>
                  <a:moveTo>
                    <a:pt x="1711" y="231"/>
                  </a:moveTo>
                  <a:lnTo>
                    <a:pt x="1853" y="346"/>
                  </a:lnTo>
                  <a:lnTo>
                    <a:pt x="1827" y="379"/>
                  </a:lnTo>
                  <a:cubicBezTo>
                    <a:pt x="1782" y="335"/>
                    <a:pt x="1734" y="297"/>
                    <a:pt x="1685" y="265"/>
                  </a:cubicBezTo>
                  <a:lnTo>
                    <a:pt x="1711" y="231"/>
                  </a:lnTo>
                  <a:close/>
                  <a:moveTo>
                    <a:pt x="342" y="381"/>
                  </a:moveTo>
                  <a:lnTo>
                    <a:pt x="375" y="407"/>
                  </a:lnTo>
                  <a:cubicBezTo>
                    <a:pt x="332" y="451"/>
                    <a:pt x="294" y="499"/>
                    <a:pt x="261" y="549"/>
                  </a:cubicBezTo>
                  <a:lnTo>
                    <a:pt x="227" y="523"/>
                  </a:lnTo>
                  <a:lnTo>
                    <a:pt x="342" y="381"/>
                  </a:lnTo>
                  <a:close/>
                  <a:moveTo>
                    <a:pt x="2073" y="647"/>
                  </a:moveTo>
                  <a:lnTo>
                    <a:pt x="2139" y="818"/>
                  </a:lnTo>
                  <a:lnTo>
                    <a:pt x="2099" y="832"/>
                  </a:lnTo>
                  <a:cubicBezTo>
                    <a:pt x="2082" y="776"/>
                    <a:pt x="2060" y="718"/>
                    <a:pt x="2033" y="662"/>
                  </a:cubicBezTo>
                  <a:lnTo>
                    <a:pt x="2073" y="647"/>
                  </a:lnTo>
                  <a:close/>
                  <a:moveTo>
                    <a:pt x="78" y="866"/>
                  </a:moveTo>
                  <a:lnTo>
                    <a:pt x="120" y="872"/>
                  </a:lnTo>
                  <a:cubicBezTo>
                    <a:pt x="111" y="903"/>
                    <a:pt x="105" y="932"/>
                    <a:pt x="100" y="962"/>
                  </a:cubicBezTo>
                  <a:cubicBezTo>
                    <a:pt x="95" y="989"/>
                    <a:pt x="93" y="1020"/>
                    <a:pt x="90" y="1052"/>
                  </a:cubicBezTo>
                  <a:lnTo>
                    <a:pt x="50" y="1046"/>
                  </a:lnTo>
                  <a:lnTo>
                    <a:pt x="78" y="866"/>
                  </a:lnTo>
                  <a:close/>
                  <a:moveTo>
                    <a:pt x="2139" y="1184"/>
                  </a:moveTo>
                  <a:lnTo>
                    <a:pt x="2180" y="1191"/>
                  </a:lnTo>
                  <a:lnTo>
                    <a:pt x="2152" y="1372"/>
                  </a:lnTo>
                  <a:lnTo>
                    <a:pt x="2112" y="1365"/>
                  </a:lnTo>
                  <a:cubicBezTo>
                    <a:pt x="2119" y="1333"/>
                    <a:pt x="2126" y="1303"/>
                    <a:pt x="2130" y="1275"/>
                  </a:cubicBezTo>
                  <a:cubicBezTo>
                    <a:pt x="2134" y="1247"/>
                    <a:pt x="2138" y="1217"/>
                    <a:pt x="2139" y="1184"/>
                  </a:cubicBezTo>
                  <a:close/>
                  <a:moveTo>
                    <a:pt x="129" y="1404"/>
                  </a:moveTo>
                  <a:cubicBezTo>
                    <a:pt x="146" y="1462"/>
                    <a:pt x="168" y="1517"/>
                    <a:pt x="196" y="1573"/>
                  </a:cubicBezTo>
                  <a:lnTo>
                    <a:pt x="156" y="1588"/>
                  </a:lnTo>
                  <a:lnTo>
                    <a:pt x="89" y="1417"/>
                  </a:lnTo>
                  <a:lnTo>
                    <a:pt x="129" y="1404"/>
                  </a:lnTo>
                  <a:close/>
                  <a:moveTo>
                    <a:pt x="1967" y="1689"/>
                  </a:moveTo>
                  <a:lnTo>
                    <a:pt x="2001" y="1715"/>
                  </a:lnTo>
                  <a:lnTo>
                    <a:pt x="1886" y="1857"/>
                  </a:lnTo>
                  <a:lnTo>
                    <a:pt x="1853" y="1831"/>
                  </a:lnTo>
                  <a:cubicBezTo>
                    <a:pt x="1897" y="1785"/>
                    <a:pt x="1935" y="1738"/>
                    <a:pt x="1967" y="1689"/>
                  </a:cubicBezTo>
                  <a:close/>
                  <a:moveTo>
                    <a:pt x="403" y="1857"/>
                  </a:moveTo>
                  <a:cubicBezTo>
                    <a:pt x="448" y="1900"/>
                    <a:pt x="495" y="1938"/>
                    <a:pt x="546" y="1971"/>
                  </a:cubicBezTo>
                  <a:lnTo>
                    <a:pt x="519" y="2005"/>
                  </a:lnTo>
                  <a:lnTo>
                    <a:pt x="377" y="1890"/>
                  </a:lnTo>
                  <a:lnTo>
                    <a:pt x="403" y="1857"/>
                  </a:lnTo>
                  <a:close/>
                  <a:moveTo>
                    <a:pt x="1170" y="138"/>
                  </a:moveTo>
                  <a:cubicBezTo>
                    <a:pt x="1202" y="139"/>
                    <a:pt x="1232" y="143"/>
                    <a:pt x="1261" y="147"/>
                  </a:cubicBezTo>
                  <a:cubicBezTo>
                    <a:pt x="1290" y="151"/>
                    <a:pt x="1319" y="157"/>
                    <a:pt x="1350" y="165"/>
                  </a:cubicBezTo>
                  <a:lnTo>
                    <a:pt x="1331" y="292"/>
                  </a:lnTo>
                  <a:lnTo>
                    <a:pt x="1350" y="297"/>
                  </a:lnTo>
                  <a:cubicBezTo>
                    <a:pt x="1424" y="318"/>
                    <a:pt x="1493" y="348"/>
                    <a:pt x="1555" y="387"/>
                  </a:cubicBezTo>
                  <a:lnTo>
                    <a:pt x="1572" y="398"/>
                  </a:lnTo>
                  <a:lnTo>
                    <a:pt x="1652" y="297"/>
                  </a:lnTo>
                  <a:cubicBezTo>
                    <a:pt x="1702" y="330"/>
                    <a:pt x="1749" y="368"/>
                    <a:pt x="1793" y="411"/>
                  </a:cubicBezTo>
                  <a:lnTo>
                    <a:pt x="1713" y="512"/>
                  </a:lnTo>
                  <a:lnTo>
                    <a:pt x="1727" y="526"/>
                  </a:lnTo>
                  <a:cubicBezTo>
                    <a:pt x="1778" y="581"/>
                    <a:pt x="1822" y="641"/>
                    <a:pt x="1859" y="708"/>
                  </a:cubicBezTo>
                  <a:lnTo>
                    <a:pt x="1867" y="724"/>
                  </a:lnTo>
                  <a:lnTo>
                    <a:pt x="1987" y="678"/>
                  </a:lnTo>
                  <a:cubicBezTo>
                    <a:pt x="2015" y="734"/>
                    <a:pt x="2038" y="792"/>
                    <a:pt x="2055" y="848"/>
                  </a:cubicBezTo>
                  <a:lnTo>
                    <a:pt x="1935" y="894"/>
                  </a:lnTo>
                  <a:lnTo>
                    <a:pt x="1940" y="914"/>
                  </a:lnTo>
                  <a:cubicBezTo>
                    <a:pt x="1957" y="985"/>
                    <a:pt x="1965" y="1061"/>
                    <a:pt x="1964" y="1137"/>
                  </a:cubicBezTo>
                  <a:lnTo>
                    <a:pt x="1964" y="1157"/>
                  </a:lnTo>
                  <a:lnTo>
                    <a:pt x="2091" y="1176"/>
                  </a:lnTo>
                  <a:cubicBezTo>
                    <a:pt x="2092" y="1211"/>
                    <a:pt x="2089" y="1241"/>
                    <a:pt x="2085" y="1269"/>
                  </a:cubicBezTo>
                  <a:cubicBezTo>
                    <a:pt x="2081" y="1296"/>
                    <a:pt x="2075" y="1326"/>
                    <a:pt x="2066" y="1358"/>
                  </a:cubicBezTo>
                  <a:lnTo>
                    <a:pt x="1939" y="1338"/>
                  </a:lnTo>
                  <a:lnTo>
                    <a:pt x="1934" y="1358"/>
                  </a:lnTo>
                  <a:cubicBezTo>
                    <a:pt x="1913" y="1432"/>
                    <a:pt x="1882" y="1501"/>
                    <a:pt x="1844" y="1563"/>
                  </a:cubicBezTo>
                  <a:lnTo>
                    <a:pt x="1833" y="1580"/>
                  </a:lnTo>
                  <a:lnTo>
                    <a:pt x="1934" y="1660"/>
                  </a:lnTo>
                  <a:cubicBezTo>
                    <a:pt x="1901" y="1710"/>
                    <a:pt x="1862" y="1758"/>
                    <a:pt x="1819" y="1801"/>
                  </a:cubicBezTo>
                  <a:lnTo>
                    <a:pt x="1718" y="1721"/>
                  </a:lnTo>
                  <a:lnTo>
                    <a:pt x="1704" y="1734"/>
                  </a:lnTo>
                  <a:cubicBezTo>
                    <a:pt x="1650" y="1785"/>
                    <a:pt x="1590" y="1831"/>
                    <a:pt x="1523" y="1865"/>
                  </a:cubicBezTo>
                  <a:lnTo>
                    <a:pt x="1506" y="1875"/>
                  </a:lnTo>
                  <a:lnTo>
                    <a:pt x="1553" y="1995"/>
                  </a:lnTo>
                  <a:cubicBezTo>
                    <a:pt x="1497" y="2023"/>
                    <a:pt x="1440" y="2045"/>
                    <a:pt x="1382" y="2063"/>
                  </a:cubicBezTo>
                  <a:lnTo>
                    <a:pt x="1337" y="1942"/>
                  </a:lnTo>
                  <a:lnTo>
                    <a:pt x="1317" y="1948"/>
                  </a:lnTo>
                  <a:cubicBezTo>
                    <a:pt x="1252" y="1964"/>
                    <a:pt x="1185" y="1971"/>
                    <a:pt x="1116" y="1971"/>
                  </a:cubicBezTo>
                  <a:lnTo>
                    <a:pt x="1074" y="1970"/>
                  </a:lnTo>
                  <a:lnTo>
                    <a:pt x="1054" y="2097"/>
                  </a:lnTo>
                  <a:cubicBezTo>
                    <a:pt x="1021" y="2096"/>
                    <a:pt x="992" y="2092"/>
                    <a:pt x="963" y="2089"/>
                  </a:cubicBezTo>
                  <a:cubicBezTo>
                    <a:pt x="934" y="2085"/>
                    <a:pt x="905" y="2078"/>
                    <a:pt x="874" y="2070"/>
                  </a:cubicBezTo>
                  <a:lnTo>
                    <a:pt x="894" y="1942"/>
                  </a:lnTo>
                  <a:lnTo>
                    <a:pt x="874" y="1937"/>
                  </a:lnTo>
                  <a:cubicBezTo>
                    <a:pt x="800" y="1916"/>
                    <a:pt x="731" y="1886"/>
                    <a:pt x="669" y="1848"/>
                  </a:cubicBezTo>
                  <a:lnTo>
                    <a:pt x="652" y="1837"/>
                  </a:lnTo>
                  <a:lnTo>
                    <a:pt x="572" y="1937"/>
                  </a:lnTo>
                  <a:cubicBezTo>
                    <a:pt x="522" y="1904"/>
                    <a:pt x="474" y="1865"/>
                    <a:pt x="431" y="1822"/>
                  </a:cubicBezTo>
                  <a:lnTo>
                    <a:pt x="511" y="1722"/>
                  </a:lnTo>
                  <a:lnTo>
                    <a:pt x="498" y="1707"/>
                  </a:lnTo>
                  <a:cubicBezTo>
                    <a:pt x="447" y="1654"/>
                    <a:pt x="401" y="1593"/>
                    <a:pt x="367" y="1528"/>
                  </a:cubicBezTo>
                  <a:lnTo>
                    <a:pt x="357" y="1511"/>
                  </a:lnTo>
                  <a:lnTo>
                    <a:pt x="237" y="1558"/>
                  </a:lnTo>
                  <a:cubicBezTo>
                    <a:pt x="209" y="1502"/>
                    <a:pt x="187" y="1446"/>
                    <a:pt x="169" y="1388"/>
                  </a:cubicBezTo>
                  <a:lnTo>
                    <a:pt x="290" y="1341"/>
                  </a:lnTo>
                  <a:lnTo>
                    <a:pt x="284" y="1321"/>
                  </a:lnTo>
                  <a:cubicBezTo>
                    <a:pt x="267" y="1249"/>
                    <a:pt x="259" y="1175"/>
                    <a:pt x="261" y="1100"/>
                  </a:cubicBezTo>
                  <a:lnTo>
                    <a:pt x="261" y="1080"/>
                  </a:lnTo>
                  <a:lnTo>
                    <a:pt x="132" y="1061"/>
                  </a:lnTo>
                  <a:cubicBezTo>
                    <a:pt x="135" y="1027"/>
                    <a:pt x="138" y="998"/>
                    <a:pt x="142" y="969"/>
                  </a:cubicBezTo>
                  <a:cubicBezTo>
                    <a:pt x="146" y="941"/>
                    <a:pt x="152" y="911"/>
                    <a:pt x="161" y="879"/>
                  </a:cubicBezTo>
                  <a:lnTo>
                    <a:pt x="288" y="899"/>
                  </a:lnTo>
                  <a:lnTo>
                    <a:pt x="294" y="879"/>
                  </a:lnTo>
                  <a:cubicBezTo>
                    <a:pt x="315" y="806"/>
                    <a:pt x="345" y="737"/>
                    <a:pt x="383" y="676"/>
                  </a:cubicBezTo>
                  <a:lnTo>
                    <a:pt x="394" y="658"/>
                  </a:lnTo>
                  <a:lnTo>
                    <a:pt x="294" y="578"/>
                  </a:lnTo>
                  <a:cubicBezTo>
                    <a:pt x="326" y="529"/>
                    <a:pt x="364" y="482"/>
                    <a:pt x="409" y="435"/>
                  </a:cubicBezTo>
                  <a:lnTo>
                    <a:pt x="509" y="516"/>
                  </a:lnTo>
                  <a:lnTo>
                    <a:pt x="523" y="502"/>
                  </a:lnTo>
                  <a:cubicBezTo>
                    <a:pt x="575" y="450"/>
                    <a:pt x="636" y="407"/>
                    <a:pt x="702" y="370"/>
                  </a:cubicBezTo>
                  <a:lnTo>
                    <a:pt x="720" y="361"/>
                  </a:lnTo>
                  <a:lnTo>
                    <a:pt x="673" y="240"/>
                  </a:lnTo>
                  <a:cubicBezTo>
                    <a:pt x="728" y="213"/>
                    <a:pt x="785" y="190"/>
                    <a:pt x="843" y="173"/>
                  </a:cubicBezTo>
                  <a:lnTo>
                    <a:pt x="890" y="293"/>
                  </a:lnTo>
                  <a:lnTo>
                    <a:pt x="910" y="288"/>
                  </a:lnTo>
                  <a:cubicBezTo>
                    <a:pt x="972" y="272"/>
                    <a:pt x="1039" y="265"/>
                    <a:pt x="1108" y="265"/>
                  </a:cubicBezTo>
                  <a:lnTo>
                    <a:pt x="1150" y="266"/>
                  </a:lnTo>
                  <a:lnTo>
                    <a:pt x="1170" y="138"/>
                  </a:lnTo>
                  <a:close/>
                  <a:moveTo>
                    <a:pt x="1569" y="2037"/>
                  </a:moveTo>
                  <a:lnTo>
                    <a:pt x="1585" y="2076"/>
                  </a:lnTo>
                  <a:lnTo>
                    <a:pt x="1414" y="2143"/>
                  </a:lnTo>
                  <a:lnTo>
                    <a:pt x="1398" y="2103"/>
                  </a:lnTo>
                  <a:cubicBezTo>
                    <a:pt x="1456" y="2087"/>
                    <a:pt x="1513" y="2065"/>
                    <a:pt x="1569" y="2037"/>
                  </a:cubicBezTo>
                  <a:close/>
                  <a:moveTo>
                    <a:pt x="868" y="2113"/>
                  </a:moveTo>
                  <a:cubicBezTo>
                    <a:pt x="898" y="2122"/>
                    <a:pt x="929" y="2128"/>
                    <a:pt x="958" y="2133"/>
                  </a:cubicBezTo>
                  <a:cubicBezTo>
                    <a:pt x="987" y="2138"/>
                    <a:pt x="1017" y="2142"/>
                    <a:pt x="1049" y="2143"/>
                  </a:cubicBezTo>
                  <a:lnTo>
                    <a:pt x="1042" y="2184"/>
                  </a:lnTo>
                  <a:lnTo>
                    <a:pt x="861" y="2155"/>
                  </a:lnTo>
                  <a:lnTo>
                    <a:pt x="868" y="2113"/>
                  </a:lnTo>
                  <a:close/>
                  <a:moveTo>
                    <a:pt x="1150" y="1"/>
                  </a:moveTo>
                  <a:lnTo>
                    <a:pt x="1116" y="219"/>
                  </a:lnTo>
                  <a:cubicBezTo>
                    <a:pt x="1098" y="219"/>
                    <a:pt x="1083" y="219"/>
                    <a:pt x="1066" y="220"/>
                  </a:cubicBezTo>
                  <a:cubicBezTo>
                    <a:pt x="1064" y="220"/>
                    <a:pt x="1059" y="220"/>
                    <a:pt x="1056" y="222"/>
                  </a:cubicBezTo>
                  <a:cubicBezTo>
                    <a:pt x="1011" y="225"/>
                    <a:pt x="966" y="231"/>
                    <a:pt x="922" y="240"/>
                  </a:cubicBezTo>
                  <a:lnTo>
                    <a:pt x="876" y="119"/>
                  </a:lnTo>
                  <a:lnTo>
                    <a:pt x="843" y="34"/>
                  </a:lnTo>
                  <a:lnTo>
                    <a:pt x="587" y="133"/>
                  </a:lnTo>
                  <a:lnTo>
                    <a:pt x="668" y="340"/>
                  </a:lnTo>
                  <a:cubicBezTo>
                    <a:pt x="611" y="372"/>
                    <a:pt x="558" y="410"/>
                    <a:pt x="511" y="454"/>
                  </a:cubicBezTo>
                  <a:lnTo>
                    <a:pt x="338" y="315"/>
                  </a:lnTo>
                  <a:lnTo>
                    <a:pt x="167" y="529"/>
                  </a:lnTo>
                  <a:lnTo>
                    <a:pt x="238" y="586"/>
                  </a:lnTo>
                  <a:lnTo>
                    <a:pt x="339" y="666"/>
                  </a:lnTo>
                  <a:cubicBezTo>
                    <a:pt x="307" y="721"/>
                    <a:pt x="281" y="781"/>
                    <a:pt x="262" y="846"/>
                  </a:cubicBezTo>
                  <a:lnTo>
                    <a:pt x="43" y="811"/>
                  </a:lnTo>
                  <a:lnTo>
                    <a:pt x="1" y="1082"/>
                  </a:lnTo>
                  <a:lnTo>
                    <a:pt x="220" y="1116"/>
                  </a:lnTo>
                  <a:cubicBezTo>
                    <a:pt x="220" y="1182"/>
                    <a:pt x="226" y="1246"/>
                    <a:pt x="239" y="1310"/>
                  </a:cubicBezTo>
                  <a:lnTo>
                    <a:pt x="33" y="1389"/>
                  </a:lnTo>
                  <a:lnTo>
                    <a:pt x="132" y="1644"/>
                  </a:lnTo>
                  <a:lnTo>
                    <a:pt x="339" y="1564"/>
                  </a:lnTo>
                  <a:cubicBezTo>
                    <a:pt x="356" y="1593"/>
                    <a:pt x="374" y="1620"/>
                    <a:pt x="394" y="1646"/>
                  </a:cubicBezTo>
                  <a:cubicBezTo>
                    <a:pt x="413" y="1672"/>
                    <a:pt x="433" y="1697"/>
                    <a:pt x="456" y="1721"/>
                  </a:cubicBezTo>
                  <a:lnTo>
                    <a:pt x="317" y="1894"/>
                  </a:lnTo>
                  <a:lnTo>
                    <a:pt x="531" y="2065"/>
                  </a:lnTo>
                  <a:lnTo>
                    <a:pt x="588" y="1994"/>
                  </a:lnTo>
                  <a:lnTo>
                    <a:pt x="669" y="1894"/>
                  </a:lnTo>
                  <a:cubicBezTo>
                    <a:pt x="725" y="1926"/>
                    <a:pt x="785" y="1952"/>
                    <a:pt x="848" y="1971"/>
                  </a:cubicBezTo>
                  <a:lnTo>
                    <a:pt x="828" y="2100"/>
                  </a:lnTo>
                  <a:lnTo>
                    <a:pt x="815" y="2190"/>
                  </a:lnTo>
                  <a:lnTo>
                    <a:pt x="1085" y="2232"/>
                  </a:lnTo>
                  <a:lnTo>
                    <a:pt x="1118" y="2013"/>
                  </a:lnTo>
                  <a:lnTo>
                    <a:pt x="1122" y="2013"/>
                  </a:lnTo>
                  <a:cubicBezTo>
                    <a:pt x="1187" y="2013"/>
                    <a:pt x="1250" y="2007"/>
                    <a:pt x="1312" y="1992"/>
                  </a:cubicBezTo>
                  <a:lnTo>
                    <a:pt x="1393" y="2198"/>
                  </a:lnTo>
                  <a:lnTo>
                    <a:pt x="1649" y="2099"/>
                  </a:lnTo>
                  <a:lnTo>
                    <a:pt x="1569" y="1892"/>
                  </a:lnTo>
                  <a:cubicBezTo>
                    <a:pt x="1625" y="1859"/>
                    <a:pt x="1677" y="1821"/>
                    <a:pt x="1725" y="1778"/>
                  </a:cubicBezTo>
                  <a:lnTo>
                    <a:pt x="1898" y="1916"/>
                  </a:lnTo>
                  <a:lnTo>
                    <a:pt x="2070" y="1702"/>
                  </a:lnTo>
                  <a:lnTo>
                    <a:pt x="1998" y="1646"/>
                  </a:lnTo>
                  <a:lnTo>
                    <a:pt x="1897" y="1565"/>
                  </a:lnTo>
                  <a:cubicBezTo>
                    <a:pt x="1918" y="1530"/>
                    <a:pt x="1935" y="1491"/>
                    <a:pt x="1950" y="1452"/>
                  </a:cubicBezTo>
                  <a:cubicBezTo>
                    <a:pt x="1959" y="1431"/>
                    <a:pt x="1967" y="1408"/>
                    <a:pt x="1975" y="1386"/>
                  </a:cubicBezTo>
                  <a:lnTo>
                    <a:pt x="2102" y="1406"/>
                  </a:lnTo>
                  <a:lnTo>
                    <a:pt x="2193" y="1420"/>
                  </a:lnTo>
                  <a:lnTo>
                    <a:pt x="2235" y="1149"/>
                  </a:lnTo>
                  <a:lnTo>
                    <a:pt x="2017" y="1116"/>
                  </a:lnTo>
                  <a:cubicBezTo>
                    <a:pt x="2014" y="1052"/>
                    <a:pt x="2006" y="987"/>
                    <a:pt x="1993" y="925"/>
                  </a:cubicBezTo>
                  <a:lnTo>
                    <a:pt x="2114" y="878"/>
                  </a:lnTo>
                  <a:lnTo>
                    <a:pt x="2199" y="846"/>
                  </a:lnTo>
                  <a:lnTo>
                    <a:pt x="2101" y="589"/>
                  </a:lnTo>
                  <a:lnTo>
                    <a:pt x="1894" y="671"/>
                  </a:lnTo>
                  <a:cubicBezTo>
                    <a:pt x="1861" y="614"/>
                    <a:pt x="1823" y="561"/>
                    <a:pt x="1780" y="512"/>
                  </a:cubicBezTo>
                  <a:lnTo>
                    <a:pt x="1918" y="340"/>
                  </a:lnTo>
                  <a:lnTo>
                    <a:pt x="1704" y="168"/>
                  </a:lnTo>
                  <a:lnTo>
                    <a:pt x="1646" y="239"/>
                  </a:lnTo>
                  <a:lnTo>
                    <a:pt x="1566" y="340"/>
                  </a:lnTo>
                  <a:cubicBezTo>
                    <a:pt x="1510" y="308"/>
                    <a:pt x="1451" y="282"/>
                    <a:pt x="1386" y="261"/>
                  </a:cubicBezTo>
                  <a:lnTo>
                    <a:pt x="1420" y="43"/>
                  </a:lnTo>
                  <a:lnTo>
                    <a:pt x="115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7394308" y="2424984"/>
              <a:ext cx="76808" cy="71633"/>
            </a:xfrm>
            <a:custGeom>
              <a:avLst/>
              <a:gdLst/>
              <a:ahLst/>
              <a:cxnLst/>
              <a:rect l="l" t="t" r="r" b="b"/>
              <a:pathLst>
                <a:path w="1692" h="1578" extrusionOk="0">
                  <a:moveTo>
                    <a:pt x="847" y="45"/>
                  </a:moveTo>
                  <a:cubicBezTo>
                    <a:pt x="885" y="45"/>
                    <a:pt x="923" y="47"/>
                    <a:pt x="961" y="54"/>
                  </a:cubicBezTo>
                  <a:cubicBezTo>
                    <a:pt x="1365" y="117"/>
                    <a:pt x="1643" y="497"/>
                    <a:pt x="1581" y="902"/>
                  </a:cubicBezTo>
                  <a:cubicBezTo>
                    <a:pt x="1524" y="1267"/>
                    <a:pt x="1216" y="1530"/>
                    <a:pt x="848" y="1530"/>
                  </a:cubicBezTo>
                  <a:cubicBezTo>
                    <a:pt x="810" y="1530"/>
                    <a:pt x="771" y="1528"/>
                    <a:pt x="733" y="1522"/>
                  </a:cubicBezTo>
                  <a:cubicBezTo>
                    <a:pt x="328" y="1458"/>
                    <a:pt x="51" y="1079"/>
                    <a:pt x="112" y="674"/>
                  </a:cubicBezTo>
                  <a:cubicBezTo>
                    <a:pt x="168" y="315"/>
                    <a:pt x="483" y="45"/>
                    <a:pt x="847" y="45"/>
                  </a:cubicBezTo>
                  <a:close/>
                  <a:moveTo>
                    <a:pt x="845" y="0"/>
                  </a:moveTo>
                  <a:cubicBezTo>
                    <a:pt x="460" y="0"/>
                    <a:pt x="126" y="288"/>
                    <a:pt x="66" y="669"/>
                  </a:cubicBezTo>
                  <a:cubicBezTo>
                    <a:pt x="0" y="1098"/>
                    <a:pt x="296" y="1502"/>
                    <a:pt x="725" y="1569"/>
                  </a:cubicBezTo>
                  <a:cubicBezTo>
                    <a:pt x="766" y="1576"/>
                    <a:pt x="807" y="1578"/>
                    <a:pt x="847" y="1578"/>
                  </a:cubicBezTo>
                  <a:cubicBezTo>
                    <a:pt x="1238" y="1578"/>
                    <a:pt x="1565" y="1297"/>
                    <a:pt x="1626" y="910"/>
                  </a:cubicBezTo>
                  <a:cubicBezTo>
                    <a:pt x="1692" y="480"/>
                    <a:pt x="1397" y="75"/>
                    <a:pt x="966" y="10"/>
                  </a:cubicBezTo>
                  <a:cubicBezTo>
                    <a:pt x="926" y="3"/>
                    <a:pt x="885" y="0"/>
                    <a:pt x="84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406564" y="2436333"/>
              <a:ext cx="52386" cy="48800"/>
            </a:xfrm>
            <a:custGeom>
              <a:avLst/>
              <a:gdLst/>
              <a:ahLst/>
              <a:cxnLst/>
              <a:rect l="l" t="t" r="r" b="b"/>
              <a:pathLst>
                <a:path w="1154" h="1075" extrusionOk="0">
                  <a:moveTo>
                    <a:pt x="575" y="46"/>
                  </a:moveTo>
                  <a:cubicBezTo>
                    <a:pt x="600" y="46"/>
                    <a:pt x="627" y="50"/>
                    <a:pt x="652" y="52"/>
                  </a:cubicBezTo>
                  <a:cubicBezTo>
                    <a:pt x="920" y="94"/>
                    <a:pt x="1105" y="346"/>
                    <a:pt x="1062" y="614"/>
                  </a:cubicBezTo>
                  <a:cubicBezTo>
                    <a:pt x="1025" y="851"/>
                    <a:pt x="817" y="1030"/>
                    <a:pt x="577" y="1030"/>
                  </a:cubicBezTo>
                  <a:cubicBezTo>
                    <a:pt x="552" y="1030"/>
                    <a:pt x="526" y="1029"/>
                    <a:pt x="500" y="1025"/>
                  </a:cubicBezTo>
                  <a:cubicBezTo>
                    <a:pt x="232" y="984"/>
                    <a:pt x="48" y="732"/>
                    <a:pt x="90" y="463"/>
                  </a:cubicBezTo>
                  <a:cubicBezTo>
                    <a:pt x="127" y="222"/>
                    <a:pt x="332" y="46"/>
                    <a:pt x="575" y="46"/>
                  </a:cubicBezTo>
                  <a:close/>
                  <a:moveTo>
                    <a:pt x="575" y="1"/>
                  </a:moveTo>
                  <a:cubicBezTo>
                    <a:pt x="309" y="1"/>
                    <a:pt x="87" y="192"/>
                    <a:pt x="46" y="456"/>
                  </a:cubicBezTo>
                  <a:cubicBezTo>
                    <a:pt x="0" y="748"/>
                    <a:pt x="201" y="1024"/>
                    <a:pt x="494" y="1068"/>
                  </a:cubicBezTo>
                  <a:cubicBezTo>
                    <a:pt x="521" y="1072"/>
                    <a:pt x="549" y="1075"/>
                    <a:pt x="577" y="1075"/>
                  </a:cubicBezTo>
                  <a:cubicBezTo>
                    <a:pt x="839" y="1075"/>
                    <a:pt x="1066" y="879"/>
                    <a:pt x="1107" y="620"/>
                  </a:cubicBezTo>
                  <a:cubicBezTo>
                    <a:pt x="1153" y="328"/>
                    <a:pt x="952" y="54"/>
                    <a:pt x="658" y="7"/>
                  </a:cubicBezTo>
                  <a:cubicBezTo>
                    <a:pt x="631" y="3"/>
                    <a:pt x="604" y="1"/>
                    <a:pt x="57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410287" y="2439828"/>
              <a:ext cx="44850" cy="41854"/>
            </a:xfrm>
            <a:custGeom>
              <a:avLst/>
              <a:gdLst/>
              <a:ahLst/>
              <a:cxnLst/>
              <a:rect l="l" t="t" r="r" b="b"/>
              <a:pathLst>
                <a:path w="988" h="922" extrusionOk="0">
                  <a:moveTo>
                    <a:pt x="486" y="47"/>
                  </a:moveTo>
                  <a:lnTo>
                    <a:pt x="434" y="379"/>
                  </a:lnTo>
                  <a:lnTo>
                    <a:pt x="102" y="327"/>
                  </a:lnTo>
                  <a:cubicBezTo>
                    <a:pt x="158" y="163"/>
                    <a:pt x="309" y="52"/>
                    <a:pt x="486" y="47"/>
                  </a:cubicBezTo>
                  <a:close/>
                  <a:moveTo>
                    <a:pt x="628" y="70"/>
                  </a:moveTo>
                  <a:cubicBezTo>
                    <a:pt x="792" y="125"/>
                    <a:pt x="903" y="279"/>
                    <a:pt x="908" y="452"/>
                  </a:cubicBezTo>
                  <a:lnTo>
                    <a:pt x="576" y="401"/>
                  </a:lnTo>
                  <a:lnTo>
                    <a:pt x="628" y="70"/>
                  </a:lnTo>
                  <a:close/>
                  <a:moveTo>
                    <a:pt x="91" y="373"/>
                  </a:moveTo>
                  <a:lnTo>
                    <a:pt x="428" y="426"/>
                  </a:lnTo>
                  <a:lnTo>
                    <a:pt x="419" y="478"/>
                  </a:lnTo>
                  <a:lnTo>
                    <a:pt x="84" y="426"/>
                  </a:lnTo>
                  <a:cubicBezTo>
                    <a:pt x="85" y="415"/>
                    <a:pt x="84" y="406"/>
                    <a:pt x="85" y="399"/>
                  </a:cubicBezTo>
                  <a:cubicBezTo>
                    <a:pt x="86" y="389"/>
                    <a:pt x="89" y="381"/>
                    <a:pt x="91" y="373"/>
                  </a:cubicBezTo>
                  <a:close/>
                  <a:moveTo>
                    <a:pt x="569" y="446"/>
                  </a:moveTo>
                  <a:lnTo>
                    <a:pt x="904" y="499"/>
                  </a:lnTo>
                  <a:cubicBezTo>
                    <a:pt x="903" y="507"/>
                    <a:pt x="904" y="516"/>
                    <a:pt x="903" y="525"/>
                  </a:cubicBezTo>
                  <a:cubicBezTo>
                    <a:pt x="902" y="534"/>
                    <a:pt x="899" y="542"/>
                    <a:pt x="897" y="549"/>
                  </a:cubicBezTo>
                  <a:lnTo>
                    <a:pt x="561" y="497"/>
                  </a:lnTo>
                  <a:lnTo>
                    <a:pt x="569" y="446"/>
                  </a:lnTo>
                  <a:close/>
                  <a:moveTo>
                    <a:pt x="81" y="470"/>
                  </a:moveTo>
                  <a:lnTo>
                    <a:pt x="412" y="522"/>
                  </a:lnTo>
                  <a:lnTo>
                    <a:pt x="360" y="853"/>
                  </a:lnTo>
                  <a:cubicBezTo>
                    <a:pt x="226" y="807"/>
                    <a:pt x="126" y="696"/>
                    <a:pt x="91" y="563"/>
                  </a:cubicBezTo>
                  <a:cubicBezTo>
                    <a:pt x="87" y="542"/>
                    <a:pt x="85" y="520"/>
                    <a:pt x="84" y="499"/>
                  </a:cubicBezTo>
                  <a:cubicBezTo>
                    <a:pt x="84" y="496"/>
                    <a:pt x="82" y="493"/>
                    <a:pt x="82" y="490"/>
                  </a:cubicBezTo>
                  <a:lnTo>
                    <a:pt x="82" y="489"/>
                  </a:lnTo>
                  <a:cubicBezTo>
                    <a:pt x="82" y="486"/>
                    <a:pt x="81" y="485"/>
                    <a:pt x="81" y="482"/>
                  </a:cubicBezTo>
                  <a:cubicBezTo>
                    <a:pt x="81" y="479"/>
                    <a:pt x="82" y="474"/>
                    <a:pt x="81" y="470"/>
                  </a:cubicBezTo>
                  <a:close/>
                  <a:moveTo>
                    <a:pt x="532" y="48"/>
                  </a:moveTo>
                  <a:cubicBezTo>
                    <a:pt x="541" y="51"/>
                    <a:pt x="549" y="51"/>
                    <a:pt x="559" y="52"/>
                  </a:cubicBezTo>
                  <a:cubicBezTo>
                    <a:pt x="567" y="53"/>
                    <a:pt x="575" y="57"/>
                    <a:pt x="583" y="58"/>
                  </a:cubicBezTo>
                  <a:lnTo>
                    <a:pt x="456" y="873"/>
                  </a:lnTo>
                  <a:cubicBezTo>
                    <a:pt x="449" y="871"/>
                    <a:pt x="439" y="871"/>
                    <a:pt x="432" y="870"/>
                  </a:cubicBezTo>
                  <a:cubicBezTo>
                    <a:pt x="422" y="869"/>
                    <a:pt x="414" y="865"/>
                    <a:pt x="406" y="864"/>
                  </a:cubicBezTo>
                  <a:lnTo>
                    <a:pt x="532" y="48"/>
                  </a:lnTo>
                  <a:close/>
                  <a:moveTo>
                    <a:pt x="554" y="543"/>
                  </a:moveTo>
                  <a:lnTo>
                    <a:pt x="886" y="595"/>
                  </a:lnTo>
                  <a:cubicBezTo>
                    <a:pt x="886" y="596"/>
                    <a:pt x="886" y="596"/>
                    <a:pt x="885" y="597"/>
                  </a:cubicBezTo>
                  <a:cubicBezTo>
                    <a:pt x="881" y="607"/>
                    <a:pt x="877" y="617"/>
                    <a:pt x="873" y="626"/>
                  </a:cubicBezTo>
                  <a:cubicBezTo>
                    <a:pt x="873" y="627"/>
                    <a:pt x="872" y="628"/>
                    <a:pt x="872" y="631"/>
                  </a:cubicBezTo>
                  <a:lnTo>
                    <a:pt x="860" y="654"/>
                  </a:lnTo>
                  <a:cubicBezTo>
                    <a:pt x="859" y="657"/>
                    <a:pt x="857" y="659"/>
                    <a:pt x="855" y="662"/>
                  </a:cubicBezTo>
                  <a:cubicBezTo>
                    <a:pt x="851" y="669"/>
                    <a:pt x="849" y="674"/>
                    <a:pt x="844" y="680"/>
                  </a:cubicBezTo>
                  <a:cubicBezTo>
                    <a:pt x="841" y="684"/>
                    <a:pt x="839" y="689"/>
                    <a:pt x="835" y="694"/>
                  </a:cubicBezTo>
                  <a:lnTo>
                    <a:pt x="827" y="705"/>
                  </a:lnTo>
                  <a:cubicBezTo>
                    <a:pt x="823" y="711"/>
                    <a:pt x="818" y="717"/>
                    <a:pt x="814" y="722"/>
                  </a:cubicBezTo>
                  <a:cubicBezTo>
                    <a:pt x="813" y="725"/>
                    <a:pt x="810" y="727"/>
                    <a:pt x="808" y="729"/>
                  </a:cubicBezTo>
                  <a:cubicBezTo>
                    <a:pt x="802" y="736"/>
                    <a:pt x="797" y="742"/>
                    <a:pt x="791" y="749"/>
                  </a:cubicBezTo>
                  <a:lnTo>
                    <a:pt x="788" y="750"/>
                  </a:lnTo>
                  <a:cubicBezTo>
                    <a:pt x="718" y="821"/>
                    <a:pt x="622" y="868"/>
                    <a:pt x="517" y="873"/>
                  </a:cubicBezTo>
                  <a:cubicBezTo>
                    <a:pt x="513" y="873"/>
                    <a:pt x="508" y="874"/>
                    <a:pt x="504" y="874"/>
                  </a:cubicBezTo>
                  <a:cubicBezTo>
                    <a:pt x="504" y="875"/>
                    <a:pt x="504" y="875"/>
                    <a:pt x="503" y="875"/>
                  </a:cubicBezTo>
                  <a:lnTo>
                    <a:pt x="554" y="543"/>
                  </a:lnTo>
                  <a:close/>
                  <a:moveTo>
                    <a:pt x="493" y="1"/>
                  </a:moveTo>
                  <a:cubicBezTo>
                    <a:pt x="265" y="1"/>
                    <a:pt x="74" y="164"/>
                    <a:pt x="39" y="391"/>
                  </a:cubicBezTo>
                  <a:cubicBezTo>
                    <a:pt x="1" y="642"/>
                    <a:pt x="171" y="878"/>
                    <a:pt x="424" y="916"/>
                  </a:cubicBezTo>
                  <a:cubicBezTo>
                    <a:pt x="448" y="921"/>
                    <a:pt x="471" y="922"/>
                    <a:pt x="495" y="922"/>
                  </a:cubicBezTo>
                  <a:cubicBezTo>
                    <a:pt x="723" y="922"/>
                    <a:pt x="914" y="758"/>
                    <a:pt x="950" y="532"/>
                  </a:cubicBezTo>
                  <a:cubicBezTo>
                    <a:pt x="988" y="280"/>
                    <a:pt x="815" y="46"/>
                    <a:pt x="565" y="6"/>
                  </a:cubicBezTo>
                  <a:cubicBezTo>
                    <a:pt x="541" y="3"/>
                    <a:pt x="517" y="1"/>
                    <a:pt x="4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148494" y="2825005"/>
              <a:ext cx="12847" cy="12438"/>
            </a:xfrm>
            <a:custGeom>
              <a:avLst/>
              <a:gdLst/>
              <a:ahLst/>
              <a:cxnLst/>
              <a:rect l="l" t="t" r="r" b="b"/>
              <a:pathLst>
                <a:path w="283" h="274" extrusionOk="0">
                  <a:moveTo>
                    <a:pt x="143" y="45"/>
                  </a:moveTo>
                  <a:cubicBezTo>
                    <a:pt x="148" y="45"/>
                    <a:pt x="152" y="45"/>
                    <a:pt x="157" y="46"/>
                  </a:cubicBezTo>
                  <a:cubicBezTo>
                    <a:pt x="181" y="51"/>
                    <a:pt x="202" y="63"/>
                    <a:pt x="216" y="82"/>
                  </a:cubicBezTo>
                  <a:cubicBezTo>
                    <a:pt x="231" y="102"/>
                    <a:pt x="236" y="126"/>
                    <a:pt x="233" y="150"/>
                  </a:cubicBezTo>
                  <a:cubicBezTo>
                    <a:pt x="227" y="193"/>
                    <a:pt x="189" y="227"/>
                    <a:pt x="144" y="227"/>
                  </a:cubicBezTo>
                  <a:cubicBezTo>
                    <a:pt x="139" y="227"/>
                    <a:pt x="134" y="227"/>
                    <a:pt x="129" y="226"/>
                  </a:cubicBezTo>
                  <a:cubicBezTo>
                    <a:pt x="106" y="221"/>
                    <a:pt x="85" y="209"/>
                    <a:pt x="70" y="190"/>
                  </a:cubicBezTo>
                  <a:cubicBezTo>
                    <a:pt x="54" y="172"/>
                    <a:pt x="49" y="147"/>
                    <a:pt x="53" y="123"/>
                  </a:cubicBezTo>
                  <a:cubicBezTo>
                    <a:pt x="59" y="79"/>
                    <a:pt x="98" y="45"/>
                    <a:pt x="143" y="45"/>
                  </a:cubicBezTo>
                  <a:close/>
                  <a:moveTo>
                    <a:pt x="140" y="0"/>
                  </a:moveTo>
                  <a:cubicBezTo>
                    <a:pt x="74" y="0"/>
                    <a:pt x="16" y="50"/>
                    <a:pt x="5" y="116"/>
                  </a:cubicBezTo>
                  <a:cubicBezTo>
                    <a:pt x="0" y="152"/>
                    <a:pt x="9" y="189"/>
                    <a:pt x="31" y="218"/>
                  </a:cubicBezTo>
                  <a:cubicBezTo>
                    <a:pt x="54" y="248"/>
                    <a:pt x="86" y="267"/>
                    <a:pt x="121" y="272"/>
                  </a:cubicBezTo>
                  <a:cubicBezTo>
                    <a:pt x="128" y="273"/>
                    <a:pt x="136" y="273"/>
                    <a:pt x="143" y="273"/>
                  </a:cubicBezTo>
                  <a:cubicBezTo>
                    <a:pt x="210" y="273"/>
                    <a:pt x="267" y="225"/>
                    <a:pt x="278" y="157"/>
                  </a:cubicBezTo>
                  <a:cubicBezTo>
                    <a:pt x="283" y="121"/>
                    <a:pt x="274" y="84"/>
                    <a:pt x="252" y="56"/>
                  </a:cubicBezTo>
                  <a:cubicBezTo>
                    <a:pt x="231" y="26"/>
                    <a:pt x="200" y="7"/>
                    <a:pt x="163" y="2"/>
                  </a:cubicBezTo>
                  <a:cubicBezTo>
                    <a:pt x="155" y="1"/>
                    <a:pt x="148"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044721" y="2970314"/>
              <a:ext cx="16842" cy="15979"/>
            </a:xfrm>
            <a:custGeom>
              <a:avLst/>
              <a:gdLst/>
              <a:ahLst/>
              <a:cxnLst/>
              <a:rect l="l" t="t" r="r" b="b"/>
              <a:pathLst>
                <a:path w="371" h="352" extrusionOk="0">
                  <a:moveTo>
                    <a:pt x="188" y="45"/>
                  </a:moveTo>
                  <a:cubicBezTo>
                    <a:pt x="194" y="45"/>
                    <a:pt x="201" y="45"/>
                    <a:pt x="209" y="46"/>
                  </a:cubicBezTo>
                  <a:cubicBezTo>
                    <a:pt x="244" y="51"/>
                    <a:pt x="273" y="70"/>
                    <a:pt x="293" y="98"/>
                  </a:cubicBezTo>
                  <a:cubicBezTo>
                    <a:pt x="314" y="126"/>
                    <a:pt x="323" y="162"/>
                    <a:pt x="317" y="196"/>
                  </a:cubicBezTo>
                  <a:cubicBezTo>
                    <a:pt x="308" y="260"/>
                    <a:pt x="253" y="306"/>
                    <a:pt x="189" y="306"/>
                  </a:cubicBezTo>
                  <a:cubicBezTo>
                    <a:pt x="182" y="306"/>
                    <a:pt x="175" y="306"/>
                    <a:pt x="168" y="304"/>
                  </a:cubicBezTo>
                  <a:cubicBezTo>
                    <a:pt x="97" y="294"/>
                    <a:pt x="48" y="226"/>
                    <a:pt x="60" y="156"/>
                  </a:cubicBezTo>
                  <a:cubicBezTo>
                    <a:pt x="70" y="92"/>
                    <a:pt x="124" y="45"/>
                    <a:pt x="188" y="45"/>
                  </a:cubicBezTo>
                  <a:close/>
                  <a:moveTo>
                    <a:pt x="187" y="1"/>
                  </a:moveTo>
                  <a:cubicBezTo>
                    <a:pt x="102" y="1"/>
                    <a:pt x="28" y="65"/>
                    <a:pt x="15" y="149"/>
                  </a:cubicBezTo>
                  <a:cubicBezTo>
                    <a:pt x="1" y="245"/>
                    <a:pt x="66" y="335"/>
                    <a:pt x="161" y="350"/>
                  </a:cubicBezTo>
                  <a:cubicBezTo>
                    <a:pt x="171" y="351"/>
                    <a:pt x="180" y="352"/>
                    <a:pt x="189" y="352"/>
                  </a:cubicBezTo>
                  <a:cubicBezTo>
                    <a:pt x="275" y="352"/>
                    <a:pt x="350" y="288"/>
                    <a:pt x="363" y="203"/>
                  </a:cubicBezTo>
                  <a:cubicBezTo>
                    <a:pt x="370" y="157"/>
                    <a:pt x="360" y="109"/>
                    <a:pt x="331" y="72"/>
                  </a:cubicBezTo>
                  <a:cubicBezTo>
                    <a:pt x="303" y="34"/>
                    <a:pt x="261" y="9"/>
                    <a:pt x="215" y="3"/>
                  </a:cubicBezTo>
                  <a:cubicBezTo>
                    <a:pt x="206" y="1"/>
                    <a:pt x="196" y="1"/>
                    <a:pt x="18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121211" y="2982162"/>
              <a:ext cx="16751" cy="16024"/>
            </a:xfrm>
            <a:custGeom>
              <a:avLst/>
              <a:gdLst/>
              <a:ahLst/>
              <a:cxnLst/>
              <a:rect l="l" t="t" r="r" b="b"/>
              <a:pathLst>
                <a:path w="369" h="353" extrusionOk="0">
                  <a:moveTo>
                    <a:pt x="189" y="48"/>
                  </a:moveTo>
                  <a:cubicBezTo>
                    <a:pt x="195" y="48"/>
                    <a:pt x="202" y="48"/>
                    <a:pt x="209" y="49"/>
                  </a:cubicBezTo>
                  <a:cubicBezTo>
                    <a:pt x="243" y="54"/>
                    <a:pt x="273" y="73"/>
                    <a:pt x="293" y="100"/>
                  </a:cubicBezTo>
                  <a:cubicBezTo>
                    <a:pt x="314" y="128"/>
                    <a:pt x="323" y="163"/>
                    <a:pt x="318" y="196"/>
                  </a:cubicBezTo>
                  <a:cubicBezTo>
                    <a:pt x="308" y="260"/>
                    <a:pt x="252" y="307"/>
                    <a:pt x="188" y="307"/>
                  </a:cubicBezTo>
                  <a:cubicBezTo>
                    <a:pt x="182" y="307"/>
                    <a:pt x="175" y="307"/>
                    <a:pt x="169" y="306"/>
                  </a:cubicBezTo>
                  <a:cubicBezTo>
                    <a:pt x="98" y="295"/>
                    <a:pt x="49" y="228"/>
                    <a:pt x="61" y="157"/>
                  </a:cubicBezTo>
                  <a:cubicBezTo>
                    <a:pt x="70" y="94"/>
                    <a:pt x="126" y="48"/>
                    <a:pt x="189" y="48"/>
                  </a:cubicBezTo>
                  <a:close/>
                  <a:moveTo>
                    <a:pt x="187" y="0"/>
                  </a:moveTo>
                  <a:cubicBezTo>
                    <a:pt x="101" y="0"/>
                    <a:pt x="28" y="64"/>
                    <a:pt x="15" y="149"/>
                  </a:cubicBezTo>
                  <a:cubicBezTo>
                    <a:pt x="0" y="245"/>
                    <a:pt x="67" y="334"/>
                    <a:pt x="161" y="349"/>
                  </a:cubicBezTo>
                  <a:cubicBezTo>
                    <a:pt x="170" y="350"/>
                    <a:pt x="179" y="352"/>
                    <a:pt x="188" y="352"/>
                  </a:cubicBezTo>
                  <a:cubicBezTo>
                    <a:pt x="274" y="352"/>
                    <a:pt x="348" y="289"/>
                    <a:pt x="362" y="203"/>
                  </a:cubicBezTo>
                  <a:cubicBezTo>
                    <a:pt x="368" y="157"/>
                    <a:pt x="358" y="110"/>
                    <a:pt x="330" y="73"/>
                  </a:cubicBezTo>
                  <a:cubicBezTo>
                    <a:pt x="302" y="34"/>
                    <a:pt x="262" y="10"/>
                    <a:pt x="215" y="2"/>
                  </a:cubicBezTo>
                  <a:cubicBezTo>
                    <a:pt x="206" y="1"/>
                    <a:pt x="196" y="0"/>
                    <a:pt x="1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7062243" y="2955515"/>
              <a:ext cx="11893" cy="11530"/>
            </a:xfrm>
            <a:custGeom>
              <a:avLst/>
              <a:gdLst/>
              <a:ahLst/>
              <a:cxnLst/>
              <a:rect l="l" t="t" r="r" b="b"/>
              <a:pathLst>
                <a:path w="262" h="254" extrusionOk="0">
                  <a:moveTo>
                    <a:pt x="132" y="46"/>
                  </a:moveTo>
                  <a:cubicBezTo>
                    <a:pt x="135" y="46"/>
                    <a:pt x="139" y="46"/>
                    <a:pt x="144" y="47"/>
                  </a:cubicBezTo>
                  <a:cubicBezTo>
                    <a:pt x="165" y="50"/>
                    <a:pt x="185" y="62"/>
                    <a:pt x="197" y="79"/>
                  </a:cubicBezTo>
                  <a:cubicBezTo>
                    <a:pt x="211" y="97"/>
                    <a:pt x="216" y="118"/>
                    <a:pt x="212" y="140"/>
                  </a:cubicBezTo>
                  <a:cubicBezTo>
                    <a:pt x="206" y="179"/>
                    <a:pt x="172" y="209"/>
                    <a:pt x="132" y="209"/>
                  </a:cubicBezTo>
                  <a:cubicBezTo>
                    <a:pt x="128" y="209"/>
                    <a:pt x="123" y="208"/>
                    <a:pt x="119" y="208"/>
                  </a:cubicBezTo>
                  <a:cubicBezTo>
                    <a:pt x="98" y="203"/>
                    <a:pt x="79" y="193"/>
                    <a:pt x="66" y="176"/>
                  </a:cubicBezTo>
                  <a:cubicBezTo>
                    <a:pt x="55" y="159"/>
                    <a:pt x="48" y="138"/>
                    <a:pt x="53" y="115"/>
                  </a:cubicBezTo>
                  <a:cubicBezTo>
                    <a:pt x="59" y="76"/>
                    <a:pt x="93" y="46"/>
                    <a:pt x="132" y="46"/>
                  </a:cubicBezTo>
                  <a:close/>
                  <a:moveTo>
                    <a:pt x="131" y="0"/>
                  </a:moveTo>
                  <a:cubicBezTo>
                    <a:pt x="69" y="0"/>
                    <a:pt x="16" y="45"/>
                    <a:pt x="6" y="107"/>
                  </a:cubicBezTo>
                  <a:cubicBezTo>
                    <a:pt x="1" y="140"/>
                    <a:pt x="8" y="175"/>
                    <a:pt x="28" y="202"/>
                  </a:cubicBezTo>
                  <a:cubicBezTo>
                    <a:pt x="48" y="230"/>
                    <a:pt x="79" y="247"/>
                    <a:pt x="112" y="252"/>
                  </a:cubicBezTo>
                  <a:cubicBezTo>
                    <a:pt x="118" y="254"/>
                    <a:pt x="124" y="254"/>
                    <a:pt x="132" y="254"/>
                  </a:cubicBezTo>
                  <a:cubicBezTo>
                    <a:pt x="195" y="254"/>
                    <a:pt x="248" y="209"/>
                    <a:pt x="256" y="146"/>
                  </a:cubicBezTo>
                  <a:cubicBezTo>
                    <a:pt x="261" y="114"/>
                    <a:pt x="254" y="79"/>
                    <a:pt x="234" y="53"/>
                  </a:cubicBezTo>
                  <a:cubicBezTo>
                    <a:pt x="214" y="25"/>
                    <a:pt x="184" y="7"/>
                    <a:pt x="151" y="2"/>
                  </a:cubicBezTo>
                  <a:cubicBezTo>
                    <a:pt x="144" y="1"/>
                    <a:pt x="137" y="0"/>
                    <a:pt x="13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6979670" y="2863318"/>
              <a:ext cx="12347" cy="11122"/>
            </a:xfrm>
            <a:custGeom>
              <a:avLst/>
              <a:gdLst/>
              <a:ahLst/>
              <a:cxnLst/>
              <a:rect l="l" t="t" r="r" b="b"/>
              <a:pathLst>
                <a:path w="272" h="245" extrusionOk="0">
                  <a:moveTo>
                    <a:pt x="140" y="82"/>
                  </a:moveTo>
                  <a:cubicBezTo>
                    <a:pt x="149" y="82"/>
                    <a:pt x="159" y="85"/>
                    <a:pt x="165" y="92"/>
                  </a:cubicBezTo>
                  <a:cubicBezTo>
                    <a:pt x="172" y="99"/>
                    <a:pt x="176" y="108"/>
                    <a:pt x="176" y="117"/>
                  </a:cubicBezTo>
                  <a:cubicBezTo>
                    <a:pt x="176" y="127"/>
                    <a:pt x="172" y="138"/>
                    <a:pt x="162" y="147"/>
                  </a:cubicBezTo>
                  <a:cubicBezTo>
                    <a:pt x="154" y="156"/>
                    <a:pt x="143" y="160"/>
                    <a:pt x="133" y="160"/>
                  </a:cubicBezTo>
                  <a:cubicBezTo>
                    <a:pt x="124" y="160"/>
                    <a:pt x="115" y="156"/>
                    <a:pt x="108" y="150"/>
                  </a:cubicBezTo>
                  <a:cubicBezTo>
                    <a:pt x="93" y="135"/>
                    <a:pt x="95" y="110"/>
                    <a:pt x="110" y="95"/>
                  </a:cubicBezTo>
                  <a:cubicBezTo>
                    <a:pt x="118" y="87"/>
                    <a:pt x="128" y="82"/>
                    <a:pt x="140" y="82"/>
                  </a:cubicBezTo>
                  <a:close/>
                  <a:moveTo>
                    <a:pt x="141" y="0"/>
                  </a:moveTo>
                  <a:cubicBezTo>
                    <a:pt x="109" y="0"/>
                    <a:pt x="76" y="12"/>
                    <a:pt x="51" y="37"/>
                  </a:cubicBezTo>
                  <a:cubicBezTo>
                    <a:pt x="3" y="84"/>
                    <a:pt x="1" y="162"/>
                    <a:pt x="48" y="210"/>
                  </a:cubicBezTo>
                  <a:cubicBezTo>
                    <a:pt x="70" y="232"/>
                    <a:pt x="100" y="244"/>
                    <a:pt x="131" y="244"/>
                  </a:cubicBezTo>
                  <a:cubicBezTo>
                    <a:pt x="165" y="244"/>
                    <a:pt x="197" y="231"/>
                    <a:pt x="220" y="205"/>
                  </a:cubicBezTo>
                  <a:cubicBezTo>
                    <a:pt x="270" y="157"/>
                    <a:pt x="272" y="79"/>
                    <a:pt x="224" y="33"/>
                  </a:cubicBezTo>
                  <a:cubicBezTo>
                    <a:pt x="203"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6958561" y="2884472"/>
              <a:ext cx="11803" cy="11122"/>
            </a:xfrm>
            <a:custGeom>
              <a:avLst/>
              <a:gdLst/>
              <a:ahLst/>
              <a:cxnLst/>
              <a:rect l="l" t="t" r="r" b="b"/>
              <a:pathLst>
                <a:path w="260" h="245" extrusionOk="0">
                  <a:moveTo>
                    <a:pt x="139" y="82"/>
                  </a:moveTo>
                  <a:cubicBezTo>
                    <a:pt x="148" y="82"/>
                    <a:pt x="157" y="86"/>
                    <a:pt x="164" y="93"/>
                  </a:cubicBezTo>
                  <a:cubicBezTo>
                    <a:pt x="178" y="107"/>
                    <a:pt x="177" y="133"/>
                    <a:pt x="161" y="148"/>
                  </a:cubicBezTo>
                  <a:cubicBezTo>
                    <a:pt x="153" y="157"/>
                    <a:pt x="142" y="161"/>
                    <a:pt x="132" y="161"/>
                  </a:cubicBezTo>
                  <a:cubicBezTo>
                    <a:pt x="122" y="161"/>
                    <a:pt x="113" y="157"/>
                    <a:pt x="106" y="151"/>
                  </a:cubicBezTo>
                  <a:cubicBezTo>
                    <a:pt x="91" y="137"/>
                    <a:pt x="92" y="112"/>
                    <a:pt x="108" y="96"/>
                  </a:cubicBezTo>
                  <a:cubicBezTo>
                    <a:pt x="117" y="87"/>
                    <a:pt x="127" y="82"/>
                    <a:pt x="139" y="82"/>
                  </a:cubicBezTo>
                  <a:close/>
                  <a:moveTo>
                    <a:pt x="142" y="0"/>
                  </a:moveTo>
                  <a:cubicBezTo>
                    <a:pt x="109" y="0"/>
                    <a:pt x="75" y="13"/>
                    <a:pt x="50" y="38"/>
                  </a:cubicBezTo>
                  <a:cubicBezTo>
                    <a:pt x="2" y="86"/>
                    <a:pt x="1" y="164"/>
                    <a:pt x="46" y="211"/>
                  </a:cubicBezTo>
                  <a:cubicBezTo>
                    <a:pt x="69" y="233"/>
                    <a:pt x="98" y="244"/>
                    <a:pt x="129" y="244"/>
                  </a:cubicBezTo>
                  <a:cubicBezTo>
                    <a:pt x="164" y="244"/>
                    <a:pt x="196" y="232"/>
                    <a:pt x="219" y="207"/>
                  </a:cubicBezTo>
                  <a:cubicBezTo>
                    <a:pt x="243" y="182"/>
                    <a:pt x="256" y="153"/>
                    <a:pt x="257" y="119"/>
                  </a:cubicBezTo>
                  <a:cubicBezTo>
                    <a:pt x="259" y="86"/>
                    <a:pt x="246" y="56"/>
                    <a:pt x="223" y="32"/>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6939041" y="2903901"/>
              <a:ext cx="11712" cy="11122"/>
            </a:xfrm>
            <a:custGeom>
              <a:avLst/>
              <a:gdLst/>
              <a:ahLst/>
              <a:cxnLst/>
              <a:rect l="l" t="t" r="r" b="b"/>
              <a:pathLst>
                <a:path w="258" h="245" extrusionOk="0">
                  <a:moveTo>
                    <a:pt x="139" y="84"/>
                  </a:moveTo>
                  <a:cubicBezTo>
                    <a:pt x="148" y="84"/>
                    <a:pt x="158" y="87"/>
                    <a:pt x="164" y="95"/>
                  </a:cubicBezTo>
                  <a:cubicBezTo>
                    <a:pt x="170" y="101"/>
                    <a:pt x="174" y="111"/>
                    <a:pt x="174" y="119"/>
                  </a:cubicBezTo>
                  <a:cubicBezTo>
                    <a:pt x="174" y="130"/>
                    <a:pt x="170" y="140"/>
                    <a:pt x="161" y="150"/>
                  </a:cubicBezTo>
                  <a:cubicBezTo>
                    <a:pt x="153" y="158"/>
                    <a:pt x="142" y="162"/>
                    <a:pt x="132" y="162"/>
                  </a:cubicBezTo>
                  <a:cubicBezTo>
                    <a:pt x="122" y="162"/>
                    <a:pt x="113" y="159"/>
                    <a:pt x="107" y="153"/>
                  </a:cubicBezTo>
                  <a:cubicBezTo>
                    <a:pt x="101" y="145"/>
                    <a:pt x="96" y="137"/>
                    <a:pt x="96" y="128"/>
                  </a:cubicBezTo>
                  <a:cubicBezTo>
                    <a:pt x="96" y="116"/>
                    <a:pt x="101" y="105"/>
                    <a:pt x="109" y="97"/>
                  </a:cubicBezTo>
                  <a:cubicBezTo>
                    <a:pt x="116" y="90"/>
                    <a:pt x="127" y="84"/>
                    <a:pt x="139" y="84"/>
                  </a:cubicBezTo>
                  <a:close/>
                  <a:moveTo>
                    <a:pt x="141" y="0"/>
                  </a:moveTo>
                  <a:cubicBezTo>
                    <a:pt x="108" y="0"/>
                    <a:pt x="75" y="12"/>
                    <a:pt x="50" y="37"/>
                  </a:cubicBezTo>
                  <a:cubicBezTo>
                    <a:pt x="2" y="85"/>
                    <a:pt x="0" y="163"/>
                    <a:pt x="47" y="210"/>
                  </a:cubicBezTo>
                  <a:cubicBezTo>
                    <a:pt x="68" y="233"/>
                    <a:pt x="99" y="245"/>
                    <a:pt x="130" y="245"/>
                  </a:cubicBezTo>
                  <a:cubicBezTo>
                    <a:pt x="164" y="245"/>
                    <a:pt x="196" y="232"/>
                    <a:pt x="220" y="207"/>
                  </a:cubicBezTo>
                  <a:cubicBezTo>
                    <a:pt x="244" y="181"/>
                    <a:pt x="258" y="150"/>
                    <a:pt x="258" y="116"/>
                  </a:cubicBezTo>
                  <a:cubicBezTo>
                    <a:pt x="258" y="84"/>
                    <a:pt x="246" y="55"/>
                    <a:pt x="223" y="33"/>
                  </a:cubicBezTo>
                  <a:cubicBezTo>
                    <a:pt x="201" y="11"/>
                    <a:pt x="171"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6918432" y="2925146"/>
              <a:ext cx="11258" cy="11122"/>
            </a:xfrm>
            <a:custGeom>
              <a:avLst/>
              <a:gdLst/>
              <a:ahLst/>
              <a:cxnLst/>
              <a:rect l="l" t="t" r="r" b="b"/>
              <a:pathLst>
                <a:path w="248" h="245" extrusionOk="0">
                  <a:moveTo>
                    <a:pt x="126" y="82"/>
                  </a:moveTo>
                  <a:cubicBezTo>
                    <a:pt x="136" y="82"/>
                    <a:pt x="144" y="87"/>
                    <a:pt x="152" y="93"/>
                  </a:cubicBezTo>
                  <a:cubicBezTo>
                    <a:pt x="158" y="100"/>
                    <a:pt x="161" y="109"/>
                    <a:pt x="161" y="118"/>
                  </a:cubicBezTo>
                  <a:cubicBezTo>
                    <a:pt x="161" y="129"/>
                    <a:pt x="157" y="140"/>
                    <a:pt x="149" y="149"/>
                  </a:cubicBezTo>
                  <a:cubicBezTo>
                    <a:pt x="140" y="156"/>
                    <a:pt x="131" y="162"/>
                    <a:pt x="119" y="162"/>
                  </a:cubicBezTo>
                  <a:cubicBezTo>
                    <a:pt x="111" y="162"/>
                    <a:pt x="101" y="158"/>
                    <a:pt x="95" y="151"/>
                  </a:cubicBezTo>
                  <a:cubicBezTo>
                    <a:pt x="87" y="145"/>
                    <a:pt x="84" y="135"/>
                    <a:pt x="84" y="127"/>
                  </a:cubicBezTo>
                  <a:cubicBezTo>
                    <a:pt x="84" y="114"/>
                    <a:pt x="89" y="104"/>
                    <a:pt x="96" y="96"/>
                  </a:cubicBezTo>
                  <a:cubicBezTo>
                    <a:pt x="104" y="88"/>
                    <a:pt x="115" y="82"/>
                    <a:pt x="126" y="82"/>
                  </a:cubicBezTo>
                  <a:close/>
                  <a:moveTo>
                    <a:pt x="129" y="0"/>
                  </a:moveTo>
                  <a:cubicBezTo>
                    <a:pt x="97" y="0"/>
                    <a:pt x="63" y="12"/>
                    <a:pt x="39" y="36"/>
                  </a:cubicBezTo>
                  <a:cubicBezTo>
                    <a:pt x="15" y="61"/>
                    <a:pt x="1" y="93"/>
                    <a:pt x="1" y="128"/>
                  </a:cubicBezTo>
                  <a:cubicBezTo>
                    <a:pt x="1" y="159"/>
                    <a:pt x="13" y="188"/>
                    <a:pt x="36" y="210"/>
                  </a:cubicBezTo>
                  <a:cubicBezTo>
                    <a:pt x="55" y="232"/>
                    <a:pt x="85" y="245"/>
                    <a:pt x="117" y="245"/>
                  </a:cubicBezTo>
                  <a:cubicBezTo>
                    <a:pt x="152" y="245"/>
                    <a:pt x="183" y="232"/>
                    <a:pt x="208" y="207"/>
                  </a:cubicBezTo>
                  <a:cubicBezTo>
                    <a:pt x="232" y="183"/>
                    <a:pt x="245" y="153"/>
                    <a:pt x="247" y="119"/>
                  </a:cubicBezTo>
                  <a:cubicBezTo>
                    <a:pt x="248" y="87"/>
                    <a:pt x="236" y="56"/>
                    <a:pt x="212" y="33"/>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6898867" y="2944666"/>
              <a:ext cx="11712" cy="11122"/>
            </a:xfrm>
            <a:custGeom>
              <a:avLst/>
              <a:gdLst/>
              <a:ahLst/>
              <a:cxnLst/>
              <a:rect l="l" t="t" r="r" b="b"/>
              <a:pathLst>
                <a:path w="258" h="245" extrusionOk="0">
                  <a:moveTo>
                    <a:pt x="129" y="83"/>
                  </a:moveTo>
                  <a:cubicBezTo>
                    <a:pt x="138" y="83"/>
                    <a:pt x="147" y="87"/>
                    <a:pt x="154" y="93"/>
                  </a:cubicBezTo>
                  <a:cubicBezTo>
                    <a:pt x="161" y="100"/>
                    <a:pt x="164" y="109"/>
                    <a:pt x="164" y="119"/>
                  </a:cubicBezTo>
                  <a:cubicBezTo>
                    <a:pt x="162" y="128"/>
                    <a:pt x="158" y="140"/>
                    <a:pt x="150" y="147"/>
                  </a:cubicBezTo>
                  <a:cubicBezTo>
                    <a:pt x="142" y="155"/>
                    <a:pt x="131" y="161"/>
                    <a:pt x="121" y="161"/>
                  </a:cubicBezTo>
                  <a:cubicBezTo>
                    <a:pt x="111" y="161"/>
                    <a:pt x="103" y="157"/>
                    <a:pt x="96" y="150"/>
                  </a:cubicBezTo>
                  <a:cubicBezTo>
                    <a:pt x="82" y="135"/>
                    <a:pt x="83" y="110"/>
                    <a:pt x="99" y="95"/>
                  </a:cubicBezTo>
                  <a:cubicBezTo>
                    <a:pt x="106" y="88"/>
                    <a:pt x="117" y="83"/>
                    <a:pt x="129" y="83"/>
                  </a:cubicBezTo>
                  <a:close/>
                  <a:moveTo>
                    <a:pt x="130" y="0"/>
                  </a:moveTo>
                  <a:cubicBezTo>
                    <a:pt x="97" y="0"/>
                    <a:pt x="64" y="12"/>
                    <a:pt x="40" y="36"/>
                  </a:cubicBezTo>
                  <a:cubicBezTo>
                    <a:pt x="14" y="62"/>
                    <a:pt x="1" y="93"/>
                    <a:pt x="1" y="127"/>
                  </a:cubicBezTo>
                  <a:cubicBezTo>
                    <a:pt x="1" y="159"/>
                    <a:pt x="13" y="188"/>
                    <a:pt x="35" y="210"/>
                  </a:cubicBezTo>
                  <a:cubicBezTo>
                    <a:pt x="58" y="232"/>
                    <a:pt x="87" y="244"/>
                    <a:pt x="119" y="244"/>
                  </a:cubicBezTo>
                  <a:cubicBezTo>
                    <a:pt x="153" y="244"/>
                    <a:pt x="184" y="231"/>
                    <a:pt x="208" y="206"/>
                  </a:cubicBezTo>
                  <a:cubicBezTo>
                    <a:pt x="257" y="158"/>
                    <a:pt x="258" y="80"/>
                    <a:pt x="212" y="33"/>
                  </a:cubicBezTo>
                  <a:cubicBezTo>
                    <a:pt x="190" y="11"/>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6877077" y="2965820"/>
              <a:ext cx="12393" cy="11122"/>
            </a:xfrm>
            <a:custGeom>
              <a:avLst/>
              <a:gdLst/>
              <a:ahLst/>
              <a:cxnLst/>
              <a:rect l="l" t="t" r="r" b="b"/>
              <a:pathLst>
                <a:path w="273" h="245" extrusionOk="0">
                  <a:moveTo>
                    <a:pt x="142" y="83"/>
                  </a:moveTo>
                  <a:cubicBezTo>
                    <a:pt x="152" y="83"/>
                    <a:pt x="161" y="87"/>
                    <a:pt x="167" y="93"/>
                  </a:cubicBezTo>
                  <a:cubicBezTo>
                    <a:pt x="174" y="101"/>
                    <a:pt x="178" y="109"/>
                    <a:pt x="178" y="119"/>
                  </a:cubicBezTo>
                  <a:cubicBezTo>
                    <a:pt x="175" y="129"/>
                    <a:pt x="172" y="140"/>
                    <a:pt x="163" y="148"/>
                  </a:cubicBezTo>
                  <a:cubicBezTo>
                    <a:pt x="156" y="156"/>
                    <a:pt x="145" y="161"/>
                    <a:pt x="135" y="161"/>
                  </a:cubicBezTo>
                  <a:cubicBezTo>
                    <a:pt x="125" y="161"/>
                    <a:pt x="116" y="157"/>
                    <a:pt x="109" y="150"/>
                  </a:cubicBezTo>
                  <a:cubicBezTo>
                    <a:pt x="95" y="136"/>
                    <a:pt x="96" y="111"/>
                    <a:pt x="112" y="97"/>
                  </a:cubicBezTo>
                  <a:cubicBezTo>
                    <a:pt x="120" y="88"/>
                    <a:pt x="131" y="83"/>
                    <a:pt x="142" y="83"/>
                  </a:cubicBezTo>
                  <a:close/>
                  <a:moveTo>
                    <a:pt x="144" y="1"/>
                  </a:moveTo>
                  <a:cubicBezTo>
                    <a:pt x="111" y="1"/>
                    <a:pt x="77" y="13"/>
                    <a:pt x="53" y="37"/>
                  </a:cubicBezTo>
                  <a:cubicBezTo>
                    <a:pt x="4" y="86"/>
                    <a:pt x="1" y="164"/>
                    <a:pt x="48" y="209"/>
                  </a:cubicBezTo>
                  <a:cubicBezTo>
                    <a:pt x="72" y="230"/>
                    <a:pt x="100" y="244"/>
                    <a:pt x="132" y="244"/>
                  </a:cubicBezTo>
                  <a:cubicBezTo>
                    <a:pt x="166" y="244"/>
                    <a:pt x="198" y="230"/>
                    <a:pt x="222" y="206"/>
                  </a:cubicBezTo>
                  <a:cubicBezTo>
                    <a:pt x="272" y="157"/>
                    <a:pt x="273" y="80"/>
                    <a:pt x="227" y="33"/>
                  </a:cubicBezTo>
                  <a:cubicBezTo>
                    <a:pt x="204" y="12"/>
                    <a:pt x="174" y="1"/>
                    <a:pt x="14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6857648" y="2985340"/>
              <a:ext cx="11803" cy="11076"/>
            </a:xfrm>
            <a:custGeom>
              <a:avLst/>
              <a:gdLst/>
              <a:ahLst/>
              <a:cxnLst/>
              <a:rect l="l" t="t" r="r" b="b"/>
              <a:pathLst>
                <a:path w="260" h="244" extrusionOk="0">
                  <a:moveTo>
                    <a:pt x="141" y="82"/>
                  </a:moveTo>
                  <a:cubicBezTo>
                    <a:pt x="149" y="82"/>
                    <a:pt x="159" y="85"/>
                    <a:pt x="165" y="93"/>
                  </a:cubicBezTo>
                  <a:cubicBezTo>
                    <a:pt x="179" y="108"/>
                    <a:pt x="178" y="132"/>
                    <a:pt x="162" y="147"/>
                  </a:cubicBezTo>
                  <a:cubicBezTo>
                    <a:pt x="154" y="156"/>
                    <a:pt x="143" y="160"/>
                    <a:pt x="132" y="160"/>
                  </a:cubicBezTo>
                  <a:cubicBezTo>
                    <a:pt x="123" y="160"/>
                    <a:pt x="114" y="157"/>
                    <a:pt x="107" y="151"/>
                  </a:cubicBezTo>
                  <a:cubicBezTo>
                    <a:pt x="93" y="136"/>
                    <a:pt x="95" y="111"/>
                    <a:pt x="110" y="95"/>
                  </a:cubicBezTo>
                  <a:cubicBezTo>
                    <a:pt x="118" y="87"/>
                    <a:pt x="128" y="82"/>
                    <a:pt x="141" y="82"/>
                  </a:cubicBezTo>
                  <a:close/>
                  <a:moveTo>
                    <a:pt x="142" y="0"/>
                  </a:moveTo>
                  <a:cubicBezTo>
                    <a:pt x="109" y="0"/>
                    <a:pt x="76" y="12"/>
                    <a:pt x="51" y="37"/>
                  </a:cubicBezTo>
                  <a:cubicBezTo>
                    <a:pt x="2" y="85"/>
                    <a:pt x="1" y="163"/>
                    <a:pt x="47" y="210"/>
                  </a:cubicBezTo>
                  <a:cubicBezTo>
                    <a:pt x="69" y="232"/>
                    <a:pt x="99" y="243"/>
                    <a:pt x="130" y="243"/>
                  </a:cubicBezTo>
                  <a:cubicBezTo>
                    <a:pt x="164" y="243"/>
                    <a:pt x="196" y="231"/>
                    <a:pt x="220" y="205"/>
                  </a:cubicBezTo>
                  <a:cubicBezTo>
                    <a:pt x="243" y="182"/>
                    <a:pt x="257" y="152"/>
                    <a:pt x="258" y="119"/>
                  </a:cubicBezTo>
                  <a:cubicBezTo>
                    <a:pt x="259" y="85"/>
                    <a:pt x="247" y="56"/>
                    <a:pt x="223" y="31"/>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6769082" y="2905853"/>
              <a:ext cx="11803" cy="11122"/>
            </a:xfrm>
            <a:custGeom>
              <a:avLst/>
              <a:gdLst/>
              <a:ahLst/>
              <a:cxnLst/>
              <a:rect l="l" t="t" r="r" b="b"/>
              <a:pathLst>
                <a:path w="260" h="245" extrusionOk="0">
                  <a:moveTo>
                    <a:pt x="139" y="85"/>
                  </a:moveTo>
                  <a:cubicBezTo>
                    <a:pt x="148" y="85"/>
                    <a:pt x="158" y="89"/>
                    <a:pt x="164" y="95"/>
                  </a:cubicBezTo>
                  <a:cubicBezTo>
                    <a:pt x="171" y="101"/>
                    <a:pt x="175" y="111"/>
                    <a:pt x="175" y="120"/>
                  </a:cubicBezTo>
                  <a:cubicBezTo>
                    <a:pt x="175" y="131"/>
                    <a:pt x="171" y="142"/>
                    <a:pt x="162" y="150"/>
                  </a:cubicBezTo>
                  <a:cubicBezTo>
                    <a:pt x="154" y="158"/>
                    <a:pt x="143" y="164"/>
                    <a:pt x="131" y="164"/>
                  </a:cubicBezTo>
                  <a:cubicBezTo>
                    <a:pt x="122" y="164"/>
                    <a:pt x="113" y="159"/>
                    <a:pt x="106" y="153"/>
                  </a:cubicBezTo>
                  <a:cubicBezTo>
                    <a:pt x="100" y="147"/>
                    <a:pt x="96" y="137"/>
                    <a:pt x="96" y="128"/>
                  </a:cubicBezTo>
                  <a:cubicBezTo>
                    <a:pt x="97" y="116"/>
                    <a:pt x="102" y="106"/>
                    <a:pt x="110" y="98"/>
                  </a:cubicBezTo>
                  <a:cubicBezTo>
                    <a:pt x="118" y="90"/>
                    <a:pt x="128" y="85"/>
                    <a:pt x="139" y="85"/>
                  </a:cubicBezTo>
                  <a:close/>
                  <a:moveTo>
                    <a:pt x="140" y="1"/>
                  </a:moveTo>
                  <a:cubicBezTo>
                    <a:pt x="108" y="1"/>
                    <a:pt x="74" y="13"/>
                    <a:pt x="50" y="37"/>
                  </a:cubicBezTo>
                  <a:cubicBezTo>
                    <a:pt x="2" y="86"/>
                    <a:pt x="1" y="164"/>
                    <a:pt x="47" y="210"/>
                  </a:cubicBezTo>
                  <a:cubicBezTo>
                    <a:pt x="69" y="233"/>
                    <a:pt x="99" y="245"/>
                    <a:pt x="130" y="245"/>
                  </a:cubicBezTo>
                  <a:cubicBezTo>
                    <a:pt x="164" y="245"/>
                    <a:pt x="196" y="232"/>
                    <a:pt x="220" y="207"/>
                  </a:cubicBezTo>
                  <a:cubicBezTo>
                    <a:pt x="243" y="184"/>
                    <a:pt x="257" y="153"/>
                    <a:pt x="258" y="120"/>
                  </a:cubicBezTo>
                  <a:cubicBezTo>
                    <a:pt x="259" y="87"/>
                    <a:pt x="248" y="57"/>
                    <a:pt x="223" y="33"/>
                  </a:cubicBezTo>
                  <a:cubicBezTo>
                    <a:pt x="202" y="11"/>
                    <a:pt x="171" y="1"/>
                    <a:pt x="14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6790327" y="2884744"/>
              <a:ext cx="12257" cy="11076"/>
            </a:xfrm>
            <a:custGeom>
              <a:avLst/>
              <a:gdLst/>
              <a:ahLst/>
              <a:cxnLst/>
              <a:rect l="l" t="t" r="r" b="b"/>
              <a:pathLst>
                <a:path w="270" h="244" extrusionOk="0">
                  <a:moveTo>
                    <a:pt x="139" y="83"/>
                  </a:moveTo>
                  <a:cubicBezTo>
                    <a:pt x="149" y="83"/>
                    <a:pt x="158" y="87"/>
                    <a:pt x="164" y="94"/>
                  </a:cubicBezTo>
                  <a:cubicBezTo>
                    <a:pt x="171" y="100"/>
                    <a:pt x="175" y="110"/>
                    <a:pt x="175" y="118"/>
                  </a:cubicBezTo>
                  <a:cubicBezTo>
                    <a:pt x="175" y="129"/>
                    <a:pt x="171" y="139"/>
                    <a:pt x="161" y="149"/>
                  </a:cubicBezTo>
                  <a:cubicBezTo>
                    <a:pt x="154" y="156"/>
                    <a:pt x="143" y="161"/>
                    <a:pt x="132" y="161"/>
                  </a:cubicBezTo>
                  <a:cubicBezTo>
                    <a:pt x="122" y="161"/>
                    <a:pt x="113" y="158"/>
                    <a:pt x="106" y="152"/>
                  </a:cubicBezTo>
                  <a:cubicBezTo>
                    <a:pt x="92" y="136"/>
                    <a:pt x="93" y="112"/>
                    <a:pt x="109" y="96"/>
                  </a:cubicBezTo>
                  <a:cubicBezTo>
                    <a:pt x="117" y="89"/>
                    <a:pt x="128" y="83"/>
                    <a:pt x="139" y="83"/>
                  </a:cubicBezTo>
                  <a:close/>
                  <a:moveTo>
                    <a:pt x="141" y="0"/>
                  </a:moveTo>
                  <a:cubicBezTo>
                    <a:pt x="108" y="0"/>
                    <a:pt x="74" y="13"/>
                    <a:pt x="51" y="37"/>
                  </a:cubicBezTo>
                  <a:cubicBezTo>
                    <a:pt x="2" y="86"/>
                    <a:pt x="1" y="164"/>
                    <a:pt x="47" y="209"/>
                  </a:cubicBezTo>
                  <a:cubicBezTo>
                    <a:pt x="68" y="232"/>
                    <a:pt x="97" y="244"/>
                    <a:pt x="129" y="244"/>
                  </a:cubicBezTo>
                  <a:cubicBezTo>
                    <a:pt x="163" y="244"/>
                    <a:pt x="195" y="231"/>
                    <a:pt x="219" y="206"/>
                  </a:cubicBezTo>
                  <a:cubicBezTo>
                    <a:pt x="269" y="156"/>
                    <a:pt x="270" y="79"/>
                    <a:pt x="223" y="33"/>
                  </a:cubicBezTo>
                  <a:cubicBezTo>
                    <a:pt x="202"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6810392" y="2865224"/>
              <a:ext cx="11712" cy="11076"/>
            </a:xfrm>
            <a:custGeom>
              <a:avLst/>
              <a:gdLst/>
              <a:ahLst/>
              <a:cxnLst/>
              <a:rect l="l" t="t" r="r" b="b"/>
              <a:pathLst>
                <a:path w="258" h="244" extrusionOk="0">
                  <a:moveTo>
                    <a:pt x="127" y="83"/>
                  </a:moveTo>
                  <a:cubicBezTo>
                    <a:pt x="136" y="83"/>
                    <a:pt x="145" y="87"/>
                    <a:pt x="152" y="94"/>
                  </a:cubicBezTo>
                  <a:cubicBezTo>
                    <a:pt x="159" y="100"/>
                    <a:pt x="162" y="110"/>
                    <a:pt x="162" y="120"/>
                  </a:cubicBezTo>
                  <a:cubicBezTo>
                    <a:pt x="162" y="131"/>
                    <a:pt x="157" y="141"/>
                    <a:pt x="150" y="150"/>
                  </a:cubicBezTo>
                  <a:cubicBezTo>
                    <a:pt x="141" y="158"/>
                    <a:pt x="130" y="162"/>
                    <a:pt x="120" y="162"/>
                  </a:cubicBezTo>
                  <a:cubicBezTo>
                    <a:pt x="110" y="162"/>
                    <a:pt x="101" y="159"/>
                    <a:pt x="94" y="152"/>
                  </a:cubicBezTo>
                  <a:cubicBezTo>
                    <a:pt x="80" y="136"/>
                    <a:pt x="81" y="112"/>
                    <a:pt x="97" y="97"/>
                  </a:cubicBezTo>
                  <a:cubicBezTo>
                    <a:pt x="104" y="88"/>
                    <a:pt x="115" y="83"/>
                    <a:pt x="127" y="83"/>
                  </a:cubicBezTo>
                  <a:close/>
                  <a:moveTo>
                    <a:pt x="129" y="0"/>
                  </a:moveTo>
                  <a:cubicBezTo>
                    <a:pt x="96" y="0"/>
                    <a:pt x="63" y="12"/>
                    <a:pt x="39" y="37"/>
                  </a:cubicBezTo>
                  <a:cubicBezTo>
                    <a:pt x="13" y="62"/>
                    <a:pt x="1" y="94"/>
                    <a:pt x="1" y="127"/>
                  </a:cubicBezTo>
                  <a:cubicBezTo>
                    <a:pt x="1" y="159"/>
                    <a:pt x="12" y="189"/>
                    <a:pt x="35" y="211"/>
                  </a:cubicBezTo>
                  <a:cubicBezTo>
                    <a:pt x="56" y="232"/>
                    <a:pt x="85" y="243"/>
                    <a:pt x="117" y="243"/>
                  </a:cubicBezTo>
                  <a:cubicBezTo>
                    <a:pt x="151" y="243"/>
                    <a:pt x="182" y="231"/>
                    <a:pt x="208" y="206"/>
                  </a:cubicBezTo>
                  <a:cubicBezTo>
                    <a:pt x="256" y="157"/>
                    <a:pt x="257" y="79"/>
                    <a:pt x="212" y="33"/>
                  </a:cubicBezTo>
                  <a:cubicBezTo>
                    <a:pt x="190" y="11"/>
                    <a:pt x="159"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6831546" y="2844070"/>
              <a:ext cx="11757" cy="11076"/>
            </a:xfrm>
            <a:custGeom>
              <a:avLst/>
              <a:gdLst/>
              <a:ahLst/>
              <a:cxnLst/>
              <a:rect l="l" t="t" r="r" b="b"/>
              <a:pathLst>
                <a:path w="259" h="244" extrusionOk="0">
                  <a:moveTo>
                    <a:pt x="127" y="83"/>
                  </a:moveTo>
                  <a:cubicBezTo>
                    <a:pt x="137" y="83"/>
                    <a:pt x="146" y="86"/>
                    <a:pt x="153" y="94"/>
                  </a:cubicBezTo>
                  <a:cubicBezTo>
                    <a:pt x="168" y="107"/>
                    <a:pt x="165" y="133"/>
                    <a:pt x="150" y="148"/>
                  </a:cubicBezTo>
                  <a:cubicBezTo>
                    <a:pt x="141" y="157"/>
                    <a:pt x="130" y="161"/>
                    <a:pt x="120" y="161"/>
                  </a:cubicBezTo>
                  <a:cubicBezTo>
                    <a:pt x="111" y="161"/>
                    <a:pt x="102" y="158"/>
                    <a:pt x="96" y="152"/>
                  </a:cubicBezTo>
                  <a:cubicBezTo>
                    <a:pt x="80" y="136"/>
                    <a:pt x="81" y="112"/>
                    <a:pt x="97" y="96"/>
                  </a:cubicBezTo>
                  <a:cubicBezTo>
                    <a:pt x="105" y="88"/>
                    <a:pt x="116" y="83"/>
                    <a:pt x="127" y="83"/>
                  </a:cubicBezTo>
                  <a:close/>
                  <a:moveTo>
                    <a:pt x="129" y="0"/>
                  </a:moveTo>
                  <a:cubicBezTo>
                    <a:pt x="96" y="0"/>
                    <a:pt x="63" y="12"/>
                    <a:pt x="39" y="37"/>
                  </a:cubicBezTo>
                  <a:cubicBezTo>
                    <a:pt x="16" y="60"/>
                    <a:pt x="1" y="93"/>
                    <a:pt x="1" y="127"/>
                  </a:cubicBezTo>
                  <a:cubicBezTo>
                    <a:pt x="1" y="159"/>
                    <a:pt x="13" y="187"/>
                    <a:pt x="36" y="211"/>
                  </a:cubicBezTo>
                  <a:cubicBezTo>
                    <a:pt x="57" y="232"/>
                    <a:pt x="85" y="243"/>
                    <a:pt x="117" y="243"/>
                  </a:cubicBezTo>
                  <a:cubicBezTo>
                    <a:pt x="150" y="243"/>
                    <a:pt x="183" y="231"/>
                    <a:pt x="208" y="205"/>
                  </a:cubicBezTo>
                  <a:cubicBezTo>
                    <a:pt x="257" y="156"/>
                    <a:pt x="258" y="79"/>
                    <a:pt x="212" y="32"/>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6850521" y="2824505"/>
              <a:ext cx="12257" cy="11122"/>
            </a:xfrm>
            <a:custGeom>
              <a:avLst/>
              <a:gdLst/>
              <a:ahLst/>
              <a:cxnLst/>
              <a:rect l="l" t="t" r="r" b="b"/>
              <a:pathLst>
                <a:path w="270" h="245" extrusionOk="0">
                  <a:moveTo>
                    <a:pt x="138" y="84"/>
                  </a:moveTo>
                  <a:cubicBezTo>
                    <a:pt x="147" y="84"/>
                    <a:pt x="157" y="88"/>
                    <a:pt x="163" y="94"/>
                  </a:cubicBezTo>
                  <a:cubicBezTo>
                    <a:pt x="178" y="109"/>
                    <a:pt x="177" y="134"/>
                    <a:pt x="161" y="150"/>
                  </a:cubicBezTo>
                  <a:cubicBezTo>
                    <a:pt x="152" y="158"/>
                    <a:pt x="142" y="163"/>
                    <a:pt x="130" y="163"/>
                  </a:cubicBezTo>
                  <a:cubicBezTo>
                    <a:pt x="121" y="163"/>
                    <a:pt x="111" y="159"/>
                    <a:pt x="105" y="152"/>
                  </a:cubicBezTo>
                  <a:cubicBezTo>
                    <a:pt x="99" y="146"/>
                    <a:pt x="94" y="137"/>
                    <a:pt x="94" y="127"/>
                  </a:cubicBezTo>
                  <a:cubicBezTo>
                    <a:pt x="95" y="115"/>
                    <a:pt x="101" y="105"/>
                    <a:pt x="109" y="97"/>
                  </a:cubicBezTo>
                  <a:cubicBezTo>
                    <a:pt x="117" y="89"/>
                    <a:pt x="127" y="84"/>
                    <a:pt x="138" y="84"/>
                  </a:cubicBezTo>
                  <a:close/>
                  <a:moveTo>
                    <a:pt x="141" y="1"/>
                  </a:moveTo>
                  <a:cubicBezTo>
                    <a:pt x="109" y="1"/>
                    <a:pt x="76" y="13"/>
                    <a:pt x="51" y="37"/>
                  </a:cubicBezTo>
                  <a:cubicBezTo>
                    <a:pt x="2" y="86"/>
                    <a:pt x="1" y="164"/>
                    <a:pt x="47" y="210"/>
                  </a:cubicBezTo>
                  <a:cubicBezTo>
                    <a:pt x="68" y="232"/>
                    <a:pt x="98" y="244"/>
                    <a:pt x="129" y="244"/>
                  </a:cubicBezTo>
                  <a:cubicBezTo>
                    <a:pt x="163" y="244"/>
                    <a:pt x="195" y="231"/>
                    <a:pt x="220" y="206"/>
                  </a:cubicBezTo>
                  <a:cubicBezTo>
                    <a:pt x="268" y="158"/>
                    <a:pt x="269" y="80"/>
                    <a:pt x="224"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6871720" y="2803351"/>
              <a:ext cx="12257" cy="11076"/>
            </a:xfrm>
            <a:custGeom>
              <a:avLst/>
              <a:gdLst/>
              <a:ahLst/>
              <a:cxnLst/>
              <a:rect l="l" t="t" r="r" b="b"/>
              <a:pathLst>
                <a:path w="270" h="244" extrusionOk="0">
                  <a:moveTo>
                    <a:pt x="138" y="84"/>
                  </a:moveTo>
                  <a:cubicBezTo>
                    <a:pt x="147" y="84"/>
                    <a:pt x="156" y="87"/>
                    <a:pt x="163" y="94"/>
                  </a:cubicBezTo>
                  <a:cubicBezTo>
                    <a:pt x="177" y="108"/>
                    <a:pt x="176" y="133"/>
                    <a:pt x="160" y="149"/>
                  </a:cubicBezTo>
                  <a:cubicBezTo>
                    <a:pt x="153" y="157"/>
                    <a:pt x="142" y="163"/>
                    <a:pt x="129" y="163"/>
                  </a:cubicBezTo>
                  <a:cubicBezTo>
                    <a:pt x="121" y="163"/>
                    <a:pt x="111" y="159"/>
                    <a:pt x="105" y="152"/>
                  </a:cubicBezTo>
                  <a:cubicBezTo>
                    <a:pt x="91" y="136"/>
                    <a:pt x="92" y="112"/>
                    <a:pt x="108" y="96"/>
                  </a:cubicBezTo>
                  <a:cubicBezTo>
                    <a:pt x="117" y="89"/>
                    <a:pt x="127" y="84"/>
                    <a:pt x="138" y="84"/>
                  </a:cubicBezTo>
                  <a:close/>
                  <a:moveTo>
                    <a:pt x="141" y="1"/>
                  </a:moveTo>
                  <a:cubicBezTo>
                    <a:pt x="108" y="1"/>
                    <a:pt x="75" y="13"/>
                    <a:pt x="50" y="37"/>
                  </a:cubicBezTo>
                  <a:cubicBezTo>
                    <a:pt x="2" y="86"/>
                    <a:pt x="1" y="164"/>
                    <a:pt x="47" y="209"/>
                  </a:cubicBezTo>
                  <a:cubicBezTo>
                    <a:pt x="68" y="232"/>
                    <a:pt x="97" y="244"/>
                    <a:pt x="128" y="244"/>
                  </a:cubicBezTo>
                  <a:cubicBezTo>
                    <a:pt x="163" y="244"/>
                    <a:pt x="195" y="231"/>
                    <a:pt x="219" y="206"/>
                  </a:cubicBezTo>
                  <a:cubicBezTo>
                    <a:pt x="269" y="156"/>
                    <a:pt x="270" y="79"/>
                    <a:pt x="223"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6891694" y="2783831"/>
              <a:ext cx="11757" cy="11076"/>
            </a:xfrm>
            <a:custGeom>
              <a:avLst/>
              <a:gdLst/>
              <a:ahLst/>
              <a:cxnLst/>
              <a:rect l="l" t="t" r="r" b="b"/>
              <a:pathLst>
                <a:path w="259" h="244" extrusionOk="0">
                  <a:moveTo>
                    <a:pt x="129" y="83"/>
                  </a:moveTo>
                  <a:cubicBezTo>
                    <a:pt x="138" y="83"/>
                    <a:pt x="147" y="88"/>
                    <a:pt x="153" y="94"/>
                  </a:cubicBezTo>
                  <a:cubicBezTo>
                    <a:pt x="161" y="100"/>
                    <a:pt x="164" y="110"/>
                    <a:pt x="164" y="119"/>
                  </a:cubicBezTo>
                  <a:cubicBezTo>
                    <a:pt x="164" y="130"/>
                    <a:pt x="161" y="140"/>
                    <a:pt x="151" y="149"/>
                  </a:cubicBezTo>
                  <a:cubicBezTo>
                    <a:pt x="143" y="157"/>
                    <a:pt x="131" y="162"/>
                    <a:pt x="120" y="162"/>
                  </a:cubicBezTo>
                  <a:cubicBezTo>
                    <a:pt x="111" y="162"/>
                    <a:pt x="102" y="159"/>
                    <a:pt x="95" y="152"/>
                  </a:cubicBezTo>
                  <a:cubicBezTo>
                    <a:pt x="89" y="146"/>
                    <a:pt x="85" y="136"/>
                    <a:pt x="85" y="127"/>
                  </a:cubicBezTo>
                  <a:cubicBezTo>
                    <a:pt x="85" y="115"/>
                    <a:pt x="89" y="104"/>
                    <a:pt x="99" y="97"/>
                  </a:cubicBezTo>
                  <a:cubicBezTo>
                    <a:pt x="106" y="89"/>
                    <a:pt x="116" y="83"/>
                    <a:pt x="129" y="83"/>
                  </a:cubicBezTo>
                  <a:close/>
                  <a:moveTo>
                    <a:pt x="130" y="0"/>
                  </a:moveTo>
                  <a:cubicBezTo>
                    <a:pt x="98" y="0"/>
                    <a:pt x="64" y="13"/>
                    <a:pt x="41" y="37"/>
                  </a:cubicBezTo>
                  <a:cubicBezTo>
                    <a:pt x="16" y="61"/>
                    <a:pt x="4" y="91"/>
                    <a:pt x="3" y="125"/>
                  </a:cubicBezTo>
                  <a:cubicBezTo>
                    <a:pt x="0" y="157"/>
                    <a:pt x="12" y="188"/>
                    <a:pt x="36" y="211"/>
                  </a:cubicBezTo>
                  <a:cubicBezTo>
                    <a:pt x="57" y="232"/>
                    <a:pt x="87" y="244"/>
                    <a:pt x="119" y="244"/>
                  </a:cubicBezTo>
                  <a:cubicBezTo>
                    <a:pt x="152" y="244"/>
                    <a:pt x="184" y="231"/>
                    <a:pt x="209" y="206"/>
                  </a:cubicBezTo>
                  <a:cubicBezTo>
                    <a:pt x="258" y="157"/>
                    <a:pt x="259" y="79"/>
                    <a:pt x="214" y="33"/>
                  </a:cubicBezTo>
                  <a:cubicBezTo>
                    <a:pt x="191" y="11"/>
                    <a:pt x="161"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6748246" y="2922831"/>
              <a:ext cx="99687" cy="99370"/>
            </a:xfrm>
            <a:custGeom>
              <a:avLst/>
              <a:gdLst/>
              <a:ahLst/>
              <a:cxnLst/>
              <a:rect l="l" t="t" r="r" b="b"/>
              <a:pathLst>
                <a:path w="2196" h="2189" extrusionOk="0">
                  <a:moveTo>
                    <a:pt x="1103" y="47"/>
                  </a:moveTo>
                  <a:cubicBezTo>
                    <a:pt x="1120" y="47"/>
                    <a:pt x="1140" y="75"/>
                    <a:pt x="1140" y="114"/>
                  </a:cubicBezTo>
                  <a:lnTo>
                    <a:pt x="1140" y="221"/>
                  </a:lnTo>
                  <a:lnTo>
                    <a:pt x="1161" y="222"/>
                  </a:lnTo>
                  <a:cubicBezTo>
                    <a:pt x="1203" y="225"/>
                    <a:pt x="1240" y="228"/>
                    <a:pt x="1275" y="237"/>
                  </a:cubicBezTo>
                  <a:lnTo>
                    <a:pt x="1296" y="241"/>
                  </a:lnTo>
                  <a:lnTo>
                    <a:pt x="1323" y="139"/>
                  </a:lnTo>
                  <a:cubicBezTo>
                    <a:pt x="1332" y="107"/>
                    <a:pt x="1353" y="84"/>
                    <a:pt x="1372" y="84"/>
                  </a:cubicBezTo>
                  <a:cubicBezTo>
                    <a:pt x="1374" y="84"/>
                    <a:pt x="1375" y="84"/>
                    <a:pt x="1376" y="84"/>
                  </a:cubicBezTo>
                  <a:cubicBezTo>
                    <a:pt x="1393" y="87"/>
                    <a:pt x="1405" y="121"/>
                    <a:pt x="1394" y="158"/>
                  </a:cubicBezTo>
                  <a:lnTo>
                    <a:pt x="1367" y="260"/>
                  </a:lnTo>
                  <a:lnTo>
                    <a:pt x="1387" y="266"/>
                  </a:lnTo>
                  <a:cubicBezTo>
                    <a:pt x="1423" y="279"/>
                    <a:pt x="1457" y="293"/>
                    <a:pt x="1492" y="311"/>
                  </a:cubicBezTo>
                  <a:lnTo>
                    <a:pt x="1512" y="319"/>
                  </a:lnTo>
                  <a:lnTo>
                    <a:pt x="1565" y="227"/>
                  </a:lnTo>
                  <a:cubicBezTo>
                    <a:pt x="1582" y="198"/>
                    <a:pt x="1605" y="186"/>
                    <a:pt x="1620" y="186"/>
                  </a:cubicBezTo>
                  <a:cubicBezTo>
                    <a:pt x="1624" y="186"/>
                    <a:pt x="1627" y="186"/>
                    <a:pt x="1629" y="187"/>
                  </a:cubicBezTo>
                  <a:cubicBezTo>
                    <a:pt x="1645" y="197"/>
                    <a:pt x="1647" y="232"/>
                    <a:pt x="1628" y="264"/>
                  </a:cubicBezTo>
                  <a:lnTo>
                    <a:pt x="1575" y="355"/>
                  </a:lnTo>
                  <a:lnTo>
                    <a:pt x="1593" y="367"/>
                  </a:lnTo>
                  <a:cubicBezTo>
                    <a:pt x="1623" y="387"/>
                    <a:pt x="1651" y="409"/>
                    <a:pt x="1683" y="437"/>
                  </a:cubicBezTo>
                  <a:lnTo>
                    <a:pt x="1699" y="451"/>
                  </a:lnTo>
                  <a:lnTo>
                    <a:pt x="1774" y="376"/>
                  </a:lnTo>
                  <a:cubicBezTo>
                    <a:pt x="1792" y="359"/>
                    <a:pt x="1813" y="349"/>
                    <a:pt x="1830" y="349"/>
                  </a:cubicBezTo>
                  <a:cubicBezTo>
                    <a:pt x="1835" y="349"/>
                    <a:pt x="1842" y="350"/>
                    <a:pt x="1846" y="354"/>
                  </a:cubicBezTo>
                  <a:cubicBezTo>
                    <a:pt x="1858" y="365"/>
                    <a:pt x="1853" y="400"/>
                    <a:pt x="1825" y="428"/>
                  </a:cubicBezTo>
                  <a:lnTo>
                    <a:pt x="1751" y="503"/>
                  </a:lnTo>
                  <a:lnTo>
                    <a:pt x="1765" y="518"/>
                  </a:lnTo>
                  <a:cubicBezTo>
                    <a:pt x="1793" y="550"/>
                    <a:pt x="1816" y="581"/>
                    <a:pt x="1835" y="608"/>
                  </a:cubicBezTo>
                  <a:lnTo>
                    <a:pt x="1846" y="625"/>
                  </a:lnTo>
                  <a:lnTo>
                    <a:pt x="1937" y="572"/>
                  </a:lnTo>
                  <a:cubicBezTo>
                    <a:pt x="1952" y="564"/>
                    <a:pt x="1969" y="559"/>
                    <a:pt x="1984" y="559"/>
                  </a:cubicBezTo>
                  <a:cubicBezTo>
                    <a:pt x="1998" y="559"/>
                    <a:pt x="2010" y="563"/>
                    <a:pt x="2014" y="571"/>
                  </a:cubicBezTo>
                  <a:cubicBezTo>
                    <a:pt x="2018" y="577"/>
                    <a:pt x="2016" y="585"/>
                    <a:pt x="2015" y="590"/>
                  </a:cubicBezTo>
                  <a:cubicBezTo>
                    <a:pt x="2011" y="607"/>
                    <a:pt x="1995" y="624"/>
                    <a:pt x="1974" y="635"/>
                  </a:cubicBezTo>
                  <a:lnTo>
                    <a:pt x="1882" y="688"/>
                  </a:lnTo>
                  <a:lnTo>
                    <a:pt x="1892" y="708"/>
                  </a:lnTo>
                  <a:cubicBezTo>
                    <a:pt x="1908" y="740"/>
                    <a:pt x="1921" y="775"/>
                    <a:pt x="1935" y="814"/>
                  </a:cubicBezTo>
                  <a:lnTo>
                    <a:pt x="1941" y="834"/>
                  </a:lnTo>
                  <a:lnTo>
                    <a:pt x="2045" y="806"/>
                  </a:lnTo>
                  <a:cubicBezTo>
                    <a:pt x="2054" y="804"/>
                    <a:pt x="2063" y="803"/>
                    <a:pt x="2071" y="803"/>
                  </a:cubicBezTo>
                  <a:cubicBezTo>
                    <a:pt x="2095" y="803"/>
                    <a:pt x="2115" y="811"/>
                    <a:pt x="2119" y="824"/>
                  </a:cubicBezTo>
                  <a:cubicBezTo>
                    <a:pt x="2122" y="841"/>
                    <a:pt x="2100" y="866"/>
                    <a:pt x="2063" y="877"/>
                  </a:cubicBezTo>
                  <a:lnTo>
                    <a:pt x="1960" y="904"/>
                  </a:lnTo>
                  <a:lnTo>
                    <a:pt x="1964" y="925"/>
                  </a:lnTo>
                  <a:cubicBezTo>
                    <a:pt x="1971" y="960"/>
                    <a:pt x="1976" y="997"/>
                    <a:pt x="1978" y="1039"/>
                  </a:cubicBezTo>
                  <a:lnTo>
                    <a:pt x="1979" y="1060"/>
                  </a:lnTo>
                  <a:lnTo>
                    <a:pt x="2087" y="1060"/>
                  </a:lnTo>
                  <a:cubicBezTo>
                    <a:pt x="2125" y="1060"/>
                    <a:pt x="2153" y="1080"/>
                    <a:pt x="2153" y="1097"/>
                  </a:cubicBezTo>
                  <a:cubicBezTo>
                    <a:pt x="2153" y="1103"/>
                    <a:pt x="2151" y="1108"/>
                    <a:pt x="2146" y="1114"/>
                  </a:cubicBezTo>
                  <a:cubicBezTo>
                    <a:pt x="2134" y="1126"/>
                    <a:pt x="2111" y="1134"/>
                    <a:pt x="2088" y="1134"/>
                  </a:cubicBezTo>
                  <a:lnTo>
                    <a:pt x="1981" y="1134"/>
                  </a:lnTo>
                  <a:lnTo>
                    <a:pt x="1979" y="1155"/>
                  </a:lnTo>
                  <a:cubicBezTo>
                    <a:pt x="1977" y="1199"/>
                    <a:pt x="1973" y="1234"/>
                    <a:pt x="1966" y="1268"/>
                  </a:cubicBezTo>
                  <a:lnTo>
                    <a:pt x="1961" y="1289"/>
                  </a:lnTo>
                  <a:lnTo>
                    <a:pt x="2061" y="1315"/>
                  </a:lnTo>
                  <a:cubicBezTo>
                    <a:pt x="2097" y="1325"/>
                    <a:pt x="2120" y="1350"/>
                    <a:pt x="2115" y="1367"/>
                  </a:cubicBezTo>
                  <a:cubicBezTo>
                    <a:pt x="2112" y="1381"/>
                    <a:pt x="2091" y="1390"/>
                    <a:pt x="2068" y="1390"/>
                  </a:cubicBezTo>
                  <a:cubicBezTo>
                    <a:pt x="2059" y="1390"/>
                    <a:pt x="2050" y="1389"/>
                    <a:pt x="2042" y="1386"/>
                  </a:cubicBezTo>
                  <a:lnTo>
                    <a:pt x="1939" y="1358"/>
                  </a:lnTo>
                  <a:lnTo>
                    <a:pt x="1932" y="1378"/>
                  </a:lnTo>
                  <a:cubicBezTo>
                    <a:pt x="1920" y="1415"/>
                    <a:pt x="1906" y="1450"/>
                    <a:pt x="1889" y="1483"/>
                  </a:cubicBezTo>
                  <a:lnTo>
                    <a:pt x="1879" y="1503"/>
                  </a:lnTo>
                  <a:lnTo>
                    <a:pt x="1972" y="1556"/>
                  </a:lnTo>
                  <a:cubicBezTo>
                    <a:pt x="2005" y="1574"/>
                    <a:pt x="2019" y="1606"/>
                    <a:pt x="2011" y="1620"/>
                  </a:cubicBezTo>
                  <a:cubicBezTo>
                    <a:pt x="2007" y="1628"/>
                    <a:pt x="1996" y="1632"/>
                    <a:pt x="1982" y="1632"/>
                  </a:cubicBezTo>
                  <a:cubicBezTo>
                    <a:pt x="1968" y="1632"/>
                    <a:pt x="1951" y="1628"/>
                    <a:pt x="1935" y="1619"/>
                  </a:cubicBezTo>
                  <a:lnTo>
                    <a:pt x="1844" y="1567"/>
                  </a:lnTo>
                  <a:lnTo>
                    <a:pt x="1832" y="1585"/>
                  </a:lnTo>
                  <a:cubicBezTo>
                    <a:pt x="1814" y="1613"/>
                    <a:pt x="1792" y="1641"/>
                    <a:pt x="1762" y="1674"/>
                  </a:cubicBezTo>
                  <a:lnTo>
                    <a:pt x="1747" y="1690"/>
                  </a:lnTo>
                  <a:lnTo>
                    <a:pt x="1823" y="1766"/>
                  </a:lnTo>
                  <a:cubicBezTo>
                    <a:pt x="1840" y="1783"/>
                    <a:pt x="1851" y="1804"/>
                    <a:pt x="1851" y="1821"/>
                  </a:cubicBezTo>
                  <a:cubicBezTo>
                    <a:pt x="1851" y="1826"/>
                    <a:pt x="1850" y="1834"/>
                    <a:pt x="1844" y="1840"/>
                  </a:cubicBezTo>
                  <a:cubicBezTo>
                    <a:pt x="1839" y="1845"/>
                    <a:pt x="1832" y="1846"/>
                    <a:pt x="1826" y="1846"/>
                  </a:cubicBezTo>
                  <a:cubicBezTo>
                    <a:pt x="1810" y="1846"/>
                    <a:pt x="1788" y="1836"/>
                    <a:pt x="1772" y="1819"/>
                  </a:cubicBezTo>
                  <a:lnTo>
                    <a:pt x="1697" y="1743"/>
                  </a:lnTo>
                  <a:lnTo>
                    <a:pt x="1681" y="1757"/>
                  </a:lnTo>
                  <a:cubicBezTo>
                    <a:pt x="1649" y="1785"/>
                    <a:pt x="1620" y="1809"/>
                    <a:pt x="1591" y="1827"/>
                  </a:cubicBezTo>
                  <a:lnTo>
                    <a:pt x="1573" y="1840"/>
                  </a:lnTo>
                  <a:lnTo>
                    <a:pt x="1626" y="1930"/>
                  </a:lnTo>
                  <a:cubicBezTo>
                    <a:pt x="1645" y="1963"/>
                    <a:pt x="1642" y="1998"/>
                    <a:pt x="1628" y="2006"/>
                  </a:cubicBezTo>
                  <a:cubicBezTo>
                    <a:pt x="1625" y="2008"/>
                    <a:pt x="1621" y="2009"/>
                    <a:pt x="1617" y="2009"/>
                  </a:cubicBezTo>
                  <a:cubicBezTo>
                    <a:pt x="1601" y="2009"/>
                    <a:pt x="1579" y="1996"/>
                    <a:pt x="1563" y="1967"/>
                  </a:cubicBezTo>
                  <a:lnTo>
                    <a:pt x="1510" y="1875"/>
                  </a:lnTo>
                  <a:lnTo>
                    <a:pt x="1491" y="1884"/>
                  </a:lnTo>
                  <a:cubicBezTo>
                    <a:pt x="1456" y="1901"/>
                    <a:pt x="1420" y="1916"/>
                    <a:pt x="1386" y="1927"/>
                  </a:cubicBezTo>
                  <a:lnTo>
                    <a:pt x="1366" y="1935"/>
                  </a:lnTo>
                  <a:lnTo>
                    <a:pt x="1393" y="2037"/>
                  </a:lnTo>
                  <a:cubicBezTo>
                    <a:pt x="1404" y="2074"/>
                    <a:pt x="1392" y="2107"/>
                    <a:pt x="1371" y="2112"/>
                  </a:cubicBezTo>
                  <a:cubicBezTo>
                    <a:pt x="1355" y="2112"/>
                    <a:pt x="1331" y="2091"/>
                    <a:pt x="1322" y="2057"/>
                  </a:cubicBezTo>
                  <a:lnTo>
                    <a:pt x="1294" y="1956"/>
                  </a:lnTo>
                  <a:lnTo>
                    <a:pt x="1273" y="1959"/>
                  </a:lnTo>
                  <a:cubicBezTo>
                    <a:pt x="1239" y="1966"/>
                    <a:pt x="1202" y="1969"/>
                    <a:pt x="1160" y="1974"/>
                  </a:cubicBezTo>
                  <a:lnTo>
                    <a:pt x="1139" y="1975"/>
                  </a:lnTo>
                  <a:lnTo>
                    <a:pt x="1139" y="2082"/>
                  </a:lnTo>
                  <a:cubicBezTo>
                    <a:pt x="1139" y="2100"/>
                    <a:pt x="1134" y="2119"/>
                    <a:pt x="1125" y="2132"/>
                  </a:cubicBezTo>
                  <a:cubicBezTo>
                    <a:pt x="1119" y="2142"/>
                    <a:pt x="1109" y="2148"/>
                    <a:pt x="1102" y="2148"/>
                  </a:cubicBezTo>
                  <a:cubicBezTo>
                    <a:pt x="1096" y="2148"/>
                    <a:pt x="1088" y="2143"/>
                    <a:pt x="1085" y="2140"/>
                  </a:cubicBezTo>
                  <a:cubicBezTo>
                    <a:pt x="1072" y="2128"/>
                    <a:pt x="1065" y="2105"/>
                    <a:pt x="1065" y="2082"/>
                  </a:cubicBezTo>
                  <a:lnTo>
                    <a:pt x="1065" y="1975"/>
                  </a:lnTo>
                  <a:lnTo>
                    <a:pt x="1044" y="1974"/>
                  </a:lnTo>
                  <a:cubicBezTo>
                    <a:pt x="1001" y="1972"/>
                    <a:pt x="965" y="1966"/>
                    <a:pt x="930" y="1959"/>
                  </a:cubicBezTo>
                  <a:lnTo>
                    <a:pt x="909" y="1956"/>
                  </a:lnTo>
                  <a:lnTo>
                    <a:pt x="882" y="2057"/>
                  </a:lnTo>
                  <a:cubicBezTo>
                    <a:pt x="872" y="2091"/>
                    <a:pt x="848" y="2112"/>
                    <a:pt x="829" y="2112"/>
                  </a:cubicBezTo>
                  <a:cubicBezTo>
                    <a:pt x="812" y="2107"/>
                    <a:pt x="801" y="2075"/>
                    <a:pt x="811" y="2038"/>
                  </a:cubicBezTo>
                  <a:lnTo>
                    <a:pt x="838" y="1936"/>
                  </a:lnTo>
                  <a:lnTo>
                    <a:pt x="818" y="1929"/>
                  </a:lnTo>
                  <a:cubicBezTo>
                    <a:pt x="781" y="1916"/>
                    <a:pt x="746" y="1901"/>
                    <a:pt x="713" y="1885"/>
                  </a:cubicBezTo>
                  <a:lnTo>
                    <a:pt x="693" y="1877"/>
                  </a:lnTo>
                  <a:lnTo>
                    <a:pt x="640" y="1968"/>
                  </a:lnTo>
                  <a:cubicBezTo>
                    <a:pt x="623" y="1997"/>
                    <a:pt x="600" y="2011"/>
                    <a:pt x="585" y="2011"/>
                  </a:cubicBezTo>
                  <a:cubicBezTo>
                    <a:pt x="581" y="2011"/>
                    <a:pt x="577" y="2010"/>
                    <a:pt x="575" y="2008"/>
                  </a:cubicBezTo>
                  <a:cubicBezTo>
                    <a:pt x="568" y="2004"/>
                    <a:pt x="565" y="1998"/>
                    <a:pt x="564" y="1993"/>
                  </a:cubicBezTo>
                  <a:cubicBezTo>
                    <a:pt x="560" y="1975"/>
                    <a:pt x="564" y="1953"/>
                    <a:pt x="576" y="1931"/>
                  </a:cubicBezTo>
                  <a:lnTo>
                    <a:pt x="628" y="1841"/>
                  </a:lnTo>
                  <a:lnTo>
                    <a:pt x="612" y="1829"/>
                  </a:lnTo>
                  <a:cubicBezTo>
                    <a:pt x="582" y="1809"/>
                    <a:pt x="554" y="1787"/>
                    <a:pt x="522" y="1759"/>
                  </a:cubicBezTo>
                  <a:lnTo>
                    <a:pt x="506" y="1745"/>
                  </a:lnTo>
                  <a:lnTo>
                    <a:pt x="431" y="1820"/>
                  </a:lnTo>
                  <a:cubicBezTo>
                    <a:pt x="413" y="1837"/>
                    <a:pt x="392" y="1847"/>
                    <a:pt x="375" y="1847"/>
                  </a:cubicBezTo>
                  <a:cubicBezTo>
                    <a:pt x="370" y="1847"/>
                    <a:pt x="363" y="1846"/>
                    <a:pt x="357" y="1841"/>
                  </a:cubicBezTo>
                  <a:cubicBezTo>
                    <a:pt x="352" y="1836"/>
                    <a:pt x="350" y="1829"/>
                    <a:pt x="350" y="1824"/>
                  </a:cubicBezTo>
                  <a:cubicBezTo>
                    <a:pt x="350" y="1806"/>
                    <a:pt x="361" y="1785"/>
                    <a:pt x="379" y="1768"/>
                  </a:cubicBezTo>
                  <a:lnTo>
                    <a:pt x="453" y="1693"/>
                  </a:lnTo>
                  <a:lnTo>
                    <a:pt x="439" y="1677"/>
                  </a:lnTo>
                  <a:cubicBezTo>
                    <a:pt x="411" y="1647"/>
                    <a:pt x="389" y="1616"/>
                    <a:pt x="369" y="1588"/>
                  </a:cubicBezTo>
                  <a:lnTo>
                    <a:pt x="357" y="1571"/>
                  </a:lnTo>
                  <a:lnTo>
                    <a:pt x="266" y="1624"/>
                  </a:lnTo>
                  <a:cubicBezTo>
                    <a:pt x="251" y="1632"/>
                    <a:pt x="234" y="1636"/>
                    <a:pt x="220" y="1636"/>
                  </a:cubicBezTo>
                  <a:cubicBezTo>
                    <a:pt x="206" y="1636"/>
                    <a:pt x="194" y="1632"/>
                    <a:pt x="190" y="1625"/>
                  </a:cubicBezTo>
                  <a:cubicBezTo>
                    <a:pt x="186" y="1618"/>
                    <a:pt x="187" y="1608"/>
                    <a:pt x="192" y="1597"/>
                  </a:cubicBezTo>
                  <a:cubicBezTo>
                    <a:pt x="199" y="1582"/>
                    <a:pt x="213" y="1569"/>
                    <a:pt x="229" y="1560"/>
                  </a:cubicBezTo>
                  <a:lnTo>
                    <a:pt x="322" y="1508"/>
                  </a:lnTo>
                  <a:lnTo>
                    <a:pt x="312" y="1488"/>
                  </a:lnTo>
                  <a:cubicBezTo>
                    <a:pt x="296" y="1455"/>
                    <a:pt x="282" y="1420"/>
                    <a:pt x="269" y="1382"/>
                  </a:cubicBezTo>
                  <a:lnTo>
                    <a:pt x="263" y="1362"/>
                  </a:lnTo>
                  <a:lnTo>
                    <a:pt x="159" y="1389"/>
                  </a:lnTo>
                  <a:cubicBezTo>
                    <a:pt x="151" y="1392"/>
                    <a:pt x="142" y="1393"/>
                    <a:pt x="133" y="1393"/>
                  </a:cubicBezTo>
                  <a:cubicBezTo>
                    <a:pt x="110" y="1393"/>
                    <a:pt x="88" y="1384"/>
                    <a:pt x="85" y="1372"/>
                  </a:cubicBezTo>
                  <a:cubicBezTo>
                    <a:pt x="84" y="1365"/>
                    <a:pt x="86" y="1358"/>
                    <a:pt x="90" y="1353"/>
                  </a:cubicBezTo>
                  <a:cubicBezTo>
                    <a:pt x="99" y="1337"/>
                    <a:pt x="118" y="1324"/>
                    <a:pt x="141" y="1319"/>
                  </a:cubicBezTo>
                  <a:lnTo>
                    <a:pt x="242" y="1291"/>
                  </a:lnTo>
                  <a:lnTo>
                    <a:pt x="238" y="1270"/>
                  </a:lnTo>
                  <a:cubicBezTo>
                    <a:pt x="232" y="1237"/>
                    <a:pt x="228" y="1200"/>
                    <a:pt x="226" y="1156"/>
                  </a:cubicBezTo>
                  <a:lnTo>
                    <a:pt x="224" y="1135"/>
                  </a:lnTo>
                  <a:lnTo>
                    <a:pt x="117" y="1135"/>
                  </a:lnTo>
                  <a:cubicBezTo>
                    <a:pt x="94" y="1135"/>
                    <a:pt x="71" y="1128"/>
                    <a:pt x="59" y="1115"/>
                  </a:cubicBezTo>
                  <a:cubicBezTo>
                    <a:pt x="55" y="1112"/>
                    <a:pt x="52" y="1107"/>
                    <a:pt x="52" y="1098"/>
                  </a:cubicBezTo>
                  <a:cubicBezTo>
                    <a:pt x="52" y="1092"/>
                    <a:pt x="55" y="1086"/>
                    <a:pt x="59" y="1082"/>
                  </a:cubicBezTo>
                  <a:cubicBezTo>
                    <a:pt x="71" y="1070"/>
                    <a:pt x="94" y="1061"/>
                    <a:pt x="117" y="1061"/>
                  </a:cubicBezTo>
                  <a:lnTo>
                    <a:pt x="224" y="1061"/>
                  </a:lnTo>
                  <a:lnTo>
                    <a:pt x="226" y="1040"/>
                  </a:lnTo>
                  <a:cubicBezTo>
                    <a:pt x="228" y="997"/>
                    <a:pt x="233" y="961"/>
                    <a:pt x="239" y="928"/>
                  </a:cubicBezTo>
                  <a:lnTo>
                    <a:pt x="244" y="906"/>
                  </a:lnTo>
                  <a:lnTo>
                    <a:pt x="142" y="878"/>
                  </a:lnTo>
                  <a:cubicBezTo>
                    <a:pt x="118" y="872"/>
                    <a:pt x="99" y="859"/>
                    <a:pt x="91" y="844"/>
                  </a:cubicBezTo>
                  <a:cubicBezTo>
                    <a:pt x="89" y="840"/>
                    <a:pt x="85" y="833"/>
                    <a:pt x="86" y="825"/>
                  </a:cubicBezTo>
                  <a:cubicBezTo>
                    <a:pt x="90" y="812"/>
                    <a:pt x="110" y="804"/>
                    <a:pt x="134" y="804"/>
                  </a:cubicBezTo>
                  <a:cubicBezTo>
                    <a:pt x="142" y="804"/>
                    <a:pt x="151" y="805"/>
                    <a:pt x="160" y="807"/>
                  </a:cubicBezTo>
                  <a:lnTo>
                    <a:pt x="264" y="835"/>
                  </a:lnTo>
                  <a:lnTo>
                    <a:pt x="270" y="815"/>
                  </a:lnTo>
                  <a:cubicBezTo>
                    <a:pt x="284" y="777"/>
                    <a:pt x="297" y="743"/>
                    <a:pt x="313" y="709"/>
                  </a:cubicBezTo>
                  <a:lnTo>
                    <a:pt x="323" y="690"/>
                  </a:lnTo>
                  <a:lnTo>
                    <a:pt x="231" y="638"/>
                  </a:lnTo>
                  <a:cubicBezTo>
                    <a:pt x="210" y="625"/>
                    <a:pt x="195" y="607"/>
                    <a:pt x="190" y="591"/>
                  </a:cubicBezTo>
                  <a:cubicBezTo>
                    <a:pt x="189" y="586"/>
                    <a:pt x="187" y="580"/>
                    <a:pt x="191" y="572"/>
                  </a:cubicBezTo>
                  <a:cubicBezTo>
                    <a:pt x="195" y="564"/>
                    <a:pt x="206" y="561"/>
                    <a:pt x="220" y="561"/>
                  </a:cubicBezTo>
                  <a:cubicBezTo>
                    <a:pt x="235" y="561"/>
                    <a:pt x="252" y="565"/>
                    <a:pt x="268" y="574"/>
                  </a:cubicBezTo>
                  <a:lnTo>
                    <a:pt x="358" y="627"/>
                  </a:lnTo>
                  <a:lnTo>
                    <a:pt x="370" y="608"/>
                  </a:lnTo>
                  <a:cubicBezTo>
                    <a:pt x="390" y="580"/>
                    <a:pt x="412" y="550"/>
                    <a:pt x="440" y="518"/>
                  </a:cubicBezTo>
                  <a:lnTo>
                    <a:pt x="454" y="503"/>
                  </a:lnTo>
                  <a:lnTo>
                    <a:pt x="380" y="428"/>
                  </a:lnTo>
                  <a:cubicBezTo>
                    <a:pt x="366" y="414"/>
                    <a:pt x="357" y="397"/>
                    <a:pt x="353" y="382"/>
                  </a:cubicBezTo>
                  <a:cubicBezTo>
                    <a:pt x="350" y="371"/>
                    <a:pt x="353" y="360"/>
                    <a:pt x="358" y="355"/>
                  </a:cubicBezTo>
                  <a:cubicBezTo>
                    <a:pt x="364" y="350"/>
                    <a:pt x="371" y="349"/>
                    <a:pt x="376" y="349"/>
                  </a:cubicBezTo>
                  <a:cubicBezTo>
                    <a:pt x="394" y="349"/>
                    <a:pt x="415" y="359"/>
                    <a:pt x="432" y="376"/>
                  </a:cubicBezTo>
                  <a:lnTo>
                    <a:pt x="507" y="451"/>
                  </a:lnTo>
                  <a:lnTo>
                    <a:pt x="523" y="437"/>
                  </a:lnTo>
                  <a:cubicBezTo>
                    <a:pt x="555" y="409"/>
                    <a:pt x="584" y="385"/>
                    <a:pt x="613" y="368"/>
                  </a:cubicBezTo>
                  <a:lnTo>
                    <a:pt x="632" y="355"/>
                  </a:lnTo>
                  <a:lnTo>
                    <a:pt x="579" y="264"/>
                  </a:lnTo>
                  <a:cubicBezTo>
                    <a:pt x="560" y="232"/>
                    <a:pt x="563" y="197"/>
                    <a:pt x="577" y="188"/>
                  </a:cubicBezTo>
                  <a:cubicBezTo>
                    <a:pt x="580" y="186"/>
                    <a:pt x="584" y="186"/>
                    <a:pt x="588" y="186"/>
                  </a:cubicBezTo>
                  <a:cubicBezTo>
                    <a:pt x="604" y="186"/>
                    <a:pt x="627" y="198"/>
                    <a:pt x="643" y="227"/>
                  </a:cubicBezTo>
                  <a:lnTo>
                    <a:pt x="696" y="320"/>
                  </a:lnTo>
                  <a:lnTo>
                    <a:pt x="716" y="311"/>
                  </a:lnTo>
                  <a:cubicBezTo>
                    <a:pt x="749" y="295"/>
                    <a:pt x="782" y="280"/>
                    <a:pt x="821" y="267"/>
                  </a:cubicBezTo>
                  <a:lnTo>
                    <a:pt x="840" y="260"/>
                  </a:lnTo>
                  <a:lnTo>
                    <a:pt x="813" y="158"/>
                  </a:lnTo>
                  <a:cubicBezTo>
                    <a:pt x="804" y="121"/>
                    <a:pt x="814" y="88"/>
                    <a:pt x="835" y="83"/>
                  </a:cubicBezTo>
                  <a:cubicBezTo>
                    <a:pt x="851" y="83"/>
                    <a:pt x="875" y="104"/>
                    <a:pt x="885" y="138"/>
                  </a:cubicBezTo>
                  <a:lnTo>
                    <a:pt x="912" y="241"/>
                  </a:lnTo>
                  <a:lnTo>
                    <a:pt x="933" y="237"/>
                  </a:lnTo>
                  <a:cubicBezTo>
                    <a:pt x="965" y="230"/>
                    <a:pt x="999" y="226"/>
                    <a:pt x="1045" y="222"/>
                  </a:cubicBezTo>
                  <a:lnTo>
                    <a:pt x="1066" y="221"/>
                  </a:lnTo>
                  <a:lnTo>
                    <a:pt x="1066" y="114"/>
                  </a:lnTo>
                  <a:cubicBezTo>
                    <a:pt x="1066" y="75"/>
                    <a:pt x="1086" y="47"/>
                    <a:pt x="1103" y="47"/>
                  </a:cubicBezTo>
                  <a:close/>
                  <a:moveTo>
                    <a:pt x="1098" y="1"/>
                  </a:moveTo>
                  <a:cubicBezTo>
                    <a:pt x="1051" y="1"/>
                    <a:pt x="1014" y="50"/>
                    <a:pt x="1014" y="112"/>
                  </a:cubicBezTo>
                  <a:lnTo>
                    <a:pt x="1014" y="176"/>
                  </a:lnTo>
                  <a:cubicBezTo>
                    <a:pt x="986" y="179"/>
                    <a:pt x="961" y="181"/>
                    <a:pt x="939" y="185"/>
                  </a:cubicBezTo>
                  <a:lnTo>
                    <a:pt x="923" y="124"/>
                  </a:lnTo>
                  <a:cubicBezTo>
                    <a:pt x="909" y="72"/>
                    <a:pt x="869" y="35"/>
                    <a:pt x="830" y="35"/>
                  </a:cubicBezTo>
                  <a:cubicBezTo>
                    <a:pt x="825" y="35"/>
                    <a:pt x="819" y="36"/>
                    <a:pt x="814" y="37"/>
                  </a:cubicBezTo>
                  <a:cubicBezTo>
                    <a:pt x="770" y="49"/>
                    <a:pt x="748" y="106"/>
                    <a:pt x="763" y="168"/>
                  </a:cubicBezTo>
                  <a:lnTo>
                    <a:pt x="780" y="229"/>
                  </a:lnTo>
                  <a:cubicBezTo>
                    <a:pt x="755" y="239"/>
                    <a:pt x="732" y="248"/>
                    <a:pt x="709" y="259"/>
                  </a:cubicBezTo>
                  <a:lnTo>
                    <a:pt x="677" y="203"/>
                  </a:lnTo>
                  <a:cubicBezTo>
                    <a:pt x="655" y="163"/>
                    <a:pt x="617" y="139"/>
                    <a:pt x="582" y="139"/>
                  </a:cubicBezTo>
                  <a:cubicBezTo>
                    <a:pt x="570" y="139"/>
                    <a:pt x="559" y="141"/>
                    <a:pt x="549" y="147"/>
                  </a:cubicBezTo>
                  <a:cubicBezTo>
                    <a:pt x="510" y="170"/>
                    <a:pt x="503" y="232"/>
                    <a:pt x="534" y="285"/>
                  </a:cubicBezTo>
                  <a:lnTo>
                    <a:pt x="565" y="339"/>
                  </a:lnTo>
                  <a:cubicBezTo>
                    <a:pt x="545" y="354"/>
                    <a:pt x="526" y="370"/>
                    <a:pt x="505" y="387"/>
                  </a:cubicBezTo>
                  <a:lnTo>
                    <a:pt x="460" y="342"/>
                  </a:lnTo>
                  <a:cubicBezTo>
                    <a:pt x="434" y="317"/>
                    <a:pt x="401" y="303"/>
                    <a:pt x="371" y="303"/>
                  </a:cubicBezTo>
                  <a:cubicBezTo>
                    <a:pt x="352" y="303"/>
                    <a:pt x="334" y="309"/>
                    <a:pt x="322" y="321"/>
                  </a:cubicBezTo>
                  <a:cubicBezTo>
                    <a:pt x="305" y="338"/>
                    <a:pt x="298" y="363"/>
                    <a:pt x="305" y="390"/>
                  </a:cubicBezTo>
                  <a:cubicBezTo>
                    <a:pt x="310" y="414"/>
                    <a:pt x="323" y="438"/>
                    <a:pt x="343" y="458"/>
                  </a:cubicBezTo>
                  <a:lnTo>
                    <a:pt x="387" y="503"/>
                  </a:lnTo>
                  <a:cubicBezTo>
                    <a:pt x="370" y="524"/>
                    <a:pt x="354" y="544"/>
                    <a:pt x="340" y="564"/>
                  </a:cubicBezTo>
                  <a:lnTo>
                    <a:pt x="286" y="532"/>
                  </a:lnTo>
                  <a:cubicBezTo>
                    <a:pt x="264" y="519"/>
                    <a:pt x="240" y="513"/>
                    <a:pt x="218" y="513"/>
                  </a:cubicBezTo>
                  <a:cubicBezTo>
                    <a:pt x="188" y="513"/>
                    <a:pt x="160" y="525"/>
                    <a:pt x="148" y="548"/>
                  </a:cubicBezTo>
                  <a:cubicBezTo>
                    <a:pt x="138" y="564"/>
                    <a:pt x="137" y="582"/>
                    <a:pt x="142" y="601"/>
                  </a:cubicBezTo>
                  <a:cubicBezTo>
                    <a:pt x="150" y="629"/>
                    <a:pt x="172" y="658"/>
                    <a:pt x="205" y="674"/>
                  </a:cubicBezTo>
                  <a:lnTo>
                    <a:pt x="259" y="706"/>
                  </a:lnTo>
                  <a:cubicBezTo>
                    <a:pt x="249" y="728"/>
                    <a:pt x="239" y="752"/>
                    <a:pt x="231" y="777"/>
                  </a:cubicBezTo>
                  <a:lnTo>
                    <a:pt x="169" y="760"/>
                  </a:lnTo>
                  <a:cubicBezTo>
                    <a:pt x="156" y="757"/>
                    <a:pt x="144" y="755"/>
                    <a:pt x="132" y="755"/>
                  </a:cubicBezTo>
                  <a:cubicBezTo>
                    <a:pt x="87" y="755"/>
                    <a:pt x="47" y="777"/>
                    <a:pt x="39" y="812"/>
                  </a:cubicBezTo>
                  <a:cubicBezTo>
                    <a:pt x="34" y="828"/>
                    <a:pt x="38" y="847"/>
                    <a:pt x="47" y="864"/>
                  </a:cubicBezTo>
                  <a:cubicBezTo>
                    <a:pt x="62" y="891"/>
                    <a:pt x="92" y="912"/>
                    <a:pt x="126" y="921"/>
                  </a:cubicBezTo>
                  <a:lnTo>
                    <a:pt x="187" y="937"/>
                  </a:lnTo>
                  <a:cubicBezTo>
                    <a:pt x="183" y="960"/>
                    <a:pt x="180" y="986"/>
                    <a:pt x="178" y="1013"/>
                  </a:cubicBezTo>
                  <a:lnTo>
                    <a:pt x="113" y="1013"/>
                  </a:lnTo>
                  <a:cubicBezTo>
                    <a:pt x="78" y="1013"/>
                    <a:pt x="43" y="1025"/>
                    <a:pt x="22" y="1046"/>
                  </a:cubicBezTo>
                  <a:cubicBezTo>
                    <a:pt x="7" y="1060"/>
                    <a:pt x="1" y="1077"/>
                    <a:pt x="1" y="1095"/>
                  </a:cubicBezTo>
                  <a:cubicBezTo>
                    <a:pt x="1" y="1113"/>
                    <a:pt x="9" y="1129"/>
                    <a:pt x="22" y="1144"/>
                  </a:cubicBezTo>
                  <a:cubicBezTo>
                    <a:pt x="43" y="1165"/>
                    <a:pt x="78" y="1176"/>
                    <a:pt x="113" y="1176"/>
                  </a:cubicBezTo>
                  <a:lnTo>
                    <a:pt x="176" y="1176"/>
                  </a:lnTo>
                  <a:cubicBezTo>
                    <a:pt x="179" y="1204"/>
                    <a:pt x="181" y="1229"/>
                    <a:pt x="186" y="1253"/>
                  </a:cubicBezTo>
                  <a:lnTo>
                    <a:pt x="125" y="1269"/>
                  </a:lnTo>
                  <a:cubicBezTo>
                    <a:pt x="91" y="1278"/>
                    <a:pt x="60" y="1299"/>
                    <a:pt x="46" y="1324"/>
                  </a:cubicBezTo>
                  <a:cubicBezTo>
                    <a:pt x="36" y="1341"/>
                    <a:pt x="33" y="1360"/>
                    <a:pt x="38" y="1377"/>
                  </a:cubicBezTo>
                  <a:cubicBezTo>
                    <a:pt x="47" y="1411"/>
                    <a:pt x="86" y="1432"/>
                    <a:pt x="131" y="1432"/>
                  </a:cubicBezTo>
                  <a:cubicBezTo>
                    <a:pt x="143" y="1432"/>
                    <a:pt x="156" y="1431"/>
                    <a:pt x="169" y="1427"/>
                  </a:cubicBezTo>
                  <a:lnTo>
                    <a:pt x="231" y="1409"/>
                  </a:lnTo>
                  <a:cubicBezTo>
                    <a:pt x="239" y="1435"/>
                    <a:pt x="249" y="1459"/>
                    <a:pt x="259" y="1481"/>
                  </a:cubicBezTo>
                  <a:lnTo>
                    <a:pt x="205" y="1513"/>
                  </a:lnTo>
                  <a:cubicBezTo>
                    <a:pt x="179" y="1528"/>
                    <a:pt x="160" y="1547"/>
                    <a:pt x="149" y="1570"/>
                  </a:cubicBezTo>
                  <a:cubicBezTo>
                    <a:pt x="137" y="1594"/>
                    <a:pt x="136" y="1620"/>
                    <a:pt x="148" y="1640"/>
                  </a:cubicBezTo>
                  <a:cubicBezTo>
                    <a:pt x="161" y="1663"/>
                    <a:pt x="188" y="1674"/>
                    <a:pt x="219" y="1674"/>
                  </a:cubicBezTo>
                  <a:cubicBezTo>
                    <a:pt x="241" y="1674"/>
                    <a:pt x="264" y="1668"/>
                    <a:pt x="286" y="1656"/>
                  </a:cubicBezTo>
                  <a:lnTo>
                    <a:pt x="340" y="1625"/>
                  </a:lnTo>
                  <a:cubicBezTo>
                    <a:pt x="354" y="1645"/>
                    <a:pt x="370" y="1665"/>
                    <a:pt x="387" y="1686"/>
                  </a:cubicBezTo>
                  <a:lnTo>
                    <a:pt x="343" y="1730"/>
                  </a:lnTo>
                  <a:cubicBezTo>
                    <a:pt x="317" y="1755"/>
                    <a:pt x="302" y="1788"/>
                    <a:pt x="302" y="1819"/>
                  </a:cubicBezTo>
                  <a:cubicBezTo>
                    <a:pt x="302" y="1839"/>
                    <a:pt x="308" y="1856"/>
                    <a:pt x="322" y="1868"/>
                  </a:cubicBezTo>
                  <a:cubicBezTo>
                    <a:pt x="334" y="1881"/>
                    <a:pt x="351" y="1887"/>
                    <a:pt x="371" y="1887"/>
                  </a:cubicBezTo>
                  <a:cubicBezTo>
                    <a:pt x="400" y="1887"/>
                    <a:pt x="434" y="1873"/>
                    <a:pt x="460" y="1847"/>
                  </a:cubicBezTo>
                  <a:lnTo>
                    <a:pt x="505" y="1803"/>
                  </a:lnTo>
                  <a:cubicBezTo>
                    <a:pt x="526" y="1820"/>
                    <a:pt x="545" y="1836"/>
                    <a:pt x="565" y="1850"/>
                  </a:cubicBezTo>
                  <a:lnTo>
                    <a:pt x="534" y="1904"/>
                  </a:lnTo>
                  <a:cubicBezTo>
                    <a:pt x="516" y="1935"/>
                    <a:pt x="510" y="1971"/>
                    <a:pt x="517" y="1999"/>
                  </a:cubicBezTo>
                  <a:cubicBezTo>
                    <a:pt x="522" y="2019"/>
                    <a:pt x="532" y="2034"/>
                    <a:pt x="548" y="2042"/>
                  </a:cubicBezTo>
                  <a:cubicBezTo>
                    <a:pt x="558" y="2048"/>
                    <a:pt x="569" y="2051"/>
                    <a:pt x="580" y="2051"/>
                  </a:cubicBezTo>
                  <a:cubicBezTo>
                    <a:pt x="614" y="2051"/>
                    <a:pt x="653" y="2026"/>
                    <a:pt x="676" y="1986"/>
                  </a:cubicBezTo>
                  <a:lnTo>
                    <a:pt x="708" y="1930"/>
                  </a:lnTo>
                  <a:cubicBezTo>
                    <a:pt x="730" y="1941"/>
                    <a:pt x="754" y="1950"/>
                    <a:pt x="779" y="1960"/>
                  </a:cubicBezTo>
                  <a:lnTo>
                    <a:pt x="763" y="2021"/>
                  </a:lnTo>
                  <a:cubicBezTo>
                    <a:pt x="747" y="2082"/>
                    <a:pt x="769" y="2139"/>
                    <a:pt x="813" y="2152"/>
                  </a:cubicBezTo>
                  <a:cubicBezTo>
                    <a:pt x="818" y="2153"/>
                    <a:pt x="823" y="2154"/>
                    <a:pt x="828" y="2154"/>
                  </a:cubicBezTo>
                  <a:cubicBezTo>
                    <a:pt x="868" y="2154"/>
                    <a:pt x="909" y="2117"/>
                    <a:pt x="923" y="2065"/>
                  </a:cubicBezTo>
                  <a:lnTo>
                    <a:pt x="939" y="2004"/>
                  </a:lnTo>
                  <a:cubicBezTo>
                    <a:pt x="962" y="2008"/>
                    <a:pt x="987" y="2011"/>
                    <a:pt x="1014" y="2014"/>
                  </a:cubicBezTo>
                  <a:lnTo>
                    <a:pt x="1014" y="2077"/>
                  </a:lnTo>
                  <a:cubicBezTo>
                    <a:pt x="1014" y="2113"/>
                    <a:pt x="1026" y="2147"/>
                    <a:pt x="1047" y="2168"/>
                  </a:cubicBezTo>
                  <a:cubicBezTo>
                    <a:pt x="1062" y="2182"/>
                    <a:pt x="1079" y="2189"/>
                    <a:pt x="1097" y="2189"/>
                  </a:cubicBezTo>
                  <a:cubicBezTo>
                    <a:pt x="1120" y="2189"/>
                    <a:pt x="1142" y="2176"/>
                    <a:pt x="1157" y="2152"/>
                  </a:cubicBezTo>
                  <a:cubicBezTo>
                    <a:pt x="1171" y="2131"/>
                    <a:pt x="1178" y="2104"/>
                    <a:pt x="1178" y="2077"/>
                  </a:cubicBezTo>
                  <a:lnTo>
                    <a:pt x="1178" y="2014"/>
                  </a:lnTo>
                  <a:cubicBezTo>
                    <a:pt x="1206" y="2011"/>
                    <a:pt x="1231" y="2008"/>
                    <a:pt x="1255" y="2004"/>
                  </a:cubicBezTo>
                  <a:lnTo>
                    <a:pt x="1271" y="2065"/>
                  </a:lnTo>
                  <a:cubicBezTo>
                    <a:pt x="1285" y="2117"/>
                    <a:pt x="1324" y="2154"/>
                    <a:pt x="1363" y="2154"/>
                  </a:cubicBezTo>
                  <a:cubicBezTo>
                    <a:pt x="1369" y="2154"/>
                    <a:pt x="1374" y="2153"/>
                    <a:pt x="1379" y="2152"/>
                  </a:cubicBezTo>
                  <a:cubicBezTo>
                    <a:pt x="1425" y="2140"/>
                    <a:pt x="1447" y="2083"/>
                    <a:pt x="1430" y="2021"/>
                  </a:cubicBezTo>
                  <a:lnTo>
                    <a:pt x="1413" y="1960"/>
                  </a:lnTo>
                  <a:cubicBezTo>
                    <a:pt x="1436" y="1950"/>
                    <a:pt x="1461" y="1941"/>
                    <a:pt x="1484" y="1930"/>
                  </a:cubicBezTo>
                  <a:lnTo>
                    <a:pt x="1515" y="1986"/>
                  </a:lnTo>
                  <a:cubicBezTo>
                    <a:pt x="1538" y="2026"/>
                    <a:pt x="1576" y="2050"/>
                    <a:pt x="1610" y="2050"/>
                  </a:cubicBezTo>
                  <a:cubicBezTo>
                    <a:pt x="1622" y="2050"/>
                    <a:pt x="1633" y="2047"/>
                    <a:pt x="1643" y="2041"/>
                  </a:cubicBezTo>
                  <a:cubicBezTo>
                    <a:pt x="1683" y="2018"/>
                    <a:pt x="1689" y="1957"/>
                    <a:pt x="1660" y="1903"/>
                  </a:cubicBezTo>
                  <a:lnTo>
                    <a:pt x="1628" y="1847"/>
                  </a:lnTo>
                  <a:cubicBezTo>
                    <a:pt x="1647" y="1833"/>
                    <a:pt x="1667" y="1819"/>
                    <a:pt x="1688" y="1800"/>
                  </a:cubicBezTo>
                  <a:lnTo>
                    <a:pt x="1734" y="1845"/>
                  </a:lnTo>
                  <a:cubicBezTo>
                    <a:pt x="1759" y="1871"/>
                    <a:pt x="1793" y="1885"/>
                    <a:pt x="1822" y="1885"/>
                  </a:cubicBezTo>
                  <a:cubicBezTo>
                    <a:pt x="1842" y="1885"/>
                    <a:pt x="1859" y="1879"/>
                    <a:pt x="1872" y="1866"/>
                  </a:cubicBezTo>
                  <a:cubicBezTo>
                    <a:pt x="1884" y="1852"/>
                    <a:pt x="1892" y="1836"/>
                    <a:pt x="1892" y="1815"/>
                  </a:cubicBezTo>
                  <a:cubicBezTo>
                    <a:pt x="1892" y="1786"/>
                    <a:pt x="1877" y="1754"/>
                    <a:pt x="1851" y="1728"/>
                  </a:cubicBezTo>
                  <a:lnTo>
                    <a:pt x="1805" y="1683"/>
                  </a:lnTo>
                  <a:cubicBezTo>
                    <a:pt x="1824" y="1662"/>
                    <a:pt x="1840" y="1641"/>
                    <a:pt x="1853" y="1623"/>
                  </a:cubicBezTo>
                  <a:lnTo>
                    <a:pt x="1908" y="1654"/>
                  </a:lnTo>
                  <a:cubicBezTo>
                    <a:pt x="1930" y="1667"/>
                    <a:pt x="1954" y="1673"/>
                    <a:pt x="1976" y="1673"/>
                  </a:cubicBezTo>
                  <a:cubicBezTo>
                    <a:pt x="2006" y="1673"/>
                    <a:pt x="2033" y="1661"/>
                    <a:pt x="2046" y="1638"/>
                  </a:cubicBezTo>
                  <a:cubicBezTo>
                    <a:pt x="2068" y="1597"/>
                    <a:pt x="2045" y="1541"/>
                    <a:pt x="1989" y="1510"/>
                  </a:cubicBezTo>
                  <a:lnTo>
                    <a:pt x="1934" y="1478"/>
                  </a:lnTo>
                  <a:cubicBezTo>
                    <a:pt x="1945" y="1456"/>
                    <a:pt x="1953" y="1431"/>
                    <a:pt x="1962" y="1407"/>
                  </a:cubicBezTo>
                  <a:lnTo>
                    <a:pt x="2025" y="1424"/>
                  </a:lnTo>
                  <a:cubicBezTo>
                    <a:pt x="2038" y="1428"/>
                    <a:pt x="2050" y="1429"/>
                    <a:pt x="2063" y="1429"/>
                  </a:cubicBezTo>
                  <a:cubicBezTo>
                    <a:pt x="2107" y="1429"/>
                    <a:pt x="2146" y="1408"/>
                    <a:pt x="2155" y="1373"/>
                  </a:cubicBezTo>
                  <a:cubicBezTo>
                    <a:pt x="2167" y="1328"/>
                    <a:pt x="2129" y="1281"/>
                    <a:pt x="2068" y="1264"/>
                  </a:cubicBezTo>
                  <a:lnTo>
                    <a:pt x="2008" y="1248"/>
                  </a:lnTo>
                  <a:cubicBezTo>
                    <a:pt x="2011" y="1224"/>
                    <a:pt x="2014" y="1199"/>
                    <a:pt x="2016" y="1171"/>
                  </a:cubicBezTo>
                  <a:lnTo>
                    <a:pt x="2084" y="1177"/>
                  </a:lnTo>
                  <a:cubicBezTo>
                    <a:pt x="2120" y="1177"/>
                    <a:pt x="2153" y="1165"/>
                    <a:pt x="2174" y="1145"/>
                  </a:cubicBezTo>
                  <a:cubicBezTo>
                    <a:pt x="2189" y="1130"/>
                    <a:pt x="2196" y="1113"/>
                    <a:pt x="2196" y="1096"/>
                  </a:cubicBezTo>
                  <a:cubicBezTo>
                    <a:pt x="2196" y="1050"/>
                    <a:pt x="2147" y="1013"/>
                    <a:pt x="2084" y="1013"/>
                  </a:cubicBezTo>
                  <a:lnTo>
                    <a:pt x="2020" y="1013"/>
                  </a:lnTo>
                  <a:cubicBezTo>
                    <a:pt x="2018" y="986"/>
                    <a:pt x="2015" y="960"/>
                    <a:pt x="2011" y="937"/>
                  </a:cubicBezTo>
                  <a:lnTo>
                    <a:pt x="2072" y="921"/>
                  </a:lnTo>
                  <a:cubicBezTo>
                    <a:pt x="2132" y="904"/>
                    <a:pt x="2171" y="856"/>
                    <a:pt x="2159" y="813"/>
                  </a:cubicBezTo>
                  <a:cubicBezTo>
                    <a:pt x="2150" y="779"/>
                    <a:pt x="2112" y="757"/>
                    <a:pt x="2068" y="757"/>
                  </a:cubicBezTo>
                  <a:cubicBezTo>
                    <a:pt x="2055" y="757"/>
                    <a:pt x="2042" y="759"/>
                    <a:pt x="2029" y="763"/>
                  </a:cubicBezTo>
                  <a:lnTo>
                    <a:pt x="1967" y="780"/>
                  </a:lnTo>
                  <a:cubicBezTo>
                    <a:pt x="1957" y="755"/>
                    <a:pt x="1948" y="730"/>
                    <a:pt x="1937" y="708"/>
                  </a:cubicBezTo>
                  <a:lnTo>
                    <a:pt x="1993" y="677"/>
                  </a:lnTo>
                  <a:cubicBezTo>
                    <a:pt x="2025" y="659"/>
                    <a:pt x="2047" y="631"/>
                    <a:pt x="2055" y="603"/>
                  </a:cubicBezTo>
                  <a:cubicBezTo>
                    <a:pt x="2061" y="583"/>
                    <a:pt x="2057" y="565"/>
                    <a:pt x="2050" y="549"/>
                  </a:cubicBezTo>
                  <a:cubicBezTo>
                    <a:pt x="2036" y="527"/>
                    <a:pt x="2009" y="515"/>
                    <a:pt x="1978" y="515"/>
                  </a:cubicBezTo>
                  <a:cubicBezTo>
                    <a:pt x="1956" y="515"/>
                    <a:pt x="1932" y="521"/>
                    <a:pt x="1911" y="533"/>
                  </a:cubicBezTo>
                  <a:lnTo>
                    <a:pt x="1856" y="565"/>
                  </a:lnTo>
                  <a:cubicBezTo>
                    <a:pt x="1841" y="545"/>
                    <a:pt x="1826" y="525"/>
                    <a:pt x="1809" y="504"/>
                  </a:cubicBezTo>
                  <a:lnTo>
                    <a:pt x="1853" y="459"/>
                  </a:lnTo>
                  <a:cubicBezTo>
                    <a:pt x="1898" y="414"/>
                    <a:pt x="1908" y="354"/>
                    <a:pt x="1874" y="321"/>
                  </a:cubicBezTo>
                  <a:cubicBezTo>
                    <a:pt x="1861" y="309"/>
                    <a:pt x="1844" y="303"/>
                    <a:pt x="1825" y="303"/>
                  </a:cubicBezTo>
                  <a:cubicBezTo>
                    <a:pt x="1796" y="303"/>
                    <a:pt x="1762" y="317"/>
                    <a:pt x="1737" y="342"/>
                  </a:cubicBezTo>
                  <a:lnTo>
                    <a:pt x="1693" y="387"/>
                  </a:lnTo>
                  <a:cubicBezTo>
                    <a:pt x="1671" y="370"/>
                    <a:pt x="1651" y="354"/>
                    <a:pt x="1631" y="339"/>
                  </a:cubicBezTo>
                  <a:lnTo>
                    <a:pt x="1663" y="285"/>
                  </a:lnTo>
                  <a:cubicBezTo>
                    <a:pt x="1695" y="232"/>
                    <a:pt x="1688" y="170"/>
                    <a:pt x="1647" y="147"/>
                  </a:cubicBezTo>
                  <a:cubicBezTo>
                    <a:pt x="1638" y="141"/>
                    <a:pt x="1627" y="139"/>
                    <a:pt x="1616" y="139"/>
                  </a:cubicBezTo>
                  <a:cubicBezTo>
                    <a:pt x="1582" y="139"/>
                    <a:pt x="1543" y="163"/>
                    <a:pt x="1520" y="203"/>
                  </a:cubicBezTo>
                  <a:lnTo>
                    <a:pt x="1488" y="259"/>
                  </a:lnTo>
                  <a:cubicBezTo>
                    <a:pt x="1465" y="248"/>
                    <a:pt x="1440" y="239"/>
                    <a:pt x="1417" y="229"/>
                  </a:cubicBezTo>
                  <a:lnTo>
                    <a:pt x="1434" y="168"/>
                  </a:lnTo>
                  <a:cubicBezTo>
                    <a:pt x="1450" y="107"/>
                    <a:pt x="1428" y="49"/>
                    <a:pt x="1382" y="37"/>
                  </a:cubicBezTo>
                  <a:cubicBezTo>
                    <a:pt x="1377" y="36"/>
                    <a:pt x="1372" y="35"/>
                    <a:pt x="1367" y="35"/>
                  </a:cubicBezTo>
                  <a:cubicBezTo>
                    <a:pt x="1328" y="35"/>
                    <a:pt x="1287" y="73"/>
                    <a:pt x="1274" y="124"/>
                  </a:cubicBezTo>
                  <a:lnTo>
                    <a:pt x="1257" y="185"/>
                  </a:lnTo>
                  <a:cubicBezTo>
                    <a:pt x="1234" y="181"/>
                    <a:pt x="1208" y="179"/>
                    <a:pt x="1181" y="176"/>
                  </a:cubicBezTo>
                  <a:lnTo>
                    <a:pt x="1181" y="112"/>
                  </a:lnTo>
                  <a:cubicBezTo>
                    <a:pt x="1181" y="49"/>
                    <a:pt x="1144" y="1"/>
                    <a:pt x="10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6756599" y="2934724"/>
              <a:ext cx="79350" cy="75628"/>
            </a:xfrm>
            <a:custGeom>
              <a:avLst/>
              <a:gdLst/>
              <a:ahLst/>
              <a:cxnLst/>
              <a:rect l="l" t="t" r="r" b="b"/>
              <a:pathLst>
                <a:path w="1748" h="1666" extrusionOk="0">
                  <a:moveTo>
                    <a:pt x="915" y="45"/>
                  </a:moveTo>
                  <a:cubicBezTo>
                    <a:pt x="1126" y="45"/>
                    <a:pt x="1324" y="128"/>
                    <a:pt x="1473" y="276"/>
                  </a:cubicBezTo>
                  <a:cubicBezTo>
                    <a:pt x="1621" y="425"/>
                    <a:pt x="1704" y="623"/>
                    <a:pt x="1704" y="834"/>
                  </a:cubicBezTo>
                  <a:cubicBezTo>
                    <a:pt x="1704" y="1044"/>
                    <a:pt x="1621" y="1241"/>
                    <a:pt x="1473" y="1390"/>
                  </a:cubicBezTo>
                  <a:cubicBezTo>
                    <a:pt x="1324" y="1539"/>
                    <a:pt x="1126" y="1621"/>
                    <a:pt x="915" y="1621"/>
                  </a:cubicBezTo>
                  <a:cubicBezTo>
                    <a:pt x="704" y="1621"/>
                    <a:pt x="507" y="1539"/>
                    <a:pt x="358" y="1390"/>
                  </a:cubicBezTo>
                  <a:cubicBezTo>
                    <a:pt x="50" y="1083"/>
                    <a:pt x="50" y="583"/>
                    <a:pt x="358" y="276"/>
                  </a:cubicBezTo>
                  <a:cubicBezTo>
                    <a:pt x="507" y="128"/>
                    <a:pt x="704" y="45"/>
                    <a:pt x="915" y="45"/>
                  </a:cubicBezTo>
                  <a:close/>
                  <a:moveTo>
                    <a:pt x="915" y="0"/>
                  </a:moveTo>
                  <a:cubicBezTo>
                    <a:pt x="692" y="0"/>
                    <a:pt x="482" y="87"/>
                    <a:pt x="325" y="244"/>
                  </a:cubicBezTo>
                  <a:cubicBezTo>
                    <a:pt x="0" y="570"/>
                    <a:pt x="0" y="1098"/>
                    <a:pt x="325" y="1422"/>
                  </a:cubicBezTo>
                  <a:cubicBezTo>
                    <a:pt x="483" y="1580"/>
                    <a:pt x="692" y="1665"/>
                    <a:pt x="915" y="1665"/>
                  </a:cubicBezTo>
                  <a:cubicBezTo>
                    <a:pt x="1138" y="1665"/>
                    <a:pt x="1347" y="1579"/>
                    <a:pt x="1504" y="1422"/>
                  </a:cubicBezTo>
                  <a:cubicBezTo>
                    <a:pt x="1661" y="1266"/>
                    <a:pt x="1748" y="1056"/>
                    <a:pt x="1748" y="832"/>
                  </a:cubicBezTo>
                  <a:cubicBezTo>
                    <a:pt x="1748" y="610"/>
                    <a:pt x="1661" y="400"/>
                    <a:pt x="1504" y="244"/>
                  </a:cubicBezTo>
                  <a:cubicBezTo>
                    <a:pt x="1347" y="87"/>
                    <a:pt x="1138" y="0"/>
                    <a:pt x="9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6768765" y="2945755"/>
              <a:ext cx="56199" cy="53611"/>
            </a:xfrm>
            <a:custGeom>
              <a:avLst/>
              <a:gdLst/>
              <a:ahLst/>
              <a:cxnLst/>
              <a:rect l="l" t="t" r="r" b="b"/>
              <a:pathLst>
                <a:path w="1238" h="1181" extrusionOk="0">
                  <a:moveTo>
                    <a:pt x="647" y="45"/>
                  </a:moveTo>
                  <a:cubicBezTo>
                    <a:pt x="792" y="45"/>
                    <a:pt x="929" y="102"/>
                    <a:pt x="1032" y="205"/>
                  </a:cubicBezTo>
                  <a:cubicBezTo>
                    <a:pt x="1135" y="308"/>
                    <a:pt x="1192" y="445"/>
                    <a:pt x="1192" y="590"/>
                  </a:cubicBezTo>
                  <a:cubicBezTo>
                    <a:pt x="1192" y="736"/>
                    <a:pt x="1135" y="873"/>
                    <a:pt x="1032" y="974"/>
                  </a:cubicBezTo>
                  <a:cubicBezTo>
                    <a:pt x="929" y="1077"/>
                    <a:pt x="792" y="1134"/>
                    <a:pt x="647" y="1134"/>
                  </a:cubicBezTo>
                  <a:cubicBezTo>
                    <a:pt x="502" y="1134"/>
                    <a:pt x="365" y="1077"/>
                    <a:pt x="262" y="974"/>
                  </a:cubicBezTo>
                  <a:cubicBezTo>
                    <a:pt x="50" y="762"/>
                    <a:pt x="50" y="417"/>
                    <a:pt x="262" y="205"/>
                  </a:cubicBezTo>
                  <a:cubicBezTo>
                    <a:pt x="365" y="102"/>
                    <a:pt x="502" y="45"/>
                    <a:pt x="647" y="45"/>
                  </a:cubicBezTo>
                  <a:close/>
                  <a:moveTo>
                    <a:pt x="647" y="1"/>
                  </a:moveTo>
                  <a:cubicBezTo>
                    <a:pt x="489" y="1"/>
                    <a:pt x="341" y="63"/>
                    <a:pt x="230" y="174"/>
                  </a:cubicBezTo>
                  <a:cubicBezTo>
                    <a:pt x="1" y="403"/>
                    <a:pt x="0" y="777"/>
                    <a:pt x="230" y="1008"/>
                  </a:cubicBezTo>
                  <a:cubicBezTo>
                    <a:pt x="343" y="1120"/>
                    <a:pt x="491" y="1181"/>
                    <a:pt x="649" y="1181"/>
                  </a:cubicBezTo>
                  <a:cubicBezTo>
                    <a:pt x="807" y="1181"/>
                    <a:pt x="955" y="1119"/>
                    <a:pt x="1065" y="1008"/>
                  </a:cubicBezTo>
                  <a:cubicBezTo>
                    <a:pt x="1177" y="897"/>
                    <a:pt x="1237" y="747"/>
                    <a:pt x="1237" y="591"/>
                  </a:cubicBezTo>
                  <a:cubicBezTo>
                    <a:pt x="1237" y="433"/>
                    <a:pt x="1176" y="285"/>
                    <a:pt x="1065" y="173"/>
                  </a:cubicBezTo>
                  <a:cubicBezTo>
                    <a:pt x="953" y="63"/>
                    <a:pt x="804" y="1"/>
                    <a:pt x="6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6775256" y="2951747"/>
              <a:ext cx="45758" cy="41718"/>
            </a:xfrm>
            <a:custGeom>
              <a:avLst/>
              <a:gdLst/>
              <a:ahLst/>
              <a:cxnLst/>
              <a:rect l="l" t="t" r="r" b="b"/>
              <a:pathLst>
                <a:path w="1008" h="919" extrusionOk="0">
                  <a:moveTo>
                    <a:pt x="504" y="46"/>
                  </a:moveTo>
                  <a:cubicBezTo>
                    <a:pt x="613" y="46"/>
                    <a:pt x="718" y="90"/>
                    <a:pt x="796" y="167"/>
                  </a:cubicBezTo>
                  <a:cubicBezTo>
                    <a:pt x="956" y="327"/>
                    <a:pt x="957" y="590"/>
                    <a:pt x="796" y="750"/>
                  </a:cubicBezTo>
                  <a:cubicBezTo>
                    <a:pt x="718" y="828"/>
                    <a:pt x="613" y="872"/>
                    <a:pt x="504" y="872"/>
                  </a:cubicBezTo>
                  <a:cubicBezTo>
                    <a:pt x="393" y="872"/>
                    <a:pt x="291" y="828"/>
                    <a:pt x="212" y="750"/>
                  </a:cubicBezTo>
                  <a:cubicBezTo>
                    <a:pt x="192" y="730"/>
                    <a:pt x="174" y="708"/>
                    <a:pt x="159" y="686"/>
                  </a:cubicBezTo>
                  <a:cubicBezTo>
                    <a:pt x="114" y="617"/>
                    <a:pt x="91" y="538"/>
                    <a:pt x="91" y="459"/>
                  </a:cubicBezTo>
                  <a:cubicBezTo>
                    <a:pt x="91" y="354"/>
                    <a:pt x="133" y="248"/>
                    <a:pt x="213" y="167"/>
                  </a:cubicBezTo>
                  <a:cubicBezTo>
                    <a:pt x="291" y="90"/>
                    <a:pt x="394" y="46"/>
                    <a:pt x="504" y="46"/>
                  </a:cubicBezTo>
                  <a:close/>
                  <a:moveTo>
                    <a:pt x="504" y="1"/>
                  </a:moveTo>
                  <a:cubicBezTo>
                    <a:pt x="381" y="1"/>
                    <a:pt x="267" y="48"/>
                    <a:pt x="180" y="134"/>
                  </a:cubicBezTo>
                  <a:cubicBezTo>
                    <a:pt x="1" y="314"/>
                    <a:pt x="1" y="604"/>
                    <a:pt x="180" y="783"/>
                  </a:cubicBezTo>
                  <a:cubicBezTo>
                    <a:pt x="267" y="871"/>
                    <a:pt x="381" y="918"/>
                    <a:pt x="504" y="918"/>
                  </a:cubicBezTo>
                  <a:cubicBezTo>
                    <a:pt x="626" y="918"/>
                    <a:pt x="741" y="871"/>
                    <a:pt x="829" y="783"/>
                  </a:cubicBezTo>
                  <a:cubicBezTo>
                    <a:pt x="1008" y="604"/>
                    <a:pt x="1008" y="314"/>
                    <a:pt x="829" y="134"/>
                  </a:cubicBezTo>
                  <a:cubicBezTo>
                    <a:pt x="741" y="48"/>
                    <a:pt x="627" y="1"/>
                    <a:pt x="5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6785924" y="2961416"/>
              <a:ext cx="24377" cy="22244"/>
            </a:xfrm>
            <a:custGeom>
              <a:avLst/>
              <a:gdLst/>
              <a:ahLst/>
              <a:cxnLst/>
              <a:rect l="l" t="t" r="r" b="b"/>
              <a:pathLst>
                <a:path w="537" h="490" extrusionOk="0">
                  <a:moveTo>
                    <a:pt x="269" y="46"/>
                  </a:moveTo>
                  <a:cubicBezTo>
                    <a:pt x="322" y="46"/>
                    <a:pt x="372" y="67"/>
                    <a:pt x="410" y="104"/>
                  </a:cubicBezTo>
                  <a:cubicBezTo>
                    <a:pt x="488" y="183"/>
                    <a:pt x="488" y="308"/>
                    <a:pt x="410" y="385"/>
                  </a:cubicBezTo>
                  <a:cubicBezTo>
                    <a:pt x="373" y="423"/>
                    <a:pt x="321" y="442"/>
                    <a:pt x="269" y="442"/>
                  </a:cubicBezTo>
                  <a:cubicBezTo>
                    <a:pt x="218" y="442"/>
                    <a:pt x="166" y="423"/>
                    <a:pt x="129" y="385"/>
                  </a:cubicBezTo>
                  <a:cubicBezTo>
                    <a:pt x="51" y="308"/>
                    <a:pt x="51" y="181"/>
                    <a:pt x="129" y="104"/>
                  </a:cubicBezTo>
                  <a:cubicBezTo>
                    <a:pt x="167" y="67"/>
                    <a:pt x="215" y="46"/>
                    <a:pt x="269" y="46"/>
                  </a:cubicBezTo>
                  <a:close/>
                  <a:moveTo>
                    <a:pt x="269" y="1"/>
                  </a:moveTo>
                  <a:cubicBezTo>
                    <a:pt x="203" y="1"/>
                    <a:pt x="142" y="26"/>
                    <a:pt x="97" y="72"/>
                  </a:cubicBezTo>
                  <a:cubicBezTo>
                    <a:pt x="1" y="167"/>
                    <a:pt x="1" y="322"/>
                    <a:pt x="97" y="418"/>
                  </a:cubicBezTo>
                  <a:cubicBezTo>
                    <a:pt x="142" y="465"/>
                    <a:pt x="204" y="490"/>
                    <a:pt x="269" y="490"/>
                  </a:cubicBezTo>
                  <a:cubicBezTo>
                    <a:pt x="335" y="490"/>
                    <a:pt x="395" y="465"/>
                    <a:pt x="442" y="418"/>
                  </a:cubicBezTo>
                  <a:cubicBezTo>
                    <a:pt x="537" y="323"/>
                    <a:pt x="537" y="168"/>
                    <a:pt x="442" y="72"/>
                  </a:cubicBezTo>
                  <a:cubicBezTo>
                    <a:pt x="395" y="26"/>
                    <a:pt x="334"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6946849" y="2634119"/>
              <a:ext cx="197559" cy="197150"/>
            </a:xfrm>
            <a:custGeom>
              <a:avLst/>
              <a:gdLst/>
              <a:ahLst/>
              <a:cxnLst/>
              <a:rect l="l" t="t" r="r" b="b"/>
              <a:pathLst>
                <a:path w="4352" h="4343" extrusionOk="0">
                  <a:moveTo>
                    <a:pt x="2374" y="50"/>
                  </a:moveTo>
                  <a:cubicBezTo>
                    <a:pt x="3460" y="150"/>
                    <a:pt x="4306" y="1077"/>
                    <a:pt x="4306" y="2171"/>
                  </a:cubicBezTo>
                  <a:cubicBezTo>
                    <a:pt x="4306" y="3265"/>
                    <a:pt x="3460" y="4192"/>
                    <a:pt x="2374" y="4293"/>
                  </a:cubicBezTo>
                  <a:lnTo>
                    <a:pt x="2374" y="4288"/>
                  </a:lnTo>
                  <a:cubicBezTo>
                    <a:pt x="2374" y="4179"/>
                    <a:pt x="2286" y="4091"/>
                    <a:pt x="2176" y="4091"/>
                  </a:cubicBezTo>
                  <a:cubicBezTo>
                    <a:pt x="2067" y="4091"/>
                    <a:pt x="1979" y="4179"/>
                    <a:pt x="1979" y="4288"/>
                  </a:cubicBezTo>
                  <a:lnTo>
                    <a:pt x="1979" y="4293"/>
                  </a:lnTo>
                  <a:cubicBezTo>
                    <a:pt x="893" y="4192"/>
                    <a:pt x="46" y="3265"/>
                    <a:pt x="46" y="2171"/>
                  </a:cubicBezTo>
                  <a:cubicBezTo>
                    <a:pt x="45" y="1076"/>
                    <a:pt x="893" y="150"/>
                    <a:pt x="1979" y="50"/>
                  </a:cubicBezTo>
                  <a:cubicBezTo>
                    <a:pt x="1981" y="158"/>
                    <a:pt x="2069" y="243"/>
                    <a:pt x="2176" y="243"/>
                  </a:cubicBezTo>
                  <a:cubicBezTo>
                    <a:pt x="2284" y="243"/>
                    <a:pt x="2371" y="158"/>
                    <a:pt x="2374" y="50"/>
                  </a:cubicBezTo>
                  <a:close/>
                  <a:moveTo>
                    <a:pt x="2030" y="0"/>
                  </a:moveTo>
                  <a:lnTo>
                    <a:pt x="2002" y="3"/>
                  </a:lnTo>
                  <a:cubicBezTo>
                    <a:pt x="881" y="92"/>
                    <a:pt x="1" y="1044"/>
                    <a:pt x="1" y="2171"/>
                  </a:cubicBezTo>
                  <a:cubicBezTo>
                    <a:pt x="0" y="3298"/>
                    <a:pt x="879" y="4250"/>
                    <a:pt x="2002" y="4340"/>
                  </a:cubicBezTo>
                  <a:lnTo>
                    <a:pt x="2031" y="4342"/>
                  </a:lnTo>
                  <a:lnTo>
                    <a:pt x="2026" y="4314"/>
                  </a:lnTo>
                  <a:cubicBezTo>
                    <a:pt x="2025" y="4305"/>
                    <a:pt x="2023" y="4297"/>
                    <a:pt x="2023" y="4288"/>
                  </a:cubicBezTo>
                  <a:cubicBezTo>
                    <a:pt x="2023" y="4204"/>
                    <a:pt x="2092" y="4136"/>
                    <a:pt x="2175" y="4136"/>
                  </a:cubicBezTo>
                  <a:cubicBezTo>
                    <a:pt x="2259" y="4136"/>
                    <a:pt x="2328" y="4205"/>
                    <a:pt x="2328" y="4288"/>
                  </a:cubicBezTo>
                  <a:cubicBezTo>
                    <a:pt x="2328" y="4298"/>
                    <a:pt x="2327" y="4305"/>
                    <a:pt x="2326" y="4314"/>
                  </a:cubicBezTo>
                  <a:lnTo>
                    <a:pt x="2320" y="4342"/>
                  </a:lnTo>
                  <a:lnTo>
                    <a:pt x="2349" y="4340"/>
                  </a:lnTo>
                  <a:cubicBezTo>
                    <a:pt x="3472" y="4251"/>
                    <a:pt x="4352" y="3298"/>
                    <a:pt x="4352" y="2171"/>
                  </a:cubicBezTo>
                  <a:cubicBezTo>
                    <a:pt x="4352" y="1044"/>
                    <a:pt x="3472" y="92"/>
                    <a:pt x="2350" y="3"/>
                  </a:cubicBezTo>
                  <a:lnTo>
                    <a:pt x="2323" y="0"/>
                  </a:lnTo>
                  <a:lnTo>
                    <a:pt x="2327" y="28"/>
                  </a:lnTo>
                  <a:lnTo>
                    <a:pt x="2328" y="34"/>
                  </a:lnTo>
                  <a:cubicBezTo>
                    <a:pt x="2328" y="38"/>
                    <a:pt x="2329" y="42"/>
                    <a:pt x="2329" y="45"/>
                  </a:cubicBezTo>
                  <a:cubicBezTo>
                    <a:pt x="2329" y="129"/>
                    <a:pt x="2260" y="197"/>
                    <a:pt x="2176" y="197"/>
                  </a:cubicBezTo>
                  <a:cubicBezTo>
                    <a:pt x="2092" y="197"/>
                    <a:pt x="2025" y="128"/>
                    <a:pt x="2025" y="45"/>
                  </a:cubicBezTo>
                  <a:cubicBezTo>
                    <a:pt x="2025" y="42"/>
                    <a:pt x="2025" y="38"/>
                    <a:pt x="2026" y="34"/>
                  </a:cubicBezTo>
                  <a:lnTo>
                    <a:pt x="203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6962238" y="2742522"/>
              <a:ext cx="74221" cy="72814"/>
            </a:xfrm>
            <a:custGeom>
              <a:avLst/>
              <a:gdLst/>
              <a:ahLst/>
              <a:cxnLst/>
              <a:rect l="l" t="t" r="r" b="b"/>
              <a:pathLst>
                <a:path w="1635" h="1604" extrusionOk="0">
                  <a:moveTo>
                    <a:pt x="871" y="337"/>
                  </a:moveTo>
                  <a:lnTo>
                    <a:pt x="870" y="338"/>
                  </a:lnTo>
                  <a:lnTo>
                    <a:pt x="870" y="338"/>
                  </a:lnTo>
                  <a:lnTo>
                    <a:pt x="871" y="337"/>
                  </a:lnTo>
                  <a:lnTo>
                    <a:pt x="871" y="337"/>
                  </a:lnTo>
                  <a:close/>
                  <a:moveTo>
                    <a:pt x="729" y="195"/>
                  </a:moveTo>
                  <a:lnTo>
                    <a:pt x="871" y="337"/>
                  </a:lnTo>
                  <a:lnTo>
                    <a:pt x="871" y="337"/>
                  </a:lnTo>
                  <a:lnTo>
                    <a:pt x="871" y="336"/>
                  </a:lnTo>
                  <a:lnTo>
                    <a:pt x="1013" y="479"/>
                  </a:lnTo>
                  <a:lnTo>
                    <a:pt x="991" y="490"/>
                  </a:lnTo>
                  <a:cubicBezTo>
                    <a:pt x="991" y="473"/>
                    <a:pt x="987" y="459"/>
                    <a:pt x="977" y="446"/>
                  </a:cubicBezTo>
                  <a:cubicBezTo>
                    <a:pt x="962" y="424"/>
                    <a:pt x="935" y="412"/>
                    <a:pt x="905" y="412"/>
                  </a:cubicBezTo>
                  <a:cubicBezTo>
                    <a:pt x="883" y="412"/>
                    <a:pt x="859" y="419"/>
                    <a:pt x="839" y="433"/>
                  </a:cubicBezTo>
                  <a:lnTo>
                    <a:pt x="793" y="466"/>
                  </a:lnTo>
                  <a:lnTo>
                    <a:pt x="793" y="466"/>
                  </a:lnTo>
                  <a:lnTo>
                    <a:pt x="822" y="418"/>
                  </a:lnTo>
                  <a:cubicBezTo>
                    <a:pt x="830" y="408"/>
                    <a:pt x="835" y="399"/>
                    <a:pt x="839" y="388"/>
                  </a:cubicBezTo>
                  <a:lnTo>
                    <a:pt x="870" y="338"/>
                  </a:lnTo>
                  <a:lnTo>
                    <a:pt x="870" y="338"/>
                  </a:lnTo>
                  <a:lnTo>
                    <a:pt x="849" y="348"/>
                  </a:lnTo>
                  <a:cubicBezTo>
                    <a:pt x="849" y="332"/>
                    <a:pt x="845" y="317"/>
                    <a:pt x="835" y="304"/>
                  </a:cubicBezTo>
                  <a:cubicBezTo>
                    <a:pt x="820" y="282"/>
                    <a:pt x="792" y="270"/>
                    <a:pt x="763" y="270"/>
                  </a:cubicBezTo>
                  <a:cubicBezTo>
                    <a:pt x="740" y="270"/>
                    <a:pt x="717" y="277"/>
                    <a:pt x="697" y="291"/>
                  </a:cubicBezTo>
                  <a:lnTo>
                    <a:pt x="651" y="324"/>
                  </a:lnTo>
                  <a:lnTo>
                    <a:pt x="680" y="275"/>
                  </a:lnTo>
                  <a:cubicBezTo>
                    <a:pt x="687" y="266"/>
                    <a:pt x="695" y="255"/>
                    <a:pt x="698" y="245"/>
                  </a:cubicBezTo>
                  <a:lnTo>
                    <a:pt x="729" y="195"/>
                  </a:lnTo>
                  <a:close/>
                  <a:moveTo>
                    <a:pt x="580" y="353"/>
                  </a:moveTo>
                  <a:lnTo>
                    <a:pt x="558" y="389"/>
                  </a:lnTo>
                  <a:lnTo>
                    <a:pt x="373" y="519"/>
                  </a:lnTo>
                  <a:lnTo>
                    <a:pt x="395" y="482"/>
                  </a:lnTo>
                  <a:lnTo>
                    <a:pt x="580" y="353"/>
                  </a:lnTo>
                  <a:close/>
                  <a:moveTo>
                    <a:pt x="623" y="174"/>
                  </a:moveTo>
                  <a:cubicBezTo>
                    <a:pt x="638" y="174"/>
                    <a:pt x="651" y="178"/>
                    <a:pt x="658" y="190"/>
                  </a:cubicBezTo>
                  <a:cubicBezTo>
                    <a:pt x="670" y="208"/>
                    <a:pt x="659" y="240"/>
                    <a:pt x="633" y="259"/>
                  </a:cubicBezTo>
                  <a:lnTo>
                    <a:pt x="202" y="562"/>
                  </a:lnTo>
                  <a:cubicBezTo>
                    <a:pt x="190" y="571"/>
                    <a:pt x="175" y="575"/>
                    <a:pt x="162" y="575"/>
                  </a:cubicBezTo>
                  <a:cubicBezTo>
                    <a:pt x="148" y="575"/>
                    <a:pt x="135" y="570"/>
                    <a:pt x="127" y="561"/>
                  </a:cubicBezTo>
                  <a:cubicBezTo>
                    <a:pt x="113" y="541"/>
                    <a:pt x="124" y="508"/>
                    <a:pt x="151" y="490"/>
                  </a:cubicBezTo>
                  <a:lnTo>
                    <a:pt x="582" y="187"/>
                  </a:lnTo>
                  <a:cubicBezTo>
                    <a:pt x="594" y="177"/>
                    <a:pt x="608" y="174"/>
                    <a:pt x="623" y="174"/>
                  </a:cubicBezTo>
                  <a:close/>
                  <a:moveTo>
                    <a:pt x="1014" y="480"/>
                  </a:moveTo>
                  <a:lnTo>
                    <a:pt x="1156" y="620"/>
                  </a:lnTo>
                  <a:lnTo>
                    <a:pt x="1134" y="633"/>
                  </a:lnTo>
                  <a:cubicBezTo>
                    <a:pt x="1132" y="617"/>
                    <a:pt x="1129" y="602"/>
                    <a:pt x="1120" y="588"/>
                  </a:cubicBezTo>
                  <a:cubicBezTo>
                    <a:pt x="1104" y="566"/>
                    <a:pt x="1077" y="555"/>
                    <a:pt x="1048" y="555"/>
                  </a:cubicBezTo>
                  <a:cubicBezTo>
                    <a:pt x="1026" y="555"/>
                    <a:pt x="1002" y="562"/>
                    <a:pt x="982" y="576"/>
                  </a:cubicBezTo>
                  <a:lnTo>
                    <a:pt x="937" y="607"/>
                  </a:lnTo>
                  <a:lnTo>
                    <a:pt x="937" y="607"/>
                  </a:lnTo>
                  <a:lnTo>
                    <a:pt x="969" y="556"/>
                  </a:lnTo>
                  <a:cubicBezTo>
                    <a:pt x="974" y="549"/>
                    <a:pt x="976" y="543"/>
                    <a:pt x="981" y="536"/>
                  </a:cubicBezTo>
                  <a:lnTo>
                    <a:pt x="1014" y="480"/>
                  </a:lnTo>
                  <a:close/>
                  <a:moveTo>
                    <a:pt x="721" y="494"/>
                  </a:moveTo>
                  <a:lnTo>
                    <a:pt x="698" y="530"/>
                  </a:lnTo>
                  <a:lnTo>
                    <a:pt x="513" y="661"/>
                  </a:lnTo>
                  <a:lnTo>
                    <a:pt x="513" y="661"/>
                  </a:lnTo>
                  <a:lnTo>
                    <a:pt x="537" y="624"/>
                  </a:lnTo>
                  <a:lnTo>
                    <a:pt x="721" y="494"/>
                  </a:lnTo>
                  <a:close/>
                  <a:moveTo>
                    <a:pt x="764" y="314"/>
                  </a:moveTo>
                  <a:cubicBezTo>
                    <a:pt x="779" y="314"/>
                    <a:pt x="792" y="320"/>
                    <a:pt x="798" y="330"/>
                  </a:cubicBezTo>
                  <a:cubicBezTo>
                    <a:pt x="813" y="350"/>
                    <a:pt x="801" y="383"/>
                    <a:pt x="775" y="402"/>
                  </a:cubicBezTo>
                  <a:lnTo>
                    <a:pt x="345" y="704"/>
                  </a:lnTo>
                  <a:cubicBezTo>
                    <a:pt x="332" y="714"/>
                    <a:pt x="317" y="718"/>
                    <a:pt x="304" y="718"/>
                  </a:cubicBezTo>
                  <a:cubicBezTo>
                    <a:pt x="290" y="718"/>
                    <a:pt x="277" y="713"/>
                    <a:pt x="270" y="703"/>
                  </a:cubicBezTo>
                  <a:cubicBezTo>
                    <a:pt x="255" y="682"/>
                    <a:pt x="266" y="650"/>
                    <a:pt x="292" y="631"/>
                  </a:cubicBezTo>
                  <a:lnTo>
                    <a:pt x="723" y="328"/>
                  </a:lnTo>
                  <a:cubicBezTo>
                    <a:pt x="735" y="318"/>
                    <a:pt x="750" y="314"/>
                    <a:pt x="764" y="314"/>
                  </a:cubicBezTo>
                  <a:close/>
                  <a:moveTo>
                    <a:pt x="1298" y="763"/>
                  </a:moveTo>
                  <a:lnTo>
                    <a:pt x="1297" y="764"/>
                  </a:lnTo>
                  <a:lnTo>
                    <a:pt x="1297" y="764"/>
                  </a:lnTo>
                  <a:lnTo>
                    <a:pt x="1298" y="764"/>
                  </a:lnTo>
                  <a:lnTo>
                    <a:pt x="1298" y="763"/>
                  </a:lnTo>
                  <a:close/>
                  <a:moveTo>
                    <a:pt x="866" y="636"/>
                  </a:moveTo>
                  <a:lnTo>
                    <a:pt x="844" y="673"/>
                  </a:lnTo>
                  <a:lnTo>
                    <a:pt x="659" y="803"/>
                  </a:lnTo>
                  <a:lnTo>
                    <a:pt x="659" y="803"/>
                  </a:lnTo>
                  <a:lnTo>
                    <a:pt x="681" y="766"/>
                  </a:lnTo>
                  <a:lnTo>
                    <a:pt x="866" y="636"/>
                  </a:lnTo>
                  <a:close/>
                  <a:moveTo>
                    <a:pt x="906" y="457"/>
                  </a:moveTo>
                  <a:cubicBezTo>
                    <a:pt x="919" y="457"/>
                    <a:pt x="933" y="462"/>
                    <a:pt x="939" y="472"/>
                  </a:cubicBezTo>
                  <a:cubicBezTo>
                    <a:pt x="946" y="482"/>
                    <a:pt x="946" y="494"/>
                    <a:pt x="945" y="502"/>
                  </a:cubicBezTo>
                  <a:cubicBezTo>
                    <a:pt x="943" y="518"/>
                    <a:pt x="932" y="534"/>
                    <a:pt x="916" y="545"/>
                  </a:cubicBezTo>
                  <a:lnTo>
                    <a:pt x="485" y="849"/>
                  </a:lnTo>
                  <a:cubicBezTo>
                    <a:pt x="472" y="858"/>
                    <a:pt x="458" y="862"/>
                    <a:pt x="444" y="862"/>
                  </a:cubicBezTo>
                  <a:cubicBezTo>
                    <a:pt x="429" y="862"/>
                    <a:pt x="416" y="857"/>
                    <a:pt x="409" y="847"/>
                  </a:cubicBezTo>
                  <a:cubicBezTo>
                    <a:pt x="397" y="825"/>
                    <a:pt x="408" y="792"/>
                    <a:pt x="434" y="773"/>
                  </a:cubicBezTo>
                  <a:lnTo>
                    <a:pt x="865" y="470"/>
                  </a:lnTo>
                  <a:cubicBezTo>
                    <a:pt x="876" y="461"/>
                    <a:pt x="891" y="457"/>
                    <a:pt x="906" y="457"/>
                  </a:cubicBezTo>
                  <a:close/>
                  <a:moveTo>
                    <a:pt x="1157" y="623"/>
                  </a:moveTo>
                  <a:lnTo>
                    <a:pt x="1298" y="763"/>
                  </a:lnTo>
                  <a:lnTo>
                    <a:pt x="1298" y="763"/>
                  </a:lnTo>
                  <a:lnTo>
                    <a:pt x="1298" y="762"/>
                  </a:lnTo>
                  <a:lnTo>
                    <a:pt x="1440" y="905"/>
                  </a:lnTo>
                  <a:lnTo>
                    <a:pt x="1418" y="916"/>
                  </a:lnTo>
                  <a:cubicBezTo>
                    <a:pt x="1418" y="901"/>
                    <a:pt x="1414" y="886"/>
                    <a:pt x="1405" y="873"/>
                  </a:cubicBezTo>
                  <a:cubicBezTo>
                    <a:pt x="1389" y="851"/>
                    <a:pt x="1362" y="840"/>
                    <a:pt x="1333" y="840"/>
                  </a:cubicBezTo>
                  <a:cubicBezTo>
                    <a:pt x="1310" y="840"/>
                    <a:pt x="1287" y="847"/>
                    <a:pt x="1266" y="861"/>
                  </a:cubicBezTo>
                  <a:lnTo>
                    <a:pt x="1218" y="894"/>
                  </a:lnTo>
                  <a:lnTo>
                    <a:pt x="1246" y="846"/>
                  </a:lnTo>
                  <a:cubicBezTo>
                    <a:pt x="1256" y="835"/>
                    <a:pt x="1262" y="824"/>
                    <a:pt x="1267" y="811"/>
                  </a:cubicBezTo>
                  <a:lnTo>
                    <a:pt x="1297" y="764"/>
                  </a:lnTo>
                  <a:lnTo>
                    <a:pt x="1297" y="764"/>
                  </a:lnTo>
                  <a:lnTo>
                    <a:pt x="1276" y="773"/>
                  </a:lnTo>
                  <a:cubicBezTo>
                    <a:pt x="1275" y="757"/>
                    <a:pt x="1272" y="743"/>
                    <a:pt x="1262" y="731"/>
                  </a:cubicBezTo>
                  <a:cubicBezTo>
                    <a:pt x="1247" y="709"/>
                    <a:pt x="1220" y="698"/>
                    <a:pt x="1191" y="698"/>
                  </a:cubicBezTo>
                  <a:cubicBezTo>
                    <a:pt x="1168" y="698"/>
                    <a:pt x="1144" y="704"/>
                    <a:pt x="1124" y="718"/>
                  </a:cubicBezTo>
                  <a:lnTo>
                    <a:pt x="1078" y="751"/>
                  </a:lnTo>
                  <a:lnTo>
                    <a:pt x="1108" y="702"/>
                  </a:lnTo>
                  <a:cubicBezTo>
                    <a:pt x="1115" y="694"/>
                    <a:pt x="1120" y="684"/>
                    <a:pt x="1124" y="676"/>
                  </a:cubicBezTo>
                  <a:lnTo>
                    <a:pt x="1157" y="623"/>
                  </a:lnTo>
                  <a:close/>
                  <a:moveTo>
                    <a:pt x="1007" y="780"/>
                  </a:moveTo>
                  <a:lnTo>
                    <a:pt x="985" y="817"/>
                  </a:lnTo>
                  <a:lnTo>
                    <a:pt x="800" y="946"/>
                  </a:lnTo>
                  <a:lnTo>
                    <a:pt x="800" y="946"/>
                  </a:lnTo>
                  <a:lnTo>
                    <a:pt x="822" y="909"/>
                  </a:lnTo>
                  <a:lnTo>
                    <a:pt x="1007" y="780"/>
                  </a:lnTo>
                  <a:close/>
                  <a:moveTo>
                    <a:pt x="1048" y="599"/>
                  </a:moveTo>
                  <a:cubicBezTo>
                    <a:pt x="1062" y="599"/>
                    <a:pt x="1076" y="604"/>
                    <a:pt x="1082" y="615"/>
                  </a:cubicBezTo>
                  <a:cubicBezTo>
                    <a:pt x="1088" y="625"/>
                    <a:pt x="1088" y="636"/>
                    <a:pt x="1087" y="644"/>
                  </a:cubicBezTo>
                  <a:cubicBezTo>
                    <a:pt x="1085" y="660"/>
                    <a:pt x="1074" y="676"/>
                    <a:pt x="1059" y="687"/>
                  </a:cubicBezTo>
                  <a:lnTo>
                    <a:pt x="628" y="989"/>
                  </a:lnTo>
                  <a:cubicBezTo>
                    <a:pt x="616" y="998"/>
                    <a:pt x="601" y="1003"/>
                    <a:pt x="588" y="1003"/>
                  </a:cubicBezTo>
                  <a:cubicBezTo>
                    <a:pt x="573" y="1003"/>
                    <a:pt x="560" y="997"/>
                    <a:pt x="554" y="987"/>
                  </a:cubicBezTo>
                  <a:cubicBezTo>
                    <a:pt x="546" y="978"/>
                    <a:pt x="546" y="966"/>
                    <a:pt x="548" y="958"/>
                  </a:cubicBezTo>
                  <a:cubicBezTo>
                    <a:pt x="550" y="942"/>
                    <a:pt x="563" y="926"/>
                    <a:pt x="577" y="915"/>
                  </a:cubicBezTo>
                  <a:lnTo>
                    <a:pt x="1007" y="613"/>
                  </a:lnTo>
                  <a:cubicBezTo>
                    <a:pt x="1019" y="603"/>
                    <a:pt x="1034" y="599"/>
                    <a:pt x="1048" y="599"/>
                  </a:cubicBezTo>
                  <a:close/>
                  <a:moveTo>
                    <a:pt x="1146" y="924"/>
                  </a:moveTo>
                  <a:lnTo>
                    <a:pt x="1124" y="961"/>
                  </a:lnTo>
                  <a:lnTo>
                    <a:pt x="939" y="1089"/>
                  </a:lnTo>
                  <a:lnTo>
                    <a:pt x="939" y="1089"/>
                  </a:lnTo>
                  <a:lnTo>
                    <a:pt x="962" y="1052"/>
                  </a:lnTo>
                  <a:lnTo>
                    <a:pt x="1146" y="924"/>
                  </a:lnTo>
                  <a:close/>
                  <a:moveTo>
                    <a:pt x="1190" y="741"/>
                  </a:moveTo>
                  <a:cubicBezTo>
                    <a:pt x="1204" y="741"/>
                    <a:pt x="1218" y="747"/>
                    <a:pt x="1224" y="757"/>
                  </a:cubicBezTo>
                  <a:cubicBezTo>
                    <a:pt x="1231" y="767"/>
                    <a:pt x="1231" y="778"/>
                    <a:pt x="1230" y="787"/>
                  </a:cubicBezTo>
                  <a:cubicBezTo>
                    <a:pt x="1227" y="803"/>
                    <a:pt x="1217" y="818"/>
                    <a:pt x="1201" y="829"/>
                  </a:cubicBezTo>
                  <a:lnTo>
                    <a:pt x="770" y="1132"/>
                  </a:lnTo>
                  <a:cubicBezTo>
                    <a:pt x="757" y="1141"/>
                    <a:pt x="742" y="1145"/>
                    <a:pt x="728" y="1145"/>
                  </a:cubicBezTo>
                  <a:cubicBezTo>
                    <a:pt x="714" y="1145"/>
                    <a:pt x="701" y="1140"/>
                    <a:pt x="695" y="1130"/>
                  </a:cubicBezTo>
                  <a:cubicBezTo>
                    <a:pt x="682" y="1109"/>
                    <a:pt x="693" y="1077"/>
                    <a:pt x="719" y="1058"/>
                  </a:cubicBezTo>
                  <a:lnTo>
                    <a:pt x="1149" y="755"/>
                  </a:lnTo>
                  <a:cubicBezTo>
                    <a:pt x="1161" y="746"/>
                    <a:pt x="1177" y="741"/>
                    <a:pt x="1190" y="741"/>
                  </a:cubicBezTo>
                  <a:close/>
                  <a:moveTo>
                    <a:pt x="1292" y="1065"/>
                  </a:moveTo>
                  <a:lnTo>
                    <a:pt x="1270" y="1101"/>
                  </a:lnTo>
                  <a:lnTo>
                    <a:pt x="1085" y="1231"/>
                  </a:lnTo>
                  <a:lnTo>
                    <a:pt x="1085" y="1231"/>
                  </a:lnTo>
                  <a:lnTo>
                    <a:pt x="1107" y="1194"/>
                  </a:lnTo>
                  <a:lnTo>
                    <a:pt x="1292" y="1065"/>
                  </a:lnTo>
                  <a:close/>
                  <a:moveTo>
                    <a:pt x="1334" y="886"/>
                  </a:moveTo>
                  <a:cubicBezTo>
                    <a:pt x="1349" y="886"/>
                    <a:pt x="1361" y="890"/>
                    <a:pt x="1368" y="902"/>
                  </a:cubicBezTo>
                  <a:cubicBezTo>
                    <a:pt x="1375" y="910"/>
                    <a:pt x="1376" y="923"/>
                    <a:pt x="1372" y="935"/>
                  </a:cubicBezTo>
                  <a:cubicBezTo>
                    <a:pt x="1368" y="950"/>
                    <a:pt x="1357" y="963"/>
                    <a:pt x="1344" y="973"/>
                  </a:cubicBezTo>
                  <a:lnTo>
                    <a:pt x="913" y="1277"/>
                  </a:lnTo>
                  <a:cubicBezTo>
                    <a:pt x="900" y="1286"/>
                    <a:pt x="885" y="1290"/>
                    <a:pt x="872" y="1290"/>
                  </a:cubicBezTo>
                  <a:cubicBezTo>
                    <a:pt x="857" y="1290"/>
                    <a:pt x="845" y="1285"/>
                    <a:pt x="838" y="1276"/>
                  </a:cubicBezTo>
                  <a:cubicBezTo>
                    <a:pt x="825" y="1252"/>
                    <a:pt x="835" y="1219"/>
                    <a:pt x="861" y="1200"/>
                  </a:cubicBezTo>
                  <a:lnTo>
                    <a:pt x="1293" y="898"/>
                  </a:lnTo>
                  <a:cubicBezTo>
                    <a:pt x="1304" y="889"/>
                    <a:pt x="1319" y="886"/>
                    <a:pt x="1334" y="886"/>
                  </a:cubicBezTo>
                  <a:close/>
                  <a:moveTo>
                    <a:pt x="1475" y="1026"/>
                  </a:moveTo>
                  <a:cubicBezTo>
                    <a:pt x="1489" y="1026"/>
                    <a:pt x="1503" y="1031"/>
                    <a:pt x="1509" y="1042"/>
                  </a:cubicBezTo>
                  <a:cubicBezTo>
                    <a:pt x="1515" y="1051"/>
                    <a:pt x="1515" y="1063"/>
                    <a:pt x="1514" y="1071"/>
                  </a:cubicBezTo>
                  <a:cubicBezTo>
                    <a:pt x="1512" y="1087"/>
                    <a:pt x="1502" y="1103"/>
                    <a:pt x="1486" y="1115"/>
                  </a:cubicBezTo>
                  <a:lnTo>
                    <a:pt x="1054" y="1418"/>
                  </a:lnTo>
                  <a:cubicBezTo>
                    <a:pt x="1042" y="1427"/>
                    <a:pt x="1027" y="1431"/>
                    <a:pt x="1014" y="1431"/>
                  </a:cubicBezTo>
                  <a:cubicBezTo>
                    <a:pt x="999" y="1431"/>
                    <a:pt x="986" y="1426"/>
                    <a:pt x="980" y="1415"/>
                  </a:cubicBezTo>
                  <a:cubicBezTo>
                    <a:pt x="972" y="1406"/>
                    <a:pt x="972" y="1394"/>
                    <a:pt x="974" y="1387"/>
                  </a:cubicBezTo>
                  <a:cubicBezTo>
                    <a:pt x="977" y="1369"/>
                    <a:pt x="990" y="1353"/>
                    <a:pt x="1004" y="1342"/>
                  </a:cubicBezTo>
                  <a:lnTo>
                    <a:pt x="1434" y="1040"/>
                  </a:lnTo>
                  <a:cubicBezTo>
                    <a:pt x="1446" y="1030"/>
                    <a:pt x="1460" y="1026"/>
                    <a:pt x="1475" y="1026"/>
                  </a:cubicBezTo>
                  <a:close/>
                  <a:moveTo>
                    <a:pt x="537" y="43"/>
                  </a:moveTo>
                  <a:cubicBezTo>
                    <a:pt x="564" y="43"/>
                    <a:pt x="589" y="54"/>
                    <a:pt x="608" y="73"/>
                  </a:cubicBezTo>
                  <a:lnTo>
                    <a:pt x="728" y="192"/>
                  </a:lnTo>
                  <a:lnTo>
                    <a:pt x="705" y="204"/>
                  </a:lnTo>
                  <a:cubicBezTo>
                    <a:pt x="705" y="188"/>
                    <a:pt x="701" y="174"/>
                    <a:pt x="692" y="160"/>
                  </a:cubicBezTo>
                  <a:cubicBezTo>
                    <a:pt x="676" y="138"/>
                    <a:pt x="649" y="126"/>
                    <a:pt x="619" y="126"/>
                  </a:cubicBezTo>
                  <a:cubicBezTo>
                    <a:pt x="597" y="126"/>
                    <a:pt x="574" y="133"/>
                    <a:pt x="554" y="148"/>
                  </a:cubicBezTo>
                  <a:lnTo>
                    <a:pt x="122" y="450"/>
                  </a:lnTo>
                  <a:cubicBezTo>
                    <a:pt x="75" y="483"/>
                    <a:pt x="59" y="544"/>
                    <a:pt x="88" y="586"/>
                  </a:cubicBezTo>
                  <a:cubicBezTo>
                    <a:pt x="104" y="608"/>
                    <a:pt x="131" y="620"/>
                    <a:pt x="160" y="620"/>
                  </a:cubicBezTo>
                  <a:cubicBezTo>
                    <a:pt x="184" y="620"/>
                    <a:pt x="208" y="613"/>
                    <a:pt x="228" y="598"/>
                  </a:cubicBezTo>
                  <a:lnTo>
                    <a:pt x="300" y="546"/>
                  </a:lnTo>
                  <a:lnTo>
                    <a:pt x="277" y="583"/>
                  </a:lnTo>
                  <a:lnTo>
                    <a:pt x="266" y="592"/>
                  </a:lnTo>
                  <a:cubicBezTo>
                    <a:pt x="218" y="625"/>
                    <a:pt x="202" y="687"/>
                    <a:pt x="232" y="727"/>
                  </a:cubicBezTo>
                  <a:cubicBezTo>
                    <a:pt x="248" y="750"/>
                    <a:pt x="274" y="761"/>
                    <a:pt x="303" y="761"/>
                  </a:cubicBezTo>
                  <a:cubicBezTo>
                    <a:pt x="327" y="761"/>
                    <a:pt x="350" y="753"/>
                    <a:pt x="370" y="739"/>
                  </a:cubicBezTo>
                  <a:lnTo>
                    <a:pt x="443" y="688"/>
                  </a:lnTo>
                  <a:lnTo>
                    <a:pt x="443" y="688"/>
                  </a:lnTo>
                  <a:lnTo>
                    <a:pt x="420" y="724"/>
                  </a:lnTo>
                  <a:lnTo>
                    <a:pt x="408" y="732"/>
                  </a:lnTo>
                  <a:cubicBezTo>
                    <a:pt x="361" y="767"/>
                    <a:pt x="345" y="827"/>
                    <a:pt x="372" y="868"/>
                  </a:cubicBezTo>
                  <a:cubicBezTo>
                    <a:pt x="388" y="890"/>
                    <a:pt x="414" y="903"/>
                    <a:pt x="444" y="903"/>
                  </a:cubicBezTo>
                  <a:cubicBezTo>
                    <a:pt x="467" y="903"/>
                    <a:pt x="491" y="894"/>
                    <a:pt x="511" y="880"/>
                  </a:cubicBezTo>
                  <a:lnTo>
                    <a:pt x="585" y="827"/>
                  </a:lnTo>
                  <a:lnTo>
                    <a:pt x="562" y="864"/>
                  </a:lnTo>
                  <a:lnTo>
                    <a:pt x="549" y="873"/>
                  </a:lnTo>
                  <a:cubicBezTo>
                    <a:pt x="524" y="892"/>
                    <a:pt x="506" y="919"/>
                    <a:pt x="502" y="946"/>
                  </a:cubicBezTo>
                  <a:cubicBezTo>
                    <a:pt x="498" y="968"/>
                    <a:pt x="502" y="990"/>
                    <a:pt x="515" y="1008"/>
                  </a:cubicBezTo>
                  <a:cubicBezTo>
                    <a:pt x="530" y="1030"/>
                    <a:pt x="557" y="1043"/>
                    <a:pt x="587" y="1043"/>
                  </a:cubicBezTo>
                  <a:cubicBezTo>
                    <a:pt x="612" y="1043"/>
                    <a:pt x="635" y="1036"/>
                    <a:pt x="655" y="1021"/>
                  </a:cubicBezTo>
                  <a:lnTo>
                    <a:pt x="728" y="969"/>
                  </a:lnTo>
                  <a:lnTo>
                    <a:pt x="704" y="1006"/>
                  </a:lnTo>
                  <a:lnTo>
                    <a:pt x="693" y="1014"/>
                  </a:lnTo>
                  <a:cubicBezTo>
                    <a:pt x="645" y="1047"/>
                    <a:pt x="629" y="1108"/>
                    <a:pt x="659" y="1151"/>
                  </a:cubicBezTo>
                  <a:cubicBezTo>
                    <a:pt x="675" y="1173"/>
                    <a:pt x="701" y="1184"/>
                    <a:pt x="730" y="1184"/>
                  </a:cubicBezTo>
                  <a:cubicBezTo>
                    <a:pt x="754" y="1184"/>
                    <a:pt x="777" y="1177"/>
                    <a:pt x="797" y="1162"/>
                  </a:cubicBezTo>
                  <a:lnTo>
                    <a:pt x="868" y="1112"/>
                  </a:lnTo>
                  <a:lnTo>
                    <a:pt x="868" y="1112"/>
                  </a:lnTo>
                  <a:lnTo>
                    <a:pt x="846" y="1148"/>
                  </a:lnTo>
                  <a:lnTo>
                    <a:pt x="836" y="1156"/>
                  </a:lnTo>
                  <a:cubicBezTo>
                    <a:pt x="789" y="1188"/>
                    <a:pt x="773" y="1249"/>
                    <a:pt x="802" y="1291"/>
                  </a:cubicBezTo>
                  <a:cubicBezTo>
                    <a:pt x="818" y="1314"/>
                    <a:pt x="845" y="1326"/>
                    <a:pt x="873" y="1326"/>
                  </a:cubicBezTo>
                  <a:cubicBezTo>
                    <a:pt x="897" y="1326"/>
                    <a:pt x="921" y="1317"/>
                    <a:pt x="941" y="1303"/>
                  </a:cubicBezTo>
                  <a:lnTo>
                    <a:pt x="1014" y="1252"/>
                  </a:lnTo>
                  <a:lnTo>
                    <a:pt x="992" y="1289"/>
                  </a:lnTo>
                  <a:lnTo>
                    <a:pt x="981" y="1298"/>
                  </a:lnTo>
                  <a:cubicBezTo>
                    <a:pt x="955" y="1316"/>
                    <a:pt x="936" y="1342"/>
                    <a:pt x="933" y="1370"/>
                  </a:cubicBezTo>
                  <a:cubicBezTo>
                    <a:pt x="929" y="1393"/>
                    <a:pt x="933" y="1415"/>
                    <a:pt x="946" y="1432"/>
                  </a:cubicBezTo>
                  <a:cubicBezTo>
                    <a:pt x="962" y="1454"/>
                    <a:pt x="988" y="1468"/>
                    <a:pt x="1019" y="1468"/>
                  </a:cubicBezTo>
                  <a:cubicBezTo>
                    <a:pt x="1042" y="1468"/>
                    <a:pt x="1066" y="1460"/>
                    <a:pt x="1086" y="1446"/>
                  </a:cubicBezTo>
                  <a:lnTo>
                    <a:pt x="1516" y="1142"/>
                  </a:lnTo>
                  <a:cubicBezTo>
                    <a:pt x="1542" y="1124"/>
                    <a:pt x="1559" y="1098"/>
                    <a:pt x="1564" y="1069"/>
                  </a:cubicBezTo>
                  <a:cubicBezTo>
                    <a:pt x="1568" y="1047"/>
                    <a:pt x="1563" y="1025"/>
                    <a:pt x="1551" y="1008"/>
                  </a:cubicBezTo>
                  <a:cubicBezTo>
                    <a:pt x="1536" y="985"/>
                    <a:pt x="1508" y="974"/>
                    <a:pt x="1478" y="974"/>
                  </a:cubicBezTo>
                  <a:cubicBezTo>
                    <a:pt x="1456" y="974"/>
                    <a:pt x="1433" y="980"/>
                    <a:pt x="1413" y="994"/>
                  </a:cubicBezTo>
                  <a:lnTo>
                    <a:pt x="1367" y="1026"/>
                  </a:lnTo>
                  <a:lnTo>
                    <a:pt x="1395" y="979"/>
                  </a:lnTo>
                  <a:cubicBezTo>
                    <a:pt x="1404" y="969"/>
                    <a:pt x="1409" y="961"/>
                    <a:pt x="1413" y="950"/>
                  </a:cubicBezTo>
                  <a:lnTo>
                    <a:pt x="1445" y="898"/>
                  </a:lnTo>
                  <a:lnTo>
                    <a:pt x="1547" y="1001"/>
                  </a:lnTo>
                  <a:cubicBezTo>
                    <a:pt x="1586" y="1050"/>
                    <a:pt x="1586" y="1115"/>
                    <a:pt x="1545" y="1154"/>
                  </a:cubicBezTo>
                  <a:lnTo>
                    <a:pt x="1172" y="1527"/>
                  </a:lnTo>
                  <a:cubicBezTo>
                    <a:pt x="1153" y="1546"/>
                    <a:pt x="1126" y="1555"/>
                    <a:pt x="1100" y="1555"/>
                  </a:cubicBezTo>
                  <a:cubicBezTo>
                    <a:pt x="1073" y="1555"/>
                    <a:pt x="1047" y="1546"/>
                    <a:pt x="1027" y="1527"/>
                  </a:cubicBezTo>
                  <a:lnTo>
                    <a:pt x="91" y="592"/>
                  </a:lnTo>
                  <a:cubicBezTo>
                    <a:pt x="52" y="552"/>
                    <a:pt x="52" y="487"/>
                    <a:pt x="91" y="446"/>
                  </a:cubicBezTo>
                  <a:lnTo>
                    <a:pt x="464" y="73"/>
                  </a:lnTo>
                  <a:cubicBezTo>
                    <a:pt x="484" y="54"/>
                    <a:pt x="508" y="43"/>
                    <a:pt x="537" y="43"/>
                  </a:cubicBezTo>
                  <a:close/>
                  <a:moveTo>
                    <a:pt x="538" y="0"/>
                  </a:moveTo>
                  <a:cubicBezTo>
                    <a:pt x="499" y="0"/>
                    <a:pt x="461" y="14"/>
                    <a:pt x="432" y="42"/>
                  </a:cubicBezTo>
                  <a:lnTo>
                    <a:pt x="59" y="414"/>
                  </a:lnTo>
                  <a:cubicBezTo>
                    <a:pt x="1" y="472"/>
                    <a:pt x="1" y="566"/>
                    <a:pt x="59" y="624"/>
                  </a:cubicBezTo>
                  <a:lnTo>
                    <a:pt x="995" y="1560"/>
                  </a:lnTo>
                  <a:cubicBezTo>
                    <a:pt x="1023" y="1588"/>
                    <a:pt x="1060" y="1604"/>
                    <a:pt x="1099" y="1604"/>
                  </a:cubicBezTo>
                  <a:cubicBezTo>
                    <a:pt x="1139" y="1604"/>
                    <a:pt x="1176" y="1588"/>
                    <a:pt x="1203" y="1560"/>
                  </a:cubicBezTo>
                  <a:lnTo>
                    <a:pt x="1576" y="1187"/>
                  </a:lnTo>
                  <a:cubicBezTo>
                    <a:pt x="1634" y="1129"/>
                    <a:pt x="1634" y="1036"/>
                    <a:pt x="1576" y="978"/>
                  </a:cubicBezTo>
                  <a:lnTo>
                    <a:pt x="642" y="42"/>
                  </a:lnTo>
                  <a:cubicBezTo>
                    <a:pt x="614" y="14"/>
                    <a:pt x="576" y="0"/>
                    <a:pt x="53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7054708" y="2742522"/>
              <a:ext cx="74130" cy="72814"/>
            </a:xfrm>
            <a:custGeom>
              <a:avLst/>
              <a:gdLst/>
              <a:ahLst/>
              <a:cxnLst/>
              <a:rect l="l" t="t" r="r" b="b"/>
              <a:pathLst>
                <a:path w="1633" h="1604" extrusionOk="0">
                  <a:moveTo>
                    <a:pt x="910" y="200"/>
                  </a:moveTo>
                  <a:lnTo>
                    <a:pt x="908" y="201"/>
                  </a:lnTo>
                  <a:lnTo>
                    <a:pt x="912" y="203"/>
                  </a:lnTo>
                  <a:lnTo>
                    <a:pt x="910" y="200"/>
                  </a:lnTo>
                  <a:close/>
                  <a:moveTo>
                    <a:pt x="912" y="203"/>
                  </a:moveTo>
                  <a:lnTo>
                    <a:pt x="912" y="203"/>
                  </a:lnTo>
                  <a:lnTo>
                    <a:pt x="912" y="203"/>
                  </a:lnTo>
                  <a:lnTo>
                    <a:pt x="912" y="203"/>
                  </a:lnTo>
                  <a:close/>
                  <a:moveTo>
                    <a:pt x="765" y="336"/>
                  </a:moveTo>
                  <a:lnTo>
                    <a:pt x="797" y="388"/>
                  </a:lnTo>
                  <a:cubicBezTo>
                    <a:pt x="801" y="399"/>
                    <a:pt x="807" y="409"/>
                    <a:pt x="815" y="419"/>
                  </a:cubicBezTo>
                  <a:lnTo>
                    <a:pt x="844" y="466"/>
                  </a:lnTo>
                  <a:lnTo>
                    <a:pt x="799" y="433"/>
                  </a:lnTo>
                  <a:cubicBezTo>
                    <a:pt x="778" y="420"/>
                    <a:pt x="755" y="413"/>
                    <a:pt x="732" y="413"/>
                  </a:cubicBezTo>
                  <a:cubicBezTo>
                    <a:pt x="703" y="413"/>
                    <a:pt x="675" y="424"/>
                    <a:pt x="659" y="446"/>
                  </a:cubicBezTo>
                  <a:cubicBezTo>
                    <a:pt x="651" y="460"/>
                    <a:pt x="648" y="476"/>
                    <a:pt x="647" y="489"/>
                  </a:cubicBezTo>
                  <a:lnTo>
                    <a:pt x="625" y="478"/>
                  </a:lnTo>
                  <a:lnTo>
                    <a:pt x="765" y="336"/>
                  </a:lnTo>
                  <a:close/>
                  <a:moveTo>
                    <a:pt x="1058" y="353"/>
                  </a:moveTo>
                  <a:lnTo>
                    <a:pt x="1243" y="482"/>
                  </a:lnTo>
                  <a:lnTo>
                    <a:pt x="1265" y="519"/>
                  </a:lnTo>
                  <a:lnTo>
                    <a:pt x="1265" y="519"/>
                  </a:lnTo>
                  <a:lnTo>
                    <a:pt x="1080" y="390"/>
                  </a:lnTo>
                  <a:lnTo>
                    <a:pt x="1058" y="353"/>
                  </a:lnTo>
                  <a:close/>
                  <a:moveTo>
                    <a:pt x="1100" y="53"/>
                  </a:moveTo>
                  <a:cubicBezTo>
                    <a:pt x="1128" y="53"/>
                    <a:pt x="1153" y="63"/>
                    <a:pt x="1172" y="82"/>
                  </a:cubicBezTo>
                  <a:lnTo>
                    <a:pt x="1545" y="456"/>
                  </a:lnTo>
                  <a:cubicBezTo>
                    <a:pt x="1579" y="483"/>
                    <a:pt x="1584" y="533"/>
                    <a:pt x="1560" y="573"/>
                  </a:cubicBezTo>
                  <a:lnTo>
                    <a:pt x="1560" y="573"/>
                  </a:lnTo>
                  <a:cubicBezTo>
                    <a:pt x="1572" y="535"/>
                    <a:pt x="1554" y="487"/>
                    <a:pt x="1515" y="460"/>
                  </a:cubicBezTo>
                  <a:lnTo>
                    <a:pt x="1084" y="156"/>
                  </a:lnTo>
                  <a:cubicBezTo>
                    <a:pt x="1064" y="142"/>
                    <a:pt x="1041" y="135"/>
                    <a:pt x="1019" y="135"/>
                  </a:cubicBezTo>
                  <a:cubicBezTo>
                    <a:pt x="989" y="135"/>
                    <a:pt x="961" y="147"/>
                    <a:pt x="944" y="170"/>
                  </a:cubicBezTo>
                  <a:cubicBezTo>
                    <a:pt x="935" y="182"/>
                    <a:pt x="933" y="197"/>
                    <a:pt x="931" y="213"/>
                  </a:cubicBezTo>
                  <a:lnTo>
                    <a:pt x="912" y="203"/>
                  </a:lnTo>
                  <a:lnTo>
                    <a:pt x="912" y="203"/>
                  </a:lnTo>
                  <a:lnTo>
                    <a:pt x="938" y="245"/>
                  </a:lnTo>
                  <a:cubicBezTo>
                    <a:pt x="942" y="255"/>
                    <a:pt x="948" y="266"/>
                    <a:pt x="956" y="275"/>
                  </a:cubicBezTo>
                  <a:lnTo>
                    <a:pt x="985" y="324"/>
                  </a:lnTo>
                  <a:lnTo>
                    <a:pt x="939" y="291"/>
                  </a:lnTo>
                  <a:cubicBezTo>
                    <a:pt x="919" y="276"/>
                    <a:pt x="896" y="270"/>
                    <a:pt x="874" y="270"/>
                  </a:cubicBezTo>
                  <a:cubicBezTo>
                    <a:pt x="844" y="270"/>
                    <a:pt x="816" y="282"/>
                    <a:pt x="801" y="304"/>
                  </a:cubicBezTo>
                  <a:cubicBezTo>
                    <a:pt x="791" y="317"/>
                    <a:pt x="789" y="332"/>
                    <a:pt x="788" y="347"/>
                  </a:cubicBezTo>
                  <a:lnTo>
                    <a:pt x="765" y="335"/>
                  </a:lnTo>
                  <a:lnTo>
                    <a:pt x="907" y="195"/>
                  </a:lnTo>
                  <a:lnTo>
                    <a:pt x="910" y="200"/>
                  </a:lnTo>
                  <a:lnTo>
                    <a:pt x="1027" y="82"/>
                  </a:lnTo>
                  <a:cubicBezTo>
                    <a:pt x="1047" y="63"/>
                    <a:pt x="1072" y="53"/>
                    <a:pt x="1100" y="53"/>
                  </a:cubicBezTo>
                  <a:close/>
                  <a:moveTo>
                    <a:pt x="1015" y="172"/>
                  </a:moveTo>
                  <a:cubicBezTo>
                    <a:pt x="1027" y="172"/>
                    <a:pt x="1042" y="177"/>
                    <a:pt x="1055" y="186"/>
                  </a:cubicBezTo>
                  <a:lnTo>
                    <a:pt x="1486" y="488"/>
                  </a:lnTo>
                  <a:cubicBezTo>
                    <a:pt x="1513" y="507"/>
                    <a:pt x="1524" y="540"/>
                    <a:pt x="1510" y="560"/>
                  </a:cubicBezTo>
                  <a:cubicBezTo>
                    <a:pt x="1503" y="569"/>
                    <a:pt x="1490" y="576"/>
                    <a:pt x="1476" y="576"/>
                  </a:cubicBezTo>
                  <a:cubicBezTo>
                    <a:pt x="1461" y="576"/>
                    <a:pt x="1447" y="571"/>
                    <a:pt x="1435" y="562"/>
                  </a:cubicBezTo>
                  <a:lnTo>
                    <a:pt x="1004" y="259"/>
                  </a:lnTo>
                  <a:cubicBezTo>
                    <a:pt x="978" y="240"/>
                    <a:pt x="965" y="208"/>
                    <a:pt x="980" y="188"/>
                  </a:cubicBezTo>
                  <a:cubicBezTo>
                    <a:pt x="986" y="177"/>
                    <a:pt x="1000" y="172"/>
                    <a:pt x="1015" y="172"/>
                  </a:cubicBezTo>
                  <a:close/>
                  <a:moveTo>
                    <a:pt x="621" y="480"/>
                  </a:moveTo>
                  <a:lnTo>
                    <a:pt x="654" y="535"/>
                  </a:lnTo>
                  <a:cubicBezTo>
                    <a:pt x="658" y="543"/>
                    <a:pt x="663" y="552"/>
                    <a:pt x="669" y="559"/>
                  </a:cubicBezTo>
                  <a:lnTo>
                    <a:pt x="699" y="607"/>
                  </a:lnTo>
                  <a:lnTo>
                    <a:pt x="654" y="576"/>
                  </a:lnTo>
                  <a:cubicBezTo>
                    <a:pt x="634" y="562"/>
                    <a:pt x="611" y="555"/>
                    <a:pt x="588" y="555"/>
                  </a:cubicBezTo>
                  <a:cubicBezTo>
                    <a:pt x="559" y="555"/>
                    <a:pt x="531" y="566"/>
                    <a:pt x="516" y="588"/>
                  </a:cubicBezTo>
                  <a:cubicBezTo>
                    <a:pt x="506" y="602"/>
                    <a:pt x="504" y="617"/>
                    <a:pt x="503" y="633"/>
                  </a:cubicBezTo>
                  <a:lnTo>
                    <a:pt x="480" y="620"/>
                  </a:lnTo>
                  <a:lnTo>
                    <a:pt x="621" y="480"/>
                  </a:lnTo>
                  <a:close/>
                  <a:moveTo>
                    <a:pt x="916" y="494"/>
                  </a:moveTo>
                  <a:lnTo>
                    <a:pt x="1100" y="624"/>
                  </a:lnTo>
                  <a:lnTo>
                    <a:pt x="1122" y="661"/>
                  </a:lnTo>
                  <a:lnTo>
                    <a:pt x="938" y="530"/>
                  </a:lnTo>
                  <a:lnTo>
                    <a:pt x="916" y="494"/>
                  </a:lnTo>
                  <a:close/>
                  <a:moveTo>
                    <a:pt x="872" y="314"/>
                  </a:moveTo>
                  <a:cubicBezTo>
                    <a:pt x="885" y="314"/>
                    <a:pt x="900" y="320"/>
                    <a:pt x="913" y="328"/>
                  </a:cubicBezTo>
                  <a:lnTo>
                    <a:pt x="1344" y="631"/>
                  </a:lnTo>
                  <a:cubicBezTo>
                    <a:pt x="1370" y="650"/>
                    <a:pt x="1381" y="682"/>
                    <a:pt x="1368" y="702"/>
                  </a:cubicBezTo>
                  <a:cubicBezTo>
                    <a:pt x="1361" y="712"/>
                    <a:pt x="1348" y="718"/>
                    <a:pt x="1333" y="718"/>
                  </a:cubicBezTo>
                  <a:cubicBezTo>
                    <a:pt x="1321" y="718"/>
                    <a:pt x="1305" y="713"/>
                    <a:pt x="1292" y="704"/>
                  </a:cubicBezTo>
                  <a:lnTo>
                    <a:pt x="862" y="402"/>
                  </a:lnTo>
                  <a:cubicBezTo>
                    <a:pt x="836" y="383"/>
                    <a:pt x="823" y="350"/>
                    <a:pt x="838" y="330"/>
                  </a:cubicBezTo>
                  <a:cubicBezTo>
                    <a:pt x="844" y="322"/>
                    <a:pt x="858" y="314"/>
                    <a:pt x="872" y="314"/>
                  </a:cubicBezTo>
                  <a:close/>
                  <a:moveTo>
                    <a:pt x="1337" y="555"/>
                  </a:moveTo>
                  <a:lnTo>
                    <a:pt x="1409" y="606"/>
                  </a:lnTo>
                  <a:cubicBezTo>
                    <a:pt x="1429" y="620"/>
                    <a:pt x="1454" y="629"/>
                    <a:pt x="1477" y="629"/>
                  </a:cubicBezTo>
                  <a:cubicBezTo>
                    <a:pt x="1491" y="629"/>
                    <a:pt x="1505" y="625"/>
                    <a:pt x="1517" y="620"/>
                  </a:cubicBezTo>
                  <a:lnTo>
                    <a:pt x="1517" y="620"/>
                  </a:lnTo>
                  <a:lnTo>
                    <a:pt x="1412" y="725"/>
                  </a:lnTo>
                  <a:lnTo>
                    <a:pt x="1412" y="725"/>
                  </a:lnTo>
                  <a:cubicBezTo>
                    <a:pt x="1432" y="685"/>
                    <a:pt x="1415" y="631"/>
                    <a:pt x="1371" y="599"/>
                  </a:cubicBezTo>
                  <a:lnTo>
                    <a:pt x="1360" y="592"/>
                  </a:lnTo>
                  <a:lnTo>
                    <a:pt x="1337" y="555"/>
                  </a:lnTo>
                  <a:close/>
                  <a:moveTo>
                    <a:pt x="480" y="622"/>
                  </a:moveTo>
                  <a:lnTo>
                    <a:pt x="511" y="672"/>
                  </a:lnTo>
                  <a:cubicBezTo>
                    <a:pt x="515" y="683"/>
                    <a:pt x="521" y="694"/>
                    <a:pt x="531" y="703"/>
                  </a:cubicBezTo>
                  <a:lnTo>
                    <a:pt x="559" y="751"/>
                  </a:lnTo>
                  <a:lnTo>
                    <a:pt x="514" y="718"/>
                  </a:lnTo>
                  <a:cubicBezTo>
                    <a:pt x="494" y="704"/>
                    <a:pt x="470" y="697"/>
                    <a:pt x="448" y="697"/>
                  </a:cubicBezTo>
                  <a:cubicBezTo>
                    <a:pt x="419" y="697"/>
                    <a:pt x="391" y="709"/>
                    <a:pt x="375" y="731"/>
                  </a:cubicBezTo>
                  <a:cubicBezTo>
                    <a:pt x="366" y="745"/>
                    <a:pt x="363" y="758"/>
                    <a:pt x="362" y="773"/>
                  </a:cubicBezTo>
                  <a:lnTo>
                    <a:pt x="340" y="762"/>
                  </a:lnTo>
                  <a:lnTo>
                    <a:pt x="480" y="622"/>
                  </a:lnTo>
                  <a:close/>
                  <a:moveTo>
                    <a:pt x="771" y="636"/>
                  </a:moveTo>
                  <a:lnTo>
                    <a:pt x="956" y="766"/>
                  </a:lnTo>
                  <a:lnTo>
                    <a:pt x="979" y="803"/>
                  </a:lnTo>
                  <a:lnTo>
                    <a:pt x="979" y="803"/>
                  </a:lnTo>
                  <a:lnTo>
                    <a:pt x="794" y="673"/>
                  </a:lnTo>
                  <a:lnTo>
                    <a:pt x="771" y="636"/>
                  </a:lnTo>
                  <a:close/>
                  <a:moveTo>
                    <a:pt x="730" y="457"/>
                  </a:moveTo>
                  <a:cubicBezTo>
                    <a:pt x="743" y="457"/>
                    <a:pt x="757" y="462"/>
                    <a:pt x="770" y="470"/>
                  </a:cubicBezTo>
                  <a:lnTo>
                    <a:pt x="1200" y="773"/>
                  </a:lnTo>
                  <a:cubicBezTo>
                    <a:pt x="1227" y="792"/>
                    <a:pt x="1238" y="825"/>
                    <a:pt x="1224" y="845"/>
                  </a:cubicBezTo>
                  <a:cubicBezTo>
                    <a:pt x="1217" y="854"/>
                    <a:pt x="1204" y="859"/>
                    <a:pt x="1189" y="859"/>
                  </a:cubicBezTo>
                  <a:cubicBezTo>
                    <a:pt x="1176" y="859"/>
                    <a:pt x="1161" y="855"/>
                    <a:pt x="1149" y="847"/>
                  </a:cubicBezTo>
                  <a:lnTo>
                    <a:pt x="720" y="544"/>
                  </a:lnTo>
                  <a:cubicBezTo>
                    <a:pt x="693" y="525"/>
                    <a:pt x="681" y="492"/>
                    <a:pt x="695" y="472"/>
                  </a:cubicBezTo>
                  <a:cubicBezTo>
                    <a:pt x="702" y="462"/>
                    <a:pt x="715" y="457"/>
                    <a:pt x="730" y="457"/>
                  </a:cubicBezTo>
                  <a:close/>
                  <a:moveTo>
                    <a:pt x="1195" y="696"/>
                  </a:moveTo>
                  <a:lnTo>
                    <a:pt x="1267" y="747"/>
                  </a:lnTo>
                  <a:cubicBezTo>
                    <a:pt x="1287" y="761"/>
                    <a:pt x="1311" y="770"/>
                    <a:pt x="1334" y="770"/>
                  </a:cubicBezTo>
                  <a:cubicBezTo>
                    <a:pt x="1350" y="770"/>
                    <a:pt x="1365" y="766"/>
                    <a:pt x="1377" y="760"/>
                  </a:cubicBezTo>
                  <a:lnTo>
                    <a:pt x="1377" y="760"/>
                  </a:lnTo>
                  <a:lnTo>
                    <a:pt x="1271" y="866"/>
                  </a:lnTo>
                  <a:lnTo>
                    <a:pt x="1271" y="866"/>
                  </a:lnTo>
                  <a:cubicBezTo>
                    <a:pt x="1291" y="826"/>
                    <a:pt x="1274" y="772"/>
                    <a:pt x="1229" y="740"/>
                  </a:cubicBezTo>
                  <a:lnTo>
                    <a:pt x="1217" y="733"/>
                  </a:lnTo>
                  <a:lnTo>
                    <a:pt x="1195" y="696"/>
                  </a:lnTo>
                  <a:close/>
                  <a:moveTo>
                    <a:pt x="338" y="762"/>
                  </a:moveTo>
                  <a:lnTo>
                    <a:pt x="364" y="807"/>
                  </a:lnTo>
                  <a:cubicBezTo>
                    <a:pt x="369" y="820"/>
                    <a:pt x="378" y="835"/>
                    <a:pt x="389" y="847"/>
                  </a:cubicBezTo>
                  <a:lnTo>
                    <a:pt x="419" y="894"/>
                  </a:lnTo>
                  <a:lnTo>
                    <a:pt x="369" y="861"/>
                  </a:lnTo>
                  <a:cubicBezTo>
                    <a:pt x="350" y="846"/>
                    <a:pt x="326" y="839"/>
                    <a:pt x="304" y="839"/>
                  </a:cubicBezTo>
                  <a:cubicBezTo>
                    <a:pt x="274" y="839"/>
                    <a:pt x="246" y="851"/>
                    <a:pt x="230" y="873"/>
                  </a:cubicBezTo>
                  <a:cubicBezTo>
                    <a:pt x="221" y="887"/>
                    <a:pt x="219" y="902"/>
                    <a:pt x="216" y="916"/>
                  </a:cubicBezTo>
                  <a:lnTo>
                    <a:pt x="194" y="905"/>
                  </a:lnTo>
                  <a:lnTo>
                    <a:pt x="338" y="762"/>
                  </a:lnTo>
                  <a:close/>
                  <a:moveTo>
                    <a:pt x="631" y="778"/>
                  </a:moveTo>
                  <a:lnTo>
                    <a:pt x="815" y="908"/>
                  </a:lnTo>
                  <a:lnTo>
                    <a:pt x="838" y="946"/>
                  </a:lnTo>
                  <a:lnTo>
                    <a:pt x="653" y="815"/>
                  </a:lnTo>
                  <a:lnTo>
                    <a:pt x="631" y="778"/>
                  </a:lnTo>
                  <a:close/>
                  <a:moveTo>
                    <a:pt x="588" y="599"/>
                  </a:moveTo>
                  <a:cubicBezTo>
                    <a:pt x="601" y="599"/>
                    <a:pt x="616" y="604"/>
                    <a:pt x="628" y="613"/>
                  </a:cubicBezTo>
                  <a:lnTo>
                    <a:pt x="1059" y="915"/>
                  </a:lnTo>
                  <a:cubicBezTo>
                    <a:pt x="1075" y="926"/>
                    <a:pt x="1085" y="942"/>
                    <a:pt x="1089" y="959"/>
                  </a:cubicBezTo>
                  <a:cubicBezTo>
                    <a:pt x="1090" y="967"/>
                    <a:pt x="1090" y="978"/>
                    <a:pt x="1083" y="988"/>
                  </a:cubicBezTo>
                  <a:cubicBezTo>
                    <a:pt x="1076" y="999"/>
                    <a:pt x="1063" y="1004"/>
                    <a:pt x="1049" y="1004"/>
                  </a:cubicBezTo>
                  <a:cubicBezTo>
                    <a:pt x="1036" y="1004"/>
                    <a:pt x="1020" y="999"/>
                    <a:pt x="1007" y="991"/>
                  </a:cubicBezTo>
                  <a:lnTo>
                    <a:pt x="577" y="687"/>
                  </a:lnTo>
                  <a:cubicBezTo>
                    <a:pt x="551" y="668"/>
                    <a:pt x="540" y="635"/>
                    <a:pt x="553" y="615"/>
                  </a:cubicBezTo>
                  <a:cubicBezTo>
                    <a:pt x="559" y="605"/>
                    <a:pt x="573" y="599"/>
                    <a:pt x="588" y="599"/>
                  </a:cubicBezTo>
                  <a:close/>
                  <a:moveTo>
                    <a:pt x="1051" y="836"/>
                  </a:moveTo>
                  <a:lnTo>
                    <a:pt x="1124" y="889"/>
                  </a:lnTo>
                  <a:cubicBezTo>
                    <a:pt x="1145" y="904"/>
                    <a:pt x="1169" y="912"/>
                    <a:pt x="1192" y="912"/>
                  </a:cubicBezTo>
                  <a:cubicBezTo>
                    <a:pt x="1208" y="912"/>
                    <a:pt x="1223" y="908"/>
                    <a:pt x="1235" y="902"/>
                  </a:cubicBezTo>
                  <a:lnTo>
                    <a:pt x="1235" y="902"/>
                  </a:lnTo>
                  <a:lnTo>
                    <a:pt x="1124" y="1013"/>
                  </a:lnTo>
                  <a:lnTo>
                    <a:pt x="1124" y="1013"/>
                  </a:lnTo>
                  <a:cubicBezTo>
                    <a:pt x="1134" y="996"/>
                    <a:pt x="1138" y="976"/>
                    <a:pt x="1134" y="955"/>
                  </a:cubicBezTo>
                  <a:cubicBezTo>
                    <a:pt x="1129" y="928"/>
                    <a:pt x="1112" y="900"/>
                    <a:pt x="1087" y="883"/>
                  </a:cubicBezTo>
                  <a:lnTo>
                    <a:pt x="1074" y="873"/>
                  </a:lnTo>
                  <a:lnTo>
                    <a:pt x="1051" y="836"/>
                  </a:lnTo>
                  <a:close/>
                  <a:moveTo>
                    <a:pt x="490" y="925"/>
                  </a:moveTo>
                  <a:lnTo>
                    <a:pt x="674" y="1055"/>
                  </a:lnTo>
                  <a:lnTo>
                    <a:pt x="696" y="1091"/>
                  </a:lnTo>
                  <a:lnTo>
                    <a:pt x="512" y="962"/>
                  </a:lnTo>
                  <a:lnTo>
                    <a:pt x="490" y="925"/>
                  </a:lnTo>
                  <a:close/>
                  <a:moveTo>
                    <a:pt x="445" y="741"/>
                  </a:moveTo>
                  <a:cubicBezTo>
                    <a:pt x="458" y="741"/>
                    <a:pt x="474" y="747"/>
                    <a:pt x="485" y="755"/>
                  </a:cubicBezTo>
                  <a:lnTo>
                    <a:pt x="917" y="1058"/>
                  </a:lnTo>
                  <a:cubicBezTo>
                    <a:pt x="943" y="1077"/>
                    <a:pt x="955" y="1109"/>
                    <a:pt x="941" y="1129"/>
                  </a:cubicBezTo>
                  <a:cubicBezTo>
                    <a:pt x="934" y="1139"/>
                    <a:pt x="921" y="1144"/>
                    <a:pt x="906" y="1144"/>
                  </a:cubicBezTo>
                  <a:cubicBezTo>
                    <a:pt x="892" y="1144"/>
                    <a:pt x="878" y="1140"/>
                    <a:pt x="865" y="1130"/>
                  </a:cubicBezTo>
                  <a:lnTo>
                    <a:pt x="435" y="829"/>
                  </a:lnTo>
                  <a:cubicBezTo>
                    <a:pt x="408" y="810"/>
                    <a:pt x="396" y="777"/>
                    <a:pt x="411" y="757"/>
                  </a:cubicBezTo>
                  <a:cubicBezTo>
                    <a:pt x="417" y="749"/>
                    <a:pt x="431" y="741"/>
                    <a:pt x="445" y="741"/>
                  </a:cubicBezTo>
                  <a:close/>
                  <a:moveTo>
                    <a:pt x="910" y="978"/>
                  </a:moveTo>
                  <a:lnTo>
                    <a:pt x="982" y="1029"/>
                  </a:lnTo>
                  <a:cubicBezTo>
                    <a:pt x="1002" y="1044"/>
                    <a:pt x="1026" y="1051"/>
                    <a:pt x="1050" y="1051"/>
                  </a:cubicBezTo>
                  <a:cubicBezTo>
                    <a:pt x="1068" y="1051"/>
                    <a:pt x="1085" y="1047"/>
                    <a:pt x="1099" y="1038"/>
                  </a:cubicBezTo>
                  <a:lnTo>
                    <a:pt x="1099" y="1038"/>
                  </a:lnTo>
                  <a:lnTo>
                    <a:pt x="978" y="1159"/>
                  </a:lnTo>
                  <a:lnTo>
                    <a:pt x="978" y="1159"/>
                  </a:lnTo>
                  <a:cubicBezTo>
                    <a:pt x="979" y="1159"/>
                    <a:pt x="979" y="1158"/>
                    <a:pt x="980" y="1157"/>
                  </a:cubicBezTo>
                  <a:cubicBezTo>
                    <a:pt x="1010" y="1116"/>
                    <a:pt x="994" y="1056"/>
                    <a:pt x="944" y="1023"/>
                  </a:cubicBezTo>
                  <a:lnTo>
                    <a:pt x="933" y="1014"/>
                  </a:lnTo>
                  <a:lnTo>
                    <a:pt x="910" y="978"/>
                  </a:lnTo>
                  <a:close/>
                  <a:moveTo>
                    <a:pt x="345" y="1065"/>
                  </a:moveTo>
                  <a:lnTo>
                    <a:pt x="530" y="1194"/>
                  </a:lnTo>
                  <a:lnTo>
                    <a:pt x="552" y="1231"/>
                  </a:lnTo>
                  <a:lnTo>
                    <a:pt x="552" y="1231"/>
                  </a:lnTo>
                  <a:lnTo>
                    <a:pt x="367" y="1102"/>
                  </a:lnTo>
                  <a:lnTo>
                    <a:pt x="345" y="1065"/>
                  </a:lnTo>
                  <a:close/>
                  <a:moveTo>
                    <a:pt x="303" y="884"/>
                  </a:moveTo>
                  <a:cubicBezTo>
                    <a:pt x="316" y="884"/>
                    <a:pt x="331" y="889"/>
                    <a:pt x="343" y="897"/>
                  </a:cubicBezTo>
                  <a:lnTo>
                    <a:pt x="774" y="1199"/>
                  </a:lnTo>
                  <a:cubicBezTo>
                    <a:pt x="790" y="1210"/>
                    <a:pt x="801" y="1225"/>
                    <a:pt x="804" y="1241"/>
                  </a:cubicBezTo>
                  <a:cubicBezTo>
                    <a:pt x="805" y="1250"/>
                    <a:pt x="805" y="1259"/>
                    <a:pt x="799" y="1271"/>
                  </a:cubicBezTo>
                  <a:cubicBezTo>
                    <a:pt x="791" y="1279"/>
                    <a:pt x="779" y="1287"/>
                    <a:pt x="764" y="1287"/>
                  </a:cubicBezTo>
                  <a:cubicBezTo>
                    <a:pt x="751" y="1287"/>
                    <a:pt x="735" y="1281"/>
                    <a:pt x="723" y="1273"/>
                  </a:cubicBezTo>
                  <a:lnTo>
                    <a:pt x="292" y="971"/>
                  </a:lnTo>
                  <a:cubicBezTo>
                    <a:pt x="266" y="952"/>
                    <a:pt x="253" y="920"/>
                    <a:pt x="268" y="900"/>
                  </a:cubicBezTo>
                  <a:cubicBezTo>
                    <a:pt x="274" y="889"/>
                    <a:pt x="288" y="884"/>
                    <a:pt x="303" y="884"/>
                  </a:cubicBezTo>
                  <a:close/>
                  <a:moveTo>
                    <a:pt x="161" y="1026"/>
                  </a:moveTo>
                  <a:cubicBezTo>
                    <a:pt x="174" y="1026"/>
                    <a:pt x="189" y="1031"/>
                    <a:pt x="201" y="1040"/>
                  </a:cubicBezTo>
                  <a:lnTo>
                    <a:pt x="632" y="1342"/>
                  </a:lnTo>
                  <a:cubicBezTo>
                    <a:pt x="648" y="1353"/>
                    <a:pt x="658" y="1369"/>
                    <a:pt x="662" y="1387"/>
                  </a:cubicBezTo>
                  <a:cubicBezTo>
                    <a:pt x="663" y="1394"/>
                    <a:pt x="663" y="1405"/>
                    <a:pt x="656" y="1415"/>
                  </a:cubicBezTo>
                  <a:cubicBezTo>
                    <a:pt x="649" y="1425"/>
                    <a:pt x="636" y="1430"/>
                    <a:pt x="621" y="1430"/>
                  </a:cubicBezTo>
                  <a:cubicBezTo>
                    <a:pt x="607" y="1430"/>
                    <a:pt x="593" y="1426"/>
                    <a:pt x="580" y="1418"/>
                  </a:cubicBezTo>
                  <a:lnTo>
                    <a:pt x="150" y="1115"/>
                  </a:lnTo>
                  <a:cubicBezTo>
                    <a:pt x="134" y="1104"/>
                    <a:pt x="124" y="1088"/>
                    <a:pt x="121" y="1071"/>
                  </a:cubicBezTo>
                  <a:cubicBezTo>
                    <a:pt x="119" y="1063"/>
                    <a:pt x="119" y="1052"/>
                    <a:pt x="126" y="1042"/>
                  </a:cubicBezTo>
                  <a:cubicBezTo>
                    <a:pt x="132" y="1031"/>
                    <a:pt x="146" y="1026"/>
                    <a:pt x="161" y="1026"/>
                  </a:cubicBezTo>
                  <a:close/>
                  <a:moveTo>
                    <a:pt x="193" y="908"/>
                  </a:moveTo>
                  <a:lnTo>
                    <a:pt x="226" y="961"/>
                  </a:lnTo>
                  <a:cubicBezTo>
                    <a:pt x="230" y="970"/>
                    <a:pt x="235" y="979"/>
                    <a:pt x="242" y="987"/>
                  </a:cubicBezTo>
                  <a:lnTo>
                    <a:pt x="272" y="1036"/>
                  </a:lnTo>
                  <a:lnTo>
                    <a:pt x="272" y="1036"/>
                  </a:lnTo>
                  <a:lnTo>
                    <a:pt x="226" y="1004"/>
                  </a:lnTo>
                  <a:cubicBezTo>
                    <a:pt x="206" y="990"/>
                    <a:pt x="182" y="983"/>
                    <a:pt x="160" y="983"/>
                  </a:cubicBezTo>
                  <a:cubicBezTo>
                    <a:pt x="130" y="983"/>
                    <a:pt x="103" y="995"/>
                    <a:pt x="88" y="1018"/>
                  </a:cubicBezTo>
                  <a:cubicBezTo>
                    <a:pt x="76" y="1035"/>
                    <a:pt x="71" y="1057"/>
                    <a:pt x="74" y="1079"/>
                  </a:cubicBezTo>
                  <a:cubicBezTo>
                    <a:pt x="79" y="1107"/>
                    <a:pt x="97" y="1134"/>
                    <a:pt x="122" y="1152"/>
                  </a:cubicBezTo>
                  <a:lnTo>
                    <a:pt x="553" y="1455"/>
                  </a:lnTo>
                  <a:cubicBezTo>
                    <a:pt x="573" y="1469"/>
                    <a:pt x="596" y="1477"/>
                    <a:pt x="620" y="1477"/>
                  </a:cubicBezTo>
                  <a:cubicBezTo>
                    <a:pt x="651" y="1477"/>
                    <a:pt x="677" y="1464"/>
                    <a:pt x="693" y="1442"/>
                  </a:cubicBezTo>
                  <a:cubicBezTo>
                    <a:pt x="705" y="1425"/>
                    <a:pt x="710" y="1403"/>
                    <a:pt x="706" y="1378"/>
                  </a:cubicBezTo>
                  <a:cubicBezTo>
                    <a:pt x="701" y="1351"/>
                    <a:pt x="684" y="1325"/>
                    <a:pt x="658" y="1306"/>
                  </a:cubicBezTo>
                  <a:lnTo>
                    <a:pt x="646" y="1297"/>
                  </a:lnTo>
                  <a:lnTo>
                    <a:pt x="623" y="1260"/>
                  </a:lnTo>
                  <a:lnTo>
                    <a:pt x="623" y="1260"/>
                  </a:lnTo>
                  <a:lnTo>
                    <a:pt x="696" y="1311"/>
                  </a:lnTo>
                  <a:cubicBezTo>
                    <a:pt x="716" y="1326"/>
                    <a:pt x="741" y="1334"/>
                    <a:pt x="764" y="1334"/>
                  </a:cubicBezTo>
                  <a:cubicBezTo>
                    <a:pt x="794" y="1334"/>
                    <a:pt x="821" y="1320"/>
                    <a:pt x="836" y="1299"/>
                  </a:cubicBezTo>
                  <a:cubicBezTo>
                    <a:pt x="847" y="1282"/>
                    <a:pt x="852" y="1260"/>
                    <a:pt x="848" y="1236"/>
                  </a:cubicBezTo>
                  <a:cubicBezTo>
                    <a:pt x="843" y="1209"/>
                    <a:pt x="826" y="1182"/>
                    <a:pt x="801" y="1163"/>
                  </a:cubicBezTo>
                  <a:lnTo>
                    <a:pt x="791" y="1157"/>
                  </a:lnTo>
                  <a:lnTo>
                    <a:pt x="769" y="1120"/>
                  </a:lnTo>
                  <a:lnTo>
                    <a:pt x="841" y="1171"/>
                  </a:lnTo>
                  <a:cubicBezTo>
                    <a:pt x="860" y="1184"/>
                    <a:pt x="884" y="1193"/>
                    <a:pt x="907" y="1193"/>
                  </a:cubicBezTo>
                  <a:cubicBezTo>
                    <a:pt x="929" y="1193"/>
                    <a:pt x="948" y="1186"/>
                    <a:pt x="963" y="1174"/>
                  </a:cubicBezTo>
                  <a:lnTo>
                    <a:pt x="963" y="1174"/>
                  </a:lnTo>
                  <a:lnTo>
                    <a:pt x="609" y="1529"/>
                  </a:lnTo>
                  <a:cubicBezTo>
                    <a:pt x="589" y="1548"/>
                    <a:pt x="563" y="1559"/>
                    <a:pt x="536" y="1559"/>
                  </a:cubicBezTo>
                  <a:cubicBezTo>
                    <a:pt x="509" y="1559"/>
                    <a:pt x="483" y="1548"/>
                    <a:pt x="463" y="1529"/>
                  </a:cubicBezTo>
                  <a:lnTo>
                    <a:pt x="90" y="1156"/>
                  </a:lnTo>
                  <a:cubicBezTo>
                    <a:pt x="51" y="1116"/>
                    <a:pt x="51" y="1051"/>
                    <a:pt x="90" y="1010"/>
                  </a:cubicBezTo>
                  <a:lnTo>
                    <a:pt x="193" y="908"/>
                  </a:lnTo>
                  <a:close/>
                  <a:moveTo>
                    <a:pt x="1099" y="0"/>
                  </a:moveTo>
                  <a:cubicBezTo>
                    <a:pt x="1061" y="0"/>
                    <a:pt x="1022" y="14"/>
                    <a:pt x="995" y="42"/>
                  </a:cubicBezTo>
                  <a:lnTo>
                    <a:pt x="58" y="978"/>
                  </a:lnTo>
                  <a:cubicBezTo>
                    <a:pt x="0" y="1036"/>
                    <a:pt x="0" y="1129"/>
                    <a:pt x="58" y="1187"/>
                  </a:cubicBezTo>
                  <a:lnTo>
                    <a:pt x="432" y="1560"/>
                  </a:lnTo>
                  <a:cubicBezTo>
                    <a:pt x="459" y="1588"/>
                    <a:pt x="496" y="1604"/>
                    <a:pt x="536" y="1604"/>
                  </a:cubicBezTo>
                  <a:cubicBezTo>
                    <a:pt x="575" y="1604"/>
                    <a:pt x="612" y="1588"/>
                    <a:pt x="639" y="1560"/>
                  </a:cubicBezTo>
                  <a:lnTo>
                    <a:pt x="1576" y="624"/>
                  </a:lnTo>
                  <a:cubicBezTo>
                    <a:pt x="1633" y="566"/>
                    <a:pt x="1633" y="472"/>
                    <a:pt x="1576" y="414"/>
                  </a:cubicBezTo>
                  <a:lnTo>
                    <a:pt x="1205" y="42"/>
                  </a:lnTo>
                  <a:cubicBezTo>
                    <a:pt x="1177" y="14"/>
                    <a:pt x="1138" y="0"/>
                    <a:pt x="10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7054662" y="2650052"/>
              <a:ext cx="74221" cy="72859"/>
            </a:xfrm>
            <a:custGeom>
              <a:avLst/>
              <a:gdLst/>
              <a:ahLst/>
              <a:cxnLst/>
              <a:rect l="l" t="t" r="r" b="b"/>
              <a:pathLst>
                <a:path w="1635" h="1605" extrusionOk="0">
                  <a:moveTo>
                    <a:pt x="553" y="372"/>
                  </a:moveTo>
                  <a:lnTo>
                    <a:pt x="531" y="409"/>
                  </a:lnTo>
                  <a:lnTo>
                    <a:pt x="346" y="537"/>
                  </a:lnTo>
                  <a:lnTo>
                    <a:pt x="346" y="537"/>
                  </a:lnTo>
                  <a:lnTo>
                    <a:pt x="368" y="500"/>
                  </a:lnTo>
                  <a:lnTo>
                    <a:pt x="553" y="372"/>
                  </a:lnTo>
                  <a:close/>
                  <a:moveTo>
                    <a:pt x="622" y="174"/>
                  </a:moveTo>
                  <a:cubicBezTo>
                    <a:pt x="637" y="174"/>
                    <a:pt x="650" y="179"/>
                    <a:pt x="657" y="189"/>
                  </a:cubicBezTo>
                  <a:cubicBezTo>
                    <a:pt x="664" y="199"/>
                    <a:pt x="665" y="210"/>
                    <a:pt x="660" y="224"/>
                  </a:cubicBezTo>
                  <a:cubicBezTo>
                    <a:pt x="657" y="236"/>
                    <a:pt x="647" y="251"/>
                    <a:pt x="633" y="260"/>
                  </a:cubicBezTo>
                  <a:lnTo>
                    <a:pt x="202" y="563"/>
                  </a:lnTo>
                  <a:cubicBezTo>
                    <a:pt x="189" y="571"/>
                    <a:pt x="174" y="576"/>
                    <a:pt x="161" y="576"/>
                  </a:cubicBezTo>
                  <a:cubicBezTo>
                    <a:pt x="146" y="576"/>
                    <a:pt x="133" y="570"/>
                    <a:pt x="127" y="561"/>
                  </a:cubicBezTo>
                  <a:cubicBezTo>
                    <a:pt x="120" y="551"/>
                    <a:pt x="120" y="540"/>
                    <a:pt x="122" y="532"/>
                  </a:cubicBezTo>
                  <a:cubicBezTo>
                    <a:pt x="125" y="516"/>
                    <a:pt x="135" y="499"/>
                    <a:pt x="151" y="489"/>
                  </a:cubicBezTo>
                  <a:lnTo>
                    <a:pt x="581" y="187"/>
                  </a:lnTo>
                  <a:cubicBezTo>
                    <a:pt x="594" y="178"/>
                    <a:pt x="608" y="174"/>
                    <a:pt x="622" y="174"/>
                  </a:cubicBezTo>
                  <a:close/>
                  <a:moveTo>
                    <a:pt x="699" y="164"/>
                  </a:moveTo>
                  <a:lnTo>
                    <a:pt x="1111" y="576"/>
                  </a:lnTo>
                  <a:lnTo>
                    <a:pt x="1111" y="576"/>
                  </a:lnTo>
                  <a:cubicBezTo>
                    <a:pt x="1096" y="563"/>
                    <a:pt x="1074" y="556"/>
                    <a:pt x="1052" y="556"/>
                  </a:cubicBezTo>
                  <a:cubicBezTo>
                    <a:pt x="1030" y="556"/>
                    <a:pt x="1006" y="563"/>
                    <a:pt x="986" y="577"/>
                  </a:cubicBezTo>
                  <a:lnTo>
                    <a:pt x="914" y="628"/>
                  </a:lnTo>
                  <a:lnTo>
                    <a:pt x="937" y="591"/>
                  </a:lnTo>
                  <a:lnTo>
                    <a:pt x="948" y="584"/>
                  </a:lnTo>
                  <a:cubicBezTo>
                    <a:pt x="974" y="565"/>
                    <a:pt x="992" y="538"/>
                    <a:pt x="996" y="511"/>
                  </a:cubicBezTo>
                  <a:cubicBezTo>
                    <a:pt x="1000" y="489"/>
                    <a:pt x="996" y="467"/>
                    <a:pt x="982" y="449"/>
                  </a:cubicBezTo>
                  <a:cubicBezTo>
                    <a:pt x="967" y="427"/>
                    <a:pt x="939" y="415"/>
                    <a:pt x="910" y="415"/>
                  </a:cubicBezTo>
                  <a:cubicBezTo>
                    <a:pt x="888" y="415"/>
                    <a:pt x="864" y="422"/>
                    <a:pt x="844" y="436"/>
                  </a:cubicBezTo>
                  <a:lnTo>
                    <a:pt x="773" y="486"/>
                  </a:lnTo>
                  <a:lnTo>
                    <a:pt x="795" y="449"/>
                  </a:lnTo>
                  <a:lnTo>
                    <a:pt x="806" y="442"/>
                  </a:lnTo>
                  <a:cubicBezTo>
                    <a:pt x="853" y="409"/>
                    <a:pt x="869" y="348"/>
                    <a:pt x="840" y="306"/>
                  </a:cubicBezTo>
                  <a:cubicBezTo>
                    <a:pt x="824" y="284"/>
                    <a:pt x="797" y="273"/>
                    <a:pt x="768" y="273"/>
                  </a:cubicBezTo>
                  <a:cubicBezTo>
                    <a:pt x="745" y="273"/>
                    <a:pt x="722" y="280"/>
                    <a:pt x="702" y="294"/>
                  </a:cubicBezTo>
                  <a:lnTo>
                    <a:pt x="628" y="345"/>
                  </a:lnTo>
                  <a:lnTo>
                    <a:pt x="628" y="345"/>
                  </a:lnTo>
                  <a:lnTo>
                    <a:pt x="650" y="309"/>
                  </a:lnTo>
                  <a:lnTo>
                    <a:pt x="664" y="299"/>
                  </a:lnTo>
                  <a:cubicBezTo>
                    <a:pt x="686" y="283"/>
                    <a:pt x="702" y="261"/>
                    <a:pt x="710" y="237"/>
                  </a:cubicBezTo>
                  <a:cubicBezTo>
                    <a:pt x="717" y="210"/>
                    <a:pt x="713" y="184"/>
                    <a:pt x="699" y="164"/>
                  </a:cubicBezTo>
                  <a:close/>
                  <a:moveTo>
                    <a:pt x="697" y="513"/>
                  </a:moveTo>
                  <a:lnTo>
                    <a:pt x="675" y="550"/>
                  </a:lnTo>
                  <a:lnTo>
                    <a:pt x="491" y="679"/>
                  </a:lnTo>
                  <a:lnTo>
                    <a:pt x="513" y="642"/>
                  </a:lnTo>
                  <a:lnTo>
                    <a:pt x="697" y="513"/>
                  </a:lnTo>
                  <a:close/>
                  <a:moveTo>
                    <a:pt x="210" y="690"/>
                  </a:moveTo>
                  <a:lnTo>
                    <a:pt x="199" y="695"/>
                  </a:lnTo>
                  <a:lnTo>
                    <a:pt x="199" y="695"/>
                  </a:lnTo>
                  <a:lnTo>
                    <a:pt x="204" y="700"/>
                  </a:lnTo>
                  <a:lnTo>
                    <a:pt x="210" y="690"/>
                  </a:lnTo>
                  <a:close/>
                  <a:moveTo>
                    <a:pt x="765" y="316"/>
                  </a:moveTo>
                  <a:cubicBezTo>
                    <a:pt x="780" y="316"/>
                    <a:pt x="792" y="321"/>
                    <a:pt x="799" y="332"/>
                  </a:cubicBezTo>
                  <a:cubicBezTo>
                    <a:pt x="812" y="351"/>
                    <a:pt x="802" y="383"/>
                    <a:pt x="775" y="402"/>
                  </a:cubicBezTo>
                  <a:lnTo>
                    <a:pt x="344" y="704"/>
                  </a:lnTo>
                  <a:cubicBezTo>
                    <a:pt x="331" y="713"/>
                    <a:pt x="317" y="717"/>
                    <a:pt x="303" y="717"/>
                  </a:cubicBezTo>
                  <a:cubicBezTo>
                    <a:pt x="289" y="717"/>
                    <a:pt x="276" y="712"/>
                    <a:pt x="269" y="702"/>
                  </a:cubicBezTo>
                  <a:cubicBezTo>
                    <a:pt x="254" y="683"/>
                    <a:pt x="266" y="649"/>
                    <a:pt x="292" y="631"/>
                  </a:cubicBezTo>
                  <a:lnTo>
                    <a:pt x="724" y="330"/>
                  </a:lnTo>
                  <a:cubicBezTo>
                    <a:pt x="735" y="320"/>
                    <a:pt x="751" y="316"/>
                    <a:pt x="765" y="316"/>
                  </a:cubicBezTo>
                  <a:close/>
                  <a:moveTo>
                    <a:pt x="1121" y="586"/>
                  </a:moveTo>
                  <a:lnTo>
                    <a:pt x="1248" y="713"/>
                  </a:lnTo>
                  <a:lnTo>
                    <a:pt x="1248" y="713"/>
                  </a:lnTo>
                  <a:cubicBezTo>
                    <a:pt x="1233" y="702"/>
                    <a:pt x="1214" y="697"/>
                    <a:pt x="1194" y="697"/>
                  </a:cubicBezTo>
                  <a:cubicBezTo>
                    <a:pt x="1172" y="697"/>
                    <a:pt x="1149" y="704"/>
                    <a:pt x="1129" y="718"/>
                  </a:cubicBezTo>
                  <a:lnTo>
                    <a:pt x="1055" y="770"/>
                  </a:lnTo>
                  <a:lnTo>
                    <a:pt x="1055" y="770"/>
                  </a:lnTo>
                  <a:lnTo>
                    <a:pt x="1077" y="734"/>
                  </a:lnTo>
                  <a:lnTo>
                    <a:pt x="1091" y="725"/>
                  </a:lnTo>
                  <a:cubicBezTo>
                    <a:pt x="1116" y="706"/>
                    <a:pt x="1133" y="680"/>
                    <a:pt x="1138" y="652"/>
                  </a:cubicBezTo>
                  <a:cubicBezTo>
                    <a:pt x="1142" y="630"/>
                    <a:pt x="1137" y="607"/>
                    <a:pt x="1124" y="590"/>
                  </a:cubicBezTo>
                  <a:cubicBezTo>
                    <a:pt x="1123" y="589"/>
                    <a:pt x="1122" y="587"/>
                    <a:pt x="1121" y="586"/>
                  </a:cubicBezTo>
                  <a:close/>
                  <a:moveTo>
                    <a:pt x="838" y="657"/>
                  </a:moveTo>
                  <a:lnTo>
                    <a:pt x="815" y="693"/>
                  </a:lnTo>
                  <a:lnTo>
                    <a:pt x="631" y="822"/>
                  </a:lnTo>
                  <a:lnTo>
                    <a:pt x="653" y="785"/>
                  </a:lnTo>
                  <a:lnTo>
                    <a:pt x="838" y="657"/>
                  </a:lnTo>
                  <a:close/>
                  <a:moveTo>
                    <a:pt x="538" y="45"/>
                  </a:moveTo>
                  <a:cubicBezTo>
                    <a:pt x="565" y="45"/>
                    <a:pt x="591" y="55"/>
                    <a:pt x="611" y="75"/>
                  </a:cubicBezTo>
                  <a:lnTo>
                    <a:pt x="684" y="148"/>
                  </a:lnTo>
                  <a:lnTo>
                    <a:pt x="684" y="148"/>
                  </a:lnTo>
                  <a:cubicBezTo>
                    <a:pt x="668" y="137"/>
                    <a:pt x="648" y="131"/>
                    <a:pt x="627" y="131"/>
                  </a:cubicBezTo>
                  <a:cubicBezTo>
                    <a:pt x="604" y="131"/>
                    <a:pt x="580" y="138"/>
                    <a:pt x="560" y="151"/>
                  </a:cubicBezTo>
                  <a:lnTo>
                    <a:pt x="130" y="454"/>
                  </a:lnTo>
                  <a:cubicBezTo>
                    <a:pt x="105" y="473"/>
                    <a:pt x="86" y="499"/>
                    <a:pt x="83" y="527"/>
                  </a:cubicBezTo>
                  <a:cubicBezTo>
                    <a:pt x="78" y="549"/>
                    <a:pt x="84" y="572"/>
                    <a:pt x="95" y="589"/>
                  </a:cubicBezTo>
                  <a:cubicBezTo>
                    <a:pt x="111" y="611"/>
                    <a:pt x="137" y="625"/>
                    <a:pt x="168" y="625"/>
                  </a:cubicBezTo>
                  <a:cubicBezTo>
                    <a:pt x="191" y="625"/>
                    <a:pt x="215" y="616"/>
                    <a:pt x="235" y="602"/>
                  </a:cubicBezTo>
                  <a:lnTo>
                    <a:pt x="281" y="570"/>
                  </a:lnTo>
                  <a:lnTo>
                    <a:pt x="252" y="620"/>
                  </a:lnTo>
                  <a:cubicBezTo>
                    <a:pt x="246" y="627"/>
                    <a:pt x="241" y="637"/>
                    <a:pt x="235" y="647"/>
                  </a:cubicBezTo>
                  <a:lnTo>
                    <a:pt x="210" y="690"/>
                  </a:lnTo>
                  <a:lnTo>
                    <a:pt x="210" y="690"/>
                  </a:lnTo>
                  <a:lnTo>
                    <a:pt x="221" y="684"/>
                  </a:lnTo>
                  <a:cubicBezTo>
                    <a:pt x="221" y="700"/>
                    <a:pt x="225" y="715"/>
                    <a:pt x="233" y="727"/>
                  </a:cubicBezTo>
                  <a:cubicBezTo>
                    <a:pt x="248" y="751"/>
                    <a:pt x="274" y="763"/>
                    <a:pt x="304" y="763"/>
                  </a:cubicBezTo>
                  <a:cubicBezTo>
                    <a:pt x="327" y="763"/>
                    <a:pt x="351" y="756"/>
                    <a:pt x="370" y="741"/>
                  </a:cubicBezTo>
                  <a:lnTo>
                    <a:pt x="420" y="706"/>
                  </a:lnTo>
                  <a:lnTo>
                    <a:pt x="420" y="706"/>
                  </a:lnTo>
                  <a:lnTo>
                    <a:pt x="390" y="754"/>
                  </a:lnTo>
                  <a:cubicBezTo>
                    <a:pt x="381" y="764"/>
                    <a:pt x="374" y="777"/>
                    <a:pt x="369" y="789"/>
                  </a:cubicBezTo>
                  <a:lnTo>
                    <a:pt x="341" y="838"/>
                  </a:lnTo>
                  <a:lnTo>
                    <a:pt x="199" y="696"/>
                  </a:lnTo>
                  <a:lnTo>
                    <a:pt x="199" y="695"/>
                  </a:lnTo>
                  <a:lnTo>
                    <a:pt x="199" y="695"/>
                  </a:lnTo>
                  <a:lnTo>
                    <a:pt x="100" y="596"/>
                  </a:lnTo>
                  <a:cubicBezTo>
                    <a:pt x="53" y="552"/>
                    <a:pt x="53" y="488"/>
                    <a:pt x="93" y="448"/>
                  </a:cubicBezTo>
                  <a:lnTo>
                    <a:pt x="465" y="75"/>
                  </a:lnTo>
                  <a:cubicBezTo>
                    <a:pt x="485" y="55"/>
                    <a:pt x="511" y="45"/>
                    <a:pt x="538" y="45"/>
                  </a:cubicBezTo>
                  <a:close/>
                  <a:moveTo>
                    <a:pt x="908" y="458"/>
                  </a:moveTo>
                  <a:cubicBezTo>
                    <a:pt x="923" y="458"/>
                    <a:pt x="937" y="464"/>
                    <a:pt x="943" y="474"/>
                  </a:cubicBezTo>
                  <a:cubicBezTo>
                    <a:pt x="949" y="484"/>
                    <a:pt x="949" y="495"/>
                    <a:pt x="948" y="504"/>
                  </a:cubicBezTo>
                  <a:cubicBezTo>
                    <a:pt x="944" y="518"/>
                    <a:pt x="934" y="534"/>
                    <a:pt x="918" y="545"/>
                  </a:cubicBezTo>
                  <a:lnTo>
                    <a:pt x="489" y="847"/>
                  </a:lnTo>
                  <a:cubicBezTo>
                    <a:pt x="476" y="857"/>
                    <a:pt x="461" y="861"/>
                    <a:pt x="448" y="861"/>
                  </a:cubicBezTo>
                  <a:cubicBezTo>
                    <a:pt x="433" y="861"/>
                    <a:pt x="420" y="856"/>
                    <a:pt x="413" y="846"/>
                  </a:cubicBezTo>
                  <a:cubicBezTo>
                    <a:pt x="406" y="837"/>
                    <a:pt x="406" y="825"/>
                    <a:pt x="407" y="817"/>
                  </a:cubicBezTo>
                  <a:cubicBezTo>
                    <a:pt x="410" y="801"/>
                    <a:pt x="421" y="785"/>
                    <a:pt x="437" y="775"/>
                  </a:cubicBezTo>
                  <a:lnTo>
                    <a:pt x="868" y="472"/>
                  </a:lnTo>
                  <a:cubicBezTo>
                    <a:pt x="880" y="463"/>
                    <a:pt x="895" y="458"/>
                    <a:pt x="908" y="458"/>
                  </a:cubicBezTo>
                  <a:close/>
                  <a:moveTo>
                    <a:pt x="1267" y="731"/>
                  </a:moveTo>
                  <a:lnTo>
                    <a:pt x="1392" y="856"/>
                  </a:lnTo>
                  <a:lnTo>
                    <a:pt x="1392" y="856"/>
                  </a:lnTo>
                  <a:cubicBezTo>
                    <a:pt x="1376" y="845"/>
                    <a:pt x="1357" y="840"/>
                    <a:pt x="1337" y="840"/>
                  </a:cubicBezTo>
                  <a:cubicBezTo>
                    <a:pt x="1314" y="840"/>
                    <a:pt x="1291" y="847"/>
                    <a:pt x="1271" y="861"/>
                  </a:cubicBezTo>
                  <a:lnTo>
                    <a:pt x="1198" y="912"/>
                  </a:lnTo>
                  <a:lnTo>
                    <a:pt x="1221" y="875"/>
                  </a:lnTo>
                  <a:lnTo>
                    <a:pt x="1233" y="867"/>
                  </a:lnTo>
                  <a:cubicBezTo>
                    <a:pt x="1258" y="848"/>
                    <a:pt x="1276" y="822"/>
                    <a:pt x="1280" y="795"/>
                  </a:cubicBezTo>
                  <a:cubicBezTo>
                    <a:pt x="1285" y="773"/>
                    <a:pt x="1280" y="750"/>
                    <a:pt x="1267" y="731"/>
                  </a:cubicBezTo>
                  <a:close/>
                  <a:moveTo>
                    <a:pt x="980" y="800"/>
                  </a:moveTo>
                  <a:lnTo>
                    <a:pt x="958" y="837"/>
                  </a:lnTo>
                  <a:lnTo>
                    <a:pt x="773" y="967"/>
                  </a:lnTo>
                  <a:lnTo>
                    <a:pt x="795" y="930"/>
                  </a:lnTo>
                  <a:lnTo>
                    <a:pt x="980" y="800"/>
                  </a:lnTo>
                  <a:close/>
                  <a:moveTo>
                    <a:pt x="362" y="830"/>
                  </a:moveTo>
                  <a:cubicBezTo>
                    <a:pt x="363" y="845"/>
                    <a:pt x="365" y="859"/>
                    <a:pt x="375" y="872"/>
                  </a:cubicBezTo>
                  <a:cubicBezTo>
                    <a:pt x="390" y="894"/>
                    <a:pt x="417" y="906"/>
                    <a:pt x="446" y="906"/>
                  </a:cubicBezTo>
                  <a:cubicBezTo>
                    <a:pt x="470" y="906"/>
                    <a:pt x="494" y="899"/>
                    <a:pt x="513" y="884"/>
                  </a:cubicBezTo>
                  <a:lnTo>
                    <a:pt x="559" y="852"/>
                  </a:lnTo>
                  <a:lnTo>
                    <a:pt x="531" y="899"/>
                  </a:lnTo>
                  <a:cubicBezTo>
                    <a:pt x="522" y="910"/>
                    <a:pt x="516" y="920"/>
                    <a:pt x="511" y="931"/>
                  </a:cubicBezTo>
                  <a:lnTo>
                    <a:pt x="480" y="980"/>
                  </a:lnTo>
                  <a:lnTo>
                    <a:pt x="339" y="840"/>
                  </a:lnTo>
                  <a:lnTo>
                    <a:pt x="362" y="830"/>
                  </a:lnTo>
                  <a:close/>
                  <a:moveTo>
                    <a:pt x="1050" y="600"/>
                  </a:moveTo>
                  <a:cubicBezTo>
                    <a:pt x="1064" y="600"/>
                    <a:pt x="1077" y="605"/>
                    <a:pt x="1084" y="615"/>
                  </a:cubicBezTo>
                  <a:cubicBezTo>
                    <a:pt x="1091" y="625"/>
                    <a:pt x="1091" y="637"/>
                    <a:pt x="1089" y="645"/>
                  </a:cubicBezTo>
                  <a:cubicBezTo>
                    <a:pt x="1086" y="661"/>
                    <a:pt x="1076" y="677"/>
                    <a:pt x="1060" y="687"/>
                  </a:cubicBezTo>
                  <a:lnTo>
                    <a:pt x="631" y="989"/>
                  </a:lnTo>
                  <a:cubicBezTo>
                    <a:pt x="618" y="997"/>
                    <a:pt x="603" y="1002"/>
                    <a:pt x="589" y="1002"/>
                  </a:cubicBezTo>
                  <a:cubicBezTo>
                    <a:pt x="575" y="1002"/>
                    <a:pt x="562" y="997"/>
                    <a:pt x="555" y="988"/>
                  </a:cubicBezTo>
                  <a:cubicBezTo>
                    <a:pt x="540" y="968"/>
                    <a:pt x="553" y="935"/>
                    <a:pt x="579" y="916"/>
                  </a:cubicBezTo>
                  <a:lnTo>
                    <a:pt x="1008" y="613"/>
                  </a:lnTo>
                  <a:cubicBezTo>
                    <a:pt x="1020" y="604"/>
                    <a:pt x="1036" y="600"/>
                    <a:pt x="1050" y="600"/>
                  </a:cubicBezTo>
                  <a:close/>
                  <a:moveTo>
                    <a:pt x="1409" y="874"/>
                  </a:moveTo>
                  <a:lnTo>
                    <a:pt x="1538" y="1003"/>
                  </a:lnTo>
                  <a:lnTo>
                    <a:pt x="1538" y="1003"/>
                  </a:lnTo>
                  <a:cubicBezTo>
                    <a:pt x="1523" y="990"/>
                    <a:pt x="1501" y="983"/>
                    <a:pt x="1478" y="983"/>
                  </a:cubicBezTo>
                  <a:cubicBezTo>
                    <a:pt x="1455" y="983"/>
                    <a:pt x="1432" y="990"/>
                    <a:pt x="1412" y="1004"/>
                  </a:cubicBezTo>
                  <a:lnTo>
                    <a:pt x="1340" y="1054"/>
                  </a:lnTo>
                  <a:lnTo>
                    <a:pt x="1362" y="1017"/>
                  </a:lnTo>
                  <a:lnTo>
                    <a:pt x="1375" y="1009"/>
                  </a:lnTo>
                  <a:cubicBezTo>
                    <a:pt x="1423" y="974"/>
                    <a:pt x="1439" y="914"/>
                    <a:pt x="1409" y="874"/>
                  </a:cubicBezTo>
                  <a:close/>
                  <a:moveTo>
                    <a:pt x="1123" y="942"/>
                  </a:moveTo>
                  <a:lnTo>
                    <a:pt x="1101" y="978"/>
                  </a:lnTo>
                  <a:lnTo>
                    <a:pt x="917" y="1108"/>
                  </a:lnTo>
                  <a:lnTo>
                    <a:pt x="917" y="1108"/>
                  </a:lnTo>
                  <a:lnTo>
                    <a:pt x="939" y="1071"/>
                  </a:lnTo>
                  <a:lnTo>
                    <a:pt x="1123" y="942"/>
                  </a:lnTo>
                  <a:close/>
                  <a:moveTo>
                    <a:pt x="504" y="970"/>
                  </a:moveTo>
                  <a:cubicBezTo>
                    <a:pt x="504" y="986"/>
                    <a:pt x="507" y="1000"/>
                    <a:pt x="517" y="1014"/>
                  </a:cubicBezTo>
                  <a:cubicBezTo>
                    <a:pt x="533" y="1036"/>
                    <a:pt x="559" y="1048"/>
                    <a:pt x="589" y="1048"/>
                  </a:cubicBezTo>
                  <a:cubicBezTo>
                    <a:pt x="612" y="1048"/>
                    <a:pt x="636" y="1040"/>
                    <a:pt x="655" y="1026"/>
                  </a:cubicBezTo>
                  <a:lnTo>
                    <a:pt x="700" y="994"/>
                  </a:lnTo>
                  <a:lnTo>
                    <a:pt x="670" y="1044"/>
                  </a:lnTo>
                  <a:cubicBezTo>
                    <a:pt x="665" y="1051"/>
                    <a:pt x="660" y="1057"/>
                    <a:pt x="657" y="1065"/>
                  </a:cubicBezTo>
                  <a:lnTo>
                    <a:pt x="622" y="1122"/>
                  </a:lnTo>
                  <a:lnTo>
                    <a:pt x="481" y="980"/>
                  </a:lnTo>
                  <a:lnTo>
                    <a:pt x="504" y="970"/>
                  </a:lnTo>
                  <a:close/>
                  <a:moveTo>
                    <a:pt x="1193" y="743"/>
                  </a:moveTo>
                  <a:cubicBezTo>
                    <a:pt x="1208" y="743"/>
                    <a:pt x="1221" y="748"/>
                    <a:pt x="1228" y="759"/>
                  </a:cubicBezTo>
                  <a:cubicBezTo>
                    <a:pt x="1234" y="768"/>
                    <a:pt x="1234" y="780"/>
                    <a:pt x="1233" y="788"/>
                  </a:cubicBezTo>
                  <a:cubicBezTo>
                    <a:pt x="1229" y="803"/>
                    <a:pt x="1218" y="819"/>
                    <a:pt x="1202" y="830"/>
                  </a:cubicBezTo>
                  <a:lnTo>
                    <a:pt x="773" y="1132"/>
                  </a:lnTo>
                  <a:cubicBezTo>
                    <a:pt x="761" y="1141"/>
                    <a:pt x="746" y="1146"/>
                    <a:pt x="732" y="1146"/>
                  </a:cubicBezTo>
                  <a:cubicBezTo>
                    <a:pt x="718" y="1146"/>
                    <a:pt x="704" y="1140"/>
                    <a:pt x="697" y="1131"/>
                  </a:cubicBezTo>
                  <a:cubicBezTo>
                    <a:pt x="691" y="1122"/>
                    <a:pt x="691" y="1110"/>
                    <a:pt x="692" y="1102"/>
                  </a:cubicBezTo>
                  <a:cubicBezTo>
                    <a:pt x="695" y="1086"/>
                    <a:pt x="706" y="1070"/>
                    <a:pt x="722" y="1059"/>
                  </a:cubicBezTo>
                  <a:lnTo>
                    <a:pt x="1153" y="757"/>
                  </a:lnTo>
                  <a:cubicBezTo>
                    <a:pt x="1164" y="747"/>
                    <a:pt x="1179" y="743"/>
                    <a:pt x="1193" y="743"/>
                  </a:cubicBezTo>
                  <a:close/>
                  <a:moveTo>
                    <a:pt x="647" y="1112"/>
                  </a:moveTo>
                  <a:cubicBezTo>
                    <a:pt x="647" y="1128"/>
                    <a:pt x="650" y="1144"/>
                    <a:pt x="659" y="1156"/>
                  </a:cubicBezTo>
                  <a:cubicBezTo>
                    <a:pt x="661" y="1158"/>
                    <a:pt x="662" y="1160"/>
                    <a:pt x="663" y="1161"/>
                  </a:cubicBezTo>
                  <a:lnTo>
                    <a:pt x="663" y="1161"/>
                  </a:lnTo>
                  <a:lnTo>
                    <a:pt x="624" y="1122"/>
                  </a:lnTo>
                  <a:lnTo>
                    <a:pt x="647" y="1112"/>
                  </a:lnTo>
                  <a:close/>
                  <a:moveTo>
                    <a:pt x="1265" y="1084"/>
                  </a:moveTo>
                  <a:lnTo>
                    <a:pt x="1243" y="1121"/>
                  </a:lnTo>
                  <a:lnTo>
                    <a:pt x="1058" y="1249"/>
                  </a:lnTo>
                  <a:lnTo>
                    <a:pt x="1080" y="1212"/>
                  </a:lnTo>
                  <a:lnTo>
                    <a:pt x="1265" y="1084"/>
                  </a:lnTo>
                  <a:close/>
                  <a:moveTo>
                    <a:pt x="844" y="1135"/>
                  </a:moveTo>
                  <a:lnTo>
                    <a:pt x="815" y="1183"/>
                  </a:lnTo>
                  <a:cubicBezTo>
                    <a:pt x="806" y="1193"/>
                    <a:pt x="799" y="1204"/>
                    <a:pt x="795" y="1215"/>
                  </a:cubicBezTo>
                  <a:lnTo>
                    <a:pt x="766" y="1264"/>
                  </a:lnTo>
                  <a:lnTo>
                    <a:pt x="672" y="1170"/>
                  </a:lnTo>
                  <a:lnTo>
                    <a:pt x="672" y="1170"/>
                  </a:lnTo>
                  <a:cubicBezTo>
                    <a:pt x="688" y="1183"/>
                    <a:pt x="708" y="1190"/>
                    <a:pt x="731" y="1190"/>
                  </a:cubicBezTo>
                  <a:cubicBezTo>
                    <a:pt x="754" y="1190"/>
                    <a:pt x="779" y="1183"/>
                    <a:pt x="798" y="1168"/>
                  </a:cubicBezTo>
                  <a:lnTo>
                    <a:pt x="844" y="1135"/>
                  </a:lnTo>
                  <a:close/>
                  <a:moveTo>
                    <a:pt x="1334" y="884"/>
                  </a:moveTo>
                  <a:cubicBezTo>
                    <a:pt x="1349" y="884"/>
                    <a:pt x="1362" y="890"/>
                    <a:pt x="1369" y="900"/>
                  </a:cubicBezTo>
                  <a:cubicBezTo>
                    <a:pt x="1383" y="920"/>
                    <a:pt x="1371" y="953"/>
                    <a:pt x="1345" y="972"/>
                  </a:cubicBezTo>
                  <a:lnTo>
                    <a:pt x="914" y="1275"/>
                  </a:lnTo>
                  <a:cubicBezTo>
                    <a:pt x="901" y="1283"/>
                    <a:pt x="886" y="1287"/>
                    <a:pt x="872" y="1287"/>
                  </a:cubicBezTo>
                  <a:cubicBezTo>
                    <a:pt x="858" y="1287"/>
                    <a:pt x="845" y="1283"/>
                    <a:pt x="839" y="1273"/>
                  </a:cubicBezTo>
                  <a:cubicBezTo>
                    <a:pt x="832" y="1264"/>
                    <a:pt x="830" y="1252"/>
                    <a:pt x="834" y="1239"/>
                  </a:cubicBezTo>
                  <a:cubicBezTo>
                    <a:pt x="839" y="1224"/>
                    <a:pt x="849" y="1211"/>
                    <a:pt x="863" y="1201"/>
                  </a:cubicBezTo>
                  <a:lnTo>
                    <a:pt x="1293" y="897"/>
                  </a:lnTo>
                  <a:cubicBezTo>
                    <a:pt x="1306" y="889"/>
                    <a:pt x="1320" y="884"/>
                    <a:pt x="1334" y="884"/>
                  </a:cubicBezTo>
                  <a:close/>
                  <a:moveTo>
                    <a:pt x="789" y="1255"/>
                  </a:moveTo>
                  <a:cubicBezTo>
                    <a:pt x="789" y="1270"/>
                    <a:pt x="792" y="1285"/>
                    <a:pt x="802" y="1299"/>
                  </a:cubicBezTo>
                  <a:cubicBezTo>
                    <a:pt x="818" y="1321"/>
                    <a:pt x="844" y="1333"/>
                    <a:pt x="873" y="1333"/>
                  </a:cubicBezTo>
                  <a:cubicBezTo>
                    <a:pt x="897" y="1333"/>
                    <a:pt x="921" y="1325"/>
                    <a:pt x="940" y="1310"/>
                  </a:cubicBezTo>
                  <a:lnTo>
                    <a:pt x="986" y="1278"/>
                  </a:lnTo>
                  <a:lnTo>
                    <a:pt x="957" y="1325"/>
                  </a:lnTo>
                  <a:cubicBezTo>
                    <a:pt x="949" y="1334"/>
                    <a:pt x="943" y="1344"/>
                    <a:pt x="939" y="1355"/>
                  </a:cubicBezTo>
                  <a:lnTo>
                    <a:pt x="907" y="1406"/>
                  </a:lnTo>
                  <a:lnTo>
                    <a:pt x="766" y="1265"/>
                  </a:lnTo>
                  <a:lnTo>
                    <a:pt x="789" y="1255"/>
                  </a:lnTo>
                  <a:close/>
                  <a:moveTo>
                    <a:pt x="1477" y="1027"/>
                  </a:moveTo>
                  <a:cubicBezTo>
                    <a:pt x="1491" y="1027"/>
                    <a:pt x="1504" y="1032"/>
                    <a:pt x="1511" y="1043"/>
                  </a:cubicBezTo>
                  <a:cubicBezTo>
                    <a:pt x="1525" y="1063"/>
                    <a:pt x="1514" y="1095"/>
                    <a:pt x="1487" y="1114"/>
                  </a:cubicBezTo>
                  <a:lnTo>
                    <a:pt x="1056" y="1417"/>
                  </a:lnTo>
                  <a:cubicBezTo>
                    <a:pt x="1043" y="1426"/>
                    <a:pt x="1029" y="1430"/>
                    <a:pt x="1016" y="1430"/>
                  </a:cubicBezTo>
                  <a:cubicBezTo>
                    <a:pt x="1001" y="1430"/>
                    <a:pt x="988" y="1425"/>
                    <a:pt x="981" y="1415"/>
                  </a:cubicBezTo>
                  <a:cubicBezTo>
                    <a:pt x="968" y="1395"/>
                    <a:pt x="979" y="1362"/>
                    <a:pt x="1005" y="1343"/>
                  </a:cubicBezTo>
                  <a:lnTo>
                    <a:pt x="1436" y="1040"/>
                  </a:lnTo>
                  <a:cubicBezTo>
                    <a:pt x="1448" y="1031"/>
                    <a:pt x="1462" y="1027"/>
                    <a:pt x="1477" y="1027"/>
                  </a:cubicBezTo>
                  <a:close/>
                  <a:moveTo>
                    <a:pt x="1547" y="1012"/>
                  </a:moveTo>
                  <a:lnTo>
                    <a:pt x="1547" y="1012"/>
                  </a:lnTo>
                  <a:cubicBezTo>
                    <a:pt x="1586" y="1052"/>
                    <a:pt x="1586" y="1116"/>
                    <a:pt x="1546" y="1156"/>
                  </a:cubicBezTo>
                  <a:lnTo>
                    <a:pt x="1174" y="1529"/>
                  </a:lnTo>
                  <a:cubicBezTo>
                    <a:pt x="1154" y="1548"/>
                    <a:pt x="1128" y="1558"/>
                    <a:pt x="1101" y="1558"/>
                  </a:cubicBezTo>
                  <a:cubicBezTo>
                    <a:pt x="1074" y="1558"/>
                    <a:pt x="1047" y="1548"/>
                    <a:pt x="1028" y="1529"/>
                  </a:cubicBezTo>
                  <a:lnTo>
                    <a:pt x="910" y="1411"/>
                  </a:lnTo>
                  <a:lnTo>
                    <a:pt x="932" y="1399"/>
                  </a:lnTo>
                  <a:cubicBezTo>
                    <a:pt x="932" y="1415"/>
                    <a:pt x="937" y="1429"/>
                    <a:pt x="945" y="1442"/>
                  </a:cubicBezTo>
                  <a:cubicBezTo>
                    <a:pt x="961" y="1464"/>
                    <a:pt x="987" y="1478"/>
                    <a:pt x="1018" y="1478"/>
                  </a:cubicBezTo>
                  <a:cubicBezTo>
                    <a:pt x="1042" y="1478"/>
                    <a:pt x="1065" y="1470"/>
                    <a:pt x="1085" y="1455"/>
                  </a:cubicBezTo>
                  <a:lnTo>
                    <a:pt x="1517" y="1152"/>
                  </a:lnTo>
                  <a:cubicBezTo>
                    <a:pt x="1564" y="1117"/>
                    <a:pt x="1580" y="1058"/>
                    <a:pt x="1550" y="1016"/>
                  </a:cubicBezTo>
                  <a:cubicBezTo>
                    <a:pt x="1549" y="1015"/>
                    <a:pt x="1548" y="1013"/>
                    <a:pt x="1547" y="1012"/>
                  </a:cubicBezTo>
                  <a:close/>
                  <a:moveTo>
                    <a:pt x="536" y="1"/>
                  </a:moveTo>
                  <a:cubicBezTo>
                    <a:pt x="498" y="1"/>
                    <a:pt x="460" y="14"/>
                    <a:pt x="432" y="42"/>
                  </a:cubicBezTo>
                  <a:lnTo>
                    <a:pt x="58" y="415"/>
                  </a:lnTo>
                  <a:cubicBezTo>
                    <a:pt x="0" y="473"/>
                    <a:pt x="0" y="567"/>
                    <a:pt x="58" y="625"/>
                  </a:cubicBezTo>
                  <a:lnTo>
                    <a:pt x="996" y="1560"/>
                  </a:lnTo>
                  <a:cubicBezTo>
                    <a:pt x="1023" y="1589"/>
                    <a:pt x="1060" y="1605"/>
                    <a:pt x="1100" y="1605"/>
                  </a:cubicBezTo>
                  <a:cubicBezTo>
                    <a:pt x="1139" y="1605"/>
                    <a:pt x="1176" y="1589"/>
                    <a:pt x="1204" y="1560"/>
                  </a:cubicBezTo>
                  <a:lnTo>
                    <a:pt x="1577" y="1188"/>
                  </a:lnTo>
                  <a:cubicBezTo>
                    <a:pt x="1635" y="1130"/>
                    <a:pt x="1635" y="1036"/>
                    <a:pt x="1577" y="978"/>
                  </a:cubicBezTo>
                  <a:lnTo>
                    <a:pt x="640" y="42"/>
                  </a:lnTo>
                  <a:cubicBezTo>
                    <a:pt x="613" y="14"/>
                    <a:pt x="575" y="1"/>
                    <a:pt x="53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6962193" y="2650052"/>
              <a:ext cx="74266" cy="72859"/>
            </a:xfrm>
            <a:custGeom>
              <a:avLst/>
              <a:gdLst/>
              <a:ahLst/>
              <a:cxnLst/>
              <a:rect l="l" t="t" r="r" b="b"/>
              <a:pathLst>
                <a:path w="1636" h="1605" extrusionOk="0">
                  <a:moveTo>
                    <a:pt x="1086" y="372"/>
                  </a:moveTo>
                  <a:lnTo>
                    <a:pt x="1271" y="500"/>
                  </a:lnTo>
                  <a:lnTo>
                    <a:pt x="1293" y="537"/>
                  </a:lnTo>
                  <a:lnTo>
                    <a:pt x="1108" y="409"/>
                  </a:lnTo>
                  <a:lnTo>
                    <a:pt x="1086" y="372"/>
                  </a:lnTo>
                  <a:close/>
                  <a:moveTo>
                    <a:pt x="1015" y="173"/>
                  </a:moveTo>
                  <a:cubicBezTo>
                    <a:pt x="1029" y="173"/>
                    <a:pt x="1045" y="178"/>
                    <a:pt x="1056" y="186"/>
                  </a:cubicBezTo>
                  <a:lnTo>
                    <a:pt x="1488" y="488"/>
                  </a:lnTo>
                  <a:cubicBezTo>
                    <a:pt x="1504" y="498"/>
                    <a:pt x="1514" y="514"/>
                    <a:pt x="1516" y="531"/>
                  </a:cubicBezTo>
                  <a:cubicBezTo>
                    <a:pt x="1518" y="540"/>
                    <a:pt x="1518" y="550"/>
                    <a:pt x="1511" y="561"/>
                  </a:cubicBezTo>
                  <a:cubicBezTo>
                    <a:pt x="1505" y="571"/>
                    <a:pt x="1492" y="576"/>
                    <a:pt x="1477" y="576"/>
                  </a:cubicBezTo>
                  <a:cubicBezTo>
                    <a:pt x="1464" y="576"/>
                    <a:pt x="1450" y="571"/>
                    <a:pt x="1436" y="563"/>
                  </a:cubicBezTo>
                  <a:lnTo>
                    <a:pt x="1007" y="260"/>
                  </a:lnTo>
                  <a:cubicBezTo>
                    <a:pt x="978" y="241"/>
                    <a:pt x="968" y="208"/>
                    <a:pt x="982" y="188"/>
                  </a:cubicBezTo>
                  <a:cubicBezTo>
                    <a:pt x="988" y="178"/>
                    <a:pt x="1002" y="173"/>
                    <a:pt x="1015" y="173"/>
                  </a:cubicBezTo>
                  <a:close/>
                  <a:moveTo>
                    <a:pt x="940" y="513"/>
                  </a:moveTo>
                  <a:lnTo>
                    <a:pt x="1125" y="642"/>
                  </a:lnTo>
                  <a:lnTo>
                    <a:pt x="1147" y="679"/>
                  </a:lnTo>
                  <a:lnTo>
                    <a:pt x="963" y="548"/>
                  </a:lnTo>
                  <a:lnTo>
                    <a:pt x="940" y="513"/>
                  </a:lnTo>
                  <a:close/>
                  <a:moveTo>
                    <a:pt x="873" y="318"/>
                  </a:moveTo>
                  <a:cubicBezTo>
                    <a:pt x="888" y="318"/>
                    <a:pt x="903" y="323"/>
                    <a:pt x="914" y="331"/>
                  </a:cubicBezTo>
                  <a:lnTo>
                    <a:pt x="1345" y="631"/>
                  </a:lnTo>
                  <a:cubicBezTo>
                    <a:pt x="1361" y="642"/>
                    <a:pt x="1372" y="658"/>
                    <a:pt x="1374" y="674"/>
                  </a:cubicBezTo>
                  <a:cubicBezTo>
                    <a:pt x="1376" y="683"/>
                    <a:pt x="1376" y="693"/>
                    <a:pt x="1369" y="704"/>
                  </a:cubicBezTo>
                  <a:cubicBezTo>
                    <a:pt x="1362" y="715"/>
                    <a:pt x="1350" y="720"/>
                    <a:pt x="1335" y="720"/>
                  </a:cubicBezTo>
                  <a:cubicBezTo>
                    <a:pt x="1321" y="720"/>
                    <a:pt x="1307" y="715"/>
                    <a:pt x="1294" y="706"/>
                  </a:cubicBezTo>
                  <a:lnTo>
                    <a:pt x="862" y="405"/>
                  </a:lnTo>
                  <a:cubicBezTo>
                    <a:pt x="836" y="387"/>
                    <a:pt x="826" y="353"/>
                    <a:pt x="839" y="334"/>
                  </a:cubicBezTo>
                  <a:cubicBezTo>
                    <a:pt x="846" y="324"/>
                    <a:pt x="859" y="318"/>
                    <a:pt x="873" y="318"/>
                  </a:cubicBezTo>
                  <a:close/>
                  <a:moveTo>
                    <a:pt x="801" y="657"/>
                  </a:moveTo>
                  <a:lnTo>
                    <a:pt x="986" y="785"/>
                  </a:lnTo>
                  <a:lnTo>
                    <a:pt x="1008" y="822"/>
                  </a:lnTo>
                  <a:lnTo>
                    <a:pt x="823" y="693"/>
                  </a:lnTo>
                  <a:lnTo>
                    <a:pt x="801" y="657"/>
                  </a:lnTo>
                  <a:close/>
                  <a:moveTo>
                    <a:pt x="733" y="456"/>
                  </a:moveTo>
                  <a:cubicBezTo>
                    <a:pt x="745" y="456"/>
                    <a:pt x="760" y="461"/>
                    <a:pt x="773" y="469"/>
                  </a:cubicBezTo>
                  <a:lnTo>
                    <a:pt x="1203" y="774"/>
                  </a:lnTo>
                  <a:cubicBezTo>
                    <a:pt x="1219" y="784"/>
                    <a:pt x="1229" y="800"/>
                    <a:pt x="1232" y="816"/>
                  </a:cubicBezTo>
                  <a:cubicBezTo>
                    <a:pt x="1234" y="824"/>
                    <a:pt x="1234" y="834"/>
                    <a:pt x="1226" y="844"/>
                  </a:cubicBezTo>
                  <a:cubicBezTo>
                    <a:pt x="1220" y="854"/>
                    <a:pt x="1206" y="859"/>
                    <a:pt x="1192" y="859"/>
                  </a:cubicBezTo>
                  <a:cubicBezTo>
                    <a:pt x="1178" y="859"/>
                    <a:pt x="1164" y="855"/>
                    <a:pt x="1151" y="846"/>
                  </a:cubicBezTo>
                  <a:lnTo>
                    <a:pt x="722" y="543"/>
                  </a:lnTo>
                  <a:cubicBezTo>
                    <a:pt x="696" y="525"/>
                    <a:pt x="683" y="492"/>
                    <a:pt x="698" y="472"/>
                  </a:cubicBezTo>
                  <a:cubicBezTo>
                    <a:pt x="704" y="461"/>
                    <a:pt x="718" y="456"/>
                    <a:pt x="733" y="456"/>
                  </a:cubicBezTo>
                  <a:close/>
                  <a:moveTo>
                    <a:pt x="660" y="800"/>
                  </a:moveTo>
                  <a:lnTo>
                    <a:pt x="845" y="930"/>
                  </a:lnTo>
                  <a:lnTo>
                    <a:pt x="867" y="967"/>
                  </a:lnTo>
                  <a:lnTo>
                    <a:pt x="682" y="837"/>
                  </a:lnTo>
                  <a:lnTo>
                    <a:pt x="660" y="800"/>
                  </a:lnTo>
                  <a:close/>
                  <a:moveTo>
                    <a:pt x="1420" y="684"/>
                  </a:moveTo>
                  <a:lnTo>
                    <a:pt x="1442" y="696"/>
                  </a:lnTo>
                  <a:lnTo>
                    <a:pt x="1299" y="840"/>
                  </a:lnTo>
                  <a:lnTo>
                    <a:pt x="1158" y="980"/>
                  </a:lnTo>
                  <a:lnTo>
                    <a:pt x="1126" y="928"/>
                  </a:lnTo>
                  <a:cubicBezTo>
                    <a:pt x="1123" y="917"/>
                    <a:pt x="1118" y="910"/>
                    <a:pt x="1109" y="900"/>
                  </a:cubicBezTo>
                  <a:lnTo>
                    <a:pt x="1079" y="852"/>
                  </a:lnTo>
                  <a:lnTo>
                    <a:pt x="1125" y="884"/>
                  </a:lnTo>
                  <a:cubicBezTo>
                    <a:pt x="1145" y="899"/>
                    <a:pt x="1168" y="906"/>
                    <a:pt x="1193" y="906"/>
                  </a:cubicBezTo>
                  <a:cubicBezTo>
                    <a:pt x="1223" y="906"/>
                    <a:pt x="1249" y="894"/>
                    <a:pt x="1263" y="872"/>
                  </a:cubicBezTo>
                  <a:cubicBezTo>
                    <a:pt x="1273" y="859"/>
                    <a:pt x="1276" y="843"/>
                    <a:pt x="1277" y="830"/>
                  </a:cubicBezTo>
                  <a:lnTo>
                    <a:pt x="1299" y="840"/>
                  </a:lnTo>
                  <a:lnTo>
                    <a:pt x="1271" y="790"/>
                  </a:lnTo>
                  <a:cubicBezTo>
                    <a:pt x="1265" y="778"/>
                    <a:pt x="1258" y="766"/>
                    <a:pt x="1249" y="756"/>
                  </a:cubicBezTo>
                  <a:lnTo>
                    <a:pt x="1220" y="706"/>
                  </a:lnTo>
                  <a:lnTo>
                    <a:pt x="1268" y="741"/>
                  </a:lnTo>
                  <a:cubicBezTo>
                    <a:pt x="1289" y="756"/>
                    <a:pt x="1312" y="763"/>
                    <a:pt x="1336" y="763"/>
                  </a:cubicBezTo>
                  <a:cubicBezTo>
                    <a:pt x="1367" y="763"/>
                    <a:pt x="1393" y="750"/>
                    <a:pt x="1408" y="727"/>
                  </a:cubicBezTo>
                  <a:cubicBezTo>
                    <a:pt x="1416" y="715"/>
                    <a:pt x="1419" y="700"/>
                    <a:pt x="1420" y="684"/>
                  </a:cubicBezTo>
                  <a:close/>
                  <a:moveTo>
                    <a:pt x="588" y="599"/>
                  </a:moveTo>
                  <a:cubicBezTo>
                    <a:pt x="602" y="599"/>
                    <a:pt x="618" y="604"/>
                    <a:pt x="629" y="611"/>
                  </a:cubicBezTo>
                  <a:lnTo>
                    <a:pt x="1061" y="916"/>
                  </a:lnTo>
                  <a:cubicBezTo>
                    <a:pt x="1077" y="927"/>
                    <a:pt x="1087" y="942"/>
                    <a:pt x="1089" y="958"/>
                  </a:cubicBezTo>
                  <a:cubicBezTo>
                    <a:pt x="1091" y="967"/>
                    <a:pt x="1091" y="976"/>
                    <a:pt x="1084" y="988"/>
                  </a:cubicBezTo>
                  <a:cubicBezTo>
                    <a:pt x="1077" y="997"/>
                    <a:pt x="1065" y="1002"/>
                    <a:pt x="1050" y="1002"/>
                  </a:cubicBezTo>
                  <a:cubicBezTo>
                    <a:pt x="1037" y="1002"/>
                    <a:pt x="1022" y="997"/>
                    <a:pt x="1009" y="989"/>
                  </a:cubicBezTo>
                  <a:lnTo>
                    <a:pt x="578" y="685"/>
                  </a:lnTo>
                  <a:cubicBezTo>
                    <a:pt x="562" y="674"/>
                    <a:pt x="551" y="659"/>
                    <a:pt x="549" y="643"/>
                  </a:cubicBezTo>
                  <a:cubicBezTo>
                    <a:pt x="547" y="635"/>
                    <a:pt x="547" y="625"/>
                    <a:pt x="555" y="614"/>
                  </a:cubicBezTo>
                  <a:cubicBezTo>
                    <a:pt x="561" y="604"/>
                    <a:pt x="574" y="599"/>
                    <a:pt x="588" y="599"/>
                  </a:cubicBezTo>
                  <a:close/>
                  <a:moveTo>
                    <a:pt x="517" y="941"/>
                  </a:moveTo>
                  <a:lnTo>
                    <a:pt x="701" y="1070"/>
                  </a:lnTo>
                  <a:lnTo>
                    <a:pt x="723" y="1107"/>
                  </a:lnTo>
                  <a:lnTo>
                    <a:pt x="539" y="977"/>
                  </a:lnTo>
                  <a:lnTo>
                    <a:pt x="517" y="941"/>
                  </a:lnTo>
                  <a:close/>
                  <a:moveTo>
                    <a:pt x="1133" y="971"/>
                  </a:moveTo>
                  <a:lnTo>
                    <a:pt x="1156" y="983"/>
                  </a:lnTo>
                  <a:lnTo>
                    <a:pt x="1015" y="1123"/>
                  </a:lnTo>
                  <a:lnTo>
                    <a:pt x="982" y="1067"/>
                  </a:lnTo>
                  <a:cubicBezTo>
                    <a:pt x="977" y="1058"/>
                    <a:pt x="973" y="1052"/>
                    <a:pt x="968" y="1045"/>
                  </a:cubicBezTo>
                  <a:lnTo>
                    <a:pt x="936" y="995"/>
                  </a:lnTo>
                  <a:lnTo>
                    <a:pt x="982" y="1027"/>
                  </a:lnTo>
                  <a:cubicBezTo>
                    <a:pt x="1002" y="1041"/>
                    <a:pt x="1025" y="1049"/>
                    <a:pt x="1049" y="1049"/>
                  </a:cubicBezTo>
                  <a:cubicBezTo>
                    <a:pt x="1079" y="1049"/>
                    <a:pt x="1105" y="1036"/>
                    <a:pt x="1120" y="1015"/>
                  </a:cubicBezTo>
                  <a:cubicBezTo>
                    <a:pt x="1129" y="1002"/>
                    <a:pt x="1131" y="987"/>
                    <a:pt x="1133" y="971"/>
                  </a:cubicBezTo>
                  <a:close/>
                  <a:moveTo>
                    <a:pt x="448" y="742"/>
                  </a:moveTo>
                  <a:cubicBezTo>
                    <a:pt x="461" y="742"/>
                    <a:pt x="475" y="747"/>
                    <a:pt x="488" y="756"/>
                  </a:cubicBezTo>
                  <a:lnTo>
                    <a:pt x="918" y="1058"/>
                  </a:lnTo>
                  <a:cubicBezTo>
                    <a:pt x="934" y="1069"/>
                    <a:pt x="945" y="1085"/>
                    <a:pt x="947" y="1102"/>
                  </a:cubicBezTo>
                  <a:cubicBezTo>
                    <a:pt x="949" y="1110"/>
                    <a:pt x="949" y="1121"/>
                    <a:pt x="942" y="1131"/>
                  </a:cubicBezTo>
                  <a:cubicBezTo>
                    <a:pt x="935" y="1140"/>
                    <a:pt x="922" y="1146"/>
                    <a:pt x="907" y="1146"/>
                  </a:cubicBezTo>
                  <a:cubicBezTo>
                    <a:pt x="894" y="1146"/>
                    <a:pt x="879" y="1141"/>
                    <a:pt x="867" y="1132"/>
                  </a:cubicBezTo>
                  <a:lnTo>
                    <a:pt x="437" y="830"/>
                  </a:lnTo>
                  <a:cubicBezTo>
                    <a:pt x="411" y="811"/>
                    <a:pt x="398" y="778"/>
                    <a:pt x="413" y="758"/>
                  </a:cubicBezTo>
                  <a:cubicBezTo>
                    <a:pt x="420" y="747"/>
                    <a:pt x="433" y="742"/>
                    <a:pt x="448" y="742"/>
                  </a:cubicBezTo>
                  <a:close/>
                  <a:moveTo>
                    <a:pt x="374" y="1084"/>
                  </a:moveTo>
                  <a:lnTo>
                    <a:pt x="559" y="1212"/>
                  </a:lnTo>
                  <a:lnTo>
                    <a:pt x="581" y="1249"/>
                  </a:lnTo>
                  <a:lnTo>
                    <a:pt x="396" y="1121"/>
                  </a:lnTo>
                  <a:lnTo>
                    <a:pt x="374" y="1084"/>
                  </a:lnTo>
                  <a:close/>
                  <a:moveTo>
                    <a:pt x="992" y="1114"/>
                  </a:moveTo>
                  <a:lnTo>
                    <a:pt x="1014" y="1126"/>
                  </a:lnTo>
                  <a:lnTo>
                    <a:pt x="873" y="1265"/>
                  </a:lnTo>
                  <a:lnTo>
                    <a:pt x="841" y="1214"/>
                  </a:lnTo>
                  <a:cubicBezTo>
                    <a:pt x="838" y="1204"/>
                    <a:pt x="831" y="1194"/>
                    <a:pt x="824" y="1185"/>
                  </a:cubicBezTo>
                  <a:lnTo>
                    <a:pt x="794" y="1136"/>
                  </a:lnTo>
                  <a:lnTo>
                    <a:pt x="794" y="1136"/>
                  </a:lnTo>
                  <a:lnTo>
                    <a:pt x="840" y="1169"/>
                  </a:lnTo>
                  <a:cubicBezTo>
                    <a:pt x="860" y="1184"/>
                    <a:pt x="884" y="1191"/>
                    <a:pt x="908" y="1191"/>
                  </a:cubicBezTo>
                  <a:cubicBezTo>
                    <a:pt x="938" y="1191"/>
                    <a:pt x="965" y="1179"/>
                    <a:pt x="978" y="1157"/>
                  </a:cubicBezTo>
                  <a:cubicBezTo>
                    <a:pt x="988" y="1144"/>
                    <a:pt x="991" y="1130"/>
                    <a:pt x="992" y="1114"/>
                  </a:cubicBezTo>
                  <a:close/>
                  <a:moveTo>
                    <a:pt x="304" y="884"/>
                  </a:moveTo>
                  <a:cubicBezTo>
                    <a:pt x="317" y="884"/>
                    <a:pt x="331" y="890"/>
                    <a:pt x="345" y="898"/>
                  </a:cubicBezTo>
                  <a:lnTo>
                    <a:pt x="776" y="1201"/>
                  </a:lnTo>
                  <a:cubicBezTo>
                    <a:pt x="802" y="1220"/>
                    <a:pt x="814" y="1252"/>
                    <a:pt x="799" y="1272"/>
                  </a:cubicBezTo>
                  <a:cubicBezTo>
                    <a:pt x="793" y="1281"/>
                    <a:pt x="779" y="1288"/>
                    <a:pt x="765" y="1288"/>
                  </a:cubicBezTo>
                  <a:cubicBezTo>
                    <a:pt x="751" y="1288"/>
                    <a:pt x="736" y="1283"/>
                    <a:pt x="724" y="1275"/>
                  </a:cubicBezTo>
                  <a:lnTo>
                    <a:pt x="293" y="972"/>
                  </a:lnTo>
                  <a:cubicBezTo>
                    <a:pt x="267" y="953"/>
                    <a:pt x="255" y="920"/>
                    <a:pt x="270" y="900"/>
                  </a:cubicBezTo>
                  <a:cubicBezTo>
                    <a:pt x="276" y="890"/>
                    <a:pt x="289" y="884"/>
                    <a:pt x="304" y="884"/>
                  </a:cubicBezTo>
                  <a:close/>
                  <a:moveTo>
                    <a:pt x="851" y="1256"/>
                  </a:moveTo>
                  <a:lnTo>
                    <a:pt x="873" y="1268"/>
                  </a:lnTo>
                  <a:lnTo>
                    <a:pt x="731" y="1407"/>
                  </a:lnTo>
                  <a:lnTo>
                    <a:pt x="701" y="1358"/>
                  </a:lnTo>
                  <a:cubicBezTo>
                    <a:pt x="697" y="1347"/>
                    <a:pt x="691" y="1337"/>
                    <a:pt x="682" y="1327"/>
                  </a:cubicBezTo>
                  <a:lnTo>
                    <a:pt x="654" y="1279"/>
                  </a:lnTo>
                  <a:lnTo>
                    <a:pt x="699" y="1311"/>
                  </a:lnTo>
                  <a:cubicBezTo>
                    <a:pt x="719" y="1326"/>
                    <a:pt x="743" y="1334"/>
                    <a:pt x="766" y="1334"/>
                  </a:cubicBezTo>
                  <a:cubicBezTo>
                    <a:pt x="797" y="1334"/>
                    <a:pt x="823" y="1321"/>
                    <a:pt x="838" y="1300"/>
                  </a:cubicBezTo>
                  <a:cubicBezTo>
                    <a:pt x="847" y="1286"/>
                    <a:pt x="850" y="1271"/>
                    <a:pt x="851" y="1256"/>
                  </a:cubicBezTo>
                  <a:close/>
                  <a:moveTo>
                    <a:pt x="161" y="1027"/>
                  </a:moveTo>
                  <a:cubicBezTo>
                    <a:pt x="175" y="1027"/>
                    <a:pt x="190" y="1032"/>
                    <a:pt x="202" y="1040"/>
                  </a:cubicBezTo>
                  <a:lnTo>
                    <a:pt x="634" y="1343"/>
                  </a:lnTo>
                  <a:cubicBezTo>
                    <a:pt x="660" y="1362"/>
                    <a:pt x="672" y="1395"/>
                    <a:pt x="657" y="1415"/>
                  </a:cubicBezTo>
                  <a:cubicBezTo>
                    <a:pt x="650" y="1425"/>
                    <a:pt x="638" y="1431"/>
                    <a:pt x="623" y="1431"/>
                  </a:cubicBezTo>
                  <a:cubicBezTo>
                    <a:pt x="609" y="1431"/>
                    <a:pt x="595" y="1425"/>
                    <a:pt x="582" y="1417"/>
                  </a:cubicBezTo>
                  <a:lnTo>
                    <a:pt x="151" y="1114"/>
                  </a:lnTo>
                  <a:cubicBezTo>
                    <a:pt x="124" y="1095"/>
                    <a:pt x="113" y="1063"/>
                    <a:pt x="127" y="1043"/>
                  </a:cubicBezTo>
                  <a:cubicBezTo>
                    <a:pt x="134" y="1032"/>
                    <a:pt x="146" y="1027"/>
                    <a:pt x="161" y="1027"/>
                  </a:cubicBezTo>
                  <a:close/>
                  <a:moveTo>
                    <a:pt x="1102" y="44"/>
                  </a:moveTo>
                  <a:cubicBezTo>
                    <a:pt x="1129" y="44"/>
                    <a:pt x="1155" y="54"/>
                    <a:pt x="1174" y="73"/>
                  </a:cubicBezTo>
                  <a:lnTo>
                    <a:pt x="1547" y="447"/>
                  </a:lnTo>
                  <a:cubicBezTo>
                    <a:pt x="1587" y="487"/>
                    <a:pt x="1587" y="551"/>
                    <a:pt x="1547" y="592"/>
                  </a:cubicBezTo>
                  <a:lnTo>
                    <a:pt x="1445" y="695"/>
                  </a:lnTo>
                  <a:lnTo>
                    <a:pt x="1411" y="641"/>
                  </a:lnTo>
                  <a:cubicBezTo>
                    <a:pt x="1408" y="632"/>
                    <a:pt x="1403" y="625"/>
                    <a:pt x="1397" y="616"/>
                  </a:cubicBezTo>
                  <a:lnTo>
                    <a:pt x="1367" y="567"/>
                  </a:lnTo>
                  <a:lnTo>
                    <a:pt x="1367" y="567"/>
                  </a:lnTo>
                  <a:lnTo>
                    <a:pt x="1413" y="599"/>
                  </a:lnTo>
                  <a:cubicBezTo>
                    <a:pt x="1432" y="613"/>
                    <a:pt x="1456" y="621"/>
                    <a:pt x="1479" y="621"/>
                  </a:cubicBezTo>
                  <a:cubicBezTo>
                    <a:pt x="1510" y="621"/>
                    <a:pt x="1536" y="607"/>
                    <a:pt x="1551" y="585"/>
                  </a:cubicBezTo>
                  <a:cubicBezTo>
                    <a:pt x="1563" y="568"/>
                    <a:pt x="1568" y="546"/>
                    <a:pt x="1564" y="524"/>
                  </a:cubicBezTo>
                  <a:cubicBezTo>
                    <a:pt x="1558" y="495"/>
                    <a:pt x="1542" y="469"/>
                    <a:pt x="1516" y="451"/>
                  </a:cubicBezTo>
                  <a:lnTo>
                    <a:pt x="1086" y="147"/>
                  </a:lnTo>
                  <a:cubicBezTo>
                    <a:pt x="1066" y="133"/>
                    <a:pt x="1042" y="127"/>
                    <a:pt x="1020" y="127"/>
                  </a:cubicBezTo>
                  <a:cubicBezTo>
                    <a:pt x="991" y="127"/>
                    <a:pt x="963" y="138"/>
                    <a:pt x="947" y="161"/>
                  </a:cubicBezTo>
                  <a:cubicBezTo>
                    <a:pt x="918" y="202"/>
                    <a:pt x="934" y="262"/>
                    <a:pt x="983" y="295"/>
                  </a:cubicBezTo>
                  <a:lnTo>
                    <a:pt x="994" y="304"/>
                  </a:lnTo>
                  <a:lnTo>
                    <a:pt x="1017" y="341"/>
                  </a:lnTo>
                  <a:lnTo>
                    <a:pt x="944" y="290"/>
                  </a:lnTo>
                  <a:cubicBezTo>
                    <a:pt x="924" y="275"/>
                    <a:pt x="900" y="269"/>
                    <a:pt x="878" y="269"/>
                  </a:cubicBezTo>
                  <a:cubicBezTo>
                    <a:pt x="848" y="269"/>
                    <a:pt x="821" y="280"/>
                    <a:pt x="804" y="303"/>
                  </a:cubicBezTo>
                  <a:cubicBezTo>
                    <a:pt x="776" y="344"/>
                    <a:pt x="792" y="405"/>
                    <a:pt x="839" y="439"/>
                  </a:cubicBezTo>
                  <a:lnTo>
                    <a:pt x="850" y="446"/>
                  </a:lnTo>
                  <a:lnTo>
                    <a:pt x="872" y="483"/>
                  </a:lnTo>
                  <a:lnTo>
                    <a:pt x="872" y="483"/>
                  </a:lnTo>
                  <a:lnTo>
                    <a:pt x="801" y="432"/>
                  </a:lnTo>
                  <a:cubicBezTo>
                    <a:pt x="781" y="418"/>
                    <a:pt x="758" y="411"/>
                    <a:pt x="736" y="411"/>
                  </a:cubicBezTo>
                  <a:cubicBezTo>
                    <a:pt x="706" y="411"/>
                    <a:pt x="678" y="423"/>
                    <a:pt x="662" y="446"/>
                  </a:cubicBezTo>
                  <a:cubicBezTo>
                    <a:pt x="634" y="487"/>
                    <a:pt x="649" y="547"/>
                    <a:pt x="697" y="580"/>
                  </a:cubicBezTo>
                  <a:lnTo>
                    <a:pt x="708" y="588"/>
                  </a:lnTo>
                  <a:lnTo>
                    <a:pt x="731" y="625"/>
                  </a:lnTo>
                  <a:lnTo>
                    <a:pt x="659" y="573"/>
                  </a:lnTo>
                  <a:cubicBezTo>
                    <a:pt x="639" y="559"/>
                    <a:pt x="616" y="552"/>
                    <a:pt x="593" y="552"/>
                  </a:cubicBezTo>
                  <a:cubicBezTo>
                    <a:pt x="564" y="552"/>
                    <a:pt x="536" y="564"/>
                    <a:pt x="520" y="587"/>
                  </a:cubicBezTo>
                  <a:cubicBezTo>
                    <a:pt x="508" y="604"/>
                    <a:pt x="503" y="626"/>
                    <a:pt x="507" y="650"/>
                  </a:cubicBezTo>
                  <a:cubicBezTo>
                    <a:pt x="512" y="678"/>
                    <a:pt x="529" y="704"/>
                    <a:pt x="555" y="722"/>
                  </a:cubicBezTo>
                  <a:lnTo>
                    <a:pt x="567" y="731"/>
                  </a:lnTo>
                  <a:lnTo>
                    <a:pt x="590" y="768"/>
                  </a:lnTo>
                  <a:lnTo>
                    <a:pt x="517" y="716"/>
                  </a:lnTo>
                  <a:cubicBezTo>
                    <a:pt x="497" y="702"/>
                    <a:pt x="473" y="695"/>
                    <a:pt x="451" y="695"/>
                  </a:cubicBezTo>
                  <a:cubicBezTo>
                    <a:pt x="421" y="695"/>
                    <a:pt x="394" y="707"/>
                    <a:pt x="377" y="729"/>
                  </a:cubicBezTo>
                  <a:cubicBezTo>
                    <a:pt x="349" y="769"/>
                    <a:pt x="365" y="831"/>
                    <a:pt x="413" y="863"/>
                  </a:cubicBezTo>
                  <a:lnTo>
                    <a:pt x="425" y="872"/>
                  </a:lnTo>
                  <a:lnTo>
                    <a:pt x="448" y="909"/>
                  </a:lnTo>
                  <a:lnTo>
                    <a:pt x="375" y="857"/>
                  </a:lnTo>
                  <a:cubicBezTo>
                    <a:pt x="355" y="843"/>
                    <a:pt x="332" y="836"/>
                    <a:pt x="309" y="836"/>
                  </a:cubicBezTo>
                  <a:cubicBezTo>
                    <a:pt x="280" y="836"/>
                    <a:pt x="253" y="848"/>
                    <a:pt x="237" y="870"/>
                  </a:cubicBezTo>
                  <a:cubicBezTo>
                    <a:pt x="208" y="911"/>
                    <a:pt x="223" y="972"/>
                    <a:pt x="271" y="1006"/>
                  </a:cubicBezTo>
                  <a:lnTo>
                    <a:pt x="282" y="1015"/>
                  </a:lnTo>
                  <a:lnTo>
                    <a:pt x="306" y="1052"/>
                  </a:lnTo>
                  <a:lnTo>
                    <a:pt x="232" y="1000"/>
                  </a:lnTo>
                  <a:cubicBezTo>
                    <a:pt x="212" y="986"/>
                    <a:pt x="188" y="979"/>
                    <a:pt x="166" y="979"/>
                  </a:cubicBezTo>
                  <a:cubicBezTo>
                    <a:pt x="137" y="979"/>
                    <a:pt x="109" y="991"/>
                    <a:pt x="93" y="1014"/>
                  </a:cubicBezTo>
                  <a:cubicBezTo>
                    <a:pt x="64" y="1054"/>
                    <a:pt x="80" y="1115"/>
                    <a:pt x="127" y="1149"/>
                  </a:cubicBezTo>
                  <a:lnTo>
                    <a:pt x="559" y="1453"/>
                  </a:lnTo>
                  <a:cubicBezTo>
                    <a:pt x="578" y="1468"/>
                    <a:pt x="602" y="1475"/>
                    <a:pt x="625" y="1475"/>
                  </a:cubicBezTo>
                  <a:cubicBezTo>
                    <a:pt x="656" y="1475"/>
                    <a:pt x="682" y="1462"/>
                    <a:pt x="697" y="1441"/>
                  </a:cubicBezTo>
                  <a:cubicBezTo>
                    <a:pt x="706" y="1427"/>
                    <a:pt x="708" y="1413"/>
                    <a:pt x="710" y="1397"/>
                  </a:cubicBezTo>
                  <a:lnTo>
                    <a:pt x="733" y="1410"/>
                  </a:lnTo>
                  <a:lnTo>
                    <a:pt x="614" y="1528"/>
                  </a:lnTo>
                  <a:cubicBezTo>
                    <a:pt x="595" y="1547"/>
                    <a:pt x="568" y="1556"/>
                    <a:pt x="542" y="1556"/>
                  </a:cubicBezTo>
                  <a:cubicBezTo>
                    <a:pt x="515" y="1556"/>
                    <a:pt x="489" y="1547"/>
                    <a:pt x="469" y="1528"/>
                  </a:cubicBezTo>
                  <a:lnTo>
                    <a:pt x="96" y="1154"/>
                  </a:lnTo>
                  <a:cubicBezTo>
                    <a:pt x="54" y="1115"/>
                    <a:pt x="54" y="1051"/>
                    <a:pt x="93" y="1010"/>
                  </a:cubicBezTo>
                  <a:lnTo>
                    <a:pt x="1029" y="73"/>
                  </a:lnTo>
                  <a:cubicBezTo>
                    <a:pt x="1049" y="54"/>
                    <a:pt x="1073" y="44"/>
                    <a:pt x="1102" y="44"/>
                  </a:cubicBezTo>
                  <a:close/>
                  <a:moveTo>
                    <a:pt x="1100" y="1"/>
                  </a:moveTo>
                  <a:cubicBezTo>
                    <a:pt x="1061" y="1"/>
                    <a:pt x="1023" y="14"/>
                    <a:pt x="994" y="42"/>
                  </a:cubicBezTo>
                  <a:lnTo>
                    <a:pt x="59" y="978"/>
                  </a:lnTo>
                  <a:cubicBezTo>
                    <a:pt x="1" y="1036"/>
                    <a:pt x="1" y="1130"/>
                    <a:pt x="59" y="1188"/>
                  </a:cubicBezTo>
                  <a:lnTo>
                    <a:pt x="433" y="1560"/>
                  </a:lnTo>
                  <a:cubicBezTo>
                    <a:pt x="461" y="1589"/>
                    <a:pt x="498" y="1605"/>
                    <a:pt x="538" y="1605"/>
                  </a:cubicBezTo>
                  <a:cubicBezTo>
                    <a:pt x="577" y="1605"/>
                    <a:pt x="614" y="1589"/>
                    <a:pt x="641" y="1560"/>
                  </a:cubicBezTo>
                  <a:lnTo>
                    <a:pt x="1577" y="625"/>
                  </a:lnTo>
                  <a:cubicBezTo>
                    <a:pt x="1635" y="567"/>
                    <a:pt x="1635" y="473"/>
                    <a:pt x="1577" y="415"/>
                  </a:cubicBezTo>
                  <a:lnTo>
                    <a:pt x="1204" y="42"/>
                  </a:lnTo>
                  <a:cubicBezTo>
                    <a:pt x="1176" y="14"/>
                    <a:pt x="1138" y="1"/>
                    <a:pt x="1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7110317" y="2724909"/>
              <a:ext cx="15389" cy="15389"/>
            </a:xfrm>
            <a:custGeom>
              <a:avLst/>
              <a:gdLst/>
              <a:ahLst/>
              <a:cxnLst/>
              <a:rect l="l" t="t" r="r" b="b"/>
              <a:pathLst>
                <a:path w="339" h="339" extrusionOk="0">
                  <a:moveTo>
                    <a:pt x="169" y="47"/>
                  </a:moveTo>
                  <a:cubicBezTo>
                    <a:pt x="236" y="47"/>
                    <a:pt x="292" y="103"/>
                    <a:pt x="292" y="170"/>
                  </a:cubicBezTo>
                  <a:cubicBezTo>
                    <a:pt x="292" y="237"/>
                    <a:pt x="236" y="293"/>
                    <a:pt x="169" y="293"/>
                  </a:cubicBezTo>
                  <a:cubicBezTo>
                    <a:pt x="169" y="293"/>
                    <a:pt x="168" y="293"/>
                    <a:pt x="168" y="293"/>
                  </a:cubicBezTo>
                  <a:cubicBezTo>
                    <a:pt x="101" y="293"/>
                    <a:pt x="46" y="238"/>
                    <a:pt x="46" y="170"/>
                  </a:cubicBezTo>
                  <a:cubicBezTo>
                    <a:pt x="46" y="103"/>
                    <a:pt x="102" y="47"/>
                    <a:pt x="169" y="47"/>
                  </a:cubicBezTo>
                  <a:close/>
                  <a:moveTo>
                    <a:pt x="169" y="1"/>
                  </a:moveTo>
                  <a:cubicBezTo>
                    <a:pt x="77" y="1"/>
                    <a:pt x="1" y="77"/>
                    <a:pt x="1" y="170"/>
                  </a:cubicBezTo>
                  <a:cubicBezTo>
                    <a:pt x="1" y="263"/>
                    <a:pt x="76" y="338"/>
                    <a:pt x="169" y="338"/>
                  </a:cubicBezTo>
                  <a:cubicBezTo>
                    <a:pt x="261" y="338"/>
                    <a:pt x="338" y="264"/>
                    <a:pt x="338" y="170"/>
                  </a:cubicBezTo>
                  <a:cubicBezTo>
                    <a:pt x="338" y="78"/>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6965552" y="2724909"/>
              <a:ext cx="15389" cy="15389"/>
            </a:xfrm>
            <a:custGeom>
              <a:avLst/>
              <a:gdLst/>
              <a:ahLst/>
              <a:cxnLst/>
              <a:rect l="l" t="t" r="r" b="b"/>
              <a:pathLst>
                <a:path w="339" h="339" extrusionOk="0">
                  <a:moveTo>
                    <a:pt x="169" y="47"/>
                  </a:moveTo>
                  <a:cubicBezTo>
                    <a:pt x="237" y="47"/>
                    <a:pt x="292" y="103"/>
                    <a:pt x="292" y="170"/>
                  </a:cubicBezTo>
                  <a:cubicBezTo>
                    <a:pt x="292" y="237"/>
                    <a:pt x="236" y="293"/>
                    <a:pt x="169" y="293"/>
                  </a:cubicBezTo>
                  <a:cubicBezTo>
                    <a:pt x="169" y="293"/>
                    <a:pt x="168" y="293"/>
                    <a:pt x="168" y="293"/>
                  </a:cubicBezTo>
                  <a:cubicBezTo>
                    <a:pt x="101" y="293"/>
                    <a:pt x="47" y="238"/>
                    <a:pt x="47" y="170"/>
                  </a:cubicBezTo>
                  <a:cubicBezTo>
                    <a:pt x="47" y="103"/>
                    <a:pt x="102" y="47"/>
                    <a:pt x="169" y="47"/>
                  </a:cubicBezTo>
                  <a:close/>
                  <a:moveTo>
                    <a:pt x="169" y="1"/>
                  </a:moveTo>
                  <a:cubicBezTo>
                    <a:pt x="77" y="1"/>
                    <a:pt x="1" y="77"/>
                    <a:pt x="1" y="170"/>
                  </a:cubicBezTo>
                  <a:cubicBezTo>
                    <a:pt x="1" y="263"/>
                    <a:pt x="76" y="338"/>
                    <a:pt x="169" y="338"/>
                  </a:cubicBezTo>
                  <a:cubicBezTo>
                    <a:pt x="263" y="338"/>
                    <a:pt x="338" y="264"/>
                    <a:pt x="338" y="170"/>
                  </a:cubicBezTo>
                  <a:cubicBezTo>
                    <a:pt x="338" y="78"/>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7037957" y="2652594"/>
              <a:ext cx="15344" cy="15344"/>
            </a:xfrm>
            <a:custGeom>
              <a:avLst/>
              <a:gdLst/>
              <a:ahLst/>
              <a:cxnLst/>
              <a:rect l="l" t="t" r="r" b="b"/>
              <a:pathLst>
                <a:path w="338" h="338" extrusionOk="0">
                  <a:moveTo>
                    <a:pt x="169" y="47"/>
                  </a:moveTo>
                  <a:cubicBezTo>
                    <a:pt x="236" y="47"/>
                    <a:pt x="292" y="102"/>
                    <a:pt x="292" y="169"/>
                  </a:cubicBezTo>
                  <a:cubicBezTo>
                    <a:pt x="292" y="237"/>
                    <a:pt x="236" y="292"/>
                    <a:pt x="169" y="292"/>
                  </a:cubicBezTo>
                  <a:cubicBezTo>
                    <a:pt x="102" y="292"/>
                    <a:pt x="47" y="237"/>
                    <a:pt x="47" y="169"/>
                  </a:cubicBezTo>
                  <a:cubicBezTo>
                    <a:pt x="46" y="102"/>
                    <a:pt x="100" y="47"/>
                    <a:pt x="169" y="47"/>
                  </a:cubicBezTo>
                  <a:close/>
                  <a:moveTo>
                    <a:pt x="169" y="1"/>
                  </a:moveTo>
                  <a:cubicBezTo>
                    <a:pt x="77" y="1"/>
                    <a:pt x="0" y="75"/>
                    <a:pt x="0" y="169"/>
                  </a:cubicBezTo>
                  <a:cubicBezTo>
                    <a:pt x="0" y="263"/>
                    <a:pt x="76" y="338"/>
                    <a:pt x="169" y="338"/>
                  </a:cubicBezTo>
                  <a:cubicBezTo>
                    <a:pt x="262" y="338"/>
                    <a:pt x="338" y="263"/>
                    <a:pt x="338" y="169"/>
                  </a:cubicBezTo>
                  <a:cubicBezTo>
                    <a:pt x="338" y="77"/>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7037957" y="2797359"/>
              <a:ext cx="15344" cy="15344"/>
            </a:xfrm>
            <a:custGeom>
              <a:avLst/>
              <a:gdLst/>
              <a:ahLst/>
              <a:cxnLst/>
              <a:rect l="l" t="t" r="r" b="b"/>
              <a:pathLst>
                <a:path w="338" h="338" extrusionOk="0">
                  <a:moveTo>
                    <a:pt x="169" y="47"/>
                  </a:moveTo>
                  <a:cubicBezTo>
                    <a:pt x="236" y="47"/>
                    <a:pt x="292" y="102"/>
                    <a:pt x="292" y="169"/>
                  </a:cubicBezTo>
                  <a:cubicBezTo>
                    <a:pt x="292" y="236"/>
                    <a:pt x="236" y="292"/>
                    <a:pt x="169" y="292"/>
                  </a:cubicBezTo>
                  <a:cubicBezTo>
                    <a:pt x="102" y="292"/>
                    <a:pt x="47" y="236"/>
                    <a:pt x="47" y="169"/>
                  </a:cubicBezTo>
                  <a:cubicBezTo>
                    <a:pt x="47" y="102"/>
                    <a:pt x="102" y="47"/>
                    <a:pt x="169" y="47"/>
                  </a:cubicBezTo>
                  <a:close/>
                  <a:moveTo>
                    <a:pt x="169" y="1"/>
                  </a:moveTo>
                  <a:cubicBezTo>
                    <a:pt x="77" y="1"/>
                    <a:pt x="0" y="75"/>
                    <a:pt x="0" y="169"/>
                  </a:cubicBezTo>
                  <a:cubicBezTo>
                    <a:pt x="0" y="261"/>
                    <a:pt x="76" y="338"/>
                    <a:pt x="169" y="338"/>
                  </a:cubicBezTo>
                  <a:cubicBezTo>
                    <a:pt x="263" y="338"/>
                    <a:pt x="338" y="262"/>
                    <a:pt x="338" y="169"/>
                  </a:cubicBezTo>
                  <a:cubicBezTo>
                    <a:pt x="337" y="75"/>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7002186" y="2689137"/>
              <a:ext cx="86931" cy="86931"/>
            </a:xfrm>
            <a:custGeom>
              <a:avLst/>
              <a:gdLst/>
              <a:ahLst/>
              <a:cxnLst/>
              <a:rect l="l" t="t" r="r" b="b"/>
              <a:pathLst>
                <a:path w="1915" h="1915" extrusionOk="0">
                  <a:moveTo>
                    <a:pt x="957" y="47"/>
                  </a:moveTo>
                  <a:cubicBezTo>
                    <a:pt x="986" y="47"/>
                    <a:pt x="1016" y="49"/>
                    <a:pt x="1049" y="53"/>
                  </a:cubicBezTo>
                  <a:lnTo>
                    <a:pt x="1049" y="217"/>
                  </a:lnTo>
                  <a:cubicBezTo>
                    <a:pt x="1015" y="213"/>
                    <a:pt x="986" y="210"/>
                    <a:pt x="957" y="210"/>
                  </a:cubicBezTo>
                  <a:cubicBezTo>
                    <a:pt x="927" y="210"/>
                    <a:pt x="898" y="213"/>
                    <a:pt x="865" y="217"/>
                  </a:cubicBezTo>
                  <a:lnTo>
                    <a:pt x="865" y="53"/>
                  </a:lnTo>
                  <a:cubicBezTo>
                    <a:pt x="898" y="49"/>
                    <a:pt x="927" y="47"/>
                    <a:pt x="957" y="47"/>
                  </a:cubicBezTo>
                  <a:close/>
                  <a:moveTo>
                    <a:pt x="820" y="59"/>
                  </a:moveTo>
                  <a:lnTo>
                    <a:pt x="820" y="225"/>
                  </a:lnTo>
                  <a:cubicBezTo>
                    <a:pt x="518" y="282"/>
                    <a:pt x="280" y="519"/>
                    <a:pt x="223" y="823"/>
                  </a:cubicBezTo>
                  <a:lnTo>
                    <a:pt x="57" y="823"/>
                  </a:lnTo>
                  <a:cubicBezTo>
                    <a:pt x="116" y="429"/>
                    <a:pt x="428" y="118"/>
                    <a:pt x="820" y="59"/>
                  </a:cubicBezTo>
                  <a:close/>
                  <a:moveTo>
                    <a:pt x="1094" y="59"/>
                  </a:moveTo>
                  <a:cubicBezTo>
                    <a:pt x="1286" y="88"/>
                    <a:pt x="1462" y="175"/>
                    <a:pt x="1602" y="314"/>
                  </a:cubicBezTo>
                  <a:cubicBezTo>
                    <a:pt x="1742" y="455"/>
                    <a:pt x="1829" y="631"/>
                    <a:pt x="1858" y="823"/>
                  </a:cubicBezTo>
                  <a:lnTo>
                    <a:pt x="1691" y="823"/>
                  </a:lnTo>
                  <a:cubicBezTo>
                    <a:pt x="1635" y="520"/>
                    <a:pt x="1397" y="282"/>
                    <a:pt x="1094" y="225"/>
                  </a:cubicBezTo>
                  <a:lnTo>
                    <a:pt x="1094" y="59"/>
                  </a:lnTo>
                  <a:close/>
                  <a:moveTo>
                    <a:pt x="217" y="867"/>
                  </a:moveTo>
                  <a:cubicBezTo>
                    <a:pt x="212" y="900"/>
                    <a:pt x="210" y="930"/>
                    <a:pt x="210" y="960"/>
                  </a:cubicBezTo>
                  <a:cubicBezTo>
                    <a:pt x="210" y="987"/>
                    <a:pt x="211" y="1018"/>
                    <a:pt x="217" y="1051"/>
                  </a:cubicBezTo>
                  <a:lnTo>
                    <a:pt x="52" y="1051"/>
                  </a:lnTo>
                  <a:cubicBezTo>
                    <a:pt x="48" y="1018"/>
                    <a:pt x="47" y="987"/>
                    <a:pt x="47" y="960"/>
                  </a:cubicBezTo>
                  <a:cubicBezTo>
                    <a:pt x="47" y="930"/>
                    <a:pt x="48" y="902"/>
                    <a:pt x="52" y="867"/>
                  </a:cubicBezTo>
                  <a:close/>
                  <a:moveTo>
                    <a:pt x="1862" y="867"/>
                  </a:moveTo>
                  <a:cubicBezTo>
                    <a:pt x="1866" y="900"/>
                    <a:pt x="1867" y="930"/>
                    <a:pt x="1867" y="960"/>
                  </a:cubicBezTo>
                  <a:cubicBezTo>
                    <a:pt x="1867" y="988"/>
                    <a:pt x="1866" y="1019"/>
                    <a:pt x="1862" y="1051"/>
                  </a:cubicBezTo>
                  <a:lnTo>
                    <a:pt x="1697" y="1051"/>
                  </a:lnTo>
                  <a:cubicBezTo>
                    <a:pt x="1700" y="1018"/>
                    <a:pt x="1704" y="987"/>
                    <a:pt x="1704" y="960"/>
                  </a:cubicBezTo>
                  <a:cubicBezTo>
                    <a:pt x="1704" y="930"/>
                    <a:pt x="1703" y="900"/>
                    <a:pt x="1697" y="867"/>
                  </a:cubicBezTo>
                  <a:close/>
                  <a:moveTo>
                    <a:pt x="970" y="259"/>
                  </a:moveTo>
                  <a:cubicBezTo>
                    <a:pt x="985" y="259"/>
                    <a:pt x="999" y="260"/>
                    <a:pt x="1015" y="261"/>
                  </a:cubicBezTo>
                  <a:cubicBezTo>
                    <a:pt x="1033" y="262"/>
                    <a:pt x="1050" y="265"/>
                    <a:pt x="1068" y="267"/>
                  </a:cubicBezTo>
                  <a:lnTo>
                    <a:pt x="1094" y="271"/>
                  </a:lnTo>
                  <a:cubicBezTo>
                    <a:pt x="1371" y="327"/>
                    <a:pt x="1590" y="545"/>
                    <a:pt x="1646" y="823"/>
                  </a:cubicBezTo>
                  <a:lnTo>
                    <a:pt x="1650" y="849"/>
                  </a:lnTo>
                  <a:cubicBezTo>
                    <a:pt x="1652" y="868"/>
                    <a:pt x="1655" y="887"/>
                    <a:pt x="1656" y="904"/>
                  </a:cubicBezTo>
                  <a:cubicBezTo>
                    <a:pt x="1657" y="923"/>
                    <a:pt x="1658" y="941"/>
                    <a:pt x="1658" y="960"/>
                  </a:cubicBezTo>
                  <a:lnTo>
                    <a:pt x="1658" y="961"/>
                  </a:lnTo>
                  <a:cubicBezTo>
                    <a:pt x="1658" y="979"/>
                    <a:pt x="1657" y="998"/>
                    <a:pt x="1656" y="1016"/>
                  </a:cubicBezTo>
                  <a:cubicBezTo>
                    <a:pt x="1655" y="1034"/>
                    <a:pt x="1652" y="1052"/>
                    <a:pt x="1650" y="1072"/>
                  </a:cubicBezTo>
                  <a:lnTo>
                    <a:pt x="1646" y="1098"/>
                  </a:lnTo>
                  <a:cubicBezTo>
                    <a:pt x="1590" y="1374"/>
                    <a:pt x="1371" y="1594"/>
                    <a:pt x="1094" y="1648"/>
                  </a:cubicBezTo>
                  <a:lnTo>
                    <a:pt x="1068" y="1653"/>
                  </a:lnTo>
                  <a:cubicBezTo>
                    <a:pt x="1051" y="1656"/>
                    <a:pt x="1034" y="1658"/>
                    <a:pt x="1017" y="1659"/>
                  </a:cubicBezTo>
                  <a:cubicBezTo>
                    <a:pt x="999" y="1661"/>
                    <a:pt x="981" y="1662"/>
                    <a:pt x="962" y="1662"/>
                  </a:cubicBezTo>
                  <a:lnTo>
                    <a:pt x="940" y="1662"/>
                  </a:lnTo>
                  <a:cubicBezTo>
                    <a:pt x="927" y="1662"/>
                    <a:pt x="913" y="1661"/>
                    <a:pt x="899" y="1659"/>
                  </a:cubicBezTo>
                  <a:cubicBezTo>
                    <a:pt x="882" y="1658"/>
                    <a:pt x="865" y="1656"/>
                    <a:pt x="845" y="1653"/>
                  </a:cubicBezTo>
                  <a:lnTo>
                    <a:pt x="819" y="1648"/>
                  </a:lnTo>
                  <a:cubicBezTo>
                    <a:pt x="542" y="1594"/>
                    <a:pt x="323" y="1374"/>
                    <a:pt x="268" y="1098"/>
                  </a:cubicBezTo>
                  <a:lnTo>
                    <a:pt x="264" y="1072"/>
                  </a:lnTo>
                  <a:cubicBezTo>
                    <a:pt x="261" y="1053"/>
                    <a:pt x="259" y="1035"/>
                    <a:pt x="258" y="1018"/>
                  </a:cubicBezTo>
                  <a:cubicBezTo>
                    <a:pt x="256" y="999"/>
                    <a:pt x="255" y="979"/>
                    <a:pt x="255" y="960"/>
                  </a:cubicBezTo>
                  <a:lnTo>
                    <a:pt x="255" y="958"/>
                  </a:lnTo>
                  <a:cubicBezTo>
                    <a:pt x="255" y="940"/>
                    <a:pt x="256" y="920"/>
                    <a:pt x="258" y="902"/>
                  </a:cubicBezTo>
                  <a:cubicBezTo>
                    <a:pt x="259" y="884"/>
                    <a:pt x="261" y="867"/>
                    <a:pt x="264" y="847"/>
                  </a:cubicBezTo>
                  <a:lnTo>
                    <a:pt x="268" y="821"/>
                  </a:lnTo>
                  <a:cubicBezTo>
                    <a:pt x="323" y="544"/>
                    <a:pt x="542" y="325"/>
                    <a:pt x="819" y="270"/>
                  </a:cubicBezTo>
                  <a:lnTo>
                    <a:pt x="846" y="267"/>
                  </a:lnTo>
                  <a:cubicBezTo>
                    <a:pt x="865" y="265"/>
                    <a:pt x="882" y="262"/>
                    <a:pt x="899" y="261"/>
                  </a:cubicBezTo>
                  <a:cubicBezTo>
                    <a:pt x="915" y="260"/>
                    <a:pt x="931" y="259"/>
                    <a:pt x="946" y="259"/>
                  </a:cubicBezTo>
                  <a:close/>
                  <a:moveTo>
                    <a:pt x="224" y="1095"/>
                  </a:moveTo>
                  <a:cubicBezTo>
                    <a:pt x="281" y="1397"/>
                    <a:pt x="519" y="1636"/>
                    <a:pt x="822" y="1693"/>
                  </a:cubicBezTo>
                  <a:lnTo>
                    <a:pt x="822" y="1858"/>
                  </a:lnTo>
                  <a:lnTo>
                    <a:pt x="820" y="1858"/>
                  </a:lnTo>
                  <a:cubicBezTo>
                    <a:pt x="428" y="1799"/>
                    <a:pt x="117" y="1488"/>
                    <a:pt x="58" y="1095"/>
                  </a:cubicBezTo>
                  <a:close/>
                  <a:moveTo>
                    <a:pt x="1858" y="1095"/>
                  </a:moveTo>
                  <a:cubicBezTo>
                    <a:pt x="1797" y="1488"/>
                    <a:pt x="1486" y="1799"/>
                    <a:pt x="1094" y="1858"/>
                  </a:cubicBezTo>
                  <a:lnTo>
                    <a:pt x="1094" y="1693"/>
                  </a:lnTo>
                  <a:cubicBezTo>
                    <a:pt x="1397" y="1636"/>
                    <a:pt x="1635" y="1397"/>
                    <a:pt x="1691" y="1095"/>
                  </a:cubicBezTo>
                  <a:close/>
                  <a:moveTo>
                    <a:pt x="1049" y="1700"/>
                  </a:moveTo>
                  <a:lnTo>
                    <a:pt x="1049" y="1865"/>
                  </a:lnTo>
                  <a:cubicBezTo>
                    <a:pt x="1015" y="1868"/>
                    <a:pt x="986" y="1870"/>
                    <a:pt x="957" y="1870"/>
                  </a:cubicBezTo>
                  <a:cubicBezTo>
                    <a:pt x="927" y="1870"/>
                    <a:pt x="898" y="1868"/>
                    <a:pt x="865" y="1865"/>
                  </a:cubicBezTo>
                  <a:lnTo>
                    <a:pt x="865" y="1700"/>
                  </a:lnTo>
                  <a:cubicBezTo>
                    <a:pt x="897" y="1705"/>
                    <a:pt x="926" y="1707"/>
                    <a:pt x="955" y="1707"/>
                  </a:cubicBezTo>
                  <a:cubicBezTo>
                    <a:pt x="986" y="1707"/>
                    <a:pt x="1016" y="1704"/>
                    <a:pt x="1049" y="1700"/>
                  </a:cubicBezTo>
                  <a:close/>
                  <a:moveTo>
                    <a:pt x="955" y="1"/>
                  </a:moveTo>
                  <a:cubicBezTo>
                    <a:pt x="931" y="1"/>
                    <a:pt x="907" y="2"/>
                    <a:pt x="881" y="3"/>
                  </a:cubicBezTo>
                  <a:cubicBezTo>
                    <a:pt x="867" y="5"/>
                    <a:pt x="853" y="6"/>
                    <a:pt x="839" y="8"/>
                  </a:cubicBezTo>
                  <a:lnTo>
                    <a:pt x="834" y="8"/>
                  </a:lnTo>
                  <a:lnTo>
                    <a:pt x="819" y="9"/>
                  </a:lnTo>
                  <a:cubicBezTo>
                    <a:pt x="402" y="74"/>
                    <a:pt x="71" y="403"/>
                    <a:pt x="11" y="821"/>
                  </a:cubicBezTo>
                  <a:lnTo>
                    <a:pt x="8" y="841"/>
                  </a:lnTo>
                  <a:lnTo>
                    <a:pt x="8" y="842"/>
                  </a:lnTo>
                  <a:cubicBezTo>
                    <a:pt x="7" y="856"/>
                    <a:pt x="6" y="870"/>
                    <a:pt x="5" y="883"/>
                  </a:cubicBezTo>
                  <a:cubicBezTo>
                    <a:pt x="1" y="909"/>
                    <a:pt x="0" y="934"/>
                    <a:pt x="0" y="958"/>
                  </a:cubicBezTo>
                  <a:cubicBezTo>
                    <a:pt x="0" y="982"/>
                    <a:pt x="1" y="1007"/>
                    <a:pt x="5" y="1034"/>
                  </a:cubicBezTo>
                  <a:lnTo>
                    <a:pt x="8" y="1073"/>
                  </a:lnTo>
                  <a:lnTo>
                    <a:pt x="8" y="1074"/>
                  </a:lnTo>
                  <a:lnTo>
                    <a:pt x="11" y="1094"/>
                  </a:lnTo>
                  <a:cubicBezTo>
                    <a:pt x="71" y="1511"/>
                    <a:pt x="402" y="1842"/>
                    <a:pt x="819" y="1904"/>
                  </a:cubicBezTo>
                  <a:lnTo>
                    <a:pt x="838" y="1906"/>
                  </a:lnTo>
                  <a:lnTo>
                    <a:pt x="839" y="1906"/>
                  </a:lnTo>
                  <a:lnTo>
                    <a:pt x="882" y="1910"/>
                  </a:lnTo>
                  <a:cubicBezTo>
                    <a:pt x="908" y="1912"/>
                    <a:pt x="934" y="1914"/>
                    <a:pt x="956" y="1914"/>
                  </a:cubicBezTo>
                  <a:cubicBezTo>
                    <a:pt x="979" y="1914"/>
                    <a:pt x="1004" y="1912"/>
                    <a:pt x="1030" y="1910"/>
                  </a:cubicBezTo>
                  <a:cubicBezTo>
                    <a:pt x="1044" y="1909"/>
                    <a:pt x="1057" y="1907"/>
                    <a:pt x="1073" y="1906"/>
                  </a:cubicBezTo>
                  <a:lnTo>
                    <a:pt x="1076" y="1906"/>
                  </a:lnTo>
                  <a:lnTo>
                    <a:pt x="1094" y="1904"/>
                  </a:lnTo>
                  <a:cubicBezTo>
                    <a:pt x="1513" y="1842"/>
                    <a:pt x="1843" y="1511"/>
                    <a:pt x="1902" y="1094"/>
                  </a:cubicBezTo>
                  <a:lnTo>
                    <a:pt x="1904" y="1094"/>
                  </a:lnTo>
                  <a:lnTo>
                    <a:pt x="1906" y="1074"/>
                  </a:lnTo>
                  <a:lnTo>
                    <a:pt x="1906" y="1071"/>
                  </a:lnTo>
                  <a:lnTo>
                    <a:pt x="1910" y="1035"/>
                  </a:lnTo>
                  <a:cubicBezTo>
                    <a:pt x="1913" y="1007"/>
                    <a:pt x="1914" y="982"/>
                    <a:pt x="1914" y="957"/>
                  </a:cubicBezTo>
                  <a:cubicBezTo>
                    <a:pt x="1914" y="933"/>
                    <a:pt x="1912" y="908"/>
                    <a:pt x="1910" y="883"/>
                  </a:cubicBezTo>
                  <a:lnTo>
                    <a:pt x="1906" y="844"/>
                  </a:lnTo>
                  <a:lnTo>
                    <a:pt x="1906" y="840"/>
                  </a:lnTo>
                  <a:lnTo>
                    <a:pt x="1904" y="820"/>
                  </a:lnTo>
                  <a:lnTo>
                    <a:pt x="1902" y="820"/>
                  </a:lnTo>
                  <a:cubicBezTo>
                    <a:pt x="1873" y="617"/>
                    <a:pt x="1781" y="428"/>
                    <a:pt x="1634" y="281"/>
                  </a:cubicBezTo>
                  <a:cubicBezTo>
                    <a:pt x="1485" y="133"/>
                    <a:pt x="1298" y="40"/>
                    <a:pt x="1094" y="12"/>
                  </a:cubicBezTo>
                  <a:lnTo>
                    <a:pt x="1082" y="11"/>
                  </a:lnTo>
                  <a:lnTo>
                    <a:pt x="1075" y="9"/>
                  </a:lnTo>
                  <a:cubicBezTo>
                    <a:pt x="1072" y="9"/>
                    <a:pt x="1068" y="8"/>
                    <a:pt x="1066" y="8"/>
                  </a:cubicBezTo>
                  <a:cubicBezTo>
                    <a:pt x="1061" y="8"/>
                    <a:pt x="1057" y="6"/>
                    <a:pt x="1052" y="6"/>
                  </a:cubicBezTo>
                  <a:cubicBezTo>
                    <a:pt x="1044" y="5"/>
                    <a:pt x="1036" y="5"/>
                    <a:pt x="1029" y="3"/>
                  </a:cubicBezTo>
                  <a:cubicBezTo>
                    <a:pt x="1003" y="2"/>
                    <a:pt x="979" y="1"/>
                    <a:pt x="95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7018074" y="2705162"/>
              <a:ext cx="55110" cy="55110"/>
            </a:xfrm>
            <a:custGeom>
              <a:avLst/>
              <a:gdLst/>
              <a:ahLst/>
              <a:cxnLst/>
              <a:rect l="l" t="t" r="r" b="b"/>
              <a:pathLst>
                <a:path w="1214" h="1214" extrusionOk="0">
                  <a:moveTo>
                    <a:pt x="739" y="55"/>
                  </a:moveTo>
                  <a:cubicBezTo>
                    <a:pt x="943" y="104"/>
                    <a:pt x="1107" y="267"/>
                    <a:pt x="1155" y="473"/>
                  </a:cubicBezTo>
                  <a:lnTo>
                    <a:pt x="1091" y="473"/>
                  </a:lnTo>
                  <a:lnTo>
                    <a:pt x="1091" y="739"/>
                  </a:lnTo>
                  <a:lnTo>
                    <a:pt x="1155" y="739"/>
                  </a:lnTo>
                  <a:cubicBezTo>
                    <a:pt x="1107" y="942"/>
                    <a:pt x="943" y="1106"/>
                    <a:pt x="739" y="1156"/>
                  </a:cubicBezTo>
                  <a:lnTo>
                    <a:pt x="739" y="1092"/>
                  </a:lnTo>
                  <a:lnTo>
                    <a:pt x="474" y="1092"/>
                  </a:lnTo>
                  <a:lnTo>
                    <a:pt x="474" y="1156"/>
                  </a:lnTo>
                  <a:cubicBezTo>
                    <a:pt x="269" y="1107"/>
                    <a:pt x="106" y="944"/>
                    <a:pt x="58" y="739"/>
                  </a:cubicBezTo>
                  <a:lnTo>
                    <a:pt x="122" y="739"/>
                  </a:lnTo>
                  <a:lnTo>
                    <a:pt x="122" y="473"/>
                  </a:lnTo>
                  <a:lnTo>
                    <a:pt x="58" y="473"/>
                  </a:lnTo>
                  <a:cubicBezTo>
                    <a:pt x="106" y="269"/>
                    <a:pt x="269" y="106"/>
                    <a:pt x="474" y="55"/>
                  </a:cubicBezTo>
                  <a:lnTo>
                    <a:pt x="474" y="120"/>
                  </a:lnTo>
                  <a:lnTo>
                    <a:pt x="739" y="120"/>
                  </a:lnTo>
                  <a:lnTo>
                    <a:pt x="739" y="55"/>
                  </a:lnTo>
                  <a:close/>
                  <a:moveTo>
                    <a:pt x="520" y="0"/>
                  </a:moveTo>
                  <a:lnTo>
                    <a:pt x="493" y="6"/>
                  </a:lnTo>
                  <a:cubicBezTo>
                    <a:pt x="248" y="51"/>
                    <a:pt x="52" y="246"/>
                    <a:pt x="6" y="492"/>
                  </a:cubicBezTo>
                  <a:lnTo>
                    <a:pt x="1" y="519"/>
                  </a:lnTo>
                  <a:lnTo>
                    <a:pt x="76" y="519"/>
                  </a:lnTo>
                  <a:lnTo>
                    <a:pt x="76" y="693"/>
                  </a:lnTo>
                  <a:lnTo>
                    <a:pt x="1" y="693"/>
                  </a:lnTo>
                  <a:lnTo>
                    <a:pt x="6" y="721"/>
                  </a:lnTo>
                  <a:cubicBezTo>
                    <a:pt x="52" y="966"/>
                    <a:pt x="247" y="1162"/>
                    <a:pt x="493" y="1208"/>
                  </a:cubicBezTo>
                  <a:lnTo>
                    <a:pt x="520" y="1213"/>
                  </a:lnTo>
                  <a:lnTo>
                    <a:pt x="520" y="1137"/>
                  </a:lnTo>
                  <a:lnTo>
                    <a:pt x="694" y="1137"/>
                  </a:lnTo>
                  <a:lnTo>
                    <a:pt x="694" y="1213"/>
                  </a:lnTo>
                  <a:lnTo>
                    <a:pt x="722" y="1208"/>
                  </a:lnTo>
                  <a:cubicBezTo>
                    <a:pt x="968" y="1162"/>
                    <a:pt x="1163" y="966"/>
                    <a:pt x="1208" y="721"/>
                  </a:cubicBezTo>
                  <a:lnTo>
                    <a:pt x="1213" y="693"/>
                  </a:lnTo>
                  <a:lnTo>
                    <a:pt x="1138" y="693"/>
                  </a:lnTo>
                  <a:lnTo>
                    <a:pt x="1138" y="519"/>
                  </a:lnTo>
                  <a:lnTo>
                    <a:pt x="1213" y="519"/>
                  </a:lnTo>
                  <a:lnTo>
                    <a:pt x="1208" y="492"/>
                  </a:lnTo>
                  <a:cubicBezTo>
                    <a:pt x="1163" y="246"/>
                    <a:pt x="968" y="51"/>
                    <a:pt x="722" y="6"/>
                  </a:cubicBezTo>
                  <a:lnTo>
                    <a:pt x="694" y="0"/>
                  </a:lnTo>
                  <a:lnTo>
                    <a:pt x="694" y="75"/>
                  </a:lnTo>
                  <a:lnTo>
                    <a:pt x="520" y="75"/>
                  </a:lnTo>
                  <a:lnTo>
                    <a:pt x="52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024656" y="2711653"/>
              <a:ext cx="41990" cy="42036"/>
            </a:xfrm>
            <a:custGeom>
              <a:avLst/>
              <a:gdLst/>
              <a:ahLst/>
              <a:cxnLst/>
              <a:rect l="l" t="t" r="r" b="b"/>
              <a:pathLst>
                <a:path w="925" h="926" extrusionOk="0">
                  <a:moveTo>
                    <a:pt x="462" y="45"/>
                  </a:moveTo>
                  <a:cubicBezTo>
                    <a:pt x="692" y="45"/>
                    <a:pt x="878" y="233"/>
                    <a:pt x="878" y="462"/>
                  </a:cubicBezTo>
                  <a:cubicBezTo>
                    <a:pt x="878" y="692"/>
                    <a:pt x="692" y="878"/>
                    <a:pt x="462" y="878"/>
                  </a:cubicBezTo>
                  <a:cubicBezTo>
                    <a:pt x="233" y="878"/>
                    <a:pt x="45" y="692"/>
                    <a:pt x="45" y="462"/>
                  </a:cubicBezTo>
                  <a:cubicBezTo>
                    <a:pt x="44" y="233"/>
                    <a:pt x="232" y="45"/>
                    <a:pt x="462" y="45"/>
                  </a:cubicBezTo>
                  <a:close/>
                  <a:moveTo>
                    <a:pt x="462" y="1"/>
                  </a:moveTo>
                  <a:cubicBezTo>
                    <a:pt x="207" y="1"/>
                    <a:pt x="0" y="208"/>
                    <a:pt x="0" y="463"/>
                  </a:cubicBezTo>
                  <a:cubicBezTo>
                    <a:pt x="0" y="719"/>
                    <a:pt x="207" y="926"/>
                    <a:pt x="462" y="926"/>
                  </a:cubicBezTo>
                  <a:cubicBezTo>
                    <a:pt x="718" y="926"/>
                    <a:pt x="925" y="719"/>
                    <a:pt x="925" y="463"/>
                  </a:cubicBezTo>
                  <a:cubicBezTo>
                    <a:pt x="925" y="208"/>
                    <a:pt x="718" y="1"/>
                    <a:pt x="4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028469" y="2715466"/>
              <a:ext cx="34364" cy="34364"/>
            </a:xfrm>
            <a:custGeom>
              <a:avLst/>
              <a:gdLst/>
              <a:ahLst/>
              <a:cxnLst/>
              <a:rect l="l" t="t" r="r" b="b"/>
              <a:pathLst>
                <a:path w="757" h="757" extrusionOk="0">
                  <a:moveTo>
                    <a:pt x="378" y="46"/>
                  </a:moveTo>
                  <a:cubicBezTo>
                    <a:pt x="561" y="46"/>
                    <a:pt x="710" y="195"/>
                    <a:pt x="710" y="378"/>
                  </a:cubicBezTo>
                  <a:cubicBezTo>
                    <a:pt x="710" y="561"/>
                    <a:pt x="561" y="710"/>
                    <a:pt x="378" y="710"/>
                  </a:cubicBezTo>
                  <a:cubicBezTo>
                    <a:pt x="195" y="710"/>
                    <a:pt x="46" y="561"/>
                    <a:pt x="46" y="378"/>
                  </a:cubicBezTo>
                  <a:cubicBezTo>
                    <a:pt x="46" y="196"/>
                    <a:pt x="195" y="46"/>
                    <a:pt x="378" y="46"/>
                  </a:cubicBezTo>
                  <a:close/>
                  <a:moveTo>
                    <a:pt x="378" y="0"/>
                  </a:moveTo>
                  <a:cubicBezTo>
                    <a:pt x="170" y="0"/>
                    <a:pt x="0" y="170"/>
                    <a:pt x="0" y="378"/>
                  </a:cubicBezTo>
                  <a:cubicBezTo>
                    <a:pt x="0" y="588"/>
                    <a:pt x="170" y="756"/>
                    <a:pt x="378" y="756"/>
                  </a:cubicBezTo>
                  <a:cubicBezTo>
                    <a:pt x="587" y="756"/>
                    <a:pt x="757" y="587"/>
                    <a:pt x="757" y="378"/>
                  </a:cubicBezTo>
                  <a:cubicBezTo>
                    <a:pt x="757" y="170"/>
                    <a:pt x="587" y="0"/>
                    <a:pt x="3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7031919" y="2718689"/>
              <a:ext cx="27509" cy="27736"/>
            </a:xfrm>
            <a:custGeom>
              <a:avLst/>
              <a:gdLst/>
              <a:ahLst/>
              <a:cxnLst/>
              <a:rect l="l" t="t" r="r" b="b"/>
              <a:pathLst>
                <a:path w="606" h="611" extrusionOk="0">
                  <a:moveTo>
                    <a:pt x="304" y="101"/>
                  </a:moveTo>
                  <a:lnTo>
                    <a:pt x="317" y="103"/>
                  </a:lnTo>
                  <a:cubicBezTo>
                    <a:pt x="326" y="103"/>
                    <a:pt x="334" y="104"/>
                    <a:pt x="343" y="105"/>
                  </a:cubicBezTo>
                  <a:lnTo>
                    <a:pt x="370" y="114"/>
                  </a:lnTo>
                  <a:cubicBezTo>
                    <a:pt x="379" y="116"/>
                    <a:pt x="386" y="120"/>
                    <a:pt x="395" y="122"/>
                  </a:cubicBezTo>
                  <a:lnTo>
                    <a:pt x="418" y="137"/>
                  </a:lnTo>
                  <a:cubicBezTo>
                    <a:pt x="425" y="142"/>
                    <a:pt x="433" y="147"/>
                    <a:pt x="438" y="153"/>
                  </a:cubicBezTo>
                  <a:lnTo>
                    <a:pt x="458" y="173"/>
                  </a:lnTo>
                  <a:lnTo>
                    <a:pt x="474" y="193"/>
                  </a:lnTo>
                  <a:lnTo>
                    <a:pt x="486" y="216"/>
                  </a:lnTo>
                  <a:cubicBezTo>
                    <a:pt x="491" y="224"/>
                    <a:pt x="494" y="232"/>
                    <a:pt x="497" y="240"/>
                  </a:cubicBezTo>
                  <a:lnTo>
                    <a:pt x="505" y="268"/>
                  </a:lnTo>
                  <a:cubicBezTo>
                    <a:pt x="507" y="275"/>
                    <a:pt x="508" y="285"/>
                    <a:pt x="508" y="293"/>
                  </a:cubicBezTo>
                  <a:lnTo>
                    <a:pt x="510" y="307"/>
                  </a:lnTo>
                  <a:lnTo>
                    <a:pt x="508" y="321"/>
                  </a:lnTo>
                  <a:cubicBezTo>
                    <a:pt x="508" y="331"/>
                    <a:pt x="507" y="338"/>
                    <a:pt x="505" y="347"/>
                  </a:cubicBezTo>
                  <a:lnTo>
                    <a:pt x="497" y="374"/>
                  </a:lnTo>
                  <a:cubicBezTo>
                    <a:pt x="495" y="383"/>
                    <a:pt x="491" y="390"/>
                    <a:pt x="489" y="398"/>
                  </a:cubicBezTo>
                  <a:lnTo>
                    <a:pt x="475" y="422"/>
                  </a:lnTo>
                  <a:lnTo>
                    <a:pt x="459" y="442"/>
                  </a:lnTo>
                  <a:lnTo>
                    <a:pt x="439" y="462"/>
                  </a:lnTo>
                  <a:lnTo>
                    <a:pt x="420" y="478"/>
                  </a:lnTo>
                  <a:lnTo>
                    <a:pt x="396" y="490"/>
                  </a:lnTo>
                  <a:cubicBezTo>
                    <a:pt x="388" y="494"/>
                    <a:pt x="380" y="497"/>
                    <a:pt x="373" y="501"/>
                  </a:cubicBezTo>
                  <a:lnTo>
                    <a:pt x="344" y="507"/>
                  </a:lnTo>
                  <a:cubicBezTo>
                    <a:pt x="337" y="509"/>
                    <a:pt x="327" y="510"/>
                    <a:pt x="320" y="510"/>
                  </a:cubicBezTo>
                  <a:lnTo>
                    <a:pt x="305" y="511"/>
                  </a:lnTo>
                  <a:lnTo>
                    <a:pt x="290" y="510"/>
                  </a:lnTo>
                  <a:cubicBezTo>
                    <a:pt x="281" y="510"/>
                    <a:pt x="273" y="509"/>
                    <a:pt x="265" y="507"/>
                  </a:cubicBezTo>
                  <a:lnTo>
                    <a:pt x="249" y="505"/>
                  </a:lnTo>
                  <a:lnTo>
                    <a:pt x="239" y="501"/>
                  </a:lnTo>
                  <a:cubicBezTo>
                    <a:pt x="231" y="499"/>
                    <a:pt x="223" y="494"/>
                    <a:pt x="215" y="490"/>
                  </a:cubicBezTo>
                  <a:lnTo>
                    <a:pt x="191" y="478"/>
                  </a:lnTo>
                  <a:lnTo>
                    <a:pt x="172" y="462"/>
                  </a:lnTo>
                  <a:lnTo>
                    <a:pt x="152" y="442"/>
                  </a:lnTo>
                  <a:lnTo>
                    <a:pt x="136" y="422"/>
                  </a:lnTo>
                  <a:lnTo>
                    <a:pt x="122" y="396"/>
                  </a:lnTo>
                  <a:cubicBezTo>
                    <a:pt x="117" y="389"/>
                    <a:pt x="115" y="381"/>
                    <a:pt x="112" y="373"/>
                  </a:cubicBezTo>
                  <a:lnTo>
                    <a:pt x="105" y="346"/>
                  </a:lnTo>
                  <a:cubicBezTo>
                    <a:pt x="104" y="337"/>
                    <a:pt x="102" y="328"/>
                    <a:pt x="102" y="320"/>
                  </a:cubicBezTo>
                  <a:lnTo>
                    <a:pt x="101" y="306"/>
                  </a:lnTo>
                  <a:lnTo>
                    <a:pt x="96" y="294"/>
                  </a:lnTo>
                  <a:cubicBezTo>
                    <a:pt x="96" y="285"/>
                    <a:pt x="98" y="277"/>
                    <a:pt x="99" y="269"/>
                  </a:cubicBezTo>
                  <a:lnTo>
                    <a:pt x="107" y="241"/>
                  </a:lnTo>
                  <a:cubicBezTo>
                    <a:pt x="110" y="233"/>
                    <a:pt x="114" y="225"/>
                    <a:pt x="116" y="217"/>
                  </a:cubicBezTo>
                  <a:lnTo>
                    <a:pt x="131" y="193"/>
                  </a:lnTo>
                  <a:cubicBezTo>
                    <a:pt x="136" y="185"/>
                    <a:pt x="142" y="178"/>
                    <a:pt x="147" y="173"/>
                  </a:cubicBezTo>
                  <a:lnTo>
                    <a:pt x="167" y="153"/>
                  </a:lnTo>
                  <a:cubicBezTo>
                    <a:pt x="173" y="147"/>
                    <a:pt x="180" y="142"/>
                    <a:pt x="188" y="137"/>
                  </a:cubicBezTo>
                  <a:lnTo>
                    <a:pt x="211" y="124"/>
                  </a:lnTo>
                  <a:cubicBezTo>
                    <a:pt x="220" y="120"/>
                    <a:pt x="227" y="117"/>
                    <a:pt x="235" y="114"/>
                  </a:cubicBezTo>
                  <a:lnTo>
                    <a:pt x="263" y="105"/>
                  </a:lnTo>
                  <a:cubicBezTo>
                    <a:pt x="270" y="104"/>
                    <a:pt x="280" y="103"/>
                    <a:pt x="289" y="103"/>
                  </a:cubicBezTo>
                  <a:lnTo>
                    <a:pt x="304" y="101"/>
                  </a:lnTo>
                  <a:close/>
                  <a:moveTo>
                    <a:pt x="304" y="1"/>
                  </a:moveTo>
                  <a:cubicBezTo>
                    <a:pt x="286" y="1"/>
                    <a:pt x="273" y="14"/>
                    <a:pt x="268" y="31"/>
                  </a:cubicBezTo>
                  <a:cubicBezTo>
                    <a:pt x="260" y="19"/>
                    <a:pt x="247" y="10"/>
                    <a:pt x="233" y="10"/>
                  </a:cubicBezTo>
                  <a:lnTo>
                    <a:pt x="225" y="11"/>
                  </a:lnTo>
                  <a:cubicBezTo>
                    <a:pt x="209" y="16"/>
                    <a:pt x="199" y="31"/>
                    <a:pt x="199" y="50"/>
                  </a:cubicBezTo>
                  <a:cubicBezTo>
                    <a:pt x="190" y="42"/>
                    <a:pt x="178" y="38"/>
                    <a:pt x="167" y="38"/>
                  </a:cubicBezTo>
                  <a:cubicBezTo>
                    <a:pt x="162" y="38"/>
                    <a:pt x="156" y="39"/>
                    <a:pt x="152" y="42"/>
                  </a:cubicBezTo>
                  <a:cubicBezTo>
                    <a:pt x="144" y="46"/>
                    <a:pt x="138" y="54"/>
                    <a:pt x="135" y="63"/>
                  </a:cubicBezTo>
                  <a:cubicBezTo>
                    <a:pt x="132" y="69"/>
                    <a:pt x="132" y="78"/>
                    <a:pt x="135" y="85"/>
                  </a:cubicBezTo>
                  <a:cubicBezTo>
                    <a:pt x="129" y="82"/>
                    <a:pt x="121" y="80"/>
                    <a:pt x="114" y="80"/>
                  </a:cubicBezTo>
                  <a:cubicBezTo>
                    <a:pt x="104" y="80"/>
                    <a:pt x="95" y="83"/>
                    <a:pt x="89" y="89"/>
                  </a:cubicBezTo>
                  <a:cubicBezTo>
                    <a:pt x="77" y="101"/>
                    <a:pt x="75" y="120"/>
                    <a:pt x="85" y="136"/>
                  </a:cubicBezTo>
                  <a:cubicBezTo>
                    <a:pt x="81" y="135"/>
                    <a:pt x="77" y="135"/>
                    <a:pt x="74" y="135"/>
                  </a:cubicBezTo>
                  <a:cubicBezTo>
                    <a:pt x="60" y="135"/>
                    <a:pt x="47" y="141"/>
                    <a:pt x="41" y="152"/>
                  </a:cubicBezTo>
                  <a:cubicBezTo>
                    <a:pt x="33" y="166"/>
                    <a:pt x="37" y="184"/>
                    <a:pt x="49" y="198"/>
                  </a:cubicBezTo>
                  <a:cubicBezTo>
                    <a:pt x="31" y="198"/>
                    <a:pt x="15" y="209"/>
                    <a:pt x="11" y="224"/>
                  </a:cubicBezTo>
                  <a:cubicBezTo>
                    <a:pt x="9" y="233"/>
                    <a:pt x="10" y="242"/>
                    <a:pt x="15" y="251"/>
                  </a:cubicBezTo>
                  <a:cubicBezTo>
                    <a:pt x="19" y="257"/>
                    <a:pt x="25" y="262"/>
                    <a:pt x="31" y="267"/>
                  </a:cubicBezTo>
                  <a:cubicBezTo>
                    <a:pt x="14" y="272"/>
                    <a:pt x="0" y="286"/>
                    <a:pt x="0" y="301"/>
                  </a:cubicBezTo>
                  <a:cubicBezTo>
                    <a:pt x="0" y="319"/>
                    <a:pt x="12" y="332"/>
                    <a:pt x="31" y="337"/>
                  </a:cubicBezTo>
                  <a:cubicBezTo>
                    <a:pt x="15" y="348"/>
                    <a:pt x="7" y="364"/>
                    <a:pt x="11" y="379"/>
                  </a:cubicBezTo>
                  <a:cubicBezTo>
                    <a:pt x="15" y="395"/>
                    <a:pt x="31" y="406"/>
                    <a:pt x="49" y="407"/>
                  </a:cubicBezTo>
                  <a:cubicBezTo>
                    <a:pt x="44" y="412"/>
                    <a:pt x="40" y="421"/>
                    <a:pt x="37" y="427"/>
                  </a:cubicBezTo>
                  <a:cubicBezTo>
                    <a:pt x="35" y="436"/>
                    <a:pt x="36" y="446"/>
                    <a:pt x="40" y="453"/>
                  </a:cubicBezTo>
                  <a:cubicBezTo>
                    <a:pt x="45" y="469"/>
                    <a:pt x="58" y="477"/>
                    <a:pt x="72" y="477"/>
                  </a:cubicBezTo>
                  <a:cubicBezTo>
                    <a:pt x="76" y="477"/>
                    <a:pt x="79" y="476"/>
                    <a:pt x="83" y="475"/>
                  </a:cubicBezTo>
                  <a:lnTo>
                    <a:pt x="83" y="475"/>
                  </a:lnTo>
                  <a:cubicBezTo>
                    <a:pt x="79" y="480"/>
                    <a:pt x="78" y="485"/>
                    <a:pt x="77" y="489"/>
                  </a:cubicBezTo>
                  <a:cubicBezTo>
                    <a:pt x="74" y="502"/>
                    <a:pt x="78" y="514"/>
                    <a:pt x="86" y="522"/>
                  </a:cubicBezTo>
                  <a:cubicBezTo>
                    <a:pt x="93" y="528"/>
                    <a:pt x="102" y="532"/>
                    <a:pt x="112" y="532"/>
                  </a:cubicBezTo>
                  <a:cubicBezTo>
                    <a:pt x="119" y="532"/>
                    <a:pt x="126" y="530"/>
                    <a:pt x="133" y="526"/>
                  </a:cubicBezTo>
                  <a:lnTo>
                    <a:pt x="133" y="526"/>
                  </a:lnTo>
                  <a:cubicBezTo>
                    <a:pt x="132" y="533"/>
                    <a:pt x="132" y="542"/>
                    <a:pt x="133" y="548"/>
                  </a:cubicBezTo>
                  <a:cubicBezTo>
                    <a:pt x="136" y="558"/>
                    <a:pt x="142" y="565"/>
                    <a:pt x="149" y="569"/>
                  </a:cubicBezTo>
                  <a:lnTo>
                    <a:pt x="160" y="574"/>
                  </a:lnTo>
                  <a:lnTo>
                    <a:pt x="167" y="574"/>
                  </a:lnTo>
                  <a:cubicBezTo>
                    <a:pt x="177" y="574"/>
                    <a:pt x="188" y="569"/>
                    <a:pt x="195" y="562"/>
                  </a:cubicBezTo>
                  <a:cubicBezTo>
                    <a:pt x="196" y="580"/>
                    <a:pt x="206" y="596"/>
                    <a:pt x="223" y="600"/>
                  </a:cubicBezTo>
                  <a:lnTo>
                    <a:pt x="231" y="601"/>
                  </a:lnTo>
                  <a:cubicBezTo>
                    <a:pt x="244" y="601"/>
                    <a:pt x="258" y="594"/>
                    <a:pt x="265" y="580"/>
                  </a:cubicBezTo>
                  <a:cubicBezTo>
                    <a:pt x="270" y="597"/>
                    <a:pt x="285" y="610"/>
                    <a:pt x="301" y="610"/>
                  </a:cubicBezTo>
                  <a:cubicBezTo>
                    <a:pt x="318" y="610"/>
                    <a:pt x="331" y="599"/>
                    <a:pt x="337" y="580"/>
                  </a:cubicBezTo>
                  <a:cubicBezTo>
                    <a:pt x="344" y="594"/>
                    <a:pt x="358" y="601"/>
                    <a:pt x="370" y="601"/>
                  </a:cubicBezTo>
                  <a:lnTo>
                    <a:pt x="380" y="600"/>
                  </a:lnTo>
                  <a:cubicBezTo>
                    <a:pt x="396" y="596"/>
                    <a:pt x="406" y="580"/>
                    <a:pt x="406" y="562"/>
                  </a:cubicBezTo>
                  <a:cubicBezTo>
                    <a:pt x="415" y="569"/>
                    <a:pt x="426" y="574"/>
                    <a:pt x="436" y="574"/>
                  </a:cubicBezTo>
                  <a:cubicBezTo>
                    <a:pt x="442" y="574"/>
                    <a:pt x="447" y="572"/>
                    <a:pt x="453" y="569"/>
                  </a:cubicBezTo>
                  <a:cubicBezTo>
                    <a:pt x="460" y="564"/>
                    <a:pt x="465" y="558"/>
                    <a:pt x="469" y="547"/>
                  </a:cubicBezTo>
                  <a:cubicBezTo>
                    <a:pt x="470" y="541"/>
                    <a:pt x="470" y="532"/>
                    <a:pt x="469" y="525"/>
                  </a:cubicBezTo>
                  <a:lnTo>
                    <a:pt x="469" y="525"/>
                  </a:lnTo>
                  <a:cubicBezTo>
                    <a:pt x="475" y="528"/>
                    <a:pt x="482" y="530"/>
                    <a:pt x="490" y="530"/>
                  </a:cubicBezTo>
                  <a:cubicBezTo>
                    <a:pt x="500" y="530"/>
                    <a:pt x="509" y="526"/>
                    <a:pt x="516" y="520"/>
                  </a:cubicBezTo>
                  <a:cubicBezTo>
                    <a:pt x="528" y="507"/>
                    <a:pt x="528" y="489"/>
                    <a:pt x="520" y="473"/>
                  </a:cubicBezTo>
                  <a:lnTo>
                    <a:pt x="520" y="473"/>
                  </a:lnTo>
                  <a:cubicBezTo>
                    <a:pt x="524" y="474"/>
                    <a:pt x="527" y="475"/>
                    <a:pt x="530" y="475"/>
                  </a:cubicBezTo>
                  <a:cubicBezTo>
                    <a:pt x="544" y="475"/>
                    <a:pt x="557" y="468"/>
                    <a:pt x="565" y="456"/>
                  </a:cubicBezTo>
                  <a:cubicBezTo>
                    <a:pt x="573" y="442"/>
                    <a:pt x="570" y="423"/>
                    <a:pt x="557" y="410"/>
                  </a:cubicBezTo>
                  <a:cubicBezTo>
                    <a:pt x="575" y="409"/>
                    <a:pt x="591" y="398"/>
                    <a:pt x="595" y="383"/>
                  </a:cubicBezTo>
                  <a:cubicBezTo>
                    <a:pt x="599" y="367"/>
                    <a:pt x="591" y="349"/>
                    <a:pt x="575" y="340"/>
                  </a:cubicBezTo>
                  <a:cubicBezTo>
                    <a:pt x="592" y="335"/>
                    <a:pt x="606" y="320"/>
                    <a:pt x="606" y="305"/>
                  </a:cubicBezTo>
                  <a:cubicBezTo>
                    <a:pt x="606" y="288"/>
                    <a:pt x="594" y="274"/>
                    <a:pt x="575" y="269"/>
                  </a:cubicBezTo>
                  <a:cubicBezTo>
                    <a:pt x="579" y="267"/>
                    <a:pt x="584" y="263"/>
                    <a:pt x="586" y="259"/>
                  </a:cubicBezTo>
                  <a:cubicBezTo>
                    <a:pt x="594" y="251"/>
                    <a:pt x="597" y="237"/>
                    <a:pt x="595" y="227"/>
                  </a:cubicBezTo>
                  <a:cubicBezTo>
                    <a:pt x="591" y="211"/>
                    <a:pt x="575" y="200"/>
                    <a:pt x="557" y="199"/>
                  </a:cubicBezTo>
                  <a:cubicBezTo>
                    <a:pt x="562" y="194"/>
                    <a:pt x="566" y="188"/>
                    <a:pt x="568" y="179"/>
                  </a:cubicBezTo>
                  <a:cubicBezTo>
                    <a:pt x="570" y="170"/>
                    <a:pt x="569" y="161"/>
                    <a:pt x="565" y="153"/>
                  </a:cubicBezTo>
                  <a:cubicBezTo>
                    <a:pt x="559" y="141"/>
                    <a:pt x="546" y="135"/>
                    <a:pt x="532" y="135"/>
                  </a:cubicBezTo>
                  <a:cubicBezTo>
                    <a:pt x="529" y="135"/>
                    <a:pt x="525" y="135"/>
                    <a:pt x="521" y="136"/>
                  </a:cubicBezTo>
                  <a:cubicBezTo>
                    <a:pt x="531" y="120"/>
                    <a:pt x="529" y="101"/>
                    <a:pt x="517" y="89"/>
                  </a:cubicBezTo>
                  <a:cubicBezTo>
                    <a:pt x="511" y="83"/>
                    <a:pt x="502" y="80"/>
                    <a:pt x="492" y="80"/>
                  </a:cubicBezTo>
                  <a:cubicBezTo>
                    <a:pt x="485" y="80"/>
                    <a:pt x="478" y="82"/>
                    <a:pt x="471" y="85"/>
                  </a:cubicBezTo>
                  <a:cubicBezTo>
                    <a:pt x="473" y="78"/>
                    <a:pt x="473" y="69"/>
                    <a:pt x="471" y="63"/>
                  </a:cubicBezTo>
                  <a:cubicBezTo>
                    <a:pt x="469" y="54"/>
                    <a:pt x="463" y="46"/>
                    <a:pt x="455" y="42"/>
                  </a:cubicBezTo>
                  <a:cubicBezTo>
                    <a:pt x="450" y="39"/>
                    <a:pt x="444" y="38"/>
                    <a:pt x="439" y="38"/>
                  </a:cubicBezTo>
                  <a:cubicBezTo>
                    <a:pt x="428" y="38"/>
                    <a:pt x="418" y="42"/>
                    <a:pt x="410" y="50"/>
                  </a:cubicBezTo>
                  <a:cubicBezTo>
                    <a:pt x="410" y="31"/>
                    <a:pt x="399" y="17"/>
                    <a:pt x="381" y="11"/>
                  </a:cubicBezTo>
                  <a:lnTo>
                    <a:pt x="374" y="10"/>
                  </a:lnTo>
                  <a:cubicBezTo>
                    <a:pt x="360" y="10"/>
                    <a:pt x="347" y="19"/>
                    <a:pt x="339" y="31"/>
                  </a:cubicBezTo>
                  <a:cubicBezTo>
                    <a:pt x="334" y="15"/>
                    <a:pt x="320" y="1"/>
                    <a:pt x="3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5"/>
          <p:cNvGrpSpPr/>
          <p:nvPr/>
        </p:nvGrpSpPr>
        <p:grpSpPr>
          <a:xfrm flipH="1">
            <a:off x="6845651" y="163555"/>
            <a:ext cx="2174516" cy="940735"/>
            <a:chOff x="5804893" y="1022959"/>
            <a:chExt cx="853789" cy="369379"/>
          </a:xfrm>
        </p:grpSpPr>
        <p:sp>
          <p:nvSpPr>
            <p:cNvPr id="344" name="Google Shape;344;p5"/>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5"/>
          <p:cNvGrpSpPr/>
          <p:nvPr/>
        </p:nvGrpSpPr>
        <p:grpSpPr>
          <a:xfrm>
            <a:off x="148368" y="2072547"/>
            <a:ext cx="740923" cy="740744"/>
            <a:chOff x="5877752" y="-142285"/>
            <a:chExt cx="171820" cy="171775"/>
          </a:xfrm>
        </p:grpSpPr>
        <p:sp>
          <p:nvSpPr>
            <p:cNvPr id="411" name="Google Shape;411;p5"/>
            <p:cNvSpPr/>
            <p:nvPr/>
          </p:nvSpPr>
          <p:spPr>
            <a:xfrm>
              <a:off x="5885832" y="-70561"/>
              <a:ext cx="43125" cy="28281"/>
            </a:xfrm>
            <a:custGeom>
              <a:avLst/>
              <a:gdLst/>
              <a:ahLst/>
              <a:cxnLst/>
              <a:rect l="l" t="t" r="r" b="b"/>
              <a:pathLst>
                <a:path w="950" h="623" extrusionOk="0">
                  <a:moveTo>
                    <a:pt x="1" y="0"/>
                  </a:moveTo>
                  <a:lnTo>
                    <a:pt x="1" y="311"/>
                  </a:lnTo>
                  <a:lnTo>
                    <a:pt x="1" y="622"/>
                  </a:lnTo>
                  <a:lnTo>
                    <a:pt x="950" y="622"/>
                  </a:lnTo>
                  <a:cubicBezTo>
                    <a:pt x="911" y="526"/>
                    <a:pt x="890" y="421"/>
                    <a:pt x="890" y="311"/>
                  </a:cubicBezTo>
                  <a:cubicBezTo>
                    <a:pt x="888" y="203"/>
                    <a:pt x="911" y="97"/>
                    <a:pt x="9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5877752" y="-70561"/>
              <a:ext cx="8126" cy="28281"/>
            </a:xfrm>
            <a:custGeom>
              <a:avLst/>
              <a:gdLst/>
              <a:ahLst/>
              <a:cxnLst/>
              <a:rect l="l" t="t" r="r" b="b"/>
              <a:pathLst>
                <a:path w="179" h="623" extrusionOk="0">
                  <a:moveTo>
                    <a:pt x="143" y="0"/>
                  </a:moveTo>
                  <a:cubicBezTo>
                    <a:pt x="66" y="0"/>
                    <a:pt x="1" y="97"/>
                    <a:pt x="1" y="214"/>
                  </a:cubicBezTo>
                  <a:lnTo>
                    <a:pt x="1" y="311"/>
                  </a:lnTo>
                  <a:lnTo>
                    <a:pt x="1" y="409"/>
                  </a:lnTo>
                  <a:cubicBezTo>
                    <a:pt x="1" y="526"/>
                    <a:pt x="64" y="622"/>
                    <a:pt x="143" y="622"/>
                  </a:cubicBezTo>
                  <a:lnTo>
                    <a:pt x="179" y="622"/>
                  </a:lnTo>
                  <a:lnTo>
                    <a:pt x="179" y="311"/>
                  </a:lnTo>
                  <a:lnTo>
                    <a:pt x="179"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5998366" y="-70561"/>
              <a:ext cx="43125" cy="28281"/>
            </a:xfrm>
            <a:custGeom>
              <a:avLst/>
              <a:gdLst/>
              <a:ahLst/>
              <a:cxnLst/>
              <a:rect l="l" t="t" r="r" b="b"/>
              <a:pathLst>
                <a:path w="950" h="623" extrusionOk="0">
                  <a:moveTo>
                    <a:pt x="0" y="0"/>
                  </a:moveTo>
                  <a:cubicBezTo>
                    <a:pt x="40" y="97"/>
                    <a:pt x="61" y="203"/>
                    <a:pt x="61" y="311"/>
                  </a:cubicBezTo>
                  <a:cubicBezTo>
                    <a:pt x="61" y="422"/>
                    <a:pt x="40" y="527"/>
                    <a:pt x="0" y="622"/>
                  </a:cubicBezTo>
                  <a:lnTo>
                    <a:pt x="949" y="622"/>
                  </a:lnTo>
                  <a:lnTo>
                    <a:pt x="949" y="311"/>
                  </a:lnTo>
                  <a:lnTo>
                    <a:pt x="949"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6041446" y="-70561"/>
              <a:ext cx="8126" cy="28281"/>
            </a:xfrm>
            <a:custGeom>
              <a:avLst/>
              <a:gdLst/>
              <a:ahLst/>
              <a:cxnLst/>
              <a:rect l="l" t="t" r="r" b="b"/>
              <a:pathLst>
                <a:path w="179" h="623" extrusionOk="0">
                  <a:moveTo>
                    <a:pt x="0" y="0"/>
                  </a:moveTo>
                  <a:lnTo>
                    <a:pt x="0" y="311"/>
                  </a:lnTo>
                  <a:lnTo>
                    <a:pt x="0" y="622"/>
                  </a:lnTo>
                  <a:lnTo>
                    <a:pt x="36" y="622"/>
                  </a:lnTo>
                  <a:cubicBezTo>
                    <a:pt x="114" y="622"/>
                    <a:pt x="178" y="526"/>
                    <a:pt x="178" y="409"/>
                  </a:cubicBezTo>
                  <a:lnTo>
                    <a:pt x="178" y="311"/>
                  </a:lnTo>
                  <a:lnTo>
                    <a:pt x="178" y="214"/>
                  </a:lnTo>
                  <a:cubicBezTo>
                    <a:pt x="178" y="97"/>
                    <a:pt x="115" y="0"/>
                    <a:pt x="3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5949521" y="-21671"/>
              <a:ext cx="28281" cy="43171"/>
            </a:xfrm>
            <a:custGeom>
              <a:avLst/>
              <a:gdLst/>
              <a:ahLst/>
              <a:cxnLst/>
              <a:rect l="l" t="t" r="r" b="b"/>
              <a:pathLst>
                <a:path w="623" h="951" extrusionOk="0">
                  <a:moveTo>
                    <a:pt x="0" y="1"/>
                  </a:moveTo>
                  <a:lnTo>
                    <a:pt x="0" y="950"/>
                  </a:lnTo>
                  <a:lnTo>
                    <a:pt x="623" y="950"/>
                  </a:lnTo>
                  <a:lnTo>
                    <a:pt x="623" y="1"/>
                  </a:lnTo>
                  <a:cubicBezTo>
                    <a:pt x="527" y="40"/>
                    <a:pt x="421" y="61"/>
                    <a:pt x="312" y="61"/>
                  </a:cubicBezTo>
                  <a:cubicBezTo>
                    <a:pt x="201" y="61"/>
                    <a:pt x="96" y="39"/>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949521" y="21319"/>
              <a:ext cx="28281" cy="8171"/>
            </a:xfrm>
            <a:custGeom>
              <a:avLst/>
              <a:gdLst/>
              <a:ahLst/>
              <a:cxnLst/>
              <a:rect l="l" t="t" r="r" b="b"/>
              <a:pathLst>
                <a:path w="623" h="180" extrusionOk="0">
                  <a:moveTo>
                    <a:pt x="0" y="1"/>
                  </a:moveTo>
                  <a:lnTo>
                    <a:pt x="0" y="37"/>
                  </a:lnTo>
                  <a:cubicBezTo>
                    <a:pt x="0" y="115"/>
                    <a:pt x="96" y="179"/>
                    <a:pt x="215" y="179"/>
                  </a:cubicBezTo>
                  <a:lnTo>
                    <a:pt x="410" y="179"/>
                  </a:lnTo>
                  <a:cubicBezTo>
                    <a:pt x="527" y="179"/>
                    <a:pt x="623" y="116"/>
                    <a:pt x="623" y="37"/>
                  </a:cubicBezTo>
                  <a:lnTo>
                    <a:pt x="62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949521" y="-134250"/>
              <a:ext cx="28281" cy="43125"/>
            </a:xfrm>
            <a:custGeom>
              <a:avLst/>
              <a:gdLst/>
              <a:ahLst/>
              <a:cxnLst/>
              <a:rect l="l" t="t" r="r" b="b"/>
              <a:pathLst>
                <a:path w="623" h="950" extrusionOk="0">
                  <a:moveTo>
                    <a:pt x="0" y="1"/>
                  </a:moveTo>
                  <a:lnTo>
                    <a:pt x="0" y="950"/>
                  </a:lnTo>
                  <a:cubicBezTo>
                    <a:pt x="96" y="911"/>
                    <a:pt x="202" y="890"/>
                    <a:pt x="312" y="890"/>
                  </a:cubicBezTo>
                  <a:cubicBezTo>
                    <a:pt x="422" y="890"/>
                    <a:pt x="527" y="911"/>
                    <a:pt x="623" y="950"/>
                  </a:cubicBezTo>
                  <a:lnTo>
                    <a:pt x="62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949521" y="-142285"/>
              <a:ext cx="28281" cy="8080"/>
            </a:xfrm>
            <a:custGeom>
              <a:avLst/>
              <a:gdLst/>
              <a:ahLst/>
              <a:cxnLst/>
              <a:rect l="l" t="t" r="r" b="b"/>
              <a:pathLst>
                <a:path w="623" h="178" extrusionOk="0">
                  <a:moveTo>
                    <a:pt x="215" y="0"/>
                  </a:moveTo>
                  <a:cubicBezTo>
                    <a:pt x="96" y="0"/>
                    <a:pt x="0" y="64"/>
                    <a:pt x="0" y="143"/>
                  </a:cubicBezTo>
                  <a:lnTo>
                    <a:pt x="0" y="178"/>
                  </a:lnTo>
                  <a:lnTo>
                    <a:pt x="623" y="178"/>
                  </a:lnTo>
                  <a:lnTo>
                    <a:pt x="623" y="143"/>
                  </a:lnTo>
                  <a:cubicBezTo>
                    <a:pt x="623" y="65"/>
                    <a:pt x="527" y="0"/>
                    <a:pt x="4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926188" y="-93894"/>
              <a:ext cx="74993" cy="74993"/>
            </a:xfrm>
            <a:custGeom>
              <a:avLst/>
              <a:gdLst/>
              <a:ahLst/>
              <a:cxnLst/>
              <a:rect l="l" t="t" r="r" b="b"/>
              <a:pathLst>
                <a:path w="1652" h="1652" extrusionOk="0">
                  <a:moveTo>
                    <a:pt x="826" y="135"/>
                  </a:moveTo>
                  <a:cubicBezTo>
                    <a:pt x="1206" y="135"/>
                    <a:pt x="1516" y="445"/>
                    <a:pt x="1516" y="825"/>
                  </a:cubicBezTo>
                  <a:cubicBezTo>
                    <a:pt x="1516" y="1207"/>
                    <a:pt x="1206" y="1516"/>
                    <a:pt x="826" y="1516"/>
                  </a:cubicBezTo>
                  <a:cubicBezTo>
                    <a:pt x="444" y="1516"/>
                    <a:pt x="135" y="1208"/>
                    <a:pt x="135" y="825"/>
                  </a:cubicBezTo>
                  <a:cubicBezTo>
                    <a:pt x="135" y="445"/>
                    <a:pt x="445" y="135"/>
                    <a:pt x="826" y="135"/>
                  </a:cubicBezTo>
                  <a:close/>
                  <a:moveTo>
                    <a:pt x="826" y="1"/>
                  </a:moveTo>
                  <a:cubicBezTo>
                    <a:pt x="715" y="1"/>
                    <a:pt x="610" y="23"/>
                    <a:pt x="514" y="61"/>
                  </a:cubicBezTo>
                  <a:cubicBezTo>
                    <a:pt x="309" y="145"/>
                    <a:pt x="145" y="309"/>
                    <a:pt x="61" y="514"/>
                  </a:cubicBezTo>
                  <a:cubicBezTo>
                    <a:pt x="22" y="611"/>
                    <a:pt x="1" y="717"/>
                    <a:pt x="1" y="825"/>
                  </a:cubicBezTo>
                  <a:cubicBezTo>
                    <a:pt x="1" y="936"/>
                    <a:pt x="23" y="1040"/>
                    <a:pt x="61" y="1136"/>
                  </a:cubicBezTo>
                  <a:cubicBezTo>
                    <a:pt x="145" y="1342"/>
                    <a:pt x="309" y="1505"/>
                    <a:pt x="514" y="1590"/>
                  </a:cubicBezTo>
                  <a:cubicBezTo>
                    <a:pt x="610" y="1630"/>
                    <a:pt x="716" y="1651"/>
                    <a:pt x="826" y="1651"/>
                  </a:cubicBezTo>
                  <a:cubicBezTo>
                    <a:pt x="828" y="1651"/>
                    <a:pt x="831" y="1651"/>
                    <a:pt x="833" y="1651"/>
                  </a:cubicBezTo>
                  <a:cubicBezTo>
                    <a:pt x="941" y="1651"/>
                    <a:pt x="1043" y="1629"/>
                    <a:pt x="1137" y="1590"/>
                  </a:cubicBezTo>
                  <a:cubicBezTo>
                    <a:pt x="1342" y="1505"/>
                    <a:pt x="1506" y="1342"/>
                    <a:pt x="1590" y="1136"/>
                  </a:cubicBezTo>
                  <a:cubicBezTo>
                    <a:pt x="1630" y="1040"/>
                    <a:pt x="1651" y="935"/>
                    <a:pt x="1651" y="825"/>
                  </a:cubicBezTo>
                  <a:cubicBezTo>
                    <a:pt x="1651" y="715"/>
                    <a:pt x="1628" y="611"/>
                    <a:pt x="1590" y="514"/>
                  </a:cubicBezTo>
                  <a:cubicBezTo>
                    <a:pt x="1506" y="309"/>
                    <a:pt x="1342" y="145"/>
                    <a:pt x="1137" y="61"/>
                  </a:cubicBezTo>
                  <a:cubicBezTo>
                    <a:pt x="1041" y="22"/>
                    <a:pt x="935" y="1"/>
                    <a:pt x="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932271" y="-87811"/>
              <a:ext cx="62781" cy="62781"/>
            </a:xfrm>
            <a:custGeom>
              <a:avLst/>
              <a:gdLst/>
              <a:ahLst/>
              <a:cxnLst/>
              <a:rect l="l" t="t" r="r" b="b"/>
              <a:pathLst>
                <a:path w="1383" h="1383" extrusionOk="0">
                  <a:moveTo>
                    <a:pt x="692" y="248"/>
                  </a:moveTo>
                  <a:cubicBezTo>
                    <a:pt x="937" y="248"/>
                    <a:pt x="1134" y="447"/>
                    <a:pt x="1134" y="691"/>
                  </a:cubicBezTo>
                  <a:cubicBezTo>
                    <a:pt x="1134" y="937"/>
                    <a:pt x="937" y="1134"/>
                    <a:pt x="692" y="1134"/>
                  </a:cubicBezTo>
                  <a:cubicBezTo>
                    <a:pt x="447" y="1134"/>
                    <a:pt x="249" y="937"/>
                    <a:pt x="249" y="691"/>
                  </a:cubicBezTo>
                  <a:cubicBezTo>
                    <a:pt x="249" y="447"/>
                    <a:pt x="447" y="248"/>
                    <a:pt x="692" y="248"/>
                  </a:cubicBezTo>
                  <a:close/>
                  <a:moveTo>
                    <a:pt x="692" y="1"/>
                  </a:moveTo>
                  <a:cubicBezTo>
                    <a:pt x="310" y="1"/>
                    <a:pt x="1" y="311"/>
                    <a:pt x="1" y="691"/>
                  </a:cubicBezTo>
                  <a:cubicBezTo>
                    <a:pt x="1" y="1073"/>
                    <a:pt x="311" y="1382"/>
                    <a:pt x="692" y="1382"/>
                  </a:cubicBezTo>
                  <a:cubicBezTo>
                    <a:pt x="1072" y="1382"/>
                    <a:pt x="1382" y="1074"/>
                    <a:pt x="1382" y="691"/>
                  </a:cubicBezTo>
                  <a:cubicBezTo>
                    <a:pt x="1382" y="311"/>
                    <a:pt x="1072" y="1"/>
                    <a:pt x="6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5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58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290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50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41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1"/>
        <p:cNvGrpSpPr/>
        <p:nvPr/>
      </p:nvGrpSpPr>
      <p:grpSpPr>
        <a:xfrm>
          <a:off x="0" y="0"/>
          <a:ext cx="0" cy="0"/>
          <a:chOff x="0" y="0"/>
          <a:chExt cx="0" cy="0"/>
        </a:xfrm>
      </p:grpSpPr>
      <p:pic>
        <p:nvPicPr>
          <p:cNvPr id="422" name="Google Shape;422;p6"/>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23" name="Google Shape;423;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424" name="Google Shape;424;p6"/>
          <p:cNvGrpSpPr/>
          <p:nvPr/>
        </p:nvGrpSpPr>
        <p:grpSpPr>
          <a:xfrm flipH="1">
            <a:off x="-119425" y="4464376"/>
            <a:ext cx="1645432" cy="626450"/>
            <a:chOff x="5417174" y="-545256"/>
            <a:chExt cx="532347" cy="202689"/>
          </a:xfrm>
        </p:grpSpPr>
        <p:sp>
          <p:nvSpPr>
            <p:cNvPr id="425" name="Google Shape;425;p6"/>
            <p:cNvSpPr/>
            <p:nvPr/>
          </p:nvSpPr>
          <p:spPr>
            <a:xfrm>
              <a:off x="5587768" y="-517793"/>
              <a:ext cx="6809" cy="7082"/>
            </a:xfrm>
            <a:custGeom>
              <a:avLst/>
              <a:gdLst/>
              <a:ahLst/>
              <a:cxnLst/>
              <a:rect l="l" t="t" r="r" b="b"/>
              <a:pathLst>
                <a:path w="150" h="156" extrusionOk="0">
                  <a:moveTo>
                    <a:pt x="0" y="0"/>
                  </a:moveTo>
                  <a:cubicBezTo>
                    <a:pt x="53" y="50"/>
                    <a:pt x="102" y="102"/>
                    <a:pt x="150" y="155"/>
                  </a:cubicBezTo>
                  <a:cubicBezTo>
                    <a:pt x="117" y="91"/>
                    <a:pt x="64" y="37"/>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5906396" y="-507987"/>
              <a:ext cx="43125" cy="102774"/>
            </a:xfrm>
            <a:custGeom>
              <a:avLst/>
              <a:gdLst/>
              <a:ahLst/>
              <a:cxnLst/>
              <a:rect l="l" t="t" r="r" b="b"/>
              <a:pathLst>
                <a:path w="950" h="2264" extrusionOk="0">
                  <a:moveTo>
                    <a:pt x="296" y="1"/>
                  </a:moveTo>
                  <a:cubicBezTo>
                    <a:pt x="296" y="3"/>
                    <a:pt x="296" y="5"/>
                    <a:pt x="295" y="7"/>
                  </a:cubicBezTo>
                  <a:lnTo>
                    <a:pt x="0" y="1291"/>
                  </a:lnTo>
                  <a:lnTo>
                    <a:pt x="228" y="2006"/>
                  </a:lnTo>
                  <a:cubicBezTo>
                    <a:pt x="275" y="2158"/>
                    <a:pt x="432" y="2263"/>
                    <a:pt x="595" y="2263"/>
                  </a:cubicBezTo>
                  <a:cubicBezTo>
                    <a:pt x="616" y="2263"/>
                    <a:pt x="639" y="2261"/>
                    <a:pt x="660" y="2257"/>
                  </a:cubicBezTo>
                  <a:cubicBezTo>
                    <a:pt x="844" y="2223"/>
                    <a:pt x="949" y="2056"/>
                    <a:pt x="894" y="1884"/>
                  </a:cubicBez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5628261" y="-504219"/>
              <a:ext cx="21926" cy="86296"/>
            </a:xfrm>
            <a:custGeom>
              <a:avLst/>
              <a:gdLst/>
              <a:ahLst/>
              <a:cxnLst/>
              <a:rect l="l" t="t" r="r" b="b"/>
              <a:pathLst>
                <a:path w="483" h="1901" extrusionOk="0">
                  <a:moveTo>
                    <a:pt x="296" y="1"/>
                  </a:moveTo>
                  <a:lnTo>
                    <a:pt x="0" y="1293"/>
                  </a:lnTo>
                  <a:lnTo>
                    <a:pt x="191" y="1900"/>
                  </a:lnTo>
                  <a:cubicBezTo>
                    <a:pt x="191" y="1878"/>
                    <a:pt x="192" y="1854"/>
                    <a:pt x="200" y="1832"/>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5674564" y="-504764"/>
              <a:ext cx="21926" cy="85978"/>
            </a:xfrm>
            <a:custGeom>
              <a:avLst/>
              <a:gdLst/>
              <a:ahLst/>
              <a:cxnLst/>
              <a:rect l="l" t="t" r="r" b="b"/>
              <a:pathLst>
                <a:path w="483" h="1894" extrusionOk="0">
                  <a:moveTo>
                    <a:pt x="295" y="0"/>
                  </a:moveTo>
                  <a:lnTo>
                    <a:pt x="0" y="1292"/>
                  </a:lnTo>
                  <a:lnTo>
                    <a:pt x="190" y="1893"/>
                  </a:lnTo>
                  <a:cubicBezTo>
                    <a:pt x="192" y="1876"/>
                    <a:pt x="193" y="1860"/>
                    <a:pt x="197" y="1844"/>
                  </a:cubicBezTo>
                  <a:lnTo>
                    <a:pt x="483" y="593"/>
                  </a:lnTo>
                  <a:lnTo>
                    <a:pt x="295"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720685" y="-504401"/>
              <a:ext cx="21971" cy="86160"/>
            </a:xfrm>
            <a:custGeom>
              <a:avLst/>
              <a:gdLst/>
              <a:ahLst/>
              <a:cxnLst/>
              <a:rect l="l" t="t" r="r" b="b"/>
              <a:pathLst>
                <a:path w="484" h="1898" extrusionOk="0">
                  <a:moveTo>
                    <a:pt x="296" y="1"/>
                  </a:moveTo>
                  <a:lnTo>
                    <a:pt x="1" y="1292"/>
                  </a:lnTo>
                  <a:lnTo>
                    <a:pt x="190" y="1898"/>
                  </a:lnTo>
                  <a:cubicBezTo>
                    <a:pt x="190" y="1878"/>
                    <a:pt x="194" y="1857"/>
                    <a:pt x="199" y="1836"/>
                  </a:cubicBezTo>
                  <a:lnTo>
                    <a:pt x="484" y="593"/>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5766852" y="-504129"/>
              <a:ext cx="21926" cy="86477"/>
            </a:xfrm>
            <a:custGeom>
              <a:avLst/>
              <a:gdLst/>
              <a:ahLst/>
              <a:cxnLst/>
              <a:rect l="l" t="t" r="r" b="b"/>
              <a:pathLst>
                <a:path w="483" h="1905" extrusionOk="0">
                  <a:moveTo>
                    <a:pt x="296" y="1"/>
                  </a:moveTo>
                  <a:lnTo>
                    <a:pt x="0" y="1293"/>
                  </a:lnTo>
                  <a:lnTo>
                    <a:pt x="192" y="1904"/>
                  </a:lnTo>
                  <a:cubicBezTo>
                    <a:pt x="191" y="1879"/>
                    <a:pt x="194" y="1854"/>
                    <a:pt x="200" y="1830"/>
                  </a:cubicBezTo>
                  <a:lnTo>
                    <a:pt x="482" y="593"/>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5813154" y="-504446"/>
              <a:ext cx="21926" cy="86114"/>
            </a:xfrm>
            <a:custGeom>
              <a:avLst/>
              <a:gdLst/>
              <a:ahLst/>
              <a:cxnLst/>
              <a:rect l="l" t="t" r="r" b="b"/>
              <a:pathLst>
                <a:path w="483" h="1897" extrusionOk="0">
                  <a:moveTo>
                    <a:pt x="295" y="1"/>
                  </a:moveTo>
                  <a:lnTo>
                    <a:pt x="0" y="1292"/>
                  </a:lnTo>
                  <a:lnTo>
                    <a:pt x="190" y="1897"/>
                  </a:lnTo>
                  <a:cubicBezTo>
                    <a:pt x="190" y="1878"/>
                    <a:pt x="193" y="1857"/>
                    <a:pt x="198" y="1836"/>
                  </a:cubicBezTo>
                  <a:lnTo>
                    <a:pt x="483" y="593"/>
                  </a:lnTo>
                  <a:lnTo>
                    <a:pt x="295"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5859321" y="-504356"/>
              <a:ext cx="21971" cy="86160"/>
            </a:xfrm>
            <a:custGeom>
              <a:avLst/>
              <a:gdLst/>
              <a:ahLst/>
              <a:cxnLst/>
              <a:rect l="l" t="t" r="r" b="b"/>
              <a:pathLst>
                <a:path w="484" h="1898" extrusionOk="0">
                  <a:moveTo>
                    <a:pt x="296" y="1"/>
                  </a:moveTo>
                  <a:lnTo>
                    <a:pt x="1" y="1293"/>
                  </a:lnTo>
                  <a:lnTo>
                    <a:pt x="193" y="1898"/>
                  </a:lnTo>
                  <a:cubicBezTo>
                    <a:pt x="193" y="1877"/>
                    <a:pt x="195" y="1856"/>
                    <a:pt x="200" y="1835"/>
                  </a:cubicBezTo>
                  <a:lnTo>
                    <a:pt x="484" y="594"/>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607379" y="-524284"/>
              <a:ext cx="36815" cy="118027"/>
            </a:xfrm>
            <a:custGeom>
              <a:avLst/>
              <a:gdLst/>
              <a:ahLst/>
              <a:cxnLst/>
              <a:rect l="l" t="t" r="r" b="b"/>
              <a:pathLst>
                <a:path w="811" h="2600" extrusionOk="0">
                  <a:moveTo>
                    <a:pt x="459" y="0"/>
                  </a:moveTo>
                  <a:cubicBezTo>
                    <a:pt x="290" y="0"/>
                    <a:pt x="132" y="116"/>
                    <a:pt x="96" y="275"/>
                  </a:cubicBezTo>
                  <a:lnTo>
                    <a:pt x="0" y="697"/>
                  </a:lnTo>
                  <a:cubicBezTo>
                    <a:pt x="176" y="1014"/>
                    <a:pt x="275" y="1381"/>
                    <a:pt x="275" y="1768"/>
                  </a:cubicBezTo>
                  <a:cubicBezTo>
                    <a:pt x="275" y="2063"/>
                    <a:pt x="217" y="2342"/>
                    <a:pt x="113" y="2599"/>
                  </a:cubicBezTo>
                  <a:cubicBezTo>
                    <a:pt x="212" y="2553"/>
                    <a:pt x="289" y="2468"/>
                    <a:pt x="315" y="2360"/>
                  </a:cubicBezTo>
                  <a:lnTo>
                    <a:pt x="458" y="1732"/>
                  </a:lnTo>
                  <a:lnTo>
                    <a:pt x="753" y="440"/>
                  </a:lnTo>
                  <a:lnTo>
                    <a:pt x="771" y="362"/>
                  </a:lnTo>
                  <a:cubicBezTo>
                    <a:pt x="810" y="192"/>
                    <a:pt x="692" y="28"/>
                    <a:pt x="507" y="3"/>
                  </a:cubicBezTo>
                  <a:cubicBezTo>
                    <a:pt x="491" y="1"/>
                    <a:pt x="475" y="0"/>
                    <a:pt x="459"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5636931" y="-524239"/>
              <a:ext cx="53475" cy="119707"/>
            </a:xfrm>
            <a:custGeom>
              <a:avLst/>
              <a:gdLst/>
              <a:ahLst/>
              <a:cxnLst/>
              <a:rect l="l" t="t" r="r" b="b"/>
              <a:pathLst>
                <a:path w="1178" h="2637" extrusionOk="0">
                  <a:moveTo>
                    <a:pt x="826" y="0"/>
                  </a:moveTo>
                  <a:cubicBezTo>
                    <a:pt x="656" y="0"/>
                    <a:pt x="499" y="116"/>
                    <a:pt x="463" y="275"/>
                  </a:cubicBezTo>
                  <a:lnTo>
                    <a:pt x="289" y="1035"/>
                  </a:lnTo>
                  <a:lnTo>
                    <a:pt x="5" y="2274"/>
                  </a:lnTo>
                  <a:cubicBezTo>
                    <a:pt x="1" y="2296"/>
                    <a:pt x="0" y="2319"/>
                    <a:pt x="0" y="2341"/>
                  </a:cubicBezTo>
                  <a:cubicBezTo>
                    <a:pt x="1" y="2488"/>
                    <a:pt x="111" y="2611"/>
                    <a:pt x="272" y="2633"/>
                  </a:cubicBezTo>
                  <a:cubicBezTo>
                    <a:pt x="289" y="2635"/>
                    <a:pt x="305" y="2637"/>
                    <a:pt x="321" y="2637"/>
                  </a:cubicBezTo>
                  <a:cubicBezTo>
                    <a:pt x="489" y="2637"/>
                    <a:pt x="646" y="2521"/>
                    <a:pt x="681" y="2362"/>
                  </a:cubicBezTo>
                  <a:lnTo>
                    <a:pt x="828" y="1721"/>
                  </a:lnTo>
                  <a:lnTo>
                    <a:pt x="1123" y="429"/>
                  </a:lnTo>
                  <a:lnTo>
                    <a:pt x="1138" y="365"/>
                  </a:lnTo>
                  <a:cubicBezTo>
                    <a:pt x="1177" y="191"/>
                    <a:pt x="1059" y="28"/>
                    <a:pt x="873" y="3"/>
                  </a:cubicBezTo>
                  <a:cubicBezTo>
                    <a:pt x="857" y="1"/>
                    <a:pt x="842"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5682780" y="-524239"/>
              <a:ext cx="53884" cy="119707"/>
            </a:xfrm>
            <a:custGeom>
              <a:avLst/>
              <a:gdLst/>
              <a:ahLst/>
              <a:cxnLst/>
              <a:rect l="l" t="t" r="r" b="b"/>
              <a:pathLst>
                <a:path w="1187" h="2637" extrusionOk="0">
                  <a:moveTo>
                    <a:pt x="833" y="1"/>
                  </a:moveTo>
                  <a:cubicBezTo>
                    <a:pt x="665" y="1"/>
                    <a:pt x="509" y="117"/>
                    <a:pt x="472" y="275"/>
                  </a:cubicBezTo>
                  <a:lnTo>
                    <a:pt x="301" y="1022"/>
                  </a:lnTo>
                  <a:lnTo>
                    <a:pt x="14" y="2273"/>
                  </a:lnTo>
                  <a:cubicBezTo>
                    <a:pt x="11" y="2289"/>
                    <a:pt x="11" y="2305"/>
                    <a:pt x="9" y="2322"/>
                  </a:cubicBezTo>
                  <a:cubicBezTo>
                    <a:pt x="0" y="2477"/>
                    <a:pt x="112" y="2611"/>
                    <a:pt x="280" y="2633"/>
                  </a:cubicBezTo>
                  <a:cubicBezTo>
                    <a:pt x="296" y="2635"/>
                    <a:pt x="313" y="2637"/>
                    <a:pt x="329" y="2637"/>
                  </a:cubicBezTo>
                  <a:cubicBezTo>
                    <a:pt x="497" y="2637"/>
                    <a:pt x="653" y="2521"/>
                    <a:pt x="689" y="2362"/>
                  </a:cubicBezTo>
                  <a:lnTo>
                    <a:pt x="835" y="1729"/>
                  </a:lnTo>
                  <a:lnTo>
                    <a:pt x="1130" y="438"/>
                  </a:lnTo>
                  <a:lnTo>
                    <a:pt x="1147" y="365"/>
                  </a:lnTo>
                  <a:cubicBezTo>
                    <a:pt x="1187" y="191"/>
                    <a:pt x="1068" y="28"/>
                    <a:pt x="882" y="4"/>
                  </a:cubicBezTo>
                  <a:cubicBezTo>
                    <a:pt x="866" y="2"/>
                    <a:pt x="849" y="1"/>
                    <a:pt x="833"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5729219" y="-524329"/>
              <a:ext cx="53702" cy="119797"/>
            </a:xfrm>
            <a:custGeom>
              <a:avLst/>
              <a:gdLst/>
              <a:ahLst/>
              <a:cxnLst/>
              <a:rect l="l" t="t" r="r" b="b"/>
              <a:pathLst>
                <a:path w="1183" h="2639" extrusionOk="0">
                  <a:moveTo>
                    <a:pt x="829" y="1"/>
                  </a:moveTo>
                  <a:cubicBezTo>
                    <a:pt x="661" y="1"/>
                    <a:pt x="504" y="117"/>
                    <a:pt x="468" y="276"/>
                  </a:cubicBezTo>
                  <a:lnTo>
                    <a:pt x="296" y="1031"/>
                  </a:lnTo>
                  <a:lnTo>
                    <a:pt x="11" y="2272"/>
                  </a:lnTo>
                  <a:cubicBezTo>
                    <a:pt x="6" y="2296"/>
                    <a:pt x="4" y="2316"/>
                    <a:pt x="2" y="2337"/>
                  </a:cubicBezTo>
                  <a:cubicBezTo>
                    <a:pt x="0" y="2485"/>
                    <a:pt x="112" y="2614"/>
                    <a:pt x="276" y="2635"/>
                  </a:cubicBezTo>
                  <a:cubicBezTo>
                    <a:pt x="292" y="2637"/>
                    <a:pt x="308" y="2639"/>
                    <a:pt x="325" y="2639"/>
                  </a:cubicBezTo>
                  <a:cubicBezTo>
                    <a:pt x="492" y="2639"/>
                    <a:pt x="648" y="2523"/>
                    <a:pt x="686" y="2364"/>
                  </a:cubicBezTo>
                  <a:lnTo>
                    <a:pt x="829" y="1738"/>
                  </a:lnTo>
                  <a:lnTo>
                    <a:pt x="1125" y="446"/>
                  </a:lnTo>
                  <a:lnTo>
                    <a:pt x="1142" y="366"/>
                  </a:lnTo>
                  <a:cubicBezTo>
                    <a:pt x="1183" y="192"/>
                    <a:pt x="1063" y="29"/>
                    <a:pt x="878" y="4"/>
                  </a:cubicBezTo>
                  <a:cubicBezTo>
                    <a:pt x="861" y="2"/>
                    <a:pt x="845" y="1"/>
                    <a:pt x="829"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5775567" y="-524239"/>
              <a:ext cx="53566" cy="119707"/>
            </a:xfrm>
            <a:custGeom>
              <a:avLst/>
              <a:gdLst/>
              <a:ahLst/>
              <a:cxnLst/>
              <a:rect l="l" t="t" r="r" b="b"/>
              <a:pathLst>
                <a:path w="1180" h="2637" extrusionOk="0">
                  <a:moveTo>
                    <a:pt x="827" y="0"/>
                  </a:moveTo>
                  <a:cubicBezTo>
                    <a:pt x="659" y="0"/>
                    <a:pt x="502" y="116"/>
                    <a:pt x="464" y="275"/>
                  </a:cubicBezTo>
                  <a:lnTo>
                    <a:pt x="290" y="1038"/>
                  </a:lnTo>
                  <a:lnTo>
                    <a:pt x="6" y="2274"/>
                  </a:lnTo>
                  <a:cubicBezTo>
                    <a:pt x="2" y="2298"/>
                    <a:pt x="0" y="2322"/>
                    <a:pt x="0" y="2347"/>
                  </a:cubicBezTo>
                  <a:cubicBezTo>
                    <a:pt x="4" y="2491"/>
                    <a:pt x="114" y="2612"/>
                    <a:pt x="272" y="2633"/>
                  </a:cubicBezTo>
                  <a:cubicBezTo>
                    <a:pt x="289" y="2635"/>
                    <a:pt x="305" y="2637"/>
                    <a:pt x="321" y="2637"/>
                  </a:cubicBezTo>
                  <a:cubicBezTo>
                    <a:pt x="489" y="2637"/>
                    <a:pt x="646" y="2521"/>
                    <a:pt x="682" y="2362"/>
                  </a:cubicBezTo>
                  <a:lnTo>
                    <a:pt x="827" y="1729"/>
                  </a:lnTo>
                  <a:lnTo>
                    <a:pt x="1122" y="438"/>
                  </a:lnTo>
                  <a:lnTo>
                    <a:pt x="1139" y="365"/>
                  </a:lnTo>
                  <a:cubicBezTo>
                    <a:pt x="1179" y="191"/>
                    <a:pt x="1060" y="28"/>
                    <a:pt x="874" y="3"/>
                  </a:cubicBezTo>
                  <a:cubicBezTo>
                    <a:pt x="859"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821643" y="-524329"/>
              <a:ext cx="53657" cy="119752"/>
            </a:xfrm>
            <a:custGeom>
              <a:avLst/>
              <a:gdLst/>
              <a:ahLst/>
              <a:cxnLst/>
              <a:rect l="l" t="t" r="r" b="b"/>
              <a:pathLst>
                <a:path w="1182" h="2638" extrusionOk="0">
                  <a:moveTo>
                    <a:pt x="828" y="1"/>
                  </a:moveTo>
                  <a:cubicBezTo>
                    <a:pt x="660" y="1"/>
                    <a:pt x="503" y="117"/>
                    <a:pt x="467" y="276"/>
                  </a:cubicBezTo>
                  <a:lnTo>
                    <a:pt x="295" y="1031"/>
                  </a:lnTo>
                  <a:lnTo>
                    <a:pt x="10" y="2272"/>
                  </a:lnTo>
                  <a:cubicBezTo>
                    <a:pt x="6" y="2296"/>
                    <a:pt x="5" y="2316"/>
                    <a:pt x="3" y="2335"/>
                  </a:cubicBezTo>
                  <a:cubicBezTo>
                    <a:pt x="1" y="2484"/>
                    <a:pt x="111" y="2613"/>
                    <a:pt x="275" y="2634"/>
                  </a:cubicBezTo>
                  <a:cubicBezTo>
                    <a:pt x="291" y="2636"/>
                    <a:pt x="307" y="2637"/>
                    <a:pt x="324" y="2637"/>
                  </a:cubicBezTo>
                  <a:cubicBezTo>
                    <a:pt x="492" y="2637"/>
                    <a:pt x="648" y="2521"/>
                    <a:pt x="685" y="2363"/>
                  </a:cubicBezTo>
                  <a:lnTo>
                    <a:pt x="830" y="1731"/>
                  </a:lnTo>
                  <a:lnTo>
                    <a:pt x="1125" y="440"/>
                  </a:lnTo>
                  <a:lnTo>
                    <a:pt x="1142" y="366"/>
                  </a:lnTo>
                  <a:cubicBezTo>
                    <a:pt x="1182" y="192"/>
                    <a:pt x="1063" y="29"/>
                    <a:pt x="877" y="4"/>
                  </a:cubicBezTo>
                  <a:cubicBezTo>
                    <a:pt x="861" y="2"/>
                    <a:pt x="845" y="1"/>
                    <a:pt x="828"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5867946" y="-524239"/>
              <a:ext cx="53566" cy="119707"/>
            </a:xfrm>
            <a:custGeom>
              <a:avLst/>
              <a:gdLst/>
              <a:ahLst/>
              <a:cxnLst/>
              <a:rect l="l" t="t" r="r" b="b"/>
              <a:pathLst>
                <a:path w="1180" h="2637" extrusionOk="0">
                  <a:moveTo>
                    <a:pt x="829" y="1"/>
                  </a:moveTo>
                  <a:cubicBezTo>
                    <a:pt x="660" y="1"/>
                    <a:pt x="503" y="117"/>
                    <a:pt x="468" y="275"/>
                  </a:cubicBezTo>
                  <a:lnTo>
                    <a:pt x="295" y="1032"/>
                  </a:lnTo>
                  <a:lnTo>
                    <a:pt x="11" y="2273"/>
                  </a:lnTo>
                  <a:cubicBezTo>
                    <a:pt x="5" y="2294"/>
                    <a:pt x="3" y="2315"/>
                    <a:pt x="3" y="2336"/>
                  </a:cubicBezTo>
                  <a:cubicBezTo>
                    <a:pt x="0" y="2485"/>
                    <a:pt x="111" y="2611"/>
                    <a:pt x="275" y="2633"/>
                  </a:cubicBezTo>
                  <a:cubicBezTo>
                    <a:pt x="291" y="2635"/>
                    <a:pt x="308" y="2637"/>
                    <a:pt x="324" y="2637"/>
                  </a:cubicBezTo>
                  <a:cubicBezTo>
                    <a:pt x="492" y="2637"/>
                    <a:pt x="647" y="2521"/>
                    <a:pt x="685" y="2362"/>
                  </a:cubicBezTo>
                  <a:lnTo>
                    <a:pt x="848" y="1649"/>
                  </a:lnTo>
                  <a:lnTo>
                    <a:pt x="1143" y="365"/>
                  </a:lnTo>
                  <a:cubicBezTo>
                    <a:pt x="1143" y="363"/>
                    <a:pt x="1143" y="361"/>
                    <a:pt x="1144" y="359"/>
                  </a:cubicBezTo>
                  <a:cubicBezTo>
                    <a:pt x="1179" y="187"/>
                    <a:pt x="1060" y="27"/>
                    <a:pt x="878" y="4"/>
                  </a:cubicBezTo>
                  <a:cubicBezTo>
                    <a:pt x="861" y="2"/>
                    <a:pt x="845" y="1"/>
                    <a:pt x="829"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5481953" y="-480478"/>
              <a:ext cx="73086" cy="73086"/>
            </a:xfrm>
            <a:custGeom>
              <a:avLst/>
              <a:gdLst/>
              <a:ahLst/>
              <a:cxnLst/>
              <a:rect l="l" t="t" r="r" b="b"/>
              <a:pathLst>
                <a:path w="1610" h="1610" extrusionOk="0">
                  <a:moveTo>
                    <a:pt x="805" y="395"/>
                  </a:moveTo>
                  <a:cubicBezTo>
                    <a:pt x="1032" y="395"/>
                    <a:pt x="1215" y="578"/>
                    <a:pt x="1215" y="804"/>
                  </a:cubicBezTo>
                  <a:cubicBezTo>
                    <a:pt x="1215" y="1031"/>
                    <a:pt x="1032" y="1215"/>
                    <a:pt x="805" y="1215"/>
                  </a:cubicBezTo>
                  <a:cubicBezTo>
                    <a:pt x="578" y="1215"/>
                    <a:pt x="396" y="1031"/>
                    <a:pt x="396" y="804"/>
                  </a:cubicBezTo>
                  <a:cubicBezTo>
                    <a:pt x="396" y="578"/>
                    <a:pt x="578" y="395"/>
                    <a:pt x="805" y="395"/>
                  </a:cubicBezTo>
                  <a:close/>
                  <a:moveTo>
                    <a:pt x="805" y="1"/>
                  </a:moveTo>
                  <a:cubicBezTo>
                    <a:pt x="361" y="1"/>
                    <a:pt x="0" y="361"/>
                    <a:pt x="0" y="804"/>
                  </a:cubicBezTo>
                  <a:cubicBezTo>
                    <a:pt x="0" y="1250"/>
                    <a:pt x="360" y="1609"/>
                    <a:pt x="805" y="1609"/>
                  </a:cubicBezTo>
                  <a:cubicBezTo>
                    <a:pt x="1250" y="1609"/>
                    <a:pt x="1610" y="1250"/>
                    <a:pt x="1610" y="804"/>
                  </a:cubicBezTo>
                  <a:cubicBezTo>
                    <a:pt x="1610" y="361"/>
                    <a:pt x="1250" y="1"/>
                    <a:pt x="8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5417174" y="-545256"/>
              <a:ext cx="202689" cy="202689"/>
            </a:xfrm>
            <a:custGeom>
              <a:avLst/>
              <a:gdLst/>
              <a:ahLst/>
              <a:cxnLst/>
              <a:rect l="l" t="t" r="r" b="b"/>
              <a:pathLst>
                <a:path w="4465" h="4465" extrusionOk="0">
                  <a:moveTo>
                    <a:pt x="2236" y="248"/>
                  </a:moveTo>
                  <a:cubicBezTo>
                    <a:pt x="2298" y="248"/>
                    <a:pt x="2347" y="322"/>
                    <a:pt x="2347" y="412"/>
                  </a:cubicBezTo>
                  <a:lnTo>
                    <a:pt x="2347" y="569"/>
                  </a:lnTo>
                  <a:cubicBezTo>
                    <a:pt x="2420" y="575"/>
                    <a:pt x="2490" y="582"/>
                    <a:pt x="2561" y="596"/>
                  </a:cubicBezTo>
                  <a:lnTo>
                    <a:pt x="2600" y="445"/>
                  </a:lnTo>
                  <a:cubicBezTo>
                    <a:pt x="2622" y="367"/>
                    <a:pt x="2678" y="311"/>
                    <a:pt x="2732" y="311"/>
                  </a:cubicBezTo>
                  <a:cubicBezTo>
                    <a:pt x="2738" y="311"/>
                    <a:pt x="2743" y="312"/>
                    <a:pt x="2749" y="313"/>
                  </a:cubicBezTo>
                  <a:cubicBezTo>
                    <a:pt x="2809" y="329"/>
                    <a:pt x="2836" y="413"/>
                    <a:pt x="2814" y="502"/>
                  </a:cubicBezTo>
                  <a:lnTo>
                    <a:pt x="2773" y="654"/>
                  </a:lnTo>
                  <a:cubicBezTo>
                    <a:pt x="2842" y="676"/>
                    <a:pt x="2907" y="706"/>
                    <a:pt x="2972" y="737"/>
                  </a:cubicBezTo>
                  <a:lnTo>
                    <a:pt x="3049" y="601"/>
                  </a:lnTo>
                  <a:cubicBezTo>
                    <a:pt x="3084" y="540"/>
                    <a:pt x="3140" y="502"/>
                    <a:pt x="3188" y="502"/>
                  </a:cubicBezTo>
                  <a:cubicBezTo>
                    <a:pt x="3202" y="502"/>
                    <a:pt x="3216" y="506"/>
                    <a:pt x="3228" y="513"/>
                  </a:cubicBezTo>
                  <a:cubicBezTo>
                    <a:pt x="3280" y="543"/>
                    <a:pt x="3286" y="633"/>
                    <a:pt x="3241" y="712"/>
                  </a:cubicBezTo>
                  <a:lnTo>
                    <a:pt x="3163" y="846"/>
                  </a:lnTo>
                  <a:cubicBezTo>
                    <a:pt x="3222" y="886"/>
                    <a:pt x="3279" y="932"/>
                    <a:pt x="3333" y="980"/>
                  </a:cubicBezTo>
                  <a:lnTo>
                    <a:pt x="3444" y="869"/>
                  </a:lnTo>
                  <a:cubicBezTo>
                    <a:pt x="3484" y="828"/>
                    <a:pt x="3534" y="806"/>
                    <a:pt x="3576" y="806"/>
                  </a:cubicBezTo>
                  <a:cubicBezTo>
                    <a:pt x="3601" y="806"/>
                    <a:pt x="3623" y="813"/>
                    <a:pt x="3639" y="829"/>
                  </a:cubicBezTo>
                  <a:cubicBezTo>
                    <a:pt x="3682" y="871"/>
                    <a:pt x="3664" y="960"/>
                    <a:pt x="3600" y="1024"/>
                  </a:cubicBezTo>
                  <a:lnTo>
                    <a:pt x="3489" y="1135"/>
                  </a:lnTo>
                  <a:cubicBezTo>
                    <a:pt x="3537" y="1189"/>
                    <a:pt x="3581" y="1245"/>
                    <a:pt x="3622" y="1305"/>
                  </a:cubicBezTo>
                  <a:lnTo>
                    <a:pt x="3756" y="1228"/>
                  </a:lnTo>
                  <a:cubicBezTo>
                    <a:pt x="3792" y="1207"/>
                    <a:pt x="3830" y="1197"/>
                    <a:pt x="3864" y="1197"/>
                  </a:cubicBezTo>
                  <a:cubicBezTo>
                    <a:pt x="3904" y="1197"/>
                    <a:pt x="3938" y="1211"/>
                    <a:pt x="3954" y="1240"/>
                  </a:cubicBezTo>
                  <a:cubicBezTo>
                    <a:pt x="3985" y="1293"/>
                    <a:pt x="3945" y="1373"/>
                    <a:pt x="3866" y="1418"/>
                  </a:cubicBezTo>
                  <a:lnTo>
                    <a:pt x="3730" y="1496"/>
                  </a:lnTo>
                  <a:cubicBezTo>
                    <a:pt x="3761" y="1561"/>
                    <a:pt x="3790" y="1626"/>
                    <a:pt x="3813" y="1695"/>
                  </a:cubicBezTo>
                  <a:lnTo>
                    <a:pt x="3965" y="1655"/>
                  </a:lnTo>
                  <a:cubicBezTo>
                    <a:pt x="3985" y="1649"/>
                    <a:pt x="4006" y="1646"/>
                    <a:pt x="4026" y="1646"/>
                  </a:cubicBezTo>
                  <a:cubicBezTo>
                    <a:pt x="4089" y="1646"/>
                    <a:pt x="4142" y="1674"/>
                    <a:pt x="4154" y="1718"/>
                  </a:cubicBezTo>
                  <a:cubicBezTo>
                    <a:pt x="4169" y="1777"/>
                    <a:pt x="4109" y="1844"/>
                    <a:pt x="4022" y="1868"/>
                  </a:cubicBezTo>
                  <a:lnTo>
                    <a:pt x="3871" y="1908"/>
                  </a:lnTo>
                  <a:cubicBezTo>
                    <a:pt x="3886" y="1977"/>
                    <a:pt x="3893" y="2048"/>
                    <a:pt x="3897" y="2121"/>
                  </a:cubicBezTo>
                  <a:lnTo>
                    <a:pt x="4054" y="2121"/>
                  </a:lnTo>
                  <a:cubicBezTo>
                    <a:pt x="4145" y="2121"/>
                    <a:pt x="4220" y="2171"/>
                    <a:pt x="4220" y="2231"/>
                  </a:cubicBezTo>
                  <a:cubicBezTo>
                    <a:pt x="4218" y="2293"/>
                    <a:pt x="4143" y="2342"/>
                    <a:pt x="4051" y="2342"/>
                  </a:cubicBezTo>
                  <a:lnTo>
                    <a:pt x="3895" y="2342"/>
                  </a:lnTo>
                  <a:cubicBezTo>
                    <a:pt x="3891" y="2415"/>
                    <a:pt x="3883" y="2487"/>
                    <a:pt x="3869" y="2556"/>
                  </a:cubicBezTo>
                  <a:lnTo>
                    <a:pt x="4019" y="2595"/>
                  </a:lnTo>
                  <a:cubicBezTo>
                    <a:pt x="4107" y="2620"/>
                    <a:pt x="4165" y="2687"/>
                    <a:pt x="4150" y="2746"/>
                  </a:cubicBezTo>
                  <a:cubicBezTo>
                    <a:pt x="4138" y="2790"/>
                    <a:pt x="4086" y="2817"/>
                    <a:pt x="4023" y="2817"/>
                  </a:cubicBezTo>
                  <a:cubicBezTo>
                    <a:pt x="4003" y="2817"/>
                    <a:pt x="3983" y="2815"/>
                    <a:pt x="3962" y="2809"/>
                  </a:cubicBezTo>
                  <a:lnTo>
                    <a:pt x="3812" y="2768"/>
                  </a:lnTo>
                  <a:cubicBezTo>
                    <a:pt x="3788" y="2837"/>
                    <a:pt x="3760" y="2903"/>
                    <a:pt x="3729" y="2968"/>
                  </a:cubicBezTo>
                  <a:lnTo>
                    <a:pt x="3865" y="3046"/>
                  </a:lnTo>
                  <a:cubicBezTo>
                    <a:pt x="3944" y="3090"/>
                    <a:pt x="3983" y="3172"/>
                    <a:pt x="3953" y="3225"/>
                  </a:cubicBezTo>
                  <a:cubicBezTo>
                    <a:pt x="3937" y="3254"/>
                    <a:pt x="3903" y="3268"/>
                    <a:pt x="3862" y="3268"/>
                  </a:cubicBezTo>
                  <a:cubicBezTo>
                    <a:pt x="3828" y="3268"/>
                    <a:pt x="3790" y="3258"/>
                    <a:pt x="3754" y="3237"/>
                  </a:cubicBezTo>
                  <a:lnTo>
                    <a:pt x="3619" y="3158"/>
                  </a:lnTo>
                  <a:cubicBezTo>
                    <a:pt x="3580" y="3220"/>
                    <a:pt x="3533" y="3274"/>
                    <a:pt x="3487" y="3328"/>
                  </a:cubicBezTo>
                  <a:lnTo>
                    <a:pt x="3598" y="3439"/>
                  </a:lnTo>
                  <a:cubicBezTo>
                    <a:pt x="3663" y="3504"/>
                    <a:pt x="3680" y="3592"/>
                    <a:pt x="3637" y="3634"/>
                  </a:cubicBezTo>
                  <a:cubicBezTo>
                    <a:pt x="3621" y="3650"/>
                    <a:pt x="3599" y="3657"/>
                    <a:pt x="3574" y="3657"/>
                  </a:cubicBezTo>
                  <a:cubicBezTo>
                    <a:pt x="3532" y="3657"/>
                    <a:pt x="3482" y="3636"/>
                    <a:pt x="3442" y="3595"/>
                  </a:cubicBezTo>
                  <a:lnTo>
                    <a:pt x="3331" y="3484"/>
                  </a:lnTo>
                  <a:cubicBezTo>
                    <a:pt x="3276" y="3532"/>
                    <a:pt x="3220" y="3576"/>
                    <a:pt x="3160" y="3617"/>
                  </a:cubicBezTo>
                  <a:lnTo>
                    <a:pt x="3238" y="3752"/>
                  </a:lnTo>
                  <a:cubicBezTo>
                    <a:pt x="3285" y="3831"/>
                    <a:pt x="3278" y="3919"/>
                    <a:pt x="3227" y="3949"/>
                  </a:cubicBezTo>
                  <a:cubicBezTo>
                    <a:pt x="3215" y="3956"/>
                    <a:pt x="3201" y="3960"/>
                    <a:pt x="3187" y="3960"/>
                  </a:cubicBezTo>
                  <a:cubicBezTo>
                    <a:pt x="3139" y="3960"/>
                    <a:pt x="3083" y="3922"/>
                    <a:pt x="3048" y="3861"/>
                  </a:cubicBezTo>
                  <a:lnTo>
                    <a:pt x="2970" y="3726"/>
                  </a:lnTo>
                  <a:cubicBezTo>
                    <a:pt x="2906" y="3757"/>
                    <a:pt x="2841" y="3785"/>
                    <a:pt x="2772" y="3808"/>
                  </a:cubicBezTo>
                  <a:lnTo>
                    <a:pt x="2812" y="3960"/>
                  </a:lnTo>
                  <a:cubicBezTo>
                    <a:pt x="2836" y="4047"/>
                    <a:pt x="2807" y="4133"/>
                    <a:pt x="2749" y="4149"/>
                  </a:cubicBezTo>
                  <a:cubicBezTo>
                    <a:pt x="2742" y="4150"/>
                    <a:pt x="2736" y="4151"/>
                    <a:pt x="2729" y="4151"/>
                  </a:cubicBezTo>
                  <a:cubicBezTo>
                    <a:pt x="2676" y="4151"/>
                    <a:pt x="2620" y="4096"/>
                    <a:pt x="2600" y="4017"/>
                  </a:cubicBezTo>
                  <a:lnTo>
                    <a:pt x="2561" y="3866"/>
                  </a:lnTo>
                  <a:cubicBezTo>
                    <a:pt x="2490" y="3880"/>
                    <a:pt x="2420" y="3887"/>
                    <a:pt x="2347" y="3892"/>
                  </a:cubicBezTo>
                  <a:lnTo>
                    <a:pt x="2347" y="4050"/>
                  </a:lnTo>
                  <a:cubicBezTo>
                    <a:pt x="2347" y="4140"/>
                    <a:pt x="2298" y="4214"/>
                    <a:pt x="2236" y="4214"/>
                  </a:cubicBezTo>
                  <a:cubicBezTo>
                    <a:pt x="2176" y="4214"/>
                    <a:pt x="2126" y="4140"/>
                    <a:pt x="2126" y="4050"/>
                  </a:cubicBezTo>
                  <a:lnTo>
                    <a:pt x="2126" y="3892"/>
                  </a:lnTo>
                  <a:cubicBezTo>
                    <a:pt x="2053" y="3887"/>
                    <a:pt x="1982" y="3880"/>
                    <a:pt x="1913" y="3866"/>
                  </a:cubicBezTo>
                  <a:lnTo>
                    <a:pt x="1873" y="4017"/>
                  </a:lnTo>
                  <a:cubicBezTo>
                    <a:pt x="1852" y="4096"/>
                    <a:pt x="1795" y="4151"/>
                    <a:pt x="1742" y="4151"/>
                  </a:cubicBezTo>
                  <a:cubicBezTo>
                    <a:pt x="1735" y="4151"/>
                    <a:pt x="1729" y="4150"/>
                    <a:pt x="1723" y="4149"/>
                  </a:cubicBezTo>
                  <a:cubicBezTo>
                    <a:pt x="1665" y="4133"/>
                    <a:pt x="1635" y="4049"/>
                    <a:pt x="1659" y="3960"/>
                  </a:cubicBezTo>
                  <a:lnTo>
                    <a:pt x="1700" y="3808"/>
                  </a:lnTo>
                  <a:cubicBezTo>
                    <a:pt x="1631" y="3786"/>
                    <a:pt x="1566" y="3757"/>
                    <a:pt x="1501" y="3726"/>
                  </a:cubicBezTo>
                  <a:lnTo>
                    <a:pt x="1422" y="3861"/>
                  </a:lnTo>
                  <a:cubicBezTo>
                    <a:pt x="1387" y="3922"/>
                    <a:pt x="1331" y="3960"/>
                    <a:pt x="1284" y="3960"/>
                  </a:cubicBezTo>
                  <a:cubicBezTo>
                    <a:pt x="1269" y="3960"/>
                    <a:pt x="1256" y="3956"/>
                    <a:pt x="1244" y="3949"/>
                  </a:cubicBezTo>
                  <a:cubicBezTo>
                    <a:pt x="1191" y="3919"/>
                    <a:pt x="1186" y="3831"/>
                    <a:pt x="1230" y="3752"/>
                  </a:cubicBezTo>
                  <a:lnTo>
                    <a:pt x="1308" y="3617"/>
                  </a:lnTo>
                  <a:cubicBezTo>
                    <a:pt x="1249" y="3578"/>
                    <a:pt x="1192" y="3533"/>
                    <a:pt x="1139" y="3484"/>
                  </a:cubicBezTo>
                  <a:lnTo>
                    <a:pt x="1028" y="3595"/>
                  </a:lnTo>
                  <a:cubicBezTo>
                    <a:pt x="987" y="3636"/>
                    <a:pt x="937" y="3657"/>
                    <a:pt x="895" y="3657"/>
                  </a:cubicBezTo>
                  <a:cubicBezTo>
                    <a:pt x="870" y="3657"/>
                    <a:pt x="848" y="3650"/>
                    <a:pt x="833" y="3634"/>
                  </a:cubicBezTo>
                  <a:cubicBezTo>
                    <a:pt x="789" y="3592"/>
                    <a:pt x="807" y="3504"/>
                    <a:pt x="872" y="3439"/>
                  </a:cubicBezTo>
                  <a:lnTo>
                    <a:pt x="982" y="3328"/>
                  </a:lnTo>
                  <a:cubicBezTo>
                    <a:pt x="935" y="3274"/>
                    <a:pt x="891" y="3220"/>
                    <a:pt x="850" y="3158"/>
                  </a:cubicBezTo>
                  <a:lnTo>
                    <a:pt x="716" y="3237"/>
                  </a:lnTo>
                  <a:cubicBezTo>
                    <a:pt x="680" y="3257"/>
                    <a:pt x="643" y="3267"/>
                    <a:pt x="609" y="3267"/>
                  </a:cubicBezTo>
                  <a:cubicBezTo>
                    <a:pt x="568" y="3267"/>
                    <a:pt x="533" y="3252"/>
                    <a:pt x="516" y="3223"/>
                  </a:cubicBezTo>
                  <a:cubicBezTo>
                    <a:pt x="486" y="3170"/>
                    <a:pt x="526" y="3090"/>
                    <a:pt x="605" y="3046"/>
                  </a:cubicBezTo>
                  <a:lnTo>
                    <a:pt x="740" y="2968"/>
                  </a:lnTo>
                  <a:cubicBezTo>
                    <a:pt x="708" y="2903"/>
                    <a:pt x="681" y="2837"/>
                    <a:pt x="658" y="2768"/>
                  </a:cubicBezTo>
                  <a:lnTo>
                    <a:pt x="507" y="2809"/>
                  </a:lnTo>
                  <a:cubicBezTo>
                    <a:pt x="486" y="2815"/>
                    <a:pt x="465" y="2817"/>
                    <a:pt x="446" y="2817"/>
                  </a:cubicBezTo>
                  <a:cubicBezTo>
                    <a:pt x="382" y="2817"/>
                    <a:pt x="330" y="2790"/>
                    <a:pt x="318" y="2746"/>
                  </a:cubicBezTo>
                  <a:cubicBezTo>
                    <a:pt x="302" y="2688"/>
                    <a:pt x="362" y="2621"/>
                    <a:pt x="450" y="2596"/>
                  </a:cubicBezTo>
                  <a:lnTo>
                    <a:pt x="601" y="2556"/>
                  </a:lnTo>
                  <a:cubicBezTo>
                    <a:pt x="586" y="2486"/>
                    <a:pt x="580" y="2415"/>
                    <a:pt x="574" y="2342"/>
                  </a:cubicBezTo>
                  <a:lnTo>
                    <a:pt x="417" y="2342"/>
                  </a:lnTo>
                  <a:cubicBezTo>
                    <a:pt x="327" y="2342"/>
                    <a:pt x="252" y="2293"/>
                    <a:pt x="252" y="2231"/>
                  </a:cubicBezTo>
                  <a:cubicBezTo>
                    <a:pt x="252" y="2171"/>
                    <a:pt x="325" y="2121"/>
                    <a:pt x="417" y="2121"/>
                  </a:cubicBezTo>
                  <a:lnTo>
                    <a:pt x="574" y="2121"/>
                  </a:lnTo>
                  <a:cubicBezTo>
                    <a:pt x="580" y="2048"/>
                    <a:pt x="586" y="1977"/>
                    <a:pt x="601" y="1908"/>
                  </a:cubicBezTo>
                  <a:lnTo>
                    <a:pt x="450" y="1867"/>
                  </a:lnTo>
                  <a:cubicBezTo>
                    <a:pt x="362" y="1843"/>
                    <a:pt x="304" y="1776"/>
                    <a:pt x="318" y="1718"/>
                  </a:cubicBezTo>
                  <a:cubicBezTo>
                    <a:pt x="330" y="1674"/>
                    <a:pt x="382" y="1646"/>
                    <a:pt x="445" y="1646"/>
                  </a:cubicBezTo>
                  <a:cubicBezTo>
                    <a:pt x="465" y="1646"/>
                    <a:pt x="486" y="1649"/>
                    <a:pt x="507" y="1655"/>
                  </a:cubicBezTo>
                  <a:lnTo>
                    <a:pt x="659" y="1695"/>
                  </a:lnTo>
                  <a:cubicBezTo>
                    <a:pt x="682" y="1626"/>
                    <a:pt x="710" y="1561"/>
                    <a:pt x="742" y="1496"/>
                  </a:cubicBezTo>
                  <a:lnTo>
                    <a:pt x="606" y="1418"/>
                  </a:lnTo>
                  <a:cubicBezTo>
                    <a:pt x="527" y="1372"/>
                    <a:pt x="487" y="1293"/>
                    <a:pt x="517" y="1240"/>
                  </a:cubicBezTo>
                  <a:cubicBezTo>
                    <a:pt x="534" y="1211"/>
                    <a:pt x="568" y="1197"/>
                    <a:pt x="609" y="1197"/>
                  </a:cubicBezTo>
                  <a:cubicBezTo>
                    <a:pt x="642" y="1197"/>
                    <a:pt x="680" y="1207"/>
                    <a:pt x="716" y="1228"/>
                  </a:cubicBezTo>
                  <a:lnTo>
                    <a:pt x="850" y="1305"/>
                  </a:lnTo>
                  <a:cubicBezTo>
                    <a:pt x="890" y="1245"/>
                    <a:pt x="935" y="1189"/>
                    <a:pt x="982" y="1135"/>
                  </a:cubicBezTo>
                  <a:lnTo>
                    <a:pt x="872" y="1024"/>
                  </a:lnTo>
                  <a:cubicBezTo>
                    <a:pt x="807" y="961"/>
                    <a:pt x="791" y="872"/>
                    <a:pt x="833" y="829"/>
                  </a:cubicBezTo>
                  <a:cubicBezTo>
                    <a:pt x="848" y="813"/>
                    <a:pt x="870" y="805"/>
                    <a:pt x="895" y="805"/>
                  </a:cubicBezTo>
                  <a:cubicBezTo>
                    <a:pt x="937" y="805"/>
                    <a:pt x="987" y="828"/>
                    <a:pt x="1028" y="869"/>
                  </a:cubicBezTo>
                  <a:lnTo>
                    <a:pt x="1139" y="980"/>
                  </a:lnTo>
                  <a:cubicBezTo>
                    <a:pt x="1192" y="932"/>
                    <a:pt x="1248" y="887"/>
                    <a:pt x="1308" y="846"/>
                  </a:cubicBezTo>
                  <a:lnTo>
                    <a:pt x="1230" y="712"/>
                  </a:lnTo>
                  <a:cubicBezTo>
                    <a:pt x="1185" y="633"/>
                    <a:pt x="1191" y="543"/>
                    <a:pt x="1244" y="513"/>
                  </a:cubicBezTo>
                  <a:cubicBezTo>
                    <a:pt x="1256" y="506"/>
                    <a:pt x="1269" y="502"/>
                    <a:pt x="1284" y="502"/>
                  </a:cubicBezTo>
                  <a:cubicBezTo>
                    <a:pt x="1331" y="502"/>
                    <a:pt x="1387" y="540"/>
                    <a:pt x="1422" y="601"/>
                  </a:cubicBezTo>
                  <a:lnTo>
                    <a:pt x="1501" y="737"/>
                  </a:lnTo>
                  <a:cubicBezTo>
                    <a:pt x="1566" y="706"/>
                    <a:pt x="1631" y="677"/>
                    <a:pt x="1700" y="654"/>
                  </a:cubicBezTo>
                  <a:lnTo>
                    <a:pt x="1659" y="502"/>
                  </a:lnTo>
                  <a:cubicBezTo>
                    <a:pt x="1635" y="413"/>
                    <a:pt x="1665" y="329"/>
                    <a:pt x="1723" y="313"/>
                  </a:cubicBezTo>
                  <a:cubicBezTo>
                    <a:pt x="1729" y="312"/>
                    <a:pt x="1735" y="311"/>
                    <a:pt x="1742" y="311"/>
                  </a:cubicBezTo>
                  <a:cubicBezTo>
                    <a:pt x="1795" y="311"/>
                    <a:pt x="1852" y="367"/>
                    <a:pt x="1871" y="445"/>
                  </a:cubicBezTo>
                  <a:lnTo>
                    <a:pt x="1913" y="596"/>
                  </a:lnTo>
                  <a:cubicBezTo>
                    <a:pt x="1982" y="582"/>
                    <a:pt x="2053" y="574"/>
                    <a:pt x="2126" y="569"/>
                  </a:cubicBezTo>
                  <a:lnTo>
                    <a:pt x="2126" y="412"/>
                  </a:lnTo>
                  <a:cubicBezTo>
                    <a:pt x="2126" y="322"/>
                    <a:pt x="2176" y="248"/>
                    <a:pt x="2236" y="248"/>
                  </a:cubicBezTo>
                  <a:close/>
                  <a:moveTo>
                    <a:pt x="2232" y="0"/>
                  </a:moveTo>
                  <a:cubicBezTo>
                    <a:pt x="1000" y="0"/>
                    <a:pt x="1" y="1000"/>
                    <a:pt x="1" y="2231"/>
                  </a:cubicBezTo>
                  <a:cubicBezTo>
                    <a:pt x="1" y="3464"/>
                    <a:pt x="1000" y="4464"/>
                    <a:pt x="2232" y="4464"/>
                  </a:cubicBezTo>
                  <a:cubicBezTo>
                    <a:pt x="3171" y="4464"/>
                    <a:pt x="3974" y="3884"/>
                    <a:pt x="4303" y="3063"/>
                  </a:cubicBezTo>
                  <a:cubicBezTo>
                    <a:pt x="4407" y="2805"/>
                    <a:pt x="4465" y="2526"/>
                    <a:pt x="4465" y="2231"/>
                  </a:cubicBezTo>
                  <a:cubicBezTo>
                    <a:pt x="4465" y="1843"/>
                    <a:pt x="4366" y="1477"/>
                    <a:pt x="4190" y="1160"/>
                  </a:cubicBezTo>
                  <a:cubicBezTo>
                    <a:pt x="4111" y="1017"/>
                    <a:pt x="4016" y="884"/>
                    <a:pt x="3908" y="760"/>
                  </a:cubicBezTo>
                  <a:cubicBezTo>
                    <a:pt x="3860" y="707"/>
                    <a:pt x="3811" y="655"/>
                    <a:pt x="3758" y="605"/>
                  </a:cubicBezTo>
                  <a:cubicBezTo>
                    <a:pt x="3358" y="231"/>
                    <a:pt x="2823" y="0"/>
                    <a:pt x="2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5428432" y="-533999"/>
              <a:ext cx="180218" cy="180173"/>
            </a:xfrm>
            <a:custGeom>
              <a:avLst/>
              <a:gdLst/>
              <a:ahLst/>
              <a:cxnLst/>
              <a:rect l="l" t="t" r="r" b="b"/>
              <a:pathLst>
                <a:path w="3970" h="3969" extrusionOk="0">
                  <a:moveTo>
                    <a:pt x="1984" y="486"/>
                  </a:moveTo>
                  <a:cubicBezTo>
                    <a:pt x="2811" y="486"/>
                    <a:pt x="3482" y="1158"/>
                    <a:pt x="3482" y="1983"/>
                  </a:cubicBezTo>
                  <a:cubicBezTo>
                    <a:pt x="3482" y="2811"/>
                    <a:pt x="2811" y="3481"/>
                    <a:pt x="1984" y="3481"/>
                  </a:cubicBezTo>
                  <a:cubicBezTo>
                    <a:pt x="1158" y="3481"/>
                    <a:pt x="487" y="2810"/>
                    <a:pt x="487" y="1983"/>
                  </a:cubicBezTo>
                  <a:cubicBezTo>
                    <a:pt x="487" y="1158"/>
                    <a:pt x="1158" y="486"/>
                    <a:pt x="1984" y="486"/>
                  </a:cubicBezTo>
                  <a:close/>
                  <a:moveTo>
                    <a:pt x="1986" y="1"/>
                  </a:moveTo>
                  <a:cubicBezTo>
                    <a:pt x="1925" y="1"/>
                    <a:pt x="1875" y="75"/>
                    <a:pt x="1875" y="165"/>
                  </a:cubicBezTo>
                  <a:lnTo>
                    <a:pt x="1875" y="323"/>
                  </a:lnTo>
                  <a:cubicBezTo>
                    <a:pt x="1803" y="328"/>
                    <a:pt x="1731" y="336"/>
                    <a:pt x="1661" y="349"/>
                  </a:cubicBezTo>
                  <a:lnTo>
                    <a:pt x="1620" y="199"/>
                  </a:lnTo>
                  <a:cubicBezTo>
                    <a:pt x="1600" y="120"/>
                    <a:pt x="1543" y="65"/>
                    <a:pt x="1490" y="65"/>
                  </a:cubicBezTo>
                  <a:cubicBezTo>
                    <a:pt x="1484" y="65"/>
                    <a:pt x="1478" y="66"/>
                    <a:pt x="1472" y="67"/>
                  </a:cubicBezTo>
                  <a:cubicBezTo>
                    <a:pt x="1413" y="83"/>
                    <a:pt x="1385" y="168"/>
                    <a:pt x="1408" y="256"/>
                  </a:cubicBezTo>
                  <a:lnTo>
                    <a:pt x="1449" y="407"/>
                  </a:lnTo>
                  <a:cubicBezTo>
                    <a:pt x="1381" y="429"/>
                    <a:pt x="1314" y="459"/>
                    <a:pt x="1250" y="490"/>
                  </a:cubicBezTo>
                  <a:lnTo>
                    <a:pt x="1171" y="354"/>
                  </a:lnTo>
                  <a:cubicBezTo>
                    <a:pt x="1137" y="293"/>
                    <a:pt x="1081" y="256"/>
                    <a:pt x="1033" y="256"/>
                  </a:cubicBezTo>
                  <a:cubicBezTo>
                    <a:pt x="1019" y="256"/>
                    <a:pt x="1005" y="260"/>
                    <a:pt x="993" y="267"/>
                  </a:cubicBezTo>
                  <a:cubicBezTo>
                    <a:pt x="940" y="296"/>
                    <a:pt x="935" y="386"/>
                    <a:pt x="980" y="465"/>
                  </a:cubicBezTo>
                  <a:lnTo>
                    <a:pt x="1058" y="600"/>
                  </a:lnTo>
                  <a:cubicBezTo>
                    <a:pt x="997" y="639"/>
                    <a:pt x="942" y="685"/>
                    <a:pt x="887" y="733"/>
                  </a:cubicBezTo>
                  <a:lnTo>
                    <a:pt x="777" y="622"/>
                  </a:lnTo>
                  <a:cubicBezTo>
                    <a:pt x="736" y="581"/>
                    <a:pt x="685" y="560"/>
                    <a:pt x="643" y="560"/>
                  </a:cubicBezTo>
                  <a:cubicBezTo>
                    <a:pt x="619" y="560"/>
                    <a:pt x="597" y="567"/>
                    <a:pt x="582" y="582"/>
                  </a:cubicBezTo>
                  <a:cubicBezTo>
                    <a:pt x="538" y="624"/>
                    <a:pt x="557" y="713"/>
                    <a:pt x="622" y="778"/>
                  </a:cubicBezTo>
                  <a:lnTo>
                    <a:pt x="732" y="889"/>
                  </a:lnTo>
                  <a:cubicBezTo>
                    <a:pt x="685" y="943"/>
                    <a:pt x="640" y="1000"/>
                    <a:pt x="599" y="1059"/>
                  </a:cubicBezTo>
                  <a:lnTo>
                    <a:pt x="464" y="981"/>
                  </a:lnTo>
                  <a:cubicBezTo>
                    <a:pt x="429" y="961"/>
                    <a:pt x="391" y="951"/>
                    <a:pt x="358" y="951"/>
                  </a:cubicBezTo>
                  <a:cubicBezTo>
                    <a:pt x="317" y="951"/>
                    <a:pt x="283" y="965"/>
                    <a:pt x="267" y="994"/>
                  </a:cubicBezTo>
                  <a:cubicBezTo>
                    <a:pt x="237" y="1047"/>
                    <a:pt x="276" y="1127"/>
                    <a:pt x="355" y="1171"/>
                  </a:cubicBezTo>
                  <a:lnTo>
                    <a:pt x="491" y="1250"/>
                  </a:lnTo>
                  <a:cubicBezTo>
                    <a:pt x="459" y="1314"/>
                    <a:pt x="432" y="1380"/>
                    <a:pt x="408" y="1449"/>
                  </a:cubicBezTo>
                  <a:lnTo>
                    <a:pt x="257" y="1408"/>
                  </a:lnTo>
                  <a:cubicBezTo>
                    <a:pt x="236" y="1402"/>
                    <a:pt x="215" y="1400"/>
                    <a:pt x="196" y="1400"/>
                  </a:cubicBezTo>
                  <a:cubicBezTo>
                    <a:pt x="133" y="1400"/>
                    <a:pt x="80" y="1427"/>
                    <a:pt x="68" y="1471"/>
                  </a:cubicBezTo>
                  <a:cubicBezTo>
                    <a:pt x="52" y="1530"/>
                    <a:pt x="111" y="1598"/>
                    <a:pt x="200" y="1620"/>
                  </a:cubicBezTo>
                  <a:lnTo>
                    <a:pt x="350" y="1661"/>
                  </a:lnTo>
                  <a:cubicBezTo>
                    <a:pt x="337" y="1730"/>
                    <a:pt x="328" y="1802"/>
                    <a:pt x="323" y="1875"/>
                  </a:cubicBezTo>
                  <a:lnTo>
                    <a:pt x="167" y="1875"/>
                  </a:lnTo>
                  <a:cubicBezTo>
                    <a:pt x="75" y="1875"/>
                    <a:pt x="0" y="1924"/>
                    <a:pt x="0" y="1986"/>
                  </a:cubicBezTo>
                  <a:cubicBezTo>
                    <a:pt x="0" y="2046"/>
                    <a:pt x="74" y="2096"/>
                    <a:pt x="167" y="2096"/>
                  </a:cubicBezTo>
                  <a:lnTo>
                    <a:pt x="323" y="2096"/>
                  </a:lnTo>
                  <a:cubicBezTo>
                    <a:pt x="328" y="2168"/>
                    <a:pt x="336" y="2240"/>
                    <a:pt x="350" y="2309"/>
                  </a:cubicBezTo>
                  <a:lnTo>
                    <a:pt x="200" y="2350"/>
                  </a:lnTo>
                  <a:cubicBezTo>
                    <a:pt x="111" y="2374"/>
                    <a:pt x="53" y="2441"/>
                    <a:pt x="68" y="2499"/>
                  </a:cubicBezTo>
                  <a:cubicBezTo>
                    <a:pt x="80" y="2543"/>
                    <a:pt x="132" y="2571"/>
                    <a:pt x="195" y="2571"/>
                  </a:cubicBezTo>
                  <a:cubicBezTo>
                    <a:pt x="215" y="2571"/>
                    <a:pt x="236" y="2568"/>
                    <a:pt x="257" y="2562"/>
                  </a:cubicBezTo>
                  <a:lnTo>
                    <a:pt x="406" y="2521"/>
                  </a:lnTo>
                  <a:cubicBezTo>
                    <a:pt x="431" y="2590"/>
                    <a:pt x="458" y="2656"/>
                    <a:pt x="490" y="2721"/>
                  </a:cubicBezTo>
                  <a:lnTo>
                    <a:pt x="354" y="2799"/>
                  </a:lnTo>
                  <a:cubicBezTo>
                    <a:pt x="275" y="2843"/>
                    <a:pt x="236" y="2924"/>
                    <a:pt x="265" y="2977"/>
                  </a:cubicBezTo>
                  <a:cubicBezTo>
                    <a:pt x="282" y="3006"/>
                    <a:pt x="316" y="3020"/>
                    <a:pt x="357" y="3020"/>
                  </a:cubicBezTo>
                  <a:cubicBezTo>
                    <a:pt x="390" y="3020"/>
                    <a:pt x="429" y="3010"/>
                    <a:pt x="464" y="2990"/>
                  </a:cubicBezTo>
                  <a:lnTo>
                    <a:pt x="599" y="2912"/>
                  </a:lnTo>
                  <a:cubicBezTo>
                    <a:pt x="638" y="2973"/>
                    <a:pt x="684" y="3028"/>
                    <a:pt x="732" y="3082"/>
                  </a:cubicBezTo>
                  <a:lnTo>
                    <a:pt x="622" y="3193"/>
                  </a:lnTo>
                  <a:cubicBezTo>
                    <a:pt x="557" y="3257"/>
                    <a:pt x="539" y="3344"/>
                    <a:pt x="582" y="3388"/>
                  </a:cubicBezTo>
                  <a:cubicBezTo>
                    <a:pt x="598" y="3404"/>
                    <a:pt x="620" y="3411"/>
                    <a:pt x="644" y="3411"/>
                  </a:cubicBezTo>
                  <a:cubicBezTo>
                    <a:pt x="686" y="3411"/>
                    <a:pt x="736" y="3389"/>
                    <a:pt x="777" y="3348"/>
                  </a:cubicBezTo>
                  <a:lnTo>
                    <a:pt x="887" y="3237"/>
                  </a:lnTo>
                  <a:cubicBezTo>
                    <a:pt x="942" y="3285"/>
                    <a:pt x="998" y="3330"/>
                    <a:pt x="1058" y="3370"/>
                  </a:cubicBezTo>
                  <a:lnTo>
                    <a:pt x="980" y="3505"/>
                  </a:lnTo>
                  <a:cubicBezTo>
                    <a:pt x="934" y="3584"/>
                    <a:pt x="940" y="3673"/>
                    <a:pt x="993" y="3702"/>
                  </a:cubicBezTo>
                  <a:cubicBezTo>
                    <a:pt x="1005" y="3710"/>
                    <a:pt x="1019" y="3713"/>
                    <a:pt x="1033" y="3713"/>
                  </a:cubicBezTo>
                  <a:cubicBezTo>
                    <a:pt x="1081" y="3713"/>
                    <a:pt x="1137" y="3676"/>
                    <a:pt x="1171" y="3615"/>
                  </a:cubicBezTo>
                  <a:lnTo>
                    <a:pt x="1250" y="3479"/>
                  </a:lnTo>
                  <a:cubicBezTo>
                    <a:pt x="1314" y="3511"/>
                    <a:pt x="1381" y="3538"/>
                    <a:pt x="1449" y="3562"/>
                  </a:cubicBezTo>
                  <a:lnTo>
                    <a:pt x="1408" y="3713"/>
                  </a:lnTo>
                  <a:cubicBezTo>
                    <a:pt x="1385" y="3802"/>
                    <a:pt x="1414" y="3886"/>
                    <a:pt x="1472" y="3902"/>
                  </a:cubicBezTo>
                  <a:cubicBezTo>
                    <a:pt x="1478" y="3903"/>
                    <a:pt x="1485" y="3904"/>
                    <a:pt x="1491" y="3904"/>
                  </a:cubicBezTo>
                  <a:cubicBezTo>
                    <a:pt x="1545" y="3904"/>
                    <a:pt x="1601" y="3849"/>
                    <a:pt x="1622" y="3770"/>
                  </a:cubicBezTo>
                  <a:lnTo>
                    <a:pt x="1661" y="3620"/>
                  </a:lnTo>
                  <a:cubicBezTo>
                    <a:pt x="1731" y="3633"/>
                    <a:pt x="1803" y="3641"/>
                    <a:pt x="1875" y="3647"/>
                  </a:cubicBezTo>
                  <a:lnTo>
                    <a:pt x="1875" y="3803"/>
                  </a:lnTo>
                  <a:cubicBezTo>
                    <a:pt x="1875" y="3894"/>
                    <a:pt x="1925" y="3968"/>
                    <a:pt x="1986" y="3968"/>
                  </a:cubicBezTo>
                  <a:cubicBezTo>
                    <a:pt x="2046" y="3968"/>
                    <a:pt x="2097" y="3894"/>
                    <a:pt x="2097" y="3803"/>
                  </a:cubicBezTo>
                  <a:lnTo>
                    <a:pt x="2097" y="3647"/>
                  </a:lnTo>
                  <a:cubicBezTo>
                    <a:pt x="2169" y="3641"/>
                    <a:pt x="2240" y="3633"/>
                    <a:pt x="2310" y="3620"/>
                  </a:cubicBezTo>
                  <a:lnTo>
                    <a:pt x="2350" y="3770"/>
                  </a:lnTo>
                  <a:cubicBezTo>
                    <a:pt x="2371" y="3849"/>
                    <a:pt x="2427" y="3904"/>
                    <a:pt x="2480" y="3904"/>
                  </a:cubicBezTo>
                  <a:cubicBezTo>
                    <a:pt x="2487" y="3904"/>
                    <a:pt x="2493" y="3903"/>
                    <a:pt x="2499" y="3902"/>
                  </a:cubicBezTo>
                  <a:cubicBezTo>
                    <a:pt x="2557" y="3886"/>
                    <a:pt x="2585" y="3802"/>
                    <a:pt x="2562" y="3713"/>
                  </a:cubicBezTo>
                  <a:lnTo>
                    <a:pt x="2521" y="3562"/>
                  </a:lnTo>
                  <a:cubicBezTo>
                    <a:pt x="2589" y="3538"/>
                    <a:pt x="2656" y="3511"/>
                    <a:pt x="2720" y="3479"/>
                  </a:cubicBezTo>
                  <a:lnTo>
                    <a:pt x="2798" y="3615"/>
                  </a:lnTo>
                  <a:cubicBezTo>
                    <a:pt x="2833" y="3676"/>
                    <a:pt x="2888" y="3713"/>
                    <a:pt x="2935" y="3713"/>
                  </a:cubicBezTo>
                  <a:cubicBezTo>
                    <a:pt x="2950" y="3713"/>
                    <a:pt x="2963" y="3710"/>
                    <a:pt x="2975" y="3702"/>
                  </a:cubicBezTo>
                  <a:cubicBezTo>
                    <a:pt x="3028" y="3673"/>
                    <a:pt x="3033" y="3583"/>
                    <a:pt x="2988" y="3505"/>
                  </a:cubicBezTo>
                  <a:lnTo>
                    <a:pt x="2910" y="3370"/>
                  </a:lnTo>
                  <a:cubicBezTo>
                    <a:pt x="2969" y="3331"/>
                    <a:pt x="3026" y="3286"/>
                    <a:pt x="3080" y="3237"/>
                  </a:cubicBezTo>
                  <a:lnTo>
                    <a:pt x="3191" y="3348"/>
                  </a:lnTo>
                  <a:cubicBezTo>
                    <a:pt x="3231" y="3389"/>
                    <a:pt x="3281" y="3411"/>
                    <a:pt x="3324" y="3411"/>
                  </a:cubicBezTo>
                  <a:cubicBezTo>
                    <a:pt x="3348" y="3411"/>
                    <a:pt x="3370" y="3404"/>
                    <a:pt x="3386" y="3388"/>
                  </a:cubicBezTo>
                  <a:cubicBezTo>
                    <a:pt x="3429" y="3344"/>
                    <a:pt x="3411" y="3257"/>
                    <a:pt x="3348" y="3193"/>
                  </a:cubicBezTo>
                  <a:lnTo>
                    <a:pt x="3237" y="3082"/>
                  </a:lnTo>
                  <a:cubicBezTo>
                    <a:pt x="3284" y="3028"/>
                    <a:pt x="3329" y="2973"/>
                    <a:pt x="3369" y="2912"/>
                  </a:cubicBezTo>
                  <a:lnTo>
                    <a:pt x="3503" y="2990"/>
                  </a:lnTo>
                  <a:cubicBezTo>
                    <a:pt x="3539" y="3011"/>
                    <a:pt x="3577" y="3021"/>
                    <a:pt x="3611" y="3021"/>
                  </a:cubicBezTo>
                  <a:cubicBezTo>
                    <a:pt x="3651" y="3021"/>
                    <a:pt x="3685" y="3006"/>
                    <a:pt x="3702" y="2978"/>
                  </a:cubicBezTo>
                  <a:cubicBezTo>
                    <a:pt x="3733" y="2925"/>
                    <a:pt x="3693" y="2845"/>
                    <a:pt x="3613" y="2799"/>
                  </a:cubicBezTo>
                  <a:lnTo>
                    <a:pt x="3478" y="2721"/>
                  </a:lnTo>
                  <a:cubicBezTo>
                    <a:pt x="3510" y="2656"/>
                    <a:pt x="3538" y="2590"/>
                    <a:pt x="3561" y="2521"/>
                  </a:cubicBezTo>
                  <a:lnTo>
                    <a:pt x="3712" y="2562"/>
                  </a:lnTo>
                  <a:cubicBezTo>
                    <a:pt x="3733" y="2568"/>
                    <a:pt x="3754" y="2571"/>
                    <a:pt x="3773" y="2571"/>
                  </a:cubicBezTo>
                  <a:cubicBezTo>
                    <a:pt x="3836" y="2571"/>
                    <a:pt x="3888" y="2543"/>
                    <a:pt x="3900" y="2499"/>
                  </a:cubicBezTo>
                  <a:cubicBezTo>
                    <a:pt x="3916" y="2440"/>
                    <a:pt x="3856" y="2374"/>
                    <a:pt x="3768" y="2349"/>
                  </a:cubicBezTo>
                  <a:lnTo>
                    <a:pt x="3618" y="2309"/>
                  </a:lnTo>
                  <a:cubicBezTo>
                    <a:pt x="3632" y="2240"/>
                    <a:pt x="3640" y="2168"/>
                    <a:pt x="3644" y="2096"/>
                  </a:cubicBezTo>
                  <a:lnTo>
                    <a:pt x="3801" y="2096"/>
                  </a:lnTo>
                  <a:cubicBezTo>
                    <a:pt x="3892" y="2096"/>
                    <a:pt x="3967" y="2046"/>
                    <a:pt x="3967" y="1986"/>
                  </a:cubicBezTo>
                  <a:cubicBezTo>
                    <a:pt x="3970" y="1923"/>
                    <a:pt x="3895" y="1875"/>
                    <a:pt x="3803" y="1875"/>
                  </a:cubicBezTo>
                  <a:lnTo>
                    <a:pt x="3647" y="1875"/>
                  </a:lnTo>
                  <a:cubicBezTo>
                    <a:pt x="3643" y="1802"/>
                    <a:pt x="3635" y="1730"/>
                    <a:pt x="3621" y="1661"/>
                  </a:cubicBezTo>
                  <a:lnTo>
                    <a:pt x="3771" y="1622"/>
                  </a:lnTo>
                  <a:cubicBezTo>
                    <a:pt x="3859" y="1598"/>
                    <a:pt x="3917" y="1530"/>
                    <a:pt x="3902" y="1471"/>
                  </a:cubicBezTo>
                  <a:cubicBezTo>
                    <a:pt x="3890" y="1427"/>
                    <a:pt x="3838" y="1400"/>
                    <a:pt x="3775" y="1400"/>
                  </a:cubicBezTo>
                  <a:cubicBezTo>
                    <a:pt x="3755" y="1400"/>
                    <a:pt x="3735" y="1402"/>
                    <a:pt x="3714" y="1408"/>
                  </a:cubicBezTo>
                  <a:lnTo>
                    <a:pt x="3563" y="1449"/>
                  </a:lnTo>
                  <a:cubicBezTo>
                    <a:pt x="3539" y="1380"/>
                    <a:pt x="3511" y="1314"/>
                    <a:pt x="3479" y="1250"/>
                  </a:cubicBezTo>
                  <a:lnTo>
                    <a:pt x="3616" y="1171"/>
                  </a:lnTo>
                  <a:cubicBezTo>
                    <a:pt x="3693" y="1127"/>
                    <a:pt x="3734" y="1047"/>
                    <a:pt x="3703" y="994"/>
                  </a:cubicBezTo>
                  <a:cubicBezTo>
                    <a:pt x="3687" y="965"/>
                    <a:pt x="3653" y="951"/>
                    <a:pt x="3612" y="951"/>
                  </a:cubicBezTo>
                  <a:cubicBezTo>
                    <a:pt x="3579" y="951"/>
                    <a:pt x="3541" y="961"/>
                    <a:pt x="3506" y="981"/>
                  </a:cubicBezTo>
                  <a:lnTo>
                    <a:pt x="3371" y="1059"/>
                  </a:lnTo>
                  <a:cubicBezTo>
                    <a:pt x="3332" y="997"/>
                    <a:pt x="3285" y="943"/>
                    <a:pt x="3238" y="889"/>
                  </a:cubicBezTo>
                  <a:lnTo>
                    <a:pt x="3349" y="778"/>
                  </a:lnTo>
                  <a:cubicBezTo>
                    <a:pt x="3413" y="713"/>
                    <a:pt x="3431" y="626"/>
                    <a:pt x="3389" y="582"/>
                  </a:cubicBezTo>
                  <a:cubicBezTo>
                    <a:pt x="3373" y="566"/>
                    <a:pt x="3352" y="559"/>
                    <a:pt x="3327" y="559"/>
                  </a:cubicBezTo>
                  <a:cubicBezTo>
                    <a:pt x="3285" y="559"/>
                    <a:pt x="3235" y="581"/>
                    <a:pt x="3194" y="622"/>
                  </a:cubicBezTo>
                  <a:lnTo>
                    <a:pt x="3083" y="733"/>
                  </a:lnTo>
                  <a:cubicBezTo>
                    <a:pt x="3028" y="685"/>
                    <a:pt x="2972" y="640"/>
                    <a:pt x="2912" y="600"/>
                  </a:cubicBezTo>
                  <a:lnTo>
                    <a:pt x="2990" y="465"/>
                  </a:lnTo>
                  <a:cubicBezTo>
                    <a:pt x="3037" y="386"/>
                    <a:pt x="3030" y="296"/>
                    <a:pt x="2978" y="267"/>
                  </a:cubicBezTo>
                  <a:cubicBezTo>
                    <a:pt x="2965" y="260"/>
                    <a:pt x="2952" y="256"/>
                    <a:pt x="2937" y="256"/>
                  </a:cubicBezTo>
                  <a:cubicBezTo>
                    <a:pt x="2889" y="256"/>
                    <a:pt x="2833" y="293"/>
                    <a:pt x="2799" y="354"/>
                  </a:cubicBezTo>
                  <a:lnTo>
                    <a:pt x="2721" y="490"/>
                  </a:lnTo>
                  <a:cubicBezTo>
                    <a:pt x="2657" y="459"/>
                    <a:pt x="2590" y="431"/>
                    <a:pt x="2522" y="407"/>
                  </a:cubicBezTo>
                  <a:lnTo>
                    <a:pt x="2563" y="256"/>
                  </a:lnTo>
                  <a:cubicBezTo>
                    <a:pt x="2587" y="169"/>
                    <a:pt x="2558" y="83"/>
                    <a:pt x="2499" y="67"/>
                  </a:cubicBezTo>
                  <a:cubicBezTo>
                    <a:pt x="2492" y="66"/>
                    <a:pt x="2486" y="65"/>
                    <a:pt x="2479" y="65"/>
                  </a:cubicBezTo>
                  <a:cubicBezTo>
                    <a:pt x="2427" y="65"/>
                    <a:pt x="2371" y="120"/>
                    <a:pt x="2350" y="199"/>
                  </a:cubicBezTo>
                  <a:lnTo>
                    <a:pt x="2310" y="349"/>
                  </a:lnTo>
                  <a:cubicBezTo>
                    <a:pt x="2240" y="336"/>
                    <a:pt x="2169" y="328"/>
                    <a:pt x="2097" y="323"/>
                  </a:cubicBezTo>
                  <a:lnTo>
                    <a:pt x="2097" y="165"/>
                  </a:lnTo>
                  <a:cubicBezTo>
                    <a:pt x="2097" y="75"/>
                    <a:pt x="2046" y="1"/>
                    <a:pt x="1986"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50494" y="-511937"/>
              <a:ext cx="136003" cy="135958"/>
            </a:xfrm>
            <a:custGeom>
              <a:avLst/>
              <a:gdLst/>
              <a:ahLst/>
              <a:cxnLst/>
              <a:rect l="l" t="t" r="r" b="b"/>
              <a:pathLst>
                <a:path w="2996" h="2995" extrusionOk="0">
                  <a:moveTo>
                    <a:pt x="1498" y="452"/>
                  </a:moveTo>
                  <a:cubicBezTo>
                    <a:pt x="2077" y="452"/>
                    <a:pt x="2545" y="922"/>
                    <a:pt x="2545" y="1500"/>
                  </a:cubicBezTo>
                  <a:cubicBezTo>
                    <a:pt x="2545" y="2076"/>
                    <a:pt x="2077" y="2546"/>
                    <a:pt x="1498" y="2546"/>
                  </a:cubicBezTo>
                  <a:cubicBezTo>
                    <a:pt x="920" y="2546"/>
                    <a:pt x="451" y="2076"/>
                    <a:pt x="451" y="1500"/>
                  </a:cubicBezTo>
                  <a:cubicBezTo>
                    <a:pt x="451" y="921"/>
                    <a:pt x="920" y="452"/>
                    <a:pt x="1498" y="452"/>
                  </a:cubicBezTo>
                  <a:close/>
                  <a:moveTo>
                    <a:pt x="1498" y="0"/>
                  </a:moveTo>
                  <a:cubicBezTo>
                    <a:pt x="672" y="0"/>
                    <a:pt x="1" y="672"/>
                    <a:pt x="1" y="1497"/>
                  </a:cubicBezTo>
                  <a:cubicBezTo>
                    <a:pt x="1" y="2324"/>
                    <a:pt x="672" y="2995"/>
                    <a:pt x="1498" y="2995"/>
                  </a:cubicBezTo>
                  <a:cubicBezTo>
                    <a:pt x="2325" y="2995"/>
                    <a:pt x="2996" y="2324"/>
                    <a:pt x="2996" y="1497"/>
                  </a:cubicBezTo>
                  <a:cubicBezTo>
                    <a:pt x="2996" y="672"/>
                    <a:pt x="2325" y="0"/>
                    <a:pt x="14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5470922" y="-491463"/>
              <a:ext cx="95148" cy="95057"/>
            </a:xfrm>
            <a:custGeom>
              <a:avLst/>
              <a:gdLst/>
              <a:ahLst/>
              <a:cxnLst/>
              <a:rect l="l" t="t" r="r" b="b"/>
              <a:pathLst>
                <a:path w="2096" h="2094" extrusionOk="0">
                  <a:moveTo>
                    <a:pt x="1048" y="244"/>
                  </a:moveTo>
                  <a:cubicBezTo>
                    <a:pt x="1493" y="244"/>
                    <a:pt x="1853" y="604"/>
                    <a:pt x="1853" y="1049"/>
                  </a:cubicBezTo>
                  <a:cubicBezTo>
                    <a:pt x="1853" y="1492"/>
                    <a:pt x="1493" y="1852"/>
                    <a:pt x="1048" y="1852"/>
                  </a:cubicBezTo>
                  <a:cubicBezTo>
                    <a:pt x="604" y="1852"/>
                    <a:pt x="243" y="1493"/>
                    <a:pt x="243" y="1049"/>
                  </a:cubicBezTo>
                  <a:cubicBezTo>
                    <a:pt x="243" y="604"/>
                    <a:pt x="603" y="244"/>
                    <a:pt x="1048" y="244"/>
                  </a:cubicBezTo>
                  <a:close/>
                  <a:moveTo>
                    <a:pt x="1048" y="0"/>
                  </a:moveTo>
                  <a:cubicBezTo>
                    <a:pt x="470" y="0"/>
                    <a:pt x="1" y="470"/>
                    <a:pt x="1" y="1046"/>
                  </a:cubicBezTo>
                  <a:cubicBezTo>
                    <a:pt x="1" y="1625"/>
                    <a:pt x="470" y="2094"/>
                    <a:pt x="1048" y="2094"/>
                  </a:cubicBezTo>
                  <a:cubicBezTo>
                    <a:pt x="1627" y="2094"/>
                    <a:pt x="2095" y="1624"/>
                    <a:pt x="2095" y="1046"/>
                  </a:cubicBezTo>
                  <a:cubicBezTo>
                    <a:pt x="2095" y="470"/>
                    <a:pt x="1627" y="0"/>
                    <a:pt x="104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5499884" y="-462547"/>
              <a:ext cx="37269" cy="37224"/>
            </a:xfrm>
            <a:custGeom>
              <a:avLst/>
              <a:gdLst/>
              <a:ahLst/>
              <a:cxnLst/>
              <a:rect l="l" t="t" r="r" b="b"/>
              <a:pathLst>
                <a:path w="821" h="820" extrusionOk="0">
                  <a:moveTo>
                    <a:pt x="410" y="0"/>
                  </a:moveTo>
                  <a:cubicBezTo>
                    <a:pt x="183" y="0"/>
                    <a:pt x="1" y="183"/>
                    <a:pt x="1" y="409"/>
                  </a:cubicBezTo>
                  <a:cubicBezTo>
                    <a:pt x="1" y="636"/>
                    <a:pt x="183" y="820"/>
                    <a:pt x="410" y="820"/>
                  </a:cubicBezTo>
                  <a:cubicBezTo>
                    <a:pt x="637" y="820"/>
                    <a:pt x="820" y="636"/>
                    <a:pt x="820" y="409"/>
                  </a:cubicBezTo>
                  <a:cubicBezTo>
                    <a:pt x="820" y="185"/>
                    <a:pt x="637" y="0"/>
                    <a:pt x="4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6"/>
        <p:cNvGrpSpPr/>
        <p:nvPr/>
      </p:nvGrpSpPr>
      <p:grpSpPr>
        <a:xfrm>
          <a:off x="0" y="0"/>
          <a:ext cx="0" cy="0"/>
          <a:chOff x="0" y="0"/>
          <a:chExt cx="0" cy="0"/>
        </a:xfrm>
      </p:grpSpPr>
      <p:pic>
        <p:nvPicPr>
          <p:cNvPr id="447" name="Google Shape;447;p7"/>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48" name="Google Shape;448;p7"/>
          <p:cNvSpPr txBox="1">
            <a:spLocks noGrp="1"/>
          </p:cNvSpPr>
          <p:nvPr>
            <p:ph type="title"/>
          </p:nvPr>
        </p:nvSpPr>
        <p:spPr>
          <a:xfrm>
            <a:off x="1190450" y="2332350"/>
            <a:ext cx="31584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49" name="Google Shape;449;p7"/>
          <p:cNvSpPr txBox="1">
            <a:spLocks noGrp="1"/>
          </p:cNvSpPr>
          <p:nvPr>
            <p:ph type="subTitle" idx="1"/>
          </p:nvPr>
        </p:nvSpPr>
        <p:spPr>
          <a:xfrm rot="-327">
            <a:off x="1190450" y="3043150"/>
            <a:ext cx="3158400" cy="1059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0" name="Google Shape;450;p7"/>
          <p:cNvSpPr>
            <a:spLocks noGrp="1"/>
          </p:cNvSpPr>
          <p:nvPr>
            <p:ph type="pic" idx="2"/>
          </p:nvPr>
        </p:nvSpPr>
        <p:spPr>
          <a:xfrm>
            <a:off x="5446400" y="-61100"/>
            <a:ext cx="2237400" cy="5256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1"/>
        <p:cNvGrpSpPr/>
        <p:nvPr/>
      </p:nvGrpSpPr>
      <p:grpSpPr>
        <a:xfrm>
          <a:off x="0" y="0"/>
          <a:ext cx="0" cy="0"/>
          <a:chOff x="0" y="0"/>
          <a:chExt cx="0" cy="0"/>
        </a:xfrm>
      </p:grpSpPr>
      <p:pic>
        <p:nvPicPr>
          <p:cNvPr id="452" name="Google Shape;452;p8"/>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53" name="Google Shape;453;p8"/>
          <p:cNvSpPr txBox="1">
            <a:spLocks noGrp="1"/>
          </p:cNvSpPr>
          <p:nvPr>
            <p:ph type="title"/>
          </p:nvPr>
        </p:nvSpPr>
        <p:spPr>
          <a:xfrm>
            <a:off x="720000" y="1009825"/>
            <a:ext cx="6480600" cy="312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454" name="Google Shape;454;p8"/>
          <p:cNvSpPr/>
          <p:nvPr/>
        </p:nvSpPr>
        <p:spPr>
          <a:xfrm>
            <a:off x="-657200" y="-193100"/>
            <a:ext cx="6434353" cy="6914897"/>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5"/>
        <p:cNvGrpSpPr/>
        <p:nvPr/>
      </p:nvGrpSpPr>
      <p:grpSpPr>
        <a:xfrm>
          <a:off x="0" y="0"/>
          <a:ext cx="0" cy="0"/>
          <a:chOff x="0" y="0"/>
          <a:chExt cx="0" cy="0"/>
        </a:xfrm>
      </p:grpSpPr>
      <p:pic>
        <p:nvPicPr>
          <p:cNvPr id="456" name="Google Shape;456;p9"/>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57" name="Google Shape;457;p9"/>
          <p:cNvSpPr txBox="1">
            <a:spLocks noGrp="1"/>
          </p:cNvSpPr>
          <p:nvPr>
            <p:ph type="title"/>
          </p:nvPr>
        </p:nvSpPr>
        <p:spPr>
          <a:xfrm>
            <a:off x="1909800" y="1949263"/>
            <a:ext cx="5324400" cy="991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8" name="Google Shape;458;p9"/>
          <p:cNvSpPr txBox="1">
            <a:spLocks noGrp="1"/>
          </p:cNvSpPr>
          <p:nvPr>
            <p:ph type="subTitle" idx="1"/>
          </p:nvPr>
        </p:nvSpPr>
        <p:spPr>
          <a:xfrm>
            <a:off x="2092950" y="3137463"/>
            <a:ext cx="4958100" cy="9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59" name="Google Shape;459;p9"/>
          <p:cNvGrpSpPr/>
          <p:nvPr/>
        </p:nvGrpSpPr>
        <p:grpSpPr>
          <a:xfrm rot="1182645">
            <a:off x="406120" y="-926997"/>
            <a:ext cx="5336284" cy="6554435"/>
            <a:chOff x="3911694" y="4619106"/>
            <a:chExt cx="1012989" cy="1244232"/>
          </a:xfrm>
        </p:grpSpPr>
        <p:sp>
          <p:nvSpPr>
            <p:cNvPr id="460" name="Google Shape;460;p9"/>
            <p:cNvSpPr/>
            <p:nvPr/>
          </p:nvSpPr>
          <p:spPr>
            <a:xfrm>
              <a:off x="4093592" y="5082634"/>
              <a:ext cx="16478" cy="16478"/>
            </a:xfrm>
            <a:custGeom>
              <a:avLst/>
              <a:gdLst/>
              <a:ahLst/>
              <a:cxnLst/>
              <a:rect l="l" t="t" r="r" b="b"/>
              <a:pathLst>
                <a:path w="363" h="363" extrusionOk="0">
                  <a:moveTo>
                    <a:pt x="182" y="47"/>
                  </a:moveTo>
                  <a:cubicBezTo>
                    <a:pt x="256" y="47"/>
                    <a:pt x="316" y="107"/>
                    <a:pt x="316" y="181"/>
                  </a:cubicBezTo>
                  <a:cubicBezTo>
                    <a:pt x="316" y="257"/>
                    <a:pt x="256" y="316"/>
                    <a:pt x="182" y="316"/>
                  </a:cubicBezTo>
                  <a:cubicBezTo>
                    <a:pt x="108" y="316"/>
                    <a:pt x="47" y="256"/>
                    <a:pt x="47" y="181"/>
                  </a:cubicBezTo>
                  <a:cubicBezTo>
                    <a:pt x="47" y="107"/>
                    <a:pt x="108" y="47"/>
                    <a:pt x="182" y="47"/>
                  </a:cubicBezTo>
                  <a:close/>
                  <a:moveTo>
                    <a:pt x="182" y="1"/>
                  </a:moveTo>
                  <a:cubicBezTo>
                    <a:pt x="82" y="1"/>
                    <a:pt x="1" y="82"/>
                    <a:pt x="1" y="182"/>
                  </a:cubicBezTo>
                  <a:cubicBezTo>
                    <a:pt x="1" y="280"/>
                    <a:pt x="82" y="362"/>
                    <a:pt x="182" y="362"/>
                  </a:cubicBezTo>
                  <a:cubicBezTo>
                    <a:pt x="281" y="362"/>
                    <a:pt x="363" y="282"/>
                    <a:pt x="363" y="182"/>
                  </a:cubicBezTo>
                  <a:cubicBezTo>
                    <a:pt x="363" y="83"/>
                    <a:pt x="282" y="1"/>
                    <a:pt x="1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115472" y="5028069"/>
              <a:ext cx="18022" cy="16433"/>
            </a:xfrm>
            <a:custGeom>
              <a:avLst/>
              <a:gdLst/>
              <a:ahLst/>
              <a:cxnLst/>
              <a:rect l="l" t="t" r="r" b="b"/>
              <a:pathLst>
                <a:path w="397" h="362" extrusionOk="0">
                  <a:moveTo>
                    <a:pt x="198" y="46"/>
                  </a:moveTo>
                  <a:cubicBezTo>
                    <a:pt x="234" y="46"/>
                    <a:pt x="269" y="61"/>
                    <a:pt x="293" y="85"/>
                  </a:cubicBezTo>
                  <a:cubicBezTo>
                    <a:pt x="346" y="138"/>
                    <a:pt x="346" y="224"/>
                    <a:pt x="293" y="277"/>
                  </a:cubicBezTo>
                  <a:cubicBezTo>
                    <a:pt x="268" y="302"/>
                    <a:pt x="233" y="314"/>
                    <a:pt x="198" y="314"/>
                  </a:cubicBezTo>
                  <a:cubicBezTo>
                    <a:pt x="163" y="314"/>
                    <a:pt x="128" y="302"/>
                    <a:pt x="102" y="277"/>
                  </a:cubicBezTo>
                  <a:cubicBezTo>
                    <a:pt x="50" y="224"/>
                    <a:pt x="50" y="138"/>
                    <a:pt x="103" y="85"/>
                  </a:cubicBezTo>
                  <a:cubicBezTo>
                    <a:pt x="128" y="61"/>
                    <a:pt x="163" y="46"/>
                    <a:pt x="198" y="46"/>
                  </a:cubicBezTo>
                  <a:close/>
                  <a:moveTo>
                    <a:pt x="198" y="1"/>
                  </a:moveTo>
                  <a:cubicBezTo>
                    <a:pt x="151" y="1"/>
                    <a:pt x="105" y="18"/>
                    <a:pt x="70" y="52"/>
                  </a:cubicBezTo>
                  <a:cubicBezTo>
                    <a:pt x="1" y="122"/>
                    <a:pt x="1" y="237"/>
                    <a:pt x="70" y="308"/>
                  </a:cubicBezTo>
                  <a:cubicBezTo>
                    <a:pt x="105" y="342"/>
                    <a:pt x="151" y="361"/>
                    <a:pt x="198" y="361"/>
                  </a:cubicBezTo>
                  <a:cubicBezTo>
                    <a:pt x="248" y="361"/>
                    <a:pt x="292" y="342"/>
                    <a:pt x="327" y="308"/>
                  </a:cubicBezTo>
                  <a:cubicBezTo>
                    <a:pt x="396" y="238"/>
                    <a:pt x="396" y="124"/>
                    <a:pt x="327" y="52"/>
                  </a:cubicBezTo>
                  <a:cubicBezTo>
                    <a:pt x="292" y="18"/>
                    <a:pt x="245" y="1"/>
                    <a:pt x="1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4115472" y="5137426"/>
              <a:ext cx="18022" cy="16297"/>
            </a:xfrm>
            <a:custGeom>
              <a:avLst/>
              <a:gdLst/>
              <a:ahLst/>
              <a:cxnLst/>
              <a:rect l="l" t="t" r="r" b="b"/>
              <a:pathLst>
                <a:path w="397" h="359" extrusionOk="0">
                  <a:moveTo>
                    <a:pt x="198" y="43"/>
                  </a:moveTo>
                  <a:cubicBezTo>
                    <a:pt x="234" y="43"/>
                    <a:pt x="268" y="58"/>
                    <a:pt x="293" y="83"/>
                  </a:cubicBezTo>
                  <a:cubicBezTo>
                    <a:pt x="346" y="136"/>
                    <a:pt x="346" y="222"/>
                    <a:pt x="293" y="273"/>
                  </a:cubicBezTo>
                  <a:cubicBezTo>
                    <a:pt x="268" y="299"/>
                    <a:pt x="233" y="312"/>
                    <a:pt x="198" y="312"/>
                  </a:cubicBezTo>
                  <a:cubicBezTo>
                    <a:pt x="163" y="312"/>
                    <a:pt x="128" y="299"/>
                    <a:pt x="102" y="273"/>
                  </a:cubicBezTo>
                  <a:cubicBezTo>
                    <a:pt x="49" y="221"/>
                    <a:pt x="49" y="135"/>
                    <a:pt x="102" y="83"/>
                  </a:cubicBezTo>
                  <a:cubicBezTo>
                    <a:pt x="128" y="58"/>
                    <a:pt x="163" y="43"/>
                    <a:pt x="198" y="43"/>
                  </a:cubicBezTo>
                  <a:close/>
                  <a:moveTo>
                    <a:pt x="199" y="0"/>
                  </a:moveTo>
                  <a:cubicBezTo>
                    <a:pt x="152" y="0"/>
                    <a:pt x="105" y="18"/>
                    <a:pt x="70" y="52"/>
                  </a:cubicBezTo>
                  <a:cubicBezTo>
                    <a:pt x="1" y="121"/>
                    <a:pt x="1" y="236"/>
                    <a:pt x="70" y="306"/>
                  </a:cubicBezTo>
                  <a:cubicBezTo>
                    <a:pt x="105" y="341"/>
                    <a:pt x="149" y="359"/>
                    <a:pt x="198" y="359"/>
                  </a:cubicBezTo>
                  <a:cubicBezTo>
                    <a:pt x="248" y="359"/>
                    <a:pt x="292" y="341"/>
                    <a:pt x="327" y="306"/>
                  </a:cubicBezTo>
                  <a:cubicBezTo>
                    <a:pt x="396" y="236"/>
                    <a:pt x="396" y="121"/>
                    <a:pt x="327" y="52"/>
                  </a:cubicBezTo>
                  <a:cubicBezTo>
                    <a:pt x="292" y="18"/>
                    <a:pt x="245" y="0"/>
                    <a:pt x="1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4145251" y="5087037"/>
              <a:ext cx="7717" cy="7717"/>
            </a:xfrm>
            <a:custGeom>
              <a:avLst/>
              <a:gdLst/>
              <a:ahLst/>
              <a:cxnLst/>
              <a:rect l="l" t="t" r="r" b="b"/>
              <a:pathLst>
                <a:path w="170" h="170" extrusionOk="0">
                  <a:moveTo>
                    <a:pt x="85" y="46"/>
                  </a:moveTo>
                  <a:cubicBezTo>
                    <a:pt x="106" y="46"/>
                    <a:pt x="124" y="64"/>
                    <a:pt x="124" y="85"/>
                  </a:cubicBezTo>
                  <a:cubicBezTo>
                    <a:pt x="124" y="106"/>
                    <a:pt x="106" y="123"/>
                    <a:pt x="85" y="123"/>
                  </a:cubicBezTo>
                  <a:cubicBezTo>
                    <a:pt x="64" y="123"/>
                    <a:pt x="47" y="106"/>
                    <a:pt x="47" y="85"/>
                  </a:cubicBezTo>
                  <a:cubicBezTo>
                    <a:pt x="47" y="64"/>
                    <a:pt x="64" y="46"/>
                    <a:pt x="85" y="46"/>
                  </a:cubicBezTo>
                  <a:close/>
                  <a:moveTo>
                    <a:pt x="85" y="1"/>
                  </a:moveTo>
                  <a:cubicBezTo>
                    <a:pt x="40" y="1"/>
                    <a:pt x="1" y="39"/>
                    <a:pt x="1" y="85"/>
                  </a:cubicBezTo>
                  <a:cubicBezTo>
                    <a:pt x="1" y="130"/>
                    <a:pt x="40" y="169"/>
                    <a:pt x="85" y="169"/>
                  </a:cubicBezTo>
                  <a:cubicBezTo>
                    <a:pt x="132" y="169"/>
                    <a:pt x="169" y="130"/>
                    <a:pt x="169" y="85"/>
                  </a:cubicBezTo>
                  <a:cubicBezTo>
                    <a:pt x="169" y="39"/>
                    <a:pt x="132"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153740" y="5065929"/>
              <a:ext cx="8035" cy="7626"/>
            </a:xfrm>
            <a:custGeom>
              <a:avLst/>
              <a:gdLst/>
              <a:ahLst/>
              <a:cxnLst/>
              <a:rect l="l" t="t" r="r" b="b"/>
              <a:pathLst>
                <a:path w="177" h="168" extrusionOk="0">
                  <a:moveTo>
                    <a:pt x="92" y="44"/>
                  </a:moveTo>
                  <a:cubicBezTo>
                    <a:pt x="103" y="44"/>
                    <a:pt x="112" y="47"/>
                    <a:pt x="119" y="54"/>
                  </a:cubicBezTo>
                  <a:cubicBezTo>
                    <a:pt x="127" y="62"/>
                    <a:pt x="130" y="71"/>
                    <a:pt x="130" y="82"/>
                  </a:cubicBezTo>
                  <a:cubicBezTo>
                    <a:pt x="130" y="92"/>
                    <a:pt x="127" y="102"/>
                    <a:pt x="119" y="109"/>
                  </a:cubicBezTo>
                  <a:cubicBezTo>
                    <a:pt x="111" y="117"/>
                    <a:pt x="101" y="120"/>
                    <a:pt x="92" y="120"/>
                  </a:cubicBezTo>
                  <a:cubicBezTo>
                    <a:pt x="82" y="120"/>
                    <a:pt x="72" y="117"/>
                    <a:pt x="65" y="109"/>
                  </a:cubicBezTo>
                  <a:cubicBezTo>
                    <a:pt x="58" y="103"/>
                    <a:pt x="53" y="92"/>
                    <a:pt x="53" y="82"/>
                  </a:cubicBezTo>
                  <a:cubicBezTo>
                    <a:pt x="53" y="71"/>
                    <a:pt x="58" y="63"/>
                    <a:pt x="65" y="55"/>
                  </a:cubicBezTo>
                  <a:cubicBezTo>
                    <a:pt x="72" y="49"/>
                    <a:pt x="82" y="44"/>
                    <a:pt x="92" y="44"/>
                  </a:cubicBezTo>
                  <a:close/>
                  <a:moveTo>
                    <a:pt x="92" y="0"/>
                  </a:moveTo>
                  <a:cubicBezTo>
                    <a:pt x="71" y="0"/>
                    <a:pt x="49" y="8"/>
                    <a:pt x="33" y="24"/>
                  </a:cubicBezTo>
                  <a:cubicBezTo>
                    <a:pt x="0" y="57"/>
                    <a:pt x="0" y="109"/>
                    <a:pt x="33" y="142"/>
                  </a:cubicBezTo>
                  <a:cubicBezTo>
                    <a:pt x="49" y="158"/>
                    <a:pt x="70" y="167"/>
                    <a:pt x="92" y="167"/>
                  </a:cubicBezTo>
                  <a:cubicBezTo>
                    <a:pt x="114" y="167"/>
                    <a:pt x="135" y="158"/>
                    <a:pt x="151" y="142"/>
                  </a:cubicBezTo>
                  <a:cubicBezTo>
                    <a:pt x="167" y="126"/>
                    <a:pt x="177" y="105"/>
                    <a:pt x="177" y="83"/>
                  </a:cubicBezTo>
                  <a:cubicBezTo>
                    <a:pt x="177" y="61"/>
                    <a:pt x="167" y="40"/>
                    <a:pt x="151" y="24"/>
                  </a:cubicBezTo>
                  <a:cubicBezTo>
                    <a:pt x="135" y="8"/>
                    <a:pt x="114"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4154058" y="5108328"/>
              <a:ext cx="7717" cy="7626"/>
            </a:xfrm>
            <a:custGeom>
              <a:avLst/>
              <a:gdLst/>
              <a:ahLst/>
              <a:cxnLst/>
              <a:rect l="l" t="t" r="r" b="b"/>
              <a:pathLst>
                <a:path w="170" h="168" extrusionOk="0">
                  <a:moveTo>
                    <a:pt x="85" y="45"/>
                  </a:moveTo>
                  <a:cubicBezTo>
                    <a:pt x="96" y="45"/>
                    <a:pt x="105" y="50"/>
                    <a:pt x="112" y="56"/>
                  </a:cubicBezTo>
                  <a:cubicBezTo>
                    <a:pt x="120" y="64"/>
                    <a:pt x="123" y="73"/>
                    <a:pt x="123" y="83"/>
                  </a:cubicBezTo>
                  <a:cubicBezTo>
                    <a:pt x="123" y="93"/>
                    <a:pt x="119" y="103"/>
                    <a:pt x="112" y="110"/>
                  </a:cubicBezTo>
                  <a:cubicBezTo>
                    <a:pt x="104" y="117"/>
                    <a:pt x="94" y="121"/>
                    <a:pt x="85" y="121"/>
                  </a:cubicBezTo>
                  <a:cubicBezTo>
                    <a:pt x="75" y="121"/>
                    <a:pt x="65" y="117"/>
                    <a:pt x="58" y="110"/>
                  </a:cubicBezTo>
                  <a:cubicBezTo>
                    <a:pt x="51" y="103"/>
                    <a:pt x="47" y="93"/>
                    <a:pt x="47" y="83"/>
                  </a:cubicBezTo>
                  <a:cubicBezTo>
                    <a:pt x="47" y="73"/>
                    <a:pt x="51" y="64"/>
                    <a:pt x="58" y="56"/>
                  </a:cubicBezTo>
                  <a:cubicBezTo>
                    <a:pt x="64" y="50"/>
                    <a:pt x="75" y="45"/>
                    <a:pt x="85" y="45"/>
                  </a:cubicBezTo>
                  <a:close/>
                  <a:moveTo>
                    <a:pt x="85" y="0"/>
                  </a:moveTo>
                  <a:cubicBezTo>
                    <a:pt x="63" y="0"/>
                    <a:pt x="42" y="8"/>
                    <a:pt x="26" y="24"/>
                  </a:cubicBezTo>
                  <a:cubicBezTo>
                    <a:pt x="10" y="40"/>
                    <a:pt x="1" y="61"/>
                    <a:pt x="1" y="83"/>
                  </a:cubicBezTo>
                  <a:cubicBezTo>
                    <a:pt x="1" y="106"/>
                    <a:pt x="10" y="128"/>
                    <a:pt x="26" y="143"/>
                  </a:cubicBezTo>
                  <a:cubicBezTo>
                    <a:pt x="42" y="159"/>
                    <a:pt x="63" y="168"/>
                    <a:pt x="85" y="168"/>
                  </a:cubicBezTo>
                  <a:cubicBezTo>
                    <a:pt x="107" y="168"/>
                    <a:pt x="128" y="159"/>
                    <a:pt x="144" y="143"/>
                  </a:cubicBezTo>
                  <a:cubicBezTo>
                    <a:pt x="160" y="128"/>
                    <a:pt x="170" y="106"/>
                    <a:pt x="170" y="83"/>
                  </a:cubicBezTo>
                  <a:cubicBezTo>
                    <a:pt x="170" y="61"/>
                    <a:pt x="160" y="40"/>
                    <a:pt x="144" y="24"/>
                  </a:cubicBezTo>
                  <a:cubicBezTo>
                    <a:pt x="128" y="8"/>
                    <a:pt x="106"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147521" y="5098568"/>
              <a:ext cx="8216" cy="7581"/>
            </a:xfrm>
            <a:custGeom>
              <a:avLst/>
              <a:gdLst/>
              <a:ahLst/>
              <a:cxnLst/>
              <a:rect l="l" t="t" r="r" b="b"/>
              <a:pathLst>
                <a:path w="181" h="167" extrusionOk="0">
                  <a:moveTo>
                    <a:pt x="86" y="45"/>
                  </a:moveTo>
                  <a:cubicBezTo>
                    <a:pt x="102" y="45"/>
                    <a:pt x="116" y="55"/>
                    <a:pt x="122" y="69"/>
                  </a:cubicBezTo>
                  <a:cubicBezTo>
                    <a:pt x="129" y="89"/>
                    <a:pt x="119" y="112"/>
                    <a:pt x="100" y="119"/>
                  </a:cubicBezTo>
                  <a:cubicBezTo>
                    <a:pt x="96" y="121"/>
                    <a:pt x="90" y="122"/>
                    <a:pt x="85" y="122"/>
                  </a:cubicBezTo>
                  <a:cubicBezTo>
                    <a:pt x="70" y="122"/>
                    <a:pt x="55" y="113"/>
                    <a:pt x="50" y="98"/>
                  </a:cubicBezTo>
                  <a:cubicBezTo>
                    <a:pt x="46" y="89"/>
                    <a:pt x="46" y="79"/>
                    <a:pt x="50" y="69"/>
                  </a:cubicBezTo>
                  <a:cubicBezTo>
                    <a:pt x="54" y="60"/>
                    <a:pt x="60" y="53"/>
                    <a:pt x="71" y="48"/>
                  </a:cubicBezTo>
                  <a:cubicBezTo>
                    <a:pt x="76" y="46"/>
                    <a:pt x="80" y="45"/>
                    <a:pt x="86" y="45"/>
                  </a:cubicBezTo>
                  <a:close/>
                  <a:moveTo>
                    <a:pt x="84" y="0"/>
                  </a:moveTo>
                  <a:cubicBezTo>
                    <a:pt x="74" y="0"/>
                    <a:pt x="64" y="2"/>
                    <a:pt x="54" y="6"/>
                  </a:cubicBezTo>
                  <a:cubicBezTo>
                    <a:pt x="33" y="16"/>
                    <a:pt x="17" y="31"/>
                    <a:pt x="9" y="50"/>
                  </a:cubicBezTo>
                  <a:cubicBezTo>
                    <a:pt x="0" y="72"/>
                    <a:pt x="0" y="94"/>
                    <a:pt x="9" y="116"/>
                  </a:cubicBezTo>
                  <a:cubicBezTo>
                    <a:pt x="22" y="146"/>
                    <a:pt x="53" y="166"/>
                    <a:pt x="87" y="166"/>
                  </a:cubicBezTo>
                  <a:cubicBezTo>
                    <a:pt x="97" y="166"/>
                    <a:pt x="108" y="164"/>
                    <a:pt x="118" y="160"/>
                  </a:cubicBezTo>
                  <a:cubicBezTo>
                    <a:pt x="161" y="144"/>
                    <a:pt x="181" y="95"/>
                    <a:pt x="164" y="53"/>
                  </a:cubicBezTo>
                  <a:cubicBezTo>
                    <a:pt x="150" y="20"/>
                    <a:pt x="118" y="0"/>
                    <a:pt x="8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147430" y="5075643"/>
              <a:ext cx="8307" cy="7626"/>
            </a:xfrm>
            <a:custGeom>
              <a:avLst/>
              <a:gdLst/>
              <a:ahLst/>
              <a:cxnLst/>
              <a:rect l="l" t="t" r="r" b="b"/>
              <a:pathLst>
                <a:path w="183" h="168" extrusionOk="0">
                  <a:moveTo>
                    <a:pt x="89" y="44"/>
                  </a:moveTo>
                  <a:cubicBezTo>
                    <a:pt x="94" y="44"/>
                    <a:pt x="99" y="46"/>
                    <a:pt x="104" y="47"/>
                  </a:cubicBezTo>
                  <a:cubicBezTo>
                    <a:pt x="124" y="55"/>
                    <a:pt x="132" y="78"/>
                    <a:pt x="125" y="97"/>
                  </a:cubicBezTo>
                  <a:cubicBezTo>
                    <a:pt x="118" y="111"/>
                    <a:pt x="104" y="121"/>
                    <a:pt x="88" y="121"/>
                  </a:cubicBezTo>
                  <a:cubicBezTo>
                    <a:pt x="84" y="121"/>
                    <a:pt x="79" y="120"/>
                    <a:pt x="74" y="118"/>
                  </a:cubicBezTo>
                  <a:cubicBezTo>
                    <a:pt x="66" y="115"/>
                    <a:pt x="57" y="106"/>
                    <a:pt x="53" y="97"/>
                  </a:cubicBezTo>
                  <a:cubicBezTo>
                    <a:pt x="50" y="88"/>
                    <a:pt x="50" y="79"/>
                    <a:pt x="53" y="68"/>
                  </a:cubicBezTo>
                  <a:cubicBezTo>
                    <a:pt x="58" y="53"/>
                    <a:pt x="73" y="44"/>
                    <a:pt x="89" y="44"/>
                  </a:cubicBezTo>
                  <a:close/>
                  <a:moveTo>
                    <a:pt x="89" y="0"/>
                  </a:moveTo>
                  <a:cubicBezTo>
                    <a:pt x="55" y="0"/>
                    <a:pt x="23" y="20"/>
                    <a:pt x="10" y="52"/>
                  </a:cubicBezTo>
                  <a:cubicBezTo>
                    <a:pt x="0" y="73"/>
                    <a:pt x="0" y="96"/>
                    <a:pt x="10" y="117"/>
                  </a:cubicBezTo>
                  <a:cubicBezTo>
                    <a:pt x="19" y="136"/>
                    <a:pt x="35" y="153"/>
                    <a:pt x="56" y="160"/>
                  </a:cubicBezTo>
                  <a:cubicBezTo>
                    <a:pt x="67" y="164"/>
                    <a:pt x="77" y="167"/>
                    <a:pt x="88" y="167"/>
                  </a:cubicBezTo>
                  <a:cubicBezTo>
                    <a:pt x="121" y="167"/>
                    <a:pt x="152" y="147"/>
                    <a:pt x="165" y="116"/>
                  </a:cubicBezTo>
                  <a:cubicBezTo>
                    <a:pt x="183" y="73"/>
                    <a:pt x="163" y="23"/>
                    <a:pt x="119" y="6"/>
                  </a:cubicBezTo>
                  <a:cubicBezTo>
                    <a:pt x="109" y="2"/>
                    <a:pt x="99" y="0"/>
                    <a:pt x="8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4096543" y="5085494"/>
              <a:ext cx="10668" cy="10759"/>
            </a:xfrm>
            <a:custGeom>
              <a:avLst/>
              <a:gdLst/>
              <a:ahLst/>
              <a:cxnLst/>
              <a:rect l="l" t="t" r="r" b="b"/>
              <a:pathLst>
                <a:path w="235" h="237" extrusionOk="0">
                  <a:moveTo>
                    <a:pt x="117" y="47"/>
                  </a:moveTo>
                  <a:cubicBezTo>
                    <a:pt x="156" y="47"/>
                    <a:pt x="188" y="80"/>
                    <a:pt x="188" y="120"/>
                  </a:cubicBezTo>
                  <a:cubicBezTo>
                    <a:pt x="188" y="158"/>
                    <a:pt x="156" y="191"/>
                    <a:pt x="117" y="191"/>
                  </a:cubicBezTo>
                  <a:cubicBezTo>
                    <a:pt x="77" y="191"/>
                    <a:pt x="46" y="159"/>
                    <a:pt x="46" y="120"/>
                  </a:cubicBezTo>
                  <a:cubicBezTo>
                    <a:pt x="46" y="80"/>
                    <a:pt x="77" y="47"/>
                    <a:pt x="117" y="47"/>
                  </a:cubicBezTo>
                  <a:close/>
                  <a:moveTo>
                    <a:pt x="117" y="1"/>
                  </a:moveTo>
                  <a:cubicBezTo>
                    <a:pt x="53" y="1"/>
                    <a:pt x="0" y="54"/>
                    <a:pt x="0" y="119"/>
                  </a:cubicBezTo>
                  <a:cubicBezTo>
                    <a:pt x="0" y="183"/>
                    <a:pt x="53" y="236"/>
                    <a:pt x="117" y="236"/>
                  </a:cubicBezTo>
                  <a:cubicBezTo>
                    <a:pt x="182" y="236"/>
                    <a:pt x="234" y="183"/>
                    <a:pt x="234" y="119"/>
                  </a:cubicBezTo>
                  <a:cubicBezTo>
                    <a:pt x="234" y="54"/>
                    <a:pt x="182" y="1"/>
                    <a:pt x="11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4118604" y="5030929"/>
              <a:ext cx="11757" cy="10668"/>
            </a:xfrm>
            <a:custGeom>
              <a:avLst/>
              <a:gdLst/>
              <a:ahLst/>
              <a:cxnLst/>
              <a:rect l="l" t="t" r="r" b="b"/>
              <a:pathLst>
                <a:path w="259" h="235" extrusionOk="0">
                  <a:moveTo>
                    <a:pt x="131" y="46"/>
                  </a:moveTo>
                  <a:cubicBezTo>
                    <a:pt x="150" y="46"/>
                    <a:pt x="167" y="53"/>
                    <a:pt x="181" y="67"/>
                  </a:cubicBezTo>
                  <a:cubicBezTo>
                    <a:pt x="208" y="95"/>
                    <a:pt x="208" y="141"/>
                    <a:pt x="181" y="168"/>
                  </a:cubicBezTo>
                  <a:cubicBezTo>
                    <a:pt x="168" y="182"/>
                    <a:pt x="149" y="189"/>
                    <a:pt x="130" y="189"/>
                  </a:cubicBezTo>
                  <a:cubicBezTo>
                    <a:pt x="112" y="189"/>
                    <a:pt x="93" y="182"/>
                    <a:pt x="79" y="168"/>
                  </a:cubicBezTo>
                  <a:cubicBezTo>
                    <a:pt x="52" y="140"/>
                    <a:pt x="52" y="95"/>
                    <a:pt x="79" y="67"/>
                  </a:cubicBezTo>
                  <a:cubicBezTo>
                    <a:pt x="92" y="53"/>
                    <a:pt x="111" y="46"/>
                    <a:pt x="131" y="46"/>
                  </a:cubicBezTo>
                  <a:close/>
                  <a:moveTo>
                    <a:pt x="130" y="0"/>
                  </a:moveTo>
                  <a:cubicBezTo>
                    <a:pt x="99" y="0"/>
                    <a:pt x="68" y="12"/>
                    <a:pt x="46" y="35"/>
                  </a:cubicBezTo>
                  <a:cubicBezTo>
                    <a:pt x="0" y="80"/>
                    <a:pt x="0" y="154"/>
                    <a:pt x="46" y="200"/>
                  </a:cubicBezTo>
                  <a:cubicBezTo>
                    <a:pt x="69" y="222"/>
                    <a:pt x="99" y="235"/>
                    <a:pt x="129" y="235"/>
                  </a:cubicBezTo>
                  <a:cubicBezTo>
                    <a:pt x="161" y="235"/>
                    <a:pt x="190" y="222"/>
                    <a:pt x="212" y="200"/>
                  </a:cubicBezTo>
                  <a:cubicBezTo>
                    <a:pt x="259" y="154"/>
                    <a:pt x="259" y="80"/>
                    <a:pt x="212" y="35"/>
                  </a:cubicBezTo>
                  <a:cubicBezTo>
                    <a:pt x="191" y="12"/>
                    <a:pt x="160" y="0"/>
                    <a:pt x="13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4118650" y="5140195"/>
              <a:ext cx="11167" cy="10668"/>
            </a:xfrm>
            <a:custGeom>
              <a:avLst/>
              <a:gdLst/>
              <a:ahLst/>
              <a:cxnLst/>
              <a:rect l="l" t="t" r="r" b="b"/>
              <a:pathLst>
                <a:path w="246" h="235" extrusionOk="0">
                  <a:moveTo>
                    <a:pt x="130" y="46"/>
                  </a:moveTo>
                  <a:cubicBezTo>
                    <a:pt x="149" y="46"/>
                    <a:pt x="166" y="54"/>
                    <a:pt x="180" y="67"/>
                  </a:cubicBezTo>
                  <a:cubicBezTo>
                    <a:pt x="192" y="80"/>
                    <a:pt x="201" y="98"/>
                    <a:pt x="201" y="117"/>
                  </a:cubicBezTo>
                  <a:cubicBezTo>
                    <a:pt x="201" y="137"/>
                    <a:pt x="192" y="154"/>
                    <a:pt x="180" y="169"/>
                  </a:cubicBezTo>
                  <a:cubicBezTo>
                    <a:pt x="167" y="183"/>
                    <a:pt x="148" y="190"/>
                    <a:pt x="129" y="190"/>
                  </a:cubicBezTo>
                  <a:cubicBezTo>
                    <a:pt x="111" y="190"/>
                    <a:pt x="92" y="183"/>
                    <a:pt x="78" y="169"/>
                  </a:cubicBezTo>
                  <a:cubicBezTo>
                    <a:pt x="51" y="141"/>
                    <a:pt x="51" y="95"/>
                    <a:pt x="78" y="67"/>
                  </a:cubicBezTo>
                  <a:cubicBezTo>
                    <a:pt x="91" y="54"/>
                    <a:pt x="110" y="46"/>
                    <a:pt x="130" y="46"/>
                  </a:cubicBezTo>
                  <a:close/>
                  <a:moveTo>
                    <a:pt x="128" y="1"/>
                  </a:moveTo>
                  <a:cubicBezTo>
                    <a:pt x="98" y="1"/>
                    <a:pt x="67" y="12"/>
                    <a:pt x="45" y="34"/>
                  </a:cubicBezTo>
                  <a:cubicBezTo>
                    <a:pt x="0" y="80"/>
                    <a:pt x="0" y="155"/>
                    <a:pt x="46" y="201"/>
                  </a:cubicBezTo>
                  <a:cubicBezTo>
                    <a:pt x="68" y="223"/>
                    <a:pt x="96" y="234"/>
                    <a:pt x="128" y="234"/>
                  </a:cubicBezTo>
                  <a:cubicBezTo>
                    <a:pt x="160" y="234"/>
                    <a:pt x="189" y="223"/>
                    <a:pt x="211" y="201"/>
                  </a:cubicBezTo>
                  <a:cubicBezTo>
                    <a:pt x="233" y="177"/>
                    <a:pt x="245" y="149"/>
                    <a:pt x="245" y="117"/>
                  </a:cubicBezTo>
                  <a:cubicBezTo>
                    <a:pt x="245" y="86"/>
                    <a:pt x="233" y="56"/>
                    <a:pt x="211" y="34"/>
                  </a:cubicBezTo>
                  <a:cubicBezTo>
                    <a:pt x="189" y="12"/>
                    <a:pt x="158" y="1"/>
                    <a:pt x="12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4162501" y="5592828"/>
              <a:ext cx="54746" cy="54701"/>
            </a:xfrm>
            <a:custGeom>
              <a:avLst/>
              <a:gdLst/>
              <a:ahLst/>
              <a:cxnLst/>
              <a:rect l="l" t="t" r="r" b="b"/>
              <a:pathLst>
                <a:path w="1206" h="1205" extrusionOk="0">
                  <a:moveTo>
                    <a:pt x="182" y="45"/>
                  </a:moveTo>
                  <a:lnTo>
                    <a:pt x="182" y="444"/>
                  </a:lnTo>
                  <a:cubicBezTo>
                    <a:pt x="117" y="322"/>
                    <a:pt x="74" y="187"/>
                    <a:pt x="53" y="45"/>
                  </a:cubicBezTo>
                  <a:close/>
                  <a:moveTo>
                    <a:pt x="472" y="45"/>
                  </a:moveTo>
                  <a:lnTo>
                    <a:pt x="472" y="823"/>
                  </a:lnTo>
                  <a:cubicBezTo>
                    <a:pt x="377" y="736"/>
                    <a:pt x="295" y="636"/>
                    <a:pt x="227" y="525"/>
                  </a:cubicBezTo>
                  <a:lnTo>
                    <a:pt x="227" y="45"/>
                  </a:lnTo>
                  <a:close/>
                  <a:moveTo>
                    <a:pt x="884" y="45"/>
                  </a:moveTo>
                  <a:cubicBezTo>
                    <a:pt x="935" y="169"/>
                    <a:pt x="1036" y="269"/>
                    <a:pt x="1160" y="322"/>
                  </a:cubicBezTo>
                  <a:lnTo>
                    <a:pt x="1160" y="1152"/>
                  </a:lnTo>
                  <a:cubicBezTo>
                    <a:pt x="918" y="1115"/>
                    <a:pt x="697" y="1013"/>
                    <a:pt x="517" y="862"/>
                  </a:cubicBezTo>
                  <a:lnTo>
                    <a:pt x="517" y="45"/>
                  </a:lnTo>
                  <a:close/>
                  <a:moveTo>
                    <a:pt x="0" y="0"/>
                  </a:moveTo>
                  <a:lnTo>
                    <a:pt x="5" y="27"/>
                  </a:lnTo>
                  <a:cubicBezTo>
                    <a:pt x="84" y="636"/>
                    <a:pt x="568" y="1120"/>
                    <a:pt x="1179" y="1200"/>
                  </a:cubicBezTo>
                  <a:lnTo>
                    <a:pt x="1206" y="1205"/>
                  </a:lnTo>
                  <a:lnTo>
                    <a:pt x="1206" y="290"/>
                  </a:lnTo>
                  <a:lnTo>
                    <a:pt x="1191" y="285"/>
                  </a:lnTo>
                  <a:cubicBezTo>
                    <a:pt x="1067" y="238"/>
                    <a:pt x="968" y="138"/>
                    <a:pt x="921" y="14"/>
                  </a:cubicBezTo>
                  <a:lnTo>
                    <a:pt x="916"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4211937" y="5573490"/>
              <a:ext cx="24559" cy="24559"/>
            </a:xfrm>
            <a:custGeom>
              <a:avLst/>
              <a:gdLst/>
              <a:ahLst/>
              <a:cxnLst/>
              <a:rect l="l" t="t" r="r" b="b"/>
              <a:pathLst>
                <a:path w="541" h="541" extrusionOk="0">
                  <a:moveTo>
                    <a:pt x="271" y="47"/>
                  </a:moveTo>
                  <a:cubicBezTo>
                    <a:pt x="395" y="47"/>
                    <a:pt x="495" y="147"/>
                    <a:pt x="495" y="270"/>
                  </a:cubicBezTo>
                  <a:cubicBezTo>
                    <a:pt x="495" y="395"/>
                    <a:pt x="395" y="495"/>
                    <a:pt x="271" y="495"/>
                  </a:cubicBezTo>
                  <a:cubicBezTo>
                    <a:pt x="147" y="495"/>
                    <a:pt x="47" y="395"/>
                    <a:pt x="47" y="270"/>
                  </a:cubicBezTo>
                  <a:cubicBezTo>
                    <a:pt x="47" y="147"/>
                    <a:pt x="147" y="47"/>
                    <a:pt x="271" y="47"/>
                  </a:cubicBezTo>
                  <a:close/>
                  <a:moveTo>
                    <a:pt x="271" y="0"/>
                  </a:moveTo>
                  <a:cubicBezTo>
                    <a:pt x="122" y="0"/>
                    <a:pt x="1" y="122"/>
                    <a:pt x="1" y="270"/>
                  </a:cubicBezTo>
                  <a:cubicBezTo>
                    <a:pt x="1" y="419"/>
                    <a:pt x="122" y="540"/>
                    <a:pt x="271" y="540"/>
                  </a:cubicBezTo>
                  <a:cubicBezTo>
                    <a:pt x="419" y="540"/>
                    <a:pt x="541" y="419"/>
                    <a:pt x="541" y="270"/>
                  </a:cubicBezTo>
                  <a:cubicBezTo>
                    <a:pt x="541" y="122"/>
                    <a:pt x="419" y="0"/>
                    <a:pt x="27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4488165" y="4994840"/>
              <a:ext cx="8716" cy="7853"/>
            </a:xfrm>
            <a:custGeom>
              <a:avLst/>
              <a:gdLst/>
              <a:ahLst/>
              <a:cxnLst/>
              <a:rect l="l" t="t" r="r" b="b"/>
              <a:pathLst>
                <a:path w="192" h="173" extrusionOk="0">
                  <a:moveTo>
                    <a:pt x="92" y="70"/>
                  </a:moveTo>
                  <a:cubicBezTo>
                    <a:pt x="100" y="70"/>
                    <a:pt x="105" y="72"/>
                    <a:pt x="107" y="78"/>
                  </a:cubicBezTo>
                  <a:cubicBezTo>
                    <a:pt x="111" y="86"/>
                    <a:pt x="108" y="97"/>
                    <a:pt x="100" y="100"/>
                  </a:cubicBezTo>
                  <a:cubicBezTo>
                    <a:pt x="97" y="101"/>
                    <a:pt x="94" y="102"/>
                    <a:pt x="90" y="102"/>
                  </a:cubicBezTo>
                  <a:cubicBezTo>
                    <a:pt x="84" y="102"/>
                    <a:pt x="78" y="99"/>
                    <a:pt x="76" y="94"/>
                  </a:cubicBezTo>
                  <a:cubicBezTo>
                    <a:pt x="74" y="91"/>
                    <a:pt x="73" y="87"/>
                    <a:pt x="74" y="83"/>
                  </a:cubicBezTo>
                  <a:cubicBezTo>
                    <a:pt x="76" y="78"/>
                    <a:pt x="79" y="75"/>
                    <a:pt x="84" y="72"/>
                  </a:cubicBezTo>
                  <a:cubicBezTo>
                    <a:pt x="86" y="71"/>
                    <a:pt x="90" y="70"/>
                    <a:pt x="92" y="70"/>
                  </a:cubicBezTo>
                  <a:close/>
                  <a:moveTo>
                    <a:pt x="92" y="1"/>
                  </a:moveTo>
                  <a:cubicBezTo>
                    <a:pt x="77" y="1"/>
                    <a:pt x="62" y="4"/>
                    <a:pt x="49" y="12"/>
                  </a:cubicBezTo>
                  <a:cubicBezTo>
                    <a:pt x="28" y="24"/>
                    <a:pt x="12" y="44"/>
                    <a:pt x="7" y="66"/>
                  </a:cubicBezTo>
                  <a:cubicBezTo>
                    <a:pt x="1" y="88"/>
                    <a:pt x="4" y="110"/>
                    <a:pt x="14" y="130"/>
                  </a:cubicBezTo>
                  <a:cubicBezTo>
                    <a:pt x="31" y="157"/>
                    <a:pt x="59" y="173"/>
                    <a:pt x="90" y="173"/>
                  </a:cubicBezTo>
                  <a:cubicBezTo>
                    <a:pt x="106" y="173"/>
                    <a:pt x="120" y="168"/>
                    <a:pt x="135" y="161"/>
                  </a:cubicBezTo>
                  <a:cubicBezTo>
                    <a:pt x="176" y="137"/>
                    <a:pt x="192" y="84"/>
                    <a:pt x="169" y="44"/>
                  </a:cubicBezTo>
                  <a:cubicBezTo>
                    <a:pt x="154" y="17"/>
                    <a:pt x="123"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4473094" y="5004055"/>
              <a:ext cx="8716" cy="7899"/>
            </a:xfrm>
            <a:custGeom>
              <a:avLst/>
              <a:gdLst/>
              <a:ahLst/>
              <a:cxnLst/>
              <a:rect l="l" t="t" r="r" b="b"/>
              <a:pathLst>
                <a:path w="192" h="174" extrusionOk="0">
                  <a:moveTo>
                    <a:pt x="94" y="70"/>
                  </a:moveTo>
                  <a:cubicBezTo>
                    <a:pt x="100" y="70"/>
                    <a:pt x="104" y="73"/>
                    <a:pt x="107" y="76"/>
                  </a:cubicBezTo>
                  <a:cubicBezTo>
                    <a:pt x="112" y="84"/>
                    <a:pt x="110" y="95"/>
                    <a:pt x="101" y="100"/>
                  </a:cubicBezTo>
                  <a:cubicBezTo>
                    <a:pt x="98" y="102"/>
                    <a:pt x="94" y="103"/>
                    <a:pt x="91" y="103"/>
                  </a:cubicBezTo>
                  <a:cubicBezTo>
                    <a:pt x="85" y="103"/>
                    <a:pt x="80" y="100"/>
                    <a:pt x="76" y="96"/>
                  </a:cubicBezTo>
                  <a:cubicBezTo>
                    <a:pt x="75" y="92"/>
                    <a:pt x="74" y="89"/>
                    <a:pt x="75" y="84"/>
                  </a:cubicBezTo>
                  <a:cubicBezTo>
                    <a:pt x="76" y="79"/>
                    <a:pt x="80" y="75"/>
                    <a:pt x="84" y="73"/>
                  </a:cubicBezTo>
                  <a:cubicBezTo>
                    <a:pt x="86" y="70"/>
                    <a:pt x="90" y="70"/>
                    <a:pt x="94" y="70"/>
                  </a:cubicBezTo>
                  <a:close/>
                  <a:moveTo>
                    <a:pt x="93" y="1"/>
                  </a:moveTo>
                  <a:cubicBezTo>
                    <a:pt x="77" y="1"/>
                    <a:pt x="59" y="5"/>
                    <a:pt x="45" y="15"/>
                  </a:cubicBezTo>
                  <a:cubicBezTo>
                    <a:pt x="26" y="28"/>
                    <a:pt x="11" y="48"/>
                    <a:pt x="6" y="71"/>
                  </a:cubicBezTo>
                  <a:cubicBezTo>
                    <a:pt x="0" y="94"/>
                    <a:pt x="6" y="116"/>
                    <a:pt x="17" y="136"/>
                  </a:cubicBezTo>
                  <a:cubicBezTo>
                    <a:pt x="34" y="159"/>
                    <a:pt x="61" y="173"/>
                    <a:pt x="90" y="173"/>
                  </a:cubicBezTo>
                  <a:cubicBezTo>
                    <a:pt x="107" y="173"/>
                    <a:pt x="124" y="168"/>
                    <a:pt x="139" y="158"/>
                  </a:cubicBezTo>
                  <a:cubicBezTo>
                    <a:pt x="180" y="132"/>
                    <a:pt x="191" y="78"/>
                    <a:pt x="166" y="38"/>
                  </a:cubicBezTo>
                  <a:cubicBezTo>
                    <a:pt x="151" y="14"/>
                    <a:pt x="122"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4457297" y="5014723"/>
              <a:ext cx="8670" cy="7899"/>
            </a:xfrm>
            <a:custGeom>
              <a:avLst/>
              <a:gdLst/>
              <a:ahLst/>
              <a:cxnLst/>
              <a:rect l="l" t="t" r="r" b="b"/>
              <a:pathLst>
                <a:path w="191" h="174" extrusionOk="0">
                  <a:moveTo>
                    <a:pt x="92" y="71"/>
                  </a:moveTo>
                  <a:cubicBezTo>
                    <a:pt x="97" y="71"/>
                    <a:pt x="103" y="73"/>
                    <a:pt x="106" y="77"/>
                  </a:cubicBezTo>
                  <a:cubicBezTo>
                    <a:pt x="108" y="80"/>
                    <a:pt x="108" y="86"/>
                    <a:pt x="108" y="89"/>
                  </a:cubicBezTo>
                  <a:cubicBezTo>
                    <a:pt x="107" y="94"/>
                    <a:pt x="105" y="98"/>
                    <a:pt x="101" y="101"/>
                  </a:cubicBezTo>
                  <a:cubicBezTo>
                    <a:pt x="97" y="104"/>
                    <a:pt x="94" y="104"/>
                    <a:pt x="90" y="104"/>
                  </a:cubicBezTo>
                  <a:cubicBezTo>
                    <a:pt x="85" y="104"/>
                    <a:pt x="80" y="101"/>
                    <a:pt x="76" y="97"/>
                  </a:cubicBezTo>
                  <a:cubicBezTo>
                    <a:pt x="74" y="94"/>
                    <a:pt x="74" y="91"/>
                    <a:pt x="74" y="86"/>
                  </a:cubicBezTo>
                  <a:cubicBezTo>
                    <a:pt x="74" y="81"/>
                    <a:pt x="78" y="77"/>
                    <a:pt x="82" y="75"/>
                  </a:cubicBezTo>
                  <a:cubicBezTo>
                    <a:pt x="85" y="72"/>
                    <a:pt x="89" y="71"/>
                    <a:pt x="92" y="71"/>
                  </a:cubicBezTo>
                  <a:close/>
                  <a:moveTo>
                    <a:pt x="92" y="1"/>
                  </a:moveTo>
                  <a:cubicBezTo>
                    <a:pt x="75" y="1"/>
                    <a:pt x="57" y="6"/>
                    <a:pt x="43" y="16"/>
                  </a:cubicBezTo>
                  <a:cubicBezTo>
                    <a:pt x="23" y="30"/>
                    <a:pt x="9" y="51"/>
                    <a:pt x="6" y="74"/>
                  </a:cubicBezTo>
                  <a:cubicBezTo>
                    <a:pt x="0" y="98"/>
                    <a:pt x="6" y="120"/>
                    <a:pt x="18" y="138"/>
                  </a:cubicBezTo>
                  <a:cubicBezTo>
                    <a:pt x="34" y="161"/>
                    <a:pt x="61" y="173"/>
                    <a:pt x="88" y="173"/>
                  </a:cubicBezTo>
                  <a:cubicBezTo>
                    <a:pt x="107" y="173"/>
                    <a:pt x="124" y="168"/>
                    <a:pt x="140" y="157"/>
                  </a:cubicBezTo>
                  <a:cubicBezTo>
                    <a:pt x="180" y="130"/>
                    <a:pt x="190" y="76"/>
                    <a:pt x="164" y="36"/>
                  </a:cubicBezTo>
                  <a:cubicBezTo>
                    <a:pt x="148"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4442952" y="5024937"/>
              <a:ext cx="8625" cy="7899"/>
            </a:xfrm>
            <a:custGeom>
              <a:avLst/>
              <a:gdLst/>
              <a:ahLst/>
              <a:cxnLst/>
              <a:rect l="l" t="t" r="r" b="b"/>
              <a:pathLst>
                <a:path w="190" h="174" extrusionOk="0">
                  <a:moveTo>
                    <a:pt x="91" y="69"/>
                  </a:moveTo>
                  <a:cubicBezTo>
                    <a:pt x="97" y="72"/>
                    <a:pt x="101" y="73"/>
                    <a:pt x="104" y="77"/>
                  </a:cubicBezTo>
                  <a:cubicBezTo>
                    <a:pt x="109" y="84"/>
                    <a:pt x="107" y="95"/>
                    <a:pt x="99" y="100"/>
                  </a:cubicBezTo>
                  <a:cubicBezTo>
                    <a:pt x="94" y="103"/>
                    <a:pt x="90" y="104"/>
                    <a:pt x="87" y="104"/>
                  </a:cubicBezTo>
                  <a:cubicBezTo>
                    <a:pt x="81" y="104"/>
                    <a:pt x="78" y="101"/>
                    <a:pt x="75" y="98"/>
                  </a:cubicBezTo>
                  <a:cubicBezTo>
                    <a:pt x="70" y="90"/>
                    <a:pt x="73" y="79"/>
                    <a:pt x="80" y="74"/>
                  </a:cubicBezTo>
                  <a:cubicBezTo>
                    <a:pt x="83" y="72"/>
                    <a:pt x="87" y="69"/>
                    <a:pt x="91" y="69"/>
                  </a:cubicBezTo>
                  <a:close/>
                  <a:moveTo>
                    <a:pt x="91" y="1"/>
                  </a:moveTo>
                  <a:cubicBezTo>
                    <a:pt x="73" y="1"/>
                    <a:pt x="55" y="6"/>
                    <a:pt x="39" y="17"/>
                  </a:cubicBezTo>
                  <a:cubicBezTo>
                    <a:pt x="20" y="32"/>
                    <a:pt x="6" y="53"/>
                    <a:pt x="3" y="75"/>
                  </a:cubicBezTo>
                  <a:cubicBezTo>
                    <a:pt x="0" y="98"/>
                    <a:pt x="5" y="120"/>
                    <a:pt x="18" y="138"/>
                  </a:cubicBezTo>
                  <a:cubicBezTo>
                    <a:pt x="34" y="161"/>
                    <a:pt x="60" y="174"/>
                    <a:pt x="88" y="174"/>
                  </a:cubicBezTo>
                  <a:cubicBezTo>
                    <a:pt x="107" y="174"/>
                    <a:pt x="125" y="169"/>
                    <a:pt x="140" y="157"/>
                  </a:cubicBezTo>
                  <a:cubicBezTo>
                    <a:pt x="180" y="127"/>
                    <a:pt x="190" y="74"/>
                    <a:pt x="161" y="36"/>
                  </a:cubicBezTo>
                  <a:cubicBezTo>
                    <a:pt x="145" y="13"/>
                    <a:pt x="118"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4427427" y="5036240"/>
              <a:ext cx="8625" cy="7853"/>
            </a:xfrm>
            <a:custGeom>
              <a:avLst/>
              <a:gdLst/>
              <a:ahLst/>
              <a:cxnLst/>
              <a:rect l="l" t="t" r="r" b="b"/>
              <a:pathLst>
                <a:path w="190" h="173" extrusionOk="0">
                  <a:moveTo>
                    <a:pt x="93" y="68"/>
                  </a:moveTo>
                  <a:cubicBezTo>
                    <a:pt x="98" y="68"/>
                    <a:pt x="104" y="71"/>
                    <a:pt x="106" y="76"/>
                  </a:cubicBezTo>
                  <a:cubicBezTo>
                    <a:pt x="110" y="83"/>
                    <a:pt x="108" y="94"/>
                    <a:pt x="101" y="99"/>
                  </a:cubicBezTo>
                  <a:cubicBezTo>
                    <a:pt x="96" y="102"/>
                    <a:pt x="92" y="104"/>
                    <a:pt x="89" y="104"/>
                  </a:cubicBezTo>
                  <a:cubicBezTo>
                    <a:pt x="83" y="104"/>
                    <a:pt x="79" y="100"/>
                    <a:pt x="77" y="96"/>
                  </a:cubicBezTo>
                  <a:cubicBezTo>
                    <a:pt x="74" y="94"/>
                    <a:pt x="73" y="89"/>
                    <a:pt x="74" y="84"/>
                  </a:cubicBezTo>
                  <a:cubicBezTo>
                    <a:pt x="75" y="79"/>
                    <a:pt x="78" y="75"/>
                    <a:pt x="83" y="73"/>
                  </a:cubicBezTo>
                  <a:cubicBezTo>
                    <a:pt x="86" y="69"/>
                    <a:pt x="90" y="68"/>
                    <a:pt x="93" y="68"/>
                  </a:cubicBezTo>
                  <a:close/>
                  <a:moveTo>
                    <a:pt x="92" y="1"/>
                  </a:moveTo>
                  <a:cubicBezTo>
                    <a:pt x="74" y="1"/>
                    <a:pt x="56" y="6"/>
                    <a:pt x="40" y="18"/>
                  </a:cubicBezTo>
                  <a:cubicBezTo>
                    <a:pt x="21" y="31"/>
                    <a:pt x="9" y="51"/>
                    <a:pt x="5" y="74"/>
                  </a:cubicBezTo>
                  <a:cubicBezTo>
                    <a:pt x="0" y="98"/>
                    <a:pt x="6" y="120"/>
                    <a:pt x="19" y="139"/>
                  </a:cubicBezTo>
                  <a:cubicBezTo>
                    <a:pt x="35" y="161"/>
                    <a:pt x="59" y="173"/>
                    <a:pt x="88" y="173"/>
                  </a:cubicBezTo>
                  <a:cubicBezTo>
                    <a:pt x="106" y="173"/>
                    <a:pt x="125" y="166"/>
                    <a:pt x="141" y="156"/>
                  </a:cubicBezTo>
                  <a:cubicBezTo>
                    <a:pt x="180" y="126"/>
                    <a:pt x="189" y="73"/>
                    <a:pt x="162"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4413218" y="5046636"/>
              <a:ext cx="8216" cy="7944"/>
            </a:xfrm>
            <a:custGeom>
              <a:avLst/>
              <a:gdLst/>
              <a:ahLst/>
              <a:cxnLst/>
              <a:rect l="l" t="t" r="r" b="b"/>
              <a:pathLst>
                <a:path w="181" h="175" extrusionOk="0">
                  <a:moveTo>
                    <a:pt x="92" y="70"/>
                  </a:moveTo>
                  <a:cubicBezTo>
                    <a:pt x="97" y="70"/>
                    <a:pt x="102" y="73"/>
                    <a:pt x="105" y="77"/>
                  </a:cubicBezTo>
                  <a:cubicBezTo>
                    <a:pt x="110" y="84"/>
                    <a:pt x="109" y="95"/>
                    <a:pt x="101" y="101"/>
                  </a:cubicBezTo>
                  <a:cubicBezTo>
                    <a:pt x="98" y="103"/>
                    <a:pt x="95" y="104"/>
                    <a:pt x="91" y="104"/>
                  </a:cubicBezTo>
                  <a:cubicBezTo>
                    <a:pt x="86" y="104"/>
                    <a:pt x="80" y="102"/>
                    <a:pt x="77" y="98"/>
                  </a:cubicBezTo>
                  <a:cubicBezTo>
                    <a:pt x="72" y="91"/>
                    <a:pt x="74" y="81"/>
                    <a:pt x="81" y="74"/>
                  </a:cubicBezTo>
                  <a:cubicBezTo>
                    <a:pt x="86" y="71"/>
                    <a:pt x="90" y="70"/>
                    <a:pt x="92" y="70"/>
                  </a:cubicBezTo>
                  <a:close/>
                  <a:moveTo>
                    <a:pt x="92" y="1"/>
                  </a:moveTo>
                  <a:cubicBezTo>
                    <a:pt x="73" y="1"/>
                    <a:pt x="55" y="6"/>
                    <a:pt x="39" y="18"/>
                  </a:cubicBezTo>
                  <a:cubicBezTo>
                    <a:pt x="21" y="31"/>
                    <a:pt x="8" y="52"/>
                    <a:pt x="3" y="74"/>
                  </a:cubicBezTo>
                  <a:cubicBezTo>
                    <a:pt x="0" y="98"/>
                    <a:pt x="5" y="121"/>
                    <a:pt x="19" y="139"/>
                  </a:cubicBezTo>
                  <a:cubicBezTo>
                    <a:pt x="37" y="161"/>
                    <a:pt x="61" y="175"/>
                    <a:pt x="88" y="175"/>
                  </a:cubicBezTo>
                  <a:cubicBezTo>
                    <a:pt x="108" y="175"/>
                    <a:pt x="127" y="168"/>
                    <a:pt x="143" y="158"/>
                  </a:cubicBezTo>
                  <a:cubicBezTo>
                    <a:pt x="162" y="143"/>
                    <a:pt x="174" y="122"/>
                    <a:pt x="177" y="98"/>
                  </a:cubicBezTo>
                  <a:cubicBezTo>
                    <a:pt x="181" y="76"/>
                    <a:pt x="175" y="53"/>
                    <a:pt x="162" y="34"/>
                  </a:cubicBezTo>
                  <a:cubicBezTo>
                    <a:pt x="145" y="12"/>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4397829" y="5058121"/>
              <a:ext cx="8216" cy="7899"/>
            </a:xfrm>
            <a:custGeom>
              <a:avLst/>
              <a:gdLst/>
              <a:ahLst/>
              <a:cxnLst/>
              <a:rect l="l" t="t" r="r" b="b"/>
              <a:pathLst>
                <a:path w="181" h="174" extrusionOk="0">
                  <a:moveTo>
                    <a:pt x="92" y="69"/>
                  </a:moveTo>
                  <a:cubicBezTo>
                    <a:pt x="98" y="69"/>
                    <a:pt x="101" y="71"/>
                    <a:pt x="105" y="76"/>
                  </a:cubicBezTo>
                  <a:cubicBezTo>
                    <a:pt x="108" y="79"/>
                    <a:pt x="109" y="84"/>
                    <a:pt x="108" y="87"/>
                  </a:cubicBezTo>
                  <a:cubicBezTo>
                    <a:pt x="106" y="93"/>
                    <a:pt x="105" y="97"/>
                    <a:pt x="100" y="100"/>
                  </a:cubicBezTo>
                  <a:cubicBezTo>
                    <a:pt x="97" y="102"/>
                    <a:pt x="94" y="103"/>
                    <a:pt x="90" y="103"/>
                  </a:cubicBezTo>
                  <a:cubicBezTo>
                    <a:pt x="85" y="103"/>
                    <a:pt x="80" y="101"/>
                    <a:pt x="77" y="97"/>
                  </a:cubicBezTo>
                  <a:cubicBezTo>
                    <a:pt x="71" y="89"/>
                    <a:pt x="73" y="79"/>
                    <a:pt x="82" y="74"/>
                  </a:cubicBezTo>
                  <a:cubicBezTo>
                    <a:pt x="85" y="70"/>
                    <a:pt x="89" y="69"/>
                    <a:pt x="92" y="69"/>
                  </a:cubicBezTo>
                  <a:close/>
                  <a:moveTo>
                    <a:pt x="92" y="0"/>
                  </a:moveTo>
                  <a:cubicBezTo>
                    <a:pt x="74" y="0"/>
                    <a:pt x="55" y="6"/>
                    <a:pt x="39" y="18"/>
                  </a:cubicBezTo>
                  <a:cubicBezTo>
                    <a:pt x="20" y="31"/>
                    <a:pt x="8" y="52"/>
                    <a:pt x="4" y="76"/>
                  </a:cubicBezTo>
                  <a:cubicBezTo>
                    <a:pt x="1" y="98"/>
                    <a:pt x="7" y="121"/>
                    <a:pt x="20" y="139"/>
                  </a:cubicBezTo>
                  <a:cubicBezTo>
                    <a:pt x="35" y="161"/>
                    <a:pt x="61" y="174"/>
                    <a:pt x="88" y="174"/>
                  </a:cubicBezTo>
                  <a:cubicBezTo>
                    <a:pt x="108" y="174"/>
                    <a:pt x="126" y="166"/>
                    <a:pt x="141" y="155"/>
                  </a:cubicBezTo>
                  <a:cubicBezTo>
                    <a:pt x="161" y="140"/>
                    <a:pt x="173" y="119"/>
                    <a:pt x="177" y="97"/>
                  </a:cubicBezTo>
                  <a:cubicBezTo>
                    <a:pt x="181" y="75"/>
                    <a:pt x="174" y="52"/>
                    <a:pt x="161" y="33"/>
                  </a:cubicBezTo>
                  <a:cubicBezTo>
                    <a:pt x="145" y="12"/>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383666" y="5068562"/>
              <a:ext cx="8670" cy="7899"/>
            </a:xfrm>
            <a:custGeom>
              <a:avLst/>
              <a:gdLst/>
              <a:ahLst/>
              <a:cxnLst/>
              <a:rect l="l" t="t" r="r" b="b"/>
              <a:pathLst>
                <a:path w="191" h="174" extrusionOk="0">
                  <a:moveTo>
                    <a:pt x="92" y="70"/>
                  </a:moveTo>
                  <a:cubicBezTo>
                    <a:pt x="96" y="70"/>
                    <a:pt x="102" y="72"/>
                    <a:pt x="105" y="77"/>
                  </a:cubicBezTo>
                  <a:cubicBezTo>
                    <a:pt x="110" y="83"/>
                    <a:pt x="108" y="93"/>
                    <a:pt x="101" y="100"/>
                  </a:cubicBezTo>
                  <a:cubicBezTo>
                    <a:pt x="96" y="104"/>
                    <a:pt x="92" y="105"/>
                    <a:pt x="89" y="105"/>
                  </a:cubicBezTo>
                  <a:cubicBezTo>
                    <a:pt x="84" y="105"/>
                    <a:pt x="80" y="102"/>
                    <a:pt x="77" y="98"/>
                  </a:cubicBezTo>
                  <a:cubicBezTo>
                    <a:pt x="72" y="89"/>
                    <a:pt x="73" y="81"/>
                    <a:pt x="82" y="73"/>
                  </a:cubicBezTo>
                  <a:cubicBezTo>
                    <a:pt x="85" y="71"/>
                    <a:pt x="89" y="70"/>
                    <a:pt x="92" y="70"/>
                  </a:cubicBezTo>
                  <a:close/>
                  <a:moveTo>
                    <a:pt x="92" y="1"/>
                  </a:moveTo>
                  <a:cubicBezTo>
                    <a:pt x="73" y="1"/>
                    <a:pt x="55" y="6"/>
                    <a:pt x="41" y="18"/>
                  </a:cubicBezTo>
                  <a:cubicBezTo>
                    <a:pt x="21" y="31"/>
                    <a:pt x="9" y="52"/>
                    <a:pt x="5" y="77"/>
                  </a:cubicBezTo>
                  <a:cubicBezTo>
                    <a:pt x="1" y="99"/>
                    <a:pt x="8" y="121"/>
                    <a:pt x="21" y="140"/>
                  </a:cubicBezTo>
                  <a:cubicBezTo>
                    <a:pt x="36" y="162"/>
                    <a:pt x="62" y="174"/>
                    <a:pt x="89" y="174"/>
                  </a:cubicBezTo>
                  <a:cubicBezTo>
                    <a:pt x="109" y="174"/>
                    <a:pt x="127" y="167"/>
                    <a:pt x="143" y="157"/>
                  </a:cubicBezTo>
                  <a:cubicBezTo>
                    <a:pt x="183" y="128"/>
                    <a:pt x="190" y="73"/>
                    <a:pt x="163" y="35"/>
                  </a:cubicBezTo>
                  <a:cubicBezTo>
                    <a:pt x="146"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4367868" y="5079956"/>
              <a:ext cx="9034" cy="7899"/>
            </a:xfrm>
            <a:custGeom>
              <a:avLst/>
              <a:gdLst/>
              <a:ahLst/>
              <a:cxnLst/>
              <a:rect l="l" t="t" r="r" b="b"/>
              <a:pathLst>
                <a:path w="199" h="174" extrusionOk="0">
                  <a:moveTo>
                    <a:pt x="101" y="69"/>
                  </a:moveTo>
                  <a:cubicBezTo>
                    <a:pt x="106" y="69"/>
                    <a:pt x="111" y="72"/>
                    <a:pt x="114" y="76"/>
                  </a:cubicBezTo>
                  <a:cubicBezTo>
                    <a:pt x="117" y="80"/>
                    <a:pt x="118" y="84"/>
                    <a:pt x="117" y="88"/>
                  </a:cubicBezTo>
                  <a:cubicBezTo>
                    <a:pt x="115" y="93"/>
                    <a:pt x="114" y="97"/>
                    <a:pt x="109" y="100"/>
                  </a:cubicBezTo>
                  <a:cubicBezTo>
                    <a:pt x="105" y="103"/>
                    <a:pt x="101" y="105"/>
                    <a:pt x="97" y="105"/>
                  </a:cubicBezTo>
                  <a:cubicBezTo>
                    <a:pt x="92" y="105"/>
                    <a:pt x="87" y="101"/>
                    <a:pt x="85" y="97"/>
                  </a:cubicBezTo>
                  <a:cubicBezTo>
                    <a:pt x="83" y="93"/>
                    <a:pt x="83" y="89"/>
                    <a:pt x="83" y="85"/>
                  </a:cubicBezTo>
                  <a:cubicBezTo>
                    <a:pt x="84" y="80"/>
                    <a:pt x="86" y="76"/>
                    <a:pt x="90" y="73"/>
                  </a:cubicBezTo>
                  <a:cubicBezTo>
                    <a:pt x="94" y="70"/>
                    <a:pt x="99" y="69"/>
                    <a:pt x="101" y="69"/>
                  </a:cubicBezTo>
                  <a:close/>
                  <a:moveTo>
                    <a:pt x="102" y="0"/>
                  </a:moveTo>
                  <a:cubicBezTo>
                    <a:pt x="83" y="0"/>
                    <a:pt x="64" y="6"/>
                    <a:pt x="48" y="18"/>
                  </a:cubicBezTo>
                  <a:cubicBezTo>
                    <a:pt x="10" y="47"/>
                    <a:pt x="1" y="101"/>
                    <a:pt x="29" y="139"/>
                  </a:cubicBezTo>
                  <a:cubicBezTo>
                    <a:pt x="45" y="162"/>
                    <a:pt x="69" y="174"/>
                    <a:pt x="98" y="174"/>
                  </a:cubicBezTo>
                  <a:cubicBezTo>
                    <a:pt x="117" y="174"/>
                    <a:pt x="135" y="167"/>
                    <a:pt x="151" y="155"/>
                  </a:cubicBezTo>
                  <a:cubicBezTo>
                    <a:pt x="190" y="126"/>
                    <a:pt x="199" y="72"/>
                    <a:pt x="171" y="33"/>
                  </a:cubicBezTo>
                  <a:cubicBezTo>
                    <a:pt x="155" y="12"/>
                    <a:pt x="129" y="0"/>
                    <a:pt x="10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4353751" y="5090442"/>
              <a:ext cx="8625" cy="7944"/>
            </a:xfrm>
            <a:custGeom>
              <a:avLst/>
              <a:gdLst/>
              <a:ahLst/>
              <a:cxnLst/>
              <a:rect l="l" t="t" r="r" b="b"/>
              <a:pathLst>
                <a:path w="190" h="175" extrusionOk="0">
                  <a:moveTo>
                    <a:pt x="101" y="70"/>
                  </a:moveTo>
                  <a:cubicBezTo>
                    <a:pt x="106" y="70"/>
                    <a:pt x="110" y="73"/>
                    <a:pt x="114" y="77"/>
                  </a:cubicBezTo>
                  <a:cubicBezTo>
                    <a:pt x="120" y="84"/>
                    <a:pt x="119" y="94"/>
                    <a:pt x="110" y="101"/>
                  </a:cubicBezTo>
                  <a:cubicBezTo>
                    <a:pt x="106" y="104"/>
                    <a:pt x="102" y="106"/>
                    <a:pt x="98" y="106"/>
                  </a:cubicBezTo>
                  <a:cubicBezTo>
                    <a:pt x="93" y="106"/>
                    <a:pt x="89" y="102"/>
                    <a:pt x="87" y="98"/>
                  </a:cubicBezTo>
                  <a:cubicBezTo>
                    <a:pt x="79" y="90"/>
                    <a:pt x="82" y="80"/>
                    <a:pt x="89" y="74"/>
                  </a:cubicBezTo>
                  <a:cubicBezTo>
                    <a:pt x="93" y="71"/>
                    <a:pt x="95" y="70"/>
                    <a:pt x="101" y="70"/>
                  </a:cubicBezTo>
                  <a:close/>
                  <a:moveTo>
                    <a:pt x="102" y="0"/>
                  </a:moveTo>
                  <a:cubicBezTo>
                    <a:pt x="83" y="0"/>
                    <a:pt x="64" y="6"/>
                    <a:pt x="48" y="17"/>
                  </a:cubicBezTo>
                  <a:cubicBezTo>
                    <a:pt x="9" y="47"/>
                    <a:pt x="0" y="101"/>
                    <a:pt x="29" y="140"/>
                  </a:cubicBezTo>
                  <a:cubicBezTo>
                    <a:pt x="44" y="161"/>
                    <a:pt x="69" y="175"/>
                    <a:pt x="96" y="175"/>
                  </a:cubicBezTo>
                  <a:cubicBezTo>
                    <a:pt x="116" y="175"/>
                    <a:pt x="135" y="168"/>
                    <a:pt x="151" y="156"/>
                  </a:cubicBezTo>
                  <a:cubicBezTo>
                    <a:pt x="171" y="142"/>
                    <a:pt x="183" y="121"/>
                    <a:pt x="187" y="97"/>
                  </a:cubicBezTo>
                  <a:cubicBezTo>
                    <a:pt x="189" y="74"/>
                    <a:pt x="184" y="52"/>
                    <a:pt x="171" y="33"/>
                  </a:cubicBezTo>
                  <a:cubicBezTo>
                    <a:pt x="155" y="12"/>
                    <a:pt x="128" y="0"/>
                    <a:pt x="10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338407" y="5101972"/>
              <a:ext cx="9079" cy="7899"/>
            </a:xfrm>
            <a:custGeom>
              <a:avLst/>
              <a:gdLst/>
              <a:ahLst/>
              <a:cxnLst/>
              <a:rect l="l" t="t" r="r" b="b"/>
              <a:pathLst>
                <a:path w="200" h="174" extrusionOk="0">
                  <a:moveTo>
                    <a:pt x="101" y="69"/>
                  </a:moveTo>
                  <a:cubicBezTo>
                    <a:pt x="106" y="69"/>
                    <a:pt x="111" y="72"/>
                    <a:pt x="115" y="76"/>
                  </a:cubicBezTo>
                  <a:cubicBezTo>
                    <a:pt x="117" y="79"/>
                    <a:pt x="118" y="84"/>
                    <a:pt x="117" y="88"/>
                  </a:cubicBezTo>
                  <a:cubicBezTo>
                    <a:pt x="117" y="94"/>
                    <a:pt x="115" y="97"/>
                    <a:pt x="111" y="100"/>
                  </a:cubicBezTo>
                  <a:cubicBezTo>
                    <a:pt x="106" y="104"/>
                    <a:pt x="102" y="105"/>
                    <a:pt x="99" y="105"/>
                  </a:cubicBezTo>
                  <a:cubicBezTo>
                    <a:pt x="93" y="105"/>
                    <a:pt x="89" y="101"/>
                    <a:pt x="87" y="97"/>
                  </a:cubicBezTo>
                  <a:cubicBezTo>
                    <a:pt x="80" y="90"/>
                    <a:pt x="83" y="80"/>
                    <a:pt x="91" y="74"/>
                  </a:cubicBezTo>
                  <a:cubicBezTo>
                    <a:pt x="95" y="70"/>
                    <a:pt x="99" y="69"/>
                    <a:pt x="101" y="69"/>
                  </a:cubicBezTo>
                  <a:close/>
                  <a:moveTo>
                    <a:pt x="102" y="1"/>
                  </a:moveTo>
                  <a:cubicBezTo>
                    <a:pt x="83" y="1"/>
                    <a:pt x="63" y="7"/>
                    <a:pt x="47" y="19"/>
                  </a:cubicBezTo>
                  <a:cubicBezTo>
                    <a:pt x="9" y="48"/>
                    <a:pt x="1" y="102"/>
                    <a:pt x="29" y="141"/>
                  </a:cubicBezTo>
                  <a:cubicBezTo>
                    <a:pt x="45" y="162"/>
                    <a:pt x="69" y="174"/>
                    <a:pt x="98" y="174"/>
                  </a:cubicBezTo>
                  <a:cubicBezTo>
                    <a:pt x="117" y="174"/>
                    <a:pt x="136" y="167"/>
                    <a:pt x="152" y="155"/>
                  </a:cubicBezTo>
                  <a:cubicBezTo>
                    <a:pt x="190" y="126"/>
                    <a:pt x="199" y="70"/>
                    <a:pt x="170" y="33"/>
                  </a:cubicBezTo>
                  <a:cubicBezTo>
                    <a:pt x="154" y="12"/>
                    <a:pt x="128"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4324925" y="5112731"/>
              <a:ext cx="8625" cy="7853"/>
            </a:xfrm>
            <a:custGeom>
              <a:avLst/>
              <a:gdLst/>
              <a:ahLst/>
              <a:cxnLst/>
              <a:rect l="l" t="t" r="r" b="b"/>
              <a:pathLst>
                <a:path w="190" h="173" extrusionOk="0">
                  <a:moveTo>
                    <a:pt x="91" y="70"/>
                  </a:moveTo>
                  <a:cubicBezTo>
                    <a:pt x="97" y="70"/>
                    <a:pt x="101" y="73"/>
                    <a:pt x="103" y="75"/>
                  </a:cubicBezTo>
                  <a:cubicBezTo>
                    <a:pt x="108" y="81"/>
                    <a:pt x="107" y="94"/>
                    <a:pt x="99" y="99"/>
                  </a:cubicBezTo>
                  <a:cubicBezTo>
                    <a:pt x="95" y="102"/>
                    <a:pt x="91" y="103"/>
                    <a:pt x="87" y="103"/>
                  </a:cubicBezTo>
                  <a:cubicBezTo>
                    <a:pt x="83" y="103"/>
                    <a:pt x="78" y="101"/>
                    <a:pt x="75" y="97"/>
                  </a:cubicBezTo>
                  <a:cubicBezTo>
                    <a:pt x="72" y="95"/>
                    <a:pt x="71" y="91"/>
                    <a:pt x="72" y="85"/>
                  </a:cubicBezTo>
                  <a:cubicBezTo>
                    <a:pt x="72" y="81"/>
                    <a:pt x="75" y="76"/>
                    <a:pt x="80" y="74"/>
                  </a:cubicBezTo>
                  <a:cubicBezTo>
                    <a:pt x="83" y="70"/>
                    <a:pt x="87" y="70"/>
                    <a:pt x="91" y="70"/>
                  </a:cubicBezTo>
                  <a:close/>
                  <a:moveTo>
                    <a:pt x="92" y="0"/>
                  </a:moveTo>
                  <a:cubicBezTo>
                    <a:pt x="72" y="0"/>
                    <a:pt x="53" y="6"/>
                    <a:pt x="37" y="18"/>
                  </a:cubicBezTo>
                  <a:cubicBezTo>
                    <a:pt x="18" y="33"/>
                    <a:pt x="6" y="55"/>
                    <a:pt x="3" y="79"/>
                  </a:cubicBezTo>
                  <a:cubicBezTo>
                    <a:pt x="1" y="101"/>
                    <a:pt x="7" y="123"/>
                    <a:pt x="22" y="141"/>
                  </a:cubicBezTo>
                  <a:cubicBezTo>
                    <a:pt x="36" y="162"/>
                    <a:pt x="61" y="173"/>
                    <a:pt x="87" y="173"/>
                  </a:cubicBezTo>
                  <a:cubicBezTo>
                    <a:pt x="107" y="173"/>
                    <a:pt x="127" y="166"/>
                    <a:pt x="143" y="154"/>
                  </a:cubicBezTo>
                  <a:cubicBezTo>
                    <a:pt x="181" y="123"/>
                    <a:pt x="189" y="70"/>
                    <a:pt x="160" y="32"/>
                  </a:cubicBezTo>
                  <a:cubicBezTo>
                    <a:pt x="144" y="11"/>
                    <a:pt x="118"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345307" y="5270706"/>
              <a:ext cx="9170" cy="7944"/>
            </a:xfrm>
            <a:custGeom>
              <a:avLst/>
              <a:gdLst/>
              <a:ahLst/>
              <a:cxnLst/>
              <a:rect l="l" t="t" r="r" b="b"/>
              <a:pathLst>
                <a:path w="202" h="175" extrusionOk="0">
                  <a:moveTo>
                    <a:pt x="100" y="70"/>
                  </a:moveTo>
                  <a:cubicBezTo>
                    <a:pt x="102" y="70"/>
                    <a:pt x="106" y="71"/>
                    <a:pt x="109" y="73"/>
                  </a:cubicBezTo>
                  <a:cubicBezTo>
                    <a:pt x="113" y="75"/>
                    <a:pt x="117" y="79"/>
                    <a:pt x="118" y="83"/>
                  </a:cubicBezTo>
                  <a:cubicBezTo>
                    <a:pt x="120" y="87"/>
                    <a:pt x="118" y="91"/>
                    <a:pt x="117" y="95"/>
                  </a:cubicBezTo>
                  <a:cubicBezTo>
                    <a:pt x="115" y="100"/>
                    <a:pt x="109" y="102"/>
                    <a:pt x="102" y="102"/>
                  </a:cubicBezTo>
                  <a:cubicBezTo>
                    <a:pt x="100" y="102"/>
                    <a:pt x="96" y="101"/>
                    <a:pt x="94" y="100"/>
                  </a:cubicBezTo>
                  <a:cubicBezTo>
                    <a:pt x="88" y="99"/>
                    <a:pt x="85" y="95"/>
                    <a:pt x="84" y="90"/>
                  </a:cubicBezTo>
                  <a:cubicBezTo>
                    <a:pt x="83" y="85"/>
                    <a:pt x="84" y="81"/>
                    <a:pt x="85" y="78"/>
                  </a:cubicBezTo>
                  <a:cubicBezTo>
                    <a:pt x="88" y="73"/>
                    <a:pt x="94" y="70"/>
                    <a:pt x="100" y="70"/>
                  </a:cubicBezTo>
                  <a:close/>
                  <a:moveTo>
                    <a:pt x="101" y="1"/>
                  </a:moveTo>
                  <a:cubicBezTo>
                    <a:pt x="70" y="1"/>
                    <a:pt x="40" y="17"/>
                    <a:pt x="25" y="43"/>
                  </a:cubicBezTo>
                  <a:cubicBezTo>
                    <a:pt x="1" y="84"/>
                    <a:pt x="17" y="138"/>
                    <a:pt x="59" y="162"/>
                  </a:cubicBezTo>
                  <a:cubicBezTo>
                    <a:pt x="73" y="170"/>
                    <a:pt x="88" y="174"/>
                    <a:pt x="104" y="174"/>
                  </a:cubicBezTo>
                  <a:cubicBezTo>
                    <a:pt x="136" y="174"/>
                    <a:pt x="163" y="157"/>
                    <a:pt x="179" y="131"/>
                  </a:cubicBezTo>
                  <a:cubicBezTo>
                    <a:pt x="201" y="90"/>
                    <a:pt x="185" y="37"/>
                    <a:pt x="143" y="12"/>
                  </a:cubicBezTo>
                  <a:cubicBezTo>
                    <a:pt x="130" y="4"/>
                    <a:pt x="116"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4360605" y="5279512"/>
              <a:ext cx="8716" cy="7944"/>
            </a:xfrm>
            <a:custGeom>
              <a:avLst/>
              <a:gdLst/>
              <a:ahLst/>
              <a:cxnLst/>
              <a:rect l="l" t="t" r="r" b="b"/>
              <a:pathLst>
                <a:path w="192" h="175" extrusionOk="0">
                  <a:moveTo>
                    <a:pt x="99" y="70"/>
                  </a:moveTo>
                  <a:cubicBezTo>
                    <a:pt x="101" y="70"/>
                    <a:pt x="106" y="71"/>
                    <a:pt x="108" y="72"/>
                  </a:cubicBezTo>
                  <a:cubicBezTo>
                    <a:pt x="116" y="77"/>
                    <a:pt x="120" y="88"/>
                    <a:pt x="115" y="95"/>
                  </a:cubicBezTo>
                  <a:cubicBezTo>
                    <a:pt x="112" y="100"/>
                    <a:pt x="107" y="102"/>
                    <a:pt x="100" y="102"/>
                  </a:cubicBezTo>
                  <a:cubicBezTo>
                    <a:pt x="96" y="102"/>
                    <a:pt x="94" y="101"/>
                    <a:pt x="91" y="100"/>
                  </a:cubicBezTo>
                  <a:cubicBezTo>
                    <a:pt x="85" y="96"/>
                    <a:pt x="80" y="86"/>
                    <a:pt x="86" y="77"/>
                  </a:cubicBezTo>
                  <a:cubicBezTo>
                    <a:pt x="89" y="72"/>
                    <a:pt x="94" y="70"/>
                    <a:pt x="99" y="70"/>
                  </a:cubicBezTo>
                  <a:close/>
                  <a:moveTo>
                    <a:pt x="99" y="0"/>
                  </a:moveTo>
                  <a:cubicBezTo>
                    <a:pt x="69" y="0"/>
                    <a:pt x="39" y="16"/>
                    <a:pt x="23" y="42"/>
                  </a:cubicBezTo>
                  <a:cubicBezTo>
                    <a:pt x="0" y="82"/>
                    <a:pt x="14" y="135"/>
                    <a:pt x="55" y="160"/>
                  </a:cubicBezTo>
                  <a:cubicBezTo>
                    <a:pt x="70" y="169"/>
                    <a:pt x="86" y="174"/>
                    <a:pt x="101" y="174"/>
                  </a:cubicBezTo>
                  <a:cubicBezTo>
                    <a:pt x="132" y="174"/>
                    <a:pt x="159" y="158"/>
                    <a:pt x="175" y="133"/>
                  </a:cubicBezTo>
                  <a:cubicBezTo>
                    <a:pt x="187" y="114"/>
                    <a:pt x="191" y="91"/>
                    <a:pt x="186" y="70"/>
                  </a:cubicBezTo>
                  <a:cubicBezTo>
                    <a:pt x="181" y="45"/>
                    <a:pt x="165" y="24"/>
                    <a:pt x="144" y="13"/>
                  </a:cubicBezTo>
                  <a:cubicBezTo>
                    <a:pt x="130" y="4"/>
                    <a:pt x="11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4377356" y="5289544"/>
              <a:ext cx="8216" cy="7853"/>
            </a:xfrm>
            <a:custGeom>
              <a:avLst/>
              <a:gdLst/>
              <a:ahLst/>
              <a:cxnLst/>
              <a:rect l="l" t="t" r="r" b="b"/>
              <a:pathLst>
                <a:path w="181" h="173" extrusionOk="0">
                  <a:moveTo>
                    <a:pt x="90" y="70"/>
                  </a:moveTo>
                  <a:cubicBezTo>
                    <a:pt x="94" y="70"/>
                    <a:pt x="96" y="71"/>
                    <a:pt x="100" y="72"/>
                  </a:cubicBezTo>
                  <a:cubicBezTo>
                    <a:pt x="104" y="75"/>
                    <a:pt x="107" y="80"/>
                    <a:pt x="108" y="83"/>
                  </a:cubicBezTo>
                  <a:cubicBezTo>
                    <a:pt x="110" y="87"/>
                    <a:pt x="108" y="91"/>
                    <a:pt x="107" y="95"/>
                  </a:cubicBezTo>
                  <a:cubicBezTo>
                    <a:pt x="103" y="100"/>
                    <a:pt x="98" y="102"/>
                    <a:pt x="92" y="102"/>
                  </a:cubicBezTo>
                  <a:cubicBezTo>
                    <a:pt x="89" y="102"/>
                    <a:pt x="86" y="102"/>
                    <a:pt x="84" y="101"/>
                  </a:cubicBezTo>
                  <a:cubicBezTo>
                    <a:pt x="75" y="95"/>
                    <a:pt x="71" y="85"/>
                    <a:pt x="76" y="78"/>
                  </a:cubicBezTo>
                  <a:cubicBezTo>
                    <a:pt x="79" y="74"/>
                    <a:pt x="85" y="70"/>
                    <a:pt x="90" y="70"/>
                  </a:cubicBezTo>
                  <a:close/>
                  <a:moveTo>
                    <a:pt x="90" y="0"/>
                  </a:moveTo>
                  <a:cubicBezTo>
                    <a:pt x="60" y="0"/>
                    <a:pt x="31" y="15"/>
                    <a:pt x="16" y="40"/>
                  </a:cubicBezTo>
                  <a:cubicBezTo>
                    <a:pt x="5" y="59"/>
                    <a:pt x="0" y="82"/>
                    <a:pt x="6" y="104"/>
                  </a:cubicBezTo>
                  <a:cubicBezTo>
                    <a:pt x="11" y="128"/>
                    <a:pt x="26" y="146"/>
                    <a:pt x="45" y="160"/>
                  </a:cubicBezTo>
                  <a:cubicBezTo>
                    <a:pt x="59" y="169"/>
                    <a:pt x="75" y="172"/>
                    <a:pt x="92" y="172"/>
                  </a:cubicBezTo>
                  <a:cubicBezTo>
                    <a:pt x="123" y="172"/>
                    <a:pt x="150" y="159"/>
                    <a:pt x="165" y="133"/>
                  </a:cubicBezTo>
                  <a:cubicBezTo>
                    <a:pt x="176" y="113"/>
                    <a:pt x="181" y="91"/>
                    <a:pt x="175" y="69"/>
                  </a:cubicBezTo>
                  <a:cubicBezTo>
                    <a:pt x="171" y="45"/>
                    <a:pt x="156" y="25"/>
                    <a:pt x="136" y="13"/>
                  </a:cubicBezTo>
                  <a:cubicBezTo>
                    <a:pt x="122" y="4"/>
                    <a:pt x="106" y="0"/>
                    <a:pt x="9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391837" y="5298805"/>
              <a:ext cx="8716" cy="7899"/>
            </a:xfrm>
            <a:custGeom>
              <a:avLst/>
              <a:gdLst/>
              <a:ahLst/>
              <a:cxnLst/>
              <a:rect l="l" t="t" r="r" b="b"/>
              <a:pathLst>
                <a:path w="192" h="174" extrusionOk="0">
                  <a:moveTo>
                    <a:pt x="100" y="71"/>
                  </a:moveTo>
                  <a:cubicBezTo>
                    <a:pt x="104" y="71"/>
                    <a:pt x="107" y="72"/>
                    <a:pt x="109" y="73"/>
                  </a:cubicBezTo>
                  <a:cubicBezTo>
                    <a:pt x="118" y="78"/>
                    <a:pt x="121" y="89"/>
                    <a:pt x="116" y="97"/>
                  </a:cubicBezTo>
                  <a:cubicBezTo>
                    <a:pt x="114" y="101"/>
                    <a:pt x="109" y="103"/>
                    <a:pt x="104" y="103"/>
                  </a:cubicBezTo>
                  <a:cubicBezTo>
                    <a:pt x="100" y="103"/>
                    <a:pt x="97" y="102"/>
                    <a:pt x="94" y="100"/>
                  </a:cubicBezTo>
                  <a:cubicBezTo>
                    <a:pt x="86" y="95"/>
                    <a:pt x="82" y="84"/>
                    <a:pt x="87" y="77"/>
                  </a:cubicBezTo>
                  <a:cubicBezTo>
                    <a:pt x="89" y="73"/>
                    <a:pt x="95" y="71"/>
                    <a:pt x="100" y="71"/>
                  </a:cubicBezTo>
                  <a:close/>
                  <a:moveTo>
                    <a:pt x="101" y="0"/>
                  </a:moveTo>
                  <a:cubicBezTo>
                    <a:pt x="72" y="0"/>
                    <a:pt x="42" y="14"/>
                    <a:pt x="26" y="40"/>
                  </a:cubicBezTo>
                  <a:cubicBezTo>
                    <a:pt x="1" y="79"/>
                    <a:pt x="15" y="134"/>
                    <a:pt x="56" y="160"/>
                  </a:cubicBezTo>
                  <a:cubicBezTo>
                    <a:pt x="70" y="169"/>
                    <a:pt x="85" y="173"/>
                    <a:pt x="103" y="173"/>
                  </a:cubicBezTo>
                  <a:cubicBezTo>
                    <a:pt x="133" y="173"/>
                    <a:pt x="159" y="158"/>
                    <a:pt x="176" y="134"/>
                  </a:cubicBezTo>
                  <a:cubicBezTo>
                    <a:pt x="188" y="114"/>
                    <a:pt x="192" y="90"/>
                    <a:pt x="185" y="68"/>
                  </a:cubicBezTo>
                  <a:cubicBezTo>
                    <a:pt x="182" y="45"/>
                    <a:pt x="167" y="25"/>
                    <a:pt x="147" y="14"/>
                  </a:cubicBezTo>
                  <a:cubicBezTo>
                    <a:pt x="133" y="5"/>
                    <a:pt x="117"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4408088" y="5309064"/>
              <a:ext cx="8716" cy="7853"/>
            </a:xfrm>
            <a:custGeom>
              <a:avLst/>
              <a:gdLst/>
              <a:ahLst/>
              <a:cxnLst/>
              <a:rect l="l" t="t" r="r" b="b"/>
              <a:pathLst>
                <a:path w="192" h="173" extrusionOk="0">
                  <a:moveTo>
                    <a:pt x="98" y="69"/>
                  </a:moveTo>
                  <a:cubicBezTo>
                    <a:pt x="103" y="69"/>
                    <a:pt x="105" y="71"/>
                    <a:pt x="109" y="73"/>
                  </a:cubicBezTo>
                  <a:cubicBezTo>
                    <a:pt x="116" y="78"/>
                    <a:pt x="120" y="88"/>
                    <a:pt x="115" y="95"/>
                  </a:cubicBezTo>
                  <a:cubicBezTo>
                    <a:pt x="112" y="99"/>
                    <a:pt x="106" y="102"/>
                    <a:pt x="101" y="102"/>
                  </a:cubicBezTo>
                  <a:cubicBezTo>
                    <a:pt x="98" y="102"/>
                    <a:pt x="95" y="101"/>
                    <a:pt x="92" y="99"/>
                  </a:cubicBezTo>
                  <a:cubicBezTo>
                    <a:pt x="88" y="98"/>
                    <a:pt x="85" y="94"/>
                    <a:pt x="84" y="88"/>
                  </a:cubicBezTo>
                  <a:cubicBezTo>
                    <a:pt x="83" y="84"/>
                    <a:pt x="84" y="80"/>
                    <a:pt x="85" y="77"/>
                  </a:cubicBezTo>
                  <a:cubicBezTo>
                    <a:pt x="88" y="73"/>
                    <a:pt x="93" y="69"/>
                    <a:pt x="98" y="69"/>
                  </a:cubicBezTo>
                  <a:close/>
                  <a:moveTo>
                    <a:pt x="99" y="0"/>
                  </a:moveTo>
                  <a:cubicBezTo>
                    <a:pt x="70" y="0"/>
                    <a:pt x="42" y="14"/>
                    <a:pt x="26" y="38"/>
                  </a:cubicBezTo>
                  <a:cubicBezTo>
                    <a:pt x="0" y="78"/>
                    <a:pt x="14" y="132"/>
                    <a:pt x="53" y="158"/>
                  </a:cubicBezTo>
                  <a:cubicBezTo>
                    <a:pt x="68" y="167"/>
                    <a:pt x="85" y="173"/>
                    <a:pt x="103" y="173"/>
                  </a:cubicBezTo>
                  <a:cubicBezTo>
                    <a:pt x="131" y="173"/>
                    <a:pt x="159" y="158"/>
                    <a:pt x="174" y="135"/>
                  </a:cubicBezTo>
                  <a:cubicBezTo>
                    <a:pt x="187" y="116"/>
                    <a:pt x="191" y="93"/>
                    <a:pt x="187" y="69"/>
                  </a:cubicBezTo>
                  <a:cubicBezTo>
                    <a:pt x="182" y="47"/>
                    <a:pt x="167" y="27"/>
                    <a:pt x="147" y="15"/>
                  </a:cubicBezTo>
                  <a:cubicBezTo>
                    <a:pt x="133" y="5"/>
                    <a:pt x="116"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4422842" y="5318824"/>
              <a:ext cx="8625" cy="7853"/>
            </a:xfrm>
            <a:custGeom>
              <a:avLst/>
              <a:gdLst/>
              <a:ahLst/>
              <a:cxnLst/>
              <a:rect l="l" t="t" r="r" b="b"/>
              <a:pathLst>
                <a:path w="190" h="173" extrusionOk="0">
                  <a:moveTo>
                    <a:pt x="97" y="70"/>
                  </a:moveTo>
                  <a:cubicBezTo>
                    <a:pt x="101" y="70"/>
                    <a:pt x="103" y="71"/>
                    <a:pt x="108" y="74"/>
                  </a:cubicBezTo>
                  <a:cubicBezTo>
                    <a:pt x="112" y="76"/>
                    <a:pt x="114" y="80"/>
                    <a:pt x="116" y="85"/>
                  </a:cubicBezTo>
                  <a:cubicBezTo>
                    <a:pt x="116" y="88"/>
                    <a:pt x="116" y="92"/>
                    <a:pt x="113" y="97"/>
                  </a:cubicBezTo>
                  <a:cubicBezTo>
                    <a:pt x="110" y="101"/>
                    <a:pt x="104" y="104"/>
                    <a:pt x="98" y="104"/>
                  </a:cubicBezTo>
                  <a:cubicBezTo>
                    <a:pt x="95" y="104"/>
                    <a:pt x="92" y="103"/>
                    <a:pt x="90" y="101"/>
                  </a:cubicBezTo>
                  <a:cubicBezTo>
                    <a:pt x="81" y="95"/>
                    <a:pt x="79" y="84"/>
                    <a:pt x="85" y="76"/>
                  </a:cubicBezTo>
                  <a:cubicBezTo>
                    <a:pt x="87" y="73"/>
                    <a:pt x="92" y="70"/>
                    <a:pt x="97" y="70"/>
                  </a:cubicBezTo>
                  <a:close/>
                  <a:moveTo>
                    <a:pt x="97" y="1"/>
                  </a:moveTo>
                  <a:cubicBezTo>
                    <a:pt x="69" y="1"/>
                    <a:pt x="42" y="13"/>
                    <a:pt x="27" y="37"/>
                  </a:cubicBezTo>
                  <a:cubicBezTo>
                    <a:pt x="0" y="76"/>
                    <a:pt x="11" y="129"/>
                    <a:pt x="51" y="157"/>
                  </a:cubicBezTo>
                  <a:cubicBezTo>
                    <a:pt x="66" y="168"/>
                    <a:pt x="85" y="173"/>
                    <a:pt x="102" y="173"/>
                  </a:cubicBezTo>
                  <a:cubicBezTo>
                    <a:pt x="132" y="173"/>
                    <a:pt x="158" y="159"/>
                    <a:pt x="172" y="136"/>
                  </a:cubicBezTo>
                  <a:cubicBezTo>
                    <a:pt x="186" y="117"/>
                    <a:pt x="190" y="95"/>
                    <a:pt x="186" y="73"/>
                  </a:cubicBezTo>
                  <a:cubicBezTo>
                    <a:pt x="180" y="49"/>
                    <a:pt x="168" y="28"/>
                    <a:pt x="148" y="16"/>
                  </a:cubicBezTo>
                  <a:cubicBezTo>
                    <a:pt x="132" y="6"/>
                    <a:pt x="115"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4510681" y="5411975"/>
              <a:ext cx="8625" cy="8080"/>
            </a:xfrm>
            <a:custGeom>
              <a:avLst/>
              <a:gdLst/>
              <a:ahLst/>
              <a:cxnLst/>
              <a:rect l="l" t="t" r="r" b="b"/>
              <a:pathLst>
                <a:path w="190" h="178" extrusionOk="0">
                  <a:moveTo>
                    <a:pt x="97" y="72"/>
                  </a:moveTo>
                  <a:cubicBezTo>
                    <a:pt x="104" y="72"/>
                    <a:pt x="109" y="75"/>
                    <a:pt x="113" y="82"/>
                  </a:cubicBezTo>
                  <a:cubicBezTo>
                    <a:pt x="116" y="86"/>
                    <a:pt x="116" y="90"/>
                    <a:pt x="115" y="95"/>
                  </a:cubicBezTo>
                  <a:cubicBezTo>
                    <a:pt x="113" y="99"/>
                    <a:pt x="111" y="103"/>
                    <a:pt x="107" y="105"/>
                  </a:cubicBezTo>
                  <a:cubicBezTo>
                    <a:pt x="105" y="106"/>
                    <a:pt x="102" y="106"/>
                    <a:pt x="100" y="106"/>
                  </a:cubicBezTo>
                  <a:cubicBezTo>
                    <a:pt x="94" y="106"/>
                    <a:pt x="88" y="102"/>
                    <a:pt x="85" y="96"/>
                  </a:cubicBezTo>
                  <a:cubicBezTo>
                    <a:pt x="79" y="88"/>
                    <a:pt x="83" y="78"/>
                    <a:pt x="91" y="73"/>
                  </a:cubicBezTo>
                  <a:cubicBezTo>
                    <a:pt x="93" y="72"/>
                    <a:pt x="95" y="72"/>
                    <a:pt x="97" y="72"/>
                  </a:cubicBezTo>
                  <a:close/>
                  <a:moveTo>
                    <a:pt x="96" y="1"/>
                  </a:moveTo>
                  <a:cubicBezTo>
                    <a:pt x="82" y="1"/>
                    <a:pt x="69" y="4"/>
                    <a:pt x="57" y="11"/>
                  </a:cubicBezTo>
                  <a:cubicBezTo>
                    <a:pt x="16" y="33"/>
                    <a:pt x="0" y="88"/>
                    <a:pt x="23" y="130"/>
                  </a:cubicBezTo>
                  <a:cubicBezTo>
                    <a:pt x="39" y="158"/>
                    <a:pt x="70" y="177"/>
                    <a:pt x="102" y="177"/>
                  </a:cubicBezTo>
                  <a:cubicBezTo>
                    <a:pt x="115" y="177"/>
                    <a:pt x="128" y="174"/>
                    <a:pt x="142" y="168"/>
                  </a:cubicBezTo>
                  <a:cubicBezTo>
                    <a:pt x="161" y="157"/>
                    <a:pt x="175" y="140"/>
                    <a:pt x="182" y="117"/>
                  </a:cubicBezTo>
                  <a:cubicBezTo>
                    <a:pt x="189" y="95"/>
                    <a:pt x="186" y="70"/>
                    <a:pt x="175" y="49"/>
                  </a:cubicBezTo>
                  <a:cubicBezTo>
                    <a:pt x="159" y="18"/>
                    <a:pt x="12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4518444" y="5427818"/>
              <a:ext cx="8534" cy="8035"/>
            </a:xfrm>
            <a:custGeom>
              <a:avLst/>
              <a:gdLst/>
              <a:ahLst/>
              <a:cxnLst/>
              <a:rect l="l" t="t" r="r" b="b"/>
              <a:pathLst>
                <a:path w="188" h="177" extrusionOk="0">
                  <a:moveTo>
                    <a:pt x="98" y="72"/>
                  </a:moveTo>
                  <a:cubicBezTo>
                    <a:pt x="105" y="72"/>
                    <a:pt x="111" y="75"/>
                    <a:pt x="114" y="82"/>
                  </a:cubicBezTo>
                  <a:cubicBezTo>
                    <a:pt x="115" y="87"/>
                    <a:pt x="116" y="92"/>
                    <a:pt x="114" y="95"/>
                  </a:cubicBezTo>
                  <a:cubicBezTo>
                    <a:pt x="112" y="99"/>
                    <a:pt x="110" y="102"/>
                    <a:pt x="106" y="105"/>
                  </a:cubicBezTo>
                  <a:cubicBezTo>
                    <a:pt x="104" y="106"/>
                    <a:pt x="102" y="106"/>
                    <a:pt x="100" y="106"/>
                  </a:cubicBezTo>
                  <a:cubicBezTo>
                    <a:pt x="93" y="106"/>
                    <a:pt x="87" y="101"/>
                    <a:pt x="83" y="95"/>
                  </a:cubicBezTo>
                  <a:cubicBezTo>
                    <a:pt x="79" y="87"/>
                    <a:pt x="83" y="77"/>
                    <a:pt x="91" y="73"/>
                  </a:cubicBezTo>
                  <a:cubicBezTo>
                    <a:pt x="93" y="72"/>
                    <a:pt x="95" y="72"/>
                    <a:pt x="98" y="72"/>
                  </a:cubicBezTo>
                  <a:close/>
                  <a:moveTo>
                    <a:pt x="95" y="1"/>
                  </a:moveTo>
                  <a:cubicBezTo>
                    <a:pt x="84" y="1"/>
                    <a:pt x="73" y="3"/>
                    <a:pt x="62" y="8"/>
                  </a:cubicBezTo>
                  <a:cubicBezTo>
                    <a:pt x="19" y="27"/>
                    <a:pt x="0" y="78"/>
                    <a:pt x="20" y="124"/>
                  </a:cubicBezTo>
                  <a:cubicBezTo>
                    <a:pt x="35" y="155"/>
                    <a:pt x="67" y="176"/>
                    <a:pt x="100" y="176"/>
                  </a:cubicBezTo>
                  <a:cubicBezTo>
                    <a:pt x="112" y="176"/>
                    <a:pt x="124" y="173"/>
                    <a:pt x="133" y="169"/>
                  </a:cubicBezTo>
                  <a:cubicBezTo>
                    <a:pt x="155" y="160"/>
                    <a:pt x="170" y="145"/>
                    <a:pt x="178" y="124"/>
                  </a:cubicBezTo>
                  <a:cubicBezTo>
                    <a:pt x="188" y="100"/>
                    <a:pt x="186" y="76"/>
                    <a:pt x="177" y="53"/>
                  </a:cubicBezTo>
                  <a:cubicBezTo>
                    <a:pt x="162" y="21"/>
                    <a:pt x="128"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4525571" y="5445612"/>
              <a:ext cx="8443" cy="8035"/>
            </a:xfrm>
            <a:custGeom>
              <a:avLst/>
              <a:gdLst/>
              <a:ahLst/>
              <a:cxnLst/>
              <a:rect l="l" t="t" r="r" b="b"/>
              <a:pathLst>
                <a:path w="186" h="177" extrusionOk="0">
                  <a:moveTo>
                    <a:pt x="96" y="71"/>
                  </a:moveTo>
                  <a:cubicBezTo>
                    <a:pt x="104" y="71"/>
                    <a:pt x="110" y="76"/>
                    <a:pt x="112" y="83"/>
                  </a:cubicBezTo>
                  <a:cubicBezTo>
                    <a:pt x="115" y="92"/>
                    <a:pt x="111" y="102"/>
                    <a:pt x="104" y="106"/>
                  </a:cubicBezTo>
                  <a:cubicBezTo>
                    <a:pt x="102" y="106"/>
                    <a:pt x="101" y="106"/>
                    <a:pt x="100" y="106"/>
                  </a:cubicBezTo>
                  <a:cubicBezTo>
                    <a:pt x="92" y="106"/>
                    <a:pt x="84" y="102"/>
                    <a:pt x="81" y="95"/>
                  </a:cubicBezTo>
                  <a:cubicBezTo>
                    <a:pt x="79" y="86"/>
                    <a:pt x="84" y="75"/>
                    <a:pt x="96" y="71"/>
                  </a:cubicBezTo>
                  <a:close/>
                  <a:moveTo>
                    <a:pt x="95" y="1"/>
                  </a:moveTo>
                  <a:cubicBezTo>
                    <a:pt x="86" y="1"/>
                    <a:pt x="77" y="2"/>
                    <a:pt x="68" y="6"/>
                  </a:cubicBezTo>
                  <a:cubicBezTo>
                    <a:pt x="22" y="22"/>
                    <a:pt x="0" y="71"/>
                    <a:pt x="16" y="118"/>
                  </a:cubicBezTo>
                  <a:cubicBezTo>
                    <a:pt x="28" y="153"/>
                    <a:pt x="62" y="177"/>
                    <a:pt x="99" y="177"/>
                  </a:cubicBezTo>
                  <a:cubicBezTo>
                    <a:pt x="109" y="177"/>
                    <a:pt x="117" y="176"/>
                    <a:pt x="126" y="172"/>
                  </a:cubicBezTo>
                  <a:cubicBezTo>
                    <a:pt x="147" y="166"/>
                    <a:pt x="164" y="150"/>
                    <a:pt x="174" y="129"/>
                  </a:cubicBezTo>
                  <a:cubicBezTo>
                    <a:pt x="185" y="108"/>
                    <a:pt x="186" y="83"/>
                    <a:pt x="178" y="61"/>
                  </a:cubicBezTo>
                  <a:cubicBezTo>
                    <a:pt x="166" y="24"/>
                    <a:pt x="13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4530836" y="5462454"/>
              <a:ext cx="8398" cy="7990"/>
            </a:xfrm>
            <a:custGeom>
              <a:avLst/>
              <a:gdLst/>
              <a:ahLst/>
              <a:cxnLst/>
              <a:rect l="l" t="t" r="r" b="b"/>
              <a:pathLst>
                <a:path w="185" h="176" extrusionOk="0">
                  <a:moveTo>
                    <a:pt x="95" y="69"/>
                  </a:moveTo>
                  <a:cubicBezTo>
                    <a:pt x="104" y="69"/>
                    <a:pt x="110" y="74"/>
                    <a:pt x="111" y="83"/>
                  </a:cubicBezTo>
                  <a:cubicBezTo>
                    <a:pt x="112" y="95"/>
                    <a:pt x="109" y="104"/>
                    <a:pt x="99" y="105"/>
                  </a:cubicBezTo>
                  <a:cubicBezTo>
                    <a:pt x="99" y="105"/>
                    <a:pt x="98" y="105"/>
                    <a:pt x="97" y="105"/>
                  </a:cubicBezTo>
                  <a:cubicBezTo>
                    <a:pt x="88" y="105"/>
                    <a:pt x="80" y="100"/>
                    <a:pt x="79" y="91"/>
                  </a:cubicBezTo>
                  <a:cubicBezTo>
                    <a:pt x="76" y="83"/>
                    <a:pt x="83" y="73"/>
                    <a:pt x="95" y="69"/>
                  </a:cubicBezTo>
                  <a:close/>
                  <a:moveTo>
                    <a:pt x="93" y="1"/>
                  </a:moveTo>
                  <a:cubicBezTo>
                    <a:pt x="86" y="1"/>
                    <a:pt x="78" y="2"/>
                    <a:pt x="71" y="4"/>
                  </a:cubicBezTo>
                  <a:cubicBezTo>
                    <a:pt x="27" y="15"/>
                    <a:pt x="0" y="64"/>
                    <a:pt x="12" y="110"/>
                  </a:cubicBezTo>
                  <a:cubicBezTo>
                    <a:pt x="22" y="149"/>
                    <a:pt x="57" y="176"/>
                    <a:pt x="96" y="176"/>
                  </a:cubicBezTo>
                  <a:cubicBezTo>
                    <a:pt x="103" y="176"/>
                    <a:pt x="110" y="175"/>
                    <a:pt x="116" y="174"/>
                  </a:cubicBezTo>
                  <a:cubicBezTo>
                    <a:pt x="138" y="168"/>
                    <a:pt x="157" y="154"/>
                    <a:pt x="169" y="134"/>
                  </a:cubicBezTo>
                  <a:cubicBezTo>
                    <a:pt x="181" y="112"/>
                    <a:pt x="185" y="89"/>
                    <a:pt x="178" y="65"/>
                  </a:cubicBezTo>
                  <a:cubicBezTo>
                    <a:pt x="167" y="28"/>
                    <a:pt x="131"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4534922" y="5481111"/>
              <a:ext cx="8398" cy="8126"/>
            </a:xfrm>
            <a:custGeom>
              <a:avLst/>
              <a:gdLst/>
              <a:ahLst/>
              <a:cxnLst/>
              <a:rect l="l" t="t" r="r" b="b"/>
              <a:pathLst>
                <a:path w="185" h="179" extrusionOk="0">
                  <a:moveTo>
                    <a:pt x="94" y="73"/>
                  </a:moveTo>
                  <a:cubicBezTo>
                    <a:pt x="101" y="73"/>
                    <a:pt x="109" y="79"/>
                    <a:pt x="110" y="86"/>
                  </a:cubicBezTo>
                  <a:cubicBezTo>
                    <a:pt x="111" y="92"/>
                    <a:pt x="111" y="96"/>
                    <a:pt x="106" y="100"/>
                  </a:cubicBezTo>
                  <a:cubicBezTo>
                    <a:pt x="105" y="102"/>
                    <a:pt x="101" y="105"/>
                    <a:pt x="96" y="106"/>
                  </a:cubicBezTo>
                  <a:lnTo>
                    <a:pt x="94" y="106"/>
                  </a:lnTo>
                  <a:cubicBezTo>
                    <a:pt x="85" y="106"/>
                    <a:pt x="79" y="100"/>
                    <a:pt x="78" y="92"/>
                  </a:cubicBezTo>
                  <a:cubicBezTo>
                    <a:pt x="76" y="86"/>
                    <a:pt x="78" y="82"/>
                    <a:pt x="80" y="79"/>
                  </a:cubicBezTo>
                  <a:cubicBezTo>
                    <a:pt x="83" y="75"/>
                    <a:pt x="85" y="73"/>
                    <a:pt x="94" y="73"/>
                  </a:cubicBezTo>
                  <a:close/>
                  <a:moveTo>
                    <a:pt x="92" y="1"/>
                  </a:moveTo>
                  <a:cubicBezTo>
                    <a:pt x="88" y="1"/>
                    <a:pt x="83" y="1"/>
                    <a:pt x="79" y="2"/>
                  </a:cubicBezTo>
                  <a:cubicBezTo>
                    <a:pt x="33" y="12"/>
                    <a:pt x="1" y="57"/>
                    <a:pt x="10" y="104"/>
                  </a:cubicBezTo>
                  <a:cubicBezTo>
                    <a:pt x="17" y="146"/>
                    <a:pt x="54" y="178"/>
                    <a:pt x="96" y="178"/>
                  </a:cubicBezTo>
                  <a:cubicBezTo>
                    <a:pt x="100" y="178"/>
                    <a:pt x="105" y="178"/>
                    <a:pt x="110" y="176"/>
                  </a:cubicBezTo>
                  <a:cubicBezTo>
                    <a:pt x="132" y="173"/>
                    <a:pt x="152" y="160"/>
                    <a:pt x="164" y="142"/>
                  </a:cubicBezTo>
                  <a:cubicBezTo>
                    <a:pt x="179" y="122"/>
                    <a:pt x="184" y="99"/>
                    <a:pt x="180" y="74"/>
                  </a:cubicBezTo>
                  <a:cubicBezTo>
                    <a:pt x="173" y="32"/>
                    <a:pt x="134"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4540687" y="5501857"/>
              <a:ext cx="1589" cy="2588"/>
            </a:xfrm>
            <a:custGeom>
              <a:avLst/>
              <a:gdLst/>
              <a:ahLst/>
              <a:cxnLst/>
              <a:rect l="l" t="t" r="r" b="b"/>
              <a:pathLst>
                <a:path w="35" h="57" extrusionOk="0">
                  <a:moveTo>
                    <a:pt x="17" y="1"/>
                  </a:moveTo>
                  <a:cubicBezTo>
                    <a:pt x="8" y="2"/>
                    <a:pt x="1" y="9"/>
                    <a:pt x="2" y="19"/>
                  </a:cubicBezTo>
                  <a:cubicBezTo>
                    <a:pt x="4" y="28"/>
                    <a:pt x="10" y="34"/>
                    <a:pt x="19" y="34"/>
                  </a:cubicBezTo>
                  <a:lnTo>
                    <a:pt x="19" y="56"/>
                  </a:lnTo>
                  <a:lnTo>
                    <a:pt x="21" y="34"/>
                  </a:lnTo>
                  <a:cubicBezTo>
                    <a:pt x="25" y="34"/>
                    <a:pt x="29" y="32"/>
                    <a:pt x="30" y="29"/>
                  </a:cubicBezTo>
                  <a:cubicBezTo>
                    <a:pt x="32" y="25"/>
                    <a:pt x="34" y="22"/>
                    <a:pt x="34" y="16"/>
                  </a:cubicBezTo>
                  <a:cubicBezTo>
                    <a:pt x="32" y="7"/>
                    <a:pt x="26" y="1"/>
                    <a:pt x="1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4538417" y="5517745"/>
              <a:ext cx="7808" cy="8080"/>
            </a:xfrm>
            <a:custGeom>
              <a:avLst/>
              <a:gdLst/>
              <a:ahLst/>
              <a:cxnLst/>
              <a:rect l="l" t="t" r="r" b="b"/>
              <a:pathLst>
                <a:path w="172" h="178" extrusionOk="0">
                  <a:moveTo>
                    <a:pt x="86" y="70"/>
                  </a:moveTo>
                  <a:cubicBezTo>
                    <a:pt x="96" y="70"/>
                    <a:pt x="102" y="79"/>
                    <a:pt x="102" y="88"/>
                  </a:cubicBezTo>
                  <a:cubicBezTo>
                    <a:pt x="102" y="97"/>
                    <a:pt x="96" y="105"/>
                    <a:pt x="86" y="105"/>
                  </a:cubicBezTo>
                  <a:cubicBezTo>
                    <a:pt x="86" y="105"/>
                    <a:pt x="85" y="105"/>
                    <a:pt x="85" y="105"/>
                  </a:cubicBezTo>
                  <a:cubicBezTo>
                    <a:pt x="78" y="105"/>
                    <a:pt x="71" y="98"/>
                    <a:pt x="71" y="88"/>
                  </a:cubicBezTo>
                  <a:cubicBezTo>
                    <a:pt x="71" y="79"/>
                    <a:pt x="77" y="70"/>
                    <a:pt x="86" y="70"/>
                  </a:cubicBezTo>
                  <a:close/>
                  <a:moveTo>
                    <a:pt x="86" y="1"/>
                  </a:moveTo>
                  <a:cubicBezTo>
                    <a:pt x="39" y="2"/>
                    <a:pt x="1" y="42"/>
                    <a:pt x="1" y="89"/>
                  </a:cubicBezTo>
                  <a:cubicBezTo>
                    <a:pt x="1" y="138"/>
                    <a:pt x="39" y="178"/>
                    <a:pt x="85" y="178"/>
                  </a:cubicBezTo>
                  <a:lnTo>
                    <a:pt x="86" y="178"/>
                  </a:lnTo>
                  <a:cubicBezTo>
                    <a:pt x="133" y="178"/>
                    <a:pt x="172" y="138"/>
                    <a:pt x="172" y="89"/>
                  </a:cubicBezTo>
                  <a:cubicBezTo>
                    <a:pt x="172" y="41"/>
                    <a:pt x="134" y="1"/>
                    <a:pt x="8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4537464" y="5535358"/>
              <a:ext cx="8171" cy="8035"/>
            </a:xfrm>
            <a:custGeom>
              <a:avLst/>
              <a:gdLst/>
              <a:ahLst/>
              <a:cxnLst/>
              <a:rect l="l" t="t" r="r" b="b"/>
              <a:pathLst>
                <a:path w="180" h="177" extrusionOk="0">
                  <a:moveTo>
                    <a:pt x="93" y="71"/>
                  </a:moveTo>
                  <a:cubicBezTo>
                    <a:pt x="98" y="71"/>
                    <a:pt x="101" y="75"/>
                    <a:pt x="103" y="77"/>
                  </a:cubicBezTo>
                  <a:cubicBezTo>
                    <a:pt x="106" y="81"/>
                    <a:pt x="108" y="86"/>
                    <a:pt x="107" y="91"/>
                  </a:cubicBezTo>
                  <a:cubicBezTo>
                    <a:pt x="106" y="99"/>
                    <a:pt x="100" y="106"/>
                    <a:pt x="90" y="106"/>
                  </a:cubicBezTo>
                  <a:lnTo>
                    <a:pt x="88" y="106"/>
                  </a:lnTo>
                  <a:cubicBezTo>
                    <a:pt x="80" y="104"/>
                    <a:pt x="73" y="97"/>
                    <a:pt x="75" y="87"/>
                  </a:cubicBezTo>
                  <a:cubicBezTo>
                    <a:pt x="76" y="78"/>
                    <a:pt x="82" y="71"/>
                    <a:pt x="93" y="71"/>
                  </a:cubicBezTo>
                  <a:close/>
                  <a:moveTo>
                    <a:pt x="92" y="1"/>
                  </a:moveTo>
                  <a:cubicBezTo>
                    <a:pt x="47" y="1"/>
                    <a:pt x="9" y="36"/>
                    <a:pt x="4" y="81"/>
                  </a:cubicBezTo>
                  <a:cubicBezTo>
                    <a:pt x="1" y="128"/>
                    <a:pt x="34" y="172"/>
                    <a:pt x="81" y="177"/>
                  </a:cubicBezTo>
                  <a:lnTo>
                    <a:pt x="90" y="177"/>
                  </a:lnTo>
                  <a:cubicBezTo>
                    <a:pt x="134" y="177"/>
                    <a:pt x="171" y="143"/>
                    <a:pt x="176" y="97"/>
                  </a:cubicBezTo>
                  <a:cubicBezTo>
                    <a:pt x="179" y="71"/>
                    <a:pt x="171" y="49"/>
                    <a:pt x="155" y="30"/>
                  </a:cubicBezTo>
                  <a:cubicBezTo>
                    <a:pt x="140" y="12"/>
                    <a:pt x="121" y="2"/>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4534468" y="5554243"/>
              <a:ext cx="8307" cy="8126"/>
            </a:xfrm>
            <a:custGeom>
              <a:avLst/>
              <a:gdLst/>
              <a:ahLst/>
              <a:cxnLst/>
              <a:rect l="l" t="t" r="r" b="b"/>
              <a:pathLst>
                <a:path w="183" h="179" extrusionOk="0">
                  <a:moveTo>
                    <a:pt x="96" y="72"/>
                  </a:moveTo>
                  <a:cubicBezTo>
                    <a:pt x="101" y="73"/>
                    <a:pt x="104" y="75"/>
                    <a:pt x="106" y="78"/>
                  </a:cubicBezTo>
                  <a:cubicBezTo>
                    <a:pt x="109" y="83"/>
                    <a:pt x="110" y="88"/>
                    <a:pt x="109" y="93"/>
                  </a:cubicBezTo>
                  <a:cubicBezTo>
                    <a:pt x="108" y="102"/>
                    <a:pt x="101" y="108"/>
                    <a:pt x="93" y="108"/>
                  </a:cubicBezTo>
                  <a:lnTo>
                    <a:pt x="90" y="108"/>
                  </a:lnTo>
                  <a:cubicBezTo>
                    <a:pt x="82" y="105"/>
                    <a:pt x="76" y="96"/>
                    <a:pt x="78" y="87"/>
                  </a:cubicBezTo>
                  <a:cubicBezTo>
                    <a:pt x="80" y="78"/>
                    <a:pt x="87" y="72"/>
                    <a:pt x="96" y="72"/>
                  </a:cubicBezTo>
                  <a:close/>
                  <a:moveTo>
                    <a:pt x="95" y="1"/>
                  </a:moveTo>
                  <a:cubicBezTo>
                    <a:pt x="54" y="1"/>
                    <a:pt x="19" y="31"/>
                    <a:pt x="10" y="72"/>
                  </a:cubicBezTo>
                  <a:cubicBezTo>
                    <a:pt x="0" y="118"/>
                    <a:pt x="30" y="166"/>
                    <a:pt x="74" y="176"/>
                  </a:cubicBezTo>
                  <a:cubicBezTo>
                    <a:pt x="81" y="177"/>
                    <a:pt x="86" y="179"/>
                    <a:pt x="93" y="179"/>
                  </a:cubicBezTo>
                  <a:cubicBezTo>
                    <a:pt x="133" y="179"/>
                    <a:pt x="169" y="149"/>
                    <a:pt x="178" y="108"/>
                  </a:cubicBezTo>
                  <a:cubicBezTo>
                    <a:pt x="183" y="84"/>
                    <a:pt x="178" y="59"/>
                    <a:pt x="164" y="39"/>
                  </a:cubicBezTo>
                  <a:cubicBezTo>
                    <a:pt x="152" y="19"/>
                    <a:pt x="132" y="8"/>
                    <a:pt x="111" y="2"/>
                  </a:cubicBezTo>
                  <a:cubicBezTo>
                    <a:pt x="106"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4529883" y="5571357"/>
              <a:ext cx="8534" cy="7990"/>
            </a:xfrm>
            <a:custGeom>
              <a:avLst/>
              <a:gdLst/>
              <a:ahLst/>
              <a:cxnLst/>
              <a:rect l="l" t="t" r="r" b="b"/>
              <a:pathLst>
                <a:path w="188" h="176" extrusionOk="0">
                  <a:moveTo>
                    <a:pt x="101" y="73"/>
                  </a:moveTo>
                  <a:cubicBezTo>
                    <a:pt x="106" y="74"/>
                    <a:pt x="109" y="76"/>
                    <a:pt x="111" y="80"/>
                  </a:cubicBezTo>
                  <a:cubicBezTo>
                    <a:pt x="114" y="84"/>
                    <a:pt x="114" y="89"/>
                    <a:pt x="112" y="95"/>
                  </a:cubicBezTo>
                  <a:cubicBezTo>
                    <a:pt x="110" y="102"/>
                    <a:pt x="104" y="107"/>
                    <a:pt x="96" y="107"/>
                  </a:cubicBezTo>
                  <a:lnTo>
                    <a:pt x="93" y="107"/>
                  </a:lnTo>
                  <a:cubicBezTo>
                    <a:pt x="83" y="102"/>
                    <a:pt x="79" y="94"/>
                    <a:pt x="82" y="84"/>
                  </a:cubicBezTo>
                  <a:cubicBezTo>
                    <a:pt x="85" y="78"/>
                    <a:pt x="90" y="73"/>
                    <a:pt x="100" y="73"/>
                  </a:cubicBezTo>
                  <a:close/>
                  <a:moveTo>
                    <a:pt x="99" y="0"/>
                  </a:moveTo>
                  <a:cubicBezTo>
                    <a:pt x="62" y="0"/>
                    <a:pt x="27" y="26"/>
                    <a:pt x="15" y="63"/>
                  </a:cubicBezTo>
                  <a:cubicBezTo>
                    <a:pt x="0" y="109"/>
                    <a:pt x="25" y="158"/>
                    <a:pt x="70" y="172"/>
                  </a:cubicBezTo>
                  <a:cubicBezTo>
                    <a:pt x="78" y="175"/>
                    <a:pt x="88" y="176"/>
                    <a:pt x="95" y="176"/>
                  </a:cubicBezTo>
                  <a:cubicBezTo>
                    <a:pt x="133" y="176"/>
                    <a:pt x="167" y="151"/>
                    <a:pt x="178" y="113"/>
                  </a:cubicBezTo>
                  <a:cubicBezTo>
                    <a:pt x="188" y="90"/>
                    <a:pt x="185" y="65"/>
                    <a:pt x="173" y="44"/>
                  </a:cubicBezTo>
                  <a:cubicBezTo>
                    <a:pt x="163" y="25"/>
                    <a:pt x="144" y="10"/>
                    <a:pt x="123" y="4"/>
                  </a:cubicBezTo>
                  <a:cubicBezTo>
                    <a:pt x="115" y="2"/>
                    <a:pt x="107"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4523437" y="5589378"/>
              <a:ext cx="8534" cy="8035"/>
            </a:xfrm>
            <a:custGeom>
              <a:avLst/>
              <a:gdLst/>
              <a:ahLst/>
              <a:cxnLst/>
              <a:rect l="l" t="t" r="r" b="b"/>
              <a:pathLst>
                <a:path w="188" h="177" extrusionOk="0">
                  <a:moveTo>
                    <a:pt x="104" y="72"/>
                  </a:moveTo>
                  <a:cubicBezTo>
                    <a:pt x="107" y="73"/>
                    <a:pt x="111" y="76"/>
                    <a:pt x="114" y="79"/>
                  </a:cubicBezTo>
                  <a:cubicBezTo>
                    <a:pt x="115" y="84"/>
                    <a:pt x="115" y="89"/>
                    <a:pt x="114" y="94"/>
                  </a:cubicBezTo>
                  <a:cubicBezTo>
                    <a:pt x="110" y="102"/>
                    <a:pt x="104" y="106"/>
                    <a:pt x="98" y="106"/>
                  </a:cubicBezTo>
                  <a:cubicBezTo>
                    <a:pt x="96" y="106"/>
                    <a:pt x="94" y="105"/>
                    <a:pt x="93" y="105"/>
                  </a:cubicBezTo>
                  <a:cubicBezTo>
                    <a:pt x="83" y="101"/>
                    <a:pt x="79" y="92"/>
                    <a:pt x="83" y="83"/>
                  </a:cubicBezTo>
                  <a:cubicBezTo>
                    <a:pt x="85" y="76"/>
                    <a:pt x="90" y="72"/>
                    <a:pt x="101" y="72"/>
                  </a:cubicBezTo>
                  <a:close/>
                  <a:moveTo>
                    <a:pt x="102" y="0"/>
                  </a:moveTo>
                  <a:cubicBezTo>
                    <a:pt x="67" y="0"/>
                    <a:pt x="32" y="22"/>
                    <a:pt x="19" y="56"/>
                  </a:cubicBezTo>
                  <a:cubicBezTo>
                    <a:pt x="1" y="101"/>
                    <a:pt x="21" y="151"/>
                    <a:pt x="64" y="169"/>
                  </a:cubicBezTo>
                  <a:cubicBezTo>
                    <a:pt x="75" y="173"/>
                    <a:pt x="85" y="176"/>
                    <a:pt x="96" y="176"/>
                  </a:cubicBezTo>
                  <a:cubicBezTo>
                    <a:pt x="132" y="176"/>
                    <a:pt x="163" y="153"/>
                    <a:pt x="178" y="120"/>
                  </a:cubicBezTo>
                  <a:cubicBezTo>
                    <a:pt x="188" y="97"/>
                    <a:pt x="185" y="72"/>
                    <a:pt x="177" y="50"/>
                  </a:cubicBezTo>
                  <a:cubicBezTo>
                    <a:pt x="167" y="30"/>
                    <a:pt x="152" y="14"/>
                    <a:pt x="131" y="6"/>
                  </a:cubicBezTo>
                  <a:cubicBezTo>
                    <a:pt x="121" y="2"/>
                    <a:pt x="112" y="0"/>
                    <a:pt x="10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4516310" y="5605539"/>
              <a:ext cx="8580" cy="7944"/>
            </a:xfrm>
            <a:custGeom>
              <a:avLst/>
              <a:gdLst/>
              <a:ahLst/>
              <a:cxnLst/>
              <a:rect l="l" t="t" r="r" b="b"/>
              <a:pathLst>
                <a:path w="189" h="175" extrusionOk="0">
                  <a:moveTo>
                    <a:pt x="100" y="70"/>
                  </a:moveTo>
                  <a:cubicBezTo>
                    <a:pt x="103" y="70"/>
                    <a:pt x="104" y="70"/>
                    <a:pt x="107" y="71"/>
                  </a:cubicBezTo>
                  <a:cubicBezTo>
                    <a:pt x="110" y="74"/>
                    <a:pt x="114" y="77"/>
                    <a:pt x="115" y="81"/>
                  </a:cubicBezTo>
                  <a:cubicBezTo>
                    <a:pt x="116" y="85"/>
                    <a:pt x="116" y="90"/>
                    <a:pt x="114" y="96"/>
                  </a:cubicBezTo>
                  <a:cubicBezTo>
                    <a:pt x="110" y="102"/>
                    <a:pt x="104" y="106"/>
                    <a:pt x="98" y="106"/>
                  </a:cubicBezTo>
                  <a:cubicBezTo>
                    <a:pt x="95" y="106"/>
                    <a:pt x="94" y="106"/>
                    <a:pt x="91" y="105"/>
                  </a:cubicBezTo>
                  <a:cubicBezTo>
                    <a:pt x="86" y="101"/>
                    <a:pt x="84" y="97"/>
                    <a:pt x="83" y="95"/>
                  </a:cubicBezTo>
                  <a:cubicBezTo>
                    <a:pt x="82" y="90"/>
                    <a:pt x="82" y="85"/>
                    <a:pt x="84" y="81"/>
                  </a:cubicBezTo>
                  <a:cubicBezTo>
                    <a:pt x="87" y="75"/>
                    <a:pt x="94" y="70"/>
                    <a:pt x="100" y="70"/>
                  </a:cubicBezTo>
                  <a:close/>
                  <a:moveTo>
                    <a:pt x="103" y="0"/>
                  </a:moveTo>
                  <a:cubicBezTo>
                    <a:pt x="70" y="0"/>
                    <a:pt x="37" y="19"/>
                    <a:pt x="22" y="50"/>
                  </a:cubicBezTo>
                  <a:cubicBezTo>
                    <a:pt x="1" y="94"/>
                    <a:pt x="20" y="146"/>
                    <a:pt x="62" y="166"/>
                  </a:cubicBezTo>
                  <a:cubicBezTo>
                    <a:pt x="73" y="172"/>
                    <a:pt x="85" y="175"/>
                    <a:pt x="98" y="175"/>
                  </a:cubicBezTo>
                  <a:cubicBezTo>
                    <a:pt x="99" y="175"/>
                    <a:pt x="99" y="175"/>
                    <a:pt x="100" y="175"/>
                  </a:cubicBezTo>
                  <a:cubicBezTo>
                    <a:pt x="132" y="175"/>
                    <a:pt x="162" y="155"/>
                    <a:pt x="177" y="124"/>
                  </a:cubicBezTo>
                  <a:cubicBezTo>
                    <a:pt x="187" y="102"/>
                    <a:pt x="188" y="79"/>
                    <a:pt x="180" y="56"/>
                  </a:cubicBezTo>
                  <a:cubicBezTo>
                    <a:pt x="173" y="35"/>
                    <a:pt x="157" y="18"/>
                    <a:pt x="137" y="7"/>
                  </a:cubicBezTo>
                  <a:cubicBezTo>
                    <a:pt x="126" y="3"/>
                    <a:pt x="115"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4508275" y="5622698"/>
              <a:ext cx="8534" cy="7990"/>
            </a:xfrm>
            <a:custGeom>
              <a:avLst/>
              <a:gdLst/>
              <a:ahLst/>
              <a:cxnLst/>
              <a:rect l="l" t="t" r="r" b="b"/>
              <a:pathLst>
                <a:path w="188" h="176" extrusionOk="0">
                  <a:moveTo>
                    <a:pt x="90" y="70"/>
                  </a:moveTo>
                  <a:cubicBezTo>
                    <a:pt x="92" y="70"/>
                    <a:pt x="95" y="70"/>
                    <a:pt x="97" y="71"/>
                  </a:cubicBezTo>
                  <a:cubicBezTo>
                    <a:pt x="105" y="75"/>
                    <a:pt x="107" y="86"/>
                    <a:pt x="103" y="94"/>
                  </a:cubicBezTo>
                  <a:cubicBezTo>
                    <a:pt x="101" y="101"/>
                    <a:pt x="95" y="105"/>
                    <a:pt x="88" y="105"/>
                  </a:cubicBezTo>
                  <a:cubicBezTo>
                    <a:pt x="86" y="105"/>
                    <a:pt x="83" y="105"/>
                    <a:pt x="81" y="104"/>
                  </a:cubicBezTo>
                  <a:cubicBezTo>
                    <a:pt x="72" y="99"/>
                    <a:pt x="70" y="89"/>
                    <a:pt x="74" y="80"/>
                  </a:cubicBezTo>
                  <a:cubicBezTo>
                    <a:pt x="76" y="73"/>
                    <a:pt x="84" y="70"/>
                    <a:pt x="90" y="70"/>
                  </a:cubicBezTo>
                  <a:close/>
                  <a:moveTo>
                    <a:pt x="93" y="0"/>
                  </a:moveTo>
                  <a:cubicBezTo>
                    <a:pt x="61" y="0"/>
                    <a:pt x="28" y="18"/>
                    <a:pt x="13" y="49"/>
                  </a:cubicBezTo>
                  <a:cubicBezTo>
                    <a:pt x="3" y="70"/>
                    <a:pt x="1" y="94"/>
                    <a:pt x="8" y="117"/>
                  </a:cubicBezTo>
                  <a:cubicBezTo>
                    <a:pt x="15" y="138"/>
                    <a:pt x="31" y="156"/>
                    <a:pt x="50" y="166"/>
                  </a:cubicBezTo>
                  <a:cubicBezTo>
                    <a:pt x="63" y="172"/>
                    <a:pt x="75" y="175"/>
                    <a:pt x="89" y="175"/>
                  </a:cubicBezTo>
                  <a:cubicBezTo>
                    <a:pt x="122" y="175"/>
                    <a:pt x="152" y="156"/>
                    <a:pt x="168" y="126"/>
                  </a:cubicBezTo>
                  <a:cubicBezTo>
                    <a:pt x="187" y="84"/>
                    <a:pt x="171" y="31"/>
                    <a:pt x="129" y="9"/>
                  </a:cubicBezTo>
                  <a:cubicBezTo>
                    <a:pt x="118" y="3"/>
                    <a:pt x="106"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4500331" y="5638450"/>
              <a:ext cx="8534" cy="7944"/>
            </a:xfrm>
            <a:custGeom>
              <a:avLst/>
              <a:gdLst/>
              <a:ahLst/>
              <a:cxnLst/>
              <a:rect l="l" t="t" r="r" b="b"/>
              <a:pathLst>
                <a:path w="188" h="175" extrusionOk="0">
                  <a:moveTo>
                    <a:pt x="91" y="69"/>
                  </a:moveTo>
                  <a:cubicBezTo>
                    <a:pt x="93" y="69"/>
                    <a:pt x="95" y="69"/>
                    <a:pt x="98" y="71"/>
                  </a:cubicBezTo>
                  <a:cubicBezTo>
                    <a:pt x="103" y="73"/>
                    <a:pt x="104" y="77"/>
                    <a:pt x="106" y="79"/>
                  </a:cubicBezTo>
                  <a:cubicBezTo>
                    <a:pt x="107" y="84"/>
                    <a:pt x="107" y="89"/>
                    <a:pt x="104" y="93"/>
                  </a:cubicBezTo>
                  <a:cubicBezTo>
                    <a:pt x="102" y="99"/>
                    <a:pt x="95" y="104"/>
                    <a:pt x="88" y="104"/>
                  </a:cubicBezTo>
                  <a:cubicBezTo>
                    <a:pt x="86" y="104"/>
                    <a:pt x="83" y="104"/>
                    <a:pt x="82" y="103"/>
                  </a:cubicBezTo>
                  <a:cubicBezTo>
                    <a:pt x="77" y="103"/>
                    <a:pt x="75" y="98"/>
                    <a:pt x="74" y="94"/>
                  </a:cubicBezTo>
                  <a:cubicBezTo>
                    <a:pt x="72" y="90"/>
                    <a:pt x="72" y="85"/>
                    <a:pt x="75" y="79"/>
                  </a:cubicBezTo>
                  <a:cubicBezTo>
                    <a:pt x="77" y="73"/>
                    <a:pt x="85" y="69"/>
                    <a:pt x="91" y="69"/>
                  </a:cubicBezTo>
                  <a:close/>
                  <a:moveTo>
                    <a:pt x="93" y="1"/>
                  </a:moveTo>
                  <a:cubicBezTo>
                    <a:pt x="60" y="1"/>
                    <a:pt x="27" y="19"/>
                    <a:pt x="12" y="50"/>
                  </a:cubicBezTo>
                  <a:cubicBezTo>
                    <a:pt x="2" y="72"/>
                    <a:pt x="1" y="95"/>
                    <a:pt x="7" y="118"/>
                  </a:cubicBezTo>
                  <a:cubicBezTo>
                    <a:pt x="14" y="139"/>
                    <a:pt x="29" y="157"/>
                    <a:pt x="50" y="167"/>
                  </a:cubicBezTo>
                  <a:cubicBezTo>
                    <a:pt x="62" y="172"/>
                    <a:pt x="74" y="174"/>
                    <a:pt x="87" y="174"/>
                  </a:cubicBezTo>
                  <a:cubicBezTo>
                    <a:pt x="120" y="174"/>
                    <a:pt x="151" y="155"/>
                    <a:pt x="166" y="125"/>
                  </a:cubicBezTo>
                  <a:cubicBezTo>
                    <a:pt x="187" y="83"/>
                    <a:pt x="170" y="30"/>
                    <a:pt x="128" y="9"/>
                  </a:cubicBezTo>
                  <a:cubicBezTo>
                    <a:pt x="117" y="3"/>
                    <a:pt x="105"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4492523" y="5655927"/>
              <a:ext cx="8489" cy="7990"/>
            </a:xfrm>
            <a:custGeom>
              <a:avLst/>
              <a:gdLst/>
              <a:ahLst/>
              <a:cxnLst/>
              <a:rect l="l" t="t" r="r" b="b"/>
              <a:pathLst>
                <a:path w="187" h="176" extrusionOk="0">
                  <a:moveTo>
                    <a:pt x="96" y="71"/>
                  </a:moveTo>
                  <a:cubicBezTo>
                    <a:pt x="104" y="73"/>
                    <a:pt x="109" y="84"/>
                    <a:pt x="105" y="93"/>
                  </a:cubicBezTo>
                  <a:cubicBezTo>
                    <a:pt x="102" y="99"/>
                    <a:pt x="96" y="105"/>
                    <a:pt x="89" y="105"/>
                  </a:cubicBezTo>
                  <a:lnTo>
                    <a:pt x="84" y="104"/>
                  </a:lnTo>
                  <a:cubicBezTo>
                    <a:pt x="80" y="104"/>
                    <a:pt x="75" y="100"/>
                    <a:pt x="74" y="97"/>
                  </a:cubicBezTo>
                  <a:cubicBezTo>
                    <a:pt x="71" y="93"/>
                    <a:pt x="71" y="88"/>
                    <a:pt x="74" y="82"/>
                  </a:cubicBezTo>
                  <a:cubicBezTo>
                    <a:pt x="78" y="76"/>
                    <a:pt x="83" y="71"/>
                    <a:pt x="93" y="71"/>
                  </a:cubicBezTo>
                  <a:close/>
                  <a:moveTo>
                    <a:pt x="92" y="0"/>
                  </a:moveTo>
                  <a:cubicBezTo>
                    <a:pt x="57" y="0"/>
                    <a:pt x="22" y="23"/>
                    <a:pt x="9" y="58"/>
                  </a:cubicBezTo>
                  <a:cubicBezTo>
                    <a:pt x="1" y="82"/>
                    <a:pt x="1" y="108"/>
                    <a:pt x="11" y="128"/>
                  </a:cubicBezTo>
                  <a:cubicBezTo>
                    <a:pt x="22" y="150"/>
                    <a:pt x="39" y="164"/>
                    <a:pt x="60" y="172"/>
                  </a:cubicBezTo>
                  <a:cubicBezTo>
                    <a:pt x="69" y="174"/>
                    <a:pt x="78" y="175"/>
                    <a:pt x="86" y="175"/>
                  </a:cubicBezTo>
                  <a:cubicBezTo>
                    <a:pt x="123" y="175"/>
                    <a:pt x="157" y="152"/>
                    <a:pt x="169" y="117"/>
                  </a:cubicBezTo>
                  <a:cubicBezTo>
                    <a:pt x="186" y="72"/>
                    <a:pt x="164" y="23"/>
                    <a:pt x="121" y="5"/>
                  </a:cubicBezTo>
                  <a:cubicBezTo>
                    <a:pt x="112" y="2"/>
                    <a:pt x="102"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4488165" y="5672951"/>
              <a:ext cx="8216" cy="8035"/>
            </a:xfrm>
            <a:custGeom>
              <a:avLst/>
              <a:gdLst/>
              <a:ahLst/>
              <a:cxnLst/>
              <a:rect l="l" t="t" r="r" b="b"/>
              <a:pathLst>
                <a:path w="181" h="177" extrusionOk="0">
                  <a:moveTo>
                    <a:pt x="91" y="69"/>
                  </a:moveTo>
                  <a:cubicBezTo>
                    <a:pt x="101" y="71"/>
                    <a:pt x="107" y="80"/>
                    <a:pt x="106" y="89"/>
                  </a:cubicBezTo>
                  <a:cubicBezTo>
                    <a:pt x="105" y="100"/>
                    <a:pt x="97" y="105"/>
                    <a:pt x="88" y="105"/>
                  </a:cubicBezTo>
                  <a:lnTo>
                    <a:pt x="87" y="105"/>
                  </a:lnTo>
                  <a:cubicBezTo>
                    <a:pt x="84" y="105"/>
                    <a:pt x="80" y="103"/>
                    <a:pt x="77" y="100"/>
                  </a:cubicBezTo>
                  <a:cubicBezTo>
                    <a:pt x="74" y="97"/>
                    <a:pt x="73" y="91"/>
                    <a:pt x="74" y="86"/>
                  </a:cubicBezTo>
                  <a:cubicBezTo>
                    <a:pt x="76" y="77"/>
                    <a:pt x="84" y="69"/>
                    <a:pt x="91" y="69"/>
                  </a:cubicBezTo>
                  <a:close/>
                  <a:moveTo>
                    <a:pt x="91" y="0"/>
                  </a:moveTo>
                  <a:cubicBezTo>
                    <a:pt x="49" y="0"/>
                    <a:pt x="11" y="33"/>
                    <a:pt x="5" y="77"/>
                  </a:cubicBezTo>
                  <a:cubicBezTo>
                    <a:pt x="1" y="102"/>
                    <a:pt x="8" y="126"/>
                    <a:pt x="23" y="145"/>
                  </a:cubicBezTo>
                  <a:cubicBezTo>
                    <a:pt x="38" y="163"/>
                    <a:pt x="58" y="174"/>
                    <a:pt x="80" y="177"/>
                  </a:cubicBezTo>
                  <a:lnTo>
                    <a:pt x="87" y="177"/>
                  </a:lnTo>
                  <a:cubicBezTo>
                    <a:pt x="130" y="177"/>
                    <a:pt x="167" y="144"/>
                    <a:pt x="175" y="100"/>
                  </a:cubicBezTo>
                  <a:cubicBezTo>
                    <a:pt x="181" y="54"/>
                    <a:pt x="149" y="10"/>
                    <a:pt x="105" y="2"/>
                  </a:cubicBezTo>
                  <a:cubicBezTo>
                    <a:pt x="100" y="1"/>
                    <a:pt x="9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4488165" y="5692062"/>
              <a:ext cx="8216" cy="8035"/>
            </a:xfrm>
            <a:custGeom>
              <a:avLst/>
              <a:gdLst/>
              <a:ahLst/>
              <a:cxnLst/>
              <a:rect l="l" t="t" r="r" b="b"/>
              <a:pathLst>
                <a:path w="181" h="177" extrusionOk="0">
                  <a:moveTo>
                    <a:pt x="88" y="71"/>
                  </a:moveTo>
                  <a:cubicBezTo>
                    <a:pt x="97" y="71"/>
                    <a:pt x="105" y="77"/>
                    <a:pt x="106" y="87"/>
                  </a:cubicBezTo>
                  <a:cubicBezTo>
                    <a:pt x="107" y="95"/>
                    <a:pt x="101" y="105"/>
                    <a:pt x="92" y="106"/>
                  </a:cubicBezTo>
                  <a:lnTo>
                    <a:pt x="90" y="106"/>
                  </a:lnTo>
                  <a:cubicBezTo>
                    <a:pt x="82" y="106"/>
                    <a:pt x="76" y="100"/>
                    <a:pt x="74" y="90"/>
                  </a:cubicBezTo>
                  <a:cubicBezTo>
                    <a:pt x="71" y="85"/>
                    <a:pt x="73" y="80"/>
                    <a:pt x="77" y="76"/>
                  </a:cubicBezTo>
                  <a:cubicBezTo>
                    <a:pt x="80" y="73"/>
                    <a:pt x="84" y="71"/>
                    <a:pt x="88" y="71"/>
                  </a:cubicBezTo>
                  <a:close/>
                  <a:moveTo>
                    <a:pt x="80" y="0"/>
                  </a:moveTo>
                  <a:cubicBezTo>
                    <a:pt x="57" y="3"/>
                    <a:pt x="38" y="14"/>
                    <a:pt x="23" y="31"/>
                  </a:cubicBezTo>
                  <a:cubicBezTo>
                    <a:pt x="7" y="49"/>
                    <a:pt x="1" y="75"/>
                    <a:pt x="5" y="100"/>
                  </a:cubicBezTo>
                  <a:cubicBezTo>
                    <a:pt x="9" y="143"/>
                    <a:pt x="47" y="177"/>
                    <a:pt x="88" y="177"/>
                  </a:cubicBezTo>
                  <a:cubicBezTo>
                    <a:pt x="93" y="177"/>
                    <a:pt x="99" y="177"/>
                    <a:pt x="105" y="174"/>
                  </a:cubicBezTo>
                  <a:cubicBezTo>
                    <a:pt x="150" y="166"/>
                    <a:pt x="181" y="122"/>
                    <a:pt x="175" y="76"/>
                  </a:cubicBezTo>
                  <a:cubicBezTo>
                    <a:pt x="167" y="32"/>
                    <a:pt x="131" y="0"/>
                    <a:pt x="8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4567743" y="5749759"/>
              <a:ext cx="8443" cy="7899"/>
            </a:xfrm>
            <a:custGeom>
              <a:avLst/>
              <a:gdLst/>
              <a:ahLst/>
              <a:cxnLst/>
              <a:rect l="l" t="t" r="r" b="b"/>
              <a:pathLst>
                <a:path w="186" h="174" extrusionOk="0">
                  <a:moveTo>
                    <a:pt x="95" y="72"/>
                  </a:moveTo>
                  <a:cubicBezTo>
                    <a:pt x="104" y="72"/>
                    <a:pt x="110" y="77"/>
                    <a:pt x="112" y="83"/>
                  </a:cubicBezTo>
                  <a:cubicBezTo>
                    <a:pt x="114" y="88"/>
                    <a:pt x="112" y="92"/>
                    <a:pt x="111" y="95"/>
                  </a:cubicBezTo>
                  <a:cubicBezTo>
                    <a:pt x="108" y="98"/>
                    <a:pt x="104" y="102"/>
                    <a:pt x="99" y="104"/>
                  </a:cubicBezTo>
                  <a:cubicBezTo>
                    <a:pt x="98" y="104"/>
                    <a:pt x="96" y="104"/>
                    <a:pt x="95" y="104"/>
                  </a:cubicBezTo>
                  <a:cubicBezTo>
                    <a:pt x="86" y="104"/>
                    <a:pt x="79" y="99"/>
                    <a:pt x="78" y="93"/>
                  </a:cubicBezTo>
                  <a:cubicBezTo>
                    <a:pt x="77" y="83"/>
                    <a:pt x="83" y="74"/>
                    <a:pt x="95" y="72"/>
                  </a:cubicBezTo>
                  <a:close/>
                  <a:moveTo>
                    <a:pt x="93" y="1"/>
                  </a:moveTo>
                  <a:cubicBezTo>
                    <a:pt x="86" y="1"/>
                    <a:pt x="80" y="2"/>
                    <a:pt x="73" y="3"/>
                  </a:cubicBezTo>
                  <a:cubicBezTo>
                    <a:pt x="29" y="15"/>
                    <a:pt x="0" y="60"/>
                    <a:pt x="9" y="105"/>
                  </a:cubicBezTo>
                  <a:cubicBezTo>
                    <a:pt x="15" y="145"/>
                    <a:pt x="51" y="173"/>
                    <a:pt x="93" y="173"/>
                  </a:cubicBezTo>
                  <a:cubicBezTo>
                    <a:pt x="101" y="173"/>
                    <a:pt x="109" y="172"/>
                    <a:pt x="116" y="171"/>
                  </a:cubicBezTo>
                  <a:cubicBezTo>
                    <a:pt x="142" y="164"/>
                    <a:pt x="163" y="148"/>
                    <a:pt x="173" y="127"/>
                  </a:cubicBezTo>
                  <a:cubicBezTo>
                    <a:pt x="184" y="108"/>
                    <a:pt x="186" y="83"/>
                    <a:pt x="179" y="62"/>
                  </a:cubicBezTo>
                  <a:cubicBezTo>
                    <a:pt x="166" y="25"/>
                    <a:pt x="130"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4583313" y="5741996"/>
              <a:ext cx="8489" cy="7944"/>
            </a:xfrm>
            <a:custGeom>
              <a:avLst/>
              <a:gdLst/>
              <a:ahLst/>
              <a:cxnLst/>
              <a:rect l="l" t="t" r="r" b="b"/>
              <a:pathLst>
                <a:path w="187" h="175" extrusionOk="0">
                  <a:moveTo>
                    <a:pt x="97" y="70"/>
                  </a:moveTo>
                  <a:cubicBezTo>
                    <a:pt x="99" y="70"/>
                    <a:pt x="104" y="71"/>
                    <a:pt x="110" y="75"/>
                  </a:cubicBezTo>
                  <a:cubicBezTo>
                    <a:pt x="113" y="78"/>
                    <a:pt x="114" y="82"/>
                    <a:pt x="114" y="86"/>
                  </a:cubicBezTo>
                  <a:cubicBezTo>
                    <a:pt x="114" y="90"/>
                    <a:pt x="113" y="95"/>
                    <a:pt x="106" y="99"/>
                  </a:cubicBezTo>
                  <a:cubicBezTo>
                    <a:pt x="101" y="103"/>
                    <a:pt x="98" y="105"/>
                    <a:pt x="94" y="105"/>
                  </a:cubicBezTo>
                  <a:cubicBezTo>
                    <a:pt x="89" y="105"/>
                    <a:pt x="85" y="101"/>
                    <a:pt x="82" y="97"/>
                  </a:cubicBezTo>
                  <a:cubicBezTo>
                    <a:pt x="77" y="90"/>
                    <a:pt x="78" y="79"/>
                    <a:pt x="84" y="74"/>
                  </a:cubicBezTo>
                  <a:cubicBezTo>
                    <a:pt x="88" y="71"/>
                    <a:pt x="93" y="70"/>
                    <a:pt x="97" y="70"/>
                  </a:cubicBezTo>
                  <a:close/>
                  <a:moveTo>
                    <a:pt x="98" y="1"/>
                  </a:moveTo>
                  <a:cubicBezTo>
                    <a:pt x="78" y="1"/>
                    <a:pt x="58" y="7"/>
                    <a:pt x="42" y="20"/>
                  </a:cubicBezTo>
                  <a:cubicBezTo>
                    <a:pt x="6" y="49"/>
                    <a:pt x="0" y="101"/>
                    <a:pt x="25" y="138"/>
                  </a:cubicBezTo>
                  <a:cubicBezTo>
                    <a:pt x="40" y="161"/>
                    <a:pt x="67" y="174"/>
                    <a:pt x="94" y="174"/>
                  </a:cubicBezTo>
                  <a:cubicBezTo>
                    <a:pt x="115" y="174"/>
                    <a:pt x="135" y="166"/>
                    <a:pt x="151" y="153"/>
                  </a:cubicBezTo>
                  <a:cubicBezTo>
                    <a:pt x="171" y="137"/>
                    <a:pt x="184" y="113"/>
                    <a:pt x="185" y="90"/>
                  </a:cubicBezTo>
                  <a:cubicBezTo>
                    <a:pt x="187" y="68"/>
                    <a:pt x="178" y="44"/>
                    <a:pt x="162" y="28"/>
                  </a:cubicBezTo>
                  <a:cubicBezTo>
                    <a:pt x="145" y="10"/>
                    <a:pt x="122"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4598384" y="5655020"/>
              <a:ext cx="8307" cy="8035"/>
            </a:xfrm>
            <a:custGeom>
              <a:avLst/>
              <a:gdLst/>
              <a:ahLst/>
              <a:cxnLst/>
              <a:rect l="l" t="t" r="r" b="b"/>
              <a:pathLst>
                <a:path w="183" h="177" extrusionOk="0">
                  <a:moveTo>
                    <a:pt x="95" y="71"/>
                  </a:moveTo>
                  <a:cubicBezTo>
                    <a:pt x="100" y="71"/>
                    <a:pt x="108" y="76"/>
                    <a:pt x="110" y="86"/>
                  </a:cubicBezTo>
                  <a:cubicBezTo>
                    <a:pt x="111" y="91"/>
                    <a:pt x="110" y="94"/>
                    <a:pt x="108" y="98"/>
                  </a:cubicBezTo>
                  <a:cubicBezTo>
                    <a:pt x="105" y="102"/>
                    <a:pt x="103" y="104"/>
                    <a:pt x="98" y="105"/>
                  </a:cubicBezTo>
                  <a:lnTo>
                    <a:pt x="95" y="105"/>
                  </a:lnTo>
                  <a:cubicBezTo>
                    <a:pt x="88" y="105"/>
                    <a:pt x="80" y="98"/>
                    <a:pt x="79" y="91"/>
                  </a:cubicBezTo>
                  <a:cubicBezTo>
                    <a:pt x="78" y="86"/>
                    <a:pt x="79" y="80"/>
                    <a:pt x="83" y="77"/>
                  </a:cubicBezTo>
                  <a:cubicBezTo>
                    <a:pt x="84" y="74"/>
                    <a:pt x="88" y="72"/>
                    <a:pt x="95" y="71"/>
                  </a:cubicBezTo>
                  <a:close/>
                  <a:moveTo>
                    <a:pt x="95" y="1"/>
                  </a:moveTo>
                  <a:cubicBezTo>
                    <a:pt x="89" y="1"/>
                    <a:pt x="84" y="1"/>
                    <a:pt x="78" y="2"/>
                  </a:cubicBezTo>
                  <a:cubicBezTo>
                    <a:pt x="31" y="10"/>
                    <a:pt x="0" y="55"/>
                    <a:pt x="9" y="104"/>
                  </a:cubicBezTo>
                  <a:cubicBezTo>
                    <a:pt x="16" y="146"/>
                    <a:pt x="52" y="176"/>
                    <a:pt x="94" y="176"/>
                  </a:cubicBezTo>
                  <a:cubicBezTo>
                    <a:pt x="99" y="176"/>
                    <a:pt x="105" y="176"/>
                    <a:pt x="109" y="175"/>
                  </a:cubicBezTo>
                  <a:cubicBezTo>
                    <a:pt x="131" y="171"/>
                    <a:pt x="151" y="159"/>
                    <a:pt x="164" y="140"/>
                  </a:cubicBezTo>
                  <a:cubicBezTo>
                    <a:pt x="177" y="120"/>
                    <a:pt x="183" y="97"/>
                    <a:pt x="178" y="73"/>
                  </a:cubicBezTo>
                  <a:cubicBezTo>
                    <a:pt x="170" y="31"/>
                    <a:pt x="135"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4595161" y="5637633"/>
              <a:ext cx="8398" cy="8126"/>
            </a:xfrm>
            <a:custGeom>
              <a:avLst/>
              <a:gdLst/>
              <a:ahLst/>
              <a:cxnLst/>
              <a:rect l="l" t="t" r="r" b="b"/>
              <a:pathLst>
                <a:path w="185" h="179" extrusionOk="0">
                  <a:moveTo>
                    <a:pt x="91" y="73"/>
                  </a:moveTo>
                  <a:cubicBezTo>
                    <a:pt x="100" y="73"/>
                    <a:pt x="106" y="79"/>
                    <a:pt x="108" y="87"/>
                  </a:cubicBezTo>
                  <a:cubicBezTo>
                    <a:pt x="110" y="91"/>
                    <a:pt x="110" y="96"/>
                    <a:pt x="106" y="101"/>
                  </a:cubicBezTo>
                  <a:cubicBezTo>
                    <a:pt x="103" y="105"/>
                    <a:pt x="101" y="106"/>
                    <a:pt x="96" y="107"/>
                  </a:cubicBezTo>
                  <a:lnTo>
                    <a:pt x="92" y="107"/>
                  </a:lnTo>
                  <a:cubicBezTo>
                    <a:pt x="85" y="107"/>
                    <a:pt x="78" y="101"/>
                    <a:pt x="75" y="92"/>
                  </a:cubicBezTo>
                  <a:cubicBezTo>
                    <a:pt x="74" y="87"/>
                    <a:pt x="75" y="83"/>
                    <a:pt x="79" y="79"/>
                  </a:cubicBezTo>
                  <a:cubicBezTo>
                    <a:pt x="81" y="75"/>
                    <a:pt x="84" y="74"/>
                    <a:pt x="91" y="73"/>
                  </a:cubicBezTo>
                  <a:close/>
                  <a:moveTo>
                    <a:pt x="94" y="1"/>
                  </a:moveTo>
                  <a:cubicBezTo>
                    <a:pt x="88" y="1"/>
                    <a:pt x="83" y="1"/>
                    <a:pt x="77" y="2"/>
                  </a:cubicBezTo>
                  <a:cubicBezTo>
                    <a:pt x="31" y="12"/>
                    <a:pt x="1" y="58"/>
                    <a:pt x="10" y="106"/>
                  </a:cubicBezTo>
                  <a:cubicBezTo>
                    <a:pt x="17" y="148"/>
                    <a:pt x="53" y="179"/>
                    <a:pt x="96" y="179"/>
                  </a:cubicBezTo>
                  <a:cubicBezTo>
                    <a:pt x="101" y="179"/>
                    <a:pt x="106" y="179"/>
                    <a:pt x="111" y="176"/>
                  </a:cubicBezTo>
                  <a:cubicBezTo>
                    <a:pt x="133" y="173"/>
                    <a:pt x="152" y="160"/>
                    <a:pt x="165" y="141"/>
                  </a:cubicBezTo>
                  <a:cubicBezTo>
                    <a:pt x="179" y="122"/>
                    <a:pt x="184" y="97"/>
                    <a:pt x="179" y="74"/>
                  </a:cubicBezTo>
                  <a:cubicBezTo>
                    <a:pt x="170" y="32"/>
                    <a:pt x="136"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4591484" y="5618794"/>
              <a:ext cx="8307" cy="8126"/>
            </a:xfrm>
            <a:custGeom>
              <a:avLst/>
              <a:gdLst/>
              <a:ahLst/>
              <a:cxnLst/>
              <a:rect l="l" t="t" r="r" b="b"/>
              <a:pathLst>
                <a:path w="183" h="179" extrusionOk="0">
                  <a:moveTo>
                    <a:pt x="94" y="73"/>
                  </a:moveTo>
                  <a:cubicBezTo>
                    <a:pt x="103" y="73"/>
                    <a:pt x="109" y="79"/>
                    <a:pt x="111" y="87"/>
                  </a:cubicBezTo>
                  <a:cubicBezTo>
                    <a:pt x="113" y="98"/>
                    <a:pt x="108" y="105"/>
                    <a:pt x="100" y="108"/>
                  </a:cubicBezTo>
                  <a:lnTo>
                    <a:pt x="97" y="108"/>
                  </a:lnTo>
                  <a:cubicBezTo>
                    <a:pt x="89" y="108"/>
                    <a:pt x="83" y="101"/>
                    <a:pt x="79" y="94"/>
                  </a:cubicBezTo>
                  <a:cubicBezTo>
                    <a:pt x="78" y="88"/>
                    <a:pt x="79" y="84"/>
                    <a:pt x="83" y="80"/>
                  </a:cubicBezTo>
                  <a:cubicBezTo>
                    <a:pt x="84" y="75"/>
                    <a:pt x="88" y="73"/>
                    <a:pt x="94" y="73"/>
                  </a:cubicBezTo>
                  <a:close/>
                  <a:moveTo>
                    <a:pt x="91" y="1"/>
                  </a:moveTo>
                  <a:cubicBezTo>
                    <a:pt x="86" y="1"/>
                    <a:pt x="81" y="1"/>
                    <a:pt x="76" y="2"/>
                  </a:cubicBezTo>
                  <a:cubicBezTo>
                    <a:pt x="31" y="11"/>
                    <a:pt x="0" y="58"/>
                    <a:pt x="10" y="105"/>
                  </a:cubicBezTo>
                  <a:cubicBezTo>
                    <a:pt x="18" y="147"/>
                    <a:pt x="53" y="178"/>
                    <a:pt x="94" y="178"/>
                  </a:cubicBezTo>
                  <a:cubicBezTo>
                    <a:pt x="100" y="178"/>
                    <a:pt x="105" y="178"/>
                    <a:pt x="110" y="177"/>
                  </a:cubicBezTo>
                  <a:cubicBezTo>
                    <a:pt x="133" y="173"/>
                    <a:pt x="151" y="159"/>
                    <a:pt x="165" y="141"/>
                  </a:cubicBezTo>
                  <a:cubicBezTo>
                    <a:pt x="178" y="121"/>
                    <a:pt x="183" y="98"/>
                    <a:pt x="178" y="74"/>
                  </a:cubicBezTo>
                  <a:cubicBezTo>
                    <a:pt x="169" y="31"/>
                    <a:pt x="133"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4588534" y="5601544"/>
              <a:ext cx="8262" cy="8080"/>
            </a:xfrm>
            <a:custGeom>
              <a:avLst/>
              <a:gdLst/>
              <a:ahLst/>
              <a:cxnLst/>
              <a:rect l="l" t="t" r="r" b="b"/>
              <a:pathLst>
                <a:path w="182" h="178" extrusionOk="0">
                  <a:moveTo>
                    <a:pt x="88" y="70"/>
                  </a:moveTo>
                  <a:cubicBezTo>
                    <a:pt x="95" y="70"/>
                    <a:pt x="101" y="77"/>
                    <a:pt x="104" y="85"/>
                  </a:cubicBezTo>
                  <a:cubicBezTo>
                    <a:pt x="105" y="90"/>
                    <a:pt x="104" y="95"/>
                    <a:pt x="101" y="98"/>
                  </a:cubicBezTo>
                  <a:cubicBezTo>
                    <a:pt x="100" y="100"/>
                    <a:pt x="96" y="104"/>
                    <a:pt x="91" y="105"/>
                  </a:cubicBezTo>
                  <a:lnTo>
                    <a:pt x="89" y="105"/>
                  </a:lnTo>
                  <a:cubicBezTo>
                    <a:pt x="80" y="105"/>
                    <a:pt x="74" y="98"/>
                    <a:pt x="73" y="90"/>
                  </a:cubicBezTo>
                  <a:cubicBezTo>
                    <a:pt x="71" y="85"/>
                    <a:pt x="73" y="80"/>
                    <a:pt x="75" y="77"/>
                  </a:cubicBezTo>
                  <a:cubicBezTo>
                    <a:pt x="78" y="73"/>
                    <a:pt x="82" y="72"/>
                    <a:pt x="88" y="70"/>
                  </a:cubicBezTo>
                  <a:close/>
                  <a:moveTo>
                    <a:pt x="86" y="0"/>
                  </a:moveTo>
                  <a:cubicBezTo>
                    <a:pt x="81" y="0"/>
                    <a:pt x="77" y="1"/>
                    <a:pt x="73" y="1"/>
                  </a:cubicBezTo>
                  <a:cubicBezTo>
                    <a:pt x="50" y="5"/>
                    <a:pt x="32" y="17"/>
                    <a:pt x="18" y="37"/>
                  </a:cubicBezTo>
                  <a:cubicBezTo>
                    <a:pt x="5" y="57"/>
                    <a:pt x="0" y="80"/>
                    <a:pt x="4" y="105"/>
                  </a:cubicBezTo>
                  <a:cubicBezTo>
                    <a:pt x="12" y="147"/>
                    <a:pt x="47" y="177"/>
                    <a:pt x="89" y="177"/>
                  </a:cubicBezTo>
                  <a:cubicBezTo>
                    <a:pt x="94" y="177"/>
                    <a:pt x="99" y="177"/>
                    <a:pt x="104" y="175"/>
                  </a:cubicBezTo>
                  <a:cubicBezTo>
                    <a:pt x="150" y="168"/>
                    <a:pt x="181" y="121"/>
                    <a:pt x="173" y="73"/>
                  </a:cubicBezTo>
                  <a:cubicBezTo>
                    <a:pt x="164" y="30"/>
                    <a:pt x="126"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4584857" y="5582660"/>
              <a:ext cx="8534" cy="8080"/>
            </a:xfrm>
            <a:custGeom>
              <a:avLst/>
              <a:gdLst/>
              <a:ahLst/>
              <a:cxnLst/>
              <a:rect l="l" t="t" r="r" b="b"/>
              <a:pathLst>
                <a:path w="188" h="178" extrusionOk="0">
                  <a:moveTo>
                    <a:pt x="94" y="72"/>
                  </a:moveTo>
                  <a:cubicBezTo>
                    <a:pt x="102" y="72"/>
                    <a:pt x="109" y="78"/>
                    <a:pt x="111" y="87"/>
                  </a:cubicBezTo>
                  <a:cubicBezTo>
                    <a:pt x="112" y="92"/>
                    <a:pt x="111" y="96"/>
                    <a:pt x="107" y="100"/>
                  </a:cubicBezTo>
                  <a:cubicBezTo>
                    <a:pt x="104" y="104"/>
                    <a:pt x="101" y="106"/>
                    <a:pt x="97" y="106"/>
                  </a:cubicBezTo>
                  <a:lnTo>
                    <a:pt x="94" y="106"/>
                  </a:lnTo>
                  <a:cubicBezTo>
                    <a:pt x="86" y="106"/>
                    <a:pt x="80" y="100"/>
                    <a:pt x="78" y="92"/>
                  </a:cubicBezTo>
                  <a:cubicBezTo>
                    <a:pt x="77" y="87"/>
                    <a:pt x="78" y="83"/>
                    <a:pt x="81" y="79"/>
                  </a:cubicBezTo>
                  <a:cubicBezTo>
                    <a:pt x="84" y="75"/>
                    <a:pt x="87" y="72"/>
                    <a:pt x="93" y="72"/>
                  </a:cubicBezTo>
                  <a:cubicBezTo>
                    <a:pt x="93" y="72"/>
                    <a:pt x="94" y="72"/>
                    <a:pt x="94" y="72"/>
                  </a:cubicBezTo>
                  <a:close/>
                  <a:moveTo>
                    <a:pt x="93" y="1"/>
                  </a:moveTo>
                  <a:cubicBezTo>
                    <a:pt x="88" y="1"/>
                    <a:pt x="84" y="1"/>
                    <a:pt x="79" y="2"/>
                  </a:cubicBezTo>
                  <a:cubicBezTo>
                    <a:pt x="33" y="10"/>
                    <a:pt x="1" y="56"/>
                    <a:pt x="10" y="104"/>
                  </a:cubicBezTo>
                  <a:cubicBezTo>
                    <a:pt x="18" y="146"/>
                    <a:pt x="54" y="178"/>
                    <a:pt x="96" y="178"/>
                  </a:cubicBezTo>
                  <a:cubicBezTo>
                    <a:pt x="101" y="178"/>
                    <a:pt x="105" y="178"/>
                    <a:pt x="111" y="177"/>
                  </a:cubicBezTo>
                  <a:cubicBezTo>
                    <a:pt x="156" y="167"/>
                    <a:pt x="188" y="122"/>
                    <a:pt x="179" y="75"/>
                  </a:cubicBezTo>
                  <a:cubicBezTo>
                    <a:pt x="171" y="32"/>
                    <a:pt x="135"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4582087" y="5565319"/>
              <a:ext cx="8262" cy="8080"/>
            </a:xfrm>
            <a:custGeom>
              <a:avLst/>
              <a:gdLst/>
              <a:ahLst/>
              <a:cxnLst/>
              <a:rect l="l" t="t" r="r" b="b"/>
              <a:pathLst>
                <a:path w="182" h="178" extrusionOk="0">
                  <a:moveTo>
                    <a:pt x="90" y="71"/>
                  </a:moveTo>
                  <a:cubicBezTo>
                    <a:pt x="98" y="71"/>
                    <a:pt x="105" y="77"/>
                    <a:pt x="106" y="85"/>
                  </a:cubicBezTo>
                  <a:cubicBezTo>
                    <a:pt x="108" y="91"/>
                    <a:pt x="106" y="96"/>
                    <a:pt x="104" y="98"/>
                  </a:cubicBezTo>
                  <a:cubicBezTo>
                    <a:pt x="102" y="101"/>
                    <a:pt x="99" y="103"/>
                    <a:pt x="94" y="105"/>
                  </a:cubicBezTo>
                  <a:lnTo>
                    <a:pt x="90" y="105"/>
                  </a:lnTo>
                  <a:cubicBezTo>
                    <a:pt x="83" y="105"/>
                    <a:pt x="76" y="98"/>
                    <a:pt x="75" y="91"/>
                  </a:cubicBezTo>
                  <a:cubicBezTo>
                    <a:pt x="73" y="81"/>
                    <a:pt x="79" y="72"/>
                    <a:pt x="90" y="71"/>
                  </a:cubicBezTo>
                  <a:close/>
                  <a:moveTo>
                    <a:pt x="87" y="0"/>
                  </a:moveTo>
                  <a:cubicBezTo>
                    <a:pt x="83" y="0"/>
                    <a:pt x="79" y="0"/>
                    <a:pt x="76" y="1"/>
                  </a:cubicBezTo>
                  <a:cubicBezTo>
                    <a:pt x="53" y="5"/>
                    <a:pt x="33" y="17"/>
                    <a:pt x="21" y="35"/>
                  </a:cubicBezTo>
                  <a:cubicBezTo>
                    <a:pt x="6" y="55"/>
                    <a:pt x="1" y="79"/>
                    <a:pt x="5" y="102"/>
                  </a:cubicBezTo>
                  <a:cubicBezTo>
                    <a:pt x="11" y="144"/>
                    <a:pt x="48" y="177"/>
                    <a:pt x="90" y="177"/>
                  </a:cubicBezTo>
                  <a:cubicBezTo>
                    <a:pt x="95" y="177"/>
                    <a:pt x="100" y="177"/>
                    <a:pt x="104" y="176"/>
                  </a:cubicBezTo>
                  <a:cubicBezTo>
                    <a:pt x="149" y="169"/>
                    <a:pt x="181" y="123"/>
                    <a:pt x="175" y="75"/>
                  </a:cubicBezTo>
                  <a:cubicBezTo>
                    <a:pt x="168" y="31"/>
                    <a:pt x="128" y="0"/>
                    <a:pt x="8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4579228" y="5546389"/>
              <a:ext cx="8216" cy="8080"/>
            </a:xfrm>
            <a:custGeom>
              <a:avLst/>
              <a:gdLst/>
              <a:ahLst/>
              <a:cxnLst/>
              <a:rect l="l" t="t" r="r" b="b"/>
              <a:pathLst>
                <a:path w="181" h="178" extrusionOk="0">
                  <a:moveTo>
                    <a:pt x="88" y="70"/>
                  </a:moveTo>
                  <a:cubicBezTo>
                    <a:pt x="97" y="71"/>
                    <a:pt x="104" y="77"/>
                    <a:pt x="105" y="86"/>
                  </a:cubicBezTo>
                  <a:cubicBezTo>
                    <a:pt x="106" y="95"/>
                    <a:pt x="100" y="104"/>
                    <a:pt x="92" y="106"/>
                  </a:cubicBezTo>
                  <a:lnTo>
                    <a:pt x="89" y="128"/>
                  </a:lnTo>
                  <a:lnTo>
                    <a:pt x="89" y="106"/>
                  </a:lnTo>
                  <a:cubicBezTo>
                    <a:pt x="82" y="106"/>
                    <a:pt x="73" y="98"/>
                    <a:pt x="72" y="89"/>
                  </a:cubicBezTo>
                  <a:cubicBezTo>
                    <a:pt x="71" y="79"/>
                    <a:pt x="76" y="71"/>
                    <a:pt x="88" y="70"/>
                  </a:cubicBezTo>
                  <a:close/>
                  <a:moveTo>
                    <a:pt x="91" y="0"/>
                  </a:moveTo>
                  <a:cubicBezTo>
                    <a:pt x="86" y="0"/>
                    <a:pt x="81" y="1"/>
                    <a:pt x="76" y="1"/>
                  </a:cubicBezTo>
                  <a:cubicBezTo>
                    <a:pt x="53" y="4"/>
                    <a:pt x="33" y="17"/>
                    <a:pt x="20" y="35"/>
                  </a:cubicBezTo>
                  <a:cubicBezTo>
                    <a:pt x="6" y="54"/>
                    <a:pt x="0" y="77"/>
                    <a:pt x="5" y="102"/>
                  </a:cubicBezTo>
                  <a:cubicBezTo>
                    <a:pt x="11" y="145"/>
                    <a:pt x="48" y="178"/>
                    <a:pt x="90" y="178"/>
                  </a:cubicBezTo>
                  <a:cubicBezTo>
                    <a:pt x="94" y="178"/>
                    <a:pt x="99" y="178"/>
                    <a:pt x="102" y="176"/>
                  </a:cubicBezTo>
                  <a:cubicBezTo>
                    <a:pt x="148" y="170"/>
                    <a:pt x="181" y="125"/>
                    <a:pt x="174" y="76"/>
                  </a:cubicBezTo>
                  <a:cubicBezTo>
                    <a:pt x="168" y="34"/>
                    <a:pt x="133"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4576776" y="5528912"/>
              <a:ext cx="8171" cy="8080"/>
            </a:xfrm>
            <a:custGeom>
              <a:avLst/>
              <a:gdLst/>
              <a:ahLst/>
              <a:cxnLst/>
              <a:rect l="l" t="t" r="r" b="b"/>
              <a:pathLst>
                <a:path w="180" h="178" extrusionOk="0">
                  <a:moveTo>
                    <a:pt x="90" y="71"/>
                  </a:moveTo>
                  <a:cubicBezTo>
                    <a:pt x="99" y="71"/>
                    <a:pt x="105" y="77"/>
                    <a:pt x="106" y="87"/>
                  </a:cubicBezTo>
                  <a:cubicBezTo>
                    <a:pt x="107" y="92"/>
                    <a:pt x="106" y="96"/>
                    <a:pt x="102" y="101"/>
                  </a:cubicBezTo>
                  <a:cubicBezTo>
                    <a:pt x="100" y="104"/>
                    <a:pt x="96" y="106"/>
                    <a:pt x="91" y="107"/>
                  </a:cubicBezTo>
                  <a:lnTo>
                    <a:pt x="90" y="129"/>
                  </a:lnTo>
                  <a:lnTo>
                    <a:pt x="90" y="107"/>
                  </a:lnTo>
                  <a:cubicBezTo>
                    <a:pt x="83" y="107"/>
                    <a:pt x="76" y="101"/>
                    <a:pt x="74" y="91"/>
                  </a:cubicBezTo>
                  <a:cubicBezTo>
                    <a:pt x="73" y="86"/>
                    <a:pt x="74" y="82"/>
                    <a:pt x="79" y="77"/>
                  </a:cubicBezTo>
                  <a:cubicBezTo>
                    <a:pt x="81" y="74"/>
                    <a:pt x="85" y="72"/>
                    <a:pt x="90" y="71"/>
                  </a:cubicBezTo>
                  <a:close/>
                  <a:moveTo>
                    <a:pt x="90" y="1"/>
                  </a:moveTo>
                  <a:cubicBezTo>
                    <a:pt x="86" y="1"/>
                    <a:pt x="82" y="1"/>
                    <a:pt x="79" y="1"/>
                  </a:cubicBezTo>
                  <a:cubicBezTo>
                    <a:pt x="57" y="4"/>
                    <a:pt x="37" y="16"/>
                    <a:pt x="22" y="34"/>
                  </a:cubicBezTo>
                  <a:cubicBezTo>
                    <a:pt x="7" y="53"/>
                    <a:pt x="1" y="76"/>
                    <a:pt x="5" y="101"/>
                  </a:cubicBezTo>
                  <a:cubicBezTo>
                    <a:pt x="10" y="144"/>
                    <a:pt x="47" y="178"/>
                    <a:pt x="90" y="178"/>
                  </a:cubicBezTo>
                  <a:cubicBezTo>
                    <a:pt x="95" y="178"/>
                    <a:pt x="97" y="178"/>
                    <a:pt x="101" y="177"/>
                  </a:cubicBezTo>
                  <a:cubicBezTo>
                    <a:pt x="147" y="170"/>
                    <a:pt x="180" y="127"/>
                    <a:pt x="175" y="77"/>
                  </a:cubicBezTo>
                  <a:cubicBezTo>
                    <a:pt x="170" y="34"/>
                    <a:pt x="133" y="1"/>
                    <a:pt x="90"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4574597" y="5509892"/>
              <a:ext cx="8126" cy="8080"/>
            </a:xfrm>
            <a:custGeom>
              <a:avLst/>
              <a:gdLst/>
              <a:ahLst/>
              <a:cxnLst/>
              <a:rect l="l" t="t" r="r" b="b"/>
              <a:pathLst>
                <a:path w="179" h="178" extrusionOk="0">
                  <a:moveTo>
                    <a:pt x="88" y="72"/>
                  </a:moveTo>
                  <a:cubicBezTo>
                    <a:pt x="96" y="72"/>
                    <a:pt x="105" y="79"/>
                    <a:pt x="105" y="88"/>
                  </a:cubicBezTo>
                  <a:cubicBezTo>
                    <a:pt x="106" y="96"/>
                    <a:pt x="99" y="105"/>
                    <a:pt x="91" y="106"/>
                  </a:cubicBezTo>
                  <a:lnTo>
                    <a:pt x="90" y="129"/>
                  </a:lnTo>
                  <a:lnTo>
                    <a:pt x="90" y="106"/>
                  </a:lnTo>
                  <a:cubicBezTo>
                    <a:pt x="81" y="106"/>
                    <a:pt x="74" y="100"/>
                    <a:pt x="73" y="90"/>
                  </a:cubicBezTo>
                  <a:cubicBezTo>
                    <a:pt x="73" y="85"/>
                    <a:pt x="74" y="81"/>
                    <a:pt x="76" y="78"/>
                  </a:cubicBezTo>
                  <a:cubicBezTo>
                    <a:pt x="79" y="74"/>
                    <a:pt x="82" y="72"/>
                    <a:pt x="88" y="72"/>
                  </a:cubicBezTo>
                  <a:close/>
                  <a:moveTo>
                    <a:pt x="85" y="1"/>
                  </a:moveTo>
                  <a:cubicBezTo>
                    <a:pt x="83" y="1"/>
                    <a:pt x="81" y="1"/>
                    <a:pt x="79" y="1"/>
                  </a:cubicBezTo>
                  <a:cubicBezTo>
                    <a:pt x="56" y="4"/>
                    <a:pt x="37" y="14"/>
                    <a:pt x="22" y="32"/>
                  </a:cubicBezTo>
                  <a:cubicBezTo>
                    <a:pt x="8" y="51"/>
                    <a:pt x="0" y="75"/>
                    <a:pt x="2" y="99"/>
                  </a:cubicBezTo>
                  <a:cubicBezTo>
                    <a:pt x="8" y="143"/>
                    <a:pt x="44" y="178"/>
                    <a:pt x="89" y="178"/>
                  </a:cubicBezTo>
                  <a:lnTo>
                    <a:pt x="97" y="178"/>
                  </a:lnTo>
                  <a:cubicBezTo>
                    <a:pt x="145" y="173"/>
                    <a:pt x="178" y="128"/>
                    <a:pt x="173" y="80"/>
                  </a:cubicBezTo>
                  <a:cubicBezTo>
                    <a:pt x="169" y="33"/>
                    <a:pt x="129"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4572918" y="5492369"/>
              <a:ext cx="8126" cy="8080"/>
            </a:xfrm>
            <a:custGeom>
              <a:avLst/>
              <a:gdLst/>
              <a:ahLst/>
              <a:cxnLst/>
              <a:rect l="l" t="t" r="r" b="b"/>
              <a:pathLst>
                <a:path w="179" h="178" extrusionOk="0">
                  <a:moveTo>
                    <a:pt x="89" y="70"/>
                  </a:moveTo>
                  <a:cubicBezTo>
                    <a:pt x="96" y="70"/>
                    <a:pt x="105" y="78"/>
                    <a:pt x="105" y="86"/>
                  </a:cubicBezTo>
                  <a:cubicBezTo>
                    <a:pt x="105" y="96"/>
                    <a:pt x="97" y="105"/>
                    <a:pt x="90" y="106"/>
                  </a:cubicBezTo>
                  <a:lnTo>
                    <a:pt x="89" y="128"/>
                  </a:lnTo>
                  <a:lnTo>
                    <a:pt x="89" y="106"/>
                  </a:lnTo>
                  <a:cubicBezTo>
                    <a:pt x="80" y="106"/>
                    <a:pt x="72" y="100"/>
                    <a:pt x="72" y="90"/>
                  </a:cubicBezTo>
                  <a:cubicBezTo>
                    <a:pt x="71" y="81"/>
                    <a:pt x="77" y="72"/>
                    <a:pt x="89" y="70"/>
                  </a:cubicBezTo>
                  <a:close/>
                  <a:moveTo>
                    <a:pt x="80" y="1"/>
                  </a:moveTo>
                  <a:cubicBezTo>
                    <a:pt x="58" y="2"/>
                    <a:pt x="37" y="12"/>
                    <a:pt x="22" y="31"/>
                  </a:cubicBezTo>
                  <a:cubicBezTo>
                    <a:pt x="7" y="49"/>
                    <a:pt x="0" y="72"/>
                    <a:pt x="2" y="97"/>
                  </a:cubicBezTo>
                  <a:cubicBezTo>
                    <a:pt x="7" y="143"/>
                    <a:pt x="43" y="178"/>
                    <a:pt x="89" y="178"/>
                  </a:cubicBezTo>
                  <a:lnTo>
                    <a:pt x="96" y="178"/>
                  </a:lnTo>
                  <a:cubicBezTo>
                    <a:pt x="144" y="174"/>
                    <a:pt x="178" y="130"/>
                    <a:pt x="174" y="83"/>
                  </a:cubicBezTo>
                  <a:cubicBezTo>
                    <a:pt x="170" y="38"/>
                    <a:pt x="133" y="2"/>
                    <a:pt x="89" y="2"/>
                  </a:cubicBezTo>
                  <a:lnTo>
                    <a:pt x="80" y="1"/>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4571465" y="5473213"/>
              <a:ext cx="8035" cy="8126"/>
            </a:xfrm>
            <a:custGeom>
              <a:avLst/>
              <a:gdLst/>
              <a:ahLst/>
              <a:cxnLst/>
              <a:rect l="l" t="t" r="r" b="b"/>
              <a:pathLst>
                <a:path w="177" h="179" extrusionOk="0">
                  <a:moveTo>
                    <a:pt x="87" y="73"/>
                  </a:moveTo>
                  <a:cubicBezTo>
                    <a:pt x="96" y="73"/>
                    <a:pt x="103" y="80"/>
                    <a:pt x="104" y="90"/>
                  </a:cubicBezTo>
                  <a:cubicBezTo>
                    <a:pt x="104" y="99"/>
                    <a:pt x="98" y="107"/>
                    <a:pt x="88" y="107"/>
                  </a:cubicBezTo>
                  <a:lnTo>
                    <a:pt x="87" y="131"/>
                  </a:lnTo>
                  <a:lnTo>
                    <a:pt x="87" y="107"/>
                  </a:lnTo>
                  <a:cubicBezTo>
                    <a:pt x="81" y="106"/>
                    <a:pt x="74" y="100"/>
                    <a:pt x="72" y="91"/>
                  </a:cubicBezTo>
                  <a:cubicBezTo>
                    <a:pt x="72" y="85"/>
                    <a:pt x="74" y="80"/>
                    <a:pt x="77" y="78"/>
                  </a:cubicBezTo>
                  <a:cubicBezTo>
                    <a:pt x="78" y="75"/>
                    <a:pt x="82" y="73"/>
                    <a:pt x="87" y="73"/>
                  </a:cubicBezTo>
                  <a:close/>
                  <a:moveTo>
                    <a:pt x="85" y="1"/>
                  </a:moveTo>
                  <a:cubicBezTo>
                    <a:pt x="38" y="4"/>
                    <a:pt x="1" y="46"/>
                    <a:pt x="3" y="95"/>
                  </a:cubicBezTo>
                  <a:cubicBezTo>
                    <a:pt x="6" y="141"/>
                    <a:pt x="44" y="178"/>
                    <a:pt x="89" y="178"/>
                  </a:cubicBezTo>
                  <a:lnTo>
                    <a:pt x="94" y="178"/>
                  </a:lnTo>
                  <a:cubicBezTo>
                    <a:pt x="142" y="175"/>
                    <a:pt x="177" y="133"/>
                    <a:pt x="175" y="84"/>
                  </a:cubicBezTo>
                  <a:cubicBezTo>
                    <a:pt x="171" y="38"/>
                    <a:pt x="135"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4570739" y="5455645"/>
              <a:ext cx="7944" cy="8080"/>
            </a:xfrm>
            <a:custGeom>
              <a:avLst/>
              <a:gdLst/>
              <a:ahLst/>
              <a:cxnLst/>
              <a:rect l="l" t="t" r="r" b="b"/>
              <a:pathLst>
                <a:path w="175" h="178" extrusionOk="0">
                  <a:moveTo>
                    <a:pt x="87" y="72"/>
                  </a:moveTo>
                  <a:cubicBezTo>
                    <a:pt x="97" y="72"/>
                    <a:pt x="103" y="80"/>
                    <a:pt x="103" y="88"/>
                  </a:cubicBezTo>
                  <a:cubicBezTo>
                    <a:pt x="103" y="98"/>
                    <a:pt x="97" y="107"/>
                    <a:pt x="87" y="107"/>
                  </a:cubicBezTo>
                  <a:cubicBezTo>
                    <a:pt x="79" y="107"/>
                    <a:pt x="71" y="99"/>
                    <a:pt x="71" y="91"/>
                  </a:cubicBezTo>
                  <a:cubicBezTo>
                    <a:pt x="71" y="81"/>
                    <a:pt x="79" y="73"/>
                    <a:pt x="87" y="72"/>
                  </a:cubicBezTo>
                  <a:close/>
                  <a:moveTo>
                    <a:pt x="85" y="1"/>
                  </a:moveTo>
                  <a:cubicBezTo>
                    <a:pt x="62" y="1"/>
                    <a:pt x="42" y="11"/>
                    <a:pt x="26" y="27"/>
                  </a:cubicBezTo>
                  <a:cubicBezTo>
                    <a:pt x="9" y="44"/>
                    <a:pt x="1" y="66"/>
                    <a:pt x="2" y="92"/>
                  </a:cubicBezTo>
                  <a:cubicBezTo>
                    <a:pt x="3" y="139"/>
                    <a:pt x="42" y="177"/>
                    <a:pt x="87" y="177"/>
                  </a:cubicBezTo>
                  <a:lnTo>
                    <a:pt x="90" y="177"/>
                  </a:lnTo>
                  <a:cubicBezTo>
                    <a:pt x="138" y="176"/>
                    <a:pt x="175" y="135"/>
                    <a:pt x="174" y="86"/>
                  </a:cubicBezTo>
                  <a:cubicBezTo>
                    <a:pt x="172" y="38"/>
                    <a:pt x="134"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4570512" y="5436533"/>
              <a:ext cx="7853" cy="8035"/>
            </a:xfrm>
            <a:custGeom>
              <a:avLst/>
              <a:gdLst/>
              <a:ahLst/>
              <a:cxnLst/>
              <a:rect l="l" t="t" r="r" b="b"/>
              <a:pathLst>
                <a:path w="173" h="177" extrusionOk="0">
                  <a:moveTo>
                    <a:pt x="86" y="71"/>
                  </a:moveTo>
                  <a:cubicBezTo>
                    <a:pt x="95" y="71"/>
                    <a:pt x="102" y="79"/>
                    <a:pt x="102" y="90"/>
                  </a:cubicBezTo>
                  <a:cubicBezTo>
                    <a:pt x="102" y="93"/>
                    <a:pt x="101" y="97"/>
                    <a:pt x="98" y="101"/>
                  </a:cubicBezTo>
                  <a:cubicBezTo>
                    <a:pt x="94" y="105"/>
                    <a:pt x="90" y="106"/>
                    <a:pt x="86" y="106"/>
                  </a:cubicBezTo>
                  <a:cubicBezTo>
                    <a:pt x="82" y="106"/>
                    <a:pt x="79" y="105"/>
                    <a:pt x="75" y="101"/>
                  </a:cubicBezTo>
                  <a:cubicBezTo>
                    <a:pt x="71" y="97"/>
                    <a:pt x="70" y="93"/>
                    <a:pt x="70" y="88"/>
                  </a:cubicBezTo>
                  <a:cubicBezTo>
                    <a:pt x="70" y="77"/>
                    <a:pt x="76" y="71"/>
                    <a:pt x="86" y="71"/>
                  </a:cubicBezTo>
                  <a:close/>
                  <a:moveTo>
                    <a:pt x="86" y="0"/>
                  </a:moveTo>
                  <a:cubicBezTo>
                    <a:pt x="38" y="0"/>
                    <a:pt x="1" y="39"/>
                    <a:pt x="1" y="88"/>
                  </a:cubicBezTo>
                  <a:cubicBezTo>
                    <a:pt x="1" y="137"/>
                    <a:pt x="38" y="176"/>
                    <a:pt x="86" y="176"/>
                  </a:cubicBezTo>
                  <a:cubicBezTo>
                    <a:pt x="133" y="176"/>
                    <a:pt x="171" y="137"/>
                    <a:pt x="171" y="88"/>
                  </a:cubicBezTo>
                  <a:cubicBezTo>
                    <a:pt x="172" y="39"/>
                    <a:pt x="134"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4570739" y="5418829"/>
              <a:ext cx="7944" cy="8080"/>
            </a:xfrm>
            <a:custGeom>
              <a:avLst/>
              <a:gdLst/>
              <a:ahLst/>
              <a:cxnLst/>
              <a:rect l="l" t="t" r="r" b="b"/>
              <a:pathLst>
                <a:path w="175" h="178" extrusionOk="0">
                  <a:moveTo>
                    <a:pt x="86" y="72"/>
                  </a:moveTo>
                  <a:cubicBezTo>
                    <a:pt x="96" y="72"/>
                    <a:pt x="102" y="80"/>
                    <a:pt x="102" y="91"/>
                  </a:cubicBezTo>
                  <a:cubicBezTo>
                    <a:pt x="103" y="100"/>
                    <a:pt x="96" y="107"/>
                    <a:pt x="87" y="107"/>
                  </a:cubicBezTo>
                  <a:cubicBezTo>
                    <a:pt x="84" y="107"/>
                    <a:pt x="80" y="106"/>
                    <a:pt x="76" y="102"/>
                  </a:cubicBezTo>
                  <a:cubicBezTo>
                    <a:pt x="74" y="98"/>
                    <a:pt x="70" y="95"/>
                    <a:pt x="70" y="90"/>
                  </a:cubicBezTo>
                  <a:cubicBezTo>
                    <a:pt x="70" y="80"/>
                    <a:pt x="77" y="72"/>
                    <a:pt x="86" y="72"/>
                  </a:cubicBezTo>
                  <a:close/>
                  <a:moveTo>
                    <a:pt x="86" y="1"/>
                  </a:moveTo>
                  <a:cubicBezTo>
                    <a:pt x="40" y="1"/>
                    <a:pt x="2" y="39"/>
                    <a:pt x="1" y="87"/>
                  </a:cubicBezTo>
                  <a:cubicBezTo>
                    <a:pt x="1" y="112"/>
                    <a:pt x="8" y="134"/>
                    <a:pt x="26" y="151"/>
                  </a:cubicBezTo>
                  <a:cubicBezTo>
                    <a:pt x="42" y="169"/>
                    <a:pt x="62" y="177"/>
                    <a:pt x="85" y="177"/>
                  </a:cubicBezTo>
                  <a:lnTo>
                    <a:pt x="86" y="177"/>
                  </a:lnTo>
                  <a:cubicBezTo>
                    <a:pt x="134" y="177"/>
                    <a:pt x="171" y="139"/>
                    <a:pt x="172" y="92"/>
                  </a:cubicBezTo>
                  <a:cubicBezTo>
                    <a:pt x="175" y="43"/>
                    <a:pt x="137" y="2"/>
                    <a:pt x="8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4577230" y="5308747"/>
              <a:ext cx="8126" cy="8035"/>
            </a:xfrm>
            <a:custGeom>
              <a:avLst/>
              <a:gdLst/>
              <a:ahLst/>
              <a:cxnLst/>
              <a:rect l="l" t="t" r="r" b="b"/>
              <a:pathLst>
                <a:path w="179" h="177" extrusionOk="0">
                  <a:moveTo>
                    <a:pt x="90" y="71"/>
                  </a:moveTo>
                  <a:cubicBezTo>
                    <a:pt x="99" y="73"/>
                    <a:pt x="106" y="81"/>
                    <a:pt x="105" y="90"/>
                  </a:cubicBezTo>
                  <a:cubicBezTo>
                    <a:pt x="102" y="100"/>
                    <a:pt x="96" y="106"/>
                    <a:pt x="89" y="106"/>
                  </a:cubicBezTo>
                  <a:lnTo>
                    <a:pt x="89" y="128"/>
                  </a:lnTo>
                  <a:lnTo>
                    <a:pt x="87" y="106"/>
                  </a:lnTo>
                  <a:cubicBezTo>
                    <a:pt x="83" y="106"/>
                    <a:pt x="79" y="103"/>
                    <a:pt x="76" y="101"/>
                  </a:cubicBezTo>
                  <a:cubicBezTo>
                    <a:pt x="74" y="96"/>
                    <a:pt x="73" y="92"/>
                    <a:pt x="73" y="87"/>
                  </a:cubicBezTo>
                  <a:cubicBezTo>
                    <a:pt x="73" y="78"/>
                    <a:pt x="80" y="71"/>
                    <a:pt x="90" y="71"/>
                  </a:cubicBezTo>
                  <a:close/>
                  <a:moveTo>
                    <a:pt x="89" y="0"/>
                  </a:moveTo>
                  <a:cubicBezTo>
                    <a:pt x="43" y="0"/>
                    <a:pt x="6" y="35"/>
                    <a:pt x="2" y="81"/>
                  </a:cubicBezTo>
                  <a:cubicBezTo>
                    <a:pt x="0" y="104"/>
                    <a:pt x="6" y="128"/>
                    <a:pt x="22" y="147"/>
                  </a:cubicBezTo>
                  <a:cubicBezTo>
                    <a:pt x="37" y="164"/>
                    <a:pt x="58" y="176"/>
                    <a:pt x="80" y="177"/>
                  </a:cubicBezTo>
                  <a:lnTo>
                    <a:pt x="89" y="177"/>
                  </a:lnTo>
                  <a:cubicBezTo>
                    <a:pt x="133" y="177"/>
                    <a:pt x="169" y="143"/>
                    <a:pt x="174" y="96"/>
                  </a:cubicBezTo>
                  <a:cubicBezTo>
                    <a:pt x="178" y="48"/>
                    <a:pt x="144" y="4"/>
                    <a:pt x="97" y="0"/>
                  </a:cubicBezTo>
                  <a:cubicBezTo>
                    <a:pt x="95" y="0"/>
                    <a:pt x="92" y="0"/>
                    <a:pt x="8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4579182" y="5289681"/>
              <a:ext cx="8171" cy="8035"/>
            </a:xfrm>
            <a:custGeom>
              <a:avLst/>
              <a:gdLst/>
              <a:ahLst/>
              <a:cxnLst/>
              <a:rect l="l" t="t" r="r" b="b"/>
              <a:pathLst>
                <a:path w="180" h="177" extrusionOk="0">
                  <a:moveTo>
                    <a:pt x="91" y="72"/>
                  </a:moveTo>
                  <a:cubicBezTo>
                    <a:pt x="95" y="72"/>
                    <a:pt x="100" y="75"/>
                    <a:pt x="102" y="78"/>
                  </a:cubicBezTo>
                  <a:cubicBezTo>
                    <a:pt x="105" y="81"/>
                    <a:pt x="106" y="85"/>
                    <a:pt x="106" y="90"/>
                  </a:cubicBezTo>
                  <a:cubicBezTo>
                    <a:pt x="105" y="100"/>
                    <a:pt x="97" y="106"/>
                    <a:pt x="90" y="106"/>
                  </a:cubicBezTo>
                  <a:lnTo>
                    <a:pt x="89" y="106"/>
                  </a:lnTo>
                  <a:cubicBezTo>
                    <a:pt x="85" y="106"/>
                    <a:pt x="81" y="104"/>
                    <a:pt x="78" y="101"/>
                  </a:cubicBezTo>
                  <a:cubicBezTo>
                    <a:pt x="73" y="98"/>
                    <a:pt x="72" y="92"/>
                    <a:pt x="73" y="88"/>
                  </a:cubicBezTo>
                  <a:cubicBezTo>
                    <a:pt x="74" y="79"/>
                    <a:pt x="81" y="72"/>
                    <a:pt x="91" y="72"/>
                  </a:cubicBezTo>
                  <a:close/>
                  <a:moveTo>
                    <a:pt x="89" y="0"/>
                  </a:moveTo>
                  <a:cubicBezTo>
                    <a:pt x="46" y="0"/>
                    <a:pt x="8" y="34"/>
                    <a:pt x="4" y="79"/>
                  </a:cubicBezTo>
                  <a:cubicBezTo>
                    <a:pt x="0" y="102"/>
                    <a:pt x="7" y="126"/>
                    <a:pt x="21" y="145"/>
                  </a:cubicBezTo>
                  <a:cubicBezTo>
                    <a:pt x="36" y="163"/>
                    <a:pt x="56" y="174"/>
                    <a:pt x="78" y="177"/>
                  </a:cubicBezTo>
                  <a:lnTo>
                    <a:pt x="87" y="177"/>
                  </a:lnTo>
                  <a:cubicBezTo>
                    <a:pt x="131" y="177"/>
                    <a:pt x="168" y="142"/>
                    <a:pt x="173" y="98"/>
                  </a:cubicBezTo>
                  <a:cubicBezTo>
                    <a:pt x="180" y="50"/>
                    <a:pt x="146" y="6"/>
                    <a:pt x="98" y="1"/>
                  </a:cubicBezTo>
                  <a:cubicBezTo>
                    <a:pt x="95" y="0"/>
                    <a:pt x="92" y="0"/>
                    <a:pt x="8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4586491" y="5235797"/>
              <a:ext cx="8307" cy="8126"/>
            </a:xfrm>
            <a:custGeom>
              <a:avLst/>
              <a:gdLst/>
              <a:ahLst/>
              <a:cxnLst/>
              <a:rect l="l" t="t" r="r" b="b"/>
              <a:pathLst>
                <a:path w="183" h="179" extrusionOk="0">
                  <a:moveTo>
                    <a:pt x="91" y="72"/>
                  </a:moveTo>
                  <a:cubicBezTo>
                    <a:pt x="95" y="72"/>
                    <a:pt x="99" y="74"/>
                    <a:pt x="102" y="78"/>
                  </a:cubicBezTo>
                  <a:cubicBezTo>
                    <a:pt x="104" y="81"/>
                    <a:pt x="105" y="88"/>
                    <a:pt x="104" y="91"/>
                  </a:cubicBezTo>
                  <a:cubicBezTo>
                    <a:pt x="103" y="100"/>
                    <a:pt x="97" y="106"/>
                    <a:pt x="88" y="106"/>
                  </a:cubicBezTo>
                  <a:lnTo>
                    <a:pt x="86" y="106"/>
                  </a:lnTo>
                  <a:cubicBezTo>
                    <a:pt x="82" y="106"/>
                    <a:pt x="78" y="103"/>
                    <a:pt x="76" y="99"/>
                  </a:cubicBezTo>
                  <a:cubicBezTo>
                    <a:pt x="72" y="95"/>
                    <a:pt x="71" y="90"/>
                    <a:pt x="72" y="86"/>
                  </a:cubicBezTo>
                  <a:cubicBezTo>
                    <a:pt x="75" y="78"/>
                    <a:pt x="81" y="72"/>
                    <a:pt x="91" y="72"/>
                  </a:cubicBezTo>
                  <a:close/>
                  <a:moveTo>
                    <a:pt x="90" y="0"/>
                  </a:moveTo>
                  <a:cubicBezTo>
                    <a:pt x="48" y="0"/>
                    <a:pt x="11" y="32"/>
                    <a:pt x="4" y="75"/>
                  </a:cubicBezTo>
                  <a:cubicBezTo>
                    <a:pt x="1" y="99"/>
                    <a:pt x="6" y="123"/>
                    <a:pt x="20" y="143"/>
                  </a:cubicBezTo>
                  <a:cubicBezTo>
                    <a:pt x="33" y="162"/>
                    <a:pt x="53" y="173"/>
                    <a:pt x="76" y="177"/>
                  </a:cubicBezTo>
                  <a:cubicBezTo>
                    <a:pt x="80" y="178"/>
                    <a:pt x="85" y="178"/>
                    <a:pt x="88" y="178"/>
                  </a:cubicBezTo>
                  <a:cubicBezTo>
                    <a:pt x="130" y="178"/>
                    <a:pt x="167" y="147"/>
                    <a:pt x="175" y="105"/>
                  </a:cubicBezTo>
                  <a:cubicBezTo>
                    <a:pt x="182" y="54"/>
                    <a:pt x="150" y="10"/>
                    <a:pt x="103" y="1"/>
                  </a:cubicBezTo>
                  <a:cubicBezTo>
                    <a:pt x="99" y="1"/>
                    <a:pt x="94" y="0"/>
                    <a:pt x="9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4589578" y="5216958"/>
              <a:ext cx="8489" cy="8035"/>
            </a:xfrm>
            <a:custGeom>
              <a:avLst/>
              <a:gdLst/>
              <a:ahLst/>
              <a:cxnLst/>
              <a:rect l="l" t="t" r="r" b="b"/>
              <a:pathLst>
                <a:path w="187" h="177" extrusionOk="0">
                  <a:moveTo>
                    <a:pt x="95" y="71"/>
                  </a:moveTo>
                  <a:cubicBezTo>
                    <a:pt x="105" y="73"/>
                    <a:pt x="110" y="82"/>
                    <a:pt x="109" y="92"/>
                  </a:cubicBezTo>
                  <a:cubicBezTo>
                    <a:pt x="108" y="99"/>
                    <a:pt x="101" y="105"/>
                    <a:pt x="93" y="105"/>
                  </a:cubicBezTo>
                  <a:lnTo>
                    <a:pt x="91" y="105"/>
                  </a:lnTo>
                  <a:cubicBezTo>
                    <a:pt x="87" y="104"/>
                    <a:pt x="82" y="103"/>
                    <a:pt x="80" y="99"/>
                  </a:cubicBezTo>
                  <a:cubicBezTo>
                    <a:pt x="77" y="95"/>
                    <a:pt x="76" y="89"/>
                    <a:pt x="77" y="86"/>
                  </a:cubicBezTo>
                  <a:cubicBezTo>
                    <a:pt x="78" y="77"/>
                    <a:pt x="86" y="71"/>
                    <a:pt x="95" y="71"/>
                  </a:cubicBezTo>
                  <a:close/>
                  <a:moveTo>
                    <a:pt x="93" y="1"/>
                  </a:moveTo>
                  <a:cubicBezTo>
                    <a:pt x="52" y="1"/>
                    <a:pt x="15" y="30"/>
                    <a:pt x="9" y="73"/>
                  </a:cubicBezTo>
                  <a:cubicBezTo>
                    <a:pt x="0" y="120"/>
                    <a:pt x="31" y="166"/>
                    <a:pt x="77" y="175"/>
                  </a:cubicBezTo>
                  <a:cubicBezTo>
                    <a:pt x="82" y="177"/>
                    <a:pt x="87" y="177"/>
                    <a:pt x="92" y="177"/>
                  </a:cubicBezTo>
                  <a:cubicBezTo>
                    <a:pt x="134" y="177"/>
                    <a:pt x="170" y="146"/>
                    <a:pt x="177" y="104"/>
                  </a:cubicBezTo>
                  <a:cubicBezTo>
                    <a:pt x="187" y="56"/>
                    <a:pt x="155" y="9"/>
                    <a:pt x="109" y="2"/>
                  </a:cubicBezTo>
                  <a:cubicBezTo>
                    <a:pt x="104" y="1"/>
                    <a:pt x="99"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4593028" y="5199617"/>
              <a:ext cx="8353" cy="8035"/>
            </a:xfrm>
            <a:custGeom>
              <a:avLst/>
              <a:gdLst/>
              <a:ahLst/>
              <a:cxnLst/>
              <a:rect l="l" t="t" r="r" b="b"/>
              <a:pathLst>
                <a:path w="184" h="177" extrusionOk="0">
                  <a:moveTo>
                    <a:pt x="92" y="71"/>
                  </a:moveTo>
                  <a:cubicBezTo>
                    <a:pt x="101" y="73"/>
                    <a:pt x="107" y="81"/>
                    <a:pt x="103" y="92"/>
                  </a:cubicBezTo>
                  <a:cubicBezTo>
                    <a:pt x="102" y="100"/>
                    <a:pt x="95" y="107"/>
                    <a:pt x="88" y="107"/>
                  </a:cubicBezTo>
                  <a:lnTo>
                    <a:pt x="86" y="107"/>
                  </a:lnTo>
                  <a:cubicBezTo>
                    <a:pt x="78" y="104"/>
                    <a:pt x="72" y="95"/>
                    <a:pt x="74" y="85"/>
                  </a:cubicBezTo>
                  <a:cubicBezTo>
                    <a:pt x="75" y="78"/>
                    <a:pt x="81" y="71"/>
                    <a:pt x="92" y="71"/>
                  </a:cubicBezTo>
                  <a:close/>
                  <a:moveTo>
                    <a:pt x="92" y="1"/>
                  </a:moveTo>
                  <a:cubicBezTo>
                    <a:pt x="51" y="1"/>
                    <a:pt x="14" y="30"/>
                    <a:pt x="5" y="73"/>
                  </a:cubicBezTo>
                  <a:cubicBezTo>
                    <a:pt x="0" y="96"/>
                    <a:pt x="5" y="120"/>
                    <a:pt x="18" y="139"/>
                  </a:cubicBezTo>
                  <a:cubicBezTo>
                    <a:pt x="32" y="158"/>
                    <a:pt x="50" y="171"/>
                    <a:pt x="72" y="175"/>
                  </a:cubicBezTo>
                  <a:cubicBezTo>
                    <a:pt x="77" y="176"/>
                    <a:pt x="82" y="176"/>
                    <a:pt x="89" y="176"/>
                  </a:cubicBezTo>
                  <a:cubicBezTo>
                    <a:pt x="129" y="176"/>
                    <a:pt x="165" y="147"/>
                    <a:pt x="174" y="105"/>
                  </a:cubicBezTo>
                  <a:cubicBezTo>
                    <a:pt x="184" y="58"/>
                    <a:pt x="154" y="12"/>
                    <a:pt x="107" y="2"/>
                  </a:cubicBezTo>
                  <a:cubicBezTo>
                    <a:pt x="102" y="1"/>
                    <a:pt x="97"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4596705" y="5180869"/>
              <a:ext cx="8489" cy="7990"/>
            </a:xfrm>
            <a:custGeom>
              <a:avLst/>
              <a:gdLst/>
              <a:ahLst/>
              <a:cxnLst/>
              <a:rect l="l" t="t" r="r" b="b"/>
              <a:pathLst>
                <a:path w="187" h="176" extrusionOk="0">
                  <a:moveTo>
                    <a:pt x="96" y="71"/>
                  </a:moveTo>
                  <a:cubicBezTo>
                    <a:pt x="106" y="72"/>
                    <a:pt x="111" y="83"/>
                    <a:pt x="109" y="92"/>
                  </a:cubicBezTo>
                  <a:cubicBezTo>
                    <a:pt x="107" y="101"/>
                    <a:pt x="99" y="107"/>
                    <a:pt x="92" y="107"/>
                  </a:cubicBezTo>
                  <a:lnTo>
                    <a:pt x="89" y="107"/>
                  </a:lnTo>
                  <a:cubicBezTo>
                    <a:pt x="82" y="103"/>
                    <a:pt x="76" y="93"/>
                    <a:pt x="77" y="86"/>
                  </a:cubicBezTo>
                  <a:cubicBezTo>
                    <a:pt x="78" y="78"/>
                    <a:pt x="87" y="71"/>
                    <a:pt x="95" y="71"/>
                  </a:cubicBezTo>
                  <a:close/>
                  <a:moveTo>
                    <a:pt x="95" y="0"/>
                  </a:moveTo>
                  <a:cubicBezTo>
                    <a:pt x="55" y="0"/>
                    <a:pt x="18" y="29"/>
                    <a:pt x="10" y="70"/>
                  </a:cubicBezTo>
                  <a:cubicBezTo>
                    <a:pt x="0" y="118"/>
                    <a:pt x="30" y="165"/>
                    <a:pt x="75" y="175"/>
                  </a:cubicBezTo>
                  <a:cubicBezTo>
                    <a:pt x="80" y="176"/>
                    <a:pt x="86" y="176"/>
                    <a:pt x="93" y="176"/>
                  </a:cubicBezTo>
                  <a:cubicBezTo>
                    <a:pt x="133" y="176"/>
                    <a:pt x="169" y="145"/>
                    <a:pt x="179" y="104"/>
                  </a:cubicBezTo>
                  <a:cubicBezTo>
                    <a:pt x="187" y="59"/>
                    <a:pt x="157" y="11"/>
                    <a:pt x="111" y="2"/>
                  </a:cubicBezTo>
                  <a:cubicBezTo>
                    <a:pt x="106" y="1"/>
                    <a:pt x="10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4600245" y="5163619"/>
              <a:ext cx="8580" cy="8035"/>
            </a:xfrm>
            <a:custGeom>
              <a:avLst/>
              <a:gdLst/>
              <a:ahLst/>
              <a:cxnLst/>
              <a:rect l="l" t="t" r="r" b="b"/>
              <a:pathLst>
                <a:path w="189" h="177" extrusionOk="0">
                  <a:moveTo>
                    <a:pt x="97" y="71"/>
                  </a:moveTo>
                  <a:cubicBezTo>
                    <a:pt x="102" y="72"/>
                    <a:pt x="106" y="73"/>
                    <a:pt x="107" y="77"/>
                  </a:cubicBezTo>
                  <a:cubicBezTo>
                    <a:pt x="110" y="81"/>
                    <a:pt x="111" y="86"/>
                    <a:pt x="110" y="91"/>
                  </a:cubicBezTo>
                  <a:cubicBezTo>
                    <a:pt x="109" y="98"/>
                    <a:pt x="101" y="104"/>
                    <a:pt x="93" y="104"/>
                  </a:cubicBezTo>
                  <a:lnTo>
                    <a:pt x="90" y="104"/>
                  </a:lnTo>
                  <a:cubicBezTo>
                    <a:pt x="83" y="103"/>
                    <a:pt x="77" y="94"/>
                    <a:pt x="78" y="85"/>
                  </a:cubicBezTo>
                  <a:cubicBezTo>
                    <a:pt x="79" y="77"/>
                    <a:pt x="86" y="71"/>
                    <a:pt x="96" y="71"/>
                  </a:cubicBezTo>
                  <a:close/>
                  <a:moveTo>
                    <a:pt x="95" y="0"/>
                  </a:moveTo>
                  <a:cubicBezTo>
                    <a:pt x="56" y="0"/>
                    <a:pt x="19" y="30"/>
                    <a:pt x="10" y="71"/>
                  </a:cubicBezTo>
                  <a:cubicBezTo>
                    <a:pt x="0" y="118"/>
                    <a:pt x="30" y="164"/>
                    <a:pt x="75" y="175"/>
                  </a:cubicBezTo>
                  <a:cubicBezTo>
                    <a:pt x="81" y="176"/>
                    <a:pt x="88" y="176"/>
                    <a:pt x="93" y="176"/>
                  </a:cubicBezTo>
                  <a:cubicBezTo>
                    <a:pt x="133" y="176"/>
                    <a:pt x="169" y="146"/>
                    <a:pt x="177" y="104"/>
                  </a:cubicBezTo>
                  <a:cubicBezTo>
                    <a:pt x="188" y="57"/>
                    <a:pt x="159" y="12"/>
                    <a:pt x="112" y="2"/>
                  </a:cubicBezTo>
                  <a:cubicBezTo>
                    <a:pt x="106" y="1"/>
                    <a:pt x="101"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4604104" y="5144825"/>
              <a:ext cx="8398" cy="7990"/>
            </a:xfrm>
            <a:custGeom>
              <a:avLst/>
              <a:gdLst/>
              <a:ahLst/>
              <a:cxnLst/>
              <a:rect l="l" t="t" r="r" b="b"/>
              <a:pathLst>
                <a:path w="185" h="176" extrusionOk="0">
                  <a:moveTo>
                    <a:pt x="99" y="70"/>
                  </a:moveTo>
                  <a:cubicBezTo>
                    <a:pt x="106" y="72"/>
                    <a:pt x="114" y="82"/>
                    <a:pt x="110" y="91"/>
                  </a:cubicBezTo>
                  <a:cubicBezTo>
                    <a:pt x="109" y="100"/>
                    <a:pt x="102" y="106"/>
                    <a:pt x="95" y="106"/>
                  </a:cubicBezTo>
                  <a:lnTo>
                    <a:pt x="92" y="106"/>
                  </a:lnTo>
                  <a:cubicBezTo>
                    <a:pt x="85" y="105"/>
                    <a:pt x="83" y="102"/>
                    <a:pt x="82" y="100"/>
                  </a:cubicBezTo>
                  <a:cubicBezTo>
                    <a:pt x="79" y="95"/>
                    <a:pt x="78" y="90"/>
                    <a:pt x="79" y="85"/>
                  </a:cubicBezTo>
                  <a:cubicBezTo>
                    <a:pt x="80" y="77"/>
                    <a:pt x="87" y="70"/>
                    <a:pt x="97" y="70"/>
                  </a:cubicBezTo>
                  <a:close/>
                  <a:moveTo>
                    <a:pt x="96" y="0"/>
                  </a:moveTo>
                  <a:cubicBezTo>
                    <a:pt x="55" y="0"/>
                    <a:pt x="19" y="30"/>
                    <a:pt x="10" y="72"/>
                  </a:cubicBezTo>
                  <a:cubicBezTo>
                    <a:pt x="1" y="120"/>
                    <a:pt x="31" y="165"/>
                    <a:pt x="78" y="175"/>
                  </a:cubicBezTo>
                  <a:cubicBezTo>
                    <a:pt x="83" y="176"/>
                    <a:pt x="89" y="176"/>
                    <a:pt x="95" y="176"/>
                  </a:cubicBezTo>
                  <a:cubicBezTo>
                    <a:pt x="136" y="176"/>
                    <a:pt x="171" y="146"/>
                    <a:pt x="179" y="105"/>
                  </a:cubicBezTo>
                  <a:cubicBezTo>
                    <a:pt x="184" y="81"/>
                    <a:pt x="179" y="58"/>
                    <a:pt x="165" y="37"/>
                  </a:cubicBezTo>
                  <a:cubicBezTo>
                    <a:pt x="153" y="20"/>
                    <a:pt x="135" y="7"/>
                    <a:pt x="112" y="2"/>
                  </a:cubicBezTo>
                  <a:cubicBezTo>
                    <a:pt x="106" y="1"/>
                    <a:pt x="101"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4607463" y="5127530"/>
              <a:ext cx="8398" cy="8035"/>
            </a:xfrm>
            <a:custGeom>
              <a:avLst/>
              <a:gdLst/>
              <a:ahLst/>
              <a:cxnLst/>
              <a:rect l="l" t="t" r="r" b="b"/>
              <a:pathLst>
                <a:path w="185" h="177" extrusionOk="0">
                  <a:moveTo>
                    <a:pt x="99" y="72"/>
                  </a:moveTo>
                  <a:cubicBezTo>
                    <a:pt x="104" y="74"/>
                    <a:pt x="106" y="76"/>
                    <a:pt x="107" y="79"/>
                  </a:cubicBezTo>
                  <a:cubicBezTo>
                    <a:pt x="110" y="82"/>
                    <a:pt x="111" y="86"/>
                    <a:pt x="110" y="92"/>
                  </a:cubicBezTo>
                  <a:cubicBezTo>
                    <a:pt x="109" y="100"/>
                    <a:pt x="102" y="106"/>
                    <a:pt x="94" y="106"/>
                  </a:cubicBezTo>
                  <a:lnTo>
                    <a:pt x="91" y="106"/>
                  </a:lnTo>
                  <a:cubicBezTo>
                    <a:pt x="88" y="105"/>
                    <a:pt x="84" y="103"/>
                    <a:pt x="81" y="100"/>
                  </a:cubicBezTo>
                  <a:cubicBezTo>
                    <a:pt x="79" y="96"/>
                    <a:pt x="78" y="92"/>
                    <a:pt x="79" y="86"/>
                  </a:cubicBezTo>
                  <a:cubicBezTo>
                    <a:pt x="80" y="79"/>
                    <a:pt x="86" y="72"/>
                    <a:pt x="97" y="72"/>
                  </a:cubicBezTo>
                  <a:close/>
                  <a:moveTo>
                    <a:pt x="97" y="1"/>
                  </a:moveTo>
                  <a:cubicBezTo>
                    <a:pt x="56" y="1"/>
                    <a:pt x="19" y="31"/>
                    <a:pt x="10" y="74"/>
                  </a:cubicBezTo>
                  <a:cubicBezTo>
                    <a:pt x="1" y="121"/>
                    <a:pt x="32" y="166"/>
                    <a:pt x="79" y="176"/>
                  </a:cubicBezTo>
                  <a:cubicBezTo>
                    <a:pt x="84" y="177"/>
                    <a:pt x="89" y="177"/>
                    <a:pt x="94" y="177"/>
                  </a:cubicBezTo>
                  <a:cubicBezTo>
                    <a:pt x="137" y="177"/>
                    <a:pt x="173" y="147"/>
                    <a:pt x="180" y="105"/>
                  </a:cubicBezTo>
                  <a:cubicBezTo>
                    <a:pt x="184" y="81"/>
                    <a:pt x="180" y="58"/>
                    <a:pt x="167" y="38"/>
                  </a:cubicBezTo>
                  <a:cubicBezTo>
                    <a:pt x="152" y="19"/>
                    <a:pt x="132" y="6"/>
                    <a:pt x="110" y="2"/>
                  </a:cubicBezTo>
                  <a:cubicBezTo>
                    <a:pt x="106" y="1"/>
                    <a:pt x="10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4610822" y="5108645"/>
              <a:ext cx="8216" cy="8035"/>
            </a:xfrm>
            <a:custGeom>
              <a:avLst/>
              <a:gdLst/>
              <a:ahLst/>
              <a:cxnLst/>
              <a:rect l="l" t="t" r="r" b="b"/>
              <a:pathLst>
                <a:path w="181" h="177" extrusionOk="0">
                  <a:moveTo>
                    <a:pt x="95" y="73"/>
                  </a:moveTo>
                  <a:cubicBezTo>
                    <a:pt x="100" y="73"/>
                    <a:pt x="104" y="75"/>
                    <a:pt x="105" y="79"/>
                  </a:cubicBezTo>
                  <a:cubicBezTo>
                    <a:pt x="108" y="83"/>
                    <a:pt x="109" y="89"/>
                    <a:pt x="108" y="94"/>
                  </a:cubicBezTo>
                  <a:cubicBezTo>
                    <a:pt x="108" y="101"/>
                    <a:pt x="100" y="107"/>
                    <a:pt x="92" y="107"/>
                  </a:cubicBezTo>
                  <a:lnTo>
                    <a:pt x="90" y="107"/>
                  </a:lnTo>
                  <a:cubicBezTo>
                    <a:pt x="81" y="106"/>
                    <a:pt x="75" y="96"/>
                    <a:pt x="77" y="87"/>
                  </a:cubicBezTo>
                  <a:cubicBezTo>
                    <a:pt x="78" y="79"/>
                    <a:pt x="85" y="73"/>
                    <a:pt x="95" y="73"/>
                  </a:cubicBezTo>
                  <a:close/>
                  <a:moveTo>
                    <a:pt x="93" y="1"/>
                  </a:moveTo>
                  <a:cubicBezTo>
                    <a:pt x="50" y="1"/>
                    <a:pt x="14" y="33"/>
                    <a:pt x="8" y="75"/>
                  </a:cubicBezTo>
                  <a:cubicBezTo>
                    <a:pt x="0" y="123"/>
                    <a:pt x="32" y="168"/>
                    <a:pt x="78" y="175"/>
                  </a:cubicBezTo>
                  <a:cubicBezTo>
                    <a:pt x="83" y="176"/>
                    <a:pt x="88" y="176"/>
                    <a:pt x="92" y="176"/>
                  </a:cubicBezTo>
                  <a:cubicBezTo>
                    <a:pt x="134" y="176"/>
                    <a:pt x="171" y="144"/>
                    <a:pt x="178" y="102"/>
                  </a:cubicBezTo>
                  <a:cubicBezTo>
                    <a:pt x="181" y="78"/>
                    <a:pt x="177" y="54"/>
                    <a:pt x="162" y="34"/>
                  </a:cubicBezTo>
                  <a:cubicBezTo>
                    <a:pt x="147" y="17"/>
                    <a:pt x="127" y="6"/>
                    <a:pt x="105" y="1"/>
                  </a:cubicBezTo>
                  <a:cubicBezTo>
                    <a:pt x="101" y="1"/>
                    <a:pt x="97"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4613183" y="5091168"/>
              <a:ext cx="8126" cy="8035"/>
            </a:xfrm>
            <a:custGeom>
              <a:avLst/>
              <a:gdLst/>
              <a:ahLst/>
              <a:cxnLst/>
              <a:rect l="l" t="t" r="r" b="b"/>
              <a:pathLst>
                <a:path w="179" h="177" extrusionOk="0">
                  <a:moveTo>
                    <a:pt x="94" y="71"/>
                  </a:moveTo>
                  <a:cubicBezTo>
                    <a:pt x="98" y="71"/>
                    <a:pt x="101" y="74"/>
                    <a:pt x="105" y="76"/>
                  </a:cubicBezTo>
                  <a:cubicBezTo>
                    <a:pt x="107" y="81"/>
                    <a:pt x="108" y="85"/>
                    <a:pt x="108" y="90"/>
                  </a:cubicBezTo>
                  <a:cubicBezTo>
                    <a:pt x="107" y="100"/>
                    <a:pt x="100" y="106"/>
                    <a:pt x="92" y="106"/>
                  </a:cubicBezTo>
                  <a:lnTo>
                    <a:pt x="91" y="106"/>
                  </a:lnTo>
                  <a:cubicBezTo>
                    <a:pt x="80" y="106"/>
                    <a:pt x="74" y="96"/>
                    <a:pt x="75" y="87"/>
                  </a:cubicBezTo>
                  <a:cubicBezTo>
                    <a:pt x="77" y="78"/>
                    <a:pt x="83" y="71"/>
                    <a:pt x="94" y="71"/>
                  </a:cubicBezTo>
                  <a:close/>
                  <a:moveTo>
                    <a:pt x="91" y="1"/>
                  </a:moveTo>
                  <a:cubicBezTo>
                    <a:pt x="47" y="1"/>
                    <a:pt x="10" y="35"/>
                    <a:pt x="5" y="81"/>
                  </a:cubicBezTo>
                  <a:cubicBezTo>
                    <a:pt x="0" y="128"/>
                    <a:pt x="35" y="171"/>
                    <a:pt x="80" y="177"/>
                  </a:cubicBezTo>
                  <a:lnTo>
                    <a:pt x="90" y="177"/>
                  </a:lnTo>
                  <a:cubicBezTo>
                    <a:pt x="135" y="177"/>
                    <a:pt x="170" y="143"/>
                    <a:pt x="175" y="97"/>
                  </a:cubicBezTo>
                  <a:cubicBezTo>
                    <a:pt x="178" y="74"/>
                    <a:pt x="172" y="50"/>
                    <a:pt x="156" y="32"/>
                  </a:cubicBezTo>
                  <a:cubicBezTo>
                    <a:pt x="142" y="15"/>
                    <a:pt x="122" y="3"/>
                    <a:pt x="100" y="1"/>
                  </a:cubicBezTo>
                  <a:cubicBezTo>
                    <a:pt x="97" y="1"/>
                    <a:pt x="94"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4614545" y="5072057"/>
              <a:ext cx="7899" cy="8080"/>
            </a:xfrm>
            <a:custGeom>
              <a:avLst/>
              <a:gdLst/>
              <a:ahLst/>
              <a:cxnLst/>
              <a:rect l="l" t="t" r="r" b="b"/>
              <a:pathLst>
                <a:path w="174" h="178" extrusionOk="0">
                  <a:moveTo>
                    <a:pt x="90" y="72"/>
                  </a:moveTo>
                  <a:cubicBezTo>
                    <a:pt x="96" y="72"/>
                    <a:pt x="98" y="74"/>
                    <a:pt x="101" y="78"/>
                  </a:cubicBezTo>
                  <a:cubicBezTo>
                    <a:pt x="104" y="81"/>
                    <a:pt x="106" y="85"/>
                    <a:pt x="106" y="90"/>
                  </a:cubicBezTo>
                  <a:cubicBezTo>
                    <a:pt x="105" y="100"/>
                    <a:pt x="98" y="107"/>
                    <a:pt x="89" y="107"/>
                  </a:cubicBezTo>
                  <a:cubicBezTo>
                    <a:pt x="80" y="107"/>
                    <a:pt x="71" y="100"/>
                    <a:pt x="72" y="89"/>
                  </a:cubicBezTo>
                  <a:cubicBezTo>
                    <a:pt x="72" y="80"/>
                    <a:pt x="81" y="72"/>
                    <a:pt x="90" y="72"/>
                  </a:cubicBezTo>
                  <a:close/>
                  <a:moveTo>
                    <a:pt x="89" y="1"/>
                  </a:moveTo>
                  <a:cubicBezTo>
                    <a:pt x="42" y="1"/>
                    <a:pt x="3" y="39"/>
                    <a:pt x="2" y="88"/>
                  </a:cubicBezTo>
                  <a:cubicBezTo>
                    <a:pt x="1" y="137"/>
                    <a:pt x="38" y="176"/>
                    <a:pt x="85" y="178"/>
                  </a:cubicBezTo>
                  <a:lnTo>
                    <a:pt x="87" y="178"/>
                  </a:lnTo>
                  <a:cubicBezTo>
                    <a:pt x="134" y="178"/>
                    <a:pt x="172" y="138"/>
                    <a:pt x="174" y="90"/>
                  </a:cubicBezTo>
                  <a:cubicBezTo>
                    <a:pt x="174" y="65"/>
                    <a:pt x="164" y="43"/>
                    <a:pt x="148" y="26"/>
                  </a:cubicBezTo>
                  <a:cubicBezTo>
                    <a:pt x="134" y="10"/>
                    <a:pt x="112"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4288836" y="5120811"/>
              <a:ext cx="142722" cy="142722"/>
            </a:xfrm>
            <a:custGeom>
              <a:avLst/>
              <a:gdLst/>
              <a:ahLst/>
              <a:cxnLst/>
              <a:rect l="l" t="t" r="r" b="b"/>
              <a:pathLst>
                <a:path w="3144" h="3144" extrusionOk="0">
                  <a:moveTo>
                    <a:pt x="1541" y="76"/>
                  </a:moveTo>
                  <a:lnTo>
                    <a:pt x="1662" y="228"/>
                  </a:lnTo>
                  <a:lnTo>
                    <a:pt x="1803" y="93"/>
                  </a:lnTo>
                  <a:lnTo>
                    <a:pt x="1894" y="265"/>
                  </a:lnTo>
                  <a:lnTo>
                    <a:pt x="2056" y="156"/>
                  </a:lnTo>
                  <a:lnTo>
                    <a:pt x="2117" y="341"/>
                  </a:lnTo>
                  <a:lnTo>
                    <a:pt x="2295" y="262"/>
                  </a:lnTo>
                  <a:lnTo>
                    <a:pt x="2323" y="455"/>
                  </a:lnTo>
                  <a:lnTo>
                    <a:pt x="2511" y="407"/>
                  </a:lnTo>
                  <a:lnTo>
                    <a:pt x="2506" y="600"/>
                  </a:lnTo>
                  <a:lnTo>
                    <a:pt x="2700" y="588"/>
                  </a:lnTo>
                  <a:lnTo>
                    <a:pt x="2660" y="777"/>
                  </a:lnTo>
                  <a:lnTo>
                    <a:pt x="2853" y="797"/>
                  </a:lnTo>
                  <a:lnTo>
                    <a:pt x="2782" y="978"/>
                  </a:lnTo>
                  <a:lnTo>
                    <a:pt x="2969" y="1032"/>
                  </a:lnTo>
                  <a:lnTo>
                    <a:pt x="2867" y="1196"/>
                  </a:lnTo>
                  <a:lnTo>
                    <a:pt x="3042" y="1283"/>
                  </a:lnTo>
                  <a:lnTo>
                    <a:pt x="2912" y="1427"/>
                  </a:lnTo>
                  <a:lnTo>
                    <a:pt x="3069" y="1542"/>
                  </a:lnTo>
                  <a:lnTo>
                    <a:pt x="2916" y="1662"/>
                  </a:lnTo>
                  <a:lnTo>
                    <a:pt x="3051" y="1801"/>
                  </a:lnTo>
                  <a:lnTo>
                    <a:pt x="2879" y="1894"/>
                  </a:lnTo>
                  <a:lnTo>
                    <a:pt x="2988" y="2054"/>
                  </a:lnTo>
                  <a:lnTo>
                    <a:pt x="2803" y="2116"/>
                  </a:lnTo>
                  <a:lnTo>
                    <a:pt x="2883" y="2293"/>
                  </a:lnTo>
                  <a:lnTo>
                    <a:pt x="2690" y="2322"/>
                  </a:lnTo>
                  <a:lnTo>
                    <a:pt x="2737" y="2511"/>
                  </a:lnTo>
                  <a:lnTo>
                    <a:pt x="2543" y="2506"/>
                  </a:lnTo>
                  <a:lnTo>
                    <a:pt x="2557" y="2699"/>
                  </a:lnTo>
                  <a:lnTo>
                    <a:pt x="2367" y="2660"/>
                  </a:lnTo>
                  <a:lnTo>
                    <a:pt x="2347" y="2852"/>
                  </a:lnTo>
                  <a:lnTo>
                    <a:pt x="2166" y="2781"/>
                  </a:lnTo>
                  <a:lnTo>
                    <a:pt x="2113" y="2969"/>
                  </a:lnTo>
                  <a:lnTo>
                    <a:pt x="1947" y="2867"/>
                  </a:lnTo>
                  <a:lnTo>
                    <a:pt x="1862" y="3041"/>
                  </a:lnTo>
                  <a:lnTo>
                    <a:pt x="1717" y="2912"/>
                  </a:lnTo>
                  <a:lnTo>
                    <a:pt x="1602" y="3069"/>
                  </a:lnTo>
                  <a:lnTo>
                    <a:pt x="1485" y="2916"/>
                  </a:lnTo>
                  <a:lnTo>
                    <a:pt x="1345" y="3050"/>
                  </a:lnTo>
                  <a:lnTo>
                    <a:pt x="1253" y="2879"/>
                  </a:lnTo>
                  <a:lnTo>
                    <a:pt x="1092" y="2987"/>
                  </a:lnTo>
                  <a:lnTo>
                    <a:pt x="1031" y="2802"/>
                  </a:lnTo>
                  <a:lnTo>
                    <a:pt x="854" y="2881"/>
                  </a:lnTo>
                  <a:lnTo>
                    <a:pt x="824" y="2689"/>
                  </a:lnTo>
                  <a:lnTo>
                    <a:pt x="635" y="2737"/>
                  </a:lnTo>
                  <a:lnTo>
                    <a:pt x="641" y="2543"/>
                  </a:lnTo>
                  <a:lnTo>
                    <a:pt x="448" y="2555"/>
                  </a:lnTo>
                  <a:lnTo>
                    <a:pt x="487" y="2366"/>
                  </a:lnTo>
                  <a:lnTo>
                    <a:pt x="293" y="2347"/>
                  </a:lnTo>
                  <a:lnTo>
                    <a:pt x="364" y="2165"/>
                  </a:lnTo>
                  <a:lnTo>
                    <a:pt x="177" y="2111"/>
                  </a:lnTo>
                  <a:lnTo>
                    <a:pt x="279" y="1947"/>
                  </a:lnTo>
                  <a:lnTo>
                    <a:pt x="105" y="1862"/>
                  </a:lnTo>
                  <a:lnTo>
                    <a:pt x="233" y="1716"/>
                  </a:lnTo>
                  <a:lnTo>
                    <a:pt x="76" y="1601"/>
                  </a:lnTo>
                  <a:lnTo>
                    <a:pt x="228" y="1481"/>
                  </a:lnTo>
                  <a:lnTo>
                    <a:pt x="94" y="1342"/>
                  </a:lnTo>
                  <a:lnTo>
                    <a:pt x="265" y="1249"/>
                  </a:lnTo>
                  <a:lnTo>
                    <a:pt x="158" y="1089"/>
                  </a:lnTo>
                  <a:lnTo>
                    <a:pt x="342" y="1027"/>
                  </a:lnTo>
                  <a:lnTo>
                    <a:pt x="263" y="850"/>
                  </a:lnTo>
                  <a:lnTo>
                    <a:pt x="455" y="822"/>
                  </a:lnTo>
                  <a:lnTo>
                    <a:pt x="407" y="634"/>
                  </a:lnTo>
                  <a:lnTo>
                    <a:pt x="602" y="639"/>
                  </a:lnTo>
                  <a:lnTo>
                    <a:pt x="602" y="639"/>
                  </a:lnTo>
                  <a:lnTo>
                    <a:pt x="588" y="445"/>
                  </a:lnTo>
                  <a:lnTo>
                    <a:pt x="778" y="484"/>
                  </a:lnTo>
                  <a:lnTo>
                    <a:pt x="798" y="291"/>
                  </a:lnTo>
                  <a:lnTo>
                    <a:pt x="978" y="362"/>
                  </a:lnTo>
                  <a:lnTo>
                    <a:pt x="1033" y="176"/>
                  </a:lnTo>
                  <a:lnTo>
                    <a:pt x="1197" y="278"/>
                  </a:lnTo>
                  <a:lnTo>
                    <a:pt x="1283" y="104"/>
                  </a:lnTo>
                  <a:lnTo>
                    <a:pt x="1428" y="233"/>
                  </a:lnTo>
                  <a:lnTo>
                    <a:pt x="1541" y="76"/>
                  </a:lnTo>
                  <a:close/>
                  <a:moveTo>
                    <a:pt x="1540" y="0"/>
                  </a:moveTo>
                  <a:lnTo>
                    <a:pt x="1420" y="165"/>
                  </a:lnTo>
                  <a:lnTo>
                    <a:pt x="1267" y="29"/>
                  </a:lnTo>
                  <a:lnTo>
                    <a:pt x="1177" y="212"/>
                  </a:lnTo>
                  <a:lnTo>
                    <a:pt x="1003" y="106"/>
                  </a:lnTo>
                  <a:lnTo>
                    <a:pt x="947" y="302"/>
                  </a:lnTo>
                  <a:lnTo>
                    <a:pt x="758" y="227"/>
                  </a:lnTo>
                  <a:lnTo>
                    <a:pt x="736" y="429"/>
                  </a:lnTo>
                  <a:lnTo>
                    <a:pt x="536" y="388"/>
                  </a:lnTo>
                  <a:lnTo>
                    <a:pt x="550" y="592"/>
                  </a:lnTo>
                  <a:lnTo>
                    <a:pt x="346" y="587"/>
                  </a:lnTo>
                  <a:lnTo>
                    <a:pt x="396" y="784"/>
                  </a:lnTo>
                  <a:lnTo>
                    <a:pt x="194" y="814"/>
                  </a:lnTo>
                  <a:lnTo>
                    <a:pt x="278" y="1000"/>
                  </a:lnTo>
                  <a:lnTo>
                    <a:pt x="84" y="1064"/>
                  </a:lnTo>
                  <a:lnTo>
                    <a:pt x="199" y="1233"/>
                  </a:lnTo>
                  <a:lnTo>
                    <a:pt x="19" y="1331"/>
                  </a:lnTo>
                  <a:lnTo>
                    <a:pt x="160" y="1478"/>
                  </a:lnTo>
                  <a:lnTo>
                    <a:pt x="0" y="1604"/>
                  </a:lnTo>
                  <a:lnTo>
                    <a:pt x="165" y="1723"/>
                  </a:lnTo>
                  <a:lnTo>
                    <a:pt x="30" y="1876"/>
                  </a:lnTo>
                  <a:lnTo>
                    <a:pt x="212" y="1966"/>
                  </a:lnTo>
                  <a:lnTo>
                    <a:pt x="106" y="2140"/>
                  </a:lnTo>
                  <a:lnTo>
                    <a:pt x="302" y="2197"/>
                  </a:lnTo>
                  <a:lnTo>
                    <a:pt x="227" y="2387"/>
                  </a:lnTo>
                  <a:lnTo>
                    <a:pt x="431" y="2408"/>
                  </a:lnTo>
                  <a:lnTo>
                    <a:pt x="390" y="2608"/>
                  </a:lnTo>
                  <a:lnTo>
                    <a:pt x="592" y="2593"/>
                  </a:lnTo>
                  <a:lnTo>
                    <a:pt x="587" y="2798"/>
                  </a:lnTo>
                  <a:lnTo>
                    <a:pt x="587" y="2798"/>
                  </a:lnTo>
                  <a:lnTo>
                    <a:pt x="785" y="2749"/>
                  </a:lnTo>
                  <a:lnTo>
                    <a:pt x="815" y="2951"/>
                  </a:lnTo>
                  <a:lnTo>
                    <a:pt x="1001" y="2868"/>
                  </a:lnTo>
                  <a:lnTo>
                    <a:pt x="1066" y="3062"/>
                  </a:lnTo>
                  <a:lnTo>
                    <a:pt x="1234" y="2947"/>
                  </a:lnTo>
                  <a:lnTo>
                    <a:pt x="1331" y="3126"/>
                  </a:lnTo>
                  <a:lnTo>
                    <a:pt x="1478" y="2984"/>
                  </a:lnTo>
                  <a:lnTo>
                    <a:pt x="1604" y="3144"/>
                  </a:lnTo>
                  <a:lnTo>
                    <a:pt x="1726" y="2977"/>
                  </a:lnTo>
                  <a:lnTo>
                    <a:pt x="1878" y="3113"/>
                  </a:lnTo>
                  <a:lnTo>
                    <a:pt x="1967" y="2930"/>
                  </a:lnTo>
                  <a:lnTo>
                    <a:pt x="2141" y="3037"/>
                  </a:lnTo>
                  <a:lnTo>
                    <a:pt x="2198" y="2840"/>
                  </a:lnTo>
                  <a:lnTo>
                    <a:pt x="2388" y="2916"/>
                  </a:lnTo>
                  <a:lnTo>
                    <a:pt x="2409" y="2713"/>
                  </a:lnTo>
                  <a:lnTo>
                    <a:pt x="2609" y="2754"/>
                  </a:lnTo>
                  <a:lnTo>
                    <a:pt x="2595" y="2550"/>
                  </a:lnTo>
                  <a:lnTo>
                    <a:pt x="2595" y="2550"/>
                  </a:lnTo>
                  <a:lnTo>
                    <a:pt x="2799" y="2555"/>
                  </a:lnTo>
                  <a:lnTo>
                    <a:pt x="2749" y="2358"/>
                  </a:lnTo>
                  <a:lnTo>
                    <a:pt x="2950" y="2328"/>
                  </a:lnTo>
                  <a:lnTo>
                    <a:pt x="2868" y="2142"/>
                  </a:lnTo>
                  <a:lnTo>
                    <a:pt x="3062" y="2078"/>
                  </a:lnTo>
                  <a:lnTo>
                    <a:pt x="2947" y="1909"/>
                  </a:lnTo>
                  <a:lnTo>
                    <a:pt x="3126" y="1811"/>
                  </a:lnTo>
                  <a:lnTo>
                    <a:pt x="2984" y="1664"/>
                  </a:lnTo>
                  <a:lnTo>
                    <a:pt x="3143" y="1538"/>
                  </a:lnTo>
                  <a:lnTo>
                    <a:pt x="2979" y="1419"/>
                  </a:lnTo>
                  <a:lnTo>
                    <a:pt x="3115" y="1266"/>
                  </a:lnTo>
                  <a:lnTo>
                    <a:pt x="2931" y="1176"/>
                  </a:lnTo>
                  <a:lnTo>
                    <a:pt x="3038" y="1002"/>
                  </a:lnTo>
                  <a:lnTo>
                    <a:pt x="2841" y="945"/>
                  </a:lnTo>
                  <a:lnTo>
                    <a:pt x="2916" y="755"/>
                  </a:lnTo>
                  <a:lnTo>
                    <a:pt x="2714" y="734"/>
                  </a:lnTo>
                  <a:lnTo>
                    <a:pt x="2754" y="534"/>
                  </a:lnTo>
                  <a:lnTo>
                    <a:pt x="2551" y="549"/>
                  </a:lnTo>
                  <a:lnTo>
                    <a:pt x="2557" y="344"/>
                  </a:lnTo>
                  <a:lnTo>
                    <a:pt x="2358" y="394"/>
                  </a:lnTo>
                  <a:lnTo>
                    <a:pt x="2330" y="192"/>
                  </a:lnTo>
                  <a:lnTo>
                    <a:pt x="2144" y="275"/>
                  </a:lnTo>
                  <a:lnTo>
                    <a:pt x="2079" y="81"/>
                  </a:lnTo>
                  <a:lnTo>
                    <a:pt x="1910" y="196"/>
                  </a:lnTo>
                  <a:lnTo>
                    <a:pt x="1813" y="17"/>
                  </a:lnTo>
                  <a:lnTo>
                    <a:pt x="1667" y="159"/>
                  </a:lnTo>
                  <a:lnTo>
                    <a:pt x="1540"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4291923" y="5131797"/>
              <a:ext cx="136684" cy="120660"/>
            </a:xfrm>
            <a:custGeom>
              <a:avLst/>
              <a:gdLst/>
              <a:ahLst/>
              <a:cxnLst/>
              <a:rect l="l" t="t" r="r" b="b"/>
              <a:pathLst>
                <a:path w="3011" h="2658" extrusionOk="0">
                  <a:moveTo>
                    <a:pt x="1505" y="46"/>
                  </a:moveTo>
                  <a:cubicBezTo>
                    <a:pt x="1914" y="46"/>
                    <a:pt x="2301" y="243"/>
                    <a:pt x="2541" y="572"/>
                  </a:cubicBezTo>
                  <a:cubicBezTo>
                    <a:pt x="2959" y="1143"/>
                    <a:pt x="2834" y="1947"/>
                    <a:pt x="2263" y="2365"/>
                  </a:cubicBezTo>
                  <a:cubicBezTo>
                    <a:pt x="2042" y="2527"/>
                    <a:pt x="1781" y="2613"/>
                    <a:pt x="1507" y="2613"/>
                  </a:cubicBezTo>
                  <a:cubicBezTo>
                    <a:pt x="1098" y="2613"/>
                    <a:pt x="711" y="2417"/>
                    <a:pt x="470" y="2087"/>
                  </a:cubicBezTo>
                  <a:cubicBezTo>
                    <a:pt x="53" y="1516"/>
                    <a:pt x="177" y="713"/>
                    <a:pt x="749" y="294"/>
                  </a:cubicBezTo>
                  <a:cubicBezTo>
                    <a:pt x="970" y="133"/>
                    <a:pt x="1231" y="46"/>
                    <a:pt x="1505" y="46"/>
                  </a:cubicBezTo>
                  <a:close/>
                  <a:moveTo>
                    <a:pt x="1505" y="1"/>
                  </a:moveTo>
                  <a:cubicBezTo>
                    <a:pt x="1222" y="1"/>
                    <a:pt x="951" y="88"/>
                    <a:pt x="722" y="256"/>
                  </a:cubicBezTo>
                  <a:cubicBezTo>
                    <a:pt x="131" y="688"/>
                    <a:pt x="1" y="1521"/>
                    <a:pt x="434" y="2113"/>
                  </a:cubicBezTo>
                  <a:cubicBezTo>
                    <a:pt x="684" y="2454"/>
                    <a:pt x="1086" y="2657"/>
                    <a:pt x="1508" y="2657"/>
                  </a:cubicBezTo>
                  <a:cubicBezTo>
                    <a:pt x="1792" y="2657"/>
                    <a:pt x="2062" y="2570"/>
                    <a:pt x="2290" y="2402"/>
                  </a:cubicBezTo>
                  <a:cubicBezTo>
                    <a:pt x="2881" y="1970"/>
                    <a:pt x="3011" y="1137"/>
                    <a:pt x="2578" y="545"/>
                  </a:cubicBezTo>
                  <a:cubicBezTo>
                    <a:pt x="2329" y="204"/>
                    <a:pt x="1927" y="1"/>
                    <a:pt x="15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4301092" y="5134566"/>
              <a:ext cx="124382" cy="115167"/>
            </a:xfrm>
            <a:custGeom>
              <a:avLst/>
              <a:gdLst/>
              <a:ahLst/>
              <a:cxnLst/>
              <a:rect l="l" t="t" r="r" b="b"/>
              <a:pathLst>
                <a:path w="2740" h="2537" extrusionOk="0">
                  <a:moveTo>
                    <a:pt x="1303" y="46"/>
                  </a:moveTo>
                  <a:cubicBezTo>
                    <a:pt x="1692" y="46"/>
                    <a:pt x="2061" y="233"/>
                    <a:pt x="2289" y="547"/>
                  </a:cubicBezTo>
                  <a:cubicBezTo>
                    <a:pt x="2687" y="1091"/>
                    <a:pt x="2568" y="1857"/>
                    <a:pt x="2025" y="2255"/>
                  </a:cubicBezTo>
                  <a:cubicBezTo>
                    <a:pt x="1814" y="2408"/>
                    <a:pt x="1565" y="2490"/>
                    <a:pt x="1306" y="2490"/>
                  </a:cubicBezTo>
                  <a:cubicBezTo>
                    <a:pt x="917" y="2490"/>
                    <a:pt x="548" y="2303"/>
                    <a:pt x="319" y="1989"/>
                  </a:cubicBezTo>
                  <a:cubicBezTo>
                    <a:pt x="126" y="1725"/>
                    <a:pt x="47" y="1403"/>
                    <a:pt x="97" y="1081"/>
                  </a:cubicBezTo>
                  <a:cubicBezTo>
                    <a:pt x="147" y="758"/>
                    <a:pt x="320" y="474"/>
                    <a:pt x="584" y="282"/>
                  </a:cubicBezTo>
                  <a:cubicBezTo>
                    <a:pt x="794" y="127"/>
                    <a:pt x="1043" y="46"/>
                    <a:pt x="1303" y="46"/>
                  </a:cubicBezTo>
                  <a:close/>
                  <a:moveTo>
                    <a:pt x="1303" y="1"/>
                  </a:moveTo>
                  <a:cubicBezTo>
                    <a:pt x="1033" y="1"/>
                    <a:pt x="774" y="85"/>
                    <a:pt x="555" y="246"/>
                  </a:cubicBezTo>
                  <a:cubicBezTo>
                    <a:pt x="283" y="446"/>
                    <a:pt x="104" y="739"/>
                    <a:pt x="52" y="1074"/>
                  </a:cubicBezTo>
                  <a:cubicBezTo>
                    <a:pt x="0" y="1409"/>
                    <a:pt x="83" y="1744"/>
                    <a:pt x="281" y="2017"/>
                  </a:cubicBezTo>
                  <a:cubicBezTo>
                    <a:pt x="518" y="2342"/>
                    <a:pt x="902" y="2536"/>
                    <a:pt x="1306" y="2536"/>
                  </a:cubicBezTo>
                  <a:cubicBezTo>
                    <a:pt x="1576" y="2536"/>
                    <a:pt x="1834" y="2452"/>
                    <a:pt x="2053" y="2292"/>
                  </a:cubicBezTo>
                  <a:cubicBezTo>
                    <a:pt x="2616" y="1878"/>
                    <a:pt x="2739" y="1085"/>
                    <a:pt x="2326" y="521"/>
                  </a:cubicBezTo>
                  <a:cubicBezTo>
                    <a:pt x="2088" y="195"/>
                    <a:pt x="1705" y="1"/>
                    <a:pt x="13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4340586" y="5173061"/>
              <a:ext cx="41219" cy="38132"/>
            </a:xfrm>
            <a:custGeom>
              <a:avLst/>
              <a:gdLst/>
              <a:ahLst/>
              <a:cxnLst/>
              <a:rect l="l" t="t" r="r" b="b"/>
              <a:pathLst>
                <a:path w="908" h="840" extrusionOk="0">
                  <a:moveTo>
                    <a:pt x="435" y="47"/>
                  </a:moveTo>
                  <a:cubicBezTo>
                    <a:pt x="553" y="47"/>
                    <a:pt x="667" y="104"/>
                    <a:pt x="736" y="200"/>
                  </a:cubicBezTo>
                  <a:cubicBezTo>
                    <a:pt x="858" y="366"/>
                    <a:pt x="821" y="601"/>
                    <a:pt x="654" y="722"/>
                  </a:cubicBezTo>
                  <a:cubicBezTo>
                    <a:pt x="590" y="770"/>
                    <a:pt x="514" y="795"/>
                    <a:pt x="435" y="795"/>
                  </a:cubicBezTo>
                  <a:cubicBezTo>
                    <a:pt x="316" y="795"/>
                    <a:pt x="202" y="738"/>
                    <a:pt x="132" y="642"/>
                  </a:cubicBezTo>
                  <a:cubicBezTo>
                    <a:pt x="73" y="561"/>
                    <a:pt x="50" y="463"/>
                    <a:pt x="66" y="364"/>
                  </a:cubicBezTo>
                  <a:cubicBezTo>
                    <a:pt x="82" y="264"/>
                    <a:pt x="134" y="178"/>
                    <a:pt x="214" y="120"/>
                  </a:cubicBezTo>
                  <a:cubicBezTo>
                    <a:pt x="279" y="72"/>
                    <a:pt x="356" y="47"/>
                    <a:pt x="435" y="47"/>
                  </a:cubicBezTo>
                  <a:close/>
                  <a:moveTo>
                    <a:pt x="433" y="1"/>
                  </a:moveTo>
                  <a:cubicBezTo>
                    <a:pt x="343" y="1"/>
                    <a:pt x="258" y="28"/>
                    <a:pt x="185" y="81"/>
                  </a:cubicBezTo>
                  <a:cubicBezTo>
                    <a:pt x="94" y="147"/>
                    <a:pt x="35" y="244"/>
                    <a:pt x="17" y="355"/>
                  </a:cubicBezTo>
                  <a:cubicBezTo>
                    <a:pt x="0" y="466"/>
                    <a:pt x="27" y="577"/>
                    <a:pt x="94" y="668"/>
                  </a:cubicBezTo>
                  <a:cubicBezTo>
                    <a:pt x="173" y="776"/>
                    <a:pt x="300" y="839"/>
                    <a:pt x="433" y="839"/>
                  </a:cubicBezTo>
                  <a:cubicBezTo>
                    <a:pt x="522" y="839"/>
                    <a:pt x="608" y="812"/>
                    <a:pt x="681" y="759"/>
                  </a:cubicBezTo>
                  <a:cubicBezTo>
                    <a:pt x="868" y="623"/>
                    <a:pt x="907" y="359"/>
                    <a:pt x="771" y="174"/>
                  </a:cubicBezTo>
                  <a:cubicBezTo>
                    <a:pt x="694" y="65"/>
                    <a:pt x="568" y="1"/>
                    <a:pt x="43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4344263" y="5178054"/>
              <a:ext cx="31913" cy="28145"/>
            </a:xfrm>
            <a:custGeom>
              <a:avLst/>
              <a:gdLst/>
              <a:ahLst/>
              <a:cxnLst/>
              <a:rect l="l" t="t" r="r" b="b"/>
              <a:pathLst>
                <a:path w="703" h="620" extrusionOk="0">
                  <a:moveTo>
                    <a:pt x="354" y="47"/>
                  </a:moveTo>
                  <a:cubicBezTo>
                    <a:pt x="437" y="47"/>
                    <a:pt x="516" y="87"/>
                    <a:pt x="567" y="154"/>
                  </a:cubicBezTo>
                  <a:cubicBezTo>
                    <a:pt x="652" y="271"/>
                    <a:pt x="626" y="438"/>
                    <a:pt x="509" y="524"/>
                  </a:cubicBezTo>
                  <a:cubicBezTo>
                    <a:pt x="463" y="556"/>
                    <a:pt x="409" y="575"/>
                    <a:pt x="354" y="575"/>
                  </a:cubicBezTo>
                  <a:cubicBezTo>
                    <a:pt x="270" y="575"/>
                    <a:pt x="190" y="534"/>
                    <a:pt x="140" y="467"/>
                  </a:cubicBezTo>
                  <a:cubicBezTo>
                    <a:pt x="54" y="350"/>
                    <a:pt x="80" y="184"/>
                    <a:pt x="198" y="97"/>
                  </a:cubicBezTo>
                  <a:cubicBezTo>
                    <a:pt x="244" y="65"/>
                    <a:pt x="297" y="47"/>
                    <a:pt x="354" y="47"/>
                  </a:cubicBezTo>
                  <a:close/>
                  <a:moveTo>
                    <a:pt x="352" y="0"/>
                  </a:moveTo>
                  <a:cubicBezTo>
                    <a:pt x="286" y="0"/>
                    <a:pt x="223" y="22"/>
                    <a:pt x="169" y="60"/>
                  </a:cubicBezTo>
                  <a:cubicBezTo>
                    <a:pt x="30" y="160"/>
                    <a:pt x="1" y="355"/>
                    <a:pt x="102" y="493"/>
                  </a:cubicBezTo>
                  <a:cubicBezTo>
                    <a:pt x="160" y="572"/>
                    <a:pt x="253" y="619"/>
                    <a:pt x="352" y="619"/>
                  </a:cubicBezTo>
                  <a:cubicBezTo>
                    <a:pt x="418" y="619"/>
                    <a:pt x="481" y="598"/>
                    <a:pt x="535" y="560"/>
                  </a:cubicBezTo>
                  <a:cubicBezTo>
                    <a:pt x="673" y="459"/>
                    <a:pt x="703" y="265"/>
                    <a:pt x="603" y="128"/>
                  </a:cubicBezTo>
                  <a:cubicBezTo>
                    <a:pt x="545" y="48"/>
                    <a:pt x="451" y="0"/>
                    <a:pt x="3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4352253" y="5185181"/>
              <a:ext cx="15344" cy="14027"/>
            </a:xfrm>
            <a:custGeom>
              <a:avLst/>
              <a:gdLst/>
              <a:ahLst/>
              <a:cxnLst/>
              <a:rect l="l" t="t" r="r" b="b"/>
              <a:pathLst>
                <a:path w="338" h="309" extrusionOk="0">
                  <a:moveTo>
                    <a:pt x="178" y="44"/>
                  </a:moveTo>
                  <a:cubicBezTo>
                    <a:pt x="212" y="44"/>
                    <a:pt x="244" y="61"/>
                    <a:pt x="265" y="88"/>
                  </a:cubicBezTo>
                  <a:cubicBezTo>
                    <a:pt x="283" y="112"/>
                    <a:pt x="290" y="141"/>
                    <a:pt x="285" y="170"/>
                  </a:cubicBezTo>
                  <a:cubicBezTo>
                    <a:pt x="281" y="199"/>
                    <a:pt x="265" y="224"/>
                    <a:pt x="242" y="241"/>
                  </a:cubicBezTo>
                  <a:cubicBezTo>
                    <a:pt x="223" y="255"/>
                    <a:pt x="201" y="262"/>
                    <a:pt x="178" y="262"/>
                  </a:cubicBezTo>
                  <a:cubicBezTo>
                    <a:pt x="144" y="262"/>
                    <a:pt x="110" y="246"/>
                    <a:pt x="89" y="218"/>
                  </a:cubicBezTo>
                  <a:cubicBezTo>
                    <a:pt x="53" y="169"/>
                    <a:pt x="64" y="101"/>
                    <a:pt x="112" y="65"/>
                  </a:cubicBezTo>
                  <a:cubicBezTo>
                    <a:pt x="131" y="51"/>
                    <a:pt x="154" y="44"/>
                    <a:pt x="178" y="44"/>
                  </a:cubicBezTo>
                  <a:close/>
                  <a:moveTo>
                    <a:pt x="176" y="1"/>
                  </a:moveTo>
                  <a:cubicBezTo>
                    <a:pt x="144" y="1"/>
                    <a:pt x="112" y="10"/>
                    <a:pt x="85" y="29"/>
                  </a:cubicBezTo>
                  <a:cubicBezTo>
                    <a:pt x="17" y="80"/>
                    <a:pt x="1" y="177"/>
                    <a:pt x="52" y="245"/>
                  </a:cubicBezTo>
                  <a:cubicBezTo>
                    <a:pt x="81" y="285"/>
                    <a:pt x="127" y="309"/>
                    <a:pt x="178" y="309"/>
                  </a:cubicBezTo>
                  <a:cubicBezTo>
                    <a:pt x="211" y="309"/>
                    <a:pt x="242" y="298"/>
                    <a:pt x="269" y="278"/>
                  </a:cubicBezTo>
                  <a:cubicBezTo>
                    <a:pt x="301" y="254"/>
                    <a:pt x="323" y="218"/>
                    <a:pt x="331" y="177"/>
                  </a:cubicBezTo>
                  <a:cubicBezTo>
                    <a:pt x="337" y="136"/>
                    <a:pt x="327" y="94"/>
                    <a:pt x="302" y="62"/>
                  </a:cubicBezTo>
                  <a:cubicBezTo>
                    <a:pt x="273" y="22"/>
                    <a:pt x="224" y="1"/>
                    <a:pt x="17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4386390" y="5158716"/>
              <a:ext cx="17023" cy="15752"/>
            </a:xfrm>
            <a:custGeom>
              <a:avLst/>
              <a:gdLst/>
              <a:ahLst/>
              <a:cxnLst/>
              <a:rect l="l" t="t" r="r" b="b"/>
              <a:pathLst>
                <a:path w="375" h="347" extrusionOk="0">
                  <a:moveTo>
                    <a:pt x="197" y="44"/>
                  </a:moveTo>
                  <a:cubicBezTo>
                    <a:pt x="238" y="44"/>
                    <a:pt x="276" y="64"/>
                    <a:pt x="299" y="96"/>
                  </a:cubicBezTo>
                  <a:cubicBezTo>
                    <a:pt x="319" y="125"/>
                    <a:pt x="329" y="158"/>
                    <a:pt x="323" y="191"/>
                  </a:cubicBezTo>
                  <a:cubicBezTo>
                    <a:pt x="318" y="226"/>
                    <a:pt x="299" y="255"/>
                    <a:pt x="272" y="275"/>
                  </a:cubicBezTo>
                  <a:cubicBezTo>
                    <a:pt x="250" y="290"/>
                    <a:pt x="224" y="298"/>
                    <a:pt x="198" y="298"/>
                  </a:cubicBezTo>
                  <a:cubicBezTo>
                    <a:pt x="159" y="298"/>
                    <a:pt x="118" y="280"/>
                    <a:pt x="93" y="247"/>
                  </a:cubicBezTo>
                  <a:cubicBezTo>
                    <a:pt x="53" y="190"/>
                    <a:pt x="65" y="110"/>
                    <a:pt x="122" y="69"/>
                  </a:cubicBezTo>
                  <a:cubicBezTo>
                    <a:pt x="144" y="53"/>
                    <a:pt x="169" y="44"/>
                    <a:pt x="197" y="44"/>
                  </a:cubicBezTo>
                  <a:close/>
                  <a:moveTo>
                    <a:pt x="195" y="0"/>
                  </a:moveTo>
                  <a:cubicBezTo>
                    <a:pt x="159" y="0"/>
                    <a:pt x="123" y="10"/>
                    <a:pt x="93" y="32"/>
                  </a:cubicBezTo>
                  <a:cubicBezTo>
                    <a:pt x="17" y="89"/>
                    <a:pt x="1" y="197"/>
                    <a:pt x="55" y="275"/>
                  </a:cubicBezTo>
                  <a:cubicBezTo>
                    <a:pt x="88" y="320"/>
                    <a:pt x="140" y="346"/>
                    <a:pt x="196" y="346"/>
                  </a:cubicBezTo>
                  <a:cubicBezTo>
                    <a:pt x="235" y="344"/>
                    <a:pt x="271" y="334"/>
                    <a:pt x="299" y="312"/>
                  </a:cubicBezTo>
                  <a:cubicBezTo>
                    <a:pt x="336" y="284"/>
                    <a:pt x="361" y="244"/>
                    <a:pt x="368" y="199"/>
                  </a:cubicBezTo>
                  <a:cubicBezTo>
                    <a:pt x="375" y="152"/>
                    <a:pt x="364" y="107"/>
                    <a:pt x="336" y="69"/>
                  </a:cubicBezTo>
                  <a:cubicBezTo>
                    <a:pt x="303" y="24"/>
                    <a:pt x="249" y="0"/>
                    <a:pt x="1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4316300" y="5210012"/>
              <a:ext cx="17886" cy="15707"/>
            </a:xfrm>
            <a:custGeom>
              <a:avLst/>
              <a:gdLst/>
              <a:ahLst/>
              <a:cxnLst/>
              <a:rect l="l" t="t" r="r" b="b"/>
              <a:pathLst>
                <a:path w="394" h="346" extrusionOk="0">
                  <a:moveTo>
                    <a:pt x="197" y="44"/>
                  </a:moveTo>
                  <a:cubicBezTo>
                    <a:pt x="238" y="44"/>
                    <a:pt x="276" y="63"/>
                    <a:pt x="300" y="97"/>
                  </a:cubicBezTo>
                  <a:cubicBezTo>
                    <a:pt x="340" y="153"/>
                    <a:pt x="329" y="234"/>
                    <a:pt x="272" y="274"/>
                  </a:cubicBezTo>
                  <a:cubicBezTo>
                    <a:pt x="250" y="290"/>
                    <a:pt x="224" y="297"/>
                    <a:pt x="198" y="297"/>
                  </a:cubicBezTo>
                  <a:cubicBezTo>
                    <a:pt x="158" y="297"/>
                    <a:pt x="118" y="279"/>
                    <a:pt x="95" y="247"/>
                  </a:cubicBezTo>
                  <a:cubicBezTo>
                    <a:pt x="51" y="190"/>
                    <a:pt x="65" y="110"/>
                    <a:pt x="122" y="68"/>
                  </a:cubicBezTo>
                  <a:cubicBezTo>
                    <a:pt x="144" y="53"/>
                    <a:pt x="169" y="44"/>
                    <a:pt x="197" y="44"/>
                  </a:cubicBezTo>
                  <a:close/>
                  <a:moveTo>
                    <a:pt x="195" y="0"/>
                  </a:moveTo>
                  <a:cubicBezTo>
                    <a:pt x="159" y="0"/>
                    <a:pt x="124" y="10"/>
                    <a:pt x="95" y="31"/>
                  </a:cubicBezTo>
                  <a:cubicBezTo>
                    <a:pt x="18" y="88"/>
                    <a:pt x="1" y="197"/>
                    <a:pt x="58" y="274"/>
                  </a:cubicBezTo>
                  <a:cubicBezTo>
                    <a:pt x="90" y="319"/>
                    <a:pt x="142" y="346"/>
                    <a:pt x="197" y="346"/>
                  </a:cubicBezTo>
                  <a:cubicBezTo>
                    <a:pt x="234" y="346"/>
                    <a:pt x="270" y="334"/>
                    <a:pt x="300" y="313"/>
                  </a:cubicBezTo>
                  <a:cubicBezTo>
                    <a:pt x="376" y="256"/>
                    <a:pt x="393" y="147"/>
                    <a:pt x="338" y="71"/>
                  </a:cubicBezTo>
                  <a:cubicBezTo>
                    <a:pt x="304" y="24"/>
                    <a:pt x="249" y="0"/>
                    <a:pt x="1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4347531" y="5141012"/>
              <a:ext cx="16388" cy="15843"/>
            </a:xfrm>
            <a:custGeom>
              <a:avLst/>
              <a:gdLst/>
              <a:ahLst/>
              <a:cxnLst/>
              <a:rect l="l" t="t" r="r" b="b"/>
              <a:pathLst>
                <a:path w="361" h="349" extrusionOk="0">
                  <a:moveTo>
                    <a:pt x="179" y="47"/>
                  </a:moveTo>
                  <a:cubicBezTo>
                    <a:pt x="243" y="47"/>
                    <a:pt x="299" y="95"/>
                    <a:pt x="305" y="159"/>
                  </a:cubicBezTo>
                  <a:cubicBezTo>
                    <a:pt x="314" y="230"/>
                    <a:pt x="262" y="293"/>
                    <a:pt x="192" y="301"/>
                  </a:cubicBezTo>
                  <a:cubicBezTo>
                    <a:pt x="187" y="301"/>
                    <a:pt x="182" y="302"/>
                    <a:pt x="177" y="302"/>
                  </a:cubicBezTo>
                  <a:cubicBezTo>
                    <a:pt x="112" y="302"/>
                    <a:pt x="58" y="253"/>
                    <a:pt x="51" y="188"/>
                  </a:cubicBezTo>
                  <a:cubicBezTo>
                    <a:pt x="47" y="156"/>
                    <a:pt x="57" y="121"/>
                    <a:pt x="78" y="95"/>
                  </a:cubicBezTo>
                  <a:cubicBezTo>
                    <a:pt x="99" y="69"/>
                    <a:pt x="130" y="52"/>
                    <a:pt x="164" y="48"/>
                  </a:cubicBezTo>
                  <a:cubicBezTo>
                    <a:pt x="169" y="48"/>
                    <a:pt x="173" y="47"/>
                    <a:pt x="179" y="47"/>
                  </a:cubicBezTo>
                  <a:close/>
                  <a:moveTo>
                    <a:pt x="178" y="0"/>
                  </a:moveTo>
                  <a:cubicBezTo>
                    <a:pt x="172" y="0"/>
                    <a:pt x="165" y="1"/>
                    <a:pt x="158" y="1"/>
                  </a:cubicBezTo>
                  <a:cubicBezTo>
                    <a:pt x="113" y="7"/>
                    <a:pt x="72" y="29"/>
                    <a:pt x="42" y="65"/>
                  </a:cubicBezTo>
                  <a:cubicBezTo>
                    <a:pt x="14" y="100"/>
                    <a:pt x="0" y="147"/>
                    <a:pt x="6" y="191"/>
                  </a:cubicBezTo>
                  <a:cubicBezTo>
                    <a:pt x="15" y="283"/>
                    <a:pt x="89" y="348"/>
                    <a:pt x="179" y="348"/>
                  </a:cubicBezTo>
                  <a:cubicBezTo>
                    <a:pt x="185" y="348"/>
                    <a:pt x="190" y="348"/>
                    <a:pt x="198" y="347"/>
                  </a:cubicBezTo>
                  <a:cubicBezTo>
                    <a:pt x="292" y="337"/>
                    <a:pt x="361" y="251"/>
                    <a:pt x="350" y="156"/>
                  </a:cubicBezTo>
                  <a:cubicBezTo>
                    <a:pt x="341" y="67"/>
                    <a:pt x="267" y="0"/>
                    <a:pt x="17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4356928" y="5227535"/>
              <a:ext cx="16115" cy="15707"/>
            </a:xfrm>
            <a:custGeom>
              <a:avLst/>
              <a:gdLst/>
              <a:ahLst/>
              <a:cxnLst/>
              <a:rect l="l" t="t" r="r" b="b"/>
              <a:pathLst>
                <a:path w="355" h="346" extrusionOk="0">
                  <a:moveTo>
                    <a:pt x="177" y="44"/>
                  </a:moveTo>
                  <a:cubicBezTo>
                    <a:pt x="242" y="44"/>
                    <a:pt x="296" y="93"/>
                    <a:pt x="304" y="157"/>
                  </a:cubicBezTo>
                  <a:cubicBezTo>
                    <a:pt x="308" y="193"/>
                    <a:pt x="297" y="226"/>
                    <a:pt x="276" y="252"/>
                  </a:cubicBezTo>
                  <a:cubicBezTo>
                    <a:pt x="255" y="278"/>
                    <a:pt x="225" y="296"/>
                    <a:pt x="191" y="298"/>
                  </a:cubicBezTo>
                  <a:cubicBezTo>
                    <a:pt x="187" y="299"/>
                    <a:pt x="183" y="299"/>
                    <a:pt x="179" y="299"/>
                  </a:cubicBezTo>
                  <a:cubicBezTo>
                    <a:pt x="112" y="299"/>
                    <a:pt x="57" y="251"/>
                    <a:pt x="50" y="185"/>
                  </a:cubicBezTo>
                  <a:cubicBezTo>
                    <a:pt x="45" y="151"/>
                    <a:pt x="56" y="118"/>
                    <a:pt x="77" y="92"/>
                  </a:cubicBezTo>
                  <a:cubicBezTo>
                    <a:pt x="98" y="65"/>
                    <a:pt x="129" y="48"/>
                    <a:pt x="162" y="45"/>
                  </a:cubicBezTo>
                  <a:cubicBezTo>
                    <a:pt x="168" y="45"/>
                    <a:pt x="172" y="44"/>
                    <a:pt x="177" y="44"/>
                  </a:cubicBezTo>
                  <a:close/>
                  <a:moveTo>
                    <a:pt x="176" y="0"/>
                  </a:moveTo>
                  <a:cubicBezTo>
                    <a:pt x="170" y="0"/>
                    <a:pt x="164" y="0"/>
                    <a:pt x="158" y="1"/>
                  </a:cubicBezTo>
                  <a:cubicBezTo>
                    <a:pt x="113" y="6"/>
                    <a:pt x="72" y="28"/>
                    <a:pt x="43" y="64"/>
                  </a:cubicBezTo>
                  <a:cubicBezTo>
                    <a:pt x="14" y="99"/>
                    <a:pt x="0" y="145"/>
                    <a:pt x="6" y="192"/>
                  </a:cubicBezTo>
                  <a:cubicBezTo>
                    <a:pt x="15" y="280"/>
                    <a:pt x="89" y="346"/>
                    <a:pt x="177" y="346"/>
                  </a:cubicBezTo>
                  <a:cubicBezTo>
                    <a:pt x="184" y="346"/>
                    <a:pt x="191" y="346"/>
                    <a:pt x="196" y="345"/>
                  </a:cubicBezTo>
                  <a:cubicBezTo>
                    <a:pt x="242" y="339"/>
                    <a:pt x="283" y="317"/>
                    <a:pt x="312" y="281"/>
                  </a:cubicBezTo>
                  <a:cubicBezTo>
                    <a:pt x="341" y="246"/>
                    <a:pt x="354" y="199"/>
                    <a:pt x="348" y="154"/>
                  </a:cubicBezTo>
                  <a:cubicBezTo>
                    <a:pt x="340" y="66"/>
                    <a:pt x="264" y="0"/>
                    <a:pt x="17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4311579" y="5166796"/>
              <a:ext cx="17931" cy="15707"/>
            </a:xfrm>
            <a:custGeom>
              <a:avLst/>
              <a:gdLst/>
              <a:ahLst/>
              <a:cxnLst/>
              <a:rect l="l" t="t" r="r" b="b"/>
              <a:pathLst>
                <a:path w="395" h="346" extrusionOk="0">
                  <a:moveTo>
                    <a:pt x="196" y="44"/>
                  </a:moveTo>
                  <a:cubicBezTo>
                    <a:pt x="213" y="44"/>
                    <a:pt x="232" y="48"/>
                    <a:pt x="248" y="54"/>
                  </a:cubicBezTo>
                  <a:cubicBezTo>
                    <a:pt x="312" y="84"/>
                    <a:pt x="342" y="159"/>
                    <a:pt x="312" y="223"/>
                  </a:cubicBezTo>
                  <a:cubicBezTo>
                    <a:pt x="293" y="271"/>
                    <a:pt x="244" y="300"/>
                    <a:pt x="194" y="300"/>
                  </a:cubicBezTo>
                  <a:cubicBezTo>
                    <a:pt x="178" y="300"/>
                    <a:pt x="161" y="296"/>
                    <a:pt x="146" y="290"/>
                  </a:cubicBezTo>
                  <a:cubicBezTo>
                    <a:pt x="80" y="260"/>
                    <a:pt x="52" y="185"/>
                    <a:pt x="79" y="121"/>
                  </a:cubicBezTo>
                  <a:cubicBezTo>
                    <a:pt x="101" y="74"/>
                    <a:pt x="146" y="44"/>
                    <a:pt x="196" y="44"/>
                  </a:cubicBezTo>
                  <a:close/>
                  <a:moveTo>
                    <a:pt x="199" y="1"/>
                  </a:moveTo>
                  <a:cubicBezTo>
                    <a:pt x="129" y="1"/>
                    <a:pt x="68" y="42"/>
                    <a:pt x="38" y="103"/>
                  </a:cubicBezTo>
                  <a:cubicBezTo>
                    <a:pt x="0" y="190"/>
                    <a:pt x="40" y="293"/>
                    <a:pt x="127" y="331"/>
                  </a:cubicBezTo>
                  <a:cubicBezTo>
                    <a:pt x="149" y="340"/>
                    <a:pt x="173" y="345"/>
                    <a:pt x="196" y="345"/>
                  </a:cubicBezTo>
                  <a:cubicBezTo>
                    <a:pt x="265" y="345"/>
                    <a:pt x="328" y="305"/>
                    <a:pt x="357" y="243"/>
                  </a:cubicBezTo>
                  <a:cubicBezTo>
                    <a:pt x="395" y="156"/>
                    <a:pt x="355" y="53"/>
                    <a:pt x="268" y="15"/>
                  </a:cubicBezTo>
                  <a:cubicBezTo>
                    <a:pt x="245" y="6"/>
                    <a:pt x="222" y="1"/>
                    <a:pt x="1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4391928" y="5201796"/>
              <a:ext cx="17069" cy="15752"/>
            </a:xfrm>
            <a:custGeom>
              <a:avLst/>
              <a:gdLst/>
              <a:ahLst/>
              <a:cxnLst/>
              <a:rect l="l" t="t" r="r" b="b"/>
              <a:pathLst>
                <a:path w="376" h="347" extrusionOk="0">
                  <a:moveTo>
                    <a:pt x="179" y="46"/>
                  </a:moveTo>
                  <a:cubicBezTo>
                    <a:pt x="196" y="46"/>
                    <a:pt x="214" y="49"/>
                    <a:pt x="230" y="56"/>
                  </a:cubicBezTo>
                  <a:cubicBezTo>
                    <a:pt x="295" y="86"/>
                    <a:pt x="324" y="162"/>
                    <a:pt x="295" y="226"/>
                  </a:cubicBezTo>
                  <a:cubicBezTo>
                    <a:pt x="274" y="272"/>
                    <a:pt x="226" y="302"/>
                    <a:pt x="177" y="302"/>
                  </a:cubicBezTo>
                  <a:cubicBezTo>
                    <a:pt x="160" y="302"/>
                    <a:pt x="143" y="298"/>
                    <a:pt x="126" y="291"/>
                  </a:cubicBezTo>
                  <a:cubicBezTo>
                    <a:pt x="95" y="278"/>
                    <a:pt x="71" y="252"/>
                    <a:pt x="59" y="220"/>
                  </a:cubicBezTo>
                  <a:cubicBezTo>
                    <a:pt x="47" y="188"/>
                    <a:pt x="47" y="153"/>
                    <a:pt x="61" y="122"/>
                  </a:cubicBezTo>
                  <a:cubicBezTo>
                    <a:pt x="81" y="75"/>
                    <a:pt x="127" y="46"/>
                    <a:pt x="179" y="46"/>
                  </a:cubicBezTo>
                  <a:close/>
                  <a:moveTo>
                    <a:pt x="179" y="1"/>
                  </a:moveTo>
                  <a:cubicBezTo>
                    <a:pt x="111" y="1"/>
                    <a:pt x="48" y="42"/>
                    <a:pt x="21" y="104"/>
                  </a:cubicBezTo>
                  <a:cubicBezTo>
                    <a:pt x="2" y="146"/>
                    <a:pt x="1" y="192"/>
                    <a:pt x="18" y="236"/>
                  </a:cubicBezTo>
                  <a:cubicBezTo>
                    <a:pt x="35" y="279"/>
                    <a:pt x="66" y="313"/>
                    <a:pt x="111" y="332"/>
                  </a:cubicBezTo>
                  <a:cubicBezTo>
                    <a:pt x="133" y="341"/>
                    <a:pt x="156" y="346"/>
                    <a:pt x="180" y="346"/>
                  </a:cubicBezTo>
                  <a:cubicBezTo>
                    <a:pt x="249" y="346"/>
                    <a:pt x="310" y="305"/>
                    <a:pt x="338" y="243"/>
                  </a:cubicBezTo>
                  <a:cubicBezTo>
                    <a:pt x="375" y="158"/>
                    <a:pt x="335" y="54"/>
                    <a:pt x="249" y="15"/>
                  </a:cubicBezTo>
                  <a:cubicBezTo>
                    <a:pt x="227" y="6"/>
                    <a:pt x="202" y="1"/>
                    <a:pt x="17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4487166" y="4992843"/>
              <a:ext cx="118799" cy="118254"/>
            </a:xfrm>
            <a:custGeom>
              <a:avLst/>
              <a:gdLst/>
              <a:ahLst/>
              <a:cxnLst/>
              <a:rect l="l" t="t" r="r" b="b"/>
              <a:pathLst>
                <a:path w="2617" h="2605" extrusionOk="0">
                  <a:moveTo>
                    <a:pt x="1172" y="52"/>
                  </a:moveTo>
                  <a:cubicBezTo>
                    <a:pt x="1194" y="52"/>
                    <a:pt x="1222" y="84"/>
                    <a:pt x="1226" y="131"/>
                  </a:cubicBezTo>
                  <a:lnTo>
                    <a:pt x="1239" y="252"/>
                  </a:lnTo>
                  <a:lnTo>
                    <a:pt x="1260" y="251"/>
                  </a:lnTo>
                  <a:cubicBezTo>
                    <a:pt x="1282" y="248"/>
                    <a:pt x="1304" y="246"/>
                    <a:pt x="1326" y="246"/>
                  </a:cubicBezTo>
                  <a:cubicBezTo>
                    <a:pt x="1349" y="246"/>
                    <a:pt x="1372" y="248"/>
                    <a:pt x="1398" y="249"/>
                  </a:cubicBezTo>
                  <a:lnTo>
                    <a:pt x="1419" y="251"/>
                  </a:lnTo>
                  <a:lnTo>
                    <a:pt x="1437" y="130"/>
                  </a:lnTo>
                  <a:cubicBezTo>
                    <a:pt x="1443" y="85"/>
                    <a:pt x="1472" y="54"/>
                    <a:pt x="1498" y="54"/>
                  </a:cubicBezTo>
                  <a:cubicBezTo>
                    <a:pt x="1507" y="56"/>
                    <a:pt x="1515" y="64"/>
                    <a:pt x="1519" y="69"/>
                  </a:cubicBezTo>
                  <a:cubicBezTo>
                    <a:pt x="1532" y="88"/>
                    <a:pt x="1537" y="116"/>
                    <a:pt x="1532" y="146"/>
                  </a:cubicBezTo>
                  <a:lnTo>
                    <a:pt x="1514" y="267"/>
                  </a:lnTo>
                  <a:lnTo>
                    <a:pt x="1535" y="272"/>
                  </a:lnTo>
                  <a:cubicBezTo>
                    <a:pt x="1583" y="283"/>
                    <a:pt x="1627" y="295"/>
                    <a:pt x="1667" y="309"/>
                  </a:cubicBezTo>
                  <a:lnTo>
                    <a:pt x="1686" y="316"/>
                  </a:lnTo>
                  <a:lnTo>
                    <a:pt x="1735" y="204"/>
                  </a:lnTo>
                  <a:cubicBezTo>
                    <a:pt x="1753" y="165"/>
                    <a:pt x="1782" y="144"/>
                    <a:pt x="1803" y="144"/>
                  </a:cubicBezTo>
                  <a:cubicBezTo>
                    <a:pt x="1807" y="144"/>
                    <a:pt x="1811" y="144"/>
                    <a:pt x="1814" y="146"/>
                  </a:cubicBezTo>
                  <a:cubicBezTo>
                    <a:pt x="1823" y="149"/>
                    <a:pt x="1828" y="159"/>
                    <a:pt x="1831" y="165"/>
                  </a:cubicBezTo>
                  <a:cubicBezTo>
                    <a:pt x="1839" y="186"/>
                    <a:pt x="1837" y="215"/>
                    <a:pt x="1825" y="242"/>
                  </a:cubicBezTo>
                  <a:lnTo>
                    <a:pt x="1775" y="354"/>
                  </a:lnTo>
                  <a:lnTo>
                    <a:pt x="1794" y="364"/>
                  </a:lnTo>
                  <a:cubicBezTo>
                    <a:pt x="1837" y="386"/>
                    <a:pt x="1874" y="411"/>
                    <a:pt x="1911" y="435"/>
                  </a:cubicBezTo>
                  <a:lnTo>
                    <a:pt x="1928" y="447"/>
                  </a:lnTo>
                  <a:lnTo>
                    <a:pt x="2005" y="350"/>
                  </a:lnTo>
                  <a:cubicBezTo>
                    <a:pt x="2026" y="325"/>
                    <a:pt x="2055" y="310"/>
                    <a:pt x="2076" y="310"/>
                  </a:cubicBezTo>
                  <a:cubicBezTo>
                    <a:pt x="2084" y="310"/>
                    <a:pt x="2091" y="312"/>
                    <a:pt x="2096" y="316"/>
                  </a:cubicBezTo>
                  <a:cubicBezTo>
                    <a:pt x="2103" y="322"/>
                    <a:pt x="2106" y="331"/>
                    <a:pt x="2106" y="339"/>
                  </a:cubicBezTo>
                  <a:cubicBezTo>
                    <a:pt x="2109" y="361"/>
                    <a:pt x="2098" y="389"/>
                    <a:pt x="2080" y="412"/>
                  </a:cubicBezTo>
                  <a:lnTo>
                    <a:pt x="2003" y="507"/>
                  </a:lnTo>
                  <a:lnTo>
                    <a:pt x="2019" y="521"/>
                  </a:lnTo>
                  <a:cubicBezTo>
                    <a:pt x="2050" y="550"/>
                    <a:pt x="2081" y="582"/>
                    <a:pt x="2113" y="621"/>
                  </a:cubicBezTo>
                  <a:lnTo>
                    <a:pt x="2127" y="637"/>
                  </a:lnTo>
                  <a:lnTo>
                    <a:pt x="2225" y="565"/>
                  </a:lnTo>
                  <a:cubicBezTo>
                    <a:pt x="2245" y="550"/>
                    <a:pt x="2269" y="541"/>
                    <a:pt x="2290" y="541"/>
                  </a:cubicBezTo>
                  <a:cubicBezTo>
                    <a:pt x="2298" y="541"/>
                    <a:pt x="2314" y="542"/>
                    <a:pt x="2323" y="554"/>
                  </a:cubicBezTo>
                  <a:cubicBezTo>
                    <a:pt x="2332" y="566"/>
                    <a:pt x="2327" y="583"/>
                    <a:pt x="2324" y="592"/>
                  </a:cubicBezTo>
                  <a:cubicBezTo>
                    <a:pt x="2317" y="611"/>
                    <a:pt x="2303" y="629"/>
                    <a:pt x="2283" y="644"/>
                  </a:cubicBezTo>
                  <a:lnTo>
                    <a:pt x="2185" y="716"/>
                  </a:lnTo>
                  <a:lnTo>
                    <a:pt x="2196" y="734"/>
                  </a:lnTo>
                  <a:cubicBezTo>
                    <a:pt x="2222" y="776"/>
                    <a:pt x="2245" y="817"/>
                    <a:pt x="2264" y="855"/>
                  </a:cubicBezTo>
                  <a:lnTo>
                    <a:pt x="2272" y="875"/>
                  </a:lnTo>
                  <a:lnTo>
                    <a:pt x="2386" y="831"/>
                  </a:lnTo>
                  <a:cubicBezTo>
                    <a:pt x="2401" y="825"/>
                    <a:pt x="2417" y="822"/>
                    <a:pt x="2431" y="822"/>
                  </a:cubicBezTo>
                  <a:cubicBezTo>
                    <a:pt x="2456" y="822"/>
                    <a:pt x="2477" y="831"/>
                    <a:pt x="2482" y="845"/>
                  </a:cubicBezTo>
                  <a:cubicBezTo>
                    <a:pt x="2486" y="855"/>
                    <a:pt x="2483" y="865"/>
                    <a:pt x="2480" y="871"/>
                  </a:cubicBezTo>
                  <a:cubicBezTo>
                    <a:pt x="2470" y="891"/>
                    <a:pt x="2448" y="911"/>
                    <a:pt x="2420" y="922"/>
                  </a:cubicBezTo>
                  <a:lnTo>
                    <a:pt x="2306" y="966"/>
                  </a:lnTo>
                  <a:lnTo>
                    <a:pt x="2312" y="986"/>
                  </a:lnTo>
                  <a:cubicBezTo>
                    <a:pt x="2325" y="1030"/>
                    <a:pt x="2335" y="1074"/>
                    <a:pt x="2344" y="1119"/>
                  </a:cubicBezTo>
                  <a:lnTo>
                    <a:pt x="2348" y="1140"/>
                  </a:lnTo>
                  <a:lnTo>
                    <a:pt x="2470" y="1128"/>
                  </a:lnTo>
                  <a:cubicBezTo>
                    <a:pt x="2475" y="1127"/>
                    <a:pt x="2480" y="1127"/>
                    <a:pt x="2485" y="1127"/>
                  </a:cubicBezTo>
                  <a:cubicBezTo>
                    <a:pt x="2523" y="1127"/>
                    <a:pt x="2556" y="1145"/>
                    <a:pt x="2559" y="1167"/>
                  </a:cubicBezTo>
                  <a:cubicBezTo>
                    <a:pt x="2561" y="1190"/>
                    <a:pt x="2529" y="1219"/>
                    <a:pt x="2480" y="1225"/>
                  </a:cubicBezTo>
                  <a:lnTo>
                    <a:pt x="2359" y="1238"/>
                  </a:lnTo>
                  <a:lnTo>
                    <a:pt x="2360" y="1259"/>
                  </a:lnTo>
                  <a:cubicBezTo>
                    <a:pt x="2361" y="1301"/>
                    <a:pt x="2360" y="1344"/>
                    <a:pt x="2355" y="1397"/>
                  </a:cubicBezTo>
                  <a:lnTo>
                    <a:pt x="2354" y="1418"/>
                  </a:lnTo>
                  <a:lnTo>
                    <a:pt x="2476" y="1436"/>
                  </a:lnTo>
                  <a:cubicBezTo>
                    <a:pt x="2504" y="1440"/>
                    <a:pt x="2530" y="1455"/>
                    <a:pt x="2544" y="1471"/>
                  </a:cubicBezTo>
                  <a:cubicBezTo>
                    <a:pt x="2548" y="1477"/>
                    <a:pt x="2554" y="1486"/>
                    <a:pt x="2552" y="1497"/>
                  </a:cubicBezTo>
                  <a:cubicBezTo>
                    <a:pt x="2549" y="1518"/>
                    <a:pt x="2518" y="1534"/>
                    <a:pt x="2480" y="1534"/>
                  </a:cubicBezTo>
                  <a:cubicBezTo>
                    <a:pt x="2474" y="1534"/>
                    <a:pt x="2467" y="1534"/>
                    <a:pt x="2461" y="1533"/>
                  </a:cubicBezTo>
                  <a:lnTo>
                    <a:pt x="2340" y="1514"/>
                  </a:lnTo>
                  <a:lnTo>
                    <a:pt x="2334" y="1535"/>
                  </a:lnTo>
                  <a:cubicBezTo>
                    <a:pt x="2324" y="1583"/>
                    <a:pt x="2312" y="1628"/>
                    <a:pt x="2297" y="1667"/>
                  </a:cubicBezTo>
                  <a:lnTo>
                    <a:pt x="2290" y="1687"/>
                  </a:lnTo>
                  <a:lnTo>
                    <a:pt x="2402" y="1735"/>
                  </a:lnTo>
                  <a:cubicBezTo>
                    <a:pt x="2429" y="1747"/>
                    <a:pt x="2450" y="1767"/>
                    <a:pt x="2459" y="1788"/>
                  </a:cubicBezTo>
                  <a:cubicBezTo>
                    <a:pt x="2461" y="1794"/>
                    <a:pt x="2464" y="1804"/>
                    <a:pt x="2459" y="1813"/>
                  </a:cubicBezTo>
                  <a:cubicBezTo>
                    <a:pt x="2453" y="1826"/>
                    <a:pt x="2434" y="1834"/>
                    <a:pt x="2410" y="1834"/>
                  </a:cubicBezTo>
                  <a:cubicBezTo>
                    <a:pt x="2395" y="1834"/>
                    <a:pt x="2378" y="1830"/>
                    <a:pt x="2362" y="1824"/>
                  </a:cubicBezTo>
                  <a:lnTo>
                    <a:pt x="2250" y="1773"/>
                  </a:lnTo>
                  <a:lnTo>
                    <a:pt x="2239" y="1792"/>
                  </a:lnTo>
                  <a:cubicBezTo>
                    <a:pt x="2217" y="1835"/>
                    <a:pt x="2193" y="1873"/>
                    <a:pt x="2169" y="1909"/>
                  </a:cubicBezTo>
                  <a:lnTo>
                    <a:pt x="2157" y="1926"/>
                  </a:lnTo>
                  <a:lnTo>
                    <a:pt x="2253" y="2004"/>
                  </a:lnTo>
                  <a:cubicBezTo>
                    <a:pt x="2275" y="2023"/>
                    <a:pt x="2291" y="2047"/>
                    <a:pt x="2294" y="2070"/>
                  </a:cubicBezTo>
                  <a:cubicBezTo>
                    <a:pt x="2295" y="2077"/>
                    <a:pt x="2294" y="2087"/>
                    <a:pt x="2289" y="2095"/>
                  </a:cubicBezTo>
                  <a:cubicBezTo>
                    <a:pt x="2280" y="2105"/>
                    <a:pt x="2266" y="2106"/>
                    <a:pt x="2258" y="2106"/>
                  </a:cubicBezTo>
                  <a:cubicBezTo>
                    <a:pt x="2237" y="2106"/>
                    <a:pt x="2212" y="2097"/>
                    <a:pt x="2192" y="2080"/>
                  </a:cubicBezTo>
                  <a:lnTo>
                    <a:pt x="2097" y="2004"/>
                  </a:lnTo>
                  <a:lnTo>
                    <a:pt x="2083" y="2020"/>
                  </a:lnTo>
                  <a:cubicBezTo>
                    <a:pt x="2055" y="2050"/>
                    <a:pt x="2023" y="2079"/>
                    <a:pt x="1982" y="2114"/>
                  </a:cubicBezTo>
                  <a:lnTo>
                    <a:pt x="1966" y="2126"/>
                  </a:lnTo>
                  <a:lnTo>
                    <a:pt x="2039" y="2225"/>
                  </a:lnTo>
                  <a:cubicBezTo>
                    <a:pt x="2056" y="2250"/>
                    <a:pt x="2065" y="2277"/>
                    <a:pt x="2061" y="2299"/>
                  </a:cubicBezTo>
                  <a:cubicBezTo>
                    <a:pt x="2060" y="2306"/>
                    <a:pt x="2058" y="2316"/>
                    <a:pt x="2050" y="2321"/>
                  </a:cubicBezTo>
                  <a:cubicBezTo>
                    <a:pt x="2045" y="2325"/>
                    <a:pt x="2039" y="2327"/>
                    <a:pt x="2032" y="2327"/>
                  </a:cubicBezTo>
                  <a:cubicBezTo>
                    <a:pt x="2010" y="2327"/>
                    <a:pt x="1980" y="2310"/>
                    <a:pt x="1960" y="2282"/>
                  </a:cubicBezTo>
                  <a:lnTo>
                    <a:pt x="1888" y="2183"/>
                  </a:lnTo>
                  <a:lnTo>
                    <a:pt x="1869" y="2195"/>
                  </a:lnTo>
                  <a:cubicBezTo>
                    <a:pt x="1827" y="2223"/>
                    <a:pt x="1788" y="2244"/>
                    <a:pt x="1749" y="2261"/>
                  </a:cubicBezTo>
                  <a:lnTo>
                    <a:pt x="1730" y="2271"/>
                  </a:lnTo>
                  <a:lnTo>
                    <a:pt x="1773" y="2384"/>
                  </a:lnTo>
                  <a:cubicBezTo>
                    <a:pt x="1791" y="2430"/>
                    <a:pt x="1780" y="2472"/>
                    <a:pt x="1758" y="2480"/>
                  </a:cubicBezTo>
                  <a:cubicBezTo>
                    <a:pt x="1755" y="2481"/>
                    <a:pt x="1752" y="2481"/>
                    <a:pt x="1749" y="2481"/>
                  </a:cubicBezTo>
                  <a:cubicBezTo>
                    <a:pt x="1727" y="2481"/>
                    <a:pt x="1699" y="2460"/>
                    <a:pt x="1684" y="2420"/>
                  </a:cubicBezTo>
                  <a:lnTo>
                    <a:pt x="1638" y="2305"/>
                  </a:lnTo>
                  <a:lnTo>
                    <a:pt x="1618" y="2311"/>
                  </a:lnTo>
                  <a:cubicBezTo>
                    <a:pt x="1576" y="2325"/>
                    <a:pt x="1533" y="2335"/>
                    <a:pt x="1485" y="2343"/>
                  </a:cubicBezTo>
                  <a:lnTo>
                    <a:pt x="1464" y="2347"/>
                  </a:lnTo>
                  <a:lnTo>
                    <a:pt x="1478" y="2469"/>
                  </a:lnTo>
                  <a:cubicBezTo>
                    <a:pt x="1483" y="2520"/>
                    <a:pt x="1460" y="2557"/>
                    <a:pt x="1438" y="2559"/>
                  </a:cubicBezTo>
                  <a:lnTo>
                    <a:pt x="1436" y="2581"/>
                  </a:lnTo>
                  <a:lnTo>
                    <a:pt x="1436" y="2560"/>
                  </a:lnTo>
                  <a:cubicBezTo>
                    <a:pt x="1413" y="2560"/>
                    <a:pt x="1386" y="2528"/>
                    <a:pt x="1381" y="2481"/>
                  </a:cubicBezTo>
                  <a:lnTo>
                    <a:pt x="1368" y="2359"/>
                  </a:lnTo>
                  <a:lnTo>
                    <a:pt x="1347" y="2362"/>
                  </a:lnTo>
                  <a:cubicBezTo>
                    <a:pt x="1336" y="2362"/>
                    <a:pt x="1325" y="2362"/>
                    <a:pt x="1313" y="2362"/>
                  </a:cubicBezTo>
                  <a:cubicBezTo>
                    <a:pt x="1282" y="2362"/>
                    <a:pt x="1250" y="2360"/>
                    <a:pt x="1211" y="2357"/>
                  </a:cubicBezTo>
                  <a:lnTo>
                    <a:pt x="1190" y="2356"/>
                  </a:lnTo>
                  <a:lnTo>
                    <a:pt x="1172" y="2478"/>
                  </a:lnTo>
                  <a:cubicBezTo>
                    <a:pt x="1165" y="2522"/>
                    <a:pt x="1136" y="2552"/>
                    <a:pt x="1111" y="2552"/>
                  </a:cubicBezTo>
                  <a:cubicBezTo>
                    <a:pt x="1096" y="2550"/>
                    <a:pt x="1088" y="2536"/>
                    <a:pt x="1084" y="2526"/>
                  </a:cubicBezTo>
                  <a:cubicBezTo>
                    <a:pt x="1075" y="2508"/>
                    <a:pt x="1073" y="2484"/>
                    <a:pt x="1075" y="2462"/>
                  </a:cubicBezTo>
                  <a:lnTo>
                    <a:pt x="1094" y="2340"/>
                  </a:lnTo>
                  <a:lnTo>
                    <a:pt x="1073" y="2335"/>
                  </a:lnTo>
                  <a:cubicBezTo>
                    <a:pt x="1024" y="2325"/>
                    <a:pt x="980" y="2313"/>
                    <a:pt x="941" y="2298"/>
                  </a:cubicBezTo>
                  <a:lnTo>
                    <a:pt x="921" y="2292"/>
                  </a:lnTo>
                  <a:lnTo>
                    <a:pt x="873" y="2404"/>
                  </a:lnTo>
                  <a:cubicBezTo>
                    <a:pt x="855" y="2443"/>
                    <a:pt x="825" y="2464"/>
                    <a:pt x="805" y="2464"/>
                  </a:cubicBezTo>
                  <a:cubicBezTo>
                    <a:pt x="801" y="2464"/>
                    <a:pt x="798" y="2463"/>
                    <a:pt x="795" y="2462"/>
                  </a:cubicBezTo>
                  <a:cubicBezTo>
                    <a:pt x="773" y="2452"/>
                    <a:pt x="764" y="2410"/>
                    <a:pt x="784" y="2364"/>
                  </a:cubicBezTo>
                  <a:lnTo>
                    <a:pt x="835" y="2252"/>
                  </a:lnTo>
                  <a:lnTo>
                    <a:pt x="816" y="2241"/>
                  </a:lnTo>
                  <a:cubicBezTo>
                    <a:pt x="775" y="2220"/>
                    <a:pt x="736" y="2195"/>
                    <a:pt x="700" y="2171"/>
                  </a:cubicBezTo>
                  <a:lnTo>
                    <a:pt x="683" y="2158"/>
                  </a:lnTo>
                  <a:lnTo>
                    <a:pt x="605" y="2255"/>
                  </a:lnTo>
                  <a:cubicBezTo>
                    <a:pt x="584" y="2280"/>
                    <a:pt x="555" y="2295"/>
                    <a:pt x="533" y="2295"/>
                  </a:cubicBezTo>
                  <a:cubicBezTo>
                    <a:pt x="526" y="2295"/>
                    <a:pt x="519" y="2294"/>
                    <a:pt x="514" y="2290"/>
                  </a:cubicBezTo>
                  <a:cubicBezTo>
                    <a:pt x="495" y="2276"/>
                    <a:pt x="498" y="2232"/>
                    <a:pt x="529" y="2194"/>
                  </a:cubicBezTo>
                  <a:lnTo>
                    <a:pt x="605" y="2099"/>
                  </a:lnTo>
                  <a:lnTo>
                    <a:pt x="589" y="2084"/>
                  </a:lnTo>
                  <a:cubicBezTo>
                    <a:pt x="558" y="2057"/>
                    <a:pt x="529" y="2024"/>
                    <a:pt x="495" y="1984"/>
                  </a:cubicBezTo>
                  <a:lnTo>
                    <a:pt x="482" y="1968"/>
                  </a:lnTo>
                  <a:lnTo>
                    <a:pt x="382" y="2041"/>
                  </a:lnTo>
                  <a:cubicBezTo>
                    <a:pt x="362" y="2056"/>
                    <a:pt x="339" y="2065"/>
                    <a:pt x="318" y="2065"/>
                  </a:cubicBezTo>
                  <a:cubicBezTo>
                    <a:pt x="308" y="2065"/>
                    <a:pt x="294" y="2063"/>
                    <a:pt x="284" y="2051"/>
                  </a:cubicBezTo>
                  <a:cubicBezTo>
                    <a:pt x="272" y="2034"/>
                    <a:pt x="283" y="1992"/>
                    <a:pt x="324" y="1962"/>
                  </a:cubicBezTo>
                  <a:lnTo>
                    <a:pt x="424" y="1889"/>
                  </a:lnTo>
                  <a:lnTo>
                    <a:pt x="413" y="1871"/>
                  </a:lnTo>
                  <a:cubicBezTo>
                    <a:pt x="384" y="1828"/>
                    <a:pt x="363" y="1789"/>
                    <a:pt x="345" y="1751"/>
                  </a:cubicBezTo>
                  <a:lnTo>
                    <a:pt x="336" y="1731"/>
                  </a:lnTo>
                  <a:lnTo>
                    <a:pt x="223" y="1776"/>
                  </a:lnTo>
                  <a:cubicBezTo>
                    <a:pt x="208" y="1782"/>
                    <a:pt x="193" y="1784"/>
                    <a:pt x="179" y="1784"/>
                  </a:cubicBezTo>
                  <a:cubicBezTo>
                    <a:pt x="154" y="1784"/>
                    <a:pt x="132" y="1776"/>
                    <a:pt x="126" y="1761"/>
                  </a:cubicBezTo>
                  <a:cubicBezTo>
                    <a:pt x="123" y="1752"/>
                    <a:pt x="125" y="1744"/>
                    <a:pt x="129" y="1736"/>
                  </a:cubicBezTo>
                  <a:cubicBezTo>
                    <a:pt x="139" y="1717"/>
                    <a:pt x="161" y="1697"/>
                    <a:pt x="188" y="1687"/>
                  </a:cubicBezTo>
                  <a:lnTo>
                    <a:pt x="303" y="1641"/>
                  </a:lnTo>
                  <a:lnTo>
                    <a:pt x="297" y="1620"/>
                  </a:lnTo>
                  <a:cubicBezTo>
                    <a:pt x="283" y="1581"/>
                    <a:pt x="273" y="1538"/>
                    <a:pt x="265" y="1487"/>
                  </a:cubicBezTo>
                  <a:lnTo>
                    <a:pt x="261" y="1466"/>
                  </a:lnTo>
                  <a:lnTo>
                    <a:pt x="139" y="1480"/>
                  </a:lnTo>
                  <a:cubicBezTo>
                    <a:pt x="134" y="1480"/>
                    <a:pt x="129" y="1481"/>
                    <a:pt x="124" y="1481"/>
                  </a:cubicBezTo>
                  <a:cubicBezTo>
                    <a:pt x="85" y="1481"/>
                    <a:pt x="53" y="1462"/>
                    <a:pt x="50" y="1440"/>
                  </a:cubicBezTo>
                  <a:cubicBezTo>
                    <a:pt x="47" y="1418"/>
                    <a:pt x="80" y="1388"/>
                    <a:pt x="129" y="1383"/>
                  </a:cubicBezTo>
                  <a:lnTo>
                    <a:pt x="250" y="1370"/>
                  </a:lnTo>
                  <a:lnTo>
                    <a:pt x="249" y="1349"/>
                  </a:lnTo>
                  <a:cubicBezTo>
                    <a:pt x="247" y="1308"/>
                    <a:pt x="249" y="1264"/>
                    <a:pt x="253" y="1212"/>
                  </a:cubicBezTo>
                  <a:lnTo>
                    <a:pt x="255" y="1191"/>
                  </a:lnTo>
                  <a:lnTo>
                    <a:pt x="133" y="1172"/>
                  </a:lnTo>
                  <a:cubicBezTo>
                    <a:pt x="84" y="1165"/>
                    <a:pt x="54" y="1134"/>
                    <a:pt x="56" y="1111"/>
                  </a:cubicBezTo>
                  <a:cubicBezTo>
                    <a:pt x="60" y="1090"/>
                    <a:pt x="90" y="1074"/>
                    <a:pt x="126" y="1074"/>
                  </a:cubicBezTo>
                  <a:cubicBezTo>
                    <a:pt x="133" y="1074"/>
                    <a:pt x="140" y="1075"/>
                    <a:pt x="147" y="1076"/>
                  </a:cubicBezTo>
                  <a:lnTo>
                    <a:pt x="268" y="1095"/>
                  </a:lnTo>
                  <a:lnTo>
                    <a:pt x="274" y="1074"/>
                  </a:lnTo>
                  <a:cubicBezTo>
                    <a:pt x="284" y="1023"/>
                    <a:pt x="297" y="981"/>
                    <a:pt x="311" y="942"/>
                  </a:cubicBezTo>
                  <a:lnTo>
                    <a:pt x="319" y="922"/>
                  </a:lnTo>
                  <a:lnTo>
                    <a:pt x="207" y="872"/>
                  </a:lnTo>
                  <a:cubicBezTo>
                    <a:pt x="162" y="853"/>
                    <a:pt x="140" y="814"/>
                    <a:pt x="149" y="795"/>
                  </a:cubicBezTo>
                  <a:cubicBezTo>
                    <a:pt x="155" y="782"/>
                    <a:pt x="174" y="774"/>
                    <a:pt x="197" y="774"/>
                  </a:cubicBezTo>
                  <a:cubicBezTo>
                    <a:pt x="212" y="774"/>
                    <a:pt x="230" y="777"/>
                    <a:pt x="246" y="785"/>
                  </a:cubicBezTo>
                  <a:lnTo>
                    <a:pt x="358" y="834"/>
                  </a:lnTo>
                  <a:lnTo>
                    <a:pt x="369" y="817"/>
                  </a:lnTo>
                  <a:cubicBezTo>
                    <a:pt x="390" y="775"/>
                    <a:pt x="414" y="735"/>
                    <a:pt x="440" y="699"/>
                  </a:cubicBezTo>
                  <a:lnTo>
                    <a:pt x="452" y="682"/>
                  </a:lnTo>
                  <a:lnTo>
                    <a:pt x="357" y="606"/>
                  </a:lnTo>
                  <a:cubicBezTo>
                    <a:pt x="319" y="574"/>
                    <a:pt x="307" y="533"/>
                    <a:pt x="321" y="515"/>
                  </a:cubicBezTo>
                  <a:cubicBezTo>
                    <a:pt x="330" y="505"/>
                    <a:pt x="341" y="502"/>
                    <a:pt x="351" y="502"/>
                  </a:cubicBezTo>
                  <a:cubicBezTo>
                    <a:pt x="372" y="502"/>
                    <a:pt x="397" y="513"/>
                    <a:pt x="416" y="529"/>
                  </a:cubicBezTo>
                  <a:lnTo>
                    <a:pt x="511" y="606"/>
                  </a:lnTo>
                  <a:lnTo>
                    <a:pt x="526" y="590"/>
                  </a:lnTo>
                  <a:cubicBezTo>
                    <a:pt x="552" y="560"/>
                    <a:pt x="584" y="531"/>
                    <a:pt x="626" y="496"/>
                  </a:cubicBezTo>
                  <a:lnTo>
                    <a:pt x="642" y="483"/>
                  </a:lnTo>
                  <a:lnTo>
                    <a:pt x="569" y="384"/>
                  </a:lnTo>
                  <a:cubicBezTo>
                    <a:pt x="552" y="360"/>
                    <a:pt x="543" y="333"/>
                    <a:pt x="547" y="310"/>
                  </a:cubicBezTo>
                  <a:cubicBezTo>
                    <a:pt x="548" y="304"/>
                    <a:pt x="551" y="293"/>
                    <a:pt x="558" y="287"/>
                  </a:cubicBezTo>
                  <a:cubicBezTo>
                    <a:pt x="563" y="284"/>
                    <a:pt x="569" y="283"/>
                    <a:pt x="575" y="283"/>
                  </a:cubicBezTo>
                  <a:cubicBezTo>
                    <a:pt x="597" y="283"/>
                    <a:pt x="627" y="300"/>
                    <a:pt x="647" y="327"/>
                  </a:cubicBezTo>
                  <a:lnTo>
                    <a:pt x="720" y="426"/>
                  </a:lnTo>
                  <a:lnTo>
                    <a:pt x="738" y="415"/>
                  </a:lnTo>
                  <a:cubicBezTo>
                    <a:pt x="783" y="385"/>
                    <a:pt x="821" y="364"/>
                    <a:pt x="858" y="348"/>
                  </a:cubicBezTo>
                  <a:lnTo>
                    <a:pt x="878" y="339"/>
                  </a:lnTo>
                  <a:lnTo>
                    <a:pt x="835" y="224"/>
                  </a:lnTo>
                  <a:cubicBezTo>
                    <a:pt x="824" y="196"/>
                    <a:pt x="822" y="168"/>
                    <a:pt x="831" y="148"/>
                  </a:cubicBezTo>
                  <a:cubicBezTo>
                    <a:pt x="835" y="142"/>
                    <a:pt x="840" y="132"/>
                    <a:pt x="848" y="129"/>
                  </a:cubicBezTo>
                  <a:cubicBezTo>
                    <a:pt x="851" y="128"/>
                    <a:pt x="854" y="128"/>
                    <a:pt x="857" y="128"/>
                  </a:cubicBezTo>
                  <a:cubicBezTo>
                    <a:pt x="879" y="128"/>
                    <a:pt x="909" y="149"/>
                    <a:pt x="924" y="190"/>
                  </a:cubicBezTo>
                  <a:lnTo>
                    <a:pt x="969" y="305"/>
                  </a:lnTo>
                  <a:lnTo>
                    <a:pt x="989" y="299"/>
                  </a:lnTo>
                  <a:cubicBezTo>
                    <a:pt x="1031" y="285"/>
                    <a:pt x="1075" y="275"/>
                    <a:pt x="1122" y="267"/>
                  </a:cubicBezTo>
                  <a:lnTo>
                    <a:pt x="1143" y="263"/>
                  </a:lnTo>
                  <a:lnTo>
                    <a:pt x="1130" y="141"/>
                  </a:lnTo>
                  <a:cubicBezTo>
                    <a:pt x="1127" y="111"/>
                    <a:pt x="1133" y="83"/>
                    <a:pt x="1147" y="65"/>
                  </a:cubicBezTo>
                  <a:cubicBezTo>
                    <a:pt x="1151" y="59"/>
                    <a:pt x="1158" y="53"/>
                    <a:pt x="1172" y="52"/>
                  </a:cubicBezTo>
                  <a:close/>
                  <a:moveTo>
                    <a:pt x="1164" y="0"/>
                  </a:moveTo>
                  <a:cubicBezTo>
                    <a:pt x="1144" y="3"/>
                    <a:pt x="1126" y="14"/>
                    <a:pt x="1111" y="31"/>
                  </a:cubicBezTo>
                  <a:cubicBezTo>
                    <a:pt x="1090" y="57"/>
                    <a:pt x="1079" y="98"/>
                    <a:pt x="1084" y="140"/>
                  </a:cubicBezTo>
                  <a:lnTo>
                    <a:pt x="1091" y="221"/>
                  </a:lnTo>
                  <a:cubicBezTo>
                    <a:pt x="1058" y="227"/>
                    <a:pt x="1026" y="234"/>
                    <a:pt x="994" y="244"/>
                  </a:cubicBezTo>
                  <a:lnTo>
                    <a:pt x="964" y="169"/>
                  </a:lnTo>
                  <a:cubicBezTo>
                    <a:pt x="944" y="114"/>
                    <a:pt x="897" y="77"/>
                    <a:pt x="854" y="77"/>
                  </a:cubicBezTo>
                  <a:cubicBezTo>
                    <a:pt x="846" y="77"/>
                    <a:pt x="838" y="79"/>
                    <a:pt x="830" y="82"/>
                  </a:cubicBezTo>
                  <a:cubicBezTo>
                    <a:pt x="811" y="90"/>
                    <a:pt x="796" y="105"/>
                    <a:pt x="787" y="126"/>
                  </a:cubicBezTo>
                  <a:cubicBezTo>
                    <a:pt x="773" y="157"/>
                    <a:pt x="773" y="200"/>
                    <a:pt x="789" y="238"/>
                  </a:cubicBezTo>
                  <a:lnTo>
                    <a:pt x="819" y="312"/>
                  </a:lnTo>
                  <a:cubicBezTo>
                    <a:pt x="791" y="326"/>
                    <a:pt x="763" y="342"/>
                    <a:pt x="731" y="361"/>
                  </a:cubicBezTo>
                  <a:lnTo>
                    <a:pt x="684" y="297"/>
                  </a:lnTo>
                  <a:cubicBezTo>
                    <a:pt x="655" y="257"/>
                    <a:pt x="613" y="234"/>
                    <a:pt x="575" y="234"/>
                  </a:cubicBezTo>
                  <a:cubicBezTo>
                    <a:pt x="559" y="234"/>
                    <a:pt x="544" y="239"/>
                    <a:pt x="531" y="248"/>
                  </a:cubicBezTo>
                  <a:cubicBezTo>
                    <a:pt x="515" y="260"/>
                    <a:pt x="505" y="279"/>
                    <a:pt x="501" y="301"/>
                  </a:cubicBezTo>
                  <a:cubicBezTo>
                    <a:pt x="496" y="335"/>
                    <a:pt x="508" y="375"/>
                    <a:pt x="532" y="408"/>
                  </a:cubicBezTo>
                  <a:lnTo>
                    <a:pt x="581" y="474"/>
                  </a:lnTo>
                  <a:cubicBezTo>
                    <a:pt x="552" y="497"/>
                    <a:pt x="529" y="519"/>
                    <a:pt x="508" y="542"/>
                  </a:cubicBezTo>
                  <a:lnTo>
                    <a:pt x="446" y="492"/>
                  </a:lnTo>
                  <a:cubicBezTo>
                    <a:pt x="417" y="469"/>
                    <a:pt x="382" y="457"/>
                    <a:pt x="352" y="457"/>
                  </a:cubicBezTo>
                  <a:cubicBezTo>
                    <a:pt x="325" y="457"/>
                    <a:pt x="301" y="466"/>
                    <a:pt x="286" y="484"/>
                  </a:cubicBezTo>
                  <a:cubicBezTo>
                    <a:pt x="253" y="524"/>
                    <a:pt x="272" y="593"/>
                    <a:pt x="328" y="639"/>
                  </a:cubicBezTo>
                  <a:lnTo>
                    <a:pt x="391" y="690"/>
                  </a:lnTo>
                  <a:cubicBezTo>
                    <a:pt x="372" y="717"/>
                    <a:pt x="355" y="745"/>
                    <a:pt x="339" y="775"/>
                  </a:cubicBezTo>
                  <a:lnTo>
                    <a:pt x="265" y="743"/>
                  </a:lnTo>
                  <a:cubicBezTo>
                    <a:pt x="243" y="733"/>
                    <a:pt x="220" y="728"/>
                    <a:pt x="199" y="728"/>
                  </a:cubicBezTo>
                  <a:cubicBezTo>
                    <a:pt x="158" y="728"/>
                    <a:pt x="122" y="745"/>
                    <a:pt x="108" y="776"/>
                  </a:cubicBezTo>
                  <a:cubicBezTo>
                    <a:pt x="87" y="825"/>
                    <a:pt x="123" y="886"/>
                    <a:pt x="188" y="915"/>
                  </a:cubicBezTo>
                  <a:lnTo>
                    <a:pt x="261" y="946"/>
                  </a:lnTo>
                  <a:cubicBezTo>
                    <a:pt x="250" y="976"/>
                    <a:pt x="243" y="1008"/>
                    <a:pt x="234" y="1043"/>
                  </a:cubicBezTo>
                  <a:lnTo>
                    <a:pt x="154" y="1031"/>
                  </a:lnTo>
                  <a:cubicBezTo>
                    <a:pt x="145" y="1029"/>
                    <a:pt x="137" y="1029"/>
                    <a:pt x="128" y="1029"/>
                  </a:cubicBezTo>
                  <a:cubicBezTo>
                    <a:pt x="67" y="1029"/>
                    <a:pt x="18" y="1060"/>
                    <a:pt x="12" y="1104"/>
                  </a:cubicBezTo>
                  <a:cubicBezTo>
                    <a:pt x="4" y="1157"/>
                    <a:pt x="54" y="1207"/>
                    <a:pt x="127" y="1218"/>
                  </a:cubicBezTo>
                  <a:lnTo>
                    <a:pt x="206" y="1230"/>
                  </a:lnTo>
                  <a:cubicBezTo>
                    <a:pt x="203" y="1266"/>
                    <a:pt x="202" y="1298"/>
                    <a:pt x="203" y="1330"/>
                  </a:cubicBezTo>
                  <a:lnTo>
                    <a:pt x="124" y="1339"/>
                  </a:lnTo>
                  <a:cubicBezTo>
                    <a:pt x="51" y="1346"/>
                    <a:pt x="0" y="1393"/>
                    <a:pt x="6" y="1446"/>
                  </a:cubicBezTo>
                  <a:cubicBezTo>
                    <a:pt x="10" y="1492"/>
                    <a:pt x="60" y="1527"/>
                    <a:pt x="122" y="1527"/>
                  </a:cubicBezTo>
                  <a:cubicBezTo>
                    <a:pt x="130" y="1527"/>
                    <a:pt x="137" y="1526"/>
                    <a:pt x="145" y="1525"/>
                  </a:cubicBezTo>
                  <a:lnTo>
                    <a:pt x="225" y="1516"/>
                  </a:lnTo>
                  <a:cubicBezTo>
                    <a:pt x="232" y="1552"/>
                    <a:pt x="240" y="1583"/>
                    <a:pt x="249" y="1614"/>
                  </a:cubicBezTo>
                  <a:lnTo>
                    <a:pt x="174" y="1642"/>
                  </a:lnTo>
                  <a:cubicBezTo>
                    <a:pt x="134" y="1657"/>
                    <a:pt x="103" y="1684"/>
                    <a:pt x="90" y="1716"/>
                  </a:cubicBezTo>
                  <a:cubicBezTo>
                    <a:pt x="81" y="1737"/>
                    <a:pt x="80" y="1759"/>
                    <a:pt x="87" y="1777"/>
                  </a:cubicBezTo>
                  <a:cubicBezTo>
                    <a:pt x="100" y="1810"/>
                    <a:pt x="139" y="1829"/>
                    <a:pt x="184" y="1829"/>
                  </a:cubicBezTo>
                  <a:cubicBezTo>
                    <a:pt x="203" y="1829"/>
                    <a:pt x="223" y="1826"/>
                    <a:pt x="242" y="1818"/>
                  </a:cubicBezTo>
                  <a:lnTo>
                    <a:pt x="317" y="1789"/>
                  </a:lnTo>
                  <a:cubicBezTo>
                    <a:pt x="331" y="1816"/>
                    <a:pt x="346" y="1846"/>
                    <a:pt x="365" y="1876"/>
                  </a:cubicBezTo>
                  <a:lnTo>
                    <a:pt x="301" y="1924"/>
                  </a:lnTo>
                  <a:cubicBezTo>
                    <a:pt x="241" y="1967"/>
                    <a:pt x="220" y="2035"/>
                    <a:pt x="251" y="2077"/>
                  </a:cubicBezTo>
                  <a:cubicBezTo>
                    <a:pt x="267" y="2097"/>
                    <a:pt x="293" y="2107"/>
                    <a:pt x="322" y="2107"/>
                  </a:cubicBezTo>
                  <a:cubicBezTo>
                    <a:pt x="351" y="2107"/>
                    <a:pt x="384" y="2097"/>
                    <a:pt x="413" y="2076"/>
                  </a:cubicBezTo>
                  <a:lnTo>
                    <a:pt x="477" y="2027"/>
                  </a:lnTo>
                  <a:cubicBezTo>
                    <a:pt x="501" y="2056"/>
                    <a:pt x="524" y="2079"/>
                    <a:pt x="546" y="2100"/>
                  </a:cubicBezTo>
                  <a:lnTo>
                    <a:pt x="496" y="2162"/>
                  </a:lnTo>
                  <a:cubicBezTo>
                    <a:pt x="450" y="2219"/>
                    <a:pt x="447" y="2289"/>
                    <a:pt x="488" y="2324"/>
                  </a:cubicBezTo>
                  <a:cubicBezTo>
                    <a:pt x="501" y="2334"/>
                    <a:pt x="517" y="2339"/>
                    <a:pt x="535" y="2339"/>
                  </a:cubicBezTo>
                  <a:cubicBezTo>
                    <a:pt x="571" y="2339"/>
                    <a:pt x="613" y="2318"/>
                    <a:pt x="642" y="2281"/>
                  </a:cubicBezTo>
                  <a:lnTo>
                    <a:pt x="692" y="2218"/>
                  </a:lnTo>
                  <a:cubicBezTo>
                    <a:pt x="719" y="2236"/>
                    <a:pt x="747" y="2253"/>
                    <a:pt x="778" y="2269"/>
                  </a:cubicBezTo>
                  <a:lnTo>
                    <a:pt x="745" y="2343"/>
                  </a:lnTo>
                  <a:cubicBezTo>
                    <a:pt x="715" y="2410"/>
                    <a:pt x="730" y="2479"/>
                    <a:pt x="779" y="2500"/>
                  </a:cubicBezTo>
                  <a:cubicBezTo>
                    <a:pt x="788" y="2503"/>
                    <a:pt x="797" y="2505"/>
                    <a:pt x="806" y="2505"/>
                  </a:cubicBezTo>
                  <a:cubicBezTo>
                    <a:pt x="848" y="2505"/>
                    <a:pt x="895" y="2471"/>
                    <a:pt x="918" y="2418"/>
                  </a:cubicBezTo>
                  <a:lnTo>
                    <a:pt x="950" y="2346"/>
                  </a:lnTo>
                  <a:cubicBezTo>
                    <a:pt x="979" y="2356"/>
                    <a:pt x="1011" y="2364"/>
                    <a:pt x="1046" y="2373"/>
                  </a:cubicBezTo>
                  <a:lnTo>
                    <a:pt x="1034" y="2452"/>
                  </a:lnTo>
                  <a:cubicBezTo>
                    <a:pt x="1029" y="2485"/>
                    <a:pt x="1032" y="2517"/>
                    <a:pt x="1045" y="2543"/>
                  </a:cubicBezTo>
                  <a:cubicBezTo>
                    <a:pt x="1057" y="2572"/>
                    <a:pt x="1079" y="2590"/>
                    <a:pt x="1106" y="2595"/>
                  </a:cubicBezTo>
                  <a:cubicBezTo>
                    <a:pt x="1109" y="2595"/>
                    <a:pt x="1113" y="2595"/>
                    <a:pt x="1117" y="2595"/>
                  </a:cubicBezTo>
                  <a:cubicBezTo>
                    <a:pt x="1165" y="2595"/>
                    <a:pt x="1210" y="2546"/>
                    <a:pt x="1220" y="2481"/>
                  </a:cubicBezTo>
                  <a:lnTo>
                    <a:pt x="1231" y="2402"/>
                  </a:lnTo>
                  <a:cubicBezTo>
                    <a:pt x="1259" y="2404"/>
                    <a:pt x="1284" y="2405"/>
                    <a:pt x="1308" y="2405"/>
                  </a:cubicBezTo>
                  <a:cubicBezTo>
                    <a:pt x="1316" y="2405"/>
                    <a:pt x="1323" y="2405"/>
                    <a:pt x="1331" y="2405"/>
                  </a:cubicBezTo>
                  <a:lnTo>
                    <a:pt x="1341" y="2484"/>
                  </a:lnTo>
                  <a:cubicBezTo>
                    <a:pt x="1348" y="2552"/>
                    <a:pt x="1390" y="2604"/>
                    <a:pt x="1441" y="2604"/>
                  </a:cubicBezTo>
                  <a:lnTo>
                    <a:pt x="1448" y="2604"/>
                  </a:lnTo>
                  <a:cubicBezTo>
                    <a:pt x="1501" y="2599"/>
                    <a:pt x="1537" y="2537"/>
                    <a:pt x="1530" y="2464"/>
                  </a:cubicBezTo>
                  <a:lnTo>
                    <a:pt x="1520" y="2385"/>
                  </a:lnTo>
                  <a:cubicBezTo>
                    <a:pt x="1554" y="2378"/>
                    <a:pt x="1586" y="2370"/>
                    <a:pt x="1617" y="2362"/>
                  </a:cubicBezTo>
                  <a:lnTo>
                    <a:pt x="1647" y="2436"/>
                  </a:lnTo>
                  <a:cubicBezTo>
                    <a:pt x="1668" y="2492"/>
                    <a:pt x="1713" y="2529"/>
                    <a:pt x="1755" y="2529"/>
                  </a:cubicBezTo>
                  <a:cubicBezTo>
                    <a:pt x="1764" y="2529"/>
                    <a:pt x="1772" y="2527"/>
                    <a:pt x="1781" y="2524"/>
                  </a:cubicBezTo>
                  <a:cubicBezTo>
                    <a:pt x="1830" y="2504"/>
                    <a:pt x="1848" y="2435"/>
                    <a:pt x="1822" y="2368"/>
                  </a:cubicBezTo>
                  <a:lnTo>
                    <a:pt x="1793" y="2294"/>
                  </a:lnTo>
                  <a:cubicBezTo>
                    <a:pt x="1821" y="2281"/>
                    <a:pt x="1849" y="2263"/>
                    <a:pt x="1880" y="2246"/>
                  </a:cubicBezTo>
                  <a:lnTo>
                    <a:pt x="1927" y="2310"/>
                  </a:lnTo>
                  <a:cubicBezTo>
                    <a:pt x="1957" y="2350"/>
                    <a:pt x="1997" y="2373"/>
                    <a:pt x="2036" y="2373"/>
                  </a:cubicBezTo>
                  <a:cubicBezTo>
                    <a:pt x="2053" y="2373"/>
                    <a:pt x="2069" y="2368"/>
                    <a:pt x="2080" y="2358"/>
                  </a:cubicBezTo>
                  <a:cubicBezTo>
                    <a:pt x="2096" y="2347"/>
                    <a:pt x="2106" y="2329"/>
                    <a:pt x="2111" y="2306"/>
                  </a:cubicBezTo>
                  <a:cubicBezTo>
                    <a:pt x="2116" y="2272"/>
                    <a:pt x="2104" y="2232"/>
                    <a:pt x="2080" y="2198"/>
                  </a:cubicBezTo>
                  <a:lnTo>
                    <a:pt x="2033" y="2133"/>
                  </a:lnTo>
                  <a:cubicBezTo>
                    <a:pt x="2060" y="2109"/>
                    <a:pt x="2084" y="2087"/>
                    <a:pt x="2105" y="2064"/>
                  </a:cubicBezTo>
                  <a:lnTo>
                    <a:pt x="2168" y="2115"/>
                  </a:lnTo>
                  <a:cubicBezTo>
                    <a:pt x="2196" y="2138"/>
                    <a:pt x="2231" y="2150"/>
                    <a:pt x="2262" y="2150"/>
                  </a:cubicBezTo>
                  <a:cubicBezTo>
                    <a:pt x="2289" y="2150"/>
                    <a:pt x="2313" y="2141"/>
                    <a:pt x="2328" y="2122"/>
                  </a:cubicBezTo>
                  <a:cubicBezTo>
                    <a:pt x="2342" y="2106"/>
                    <a:pt x="2347" y="2087"/>
                    <a:pt x="2344" y="2064"/>
                  </a:cubicBezTo>
                  <a:cubicBezTo>
                    <a:pt x="2340" y="2030"/>
                    <a:pt x="2318" y="1995"/>
                    <a:pt x="2286" y="1968"/>
                  </a:cubicBezTo>
                  <a:lnTo>
                    <a:pt x="2224" y="1919"/>
                  </a:lnTo>
                  <a:cubicBezTo>
                    <a:pt x="2243" y="1892"/>
                    <a:pt x="2259" y="1863"/>
                    <a:pt x="2275" y="1833"/>
                  </a:cubicBezTo>
                  <a:lnTo>
                    <a:pt x="2349" y="1866"/>
                  </a:lnTo>
                  <a:cubicBezTo>
                    <a:pt x="2371" y="1875"/>
                    <a:pt x="2393" y="1880"/>
                    <a:pt x="2415" y="1880"/>
                  </a:cubicBezTo>
                  <a:cubicBezTo>
                    <a:pt x="2456" y="1880"/>
                    <a:pt x="2493" y="1862"/>
                    <a:pt x="2506" y="1831"/>
                  </a:cubicBezTo>
                  <a:cubicBezTo>
                    <a:pt x="2514" y="1813"/>
                    <a:pt x="2514" y="1792"/>
                    <a:pt x="2506" y="1771"/>
                  </a:cubicBezTo>
                  <a:cubicBezTo>
                    <a:pt x="2495" y="1739"/>
                    <a:pt x="2464" y="1709"/>
                    <a:pt x="2424" y="1692"/>
                  </a:cubicBezTo>
                  <a:lnTo>
                    <a:pt x="2352" y="1660"/>
                  </a:lnTo>
                  <a:cubicBezTo>
                    <a:pt x="2363" y="1630"/>
                    <a:pt x="2371" y="1598"/>
                    <a:pt x="2380" y="1564"/>
                  </a:cubicBezTo>
                  <a:lnTo>
                    <a:pt x="2459" y="1576"/>
                  </a:lnTo>
                  <a:cubicBezTo>
                    <a:pt x="2468" y="1577"/>
                    <a:pt x="2478" y="1578"/>
                    <a:pt x="2487" y="1578"/>
                  </a:cubicBezTo>
                  <a:cubicBezTo>
                    <a:pt x="2547" y="1578"/>
                    <a:pt x="2594" y="1546"/>
                    <a:pt x="2602" y="1502"/>
                  </a:cubicBezTo>
                  <a:cubicBezTo>
                    <a:pt x="2605" y="1482"/>
                    <a:pt x="2600" y="1461"/>
                    <a:pt x="2586" y="1443"/>
                  </a:cubicBezTo>
                  <a:cubicBezTo>
                    <a:pt x="2566" y="1414"/>
                    <a:pt x="2529" y="1394"/>
                    <a:pt x="2489" y="1388"/>
                  </a:cubicBezTo>
                  <a:lnTo>
                    <a:pt x="2410" y="1377"/>
                  </a:lnTo>
                  <a:cubicBezTo>
                    <a:pt x="2412" y="1340"/>
                    <a:pt x="2413" y="1308"/>
                    <a:pt x="2412" y="1276"/>
                  </a:cubicBezTo>
                  <a:lnTo>
                    <a:pt x="2491" y="1268"/>
                  </a:lnTo>
                  <a:cubicBezTo>
                    <a:pt x="2564" y="1261"/>
                    <a:pt x="2617" y="1213"/>
                    <a:pt x="2611" y="1160"/>
                  </a:cubicBezTo>
                  <a:cubicBezTo>
                    <a:pt x="2606" y="1114"/>
                    <a:pt x="2555" y="1080"/>
                    <a:pt x="2491" y="1080"/>
                  </a:cubicBezTo>
                  <a:cubicBezTo>
                    <a:pt x="2485" y="1080"/>
                    <a:pt x="2477" y="1080"/>
                    <a:pt x="2470" y="1081"/>
                  </a:cubicBezTo>
                  <a:lnTo>
                    <a:pt x="2390" y="1091"/>
                  </a:lnTo>
                  <a:cubicBezTo>
                    <a:pt x="2384" y="1057"/>
                    <a:pt x="2375" y="1025"/>
                    <a:pt x="2366" y="993"/>
                  </a:cubicBezTo>
                  <a:lnTo>
                    <a:pt x="2442" y="964"/>
                  </a:lnTo>
                  <a:cubicBezTo>
                    <a:pt x="2480" y="949"/>
                    <a:pt x="2511" y="922"/>
                    <a:pt x="2526" y="890"/>
                  </a:cubicBezTo>
                  <a:cubicBezTo>
                    <a:pt x="2535" y="869"/>
                    <a:pt x="2537" y="848"/>
                    <a:pt x="2528" y="829"/>
                  </a:cubicBezTo>
                  <a:cubicBezTo>
                    <a:pt x="2516" y="796"/>
                    <a:pt x="2477" y="777"/>
                    <a:pt x="2432" y="777"/>
                  </a:cubicBezTo>
                  <a:cubicBezTo>
                    <a:pt x="2413" y="777"/>
                    <a:pt x="2393" y="781"/>
                    <a:pt x="2373" y="788"/>
                  </a:cubicBezTo>
                  <a:lnTo>
                    <a:pt x="2299" y="818"/>
                  </a:lnTo>
                  <a:cubicBezTo>
                    <a:pt x="2285" y="788"/>
                    <a:pt x="2269" y="761"/>
                    <a:pt x="2250" y="730"/>
                  </a:cubicBezTo>
                  <a:lnTo>
                    <a:pt x="2315" y="683"/>
                  </a:lnTo>
                  <a:cubicBezTo>
                    <a:pt x="2342" y="664"/>
                    <a:pt x="2361" y="638"/>
                    <a:pt x="2371" y="611"/>
                  </a:cubicBezTo>
                  <a:cubicBezTo>
                    <a:pt x="2382" y="580"/>
                    <a:pt x="2380" y="551"/>
                    <a:pt x="2365" y="530"/>
                  </a:cubicBezTo>
                  <a:cubicBezTo>
                    <a:pt x="2350" y="510"/>
                    <a:pt x="2323" y="500"/>
                    <a:pt x="2294" y="500"/>
                  </a:cubicBezTo>
                  <a:cubicBezTo>
                    <a:pt x="2265" y="500"/>
                    <a:pt x="2232" y="510"/>
                    <a:pt x="2205" y="530"/>
                  </a:cubicBezTo>
                  <a:lnTo>
                    <a:pt x="2139" y="577"/>
                  </a:lnTo>
                  <a:cubicBezTo>
                    <a:pt x="2117" y="551"/>
                    <a:pt x="2094" y="527"/>
                    <a:pt x="2071" y="505"/>
                  </a:cubicBezTo>
                  <a:lnTo>
                    <a:pt x="2121" y="443"/>
                  </a:lnTo>
                  <a:cubicBezTo>
                    <a:pt x="2148" y="411"/>
                    <a:pt x="2160" y="370"/>
                    <a:pt x="2157" y="338"/>
                  </a:cubicBezTo>
                  <a:cubicBezTo>
                    <a:pt x="2154" y="316"/>
                    <a:pt x="2144" y="297"/>
                    <a:pt x="2129" y="284"/>
                  </a:cubicBezTo>
                  <a:cubicBezTo>
                    <a:pt x="2116" y="274"/>
                    <a:pt x="2099" y="269"/>
                    <a:pt x="2082" y="269"/>
                  </a:cubicBezTo>
                  <a:cubicBezTo>
                    <a:pt x="2045" y="269"/>
                    <a:pt x="2003" y="289"/>
                    <a:pt x="1974" y="326"/>
                  </a:cubicBezTo>
                  <a:lnTo>
                    <a:pt x="1923" y="387"/>
                  </a:lnTo>
                  <a:cubicBezTo>
                    <a:pt x="1897" y="369"/>
                    <a:pt x="1868" y="353"/>
                    <a:pt x="1838" y="337"/>
                  </a:cubicBezTo>
                  <a:lnTo>
                    <a:pt x="1869" y="263"/>
                  </a:lnTo>
                  <a:cubicBezTo>
                    <a:pt x="1886" y="224"/>
                    <a:pt x="1889" y="182"/>
                    <a:pt x="1878" y="150"/>
                  </a:cubicBezTo>
                  <a:cubicBezTo>
                    <a:pt x="1869" y="129"/>
                    <a:pt x="1854" y="113"/>
                    <a:pt x="1837" y="106"/>
                  </a:cubicBezTo>
                  <a:cubicBezTo>
                    <a:pt x="1827" y="102"/>
                    <a:pt x="1818" y="100"/>
                    <a:pt x="1808" y="100"/>
                  </a:cubicBezTo>
                  <a:cubicBezTo>
                    <a:pt x="1766" y="100"/>
                    <a:pt x="1721" y="134"/>
                    <a:pt x="1698" y="186"/>
                  </a:cubicBezTo>
                  <a:lnTo>
                    <a:pt x="1667" y="259"/>
                  </a:lnTo>
                  <a:cubicBezTo>
                    <a:pt x="1636" y="248"/>
                    <a:pt x="1604" y="240"/>
                    <a:pt x="1570" y="231"/>
                  </a:cubicBezTo>
                  <a:lnTo>
                    <a:pt x="1582" y="152"/>
                  </a:lnTo>
                  <a:cubicBezTo>
                    <a:pt x="1589" y="111"/>
                    <a:pt x="1580" y="69"/>
                    <a:pt x="1559" y="41"/>
                  </a:cubicBezTo>
                  <a:cubicBezTo>
                    <a:pt x="1546" y="22"/>
                    <a:pt x="1528" y="12"/>
                    <a:pt x="1509" y="8"/>
                  </a:cubicBezTo>
                  <a:cubicBezTo>
                    <a:pt x="1506" y="7"/>
                    <a:pt x="1503" y="7"/>
                    <a:pt x="1500" y="7"/>
                  </a:cubicBezTo>
                  <a:cubicBezTo>
                    <a:pt x="1451" y="7"/>
                    <a:pt x="1405" y="56"/>
                    <a:pt x="1395" y="122"/>
                  </a:cubicBezTo>
                  <a:lnTo>
                    <a:pt x="1383" y="201"/>
                  </a:lnTo>
                  <a:cubicBezTo>
                    <a:pt x="1356" y="198"/>
                    <a:pt x="1331" y="197"/>
                    <a:pt x="1307" y="197"/>
                  </a:cubicBezTo>
                  <a:cubicBezTo>
                    <a:pt x="1299" y="197"/>
                    <a:pt x="1291" y="197"/>
                    <a:pt x="1283" y="198"/>
                  </a:cubicBezTo>
                  <a:lnTo>
                    <a:pt x="1272" y="121"/>
                  </a:lnTo>
                  <a:cubicBezTo>
                    <a:pt x="1266" y="52"/>
                    <a:pt x="1222" y="0"/>
                    <a:pt x="117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500013" y="5006915"/>
              <a:ext cx="92787" cy="90154"/>
            </a:xfrm>
            <a:custGeom>
              <a:avLst/>
              <a:gdLst/>
              <a:ahLst/>
              <a:cxnLst/>
              <a:rect l="l" t="t" r="r" b="b"/>
              <a:pathLst>
                <a:path w="2044" h="1986" extrusionOk="0">
                  <a:moveTo>
                    <a:pt x="1022" y="45"/>
                  </a:moveTo>
                  <a:cubicBezTo>
                    <a:pt x="1324" y="45"/>
                    <a:pt x="1610" y="190"/>
                    <a:pt x="1788" y="434"/>
                  </a:cubicBezTo>
                  <a:cubicBezTo>
                    <a:pt x="1936" y="638"/>
                    <a:pt x="1997" y="888"/>
                    <a:pt x="1960" y="1138"/>
                  </a:cubicBezTo>
                  <a:cubicBezTo>
                    <a:pt x="1922" y="1388"/>
                    <a:pt x="1787" y="1609"/>
                    <a:pt x="1582" y="1757"/>
                  </a:cubicBezTo>
                  <a:cubicBezTo>
                    <a:pt x="1419" y="1878"/>
                    <a:pt x="1227" y="1941"/>
                    <a:pt x="1023" y="1941"/>
                  </a:cubicBezTo>
                  <a:cubicBezTo>
                    <a:pt x="721" y="1941"/>
                    <a:pt x="436" y="1795"/>
                    <a:pt x="258" y="1553"/>
                  </a:cubicBezTo>
                  <a:cubicBezTo>
                    <a:pt x="110" y="1349"/>
                    <a:pt x="48" y="1098"/>
                    <a:pt x="88" y="849"/>
                  </a:cubicBezTo>
                  <a:cubicBezTo>
                    <a:pt x="126" y="598"/>
                    <a:pt x="261" y="379"/>
                    <a:pt x="464" y="229"/>
                  </a:cubicBezTo>
                  <a:cubicBezTo>
                    <a:pt x="627" y="108"/>
                    <a:pt x="820" y="45"/>
                    <a:pt x="1022" y="45"/>
                  </a:cubicBezTo>
                  <a:close/>
                  <a:moveTo>
                    <a:pt x="1021" y="0"/>
                  </a:moveTo>
                  <a:cubicBezTo>
                    <a:pt x="810" y="0"/>
                    <a:pt x="606" y="66"/>
                    <a:pt x="436" y="191"/>
                  </a:cubicBezTo>
                  <a:cubicBezTo>
                    <a:pt x="222" y="347"/>
                    <a:pt x="82" y="577"/>
                    <a:pt x="41" y="840"/>
                  </a:cubicBezTo>
                  <a:cubicBezTo>
                    <a:pt x="0" y="1102"/>
                    <a:pt x="64" y="1365"/>
                    <a:pt x="221" y="1578"/>
                  </a:cubicBezTo>
                  <a:cubicBezTo>
                    <a:pt x="406" y="1832"/>
                    <a:pt x="707" y="1984"/>
                    <a:pt x="1022" y="1985"/>
                  </a:cubicBezTo>
                  <a:cubicBezTo>
                    <a:pt x="1234" y="1985"/>
                    <a:pt x="1435" y="1920"/>
                    <a:pt x="1607" y="1794"/>
                  </a:cubicBezTo>
                  <a:cubicBezTo>
                    <a:pt x="1821" y="1637"/>
                    <a:pt x="1962" y="1407"/>
                    <a:pt x="2003" y="1146"/>
                  </a:cubicBezTo>
                  <a:cubicBezTo>
                    <a:pt x="2044" y="883"/>
                    <a:pt x="1980" y="622"/>
                    <a:pt x="1823" y="407"/>
                  </a:cubicBezTo>
                  <a:cubicBezTo>
                    <a:pt x="1638" y="153"/>
                    <a:pt x="1337" y="0"/>
                    <a:pt x="102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510363" y="5020125"/>
              <a:ext cx="72178" cy="63689"/>
            </a:xfrm>
            <a:custGeom>
              <a:avLst/>
              <a:gdLst/>
              <a:ahLst/>
              <a:cxnLst/>
              <a:rect l="l" t="t" r="r" b="b"/>
              <a:pathLst>
                <a:path w="1590" h="1403" extrusionOk="0">
                  <a:moveTo>
                    <a:pt x="793" y="46"/>
                  </a:moveTo>
                  <a:cubicBezTo>
                    <a:pt x="1001" y="46"/>
                    <a:pt x="1200" y="146"/>
                    <a:pt x="1322" y="315"/>
                  </a:cubicBezTo>
                  <a:cubicBezTo>
                    <a:pt x="1536" y="606"/>
                    <a:pt x="1473" y="1017"/>
                    <a:pt x="1180" y="1230"/>
                  </a:cubicBezTo>
                  <a:cubicBezTo>
                    <a:pt x="1067" y="1313"/>
                    <a:pt x="934" y="1357"/>
                    <a:pt x="794" y="1357"/>
                  </a:cubicBezTo>
                  <a:cubicBezTo>
                    <a:pt x="586" y="1357"/>
                    <a:pt x="388" y="1256"/>
                    <a:pt x="265" y="1088"/>
                  </a:cubicBezTo>
                  <a:cubicBezTo>
                    <a:pt x="52" y="797"/>
                    <a:pt x="115" y="385"/>
                    <a:pt x="407" y="172"/>
                  </a:cubicBezTo>
                  <a:cubicBezTo>
                    <a:pt x="520" y="89"/>
                    <a:pt x="653" y="46"/>
                    <a:pt x="793" y="46"/>
                  </a:cubicBezTo>
                  <a:close/>
                  <a:moveTo>
                    <a:pt x="794" y="0"/>
                  </a:moveTo>
                  <a:cubicBezTo>
                    <a:pt x="645" y="0"/>
                    <a:pt x="501" y="47"/>
                    <a:pt x="381" y="136"/>
                  </a:cubicBezTo>
                  <a:cubicBezTo>
                    <a:pt x="67" y="363"/>
                    <a:pt x="1" y="803"/>
                    <a:pt x="229" y="1116"/>
                  </a:cubicBezTo>
                  <a:cubicBezTo>
                    <a:pt x="361" y="1295"/>
                    <a:pt x="571" y="1403"/>
                    <a:pt x="795" y="1403"/>
                  </a:cubicBezTo>
                  <a:cubicBezTo>
                    <a:pt x="944" y="1403"/>
                    <a:pt x="1088" y="1357"/>
                    <a:pt x="1209" y="1267"/>
                  </a:cubicBezTo>
                  <a:cubicBezTo>
                    <a:pt x="1522" y="1039"/>
                    <a:pt x="1589" y="599"/>
                    <a:pt x="1361" y="288"/>
                  </a:cubicBezTo>
                  <a:cubicBezTo>
                    <a:pt x="1230" y="109"/>
                    <a:pt x="1017" y="0"/>
                    <a:pt x="7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518444" y="5027207"/>
              <a:ext cx="53339" cy="49435"/>
            </a:xfrm>
            <a:custGeom>
              <a:avLst/>
              <a:gdLst/>
              <a:ahLst/>
              <a:cxnLst/>
              <a:rect l="l" t="t" r="r" b="b"/>
              <a:pathLst>
                <a:path w="1175" h="1089" extrusionOk="0">
                  <a:moveTo>
                    <a:pt x="616" y="48"/>
                  </a:moveTo>
                  <a:cubicBezTo>
                    <a:pt x="774" y="48"/>
                    <a:pt x="926" y="124"/>
                    <a:pt x="1020" y="251"/>
                  </a:cubicBezTo>
                  <a:cubicBezTo>
                    <a:pt x="1099" y="359"/>
                    <a:pt x="1131" y="491"/>
                    <a:pt x="1108" y="623"/>
                  </a:cubicBezTo>
                  <a:cubicBezTo>
                    <a:pt x="1090" y="755"/>
                    <a:pt x="1018" y="871"/>
                    <a:pt x="911" y="948"/>
                  </a:cubicBezTo>
                  <a:cubicBezTo>
                    <a:pt x="826" y="1011"/>
                    <a:pt x="724" y="1045"/>
                    <a:pt x="617" y="1045"/>
                  </a:cubicBezTo>
                  <a:cubicBezTo>
                    <a:pt x="459" y="1045"/>
                    <a:pt x="308" y="968"/>
                    <a:pt x="215" y="840"/>
                  </a:cubicBezTo>
                  <a:cubicBezTo>
                    <a:pt x="52" y="618"/>
                    <a:pt x="100" y="306"/>
                    <a:pt x="322" y="144"/>
                  </a:cubicBezTo>
                  <a:cubicBezTo>
                    <a:pt x="408" y="81"/>
                    <a:pt x="509" y="48"/>
                    <a:pt x="616" y="48"/>
                  </a:cubicBezTo>
                  <a:close/>
                  <a:moveTo>
                    <a:pt x="613" y="0"/>
                  </a:moveTo>
                  <a:cubicBezTo>
                    <a:pt x="498" y="0"/>
                    <a:pt x="386" y="36"/>
                    <a:pt x="293" y="106"/>
                  </a:cubicBezTo>
                  <a:cubicBezTo>
                    <a:pt x="53" y="283"/>
                    <a:pt x="0" y="625"/>
                    <a:pt x="177" y="866"/>
                  </a:cubicBezTo>
                  <a:cubicBezTo>
                    <a:pt x="279" y="1006"/>
                    <a:pt x="443" y="1089"/>
                    <a:pt x="616" y="1089"/>
                  </a:cubicBezTo>
                  <a:cubicBezTo>
                    <a:pt x="732" y="1089"/>
                    <a:pt x="843" y="1052"/>
                    <a:pt x="937" y="983"/>
                  </a:cubicBezTo>
                  <a:cubicBezTo>
                    <a:pt x="1054" y="898"/>
                    <a:pt x="1131" y="771"/>
                    <a:pt x="1153" y="628"/>
                  </a:cubicBezTo>
                  <a:cubicBezTo>
                    <a:pt x="1175" y="483"/>
                    <a:pt x="1139" y="340"/>
                    <a:pt x="1054" y="223"/>
                  </a:cubicBezTo>
                  <a:cubicBezTo>
                    <a:pt x="950" y="83"/>
                    <a:pt x="787" y="0"/>
                    <a:pt x="61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31744" y="5038964"/>
              <a:ext cx="29325" cy="25966"/>
            </a:xfrm>
            <a:custGeom>
              <a:avLst/>
              <a:gdLst/>
              <a:ahLst/>
              <a:cxnLst/>
              <a:rect l="l" t="t" r="r" b="b"/>
              <a:pathLst>
                <a:path w="646" h="572" extrusionOk="0">
                  <a:moveTo>
                    <a:pt x="323" y="47"/>
                  </a:moveTo>
                  <a:cubicBezTo>
                    <a:pt x="400" y="47"/>
                    <a:pt x="472" y="84"/>
                    <a:pt x="517" y="144"/>
                  </a:cubicBezTo>
                  <a:cubicBezTo>
                    <a:pt x="595" y="251"/>
                    <a:pt x="571" y="402"/>
                    <a:pt x="465" y="480"/>
                  </a:cubicBezTo>
                  <a:cubicBezTo>
                    <a:pt x="424" y="509"/>
                    <a:pt x="376" y="525"/>
                    <a:pt x="324" y="525"/>
                  </a:cubicBezTo>
                  <a:cubicBezTo>
                    <a:pt x="248" y="525"/>
                    <a:pt x="175" y="488"/>
                    <a:pt x="131" y="428"/>
                  </a:cubicBezTo>
                  <a:cubicBezTo>
                    <a:pt x="53" y="322"/>
                    <a:pt x="75" y="171"/>
                    <a:pt x="182" y="93"/>
                  </a:cubicBezTo>
                  <a:cubicBezTo>
                    <a:pt x="223" y="63"/>
                    <a:pt x="271" y="47"/>
                    <a:pt x="323" y="47"/>
                  </a:cubicBezTo>
                  <a:close/>
                  <a:moveTo>
                    <a:pt x="323" y="1"/>
                  </a:moveTo>
                  <a:cubicBezTo>
                    <a:pt x="262" y="1"/>
                    <a:pt x="205" y="19"/>
                    <a:pt x="154" y="56"/>
                  </a:cubicBezTo>
                  <a:cubicBezTo>
                    <a:pt x="28" y="149"/>
                    <a:pt x="0" y="328"/>
                    <a:pt x="92" y="454"/>
                  </a:cubicBezTo>
                  <a:cubicBezTo>
                    <a:pt x="147" y="528"/>
                    <a:pt x="233" y="571"/>
                    <a:pt x="323" y="571"/>
                  </a:cubicBezTo>
                  <a:cubicBezTo>
                    <a:pt x="384" y="571"/>
                    <a:pt x="442" y="554"/>
                    <a:pt x="492" y="517"/>
                  </a:cubicBezTo>
                  <a:cubicBezTo>
                    <a:pt x="618" y="424"/>
                    <a:pt x="646" y="245"/>
                    <a:pt x="554" y="118"/>
                  </a:cubicBezTo>
                  <a:cubicBezTo>
                    <a:pt x="501" y="44"/>
                    <a:pt x="414" y="1"/>
                    <a:pt x="32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501511" y="5645305"/>
              <a:ext cx="101549" cy="101503"/>
            </a:xfrm>
            <a:custGeom>
              <a:avLst/>
              <a:gdLst/>
              <a:ahLst/>
              <a:cxnLst/>
              <a:rect l="l" t="t" r="r" b="b"/>
              <a:pathLst>
                <a:path w="2237" h="2236" extrusionOk="0">
                  <a:moveTo>
                    <a:pt x="1096" y="49"/>
                  </a:moveTo>
                  <a:lnTo>
                    <a:pt x="1100" y="91"/>
                  </a:lnTo>
                  <a:cubicBezTo>
                    <a:pt x="1038" y="92"/>
                    <a:pt x="977" y="99"/>
                    <a:pt x="918" y="111"/>
                  </a:cubicBezTo>
                  <a:lnTo>
                    <a:pt x="914" y="69"/>
                  </a:lnTo>
                  <a:lnTo>
                    <a:pt x="1096" y="49"/>
                  </a:lnTo>
                  <a:close/>
                  <a:moveTo>
                    <a:pt x="1465" y="107"/>
                  </a:moveTo>
                  <a:lnTo>
                    <a:pt x="1632" y="180"/>
                  </a:lnTo>
                  <a:lnTo>
                    <a:pt x="1615" y="218"/>
                  </a:lnTo>
                  <a:cubicBezTo>
                    <a:pt x="1563" y="190"/>
                    <a:pt x="1507" y="166"/>
                    <a:pt x="1448" y="147"/>
                  </a:cubicBezTo>
                  <a:lnTo>
                    <a:pt x="1465" y="107"/>
                  </a:lnTo>
                  <a:close/>
                  <a:moveTo>
                    <a:pt x="565" y="203"/>
                  </a:moveTo>
                  <a:lnTo>
                    <a:pt x="589" y="236"/>
                  </a:lnTo>
                  <a:cubicBezTo>
                    <a:pt x="562" y="253"/>
                    <a:pt x="536" y="269"/>
                    <a:pt x="513" y="286"/>
                  </a:cubicBezTo>
                  <a:cubicBezTo>
                    <a:pt x="489" y="303"/>
                    <a:pt x="467" y="323"/>
                    <a:pt x="442" y="344"/>
                  </a:cubicBezTo>
                  <a:lnTo>
                    <a:pt x="417" y="311"/>
                  </a:lnTo>
                  <a:lnTo>
                    <a:pt x="565" y="203"/>
                  </a:lnTo>
                  <a:close/>
                  <a:moveTo>
                    <a:pt x="1923" y="416"/>
                  </a:moveTo>
                  <a:lnTo>
                    <a:pt x="2032" y="563"/>
                  </a:lnTo>
                  <a:lnTo>
                    <a:pt x="1999" y="587"/>
                  </a:lnTo>
                  <a:cubicBezTo>
                    <a:pt x="1982" y="560"/>
                    <a:pt x="1966" y="535"/>
                    <a:pt x="1949" y="512"/>
                  </a:cubicBezTo>
                  <a:cubicBezTo>
                    <a:pt x="1932" y="489"/>
                    <a:pt x="1913" y="465"/>
                    <a:pt x="1891" y="442"/>
                  </a:cubicBezTo>
                  <a:lnTo>
                    <a:pt x="1923" y="416"/>
                  </a:lnTo>
                  <a:close/>
                  <a:moveTo>
                    <a:pt x="182" y="603"/>
                  </a:moveTo>
                  <a:lnTo>
                    <a:pt x="220" y="621"/>
                  </a:lnTo>
                  <a:cubicBezTo>
                    <a:pt x="192" y="674"/>
                    <a:pt x="166" y="730"/>
                    <a:pt x="149" y="788"/>
                  </a:cubicBezTo>
                  <a:lnTo>
                    <a:pt x="108" y="771"/>
                  </a:lnTo>
                  <a:lnTo>
                    <a:pt x="182" y="603"/>
                  </a:lnTo>
                  <a:close/>
                  <a:moveTo>
                    <a:pt x="2167" y="911"/>
                  </a:moveTo>
                  <a:lnTo>
                    <a:pt x="2187" y="1093"/>
                  </a:lnTo>
                  <a:lnTo>
                    <a:pt x="2145" y="1097"/>
                  </a:lnTo>
                  <a:cubicBezTo>
                    <a:pt x="2144" y="1034"/>
                    <a:pt x="2137" y="972"/>
                    <a:pt x="2127" y="914"/>
                  </a:cubicBezTo>
                  <a:lnTo>
                    <a:pt x="2167" y="911"/>
                  </a:lnTo>
                  <a:close/>
                  <a:moveTo>
                    <a:pt x="94" y="1135"/>
                  </a:moveTo>
                  <a:cubicBezTo>
                    <a:pt x="96" y="1198"/>
                    <a:pt x="102" y="1259"/>
                    <a:pt x="113" y="1317"/>
                  </a:cubicBezTo>
                  <a:lnTo>
                    <a:pt x="72" y="1323"/>
                  </a:lnTo>
                  <a:lnTo>
                    <a:pt x="51" y="1140"/>
                  </a:lnTo>
                  <a:lnTo>
                    <a:pt x="94" y="1135"/>
                  </a:lnTo>
                  <a:close/>
                  <a:moveTo>
                    <a:pt x="2090" y="1445"/>
                  </a:moveTo>
                  <a:lnTo>
                    <a:pt x="2129" y="1462"/>
                  </a:lnTo>
                  <a:lnTo>
                    <a:pt x="2055" y="1629"/>
                  </a:lnTo>
                  <a:lnTo>
                    <a:pt x="2017" y="1613"/>
                  </a:lnTo>
                  <a:cubicBezTo>
                    <a:pt x="2047" y="1560"/>
                    <a:pt x="2070" y="1504"/>
                    <a:pt x="2090" y="1445"/>
                  </a:cubicBezTo>
                  <a:close/>
                  <a:moveTo>
                    <a:pt x="239" y="1646"/>
                  </a:moveTo>
                  <a:cubicBezTo>
                    <a:pt x="256" y="1674"/>
                    <a:pt x="272" y="1700"/>
                    <a:pt x="289" y="1723"/>
                  </a:cubicBezTo>
                  <a:cubicBezTo>
                    <a:pt x="306" y="1746"/>
                    <a:pt x="326" y="1769"/>
                    <a:pt x="347" y="1794"/>
                  </a:cubicBezTo>
                  <a:lnTo>
                    <a:pt x="314" y="1819"/>
                  </a:lnTo>
                  <a:lnTo>
                    <a:pt x="207" y="1672"/>
                  </a:lnTo>
                  <a:lnTo>
                    <a:pt x="239" y="1646"/>
                  </a:lnTo>
                  <a:close/>
                  <a:moveTo>
                    <a:pt x="1796" y="1889"/>
                  </a:moveTo>
                  <a:lnTo>
                    <a:pt x="1821" y="1922"/>
                  </a:lnTo>
                  <a:lnTo>
                    <a:pt x="1673" y="2030"/>
                  </a:lnTo>
                  <a:lnTo>
                    <a:pt x="1648" y="1995"/>
                  </a:lnTo>
                  <a:cubicBezTo>
                    <a:pt x="1674" y="1980"/>
                    <a:pt x="1701" y="1964"/>
                    <a:pt x="1724" y="1947"/>
                  </a:cubicBezTo>
                  <a:cubicBezTo>
                    <a:pt x="1748" y="1930"/>
                    <a:pt x="1771" y="1910"/>
                    <a:pt x="1796" y="1889"/>
                  </a:cubicBezTo>
                  <a:close/>
                  <a:moveTo>
                    <a:pt x="1102" y="137"/>
                  </a:moveTo>
                  <a:lnTo>
                    <a:pt x="1117" y="265"/>
                  </a:lnTo>
                  <a:lnTo>
                    <a:pt x="1137" y="265"/>
                  </a:lnTo>
                  <a:cubicBezTo>
                    <a:pt x="1210" y="266"/>
                    <a:pt x="1284" y="278"/>
                    <a:pt x="1357" y="300"/>
                  </a:cubicBezTo>
                  <a:lnTo>
                    <a:pt x="1376" y="305"/>
                  </a:lnTo>
                  <a:lnTo>
                    <a:pt x="1428" y="187"/>
                  </a:lnTo>
                  <a:cubicBezTo>
                    <a:pt x="1487" y="207"/>
                    <a:pt x="1543" y="231"/>
                    <a:pt x="1595" y="260"/>
                  </a:cubicBezTo>
                  <a:lnTo>
                    <a:pt x="1544" y="377"/>
                  </a:lnTo>
                  <a:lnTo>
                    <a:pt x="1561" y="387"/>
                  </a:lnTo>
                  <a:cubicBezTo>
                    <a:pt x="1624" y="426"/>
                    <a:pt x="1683" y="474"/>
                    <a:pt x="1734" y="527"/>
                  </a:cubicBezTo>
                  <a:lnTo>
                    <a:pt x="1747" y="542"/>
                  </a:lnTo>
                  <a:lnTo>
                    <a:pt x="1851" y="465"/>
                  </a:lnTo>
                  <a:cubicBezTo>
                    <a:pt x="1874" y="490"/>
                    <a:pt x="1892" y="513"/>
                    <a:pt x="1909" y="537"/>
                  </a:cubicBezTo>
                  <a:cubicBezTo>
                    <a:pt x="1927" y="560"/>
                    <a:pt x="1943" y="585"/>
                    <a:pt x="1959" y="613"/>
                  </a:cubicBezTo>
                  <a:lnTo>
                    <a:pt x="1855" y="690"/>
                  </a:lnTo>
                  <a:lnTo>
                    <a:pt x="1867" y="707"/>
                  </a:lnTo>
                  <a:cubicBezTo>
                    <a:pt x="1903" y="774"/>
                    <a:pt x="1932" y="845"/>
                    <a:pt x="1949" y="914"/>
                  </a:cubicBezTo>
                  <a:lnTo>
                    <a:pt x="1954" y="934"/>
                  </a:lnTo>
                  <a:lnTo>
                    <a:pt x="2082" y="920"/>
                  </a:lnTo>
                  <a:cubicBezTo>
                    <a:pt x="2094" y="978"/>
                    <a:pt x="2101" y="1039"/>
                    <a:pt x="2101" y="1102"/>
                  </a:cubicBezTo>
                  <a:lnTo>
                    <a:pt x="1973" y="1117"/>
                  </a:lnTo>
                  <a:lnTo>
                    <a:pt x="1973" y="1136"/>
                  </a:lnTo>
                  <a:cubicBezTo>
                    <a:pt x="1971" y="1210"/>
                    <a:pt x="1959" y="1284"/>
                    <a:pt x="1938" y="1356"/>
                  </a:cubicBezTo>
                  <a:lnTo>
                    <a:pt x="1933" y="1376"/>
                  </a:lnTo>
                  <a:lnTo>
                    <a:pt x="2050" y="1428"/>
                  </a:lnTo>
                  <a:cubicBezTo>
                    <a:pt x="2031" y="1487"/>
                    <a:pt x="2006" y="1542"/>
                    <a:pt x="1978" y="1595"/>
                  </a:cubicBezTo>
                  <a:lnTo>
                    <a:pt x="1860" y="1544"/>
                  </a:lnTo>
                  <a:lnTo>
                    <a:pt x="1850" y="1561"/>
                  </a:lnTo>
                  <a:cubicBezTo>
                    <a:pt x="1812" y="1623"/>
                    <a:pt x="1764" y="1682"/>
                    <a:pt x="1709" y="1735"/>
                  </a:cubicBezTo>
                  <a:lnTo>
                    <a:pt x="1695" y="1750"/>
                  </a:lnTo>
                  <a:lnTo>
                    <a:pt x="1770" y="1853"/>
                  </a:lnTo>
                  <a:cubicBezTo>
                    <a:pt x="1747" y="1874"/>
                    <a:pt x="1723" y="1893"/>
                    <a:pt x="1700" y="1911"/>
                  </a:cubicBezTo>
                  <a:cubicBezTo>
                    <a:pt x="1676" y="1929"/>
                    <a:pt x="1650" y="1946"/>
                    <a:pt x="1623" y="1962"/>
                  </a:cubicBezTo>
                  <a:lnTo>
                    <a:pt x="1547" y="1857"/>
                  </a:lnTo>
                  <a:lnTo>
                    <a:pt x="1530" y="1867"/>
                  </a:lnTo>
                  <a:cubicBezTo>
                    <a:pt x="1463" y="1904"/>
                    <a:pt x="1393" y="1931"/>
                    <a:pt x="1321" y="1948"/>
                  </a:cubicBezTo>
                  <a:lnTo>
                    <a:pt x="1301" y="1953"/>
                  </a:lnTo>
                  <a:lnTo>
                    <a:pt x="1316" y="2082"/>
                  </a:lnTo>
                  <a:cubicBezTo>
                    <a:pt x="1258" y="2093"/>
                    <a:pt x="1198" y="2100"/>
                    <a:pt x="1135" y="2100"/>
                  </a:cubicBezTo>
                  <a:lnTo>
                    <a:pt x="1121" y="1972"/>
                  </a:lnTo>
                  <a:lnTo>
                    <a:pt x="1101" y="1972"/>
                  </a:lnTo>
                  <a:cubicBezTo>
                    <a:pt x="1027" y="1971"/>
                    <a:pt x="952" y="1958"/>
                    <a:pt x="881" y="1937"/>
                  </a:cubicBezTo>
                  <a:lnTo>
                    <a:pt x="861" y="1932"/>
                  </a:lnTo>
                  <a:lnTo>
                    <a:pt x="810" y="2050"/>
                  </a:lnTo>
                  <a:cubicBezTo>
                    <a:pt x="751" y="2030"/>
                    <a:pt x="694" y="2005"/>
                    <a:pt x="642" y="1977"/>
                  </a:cubicBezTo>
                  <a:lnTo>
                    <a:pt x="694" y="1860"/>
                  </a:lnTo>
                  <a:lnTo>
                    <a:pt x="677" y="1850"/>
                  </a:lnTo>
                  <a:cubicBezTo>
                    <a:pt x="614" y="1811"/>
                    <a:pt x="556" y="1763"/>
                    <a:pt x="503" y="1709"/>
                  </a:cubicBezTo>
                  <a:lnTo>
                    <a:pt x="489" y="1694"/>
                  </a:lnTo>
                  <a:lnTo>
                    <a:pt x="386" y="1771"/>
                  </a:lnTo>
                  <a:cubicBezTo>
                    <a:pt x="363" y="1745"/>
                    <a:pt x="345" y="1723"/>
                    <a:pt x="328" y="1699"/>
                  </a:cubicBezTo>
                  <a:cubicBezTo>
                    <a:pt x="310" y="1677"/>
                    <a:pt x="294" y="1652"/>
                    <a:pt x="277" y="1623"/>
                  </a:cubicBezTo>
                  <a:lnTo>
                    <a:pt x="382" y="1546"/>
                  </a:lnTo>
                  <a:lnTo>
                    <a:pt x="372" y="1529"/>
                  </a:lnTo>
                  <a:cubicBezTo>
                    <a:pt x="335" y="1462"/>
                    <a:pt x="308" y="1392"/>
                    <a:pt x="291" y="1320"/>
                  </a:cubicBezTo>
                  <a:lnTo>
                    <a:pt x="286" y="1301"/>
                  </a:lnTo>
                  <a:lnTo>
                    <a:pt x="157" y="1315"/>
                  </a:lnTo>
                  <a:cubicBezTo>
                    <a:pt x="145" y="1257"/>
                    <a:pt x="139" y="1197"/>
                    <a:pt x="139" y="1134"/>
                  </a:cubicBezTo>
                  <a:lnTo>
                    <a:pt x="266" y="1119"/>
                  </a:lnTo>
                  <a:lnTo>
                    <a:pt x="266" y="1099"/>
                  </a:lnTo>
                  <a:cubicBezTo>
                    <a:pt x="267" y="1024"/>
                    <a:pt x="278" y="950"/>
                    <a:pt x="299" y="880"/>
                  </a:cubicBezTo>
                  <a:lnTo>
                    <a:pt x="305" y="860"/>
                  </a:lnTo>
                  <a:lnTo>
                    <a:pt x="188" y="808"/>
                  </a:lnTo>
                  <a:cubicBezTo>
                    <a:pt x="208" y="750"/>
                    <a:pt x="231" y="693"/>
                    <a:pt x="260" y="640"/>
                  </a:cubicBezTo>
                  <a:lnTo>
                    <a:pt x="377" y="692"/>
                  </a:lnTo>
                  <a:lnTo>
                    <a:pt x="388" y="675"/>
                  </a:lnTo>
                  <a:cubicBezTo>
                    <a:pt x="426" y="612"/>
                    <a:pt x="473" y="554"/>
                    <a:pt x="528" y="501"/>
                  </a:cubicBezTo>
                  <a:lnTo>
                    <a:pt x="542" y="487"/>
                  </a:lnTo>
                  <a:lnTo>
                    <a:pt x="466" y="384"/>
                  </a:lnTo>
                  <a:cubicBezTo>
                    <a:pt x="489" y="361"/>
                    <a:pt x="513" y="343"/>
                    <a:pt x="537" y="326"/>
                  </a:cubicBezTo>
                  <a:cubicBezTo>
                    <a:pt x="560" y="308"/>
                    <a:pt x="584" y="292"/>
                    <a:pt x="614" y="275"/>
                  </a:cubicBezTo>
                  <a:lnTo>
                    <a:pt x="689" y="380"/>
                  </a:lnTo>
                  <a:lnTo>
                    <a:pt x="707" y="370"/>
                  </a:lnTo>
                  <a:cubicBezTo>
                    <a:pt x="774" y="333"/>
                    <a:pt x="845" y="306"/>
                    <a:pt x="915" y="289"/>
                  </a:cubicBezTo>
                  <a:lnTo>
                    <a:pt x="935" y="284"/>
                  </a:lnTo>
                  <a:lnTo>
                    <a:pt x="920" y="155"/>
                  </a:lnTo>
                  <a:cubicBezTo>
                    <a:pt x="980" y="144"/>
                    <a:pt x="1041" y="137"/>
                    <a:pt x="1102" y="137"/>
                  </a:cubicBezTo>
                  <a:close/>
                  <a:moveTo>
                    <a:pt x="622" y="2015"/>
                  </a:moveTo>
                  <a:cubicBezTo>
                    <a:pt x="674" y="2045"/>
                    <a:pt x="731" y="2068"/>
                    <a:pt x="790" y="2088"/>
                  </a:cubicBezTo>
                  <a:lnTo>
                    <a:pt x="773" y="2127"/>
                  </a:lnTo>
                  <a:lnTo>
                    <a:pt x="605" y="2053"/>
                  </a:lnTo>
                  <a:lnTo>
                    <a:pt x="622" y="2015"/>
                  </a:lnTo>
                  <a:close/>
                  <a:moveTo>
                    <a:pt x="1321" y="2122"/>
                  </a:moveTo>
                  <a:lnTo>
                    <a:pt x="1325" y="2164"/>
                  </a:lnTo>
                  <a:lnTo>
                    <a:pt x="1143" y="2184"/>
                  </a:lnTo>
                  <a:lnTo>
                    <a:pt x="1140" y="2142"/>
                  </a:lnTo>
                  <a:cubicBezTo>
                    <a:pt x="1201" y="2141"/>
                    <a:pt x="1262" y="2133"/>
                    <a:pt x="1321" y="2122"/>
                  </a:cubicBezTo>
                  <a:close/>
                  <a:moveTo>
                    <a:pt x="1136" y="0"/>
                  </a:moveTo>
                  <a:lnTo>
                    <a:pt x="862" y="29"/>
                  </a:lnTo>
                  <a:lnTo>
                    <a:pt x="887" y="249"/>
                  </a:lnTo>
                  <a:cubicBezTo>
                    <a:pt x="824" y="266"/>
                    <a:pt x="762" y="290"/>
                    <a:pt x="704" y="321"/>
                  </a:cubicBezTo>
                  <a:lnTo>
                    <a:pt x="628" y="215"/>
                  </a:lnTo>
                  <a:lnTo>
                    <a:pt x="573" y="141"/>
                  </a:lnTo>
                  <a:lnTo>
                    <a:pt x="352" y="303"/>
                  </a:lnTo>
                  <a:lnTo>
                    <a:pt x="407" y="377"/>
                  </a:lnTo>
                  <a:lnTo>
                    <a:pt x="483" y="481"/>
                  </a:lnTo>
                  <a:cubicBezTo>
                    <a:pt x="435" y="527"/>
                    <a:pt x="394" y="579"/>
                    <a:pt x="360" y="633"/>
                  </a:cubicBezTo>
                  <a:lnTo>
                    <a:pt x="159" y="544"/>
                  </a:lnTo>
                  <a:lnTo>
                    <a:pt x="48" y="795"/>
                  </a:lnTo>
                  <a:lnTo>
                    <a:pt x="251" y="885"/>
                  </a:lnTo>
                  <a:cubicBezTo>
                    <a:pt x="234" y="946"/>
                    <a:pt x="224" y="1011"/>
                    <a:pt x="220" y="1077"/>
                  </a:cubicBezTo>
                  <a:lnTo>
                    <a:pt x="1" y="1100"/>
                  </a:lnTo>
                  <a:lnTo>
                    <a:pt x="30" y="1373"/>
                  </a:lnTo>
                  <a:lnTo>
                    <a:pt x="122" y="1364"/>
                  </a:lnTo>
                  <a:lnTo>
                    <a:pt x="251" y="1350"/>
                  </a:lnTo>
                  <a:cubicBezTo>
                    <a:pt x="257" y="1373"/>
                    <a:pt x="266" y="1395"/>
                    <a:pt x="273" y="1418"/>
                  </a:cubicBezTo>
                  <a:cubicBezTo>
                    <a:pt x="287" y="1456"/>
                    <a:pt x="302" y="1494"/>
                    <a:pt x="323" y="1531"/>
                  </a:cubicBezTo>
                  <a:lnTo>
                    <a:pt x="217" y="1608"/>
                  </a:lnTo>
                  <a:lnTo>
                    <a:pt x="143" y="1662"/>
                  </a:lnTo>
                  <a:lnTo>
                    <a:pt x="305" y="1884"/>
                  </a:lnTo>
                  <a:lnTo>
                    <a:pt x="484" y="1753"/>
                  </a:lnTo>
                  <a:cubicBezTo>
                    <a:pt x="530" y="1800"/>
                    <a:pt x="582" y="1841"/>
                    <a:pt x="636" y="1875"/>
                  </a:cubicBezTo>
                  <a:lnTo>
                    <a:pt x="583" y="1994"/>
                  </a:lnTo>
                  <a:lnTo>
                    <a:pt x="546" y="2078"/>
                  </a:lnTo>
                  <a:lnTo>
                    <a:pt x="797" y="2188"/>
                  </a:lnTo>
                  <a:lnTo>
                    <a:pt x="887" y="1985"/>
                  </a:lnTo>
                  <a:cubicBezTo>
                    <a:pt x="950" y="2002"/>
                    <a:pt x="1014" y="2012"/>
                    <a:pt x="1079" y="2015"/>
                  </a:cubicBezTo>
                  <a:lnTo>
                    <a:pt x="1103" y="2236"/>
                  </a:lnTo>
                  <a:lnTo>
                    <a:pt x="1375" y="2206"/>
                  </a:lnTo>
                  <a:lnTo>
                    <a:pt x="1367" y="2116"/>
                  </a:lnTo>
                  <a:lnTo>
                    <a:pt x="1352" y="1988"/>
                  </a:lnTo>
                  <a:cubicBezTo>
                    <a:pt x="1414" y="1972"/>
                    <a:pt x="1474" y="1947"/>
                    <a:pt x="1533" y="1916"/>
                  </a:cubicBezTo>
                  <a:lnTo>
                    <a:pt x="1610" y="2021"/>
                  </a:lnTo>
                  <a:lnTo>
                    <a:pt x="1664" y="2094"/>
                  </a:lnTo>
                  <a:lnTo>
                    <a:pt x="1885" y="1932"/>
                  </a:lnTo>
                  <a:lnTo>
                    <a:pt x="1832" y="1858"/>
                  </a:lnTo>
                  <a:lnTo>
                    <a:pt x="1755" y="1754"/>
                  </a:lnTo>
                  <a:cubicBezTo>
                    <a:pt x="1802" y="1706"/>
                    <a:pt x="1843" y="1657"/>
                    <a:pt x="1877" y="1603"/>
                  </a:cubicBezTo>
                  <a:lnTo>
                    <a:pt x="2079" y="1693"/>
                  </a:lnTo>
                  <a:lnTo>
                    <a:pt x="2190" y="1442"/>
                  </a:lnTo>
                  <a:lnTo>
                    <a:pt x="1987" y="1352"/>
                  </a:lnTo>
                  <a:cubicBezTo>
                    <a:pt x="1995" y="1320"/>
                    <a:pt x="2002" y="1289"/>
                    <a:pt x="2007" y="1256"/>
                  </a:cubicBezTo>
                  <a:cubicBezTo>
                    <a:pt x="2012" y="1224"/>
                    <a:pt x="2014" y="1192"/>
                    <a:pt x="2016" y="1160"/>
                  </a:cubicBezTo>
                  <a:lnTo>
                    <a:pt x="2237" y="1136"/>
                  </a:lnTo>
                  <a:lnTo>
                    <a:pt x="2207" y="863"/>
                  </a:lnTo>
                  <a:lnTo>
                    <a:pt x="2116" y="872"/>
                  </a:lnTo>
                  <a:lnTo>
                    <a:pt x="1987" y="887"/>
                  </a:lnTo>
                  <a:cubicBezTo>
                    <a:pt x="1971" y="825"/>
                    <a:pt x="1947" y="765"/>
                    <a:pt x="1916" y="706"/>
                  </a:cubicBezTo>
                  <a:lnTo>
                    <a:pt x="2095" y="575"/>
                  </a:lnTo>
                  <a:lnTo>
                    <a:pt x="1934" y="350"/>
                  </a:lnTo>
                  <a:lnTo>
                    <a:pt x="1860" y="405"/>
                  </a:lnTo>
                  <a:lnTo>
                    <a:pt x="1755" y="481"/>
                  </a:lnTo>
                  <a:cubicBezTo>
                    <a:pt x="1709" y="435"/>
                    <a:pt x="1658" y="392"/>
                    <a:pt x="1604" y="359"/>
                  </a:cubicBezTo>
                  <a:lnTo>
                    <a:pt x="1657" y="239"/>
                  </a:lnTo>
                  <a:lnTo>
                    <a:pt x="1692" y="157"/>
                  </a:lnTo>
                  <a:lnTo>
                    <a:pt x="1442" y="46"/>
                  </a:lnTo>
                  <a:lnTo>
                    <a:pt x="1353" y="249"/>
                  </a:lnTo>
                  <a:cubicBezTo>
                    <a:pt x="1321" y="242"/>
                    <a:pt x="1290" y="233"/>
                    <a:pt x="1257" y="229"/>
                  </a:cubicBezTo>
                  <a:cubicBezTo>
                    <a:pt x="1224" y="226"/>
                    <a:pt x="1193" y="222"/>
                    <a:pt x="1159" y="220"/>
                  </a:cubicBezTo>
                  <a:lnTo>
                    <a:pt x="1136"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511725" y="5660195"/>
              <a:ext cx="81075" cy="71588"/>
            </a:xfrm>
            <a:custGeom>
              <a:avLst/>
              <a:gdLst/>
              <a:ahLst/>
              <a:cxnLst/>
              <a:rect l="l" t="t" r="r" b="b"/>
              <a:pathLst>
                <a:path w="1786" h="1577" extrusionOk="0">
                  <a:moveTo>
                    <a:pt x="895" y="45"/>
                  </a:moveTo>
                  <a:cubicBezTo>
                    <a:pt x="1131" y="45"/>
                    <a:pt x="1356" y="158"/>
                    <a:pt x="1495" y="349"/>
                  </a:cubicBezTo>
                  <a:cubicBezTo>
                    <a:pt x="1735" y="680"/>
                    <a:pt x="1664" y="1145"/>
                    <a:pt x="1333" y="1388"/>
                  </a:cubicBezTo>
                  <a:cubicBezTo>
                    <a:pt x="1206" y="1482"/>
                    <a:pt x="1054" y="1532"/>
                    <a:pt x="896" y="1532"/>
                  </a:cubicBezTo>
                  <a:cubicBezTo>
                    <a:pt x="660" y="1532"/>
                    <a:pt x="435" y="1418"/>
                    <a:pt x="296" y="1228"/>
                  </a:cubicBezTo>
                  <a:cubicBezTo>
                    <a:pt x="55" y="896"/>
                    <a:pt x="126" y="431"/>
                    <a:pt x="457" y="189"/>
                  </a:cubicBezTo>
                  <a:cubicBezTo>
                    <a:pt x="585" y="95"/>
                    <a:pt x="737" y="45"/>
                    <a:pt x="895" y="45"/>
                  </a:cubicBezTo>
                  <a:close/>
                  <a:moveTo>
                    <a:pt x="894" y="0"/>
                  </a:moveTo>
                  <a:cubicBezTo>
                    <a:pt x="725" y="0"/>
                    <a:pt x="564" y="53"/>
                    <a:pt x="428" y="152"/>
                  </a:cubicBezTo>
                  <a:cubicBezTo>
                    <a:pt x="77" y="409"/>
                    <a:pt x="0" y="903"/>
                    <a:pt x="257" y="1254"/>
                  </a:cubicBezTo>
                  <a:cubicBezTo>
                    <a:pt x="404" y="1456"/>
                    <a:pt x="643" y="1577"/>
                    <a:pt x="894" y="1577"/>
                  </a:cubicBezTo>
                  <a:cubicBezTo>
                    <a:pt x="1062" y="1577"/>
                    <a:pt x="1222" y="1524"/>
                    <a:pt x="1359" y="1425"/>
                  </a:cubicBezTo>
                  <a:cubicBezTo>
                    <a:pt x="1709" y="1169"/>
                    <a:pt x="1786" y="674"/>
                    <a:pt x="1530" y="323"/>
                  </a:cubicBezTo>
                  <a:cubicBezTo>
                    <a:pt x="1382" y="120"/>
                    <a:pt x="1145" y="0"/>
                    <a:pt x="8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4524663" y="5671634"/>
              <a:ext cx="55291" cy="48800"/>
            </a:xfrm>
            <a:custGeom>
              <a:avLst/>
              <a:gdLst/>
              <a:ahLst/>
              <a:cxnLst/>
              <a:rect l="l" t="t" r="r" b="b"/>
              <a:pathLst>
                <a:path w="1218" h="1075" extrusionOk="0">
                  <a:moveTo>
                    <a:pt x="610" y="44"/>
                  </a:moveTo>
                  <a:cubicBezTo>
                    <a:pt x="766" y="44"/>
                    <a:pt x="915" y="120"/>
                    <a:pt x="1006" y="247"/>
                  </a:cubicBezTo>
                  <a:cubicBezTo>
                    <a:pt x="1166" y="465"/>
                    <a:pt x="1118" y="774"/>
                    <a:pt x="900" y="933"/>
                  </a:cubicBezTo>
                  <a:cubicBezTo>
                    <a:pt x="815" y="996"/>
                    <a:pt x="715" y="1028"/>
                    <a:pt x="610" y="1028"/>
                  </a:cubicBezTo>
                  <a:cubicBezTo>
                    <a:pt x="453" y="1028"/>
                    <a:pt x="305" y="953"/>
                    <a:pt x="212" y="827"/>
                  </a:cubicBezTo>
                  <a:cubicBezTo>
                    <a:pt x="53" y="608"/>
                    <a:pt x="100" y="300"/>
                    <a:pt x="320" y="139"/>
                  </a:cubicBezTo>
                  <a:cubicBezTo>
                    <a:pt x="404" y="78"/>
                    <a:pt x="504" y="44"/>
                    <a:pt x="610" y="44"/>
                  </a:cubicBezTo>
                  <a:close/>
                  <a:moveTo>
                    <a:pt x="609" y="0"/>
                  </a:moveTo>
                  <a:cubicBezTo>
                    <a:pt x="494" y="0"/>
                    <a:pt x="384" y="36"/>
                    <a:pt x="292" y="105"/>
                  </a:cubicBezTo>
                  <a:cubicBezTo>
                    <a:pt x="53" y="280"/>
                    <a:pt x="0" y="616"/>
                    <a:pt x="176" y="854"/>
                  </a:cubicBezTo>
                  <a:cubicBezTo>
                    <a:pt x="278" y="992"/>
                    <a:pt x="440" y="1075"/>
                    <a:pt x="610" y="1075"/>
                  </a:cubicBezTo>
                  <a:cubicBezTo>
                    <a:pt x="725" y="1075"/>
                    <a:pt x="833" y="1039"/>
                    <a:pt x="926" y="970"/>
                  </a:cubicBezTo>
                  <a:cubicBezTo>
                    <a:pt x="1164" y="795"/>
                    <a:pt x="1217" y="459"/>
                    <a:pt x="1042" y="218"/>
                  </a:cubicBezTo>
                  <a:cubicBezTo>
                    <a:pt x="942" y="81"/>
                    <a:pt x="780" y="0"/>
                    <a:pt x="6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28658" y="5675084"/>
              <a:ext cx="47302" cy="41809"/>
            </a:xfrm>
            <a:custGeom>
              <a:avLst/>
              <a:gdLst/>
              <a:ahLst/>
              <a:cxnLst/>
              <a:rect l="l" t="t" r="r" b="b"/>
              <a:pathLst>
                <a:path w="1042" h="921" extrusionOk="0">
                  <a:moveTo>
                    <a:pt x="522" y="46"/>
                  </a:moveTo>
                  <a:cubicBezTo>
                    <a:pt x="596" y="46"/>
                    <a:pt x="666" y="66"/>
                    <a:pt x="730" y="103"/>
                  </a:cubicBezTo>
                  <a:cubicBezTo>
                    <a:pt x="735" y="105"/>
                    <a:pt x="740" y="110"/>
                    <a:pt x="745" y="113"/>
                  </a:cubicBezTo>
                  <a:cubicBezTo>
                    <a:pt x="745" y="113"/>
                    <a:pt x="747" y="113"/>
                    <a:pt x="747" y="114"/>
                  </a:cubicBezTo>
                  <a:cubicBezTo>
                    <a:pt x="752" y="116"/>
                    <a:pt x="757" y="120"/>
                    <a:pt x="761" y="124"/>
                  </a:cubicBezTo>
                  <a:lnTo>
                    <a:pt x="763" y="126"/>
                  </a:lnTo>
                  <a:cubicBezTo>
                    <a:pt x="766" y="130"/>
                    <a:pt x="772" y="132"/>
                    <a:pt x="776" y="136"/>
                  </a:cubicBezTo>
                  <a:cubicBezTo>
                    <a:pt x="777" y="136"/>
                    <a:pt x="777" y="137"/>
                    <a:pt x="779" y="139"/>
                  </a:cubicBezTo>
                  <a:cubicBezTo>
                    <a:pt x="782" y="142"/>
                    <a:pt x="786" y="146"/>
                    <a:pt x="792" y="150"/>
                  </a:cubicBezTo>
                  <a:cubicBezTo>
                    <a:pt x="793" y="151"/>
                    <a:pt x="795" y="151"/>
                    <a:pt x="795" y="152"/>
                  </a:cubicBezTo>
                  <a:cubicBezTo>
                    <a:pt x="798" y="156"/>
                    <a:pt x="802" y="160"/>
                    <a:pt x="806" y="162"/>
                  </a:cubicBezTo>
                  <a:lnTo>
                    <a:pt x="537" y="361"/>
                  </a:lnTo>
                  <a:lnTo>
                    <a:pt x="338" y="89"/>
                  </a:lnTo>
                  <a:cubicBezTo>
                    <a:pt x="345" y="87"/>
                    <a:pt x="350" y="84"/>
                    <a:pt x="356" y="82"/>
                  </a:cubicBezTo>
                  <a:cubicBezTo>
                    <a:pt x="408" y="60"/>
                    <a:pt x="464" y="46"/>
                    <a:pt x="522" y="46"/>
                  </a:cubicBezTo>
                  <a:close/>
                  <a:moveTo>
                    <a:pt x="840" y="195"/>
                  </a:moveTo>
                  <a:cubicBezTo>
                    <a:pt x="846" y="203"/>
                    <a:pt x="853" y="209"/>
                    <a:pt x="858" y="215"/>
                  </a:cubicBezTo>
                  <a:cubicBezTo>
                    <a:pt x="860" y="224"/>
                    <a:pt x="865" y="231"/>
                    <a:pt x="870" y="239"/>
                  </a:cubicBezTo>
                  <a:lnTo>
                    <a:pt x="596" y="440"/>
                  </a:lnTo>
                  <a:lnTo>
                    <a:pt x="565" y="398"/>
                  </a:lnTo>
                  <a:lnTo>
                    <a:pt x="840" y="195"/>
                  </a:lnTo>
                  <a:close/>
                  <a:moveTo>
                    <a:pt x="222" y="173"/>
                  </a:moveTo>
                  <a:lnTo>
                    <a:pt x="421" y="443"/>
                  </a:lnTo>
                  <a:lnTo>
                    <a:pt x="150" y="641"/>
                  </a:lnTo>
                  <a:cubicBezTo>
                    <a:pt x="148" y="637"/>
                    <a:pt x="146" y="635"/>
                    <a:pt x="144" y="632"/>
                  </a:cubicBezTo>
                  <a:lnTo>
                    <a:pt x="141" y="620"/>
                  </a:lnTo>
                  <a:cubicBezTo>
                    <a:pt x="132" y="600"/>
                    <a:pt x="125" y="579"/>
                    <a:pt x="120" y="558"/>
                  </a:cubicBezTo>
                  <a:cubicBezTo>
                    <a:pt x="120" y="557"/>
                    <a:pt x="120" y="555"/>
                    <a:pt x="118" y="554"/>
                  </a:cubicBezTo>
                  <a:cubicBezTo>
                    <a:pt x="118" y="552"/>
                    <a:pt x="117" y="547"/>
                    <a:pt x="117" y="545"/>
                  </a:cubicBezTo>
                  <a:cubicBezTo>
                    <a:pt x="115" y="530"/>
                    <a:pt x="112" y="516"/>
                    <a:pt x="110" y="501"/>
                  </a:cubicBezTo>
                  <a:cubicBezTo>
                    <a:pt x="109" y="490"/>
                    <a:pt x="109" y="482"/>
                    <a:pt x="109" y="471"/>
                  </a:cubicBezTo>
                  <a:cubicBezTo>
                    <a:pt x="109" y="467"/>
                    <a:pt x="110" y="463"/>
                    <a:pt x="110" y="459"/>
                  </a:cubicBezTo>
                  <a:cubicBezTo>
                    <a:pt x="110" y="432"/>
                    <a:pt x="113" y="405"/>
                    <a:pt x="118" y="379"/>
                  </a:cubicBezTo>
                  <a:cubicBezTo>
                    <a:pt x="122" y="356"/>
                    <a:pt x="128" y="334"/>
                    <a:pt x="137" y="313"/>
                  </a:cubicBezTo>
                  <a:cubicBezTo>
                    <a:pt x="142" y="293"/>
                    <a:pt x="152" y="273"/>
                    <a:pt x="162" y="255"/>
                  </a:cubicBezTo>
                  <a:lnTo>
                    <a:pt x="165" y="247"/>
                  </a:lnTo>
                  <a:cubicBezTo>
                    <a:pt x="177" y="227"/>
                    <a:pt x="192" y="210"/>
                    <a:pt x="206" y="192"/>
                  </a:cubicBezTo>
                  <a:cubicBezTo>
                    <a:pt x="210" y="189"/>
                    <a:pt x="212" y="185"/>
                    <a:pt x="215" y="181"/>
                  </a:cubicBezTo>
                  <a:lnTo>
                    <a:pt x="222" y="173"/>
                  </a:lnTo>
                  <a:close/>
                  <a:moveTo>
                    <a:pt x="448" y="483"/>
                  </a:moveTo>
                  <a:lnTo>
                    <a:pt x="479" y="525"/>
                  </a:lnTo>
                  <a:lnTo>
                    <a:pt x="204" y="726"/>
                  </a:lnTo>
                  <a:cubicBezTo>
                    <a:pt x="199" y="719"/>
                    <a:pt x="192" y="712"/>
                    <a:pt x="186" y="706"/>
                  </a:cubicBezTo>
                  <a:cubicBezTo>
                    <a:pt x="181" y="699"/>
                    <a:pt x="179" y="690"/>
                    <a:pt x="174" y="683"/>
                  </a:cubicBezTo>
                  <a:lnTo>
                    <a:pt x="448" y="483"/>
                  </a:lnTo>
                  <a:close/>
                  <a:moveTo>
                    <a:pt x="892" y="278"/>
                  </a:moveTo>
                  <a:cubicBezTo>
                    <a:pt x="969" y="435"/>
                    <a:pt x="939" y="621"/>
                    <a:pt x="819" y="747"/>
                  </a:cubicBezTo>
                  <a:lnTo>
                    <a:pt x="622" y="477"/>
                  </a:lnTo>
                  <a:lnTo>
                    <a:pt x="892" y="278"/>
                  </a:lnTo>
                  <a:close/>
                  <a:moveTo>
                    <a:pt x="299" y="111"/>
                  </a:moveTo>
                  <a:lnTo>
                    <a:pt x="785" y="775"/>
                  </a:lnTo>
                  <a:cubicBezTo>
                    <a:pt x="782" y="779"/>
                    <a:pt x="781" y="783"/>
                    <a:pt x="777" y="785"/>
                  </a:cubicBezTo>
                  <a:cubicBezTo>
                    <a:pt x="774" y="789"/>
                    <a:pt x="770" y="793"/>
                    <a:pt x="765" y="795"/>
                  </a:cubicBezTo>
                  <a:cubicBezTo>
                    <a:pt x="759" y="800"/>
                    <a:pt x="751" y="805"/>
                    <a:pt x="743" y="809"/>
                  </a:cubicBezTo>
                  <a:lnTo>
                    <a:pt x="257" y="142"/>
                  </a:lnTo>
                  <a:cubicBezTo>
                    <a:pt x="263" y="137"/>
                    <a:pt x="269" y="131"/>
                    <a:pt x="276" y="126"/>
                  </a:cubicBezTo>
                  <a:cubicBezTo>
                    <a:pt x="283" y="120"/>
                    <a:pt x="292" y="116"/>
                    <a:pt x="299" y="111"/>
                  </a:cubicBezTo>
                  <a:close/>
                  <a:moveTo>
                    <a:pt x="506" y="561"/>
                  </a:moveTo>
                  <a:lnTo>
                    <a:pt x="703" y="832"/>
                  </a:lnTo>
                  <a:cubicBezTo>
                    <a:pt x="663" y="852"/>
                    <a:pt x="619" y="865"/>
                    <a:pt x="573" y="872"/>
                  </a:cubicBezTo>
                  <a:cubicBezTo>
                    <a:pt x="570" y="872"/>
                    <a:pt x="568" y="872"/>
                    <a:pt x="565" y="873"/>
                  </a:cubicBezTo>
                  <a:cubicBezTo>
                    <a:pt x="559" y="874"/>
                    <a:pt x="553" y="874"/>
                    <a:pt x="547" y="874"/>
                  </a:cubicBezTo>
                  <a:lnTo>
                    <a:pt x="522" y="874"/>
                  </a:lnTo>
                  <a:cubicBezTo>
                    <a:pt x="413" y="874"/>
                    <a:pt x="312" y="832"/>
                    <a:pt x="235" y="758"/>
                  </a:cubicBezTo>
                  <a:lnTo>
                    <a:pt x="506" y="561"/>
                  </a:lnTo>
                  <a:close/>
                  <a:moveTo>
                    <a:pt x="522" y="0"/>
                  </a:moveTo>
                  <a:cubicBezTo>
                    <a:pt x="424" y="0"/>
                    <a:pt x="329" y="31"/>
                    <a:pt x="250" y="89"/>
                  </a:cubicBezTo>
                  <a:cubicBezTo>
                    <a:pt x="45" y="239"/>
                    <a:pt x="1" y="526"/>
                    <a:pt x="150" y="732"/>
                  </a:cubicBezTo>
                  <a:cubicBezTo>
                    <a:pt x="237" y="849"/>
                    <a:pt x="375" y="921"/>
                    <a:pt x="522" y="921"/>
                  </a:cubicBezTo>
                  <a:cubicBezTo>
                    <a:pt x="619" y="921"/>
                    <a:pt x="714" y="890"/>
                    <a:pt x="793" y="832"/>
                  </a:cubicBezTo>
                  <a:cubicBezTo>
                    <a:pt x="997" y="681"/>
                    <a:pt x="1042" y="393"/>
                    <a:pt x="893" y="189"/>
                  </a:cubicBezTo>
                  <a:cubicBezTo>
                    <a:pt x="806" y="72"/>
                    <a:pt x="668" y="0"/>
                    <a:pt x="52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471914" y="5223132"/>
              <a:ext cx="31186" cy="28962"/>
            </a:xfrm>
            <a:custGeom>
              <a:avLst/>
              <a:gdLst/>
              <a:ahLst/>
              <a:cxnLst/>
              <a:rect l="l" t="t" r="r" b="b"/>
              <a:pathLst>
                <a:path w="687" h="638" extrusionOk="0">
                  <a:moveTo>
                    <a:pt x="327" y="46"/>
                  </a:moveTo>
                  <a:cubicBezTo>
                    <a:pt x="413" y="46"/>
                    <a:pt x="496" y="88"/>
                    <a:pt x="547" y="158"/>
                  </a:cubicBezTo>
                  <a:cubicBezTo>
                    <a:pt x="635" y="279"/>
                    <a:pt x="609" y="449"/>
                    <a:pt x="487" y="539"/>
                  </a:cubicBezTo>
                  <a:cubicBezTo>
                    <a:pt x="440" y="573"/>
                    <a:pt x="385" y="591"/>
                    <a:pt x="327" y="591"/>
                  </a:cubicBezTo>
                  <a:cubicBezTo>
                    <a:pt x="239" y="591"/>
                    <a:pt x="158" y="549"/>
                    <a:pt x="107" y="480"/>
                  </a:cubicBezTo>
                  <a:cubicBezTo>
                    <a:pt x="63" y="421"/>
                    <a:pt x="45" y="349"/>
                    <a:pt x="58" y="277"/>
                  </a:cubicBezTo>
                  <a:cubicBezTo>
                    <a:pt x="69" y="205"/>
                    <a:pt x="108" y="142"/>
                    <a:pt x="166" y="99"/>
                  </a:cubicBezTo>
                  <a:cubicBezTo>
                    <a:pt x="213" y="64"/>
                    <a:pt x="269" y="46"/>
                    <a:pt x="327" y="46"/>
                  </a:cubicBezTo>
                  <a:close/>
                  <a:moveTo>
                    <a:pt x="327" y="1"/>
                  </a:moveTo>
                  <a:cubicBezTo>
                    <a:pt x="260" y="1"/>
                    <a:pt x="194" y="22"/>
                    <a:pt x="139" y="63"/>
                  </a:cubicBezTo>
                  <a:cubicBezTo>
                    <a:pt x="71" y="114"/>
                    <a:pt x="26" y="188"/>
                    <a:pt x="13" y="270"/>
                  </a:cubicBezTo>
                  <a:cubicBezTo>
                    <a:pt x="0" y="354"/>
                    <a:pt x="21" y="439"/>
                    <a:pt x="71" y="507"/>
                  </a:cubicBezTo>
                  <a:cubicBezTo>
                    <a:pt x="130" y="589"/>
                    <a:pt x="227" y="638"/>
                    <a:pt x="328" y="638"/>
                  </a:cubicBezTo>
                  <a:cubicBezTo>
                    <a:pt x="396" y="638"/>
                    <a:pt x="461" y="617"/>
                    <a:pt x="516" y="578"/>
                  </a:cubicBezTo>
                  <a:cubicBezTo>
                    <a:pt x="656" y="472"/>
                    <a:pt x="687" y="273"/>
                    <a:pt x="584" y="132"/>
                  </a:cubicBezTo>
                  <a:cubicBezTo>
                    <a:pt x="524" y="50"/>
                    <a:pt x="428" y="1"/>
                    <a:pt x="32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75046" y="5226218"/>
              <a:ext cx="24604" cy="22743"/>
            </a:xfrm>
            <a:custGeom>
              <a:avLst/>
              <a:gdLst/>
              <a:ahLst/>
              <a:cxnLst/>
              <a:rect l="l" t="t" r="r" b="b"/>
              <a:pathLst>
                <a:path w="542" h="501" extrusionOk="0">
                  <a:moveTo>
                    <a:pt x="258" y="48"/>
                  </a:moveTo>
                  <a:cubicBezTo>
                    <a:pt x="322" y="48"/>
                    <a:pt x="385" y="79"/>
                    <a:pt x="423" y="131"/>
                  </a:cubicBezTo>
                  <a:cubicBezTo>
                    <a:pt x="448" y="165"/>
                    <a:pt x="460" y="205"/>
                    <a:pt x="463" y="243"/>
                  </a:cubicBezTo>
                  <a:cubicBezTo>
                    <a:pt x="464" y="296"/>
                    <a:pt x="445" y="348"/>
                    <a:pt x="410" y="388"/>
                  </a:cubicBezTo>
                  <a:cubicBezTo>
                    <a:pt x="400" y="399"/>
                    <a:pt x="390" y="407"/>
                    <a:pt x="379" y="416"/>
                  </a:cubicBezTo>
                  <a:cubicBezTo>
                    <a:pt x="343" y="441"/>
                    <a:pt x="302" y="455"/>
                    <a:pt x="259" y="455"/>
                  </a:cubicBezTo>
                  <a:cubicBezTo>
                    <a:pt x="195" y="455"/>
                    <a:pt x="133" y="423"/>
                    <a:pt x="95" y="373"/>
                  </a:cubicBezTo>
                  <a:cubicBezTo>
                    <a:pt x="63" y="328"/>
                    <a:pt x="49" y="275"/>
                    <a:pt x="58" y="221"/>
                  </a:cubicBezTo>
                  <a:cubicBezTo>
                    <a:pt x="65" y="167"/>
                    <a:pt x="95" y="120"/>
                    <a:pt x="138" y="88"/>
                  </a:cubicBezTo>
                  <a:cubicBezTo>
                    <a:pt x="174" y="62"/>
                    <a:pt x="215" y="48"/>
                    <a:pt x="258" y="48"/>
                  </a:cubicBezTo>
                  <a:close/>
                  <a:moveTo>
                    <a:pt x="258" y="0"/>
                  </a:moveTo>
                  <a:cubicBezTo>
                    <a:pt x="244" y="0"/>
                    <a:pt x="232" y="1"/>
                    <a:pt x="218" y="4"/>
                  </a:cubicBezTo>
                  <a:cubicBezTo>
                    <a:pt x="180" y="10"/>
                    <a:pt x="143" y="25"/>
                    <a:pt x="110" y="48"/>
                  </a:cubicBezTo>
                  <a:cubicBezTo>
                    <a:pt x="57" y="88"/>
                    <a:pt x="22" y="146"/>
                    <a:pt x="11" y="211"/>
                  </a:cubicBezTo>
                  <a:cubicBezTo>
                    <a:pt x="1" y="278"/>
                    <a:pt x="17" y="343"/>
                    <a:pt x="57" y="397"/>
                  </a:cubicBezTo>
                  <a:cubicBezTo>
                    <a:pt x="102" y="462"/>
                    <a:pt x="179" y="500"/>
                    <a:pt x="258" y="500"/>
                  </a:cubicBezTo>
                  <a:cubicBezTo>
                    <a:pt x="311" y="500"/>
                    <a:pt x="361" y="483"/>
                    <a:pt x="406" y="453"/>
                  </a:cubicBezTo>
                  <a:cubicBezTo>
                    <a:pt x="516" y="371"/>
                    <a:pt x="542" y="215"/>
                    <a:pt x="459" y="104"/>
                  </a:cubicBezTo>
                  <a:cubicBezTo>
                    <a:pt x="412" y="38"/>
                    <a:pt x="337" y="0"/>
                    <a:pt x="25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4479767" y="5231439"/>
              <a:ext cx="13982" cy="12438"/>
            </a:xfrm>
            <a:custGeom>
              <a:avLst/>
              <a:gdLst/>
              <a:ahLst/>
              <a:cxnLst/>
              <a:rect l="l" t="t" r="r" b="b"/>
              <a:pathLst>
                <a:path w="308" h="274" extrusionOk="0">
                  <a:moveTo>
                    <a:pt x="154" y="45"/>
                  </a:moveTo>
                  <a:cubicBezTo>
                    <a:pt x="182" y="45"/>
                    <a:pt x="210" y="59"/>
                    <a:pt x="228" y="82"/>
                  </a:cubicBezTo>
                  <a:cubicBezTo>
                    <a:pt x="258" y="123"/>
                    <a:pt x="249" y="180"/>
                    <a:pt x="208" y="210"/>
                  </a:cubicBezTo>
                  <a:cubicBezTo>
                    <a:pt x="192" y="221"/>
                    <a:pt x="173" y="227"/>
                    <a:pt x="155" y="227"/>
                  </a:cubicBezTo>
                  <a:cubicBezTo>
                    <a:pt x="126" y="227"/>
                    <a:pt x="97" y="214"/>
                    <a:pt x="80" y="190"/>
                  </a:cubicBezTo>
                  <a:cubicBezTo>
                    <a:pt x="50" y="149"/>
                    <a:pt x="59" y="92"/>
                    <a:pt x="99" y="63"/>
                  </a:cubicBezTo>
                  <a:cubicBezTo>
                    <a:pt x="115" y="50"/>
                    <a:pt x="134" y="45"/>
                    <a:pt x="154" y="45"/>
                  </a:cubicBezTo>
                  <a:close/>
                  <a:moveTo>
                    <a:pt x="154" y="1"/>
                  </a:moveTo>
                  <a:cubicBezTo>
                    <a:pt x="126" y="1"/>
                    <a:pt x="97" y="9"/>
                    <a:pt x="74" y="26"/>
                  </a:cubicBezTo>
                  <a:cubicBezTo>
                    <a:pt x="13" y="70"/>
                    <a:pt x="0" y="155"/>
                    <a:pt x="43" y="216"/>
                  </a:cubicBezTo>
                  <a:cubicBezTo>
                    <a:pt x="69" y="252"/>
                    <a:pt x="111" y="273"/>
                    <a:pt x="154" y="273"/>
                  </a:cubicBezTo>
                  <a:cubicBezTo>
                    <a:pt x="182" y="273"/>
                    <a:pt x="211" y="264"/>
                    <a:pt x="234" y="247"/>
                  </a:cubicBezTo>
                  <a:cubicBezTo>
                    <a:pt x="295" y="202"/>
                    <a:pt x="308" y="116"/>
                    <a:pt x="265" y="55"/>
                  </a:cubicBezTo>
                  <a:cubicBezTo>
                    <a:pt x="239" y="20"/>
                    <a:pt x="197" y="1"/>
                    <a:pt x="15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4446493" y="5053808"/>
              <a:ext cx="16388" cy="15888"/>
            </a:xfrm>
            <a:custGeom>
              <a:avLst/>
              <a:gdLst/>
              <a:ahLst/>
              <a:cxnLst/>
              <a:rect l="l" t="t" r="r" b="b"/>
              <a:pathLst>
                <a:path w="361" h="350" extrusionOk="0">
                  <a:moveTo>
                    <a:pt x="179" y="44"/>
                  </a:moveTo>
                  <a:cubicBezTo>
                    <a:pt x="219" y="44"/>
                    <a:pt x="260" y="64"/>
                    <a:pt x="285" y="97"/>
                  </a:cubicBezTo>
                  <a:cubicBezTo>
                    <a:pt x="306" y="126"/>
                    <a:pt x="313" y="160"/>
                    <a:pt x="308" y="195"/>
                  </a:cubicBezTo>
                  <a:cubicBezTo>
                    <a:pt x="303" y="229"/>
                    <a:pt x="285" y="259"/>
                    <a:pt x="256" y="279"/>
                  </a:cubicBezTo>
                  <a:cubicBezTo>
                    <a:pt x="235" y="295"/>
                    <a:pt x="208" y="303"/>
                    <a:pt x="182" y="303"/>
                  </a:cubicBezTo>
                  <a:cubicBezTo>
                    <a:pt x="141" y="303"/>
                    <a:pt x="99" y="285"/>
                    <a:pt x="75" y="251"/>
                  </a:cubicBezTo>
                  <a:cubicBezTo>
                    <a:pt x="54" y="223"/>
                    <a:pt x="45" y="189"/>
                    <a:pt x="51" y="155"/>
                  </a:cubicBezTo>
                  <a:cubicBezTo>
                    <a:pt x="56" y="121"/>
                    <a:pt x="75" y="90"/>
                    <a:pt x="102" y="69"/>
                  </a:cubicBezTo>
                  <a:cubicBezTo>
                    <a:pt x="125" y="54"/>
                    <a:pt x="151" y="44"/>
                    <a:pt x="179" y="44"/>
                  </a:cubicBezTo>
                  <a:close/>
                  <a:moveTo>
                    <a:pt x="177" y="0"/>
                  </a:moveTo>
                  <a:cubicBezTo>
                    <a:pt x="141" y="0"/>
                    <a:pt x="105" y="11"/>
                    <a:pt x="76" y="32"/>
                  </a:cubicBezTo>
                  <a:cubicBezTo>
                    <a:pt x="38" y="60"/>
                    <a:pt x="13" y="101"/>
                    <a:pt x="6" y="147"/>
                  </a:cubicBezTo>
                  <a:cubicBezTo>
                    <a:pt x="0" y="193"/>
                    <a:pt x="11" y="239"/>
                    <a:pt x="38" y="277"/>
                  </a:cubicBezTo>
                  <a:cubicBezTo>
                    <a:pt x="71" y="322"/>
                    <a:pt x="123" y="350"/>
                    <a:pt x="180" y="350"/>
                  </a:cubicBezTo>
                  <a:cubicBezTo>
                    <a:pt x="217" y="350"/>
                    <a:pt x="254" y="338"/>
                    <a:pt x="285" y="316"/>
                  </a:cubicBezTo>
                  <a:cubicBezTo>
                    <a:pt x="323" y="288"/>
                    <a:pt x="347" y="248"/>
                    <a:pt x="354" y="201"/>
                  </a:cubicBezTo>
                  <a:cubicBezTo>
                    <a:pt x="361" y="155"/>
                    <a:pt x="350" y="107"/>
                    <a:pt x="323" y="70"/>
                  </a:cubicBezTo>
                  <a:cubicBezTo>
                    <a:pt x="289" y="25"/>
                    <a:pt x="233" y="0"/>
                    <a:pt x="17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4383121" y="5099521"/>
              <a:ext cx="17295" cy="15934"/>
            </a:xfrm>
            <a:custGeom>
              <a:avLst/>
              <a:gdLst/>
              <a:ahLst/>
              <a:cxnLst/>
              <a:rect l="l" t="t" r="r" b="b"/>
              <a:pathLst>
                <a:path w="381" h="351" extrusionOk="0">
                  <a:moveTo>
                    <a:pt x="199" y="45"/>
                  </a:moveTo>
                  <a:cubicBezTo>
                    <a:pt x="239" y="45"/>
                    <a:pt x="279" y="65"/>
                    <a:pt x="305" y="100"/>
                  </a:cubicBezTo>
                  <a:cubicBezTo>
                    <a:pt x="326" y="126"/>
                    <a:pt x="334" y="160"/>
                    <a:pt x="328" y="195"/>
                  </a:cubicBezTo>
                  <a:cubicBezTo>
                    <a:pt x="323" y="229"/>
                    <a:pt x="305" y="259"/>
                    <a:pt x="276" y="280"/>
                  </a:cubicBezTo>
                  <a:cubicBezTo>
                    <a:pt x="255" y="297"/>
                    <a:pt x="228" y="304"/>
                    <a:pt x="201" y="304"/>
                  </a:cubicBezTo>
                  <a:cubicBezTo>
                    <a:pt x="160" y="304"/>
                    <a:pt x="119" y="286"/>
                    <a:pt x="95" y="253"/>
                  </a:cubicBezTo>
                  <a:cubicBezTo>
                    <a:pt x="53" y="195"/>
                    <a:pt x="64" y="113"/>
                    <a:pt x="122" y="71"/>
                  </a:cubicBezTo>
                  <a:cubicBezTo>
                    <a:pt x="144" y="55"/>
                    <a:pt x="171" y="45"/>
                    <a:pt x="199" y="45"/>
                  </a:cubicBezTo>
                  <a:close/>
                  <a:moveTo>
                    <a:pt x="197" y="0"/>
                  </a:moveTo>
                  <a:cubicBezTo>
                    <a:pt x="161" y="0"/>
                    <a:pt x="125" y="11"/>
                    <a:pt x="96" y="33"/>
                  </a:cubicBezTo>
                  <a:cubicBezTo>
                    <a:pt x="18" y="90"/>
                    <a:pt x="1" y="200"/>
                    <a:pt x="58" y="277"/>
                  </a:cubicBezTo>
                  <a:cubicBezTo>
                    <a:pt x="91" y="323"/>
                    <a:pt x="143" y="350"/>
                    <a:pt x="200" y="350"/>
                  </a:cubicBezTo>
                  <a:cubicBezTo>
                    <a:pt x="237" y="350"/>
                    <a:pt x="274" y="338"/>
                    <a:pt x="304" y="316"/>
                  </a:cubicBezTo>
                  <a:cubicBezTo>
                    <a:pt x="343" y="288"/>
                    <a:pt x="367" y="248"/>
                    <a:pt x="374" y="201"/>
                  </a:cubicBezTo>
                  <a:cubicBezTo>
                    <a:pt x="381" y="155"/>
                    <a:pt x="370" y="109"/>
                    <a:pt x="343" y="71"/>
                  </a:cubicBezTo>
                  <a:cubicBezTo>
                    <a:pt x="309" y="25"/>
                    <a:pt x="253" y="0"/>
                    <a:pt x="1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4450215" y="5078594"/>
              <a:ext cx="11893" cy="11485"/>
            </a:xfrm>
            <a:custGeom>
              <a:avLst/>
              <a:gdLst/>
              <a:ahLst/>
              <a:cxnLst/>
              <a:rect l="l" t="t" r="r" b="b"/>
              <a:pathLst>
                <a:path w="262" h="253" extrusionOk="0">
                  <a:moveTo>
                    <a:pt x="131" y="46"/>
                  </a:moveTo>
                  <a:cubicBezTo>
                    <a:pt x="157" y="46"/>
                    <a:pt x="182" y="58"/>
                    <a:pt x="198" y="79"/>
                  </a:cubicBezTo>
                  <a:cubicBezTo>
                    <a:pt x="209" y="95"/>
                    <a:pt x="214" y="118"/>
                    <a:pt x="210" y="139"/>
                  </a:cubicBezTo>
                  <a:cubicBezTo>
                    <a:pt x="206" y="160"/>
                    <a:pt x="195" y="178"/>
                    <a:pt x="179" y="192"/>
                  </a:cubicBezTo>
                  <a:cubicBezTo>
                    <a:pt x="165" y="202"/>
                    <a:pt x="149" y="206"/>
                    <a:pt x="132" y="206"/>
                  </a:cubicBezTo>
                  <a:cubicBezTo>
                    <a:pt x="106" y="206"/>
                    <a:pt x="80" y="195"/>
                    <a:pt x="66" y="174"/>
                  </a:cubicBezTo>
                  <a:cubicBezTo>
                    <a:pt x="52" y="157"/>
                    <a:pt x="47" y="136"/>
                    <a:pt x="51" y="115"/>
                  </a:cubicBezTo>
                  <a:cubicBezTo>
                    <a:pt x="54" y="94"/>
                    <a:pt x="66" y="74"/>
                    <a:pt x="84" y="62"/>
                  </a:cubicBezTo>
                  <a:cubicBezTo>
                    <a:pt x="98" y="52"/>
                    <a:pt x="114" y="46"/>
                    <a:pt x="131" y="46"/>
                  </a:cubicBezTo>
                  <a:close/>
                  <a:moveTo>
                    <a:pt x="130" y="1"/>
                  </a:moveTo>
                  <a:cubicBezTo>
                    <a:pt x="104" y="1"/>
                    <a:pt x="78" y="8"/>
                    <a:pt x="56" y="24"/>
                  </a:cubicBezTo>
                  <a:cubicBezTo>
                    <a:pt x="28" y="44"/>
                    <a:pt x="11" y="74"/>
                    <a:pt x="6" y="108"/>
                  </a:cubicBezTo>
                  <a:cubicBezTo>
                    <a:pt x="0" y="140"/>
                    <a:pt x="9" y="174"/>
                    <a:pt x="29" y="200"/>
                  </a:cubicBezTo>
                  <a:cubicBezTo>
                    <a:pt x="52" y="234"/>
                    <a:pt x="90" y="252"/>
                    <a:pt x="131" y="252"/>
                  </a:cubicBezTo>
                  <a:cubicBezTo>
                    <a:pt x="159" y="252"/>
                    <a:pt x="184" y="244"/>
                    <a:pt x="206" y="227"/>
                  </a:cubicBezTo>
                  <a:cubicBezTo>
                    <a:pt x="234" y="208"/>
                    <a:pt x="251" y="178"/>
                    <a:pt x="257" y="145"/>
                  </a:cubicBezTo>
                  <a:cubicBezTo>
                    <a:pt x="262" y="111"/>
                    <a:pt x="253" y="77"/>
                    <a:pt x="234" y="51"/>
                  </a:cubicBezTo>
                  <a:cubicBezTo>
                    <a:pt x="210" y="18"/>
                    <a:pt x="170" y="1"/>
                    <a:pt x="130"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560979" y="5188631"/>
              <a:ext cx="24377" cy="21472"/>
            </a:xfrm>
            <a:custGeom>
              <a:avLst/>
              <a:gdLst/>
              <a:ahLst/>
              <a:cxnLst/>
              <a:rect l="l" t="t" r="r" b="b"/>
              <a:pathLst>
                <a:path w="537" h="473" extrusionOk="0">
                  <a:moveTo>
                    <a:pt x="269" y="47"/>
                  </a:moveTo>
                  <a:cubicBezTo>
                    <a:pt x="329" y="47"/>
                    <a:pt x="387" y="75"/>
                    <a:pt x="422" y="125"/>
                  </a:cubicBezTo>
                  <a:cubicBezTo>
                    <a:pt x="485" y="209"/>
                    <a:pt x="466" y="328"/>
                    <a:pt x="381" y="391"/>
                  </a:cubicBezTo>
                  <a:cubicBezTo>
                    <a:pt x="349" y="415"/>
                    <a:pt x="310" y="426"/>
                    <a:pt x="272" y="426"/>
                  </a:cubicBezTo>
                  <a:cubicBezTo>
                    <a:pt x="212" y="426"/>
                    <a:pt x="152" y="399"/>
                    <a:pt x="116" y="350"/>
                  </a:cubicBezTo>
                  <a:cubicBezTo>
                    <a:pt x="53" y="264"/>
                    <a:pt x="72" y="146"/>
                    <a:pt x="157" y="84"/>
                  </a:cubicBezTo>
                  <a:cubicBezTo>
                    <a:pt x="189" y="60"/>
                    <a:pt x="227" y="47"/>
                    <a:pt x="269" y="47"/>
                  </a:cubicBezTo>
                  <a:close/>
                  <a:moveTo>
                    <a:pt x="269" y="1"/>
                  </a:moveTo>
                  <a:cubicBezTo>
                    <a:pt x="218" y="1"/>
                    <a:pt x="169" y="16"/>
                    <a:pt x="128" y="47"/>
                  </a:cubicBezTo>
                  <a:cubicBezTo>
                    <a:pt x="23" y="123"/>
                    <a:pt x="1" y="273"/>
                    <a:pt x="78" y="376"/>
                  </a:cubicBezTo>
                  <a:cubicBezTo>
                    <a:pt x="123" y="437"/>
                    <a:pt x="195" y="473"/>
                    <a:pt x="270" y="473"/>
                  </a:cubicBezTo>
                  <a:cubicBezTo>
                    <a:pt x="320" y="473"/>
                    <a:pt x="369" y="456"/>
                    <a:pt x="408" y="427"/>
                  </a:cubicBezTo>
                  <a:cubicBezTo>
                    <a:pt x="513" y="350"/>
                    <a:pt x="536" y="201"/>
                    <a:pt x="459" y="96"/>
                  </a:cubicBezTo>
                  <a:cubicBezTo>
                    <a:pt x="415" y="36"/>
                    <a:pt x="343" y="1"/>
                    <a:pt x="26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4281527" y="5420282"/>
              <a:ext cx="182760" cy="183123"/>
            </a:xfrm>
            <a:custGeom>
              <a:avLst/>
              <a:gdLst/>
              <a:ahLst/>
              <a:cxnLst/>
              <a:rect l="l" t="t" r="r" b="b"/>
              <a:pathLst>
                <a:path w="4026" h="4034" extrusionOk="0">
                  <a:moveTo>
                    <a:pt x="2013" y="47"/>
                  </a:moveTo>
                  <a:cubicBezTo>
                    <a:pt x="3025" y="47"/>
                    <a:pt x="3882" y="828"/>
                    <a:pt x="3975" y="1832"/>
                  </a:cubicBezTo>
                  <a:cubicBezTo>
                    <a:pt x="3876" y="1837"/>
                    <a:pt x="3797" y="1919"/>
                    <a:pt x="3797" y="2017"/>
                  </a:cubicBezTo>
                  <a:cubicBezTo>
                    <a:pt x="3797" y="2116"/>
                    <a:pt x="3876" y="2198"/>
                    <a:pt x="3975" y="2201"/>
                  </a:cubicBezTo>
                  <a:cubicBezTo>
                    <a:pt x="3881" y="3205"/>
                    <a:pt x="3025" y="3988"/>
                    <a:pt x="2013" y="3988"/>
                  </a:cubicBezTo>
                  <a:cubicBezTo>
                    <a:pt x="1001" y="3987"/>
                    <a:pt x="146" y="3205"/>
                    <a:pt x="52" y="2201"/>
                  </a:cubicBezTo>
                  <a:lnTo>
                    <a:pt x="55" y="2201"/>
                  </a:lnTo>
                  <a:cubicBezTo>
                    <a:pt x="156" y="2201"/>
                    <a:pt x="239" y="2119"/>
                    <a:pt x="239" y="2017"/>
                  </a:cubicBezTo>
                  <a:cubicBezTo>
                    <a:pt x="239" y="1916"/>
                    <a:pt x="156" y="1832"/>
                    <a:pt x="55" y="1832"/>
                  </a:cubicBezTo>
                  <a:lnTo>
                    <a:pt x="52" y="1832"/>
                  </a:lnTo>
                  <a:cubicBezTo>
                    <a:pt x="146" y="829"/>
                    <a:pt x="1003" y="47"/>
                    <a:pt x="2013" y="47"/>
                  </a:cubicBezTo>
                  <a:close/>
                  <a:moveTo>
                    <a:pt x="2012" y="1"/>
                  </a:moveTo>
                  <a:cubicBezTo>
                    <a:pt x="968" y="1"/>
                    <a:pt x="84" y="815"/>
                    <a:pt x="3" y="1856"/>
                  </a:cubicBezTo>
                  <a:lnTo>
                    <a:pt x="0" y="1884"/>
                  </a:lnTo>
                  <a:lnTo>
                    <a:pt x="0" y="1884"/>
                  </a:lnTo>
                  <a:lnTo>
                    <a:pt x="30" y="1880"/>
                  </a:lnTo>
                  <a:cubicBezTo>
                    <a:pt x="38" y="1879"/>
                    <a:pt x="45" y="1878"/>
                    <a:pt x="53" y="1878"/>
                  </a:cubicBezTo>
                  <a:cubicBezTo>
                    <a:pt x="130" y="1878"/>
                    <a:pt x="192" y="1940"/>
                    <a:pt x="192" y="2016"/>
                  </a:cubicBezTo>
                  <a:cubicBezTo>
                    <a:pt x="192" y="2093"/>
                    <a:pt x="130" y="2156"/>
                    <a:pt x="53" y="2156"/>
                  </a:cubicBezTo>
                  <a:cubicBezTo>
                    <a:pt x="45" y="2156"/>
                    <a:pt x="37" y="2154"/>
                    <a:pt x="30" y="2153"/>
                  </a:cubicBezTo>
                  <a:lnTo>
                    <a:pt x="0" y="2148"/>
                  </a:lnTo>
                  <a:lnTo>
                    <a:pt x="3" y="2177"/>
                  </a:lnTo>
                  <a:cubicBezTo>
                    <a:pt x="85" y="3217"/>
                    <a:pt x="968" y="4033"/>
                    <a:pt x="2012" y="4033"/>
                  </a:cubicBezTo>
                  <a:cubicBezTo>
                    <a:pt x="3057" y="4033"/>
                    <a:pt x="3940" y="3218"/>
                    <a:pt x="4022" y="2178"/>
                  </a:cubicBezTo>
                  <a:lnTo>
                    <a:pt x="4025" y="2151"/>
                  </a:lnTo>
                  <a:lnTo>
                    <a:pt x="4025" y="2151"/>
                  </a:lnTo>
                  <a:lnTo>
                    <a:pt x="3998" y="2153"/>
                  </a:lnTo>
                  <a:lnTo>
                    <a:pt x="3991" y="2154"/>
                  </a:lnTo>
                  <a:cubicBezTo>
                    <a:pt x="3988" y="2154"/>
                    <a:pt x="3984" y="2156"/>
                    <a:pt x="3981" y="2156"/>
                  </a:cubicBezTo>
                  <a:cubicBezTo>
                    <a:pt x="3905" y="2156"/>
                    <a:pt x="3843" y="2094"/>
                    <a:pt x="3843" y="2016"/>
                  </a:cubicBezTo>
                  <a:cubicBezTo>
                    <a:pt x="3843" y="1940"/>
                    <a:pt x="3905" y="1877"/>
                    <a:pt x="3981" y="1877"/>
                  </a:cubicBezTo>
                  <a:cubicBezTo>
                    <a:pt x="3984" y="1877"/>
                    <a:pt x="3986" y="1877"/>
                    <a:pt x="3989" y="1878"/>
                  </a:cubicBezTo>
                  <a:lnTo>
                    <a:pt x="4024" y="1882"/>
                  </a:lnTo>
                  <a:lnTo>
                    <a:pt x="4021" y="1856"/>
                  </a:lnTo>
                  <a:cubicBezTo>
                    <a:pt x="3938" y="815"/>
                    <a:pt x="3056" y="1"/>
                    <a:pt x="201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295645" y="5435308"/>
              <a:ext cx="68274" cy="67548"/>
            </a:xfrm>
            <a:custGeom>
              <a:avLst/>
              <a:gdLst/>
              <a:ahLst/>
              <a:cxnLst/>
              <a:rect l="l" t="t" r="r" b="b"/>
              <a:pathLst>
                <a:path w="1504" h="1488" extrusionOk="0">
                  <a:moveTo>
                    <a:pt x="943" y="82"/>
                  </a:moveTo>
                  <a:cubicBezTo>
                    <a:pt x="920" y="113"/>
                    <a:pt x="919" y="159"/>
                    <a:pt x="945" y="197"/>
                  </a:cubicBezTo>
                  <a:lnTo>
                    <a:pt x="987" y="257"/>
                  </a:lnTo>
                  <a:lnTo>
                    <a:pt x="987" y="257"/>
                  </a:lnTo>
                  <a:lnTo>
                    <a:pt x="959" y="240"/>
                  </a:lnTo>
                  <a:lnTo>
                    <a:pt x="951" y="230"/>
                  </a:lnTo>
                  <a:cubicBezTo>
                    <a:pt x="931" y="201"/>
                    <a:pt x="898" y="184"/>
                    <a:pt x="867" y="184"/>
                  </a:cubicBezTo>
                  <a:cubicBezTo>
                    <a:pt x="853" y="184"/>
                    <a:pt x="839" y="188"/>
                    <a:pt x="827" y="196"/>
                  </a:cubicBezTo>
                  <a:lnTo>
                    <a:pt x="943" y="82"/>
                  </a:lnTo>
                  <a:close/>
                  <a:moveTo>
                    <a:pt x="811" y="214"/>
                  </a:moveTo>
                  <a:lnTo>
                    <a:pt x="811" y="214"/>
                  </a:lnTo>
                  <a:cubicBezTo>
                    <a:pt x="788" y="244"/>
                    <a:pt x="787" y="292"/>
                    <a:pt x="813" y="330"/>
                  </a:cubicBezTo>
                  <a:lnTo>
                    <a:pt x="855" y="391"/>
                  </a:lnTo>
                  <a:lnTo>
                    <a:pt x="855" y="391"/>
                  </a:lnTo>
                  <a:lnTo>
                    <a:pt x="829" y="374"/>
                  </a:lnTo>
                  <a:lnTo>
                    <a:pt x="821" y="365"/>
                  </a:lnTo>
                  <a:cubicBezTo>
                    <a:pt x="800" y="335"/>
                    <a:pt x="767" y="319"/>
                    <a:pt x="736" y="319"/>
                  </a:cubicBezTo>
                  <a:cubicBezTo>
                    <a:pt x="722" y="319"/>
                    <a:pt x="708" y="322"/>
                    <a:pt x="695" y="330"/>
                  </a:cubicBezTo>
                  <a:lnTo>
                    <a:pt x="811" y="214"/>
                  </a:lnTo>
                  <a:close/>
                  <a:moveTo>
                    <a:pt x="1026" y="335"/>
                  </a:moveTo>
                  <a:lnTo>
                    <a:pt x="1054" y="352"/>
                  </a:lnTo>
                  <a:lnTo>
                    <a:pt x="1169" y="515"/>
                  </a:lnTo>
                  <a:lnTo>
                    <a:pt x="1141" y="498"/>
                  </a:lnTo>
                  <a:lnTo>
                    <a:pt x="1026" y="335"/>
                  </a:lnTo>
                  <a:close/>
                  <a:moveTo>
                    <a:pt x="679" y="346"/>
                  </a:moveTo>
                  <a:cubicBezTo>
                    <a:pt x="656" y="376"/>
                    <a:pt x="655" y="423"/>
                    <a:pt x="681" y="461"/>
                  </a:cubicBezTo>
                  <a:lnTo>
                    <a:pt x="725" y="523"/>
                  </a:lnTo>
                  <a:lnTo>
                    <a:pt x="698" y="507"/>
                  </a:lnTo>
                  <a:lnTo>
                    <a:pt x="689" y="494"/>
                  </a:lnTo>
                  <a:cubicBezTo>
                    <a:pt x="668" y="466"/>
                    <a:pt x="635" y="449"/>
                    <a:pt x="604" y="449"/>
                  </a:cubicBezTo>
                  <a:cubicBezTo>
                    <a:pt x="590" y="449"/>
                    <a:pt x="575" y="453"/>
                    <a:pt x="563" y="461"/>
                  </a:cubicBezTo>
                  <a:lnTo>
                    <a:pt x="679" y="346"/>
                  </a:lnTo>
                  <a:close/>
                  <a:moveTo>
                    <a:pt x="1003" y="99"/>
                  </a:moveTo>
                  <a:cubicBezTo>
                    <a:pt x="1020" y="99"/>
                    <a:pt x="1037" y="109"/>
                    <a:pt x="1048" y="125"/>
                  </a:cubicBezTo>
                  <a:lnTo>
                    <a:pt x="1329" y="524"/>
                  </a:lnTo>
                  <a:cubicBezTo>
                    <a:pt x="1347" y="547"/>
                    <a:pt x="1346" y="579"/>
                    <a:pt x="1328" y="591"/>
                  </a:cubicBezTo>
                  <a:cubicBezTo>
                    <a:pt x="1323" y="595"/>
                    <a:pt x="1316" y="596"/>
                    <a:pt x="1310" y="596"/>
                  </a:cubicBezTo>
                  <a:cubicBezTo>
                    <a:pt x="1293" y="596"/>
                    <a:pt x="1275" y="586"/>
                    <a:pt x="1262" y="570"/>
                  </a:cubicBezTo>
                  <a:lnTo>
                    <a:pt x="983" y="172"/>
                  </a:lnTo>
                  <a:cubicBezTo>
                    <a:pt x="966" y="148"/>
                    <a:pt x="967" y="116"/>
                    <a:pt x="984" y="104"/>
                  </a:cubicBezTo>
                  <a:cubicBezTo>
                    <a:pt x="989" y="101"/>
                    <a:pt x="995" y="99"/>
                    <a:pt x="1003" y="99"/>
                  </a:cubicBezTo>
                  <a:close/>
                  <a:moveTo>
                    <a:pt x="1020" y="44"/>
                  </a:moveTo>
                  <a:cubicBezTo>
                    <a:pt x="1045" y="44"/>
                    <a:pt x="1068" y="53"/>
                    <a:pt x="1085" y="71"/>
                  </a:cubicBezTo>
                  <a:lnTo>
                    <a:pt x="1431" y="417"/>
                  </a:lnTo>
                  <a:cubicBezTo>
                    <a:pt x="1448" y="434"/>
                    <a:pt x="1459" y="457"/>
                    <a:pt x="1459" y="483"/>
                  </a:cubicBezTo>
                  <a:cubicBezTo>
                    <a:pt x="1459" y="508"/>
                    <a:pt x="1449" y="530"/>
                    <a:pt x="1431" y="549"/>
                  </a:cubicBezTo>
                  <a:lnTo>
                    <a:pt x="1367" y="613"/>
                  </a:lnTo>
                  <a:cubicBezTo>
                    <a:pt x="1390" y="583"/>
                    <a:pt x="1391" y="535"/>
                    <a:pt x="1365" y="498"/>
                  </a:cubicBezTo>
                  <a:lnTo>
                    <a:pt x="1084" y="101"/>
                  </a:lnTo>
                  <a:cubicBezTo>
                    <a:pt x="1065" y="72"/>
                    <a:pt x="1032" y="56"/>
                    <a:pt x="1002" y="56"/>
                  </a:cubicBezTo>
                  <a:cubicBezTo>
                    <a:pt x="990" y="56"/>
                    <a:pt x="978" y="59"/>
                    <a:pt x="967" y="64"/>
                  </a:cubicBezTo>
                  <a:cubicBezTo>
                    <a:pt x="983" y="51"/>
                    <a:pt x="1001" y="44"/>
                    <a:pt x="1020" y="44"/>
                  </a:cubicBezTo>
                  <a:close/>
                  <a:moveTo>
                    <a:pt x="895" y="467"/>
                  </a:moveTo>
                  <a:lnTo>
                    <a:pt x="922" y="483"/>
                  </a:lnTo>
                  <a:lnTo>
                    <a:pt x="1038" y="647"/>
                  </a:lnTo>
                  <a:lnTo>
                    <a:pt x="1038" y="647"/>
                  </a:lnTo>
                  <a:lnTo>
                    <a:pt x="1011" y="630"/>
                  </a:lnTo>
                  <a:lnTo>
                    <a:pt x="895" y="467"/>
                  </a:lnTo>
                  <a:close/>
                  <a:moveTo>
                    <a:pt x="547" y="477"/>
                  </a:moveTo>
                  <a:cubicBezTo>
                    <a:pt x="524" y="508"/>
                    <a:pt x="523" y="555"/>
                    <a:pt x="550" y="592"/>
                  </a:cubicBezTo>
                  <a:lnTo>
                    <a:pt x="592" y="652"/>
                  </a:lnTo>
                  <a:lnTo>
                    <a:pt x="592" y="652"/>
                  </a:lnTo>
                  <a:lnTo>
                    <a:pt x="563" y="636"/>
                  </a:lnTo>
                  <a:lnTo>
                    <a:pt x="556" y="625"/>
                  </a:lnTo>
                  <a:cubicBezTo>
                    <a:pt x="536" y="596"/>
                    <a:pt x="503" y="580"/>
                    <a:pt x="472" y="580"/>
                  </a:cubicBezTo>
                  <a:cubicBezTo>
                    <a:pt x="457" y="580"/>
                    <a:pt x="443" y="584"/>
                    <a:pt x="431" y="591"/>
                  </a:cubicBezTo>
                  <a:lnTo>
                    <a:pt x="547" y="477"/>
                  </a:lnTo>
                  <a:close/>
                  <a:moveTo>
                    <a:pt x="1349" y="630"/>
                  </a:moveTo>
                  <a:lnTo>
                    <a:pt x="1323" y="657"/>
                  </a:lnTo>
                  <a:lnTo>
                    <a:pt x="1315" y="641"/>
                  </a:lnTo>
                  <a:cubicBezTo>
                    <a:pt x="1327" y="640"/>
                    <a:pt x="1338" y="637"/>
                    <a:pt x="1349" y="630"/>
                  </a:cubicBezTo>
                  <a:close/>
                  <a:moveTo>
                    <a:pt x="872" y="230"/>
                  </a:moveTo>
                  <a:cubicBezTo>
                    <a:pt x="889" y="230"/>
                    <a:pt x="906" y="240"/>
                    <a:pt x="919" y="256"/>
                  </a:cubicBezTo>
                  <a:lnTo>
                    <a:pt x="1196" y="656"/>
                  </a:lnTo>
                  <a:cubicBezTo>
                    <a:pt x="1206" y="667"/>
                    <a:pt x="1210" y="683"/>
                    <a:pt x="1209" y="697"/>
                  </a:cubicBezTo>
                  <a:cubicBezTo>
                    <a:pt x="1207" y="708"/>
                    <a:pt x="1203" y="718"/>
                    <a:pt x="1195" y="723"/>
                  </a:cubicBezTo>
                  <a:cubicBezTo>
                    <a:pt x="1190" y="726"/>
                    <a:pt x="1185" y="728"/>
                    <a:pt x="1178" y="728"/>
                  </a:cubicBezTo>
                  <a:cubicBezTo>
                    <a:pt x="1162" y="728"/>
                    <a:pt x="1143" y="717"/>
                    <a:pt x="1132" y="700"/>
                  </a:cubicBezTo>
                  <a:lnTo>
                    <a:pt x="852" y="302"/>
                  </a:lnTo>
                  <a:cubicBezTo>
                    <a:pt x="835" y="278"/>
                    <a:pt x="836" y="246"/>
                    <a:pt x="853" y="235"/>
                  </a:cubicBezTo>
                  <a:cubicBezTo>
                    <a:pt x="859" y="231"/>
                    <a:pt x="864" y="230"/>
                    <a:pt x="872" y="230"/>
                  </a:cubicBezTo>
                  <a:close/>
                  <a:moveTo>
                    <a:pt x="1210" y="592"/>
                  </a:moveTo>
                  <a:lnTo>
                    <a:pt x="1242" y="612"/>
                  </a:lnTo>
                  <a:cubicBezTo>
                    <a:pt x="1253" y="623"/>
                    <a:pt x="1267" y="630"/>
                    <a:pt x="1280" y="636"/>
                  </a:cubicBezTo>
                  <a:lnTo>
                    <a:pt x="1322" y="661"/>
                  </a:lnTo>
                  <a:lnTo>
                    <a:pt x="1235" y="745"/>
                  </a:lnTo>
                  <a:cubicBezTo>
                    <a:pt x="1245" y="732"/>
                    <a:pt x="1253" y="718"/>
                    <a:pt x="1254" y="699"/>
                  </a:cubicBezTo>
                  <a:cubicBezTo>
                    <a:pt x="1256" y="676"/>
                    <a:pt x="1249" y="650"/>
                    <a:pt x="1235" y="629"/>
                  </a:cubicBezTo>
                  <a:lnTo>
                    <a:pt x="1210" y="592"/>
                  </a:lnTo>
                  <a:close/>
                  <a:moveTo>
                    <a:pt x="764" y="600"/>
                  </a:moveTo>
                  <a:lnTo>
                    <a:pt x="790" y="618"/>
                  </a:lnTo>
                  <a:lnTo>
                    <a:pt x="905" y="781"/>
                  </a:lnTo>
                  <a:lnTo>
                    <a:pt x="879" y="763"/>
                  </a:lnTo>
                  <a:lnTo>
                    <a:pt x="764" y="600"/>
                  </a:lnTo>
                  <a:close/>
                  <a:moveTo>
                    <a:pt x="416" y="609"/>
                  </a:moveTo>
                  <a:cubicBezTo>
                    <a:pt x="392" y="640"/>
                    <a:pt x="391" y="686"/>
                    <a:pt x="418" y="724"/>
                  </a:cubicBezTo>
                  <a:lnTo>
                    <a:pt x="458" y="783"/>
                  </a:lnTo>
                  <a:lnTo>
                    <a:pt x="458" y="783"/>
                  </a:lnTo>
                  <a:lnTo>
                    <a:pt x="430" y="766"/>
                  </a:lnTo>
                  <a:lnTo>
                    <a:pt x="424" y="757"/>
                  </a:lnTo>
                  <a:cubicBezTo>
                    <a:pt x="404" y="728"/>
                    <a:pt x="371" y="712"/>
                    <a:pt x="340" y="712"/>
                  </a:cubicBezTo>
                  <a:cubicBezTo>
                    <a:pt x="325" y="712"/>
                    <a:pt x="311" y="715"/>
                    <a:pt x="300" y="723"/>
                  </a:cubicBezTo>
                  <a:lnTo>
                    <a:pt x="416" y="609"/>
                  </a:lnTo>
                  <a:close/>
                  <a:moveTo>
                    <a:pt x="1216" y="762"/>
                  </a:moveTo>
                  <a:lnTo>
                    <a:pt x="1190" y="789"/>
                  </a:lnTo>
                  <a:lnTo>
                    <a:pt x="1182" y="773"/>
                  </a:lnTo>
                  <a:cubicBezTo>
                    <a:pt x="1195" y="772"/>
                    <a:pt x="1207" y="768"/>
                    <a:pt x="1216" y="762"/>
                  </a:cubicBezTo>
                  <a:close/>
                  <a:moveTo>
                    <a:pt x="740" y="362"/>
                  </a:moveTo>
                  <a:cubicBezTo>
                    <a:pt x="757" y="362"/>
                    <a:pt x="774" y="373"/>
                    <a:pt x="787" y="389"/>
                  </a:cubicBezTo>
                  <a:lnTo>
                    <a:pt x="1064" y="787"/>
                  </a:lnTo>
                  <a:cubicBezTo>
                    <a:pt x="1082" y="811"/>
                    <a:pt x="1080" y="842"/>
                    <a:pt x="1063" y="855"/>
                  </a:cubicBezTo>
                  <a:cubicBezTo>
                    <a:pt x="1058" y="858"/>
                    <a:pt x="1053" y="860"/>
                    <a:pt x="1046" y="860"/>
                  </a:cubicBezTo>
                  <a:cubicBezTo>
                    <a:pt x="1030" y="860"/>
                    <a:pt x="1011" y="850"/>
                    <a:pt x="1000" y="834"/>
                  </a:cubicBezTo>
                  <a:lnTo>
                    <a:pt x="720" y="435"/>
                  </a:lnTo>
                  <a:cubicBezTo>
                    <a:pt x="704" y="412"/>
                    <a:pt x="705" y="379"/>
                    <a:pt x="721" y="368"/>
                  </a:cubicBezTo>
                  <a:cubicBezTo>
                    <a:pt x="727" y="365"/>
                    <a:pt x="732" y="362"/>
                    <a:pt x="740" y="362"/>
                  </a:cubicBezTo>
                  <a:close/>
                  <a:moveTo>
                    <a:pt x="1077" y="725"/>
                  </a:moveTo>
                  <a:lnTo>
                    <a:pt x="1110" y="745"/>
                  </a:lnTo>
                  <a:cubicBezTo>
                    <a:pt x="1120" y="756"/>
                    <a:pt x="1133" y="762"/>
                    <a:pt x="1146" y="767"/>
                  </a:cubicBezTo>
                  <a:lnTo>
                    <a:pt x="1188" y="793"/>
                  </a:lnTo>
                  <a:lnTo>
                    <a:pt x="1101" y="877"/>
                  </a:lnTo>
                  <a:cubicBezTo>
                    <a:pt x="1126" y="847"/>
                    <a:pt x="1127" y="799"/>
                    <a:pt x="1101" y="761"/>
                  </a:cubicBezTo>
                  <a:lnTo>
                    <a:pt x="1077" y="725"/>
                  </a:lnTo>
                  <a:close/>
                  <a:moveTo>
                    <a:pt x="632" y="730"/>
                  </a:moveTo>
                  <a:lnTo>
                    <a:pt x="658" y="747"/>
                  </a:lnTo>
                  <a:lnTo>
                    <a:pt x="773" y="911"/>
                  </a:lnTo>
                  <a:lnTo>
                    <a:pt x="773" y="911"/>
                  </a:lnTo>
                  <a:lnTo>
                    <a:pt x="747" y="894"/>
                  </a:lnTo>
                  <a:lnTo>
                    <a:pt x="632" y="730"/>
                  </a:lnTo>
                  <a:close/>
                  <a:moveTo>
                    <a:pt x="284" y="741"/>
                  </a:moveTo>
                  <a:cubicBezTo>
                    <a:pt x="261" y="772"/>
                    <a:pt x="260" y="819"/>
                    <a:pt x="286" y="856"/>
                  </a:cubicBezTo>
                  <a:lnTo>
                    <a:pt x="329" y="918"/>
                  </a:lnTo>
                  <a:lnTo>
                    <a:pt x="329" y="918"/>
                  </a:lnTo>
                  <a:lnTo>
                    <a:pt x="301" y="900"/>
                  </a:lnTo>
                  <a:lnTo>
                    <a:pt x="293" y="889"/>
                  </a:lnTo>
                  <a:cubicBezTo>
                    <a:pt x="273" y="860"/>
                    <a:pt x="240" y="844"/>
                    <a:pt x="209" y="844"/>
                  </a:cubicBezTo>
                  <a:cubicBezTo>
                    <a:pt x="194" y="844"/>
                    <a:pt x="180" y="847"/>
                    <a:pt x="168" y="855"/>
                  </a:cubicBezTo>
                  <a:lnTo>
                    <a:pt x="284" y="741"/>
                  </a:lnTo>
                  <a:close/>
                  <a:moveTo>
                    <a:pt x="1085" y="893"/>
                  </a:moveTo>
                  <a:lnTo>
                    <a:pt x="1058" y="920"/>
                  </a:lnTo>
                  <a:lnTo>
                    <a:pt x="1051" y="905"/>
                  </a:lnTo>
                  <a:cubicBezTo>
                    <a:pt x="1063" y="903"/>
                    <a:pt x="1075" y="899"/>
                    <a:pt x="1085" y="893"/>
                  </a:cubicBezTo>
                  <a:close/>
                  <a:moveTo>
                    <a:pt x="608" y="494"/>
                  </a:moveTo>
                  <a:cubicBezTo>
                    <a:pt x="623" y="494"/>
                    <a:pt x="641" y="505"/>
                    <a:pt x="653" y="521"/>
                  </a:cubicBezTo>
                  <a:lnTo>
                    <a:pt x="932" y="919"/>
                  </a:lnTo>
                  <a:cubicBezTo>
                    <a:pt x="950" y="942"/>
                    <a:pt x="948" y="974"/>
                    <a:pt x="931" y="987"/>
                  </a:cubicBezTo>
                  <a:cubicBezTo>
                    <a:pt x="926" y="990"/>
                    <a:pt x="920" y="992"/>
                    <a:pt x="914" y="992"/>
                  </a:cubicBezTo>
                  <a:cubicBezTo>
                    <a:pt x="898" y="992"/>
                    <a:pt x="879" y="982"/>
                    <a:pt x="867" y="966"/>
                  </a:cubicBezTo>
                  <a:lnTo>
                    <a:pt x="588" y="567"/>
                  </a:lnTo>
                  <a:cubicBezTo>
                    <a:pt x="571" y="544"/>
                    <a:pt x="572" y="511"/>
                    <a:pt x="589" y="500"/>
                  </a:cubicBezTo>
                  <a:cubicBezTo>
                    <a:pt x="594" y="496"/>
                    <a:pt x="599" y="494"/>
                    <a:pt x="608" y="494"/>
                  </a:cubicBezTo>
                  <a:close/>
                  <a:moveTo>
                    <a:pt x="945" y="858"/>
                  </a:moveTo>
                  <a:lnTo>
                    <a:pt x="978" y="878"/>
                  </a:lnTo>
                  <a:cubicBezTo>
                    <a:pt x="987" y="888"/>
                    <a:pt x="999" y="893"/>
                    <a:pt x="1009" y="898"/>
                  </a:cubicBezTo>
                  <a:lnTo>
                    <a:pt x="1053" y="925"/>
                  </a:lnTo>
                  <a:lnTo>
                    <a:pt x="971" y="1009"/>
                  </a:lnTo>
                  <a:cubicBezTo>
                    <a:pt x="995" y="978"/>
                    <a:pt x="998" y="931"/>
                    <a:pt x="969" y="893"/>
                  </a:cubicBezTo>
                  <a:lnTo>
                    <a:pt x="945" y="858"/>
                  </a:lnTo>
                  <a:close/>
                  <a:moveTo>
                    <a:pt x="498" y="860"/>
                  </a:moveTo>
                  <a:lnTo>
                    <a:pt x="525" y="877"/>
                  </a:lnTo>
                  <a:lnTo>
                    <a:pt x="640" y="1041"/>
                  </a:lnTo>
                  <a:lnTo>
                    <a:pt x="613" y="1024"/>
                  </a:lnTo>
                  <a:lnTo>
                    <a:pt x="498" y="860"/>
                  </a:lnTo>
                  <a:close/>
                  <a:moveTo>
                    <a:pt x="953" y="1026"/>
                  </a:moveTo>
                  <a:lnTo>
                    <a:pt x="927" y="1052"/>
                  </a:lnTo>
                  <a:lnTo>
                    <a:pt x="920" y="1036"/>
                  </a:lnTo>
                  <a:cubicBezTo>
                    <a:pt x="932" y="1035"/>
                    <a:pt x="945" y="1031"/>
                    <a:pt x="953" y="1026"/>
                  </a:cubicBezTo>
                  <a:close/>
                  <a:moveTo>
                    <a:pt x="476" y="626"/>
                  </a:moveTo>
                  <a:cubicBezTo>
                    <a:pt x="493" y="626"/>
                    <a:pt x="510" y="637"/>
                    <a:pt x="521" y="652"/>
                  </a:cubicBezTo>
                  <a:lnTo>
                    <a:pt x="801" y="1051"/>
                  </a:lnTo>
                  <a:cubicBezTo>
                    <a:pt x="819" y="1074"/>
                    <a:pt x="816" y="1106"/>
                    <a:pt x="800" y="1119"/>
                  </a:cubicBezTo>
                  <a:cubicBezTo>
                    <a:pt x="795" y="1122"/>
                    <a:pt x="789" y="1124"/>
                    <a:pt x="782" y="1124"/>
                  </a:cubicBezTo>
                  <a:cubicBezTo>
                    <a:pt x="766" y="1124"/>
                    <a:pt x="747" y="1114"/>
                    <a:pt x="736" y="1097"/>
                  </a:cubicBezTo>
                  <a:lnTo>
                    <a:pt x="456" y="699"/>
                  </a:lnTo>
                  <a:cubicBezTo>
                    <a:pt x="439" y="676"/>
                    <a:pt x="440" y="643"/>
                    <a:pt x="457" y="631"/>
                  </a:cubicBezTo>
                  <a:cubicBezTo>
                    <a:pt x="462" y="628"/>
                    <a:pt x="467" y="626"/>
                    <a:pt x="476" y="626"/>
                  </a:cubicBezTo>
                  <a:close/>
                  <a:moveTo>
                    <a:pt x="813" y="989"/>
                  </a:moveTo>
                  <a:lnTo>
                    <a:pt x="846" y="1009"/>
                  </a:lnTo>
                  <a:cubicBezTo>
                    <a:pt x="856" y="1019"/>
                    <a:pt x="869" y="1027"/>
                    <a:pt x="884" y="1031"/>
                  </a:cubicBezTo>
                  <a:lnTo>
                    <a:pt x="925" y="1056"/>
                  </a:lnTo>
                  <a:lnTo>
                    <a:pt x="840" y="1140"/>
                  </a:lnTo>
                  <a:cubicBezTo>
                    <a:pt x="863" y="1109"/>
                    <a:pt x="864" y="1062"/>
                    <a:pt x="837" y="1025"/>
                  </a:cubicBezTo>
                  <a:lnTo>
                    <a:pt x="813" y="989"/>
                  </a:lnTo>
                  <a:close/>
                  <a:moveTo>
                    <a:pt x="367" y="994"/>
                  </a:moveTo>
                  <a:lnTo>
                    <a:pt x="395" y="1011"/>
                  </a:lnTo>
                  <a:lnTo>
                    <a:pt x="510" y="1174"/>
                  </a:lnTo>
                  <a:lnTo>
                    <a:pt x="482" y="1158"/>
                  </a:lnTo>
                  <a:lnTo>
                    <a:pt x="367" y="994"/>
                  </a:lnTo>
                  <a:close/>
                  <a:moveTo>
                    <a:pt x="822" y="1157"/>
                  </a:moveTo>
                  <a:lnTo>
                    <a:pt x="795" y="1183"/>
                  </a:lnTo>
                  <a:lnTo>
                    <a:pt x="788" y="1167"/>
                  </a:lnTo>
                  <a:cubicBezTo>
                    <a:pt x="800" y="1165"/>
                    <a:pt x="811" y="1163"/>
                    <a:pt x="822" y="1157"/>
                  </a:cubicBezTo>
                  <a:close/>
                  <a:moveTo>
                    <a:pt x="345" y="758"/>
                  </a:moveTo>
                  <a:cubicBezTo>
                    <a:pt x="362" y="758"/>
                    <a:pt x="379" y="768"/>
                    <a:pt x="391" y="784"/>
                  </a:cubicBezTo>
                  <a:lnTo>
                    <a:pt x="669" y="1183"/>
                  </a:lnTo>
                  <a:cubicBezTo>
                    <a:pt x="678" y="1196"/>
                    <a:pt x="684" y="1213"/>
                    <a:pt x="681" y="1227"/>
                  </a:cubicBezTo>
                  <a:cubicBezTo>
                    <a:pt x="679" y="1235"/>
                    <a:pt x="677" y="1243"/>
                    <a:pt x="668" y="1250"/>
                  </a:cubicBezTo>
                  <a:cubicBezTo>
                    <a:pt x="663" y="1254"/>
                    <a:pt x="657" y="1255"/>
                    <a:pt x="651" y="1255"/>
                  </a:cubicBezTo>
                  <a:cubicBezTo>
                    <a:pt x="635" y="1255"/>
                    <a:pt x="616" y="1245"/>
                    <a:pt x="604" y="1229"/>
                  </a:cubicBezTo>
                  <a:lnTo>
                    <a:pt x="325" y="831"/>
                  </a:lnTo>
                  <a:cubicBezTo>
                    <a:pt x="308" y="807"/>
                    <a:pt x="309" y="775"/>
                    <a:pt x="326" y="763"/>
                  </a:cubicBezTo>
                  <a:cubicBezTo>
                    <a:pt x="331" y="760"/>
                    <a:pt x="337" y="758"/>
                    <a:pt x="345" y="758"/>
                  </a:cubicBezTo>
                  <a:close/>
                  <a:moveTo>
                    <a:pt x="678" y="1119"/>
                  </a:moveTo>
                  <a:lnTo>
                    <a:pt x="710" y="1138"/>
                  </a:lnTo>
                  <a:cubicBezTo>
                    <a:pt x="723" y="1151"/>
                    <a:pt x="739" y="1161"/>
                    <a:pt x="754" y="1166"/>
                  </a:cubicBezTo>
                  <a:lnTo>
                    <a:pt x="790" y="1188"/>
                  </a:lnTo>
                  <a:lnTo>
                    <a:pt x="714" y="1264"/>
                  </a:lnTo>
                  <a:cubicBezTo>
                    <a:pt x="719" y="1256"/>
                    <a:pt x="724" y="1246"/>
                    <a:pt x="725" y="1236"/>
                  </a:cubicBezTo>
                  <a:cubicBezTo>
                    <a:pt x="728" y="1209"/>
                    <a:pt x="721" y="1180"/>
                    <a:pt x="705" y="1157"/>
                  </a:cubicBezTo>
                  <a:lnTo>
                    <a:pt x="678" y="1119"/>
                  </a:lnTo>
                  <a:close/>
                  <a:moveTo>
                    <a:pt x="690" y="1288"/>
                  </a:moveTo>
                  <a:lnTo>
                    <a:pt x="662" y="1316"/>
                  </a:lnTo>
                  <a:lnTo>
                    <a:pt x="655" y="1300"/>
                  </a:lnTo>
                  <a:cubicBezTo>
                    <a:pt x="668" y="1299"/>
                    <a:pt x="679" y="1296"/>
                    <a:pt x="690" y="1288"/>
                  </a:cubicBezTo>
                  <a:close/>
                  <a:moveTo>
                    <a:pt x="210" y="890"/>
                  </a:moveTo>
                  <a:cubicBezTo>
                    <a:pt x="228" y="890"/>
                    <a:pt x="245" y="900"/>
                    <a:pt x="256" y="916"/>
                  </a:cubicBezTo>
                  <a:lnTo>
                    <a:pt x="536" y="1315"/>
                  </a:lnTo>
                  <a:cubicBezTo>
                    <a:pt x="546" y="1329"/>
                    <a:pt x="551" y="1345"/>
                    <a:pt x="547" y="1359"/>
                  </a:cubicBezTo>
                  <a:cubicBezTo>
                    <a:pt x="546" y="1366"/>
                    <a:pt x="544" y="1375"/>
                    <a:pt x="535" y="1382"/>
                  </a:cubicBezTo>
                  <a:cubicBezTo>
                    <a:pt x="530" y="1385"/>
                    <a:pt x="524" y="1387"/>
                    <a:pt x="518" y="1387"/>
                  </a:cubicBezTo>
                  <a:cubicBezTo>
                    <a:pt x="502" y="1387"/>
                    <a:pt x="483" y="1377"/>
                    <a:pt x="472" y="1361"/>
                  </a:cubicBezTo>
                  <a:lnTo>
                    <a:pt x="191" y="963"/>
                  </a:lnTo>
                  <a:cubicBezTo>
                    <a:pt x="173" y="939"/>
                    <a:pt x="175" y="907"/>
                    <a:pt x="192" y="895"/>
                  </a:cubicBezTo>
                  <a:cubicBezTo>
                    <a:pt x="197" y="892"/>
                    <a:pt x="203" y="890"/>
                    <a:pt x="210" y="890"/>
                  </a:cubicBezTo>
                  <a:close/>
                  <a:moveTo>
                    <a:pt x="547" y="1253"/>
                  </a:moveTo>
                  <a:lnTo>
                    <a:pt x="581" y="1273"/>
                  </a:lnTo>
                  <a:cubicBezTo>
                    <a:pt x="591" y="1282"/>
                    <a:pt x="603" y="1288"/>
                    <a:pt x="615" y="1294"/>
                  </a:cubicBezTo>
                  <a:lnTo>
                    <a:pt x="657" y="1320"/>
                  </a:lnTo>
                  <a:lnTo>
                    <a:pt x="582" y="1396"/>
                  </a:lnTo>
                  <a:cubicBezTo>
                    <a:pt x="588" y="1387"/>
                    <a:pt x="592" y="1378"/>
                    <a:pt x="593" y="1367"/>
                  </a:cubicBezTo>
                  <a:cubicBezTo>
                    <a:pt x="598" y="1341"/>
                    <a:pt x="590" y="1312"/>
                    <a:pt x="573" y="1288"/>
                  </a:cubicBezTo>
                  <a:lnTo>
                    <a:pt x="547" y="1253"/>
                  </a:lnTo>
                  <a:close/>
                  <a:moveTo>
                    <a:pt x="154" y="872"/>
                  </a:moveTo>
                  <a:lnTo>
                    <a:pt x="154" y="872"/>
                  </a:lnTo>
                  <a:cubicBezTo>
                    <a:pt x="129" y="901"/>
                    <a:pt x="128" y="950"/>
                    <a:pt x="154" y="988"/>
                  </a:cubicBezTo>
                  <a:lnTo>
                    <a:pt x="435" y="1385"/>
                  </a:lnTo>
                  <a:cubicBezTo>
                    <a:pt x="454" y="1415"/>
                    <a:pt x="485" y="1432"/>
                    <a:pt x="517" y="1432"/>
                  </a:cubicBezTo>
                  <a:cubicBezTo>
                    <a:pt x="526" y="1432"/>
                    <a:pt x="536" y="1429"/>
                    <a:pt x="545" y="1427"/>
                  </a:cubicBezTo>
                  <a:lnTo>
                    <a:pt x="545" y="1427"/>
                  </a:lnTo>
                  <a:cubicBezTo>
                    <a:pt x="531" y="1435"/>
                    <a:pt x="514" y="1439"/>
                    <a:pt x="498" y="1439"/>
                  </a:cubicBezTo>
                  <a:cubicBezTo>
                    <a:pt x="474" y="1439"/>
                    <a:pt x="451" y="1431"/>
                    <a:pt x="435" y="1414"/>
                  </a:cubicBezTo>
                  <a:lnTo>
                    <a:pt x="89" y="1068"/>
                  </a:lnTo>
                  <a:cubicBezTo>
                    <a:pt x="72" y="1051"/>
                    <a:pt x="61" y="1027"/>
                    <a:pt x="61" y="1003"/>
                  </a:cubicBezTo>
                  <a:cubicBezTo>
                    <a:pt x="61" y="978"/>
                    <a:pt x="71" y="955"/>
                    <a:pt x="88" y="937"/>
                  </a:cubicBezTo>
                  <a:lnTo>
                    <a:pt x="154" y="872"/>
                  </a:lnTo>
                  <a:close/>
                  <a:moveTo>
                    <a:pt x="1019" y="0"/>
                  </a:moveTo>
                  <a:cubicBezTo>
                    <a:pt x="983" y="0"/>
                    <a:pt x="947" y="13"/>
                    <a:pt x="921" y="40"/>
                  </a:cubicBezTo>
                  <a:lnTo>
                    <a:pt x="55" y="906"/>
                  </a:lnTo>
                  <a:cubicBezTo>
                    <a:pt x="0" y="960"/>
                    <a:pt x="0" y="1047"/>
                    <a:pt x="55" y="1103"/>
                  </a:cubicBezTo>
                  <a:lnTo>
                    <a:pt x="401" y="1447"/>
                  </a:lnTo>
                  <a:cubicBezTo>
                    <a:pt x="427" y="1473"/>
                    <a:pt x="462" y="1488"/>
                    <a:pt x="499" y="1488"/>
                  </a:cubicBezTo>
                  <a:cubicBezTo>
                    <a:pt x="536" y="1488"/>
                    <a:pt x="570" y="1473"/>
                    <a:pt x="596" y="1447"/>
                  </a:cubicBezTo>
                  <a:lnTo>
                    <a:pt x="1463" y="581"/>
                  </a:lnTo>
                  <a:cubicBezTo>
                    <a:pt x="1489" y="554"/>
                    <a:pt x="1504" y="520"/>
                    <a:pt x="1504" y="483"/>
                  </a:cubicBezTo>
                  <a:cubicBezTo>
                    <a:pt x="1504" y="446"/>
                    <a:pt x="1489" y="410"/>
                    <a:pt x="1463" y="386"/>
                  </a:cubicBezTo>
                  <a:lnTo>
                    <a:pt x="1117" y="40"/>
                  </a:lnTo>
                  <a:cubicBezTo>
                    <a:pt x="1091" y="13"/>
                    <a:pt x="1055" y="0"/>
                    <a:pt x="101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4296235" y="5520877"/>
              <a:ext cx="67593" cy="67548"/>
            </a:xfrm>
            <a:custGeom>
              <a:avLst/>
              <a:gdLst/>
              <a:ahLst/>
              <a:cxnLst/>
              <a:rect l="l" t="t" r="r" b="b"/>
              <a:pathLst>
                <a:path w="1489" h="1488" extrusionOk="0">
                  <a:moveTo>
                    <a:pt x="650" y="169"/>
                  </a:moveTo>
                  <a:lnTo>
                    <a:pt x="679" y="196"/>
                  </a:lnTo>
                  <a:cubicBezTo>
                    <a:pt x="666" y="190"/>
                    <a:pt x="655" y="188"/>
                    <a:pt x="642" y="186"/>
                  </a:cubicBezTo>
                  <a:lnTo>
                    <a:pt x="650" y="169"/>
                  </a:lnTo>
                  <a:close/>
                  <a:moveTo>
                    <a:pt x="570" y="90"/>
                  </a:moveTo>
                  <a:lnTo>
                    <a:pt x="645" y="167"/>
                  </a:lnTo>
                  <a:lnTo>
                    <a:pt x="592" y="200"/>
                  </a:lnTo>
                  <a:cubicBezTo>
                    <a:pt x="586" y="202"/>
                    <a:pt x="581" y="206"/>
                    <a:pt x="576" y="210"/>
                  </a:cubicBezTo>
                  <a:lnTo>
                    <a:pt x="537" y="233"/>
                  </a:lnTo>
                  <a:lnTo>
                    <a:pt x="537" y="233"/>
                  </a:lnTo>
                  <a:lnTo>
                    <a:pt x="561" y="197"/>
                  </a:lnTo>
                  <a:cubicBezTo>
                    <a:pt x="578" y="174"/>
                    <a:pt x="585" y="145"/>
                    <a:pt x="581" y="118"/>
                  </a:cubicBezTo>
                  <a:cubicBezTo>
                    <a:pt x="580" y="108"/>
                    <a:pt x="576" y="97"/>
                    <a:pt x="570" y="90"/>
                  </a:cubicBezTo>
                  <a:close/>
                  <a:moveTo>
                    <a:pt x="782" y="302"/>
                  </a:moveTo>
                  <a:lnTo>
                    <a:pt x="809" y="328"/>
                  </a:lnTo>
                  <a:cubicBezTo>
                    <a:pt x="798" y="322"/>
                    <a:pt x="787" y="320"/>
                    <a:pt x="775" y="318"/>
                  </a:cubicBezTo>
                  <a:lnTo>
                    <a:pt x="782" y="302"/>
                  </a:lnTo>
                  <a:close/>
                  <a:moveTo>
                    <a:pt x="702" y="221"/>
                  </a:moveTo>
                  <a:lnTo>
                    <a:pt x="779" y="299"/>
                  </a:lnTo>
                  <a:lnTo>
                    <a:pt x="734" y="326"/>
                  </a:lnTo>
                  <a:cubicBezTo>
                    <a:pt x="722" y="330"/>
                    <a:pt x="713" y="337"/>
                    <a:pt x="703" y="344"/>
                  </a:cubicBezTo>
                  <a:lnTo>
                    <a:pt x="666" y="367"/>
                  </a:lnTo>
                  <a:lnTo>
                    <a:pt x="666" y="367"/>
                  </a:lnTo>
                  <a:lnTo>
                    <a:pt x="693" y="328"/>
                  </a:lnTo>
                  <a:cubicBezTo>
                    <a:pt x="711" y="305"/>
                    <a:pt x="717" y="276"/>
                    <a:pt x="713" y="249"/>
                  </a:cubicBezTo>
                  <a:cubicBezTo>
                    <a:pt x="712" y="239"/>
                    <a:pt x="707" y="228"/>
                    <a:pt x="702" y="221"/>
                  </a:cubicBezTo>
                  <a:close/>
                  <a:moveTo>
                    <a:pt x="913" y="434"/>
                  </a:moveTo>
                  <a:lnTo>
                    <a:pt x="940" y="462"/>
                  </a:lnTo>
                  <a:cubicBezTo>
                    <a:pt x="930" y="454"/>
                    <a:pt x="918" y="452"/>
                    <a:pt x="906" y="452"/>
                  </a:cubicBezTo>
                  <a:lnTo>
                    <a:pt x="913" y="434"/>
                  </a:lnTo>
                  <a:close/>
                  <a:moveTo>
                    <a:pt x="497" y="310"/>
                  </a:moveTo>
                  <a:lnTo>
                    <a:pt x="381" y="474"/>
                  </a:lnTo>
                  <a:lnTo>
                    <a:pt x="354" y="491"/>
                  </a:lnTo>
                  <a:lnTo>
                    <a:pt x="469" y="327"/>
                  </a:lnTo>
                  <a:lnTo>
                    <a:pt x="497" y="310"/>
                  </a:lnTo>
                  <a:close/>
                  <a:moveTo>
                    <a:pt x="828" y="347"/>
                  </a:moveTo>
                  <a:lnTo>
                    <a:pt x="911" y="431"/>
                  </a:lnTo>
                  <a:lnTo>
                    <a:pt x="860" y="460"/>
                  </a:lnTo>
                  <a:cubicBezTo>
                    <a:pt x="853" y="464"/>
                    <a:pt x="845" y="468"/>
                    <a:pt x="838" y="475"/>
                  </a:cubicBezTo>
                  <a:lnTo>
                    <a:pt x="800" y="498"/>
                  </a:lnTo>
                  <a:lnTo>
                    <a:pt x="800" y="498"/>
                  </a:lnTo>
                  <a:lnTo>
                    <a:pt x="824" y="462"/>
                  </a:lnTo>
                  <a:cubicBezTo>
                    <a:pt x="851" y="423"/>
                    <a:pt x="850" y="378"/>
                    <a:pt x="828" y="347"/>
                  </a:cubicBezTo>
                  <a:close/>
                  <a:moveTo>
                    <a:pt x="1046" y="566"/>
                  </a:moveTo>
                  <a:lnTo>
                    <a:pt x="1074" y="594"/>
                  </a:lnTo>
                  <a:cubicBezTo>
                    <a:pt x="1062" y="586"/>
                    <a:pt x="1050" y="583"/>
                    <a:pt x="1038" y="583"/>
                  </a:cubicBezTo>
                  <a:lnTo>
                    <a:pt x="1046" y="566"/>
                  </a:lnTo>
                  <a:close/>
                  <a:moveTo>
                    <a:pt x="506" y="99"/>
                  </a:moveTo>
                  <a:cubicBezTo>
                    <a:pt x="512" y="99"/>
                    <a:pt x="519" y="100"/>
                    <a:pt x="524" y="105"/>
                  </a:cubicBezTo>
                  <a:cubicBezTo>
                    <a:pt x="533" y="111"/>
                    <a:pt x="536" y="120"/>
                    <a:pt x="538" y="127"/>
                  </a:cubicBezTo>
                  <a:cubicBezTo>
                    <a:pt x="538" y="141"/>
                    <a:pt x="533" y="157"/>
                    <a:pt x="523" y="172"/>
                  </a:cubicBezTo>
                  <a:lnTo>
                    <a:pt x="243" y="570"/>
                  </a:lnTo>
                  <a:cubicBezTo>
                    <a:pt x="232" y="587"/>
                    <a:pt x="214" y="596"/>
                    <a:pt x="198" y="596"/>
                  </a:cubicBezTo>
                  <a:cubicBezTo>
                    <a:pt x="191" y="596"/>
                    <a:pt x="185" y="594"/>
                    <a:pt x="180" y="591"/>
                  </a:cubicBezTo>
                  <a:cubicBezTo>
                    <a:pt x="163" y="579"/>
                    <a:pt x="162" y="548"/>
                    <a:pt x="179" y="523"/>
                  </a:cubicBezTo>
                  <a:lnTo>
                    <a:pt x="460" y="126"/>
                  </a:lnTo>
                  <a:cubicBezTo>
                    <a:pt x="471" y="110"/>
                    <a:pt x="489" y="99"/>
                    <a:pt x="506" y="99"/>
                  </a:cubicBezTo>
                  <a:close/>
                  <a:moveTo>
                    <a:pt x="486" y="43"/>
                  </a:moveTo>
                  <a:cubicBezTo>
                    <a:pt x="506" y="43"/>
                    <a:pt x="523" y="52"/>
                    <a:pt x="539" y="62"/>
                  </a:cubicBezTo>
                  <a:cubicBezTo>
                    <a:pt x="528" y="57"/>
                    <a:pt x="516" y="54"/>
                    <a:pt x="504" y="54"/>
                  </a:cubicBezTo>
                  <a:cubicBezTo>
                    <a:pt x="473" y="54"/>
                    <a:pt x="441" y="70"/>
                    <a:pt x="421" y="99"/>
                  </a:cubicBezTo>
                  <a:lnTo>
                    <a:pt x="139" y="497"/>
                  </a:lnTo>
                  <a:cubicBezTo>
                    <a:pt x="112" y="537"/>
                    <a:pt x="115" y="586"/>
                    <a:pt x="141" y="614"/>
                  </a:cubicBezTo>
                  <a:lnTo>
                    <a:pt x="75" y="549"/>
                  </a:lnTo>
                  <a:cubicBezTo>
                    <a:pt x="58" y="532"/>
                    <a:pt x="47" y="508"/>
                    <a:pt x="47" y="483"/>
                  </a:cubicBezTo>
                  <a:cubicBezTo>
                    <a:pt x="47" y="458"/>
                    <a:pt x="57" y="436"/>
                    <a:pt x="75" y="417"/>
                  </a:cubicBezTo>
                  <a:lnTo>
                    <a:pt x="421" y="71"/>
                  </a:lnTo>
                  <a:cubicBezTo>
                    <a:pt x="437" y="54"/>
                    <a:pt x="461" y="43"/>
                    <a:pt x="486" y="43"/>
                  </a:cubicBezTo>
                  <a:close/>
                  <a:moveTo>
                    <a:pt x="627" y="444"/>
                  </a:moveTo>
                  <a:lnTo>
                    <a:pt x="512" y="608"/>
                  </a:lnTo>
                  <a:lnTo>
                    <a:pt x="485" y="626"/>
                  </a:lnTo>
                  <a:lnTo>
                    <a:pt x="600" y="462"/>
                  </a:lnTo>
                  <a:lnTo>
                    <a:pt x="627" y="444"/>
                  </a:lnTo>
                  <a:close/>
                  <a:moveTo>
                    <a:pt x="956" y="476"/>
                  </a:moveTo>
                  <a:lnTo>
                    <a:pt x="1041" y="560"/>
                  </a:lnTo>
                  <a:lnTo>
                    <a:pt x="986" y="595"/>
                  </a:lnTo>
                  <a:cubicBezTo>
                    <a:pt x="981" y="597"/>
                    <a:pt x="975" y="600"/>
                    <a:pt x="971" y="605"/>
                  </a:cubicBezTo>
                  <a:lnTo>
                    <a:pt x="931" y="628"/>
                  </a:lnTo>
                  <a:lnTo>
                    <a:pt x="956" y="592"/>
                  </a:lnTo>
                  <a:cubicBezTo>
                    <a:pt x="983" y="554"/>
                    <a:pt x="982" y="506"/>
                    <a:pt x="956" y="476"/>
                  </a:cubicBezTo>
                  <a:close/>
                  <a:moveTo>
                    <a:pt x="1177" y="696"/>
                  </a:moveTo>
                  <a:lnTo>
                    <a:pt x="1204" y="724"/>
                  </a:lnTo>
                  <a:cubicBezTo>
                    <a:pt x="1194" y="717"/>
                    <a:pt x="1182" y="715"/>
                    <a:pt x="1169" y="713"/>
                  </a:cubicBezTo>
                  <a:lnTo>
                    <a:pt x="1177" y="696"/>
                  </a:lnTo>
                  <a:close/>
                  <a:moveTo>
                    <a:pt x="637" y="231"/>
                  </a:moveTo>
                  <a:cubicBezTo>
                    <a:pt x="643" y="231"/>
                    <a:pt x="649" y="232"/>
                    <a:pt x="654" y="236"/>
                  </a:cubicBezTo>
                  <a:cubicBezTo>
                    <a:pt x="663" y="243"/>
                    <a:pt x="665" y="252"/>
                    <a:pt x="666" y="259"/>
                  </a:cubicBezTo>
                  <a:cubicBezTo>
                    <a:pt x="669" y="273"/>
                    <a:pt x="665" y="290"/>
                    <a:pt x="655" y="304"/>
                  </a:cubicBezTo>
                  <a:lnTo>
                    <a:pt x="374" y="702"/>
                  </a:lnTo>
                  <a:cubicBezTo>
                    <a:pt x="363" y="719"/>
                    <a:pt x="345" y="728"/>
                    <a:pt x="329" y="728"/>
                  </a:cubicBezTo>
                  <a:cubicBezTo>
                    <a:pt x="322" y="728"/>
                    <a:pt x="316" y="726"/>
                    <a:pt x="311" y="723"/>
                  </a:cubicBezTo>
                  <a:cubicBezTo>
                    <a:pt x="294" y="711"/>
                    <a:pt x="292" y="679"/>
                    <a:pt x="310" y="655"/>
                  </a:cubicBezTo>
                  <a:lnTo>
                    <a:pt x="590" y="258"/>
                  </a:lnTo>
                  <a:cubicBezTo>
                    <a:pt x="602" y="241"/>
                    <a:pt x="619" y="231"/>
                    <a:pt x="637" y="231"/>
                  </a:cubicBezTo>
                  <a:close/>
                  <a:moveTo>
                    <a:pt x="316" y="568"/>
                  </a:moveTo>
                  <a:lnTo>
                    <a:pt x="273" y="629"/>
                  </a:lnTo>
                  <a:cubicBezTo>
                    <a:pt x="244" y="668"/>
                    <a:pt x="248" y="715"/>
                    <a:pt x="273" y="745"/>
                  </a:cubicBezTo>
                  <a:lnTo>
                    <a:pt x="157" y="631"/>
                  </a:lnTo>
                  <a:lnTo>
                    <a:pt x="157" y="631"/>
                  </a:lnTo>
                  <a:cubicBezTo>
                    <a:pt x="169" y="638"/>
                    <a:pt x="183" y="642"/>
                    <a:pt x="197" y="642"/>
                  </a:cubicBezTo>
                  <a:cubicBezTo>
                    <a:pt x="229" y="642"/>
                    <a:pt x="260" y="626"/>
                    <a:pt x="280" y="596"/>
                  </a:cubicBezTo>
                  <a:lnTo>
                    <a:pt x="289" y="584"/>
                  </a:lnTo>
                  <a:lnTo>
                    <a:pt x="316" y="568"/>
                  </a:lnTo>
                  <a:close/>
                  <a:moveTo>
                    <a:pt x="759" y="576"/>
                  </a:moveTo>
                  <a:lnTo>
                    <a:pt x="644" y="740"/>
                  </a:lnTo>
                  <a:lnTo>
                    <a:pt x="618" y="755"/>
                  </a:lnTo>
                  <a:lnTo>
                    <a:pt x="618" y="755"/>
                  </a:lnTo>
                  <a:lnTo>
                    <a:pt x="733" y="592"/>
                  </a:lnTo>
                  <a:lnTo>
                    <a:pt x="759" y="576"/>
                  </a:lnTo>
                  <a:close/>
                  <a:moveTo>
                    <a:pt x="1088" y="611"/>
                  </a:moveTo>
                  <a:lnTo>
                    <a:pt x="1175" y="694"/>
                  </a:lnTo>
                  <a:lnTo>
                    <a:pt x="1123" y="726"/>
                  </a:lnTo>
                  <a:cubicBezTo>
                    <a:pt x="1114" y="729"/>
                    <a:pt x="1108" y="733"/>
                    <a:pt x="1102" y="738"/>
                  </a:cubicBezTo>
                  <a:lnTo>
                    <a:pt x="1064" y="762"/>
                  </a:lnTo>
                  <a:lnTo>
                    <a:pt x="1064" y="762"/>
                  </a:lnTo>
                  <a:lnTo>
                    <a:pt x="1088" y="727"/>
                  </a:lnTo>
                  <a:cubicBezTo>
                    <a:pt x="1114" y="688"/>
                    <a:pt x="1113" y="640"/>
                    <a:pt x="1088" y="611"/>
                  </a:cubicBezTo>
                  <a:close/>
                  <a:moveTo>
                    <a:pt x="1309" y="829"/>
                  </a:moveTo>
                  <a:lnTo>
                    <a:pt x="1336" y="858"/>
                  </a:lnTo>
                  <a:cubicBezTo>
                    <a:pt x="1325" y="849"/>
                    <a:pt x="1314" y="847"/>
                    <a:pt x="1301" y="847"/>
                  </a:cubicBezTo>
                  <a:lnTo>
                    <a:pt x="1309" y="829"/>
                  </a:lnTo>
                  <a:close/>
                  <a:moveTo>
                    <a:pt x="769" y="363"/>
                  </a:moveTo>
                  <a:cubicBezTo>
                    <a:pt x="775" y="363"/>
                    <a:pt x="781" y="364"/>
                    <a:pt x="787" y="368"/>
                  </a:cubicBezTo>
                  <a:cubicBezTo>
                    <a:pt x="803" y="380"/>
                    <a:pt x="806" y="412"/>
                    <a:pt x="788" y="436"/>
                  </a:cubicBezTo>
                  <a:lnTo>
                    <a:pt x="507" y="833"/>
                  </a:lnTo>
                  <a:cubicBezTo>
                    <a:pt x="496" y="850"/>
                    <a:pt x="478" y="860"/>
                    <a:pt x="462" y="860"/>
                  </a:cubicBezTo>
                  <a:cubicBezTo>
                    <a:pt x="455" y="860"/>
                    <a:pt x="449" y="858"/>
                    <a:pt x="444" y="854"/>
                  </a:cubicBezTo>
                  <a:cubicBezTo>
                    <a:pt x="427" y="843"/>
                    <a:pt x="426" y="811"/>
                    <a:pt x="443" y="787"/>
                  </a:cubicBezTo>
                  <a:lnTo>
                    <a:pt x="722" y="389"/>
                  </a:lnTo>
                  <a:cubicBezTo>
                    <a:pt x="734" y="373"/>
                    <a:pt x="751" y="363"/>
                    <a:pt x="769" y="363"/>
                  </a:cubicBezTo>
                  <a:close/>
                  <a:moveTo>
                    <a:pt x="447" y="702"/>
                  </a:moveTo>
                  <a:lnTo>
                    <a:pt x="406" y="761"/>
                  </a:lnTo>
                  <a:cubicBezTo>
                    <a:pt x="378" y="800"/>
                    <a:pt x="381" y="847"/>
                    <a:pt x="406" y="877"/>
                  </a:cubicBezTo>
                  <a:lnTo>
                    <a:pt x="289" y="763"/>
                  </a:lnTo>
                  <a:lnTo>
                    <a:pt x="289" y="763"/>
                  </a:lnTo>
                  <a:cubicBezTo>
                    <a:pt x="300" y="770"/>
                    <a:pt x="315" y="774"/>
                    <a:pt x="329" y="774"/>
                  </a:cubicBezTo>
                  <a:cubicBezTo>
                    <a:pt x="360" y="774"/>
                    <a:pt x="392" y="755"/>
                    <a:pt x="412" y="728"/>
                  </a:cubicBezTo>
                  <a:lnTo>
                    <a:pt x="418" y="718"/>
                  </a:lnTo>
                  <a:lnTo>
                    <a:pt x="447" y="702"/>
                  </a:lnTo>
                  <a:close/>
                  <a:moveTo>
                    <a:pt x="892" y="707"/>
                  </a:moveTo>
                  <a:lnTo>
                    <a:pt x="777" y="870"/>
                  </a:lnTo>
                  <a:lnTo>
                    <a:pt x="751" y="886"/>
                  </a:lnTo>
                  <a:lnTo>
                    <a:pt x="866" y="723"/>
                  </a:lnTo>
                  <a:lnTo>
                    <a:pt x="892" y="707"/>
                  </a:lnTo>
                  <a:close/>
                  <a:moveTo>
                    <a:pt x="1229" y="749"/>
                  </a:moveTo>
                  <a:lnTo>
                    <a:pt x="1306" y="826"/>
                  </a:lnTo>
                  <a:lnTo>
                    <a:pt x="1255" y="858"/>
                  </a:lnTo>
                  <a:cubicBezTo>
                    <a:pt x="1246" y="861"/>
                    <a:pt x="1240" y="865"/>
                    <a:pt x="1234" y="870"/>
                  </a:cubicBezTo>
                  <a:lnTo>
                    <a:pt x="1196" y="893"/>
                  </a:lnTo>
                  <a:lnTo>
                    <a:pt x="1196" y="893"/>
                  </a:lnTo>
                  <a:lnTo>
                    <a:pt x="1220" y="858"/>
                  </a:lnTo>
                  <a:cubicBezTo>
                    <a:pt x="1237" y="833"/>
                    <a:pt x="1244" y="805"/>
                    <a:pt x="1240" y="779"/>
                  </a:cubicBezTo>
                  <a:cubicBezTo>
                    <a:pt x="1239" y="768"/>
                    <a:pt x="1235" y="756"/>
                    <a:pt x="1229" y="749"/>
                  </a:cubicBezTo>
                  <a:close/>
                  <a:moveTo>
                    <a:pt x="900" y="495"/>
                  </a:moveTo>
                  <a:cubicBezTo>
                    <a:pt x="907" y="495"/>
                    <a:pt x="913" y="496"/>
                    <a:pt x="918" y="500"/>
                  </a:cubicBezTo>
                  <a:cubicBezTo>
                    <a:pt x="935" y="512"/>
                    <a:pt x="937" y="543"/>
                    <a:pt x="919" y="568"/>
                  </a:cubicBezTo>
                  <a:lnTo>
                    <a:pt x="639" y="965"/>
                  </a:lnTo>
                  <a:cubicBezTo>
                    <a:pt x="628" y="982"/>
                    <a:pt x="609" y="991"/>
                    <a:pt x="593" y="991"/>
                  </a:cubicBezTo>
                  <a:cubicBezTo>
                    <a:pt x="586" y="991"/>
                    <a:pt x="580" y="990"/>
                    <a:pt x="576" y="986"/>
                  </a:cubicBezTo>
                  <a:cubicBezTo>
                    <a:pt x="566" y="980"/>
                    <a:pt x="564" y="970"/>
                    <a:pt x="563" y="964"/>
                  </a:cubicBezTo>
                  <a:cubicBezTo>
                    <a:pt x="560" y="949"/>
                    <a:pt x="564" y="932"/>
                    <a:pt x="575" y="918"/>
                  </a:cubicBezTo>
                  <a:lnTo>
                    <a:pt x="854" y="521"/>
                  </a:lnTo>
                  <a:cubicBezTo>
                    <a:pt x="866" y="504"/>
                    <a:pt x="882" y="495"/>
                    <a:pt x="900" y="495"/>
                  </a:cubicBezTo>
                  <a:close/>
                  <a:moveTo>
                    <a:pt x="580" y="832"/>
                  </a:moveTo>
                  <a:lnTo>
                    <a:pt x="538" y="892"/>
                  </a:lnTo>
                  <a:cubicBezTo>
                    <a:pt x="521" y="917"/>
                    <a:pt x="513" y="945"/>
                    <a:pt x="518" y="972"/>
                  </a:cubicBezTo>
                  <a:cubicBezTo>
                    <a:pt x="519" y="982"/>
                    <a:pt x="523" y="992"/>
                    <a:pt x="528" y="1001"/>
                  </a:cubicBezTo>
                  <a:lnTo>
                    <a:pt x="421" y="895"/>
                  </a:lnTo>
                  <a:lnTo>
                    <a:pt x="421" y="895"/>
                  </a:lnTo>
                  <a:cubicBezTo>
                    <a:pt x="432" y="902"/>
                    <a:pt x="447" y="906"/>
                    <a:pt x="461" y="906"/>
                  </a:cubicBezTo>
                  <a:cubicBezTo>
                    <a:pt x="492" y="906"/>
                    <a:pt x="524" y="889"/>
                    <a:pt x="544" y="860"/>
                  </a:cubicBezTo>
                  <a:lnTo>
                    <a:pt x="552" y="849"/>
                  </a:lnTo>
                  <a:lnTo>
                    <a:pt x="580" y="832"/>
                  </a:lnTo>
                  <a:close/>
                  <a:moveTo>
                    <a:pt x="1024" y="840"/>
                  </a:moveTo>
                  <a:lnTo>
                    <a:pt x="909" y="1003"/>
                  </a:lnTo>
                  <a:lnTo>
                    <a:pt x="881" y="1019"/>
                  </a:lnTo>
                  <a:lnTo>
                    <a:pt x="997" y="856"/>
                  </a:lnTo>
                  <a:lnTo>
                    <a:pt x="1024" y="840"/>
                  </a:lnTo>
                  <a:close/>
                  <a:moveTo>
                    <a:pt x="1032" y="627"/>
                  </a:moveTo>
                  <a:cubicBezTo>
                    <a:pt x="1039" y="627"/>
                    <a:pt x="1045" y="628"/>
                    <a:pt x="1050" y="632"/>
                  </a:cubicBezTo>
                  <a:cubicBezTo>
                    <a:pt x="1067" y="644"/>
                    <a:pt x="1069" y="675"/>
                    <a:pt x="1051" y="699"/>
                  </a:cubicBezTo>
                  <a:lnTo>
                    <a:pt x="771" y="1097"/>
                  </a:lnTo>
                  <a:cubicBezTo>
                    <a:pt x="759" y="1114"/>
                    <a:pt x="742" y="1124"/>
                    <a:pt x="724" y="1124"/>
                  </a:cubicBezTo>
                  <a:cubicBezTo>
                    <a:pt x="718" y="1124"/>
                    <a:pt x="712" y="1123"/>
                    <a:pt x="706" y="1119"/>
                  </a:cubicBezTo>
                  <a:cubicBezTo>
                    <a:pt x="689" y="1108"/>
                    <a:pt x="687" y="1076"/>
                    <a:pt x="705" y="1053"/>
                  </a:cubicBezTo>
                  <a:lnTo>
                    <a:pt x="986" y="653"/>
                  </a:lnTo>
                  <a:cubicBezTo>
                    <a:pt x="997" y="636"/>
                    <a:pt x="1014" y="627"/>
                    <a:pt x="1032" y="627"/>
                  </a:cubicBezTo>
                  <a:close/>
                  <a:moveTo>
                    <a:pt x="711" y="964"/>
                  </a:moveTo>
                  <a:lnTo>
                    <a:pt x="666" y="1026"/>
                  </a:lnTo>
                  <a:cubicBezTo>
                    <a:pt x="640" y="1064"/>
                    <a:pt x="642" y="1112"/>
                    <a:pt x="665" y="1142"/>
                  </a:cubicBezTo>
                  <a:lnTo>
                    <a:pt x="552" y="1026"/>
                  </a:lnTo>
                  <a:lnTo>
                    <a:pt x="552" y="1026"/>
                  </a:lnTo>
                  <a:cubicBezTo>
                    <a:pt x="564" y="1034"/>
                    <a:pt x="579" y="1038"/>
                    <a:pt x="592" y="1038"/>
                  </a:cubicBezTo>
                  <a:cubicBezTo>
                    <a:pt x="624" y="1038"/>
                    <a:pt x="656" y="1021"/>
                    <a:pt x="676" y="992"/>
                  </a:cubicBezTo>
                  <a:lnTo>
                    <a:pt x="684" y="980"/>
                  </a:lnTo>
                  <a:lnTo>
                    <a:pt x="711" y="964"/>
                  </a:lnTo>
                  <a:close/>
                  <a:moveTo>
                    <a:pt x="1156" y="969"/>
                  </a:moveTo>
                  <a:lnTo>
                    <a:pt x="1041" y="1133"/>
                  </a:lnTo>
                  <a:lnTo>
                    <a:pt x="1013" y="1150"/>
                  </a:lnTo>
                  <a:lnTo>
                    <a:pt x="1013" y="1150"/>
                  </a:lnTo>
                  <a:lnTo>
                    <a:pt x="1128" y="986"/>
                  </a:lnTo>
                  <a:lnTo>
                    <a:pt x="1156" y="969"/>
                  </a:lnTo>
                  <a:close/>
                  <a:moveTo>
                    <a:pt x="1164" y="758"/>
                  </a:moveTo>
                  <a:cubicBezTo>
                    <a:pt x="1170" y="758"/>
                    <a:pt x="1177" y="760"/>
                    <a:pt x="1182" y="764"/>
                  </a:cubicBezTo>
                  <a:cubicBezTo>
                    <a:pt x="1191" y="770"/>
                    <a:pt x="1194" y="780"/>
                    <a:pt x="1196" y="786"/>
                  </a:cubicBezTo>
                  <a:cubicBezTo>
                    <a:pt x="1198" y="801"/>
                    <a:pt x="1194" y="818"/>
                    <a:pt x="1183" y="831"/>
                  </a:cubicBezTo>
                  <a:lnTo>
                    <a:pt x="903" y="1229"/>
                  </a:lnTo>
                  <a:cubicBezTo>
                    <a:pt x="891" y="1246"/>
                    <a:pt x="873" y="1255"/>
                    <a:pt x="857" y="1255"/>
                  </a:cubicBezTo>
                  <a:cubicBezTo>
                    <a:pt x="850" y="1255"/>
                    <a:pt x="844" y="1253"/>
                    <a:pt x="839" y="1250"/>
                  </a:cubicBezTo>
                  <a:cubicBezTo>
                    <a:pt x="822" y="1238"/>
                    <a:pt x="821" y="1207"/>
                    <a:pt x="838" y="1182"/>
                  </a:cubicBezTo>
                  <a:lnTo>
                    <a:pt x="1118" y="785"/>
                  </a:lnTo>
                  <a:cubicBezTo>
                    <a:pt x="1129" y="768"/>
                    <a:pt x="1146" y="758"/>
                    <a:pt x="1164" y="758"/>
                  </a:cubicBezTo>
                  <a:close/>
                  <a:moveTo>
                    <a:pt x="842" y="1097"/>
                  </a:moveTo>
                  <a:lnTo>
                    <a:pt x="800" y="1158"/>
                  </a:lnTo>
                  <a:cubicBezTo>
                    <a:pt x="772" y="1196"/>
                    <a:pt x="775" y="1245"/>
                    <a:pt x="800" y="1274"/>
                  </a:cubicBezTo>
                  <a:lnTo>
                    <a:pt x="684" y="1158"/>
                  </a:lnTo>
                  <a:lnTo>
                    <a:pt x="684" y="1158"/>
                  </a:lnTo>
                  <a:cubicBezTo>
                    <a:pt x="696" y="1166"/>
                    <a:pt x="711" y="1170"/>
                    <a:pt x="724" y="1170"/>
                  </a:cubicBezTo>
                  <a:cubicBezTo>
                    <a:pt x="756" y="1170"/>
                    <a:pt x="788" y="1151"/>
                    <a:pt x="808" y="1123"/>
                  </a:cubicBezTo>
                  <a:lnTo>
                    <a:pt x="816" y="1113"/>
                  </a:lnTo>
                  <a:lnTo>
                    <a:pt x="842" y="1097"/>
                  </a:lnTo>
                  <a:close/>
                  <a:moveTo>
                    <a:pt x="1296" y="890"/>
                  </a:moveTo>
                  <a:cubicBezTo>
                    <a:pt x="1302" y="890"/>
                    <a:pt x="1309" y="891"/>
                    <a:pt x="1314" y="896"/>
                  </a:cubicBezTo>
                  <a:cubicBezTo>
                    <a:pt x="1331" y="908"/>
                    <a:pt x="1333" y="939"/>
                    <a:pt x="1315" y="963"/>
                  </a:cubicBezTo>
                  <a:lnTo>
                    <a:pt x="1034" y="1361"/>
                  </a:lnTo>
                  <a:cubicBezTo>
                    <a:pt x="1023" y="1378"/>
                    <a:pt x="1004" y="1387"/>
                    <a:pt x="989" y="1387"/>
                  </a:cubicBezTo>
                  <a:cubicBezTo>
                    <a:pt x="982" y="1387"/>
                    <a:pt x="976" y="1385"/>
                    <a:pt x="971" y="1382"/>
                  </a:cubicBezTo>
                  <a:cubicBezTo>
                    <a:pt x="954" y="1370"/>
                    <a:pt x="953" y="1339"/>
                    <a:pt x="970" y="1314"/>
                  </a:cubicBezTo>
                  <a:lnTo>
                    <a:pt x="1249" y="917"/>
                  </a:lnTo>
                  <a:cubicBezTo>
                    <a:pt x="1261" y="900"/>
                    <a:pt x="1278" y="890"/>
                    <a:pt x="1296" y="890"/>
                  </a:cubicBezTo>
                  <a:close/>
                  <a:moveTo>
                    <a:pt x="974" y="1228"/>
                  </a:moveTo>
                  <a:lnTo>
                    <a:pt x="932" y="1288"/>
                  </a:lnTo>
                  <a:cubicBezTo>
                    <a:pt x="904" y="1328"/>
                    <a:pt x="907" y="1375"/>
                    <a:pt x="932" y="1406"/>
                  </a:cubicBezTo>
                  <a:lnTo>
                    <a:pt x="816" y="1290"/>
                  </a:lnTo>
                  <a:lnTo>
                    <a:pt x="816" y="1290"/>
                  </a:lnTo>
                  <a:cubicBezTo>
                    <a:pt x="828" y="1297"/>
                    <a:pt x="842" y="1302"/>
                    <a:pt x="856" y="1302"/>
                  </a:cubicBezTo>
                  <a:cubicBezTo>
                    <a:pt x="888" y="1302"/>
                    <a:pt x="919" y="1285"/>
                    <a:pt x="939" y="1255"/>
                  </a:cubicBezTo>
                  <a:lnTo>
                    <a:pt x="948" y="1245"/>
                  </a:lnTo>
                  <a:lnTo>
                    <a:pt x="974" y="1228"/>
                  </a:lnTo>
                  <a:close/>
                  <a:moveTo>
                    <a:pt x="1355" y="874"/>
                  </a:moveTo>
                  <a:lnTo>
                    <a:pt x="1419" y="939"/>
                  </a:lnTo>
                  <a:cubicBezTo>
                    <a:pt x="1436" y="956"/>
                    <a:pt x="1447" y="980"/>
                    <a:pt x="1447" y="1004"/>
                  </a:cubicBezTo>
                  <a:cubicBezTo>
                    <a:pt x="1446" y="1028"/>
                    <a:pt x="1435" y="1051"/>
                    <a:pt x="1418" y="1070"/>
                  </a:cubicBezTo>
                  <a:lnTo>
                    <a:pt x="1072" y="1414"/>
                  </a:lnTo>
                  <a:cubicBezTo>
                    <a:pt x="1055" y="1432"/>
                    <a:pt x="1032" y="1441"/>
                    <a:pt x="1009" y="1441"/>
                  </a:cubicBezTo>
                  <a:cubicBezTo>
                    <a:pt x="993" y="1441"/>
                    <a:pt x="978" y="1437"/>
                    <a:pt x="964" y="1429"/>
                  </a:cubicBezTo>
                  <a:lnTo>
                    <a:pt x="964" y="1429"/>
                  </a:lnTo>
                  <a:cubicBezTo>
                    <a:pt x="971" y="1432"/>
                    <a:pt x="981" y="1433"/>
                    <a:pt x="990" y="1433"/>
                  </a:cubicBezTo>
                  <a:cubicBezTo>
                    <a:pt x="1021" y="1433"/>
                    <a:pt x="1052" y="1417"/>
                    <a:pt x="1072" y="1387"/>
                  </a:cubicBezTo>
                  <a:lnTo>
                    <a:pt x="1353" y="989"/>
                  </a:lnTo>
                  <a:cubicBezTo>
                    <a:pt x="1379" y="950"/>
                    <a:pt x="1378" y="905"/>
                    <a:pt x="1355" y="874"/>
                  </a:cubicBezTo>
                  <a:close/>
                  <a:moveTo>
                    <a:pt x="485" y="1"/>
                  </a:moveTo>
                  <a:cubicBezTo>
                    <a:pt x="449" y="1"/>
                    <a:pt x="413" y="14"/>
                    <a:pt x="387" y="40"/>
                  </a:cubicBezTo>
                  <a:lnTo>
                    <a:pt x="42" y="385"/>
                  </a:lnTo>
                  <a:cubicBezTo>
                    <a:pt x="16" y="412"/>
                    <a:pt x="1" y="446"/>
                    <a:pt x="1" y="483"/>
                  </a:cubicBezTo>
                  <a:cubicBezTo>
                    <a:pt x="1" y="520"/>
                    <a:pt x="16" y="555"/>
                    <a:pt x="42" y="580"/>
                  </a:cubicBezTo>
                  <a:lnTo>
                    <a:pt x="908" y="1446"/>
                  </a:lnTo>
                  <a:cubicBezTo>
                    <a:pt x="934" y="1472"/>
                    <a:pt x="969" y="1487"/>
                    <a:pt x="1006" y="1487"/>
                  </a:cubicBezTo>
                  <a:cubicBezTo>
                    <a:pt x="1043" y="1487"/>
                    <a:pt x="1077" y="1472"/>
                    <a:pt x="1103" y="1446"/>
                  </a:cubicBezTo>
                  <a:lnTo>
                    <a:pt x="1449" y="1101"/>
                  </a:lnTo>
                  <a:cubicBezTo>
                    <a:pt x="1475" y="1075"/>
                    <a:pt x="1489" y="1040"/>
                    <a:pt x="1489" y="1002"/>
                  </a:cubicBezTo>
                  <a:cubicBezTo>
                    <a:pt x="1489" y="965"/>
                    <a:pt x="1475" y="929"/>
                    <a:pt x="1449" y="905"/>
                  </a:cubicBezTo>
                  <a:lnTo>
                    <a:pt x="584" y="40"/>
                  </a:lnTo>
                  <a:cubicBezTo>
                    <a:pt x="558" y="14"/>
                    <a:pt x="522" y="1"/>
                    <a:pt x="4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381895" y="5520877"/>
              <a:ext cx="68229" cy="67593"/>
            </a:xfrm>
            <a:custGeom>
              <a:avLst/>
              <a:gdLst/>
              <a:ahLst/>
              <a:cxnLst/>
              <a:rect l="l" t="t" r="r" b="b"/>
              <a:pathLst>
                <a:path w="1503" h="1489" extrusionOk="0">
                  <a:moveTo>
                    <a:pt x="841" y="169"/>
                  </a:moveTo>
                  <a:lnTo>
                    <a:pt x="850" y="186"/>
                  </a:lnTo>
                  <a:cubicBezTo>
                    <a:pt x="838" y="186"/>
                    <a:pt x="825" y="190"/>
                    <a:pt x="814" y="196"/>
                  </a:cubicBezTo>
                  <a:lnTo>
                    <a:pt x="841" y="169"/>
                  </a:lnTo>
                  <a:close/>
                  <a:moveTo>
                    <a:pt x="922" y="89"/>
                  </a:moveTo>
                  <a:lnTo>
                    <a:pt x="922" y="89"/>
                  </a:lnTo>
                  <a:cubicBezTo>
                    <a:pt x="917" y="98"/>
                    <a:pt x="913" y="107"/>
                    <a:pt x="912" y="117"/>
                  </a:cubicBezTo>
                  <a:cubicBezTo>
                    <a:pt x="906" y="144"/>
                    <a:pt x="914" y="173"/>
                    <a:pt x="931" y="196"/>
                  </a:cubicBezTo>
                  <a:lnTo>
                    <a:pt x="956" y="232"/>
                  </a:lnTo>
                  <a:lnTo>
                    <a:pt x="917" y="209"/>
                  </a:lnTo>
                  <a:cubicBezTo>
                    <a:pt x="910" y="204"/>
                    <a:pt x="904" y="201"/>
                    <a:pt x="898" y="196"/>
                  </a:cubicBezTo>
                  <a:lnTo>
                    <a:pt x="845" y="165"/>
                  </a:lnTo>
                  <a:lnTo>
                    <a:pt x="922" y="89"/>
                  </a:lnTo>
                  <a:close/>
                  <a:moveTo>
                    <a:pt x="709" y="302"/>
                  </a:moveTo>
                  <a:lnTo>
                    <a:pt x="718" y="318"/>
                  </a:lnTo>
                  <a:cubicBezTo>
                    <a:pt x="704" y="320"/>
                    <a:pt x="692" y="322"/>
                    <a:pt x="682" y="328"/>
                  </a:cubicBezTo>
                  <a:lnTo>
                    <a:pt x="709" y="302"/>
                  </a:lnTo>
                  <a:close/>
                  <a:moveTo>
                    <a:pt x="790" y="221"/>
                  </a:moveTo>
                  <a:cubicBezTo>
                    <a:pt x="785" y="230"/>
                    <a:pt x="781" y="239"/>
                    <a:pt x="780" y="249"/>
                  </a:cubicBezTo>
                  <a:cubicBezTo>
                    <a:pt x="776" y="276"/>
                    <a:pt x="782" y="305"/>
                    <a:pt x="799" y="328"/>
                  </a:cubicBezTo>
                  <a:lnTo>
                    <a:pt x="825" y="367"/>
                  </a:lnTo>
                  <a:lnTo>
                    <a:pt x="788" y="344"/>
                  </a:lnTo>
                  <a:cubicBezTo>
                    <a:pt x="780" y="337"/>
                    <a:pt x="769" y="330"/>
                    <a:pt x="757" y="326"/>
                  </a:cubicBezTo>
                  <a:lnTo>
                    <a:pt x="712" y="299"/>
                  </a:lnTo>
                  <a:lnTo>
                    <a:pt x="790" y="221"/>
                  </a:lnTo>
                  <a:close/>
                  <a:moveTo>
                    <a:pt x="577" y="434"/>
                  </a:moveTo>
                  <a:lnTo>
                    <a:pt x="586" y="452"/>
                  </a:lnTo>
                  <a:cubicBezTo>
                    <a:pt x="572" y="453"/>
                    <a:pt x="560" y="455"/>
                    <a:pt x="550" y="462"/>
                  </a:cubicBezTo>
                  <a:lnTo>
                    <a:pt x="577" y="434"/>
                  </a:lnTo>
                  <a:close/>
                  <a:moveTo>
                    <a:pt x="994" y="310"/>
                  </a:moveTo>
                  <a:lnTo>
                    <a:pt x="1022" y="327"/>
                  </a:lnTo>
                  <a:lnTo>
                    <a:pt x="1136" y="491"/>
                  </a:lnTo>
                  <a:lnTo>
                    <a:pt x="1136" y="491"/>
                  </a:lnTo>
                  <a:lnTo>
                    <a:pt x="1109" y="474"/>
                  </a:lnTo>
                  <a:lnTo>
                    <a:pt x="994" y="310"/>
                  </a:lnTo>
                  <a:close/>
                  <a:moveTo>
                    <a:pt x="659" y="352"/>
                  </a:moveTo>
                  <a:cubicBezTo>
                    <a:pt x="653" y="360"/>
                    <a:pt x="649" y="370"/>
                    <a:pt x="648" y="381"/>
                  </a:cubicBezTo>
                  <a:cubicBezTo>
                    <a:pt x="643" y="407"/>
                    <a:pt x="650" y="437"/>
                    <a:pt x="667" y="462"/>
                  </a:cubicBezTo>
                  <a:lnTo>
                    <a:pt x="692" y="499"/>
                  </a:lnTo>
                  <a:lnTo>
                    <a:pt x="692" y="499"/>
                  </a:lnTo>
                  <a:lnTo>
                    <a:pt x="654" y="475"/>
                  </a:lnTo>
                  <a:cubicBezTo>
                    <a:pt x="648" y="470"/>
                    <a:pt x="640" y="465"/>
                    <a:pt x="632" y="462"/>
                  </a:cubicBezTo>
                  <a:lnTo>
                    <a:pt x="582" y="432"/>
                  </a:lnTo>
                  <a:lnTo>
                    <a:pt x="659" y="352"/>
                  </a:lnTo>
                  <a:close/>
                  <a:moveTo>
                    <a:pt x="446" y="564"/>
                  </a:moveTo>
                  <a:lnTo>
                    <a:pt x="455" y="581"/>
                  </a:lnTo>
                  <a:cubicBezTo>
                    <a:pt x="442" y="581"/>
                    <a:pt x="429" y="586"/>
                    <a:pt x="418" y="592"/>
                  </a:cubicBezTo>
                  <a:lnTo>
                    <a:pt x="446" y="564"/>
                  </a:lnTo>
                  <a:close/>
                  <a:moveTo>
                    <a:pt x="987" y="98"/>
                  </a:moveTo>
                  <a:cubicBezTo>
                    <a:pt x="1002" y="98"/>
                    <a:pt x="1020" y="109"/>
                    <a:pt x="1032" y="125"/>
                  </a:cubicBezTo>
                  <a:lnTo>
                    <a:pt x="1312" y="522"/>
                  </a:lnTo>
                  <a:cubicBezTo>
                    <a:pt x="1329" y="547"/>
                    <a:pt x="1328" y="578"/>
                    <a:pt x="1310" y="590"/>
                  </a:cubicBezTo>
                  <a:cubicBezTo>
                    <a:pt x="1306" y="593"/>
                    <a:pt x="1300" y="595"/>
                    <a:pt x="1293" y="595"/>
                  </a:cubicBezTo>
                  <a:cubicBezTo>
                    <a:pt x="1277" y="595"/>
                    <a:pt x="1258" y="585"/>
                    <a:pt x="1247" y="569"/>
                  </a:cubicBezTo>
                  <a:lnTo>
                    <a:pt x="966" y="170"/>
                  </a:lnTo>
                  <a:cubicBezTo>
                    <a:pt x="959" y="157"/>
                    <a:pt x="953" y="141"/>
                    <a:pt x="956" y="126"/>
                  </a:cubicBezTo>
                  <a:cubicBezTo>
                    <a:pt x="957" y="119"/>
                    <a:pt x="960" y="110"/>
                    <a:pt x="970" y="104"/>
                  </a:cubicBezTo>
                  <a:cubicBezTo>
                    <a:pt x="975" y="99"/>
                    <a:pt x="979" y="98"/>
                    <a:pt x="987" y="98"/>
                  </a:cubicBezTo>
                  <a:close/>
                  <a:moveTo>
                    <a:pt x="1005" y="46"/>
                  </a:moveTo>
                  <a:cubicBezTo>
                    <a:pt x="1031" y="46"/>
                    <a:pt x="1055" y="54"/>
                    <a:pt x="1072" y="73"/>
                  </a:cubicBezTo>
                  <a:lnTo>
                    <a:pt x="1418" y="418"/>
                  </a:lnTo>
                  <a:cubicBezTo>
                    <a:pt x="1453" y="454"/>
                    <a:pt x="1453" y="512"/>
                    <a:pt x="1416" y="549"/>
                  </a:cubicBezTo>
                  <a:lnTo>
                    <a:pt x="1350" y="615"/>
                  </a:lnTo>
                  <a:cubicBezTo>
                    <a:pt x="1375" y="584"/>
                    <a:pt x="1377" y="537"/>
                    <a:pt x="1350" y="499"/>
                  </a:cubicBezTo>
                  <a:lnTo>
                    <a:pt x="1071" y="100"/>
                  </a:lnTo>
                  <a:cubicBezTo>
                    <a:pt x="1050" y="72"/>
                    <a:pt x="1017" y="57"/>
                    <a:pt x="986" y="57"/>
                  </a:cubicBezTo>
                  <a:cubicBezTo>
                    <a:pt x="974" y="57"/>
                    <a:pt x="963" y="59"/>
                    <a:pt x="953" y="64"/>
                  </a:cubicBezTo>
                  <a:cubicBezTo>
                    <a:pt x="970" y="53"/>
                    <a:pt x="987" y="46"/>
                    <a:pt x="1005" y="46"/>
                  </a:cubicBezTo>
                  <a:close/>
                  <a:moveTo>
                    <a:pt x="865" y="444"/>
                  </a:moveTo>
                  <a:lnTo>
                    <a:pt x="893" y="462"/>
                  </a:lnTo>
                  <a:lnTo>
                    <a:pt x="1008" y="625"/>
                  </a:lnTo>
                  <a:lnTo>
                    <a:pt x="979" y="608"/>
                  </a:lnTo>
                  <a:lnTo>
                    <a:pt x="865" y="444"/>
                  </a:lnTo>
                  <a:close/>
                  <a:moveTo>
                    <a:pt x="534" y="476"/>
                  </a:moveTo>
                  <a:lnTo>
                    <a:pt x="534" y="476"/>
                  </a:lnTo>
                  <a:cubicBezTo>
                    <a:pt x="509" y="506"/>
                    <a:pt x="508" y="554"/>
                    <a:pt x="534" y="592"/>
                  </a:cubicBezTo>
                  <a:lnTo>
                    <a:pt x="559" y="628"/>
                  </a:lnTo>
                  <a:lnTo>
                    <a:pt x="519" y="605"/>
                  </a:lnTo>
                  <a:cubicBezTo>
                    <a:pt x="514" y="600"/>
                    <a:pt x="510" y="597"/>
                    <a:pt x="505" y="595"/>
                  </a:cubicBezTo>
                  <a:lnTo>
                    <a:pt x="450" y="560"/>
                  </a:lnTo>
                  <a:lnTo>
                    <a:pt x="534" y="476"/>
                  </a:lnTo>
                  <a:close/>
                  <a:moveTo>
                    <a:pt x="314" y="697"/>
                  </a:moveTo>
                  <a:lnTo>
                    <a:pt x="322" y="715"/>
                  </a:lnTo>
                  <a:cubicBezTo>
                    <a:pt x="308" y="715"/>
                    <a:pt x="297" y="718"/>
                    <a:pt x="286" y="726"/>
                  </a:cubicBezTo>
                  <a:lnTo>
                    <a:pt x="314" y="697"/>
                  </a:lnTo>
                  <a:close/>
                  <a:moveTo>
                    <a:pt x="856" y="231"/>
                  </a:moveTo>
                  <a:cubicBezTo>
                    <a:pt x="873" y="231"/>
                    <a:pt x="891" y="242"/>
                    <a:pt x="902" y="258"/>
                  </a:cubicBezTo>
                  <a:lnTo>
                    <a:pt x="1182" y="655"/>
                  </a:lnTo>
                  <a:cubicBezTo>
                    <a:pt x="1198" y="679"/>
                    <a:pt x="1197" y="711"/>
                    <a:pt x="1181" y="723"/>
                  </a:cubicBezTo>
                  <a:cubicBezTo>
                    <a:pt x="1175" y="726"/>
                    <a:pt x="1169" y="728"/>
                    <a:pt x="1162" y="728"/>
                  </a:cubicBezTo>
                  <a:cubicBezTo>
                    <a:pt x="1146" y="728"/>
                    <a:pt x="1128" y="719"/>
                    <a:pt x="1117" y="702"/>
                  </a:cubicBezTo>
                  <a:lnTo>
                    <a:pt x="836" y="304"/>
                  </a:lnTo>
                  <a:cubicBezTo>
                    <a:pt x="825" y="289"/>
                    <a:pt x="821" y="273"/>
                    <a:pt x="824" y="259"/>
                  </a:cubicBezTo>
                  <a:cubicBezTo>
                    <a:pt x="825" y="252"/>
                    <a:pt x="828" y="243"/>
                    <a:pt x="838" y="236"/>
                  </a:cubicBezTo>
                  <a:cubicBezTo>
                    <a:pt x="843" y="232"/>
                    <a:pt x="847" y="231"/>
                    <a:pt x="856" y="231"/>
                  </a:cubicBezTo>
                  <a:close/>
                  <a:moveTo>
                    <a:pt x="1176" y="569"/>
                  </a:moveTo>
                  <a:lnTo>
                    <a:pt x="1204" y="586"/>
                  </a:lnTo>
                  <a:lnTo>
                    <a:pt x="1212" y="597"/>
                  </a:lnTo>
                  <a:cubicBezTo>
                    <a:pt x="1231" y="627"/>
                    <a:pt x="1263" y="644"/>
                    <a:pt x="1294" y="644"/>
                  </a:cubicBezTo>
                  <a:cubicBezTo>
                    <a:pt x="1309" y="644"/>
                    <a:pt x="1324" y="639"/>
                    <a:pt x="1336" y="632"/>
                  </a:cubicBezTo>
                  <a:lnTo>
                    <a:pt x="1336" y="632"/>
                  </a:lnTo>
                  <a:lnTo>
                    <a:pt x="1220" y="747"/>
                  </a:lnTo>
                  <a:cubicBezTo>
                    <a:pt x="1245" y="716"/>
                    <a:pt x="1246" y="669"/>
                    <a:pt x="1220" y="631"/>
                  </a:cubicBezTo>
                  <a:lnTo>
                    <a:pt x="1176" y="569"/>
                  </a:lnTo>
                  <a:close/>
                  <a:moveTo>
                    <a:pt x="730" y="575"/>
                  </a:moveTo>
                  <a:lnTo>
                    <a:pt x="759" y="592"/>
                  </a:lnTo>
                  <a:lnTo>
                    <a:pt x="873" y="755"/>
                  </a:lnTo>
                  <a:lnTo>
                    <a:pt x="873" y="755"/>
                  </a:lnTo>
                  <a:lnTo>
                    <a:pt x="846" y="738"/>
                  </a:lnTo>
                  <a:lnTo>
                    <a:pt x="730" y="575"/>
                  </a:lnTo>
                  <a:close/>
                  <a:moveTo>
                    <a:pt x="395" y="616"/>
                  </a:moveTo>
                  <a:cubicBezTo>
                    <a:pt x="390" y="626"/>
                    <a:pt x="385" y="634"/>
                    <a:pt x="384" y="645"/>
                  </a:cubicBezTo>
                  <a:cubicBezTo>
                    <a:pt x="379" y="671"/>
                    <a:pt x="386" y="700"/>
                    <a:pt x="403" y="724"/>
                  </a:cubicBezTo>
                  <a:lnTo>
                    <a:pt x="429" y="761"/>
                  </a:lnTo>
                  <a:lnTo>
                    <a:pt x="391" y="737"/>
                  </a:lnTo>
                  <a:cubicBezTo>
                    <a:pt x="384" y="732"/>
                    <a:pt x="376" y="728"/>
                    <a:pt x="370" y="724"/>
                  </a:cubicBezTo>
                  <a:lnTo>
                    <a:pt x="319" y="694"/>
                  </a:lnTo>
                  <a:lnTo>
                    <a:pt x="395" y="616"/>
                  </a:lnTo>
                  <a:close/>
                  <a:moveTo>
                    <a:pt x="182" y="829"/>
                  </a:moveTo>
                  <a:lnTo>
                    <a:pt x="191" y="847"/>
                  </a:lnTo>
                  <a:cubicBezTo>
                    <a:pt x="179" y="847"/>
                    <a:pt x="166" y="850"/>
                    <a:pt x="156" y="858"/>
                  </a:cubicBezTo>
                  <a:lnTo>
                    <a:pt x="182" y="829"/>
                  </a:lnTo>
                  <a:close/>
                  <a:moveTo>
                    <a:pt x="724" y="362"/>
                  </a:moveTo>
                  <a:cubicBezTo>
                    <a:pt x="741" y="362"/>
                    <a:pt x="759" y="373"/>
                    <a:pt x="770" y="388"/>
                  </a:cubicBezTo>
                  <a:lnTo>
                    <a:pt x="1051" y="786"/>
                  </a:lnTo>
                  <a:cubicBezTo>
                    <a:pt x="1060" y="800"/>
                    <a:pt x="1066" y="816"/>
                    <a:pt x="1062" y="831"/>
                  </a:cubicBezTo>
                  <a:cubicBezTo>
                    <a:pt x="1061" y="838"/>
                    <a:pt x="1058" y="847"/>
                    <a:pt x="1050" y="853"/>
                  </a:cubicBezTo>
                  <a:cubicBezTo>
                    <a:pt x="1045" y="857"/>
                    <a:pt x="1039" y="858"/>
                    <a:pt x="1033" y="858"/>
                  </a:cubicBezTo>
                  <a:cubicBezTo>
                    <a:pt x="1016" y="858"/>
                    <a:pt x="998" y="848"/>
                    <a:pt x="987" y="832"/>
                  </a:cubicBezTo>
                  <a:lnTo>
                    <a:pt x="704" y="436"/>
                  </a:lnTo>
                  <a:cubicBezTo>
                    <a:pt x="694" y="421"/>
                    <a:pt x="689" y="404"/>
                    <a:pt x="692" y="389"/>
                  </a:cubicBezTo>
                  <a:cubicBezTo>
                    <a:pt x="693" y="383"/>
                    <a:pt x="697" y="374"/>
                    <a:pt x="706" y="367"/>
                  </a:cubicBezTo>
                  <a:cubicBezTo>
                    <a:pt x="711" y="363"/>
                    <a:pt x="715" y="362"/>
                    <a:pt x="724" y="362"/>
                  </a:cubicBezTo>
                  <a:close/>
                  <a:moveTo>
                    <a:pt x="1045" y="703"/>
                  </a:moveTo>
                  <a:lnTo>
                    <a:pt x="1072" y="721"/>
                  </a:lnTo>
                  <a:lnTo>
                    <a:pt x="1078" y="729"/>
                  </a:lnTo>
                  <a:cubicBezTo>
                    <a:pt x="1098" y="758"/>
                    <a:pt x="1130" y="775"/>
                    <a:pt x="1162" y="775"/>
                  </a:cubicBezTo>
                  <a:cubicBezTo>
                    <a:pt x="1176" y="775"/>
                    <a:pt x="1190" y="771"/>
                    <a:pt x="1203" y="764"/>
                  </a:cubicBezTo>
                  <a:lnTo>
                    <a:pt x="1203" y="764"/>
                  </a:lnTo>
                  <a:lnTo>
                    <a:pt x="1096" y="870"/>
                  </a:lnTo>
                  <a:cubicBezTo>
                    <a:pt x="1101" y="861"/>
                    <a:pt x="1105" y="852"/>
                    <a:pt x="1107" y="842"/>
                  </a:cubicBezTo>
                  <a:cubicBezTo>
                    <a:pt x="1110" y="815"/>
                    <a:pt x="1104" y="786"/>
                    <a:pt x="1087" y="763"/>
                  </a:cubicBezTo>
                  <a:lnTo>
                    <a:pt x="1045" y="703"/>
                  </a:lnTo>
                  <a:close/>
                  <a:moveTo>
                    <a:pt x="598" y="706"/>
                  </a:moveTo>
                  <a:lnTo>
                    <a:pt x="627" y="723"/>
                  </a:lnTo>
                  <a:lnTo>
                    <a:pt x="741" y="886"/>
                  </a:lnTo>
                  <a:lnTo>
                    <a:pt x="741" y="886"/>
                  </a:lnTo>
                  <a:lnTo>
                    <a:pt x="713" y="869"/>
                  </a:lnTo>
                  <a:lnTo>
                    <a:pt x="598" y="706"/>
                  </a:lnTo>
                  <a:close/>
                  <a:moveTo>
                    <a:pt x="272" y="740"/>
                  </a:moveTo>
                  <a:cubicBezTo>
                    <a:pt x="261" y="753"/>
                    <a:pt x="253" y="769"/>
                    <a:pt x="250" y="787"/>
                  </a:cubicBezTo>
                  <a:cubicBezTo>
                    <a:pt x="249" y="811"/>
                    <a:pt x="256" y="837"/>
                    <a:pt x="270" y="858"/>
                  </a:cubicBezTo>
                  <a:lnTo>
                    <a:pt x="296" y="892"/>
                  </a:lnTo>
                  <a:lnTo>
                    <a:pt x="258" y="869"/>
                  </a:lnTo>
                  <a:cubicBezTo>
                    <a:pt x="250" y="864"/>
                    <a:pt x="244" y="860"/>
                    <a:pt x="237" y="856"/>
                  </a:cubicBezTo>
                  <a:lnTo>
                    <a:pt x="185" y="824"/>
                  </a:lnTo>
                  <a:lnTo>
                    <a:pt x="272" y="740"/>
                  </a:lnTo>
                  <a:close/>
                  <a:moveTo>
                    <a:pt x="592" y="495"/>
                  </a:moveTo>
                  <a:cubicBezTo>
                    <a:pt x="609" y="495"/>
                    <a:pt x="627" y="505"/>
                    <a:pt x="639" y="521"/>
                  </a:cubicBezTo>
                  <a:lnTo>
                    <a:pt x="919" y="919"/>
                  </a:lnTo>
                  <a:cubicBezTo>
                    <a:pt x="929" y="934"/>
                    <a:pt x="934" y="949"/>
                    <a:pt x="931" y="965"/>
                  </a:cubicBezTo>
                  <a:cubicBezTo>
                    <a:pt x="930" y="972"/>
                    <a:pt x="926" y="981"/>
                    <a:pt x="918" y="987"/>
                  </a:cubicBezTo>
                  <a:cubicBezTo>
                    <a:pt x="913" y="991"/>
                    <a:pt x="907" y="993"/>
                    <a:pt x="900" y="993"/>
                  </a:cubicBezTo>
                  <a:cubicBezTo>
                    <a:pt x="884" y="993"/>
                    <a:pt x="866" y="983"/>
                    <a:pt x="855" y="966"/>
                  </a:cubicBezTo>
                  <a:lnTo>
                    <a:pt x="572" y="568"/>
                  </a:lnTo>
                  <a:cubicBezTo>
                    <a:pt x="555" y="543"/>
                    <a:pt x="556" y="512"/>
                    <a:pt x="574" y="500"/>
                  </a:cubicBezTo>
                  <a:cubicBezTo>
                    <a:pt x="579" y="496"/>
                    <a:pt x="584" y="495"/>
                    <a:pt x="592" y="495"/>
                  </a:cubicBezTo>
                  <a:close/>
                  <a:moveTo>
                    <a:pt x="913" y="833"/>
                  </a:moveTo>
                  <a:lnTo>
                    <a:pt x="940" y="850"/>
                  </a:lnTo>
                  <a:lnTo>
                    <a:pt x="949" y="861"/>
                  </a:lnTo>
                  <a:cubicBezTo>
                    <a:pt x="968" y="890"/>
                    <a:pt x="1001" y="907"/>
                    <a:pt x="1031" y="907"/>
                  </a:cubicBezTo>
                  <a:cubicBezTo>
                    <a:pt x="1046" y="907"/>
                    <a:pt x="1060" y="903"/>
                    <a:pt x="1072" y="896"/>
                  </a:cubicBezTo>
                  <a:lnTo>
                    <a:pt x="1072" y="896"/>
                  </a:lnTo>
                  <a:lnTo>
                    <a:pt x="964" y="1002"/>
                  </a:lnTo>
                  <a:cubicBezTo>
                    <a:pt x="970" y="993"/>
                    <a:pt x="973" y="984"/>
                    <a:pt x="975" y="974"/>
                  </a:cubicBezTo>
                  <a:cubicBezTo>
                    <a:pt x="979" y="947"/>
                    <a:pt x="972" y="918"/>
                    <a:pt x="955" y="895"/>
                  </a:cubicBezTo>
                  <a:lnTo>
                    <a:pt x="913" y="833"/>
                  </a:lnTo>
                  <a:close/>
                  <a:moveTo>
                    <a:pt x="469" y="839"/>
                  </a:moveTo>
                  <a:lnTo>
                    <a:pt x="496" y="856"/>
                  </a:lnTo>
                  <a:lnTo>
                    <a:pt x="611" y="1019"/>
                  </a:lnTo>
                  <a:lnTo>
                    <a:pt x="583" y="1002"/>
                  </a:lnTo>
                  <a:lnTo>
                    <a:pt x="469" y="839"/>
                  </a:lnTo>
                  <a:close/>
                  <a:moveTo>
                    <a:pt x="460" y="627"/>
                  </a:moveTo>
                  <a:cubicBezTo>
                    <a:pt x="477" y="627"/>
                    <a:pt x="495" y="637"/>
                    <a:pt x="507" y="653"/>
                  </a:cubicBezTo>
                  <a:lnTo>
                    <a:pt x="786" y="1051"/>
                  </a:lnTo>
                  <a:cubicBezTo>
                    <a:pt x="803" y="1075"/>
                    <a:pt x="802" y="1107"/>
                    <a:pt x="785" y="1118"/>
                  </a:cubicBezTo>
                  <a:cubicBezTo>
                    <a:pt x="780" y="1121"/>
                    <a:pt x="774" y="1123"/>
                    <a:pt x="768" y="1123"/>
                  </a:cubicBezTo>
                  <a:cubicBezTo>
                    <a:pt x="752" y="1123"/>
                    <a:pt x="733" y="1113"/>
                    <a:pt x="722" y="1096"/>
                  </a:cubicBezTo>
                  <a:lnTo>
                    <a:pt x="440" y="699"/>
                  </a:lnTo>
                  <a:cubicBezTo>
                    <a:pt x="431" y="686"/>
                    <a:pt x="425" y="669"/>
                    <a:pt x="429" y="654"/>
                  </a:cubicBezTo>
                  <a:cubicBezTo>
                    <a:pt x="430" y="648"/>
                    <a:pt x="433" y="638"/>
                    <a:pt x="442" y="632"/>
                  </a:cubicBezTo>
                  <a:cubicBezTo>
                    <a:pt x="448" y="628"/>
                    <a:pt x="452" y="627"/>
                    <a:pt x="460" y="627"/>
                  </a:cubicBezTo>
                  <a:close/>
                  <a:moveTo>
                    <a:pt x="780" y="964"/>
                  </a:moveTo>
                  <a:lnTo>
                    <a:pt x="806" y="980"/>
                  </a:lnTo>
                  <a:lnTo>
                    <a:pt x="814" y="992"/>
                  </a:lnTo>
                  <a:cubicBezTo>
                    <a:pt x="834" y="1021"/>
                    <a:pt x="865" y="1038"/>
                    <a:pt x="897" y="1038"/>
                  </a:cubicBezTo>
                  <a:cubicBezTo>
                    <a:pt x="912" y="1038"/>
                    <a:pt x="925" y="1034"/>
                    <a:pt x="938" y="1026"/>
                  </a:cubicBezTo>
                  <a:lnTo>
                    <a:pt x="938" y="1026"/>
                  </a:lnTo>
                  <a:lnTo>
                    <a:pt x="823" y="1142"/>
                  </a:lnTo>
                  <a:cubicBezTo>
                    <a:pt x="847" y="1112"/>
                    <a:pt x="849" y="1064"/>
                    <a:pt x="823" y="1026"/>
                  </a:cubicBezTo>
                  <a:lnTo>
                    <a:pt x="780" y="964"/>
                  </a:lnTo>
                  <a:close/>
                  <a:moveTo>
                    <a:pt x="337" y="970"/>
                  </a:moveTo>
                  <a:lnTo>
                    <a:pt x="363" y="986"/>
                  </a:lnTo>
                  <a:lnTo>
                    <a:pt x="477" y="1150"/>
                  </a:lnTo>
                  <a:lnTo>
                    <a:pt x="451" y="1134"/>
                  </a:lnTo>
                  <a:lnTo>
                    <a:pt x="337" y="970"/>
                  </a:lnTo>
                  <a:close/>
                  <a:moveTo>
                    <a:pt x="328" y="758"/>
                  </a:moveTo>
                  <a:cubicBezTo>
                    <a:pt x="345" y="758"/>
                    <a:pt x="363" y="769"/>
                    <a:pt x="375" y="785"/>
                  </a:cubicBezTo>
                  <a:lnTo>
                    <a:pt x="654" y="1182"/>
                  </a:lnTo>
                  <a:cubicBezTo>
                    <a:pt x="671" y="1207"/>
                    <a:pt x="670" y="1238"/>
                    <a:pt x="653" y="1250"/>
                  </a:cubicBezTo>
                  <a:cubicBezTo>
                    <a:pt x="648" y="1253"/>
                    <a:pt x="642" y="1255"/>
                    <a:pt x="636" y="1255"/>
                  </a:cubicBezTo>
                  <a:cubicBezTo>
                    <a:pt x="620" y="1255"/>
                    <a:pt x="601" y="1245"/>
                    <a:pt x="590" y="1229"/>
                  </a:cubicBezTo>
                  <a:lnTo>
                    <a:pt x="308" y="831"/>
                  </a:lnTo>
                  <a:cubicBezTo>
                    <a:pt x="299" y="819"/>
                    <a:pt x="296" y="803"/>
                    <a:pt x="297" y="790"/>
                  </a:cubicBezTo>
                  <a:cubicBezTo>
                    <a:pt x="298" y="779"/>
                    <a:pt x="302" y="769"/>
                    <a:pt x="311" y="764"/>
                  </a:cubicBezTo>
                  <a:cubicBezTo>
                    <a:pt x="316" y="760"/>
                    <a:pt x="320" y="758"/>
                    <a:pt x="328" y="758"/>
                  </a:cubicBezTo>
                  <a:close/>
                  <a:moveTo>
                    <a:pt x="650" y="1097"/>
                  </a:moveTo>
                  <a:lnTo>
                    <a:pt x="678" y="1114"/>
                  </a:lnTo>
                  <a:lnTo>
                    <a:pt x="686" y="1124"/>
                  </a:lnTo>
                  <a:cubicBezTo>
                    <a:pt x="706" y="1154"/>
                    <a:pt x="738" y="1171"/>
                    <a:pt x="768" y="1171"/>
                  </a:cubicBezTo>
                  <a:cubicBezTo>
                    <a:pt x="783" y="1171"/>
                    <a:pt x="798" y="1167"/>
                    <a:pt x="809" y="1159"/>
                  </a:cubicBezTo>
                  <a:lnTo>
                    <a:pt x="809" y="1159"/>
                  </a:lnTo>
                  <a:lnTo>
                    <a:pt x="692" y="1274"/>
                  </a:lnTo>
                  <a:cubicBezTo>
                    <a:pt x="718" y="1244"/>
                    <a:pt x="719" y="1196"/>
                    <a:pt x="692" y="1158"/>
                  </a:cubicBezTo>
                  <a:lnTo>
                    <a:pt x="650" y="1097"/>
                  </a:lnTo>
                  <a:close/>
                  <a:moveTo>
                    <a:pt x="196" y="890"/>
                  </a:moveTo>
                  <a:cubicBezTo>
                    <a:pt x="212" y="890"/>
                    <a:pt x="231" y="900"/>
                    <a:pt x="243" y="917"/>
                  </a:cubicBezTo>
                  <a:lnTo>
                    <a:pt x="523" y="1314"/>
                  </a:lnTo>
                  <a:cubicBezTo>
                    <a:pt x="539" y="1339"/>
                    <a:pt x="538" y="1370"/>
                    <a:pt x="521" y="1382"/>
                  </a:cubicBezTo>
                  <a:cubicBezTo>
                    <a:pt x="516" y="1385"/>
                    <a:pt x="510" y="1387"/>
                    <a:pt x="504" y="1387"/>
                  </a:cubicBezTo>
                  <a:cubicBezTo>
                    <a:pt x="488" y="1387"/>
                    <a:pt x="469" y="1377"/>
                    <a:pt x="456" y="1361"/>
                  </a:cubicBezTo>
                  <a:lnTo>
                    <a:pt x="177" y="963"/>
                  </a:lnTo>
                  <a:cubicBezTo>
                    <a:pt x="167" y="948"/>
                    <a:pt x="162" y="932"/>
                    <a:pt x="165" y="918"/>
                  </a:cubicBezTo>
                  <a:cubicBezTo>
                    <a:pt x="166" y="911"/>
                    <a:pt x="169" y="902"/>
                    <a:pt x="179" y="896"/>
                  </a:cubicBezTo>
                  <a:cubicBezTo>
                    <a:pt x="184" y="891"/>
                    <a:pt x="188" y="890"/>
                    <a:pt x="196" y="890"/>
                  </a:cubicBezTo>
                  <a:close/>
                  <a:moveTo>
                    <a:pt x="516" y="1229"/>
                  </a:moveTo>
                  <a:lnTo>
                    <a:pt x="543" y="1245"/>
                  </a:lnTo>
                  <a:lnTo>
                    <a:pt x="550" y="1256"/>
                  </a:lnTo>
                  <a:cubicBezTo>
                    <a:pt x="570" y="1286"/>
                    <a:pt x="602" y="1303"/>
                    <a:pt x="633" y="1303"/>
                  </a:cubicBezTo>
                  <a:cubicBezTo>
                    <a:pt x="648" y="1303"/>
                    <a:pt x="662" y="1298"/>
                    <a:pt x="674" y="1291"/>
                  </a:cubicBezTo>
                  <a:lnTo>
                    <a:pt x="674" y="1291"/>
                  </a:lnTo>
                  <a:lnTo>
                    <a:pt x="560" y="1404"/>
                  </a:lnTo>
                  <a:cubicBezTo>
                    <a:pt x="584" y="1374"/>
                    <a:pt x="586" y="1327"/>
                    <a:pt x="559" y="1290"/>
                  </a:cubicBezTo>
                  <a:lnTo>
                    <a:pt x="516" y="1229"/>
                  </a:lnTo>
                  <a:close/>
                  <a:moveTo>
                    <a:pt x="132" y="880"/>
                  </a:moveTo>
                  <a:lnTo>
                    <a:pt x="132" y="880"/>
                  </a:lnTo>
                  <a:cubicBezTo>
                    <a:pt x="127" y="889"/>
                    <a:pt x="123" y="898"/>
                    <a:pt x="122" y="908"/>
                  </a:cubicBezTo>
                  <a:cubicBezTo>
                    <a:pt x="116" y="935"/>
                    <a:pt x="124" y="964"/>
                    <a:pt x="140" y="987"/>
                  </a:cubicBezTo>
                  <a:lnTo>
                    <a:pt x="420" y="1386"/>
                  </a:lnTo>
                  <a:cubicBezTo>
                    <a:pt x="440" y="1414"/>
                    <a:pt x="472" y="1432"/>
                    <a:pt x="504" y="1432"/>
                  </a:cubicBezTo>
                  <a:cubicBezTo>
                    <a:pt x="513" y="1432"/>
                    <a:pt x="520" y="1430"/>
                    <a:pt x="529" y="1428"/>
                  </a:cubicBezTo>
                  <a:lnTo>
                    <a:pt x="529" y="1428"/>
                  </a:lnTo>
                  <a:cubicBezTo>
                    <a:pt x="514" y="1435"/>
                    <a:pt x="498" y="1439"/>
                    <a:pt x="482" y="1439"/>
                  </a:cubicBezTo>
                  <a:cubicBezTo>
                    <a:pt x="459" y="1439"/>
                    <a:pt x="436" y="1431"/>
                    <a:pt x="419" y="1414"/>
                  </a:cubicBezTo>
                  <a:lnTo>
                    <a:pt x="74" y="1070"/>
                  </a:lnTo>
                  <a:cubicBezTo>
                    <a:pt x="56" y="1053"/>
                    <a:pt x="46" y="1028"/>
                    <a:pt x="46" y="1003"/>
                  </a:cubicBezTo>
                  <a:cubicBezTo>
                    <a:pt x="46" y="979"/>
                    <a:pt x="55" y="955"/>
                    <a:pt x="74" y="938"/>
                  </a:cubicBezTo>
                  <a:lnTo>
                    <a:pt x="132" y="880"/>
                  </a:lnTo>
                  <a:close/>
                  <a:moveTo>
                    <a:pt x="1005" y="1"/>
                  </a:moveTo>
                  <a:cubicBezTo>
                    <a:pt x="970" y="1"/>
                    <a:pt x="934" y="14"/>
                    <a:pt x="907" y="40"/>
                  </a:cubicBezTo>
                  <a:lnTo>
                    <a:pt x="42" y="906"/>
                  </a:lnTo>
                  <a:cubicBezTo>
                    <a:pt x="15" y="932"/>
                    <a:pt x="0" y="966"/>
                    <a:pt x="0" y="1003"/>
                  </a:cubicBezTo>
                  <a:cubicBezTo>
                    <a:pt x="0" y="1040"/>
                    <a:pt x="15" y="1076"/>
                    <a:pt x="42" y="1102"/>
                  </a:cubicBezTo>
                  <a:lnTo>
                    <a:pt x="386" y="1448"/>
                  </a:lnTo>
                  <a:cubicBezTo>
                    <a:pt x="413" y="1475"/>
                    <a:pt x="448" y="1488"/>
                    <a:pt x="485" y="1488"/>
                  </a:cubicBezTo>
                  <a:cubicBezTo>
                    <a:pt x="521" y="1488"/>
                    <a:pt x="556" y="1475"/>
                    <a:pt x="582" y="1448"/>
                  </a:cubicBezTo>
                  <a:lnTo>
                    <a:pt x="1447" y="581"/>
                  </a:lnTo>
                  <a:cubicBezTo>
                    <a:pt x="1502" y="528"/>
                    <a:pt x="1502" y="439"/>
                    <a:pt x="1447" y="385"/>
                  </a:cubicBezTo>
                  <a:lnTo>
                    <a:pt x="1104" y="40"/>
                  </a:lnTo>
                  <a:cubicBezTo>
                    <a:pt x="1077" y="14"/>
                    <a:pt x="1041" y="1"/>
                    <a:pt x="10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4381805" y="5435262"/>
              <a:ext cx="68319" cy="67593"/>
            </a:xfrm>
            <a:custGeom>
              <a:avLst/>
              <a:gdLst/>
              <a:ahLst/>
              <a:cxnLst/>
              <a:rect l="l" t="t" r="r" b="b"/>
              <a:pathLst>
                <a:path w="1505" h="1489" extrusionOk="0">
                  <a:moveTo>
                    <a:pt x="562" y="82"/>
                  </a:moveTo>
                  <a:lnTo>
                    <a:pt x="678" y="198"/>
                  </a:lnTo>
                  <a:cubicBezTo>
                    <a:pt x="666" y="190"/>
                    <a:pt x="652" y="186"/>
                    <a:pt x="637" y="186"/>
                  </a:cubicBezTo>
                  <a:cubicBezTo>
                    <a:pt x="607" y="186"/>
                    <a:pt x="574" y="202"/>
                    <a:pt x="553" y="231"/>
                  </a:cubicBezTo>
                  <a:lnTo>
                    <a:pt x="546" y="241"/>
                  </a:lnTo>
                  <a:lnTo>
                    <a:pt x="517" y="258"/>
                  </a:lnTo>
                  <a:lnTo>
                    <a:pt x="517" y="258"/>
                  </a:lnTo>
                  <a:lnTo>
                    <a:pt x="561" y="198"/>
                  </a:lnTo>
                  <a:cubicBezTo>
                    <a:pt x="589" y="160"/>
                    <a:pt x="586" y="111"/>
                    <a:pt x="562" y="82"/>
                  </a:cubicBezTo>
                  <a:close/>
                  <a:moveTo>
                    <a:pt x="694" y="214"/>
                  </a:moveTo>
                  <a:lnTo>
                    <a:pt x="810" y="330"/>
                  </a:lnTo>
                  <a:cubicBezTo>
                    <a:pt x="798" y="322"/>
                    <a:pt x="784" y="318"/>
                    <a:pt x="769" y="318"/>
                  </a:cubicBezTo>
                  <a:cubicBezTo>
                    <a:pt x="739" y="318"/>
                    <a:pt x="705" y="334"/>
                    <a:pt x="685" y="363"/>
                  </a:cubicBezTo>
                  <a:lnTo>
                    <a:pt x="677" y="374"/>
                  </a:lnTo>
                  <a:lnTo>
                    <a:pt x="651" y="390"/>
                  </a:lnTo>
                  <a:lnTo>
                    <a:pt x="693" y="330"/>
                  </a:lnTo>
                  <a:cubicBezTo>
                    <a:pt x="720" y="292"/>
                    <a:pt x="717" y="244"/>
                    <a:pt x="694" y="214"/>
                  </a:cubicBezTo>
                  <a:close/>
                  <a:moveTo>
                    <a:pt x="479" y="336"/>
                  </a:moveTo>
                  <a:lnTo>
                    <a:pt x="365" y="499"/>
                  </a:lnTo>
                  <a:lnTo>
                    <a:pt x="339" y="515"/>
                  </a:lnTo>
                  <a:lnTo>
                    <a:pt x="453" y="352"/>
                  </a:lnTo>
                  <a:lnTo>
                    <a:pt x="479" y="336"/>
                  </a:lnTo>
                  <a:close/>
                  <a:moveTo>
                    <a:pt x="826" y="344"/>
                  </a:moveTo>
                  <a:lnTo>
                    <a:pt x="942" y="462"/>
                  </a:lnTo>
                  <a:cubicBezTo>
                    <a:pt x="930" y="454"/>
                    <a:pt x="916" y="450"/>
                    <a:pt x="901" y="450"/>
                  </a:cubicBezTo>
                  <a:cubicBezTo>
                    <a:pt x="870" y="450"/>
                    <a:pt x="837" y="466"/>
                    <a:pt x="817" y="494"/>
                  </a:cubicBezTo>
                  <a:lnTo>
                    <a:pt x="809" y="506"/>
                  </a:lnTo>
                  <a:lnTo>
                    <a:pt x="783" y="522"/>
                  </a:lnTo>
                  <a:lnTo>
                    <a:pt x="826" y="460"/>
                  </a:lnTo>
                  <a:cubicBezTo>
                    <a:pt x="854" y="421"/>
                    <a:pt x="851" y="373"/>
                    <a:pt x="826" y="344"/>
                  </a:cubicBezTo>
                  <a:close/>
                  <a:moveTo>
                    <a:pt x="507" y="100"/>
                  </a:moveTo>
                  <a:cubicBezTo>
                    <a:pt x="514" y="100"/>
                    <a:pt x="520" y="102"/>
                    <a:pt x="525" y="105"/>
                  </a:cubicBezTo>
                  <a:cubicBezTo>
                    <a:pt x="541" y="119"/>
                    <a:pt x="542" y="148"/>
                    <a:pt x="526" y="173"/>
                  </a:cubicBezTo>
                  <a:lnTo>
                    <a:pt x="245" y="571"/>
                  </a:lnTo>
                  <a:cubicBezTo>
                    <a:pt x="233" y="588"/>
                    <a:pt x="215" y="598"/>
                    <a:pt x="199" y="598"/>
                  </a:cubicBezTo>
                  <a:cubicBezTo>
                    <a:pt x="193" y="598"/>
                    <a:pt x="187" y="596"/>
                    <a:pt x="182" y="592"/>
                  </a:cubicBezTo>
                  <a:cubicBezTo>
                    <a:pt x="165" y="580"/>
                    <a:pt x="163" y="548"/>
                    <a:pt x="181" y="525"/>
                  </a:cubicBezTo>
                  <a:lnTo>
                    <a:pt x="461" y="126"/>
                  </a:lnTo>
                  <a:cubicBezTo>
                    <a:pt x="473" y="109"/>
                    <a:pt x="490" y="100"/>
                    <a:pt x="507" y="100"/>
                  </a:cubicBezTo>
                  <a:close/>
                  <a:moveTo>
                    <a:pt x="488" y="45"/>
                  </a:moveTo>
                  <a:cubicBezTo>
                    <a:pt x="508" y="45"/>
                    <a:pt x="525" y="51"/>
                    <a:pt x="539" y="63"/>
                  </a:cubicBezTo>
                  <a:cubicBezTo>
                    <a:pt x="529" y="58"/>
                    <a:pt x="518" y="56"/>
                    <a:pt x="506" y="56"/>
                  </a:cubicBezTo>
                  <a:cubicBezTo>
                    <a:pt x="475" y="56"/>
                    <a:pt x="442" y="72"/>
                    <a:pt x="421" y="100"/>
                  </a:cubicBezTo>
                  <a:lnTo>
                    <a:pt x="141" y="498"/>
                  </a:lnTo>
                  <a:cubicBezTo>
                    <a:pt x="114" y="536"/>
                    <a:pt x="115" y="584"/>
                    <a:pt x="141" y="614"/>
                  </a:cubicBezTo>
                  <a:lnTo>
                    <a:pt x="76" y="549"/>
                  </a:lnTo>
                  <a:cubicBezTo>
                    <a:pt x="59" y="532"/>
                    <a:pt x="49" y="509"/>
                    <a:pt x="49" y="484"/>
                  </a:cubicBezTo>
                  <a:cubicBezTo>
                    <a:pt x="49" y="458"/>
                    <a:pt x="57" y="435"/>
                    <a:pt x="76" y="418"/>
                  </a:cubicBezTo>
                  <a:lnTo>
                    <a:pt x="421" y="72"/>
                  </a:lnTo>
                  <a:cubicBezTo>
                    <a:pt x="439" y="56"/>
                    <a:pt x="462" y="45"/>
                    <a:pt x="488" y="45"/>
                  </a:cubicBezTo>
                  <a:close/>
                  <a:moveTo>
                    <a:pt x="611" y="468"/>
                  </a:moveTo>
                  <a:lnTo>
                    <a:pt x="497" y="631"/>
                  </a:lnTo>
                  <a:lnTo>
                    <a:pt x="469" y="648"/>
                  </a:lnTo>
                  <a:lnTo>
                    <a:pt x="584" y="485"/>
                  </a:lnTo>
                  <a:lnTo>
                    <a:pt x="611" y="468"/>
                  </a:lnTo>
                  <a:close/>
                  <a:moveTo>
                    <a:pt x="964" y="485"/>
                  </a:moveTo>
                  <a:lnTo>
                    <a:pt x="1074" y="593"/>
                  </a:lnTo>
                  <a:cubicBezTo>
                    <a:pt x="1062" y="585"/>
                    <a:pt x="1048" y="582"/>
                    <a:pt x="1033" y="582"/>
                  </a:cubicBezTo>
                  <a:cubicBezTo>
                    <a:pt x="1002" y="582"/>
                    <a:pt x="969" y="598"/>
                    <a:pt x="948" y="626"/>
                  </a:cubicBezTo>
                  <a:lnTo>
                    <a:pt x="941" y="637"/>
                  </a:lnTo>
                  <a:lnTo>
                    <a:pt x="913" y="653"/>
                  </a:lnTo>
                  <a:lnTo>
                    <a:pt x="955" y="593"/>
                  </a:lnTo>
                  <a:cubicBezTo>
                    <a:pt x="973" y="569"/>
                    <a:pt x="979" y="541"/>
                    <a:pt x="975" y="514"/>
                  </a:cubicBezTo>
                  <a:cubicBezTo>
                    <a:pt x="974" y="504"/>
                    <a:pt x="970" y="494"/>
                    <a:pt x="964" y="485"/>
                  </a:cubicBezTo>
                  <a:close/>
                  <a:moveTo>
                    <a:pt x="158" y="631"/>
                  </a:moveTo>
                  <a:lnTo>
                    <a:pt x="158" y="631"/>
                  </a:lnTo>
                  <a:cubicBezTo>
                    <a:pt x="167" y="637"/>
                    <a:pt x="179" y="641"/>
                    <a:pt x="192" y="642"/>
                  </a:cubicBezTo>
                  <a:lnTo>
                    <a:pt x="184" y="658"/>
                  </a:lnTo>
                  <a:lnTo>
                    <a:pt x="158" y="631"/>
                  </a:lnTo>
                  <a:close/>
                  <a:moveTo>
                    <a:pt x="637" y="232"/>
                  </a:moveTo>
                  <a:cubicBezTo>
                    <a:pt x="644" y="232"/>
                    <a:pt x="651" y="234"/>
                    <a:pt x="656" y="237"/>
                  </a:cubicBezTo>
                  <a:cubicBezTo>
                    <a:pt x="673" y="249"/>
                    <a:pt x="674" y="280"/>
                    <a:pt x="657" y="304"/>
                  </a:cubicBezTo>
                  <a:lnTo>
                    <a:pt x="375" y="703"/>
                  </a:lnTo>
                  <a:cubicBezTo>
                    <a:pt x="363" y="719"/>
                    <a:pt x="345" y="730"/>
                    <a:pt x="330" y="730"/>
                  </a:cubicBezTo>
                  <a:cubicBezTo>
                    <a:pt x="323" y="730"/>
                    <a:pt x="317" y="728"/>
                    <a:pt x="313" y="724"/>
                  </a:cubicBezTo>
                  <a:cubicBezTo>
                    <a:pt x="304" y="719"/>
                    <a:pt x="299" y="708"/>
                    <a:pt x="299" y="698"/>
                  </a:cubicBezTo>
                  <a:cubicBezTo>
                    <a:pt x="298" y="684"/>
                    <a:pt x="303" y="669"/>
                    <a:pt x="310" y="657"/>
                  </a:cubicBezTo>
                  <a:lnTo>
                    <a:pt x="591" y="258"/>
                  </a:lnTo>
                  <a:cubicBezTo>
                    <a:pt x="604" y="241"/>
                    <a:pt x="620" y="232"/>
                    <a:pt x="637" y="232"/>
                  </a:cubicBezTo>
                  <a:close/>
                  <a:moveTo>
                    <a:pt x="299" y="594"/>
                  </a:moveTo>
                  <a:lnTo>
                    <a:pt x="274" y="630"/>
                  </a:lnTo>
                  <a:cubicBezTo>
                    <a:pt x="260" y="651"/>
                    <a:pt x="251" y="677"/>
                    <a:pt x="255" y="700"/>
                  </a:cubicBezTo>
                  <a:cubicBezTo>
                    <a:pt x="256" y="718"/>
                    <a:pt x="263" y="733"/>
                    <a:pt x="274" y="746"/>
                  </a:cubicBezTo>
                  <a:lnTo>
                    <a:pt x="188" y="662"/>
                  </a:lnTo>
                  <a:lnTo>
                    <a:pt x="229" y="637"/>
                  </a:lnTo>
                  <a:cubicBezTo>
                    <a:pt x="242" y="631"/>
                    <a:pt x="256" y="625"/>
                    <a:pt x="266" y="614"/>
                  </a:cubicBezTo>
                  <a:lnTo>
                    <a:pt x="299" y="594"/>
                  </a:lnTo>
                  <a:close/>
                  <a:moveTo>
                    <a:pt x="743" y="601"/>
                  </a:moveTo>
                  <a:lnTo>
                    <a:pt x="629" y="764"/>
                  </a:lnTo>
                  <a:lnTo>
                    <a:pt x="603" y="780"/>
                  </a:lnTo>
                  <a:lnTo>
                    <a:pt x="603" y="780"/>
                  </a:lnTo>
                  <a:lnTo>
                    <a:pt x="716" y="617"/>
                  </a:lnTo>
                  <a:lnTo>
                    <a:pt x="743" y="601"/>
                  </a:lnTo>
                  <a:close/>
                  <a:moveTo>
                    <a:pt x="1098" y="619"/>
                  </a:moveTo>
                  <a:lnTo>
                    <a:pt x="1206" y="725"/>
                  </a:lnTo>
                  <a:cubicBezTo>
                    <a:pt x="1194" y="717"/>
                    <a:pt x="1180" y="714"/>
                    <a:pt x="1165" y="714"/>
                  </a:cubicBezTo>
                  <a:cubicBezTo>
                    <a:pt x="1134" y="714"/>
                    <a:pt x="1102" y="730"/>
                    <a:pt x="1082" y="759"/>
                  </a:cubicBezTo>
                  <a:lnTo>
                    <a:pt x="1075" y="768"/>
                  </a:lnTo>
                  <a:lnTo>
                    <a:pt x="1048" y="785"/>
                  </a:lnTo>
                  <a:lnTo>
                    <a:pt x="1048" y="785"/>
                  </a:lnTo>
                  <a:lnTo>
                    <a:pt x="1089" y="726"/>
                  </a:lnTo>
                  <a:cubicBezTo>
                    <a:pt x="1106" y="703"/>
                    <a:pt x="1112" y="673"/>
                    <a:pt x="1109" y="647"/>
                  </a:cubicBezTo>
                  <a:cubicBezTo>
                    <a:pt x="1107" y="637"/>
                    <a:pt x="1103" y="626"/>
                    <a:pt x="1098" y="619"/>
                  </a:cubicBezTo>
                  <a:close/>
                  <a:moveTo>
                    <a:pt x="289" y="763"/>
                  </a:moveTo>
                  <a:lnTo>
                    <a:pt x="289" y="763"/>
                  </a:lnTo>
                  <a:cubicBezTo>
                    <a:pt x="300" y="769"/>
                    <a:pt x="313" y="773"/>
                    <a:pt x="324" y="774"/>
                  </a:cubicBezTo>
                  <a:lnTo>
                    <a:pt x="316" y="790"/>
                  </a:lnTo>
                  <a:lnTo>
                    <a:pt x="289" y="763"/>
                  </a:lnTo>
                  <a:close/>
                  <a:moveTo>
                    <a:pt x="768" y="363"/>
                  </a:moveTo>
                  <a:cubicBezTo>
                    <a:pt x="774" y="363"/>
                    <a:pt x="782" y="366"/>
                    <a:pt x="787" y="369"/>
                  </a:cubicBezTo>
                  <a:cubicBezTo>
                    <a:pt x="804" y="380"/>
                    <a:pt x="805" y="412"/>
                    <a:pt x="788" y="436"/>
                  </a:cubicBezTo>
                  <a:lnTo>
                    <a:pt x="507" y="835"/>
                  </a:lnTo>
                  <a:cubicBezTo>
                    <a:pt x="495" y="851"/>
                    <a:pt x="477" y="861"/>
                    <a:pt x="462" y="861"/>
                  </a:cubicBezTo>
                  <a:cubicBezTo>
                    <a:pt x="455" y="861"/>
                    <a:pt x="449" y="860"/>
                    <a:pt x="444" y="856"/>
                  </a:cubicBezTo>
                  <a:cubicBezTo>
                    <a:pt x="436" y="849"/>
                    <a:pt x="432" y="840"/>
                    <a:pt x="431" y="833"/>
                  </a:cubicBezTo>
                  <a:cubicBezTo>
                    <a:pt x="427" y="819"/>
                    <a:pt x="432" y="801"/>
                    <a:pt x="442" y="788"/>
                  </a:cubicBezTo>
                  <a:lnTo>
                    <a:pt x="722" y="390"/>
                  </a:lnTo>
                  <a:cubicBezTo>
                    <a:pt x="734" y="373"/>
                    <a:pt x="751" y="363"/>
                    <a:pt x="768" y="363"/>
                  </a:cubicBezTo>
                  <a:close/>
                  <a:moveTo>
                    <a:pt x="431" y="726"/>
                  </a:moveTo>
                  <a:lnTo>
                    <a:pt x="405" y="762"/>
                  </a:lnTo>
                  <a:cubicBezTo>
                    <a:pt x="388" y="785"/>
                    <a:pt x="382" y="815"/>
                    <a:pt x="386" y="841"/>
                  </a:cubicBezTo>
                  <a:cubicBezTo>
                    <a:pt x="387" y="852"/>
                    <a:pt x="392" y="861"/>
                    <a:pt x="397" y="870"/>
                  </a:cubicBezTo>
                  <a:lnTo>
                    <a:pt x="320" y="794"/>
                  </a:lnTo>
                  <a:lnTo>
                    <a:pt x="361" y="768"/>
                  </a:lnTo>
                  <a:cubicBezTo>
                    <a:pt x="374" y="763"/>
                    <a:pt x="387" y="757"/>
                    <a:pt x="398" y="746"/>
                  </a:cubicBezTo>
                  <a:lnTo>
                    <a:pt x="431" y="726"/>
                  </a:lnTo>
                  <a:close/>
                  <a:moveTo>
                    <a:pt x="875" y="731"/>
                  </a:moveTo>
                  <a:lnTo>
                    <a:pt x="761" y="895"/>
                  </a:lnTo>
                  <a:lnTo>
                    <a:pt x="732" y="912"/>
                  </a:lnTo>
                  <a:lnTo>
                    <a:pt x="848" y="748"/>
                  </a:lnTo>
                  <a:lnTo>
                    <a:pt x="875" y="731"/>
                  </a:lnTo>
                  <a:close/>
                  <a:moveTo>
                    <a:pt x="1223" y="742"/>
                  </a:moveTo>
                  <a:lnTo>
                    <a:pt x="1338" y="857"/>
                  </a:lnTo>
                  <a:cubicBezTo>
                    <a:pt x="1325" y="849"/>
                    <a:pt x="1311" y="846"/>
                    <a:pt x="1297" y="846"/>
                  </a:cubicBezTo>
                  <a:cubicBezTo>
                    <a:pt x="1266" y="846"/>
                    <a:pt x="1234" y="862"/>
                    <a:pt x="1214" y="891"/>
                  </a:cubicBezTo>
                  <a:lnTo>
                    <a:pt x="1206" y="903"/>
                  </a:lnTo>
                  <a:lnTo>
                    <a:pt x="1178" y="920"/>
                  </a:lnTo>
                  <a:lnTo>
                    <a:pt x="1222" y="858"/>
                  </a:lnTo>
                  <a:cubicBezTo>
                    <a:pt x="1248" y="820"/>
                    <a:pt x="1247" y="774"/>
                    <a:pt x="1223" y="742"/>
                  </a:cubicBezTo>
                  <a:close/>
                  <a:moveTo>
                    <a:pt x="421" y="894"/>
                  </a:moveTo>
                  <a:cubicBezTo>
                    <a:pt x="432" y="901"/>
                    <a:pt x="444" y="904"/>
                    <a:pt x="457" y="906"/>
                  </a:cubicBezTo>
                  <a:lnTo>
                    <a:pt x="450" y="921"/>
                  </a:lnTo>
                  <a:lnTo>
                    <a:pt x="421" y="894"/>
                  </a:lnTo>
                  <a:close/>
                  <a:moveTo>
                    <a:pt x="900" y="495"/>
                  </a:moveTo>
                  <a:cubicBezTo>
                    <a:pt x="906" y="495"/>
                    <a:pt x="914" y="497"/>
                    <a:pt x="919" y="501"/>
                  </a:cubicBezTo>
                  <a:cubicBezTo>
                    <a:pt x="927" y="507"/>
                    <a:pt x="931" y="516"/>
                    <a:pt x="932" y="524"/>
                  </a:cubicBezTo>
                  <a:cubicBezTo>
                    <a:pt x="935" y="537"/>
                    <a:pt x="931" y="555"/>
                    <a:pt x="920" y="569"/>
                  </a:cubicBezTo>
                  <a:lnTo>
                    <a:pt x="638" y="967"/>
                  </a:lnTo>
                  <a:cubicBezTo>
                    <a:pt x="627" y="983"/>
                    <a:pt x="609" y="993"/>
                    <a:pt x="593" y="993"/>
                  </a:cubicBezTo>
                  <a:cubicBezTo>
                    <a:pt x="587" y="993"/>
                    <a:pt x="581" y="991"/>
                    <a:pt x="576" y="988"/>
                  </a:cubicBezTo>
                  <a:cubicBezTo>
                    <a:pt x="558" y="975"/>
                    <a:pt x="557" y="943"/>
                    <a:pt x="574" y="920"/>
                  </a:cubicBezTo>
                  <a:lnTo>
                    <a:pt x="854" y="522"/>
                  </a:lnTo>
                  <a:cubicBezTo>
                    <a:pt x="866" y="505"/>
                    <a:pt x="883" y="495"/>
                    <a:pt x="900" y="495"/>
                  </a:cubicBezTo>
                  <a:close/>
                  <a:moveTo>
                    <a:pt x="561" y="859"/>
                  </a:moveTo>
                  <a:lnTo>
                    <a:pt x="536" y="894"/>
                  </a:lnTo>
                  <a:cubicBezTo>
                    <a:pt x="510" y="932"/>
                    <a:pt x="511" y="979"/>
                    <a:pt x="535" y="1010"/>
                  </a:cubicBezTo>
                  <a:lnTo>
                    <a:pt x="452" y="926"/>
                  </a:lnTo>
                  <a:lnTo>
                    <a:pt x="495" y="899"/>
                  </a:lnTo>
                  <a:cubicBezTo>
                    <a:pt x="507" y="894"/>
                    <a:pt x="519" y="888"/>
                    <a:pt x="529" y="879"/>
                  </a:cubicBezTo>
                  <a:lnTo>
                    <a:pt x="561" y="859"/>
                  </a:lnTo>
                  <a:close/>
                  <a:moveTo>
                    <a:pt x="1010" y="862"/>
                  </a:moveTo>
                  <a:lnTo>
                    <a:pt x="895" y="1026"/>
                  </a:lnTo>
                  <a:lnTo>
                    <a:pt x="867" y="1043"/>
                  </a:lnTo>
                  <a:lnTo>
                    <a:pt x="981" y="879"/>
                  </a:lnTo>
                  <a:lnTo>
                    <a:pt x="1010" y="862"/>
                  </a:lnTo>
                  <a:close/>
                  <a:moveTo>
                    <a:pt x="553" y="1027"/>
                  </a:moveTo>
                  <a:lnTo>
                    <a:pt x="553" y="1027"/>
                  </a:lnTo>
                  <a:cubicBezTo>
                    <a:pt x="564" y="1033"/>
                    <a:pt x="576" y="1036"/>
                    <a:pt x="588" y="1037"/>
                  </a:cubicBezTo>
                  <a:lnTo>
                    <a:pt x="579" y="1053"/>
                  </a:lnTo>
                  <a:lnTo>
                    <a:pt x="553" y="1027"/>
                  </a:lnTo>
                  <a:close/>
                  <a:moveTo>
                    <a:pt x="1032" y="627"/>
                  </a:moveTo>
                  <a:cubicBezTo>
                    <a:pt x="1038" y="627"/>
                    <a:pt x="1045" y="629"/>
                    <a:pt x="1051" y="632"/>
                  </a:cubicBezTo>
                  <a:cubicBezTo>
                    <a:pt x="1059" y="639"/>
                    <a:pt x="1062" y="648"/>
                    <a:pt x="1063" y="656"/>
                  </a:cubicBezTo>
                  <a:cubicBezTo>
                    <a:pt x="1067" y="669"/>
                    <a:pt x="1062" y="687"/>
                    <a:pt x="1052" y="700"/>
                  </a:cubicBezTo>
                  <a:lnTo>
                    <a:pt x="770" y="1098"/>
                  </a:lnTo>
                  <a:cubicBezTo>
                    <a:pt x="759" y="1115"/>
                    <a:pt x="741" y="1125"/>
                    <a:pt x="725" y="1125"/>
                  </a:cubicBezTo>
                  <a:cubicBezTo>
                    <a:pt x="719" y="1125"/>
                    <a:pt x="713" y="1123"/>
                    <a:pt x="708" y="1120"/>
                  </a:cubicBezTo>
                  <a:cubicBezTo>
                    <a:pt x="700" y="1114"/>
                    <a:pt x="694" y="1105"/>
                    <a:pt x="694" y="1093"/>
                  </a:cubicBezTo>
                  <a:cubicBezTo>
                    <a:pt x="693" y="1080"/>
                    <a:pt x="699" y="1065"/>
                    <a:pt x="706" y="1052"/>
                  </a:cubicBezTo>
                  <a:lnTo>
                    <a:pt x="985" y="653"/>
                  </a:lnTo>
                  <a:cubicBezTo>
                    <a:pt x="998" y="637"/>
                    <a:pt x="1015" y="627"/>
                    <a:pt x="1032" y="627"/>
                  </a:cubicBezTo>
                  <a:close/>
                  <a:moveTo>
                    <a:pt x="694" y="989"/>
                  </a:moveTo>
                  <a:lnTo>
                    <a:pt x="669" y="1026"/>
                  </a:lnTo>
                  <a:cubicBezTo>
                    <a:pt x="655" y="1047"/>
                    <a:pt x="647" y="1072"/>
                    <a:pt x="648" y="1095"/>
                  </a:cubicBezTo>
                  <a:cubicBezTo>
                    <a:pt x="650" y="1113"/>
                    <a:pt x="657" y="1128"/>
                    <a:pt x="668" y="1142"/>
                  </a:cubicBezTo>
                  <a:lnTo>
                    <a:pt x="584" y="1057"/>
                  </a:lnTo>
                  <a:lnTo>
                    <a:pt x="624" y="1032"/>
                  </a:lnTo>
                  <a:cubicBezTo>
                    <a:pt x="636" y="1027"/>
                    <a:pt x="650" y="1019"/>
                    <a:pt x="662" y="1009"/>
                  </a:cubicBezTo>
                  <a:lnTo>
                    <a:pt x="694" y="989"/>
                  </a:lnTo>
                  <a:close/>
                  <a:moveTo>
                    <a:pt x="1138" y="995"/>
                  </a:moveTo>
                  <a:lnTo>
                    <a:pt x="1024" y="1159"/>
                  </a:lnTo>
                  <a:lnTo>
                    <a:pt x="996" y="1175"/>
                  </a:lnTo>
                  <a:lnTo>
                    <a:pt x="1112" y="1012"/>
                  </a:lnTo>
                  <a:lnTo>
                    <a:pt x="1138" y="995"/>
                  </a:lnTo>
                  <a:close/>
                  <a:moveTo>
                    <a:pt x="684" y="1159"/>
                  </a:moveTo>
                  <a:lnTo>
                    <a:pt x="684" y="1159"/>
                  </a:lnTo>
                  <a:cubicBezTo>
                    <a:pt x="694" y="1164"/>
                    <a:pt x="706" y="1168"/>
                    <a:pt x="717" y="1169"/>
                  </a:cubicBezTo>
                  <a:lnTo>
                    <a:pt x="710" y="1185"/>
                  </a:lnTo>
                  <a:lnTo>
                    <a:pt x="684" y="1159"/>
                  </a:lnTo>
                  <a:close/>
                  <a:moveTo>
                    <a:pt x="1164" y="759"/>
                  </a:moveTo>
                  <a:cubicBezTo>
                    <a:pt x="1170" y="759"/>
                    <a:pt x="1177" y="761"/>
                    <a:pt x="1183" y="764"/>
                  </a:cubicBezTo>
                  <a:cubicBezTo>
                    <a:pt x="1199" y="776"/>
                    <a:pt x="1200" y="807"/>
                    <a:pt x="1184" y="832"/>
                  </a:cubicBezTo>
                  <a:lnTo>
                    <a:pt x="902" y="1230"/>
                  </a:lnTo>
                  <a:cubicBezTo>
                    <a:pt x="891" y="1247"/>
                    <a:pt x="873" y="1256"/>
                    <a:pt x="857" y="1256"/>
                  </a:cubicBezTo>
                  <a:cubicBezTo>
                    <a:pt x="851" y="1256"/>
                    <a:pt x="845" y="1255"/>
                    <a:pt x="840" y="1251"/>
                  </a:cubicBezTo>
                  <a:cubicBezTo>
                    <a:pt x="830" y="1244"/>
                    <a:pt x="827" y="1236"/>
                    <a:pt x="826" y="1228"/>
                  </a:cubicBezTo>
                  <a:cubicBezTo>
                    <a:pt x="823" y="1214"/>
                    <a:pt x="827" y="1199"/>
                    <a:pt x="838" y="1184"/>
                  </a:cubicBezTo>
                  <a:lnTo>
                    <a:pt x="1117" y="785"/>
                  </a:lnTo>
                  <a:cubicBezTo>
                    <a:pt x="1130" y="768"/>
                    <a:pt x="1147" y="759"/>
                    <a:pt x="1164" y="759"/>
                  </a:cubicBezTo>
                  <a:close/>
                  <a:moveTo>
                    <a:pt x="829" y="1117"/>
                  </a:moveTo>
                  <a:lnTo>
                    <a:pt x="803" y="1156"/>
                  </a:lnTo>
                  <a:cubicBezTo>
                    <a:pt x="785" y="1180"/>
                    <a:pt x="779" y="1209"/>
                    <a:pt x="783" y="1236"/>
                  </a:cubicBezTo>
                  <a:cubicBezTo>
                    <a:pt x="784" y="1245"/>
                    <a:pt x="788" y="1257"/>
                    <a:pt x="793" y="1264"/>
                  </a:cubicBezTo>
                  <a:lnTo>
                    <a:pt x="715" y="1188"/>
                  </a:lnTo>
                  <a:lnTo>
                    <a:pt x="751" y="1165"/>
                  </a:lnTo>
                  <a:cubicBezTo>
                    <a:pt x="768" y="1160"/>
                    <a:pt x="783" y="1151"/>
                    <a:pt x="796" y="1138"/>
                  </a:cubicBezTo>
                  <a:lnTo>
                    <a:pt x="829" y="1117"/>
                  </a:lnTo>
                  <a:close/>
                  <a:moveTo>
                    <a:pt x="817" y="1290"/>
                  </a:moveTo>
                  <a:lnTo>
                    <a:pt x="817" y="1290"/>
                  </a:lnTo>
                  <a:cubicBezTo>
                    <a:pt x="827" y="1297"/>
                    <a:pt x="840" y="1300"/>
                    <a:pt x="851" y="1301"/>
                  </a:cubicBezTo>
                  <a:lnTo>
                    <a:pt x="843" y="1317"/>
                  </a:lnTo>
                  <a:lnTo>
                    <a:pt x="817" y="1290"/>
                  </a:lnTo>
                  <a:close/>
                  <a:moveTo>
                    <a:pt x="1296" y="891"/>
                  </a:moveTo>
                  <a:cubicBezTo>
                    <a:pt x="1303" y="891"/>
                    <a:pt x="1310" y="893"/>
                    <a:pt x="1315" y="896"/>
                  </a:cubicBezTo>
                  <a:cubicBezTo>
                    <a:pt x="1332" y="908"/>
                    <a:pt x="1333" y="939"/>
                    <a:pt x="1316" y="964"/>
                  </a:cubicBezTo>
                  <a:lnTo>
                    <a:pt x="1036" y="1362"/>
                  </a:lnTo>
                  <a:cubicBezTo>
                    <a:pt x="1025" y="1379"/>
                    <a:pt x="1006" y="1389"/>
                    <a:pt x="990" y="1389"/>
                  </a:cubicBezTo>
                  <a:cubicBezTo>
                    <a:pt x="984" y="1389"/>
                    <a:pt x="978" y="1387"/>
                    <a:pt x="973" y="1383"/>
                  </a:cubicBezTo>
                  <a:cubicBezTo>
                    <a:pt x="963" y="1376"/>
                    <a:pt x="961" y="1367"/>
                    <a:pt x="959" y="1360"/>
                  </a:cubicBezTo>
                  <a:cubicBezTo>
                    <a:pt x="955" y="1346"/>
                    <a:pt x="961" y="1330"/>
                    <a:pt x="970" y="1316"/>
                  </a:cubicBezTo>
                  <a:lnTo>
                    <a:pt x="1250" y="917"/>
                  </a:lnTo>
                  <a:cubicBezTo>
                    <a:pt x="1263" y="900"/>
                    <a:pt x="1280" y="891"/>
                    <a:pt x="1296" y="891"/>
                  </a:cubicBezTo>
                  <a:close/>
                  <a:moveTo>
                    <a:pt x="958" y="1255"/>
                  </a:moveTo>
                  <a:lnTo>
                    <a:pt x="933" y="1290"/>
                  </a:lnTo>
                  <a:cubicBezTo>
                    <a:pt x="916" y="1315"/>
                    <a:pt x="909" y="1343"/>
                    <a:pt x="914" y="1370"/>
                  </a:cubicBezTo>
                  <a:cubicBezTo>
                    <a:pt x="915" y="1380"/>
                    <a:pt x="919" y="1391"/>
                    <a:pt x="924" y="1399"/>
                  </a:cubicBezTo>
                  <a:lnTo>
                    <a:pt x="847" y="1321"/>
                  </a:lnTo>
                  <a:lnTo>
                    <a:pt x="889" y="1296"/>
                  </a:lnTo>
                  <a:cubicBezTo>
                    <a:pt x="903" y="1290"/>
                    <a:pt x="915" y="1284"/>
                    <a:pt x="925" y="1275"/>
                  </a:cubicBezTo>
                  <a:lnTo>
                    <a:pt x="958" y="1255"/>
                  </a:lnTo>
                  <a:close/>
                  <a:moveTo>
                    <a:pt x="1353" y="876"/>
                  </a:moveTo>
                  <a:lnTo>
                    <a:pt x="1418" y="938"/>
                  </a:lnTo>
                  <a:cubicBezTo>
                    <a:pt x="1454" y="974"/>
                    <a:pt x="1454" y="1033"/>
                    <a:pt x="1418" y="1070"/>
                  </a:cubicBezTo>
                  <a:lnTo>
                    <a:pt x="1073" y="1416"/>
                  </a:lnTo>
                  <a:cubicBezTo>
                    <a:pt x="1056" y="1433"/>
                    <a:pt x="1032" y="1443"/>
                    <a:pt x="1006" y="1443"/>
                  </a:cubicBezTo>
                  <a:cubicBezTo>
                    <a:pt x="990" y="1443"/>
                    <a:pt x="974" y="1437"/>
                    <a:pt x="959" y="1429"/>
                  </a:cubicBezTo>
                  <a:lnTo>
                    <a:pt x="959" y="1429"/>
                  </a:lnTo>
                  <a:cubicBezTo>
                    <a:pt x="968" y="1433"/>
                    <a:pt x="978" y="1436"/>
                    <a:pt x="989" y="1436"/>
                  </a:cubicBezTo>
                  <a:cubicBezTo>
                    <a:pt x="1020" y="1436"/>
                    <a:pt x="1052" y="1418"/>
                    <a:pt x="1071" y="1390"/>
                  </a:cubicBezTo>
                  <a:lnTo>
                    <a:pt x="1352" y="991"/>
                  </a:lnTo>
                  <a:cubicBezTo>
                    <a:pt x="1379" y="953"/>
                    <a:pt x="1377" y="907"/>
                    <a:pt x="1353" y="876"/>
                  </a:cubicBezTo>
                  <a:close/>
                  <a:moveTo>
                    <a:pt x="485" y="0"/>
                  </a:moveTo>
                  <a:cubicBezTo>
                    <a:pt x="450" y="0"/>
                    <a:pt x="414" y="13"/>
                    <a:pt x="387" y="40"/>
                  </a:cubicBezTo>
                  <a:lnTo>
                    <a:pt x="42" y="385"/>
                  </a:lnTo>
                  <a:cubicBezTo>
                    <a:pt x="15" y="411"/>
                    <a:pt x="0" y="446"/>
                    <a:pt x="0" y="483"/>
                  </a:cubicBezTo>
                  <a:cubicBezTo>
                    <a:pt x="0" y="520"/>
                    <a:pt x="15" y="553"/>
                    <a:pt x="42" y="580"/>
                  </a:cubicBezTo>
                  <a:lnTo>
                    <a:pt x="909" y="1448"/>
                  </a:lnTo>
                  <a:cubicBezTo>
                    <a:pt x="936" y="1474"/>
                    <a:pt x="970" y="1489"/>
                    <a:pt x="1006" y="1489"/>
                  </a:cubicBezTo>
                  <a:cubicBezTo>
                    <a:pt x="1043" y="1489"/>
                    <a:pt x="1079" y="1474"/>
                    <a:pt x="1105" y="1448"/>
                  </a:cubicBezTo>
                  <a:lnTo>
                    <a:pt x="1449" y="1102"/>
                  </a:lnTo>
                  <a:cubicBezTo>
                    <a:pt x="1504" y="1048"/>
                    <a:pt x="1504" y="959"/>
                    <a:pt x="1449" y="906"/>
                  </a:cubicBezTo>
                  <a:lnTo>
                    <a:pt x="584" y="40"/>
                  </a:lnTo>
                  <a:cubicBezTo>
                    <a:pt x="557" y="13"/>
                    <a:pt x="521" y="0"/>
                    <a:pt x="4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4365644" y="5571629"/>
              <a:ext cx="14436" cy="14390"/>
            </a:xfrm>
            <a:custGeom>
              <a:avLst/>
              <a:gdLst/>
              <a:ahLst/>
              <a:cxnLst/>
              <a:rect l="l" t="t" r="r" b="b"/>
              <a:pathLst>
                <a:path w="318" h="317" extrusionOk="0">
                  <a:moveTo>
                    <a:pt x="160" y="47"/>
                  </a:moveTo>
                  <a:cubicBezTo>
                    <a:pt x="222" y="47"/>
                    <a:pt x="273" y="96"/>
                    <a:pt x="273" y="158"/>
                  </a:cubicBezTo>
                  <a:cubicBezTo>
                    <a:pt x="273" y="221"/>
                    <a:pt x="222" y="270"/>
                    <a:pt x="160" y="270"/>
                  </a:cubicBezTo>
                  <a:cubicBezTo>
                    <a:pt x="98" y="270"/>
                    <a:pt x="48" y="221"/>
                    <a:pt x="48" y="158"/>
                  </a:cubicBezTo>
                  <a:cubicBezTo>
                    <a:pt x="48" y="96"/>
                    <a:pt x="98" y="47"/>
                    <a:pt x="160" y="47"/>
                  </a:cubicBezTo>
                  <a:close/>
                  <a:moveTo>
                    <a:pt x="159" y="0"/>
                  </a:moveTo>
                  <a:cubicBezTo>
                    <a:pt x="72" y="0"/>
                    <a:pt x="1" y="72"/>
                    <a:pt x="1" y="158"/>
                  </a:cubicBezTo>
                  <a:cubicBezTo>
                    <a:pt x="1" y="246"/>
                    <a:pt x="72" y="316"/>
                    <a:pt x="159" y="316"/>
                  </a:cubicBezTo>
                  <a:cubicBezTo>
                    <a:pt x="247" y="316"/>
                    <a:pt x="317" y="246"/>
                    <a:pt x="317" y="158"/>
                  </a:cubicBezTo>
                  <a:cubicBezTo>
                    <a:pt x="317" y="72"/>
                    <a:pt x="247" y="0"/>
                    <a:pt x="15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4365735" y="5437578"/>
              <a:ext cx="14390" cy="14390"/>
            </a:xfrm>
            <a:custGeom>
              <a:avLst/>
              <a:gdLst/>
              <a:ahLst/>
              <a:cxnLst/>
              <a:rect l="l" t="t" r="r" b="b"/>
              <a:pathLst>
                <a:path w="317" h="317" extrusionOk="0">
                  <a:moveTo>
                    <a:pt x="158" y="48"/>
                  </a:moveTo>
                  <a:cubicBezTo>
                    <a:pt x="220" y="48"/>
                    <a:pt x="271" y="98"/>
                    <a:pt x="271" y="160"/>
                  </a:cubicBezTo>
                  <a:cubicBezTo>
                    <a:pt x="271" y="222"/>
                    <a:pt x="220" y="272"/>
                    <a:pt x="158" y="272"/>
                  </a:cubicBezTo>
                  <a:cubicBezTo>
                    <a:pt x="96" y="272"/>
                    <a:pt x="46" y="222"/>
                    <a:pt x="46" y="160"/>
                  </a:cubicBezTo>
                  <a:cubicBezTo>
                    <a:pt x="46" y="98"/>
                    <a:pt x="96" y="48"/>
                    <a:pt x="158" y="48"/>
                  </a:cubicBezTo>
                  <a:close/>
                  <a:moveTo>
                    <a:pt x="158" y="0"/>
                  </a:moveTo>
                  <a:cubicBezTo>
                    <a:pt x="72" y="0"/>
                    <a:pt x="0" y="72"/>
                    <a:pt x="0" y="158"/>
                  </a:cubicBezTo>
                  <a:cubicBezTo>
                    <a:pt x="0" y="247"/>
                    <a:pt x="72" y="317"/>
                    <a:pt x="158" y="317"/>
                  </a:cubicBezTo>
                  <a:cubicBezTo>
                    <a:pt x="246" y="317"/>
                    <a:pt x="316" y="246"/>
                    <a:pt x="316" y="158"/>
                  </a:cubicBezTo>
                  <a:cubicBezTo>
                    <a:pt x="316" y="72"/>
                    <a:pt x="246" y="0"/>
                    <a:pt x="15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4432738" y="5504581"/>
              <a:ext cx="14345" cy="14436"/>
            </a:xfrm>
            <a:custGeom>
              <a:avLst/>
              <a:gdLst/>
              <a:ahLst/>
              <a:cxnLst/>
              <a:rect l="l" t="t" r="r" b="b"/>
              <a:pathLst>
                <a:path w="316" h="318" extrusionOk="0">
                  <a:moveTo>
                    <a:pt x="158" y="47"/>
                  </a:moveTo>
                  <a:cubicBezTo>
                    <a:pt x="220" y="47"/>
                    <a:pt x="269" y="97"/>
                    <a:pt x="269" y="159"/>
                  </a:cubicBezTo>
                  <a:cubicBezTo>
                    <a:pt x="269" y="221"/>
                    <a:pt x="220" y="271"/>
                    <a:pt x="158" y="271"/>
                  </a:cubicBezTo>
                  <a:cubicBezTo>
                    <a:pt x="96" y="271"/>
                    <a:pt x="46" y="221"/>
                    <a:pt x="46" y="159"/>
                  </a:cubicBezTo>
                  <a:cubicBezTo>
                    <a:pt x="46" y="97"/>
                    <a:pt x="95" y="47"/>
                    <a:pt x="158" y="47"/>
                  </a:cubicBezTo>
                  <a:close/>
                  <a:moveTo>
                    <a:pt x="158" y="1"/>
                  </a:moveTo>
                  <a:cubicBezTo>
                    <a:pt x="70" y="1"/>
                    <a:pt x="0" y="72"/>
                    <a:pt x="0" y="159"/>
                  </a:cubicBezTo>
                  <a:cubicBezTo>
                    <a:pt x="0" y="246"/>
                    <a:pt x="72" y="317"/>
                    <a:pt x="158" y="317"/>
                  </a:cubicBezTo>
                  <a:cubicBezTo>
                    <a:pt x="245" y="317"/>
                    <a:pt x="316" y="246"/>
                    <a:pt x="316" y="159"/>
                  </a:cubicBezTo>
                  <a:cubicBezTo>
                    <a:pt x="316" y="72"/>
                    <a:pt x="245" y="1"/>
                    <a:pt x="15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298777" y="5504581"/>
              <a:ext cx="14345" cy="14436"/>
            </a:xfrm>
            <a:custGeom>
              <a:avLst/>
              <a:gdLst/>
              <a:ahLst/>
              <a:cxnLst/>
              <a:rect l="l" t="t" r="r" b="b"/>
              <a:pathLst>
                <a:path w="316" h="318" extrusionOk="0">
                  <a:moveTo>
                    <a:pt x="157" y="47"/>
                  </a:moveTo>
                  <a:cubicBezTo>
                    <a:pt x="219" y="47"/>
                    <a:pt x="270" y="97"/>
                    <a:pt x="270" y="159"/>
                  </a:cubicBezTo>
                  <a:cubicBezTo>
                    <a:pt x="270" y="221"/>
                    <a:pt x="219" y="271"/>
                    <a:pt x="157" y="271"/>
                  </a:cubicBezTo>
                  <a:cubicBezTo>
                    <a:pt x="95" y="271"/>
                    <a:pt x="45" y="221"/>
                    <a:pt x="45" y="159"/>
                  </a:cubicBezTo>
                  <a:cubicBezTo>
                    <a:pt x="45" y="97"/>
                    <a:pt x="95" y="47"/>
                    <a:pt x="157" y="47"/>
                  </a:cubicBezTo>
                  <a:close/>
                  <a:moveTo>
                    <a:pt x="159" y="1"/>
                  </a:moveTo>
                  <a:cubicBezTo>
                    <a:pt x="70" y="2"/>
                    <a:pt x="1" y="72"/>
                    <a:pt x="1" y="159"/>
                  </a:cubicBezTo>
                  <a:cubicBezTo>
                    <a:pt x="1" y="246"/>
                    <a:pt x="71" y="317"/>
                    <a:pt x="159" y="317"/>
                  </a:cubicBezTo>
                  <a:cubicBezTo>
                    <a:pt x="245" y="317"/>
                    <a:pt x="315" y="246"/>
                    <a:pt x="315" y="159"/>
                  </a:cubicBezTo>
                  <a:cubicBezTo>
                    <a:pt x="315" y="72"/>
                    <a:pt x="244" y="1"/>
                    <a:pt x="15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4332597" y="5471351"/>
              <a:ext cx="80712" cy="80712"/>
            </a:xfrm>
            <a:custGeom>
              <a:avLst/>
              <a:gdLst/>
              <a:ahLst/>
              <a:cxnLst/>
              <a:rect l="l" t="t" r="r" b="b"/>
              <a:pathLst>
                <a:path w="1778" h="1778" extrusionOk="0">
                  <a:moveTo>
                    <a:pt x="889" y="49"/>
                  </a:moveTo>
                  <a:cubicBezTo>
                    <a:pt x="915" y="49"/>
                    <a:pt x="941" y="50"/>
                    <a:pt x="972" y="54"/>
                  </a:cubicBezTo>
                  <a:lnTo>
                    <a:pt x="972" y="203"/>
                  </a:lnTo>
                  <a:cubicBezTo>
                    <a:pt x="942" y="199"/>
                    <a:pt x="915" y="198"/>
                    <a:pt x="888" y="198"/>
                  </a:cubicBezTo>
                  <a:cubicBezTo>
                    <a:pt x="862" y="198"/>
                    <a:pt x="834" y="199"/>
                    <a:pt x="806" y="203"/>
                  </a:cubicBezTo>
                  <a:lnTo>
                    <a:pt x="806" y="54"/>
                  </a:lnTo>
                  <a:cubicBezTo>
                    <a:pt x="836" y="50"/>
                    <a:pt x="862" y="49"/>
                    <a:pt x="889" y="49"/>
                  </a:cubicBezTo>
                  <a:close/>
                  <a:moveTo>
                    <a:pt x="760" y="61"/>
                  </a:moveTo>
                  <a:lnTo>
                    <a:pt x="760" y="211"/>
                  </a:lnTo>
                  <a:cubicBezTo>
                    <a:pt x="480" y="263"/>
                    <a:pt x="260" y="484"/>
                    <a:pt x="207" y="763"/>
                  </a:cubicBezTo>
                  <a:lnTo>
                    <a:pt x="57" y="763"/>
                  </a:lnTo>
                  <a:cubicBezTo>
                    <a:pt x="113" y="402"/>
                    <a:pt x="398" y="116"/>
                    <a:pt x="760" y="61"/>
                  </a:cubicBezTo>
                  <a:close/>
                  <a:moveTo>
                    <a:pt x="1018" y="61"/>
                  </a:moveTo>
                  <a:cubicBezTo>
                    <a:pt x="1379" y="116"/>
                    <a:pt x="1663" y="402"/>
                    <a:pt x="1720" y="763"/>
                  </a:cubicBezTo>
                  <a:lnTo>
                    <a:pt x="1569" y="763"/>
                  </a:lnTo>
                  <a:cubicBezTo>
                    <a:pt x="1517" y="484"/>
                    <a:pt x="1297" y="263"/>
                    <a:pt x="1018" y="211"/>
                  </a:cubicBezTo>
                  <a:lnTo>
                    <a:pt x="1018" y="61"/>
                  </a:lnTo>
                  <a:close/>
                  <a:moveTo>
                    <a:pt x="202" y="808"/>
                  </a:moveTo>
                  <a:cubicBezTo>
                    <a:pt x="197" y="838"/>
                    <a:pt x="196" y="865"/>
                    <a:pt x="196" y="891"/>
                  </a:cubicBezTo>
                  <a:cubicBezTo>
                    <a:pt x="195" y="918"/>
                    <a:pt x="196" y="945"/>
                    <a:pt x="201" y="974"/>
                  </a:cubicBezTo>
                  <a:lnTo>
                    <a:pt x="52" y="974"/>
                  </a:lnTo>
                  <a:cubicBezTo>
                    <a:pt x="49" y="944"/>
                    <a:pt x="47" y="917"/>
                    <a:pt x="47" y="891"/>
                  </a:cubicBezTo>
                  <a:cubicBezTo>
                    <a:pt x="47" y="865"/>
                    <a:pt x="48" y="838"/>
                    <a:pt x="52" y="808"/>
                  </a:cubicBezTo>
                  <a:close/>
                  <a:moveTo>
                    <a:pt x="1726" y="808"/>
                  </a:moveTo>
                  <a:cubicBezTo>
                    <a:pt x="1729" y="837"/>
                    <a:pt x="1731" y="865"/>
                    <a:pt x="1731" y="891"/>
                  </a:cubicBezTo>
                  <a:cubicBezTo>
                    <a:pt x="1731" y="917"/>
                    <a:pt x="1730" y="945"/>
                    <a:pt x="1726" y="974"/>
                  </a:cubicBezTo>
                  <a:lnTo>
                    <a:pt x="1576" y="974"/>
                  </a:lnTo>
                  <a:cubicBezTo>
                    <a:pt x="1579" y="944"/>
                    <a:pt x="1581" y="917"/>
                    <a:pt x="1581" y="891"/>
                  </a:cubicBezTo>
                  <a:cubicBezTo>
                    <a:pt x="1582" y="866"/>
                    <a:pt x="1579" y="838"/>
                    <a:pt x="1576" y="808"/>
                  </a:cubicBezTo>
                  <a:close/>
                  <a:moveTo>
                    <a:pt x="903" y="243"/>
                  </a:moveTo>
                  <a:cubicBezTo>
                    <a:pt x="917" y="243"/>
                    <a:pt x="930" y="245"/>
                    <a:pt x="944" y="247"/>
                  </a:cubicBezTo>
                  <a:cubicBezTo>
                    <a:pt x="959" y="248"/>
                    <a:pt x="973" y="249"/>
                    <a:pt x="988" y="252"/>
                  </a:cubicBezTo>
                  <a:cubicBezTo>
                    <a:pt x="994" y="253"/>
                    <a:pt x="999" y="253"/>
                    <a:pt x="1004" y="254"/>
                  </a:cubicBezTo>
                  <a:lnTo>
                    <a:pt x="1019" y="257"/>
                  </a:lnTo>
                  <a:cubicBezTo>
                    <a:pt x="1273" y="309"/>
                    <a:pt x="1474" y="509"/>
                    <a:pt x="1525" y="763"/>
                  </a:cubicBezTo>
                  <a:lnTo>
                    <a:pt x="1529" y="790"/>
                  </a:lnTo>
                  <a:cubicBezTo>
                    <a:pt x="1532" y="807"/>
                    <a:pt x="1535" y="823"/>
                    <a:pt x="1536" y="839"/>
                  </a:cubicBezTo>
                  <a:cubicBezTo>
                    <a:pt x="1537" y="857"/>
                    <a:pt x="1539" y="874"/>
                    <a:pt x="1539" y="891"/>
                  </a:cubicBezTo>
                  <a:cubicBezTo>
                    <a:pt x="1539" y="908"/>
                    <a:pt x="1537" y="926"/>
                    <a:pt x="1536" y="943"/>
                  </a:cubicBezTo>
                  <a:cubicBezTo>
                    <a:pt x="1535" y="958"/>
                    <a:pt x="1532" y="975"/>
                    <a:pt x="1529" y="992"/>
                  </a:cubicBezTo>
                  <a:lnTo>
                    <a:pt x="1525" y="1018"/>
                  </a:lnTo>
                  <a:cubicBezTo>
                    <a:pt x="1474" y="1273"/>
                    <a:pt x="1273" y="1474"/>
                    <a:pt x="1019" y="1525"/>
                  </a:cubicBezTo>
                  <a:lnTo>
                    <a:pt x="993" y="1529"/>
                  </a:lnTo>
                  <a:cubicBezTo>
                    <a:pt x="976" y="1531"/>
                    <a:pt x="960" y="1534"/>
                    <a:pt x="944" y="1535"/>
                  </a:cubicBezTo>
                  <a:cubicBezTo>
                    <a:pt x="928" y="1536"/>
                    <a:pt x="912" y="1538"/>
                    <a:pt x="896" y="1538"/>
                  </a:cubicBezTo>
                  <a:lnTo>
                    <a:pt x="886" y="1538"/>
                  </a:lnTo>
                  <a:cubicBezTo>
                    <a:pt x="870" y="1538"/>
                    <a:pt x="852" y="1536"/>
                    <a:pt x="837" y="1535"/>
                  </a:cubicBezTo>
                  <a:cubicBezTo>
                    <a:pt x="821" y="1534"/>
                    <a:pt x="805" y="1531"/>
                    <a:pt x="788" y="1529"/>
                  </a:cubicBezTo>
                  <a:lnTo>
                    <a:pt x="762" y="1525"/>
                  </a:lnTo>
                  <a:cubicBezTo>
                    <a:pt x="508" y="1474"/>
                    <a:pt x="307" y="1273"/>
                    <a:pt x="255" y="1018"/>
                  </a:cubicBezTo>
                  <a:lnTo>
                    <a:pt x="251" y="992"/>
                  </a:lnTo>
                  <a:cubicBezTo>
                    <a:pt x="245" y="955"/>
                    <a:pt x="243" y="923"/>
                    <a:pt x="243" y="891"/>
                  </a:cubicBezTo>
                  <a:cubicBezTo>
                    <a:pt x="243" y="874"/>
                    <a:pt x="244" y="856"/>
                    <a:pt x="245" y="839"/>
                  </a:cubicBezTo>
                  <a:cubicBezTo>
                    <a:pt x="246" y="823"/>
                    <a:pt x="249" y="807"/>
                    <a:pt x="251" y="790"/>
                  </a:cubicBezTo>
                  <a:lnTo>
                    <a:pt x="255" y="763"/>
                  </a:lnTo>
                  <a:cubicBezTo>
                    <a:pt x="307" y="509"/>
                    <a:pt x="508" y="309"/>
                    <a:pt x="762" y="257"/>
                  </a:cubicBezTo>
                  <a:lnTo>
                    <a:pt x="773" y="254"/>
                  </a:lnTo>
                  <a:cubicBezTo>
                    <a:pt x="779" y="253"/>
                    <a:pt x="784" y="253"/>
                    <a:pt x="790" y="252"/>
                  </a:cubicBezTo>
                  <a:cubicBezTo>
                    <a:pt x="806" y="249"/>
                    <a:pt x="820" y="248"/>
                    <a:pt x="834" y="247"/>
                  </a:cubicBezTo>
                  <a:cubicBezTo>
                    <a:pt x="848" y="245"/>
                    <a:pt x="862" y="245"/>
                    <a:pt x="876" y="243"/>
                  </a:cubicBezTo>
                  <a:close/>
                  <a:moveTo>
                    <a:pt x="207" y="1021"/>
                  </a:moveTo>
                  <a:cubicBezTo>
                    <a:pt x="260" y="1300"/>
                    <a:pt x="480" y="1519"/>
                    <a:pt x="760" y="1572"/>
                  </a:cubicBezTo>
                  <a:lnTo>
                    <a:pt x="760" y="1723"/>
                  </a:lnTo>
                  <a:cubicBezTo>
                    <a:pt x="398" y="1666"/>
                    <a:pt x="113" y="1381"/>
                    <a:pt x="57" y="1021"/>
                  </a:cubicBezTo>
                  <a:close/>
                  <a:moveTo>
                    <a:pt x="1720" y="1021"/>
                  </a:moveTo>
                  <a:cubicBezTo>
                    <a:pt x="1663" y="1381"/>
                    <a:pt x="1378" y="1666"/>
                    <a:pt x="1018" y="1723"/>
                  </a:cubicBezTo>
                  <a:lnTo>
                    <a:pt x="1018" y="1572"/>
                  </a:lnTo>
                  <a:cubicBezTo>
                    <a:pt x="1297" y="1519"/>
                    <a:pt x="1517" y="1300"/>
                    <a:pt x="1569" y="1021"/>
                  </a:cubicBezTo>
                  <a:close/>
                  <a:moveTo>
                    <a:pt x="972" y="1577"/>
                  </a:moveTo>
                  <a:lnTo>
                    <a:pt x="972" y="1728"/>
                  </a:lnTo>
                  <a:cubicBezTo>
                    <a:pt x="942" y="1731"/>
                    <a:pt x="915" y="1733"/>
                    <a:pt x="888" y="1733"/>
                  </a:cubicBezTo>
                  <a:cubicBezTo>
                    <a:pt x="862" y="1733"/>
                    <a:pt x="835" y="1731"/>
                    <a:pt x="806" y="1728"/>
                  </a:cubicBezTo>
                  <a:lnTo>
                    <a:pt x="806" y="1577"/>
                  </a:lnTo>
                  <a:cubicBezTo>
                    <a:pt x="836" y="1582"/>
                    <a:pt x="862" y="1584"/>
                    <a:pt x="889" y="1584"/>
                  </a:cubicBezTo>
                  <a:cubicBezTo>
                    <a:pt x="915" y="1584"/>
                    <a:pt x="942" y="1582"/>
                    <a:pt x="972" y="1577"/>
                  </a:cubicBezTo>
                  <a:close/>
                  <a:moveTo>
                    <a:pt x="889" y="1"/>
                  </a:moveTo>
                  <a:cubicBezTo>
                    <a:pt x="866" y="1"/>
                    <a:pt x="843" y="2"/>
                    <a:pt x="819" y="4"/>
                  </a:cubicBezTo>
                  <a:cubicBezTo>
                    <a:pt x="807" y="5"/>
                    <a:pt x="795" y="6"/>
                    <a:pt x="782" y="7"/>
                  </a:cubicBezTo>
                  <a:lnTo>
                    <a:pt x="781" y="7"/>
                  </a:lnTo>
                  <a:lnTo>
                    <a:pt x="761" y="10"/>
                  </a:lnTo>
                  <a:cubicBezTo>
                    <a:pt x="375" y="67"/>
                    <a:pt x="69" y="373"/>
                    <a:pt x="12" y="759"/>
                  </a:cubicBezTo>
                  <a:lnTo>
                    <a:pt x="11" y="759"/>
                  </a:lnTo>
                  <a:lnTo>
                    <a:pt x="8" y="779"/>
                  </a:lnTo>
                  <a:lnTo>
                    <a:pt x="8" y="780"/>
                  </a:lnTo>
                  <a:cubicBezTo>
                    <a:pt x="7" y="793"/>
                    <a:pt x="6" y="807"/>
                    <a:pt x="5" y="818"/>
                  </a:cubicBezTo>
                  <a:cubicBezTo>
                    <a:pt x="1" y="843"/>
                    <a:pt x="0" y="866"/>
                    <a:pt x="0" y="888"/>
                  </a:cubicBezTo>
                  <a:cubicBezTo>
                    <a:pt x="0" y="911"/>
                    <a:pt x="1" y="933"/>
                    <a:pt x="5" y="958"/>
                  </a:cubicBezTo>
                  <a:cubicBezTo>
                    <a:pt x="6" y="971"/>
                    <a:pt x="7" y="983"/>
                    <a:pt x="8" y="996"/>
                  </a:cubicBezTo>
                  <a:lnTo>
                    <a:pt x="11" y="1016"/>
                  </a:lnTo>
                  <a:cubicBezTo>
                    <a:pt x="68" y="1402"/>
                    <a:pt x="374" y="1708"/>
                    <a:pt x="760" y="1765"/>
                  </a:cubicBezTo>
                  <a:lnTo>
                    <a:pt x="760" y="1766"/>
                  </a:lnTo>
                  <a:lnTo>
                    <a:pt x="780" y="1771"/>
                  </a:lnTo>
                  <a:lnTo>
                    <a:pt x="782" y="1771"/>
                  </a:lnTo>
                  <a:cubicBezTo>
                    <a:pt x="791" y="1773"/>
                    <a:pt x="799" y="1775"/>
                    <a:pt x="808" y="1775"/>
                  </a:cubicBezTo>
                  <a:cubicBezTo>
                    <a:pt x="813" y="1775"/>
                    <a:pt x="819" y="1776"/>
                    <a:pt x="824" y="1776"/>
                  </a:cubicBezTo>
                  <a:cubicBezTo>
                    <a:pt x="828" y="1776"/>
                    <a:pt x="832" y="1777"/>
                    <a:pt x="836" y="1777"/>
                  </a:cubicBezTo>
                  <a:cubicBezTo>
                    <a:pt x="841" y="1777"/>
                    <a:pt x="846" y="1777"/>
                    <a:pt x="851" y="1778"/>
                  </a:cubicBezTo>
                  <a:lnTo>
                    <a:pt x="890" y="1778"/>
                  </a:lnTo>
                  <a:cubicBezTo>
                    <a:pt x="912" y="1778"/>
                    <a:pt x="936" y="1777"/>
                    <a:pt x="961" y="1775"/>
                  </a:cubicBezTo>
                  <a:cubicBezTo>
                    <a:pt x="972" y="1773"/>
                    <a:pt x="983" y="1773"/>
                    <a:pt x="996" y="1771"/>
                  </a:cubicBezTo>
                  <a:lnTo>
                    <a:pt x="998" y="1771"/>
                  </a:lnTo>
                  <a:lnTo>
                    <a:pt x="1018" y="1769"/>
                  </a:lnTo>
                  <a:lnTo>
                    <a:pt x="1018" y="1767"/>
                  </a:lnTo>
                  <a:cubicBezTo>
                    <a:pt x="1404" y="1711"/>
                    <a:pt x="1710" y="1406"/>
                    <a:pt x="1767" y="1018"/>
                  </a:cubicBezTo>
                  <a:lnTo>
                    <a:pt x="1769" y="1003"/>
                  </a:lnTo>
                  <a:lnTo>
                    <a:pt x="1769" y="1000"/>
                  </a:lnTo>
                  <a:cubicBezTo>
                    <a:pt x="1771" y="985"/>
                    <a:pt x="1772" y="971"/>
                    <a:pt x="1773" y="958"/>
                  </a:cubicBezTo>
                  <a:cubicBezTo>
                    <a:pt x="1776" y="934"/>
                    <a:pt x="1777" y="912"/>
                    <a:pt x="1777" y="890"/>
                  </a:cubicBezTo>
                  <a:cubicBezTo>
                    <a:pt x="1777" y="869"/>
                    <a:pt x="1776" y="844"/>
                    <a:pt x="1773" y="821"/>
                  </a:cubicBezTo>
                  <a:cubicBezTo>
                    <a:pt x="1772" y="808"/>
                    <a:pt x="1771" y="795"/>
                    <a:pt x="1769" y="780"/>
                  </a:cubicBezTo>
                  <a:lnTo>
                    <a:pt x="1768" y="775"/>
                  </a:lnTo>
                  <a:lnTo>
                    <a:pt x="1767" y="760"/>
                  </a:lnTo>
                  <a:cubicBezTo>
                    <a:pt x="1710" y="374"/>
                    <a:pt x="1404" y="68"/>
                    <a:pt x="1018" y="11"/>
                  </a:cubicBezTo>
                  <a:lnTo>
                    <a:pt x="1018" y="10"/>
                  </a:lnTo>
                  <a:lnTo>
                    <a:pt x="998" y="7"/>
                  </a:lnTo>
                  <a:lnTo>
                    <a:pt x="997" y="7"/>
                  </a:lnTo>
                  <a:cubicBezTo>
                    <a:pt x="983" y="6"/>
                    <a:pt x="972" y="5"/>
                    <a:pt x="960" y="4"/>
                  </a:cubicBezTo>
                  <a:cubicBezTo>
                    <a:pt x="936" y="2"/>
                    <a:pt x="912" y="1"/>
                    <a:pt x="8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4347395" y="5486196"/>
              <a:ext cx="51160" cy="51251"/>
            </a:xfrm>
            <a:custGeom>
              <a:avLst/>
              <a:gdLst/>
              <a:ahLst/>
              <a:cxnLst/>
              <a:rect l="l" t="t" r="r" b="b"/>
              <a:pathLst>
                <a:path w="1127" h="1129" extrusionOk="0">
                  <a:moveTo>
                    <a:pt x="687" y="58"/>
                  </a:moveTo>
                  <a:cubicBezTo>
                    <a:pt x="873" y="104"/>
                    <a:pt x="1023" y="253"/>
                    <a:pt x="1068" y="441"/>
                  </a:cubicBezTo>
                  <a:lnTo>
                    <a:pt x="1009" y="441"/>
                  </a:lnTo>
                  <a:lnTo>
                    <a:pt x="1009" y="689"/>
                  </a:lnTo>
                  <a:lnTo>
                    <a:pt x="1068" y="689"/>
                  </a:lnTo>
                  <a:cubicBezTo>
                    <a:pt x="1023" y="876"/>
                    <a:pt x="873" y="1026"/>
                    <a:pt x="687" y="1071"/>
                  </a:cubicBezTo>
                  <a:lnTo>
                    <a:pt x="687" y="1012"/>
                  </a:lnTo>
                  <a:lnTo>
                    <a:pt x="438" y="1012"/>
                  </a:lnTo>
                  <a:lnTo>
                    <a:pt x="438" y="1071"/>
                  </a:lnTo>
                  <a:cubicBezTo>
                    <a:pt x="250" y="1026"/>
                    <a:pt x="101" y="876"/>
                    <a:pt x="55" y="689"/>
                  </a:cubicBezTo>
                  <a:lnTo>
                    <a:pt x="114" y="689"/>
                  </a:lnTo>
                  <a:lnTo>
                    <a:pt x="114" y="441"/>
                  </a:lnTo>
                  <a:lnTo>
                    <a:pt x="55" y="441"/>
                  </a:lnTo>
                  <a:cubicBezTo>
                    <a:pt x="101" y="253"/>
                    <a:pt x="250" y="104"/>
                    <a:pt x="438" y="58"/>
                  </a:cubicBezTo>
                  <a:lnTo>
                    <a:pt x="438" y="117"/>
                  </a:lnTo>
                  <a:lnTo>
                    <a:pt x="687" y="117"/>
                  </a:lnTo>
                  <a:lnTo>
                    <a:pt x="687" y="58"/>
                  </a:lnTo>
                  <a:close/>
                  <a:moveTo>
                    <a:pt x="485" y="1"/>
                  </a:moveTo>
                  <a:lnTo>
                    <a:pt x="457" y="6"/>
                  </a:lnTo>
                  <a:cubicBezTo>
                    <a:pt x="229" y="50"/>
                    <a:pt x="48" y="232"/>
                    <a:pt x="5" y="458"/>
                  </a:cubicBezTo>
                  <a:lnTo>
                    <a:pt x="0" y="486"/>
                  </a:lnTo>
                  <a:lnTo>
                    <a:pt x="70" y="486"/>
                  </a:lnTo>
                  <a:lnTo>
                    <a:pt x="70" y="643"/>
                  </a:lnTo>
                  <a:lnTo>
                    <a:pt x="0" y="643"/>
                  </a:lnTo>
                  <a:lnTo>
                    <a:pt x="5" y="670"/>
                  </a:lnTo>
                  <a:cubicBezTo>
                    <a:pt x="48" y="897"/>
                    <a:pt x="229" y="1080"/>
                    <a:pt x="457" y="1123"/>
                  </a:cubicBezTo>
                  <a:lnTo>
                    <a:pt x="485" y="1128"/>
                  </a:lnTo>
                  <a:lnTo>
                    <a:pt x="485" y="1058"/>
                  </a:lnTo>
                  <a:lnTo>
                    <a:pt x="641" y="1058"/>
                  </a:lnTo>
                  <a:lnTo>
                    <a:pt x="641" y="1128"/>
                  </a:lnTo>
                  <a:lnTo>
                    <a:pt x="670" y="1123"/>
                  </a:lnTo>
                  <a:cubicBezTo>
                    <a:pt x="897" y="1081"/>
                    <a:pt x="1078" y="899"/>
                    <a:pt x="1121" y="670"/>
                  </a:cubicBezTo>
                  <a:lnTo>
                    <a:pt x="1126" y="643"/>
                  </a:lnTo>
                  <a:lnTo>
                    <a:pt x="1057" y="643"/>
                  </a:lnTo>
                  <a:lnTo>
                    <a:pt x="1057" y="486"/>
                  </a:lnTo>
                  <a:lnTo>
                    <a:pt x="1126" y="486"/>
                  </a:lnTo>
                  <a:lnTo>
                    <a:pt x="1121" y="458"/>
                  </a:lnTo>
                  <a:cubicBezTo>
                    <a:pt x="1078" y="232"/>
                    <a:pt x="898" y="50"/>
                    <a:pt x="670" y="6"/>
                  </a:cubicBezTo>
                  <a:lnTo>
                    <a:pt x="641" y="1"/>
                  </a:lnTo>
                  <a:lnTo>
                    <a:pt x="641" y="71"/>
                  </a:lnTo>
                  <a:lnTo>
                    <a:pt x="485" y="71"/>
                  </a:lnTo>
                  <a:lnTo>
                    <a:pt x="485" y="1"/>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4353433" y="5492324"/>
              <a:ext cx="39040" cy="39085"/>
            </a:xfrm>
            <a:custGeom>
              <a:avLst/>
              <a:gdLst/>
              <a:ahLst/>
              <a:cxnLst/>
              <a:rect l="l" t="t" r="r" b="b"/>
              <a:pathLst>
                <a:path w="860" h="861" extrusionOk="0">
                  <a:moveTo>
                    <a:pt x="429" y="45"/>
                  </a:moveTo>
                  <a:cubicBezTo>
                    <a:pt x="642" y="45"/>
                    <a:pt x="814" y="218"/>
                    <a:pt x="814" y="430"/>
                  </a:cubicBezTo>
                  <a:cubicBezTo>
                    <a:pt x="814" y="643"/>
                    <a:pt x="642" y="815"/>
                    <a:pt x="429" y="815"/>
                  </a:cubicBezTo>
                  <a:cubicBezTo>
                    <a:pt x="217" y="815"/>
                    <a:pt x="44" y="643"/>
                    <a:pt x="44" y="430"/>
                  </a:cubicBezTo>
                  <a:cubicBezTo>
                    <a:pt x="44" y="218"/>
                    <a:pt x="217" y="45"/>
                    <a:pt x="429" y="45"/>
                  </a:cubicBezTo>
                  <a:close/>
                  <a:moveTo>
                    <a:pt x="429" y="1"/>
                  </a:moveTo>
                  <a:cubicBezTo>
                    <a:pt x="192" y="1"/>
                    <a:pt x="0" y="193"/>
                    <a:pt x="0" y="430"/>
                  </a:cubicBezTo>
                  <a:cubicBezTo>
                    <a:pt x="0" y="667"/>
                    <a:pt x="192" y="860"/>
                    <a:pt x="429" y="860"/>
                  </a:cubicBezTo>
                  <a:cubicBezTo>
                    <a:pt x="667" y="860"/>
                    <a:pt x="859" y="667"/>
                    <a:pt x="859" y="430"/>
                  </a:cubicBezTo>
                  <a:cubicBezTo>
                    <a:pt x="859" y="193"/>
                    <a:pt x="667" y="1"/>
                    <a:pt x="42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4356928" y="5495774"/>
              <a:ext cx="32003" cy="32049"/>
            </a:xfrm>
            <a:custGeom>
              <a:avLst/>
              <a:gdLst/>
              <a:ahLst/>
              <a:cxnLst/>
              <a:rect l="l" t="t" r="r" b="b"/>
              <a:pathLst>
                <a:path w="705" h="706" extrusionOk="0">
                  <a:moveTo>
                    <a:pt x="352" y="47"/>
                  </a:moveTo>
                  <a:cubicBezTo>
                    <a:pt x="521" y="47"/>
                    <a:pt x="658" y="184"/>
                    <a:pt x="658" y="353"/>
                  </a:cubicBezTo>
                  <a:cubicBezTo>
                    <a:pt x="658" y="522"/>
                    <a:pt x="521" y="659"/>
                    <a:pt x="352" y="659"/>
                  </a:cubicBezTo>
                  <a:cubicBezTo>
                    <a:pt x="184" y="659"/>
                    <a:pt x="46" y="522"/>
                    <a:pt x="46" y="353"/>
                  </a:cubicBezTo>
                  <a:cubicBezTo>
                    <a:pt x="46" y="184"/>
                    <a:pt x="184" y="47"/>
                    <a:pt x="352" y="47"/>
                  </a:cubicBezTo>
                  <a:close/>
                  <a:moveTo>
                    <a:pt x="352" y="1"/>
                  </a:moveTo>
                  <a:cubicBezTo>
                    <a:pt x="158" y="1"/>
                    <a:pt x="0" y="159"/>
                    <a:pt x="0" y="353"/>
                  </a:cubicBezTo>
                  <a:cubicBezTo>
                    <a:pt x="0" y="547"/>
                    <a:pt x="158" y="705"/>
                    <a:pt x="352" y="705"/>
                  </a:cubicBezTo>
                  <a:cubicBezTo>
                    <a:pt x="546" y="705"/>
                    <a:pt x="704" y="547"/>
                    <a:pt x="704" y="353"/>
                  </a:cubicBezTo>
                  <a:cubicBezTo>
                    <a:pt x="704" y="159"/>
                    <a:pt x="546" y="1"/>
                    <a:pt x="35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4359924" y="5498906"/>
              <a:ext cx="25830" cy="25830"/>
            </a:xfrm>
            <a:custGeom>
              <a:avLst/>
              <a:gdLst/>
              <a:ahLst/>
              <a:cxnLst/>
              <a:rect l="l" t="t" r="r" b="b"/>
              <a:pathLst>
                <a:path w="569" h="569" extrusionOk="0">
                  <a:moveTo>
                    <a:pt x="288" y="94"/>
                  </a:moveTo>
                  <a:lnTo>
                    <a:pt x="301" y="95"/>
                  </a:lnTo>
                  <a:cubicBezTo>
                    <a:pt x="309" y="95"/>
                    <a:pt x="317" y="97"/>
                    <a:pt x="325" y="98"/>
                  </a:cubicBezTo>
                  <a:lnTo>
                    <a:pt x="350" y="105"/>
                  </a:lnTo>
                  <a:cubicBezTo>
                    <a:pt x="358" y="108"/>
                    <a:pt x="364" y="110"/>
                    <a:pt x="373" y="114"/>
                  </a:cubicBezTo>
                  <a:lnTo>
                    <a:pt x="395" y="127"/>
                  </a:lnTo>
                  <a:cubicBezTo>
                    <a:pt x="401" y="131"/>
                    <a:pt x="408" y="136"/>
                    <a:pt x="413" y="142"/>
                  </a:cubicBezTo>
                  <a:lnTo>
                    <a:pt x="432" y="161"/>
                  </a:lnTo>
                  <a:cubicBezTo>
                    <a:pt x="437" y="167"/>
                    <a:pt x="442" y="172"/>
                    <a:pt x="447" y="178"/>
                  </a:cubicBezTo>
                  <a:lnTo>
                    <a:pt x="459" y="201"/>
                  </a:lnTo>
                  <a:cubicBezTo>
                    <a:pt x="463" y="208"/>
                    <a:pt x="466" y="215"/>
                    <a:pt x="469" y="224"/>
                  </a:cubicBezTo>
                  <a:lnTo>
                    <a:pt x="475" y="248"/>
                  </a:lnTo>
                  <a:cubicBezTo>
                    <a:pt x="476" y="256"/>
                    <a:pt x="478" y="264"/>
                    <a:pt x="478" y="272"/>
                  </a:cubicBezTo>
                  <a:lnTo>
                    <a:pt x="479" y="285"/>
                  </a:lnTo>
                  <a:lnTo>
                    <a:pt x="478" y="299"/>
                  </a:lnTo>
                  <a:cubicBezTo>
                    <a:pt x="478" y="306"/>
                    <a:pt x="476" y="314"/>
                    <a:pt x="475" y="322"/>
                  </a:cubicBezTo>
                  <a:lnTo>
                    <a:pt x="469" y="347"/>
                  </a:lnTo>
                  <a:cubicBezTo>
                    <a:pt x="466" y="356"/>
                    <a:pt x="463" y="362"/>
                    <a:pt x="459" y="368"/>
                  </a:cubicBezTo>
                  <a:lnTo>
                    <a:pt x="447" y="390"/>
                  </a:lnTo>
                  <a:cubicBezTo>
                    <a:pt x="442" y="398"/>
                    <a:pt x="437" y="404"/>
                    <a:pt x="432" y="409"/>
                  </a:cubicBezTo>
                  <a:lnTo>
                    <a:pt x="413" y="427"/>
                  </a:lnTo>
                  <a:cubicBezTo>
                    <a:pt x="408" y="433"/>
                    <a:pt x="401" y="438"/>
                    <a:pt x="395" y="442"/>
                  </a:cubicBezTo>
                  <a:lnTo>
                    <a:pt x="373" y="456"/>
                  </a:lnTo>
                  <a:cubicBezTo>
                    <a:pt x="365" y="459"/>
                    <a:pt x="358" y="462"/>
                    <a:pt x="350" y="464"/>
                  </a:cubicBezTo>
                  <a:lnTo>
                    <a:pt x="325" y="472"/>
                  </a:lnTo>
                  <a:cubicBezTo>
                    <a:pt x="317" y="473"/>
                    <a:pt x="309" y="474"/>
                    <a:pt x="301" y="474"/>
                  </a:cubicBezTo>
                  <a:lnTo>
                    <a:pt x="288" y="475"/>
                  </a:lnTo>
                  <a:lnTo>
                    <a:pt x="275" y="474"/>
                  </a:lnTo>
                  <a:cubicBezTo>
                    <a:pt x="267" y="474"/>
                    <a:pt x="259" y="473"/>
                    <a:pt x="251" y="472"/>
                  </a:cubicBezTo>
                  <a:lnTo>
                    <a:pt x="242" y="469"/>
                  </a:lnTo>
                  <a:lnTo>
                    <a:pt x="226" y="464"/>
                  </a:lnTo>
                  <a:cubicBezTo>
                    <a:pt x="218" y="462"/>
                    <a:pt x="211" y="459"/>
                    <a:pt x="204" y="456"/>
                  </a:cubicBezTo>
                  <a:lnTo>
                    <a:pt x="181" y="442"/>
                  </a:lnTo>
                  <a:cubicBezTo>
                    <a:pt x="174" y="438"/>
                    <a:pt x="168" y="433"/>
                    <a:pt x="163" y="427"/>
                  </a:cubicBezTo>
                  <a:lnTo>
                    <a:pt x="144" y="409"/>
                  </a:lnTo>
                  <a:cubicBezTo>
                    <a:pt x="139" y="404"/>
                    <a:pt x="133" y="398"/>
                    <a:pt x="130" y="390"/>
                  </a:cubicBezTo>
                  <a:lnTo>
                    <a:pt x="116" y="368"/>
                  </a:lnTo>
                  <a:cubicBezTo>
                    <a:pt x="112" y="361"/>
                    <a:pt x="110" y="353"/>
                    <a:pt x="107" y="346"/>
                  </a:cubicBezTo>
                  <a:lnTo>
                    <a:pt x="101" y="321"/>
                  </a:lnTo>
                  <a:cubicBezTo>
                    <a:pt x="100" y="313"/>
                    <a:pt x="97" y="305"/>
                    <a:pt x="97" y="298"/>
                  </a:cubicBezTo>
                  <a:lnTo>
                    <a:pt x="96" y="284"/>
                  </a:lnTo>
                  <a:lnTo>
                    <a:pt x="99" y="272"/>
                  </a:lnTo>
                  <a:cubicBezTo>
                    <a:pt x="99" y="264"/>
                    <a:pt x="100" y="256"/>
                    <a:pt x="101" y="248"/>
                  </a:cubicBezTo>
                  <a:lnTo>
                    <a:pt x="107" y="224"/>
                  </a:lnTo>
                  <a:cubicBezTo>
                    <a:pt x="110" y="215"/>
                    <a:pt x="112" y="209"/>
                    <a:pt x="116" y="201"/>
                  </a:cubicBezTo>
                  <a:lnTo>
                    <a:pt x="130" y="178"/>
                  </a:lnTo>
                  <a:cubicBezTo>
                    <a:pt x="133" y="172"/>
                    <a:pt x="139" y="166"/>
                    <a:pt x="144" y="161"/>
                  </a:cubicBezTo>
                  <a:lnTo>
                    <a:pt x="163" y="142"/>
                  </a:lnTo>
                  <a:cubicBezTo>
                    <a:pt x="168" y="136"/>
                    <a:pt x="174" y="131"/>
                    <a:pt x="181" y="127"/>
                  </a:cubicBezTo>
                  <a:lnTo>
                    <a:pt x="204" y="114"/>
                  </a:lnTo>
                  <a:cubicBezTo>
                    <a:pt x="210" y="110"/>
                    <a:pt x="218" y="108"/>
                    <a:pt x="226" y="105"/>
                  </a:cubicBezTo>
                  <a:lnTo>
                    <a:pt x="251" y="98"/>
                  </a:lnTo>
                  <a:cubicBezTo>
                    <a:pt x="259" y="97"/>
                    <a:pt x="267" y="95"/>
                    <a:pt x="275" y="95"/>
                  </a:cubicBezTo>
                  <a:lnTo>
                    <a:pt x="288" y="94"/>
                  </a:lnTo>
                  <a:close/>
                  <a:moveTo>
                    <a:pt x="285" y="0"/>
                  </a:moveTo>
                  <a:cubicBezTo>
                    <a:pt x="269" y="0"/>
                    <a:pt x="258" y="11"/>
                    <a:pt x="250" y="26"/>
                  </a:cubicBezTo>
                  <a:cubicBezTo>
                    <a:pt x="243" y="15"/>
                    <a:pt x="232" y="9"/>
                    <a:pt x="221" y="9"/>
                  </a:cubicBezTo>
                  <a:lnTo>
                    <a:pt x="212" y="10"/>
                  </a:lnTo>
                  <a:cubicBezTo>
                    <a:pt x="203" y="13"/>
                    <a:pt x="197" y="18"/>
                    <a:pt x="191" y="26"/>
                  </a:cubicBezTo>
                  <a:cubicBezTo>
                    <a:pt x="189" y="31"/>
                    <a:pt x="186" y="36"/>
                    <a:pt x="186" y="42"/>
                  </a:cubicBezTo>
                  <a:cubicBezTo>
                    <a:pt x="179" y="36"/>
                    <a:pt x="169" y="33"/>
                    <a:pt x="162" y="33"/>
                  </a:cubicBezTo>
                  <a:lnTo>
                    <a:pt x="151" y="35"/>
                  </a:lnTo>
                  <a:lnTo>
                    <a:pt x="146" y="37"/>
                  </a:lnTo>
                  <a:cubicBezTo>
                    <a:pt x="138" y="41"/>
                    <a:pt x="132" y="50"/>
                    <a:pt x="130" y="58"/>
                  </a:cubicBezTo>
                  <a:cubicBezTo>
                    <a:pt x="128" y="63"/>
                    <a:pt x="128" y="71"/>
                    <a:pt x="128" y="77"/>
                  </a:cubicBezTo>
                  <a:cubicBezTo>
                    <a:pt x="123" y="75"/>
                    <a:pt x="117" y="74"/>
                    <a:pt x="111" y="74"/>
                  </a:cubicBezTo>
                  <a:cubicBezTo>
                    <a:pt x="101" y="74"/>
                    <a:pt x="92" y="77"/>
                    <a:pt x="86" y="82"/>
                  </a:cubicBezTo>
                  <a:cubicBezTo>
                    <a:pt x="80" y="89"/>
                    <a:pt x="75" y="97"/>
                    <a:pt x="75" y="106"/>
                  </a:cubicBezTo>
                  <a:cubicBezTo>
                    <a:pt x="75" y="112"/>
                    <a:pt x="77" y="117"/>
                    <a:pt x="80" y="125"/>
                  </a:cubicBezTo>
                  <a:cubicBezTo>
                    <a:pt x="77" y="124"/>
                    <a:pt x="74" y="124"/>
                    <a:pt x="71" y="124"/>
                  </a:cubicBezTo>
                  <a:cubicBezTo>
                    <a:pt x="59" y="124"/>
                    <a:pt x="46" y="130"/>
                    <a:pt x="39" y="140"/>
                  </a:cubicBezTo>
                  <a:cubicBezTo>
                    <a:pt x="35" y="148"/>
                    <a:pt x="35" y="157"/>
                    <a:pt x="36" y="167"/>
                  </a:cubicBezTo>
                  <a:cubicBezTo>
                    <a:pt x="37" y="172"/>
                    <a:pt x="39" y="178"/>
                    <a:pt x="44" y="183"/>
                  </a:cubicBezTo>
                  <a:cubicBezTo>
                    <a:pt x="28" y="184"/>
                    <a:pt x="15" y="194"/>
                    <a:pt x="11" y="209"/>
                  </a:cubicBezTo>
                  <a:cubicBezTo>
                    <a:pt x="7" y="224"/>
                    <a:pt x="14" y="239"/>
                    <a:pt x="27" y="248"/>
                  </a:cubicBezTo>
                  <a:cubicBezTo>
                    <a:pt x="11" y="253"/>
                    <a:pt x="0" y="267"/>
                    <a:pt x="0" y="283"/>
                  </a:cubicBezTo>
                  <a:cubicBezTo>
                    <a:pt x="0" y="299"/>
                    <a:pt x="11" y="310"/>
                    <a:pt x="27" y="317"/>
                  </a:cubicBezTo>
                  <a:cubicBezTo>
                    <a:pt x="14" y="326"/>
                    <a:pt x="7" y="342"/>
                    <a:pt x="11" y="357"/>
                  </a:cubicBezTo>
                  <a:cubicBezTo>
                    <a:pt x="15" y="371"/>
                    <a:pt x="28" y="380"/>
                    <a:pt x="44" y="382"/>
                  </a:cubicBezTo>
                  <a:cubicBezTo>
                    <a:pt x="41" y="387"/>
                    <a:pt x="37" y="393"/>
                    <a:pt x="36" y="398"/>
                  </a:cubicBezTo>
                  <a:cubicBezTo>
                    <a:pt x="33" y="406"/>
                    <a:pt x="35" y="416"/>
                    <a:pt x="38" y="424"/>
                  </a:cubicBezTo>
                  <a:cubicBezTo>
                    <a:pt x="46" y="436"/>
                    <a:pt x="59" y="443"/>
                    <a:pt x="73" y="443"/>
                  </a:cubicBezTo>
                  <a:cubicBezTo>
                    <a:pt x="75" y="443"/>
                    <a:pt x="78" y="443"/>
                    <a:pt x="81" y="442"/>
                  </a:cubicBezTo>
                  <a:lnTo>
                    <a:pt x="81" y="442"/>
                  </a:lnTo>
                  <a:cubicBezTo>
                    <a:pt x="74" y="457"/>
                    <a:pt x="75" y="474"/>
                    <a:pt x="88" y="484"/>
                  </a:cubicBezTo>
                  <a:cubicBezTo>
                    <a:pt x="94" y="490"/>
                    <a:pt x="102" y="493"/>
                    <a:pt x="112" y="493"/>
                  </a:cubicBezTo>
                  <a:cubicBezTo>
                    <a:pt x="118" y="493"/>
                    <a:pt x="124" y="492"/>
                    <a:pt x="130" y="490"/>
                  </a:cubicBezTo>
                  <a:lnTo>
                    <a:pt x="130" y="490"/>
                  </a:lnTo>
                  <a:cubicBezTo>
                    <a:pt x="128" y="496"/>
                    <a:pt x="128" y="501"/>
                    <a:pt x="131" y="509"/>
                  </a:cubicBezTo>
                  <a:cubicBezTo>
                    <a:pt x="133" y="517"/>
                    <a:pt x="139" y="525"/>
                    <a:pt x="147" y="530"/>
                  </a:cubicBezTo>
                  <a:lnTo>
                    <a:pt x="158" y="533"/>
                  </a:lnTo>
                  <a:lnTo>
                    <a:pt x="164" y="533"/>
                  </a:lnTo>
                  <a:cubicBezTo>
                    <a:pt x="173" y="533"/>
                    <a:pt x="183" y="530"/>
                    <a:pt x="189" y="524"/>
                  </a:cubicBezTo>
                  <a:cubicBezTo>
                    <a:pt x="189" y="531"/>
                    <a:pt x="191" y="536"/>
                    <a:pt x="194" y="541"/>
                  </a:cubicBezTo>
                  <a:cubicBezTo>
                    <a:pt x="200" y="549"/>
                    <a:pt x="206" y="555"/>
                    <a:pt x="216" y="558"/>
                  </a:cubicBezTo>
                  <a:lnTo>
                    <a:pt x="223" y="559"/>
                  </a:lnTo>
                  <a:cubicBezTo>
                    <a:pt x="236" y="559"/>
                    <a:pt x="247" y="553"/>
                    <a:pt x="254" y="542"/>
                  </a:cubicBezTo>
                  <a:cubicBezTo>
                    <a:pt x="259" y="558"/>
                    <a:pt x="273" y="569"/>
                    <a:pt x="288" y="569"/>
                  </a:cubicBezTo>
                  <a:cubicBezTo>
                    <a:pt x="304" y="569"/>
                    <a:pt x="316" y="558"/>
                    <a:pt x="322" y="543"/>
                  </a:cubicBezTo>
                  <a:cubicBezTo>
                    <a:pt x="331" y="554"/>
                    <a:pt x="341" y="560"/>
                    <a:pt x="353" y="560"/>
                  </a:cubicBezTo>
                  <a:lnTo>
                    <a:pt x="360" y="559"/>
                  </a:lnTo>
                  <a:cubicBezTo>
                    <a:pt x="370" y="557"/>
                    <a:pt x="376" y="552"/>
                    <a:pt x="381" y="543"/>
                  </a:cubicBezTo>
                  <a:cubicBezTo>
                    <a:pt x="384" y="538"/>
                    <a:pt x="386" y="533"/>
                    <a:pt x="386" y="526"/>
                  </a:cubicBezTo>
                  <a:cubicBezTo>
                    <a:pt x="395" y="533"/>
                    <a:pt x="402" y="536"/>
                    <a:pt x="412" y="536"/>
                  </a:cubicBezTo>
                  <a:lnTo>
                    <a:pt x="422" y="534"/>
                  </a:lnTo>
                  <a:lnTo>
                    <a:pt x="428" y="532"/>
                  </a:lnTo>
                  <a:cubicBezTo>
                    <a:pt x="435" y="527"/>
                    <a:pt x="440" y="520"/>
                    <a:pt x="443" y="511"/>
                  </a:cubicBezTo>
                  <a:cubicBezTo>
                    <a:pt x="444" y="505"/>
                    <a:pt x="444" y="499"/>
                    <a:pt x="444" y="492"/>
                  </a:cubicBezTo>
                  <a:cubicBezTo>
                    <a:pt x="450" y="495"/>
                    <a:pt x="456" y="496"/>
                    <a:pt x="462" y="496"/>
                  </a:cubicBezTo>
                  <a:cubicBezTo>
                    <a:pt x="471" y="496"/>
                    <a:pt x="480" y="492"/>
                    <a:pt x="487" y="485"/>
                  </a:cubicBezTo>
                  <a:cubicBezTo>
                    <a:pt x="497" y="475"/>
                    <a:pt x="499" y="458"/>
                    <a:pt x="492" y="443"/>
                  </a:cubicBezTo>
                  <a:lnTo>
                    <a:pt x="492" y="443"/>
                  </a:lnTo>
                  <a:cubicBezTo>
                    <a:pt x="495" y="444"/>
                    <a:pt x="497" y="444"/>
                    <a:pt x="500" y="444"/>
                  </a:cubicBezTo>
                  <a:cubicBezTo>
                    <a:pt x="514" y="444"/>
                    <a:pt x="525" y="437"/>
                    <a:pt x="532" y="426"/>
                  </a:cubicBezTo>
                  <a:cubicBezTo>
                    <a:pt x="539" y="413"/>
                    <a:pt x="537" y="397"/>
                    <a:pt x="527" y="384"/>
                  </a:cubicBezTo>
                  <a:cubicBezTo>
                    <a:pt x="542" y="383"/>
                    <a:pt x="555" y="372"/>
                    <a:pt x="559" y="358"/>
                  </a:cubicBezTo>
                  <a:cubicBezTo>
                    <a:pt x="564" y="343"/>
                    <a:pt x="557" y="327"/>
                    <a:pt x="544" y="318"/>
                  </a:cubicBezTo>
                  <a:cubicBezTo>
                    <a:pt x="559" y="312"/>
                    <a:pt x="569" y="300"/>
                    <a:pt x="569" y="284"/>
                  </a:cubicBezTo>
                  <a:cubicBezTo>
                    <a:pt x="569" y="268"/>
                    <a:pt x="558" y="256"/>
                    <a:pt x="544" y="249"/>
                  </a:cubicBezTo>
                  <a:cubicBezTo>
                    <a:pt x="557" y="241"/>
                    <a:pt x="564" y="225"/>
                    <a:pt x="559" y="210"/>
                  </a:cubicBezTo>
                  <a:cubicBezTo>
                    <a:pt x="555" y="195"/>
                    <a:pt x="542" y="186"/>
                    <a:pt x="527" y="185"/>
                  </a:cubicBezTo>
                  <a:cubicBezTo>
                    <a:pt x="531" y="179"/>
                    <a:pt x="533" y="174"/>
                    <a:pt x="534" y="169"/>
                  </a:cubicBezTo>
                  <a:cubicBezTo>
                    <a:pt x="537" y="159"/>
                    <a:pt x="536" y="151"/>
                    <a:pt x="532" y="143"/>
                  </a:cubicBezTo>
                  <a:cubicBezTo>
                    <a:pt x="527" y="132"/>
                    <a:pt x="515" y="125"/>
                    <a:pt x="500" y="125"/>
                  </a:cubicBezTo>
                  <a:cubicBezTo>
                    <a:pt x="497" y="125"/>
                    <a:pt x="495" y="125"/>
                    <a:pt x="492" y="126"/>
                  </a:cubicBezTo>
                  <a:cubicBezTo>
                    <a:pt x="495" y="120"/>
                    <a:pt x="496" y="114"/>
                    <a:pt x="496" y="107"/>
                  </a:cubicBezTo>
                  <a:cubicBezTo>
                    <a:pt x="496" y="98"/>
                    <a:pt x="492" y="89"/>
                    <a:pt x="487" y="84"/>
                  </a:cubicBezTo>
                  <a:cubicBezTo>
                    <a:pt x="480" y="77"/>
                    <a:pt x="472" y="74"/>
                    <a:pt x="463" y="74"/>
                  </a:cubicBezTo>
                  <a:cubicBezTo>
                    <a:pt x="457" y="74"/>
                    <a:pt x="450" y="76"/>
                    <a:pt x="444" y="78"/>
                  </a:cubicBezTo>
                  <a:cubicBezTo>
                    <a:pt x="448" y="62"/>
                    <a:pt x="440" y="47"/>
                    <a:pt x="428" y="38"/>
                  </a:cubicBezTo>
                  <a:lnTo>
                    <a:pt x="417" y="35"/>
                  </a:lnTo>
                  <a:lnTo>
                    <a:pt x="411" y="35"/>
                  </a:lnTo>
                  <a:cubicBezTo>
                    <a:pt x="401" y="35"/>
                    <a:pt x="392" y="38"/>
                    <a:pt x="385" y="44"/>
                  </a:cubicBezTo>
                  <a:cubicBezTo>
                    <a:pt x="384" y="28"/>
                    <a:pt x="375" y="15"/>
                    <a:pt x="359" y="10"/>
                  </a:cubicBezTo>
                  <a:lnTo>
                    <a:pt x="350" y="9"/>
                  </a:lnTo>
                  <a:cubicBezTo>
                    <a:pt x="338" y="9"/>
                    <a:pt x="326" y="15"/>
                    <a:pt x="320" y="26"/>
                  </a:cubicBezTo>
                  <a:cubicBezTo>
                    <a:pt x="315" y="10"/>
                    <a:pt x="301" y="0"/>
                    <a:pt x="2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3911694" y="4619106"/>
              <a:ext cx="1012989" cy="1244232"/>
            </a:xfrm>
            <a:custGeom>
              <a:avLst/>
              <a:gdLst/>
              <a:ahLst/>
              <a:cxnLst/>
              <a:rect l="l" t="t" r="r" b="b"/>
              <a:pathLst>
                <a:path w="22315" h="27409" extrusionOk="0">
                  <a:moveTo>
                    <a:pt x="12222" y="32"/>
                  </a:moveTo>
                  <a:lnTo>
                    <a:pt x="12222" y="1330"/>
                  </a:lnTo>
                  <a:lnTo>
                    <a:pt x="12039" y="1330"/>
                  </a:lnTo>
                  <a:lnTo>
                    <a:pt x="12039" y="32"/>
                  </a:lnTo>
                  <a:close/>
                  <a:moveTo>
                    <a:pt x="13502" y="32"/>
                  </a:moveTo>
                  <a:lnTo>
                    <a:pt x="13502" y="1330"/>
                  </a:lnTo>
                  <a:lnTo>
                    <a:pt x="12268" y="1330"/>
                  </a:lnTo>
                  <a:lnTo>
                    <a:pt x="12268" y="32"/>
                  </a:lnTo>
                  <a:close/>
                  <a:moveTo>
                    <a:pt x="14049" y="32"/>
                  </a:moveTo>
                  <a:lnTo>
                    <a:pt x="14049" y="1330"/>
                  </a:lnTo>
                  <a:lnTo>
                    <a:pt x="13548" y="1330"/>
                  </a:lnTo>
                  <a:lnTo>
                    <a:pt x="13548" y="32"/>
                  </a:lnTo>
                  <a:close/>
                  <a:moveTo>
                    <a:pt x="14256" y="1376"/>
                  </a:moveTo>
                  <a:cubicBezTo>
                    <a:pt x="14299" y="1376"/>
                    <a:pt x="14339" y="1403"/>
                    <a:pt x="14358" y="1441"/>
                  </a:cubicBezTo>
                  <a:lnTo>
                    <a:pt x="11729" y="1441"/>
                  </a:lnTo>
                  <a:cubicBezTo>
                    <a:pt x="11749" y="1403"/>
                    <a:pt x="11788" y="1376"/>
                    <a:pt x="11832" y="1376"/>
                  </a:cubicBezTo>
                  <a:close/>
                  <a:moveTo>
                    <a:pt x="14371" y="1487"/>
                  </a:moveTo>
                  <a:cubicBezTo>
                    <a:pt x="14371" y="1488"/>
                    <a:pt x="14372" y="1489"/>
                    <a:pt x="14372" y="1490"/>
                  </a:cubicBezTo>
                  <a:lnTo>
                    <a:pt x="14372" y="1614"/>
                  </a:lnTo>
                  <a:lnTo>
                    <a:pt x="11719" y="1614"/>
                  </a:lnTo>
                  <a:lnTo>
                    <a:pt x="11719" y="1490"/>
                  </a:lnTo>
                  <a:cubicBezTo>
                    <a:pt x="11719" y="1489"/>
                    <a:pt x="11720" y="1488"/>
                    <a:pt x="11720" y="1487"/>
                  </a:cubicBezTo>
                  <a:close/>
                  <a:moveTo>
                    <a:pt x="14211" y="1659"/>
                  </a:moveTo>
                  <a:lnTo>
                    <a:pt x="14211" y="1736"/>
                  </a:lnTo>
                  <a:lnTo>
                    <a:pt x="11879" y="1736"/>
                  </a:lnTo>
                  <a:lnTo>
                    <a:pt x="11879" y="1659"/>
                  </a:lnTo>
                  <a:close/>
                  <a:moveTo>
                    <a:pt x="14370" y="1782"/>
                  </a:moveTo>
                  <a:lnTo>
                    <a:pt x="14370" y="1905"/>
                  </a:lnTo>
                  <a:cubicBezTo>
                    <a:pt x="14370" y="1906"/>
                    <a:pt x="14368" y="1907"/>
                    <a:pt x="14368" y="1909"/>
                  </a:cubicBezTo>
                  <a:lnTo>
                    <a:pt x="11719" y="1909"/>
                  </a:lnTo>
                  <a:cubicBezTo>
                    <a:pt x="11719" y="1907"/>
                    <a:pt x="11718" y="1906"/>
                    <a:pt x="11718" y="1905"/>
                  </a:cubicBezTo>
                  <a:lnTo>
                    <a:pt x="11718" y="1782"/>
                  </a:lnTo>
                  <a:close/>
                  <a:moveTo>
                    <a:pt x="14360" y="1954"/>
                  </a:moveTo>
                  <a:cubicBezTo>
                    <a:pt x="14341" y="1993"/>
                    <a:pt x="14302" y="2020"/>
                    <a:pt x="14256" y="2020"/>
                  </a:cubicBezTo>
                  <a:lnTo>
                    <a:pt x="11832" y="2020"/>
                  </a:lnTo>
                  <a:cubicBezTo>
                    <a:pt x="11787" y="2020"/>
                    <a:pt x="11747" y="1993"/>
                    <a:pt x="11729" y="1954"/>
                  </a:cubicBezTo>
                  <a:close/>
                  <a:moveTo>
                    <a:pt x="12222" y="2064"/>
                  </a:moveTo>
                  <a:lnTo>
                    <a:pt x="12222" y="2581"/>
                  </a:lnTo>
                  <a:lnTo>
                    <a:pt x="12039" y="2581"/>
                  </a:lnTo>
                  <a:lnTo>
                    <a:pt x="12039" y="2064"/>
                  </a:lnTo>
                  <a:close/>
                  <a:moveTo>
                    <a:pt x="13502" y="2064"/>
                  </a:moveTo>
                  <a:lnTo>
                    <a:pt x="13502" y="2581"/>
                  </a:lnTo>
                  <a:lnTo>
                    <a:pt x="12268" y="2581"/>
                  </a:lnTo>
                  <a:lnTo>
                    <a:pt x="12268" y="2064"/>
                  </a:lnTo>
                  <a:close/>
                  <a:moveTo>
                    <a:pt x="14051" y="2065"/>
                  </a:moveTo>
                  <a:lnTo>
                    <a:pt x="14051" y="2582"/>
                  </a:lnTo>
                  <a:lnTo>
                    <a:pt x="13549" y="2582"/>
                  </a:lnTo>
                  <a:lnTo>
                    <a:pt x="13549" y="2065"/>
                  </a:lnTo>
                  <a:close/>
                  <a:moveTo>
                    <a:pt x="14051" y="2627"/>
                  </a:moveTo>
                  <a:lnTo>
                    <a:pt x="14051" y="2666"/>
                  </a:lnTo>
                  <a:lnTo>
                    <a:pt x="12039" y="2666"/>
                  </a:lnTo>
                  <a:lnTo>
                    <a:pt x="12039" y="2627"/>
                  </a:lnTo>
                  <a:close/>
                  <a:moveTo>
                    <a:pt x="12222" y="2713"/>
                  </a:moveTo>
                  <a:lnTo>
                    <a:pt x="12222" y="2753"/>
                  </a:lnTo>
                  <a:lnTo>
                    <a:pt x="12039" y="2753"/>
                  </a:lnTo>
                  <a:lnTo>
                    <a:pt x="12039" y="2713"/>
                  </a:lnTo>
                  <a:close/>
                  <a:moveTo>
                    <a:pt x="13502" y="2713"/>
                  </a:moveTo>
                  <a:lnTo>
                    <a:pt x="13502" y="2753"/>
                  </a:lnTo>
                  <a:lnTo>
                    <a:pt x="12268" y="2753"/>
                  </a:lnTo>
                  <a:lnTo>
                    <a:pt x="12268" y="2713"/>
                  </a:lnTo>
                  <a:close/>
                  <a:moveTo>
                    <a:pt x="14051" y="2714"/>
                  </a:moveTo>
                  <a:lnTo>
                    <a:pt x="14051" y="2754"/>
                  </a:lnTo>
                  <a:lnTo>
                    <a:pt x="13549" y="2754"/>
                  </a:lnTo>
                  <a:lnTo>
                    <a:pt x="13549" y="2714"/>
                  </a:lnTo>
                  <a:close/>
                  <a:moveTo>
                    <a:pt x="14051" y="2798"/>
                  </a:moveTo>
                  <a:lnTo>
                    <a:pt x="14051" y="2838"/>
                  </a:lnTo>
                  <a:lnTo>
                    <a:pt x="12039" y="2838"/>
                  </a:lnTo>
                  <a:lnTo>
                    <a:pt x="12039" y="2798"/>
                  </a:lnTo>
                  <a:close/>
                  <a:moveTo>
                    <a:pt x="12222" y="2885"/>
                  </a:moveTo>
                  <a:lnTo>
                    <a:pt x="12222" y="2924"/>
                  </a:lnTo>
                  <a:lnTo>
                    <a:pt x="12039" y="2924"/>
                  </a:lnTo>
                  <a:lnTo>
                    <a:pt x="12039" y="2885"/>
                  </a:lnTo>
                  <a:close/>
                  <a:moveTo>
                    <a:pt x="13502" y="2885"/>
                  </a:moveTo>
                  <a:lnTo>
                    <a:pt x="13502" y="2924"/>
                  </a:lnTo>
                  <a:lnTo>
                    <a:pt x="12268" y="2924"/>
                  </a:lnTo>
                  <a:lnTo>
                    <a:pt x="12268" y="2885"/>
                  </a:lnTo>
                  <a:close/>
                  <a:moveTo>
                    <a:pt x="14051" y="2886"/>
                  </a:moveTo>
                  <a:lnTo>
                    <a:pt x="14051" y="2925"/>
                  </a:lnTo>
                  <a:lnTo>
                    <a:pt x="13549" y="2925"/>
                  </a:lnTo>
                  <a:lnTo>
                    <a:pt x="13549" y="2886"/>
                  </a:lnTo>
                  <a:close/>
                  <a:moveTo>
                    <a:pt x="14051" y="2970"/>
                  </a:moveTo>
                  <a:lnTo>
                    <a:pt x="14051" y="3009"/>
                  </a:lnTo>
                  <a:lnTo>
                    <a:pt x="12039" y="3009"/>
                  </a:lnTo>
                  <a:lnTo>
                    <a:pt x="12039" y="2970"/>
                  </a:lnTo>
                  <a:close/>
                  <a:moveTo>
                    <a:pt x="12222" y="3055"/>
                  </a:moveTo>
                  <a:lnTo>
                    <a:pt x="12222" y="3233"/>
                  </a:lnTo>
                  <a:lnTo>
                    <a:pt x="12039" y="3233"/>
                  </a:lnTo>
                  <a:lnTo>
                    <a:pt x="12039" y="3055"/>
                  </a:lnTo>
                  <a:close/>
                  <a:moveTo>
                    <a:pt x="13502" y="3055"/>
                  </a:moveTo>
                  <a:lnTo>
                    <a:pt x="13502" y="3233"/>
                  </a:lnTo>
                  <a:lnTo>
                    <a:pt x="12268" y="3233"/>
                  </a:lnTo>
                  <a:lnTo>
                    <a:pt x="12268" y="3055"/>
                  </a:lnTo>
                  <a:close/>
                  <a:moveTo>
                    <a:pt x="14051" y="3056"/>
                  </a:moveTo>
                  <a:lnTo>
                    <a:pt x="14051" y="3234"/>
                  </a:lnTo>
                  <a:lnTo>
                    <a:pt x="13549" y="3234"/>
                  </a:lnTo>
                  <a:lnTo>
                    <a:pt x="13549" y="3056"/>
                  </a:lnTo>
                  <a:close/>
                  <a:moveTo>
                    <a:pt x="14107" y="3278"/>
                  </a:moveTo>
                  <a:cubicBezTo>
                    <a:pt x="14189" y="3278"/>
                    <a:pt x="14256" y="3345"/>
                    <a:pt x="14256" y="3428"/>
                  </a:cubicBezTo>
                  <a:lnTo>
                    <a:pt x="14256" y="3520"/>
                  </a:lnTo>
                  <a:lnTo>
                    <a:pt x="11835" y="3520"/>
                  </a:lnTo>
                  <a:lnTo>
                    <a:pt x="11835" y="3428"/>
                  </a:lnTo>
                  <a:lnTo>
                    <a:pt x="11834" y="3428"/>
                  </a:lnTo>
                  <a:cubicBezTo>
                    <a:pt x="11834" y="3345"/>
                    <a:pt x="11899" y="3278"/>
                    <a:pt x="11983" y="3278"/>
                  </a:cubicBezTo>
                  <a:close/>
                  <a:moveTo>
                    <a:pt x="6056" y="4528"/>
                  </a:moveTo>
                  <a:lnTo>
                    <a:pt x="6056" y="4574"/>
                  </a:lnTo>
                  <a:lnTo>
                    <a:pt x="5726" y="4574"/>
                  </a:lnTo>
                  <a:lnTo>
                    <a:pt x="5726" y="4528"/>
                  </a:lnTo>
                  <a:close/>
                  <a:moveTo>
                    <a:pt x="6158" y="4619"/>
                  </a:moveTo>
                  <a:cubicBezTo>
                    <a:pt x="6213" y="4619"/>
                    <a:pt x="6257" y="4661"/>
                    <a:pt x="6261" y="4714"/>
                  </a:cubicBezTo>
                  <a:lnTo>
                    <a:pt x="5520" y="4714"/>
                  </a:lnTo>
                  <a:cubicBezTo>
                    <a:pt x="5525" y="4661"/>
                    <a:pt x="5571" y="4619"/>
                    <a:pt x="5625" y="4619"/>
                  </a:cubicBezTo>
                  <a:close/>
                  <a:moveTo>
                    <a:pt x="14255" y="3567"/>
                  </a:moveTo>
                  <a:lnTo>
                    <a:pt x="14255" y="4812"/>
                  </a:lnTo>
                  <a:lnTo>
                    <a:pt x="11834" y="4812"/>
                  </a:lnTo>
                  <a:lnTo>
                    <a:pt x="11834" y="3567"/>
                  </a:lnTo>
                  <a:close/>
                  <a:moveTo>
                    <a:pt x="6261" y="4760"/>
                  </a:moveTo>
                  <a:lnTo>
                    <a:pt x="6261" y="5031"/>
                  </a:lnTo>
                  <a:lnTo>
                    <a:pt x="5520" y="5031"/>
                  </a:lnTo>
                  <a:lnTo>
                    <a:pt x="5520" y="4760"/>
                  </a:lnTo>
                  <a:close/>
                  <a:moveTo>
                    <a:pt x="5075" y="4901"/>
                  </a:moveTo>
                  <a:lnTo>
                    <a:pt x="5075" y="5032"/>
                  </a:lnTo>
                  <a:lnTo>
                    <a:pt x="5058" y="5032"/>
                  </a:lnTo>
                  <a:lnTo>
                    <a:pt x="5058" y="4901"/>
                  </a:lnTo>
                  <a:close/>
                  <a:moveTo>
                    <a:pt x="5182" y="4901"/>
                  </a:moveTo>
                  <a:lnTo>
                    <a:pt x="5182" y="5032"/>
                  </a:lnTo>
                  <a:lnTo>
                    <a:pt x="5164" y="5032"/>
                  </a:lnTo>
                  <a:lnTo>
                    <a:pt x="5164" y="4901"/>
                  </a:lnTo>
                  <a:close/>
                  <a:moveTo>
                    <a:pt x="5286" y="4901"/>
                  </a:moveTo>
                  <a:lnTo>
                    <a:pt x="5286" y="5032"/>
                  </a:lnTo>
                  <a:lnTo>
                    <a:pt x="5269" y="5032"/>
                  </a:lnTo>
                  <a:lnTo>
                    <a:pt x="5269" y="4901"/>
                  </a:lnTo>
                  <a:close/>
                  <a:moveTo>
                    <a:pt x="14255" y="4857"/>
                  </a:moveTo>
                  <a:lnTo>
                    <a:pt x="14255" y="4951"/>
                  </a:lnTo>
                  <a:cubicBezTo>
                    <a:pt x="14255" y="5033"/>
                    <a:pt x="14189" y="5100"/>
                    <a:pt x="14106" y="5100"/>
                  </a:cubicBezTo>
                  <a:lnTo>
                    <a:pt x="11983" y="5100"/>
                  </a:lnTo>
                  <a:cubicBezTo>
                    <a:pt x="11900" y="5100"/>
                    <a:pt x="11834" y="5033"/>
                    <a:pt x="11834" y="4951"/>
                  </a:cubicBezTo>
                  <a:lnTo>
                    <a:pt x="11834" y="4857"/>
                  </a:lnTo>
                  <a:close/>
                  <a:moveTo>
                    <a:pt x="6831" y="5076"/>
                  </a:moveTo>
                  <a:cubicBezTo>
                    <a:pt x="6864" y="5076"/>
                    <a:pt x="6891" y="5102"/>
                    <a:pt x="6893" y="5136"/>
                  </a:cubicBezTo>
                  <a:lnTo>
                    <a:pt x="4892" y="5136"/>
                  </a:lnTo>
                  <a:cubicBezTo>
                    <a:pt x="4893" y="5102"/>
                    <a:pt x="4919" y="5076"/>
                    <a:pt x="4954" y="5076"/>
                  </a:cubicBezTo>
                  <a:close/>
                  <a:moveTo>
                    <a:pt x="6768" y="5181"/>
                  </a:moveTo>
                  <a:lnTo>
                    <a:pt x="6768" y="5192"/>
                  </a:lnTo>
                  <a:lnTo>
                    <a:pt x="5014" y="5192"/>
                  </a:lnTo>
                  <a:lnTo>
                    <a:pt x="5014" y="5181"/>
                  </a:lnTo>
                  <a:close/>
                  <a:moveTo>
                    <a:pt x="6811" y="5238"/>
                  </a:moveTo>
                  <a:lnTo>
                    <a:pt x="6811" y="5249"/>
                  </a:lnTo>
                  <a:lnTo>
                    <a:pt x="4971" y="5249"/>
                  </a:lnTo>
                  <a:lnTo>
                    <a:pt x="4971" y="5238"/>
                  </a:lnTo>
                  <a:close/>
                  <a:moveTo>
                    <a:pt x="6768" y="5294"/>
                  </a:moveTo>
                  <a:lnTo>
                    <a:pt x="6768" y="5311"/>
                  </a:lnTo>
                  <a:lnTo>
                    <a:pt x="5014" y="5311"/>
                  </a:lnTo>
                  <a:lnTo>
                    <a:pt x="5014" y="5294"/>
                  </a:lnTo>
                  <a:close/>
                  <a:moveTo>
                    <a:pt x="12222" y="5147"/>
                  </a:moveTo>
                  <a:lnTo>
                    <a:pt x="12222" y="5323"/>
                  </a:lnTo>
                  <a:lnTo>
                    <a:pt x="12039" y="5323"/>
                  </a:lnTo>
                  <a:lnTo>
                    <a:pt x="12039" y="5147"/>
                  </a:lnTo>
                  <a:close/>
                  <a:moveTo>
                    <a:pt x="13502" y="5147"/>
                  </a:moveTo>
                  <a:lnTo>
                    <a:pt x="13502" y="5323"/>
                  </a:lnTo>
                  <a:lnTo>
                    <a:pt x="12268" y="5323"/>
                  </a:lnTo>
                  <a:lnTo>
                    <a:pt x="12268" y="5147"/>
                  </a:lnTo>
                  <a:close/>
                  <a:moveTo>
                    <a:pt x="14051" y="5147"/>
                  </a:moveTo>
                  <a:lnTo>
                    <a:pt x="14051" y="5323"/>
                  </a:lnTo>
                  <a:lnTo>
                    <a:pt x="13549" y="5323"/>
                  </a:lnTo>
                  <a:lnTo>
                    <a:pt x="13549" y="5147"/>
                  </a:lnTo>
                  <a:close/>
                  <a:moveTo>
                    <a:pt x="6811" y="5357"/>
                  </a:moveTo>
                  <a:lnTo>
                    <a:pt x="6811" y="5368"/>
                  </a:lnTo>
                  <a:lnTo>
                    <a:pt x="4971" y="5368"/>
                  </a:lnTo>
                  <a:lnTo>
                    <a:pt x="4971" y="5357"/>
                  </a:lnTo>
                  <a:close/>
                  <a:moveTo>
                    <a:pt x="14051" y="5369"/>
                  </a:moveTo>
                  <a:lnTo>
                    <a:pt x="14051" y="5408"/>
                  </a:lnTo>
                  <a:lnTo>
                    <a:pt x="12039" y="5408"/>
                  </a:lnTo>
                  <a:lnTo>
                    <a:pt x="12039" y="5369"/>
                  </a:lnTo>
                  <a:close/>
                  <a:moveTo>
                    <a:pt x="6768" y="5412"/>
                  </a:moveTo>
                  <a:lnTo>
                    <a:pt x="6768" y="5429"/>
                  </a:lnTo>
                  <a:lnTo>
                    <a:pt x="5014" y="5429"/>
                  </a:lnTo>
                  <a:lnTo>
                    <a:pt x="5014" y="5412"/>
                  </a:lnTo>
                  <a:close/>
                  <a:moveTo>
                    <a:pt x="6811" y="5476"/>
                  </a:moveTo>
                  <a:lnTo>
                    <a:pt x="6811" y="5486"/>
                  </a:lnTo>
                  <a:lnTo>
                    <a:pt x="4971" y="5486"/>
                  </a:lnTo>
                  <a:lnTo>
                    <a:pt x="4971" y="5476"/>
                  </a:lnTo>
                  <a:close/>
                  <a:moveTo>
                    <a:pt x="12222" y="5455"/>
                  </a:moveTo>
                  <a:lnTo>
                    <a:pt x="12222" y="5495"/>
                  </a:lnTo>
                  <a:lnTo>
                    <a:pt x="12039" y="5495"/>
                  </a:lnTo>
                  <a:lnTo>
                    <a:pt x="12039" y="5455"/>
                  </a:lnTo>
                  <a:close/>
                  <a:moveTo>
                    <a:pt x="13502" y="5455"/>
                  </a:moveTo>
                  <a:lnTo>
                    <a:pt x="13502" y="5495"/>
                  </a:lnTo>
                  <a:lnTo>
                    <a:pt x="12268" y="5495"/>
                  </a:lnTo>
                  <a:lnTo>
                    <a:pt x="12268" y="5455"/>
                  </a:lnTo>
                  <a:close/>
                  <a:moveTo>
                    <a:pt x="14051" y="5455"/>
                  </a:moveTo>
                  <a:lnTo>
                    <a:pt x="14051" y="5495"/>
                  </a:lnTo>
                  <a:lnTo>
                    <a:pt x="13549" y="5495"/>
                  </a:lnTo>
                  <a:lnTo>
                    <a:pt x="13549" y="5455"/>
                  </a:lnTo>
                  <a:close/>
                  <a:moveTo>
                    <a:pt x="6768" y="5531"/>
                  </a:moveTo>
                  <a:lnTo>
                    <a:pt x="6768" y="5548"/>
                  </a:lnTo>
                  <a:lnTo>
                    <a:pt x="5014" y="5548"/>
                  </a:lnTo>
                  <a:lnTo>
                    <a:pt x="5014" y="5531"/>
                  </a:lnTo>
                  <a:close/>
                  <a:moveTo>
                    <a:pt x="14051" y="5540"/>
                  </a:moveTo>
                  <a:lnTo>
                    <a:pt x="14051" y="5580"/>
                  </a:lnTo>
                  <a:lnTo>
                    <a:pt x="12039" y="5580"/>
                  </a:lnTo>
                  <a:lnTo>
                    <a:pt x="12039" y="5540"/>
                  </a:lnTo>
                  <a:close/>
                  <a:moveTo>
                    <a:pt x="6811" y="5595"/>
                  </a:moveTo>
                  <a:lnTo>
                    <a:pt x="6811" y="5605"/>
                  </a:lnTo>
                  <a:lnTo>
                    <a:pt x="4971" y="5605"/>
                  </a:lnTo>
                  <a:lnTo>
                    <a:pt x="4971" y="5595"/>
                  </a:lnTo>
                  <a:close/>
                  <a:moveTo>
                    <a:pt x="12222" y="5626"/>
                  </a:moveTo>
                  <a:lnTo>
                    <a:pt x="12222" y="5665"/>
                  </a:lnTo>
                  <a:lnTo>
                    <a:pt x="12039" y="5665"/>
                  </a:lnTo>
                  <a:lnTo>
                    <a:pt x="12039" y="5626"/>
                  </a:lnTo>
                  <a:close/>
                  <a:moveTo>
                    <a:pt x="13502" y="5626"/>
                  </a:moveTo>
                  <a:lnTo>
                    <a:pt x="13502" y="5665"/>
                  </a:lnTo>
                  <a:lnTo>
                    <a:pt x="12268" y="5665"/>
                  </a:lnTo>
                  <a:lnTo>
                    <a:pt x="12268" y="5626"/>
                  </a:lnTo>
                  <a:close/>
                  <a:moveTo>
                    <a:pt x="14051" y="5626"/>
                  </a:moveTo>
                  <a:lnTo>
                    <a:pt x="14051" y="5665"/>
                  </a:lnTo>
                  <a:lnTo>
                    <a:pt x="13549" y="5665"/>
                  </a:lnTo>
                  <a:lnTo>
                    <a:pt x="13549" y="5626"/>
                  </a:lnTo>
                  <a:close/>
                  <a:moveTo>
                    <a:pt x="6768" y="5651"/>
                  </a:moveTo>
                  <a:lnTo>
                    <a:pt x="6768" y="5669"/>
                  </a:lnTo>
                  <a:lnTo>
                    <a:pt x="5014" y="5669"/>
                  </a:lnTo>
                  <a:lnTo>
                    <a:pt x="5014" y="5651"/>
                  </a:lnTo>
                  <a:close/>
                  <a:moveTo>
                    <a:pt x="6811" y="5713"/>
                  </a:moveTo>
                  <a:lnTo>
                    <a:pt x="6811" y="5723"/>
                  </a:lnTo>
                  <a:lnTo>
                    <a:pt x="4971" y="5723"/>
                  </a:lnTo>
                  <a:lnTo>
                    <a:pt x="4971" y="5713"/>
                  </a:lnTo>
                  <a:close/>
                  <a:moveTo>
                    <a:pt x="14049" y="5712"/>
                  </a:moveTo>
                  <a:lnTo>
                    <a:pt x="14049" y="5751"/>
                  </a:lnTo>
                  <a:lnTo>
                    <a:pt x="12057" y="5751"/>
                  </a:lnTo>
                  <a:cubicBezTo>
                    <a:pt x="12051" y="5749"/>
                    <a:pt x="12046" y="5745"/>
                    <a:pt x="12039" y="5742"/>
                  </a:cubicBezTo>
                  <a:lnTo>
                    <a:pt x="12039" y="5712"/>
                  </a:lnTo>
                  <a:close/>
                  <a:moveTo>
                    <a:pt x="6768" y="5770"/>
                  </a:moveTo>
                  <a:lnTo>
                    <a:pt x="6768" y="5787"/>
                  </a:lnTo>
                  <a:lnTo>
                    <a:pt x="5014" y="5787"/>
                  </a:lnTo>
                  <a:lnTo>
                    <a:pt x="5014" y="5770"/>
                  </a:lnTo>
                  <a:close/>
                  <a:moveTo>
                    <a:pt x="6847" y="5770"/>
                  </a:moveTo>
                  <a:cubicBezTo>
                    <a:pt x="6836" y="5775"/>
                    <a:pt x="6827" y="5781"/>
                    <a:pt x="6817" y="5787"/>
                  </a:cubicBezTo>
                  <a:lnTo>
                    <a:pt x="6815" y="5787"/>
                  </a:lnTo>
                  <a:lnTo>
                    <a:pt x="6815" y="5770"/>
                  </a:lnTo>
                  <a:close/>
                  <a:moveTo>
                    <a:pt x="9873" y="5544"/>
                  </a:moveTo>
                  <a:lnTo>
                    <a:pt x="9873" y="5788"/>
                  </a:lnTo>
                  <a:lnTo>
                    <a:pt x="9139" y="5788"/>
                  </a:lnTo>
                  <a:lnTo>
                    <a:pt x="9139" y="5544"/>
                  </a:lnTo>
                  <a:close/>
                  <a:moveTo>
                    <a:pt x="6740" y="5832"/>
                  </a:moveTo>
                  <a:cubicBezTo>
                    <a:pt x="6735" y="5835"/>
                    <a:pt x="6730" y="5839"/>
                    <a:pt x="6723" y="5843"/>
                  </a:cubicBezTo>
                  <a:lnTo>
                    <a:pt x="4972" y="5843"/>
                  </a:lnTo>
                  <a:lnTo>
                    <a:pt x="4972" y="5832"/>
                  </a:lnTo>
                  <a:close/>
                  <a:moveTo>
                    <a:pt x="12222" y="5798"/>
                  </a:moveTo>
                  <a:lnTo>
                    <a:pt x="12222" y="5849"/>
                  </a:lnTo>
                  <a:cubicBezTo>
                    <a:pt x="12194" y="5832"/>
                    <a:pt x="12168" y="5814"/>
                    <a:pt x="12140" y="5798"/>
                  </a:cubicBezTo>
                  <a:close/>
                  <a:moveTo>
                    <a:pt x="6654" y="5888"/>
                  </a:moveTo>
                  <a:cubicBezTo>
                    <a:pt x="6646" y="5893"/>
                    <a:pt x="6638" y="5898"/>
                    <a:pt x="6631" y="5906"/>
                  </a:cubicBezTo>
                  <a:lnTo>
                    <a:pt x="5014" y="5906"/>
                  </a:lnTo>
                  <a:lnTo>
                    <a:pt x="5014" y="5888"/>
                  </a:lnTo>
                  <a:close/>
                  <a:moveTo>
                    <a:pt x="6568" y="5951"/>
                  </a:moveTo>
                  <a:cubicBezTo>
                    <a:pt x="6564" y="5954"/>
                    <a:pt x="6561" y="5959"/>
                    <a:pt x="6556" y="5962"/>
                  </a:cubicBezTo>
                  <a:lnTo>
                    <a:pt x="4971" y="5962"/>
                  </a:lnTo>
                  <a:lnTo>
                    <a:pt x="4971" y="5951"/>
                  </a:lnTo>
                  <a:close/>
                  <a:moveTo>
                    <a:pt x="6498" y="6007"/>
                  </a:moveTo>
                  <a:cubicBezTo>
                    <a:pt x="6490" y="6012"/>
                    <a:pt x="6484" y="6019"/>
                    <a:pt x="6478" y="6024"/>
                  </a:cubicBezTo>
                  <a:lnTo>
                    <a:pt x="5013" y="6024"/>
                  </a:lnTo>
                  <a:lnTo>
                    <a:pt x="5013" y="6007"/>
                  </a:lnTo>
                  <a:close/>
                  <a:moveTo>
                    <a:pt x="6427" y="6070"/>
                  </a:moveTo>
                  <a:cubicBezTo>
                    <a:pt x="6422" y="6072"/>
                    <a:pt x="6420" y="6077"/>
                    <a:pt x="6415" y="6081"/>
                  </a:cubicBezTo>
                  <a:lnTo>
                    <a:pt x="4972" y="6081"/>
                  </a:lnTo>
                  <a:lnTo>
                    <a:pt x="4972" y="6070"/>
                  </a:lnTo>
                  <a:close/>
                  <a:moveTo>
                    <a:pt x="6367" y="6125"/>
                  </a:moveTo>
                  <a:cubicBezTo>
                    <a:pt x="6362" y="6130"/>
                    <a:pt x="6355" y="6138"/>
                    <a:pt x="6348" y="6143"/>
                  </a:cubicBezTo>
                  <a:lnTo>
                    <a:pt x="5014" y="6143"/>
                  </a:lnTo>
                  <a:lnTo>
                    <a:pt x="5014" y="6125"/>
                  </a:lnTo>
                  <a:close/>
                  <a:moveTo>
                    <a:pt x="6305" y="6188"/>
                  </a:moveTo>
                  <a:cubicBezTo>
                    <a:pt x="6302" y="6193"/>
                    <a:pt x="6299" y="6196"/>
                    <a:pt x="6295" y="6199"/>
                  </a:cubicBezTo>
                  <a:lnTo>
                    <a:pt x="4971" y="6199"/>
                  </a:lnTo>
                  <a:lnTo>
                    <a:pt x="4971" y="6188"/>
                  </a:lnTo>
                  <a:close/>
                  <a:moveTo>
                    <a:pt x="6255" y="6244"/>
                  </a:moveTo>
                  <a:cubicBezTo>
                    <a:pt x="6250" y="6250"/>
                    <a:pt x="6246" y="6256"/>
                    <a:pt x="6240" y="6261"/>
                  </a:cubicBezTo>
                  <a:lnTo>
                    <a:pt x="5014" y="6261"/>
                  </a:lnTo>
                  <a:lnTo>
                    <a:pt x="5014" y="6244"/>
                  </a:lnTo>
                  <a:close/>
                  <a:moveTo>
                    <a:pt x="13502" y="5797"/>
                  </a:moveTo>
                  <a:lnTo>
                    <a:pt x="13502" y="6314"/>
                  </a:lnTo>
                  <a:lnTo>
                    <a:pt x="12743" y="6314"/>
                  </a:lnTo>
                  <a:cubicBezTo>
                    <a:pt x="12607" y="6146"/>
                    <a:pt x="12448" y="5999"/>
                    <a:pt x="12268" y="5877"/>
                  </a:cubicBezTo>
                  <a:lnTo>
                    <a:pt x="12268" y="5797"/>
                  </a:lnTo>
                  <a:close/>
                  <a:moveTo>
                    <a:pt x="14051" y="5798"/>
                  </a:moveTo>
                  <a:lnTo>
                    <a:pt x="14051" y="6315"/>
                  </a:lnTo>
                  <a:lnTo>
                    <a:pt x="13549" y="6315"/>
                  </a:lnTo>
                  <a:lnTo>
                    <a:pt x="13549" y="5798"/>
                  </a:lnTo>
                  <a:close/>
                  <a:moveTo>
                    <a:pt x="6200" y="6308"/>
                  </a:moveTo>
                  <a:cubicBezTo>
                    <a:pt x="6198" y="6312"/>
                    <a:pt x="6195" y="6314"/>
                    <a:pt x="6193" y="6318"/>
                  </a:cubicBezTo>
                  <a:lnTo>
                    <a:pt x="4971" y="6318"/>
                  </a:lnTo>
                  <a:lnTo>
                    <a:pt x="4971" y="6308"/>
                  </a:lnTo>
                  <a:close/>
                  <a:moveTo>
                    <a:pt x="6157" y="6365"/>
                  </a:moveTo>
                  <a:cubicBezTo>
                    <a:pt x="6153" y="6370"/>
                    <a:pt x="6148" y="6375"/>
                    <a:pt x="6144" y="6381"/>
                  </a:cubicBezTo>
                  <a:lnTo>
                    <a:pt x="5016" y="6381"/>
                  </a:lnTo>
                  <a:lnTo>
                    <a:pt x="5016" y="6365"/>
                  </a:lnTo>
                  <a:close/>
                  <a:moveTo>
                    <a:pt x="1861" y="6129"/>
                  </a:moveTo>
                  <a:lnTo>
                    <a:pt x="1892" y="6161"/>
                  </a:lnTo>
                  <a:lnTo>
                    <a:pt x="1659" y="6394"/>
                  </a:lnTo>
                  <a:lnTo>
                    <a:pt x="1628" y="6363"/>
                  </a:lnTo>
                  <a:lnTo>
                    <a:pt x="1861" y="6129"/>
                  </a:lnTo>
                  <a:close/>
                  <a:moveTo>
                    <a:pt x="14257" y="6360"/>
                  </a:moveTo>
                  <a:cubicBezTo>
                    <a:pt x="14300" y="6360"/>
                    <a:pt x="14341" y="6387"/>
                    <a:pt x="14361" y="6425"/>
                  </a:cubicBezTo>
                  <a:lnTo>
                    <a:pt x="12826" y="6425"/>
                  </a:lnTo>
                  <a:cubicBezTo>
                    <a:pt x="12810" y="6404"/>
                    <a:pt x="12795" y="6381"/>
                    <a:pt x="12779" y="6360"/>
                  </a:cubicBezTo>
                  <a:close/>
                  <a:moveTo>
                    <a:pt x="6111" y="6426"/>
                  </a:moveTo>
                  <a:cubicBezTo>
                    <a:pt x="6109" y="6430"/>
                    <a:pt x="6105" y="6433"/>
                    <a:pt x="6103" y="6436"/>
                  </a:cubicBezTo>
                  <a:lnTo>
                    <a:pt x="4971" y="6436"/>
                  </a:lnTo>
                  <a:lnTo>
                    <a:pt x="4971" y="6426"/>
                  </a:lnTo>
                  <a:close/>
                  <a:moveTo>
                    <a:pt x="6072" y="6483"/>
                  </a:moveTo>
                  <a:cubicBezTo>
                    <a:pt x="6067" y="6488"/>
                    <a:pt x="6065" y="6494"/>
                    <a:pt x="6061" y="6500"/>
                  </a:cubicBezTo>
                  <a:lnTo>
                    <a:pt x="5014" y="6500"/>
                  </a:lnTo>
                  <a:lnTo>
                    <a:pt x="5014" y="6483"/>
                  </a:lnTo>
                  <a:close/>
                  <a:moveTo>
                    <a:pt x="6034" y="6545"/>
                  </a:moveTo>
                  <a:cubicBezTo>
                    <a:pt x="6029" y="6549"/>
                    <a:pt x="6028" y="6552"/>
                    <a:pt x="6025" y="6555"/>
                  </a:cubicBezTo>
                  <a:lnTo>
                    <a:pt x="4972" y="6555"/>
                  </a:lnTo>
                  <a:lnTo>
                    <a:pt x="4972" y="6545"/>
                  </a:lnTo>
                  <a:close/>
                  <a:moveTo>
                    <a:pt x="14371" y="6471"/>
                  </a:moveTo>
                  <a:cubicBezTo>
                    <a:pt x="14371" y="6472"/>
                    <a:pt x="14372" y="6473"/>
                    <a:pt x="14372" y="6475"/>
                  </a:cubicBezTo>
                  <a:lnTo>
                    <a:pt x="14372" y="6598"/>
                  </a:lnTo>
                  <a:lnTo>
                    <a:pt x="12938" y="6598"/>
                  </a:lnTo>
                  <a:cubicBezTo>
                    <a:pt x="12913" y="6554"/>
                    <a:pt x="12886" y="6512"/>
                    <a:pt x="12859" y="6471"/>
                  </a:cubicBezTo>
                  <a:close/>
                  <a:moveTo>
                    <a:pt x="5999" y="6602"/>
                  </a:moveTo>
                  <a:cubicBezTo>
                    <a:pt x="5997" y="6607"/>
                    <a:pt x="5993" y="6613"/>
                    <a:pt x="5989" y="6619"/>
                  </a:cubicBezTo>
                  <a:lnTo>
                    <a:pt x="5016" y="6619"/>
                  </a:lnTo>
                  <a:lnTo>
                    <a:pt x="5016" y="6602"/>
                  </a:lnTo>
                  <a:close/>
                  <a:moveTo>
                    <a:pt x="2072" y="6091"/>
                  </a:moveTo>
                  <a:cubicBezTo>
                    <a:pt x="2097" y="6091"/>
                    <a:pt x="2121" y="6101"/>
                    <a:pt x="2139" y="6115"/>
                  </a:cubicBezTo>
                  <a:lnTo>
                    <a:pt x="1616" y="6639"/>
                  </a:lnTo>
                  <a:cubicBezTo>
                    <a:pt x="1580" y="6599"/>
                    <a:pt x="1581" y="6539"/>
                    <a:pt x="1620" y="6499"/>
                  </a:cubicBezTo>
                  <a:lnTo>
                    <a:pt x="1998" y="6122"/>
                  </a:lnTo>
                  <a:cubicBezTo>
                    <a:pt x="2018" y="6102"/>
                    <a:pt x="2043" y="6091"/>
                    <a:pt x="2072" y="6091"/>
                  </a:cubicBezTo>
                  <a:close/>
                  <a:moveTo>
                    <a:pt x="5963" y="6663"/>
                  </a:moveTo>
                  <a:cubicBezTo>
                    <a:pt x="5962" y="6667"/>
                    <a:pt x="5961" y="6671"/>
                    <a:pt x="5958" y="6674"/>
                  </a:cubicBezTo>
                  <a:lnTo>
                    <a:pt x="4971" y="6674"/>
                  </a:lnTo>
                  <a:lnTo>
                    <a:pt x="4971" y="6663"/>
                  </a:lnTo>
                  <a:close/>
                  <a:moveTo>
                    <a:pt x="14212" y="6644"/>
                  </a:moveTo>
                  <a:lnTo>
                    <a:pt x="14212" y="6720"/>
                  </a:lnTo>
                  <a:lnTo>
                    <a:pt x="13002" y="6720"/>
                  </a:lnTo>
                  <a:cubicBezTo>
                    <a:pt x="12990" y="6694"/>
                    <a:pt x="12976" y="6668"/>
                    <a:pt x="12963" y="6644"/>
                  </a:cubicBezTo>
                  <a:close/>
                  <a:moveTo>
                    <a:pt x="5935" y="6720"/>
                  </a:moveTo>
                  <a:cubicBezTo>
                    <a:pt x="5931" y="6725"/>
                    <a:pt x="5928" y="6732"/>
                    <a:pt x="5925" y="6737"/>
                  </a:cubicBezTo>
                  <a:lnTo>
                    <a:pt x="5013" y="6737"/>
                  </a:lnTo>
                  <a:lnTo>
                    <a:pt x="5013" y="6720"/>
                  </a:lnTo>
                  <a:close/>
                  <a:moveTo>
                    <a:pt x="5904" y="6783"/>
                  </a:moveTo>
                  <a:cubicBezTo>
                    <a:pt x="5904" y="6786"/>
                    <a:pt x="5903" y="6790"/>
                    <a:pt x="5900" y="6794"/>
                  </a:cubicBezTo>
                  <a:lnTo>
                    <a:pt x="4971" y="6794"/>
                  </a:lnTo>
                  <a:lnTo>
                    <a:pt x="4971" y="6783"/>
                  </a:lnTo>
                  <a:close/>
                  <a:moveTo>
                    <a:pt x="5879" y="6839"/>
                  </a:moveTo>
                  <a:cubicBezTo>
                    <a:pt x="5877" y="6844"/>
                    <a:pt x="5876" y="6851"/>
                    <a:pt x="5872" y="6856"/>
                  </a:cubicBezTo>
                  <a:lnTo>
                    <a:pt x="5014" y="6856"/>
                  </a:lnTo>
                  <a:lnTo>
                    <a:pt x="5014" y="6839"/>
                  </a:lnTo>
                  <a:close/>
                  <a:moveTo>
                    <a:pt x="2171" y="6146"/>
                  </a:moveTo>
                  <a:lnTo>
                    <a:pt x="2362" y="6338"/>
                  </a:lnTo>
                  <a:lnTo>
                    <a:pt x="1838" y="6862"/>
                  </a:lnTo>
                  <a:lnTo>
                    <a:pt x="1647" y="6671"/>
                  </a:lnTo>
                  <a:lnTo>
                    <a:pt x="2171" y="6146"/>
                  </a:lnTo>
                  <a:close/>
                  <a:moveTo>
                    <a:pt x="14371" y="6766"/>
                  </a:moveTo>
                  <a:lnTo>
                    <a:pt x="14371" y="6889"/>
                  </a:lnTo>
                  <a:cubicBezTo>
                    <a:pt x="14371" y="6890"/>
                    <a:pt x="14369" y="6892"/>
                    <a:pt x="14369" y="6893"/>
                  </a:cubicBezTo>
                  <a:lnTo>
                    <a:pt x="13077" y="6893"/>
                  </a:lnTo>
                  <a:cubicBezTo>
                    <a:pt x="13060" y="6850"/>
                    <a:pt x="13042" y="6806"/>
                    <a:pt x="13023" y="6766"/>
                  </a:cubicBezTo>
                  <a:close/>
                  <a:moveTo>
                    <a:pt x="5855" y="6902"/>
                  </a:moveTo>
                  <a:cubicBezTo>
                    <a:pt x="5853" y="6905"/>
                    <a:pt x="5852" y="6909"/>
                    <a:pt x="5851" y="6913"/>
                  </a:cubicBezTo>
                  <a:lnTo>
                    <a:pt x="4972" y="6913"/>
                  </a:lnTo>
                  <a:lnTo>
                    <a:pt x="4972" y="6902"/>
                  </a:lnTo>
                  <a:close/>
                  <a:moveTo>
                    <a:pt x="5833" y="6957"/>
                  </a:moveTo>
                  <a:cubicBezTo>
                    <a:pt x="5830" y="6963"/>
                    <a:pt x="5829" y="6969"/>
                    <a:pt x="5828" y="6974"/>
                  </a:cubicBezTo>
                  <a:lnTo>
                    <a:pt x="5014" y="6974"/>
                  </a:lnTo>
                  <a:lnTo>
                    <a:pt x="5014" y="6957"/>
                  </a:lnTo>
                  <a:close/>
                  <a:moveTo>
                    <a:pt x="14361" y="6939"/>
                  </a:moveTo>
                  <a:cubicBezTo>
                    <a:pt x="14341" y="6977"/>
                    <a:pt x="14302" y="7004"/>
                    <a:pt x="14257" y="7004"/>
                  </a:cubicBezTo>
                  <a:lnTo>
                    <a:pt x="13120" y="7004"/>
                  </a:lnTo>
                  <a:cubicBezTo>
                    <a:pt x="13113" y="6983"/>
                    <a:pt x="13106" y="6960"/>
                    <a:pt x="13097" y="6939"/>
                  </a:cubicBezTo>
                  <a:close/>
                  <a:moveTo>
                    <a:pt x="5811" y="7021"/>
                  </a:moveTo>
                  <a:cubicBezTo>
                    <a:pt x="5812" y="7025"/>
                    <a:pt x="5810" y="7027"/>
                    <a:pt x="5809" y="7031"/>
                  </a:cubicBezTo>
                  <a:lnTo>
                    <a:pt x="4971" y="7031"/>
                  </a:lnTo>
                  <a:lnTo>
                    <a:pt x="4971" y="7021"/>
                  </a:lnTo>
                  <a:close/>
                  <a:moveTo>
                    <a:pt x="1580" y="6937"/>
                  </a:moveTo>
                  <a:lnTo>
                    <a:pt x="1673" y="7030"/>
                  </a:lnTo>
                  <a:lnTo>
                    <a:pt x="1660" y="7042"/>
                  </a:lnTo>
                  <a:lnTo>
                    <a:pt x="1569" y="6950"/>
                  </a:lnTo>
                  <a:lnTo>
                    <a:pt x="1580" y="6937"/>
                  </a:lnTo>
                  <a:close/>
                  <a:moveTo>
                    <a:pt x="5794" y="7078"/>
                  </a:moveTo>
                  <a:cubicBezTo>
                    <a:pt x="5793" y="7083"/>
                    <a:pt x="5792" y="7089"/>
                    <a:pt x="5789" y="7094"/>
                  </a:cubicBezTo>
                  <a:lnTo>
                    <a:pt x="5013" y="7094"/>
                  </a:lnTo>
                  <a:lnTo>
                    <a:pt x="5013" y="7078"/>
                  </a:lnTo>
                  <a:close/>
                  <a:moveTo>
                    <a:pt x="1505" y="7011"/>
                  </a:moveTo>
                  <a:lnTo>
                    <a:pt x="1597" y="7104"/>
                  </a:lnTo>
                  <a:lnTo>
                    <a:pt x="1586" y="7115"/>
                  </a:lnTo>
                  <a:lnTo>
                    <a:pt x="1494" y="7024"/>
                  </a:lnTo>
                  <a:lnTo>
                    <a:pt x="1505" y="7011"/>
                  </a:lnTo>
                  <a:close/>
                  <a:moveTo>
                    <a:pt x="5777" y="7140"/>
                  </a:moveTo>
                  <a:cubicBezTo>
                    <a:pt x="5776" y="7143"/>
                    <a:pt x="5776" y="7146"/>
                    <a:pt x="5774" y="7150"/>
                  </a:cubicBezTo>
                  <a:lnTo>
                    <a:pt x="4971" y="7150"/>
                  </a:lnTo>
                  <a:lnTo>
                    <a:pt x="4971" y="7140"/>
                  </a:lnTo>
                  <a:close/>
                  <a:moveTo>
                    <a:pt x="1430" y="7087"/>
                  </a:moveTo>
                  <a:lnTo>
                    <a:pt x="1522" y="7179"/>
                  </a:lnTo>
                  <a:lnTo>
                    <a:pt x="1511" y="7190"/>
                  </a:lnTo>
                  <a:lnTo>
                    <a:pt x="1418" y="7099"/>
                  </a:lnTo>
                  <a:lnTo>
                    <a:pt x="1430" y="7087"/>
                  </a:lnTo>
                  <a:close/>
                  <a:moveTo>
                    <a:pt x="5765" y="7196"/>
                  </a:moveTo>
                  <a:cubicBezTo>
                    <a:pt x="5763" y="7201"/>
                    <a:pt x="5762" y="7208"/>
                    <a:pt x="5761" y="7214"/>
                  </a:cubicBezTo>
                  <a:lnTo>
                    <a:pt x="5014" y="7214"/>
                  </a:lnTo>
                  <a:lnTo>
                    <a:pt x="5014" y="7196"/>
                  </a:lnTo>
                  <a:close/>
                  <a:moveTo>
                    <a:pt x="5750" y="7258"/>
                  </a:moveTo>
                  <a:cubicBezTo>
                    <a:pt x="5750" y="7262"/>
                    <a:pt x="5748" y="7266"/>
                    <a:pt x="5748" y="7268"/>
                  </a:cubicBezTo>
                  <a:lnTo>
                    <a:pt x="4971" y="7268"/>
                  </a:lnTo>
                  <a:lnTo>
                    <a:pt x="4971" y="7258"/>
                  </a:lnTo>
                  <a:close/>
                  <a:moveTo>
                    <a:pt x="5739" y="7315"/>
                  </a:moveTo>
                  <a:cubicBezTo>
                    <a:pt x="5738" y="7320"/>
                    <a:pt x="5736" y="7326"/>
                    <a:pt x="5736" y="7332"/>
                  </a:cubicBezTo>
                  <a:lnTo>
                    <a:pt x="5014" y="7332"/>
                  </a:lnTo>
                  <a:lnTo>
                    <a:pt x="5014" y="7315"/>
                  </a:lnTo>
                  <a:close/>
                  <a:moveTo>
                    <a:pt x="2828" y="6087"/>
                  </a:moveTo>
                  <a:lnTo>
                    <a:pt x="2835" y="6096"/>
                  </a:lnTo>
                  <a:lnTo>
                    <a:pt x="1595" y="7336"/>
                  </a:lnTo>
                  <a:lnTo>
                    <a:pt x="1587" y="7327"/>
                  </a:lnTo>
                  <a:lnTo>
                    <a:pt x="2828" y="6087"/>
                  </a:lnTo>
                  <a:close/>
                  <a:moveTo>
                    <a:pt x="9874" y="5834"/>
                  </a:moveTo>
                  <a:lnTo>
                    <a:pt x="9874" y="7380"/>
                  </a:lnTo>
                  <a:lnTo>
                    <a:pt x="9140" y="7380"/>
                  </a:lnTo>
                  <a:lnTo>
                    <a:pt x="9140" y="5834"/>
                  </a:lnTo>
                  <a:close/>
                  <a:moveTo>
                    <a:pt x="2839" y="5951"/>
                  </a:moveTo>
                  <a:cubicBezTo>
                    <a:pt x="2855" y="5951"/>
                    <a:pt x="2870" y="5956"/>
                    <a:pt x="2882" y="5968"/>
                  </a:cubicBezTo>
                  <a:lnTo>
                    <a:pt x="1467" y="7383"/>
                  </a:lnTo>
                  <a:cubicBezTo>
                    <a:pt x="1444" y="7359"/>
                    <a:pt x="1444" y="7321"/>
                    <a:pt x="1468" y="7298"/>
                  </a:cubicBezTo>
                  <a:lnTo>
                    <a:pt x="2796" y="5970"/>
                  </a:lnTo>
                  <a:cubicBezTo>
                    <a:pt x="2808" y="5959"/>
                    <a:pt x="2823" y="5951"/>
                    <a:pt x="2839" y="5951"/>
                  </a:cubicBezTo>
                  <a:close/>
                  <a:moveTo>
                    <a:pt x="5731" y="7377"/>
                  </a:moveTo>
                  <a:cubicBezTo>
                    <a:pt x="5730" y="7380"/>
                    <a:pt x="5729" y="7384"/>
                    <a:pt x="5729" y="7388"/>
                  </a:cubicBezTo>
                  <a:lnTo>
                    <a:pt x="4972" y="7388"/>
                  </a:lnTo>
                  <a:lnTo>
                    <a:pt x="4972" y="7377"/>
                  </a:lnTo>
                  <a:close/>
                  <a:moveTo>
                    <a:pt x="2896" y="6097"/>
                  </a:moveTo>
                  <a:lnTo>
                    <a:pt x="2904" y="6104"/>
                  </a:lnTo>
                  <a:lnTo>
                    <a:pt x="1602" y="7405"/>
                  </a:lnTo>
                  <a:lnTo>
                    <a:pt x="1595" y="7398"/>
                  </a:lnTo>
                  <a:lnTo>
                    <a:pt x="2896" y="6097"/>
                  </a:lnTo>
                  <a:close/>
                  <a:moveTo>
                    <a:pt x="2907" y="6166"/>
                  </a:moveTo>
                  <a:lnTo>
                    <a:pt x="2918" y="6178"/>
                  </a:lnTo>
                  <a:lnTo>
                    <a:pt x="1678" y="7419"/>
                  </a:lnTo>
                  <a:lnTo>
                    <a:pt x="1666" y="7407"/>
                  </a:lnTo>
                  <a:lnTo>
                    <a:pt x="2907" y="6166"/>
                  </a:lnTo>
                  <a:close/>
                  <a:moveTo>
                    <a:pt x="5723" y="7433"/>
                  </a:moveTo>
                  <a:cubicBezTo>
                    <a:pt x="5723" y="7438"/>
                    <a:pt x="5720" y="7443"/>
                    <a:pt x="5719" y="7451"/>
                  </a:cubicBezTo>
                  <a:lnTo>
                    <a:pt x="5013" y="7451"/>
                  </a:lnTo>
                  <a:lnTo>
                    <a:pt x="5013" y="7433"/>
                  </a:lnTo>
                  <a:close/>
                  <a:moveTo>
                    <a:pt x="2980" y="6181"/>
                  </a:moveTo>
                  <a:lnTo>
                    <a:pt x="2988" y="6188"/>
                  </a:lnTo>
                  <a:lnTo>
                    <a:pt x="1687" y="7490"/>
                  </a:lnTo>
                  <a:lnTo>
                    <a:pt x="1679" y="7482"/>
                  </a:lnTo>
                  <a:lnTo>
                    <a:pt x="2980" y="6181"/>
                  </a:lnTo>
                  <a:close/>
                  <a:moveTo>
                    <a:pt x="2991" y="6251"/>
                  </a:moveTo>
                  <a:lnTo>
                    <a:pt x="3003" y="6262"/>
                  </a:lnTo>
                  <a:lnTo>
                    <a:pt x="1763" y="7504"/>
                  </a:lnTo>
                  <a:lnTo>
                    <a:pt x="1750" y="7491"/>
                  </a:lnTo>
                  <a:lnTo>
                    <a:pt x="2991" y="6251"/>
                  </a:lnTo>
                  <a:close/>
                  <a:moveTo>
                    <a:pt x="5717" y="7495"/>
                  </a:moveTo>
                  <a:cubicBezTo>
                    <a:pt x="5715" y="7499"/>
                    <a:pt x="5715" y="7504"/>
                    <a:pt x="5715" y="7506"/>
                  </a:cubicBezTo>
                  <a:lnTo>
                    <a:pt x="4972" y="7506"/>
                  </a:lnTo>
                  <a:lnTo>
                    <a:pt x="4972" y="7495"/>
                  </a:lnTo>
                  <a:close/>
                  <a:moveTo>
                    <a:pt x="5712" y="7552"/>
                  </a:moveTo>
                  <a:cubicBezTo>
                    <a:pt x="5712" y="7557"/>
                    <a:pt x="5710" y="7564"/>
                    <a:pt x="5710" y="7569"/>
                  </a:cubicBezTo>
                  <a:lnTo>
                    <a:pt x="5014" y="7569"/>
                  </a:lnTo>
                  <a:lnTo>
                    <a:pt x="5014" y="7552"/>
                  </a:lnTo>
                  <a:close/>
                  <a:moveTo>
                    <a:pt x="3065" y="6265"/>
                  </a:moveTo>
                  <a:lnTo>
                    <a:pt x="3072" y="6273"/>
                  </a:lnTo>
                  <a:lnTo>
                    <a:pt x="1771" y="7574"/>
                  </a:lnTo>
                  <a:lnTo>
                    <a:pt x="1764" y="7567"/>
                  </a:lnTo>
                  <a:lnTo>
                    <a:pt x="3065" y="6265"/>
                  </a:lnTo>
                  <a:close/>
                  <a:moveTo>
                    <a:pt x="3076" y="6335"/>
                  </a:moveTo>
                  <a:lnTo>
                    <a:pt x="3087" y="6347"/>
                  </a:lnTo>
                  <a:lnTo>
                    <a:pt x="1846" y="7588"/>
                  </a:lnTo>
                  <a:lnTo>
                    <a:pt x="1834" y="7575"/>
                  </a:lnTo>
                  <a:lnTo>
                    <a:pt x="3076" y="6335"/>
                  </a:lnTo>
                  <a:close/>
                  <a:moveTo>
                    <a:pt x="5710" y="7615"/>
                  </a:moveTo>
                  <a:cubicBezTo>
                    <a:pt x="5709" y="7617"/>
                    <a:pt x="5709" y="7622"/>
                    <a:pt x="5709" y="7626"/>
                  </a:cubicBezTo>
                  <a:lnTo>
                    <a:pt x="4972" y="7626"/>
                  </a:lnTo>
                  <a:lnTo>
                    <a:pt x="4972" y="7615"/>
                  </a:lnTo>
                  <a:close/>
                  <a:moveTo>
                    <a:pt x="3149" y="6349"/>
                  </a:moveTo>
                  <a:lnTo>
                    <a:pt x="3157" y="6356"/>
                  </a:lnTo>
                  <a:lnTo>
                    <a:pt x="1855" y="7658"/>
                  </a:lnTo>
                  <a:lnTo>
                    <a:pt x="1848" y="7649"/>
                  </a:lnTo>
                  <a:lnTo>
                    <a:pt x="3149" y="6349"/>
                  </a:lnTo>
                  <a:close/>
                  <a:moveTo>
                    <a:pt x="3158" y="6419"/>
                  </a:moveTo>
                  <a:lnTo>
                    <a:pt x="3169" y="6431"/>
                  </a:lnTo>
                  <a:lnTo>
                    <a:pt x="1929" y="7672"/>
                  </a:lnTo>
                  <a:lnTo>
                    <a:pt x="1918" y="7660"/>
                  </a:lnTo>
                  <a:lnTo>
                    <a:pt x="3158" y="6419"/>
                  </a:lnTo>
                  <a:close/>
                  <a:moveTo>
                    <a:pt x="5708" y="7670"/>
                  </a:moveTo>
                  <a:lnTo>
                    <a:pt x="5708" y="7688"/>
                  </a:lnTo>
                  <a:lnTo>
                    <a:pt x="5016" y="7688"/>
                  </a:lnTo>
                  <a:lnTo>
                    <a:pt x="5016" y="7670"/>
                  </a:lnTo>
                  <a:close/>
                  <a:moveTo>
                    <a:pt x="3232" y="6433"/>
                  </a:moveTo>
                  <a:lnTo>
                    <a:pt x="3240" y="6441"/>
                  </a:lnTo>
                  <a:lnTo>
                    <a:pt x="1939" y="7742"/>
                  </a:lnTo>
                  <a:lnTo>
                    <a:pt x="1931" y="7733"/>
                  </a:lnTo>
                  <a:lnTo>
                    <a:pt x="3232" y="6433"/>
                  </a:lnTo>
                  <a:close/>
                  <a:moveTo>
                    <a:pt x="5707" y="7733"/>
                  </a:moveTo>
                  <a:lnTo>
                    <a:pt x="5707" y="7744"/>
                  </a:lnTo>
                  <a:lnTo>
                    <a:pt x="4971" y="7744"/>
                  </a:lnTo>
                  <a:lnTo>
                    <a:pt x="4971" y="7733"/>
                  </a:lnTo>
                  <a:close/>
                  <a:moveTo>
                    <a:pt x="3242" y="6503"/>
                  </a:moveTo>
                  <a:lnTo>
                    <a:pt x="3255" y="6514"/>
                  </a:lnTo>
                  <a:lnTo>
                    <a:pt x="2014" y="7755"/>
                  </a:lnTo>
                  <a:lnTo>
                    <a:pt x="2002" y="7743"/>
                  </a:lnTo>
                  <a:lnTo>
                    <a:pt x="3242" y="6503"/>
                  </a:lnTo>
                  <a:close/>
                  <a:moveTo>
                    <a:pt x="5707" y="7789"/>
                  </a:moveTo>
                  <a:lnTo>
                    <a:pt x="5707" y="7806"/>
                  </a:lnTo>
                  <a:lnTo>
                    <a:pt x="5014" y="7806"/>
                  </a:lnTo>
                  <a:lnTo>
                    <a:pt x="5014" y="7789"/>
                  </a:lnTo>
                  <a:close/>
                  <a:moveTo>
                    <a:pt x="9874" y="7426"/>
                  </a:moveTo>
                  <a:lnTo>
                    <a:pt x="9874" y="7815"/>
                  </a:lnTo>
                  <a:lnTo>
                    <a:pt x="9140" y="7815"/>
                  </a:lnTo>
                  <a:lnTo>
                    <a:pt x="9140" y="7426"/>
                  </a:lnTo>
                  <a:close/>
                  <a:moveTo>
                    <a:pt x="3316" y="6516"/>
                  </a:moveTo>
                  <a:lnTo>
                    <a:pt x="3325" y="6525"/>
                  </a:lnTo>
                  <a:lnTo>
                    <a:pt x="2023" y="7826"/>
                  </a:lnTo>
                  <a:lnTo>
                    <a:pt x="2016" y="7818"/>
                  </a:lnTo>
                  <a:lnTo>
                    <a:pt x="3316" y="6516"/>
                  </a:lnTo>
                  <a:close/>
                  <a:moveTo>
                    <a:pt x="3327" y="6587"/>
                  </a:moveTo>
                  <a:lnTo>
                    <a:pt x="3339" y="6599"/>
                  </a:lnTo>
                  <a:lnTo>
                    <a:pt x="2098" y="7839"/>
                  </a:lnTo>
                  <a:lnTo>
                    <a:pt x="2086" y="7827"/>
                  </a:lnTo>
                  <a:lnTo>
                    <a:pt x="3327" y="6587"/>
                  </a:lnTo>
                  <a:close/>
                  <a:moveTo>
                    <a:pt x="5707" y="7853"/>
                  </a:moveTo>
                  <a:lnTo>
                    <a:pt x="5707" y="7863"/>
                  </a:lnTo>
                  <a:lnTo>
                    <a:pt x="4971" y="7863"/>
                  </a:lnTo>
                  <a:lnTo>
                    <a:pt x="4971" y="7853"/>
                  </a:lnTo>
                  <a:close/>
                  <a:moveTo>
                    <a:pt x="3400" y="6601"/>
                  </a:moveTo>
                  <a:lnTo>
                    <a:pt x="3409" y="6609"/>
                  </a:lnTo>
                  <a:lnTo>
                    <a:pt x="2108" y="7911"/>
                  </a:lnTo>
                  <a:lnTo>
                    <a:pt x="2100" y="7902"/>
                  </a:lnTo>
                  <a:lnTo>
                    <a:pt x="3400" y="6601"/>
                  </a:lnTo>
                  <a:close/>
                  <a:moveTo>
                    <a:pt x="9640" y="7860"/>
                  </a:moveTo>
                  <a:lnTo>
                    <a:pt x="9684" y="7902"/>
                  </a:lnTo>
                  <a:lnTo>
                    <a:pt x="9675" y="7911"/>
                  </a:lnTo>
                  <a:lnTo>
                    <a:pt x="9626" y="7860"/>
                  </a:lnTo>
                  <a:close/>
                  <a:moveTo>
                    <a:pt x="3411" y="6671"/>
                  </a:moveTo>
                  <a:lnTo>
                    <a:pt x="3424" y="6683"/>
                  </a:lnTo>
                  <a:lnTo>
                    <a:pt x="2182" y="7923"/>
                  </a:lnTo>
                  <a:lnTo>
                    <a:pt x="2171" y="7912"/>
                  </a:lnTo>
                  <a:lnTo>
                    <a:pt x="3411" y="6671"/>
                  </a:lnTo>
                  <a:close/>
                  <a:moveTo>
                    <a:pt x="9561" y="7860"/>
                  </a:moveTo>
                  <a:lnTo>
                    <a:pt x="9612" y="7912"/>
                  </a:lnTo>
                  <a:lnTo>
                    <a:pt x="9600" y="7923"/>
                  </a:lnTo>
                  <a:lnTo>
                    <a:pt x="9537" y="7860"/>
                  </a:lnTo>
                  <a:close/>
                  <a:moveTo>
                    <a:pt x="8791" y="5417"/>
                  </a:moveTo>
                  <a:lnTo>
                    <a:pt x="8791" y="7927"/>
                  </a:lnTo>
                  <a:lnTo>
                    <a:pt x="8704" y="7927"/>
                  </a:lnTo>
                  <a:lnTo>
                    <a:pt x="8704" y="5417"/>
                  </a:lnTo>
                  <a:close/>
                  <a:moveTo>
                    <a:pt x="10310" y="5417"/>
                  </a:moveTo>
                  <a:lnTo>
                    <a:pt x="10310" y="7927"/>
                  </a:lnTo>
                  <a:lnTo>
                    <a:pt x="10222" y="7927"/>
                  </a:lnTo>
                  <a:lnTo>
                    <a:pt x="10222" y="5417"/>
                  </a:lnTo>
                  <a:close/>
                  <a:moveTo>
                    <a:pt x="5707" y="7907"/>
                  </a:moveTo>
                  <a:lnTo>
                    <a:pt x="5707" y="7933"/>
                  </a:lnTo>
                  <a:lnTo>
                    <a:pt x="5014" y="7933"/>
                  </a:lnTo>
                  <a:lnTo>
                    <a:pt x="5014" y="7907"/>
                  </a:lnTo>
                  <a:close/>
                  <a:moveTo>
                    <a:pt x="8327" y="7891"/>
                  </a:moveTo>
                  <a:lnTo>
                    <a:pt x="8355" y="7918"/>
                  </a:lnTo>
                  <a:lnTo>
                    <a:pt x="8355" y="7933"/>
                  </a:lnTo>
                  <a:lnTo>
                    <a:pt x="8317" y="7895"/>
                  </a:lnTo>
                  <a:cubicBezTo>
                    <a:pt x="8319" y="7894"/>
                    <a:pt x="8323" y="7892"/>
                    <a:pt x="8327" y="7891"/>
                  </a:cubicBezTo>
                  <a:close/>
                  <a:moveTo>
                    <a:pt x="14049" y="7048"/>
                  </a:moveTo>
                  <a:lnTo>
                    <a:pt x="14049" y="7922"/>
                  </a:lnTo>
                  <a:lnTo>
                    <a:pt x="14049" y="7922"/>
                  </a:lnTo>
                  <a:cubicBezTo>
                    <a:pt x="14030" y="7912"/>
                    <a:pt x="14008" y="7905"/>
                    <a:pt x="13986" y="7902"/>
                  </a:cubicBezTo>
                  <a:cubicBezTo>
                    <a:pt x="13983" y="7902"/>
                    <a:pt x="13980" y="7902"/>
                    <a:pt x="13977" y="7902"/>
                  </a:cubicBezTo>
                  <a:cubicBezTo>
                    <a:pt x="13948" y="7902"/>
                    <a:pt x="13910" y="7914"/>
                    <a:pt x="13872" y="7927"/>
                  </a:cubicBezTo>
                  <a:cubicBezTo>
                    <a:pt x="13832" y="7942"/>
                    <a:pt x="13790" y="7957"/>
                    <a:pt x="13754" y="7957"/>
                  </a:cubicBezTo>
                  <a:lnTo>
                    <a:pt x="13753" y="7957"/>
                  </a:lnTo>
                  <a:cubicBezTo>
                    <a:pt x="13717" y="7957"/>
                    <a:pt x="13675" y="7943"/>
                    <a:pt x="13634" y="7932"/>
                  </a:cubicBezTo>
                  <a:cubicBezTo>
                    <a:pt x="13602" y="7922"/>
                    <a:pt x="13574" y="7913"/>
                    <a:pt x="13548" y="7912"/>
                  </a:cubicBezTo>
                  <a:lnTo>
                    <a:pt x="13548" y="7048"/>
                  </a:lnTo>
                  <a:close/>
                  <a:moveTo>
                    <a:pt x="3485" y="6684"/>
                  </a:moveTo>
                  <a:lnTo>
                    <a:pt x="3493" y="6693"/>
                  </a:lnTo>
                  <a:lnTo>
                    <a:pt x="2192" y="7994"/>
                  </a:lnTo>
                  <a:lnTo>
                    <a:pt x="2185" y="7985"/>
                  </a:lnTo>
                  <a:lnTo>
                    <a:pt x="3485" y="6684"/>
                  </a:lnTo>
                  <a:close/>
                  <a:moveTo>
                    <a:pt x="9473" y="7860"/>
                  </a:moveTo>
                  <a:lnTo>
                    <a:pt x="9599" y="7987"/>
                  </a:lnTo>
                  <a:lnTo>
                    <a:pt x="9591" y="7995"/>
                  </a:lnTo>
                  <a:lnTo>
                    <a:pt x="9458" y="7860"/>
                  </a:lnTo>
                  <a:close/>
                  <a:moveTo>
                    <a:pt x="3494" y="6756"/>
                  </a:moveTo>
                  <a:lnTo>
                    <a:pt x="3506" y="6767"/>
                  </a:lnTo>
                  <a:lnTo>
                    <a:pt x="2266" y="8008"/>
                  </a:lnTo>
                  <a:lnTo>
                    <a:pt x="2254" y="7996"/>
                  </a:lnTo>
                  <a:lnTo>
                    <a:pt x="3494" y="6756"/>
                  </a:lnTo>
                  <a:close/>
                  <a:moveTo>
                    <a:pt x="9394" y="7860"/>
                  </a:moveTo>
                  <a:lnTo>
                    <a:pt x="9529" y="7996"/>
                  </a:lnTo>
                  <a:lnTo>
                    <a:pt x="9517" y="8008"/>
                  </a:lnTo>
                  <a:lnTo>
                    <a:pt x="9369" y="7860"/>
                  </a:lnTo>
                  <a:close/>
                  <a:moveTo>
                    <a:pt x="13981" y="7949"/>
                  </a:moveTo>
                  <a:cubicBezTo>
                    <a:pt x="14022" y="7953"/>
                    <a:pt x="14058" y="7974"/>
                    <a:pt x="14081" y="8004"/>
                  </a:cubicBezTo>
                  <a:cubicBezTo>
                    <a:pt x="14082" y="8006"/>
                    <a:pt x="14082" y="8007"/>
                    <a:pt x="14083" y="8008"/>
                  </a:cubicBezTo>
                  <a:cubicBezTo>
                    <a:pt x="14061" y="8007"/>
                    <a:pt x="14038" y="8006"/>
                    <a:pt x="14015" y="8006"/>
                  </a:cubicBezTo>
                  <a:cubicBezTo>
                    <a:pt x="14003" y="7999"/>
                    <a:pt x="13991" y="7994"/>
                    <a:pt x="13977" y="7992"/>
                  </a:cubicBezTo>
                  <a:cubicBezTo>
                    <a:pt x="13974" y="7992"/>
                    <a:pt x="13971" y="7991"/>
                    <a:pt x="13968" y="7991"/>
                  </a:cubicBezTo>
                  <a:cubicBezTo>
                    <a:pt x="13949" y="7991"/>
                    <a:pt x="13931" y="7998"/>
                    <a:pt x="13917" y="8008"/>
                  </a:cubicBezTo>
                  <a:cubicBezTo>
                    <a:pt x="13870" y="8010"/>
                    <a:pt x="13824" y="8013"/>
                    <a:pt x="13777" y="8020"/>
                  </a:cubicBezTo>
                  <a:lnTo>
                    <a:pt x="13777" y="8001"/>
                  </a:lnTo>
                  <a:cubicBezTo>
                    <a:pt x="13814" y="7996"/>
                    <a:pt x="13853" y="7983"/>
                    <a:pt x="13887" y="7971"/>
                  </a:cubicBezTo>
                  <a:cubicBezTo>
                    <a:pt x="13921" y="7959"/>
                    <a:pt x="13956" y="7949"/>
                    <a:pt x="13981" y="7949"/>
                  </a:cubicBezTo>
                  <a:close/>
                  <a:moveTo>
                    <a:pt x="8275" y="7918"/>
                  </a:moveTo>
                  <a:lnTo>
                    <a:pt x="8356" y="8000"/>
                  </a:lnTo>
                  <a:cubicBezTo>
                    <a:pt x="8356" y="8002"/>
                    <a:pt x="8356" y="8006"/>
                    <a:pt x="8357" y="8008"/>
                  </a:cubicBezTo>
                  <a:cubicBezTo>
                    <a:pt x="8359" y="8013"/>
                    <a:pt x="8360" y="8017"/>
                    <a:pt x="8361" y="8021"/>
                  </a:cubicBezTo>
                  <a:cubicBezTo>
                    <a:pt x="8362" y="8023"/>
                    <a:pt x="8362" y="8028"/>
                    <a:pt x="8364" y="8031"/>
                  </a:cubicBezTo>
                  <a:lnTo>
                    <a:pt x="8259" y="7926"/>
                  </a:lnTo>
                  <a:lnTo>
                    <a:pt x="8275" y="7918"/>
                  </a:lnTo>
                  <a:close/>
                  <a:moveTo>
                    <a:pt x="8745" y="7974"/>
                  </a:moveTo>
                  <a:lnTo>
                    <a:pt x="8789" y="8018"/>
                  </a:lnTo>
                  <a:lnTo>
                    <a:pt x="8789" y="8033"/>
                  </a:lnTo>
                  <a:lnTo>
                    <a:pt x="8730" y="7974"/>
                  </a:lnTo>
                  <a:close/>
                  <a:moveTo>
                    <a:pt x="13502" y="7048"/>
                  </a:moveTo>
                  <a:lnTo>
                    <a:pt x="13502" y="7917"/>
                  </a:lnTo>
                  <a:cubicBezTo>
                    <a:pt x="13456" y="7929"/>
                    <a:pt x="13417" y="7954"/>
                    <a:pt x="13391" y="7992"/>
                  </a:cubicBezTo>
                  <a:cubicBezTo>
                    <a:pt x="13389" y="7996"/>
                    <a:pt x="13386" y="8001"/>
                    <a:pt x="13384" y="8007"/>
                  </a:cubicBezTo>
                  <a:cubicBezTo>
                    <a:pt x="13366" y="8015"/>
                    <a:pt x="13349" y="8022"/>
                    <a:pt x="13331" y="8028"/>
                  </a:cubicBezTo>
                  <a:cubicBezTo>
                    <a:pt x="13312" y="8033"/>
                    <a:pt x="13292" y="8034"/>
                    <a:pt x="13273" y="8036"/>
                  </a:cubicBezTo>
                  <a:cubicBezTo>
                    <a:pt x="13260" y="8028"/>
                    <a:pt x="13247" y="8020"/>
                    <a:pt x="13231" y="8015"/>
                  </a:cubicBezTo>
                  <a:lnTo>
                    <a:pt x="13231" y="7693"/>
                  </a:lnTo>
                  <a:cubicBezTo>
                    <a:pt x="13231" y="7469"/>
                    <a:pt x="13196" y="7253"/>
                    <a:pt x="13134" y="7048"/>
                  </a:cubicBezTo>
                  <a:close/>
                  <a:moveTo>
                    <a:pt x="14341" y="8032"/>
                  </a:moveTo>
                  <a:cubicBezTo>
                    <a:pt x="14356" y="8032"/>
                    <a:pt x="14372" y="8034"/>
                    <a:pt x="14387" y="8039"/>
                  </a:cubicBezTo>
                  <a:cubicBezTo>
                    <a:pt x="14399" y="8043"/>
                    <a:pt x="14414" y="8057"/>
                    <a:pt x="14431" y="8071"/>
                  </a:cubicBezTo>
                  <a:cubicBezTo>
                    <a:pt x="14388" y="8058"/>
                    <a:pt x="14343" y="8047"/>
                    <a:pt x="14298" y="8037"/>
                  </a:cubicBezTo>
                  <a:cubicBezTo>
                    <a:pt x="14312" y="8034"/>
                    <a:pt x="14327" y="8032"/>
                    <a:pt x="14341" y="8032"/>
                  </a:cubicBezTo>
                  <a:close/>
                  <a:moveTo>
                    <a:pt x="3568" y="6769"/>
                  </a:moveTo>
                  <a:lnTo>
                    <a:pt x="3577" y="6777"/>
                  </a:lnTo>
                  <a:lnTo>
                    <a:pt x="2275" y="8078"/>
                  </a:lnTo>
                  <a:lnTo>
                    <a:pt x="2267" y="8070"/>
                  </a:lnTo>
                  <a:lnTo>
                    <a:pt x="3568" y="6769"/>
                  </a:lnTo>
                  <a:close/>
                  <a:moveTo>
                    <a:pt x="9304" y="7860"/>
                  </a:moveTo>
                  <a:lnTo>
                    <a:pt x="9515" y="8071"/>
                  </a:lnTo>
                  <a:lnTo>
                    <a:pt x="9506" y="8079"/>
                  </a:lnTo>
                  <a:lnTo>
                    <a:pt x="9289" y="7860"/>
                  </a:lnTo>
                  <a:close/>
                  <a:moveTo>
                    <a:pt x="8472" y="5254"/>
                  </a:moveTo>
                  <a:lnTo>
                    <a:pt x="8472" y="8089"/>
                  </a:lnTo>
                  <a:cubicBezTo>
                    <a:pt x="8429" y="8069"/>
                    <a:pt x="8399" y="8026"/>
                    <a:pt x="8399" y="7975"/>
                  </a:cubicBezTo>
                  <a:lnTo>
                    <a:pt x="8399" y="5368"/>
                  </a:lnTo>
                  <a:cubicBezTo>
                    <a:pt x="8399" y="5317"/>
                    <a:pt x="8429" y="5274"/>
                    <a:pt x="8472" y="5254"/>
                  </a:cubicBezTo>
                  <a:close/>
                  <a:moveTo>
                    <a:pt x="9992" y="5254"/>
                  </a:moveTo>
                  <a:lnTo>
                    <a:pt x="9992" y="8089"/>
                  </a:lnTo>
                  <a:cubicBezTo>
                    <a:pt x="9948" y="8069"/>
                    <a:pt x="9920" y="8026"/>
                    <a:pt x="9920" y="7975"/>
                  </a:cubicBezTo>
                  <a:lnTo>
                    <a:pt x="9920" y="5368"/>
                  </a:lnTo>
                  <a:cubicBezTo>
                    <a:pt x="9920" y="5317"/>
                    <a:pt x="9948" y="5274"/>
                    <a:pt x="9992" y="5254"/>
                  </a:cubicBezTo>
                  <a:close/>
                  <a:moveTo>
                    <a:pt x="9021" y="5255"/>
                  </a:moveTo>
                  <a:cubicBezTo>
                    <a:pt x="9066" y="5274"/>
                    <a:pt x="9094" y="5318"/>
                    <a:pt x="9094" y="5368"/>
                  </a:cubicBezTo>
                  <a:lnTo>
                    <a:pt x="9094" y="7976"/>
                  </a:lnTo>
                  <a:cubicBezTo>
                    <a:pt x="9094" y="8026"/>
                    <a:pt x="9066" y="8070"/>
                    <a:pt x="9021" y="8090"/>
                  </a:cubicBezTo>
                  <a:lnTo>
                    <a:pt x="9021" y="5255"/>
                  </a:lnTo>
                  <a:close/>
                  <a:moveTo>
                    <a:pt x="10542" y="5254"/>
                  </a:moveTo>
                  <a:cubicBezTo>
                    <a:pt x="10585" y="5274"/>
                    <a:pt x="10614" y="5317"/>
                    <a:pt x="10614" y="5368"/>
                  </a:cubicBezTo>
                  <a:lnTo>
                    <a:pt x="10614" y="7976"/>
                  </a:lnTo>
                  <a:cubicBezTo>
                    <a:pt x="10614" y="8026"/>
                    <a:pt x="10585" y="8070"/>
                    <a:pt x="10542" y="8090"/>
                  </a:cubicBezTo>
                  <a:lnTo>
                    <a:pt x="10542" y="5254"/>
                  </a:lnTo>
                  <a:close/>
                  <a:moveTo>
                    <a:pt x="3579" y="6839"/>
                  </a:moveTo>
                  <a:lnTo>
                    <a:pt x="3590" y="6851"/>
                  </a:lnTo>
                  <a:lnTo>
                    <a:pt x="2350" y="8091"/>
                  </a:lnTo>
                  <a:lnTo>
                    <a:pt x="2338" y="8079"/>
                  </a:lnTo>
                  <a:lnTo>
                    <a:pt x="3579" y="6839"/>
                  </a:lnTo>
                  <a:close/>
                  <a:moveTo>
                    <a:pt x="9225" y="7860"/>
                  </a:moveTo>
                  <a:lnTo>
                    <a:pt x="9444" y="8080"/>
                  </a:lnTo>
                  <a:lnTo>
                    <a:pt x="9433" y="8092"/>
                  </a:lnTo>
                  <a:lnTo>
                    <a:pt x="9201" y="7860"/>
                  </a:lnTo>
                  <a:close/>
                  <a:moveTo>
                    <a:pt x="8971" y="5244"/>
                  </a:moveTo>
                  <a:cubicBezTo>
                    <a:pt x="8973" y="5244"/>
                    <a:pt x="8974" y="5245"/>
                    <a:pt x="8977" y="5245"/>
                  </a:cubicBezTo>
                  <a:lnTo>
                    <a:pt x="8977" y="8100"/>
                  </a:lnTo>
                  <a:lnTo>
                    <a:pt x="8836" y="8100"/>
                  </a:lnTo>
                  <a:lnTo>
                    <a:pt x="8836" y="5244"/>
                  </a:lnTo>
                  <a:close/>
                  <a:moveTo>
                    <a:pt x="10497" y="5244"/>
                  </a:moveTo>
                  <a:lnTo>
                    <a:pt x="10497" y="8100"/>
                  </a:lnTo>
                  <a:lnTo>
                    <a:pt x="10355" y="8100"/>
                  </a:lnTo>
                  <a:lnTo>
                    <a:pt x="10355" y="5244"/>
                  </a:lnTo>
                  <a:close/>
                  <a:moveTo>
                    <a:pt x="8657" y="5244"/>
                  </a:moveTo>
                  <a:lnTo>
                    <a:pt x="8657" y="8101"/>
                  </a:lnTo>
                  <a:lnTo>
                    <a:pt x="8518" y="8101"/>
                  </a:lnTo>
                  <a:lnTo>
                    <a:pt x="8518" y="5244"/>
                  </a:lnTo>
                  <a:close/>
                  <a:moveTo>
                    <a:pt x="10179" y="5244"/>
                  </a:moveTo>
                  <a:lnTo>
                    <a:pt x="10179" y="8101"/>
                  </a:lnTo>
                  <a:lnTo>
                    <a:pt x="10038" y="8101"/>
                  </a:lnTo>
                  <a:lnTo>
                    <a:pt x="10038" y="5244"/>
                  </a:lnTo>
                  <a:close/>
                  <a:moveTo>
                    <a:pt x="13535" y="7958"/>
                  </a:moveTo>
                  <a:cubicBezTo>
                    <a:pt x="13556" y="7958"/>
                    <a:pt x="13588" y="7968"/>
                    <a:pt x="13622" y="7978"/>
                  </a:cubicBezTo>
                  <a:cubicBezTo>
                    <a:pt x="13656" y="7989"/>
                    <a:pt x="13696" y="8000"/>
                    <a:pt x="13733" y="8002"/>
                  </a:cubicBezTo>
                  <a:lnTo>
                    <a:pt x="13733" y="8026"/>
                  </a:lnTo>
                  <a:cubicBezTo>
                    <a:pt x="13697" y="8031"/>
                    <a:pt x="13660" y="8038"/>
                    <a:pt x="13626" y="8047"/>
                  </a:cubicBezTo>
                  <a:cubicBezTo>
                    <a:pt x="13611" y="8018"/>
                    <a:pt x="13581" y="7999"/>
                    <a:pt x="13545" y="7999"/>
                  </a:cubicBezTo>
                  <a:cubicBezTo>
                    <a:pt x="13542" y="7999"/>
                    <a:pt x="13538" y="7999"/>
                    <a:pt x="13533" y="8000"/>
                  </a:cubicBezTo>
                  <a:cubicBezTo>
                    <a:pt x="13507" y="8004"/>
                    <a:pt x="13485" y="8017"/>
                    <a:pt x="13472" y="8037"/>
                  </a:cubicBezTo>
                  <a:cubicBezTo>
                    <a:pt x="13460" y="8054"/>
                    <a:pt x="13455" y="8075"/>
                    <a:pt x="13459" y="8096"/>
                  </a:cubicBezTo>
                  <a:cubicBezTo>
                    <a:pt x="13444" y="8101"/>
                    <a:pt x="13428" y="8107"/>
                    <a:pt x="13414" y="8113"/>
                  </a:cubicBezTo>
                  <a:cubicBezTo>
                    <a:pt x="13414" y="8112"/>
                    <a:pt x="13413" y="8111"/>
                    <a:pt x="13413" y="8110"/>
                  </a:cubicBezTo>
                  <a:cubicBezTo>
                    <a:pt x="13404" y="8078"/>
                    <a:pt x="13409" y="8045"/>
                    <a:pt x="13429" y="8017"/>
                  </a:cubicBezTo>
                  <a:cubicBezTo>
                    <a:pt x="13450" y="7985"/>
                    <a:pt x="13486" y="7963"/>
                    <a:pt x="13527" y="7958"/>
                  </a:cubicBezTo>
                  <a:close/>
                  <a:moveTo>
                    <a:pt x="8704" y="8011"/>
                  </a:moveTo>
                  <a:lnTo>
                    <a:pt x="8791" y="8097"/>
                  </a:lnTo>
                  <a:lnTo>
                    <a:pt x="8791" y="8122"/>
                  </a:lnTo>
                  <a:lnTo>
                    <a:pt x="8704" y="8034"/>
                  </a:lnTo>
                  <a:lnTo>
                    <a:pt x="8704" y="8011"/>
                  </a:lnTo>
                  <a:close/>
                  <a:moveTo>
                    <a:pt x="13365" y="8065"/>
                  </a:moveTo>
                  <a:lnTo>
                    <a:pt x="13365" y="8065"/>
                  </a:lnTo>
                  <a:cubicBezTo>
                    <a:pt x="13362" y="8084"/>
                    <a:pt x="13364" y="8103"/>
                    <a:pt x="13367" y="8123"/>
                  </a:cubicBezTo>
                  <a:cubicBezTo>
                    <a:pt x="13369" y="8127"/>
                    <a:pt x="13370" y="8129"/>
                    <a:pt x="13371" y="8133"/>
                  </a:cubicBezTo>
                  <a:cubicBezTo>
                    <a:pt x="13362" y="8137"/>
                    <a:pt x="13355" y="8142"/>
                    <a:pt x="13345" y="8145"/>
                  </a:cubicBezTo>
                  <a:cubicBezTo>
                    <a:pt x="13345" y="8138"/>
                    <a:pt x="13344" y="8133"/>
                    <a:pt x="13343" y="8128"/>
                  </a:cubicBezTo>
                  <a:cubicBezTo>
                    <a:pt x="13338" y="8110"/>
                    <a:pt x="13328" y="8091"/>
                    <a:pt x="13318" y="8076"/>
                  </a:cubicBezTo>
                  <a:lnTo>
                    <a:pt x="13341" y="8073"/>
                  </a:lnTo>
                  <a:lnTo>
                    <a:pt x="13365" y="8065"/>
                  </a:lnTo>
                  <a:close/>
                  <a:moveTo>
                    <a:pt x="11038" y="5544"/>
                  </a:moveTo>
                  <a:cubicBezTo>
                    <a:pt x="12222" y="5544"/>
                    <a:pt x="13186" y="6508"/>
                    <a:pt x="13186" y="7693"/>
                  </a:cubicBezTo>
                  <a:lnTo>
                    <a:pt x="13186" y="8007"/>
                  </a:lnTo>
                  <a:cubicBezTo>
                    <a:pt x="13183" y="8007"/>
                    <a:pt x="13181" y="8006"/>
                    <a:pt x="13178" y="8006"/>
                  </a:cubicBezTo>
                  <a:cubicBezTo>
                    <a:pt x="13155" y="8006"/>
                    <a:pt x="13132" y="8009"/>
                    <a:pt x="13111" y="8017"/>
                  </a:cubicBezTo>
                  <a:cubicBezTo>
                    <a:pt x="13082" y="8028"/>
                    <a:pt x="13055" y="8054"/>
                    <a:pt x="13023" y="8087"/>
                  </a:cubicBezTo>
                  <a:cubicBezTo>
                    <a:pt x="12998" y="8112"/>
                    <a:pt x="12971" y="8139"/>
                    <a:pt x="12943" y="8156"/>
                  </a:cubicBezTo>
                  <a:lnTo>
                    <a:pt x="12943" y="7692"/>
                  </a:lnTo>
                  <a:cubicBezTo>
                    <a:pt x="12943" y="6642"/>
                    <a:pt x="12089" y="5788"/>
                    <a:pt x="11039" y="5788"/>
                  </a:cubicBezTo>
                  <a:lnTo>
                    <a:pt x="10661" y="5788"/>
                  </a:lnTo>
                  <a:lnTo>
                    <a:pt x="10661" y="5544"/>
                  </a:lnTo>
                  <a:close/>
                  <a:moveTo>
                    <a:pt x="3652" y="6853"/>
                  </a:moveTo>
                  <a:lnTo>
                    <a:pt x="3661" y="6861"/>
                  </a:lnTo>
                  <a:lnTo>
                    <a:pt x="2360" y="8163"/>
                  </a:lnTo>
                  <a:lnTo>
                    <a:pt x="2351" y="8154"/>
                  </a:lnTo>
                  <a:lnTo>
                    <a:pt x="3652" y="6853"/>
                  </a:lnTo>
                  <a:close/>
                  <a:moveTo>
                    <a:pt x="9140" y="7864"/>
                  </a:moveTo>
                  <a:lnTo>
                    <a:pt x="9432" y="8155"/>
                  </a:lnTo>
                  <a:lnTo>
                    <a:pt x="9424" y="8164"/>
                  </a:lnTo>
                  <a:lnTo>
                    <a:pt x="9140" y="7880"/>
                  </a:lnTo>
                  <a:lnTo>
                    <a:pt x="9140" y="7864"/>
                  </a:lnTo>
                  <a:close/>
                  <a:moveTo>
                    <a:pt x="3663" y="6924"/>
                  </a:moveTo>
                  <a:lnTo>
                    <a:pt x="3675" y="6935"/>
                  </a:lnTo>
                  <a:lnTo>
                    <a:pt x="2434" y="8175"/>
                  </a:lnTo>
                  <a:lnTo>
                    <a:pt x="2423" y="8164"/>
                  </a:lnTo>
                  <a:lnTo>
                    <a:pt x="3663" y="6924"/>
                  </a:lnTo>
                  <a:close/>
                  <a:moveTo>
                    <a:pt x="9140" y="7943"/>
                  </a:moveTo>
                  <a:lnTo>
                    <a:pt x="9361" y="8164"/>
                  </a:lnTo>
                  <a:lnTo>
                    <a:pt x="9348" y="8175"/>
                  </a:lnTo>
                  <a:lnTo>
                    <a:pt x="9140" y="7968"/>
                  </a:lnTo>
                  <a:lnTo>
                    <a:pt x="9140" y="7943"/>
                  </a:lnTo>
                  <a:close/>
                  <a:moveTo>
                    <a:pt x="13170" y="8165"/>
                  </a:moveTo>
                  <a:cubicBezTo>
                    <a:pt x="13176" y="8165"/>
                    <a:pt x="13183" y="8169"/>
                    <a:pt x="13186" y="8175"/>
                  </a:cubicBezTo>
                  <a:cubicBezTo>
                    <a:pt x="13190" y="8185"/>
                    <a:pt x="13185" y="8194"/>
                    <a:pt x="13175" y="8196"/>
                  </a:cubicBezTo>
                  <a:cubicBezTo>
                    <a:pt x="13173" y="8197"/>
                    <a:pt x="13171" y="8198"/>
                    <a:pt x="13169" y="8198"/>
                  </a:cubicBezTo>
                  <a:cubicBezTo>
                    <a:pt x="13163" y="8198"/>
                    <a:pt x="13156" y="8193"/>
                    <a:pt x="13153" y="8187"/>
                  </a:cubicBezTo>
                  <a:cubicBezTo>
                    <a:pt x="13152" y="8184"/>
                    <a:pt x="13152" y="8180"/>
                    <a:pt x="13153" y="8176"/>
                  </a:cubicBezTo>
                  <a:cubicBezTo>
                    <a:pt x="13154" y="8173"/>
                    <a:pt x="13158" y="8169"/>
                    <a:pt x="13164" y="8166"/>
                  </a:cubicBezTo>
                  <a:cubicBezTo>
                    <a:pt x="13166" y="8165"/>
                    <a:pt x="13167" y="8165"/>
                    <a:pt x="13170" y="8165"/>
                  </a:cubicBezTo>
                  <a:close/>
                  <a:moveTo>
                    <a:pt x="3737" y="6936"/>
                  </a:moveTo>
                  <a:lnTo>
                    <a:pt x="3745" y="6945"/>
                  </a:lnTo>
                  <a:lnTo>
                    <a:pt x="2444" y="8245"/>
                  </a:lnTo>
                  <a:lnTo>
                    <a:pt x="2435" y="8238"/>
                  </a:lnTo>
                  <a:lnTo>
                    <a:pt x="3737" y="6936"/>
                  </a:lnTo>
                  <a:close/>
                  <a:moveTo>
                    <a:pt x="9132" y="8023"/>
                  </a:moveTo>
                  <a:lnTo>
                    <a:pt x="9347" y="8239"/>
                  </a:lnTo>
                  <a:lnTo>
                    <a:pt x="9339" y="8247"/>
                  </a:lnTo>
                  <a:lnTo>
                    <a:pt x="9128" y="8036"/>
                  </a:lnTo>
                  <a:lnTo>
                    <a:pt x="9132" y="8023"/>
                  </a:lnTo>
                  <a:close/>
                  <a:moveTo>
                    <a:pt x="3746" y="7008"/>
                  </a:moveTo>
                  <a:lnTo>
                    <a:pt x="3758" y="7020"/>
                  </a:lnTo>
                  <a:lnTo>
                    <a:pt x="2518" y="8260"/>
                  </a:lnTo>
                  <a:lnTo>
                    <a:pt x="2506" y="8248"/>
                  </a:lnTo>
                  <a:lnTo>
                    <a:pt x="3746" y="7008"/>
                  </a:lnTo>
                  <a:close/>
                  <a:moveTo>
                    <a:pt x="9106" y="8078"/>
                  </a:moveTo>
                  <a:lnTo>
                    <a:pt x="9277" y="8248"/>
                  </a:lnTo>
                  <a:lnTo>
                    <a:pt x="9264" y="8260"/>
                  </a:lnTo>
                  <a:lnTo>
                    <a:pt x="9094" y="8090"/>
                  </a:lnTo>
                  <a:lnTo>
                    <a:pt x="9095" y="8089"/>
                  </a:lnTo>
                  <a:cubicBezTo>
                    <a:pt x="9099" y="8086"/>
                    <a:pt x="9102" y="8081"/>
                    <a:pt x="9105" y="8079"/>
                  </a:cubicBezTo>
                  <a:lnTo>
                    <a:pt x="9106" y="8078"/>
                  </a:lnTo>
                  <a:close/>
                  <a:moveTo>
                    <a:pt x="8355" y="5544"/>
                  </a:moveTo>
                  <a:lnTo>
                    <a:pt x="8355" y="5788"/>
                  </a:lnTo>
                  <a:lnTo>
                    <a:pt x="7901" y="5788"/>
                  </a:lnTo>
                  <a:cubicBezTo>
                    <a:pt x="6851" y="5788"/>
                    <a:pt x="5997" y="6642"/>
                    <a:pt x="5997" y="7693"/>
                  </a:cubicBezTo>
                  <a:lnTo>
                    <a:pt x="5997" y="8280"/>
                  </a:lnTo>
                  <a:lnTo>
                    <a:pt x="5752" y="8280"/>
                  </a:lnTo>
                  <a:lnTo>
                    <a:pt x="5752" y="7693"/>
                  </a:lnTo>
                  <a:cubicBezTo>
                    <a:pt x="5752" y="6508"/>
                    <a:pt x="6716" y="5544"/>
                    <a:pt x="7901" y="5544"/>
                  </a:cubicBezTo>
                  <a:close/>
                  <a:moveTo>
                    <a:pt x="8355" y="5834"/>
                  </a:moveTo>
                  <a:lnTo>
                    <a:pt x="8355" y="7390"/>
                  </a:lnTo>
                  <a:lnTo>
                    <a:pt x="8354" y="7390"/>
                  </a:lnTo>
                  <a:cubicBezTo>
                    <a:pt x="8164" y="7416"/>
                    <a:pt x="7988" y="7504"/>
                    <a:pt x="7850" y="7642"/>
                  </a:cubicBezTo>
                  <a:cubicBezTo>
                    <a:pt x="7681" y="7810"/>
                    <a:pt x="7589" y="8034"/>
                    <a:pt x="7589" y="8271"/>
                  </a:cubicBezTo>
                  <a:lnTo>
                    <a:pt x="7589" y="8280"/>
                  </a:lnTo>
                  <a:lnTo>
                    <a:pt x="6042" y="8280"/>
                  </a:lnTo>
                  <a:lnTo>
                    <a:pt x="6042" y="7693"/>
                  </a:lnTo>
                  <a:cubicBezTo>
                    <a:pt x="6042" y="6667"/>
                    <a:pt x="6877" y="5834"/>
                    <a:pt x="7901" y="5834"/>
                  </a:cubicBezTo>
                  <a:close/>
                  <a:moveTo>
                    <a:pt x="8353" y="7437"/>
                  </a:moveTo>
                  <a:lnTo>
                    <a:pt x="8353" y="7836"/>
                  </a:lnTo>
                  <a:cubicBezTo>
                    <a:pt x="8164" y="7890"/>
                    <a:pt x="8023" y="8064"/>
                    <a:pt x="8023" y="8271"/>
                  </a:cubicBezTo>
                  <a:lnTo>
                    <a:pt x="8023" y="8280"/>
                  </a:lnTo>
                  <a:lnTo>
                    <a:pt x="7633" y="8280"/>
                  </a:lnTo>
                  <a:lnTo>
                    <a:pt x="7633" y="8271"/>
                  </a:lnTo>
                  <a:cubicBezTo>
                    <a:pt x="7633" y="8047"/>
                    <a:pt x="7722" y="7834"/>
                    <a:pt x="7881" y="7674"/>
                  </a:cubicBezTo>
                  <a:cubicBezTo>
                    <a:pt x="8010" y="7546"/>
                    <a:pt x="8176" y="7463"/>
                    <a:pt x="8353" y="7437"/>
                  </a:cubicBezTo>
                  <a:close/>
                  <a:moveTo>
                    <a:pt x="8074" y="8222"/>
                  </a:moveTo>
                  <a:lnTo>
                    <a:pt x="8132" y="8280"/>
                  </a:lnTo>
                  <a:lnTo>
                    <a:pt x="8108" y="8280"/>
                  </a:lnTo>
                  <a:lnTo>
                    <a:pt x="8071" y="8243"/>
                  </a:lnTo>
                  <a:cubicBezTo>
                    <a:pt x="8071" y="8236"/>
                    <a:pt x="8072" y="8228"/>
                    <a:pt x="8074" y="8222"/>
                  </a:cubicBezTo>
                  <a:close/>
                  <a:moveTo>
                    <a:pt x="10660" y="7452"/>
                  </a:moveTo>
                  <a:cubicBezTo>
                    <a:pt x="11029" y="7543"/>
                    <a:pt x="11303" y="7875"/>
                    <a:pt x="11303" y="8271"/>
                  </a:cubicBezTo>
                  <a:lnTo>
                    <a:pt x="11303" y="8280"/>
                  </a:lnTo>
                  <a:lnTo>
                    <a:pt x="10914" y="8280"/>
                  </a:lnTo>
                  <a:lnTo>
                    <a:pt x="10914" y="8271"/>
                  </a:lnTo>
                  <a:cubicBezTo>
                    <a:pt x="10914" y="8092"/>
                    <a:pt x="10810" y="7938"/>
                    <a:pt x="10659" y="7863"/>
                  </a:cubicBezTo>
                  <a:lnTo>
                    <a:pt x="10659" y="7452"/>
                  </a:lnTo>
                  <a:close/>
                  <a:moveTo>
                    <a:pt x="11038" y="5834"/>
                  </a:moveTo>
                  <a:cubicBezTo>
                    <a:pt x="12063" y="5834"/>
                    <a:pt x="12896" y="6668"/>
                    <a:pt x="12896" y="7693"/>
                  </a:cubicBezTo>
                  <a:lnTo>
                    <a:pt x="12896" y="8176"/>
                  </a:lnTo>
                  <a:cubicBezTo>
                    <a:pt x="12866" y="8185"/>
                    <a:pt x="12836" y="8187"/>
                    <a:pt x="12805" y="8190"/>
                  </a:cubicBezTo>
                  <a:cubicBezTo>
                    <a:pt x="12763" y="8194"/>
                    <a:pt x="12727" y="8197"/>
                    <a:pt x="12704" y="8211"/>
                  </a:cubicBezTo>
                  <a:cubicBezTo>
                    <a:pt x="12674" y="8228"/>
                    <a:pt x="12651" y="8252"/>
                    <a:pt x="12634" y="8280"/>
                  </a:cubicBezTo>
                  <a:lnTo>
                    <a:pt x="11348" y="8280"/>
                  </a:lnTo>
                  <a:lnTo>
                    <a:pt x="11348" y="8271"/>
                  </a:lnTo>
                  <a:cubicBezTo>
                    <a:pt x="11348" y="7849"/>
                    <a:pt x="11052" y="7495"/>
                    <a:pt x="10659" y="7404"/>
                  </a:cubicBezTo>
                  <a:lnTo>
                    <a:pt x="10659" y="5834"/>
                  </a:lnTo>
                  <a:close/>
                  <a:moveTo>
                    <a:pt x="8087" y="8155"/>
                  </a:moveTo>
                  <a:lnTo>
                    <a:pt x="8212" y="8281"/>
                  </a:lnTo>
                  <a:cubicBezTo>
                    <a:pt x="8207" y="8281"/>
                    <a:pt x="8202" y="8280"/>
                    <a:pt x="8197" y="8280"/>
                  </a:cubicBezTo>
                  <a:lnTo>
                    <a:pt x="8083" y="8168"/>
                  </a:lnTo>
                  <a:lnTo>
                    <a:pt x="8087" y="8155"/>
                  </a:lnTo>
                  <a:close/>
                  <a:moveTo>
                    <a:pt x="13177" y="8052"/>
                  </a:moveTo>
                  <a:cubicBezTo>
                    <a:pt x="13234" y="8052"/>
                    <a:pt x="13285" y="8087"/>
                    <a:pt x="13300" y="8138"/>
                  </a:cubicBezTo>
                  <a:cubicBezTo>
                    <a:pt x="13302" y="8148"/>
                    <a:pt x="13301" y="8155"/>
                    <a:pt x="13301" y="8165"/>
                  </a:cubicBezTo>
                  <a:cubicBezTo>
                    <a:pt x="13286" y="8171"/>
                    <a:pt x="13271" y="8180"/>
                    <a:pt x="13258" y="8187"/>
                  </a:cubicBezTo>
                  <a:cubicBezTo>
                    <a:pt x="13259" y="8175"/>
                    <a:pt x="13258" y="8165"/>
                    <a:pt x="13253" y="8153"/>
                  </a:cubicBezTo>
                  <a:cubicBezTo>
                    <a:pt x="13242" y="8118"/>
                    <a:pt x="13207" y="8096"/>
                    <a:pt x="13171" y="8096"/>
                  </a:cubicBezTo>
                  <a:cubicBezTo>
                    <a:pt x="13160" y="8096"/>
                    <a:pt x="13150" y="8098"/>
                    <a:pt x="13139" y="8101"/>
                  </a:cubicBezTo>
                  <a:cubicBezTo>
                    <a:pt x="13116" y="8111"/>
                    <a:pt x="13097" y="8128"/>
                    <a:pt x="13089" y="8150"/>
                  </a:cubicBezTo>
                  <a:cubicBezTo>
                    <a:pt x="13079" y="8171"/>
                    <a:pt x="13079" y="8195"/>
                    <a:pt x="13087" y="8215"/>
                  </a:cubicBezTo>
                  <a:cubicBezTo>
                    <a:pt x="13096" y="8238"/>
                    <a:pt x="13113" y="8253"/>
                    <a:pt x="13134" y="8261"/>
                  </a:cubicBezTo>
                  <a:cubicBezTo>
                    <a:pt x="13115" y="8274"/>
                    <a:pt x="13095" y="8286"/>
                    <a:pt x="13076" y="8301"/>
                  </a:cubicBezTo>
                  <a:cubicBezTo>
                    <a:pt x="13074" y="8302"/>
                    <a:pt x="13071" y="8305"/>
                    <a:pt x="13069" y="8307"/>
                  </a:cubicBezTo>
                  <a:cubicBezTo>
                    <a:pt x="13054" y="8308"/>
                    <a:pt x="13039" y="8311"/>
                    <a:pt x="13023" y="8317"/>
                  </a:cubicBezTo>
                  <a:lnTo>
                    <a:pt x="12965" y="8196"/>
                  </a:lnTo>
                  <a:cubicBezTo>
                    <a:pt x="12997" y="8176"/>
                    <a:pt x="13027" y="8147"/>
                    <a:pt x="13053" y="8122"/>
                  </a:cubicBezTo>
                  <a:cubicBezTo>
                    <a:pt x="13078" y="8095"/>
                    <a:pt x="13106" y="8069"/>
                    <a:pt x="13124" y="8062"/>
                  </a:cubicBezTo>
                  <a:cubicBezTo>
                    <a:pt x="13141" y="8056"/>
                    <a:pt x="13159" y="8052"/>
                    <a:pt x="13177" y="8052"/>
                  </a:cubicBezTo>
                  <a:close/>
                  <a:moveTo>
                    <a:pt x="3821" y="7021"/>
                  </a:moveTo>
                  <a:lnTo>
                    <a:pt x="3830" y="7029"/>
                  </a:lnTo>
                  <a:lnTo>
                    <a:pt x="2528" y="8329"/>
                  </a:lnTo>
                  <a:lnTo>
                    <a:pt x="2520" y="8322"/>
                  </a:lnTo>
                  <a:lnTo>
                    <a:pt x="3821" y="7021"/>
                  </a:lnTo>
                  <a:close/>
                  <a:moveTo>
                    <a:pt x="9060" y="8122"/>
                  </a:moveTo>
                  <a:lnTo>
                    <a:pt x="9263" y="8323"/>
                  </a:lnTo>
                  <a:lnTo>
                    <a:pt x="9254" y="8331"/>
                  </a:lnTo>
                  <a:lnTo>
                    <a:pt x="9051" y="8127"/>
                  </a:lnTo>
                  <a:cubicBezTo>
                    <a:pt x="9053" y="8126"/>
                    <a:pt x="9057" y="8124"/>
                    <a:pt x="9060" y="8122"/>
                  </a:cubicBezTo>
                  <a:close/>
                  <a:moveTo>
                    <a:pt x="9003" y="8143"/>
                  </a:moveTo>
                  <a:lnTo>
                    <a:pt x="9193" y="8331"/>
                  </a:lnTo>
                  <a:lnTo>
                    <a:pt x="9182" y="8343"/>
                  </a:lnTo>
                  <a:lnTo>
                    <a:pt x="8984" y="8147"/>
                  </a:lnTo>
                  <a:lnTo>
                    <a:pt x="9003" y="8143"/>
                  </a:lnTo>
                  <a:close/>
                  <a:moveTo>
                    <a:pt x="3831" y="7092"/>
                  </a:moveTo>
                  <a:lnTo>
                    <a:pt x="3842" y="7104"/>
                  </a:lnTo>
                  <a:lnTo>
                    <a:pt x="2602" y="8344"/>
                  </a:lnTo>
                  <a:lnTo>
                    <a:pt x="2591" y="8332"/>
                  </a:lnTo>
                  <a:lnTo>
                    <a:pt x="3831" y="7092"/>
                  </a:lnTo>
                  <a:close/>
                  <a:moveTo>
                    <a:pt x="5707" y="7979"/>
                  </a:moveTo>
                  <a:lnTo>
                    <a:pt x="5707" y="8234"/>
                  </a:lnTo>
                  <a:cubicBezTo>
                    <a:pt x="5513" y="8250"/>
                    <a:pt x="5327" y="8292"/>
                    <a:pt x="5151" y="8356"/>
                  </a:cubicBezTo>
                  <a:lnTo>
                    <a:pt x="5151" y="7979"/>
                  </a:lnTo>
                  <a:close/>
                  <a:moveTo>
                    <a:pt x="8193" y="8324"/>
                  </a:moveTo>
                  <a:cubicBezTo>
                    <a:pt x="8243" y="8324"/>
                    <a:pt x="8287" y="8354"/>
                    <a:pt x="8307" y="8397"/>
                  </a:cubicBezTo>
                  <a:lnTo>
                    <a:pt x="5473" y="8397"/>
                  </a:lnTo>
                  <a:cubicBezTo>
                    <a:pt x="5493" y="8355"/>
                    <a:pt x="5536" y="8324"/>
                    <a:pt x="5586" y="8324"/>
                  </a:cubicBezTo>
                  <a:close/>
                  <a:moveTo>
                    <a:pt x="10744" y="8324"/>
                  </a:moveTo>
                  <a:lnTo>
                    <a:pt x="12615" y="8326"/>
                  </a:lnTo>
                  <a:cubicBezTo>
                    <a:pt x="12614" y="8331"/>
                    <a:pt x="12614" y="8338"/>
                    <a:pt x="12612" y="8343"/>
                  </a:cubicBezTo>
                  <a:cubicBezTo>
                    <a:pt x="12599" y="8355"/>
                    <a:pt x="12586" y="8367"/>
                    <a:pt x="12570" y="8377"/>
                  </a:cubicBezTo>
                  <a:cubicBezTo>
                    <a:pt x="12557" y="8385"/>
                    <a:pt x="12544" y="8392"/>
                    <a:pt x="12529" y="8397"/>
                  </a:cubicBezTo>
                  <a:lnTo>
                    <a:pt x="12515" y="8397"/>
                  </a:lnTo>
                  <a:cubicBezTo>
                    <a:pt x="12499" y="8392"/>
                    <a:pt x="12481" y="8388"/>
                    <a:pt x="12463" y="8388"/>
                  </a:cubicBezTo>
                  <a:cubicBezTo>
                    <a:pt x="12444" y="8388"/>
                    <a:pt x="12428" y="8392"/>
                    <a:pt x="12410" y="8397"/>
                  </a:cubicBezTo>
                  <a:lnTo>
                    <a:pt x="10631" y="8397"/>
                  </a:lnTo>
                  <a:cubicBezTo>
                    <a:pt x="10651" y="8354"/>
                    <a:pt x="10696" y="8324"/>
                    <a:pt x="10744" y="8324"/>
                  </a:cubicBezTo>
                  <a:close/>
                  <a:moveTo>
                    <a:pt x="3905" y="7105"/>
                  </a:moveTo>
                  <a:lnTo>
                    <a:pt x="3912" y="7113"/>
                  </a:lnTo>
                  <a:lnTo>
                    <a:pt x="2612" y="8414"/>
                  </a:lnTo>
                  <a:lnTo>
                    <a:pt x="2603" y="8406"/>
                  </a:lnTo>
                  <a:lnTo>
                    <a:pt x="3905" y="7105"/>
                  </a:lnTo>
                  <a:close/>
                  <a:moveTo>
                    <a:pt x="8918" y="8147"/>
                  </a:moveTo>
                  <a:lnTo>
                    <a:pt x="9178" y="8406"/>
                  </a:lnTo>
                  <a:lnTo>
                    <a:pt x="9171" y="8414"/>
                  </a:lnTo>
                  <a:lnTo>
                    <a:pt x="8903" y="8147"/>
                  </a:lnTo>
                  <a:close/>
                  <a:moveTo>
                    <a:pt x="3915" y="7177"/>
                  </a:moveTo>
                  <a:lnTo>
                    <a:pt x="3927" y="7188"/>
                  </a:lnTo>
                  <a:lnTo>
                    <a:pt x="2686" y="8428"/>
                  </a:lnTo>
                  <a:lnTo>
                    <a:pt x="2675" y="8417"/>
                  </a:lnTo>
                  <a:lnTo>
                    <a:pt x="3915" y="7177"/>
                  </a:lnTo>
                  <a:close/>
                  <a:moveTo>
                    <a:pt x="8839" y="8147"/>
                  </a:moveTo>
                  <a:lnTo>
                    <a:pt x="9109" y="8417"/>
                  </a:lnTo>
                  <a:lnTo>
                    <a:pt x="9097" y="8428"/>
                  </a:lnTo>
                  <a:lnTo>
                    <a:pt x="8815" y="8147"/>
                  </a:lnTo>
                  <a:close/>
                  <a:moveTo>
                    <a:pt x="12926" y="8215"/>
                  </a:moveTo>
                  <a:lnTo>
                    <a:pt x="12955" y="8274"/>
                  </a:lnTo>
                  <a:lnTo>
                    <a:pt x="12984" y="8334"/>
                  </a:lnTo>
                  <a:cubicBezTo>
                    <a:pt x="12950" y="8356"/>
                    <a:pt x="12923" y="8392"/>
                    <a:pt x="12900" y="8423"/>
                  </a:cubicBezTo>
                  <a:cubicBezTo>
                    <a:pt x="12883" y="8445"/>
                    <a:pt x="12865" y="8467"/>
                    <a:pt x="12854" y="8475"/>
                  </a:cubicBezTo>
                  <a:cubicBezTo>
                    <a:pt x="12833" y="8486"/>
                    <a:pt x="12810" y="8493"/>
                    <a:pt x="12786" y="8493"/>
                  </a:cubicBezTo>
                  <a:cubicBezTo>
                    <a:pt x="12739" y="8493"/>
                    <a:pt x="12696" y="8470"/>
                    <a:pt x="12673" y="8431"/>
                  </a:cubicBezTo>
                  <a:cubicBezTo>
                    <a:pt x="12656" y="8403"/>
                    <a:pt x="12651" y="8369"/>
                    <a:pt x="12660" y="8336"/>
                  </a:cubicBezTo>
                  <a:cubicBezTo>
                    <a:pt x="12669" y="8301"/>
                    <a:pt x="12693" y="8269"/>
                    <a:pt x="12727" y="8250"/>
                  </a:cubicBezTo>
                  <a:cubicBezTo>
                    <a:pt x="12743" y="8241"/>
                    <a:pt x="12778" y="8239"/>
                    <a:pt x="12810" y="8234"/>
                  </a:cubicBezTo>
                  <a:cubicBezTo>
                    <a:pt x="12847" y="8232"/>
                    <a:pt x="12891" y="8228"/>
                    <a:pt x="12926" y="8215"/>
                  </a:cubicBezTo>
                  <a:close/>
                  <a:moveTo>
                    <a:pt x="3989" y="7189"/>
                  </a:moveTo>
                  <a:lnTo>
                    <a:pt x="3996" y="7196"/>
                  </a:lnTo>
                  <a:lnTo>
                    <a:pt x="2696" y="8498"/>
                  </a:lnTo>
                  <a:lnTo>
                    <a:pt x="2688" y="8491"/>
                  </a:lnTo>
                  <a:lnTo>
                    <a:pt x="3989" y="7189"/>
                  </a:lnTo>
                  <a:close/>
                  <a:moveTo>
                    <a:pt x="8704" y="8100"/>
                  </a:moveTo>
                  <a:lnTo>
                    <a:pt x="9095" y="8492"/>
                  </a:lnTo>
                  <a:lnTo>
                    <a:pt x="9088" y="8498"/>
                  </a:lnTo>
                  <a:lnTo>
                    <a:pt x="8704" y="8115"/>
                  </a:lnTo>
                  <a:lnTo>
                    <a:pt x="8704" y="8100"/>
                  </a:lnTo>
                  <a:close/>
                  <a:moveTo>
                    <a:pt x="15110" y="8502"/>
                  </a:moveTo>
                  <a:lnTo>
                    <a:pt x="15110" y="8502"/>
                  </a:lnTo>
                  <a:cubicBezTo>
                    <a:pt x="15111" y="8502"/>
                    <a:pt x="15114" y="8503"/>
                    <a:pt x="15114" y="8503"/>
                  </a:cubicBezTo>
                  <a:cubicBezTo>
                    <a:pt x="15114" y="8503"/>
                    <a:pt x="15115" y="8505"/>
                    <a:pt x="15115" y="8506"/>
                  </a:cubicBezTo>
                  <a:lnTo>
                    <a:pt x="15110" y="8502"/>
                  </a:lnTo>
                  <a:close/>
                  <a:moveTo>
                    <a:pt x="3999" y="7259"/>
                  </a:moveTo>
                  <a:lnTo>
                    <a:pt x="4011" y="7272"/>
                  </a:lnTo>
                  <a:lnTo>
                    <a:pt x="2771" y="8512"/>
                  </a:lnTo>
                  <a:lnTo>
                    <a:pt x="2759" y="8500"/>
                  </a:lnTo>
                  <a:lnTo>
                    <a:pt x="3999" y="7259"/>
                  </a:lnTo>
                  <a:close/>
                  <a:moveTo>
                    <a:pt x="8671" y="8147"/>
                  </a:moveTo>
                  <a:lnTo>
                    <a:pt x="9024" y="8500"/>
                  </a:lnTo>
                  <a:lnTo>
                    <a:pt x="9013" y="8512"/>
                  </a:lnTo>
                  <a:lnTo>
                    <a:pt x="8647" y="8147"/>
                  </a:lnTo>
                  <a:close/>
                  <a:moveTo>
                    <a:pt x="12614" y="8403"/>
                  </a:moveTo>
                  <a:cubicBezTo>
                    <a:pt x="12617" y="8422"/>
                    <a:pt x="12625" y="8440"/>
                    <a:pt x="12635" y="8458"/>
                  </a:cubicBezTo>
                  <a:cubicBezTo>
                    <a:pt x="12644" y="8472"/>
                    <a:pt x="12659" y="8486"/>
                    <a:pt x="12673" y="8498"/>
                  </a:cubicBezTo>
                  <a:cubicBezTo>
                    <a:pt x="12667" y="8502"/>
                    <a:pt x="12659" y="8505"/>
                    <a:pt x="12652" y="8509"/>
                  </a:cubicBezTo>
                  <a:cubicBezTo>
                    <a:pt x="12646" y="8513"/>
                    <a:pt x="12641" y="8518"/>
                    <a:pt x="12633" y="8523"/>
                  </a:cubicBezTo>
                  <a:cubicBezTo>
                    <a:pt x="12630" y="8505"/>
                    <a:pt x="12623" y="8486"/>
                    <a:pt x="12612" y="8471"/>
                  </a:cubicBezTo>
                  <a:cubicBezTo>
                    <a:pt x="12602" y="8454"/>
                    <a:pt x="12589" y="8440"/>
                    <a:pt x="12573" y="8428"/>
                  </a:cubicBezTo>
                  <a:cubicBezTo>
                    <a:pt x="12580" y="8424"/>
                    <a:pt x="12588" y="8422"/>
                    <a:pt x="12595" y="8418"/>
                  </a:cubicBezTo>
                  <a:cubicBezTo>
                    <a:pt x="12602" y="8414"/>
                    <a:pt x="12607" y="8408"/>
                    <a:pt x="12614" y="8403"/>
                  </a:cubicBezTo>
                  <a:close/>
                  <a:moveTo>
                    <a:pt x="4073" y="7274"/>
                  </a:moveTo>
                  <a:lnTo>
                    <a:pt x="4081" y="7281"/>
                  </a:lnTo>
                  <a:lnTo>
                    <a:pt x="2780" y="8582"/>
                  </a:lnTo>
                  <a:lnTo>
                    <a:pt x="2772" y="8575"/>
                  </a:lnTo>
                  <a:lnTo>
                    <a:pt x="4073" y="7274"/>
                  </a:lnTo>
                  <a:close/>
                  <a:moveTo>
                    <a:pt x="8582" y="8147"/>
                  </a:moveTo>
                  <a:lnTo>
                    <a:pt x="9010" y="8575"/>
                  </a:lnTo>
                  <a:lnTo>
                    <a:pt x="9002" y="8582"/>
                  </a:lnTo>
                  <a:lnTo>
                    <a:pt x="8567" y="8147"/>
                  </a:lnTo>
                  <a:close/>
                  <a:moveTo>
                    <a:pt x="8318" y="8443"/>
                  </a:moveTo>
                  <a:lnTo>
                    <a:pt x="8318" y="8450"/>
                  </a:lnTo>
                  <a:lnTo>
                    <a:pt x="8318" y="8584"/>
                  </a:lnTo>
                  <a:lnTo>
                    <a:pt x="5461" y="8584"/>
                  </a:lnTo>
                  <a:lnTo>
                    <a:pt x="5461" y="8450"/>
                  </a:lnTo>
                  <a:lnTo>
                    <a:pt x="5461" y="8443"/>
                  </a:lnTo>
                  <a:close/>
                  <a:moveTo>
                    <a:pt x="12339" y="8443"/>
                  </a:moveTo>
                  <a:cubicBezTo>
                    <a:pt x="12327" y="8458"/>
                    <a:pt x="12315" y="8476"/>
                    <a:pt x="12301" y="8496"/>
                  </a:cubicBezTo>
                  <a:cubicBezTo>
                    <a:pt x="12280" y="8528"/>
                    <a:pt x="12258" y="8561"/>
                    <a:pt x="12231" y="8584"/>
                  </a:cubicBezTo>
                  <a:lnTo>
                    <a:pt x="10622" y="8584"/>
                  </a:lnTo>
                  <a:lnTo>
                    <a:pt x="10622" y="8450"/>
                  </a:lnTo>
                  <a:lnTo>
                    <a:pt x="10622" y="8443"/>
                  </a:lnTo>
                  <a:close/>
                  <a:moveTo>
                    <a:pt x="4083" y="7343"/>
                  </a:moveTo>
                  <a:lnTo>
                    <a:pt x="4094" y="7356"/>
                  </a:lnTo>
                  <a:lnTo>
                    <a:pt x="2853" y="8596"/>
                  </a:lnTo>
                  <a:lnTo>
                    <a:pt x="2842" y="8584"/>
                  </a:lnTo>
                  <a:lnTo>
                    <a:pt x="4083" y="7343"/>
                  </a:lnTo>
                  <a:close/>
                  <a:moveTo>
                    <a:pt x="8471" y="8138"/>
                  </a:moveTo>
                  <a:cubicBezTo>
                    <a:pt x="8474" y="8138"/>
                    <a:pt x="8476" y="8139"/>
                    <a:pt x="8478" y="8139"/>
                  </a:cubicBezTo>
                  <a:lnTo>
                    <a:pt x="8490" y="8144"/>
                  </a:lnTo>
                  <a:lnTo>
                    <a:pt x="8500" y="8147"/>
                  </a:lnTo>
                  <a:lnTo>
                    <a:pt x="8940" y="8586"/>
                  </a:lnTo>
                  <a:lnTo>
                    <a:pt x="8927" y="8597"/>
                  </a:lnTo>
                  <a:lnTo>
                    <a:pt x="8468" y="8138"/>
                  </a:lnTo>
                  <a:cubicBezTo>
                    <a:pt x="8469" y="8138"/>
                    <a:pt x="8470" y="8138"/>
                    <a:pt x="8471" y="8138"/>
                  </a:cubicBezTo>
                  <a:close/>
                  <a:moveTo>
                    <a:pt x="4158" y="7357"/>
                  </a:moveTo>
                  <a:lnTo>
                    <a:pt x="4164" y="7364"/>
                  </a:lnTo>
                  <a:lnTo>
                    <a:pt x="2865" y="8666"/>
                  </a:lnTo>
                  <a:lnTo>
                    <a:pt x="2856" y="8658"/>
                  </a:lnTo>
                  <a:lnTo>
                    <a:pt x="4158" y="7357"/>
                  </a:lnTo>
                  <a:close/>
                  <a:moveTo>
                    <a:pt x="8222" y="7955"/>
                  </a:moveTo>
                  <a:lnTo>
                    <a:pt x="8926" y="8659"/>
                  </a:lnTo>
                  <a:lnTo>
                    <a:pt x="8919" y="8667"/>
                  </a:lnTo>
                  <a:lnTo>
                    <a:pt x="8213" y="7962"/>
                  </a:lnTo>
                  <a:cubicBezTo>
                    <a:pt x="8217" y="7959"/>
                    <a:pt x="8219" y="7958"/>
                    <a:pt x="8222" y="7955"/>
                  </a:cubicBezTo>
                  <a:close/>
                  <a:moveTo>
                    <a:pt x="4167" y="7428"/>
                  </a:moveTo>
                  <a:lnTo>
                    <a:pt x="4179" y="7439"/>
                  </a:lnTo>
                  <a:lnTo>
                    <a:pt x="2939" y="8680"/>
                  </a:lnTo>
                  <a:lnTo>
                    <a:pt x="2926" y="8669"/>
                  </a:lnTo>
                  <a:lnTo>
                    <a:pt x="4167" y="7428"/>
                  </a:lnTo>
                  <a:close/>
                  <a:moveTo>
                    <a:pt x="8181" y="7992"/>
                  </a:moveTo>
                  <a:lnTo>
                    <a:pt x="8857" y="8669"/>
                  </a:lnTo>
                  <a:lnTo>
                    <a:pt x="8845" y="8680"/>
                  </a:lnTo>
                  <a:lnTo>
                    <a:pt x="8170" y="8006"/>
                  </a:lnTo>
                  <a:cubicBezTo>
                    <a:pt x="8173" y="8001"/>
                    <a:pt x="8177" y="7996"/>
                    <a:pt x="8181" y="7992"/>
                  </a:cubicBezTo>
                  <a:close/>
                  <a:moveTo>
                    <a:pt x="8191" y="8675"/>
                  </a:moveTo>
                  <a:lnTo>
                    <a:pt x="8230" y="8714"/>
                  </a:lnTo>
                  <a:lnTo>
                    <a:pt x="8207" y="8714"/>
                  </a:lnTo>
                  <a:lnTo>
                    <a:pt x="8191" y="8698"/>
                  </a:lnTo>
                  <a:lnTo>
                    <a:pt x="8191" y="8675"/>
                  </a:lnTo>
                  <a:close/>
                  <a:moveTo>
                    <a:pt x="8145" y="8629"/>
                  </a:moveTo>
                  <a:lnTo>
                    <a:pt x="8145" y="8716"/>
                  </a:lnTo>
                  <a:lnTo>
                    <a:pt x="5634" y="8716"/>
                  </a:lnTo>
                  <a:lnTo>
                    <a:pt x="5634" y="8629"/>
                  </a:lnTo>
                  <a:close/>
                  <a:moveTo>
                    <a:pt x="8224" y="8629"/>
                  </a:moveTo>
                  <a:lnTo>
                    <a:pt x="8312" y="8716"/>
                  </a:lnTo>
                  <a:lnTo>
                    <a:pt x="8297" y="8716"/>
                  </a:lnTo>
                  <a:lnTo>
                    <a:pt x="8209" y="8629"/>
                  </a:lnTo>
                  <a:close/>
                  <a:moveTo>
                    <a:pt x="12109" y="8629"/>
                  </a:moveTo>
                  <a:cubicBezTo>
                    <a:pt x="12106" y="8629"/>
                    <a:pt x="12105" y="8630"/>
                    <a:pt x="12103" y="8630"/>
                  </a:cubicBezTo>
                  <a:cubicBezTo>
                    <a:pt x="12064" y="8638"/>
                    <a:pt x="12031" y="8645"/>
                    <a:pt x="12010" y="8659"/>
                  </a:cubicBezTo>
                  <a:cubicBezTo>
                    <a:pt x="11988" y="8675"/>
                    <a:pt x="11971" y="8693"/>
                    <a:pt x="11957" y="8716"/>
                  </a:cubicBezTo>
                  <a:lnTo>
                    <a:pt x="10795" y="8716"/>
                  </a:lnTo>
                  <a:lnTo>
                    <a:pt x="10795" y="8629"/>
                  </a:lnTo>
                  <a:close/>
                  <a:moveTo>
                    <a:pt x="12464" y="8435"/>
                  </a:moveTo>
                  <a:cubicBezTo>
                    <a:pt x="12508" y="8435"/>
                    <a:pt x="12550" y="8456"/>
                    <a:pt x="12573" y="8493"/>
                  </a:cubicBezTo>
                  <a:cubicBezTo>
                    <a:pt x="12611" y="8554"/>
                    <a:pt x="12591" y="8634"/>
                    <a:pt x="12530" y="8675"/>
                  </a:cubicBezTo>
                  <a:cubicBezTo>
                    <a:pt x="12517" y="8683"/>
                    <a:pt x="12488" y="8688"/>
                    <a:pt x="12458" y="8693"/>
                  </a:cubicBezTo>
                  <a:cubicBezTo>
                    <a:pt x="12419" y="8700"/>
                    <a:pt x="12375" y="8708"/>
                    <a:pt x="12340" y="8725"/>
                  </a:cubicBezTo>
                  <a:lnTo>
                    <a:pt x="12288" y="8649"/>
                  </a:lnTo>
                  <a:lnTo>
                    <a:pt x="12266" y="8616"/>
                  </a:lnTo>
                  <a:cubicBezTo>
                    <a:pt x="12295" y="8590"/>
                    <a:pt x="12319" y="8554"/>
                    <a:pt x="12340" y="8520"/>
                  </a:cubicBezTo>
                  <a:cubicBezTo>
                    <a:pt x="12357" y="8494"/>
                    <a:pt x="12375" y="8466"/>
                    <a:pt x="12389" y="8458"/>
                  </a:cubicBezTo>
                  <a:cubicBezTo>
                    <a:pt x="12412" y="8443"/>
                    <a:pt x="12438" y="8435"/>
                    <a:pt x="12464" y="8435"/>
                  </a:cubicBezTo>
                  <a:close/>
                  <a:moveTo>
                    <a:pt x="4241" y="7441"/>
                  </a:moveTo>
                  <a:lnTo>
                    <a:pt x="4248" y="7449"/>
                  </a:lnTo>
                  <a:lnTo>
                    <a:pt x="2947" y="8750"/>
                  </a:lnTo>
                  <a:lnTo>
                    <a:pt x="2940" y="8743"/>
                  </a:lnTo>
                  <a:lnTo>
                    <a:pt x="4241" y="7441"/>
                  </a:lnTo>
                  <a:close/>
                  <a:moveTo>
                    <a:pt x="8140" y="8041"/>
                  </a:moveTo>
                  <a:lnTo>
                    <a:pt x="8842" y="8744"/>
                  </a:lnTo>
                  <a:lnTo>
                    <a:pt x="8835" y="8751"/>
                  </a:lnTo>
                  <a:lnTo>
                    <a:pt x="8134" y="8050"/>
                  </a:lnTo>
                  <a:cubicBezTo>
                    <a:pt x="8138" y="8048"/>
                    <a:pt x="8139" y="8043"/>
                    <a:pt x="8140" y="8041"/>
                  </a:cubicBezTo>
                  <a:close/>
                  <a:moveTo>
                    <a:pt x="4251" y="7511"/>
                  </a:moveTo>
                  <a:lnTo>
                    <a:pt x="4263" y="7523"/>
                  </a:lnTo>
                  <a:lnTo>
                    <a:pt x="3023" y="8764"/>
                  </a:lnTo>
                  <a:lnTo>
                    <a:pt x="3010" y="8751"/>
                  </a:lnTo>
                  <a:lnTo>
                    <a:pt x="4251" y="7511"/>
                  </a:lnTo>
                  <a:close/>
                  <a:moveTo>
                    <a:pt x="8112" y="8091"/>
                  </a:moveTo>
                  <a:lnTo>
                    <a:pt x="8772" y="8751"/>
                  </a:lnTo>
                  <a:lnTo>
                    <a:pt x="8761" y="8764"/>
                  </a:lnTo>
                  <a:lnTo>
                    <a:pt x="8104" y="8107"/>
                  </a:lnTo>
                  <a:lnTo>
                    <a:pt x="8112" y="8091"/>
                  </a:lnTo>
                  <a:close/>
                  <a:moveTo>
                    <a:pt x="4325" y="7526"/>
                  </a:moveTo>
                  <a:lnTo>
                    <a:pt x="4333" y="7533"/>
                  </a:lnTo>
                  <a:lnTo>
                    <a:pt x="3031" y="8834"/>
                  </a:lnTo>
                  <a:lnTo>
                    <a:pt x="3024" y="8827"/>
                  </a:lnTo>
                  <a:lnTo>
                    <a:pt x="4325" y="7526"/>
                  </a:lnTo>
                  <a:close/>
                  <a:moveTo>
                    <a:pt x="8364" y="8433"/>
                  </a:moveTo>
                  <a:lnTo>
                    <a:pt x="8758" y="8827"/>
                  </a:lnTo>
                  <a:lnTo>
                    <a:pt x="8750" y="8834"/>
                  </a:lnTo>
                  <a:lnTo>
                    <a:pt x="8364" y="8447"/>
                  </a:lnTo>
                  <a:lnTo>
                    <a:pt x="8364" y="8443"/>
                  </a:lnTo>
                  <a:lnTo>
                    <a:pt x="8366" y="8443"/>
                  </a:lnTo>
                  <a:lnTo>
                    <a:pt x="8364" y="8433"/>
                  </a:lnTo>
                  <a:close/>
                  <a:moveTo>
                    <a:pt x="4336" y="7595"/>
                  </a:moveTo>
                  <a:lnTo>
                    <a:pt x="4347" y="7607"/>
                  </a:lnTo>
                  <a:lnTo>
                    <a:pt x="3107" y="8848"/>
                  </a:lnTo>
                  <a:lnTo>
                    <a:pt x="3095" y="8835"/>
                  </a:lnTo>
                  <a:lnTo>
                    <a:pt x="4336" y="7595"/>
                  </a:lnTo>
                  <a:close/>
                  <a:moveTo>
                    <a:pt x="8363" y="8512"/>
                  </a:moveTo>
                  <a:lnTo>
                    <a:pt x="8688" y="8835"/>
                  </a:lnTo>
                  <a:lnTo>
                    <a:pt x="8676" y="8848"/>
                  </a:lnTo>
                  <a:lnTo>
                    <a:pt x="8363" y="8535"/>
                  </a:lnTo>
                  <a:lnTo>
                    <a:pt x="8363" y="8512"/>
                  </a:lnTo>
                  <a:close/>
                  <a:moveTo>
                    <a:pt x="8319" y="8762"/>
                  </a:moveTo>
                  <a:lnTo>
                    <a:pt x="8319" y="8896"/>
                  </a:lnTo>
                  <a:lnTo>
                    <a:pt x="8319" y="8902"/>
                  </a:lnTo>
                  <a:lnTo>
                    <a:pt x="5461" y="8902"/>
                  </a:lnTo>
                  <a:lnTo>
                    <a:pt x="5461" y="8896"/>
                  </a:lnTo>
                  <a:lnTo>
                    <a:pt x="5461" y="8762"/>
                  </a:lnTo>
                  <a:close/>
                  <a:moveTo>
                    <a:pt x="11939" y="8762"/>
                  </a:moveTo>
                  <a:cubicBezTo>
                    <a:pt x="11937" y="8767"/>
                    <a:pt x="11935" y="8772"/>
                    <a:pt x="11934" y="8780"/>
                  </a:cubicBezTo>
                  <a:cubicBezTo>
                    <a:pt x="11932" y="8786"/>
                    <a:pt x="11932" y="8792"/>
                    <a:pt x="11932" y="8799"/>
                  </a:cubicBezTo>
                  <a:cubicBezTo>
                    <a:pt x="11920" y="8812"/>
                    <a:pt x="11909" y="8824"/>
                    <a:pt x="11894" y="8833"/>
                  </a:cubicBezTo>
                  <a:cubicBezTo>
                    <a:pt x="11878" y="8844"/>
                    <a:pt x="11862" y="8853"/>
                    <a:pt x="11845" y="8860"/>
                  </a:cubicBezTo>
                  <a:cubicBezTo>
                    <a:pt x="11829" y="8855"/>
                    <a:pt x="11812" y="8853"/>
                    <a:pt x="11795" y="8853"/>
                  </a:cubicBezTo>
                  <a:cubicBezTo>
                    <a:pt x="11758" y="8853"/>
                    <a:pt x="11721" y="8864"/>
                    <a:pt x="11690" y="8886"/>
                  </a:cubicBezTo>
                  <a:cubicBezTo>
                    <a:pt x="11685" y="8889"/>
                    <a:pt x="11679" y="8896"/>
                    <a:pt x="11674" y="8902"/>
                  </a:cubicBezTo>
                  <a:lnTo>
                    <a:pt x="10622" y="8902"/>
                  </a:lnTo>
                  <a:lnTo>
                    <a:pt x="10622" y="8896"/>
                  </a:lnTo>
                  <a:lnTo>
                    <a:pt x="10622" y="8762"/>
                  </a:lnTo>
                  <a:close/>
                  <a:moveTo>
                    <a:pt x="4410" y="7610"/>
                  </a:moveTo>
                  <a:lnTo>
                    <a:pt x="4417" y="7617"/>
                  </a:lnTo>
                  <a:lnTo>
                    <a:pt x="3116" y="8919"/>
                  </a:lnTo>
                  <a:lnTo>
                    <a:pt x="3108" y="8911"/>
                  </a:lnTo>
                  <a:lnTo>
                    <a:pt x="4410" y="7610"/>
                  </a:lnTo>
                  <a:close/>
                  <a:moveTo>
                    <a:pt x="8364" y="8601"/>
                  </a:moveTo>
                  <a:lnTo>
                    <a:pt x="8675" y="8912"/>
                  </a:lnTo>
                  <a:lnTo>
                    <a:pt x="8667" y="8920"/>
                  </a:lnTo>
                  <a:lnTo>
                    <a:pt x="8364" y="8616"/>
                  </a:lnTo>
                  <a:lnTo>
                    <a:pt x="8364" y="8601"/>
                  </a:lnTo>
                  <a:close/>
                  <a:moveTo>
                    <a:pt x="12227" y="8640"/>
                  </a:moveTo>
                  <a:lnTo>
                    <a:pt x="12303" y="8751"/>
                  </a:lnTo>
                  <a:cubicBezTo>
                    <a:pt x="12273" y="8777"/>
                    <a:pt x="12250" y="8816"/>
                    <a:pt x="12229" y="8849"/>
                  </a:cubicBezTo>
                  <a:cubicBezTo>
                    <a:pt x="12212" y="8874"/>
                    <a:pt x="12198" y="8901"/>
                    <a:pt x="12185" y="8908"/>
                  </a:cubicBezTo>
                  <a:cubicBezTo>
                    <a:pt x="12162" y="8924"/>
                    <a:pt x="12135" y="8932"/>
                    <a:pt x="12108" y="8932"/>
                  </a:cubicBezTo>
                  <a:cubicBezTo>
                    <a:pt x="12066" y="8932"/>
                    <a:pt x="12025" y="8914"/>
                    <a:pt x="12000" y="8880"/>
                  </a:cubicBezTo>
                  <a:cubicBezTo>
                    <a:pt x="11981" y="8851"/>
                    <a:pt x="11974" y="8819"/>
                    <a:pt x="11979" y="8784"/>
                  </a:cubicBezTo>
                  <a:cubicBezTo>
                    <a:pt x="11987" y="8749"/>
                    <a:pt x="12006" y="8715"/>
                    <a:pt x="12037" y="8695"/>
                  </a:cubicBezTo>
                  <a:cubicBezTo>
                    <a:pt x="12051" y="8686"/>
                    <a:pt x="12083" y="8678"/>
                    <a:pt x="12113" y="8674"/>
                  </a:cubicBezTo>
                  <a:cubicBezTo>
                    <a:pt x="12150" y="8667"/>
                    <a:pt x="12192" y="8659"/>
                    <a:pt x="12227" y="8640"/>
                  </a:cubicBezTo>
                  <a:close/>
                  <a:moveTo>
                    <a:pt x="4418" y="7680"/>
                  </a:moveTo>
                  <a:lnTo>
                    <a:pt x="4430" y="7691"/>
                  </a:lnTo>
                  <a:lnTo>
                    <a:pt x="3190" y="8932"/>
                  </a:lnTo>
                  <a:lnTo>
                    <a:pt x="3178" y="8920"/>
                  </a:lnTo>
                  <a:lnTo>
                    <a:pt x="4418" y="7680"/>
                  </a:lnTo>
                  <a:close/>
                  <a:moveTo>
                    <a:pt x="8313" y="8629"/>
                  </a:moveTo>
                  <a:lnTo>
                    <a:pt x="8604" y="8920"/>
                  </a:lnTo>
                  <a:lnTo>
                    <a:pt x="8592" y="8932"/>
                  </a:lnTo>
                  <a:lnTo>
                    <a:pt x="8288" y="8629"/>
                  </a:lnTo>
                  <a:close/>
                  <a:moveTo>
                    <a:pt x="11937" y="8856"/>
                  </a:moveTo>
                  <a:cubicBezTo>
                    <a:pt x="11942" y="8874"/>
                    <a:pt x="11951" y="8891"/>
                    <a:pt x="11961" y="8907"/>
                  </a:cubicBezTo>
                  <a:cubicBezTo>
                    <a:pt x="11973" y="8923"/>
                    <a:pt x="11988" y="8936"/>
                    <a:pt x="12002" y="8946"/>
                  </a:cubicBezTo>
                  <a:cubicBezTo>
                    <a:pt x="11995" y="8950"/>
                    <a:pt x="11988" y="8954"/>
                    <a:pt x="11980" y="8959"/>
                  </a:cubicBezTo>
                  <a:cubicBezTo>
                    <a:pt x="11974" y="8964"/>
                    <a:pt x="11969" y="8968"/>
                    <a:pt x="11962" y="8975"/>
                  </a:cubicBezTo>
                  <a:cubicBezTo>
                    <a:pt x="11957" y="8956"/>
                    <a:pt x="11949" y="8939"/>
                    <a:pt x="11939" y="8923"/>
                  </a:cubicBezTo>
                  <a:cubicBezTo>
                    <a:pt x="11927" y="8907"/>
                    <a:pt x="11913" y="8893"/>
                    <a:pt x="11896" y="8883"/>
                  </a:cubicBezTo>
                  <a:cubicBezTo>
                    <a:pt x="11903" y="8880"/>
                    <a:pt x="11911" y="8876"/>
                    <a:pt x="11917" y="8871"/>
                  </a:cubicBezTo>
                  <a:cubicBezTo>
                    <a:pt x="11926" y="8866"/>
                    <a:pt x="11932" y="8860"/>
                    <a:pt x="11937" y="8856"/>
                  </a:cubicBezTo>
                  <a:close/>
                  <a:moveTo>
                    <a:pt x="15324" y="8799"/>
                  </a:moveTo>
                  <a:cubicBezTo>
                    <a:pt x="15353" y="8819"/>
                    <a:pt x="15384" y="8839"/>
                    <a:pt x="15394" y="8854"/>
                  </a:cubicBezTo>
                  <a:cubicBezTo>
                    <a:pt x="15416" y="8888"/>
                    <a:pt x="15423" y="8929"/>
                    <a:pt x="15412" y="8966"/>
                  </a:cubicBezTo>
                  <a:cubicBezTo>
                    <a:pt x="15411" y="8970"/>
                    <a:pt x="15409" y="8973"/>
                    <a:pt x="15407" y="8977"/>
                  </a:cubicBezTo>
                  <a:cubicBezTo>
                    <a:pt x="15384" y="8916"/>
                    <a:pt x="15356" y="8857"/>
                    <a:pt x="15324" y="8799"/>
                  </a:cubicBezTo>
                  <a:close/>
                  <a:moveTo>
                    <a:pt x="4494" y="7693"/>
                  </a:moveTo>
                  <a:lnTo>
                    <a:pt x="4501" y="7701"/>
                  </a:lnTo>
                  <a:lnTo>
                    <a:pt x="3200" y="9002"/>
                  </a:lnTo>
                  <a:lnTo>
                    <a:pt x="3193" y="8994"/>
                  </a:lnTo>
                  <a:lnTo>
                    <a:pt x="4494" y="7693"/>
                  </a:lnTo>
                  <a:close/>
                  <a:moveTo>
                    <a:pt x="8364" y="8769"/>
                  </a:moveTo>
                  <a:lnTo>
                    <a:pt x="8591" y="8996"/>
                  </a:lnTo>
                  <a:lnTo>
                    <a:pt x="8583" y="9003"/>
                  </a:lnTo>
                  <a:lnTo>
                    <a:pt x="8364" y="8783"/>
                  </a:lnTo>
                  <a:lnTo>
                    <a:pt x="8364" y="8769"/>
                  </a:lnTo>
                  <a:close/>
                  <a:moveTo>
                    <a:pt x="4502" y="7764"/>
                  </a:moveTo>
                  <a:lnTo>
                    <a:pt x="4515" y="7776"/>
                  </a:lnTo>
                  <a:lnTo>
                    <a:pt x="3274" y="9017"/>
                  </a:lnTo>
                  <a:lnTo>
                    <a:pt x="3262" y="9004"/>
                  </a:lnTo>
                  <a:lnTo>
                    <a:pt x="4502" y="7764"/>
                  </a:lnTo>
                  <a:close/>
                  <a:moveTo>
                    <a:pt x="8364" y="8849"/>
                  </a:moveTo>
                  <a:lnTo>
                    <a:pt x="8519" y="9004"/>
                  </a:lnTo>
                  <a:lnTo>
                    <a:pt x="8508" y="9017"/>
                  </a:lnTo>
                  <a:lnTo>
                    <a:pt x="8364" y="8872"/>
                  </a:lnTo>
                  <a:lnTo>
                    <a:pt x="8364" y="8849"/>
                  </a:lnTo>
                  <a:close/>
                  <a:moveTo>
                    <a:pt x="8307" y="8946"/>
                  </a:moveTo>
                  <a:cubicBezTo>
                    <a:pt x="8287" y="8990"/>
                    <a:pt x="8244" y="9019"/>
                    <a:pt x="8193" y="9019"/>
                  </a:cubicBezTo>
                  <a:lnTo>
                    <a:pt x="5586" y="9019"/>
                  </a:lnTo>
                  <a:cubicBezTo>
                    <a:pt x="5536" y="9019"/>
                    <a:pt x="5492" y="8990"/>
                    <a:pt x="5472" y="8946"/>
                  </a:cubicBezTo>
                  <a:close/>
                  <a:moveTo>
                    <a:pt x="11642" y="8946"/>
                  </a:moveTo>
                  <a:cubicBezTo>
                    <a:pt x="11640" y="8951"/>
                    <a:pt x="11637" y="8956"/>
                    <a:pt x="11632" y="8961"/>
                  </a:cubicBezTo>
                  <a:cubicBezTo>
                    <a:pt x="11621" y="8981"/>
                    <a:pt x="11609" y="9001"/>
                    <a:pt x="11597" y="9019"/>
                  </a:cubicBezTo>
                  <a:lnTo>
                    <a:pt x="10746" y="9019"/>
                  </a:lnTo>
                  <a:cubicBezTo>
                    <a:pt x="10697" y="9019"/>
                    <a:pt x="10652" y="8990"/>
                    <a:pt x="10633" y="8946"/>
                  </a:cubicBezTo>
                  <a:close/>
                  <a:moveTo>
                    <a:pt x="4576" y="7778"/>
                  </a:moveTo>
                  <a:lnTo>
                    <a:pt x="4585" y="7785"/>
                  </a:lnTo>
                  <a:lnTo>
                    <a:pt x="3283" y="9086"/>
                  </a:lnTo>
                  <a:lnTo>
                    <a:pt x="3275" y="9078"/>
                  </a:lnTo>
                  <a:lnTo>
                    <a:pt x="4576" y="7778"/>
                  </a:lnTo>
                  <a:close/>
                  <a:moveTo>
                    <a:pt x="8359" y="8932"/>
                  </a:moveTo>
                  <a:lnTo>
                    <a:pt x="8505" y="9078"/>
                  </a:lnTo>
                  <a:lnTo>
                    <a:pt x="8497" y="9086"/>
                  </a:lnTo>
                  <a:lnTo>
                    <a:pt x="8356" y="8944"/>
                  </a:lnTo>
                  <a:cubicBezTo>
                    <a:pt x="8357" y="8940"/>
                    <a:pt x="8359" y="8938"/>
                    <a:pt x="8359" y="8934"/>
                  </a:cubicBezTo>
                  <a:lnTo>
                    <a:pt x="8359" y="8932"/>
                  </a:lnTo>
                  <a:close/>
                  <a:moveTo>
                    <a:pt x="4587" y="7847"/>
                  </a:moveTo>
                  <a:lnTo>
                    <a:pt x="4599" y="7859"/>
                  </a:lnTo>
                  <a:lnTo>
                    <a:pt x="3358" y="9099"/>
                  </a:lnTo>
                  <a:lnTo>
                    <a:pt x="3347" y="9088"/>
                  </a:lnTo>
                  <a:lnTo>
                    <a:pt x="4587" y="7847"/>
                  </a:lnTo>
                  <a:close/>
                  <a:moveTo>
                    <a:pt x="8336" y="8988"/>
                  </a:moveTo>
                  <a:lnTo>
                    <a:pt x="8436" y="9089"/>
                  </a:lnTo>
                  <a:lnTo>
                    <a:pt x="8424" y="9101"/>
                  </a:lnTo>
                  <a:lnTo>
                    <a:pt x="8325" y="9002"/>
                  </a:lnTo>
                  <a:cubicBezTo>
                    <a:pt x="8327" y="9001"/>
                    <a:pt x="8327" y="8999"/>
                    <a:pt x="8328" y="8998"/>
                  </a:cubicBezTo>
                  <a:cubicBezTo>
                    <a:pt x="8331" y="8996"/>
                    <a:pt x="8334" y="8992"/>
                    <a:pt x="8336" y="8988"/>
                  </a:cubicBezTo>
                  <a:close/>
                  <a:moveTo>
                    <a:pt x="11550" y="9065"/>
                  </a:moveTo>
                  <a:cubicBezTo>
                    <a:pt x="11520" y="9085"/>
                    <a:pt x="11477" y="9094"/>
                    <a:pt x="11438" y="9103"/>
                  </a:cubicBezTo>
                  <a:cubicBezTo>
                    <a:pt x="11401" y="9112"/>
                    <a:pt x="11369" y="9119"/>
                    <a:pt x="11349" y="9134"/>
                  </a:cubicBezTo>
                  <a:lnTo>
                    <a:pt x="11349" y="9065"/>
                  </a:lnTo>
                  <a:close/>
                  <a:moveTo>
                    <a:pt x="4661" y="7861"/>
                  </a:moveTo>
                  <a:lnTo>
                    <a:pt x="4669" y="7869"/>
                  </a:lnTo>
                  <a:lnTo>
                    <a:pt x="3368" y="9171"/>
                  </a:lnTo>
                  <a:lnTo>
                    <a:pt x="3360" y="9162"/>
                  </a:lnTo>
                  <a:lnTo>
                    <a:pt x="4661" y="7861"/>
                  </a:lnTo>
                  <a:close/>
                  <a:moveTo>
                    <a:pt x="8293" y="9034"/>
                  </a:moveTo>
                  <a:lnTo>
                    <a:pt x="8422" y="9162"/>
                  </a:lnTo>
                  <a:lnTo>
                    <a:pt x="8414" y="9171"/>
                  </a:lnTo>
                  <a:lnTo>
                    <a:pt x="8283" y="9039"/>
                  </a:lnTo>
                  <a:cubicBezTo>
                    <a:pt x="8286" y="9038"/>
                    <a:pt x="8290" y="9035"/>
                    <a:pt x="8293" y="9034"/>
                  </a:cubicBezTo>
                  <a:close/>
                  <a:moveTo>
                    <a:pt x="4671" y="7932"/>
                  </a:moveTo>
                  <a:lnTo>
                    <a:pt x="4684" y="7943"/>
                  </a:lnTo>
                  <a:lnTo>
                    <a:pt x="3443" y="9183"/>
                  </a:lnTo>
                  <a:lnTo>
                    <a:pt x="3431" y="9172"/>
                  </a:lnTo>
                  <a:lnTo>
                    <a:pt x="4671" y="7932"/>
                  </a:lnTo>
                  <a:close/>
                  <a:moveTo>
                    <a:pt x="8239" y="9058"/>
                  </a:moveTo>
                  <a:lnTo>
                    <a:pt x="8352" y="9172"/>
                  </a:lnTo>
                  <a:lnTo>
                    <a:pt x="8340" y="9183"/>
                  </a:lnTo>
                  <a:lnTo>
                    <a:pt x="8219" y="9062"/>
                  </a:lnTo>
                  <a:cubicBezTo>
                    <a:pt x="8222" y="9062"/>
                    <a:pt x="8223" y="9062"/>
                    <a:pt x="8225" y="9061"/>
                  </a:cubicBezTo>
                  <a:cubicBezTo>
                    <a:pt x="8229" y="9060"/>
                    <a:pt x="8234" y="9058"/>
                    <a:pt x="8237" y="9058"/>
                  </a:cubicBezTo>
                  <a:close/>
                  <a:moveTo>
                    <a:pt x="11797" y="8897"/>
                  </a:moveTo>
                  <a:cubicBezTo>
                    <a:pt x="11838" y="8897"/>
                    <a:pt x="11879" y="8915"/>
                    <a:pt x="11903" y="8949"/>
                  </a:cubicBezTo>
                  <a:cubicBezTo>
                    <a:pt x="11945" y="9007"/>
                    <a:pt x="11930" y="9089"/>
                    <a:pt x="11869" y="9133"/>
                  </a:cubicBezTo>
                  <a:cubicBezTo>
                    <a:pt x="11857" y="9141"/>
                    <a:pt x="11826" y="9149"/>
                    <a:pt x="11797" y="9155"/>
                  </a:cubicBezTo>
                  <a:cubicBezTo>
                    <a:pt x="11758" y="9162"/>
                    <a:pt x="11715" y="9172"/>
                    <a:pt x="11679" y="9192"/>
                  </a:cubicBezTo>
                  <a:lnTo>
                    <a:pt x="11602" y="9083"/>
                  </a:lnTo>
                  <a:cubicBezTo>
                    <a:pt x="11630" y="9056"/>
                    <a:pt x="11652" y="9019"/>
                    <a:pt x="11672" y="8985"/>
                  </a:cubicBezTo>
                  <a:cubicBezTo>
                    <a:pt x="11688" y="8959"/>
                    <a:pt x="11704" y="8930"/>
                    <a:pt x="11718" y="8922"/>
                  </a:cubicBezTo>
                  <a:cubicBezTo>
                    <a:pt x="11741" y="8905"/>
                    <a:pt x="11769" y="8897"/>
                    <a:pt x="11797" y="8897"/>
                  </a:cubicBezTo>
                  <a:close/>
                  <a:moveTo>
                    <a:pt x="4745" y="7945"/>
                  </a:moveTo>
                  <a:lnTo>
                    <a:pt x="4753" y="7954"/>
                  </a:lnTo>
                  <a:lnTo>
                    <a:pt x="3452" y="9255"/>
                  </a:lnTo>
                  <a:lnTo>
                    <a:pt x="3445" y="9247"/>
                  </a:lnTo>
                  <a:lnTo>
                    <a:pt x="4745" y="7945"/>
                  </a:lnTo>
                  <a:close/>
                  <a:moveTo>
                    <a:pt x="8155" y="9065"/>
                  </a:moveTo>
                  <a:lnTo>
                    <a:pt x="8337" y="9247"/>
                  </a:lnTo>
                  <a:lnTo>
                    <a:pt x="8329" y="9255"/>
                  </a:lnTo>
                  <a:lnTo>
                    <a:pt x="8141" y="9065"/>
                  </a:lnTo>
                  <a:close/>
                  <a:moveTo>
                    <a:pt x="8068" y="9156"/>
                  </a:moveTo>
                  <a:lnTo>
                    <a:pt x="8121" y="9209"/>
                  </a:lnTo>
                  <a:lnTo>
                    <a:pt x="8068" y="9262"/>
                  </a:lnTo>
                  <a:lnTo>
                    <a:pt x="8068" y="9156"/>
                  </a:lnTo>
                  <a:close/>
                  <a:moveTo>
                    <a:pt x="4756" y="8016"/>
                  </a:moveTo>
                  <a:lnTo>
                    <a:pt x="4773" y="8033"/>
                  </a:lnTo>
                  <a:lnTo>
                    <a:pt x="3532" y="9273"/>
                  </a:lnTo>
                  <a:lnTo>
                    <a:pt x="3515" y="9256"/>
                  </a:lnTo>
                  <a:lnTo>
                    <a:pt x="4756" y="8016"/>
                  </a:lnTo>
                  <a:close/>
                  <a:moveTo>
                    <a:pt x="8076" y="9065"/>
                  </a:moveTo>
                  <a:lnTo>
                    <a:pt x="8267" y="9256"/>
                  </a:lnTo>
                  <a:lnTo>
                    <a:pt x="8250" y="9273"/>
                  </a:lnTo>
                  <a:lnTo>
                    <a:pt x="8068" y="9092"/>
                  </a:lnTo>
                  <a:lnTo>
                    <a:pt x="8068" y="9065"/>
                  </a:lnTo>
                  <a:close/>
                  <a:moveTo>
                    <a:pt x="11563" y="9113"/>
                  </a:moveTo>
                  <a:lnTo>
                    <a:pt x="11642" y="9218"/>
                  </a:lnTo>
                  <a:cubicBezTo>
                    <a:pt x="11613" y="9246"/>
                    <a:pt x="11591" y="9284"/>
                    <a:pt x="11571" y="9318"/>
                  </a:cubicBezTo>
                  <a:cubicBezTo>
                    <a:pt x="11555" y="9345"/>
                    <a:pt x="11541" y="9371"/>
                    <a:pt x="11528" y="9381"/>
                  </a:cubicBezTo>
                  <a:cubicBezTo>
                    <a:pt x="11504" y="9398"/>
                    <a:pt x="11475" y="9408"/>
                    <a:pt x="11446" y="9408"/>
                  </a:cubicBezTo>
                  <a:cubicBezTo>
                    <a:pt x="11404" y="9408"/>
                    <a:pt x="11367" y="9389"/>
                    <a:pt x="11341" y="9356"/>
                  </a:cubicBezTo>
                  <a:cubicBezTo>
                    <a:pt x="11322" y="9330"/>
                    <a:pt x="11314" y="9296"/>
                    <a:pt x="11319" y="9262"/>
                  </a:cubicBezTo>
                  <a:cubicBezTo>
                    <a:pt x="11324" y="9226"/>
                    <a:pt x="11345" y="9193"/>
                    <a:pt x="11375" y="9172"/>
                  </a:cubicBezTo>
                  <a:cubicBezTo>
                    <a:pt x="11388" y="9162"/>
                    <a:pt x="11418" y="9156"/>
                    <a:pt x="11447" y="9150"/>
                  </a:cubicBezTo>
                  <a:cubicBezTo>
                    <a:pt x="11486" y="9140"/>
                    <a:pt x="11529" y="9131"/>
                    <a:pt x="11563" y="9113"/>
                  </a:cubicBezTo>
                  <a:close/>
                  <a:moveTo>
                    <a:pt x="11281" y="9331"/>
                  </a:moveTo>
                  <a:cubicBezTo>
                    <a:pt x="11287" y="9350"/>
                    <a:pt x="11294" y="9367"/>
                    <a:pt x="11307" y="9383"/>
                  </a:cubicBezTo>
                  <a:cubicBezTo>
                    <a:pt x="11318" y="9399"/>
                    <a:pt x="11333" y="9410"/>
                    <a:pt x="11349" y="9423"/>
                  </a:cubicBezTo>
                  <a:cubicBezTo>
                    <a:pt x="11341" y="9426"/>
                    <a:pt x="11334" y="9430"/>
                    <a:pt x="11328" y="9434"/>
                  </a:cubicBezTo>
                  <a:cubicBezTo>
                    <a:pt x="11320" y="9440"/>
                    <a:pt x="11315" y="9445"/>
                    <a:pt x="11310" y="9450"/>
                  </a:cubicBezTo>
                  <a:cubicBezTo>
                    <a:pt x="11304" y="9431"/>
                    <a:pt x="11297" y="9414"/>
                    <a:pt x="11285" y="9399"/>
                  </a:cubicBezTo>
                  <a:cubicBezTo>
                    <a:pt x="11273" y="9383"/>
                    <a:pt x="11259" y="9371"/>
                    <a:pt x="11243" y="9360"/>
                  </a:cubicBezTo>
                  <a:cubicBezTo>
                    <a:pt x="11250" y="9355"/>
                    <a:pt x="11257" y="9351"/>
                    <a:pt x="11264" y="9347"/>
                  </a:cubicBezTo>
                  <a:cubicBezTo>
                    <a:pt x="11270" y="9342"/>
                    <a:pt x="11275" y="9336"/>
                    <a:pt x="11281" y="9331"/>
                  </a:cubicBezTo>
                  <a:close/>
                  <a:moveTo>
                    <a:pt x="15458" y="9135"/>
                  </a:moveTo>
                  <a:cubicBezTo>
                    <a:pt x="15510" y="9135"/>
                    <a:pt x="15559" y="9172"/>
                    <a:pt x="15579" y="9225"/>
                  </a:cubicBezTo>
                  <a:cubicBezTo>
                    <a:pt x="15585" y="9244"/>
                    <a:pt x="15582" y="9283"/>
                    <a:pt x="15580" y="9323"/>
                  </a:cubicBezTo>
                  <a:cubicBezTo>
                    <a:pt x="15578" y="9360"/>
                    <a:pt x="15574" y="9399"/>
                    <a:pt x="15579" y="9436"/>
                  </a:cubicBezTo>
                  <a:lnTo>
                    <a:pt x="15510" y="9451"/>
                  </a:lnTo>
                  <a:cubicBezTo>
                    <a:pt x="15508" y="9415"/>
                    <a:pt x="15505" y="9382"/>
                    <a:pt x="15501" y="9346"/>
                  </a:cubicBezTo>
                  <a:cubicBezTo>
                    <a:pt x="15515" y="9339"/>
                    <a:pt x="15528" y="9326"/>
                    <a:pt x="15534" y="9312"/>
                  </a:cubicBezTo>
                  <a:cubicBezTo>
                    <a:pt x="15545" y="9289"/>
                    <a:pt x="15547" y="9265"/>
                    <a:pt x="15537" y="9240"/>
                  </a:cubicBezTo>
                  <a:cubicBezTo>
                    <a:pt x="15527" y="9212"/>
                    <a:pt x="15501" y="9193"/>
                    <a:pt x="15473" y="9187"/>
                  </a:cubicBezTo>
                  <a:cubicBezTo>
                    <a:pt x="15469" y="9170"/>
                    <a:pt x="15464" y="9152"/>
                    <a:pt x="15458" y="9135"/>
                  </a:cubicBezTo>
                  <a:close/>
                  <a:moveTo>
                    <a:pt x="4707" y="8163"/>
                  </a:moveTo>
                  <a:lnTo>
                    <a:pt x="4975" y="8429"/>
                  </a:lnTo>
                  <a:cubicBezTo>
                    <a:pt x="4516" y="8645"/>
                    <a:pt x="4144" y="9017"/>
                    <a:pt x="3928" y="9477"/>
                  </a:cubicBezTo>
                  <a:lnTo>
                    <a:pt x="3662" y="9209"/>
                  </a:lnTo>
                  <a:lnTo>
                    <a:pt x="4707" y="8163"/>
                  </a:lnTo>
                  <a:close/>
                  <a:moveTo>
                    <a:pt x="11303" y="9065"/>
                  </a:moveTo>
                  <a:lnTo>
                    <a:pt x="11303" y="9181"/>
                  </a:lnTo>
                  <a:cubicBezTo>
                    <a:pt x="11289" y="9204"/>
                    <a:pt x="11278" y="9228"/>
                    <a:pt x="11275" y="9254"/>
                  </a:cubicBezTo>
                  <a:cubicBezTo>
                    <a:pt x="11273" y="9260"/>
                    <a:pt x="11273" y="9266"/>
                    <a:pt x="11273" y="9272"/>
                  </a:cubicBezTo>
                  <a:cubicBezTo>
                    <a:pt x="11261" y="9285"/>
                    <a:pt x="11250" y="9298"/>
                    <a:pt x="11235" y="9310"/>
                  </a:cubicBezTo>
                  <a:cubicBezTo>
                    <a:pt x="11220" y="9321"/>
                    <a:pt x="11205" y="9329"/>
                    <a:pt x="11191" y="9335"/>
                  </a:cubicBezTo>
                  <a:cubicBezTo>
                    <a:pt x="11176" y="9331"/>
                    <a:pt x="11160" y="9329"/>
                    <a:pt x="11143" y="9329"/>
                  </a:cubicBezTo>
                  <a:cubicBezTo>
                    <a:pt x="11103" y="9329"/>
                    <a:pt x="11065" y="9341"/>
                    <a:pt x="11033" y="9366"/>
                  </a:cubicBezTo>
                  <a:cubicBezTo>
                    <a:pt x="11013" y="9380"/>
                    <a:pt x="10997" y="9409"/>
                    <a:pt x="10978" y="9442"/>
                  </a:cubicBezTo>
                  <a:cubicBezTo>
                    <a:pt x="10960" y="9473"/>
                    <a:pt x="10939" y="9509"/>
                    <a:pt x="10913" y="9531"/>
                  </a:cubicBezTo>
                  <a:lnTo>
                    <a:pt x="10913" y="9065"/>
                  </a:lnTo>
                  <a:close/>
                  <a:moveTo>
                    <a:pt x="10870" y="9515"/>
                  </a:moveTo>
                  <a:lnTo>
                    <a:pt x="10870" y="9560"/>
                  </a:lnTo>
                  <a:cubicBezTo>
                    <a:pt x="10865" y="9562"/>
                    <a:pt x="10860" y="9563"/>
                    <a:pt x="10855" y="9565"/>
                  </a:cubicBezTo>
                  <a:lnTo>
                    <a:pt x="10855" y="9515"/>
                  </a:lnTo>
                  <a:close/>
                  <a:moveTo>
                    <a:pt x="10809" y="9473"/>
                  </a:moveTo>
                  <a:lnTo>
                    <a:pt x="10809" y="9579"/>
                  </a:lnTo>
                  <a:cubicBezTo>
                    <a:pt x="10806" y="9581"/>
                    <a:pt x="10802" y="9581"/>
                    <a:pt x="10798" y="9582"/>
                  </a:cubicBezTo>
                  <a:lnTo>
                    <a:pt x="10798" y="9473"/>
                  </a:lnTo>
                  <a:close/>
                  <a:moveTo>
                    <a:pt x="10753" y="9515"/>
                  </a:moveTo>
                  <a:lnTo>
                    <a:pt x="10753" y="9593"/>
                  </a:lnTo>
                  <a:cubicBezTo>
                    <a:pt x="10748" y="9594"/>
                    <a:pt x="10740" y="9595"/>
                    <a:pt x="10735" y="9597"/>
                  </a:cubicBezTo>
                  <a:lnTo>
                    <a:pt x="10735" y="9515"/>
                  </a:lnTo>
                  <a:close/>
                  <a:moveTo>
                    <a:pt x="9885" y="7857"/>
                  </a:moveTo>
                  <a:lnTo>
                    <a:pt x="9885" y="7973"/>
                  </a:lnTo>
                  <a:cubicBezTo>
                    <a:pt x="9873" y="7987"/>
                    <a:pt x="9874" y="7997"/>
                    <a:pt x="9878" y="8008"/>
                  </a:cubicBezTo>
                  <a:cubicBezTo>
                    <a:pt x="9879" y="8012"/>
                    <a:pt x="9880" y="8016"/>
                    <a:pt x="9881" y="8021"/>
                  </a:cubicBezTo>
                  <a:cubicBezTo>
                    <a:pt x="9883" y="8027"/>
                    <a:pt x="9884" y="8033"/>
                    <a:pt x="9886" y="8038"/>
                  </a:cubicBezTo>
                  <a:cubicBezTo>
                    <a:pt x="9887" y="8043"/>
                    <a:pt x="9890" y="8048"/>
                    <a:pt x="9892" y="8053"/>
                  </a:cubicBezTo>
                  <a:cubicBezTo>
                    <a:pt x="9896" y="8057"/>
                    <a:pt x="9897" y="8060"/>
                    <a:pt x="9900" y="8065"/>
                  </a:cubicBezTo>
                  <a:cubicBezTo>
                    <a:pt x="9902" y="8070"/>
                    <a:pt x="9906" y="8074"/>
                    <a:pt x="9909" y="8079"/>
                  </a:cubicBezTo>
                  <a:cubicBezTo>
                    <a:pt x="9911" y="8084"/>
                    <a:pt x="9913" y="8086"/>
                    <a:pt x="9917" y="8090"/>
                  </a:cubicBezTo>
                  <a:lnTo>
                    <a:pt x="9928" y="8101"/>
                  </a:lnTo>
                  <a:cubicBezTo>
                    <a:pt x="9931" y="8105"/>
                    <a:pt x="9936" y="8107"/>
                    <a:pt x="9939" y="8110"/>
                  </a:cubicBezTo>
                  <a:cubicBezTo>
                    <a:pt x="9943" y="8113"/>
                    <a:pt x="9948" y="8116"/>
                    <a:pt x="9952" y="8120"/>
                  </a:cubicBezTo>
                  <a:cubicBezTo>
                    <a:pt x="9956" y="8123"/>
                    <a:pt x="9960" y="8125"/>
                    <a:pt x="9965" y="8127"/>
                  </a:cubicBezTo>
                  <a:cubicBezTo>
                    <a:pt x="9970" y="8129"/>
                    <a:pt x="9975" y="8132"/>
                    <a:pt x="9980" y="8133"/>
                  </a:cubicBezTo>
                  <a:cubicBezTo>
                    <a:pt x="9986" y="8136"/>
                    <a:pt x="9993" y="8137"/>
                    <a:pt x="10001" y="8139"/>
                  </a:cubicBezTo>
                  <a:cubicBezTo>
                    <a:pt x="10004" y="8142"/>
                    <a:pt x="10007" y="8143"/>
                    <a:pt x="10010" y="8143"/>
                  </a:cubicBezTo>
                  <a:lnTo>
                    <a:pt x="10038" y="8148"/>
                  </a:lnTo>
                  <a:lnTo>
                    <a:pt x="10038" y="8145"/>
                  </a:lnTo>
                  <a:lnTo>
                    <a:pt x="10224" y="8145"/>
                  </a:lnTo>
                  <a:lnTo>
                    <a:pt x="10224" y="7972"/>
                  </a:lnTo>
                  <a:lnTo>
                    <a:pt x="10311" y="7972"/>
                  </a:lnTo>
                  <a:lnTo>
                    <a:pt x="10311" y="8145"/>
                  </a:lnTo>
                  <a:lnTo>
                    <a:pt x="10497" y="8145"/>
                  </a:lnTo>
                  <a:lnTo>
                    <a:pt x="10497" y="8148"/>
                  </a:lnTo>
                  <a:lnTo>
                    <a:pt x="10524" y="8143"/>
                  </a:lnTo>
                  <a:cubicBezTo>
                    <a:pt x="10528" y="8142"/>
                    <a:pt x="10531" y="8139"/>
                    <a:pt x="10535" y="8139"/>
                  </a:cubicBezTo>
                  <a:cubicBezTo>
                    <a:pt x="10542" y="8138"/>
                    <a:pt x="10548" y="8136"/>
                    <a:pt x="10554" y="8134"/>
                  </a:cubicBezTo>
                  <a:lnTo>
                    <a:pt x="10569" y="8127"/>
                  </a:lnTo>
                  <a:cubicBezTo>
                    <a:pt x="10574" y="8124"/>
                    <a:pt x="10577" y="8123"/>
                    <a:pt x="10581" y="8120"/>
                  </a:cubicBezTo>
                  <a:cubicBezTo>
                    <a:pt x="10586" y="8117"/>
                    <a:pt x="10590" y="8113"/>
                    <a:pt x="10596" y="8110"/>
                  </a:cubicBezTo>
                  <a:cubicBezTo>
                    <a:pt x="10600" y="8107"/>
                    <a:pt x="10602" y="8105"/>
                    <a:pt x="10605" y="8101"/>
                  </a:cubicBezTo>
                  <a:cubicBezTo>
                    <a:pt x="10608" y="8097"/>
                    <a:pt x="10613" y="8094"/>
                    <a:pt x="10617" y="8089"/>
                  </a:cubicBezTo>
                  <a:cubicBezTo>
                    <a:pt x="10619" y="8086"/>
                    <a:pt x="10622" y="8081"/>
                    <a:pt x="10624" y="8079"/>
                  </a:cubicBezTo>
                  <a:cubicBezTo>
                    <a:pt x="10628" y="8074"/>
                    <a:pt x="10632" y="8070"/>
                    <a:pt x="10635" y="8065"/>
                  </a:cubicBezTo>
                  <a:cubicBezTo>
                    <a:pt x="10638" y="8060"/>
                    <a:pt x="10639" y="8056"/>
                    <a:pt x="10642" y="8053"/>
                  </a:cubicBezTo>
                  <a:cubicBezTo>
                    <a:pt x="10644" y="8048"/>
                    <a:pt x="10647" y="8043"/>
                    <a:pt x="10648" y="8038"/>
                  </a:cubicBezTo>
                  <a:cubicBezTo>
                    <a:pt x="10651" y="8033"/>
                    <a:pt x="10653" y="8028"/>
                    <a:pt x="10654" y="8021"/>
                  </a:cubicBezTo>
                  <a:cubicBezTo>
                    <a:pt x="10654" y="8018"/>
                    <a:pt x="10655" y="8017"/>
                    <a:pt x="10655" y="8015"/>
                  </a:cubicBezTo>
                  <a:cubicBezTo>
                    <a:pt x="10655" y="8012"/>
                    <a:pt x="10656" y="8011"/>
                    <a:pt x="10656" y="8008"/>
                  </a:cubicBezTo>
                  <a:cubicBezTo>
                    <a:pt x="10659" y="7997"/>
                    <a:pt x="10659" y="7987"/>
                    <a:pt x="10659" y="7976"/>
                  </a:cubicBezTo>
                  <a:lnTo>
                    <a:pt x="10659" y="7916"/>
                  </a:lnTo>
                  <a:cubicBezTo>
                    <a:pt x="10782" y="7987"/>
                    <a:pt x="10869" y="8118"/>
                    <a:pt x="10869" y="8271"/>
                  </a:cubicBezTo>
                  <a:lnTo>
                    <a:pt x="10869" y="8280"/>
                  </a:lnTo>
                  <a:lnTo>
                    <a:pt x="10746" y="8280"/>
                  </a:lnTo>
                  <a:cubicBezTo>
                    <a:pt x="10735" y="8280"/>
                    <a:pt x="10724" y="8281"/>
                    <a:pt x="10714" y="8282"/>
                  </a:cubicBezTo>
                  <a:lnTo>
                    <a:pt x="10702" y="8286"/>
                  </a:lnTo>
                  <a:cubicBezTo>
                    <a:pt x="10697" y="8287"/>
                    <a:pt x="10691" y="8289"/>
                    <a:pt x="10685" y="8291"/>
                  </a:cubicBezTo>
                  <a:cubicBezTo>
                    <a:pt x="10680" y="8292"/>
                    <a:pt x="10676" y="8296"/>
                    <a:pt x="10672" y="8298"/>
                  </a:cubicBezTo>
                  <a:cubicBezTo>
                    <a:pt x="10669" y="8301"/>
                    <a:pt x="10663" y="8302"/>
                    <a:pt x="10659" y="8306"/>
                  </a:cubicBezTo>
                  <a:cubicBezTo>
                    <a:pt x="10655" y="8308"/>
                    <a:pt x="10650" y="8311"/>
                    <a:pt x="10645" y="8316"/>
                  </a:cubicBezTo>
                  <a:cubicBezTo>
                    <a:pt x="10642" y="8318"/>
                    <a:pt x="10638" y="8321"/>
                    <a:pt x="10635" y="8324"/>
                  </a:cubicBezTo>
                  <a:lnTo>
                    <a:pt x="10623" y="8337"/>
                  </a:lnTo>
                  <a:cubicBezTo>
                    <a:pt x="10621" y="8340"/>
                    <a:pt x="10617" y="8343"/>
                    <a:pt x="10614" y="8347"/>
                  </a:cubicBezTo>
                  <a:cubicBezTo>
                    <a:pt x="10611" y="8350"/>
                    <a:pt x="10607" y="8355"/>
                    <a:pt x="10605" y="8360"/>
                  </a:cubicBezTo>
                  <a:cubicBezTo>
                    <a:pt x="10602" y="8364"/>
                    <a:pt x="10600" y="8369"/>
                    <a:pt x="10598" y="8374"/>
                  </a:cubicBezTo>
                  <a:cubicBezTo>
                    <a:pt x="10596" y="8379"/>
                    <a:pt x="10593" y="8382"/>
                    <a:pt x="10592" y="8387"/>
                  </a:cubicBezTo>
                  <a:cubicBezTo>
                    <a:pt x="10589" y="8393"/>
                    <a:pt x="10587" y="8400"/>
                    <a:pt x="10586" y="8405"/>
                  </a:cubicBezTo>
                  <a:cubicBezTo>
                    <a:pt x="10585" y="8408"/>
                    <a:pt x="10584" y="8413"/>
                    <a:pt x="10582" y="8418"/>
                  </a:cubicBezTo>
                  <a:lnTo>
                    <a:pt x="10577" y="8444"/>
                  </a:lnTo>
                  <a:lnTo>
                    <a:pt x="10580" y="8444"/>
                  </a:lnTo>
                  <a:lnTo>
                    <a:pt x="10580" y="8451"/>
                  </a:lnTo>
                  <a:lnTo>
                    <a:pt x="10580" y="8630"/>
                  </a:lnTo>
                  <a:lnTo>
                    <a:pt x="10753" y="8630"/>
                  </a:lnTo>
                  <a:lnTo>
                    <a:pt x="10753" y="8717"/>
                  </a:lnTo>
                  <a:lnTo>
                    <a:pt x="10576" y="8717"/>
                  </a:lnTo>
                  <a:lnTo>
                    <a:pt x="10576" y="8897"/>
                  </a:lnTo>
                  <a:lnTo>
                    <a:pt x="10576" y="8903"/>
                  </a:lnTo>
                  <a:lnTo>
                    <a:pt x="10573" y="8903"/>
                  </a:lnTo>
                  <a:lnTo>
                    <a:pt x="10578" y="8929"/>
                  </a:lnTo>
                  <a:lnTo>
                    <a:pt x="10578" y="8930"/>
                  </a:lnTo>
                  <a:cubicBezTo>
                    <a:pt x="10580" y="8936"/>
                    <a:pt x="10581" y="8943"/>
                    <a:pt x="10583" y="8948"/>
                  </a:cubicBezTo>
                  <a:cubicBezTo>
                    <a:pt x="10585" y="8951"/>
                    <a:pt x="10586" y="8957"/>
                    <a:pt x="10587" y="8961"/>
                  </a:cubicBezTo>
                  <a:lnTo>
                    <a:pt x="10596" y="8977"/>
                  </a:lnTo>
                  <a:cubicBezTo>
                    <a:pt x="10597" y="8981"/>
                    <a:pt x="10599" y="8985"/>
                    <a:pt x="10602" y="8987"/>
                  </a:cubicBezTo>
                  <a:cubicBezTo>
                    <a:pt x="10604" y="8993"/>
                    <a:pt x="10608" y="8997"/>
                    <a:pt x="10613" y="9002"/>
                  </a:cubicBezTo>
                  <a:cubicBezTo>
                    <a:pt x="10615" y="9004"/>
                    <a:pt x="10618" y="9008"/>
                    <a:pt x="10620" y="9012"/>
                  </a:cubicBezTo>
                  <a:cubicBezTo>
                    <a:pt x="10624" y="9015"/>
                    <a:pt x="10628" y="9019"/>
                    <a:pt x="10634" y="9023"/>
                  </a:cubicBezTo>
                  <a:cubicBezTo>
                    <a:pt x="10636" y="9025"/>
                    <a:pt x="10640" y="9028"/>
                    <a:pt x="10644" y="9031"/>
                  </a:cubicBezTo>
                  <a:cubicBezTo>
                    <a:pt x="10648" y="9035"/>
                    <a:pt x="10654" y="9038"/>
                    <a:pt x="10659" y="9040"/>
                  </a:cubicBezTo>
                  <a:cubicBezTo>
                    <a:pt x="10662" y="9043"/>
                    <a:pt x="10666" y="9045"/>
                    <a:pt x="10672" y="9046"/>
                  </a:cubicBezTo>
                  <a:cubicBezTo>
                    <a:pt x="10677" y="9050"/>
                    <a:pt x="10681" y="9052"/>
                    <a:pt x="10686" y="9054"/>
                  </a:cubicBezTo>
                  <a:cubicBezTo>
                    <a:pt x="10692" y="9056"/>
                    <a:pt x="10698" y="9057"/>
                    <a:pt x="10703" y="9059"/>
                  </a:cubicBezTo>
                  <a:cubicBezTo>
                    <a:pt x="10708" y="9060"/>
                    <a:pt x="10712" y="9061"/>
                    <a:pt x="10717" y="9062"/>
                  </a:cubicBezTo>
                  <a:cubicBezTo>
                    <a:pt x="10728" y="9065"/>
                    <a:pt x="10738" y="9065"/>
                    <a:pt x="10749" y="9065"/>
                  </a:cubicBezTo>
                  <a:lnTo>
                    <a:pt x="10871" y="9065"/>
                  </a:lnTo>
                  <a:lnTo>
                    <a:pt x="10871" y="9470"/>
                  </a:lnTo>
                  <a:lnTo>
                    <a:pt x="10856" y="9470"/>
                  </a:lnTo>
                  <a:lnTo>
                    <a:pt x="10856" y="9426"/>
                  </a:lnTo>
                  <a:lnTo>
                    <a:pt x="10755" y="9426"/>
                  </a:lnTo>
                  <a:lnTo>
                    <a:pt x="10755" y="9470"/>
                  </a:lnTo>
                  <a:lnTo>
                    <a:pt x="10738" y="9470"/>
                  </a:lnTo>
                  <a:lnTo>
                    <a:pt x="10738" y="9426"/>
                  </a:lnTo>
                  <a:lnTo>
                    <a:pt x="10636" y="9426"/>
                  </a:lnTo>
                  <a:lnTo>
                    <a:pt x="10636" y="9470"/>
                  </a:lnTo>
                  <a:lnTo>
                    <a:pt x="10619" y="9470"/>
                  </a:lnTo>
                  <a:lnTo>
                    <a:pt x="10619" y="9426"/>
                  </a:lnTo>
                  <a:lnTo>
                    <a:pt x="10518" y="9426"/>
                  </a:lnTo>
                  <a:lnTo>
                    <a:pt x="10518" y="9470"/>
                  </a:lnTo>
                  <a:lnTo>
                    <a:pt x="10501" y="9470"/>
                  </a:lnTo>
                  <a:lnTo>
                    <a:pt x="10501" y="9426"/>
                  </a:lnTo>
                  <a:lnTo>
                    <a:pt x="10399" y="9426"/>
                  </a:lnTo>
                  <a:lnTo>
                    <a:pt x="10399" y="9470"/>
                  </a:lnTo>
                  <a:lnTo>
                    <a:pt x="10382" y="9470"/>
                  </a:lnTo>
                  <a:lnTo>
                    <a:pt x="10382" y="9426"/>
                  </a:lnTo>
                  <a:lnTo>
                    <a:pt x="10280" y="9426"/>
                  </a:lnTo>
                  <a:lnTo>
                    <a:pt x="10280" y="9470"/>
                  </a:lnTo>
                  <a:lnTo>
                    <a:pt x="10264" y="9470"/>
                  </a:lnTo>
                  <a:lnTo>
                    <a:pt x="10264" y="9426"/>
                  </a:lnTo>
                  <a:lnTo>
                    <a:pt x="10161" y="9426"/>
                  </a:lnTo>
                  <a:lnTo>
                    <a:pt x="10161" y="9470"/>
                  </a:lnTo>
                  <a:lnTo>
                    <a:pt x="10144" y="9470"/>
                  </a:lnTo>
                  <a:lnTo>
                    <a:pt x="10144" y="9426"/>
                  </a:lnTo>
                  <a:lnTo>
                    <a:pt x="10043" y="9426"/>
                  </a:lnTo>
                  <a:lnTo>
                    <a:pt x="10043" y="9470"/>
                  </a:lnTo>
                  <a:lnTo>
                    <a:pt x="10026" y="9470"/>
                  </a:lnTo>
                  <a:lnTo>
                    <a:pt x="10026" y="9426"/>
                  </a:lnTo>
                  <a:lnTo>
                    <a:pt x="9924" y="9426"/>
                  </a:lnTo>
                  <a:lnTo>
                    <a:pt x="9924" y="9470"/>
                  </a:lnTo>
                  <a:lnTo>
                    <a:pt x="9907" y="9470"/>
                  </a:lnTo>
                  <a:lnTo>
                    <a:pt x="9907" y="9426"/>
                  </a:lnTo>
                  <a:lnTo>
                    <a:pt x="9806" y="9426"/>
                  </a:lnTo>
                  <a:lnTo>
                    <a:pt x="9806" y="9470"/>
                  </a:lnTo>
                  <a:lnTo>
                    <a:pt x="9789" y="9470"/>
                  </a:lnTo>
                  <a:lnTo>
                    <a:pt x="9789" y="9426"/>
                  </a:lnTo>
                  <a:lnTo>
                    <a:pt x="9687" y="9426"/>
                  </a:lnTo>
                  <a:lnTo>
                    <a:pt x="9687" y="9470"/>
                  </a:lnTo>
                  <a:lnTo>
                    <a:pt x="9670" y="9470"/>
                  </a:lnTo>
                  <a:lnTo>
                    <a:pt x="9670" y="9426"/>
                  </a:lnTo>
                  <a:lnTo>
                    <a:pt x="9569" y="9426"/>
                  </a:lnTo>
                  <a:lnTo>
                    <a:pt x="9569" y="9470"/>
                  </a:lnTo>
                  <a:lnTo>
                    <a:pt x="9552" y="9470"/>
                  </a:lnTo>
                  <a:lnTo>
                    <a:pt x="9552" y="9426"/>
                  </a:lnTo>
                  <a:lnTo>
                    <a:pt x="9449" y="9426"/>
                  </a:lnTo>
                  <a:lnTo>
                    <a:pt x="9449" y="9470"/>
                  </a:lnTo>
                  <a:lnTo>
                    <a:pt x="9433" y="9470"/>
                  </a:lnTo>
                  <a:lnTo>
                    <a:pt x="9433" y="9426"/>
                  </a:lnTo>
                  <a:lnTo>
                    <a:pt x="9331" y="9426"/>
                  </a:lnTo>
                  <a:lnTo>
                    <a:pt x="9331" y="9470"/>
                  </a:lnTo>
                  <a:lnTo>
                    <a:pt x="9314" y="9470"/>
                  </a:lnTo>
                  <a:lnTo>
                    <a:pt x="9314" y="9426"/>
                  </a:lnTo>
                  <a:lnTo>
                    <a:pt x="9212" y="9426"/>
                  </a:lnTo>
                  <a:lnTo>
                    <a:pt x="9212" y="9470"/>
                  </a:lnTo>
                  <a:lnTo>
                    <a:pt x="9195" y="9470"/>
                  </a:lnTo>
                  <a:lnTo>
                    <a:pt x="9195" y="9426"/>
                  </a:lnTo>
                  <a:lnTo>
                    <a:pt x="9094" y="9426"/>
                  </a:lnTo>
                  <a:lnTo>
                    <a:pt x="9094" y="9470"/>
                  </a:lnTo>
                  <a:lnTo>
                    <a:pt x="9077" y="9470"/>
                  </a:lnTo>
                  <a:lnTo>
                    <a:pt x="9077" y="9426"/>
                  </a:lnTo>
                  <a:lnTo>
                    <a:pt x="8975" y="9426"/>
                  </a:lnTo>
                  <a:lnTo>
                    <a:pt x="8975" y="9470"/>
                  </a:lnTo>
                  <a:lnTo>
                    <a:pt x="8958" y="9470"/>
                  </a:lnTo>
                  <a:lnTo>
                    <a:pt x="8958" y="9426"/>
                  </a:lnTo>
                  <a:lnTo>
                    <a:pt x="8857" y="9426"/>
                  </a:lnTo>
                  <a:lnTo>
                    <a:pt x="8857" y="9470"/>
                  </a:lnTo>
                  <a:lnTo>
                    <a:pt x="8840" y="9470"/>
                  </a:lnTo>
                  <a:lnTo>
                    <a:pt x="8840" y="9426"/>
                  </a:lnTo>
                  <a:lnTo>
                    <a:pt x="8738" y="9426"/>
                  </a:lnTo>
                  <a:lnTo>
                    <a:pt x="8738" y="9470"/>
                  </a:lnTo>
                  <a:lnTo>
                    <a:pt x="8721" y="9470"/>
                  </a:lnTo>
                  <a:lnTo>
                    <a:pt x="8721" y="9426"/>
                  </a:lnTo>
                  <a:lnTo>
                    <a:pt x="8620" y="9426"/>
                  </a:lnTo>
                  <a:lnTo>
                    <a:pt x="8620" y="9470"/>
                  </a:lnTo>
                  <a:lnTo>
                    <a:pt x="8603" y="9470"/>
                  </a:lnTo>
                  <a:lnTo>
                    <a:pt x="8603" y="9426"/>
                  </a:lnTo>
                  <a:lnTo>
                    <a:pt x="8500" y="9426"/>
                  </a:lnTo>
                  <a:lnTo>
                    <a:pt x="8500" y="9470"/>
                  </a:lnTo>
                  <a:lnTo>
                    <a:pt x="8483" y="9470"/>
                  </a:lnTo>
                  <a:lnTo>
                    <a:pt x="8483" y="9426"/>
                  </a:lnTo>
                  <a:lnTo>
                    <a:pt x="8382" y="9426"/>
                  </a:lnTo>
                  <a:lnTo>
                    <a:pt x="8382" y="9470"/>
                  </a:lnTo>
                  <a:lnTo>
                    <a:pt x="8313" y="9470"/>
                  </a:lnTo>
                  <a:lnTo>
                    <a:pt x="8313" y="9607"/>
                  </a:lnTo>
                  <a:lnTo>
                    <a:pt x="8075" y="9607"/>
                  </a:lnTo>
                  <a:lnTo>
                    <a:pt x="8075" y="9326"/>
                  </a:lnTo>
                  <a:lnTo>
                    <a:pt x="8161" y="9240"/>
                  </a:lnTo>
                  <a:lnTo>
                    <a:pt x="8258" y="9339"/>
                  </a:lnTo>
                  <a:lnTo>
                    <a:pt x="8308" y="9288"/>
                  </a:lnTo>
                  <a:lnTo>
                    <a:pt x="8339" y="9318"/>
                  </a:lnTo>
                  <a:lnTo>
                    <a:pt x="8411" y="9246"/>
                  </a:lnTo>
                  <a:lnTo>
                    <a:pt x="8381" y="9215"/>
                  </a:lnTo>
                  <a:lnTo>
                    <a:pt x="8393" y="9204"/>
                  </a:lnTo>
                  <a:lnTo>
                    <a:pt x="8423" y="9234"/>
                  </a:lnTo>
                  <a:lnTo>
                    <a:pt x="8495" y="9161"/>
                  </a:lnTo>
                  <a:lnTo>
                    <a:pt x="8466" y="9131"/>
                  </a:lnTo>
                  <a:lnTo>
                    <a:pt x="8477" y="9119"/>
                  </a:lnTo>
                  <a:lnTo>
                    <a:pt x="8508" y="9150"/>
                  </a:lnTo>
                  <a:lnTo>
                    <a:pt x="8578" y="9077"/>
                  </a:lnTo>
                  <a:lnTo>
                    <a:pt x="8548" y="9046"/>
                  </a:lnTo>
                  <a:lnTo>
                    <a:pt x="8560" y="9035"/>
                  </a:lnTo>
                  <a:lnTo>
                    <a:pt x="8590" y="9065"/>
                  </a:lnTo>
                  <a:lnTo>
                    <a:pt x="8663" y="8993"/>
                  </a:lnTo>
                  <a:lnTo>
                    <a:pt x="8632" y="8962"/>
                  </a:lnTo>
                  <a:lnTo>
                    <a:pt x="8645" y="8950"/>
                  </a:lnTo>
                  <a:lnTo>
                    <a:pt x="8674" y="8981"/>
                  </a:lnTo>
                  <a:lnTo>
                    <a:pt x="8747" y="8908"/>
                  </a:lnTo>
                  <a:lnTo>
                    <a:pt x="8717" y="8878"/>
                  </a:lnTo>
                  <a:lnTo>
                    <a:pt x="8729" y="8866"/>
                  </a:lnTo>
                  <a:lnTo>
                    <a:pt x="8759" y="8897"/>
                  </a:lnTo>
                  <a:lnTo>
                    <a:pt x="8831" y="8824"/>
                  </a:lnTo>
                  <a:lnTo>
                    <a:pt x="8801" y="8793"/>
                  </a:lnTo>
                  <a:lnTo>
                    <a:pt x="8814" y="8782"/>
                  </a:lnTo>
                  <a:lnTo>
                    <a:pt x="8843" y="8812"/>
                  </a:lnTo>
                  <a:lnTo>
                    <a:pt x="8916" y="8740"/>
                  </a:lnTo>
                  <a:lnTo>
                    <a:pt x="8885" y="8709"/>
                  </a:lnTo>
                  <a:lnTo>
                    <a:pt x="8898" y="8697"/>
                  </a:lnTo>
                  <a:lnTo>
                    <a:pt x="8927" y="8728"/>
                  </a:lnTo>
                  <a:lnTo>
                    <a:pt x="9000" y="8655"/>
                  </a:lnTo>
                  <a:lnTo>
                    <a:pt x="8970" y="8625"/>
                  </a:lnTo>
                  <a:lnTo>
                    <a:pt x="8982" y="8613"/>
                  </a:lnTo>
                  <a:lnTo>
                    <a:pt x="9012" y="8644"/>
                  </a:lnTo>
                  <a:lnTo>
                    <a:pt x="9085" y="8571"/>
                  </a:lnTo>
                  <a:lnTo>
                    <a:pt x="9054" y="8540"/>
                  </a:lnTo>
                  <a:lnTo>
                    <a:pt x="9067" y="8529"/>
                  </a:lnTo>
                  <a:lnTo>
                    <a:pt x="9096" y="8559"/>
                  </a:lnTo>
                  <a:lnTo>
                    <a:pt x="9169" y="8487"/>
                  </a:lnTo>
                  <a:lnTo>
                    <a:pt x="9138" y="8458"/>
                  </a:lnTo>
                  <a:lnTo>
                    <a:pt x="9151" y="8445"/>
                  </a:lnTo>
                  <a:lnTo>
                    <a:pt x="9181" y="8476"/>
                  </a:lnTo>
                  <a:lnTo>
                    <a:pt x="9253" y="8403"/>
                  </a:lnTo>
                  <a:lnTo>
                    <a:pt x="9223" y="8374"/>
                  </a:lnTo>
                  <a:lnTo>
                    <a:pt x="9235" y="8361"/>
                  </a:lnTo>
                  <a:lnTo>
                    <a:pt x="9265" y="8392"/>
                  </a:lnTo>
                  <a:lnTo>
                    <a:pt x="9338" y="8319"/>
                  </a:lnTo>
                  <a:lnTo>
                    <a:pt x="9307" y="8289"/>
                  </a:lnTo>
                  <a:lnTo>
                    <a:pt x="9320" y="8277"/>
                  </a:lnTo>
                  <a:lnTo>
                    <a:pt x="9349" y="8307"/>
                  </a:lnTo>
                  <a:lnTo>
                    <a:pt x="9422" y="8234"/>
                  </a:lnTo>
                  <a:lnTo>
                    <a:pt x="9391" y="8205"/>
                  </a:lnTo>
                  <a:lnTo>
                    <a:pt x="9404" y="8192"/>
                  </a:lnTo>
                  <a:lnTo>
                    <a:pt x="9434" y="8223"/>
                  </a:lnTo>
                  <a:lnTo>
                    <a:pt x="9506" y="8152"/>
                  </a:lnTo>
                  <a:lnTo>
                    <a:pt x="9476" y="8122"/>
                  </a:lnTo>
                  <a:lnTo>
                    <a:pt x="9488" y="8110"/>
                  </a:lnTo>
                  <a:lnTo>
                    <a:pt x="9518" y="8139"/>
                  </a:lnTo>
                  <a:lnTo>
                    <a:pt x="9591" y="8068"/>
                  </a:lnTo>
                  <a:lnTo>
                    <a:pt x="9560" y="8037"/>
                  </a:lnTo>
                  <a:lnTo>
                    <a:pt x="9573" y="8026"/>
                  </a:lnTo>
                  <a:lnTo>
                    <a:pt x="9602" y="8055"/>
                  </a:lnTo>
                  <a:lnTo>
                    <a:pt x="9675" y="7983"/>
                  </a:lnTo>
                  <a:lnTo>
                    <a:pt x="9645" y="7953"/>
                  </a:lnTo>
                  <a:lnTo>
                    <a:pt x="9657" y="7941"/>
                  </a:lnTo>
                  <a:lnTo>
                    <a:pt x="9687" y="7971"/>
                  </a:lnTo>
                  <a:lnTo>
                    <a:pt x="9758" y="7899"/>
                  </a:lnTo>
                  <a:lnTo>
                    <a:pt x="9728" y="7868"/>
                  </a:lnTo>
                  <a:lnTo>
                    <a:pt x="9739" y="7857"/>
                  </a:lnTo>
                  <a:lnTo>
                    <a:pt x="9770" y="7886"/>
                  </a:lnTo>
                  <a:lnTo>
                    <a:pt x="9801" y="7857"/>
                  </a:lnTo>
                  <a:close/>
                  <a:moveTo>
                    <a:pt x="10691" y="9473"/>
                  </a:moveTo>
                  <a:lnTo>
                    <a:pt x="10691" y="9621"/>
                  </a:lnTo>
                  <a:cubicBezTo>
                    <a:pt x="10686" y="9624"/>
                    <a:pt x="10684" y="9629"/>
                    <a:pt x="10680" y="9631"/>
                  </a:cubicBezTo>
                  <a:lnTo>
                    <a:pt x="10680" y="9473"/>
                  </a:lnTo>
                  <a:close/>
                  <a:moveTo>
                    <a:pt x="11143" y="9373"/>
                  </a:moveTo>
                  <a:cubicBezTo>
                    <a:pt x="11184" y="9373"/>
                    <a:pt x="11224" y="9391"/>
                    <a:pt x="11247" y="9424"/>
                  </a:cubicBezTo>
                  <a:cubicBezTo>
                    <a:pt x="11290" y="9482"/>
                    <a:pt x="11276" y="9563"/>
                    <a:pt x="11216" y="9608"/>
                  </a:cubicBezTo>
                  <a:cubicBezTo>
                    <a:pt x="11203" y="9618"/>
                    <a:pt x="11173" y="9624"/>
                    <a:pt x="11144" y="9632"/>
                  </a:cubicBezTo>
                  <a:cubicBezTo>
                    <a:pt x="11105" y="9641"/>
                    <a:pt x="11062" y="9651"/>
                    <a:pt x="11028" y="9671"/>
                  </a:cubicBezTo>
                  <a:lnTo>
                    <a:pt x="10983" y="9610"/>
                  </a:lnTo>
                  <a:lnTo>
                    <a:pt x="10949" y="9563"/>
                  </a:lnTo>
                  <a:cubicBezTo>
                    <a:pt x="10978" y="9536"/>
                    <a:pt x="10999" y="9498"/>
                    <a:pt x="11019" y="9463"/>
                  </a:cubicBezTo>
                  <a:cubicBezTo>
                    <a:pt x="11034" y="9437"/>
                    <a:pt x="11049" y="9409"/>
                    <a:pt x="11062" y="9400"/>
                  </a:cubicBezTo>
                  <a:cubicBezTo>
                    <a:pt x="11086" y="9382"/>
                    <a:pt x="11114" y="9373"/>
                    <a:pt x="11143" y="9373"/>
                  </a:cubicBezTo>
                  <a:close/>
                  <a:moveTo>
                    <a:pt x="15554" y="9662"/>
                  </a:moveTo>
                  <a:cubicBezTo>
                    <a:pt x="15562" y="9662"/>
                    <a:pt x="15569" y="9668"/>
                    <a:pt x="15570" y="9678"/>
                  </a:cubicBezTo>
                  <a:cubicBezTo>
                    <a:pt x="15572" y="9683"/>
                    <a:pt x="15570" y="9688"/>
                    <a:pt x="15567" y="9692"/>
                  </a:cubicBezTo>
                  <a:cubicBezTo>
                    <a:pt x="15564" y="9695"/>
                    <a:pt x="15560" y="9697"/>
                    <a:pt x="15556" y="9697"/>
                  </a:cubicBezTo>
                  <a:lnTo>
                    <a:pt x="15554" y="9719"/>
                  </a:lnTo>
                  <a:lnTo>
                    <a:pt x="15554" y="9697"/>
                  </a:lnTo>
                  <a:cubicBezTo>
                    <a:pt x="15554" y="9697"/>
                    <a:pt x="15554" y="9697"/>
                    <a:pt x="15553" y="9697"/>
                  </a:cubicBezTo>
                  <a:cubicBezTo>
                    <a:pt x="15546" y="9697"/>
                    <a:pt x="15541" y="9689"/>
                    <a:pt x="15539" y="9682"/>
                  </a:cubicBezTo>
                  <a:cubicBezTo>
                    <a:pt x="15537" y="9673"/>
                    <a:pt x="15544" y="9663"/>
                    <a:pt x="15554" y="9662"/>
                  </a:cubicBezTo>
                  <a:close/>
                  <a:moveTo>
                    <a:pt x="10634" y="9515"/>
                  </a:moveTo>
                  <a:lnTo>
                    <a:pt x="10634" y="9697"/>
                  </a:lnTo>
                  <a:cubicBezTo>
                    <a:pt x="10627" y="9715"/>
                    <a:pt x="10623" y="9735"/>
                    <a:pt x="10622" y="9753"/>
                  </a:cubicBezTo>
                  <a:lnTo>
                    <a:pt x="10617" y="9758"/>
                  </a:lnTo>
                  <a:lnTo>
                    <a:pt x="10617" y="9515"/>
                  </a:lnTo>
                  <a:close/>
                  <a:moveTo>
                    <a:pt x="10570" y="9473"/>
                  </a:moveTo>
                  <a:lnTo>
                    <a:pt x="10570" y="9800"/>
                  </a:lnTo>
                  <a:cubicBezTo>
                    <a:pt x="10566" y="9804"/>
                    <a:pt x="10564" y="9805"/>
                    <a:pt x="10560" y="9808"/>
                  </a:cubicBezTo>
                  <a:lnTo>
                    <a:pt x="10560" y="9473"/>
                  </a:lnTo>
                  <a:close/>
                  <a:moveTo>
                    <a:pt x="10516" y="9518"/>
                  </a:moveTo>
                  <a:lnTo>
                    <a:pt x="10516" y="9813"/>
                  </a:lnTo>
                  <a:cubicBezTo>
                    <a:pt x="10510" y="9811"/>
                    <a:pt x="10505" y="9811"/>
                    <a:pt x="10498" y="9811"/>
                  </a:cubicBezTo>
                  <a:lnTo>
                    <a:pt x="10498" y="9518"/>
                  </a:lnTo>
                  <a:close/>
                  <a:moveTo>
                    <a:pt x="15590" y="9481"/>
                  </a:moveTo>
                  <a:cubicBezTo>
                    <a:pt x="15604" y="9516"/>
                    <a:pt x="15625" y="9552"/>
                    <a:pt x="15644" y="9583"/>
                  </a:cubicBezTo>
                  <a:cubicBezTo>
                    <a:pt x="15661" y="9614"/>
                    <a:pt x="15681" y="9645"/>
                    <a:pt x="15684" y="9665"/>
                  </a:cubicBezTo>
                  <a:cubicBezTo>
                    <a:pt x="15689" y="9705"/>
                    <a:pt x="15678" y="9745"/>
                    <a:pt x="15653" y="9773"/>
                  </a:cubicBezTo>
                  <a:cubicBezTo>
                    <a:pt x="15631" y="9799"/>
                    <a:pt x="15601" y="9814"/>
                    <a:pt x="15568" y="9815"/>
                  </a:cubicBezTo>
                  <a:lnTo>
                    <a:pt x="15562" y="9815"/>
                  </a:lnTo>
                  <a:cubicBezTo>
                    <a:pt x="15535" y="9815"/>
                    <a:pt x="15511" y="9806"/>
                    <a:pt x="15490" y="9793"/>
                  </a:cubicBezTo>
                  <a:cubicBezTo>
                    <a:pt x="15493" y="9777"/>
                    <a:pt x="15495" y="9761"/>
                    <a:pt x="15496" y="9746"/>
                  </a:cubicBezTo>
                  <a:cubicBezTo>
                    <a:pt x="15512" y="9760"/>
                    <a:pt x="15532" y="9769"/>
                    <a:pt x="15556" y="9769"/>
                  </a:cubicBezTo>
                  <a:lnTo>
                    <a:pt x="15564" y="9769"/>
                  </a:lnTo>
                  <a:cubicBezTo>
                    <a:pt x="15586" y="9768"/>
                    <a:pt x="15607" y="9756"/>
                    <a:pt x="15622" y="9739"/>
                  </a:cubicBezTo>
                  <a:cubicBezTo>
                    <a:pt x="15637" y="9720"/>
                    <a:pt x="15644" y="9695"/>
                    <a:pt x="15641" y="9672"/>
                  </a:cubicBezTo>
                  <a:cubicBezTo>
                    <a:pt x="15636" y="9627"/>
                    <a:pt x="15596" y="9593"/>
                    <a:pt x="15553" y="9593"/>
                  </a:cubicBezTo>
                  <a:cubicBezTo>
                    <a:pt x="15550" y="9593"/>
                    <a:pt x="15546" y="9593"/>
                    <a:pt x="15543" y="9594"/>
                  </a:cubicBezTo>
                  <a:cubicBezTo>
                    <a:pt x="15531" y="9595"/>
                    <a:pt x="15521" y="9600"/>
                    <a:pt x="15511" y="9605"/>
                  </a:cubicBezTo>
                  <a:cubicBezTo>
                    <a:pt x="15512" y="9571"/>
                    <a:pt x="15514" y="9535"/>
                    <a:pt x="15512" y="9499"/>
                  </a:cubicBezTo>
                  <a:lnTo>
                    <a:pt x="15590" y="9481"/>
                  </a:lnTo>
                  <a:close/>
                  <a:moveTo>
                    <a:pt x="10452" y="9472"/>
                  </a:moveTo>
                  <a:lnTo>
                    <a:pt x="10452" y="9816"/>
                  </a:lnTo>
                  <a:cubicBezTo>
                    <a:pt x="10448" y="9818"/>
                    <a:pt x="10445" y="9818"/>
                    <a:pt x="10442" y="9818"/>
                  </a:cubicBezTo>
                  <a:lnTo>
                    <a:pt x="10442" y="9472"/>
                  </a:lnTo>
                  <a:close/>
                  <a:moveTo>
                    <a:pt x="5639" y="9745"/>
                  </a:moveTo>
                  <a:cubicBezTo>
                    <a:pt x="5655" y="9745"/>
                    <a:pt x="5668" y="9753"/>
                    <a:pt x="5675" y="9768"/>
                  </a:cubicBezTo>
                  <a:cubicBezTo>
                    <a:pt x="5683" y="9788"/>
                    <a:pt x="5673" y="9810"/>
                    <a:pt x="5654" y="9818"/>
                  </a:cubicBezTo>
                  <a:cubicBezTo>
                    <a:pt x="5649" y="9820"/>
                    <a:pt x="5645" y="9821"/>
                    <a:pt x="5640" y="9821"/>
                  </a:cubicBezTo>
                  <a:cubicBezTo>
                    <a:pt x="5625" y="9821"/>
                    <a:pt x="5610" y="9812"/>
                    <a:pt x="5603" y="9797"/>
                  </a:cubicBezTo>
                  <a:cubicBezTo>
                    <a:pt x="5596" y="9777"/>
                    <a:pt x="5604" y="9755"/>
                    <a:pt x="5625" y="9747"/>
                  </a:cubicBezTo>
                  <a:cubicBezTo>
                    <a:pt x="5630" y="9746"/>
                    <a:pt x="5634" y="9745"/>
                    <a:pt x="5639" y="9745"/>
                  </a:cubicBezTo>
                  <a:close/>
                  <a:moveTo>
                    <a:pt x="10396" y="9516"/>
                  </a:moveTo>
                  <a:lnTo>
                    <a:pt x="10396" y="9840"/>
                  </a:lnTo>
                  <a:cubicBezTo>
                    <a:pt x="10392" y="9843"/>
                    <a:pt x="10388" y="9845"/>
                    <a:pt x="10385" y="9847"/>
                  </a:cubicBezTo>
                  <a:cubicBezTo>
                    <a:pt x="10384" y="9848"/>
                    <a:pt x="10382" y="9851"/>
                    <a:pt x="10380" y="9852"/>
                  </a:cubicBezTo>
                  <a:lnTo>
                    <a:pt x="10380" y="9516"/>
                  </a:lnTo>
                  <a:close/>
                  <a:moveTo>
                    <a:pt x="10912" y="9592"/>
                  </a:moveTo>
                  <a:lnTo>
                    <a:pt x="10991" y="9698"/>
                  </a:lnTo>
                  <a:cubicBezTo>
                    <a:pt x="10962" y="9726"/>
                    <a:pt x="10941" y="9764"/>
                    <a:pt x="10922" y="9798"/>
                  </a:cubicBezTo>
                  <a:cubicBezTo>
                    <a:pt x="10906" y="9825"/>
                    <a:pt x="10891" y="9852"/>
                    <a:pt x="10877" y="9862"/>
                  </a:cubicBezTo>
                  <a:cubicBezTo>
                    <a:pt x="10854" y="9879"/>
                    <a:pt x="10825" y="9888"/>
                    <a:pt x="10797" y="9888"/>
                  </a:cubicBezTo>
                  <a:cubicBezTo>
                    <a:pt x="10756" y="9888"/>
                    <a:pt x="10716" y="9870"/>
                    <a:pt x="10692" y="9837"/>
                  </a:cubicBezTo>
                  <a:cubicBezTo>
                    <a:pt x="10650" y="9779"/>
                    <a:pt x="10664" y="9698"/>
                    <a:pt x="10723" y="9653"/>
                  </a:cubicBezTo>
                  <a:cubicBezTo>
                    <a:pt x="10737" y="9644"/>
                    <a:pt x="10767" y="9637"/>
                    <a:pt x="10796" y="9630"/>
                  </a:cubicBezTo>
                  <a:cubicBezTo>
                    <a:pt x="10834" y="9620"/>
                    <a:pt x="10877" y="9611"/>
                    <a:pt x="10912" y="9592"/>
                  </a:cubicBezTo>
                  <a:close/>
                  <a:moveTo>
                    <a:pt x="15626" y="9848"/>
                  </a:moveTo>
                  <a:cubicBezTo>
                    <a:pt x="15626" y="9856"/>
                    <a:pt x="15625" y="9864"/>
                    <a:pt x="15625" y="9872"/>
                  </a:cubicBezTo>
                  <a:cubicBezTo>
                    <a:pt x="15625" y="9880"/>
                    <a:pt x="15626" y="9887"/>
                    <a:pt x="15627" y="9895"/>
                  </a:cubicBezTo>
                  <a:cubicBezTo>
                    <a:pt x="15611" y="9890"/>
                    <a:pt x="15594" y="9887"/>
                    <a:pt x="15578" y="9887"/>
                  </a:cubicBezTo>
                  <a:lnTo>
                    <a:pt x="15570" y="9887"/>
                  </a:lnTo>
                  <a:cubicBezTo>
                    <a:pt x="15551" y="9888"/>
                    <a:pt x="15532" y="9891"/>
                    <a:pt x="15515" y="9898"/>
                  </a:cubicBezTo>
                  <a:cubicBezTo>
                    <a:pt x="15515" y="9890"/>
                    <a:pt x="15516" y="9884"/>
                    <a:pt x="15516" y="9875"/>
                  </a:cubicBezTo>
                  <a:cubicBezTo>
                    <a:pt x="15516" y="9868"/>
                    <a:pt x="15514" y="9862"/>
                    <a:pt x="15514" y="9853"/>
                  </a:cubicBezTo>
                  <a:lnTo>
                    <a:pt x="15514" y="9853"/>
                  </a:lnTo>
                  <a:cubicBezTo>
                    <a:pt x="15530" y="9857"/>
                    <a:pt x="15546" y="9862"/>
                    <a:pt x="15563" y="9862"/>
                  </a:cubicBezTo>
                  <a:lnTo>
                    <a:pt x="15570" y="9862"/>
                  </a:lnTo>
                  <a:cubicBezTo>
                    <a:pt x="15590" y="9859"/>
                    <a:pt x="15609" y="9856"/>
                    <a:pt x="15626" y="9848"/>
                  </a:cubicBezTo>
                  <a:close/>
                  <a:moveTo>
                    <a:pt x="10333" y="9472"/>
                  </a:moveTo>
                  <a:lnTo>
                    <a:pt x="10333" y="9914"/>
                  </a:lnTo>
                  <a:cubicBezTo>
                    <a:pt x="10332" y="9916"/>
                    <a:pt x="10329" y="9920"/>
                    <a:pt x="10328" y="9924"/>
                  </a:cubicBezTo>
                  <a:cubicBezTo>
                    <a:pt x="10327" y="9926"/>
                    <a:pt x="10326" y="9929"/>
                    <a:pt x="10323" y="9931"/>
                  </a:cubicBezTo>
                  <a:lnTo>
                    <a:pt x="10323" y="9472"/>
                  </a:lnTo>
                  <a:close/>
                  <a:moveTo>
                    <a:pt x="10630" y="9813"/>
                  </a:moveTo>
                  <a:cubicBezTo>
                    <a:pt x="10635" y="9831"/>
                    <a:pt x="10643" y="9848"/>
                    <a:pt x="10655" y="9864"/>
                  </a:cubicBezTo>
                  <a:cubicBezTo>
                    <a:pt x="10666" y="9880"/>
                    <a:pt x="10681" y="9892"/>
                    <a:pt x="10697" y="9904"/>
                  </a:cubicBezTo>
                  <a:cubicBezTo>
                    <a:pt x="10691" y="9908"/>
                    <a:pt x="10682" y="9911"/>
                    <a:pt x="10677" y="9915"/>
                  </a:cubicBezTo>
                  <a:cubicBezTo>
                    <a:pt x="10671" y="9921"/>
                    <a:pt x="10665" y="9926"/>
                    <a:pt x="10660" y="9931"/>
                  </a:cubicBezTo>
                  <a:cubicBezTo>
                    <a:pt x="10655" y="9913"/>
                    <a:pt x="10647" y="9895"/>
                    <a:pt x="10635" y="9880"/>
                  </a:cubicBezTo>
                  <a:cubicBezTo>
                    <a:pt x="10623" y="9864"/>
                    <a:pt x="10608" y="9852"/>
                    <a:pt x="10593" y="9840"/>
                  </a:cubicBezTo>
                  <a:cubicBezTo>
                    <a:pt x="10600" y="9836"/>
                    <a:pt x="10607" y="9832"/>
                    <a:pt x="10614" y="9829"/>
                  </a:cubicBezTo>
                  <a:cubicBezTo>
                    <a:pt x="10618" y="9824"/>
                    <a:pt x="10623" y="9818"/>
                    <a:pt x="10630" y="9813"/>
                  </a:cubicBezTo>
                  <a:close/>
                  <a:moveTo>
                    <a:pt x="15470" y="9894"/>
                  </a:moveTo>
                  <a:lnTo>
                    <a:pt x="15470" y="9894"/>
                  </a:lnTo>
                  <a:cubicBezTo>
                    <a:pt x="15469" y="9904"/>
                    <a:pt x="15468" y="9915"/>
                    <a:pt x="15467" y="9926"/>
                  </a:cubicBezTo>
                  <a:cubicBezTo>
                    <a:pt x="15465" y="9927"/>
                    <a:pt x="15463" y="9929"/>
                    <a:pt x="15462" y="9931"/>
                  </a:cubicBezTo>
                  <a:cubicBezTo>
                    <a:pt x="15465" y="9920"/>
                    <a:pt x="15468" y="9906"/>
                    <a:pt x="15470" y="9894"/>
                  </a:cubicBezTo>
                  <a:close/>
                  <a:moveTo>
                    <a:pt x="10278" y="9516"/>
                  </a:moveTo>
                  <a:lnTo>
                    <a:pt x="10278" y="10000"/>
                  </a:lnTo>
                  <a:cubicBezTo>
                    <a:pt x="10273" y="10006"/>
                    <a:pt x="10266" y="10011"/>
                    <a:pt x="10260" y="10017"/>
                  </a:cubicBezTo>
                  <a:lnTo>
                    <a:pt x="10260" y="9516"/>
                  </a:lnTo>
                  <a:close/>
                  <a:moveTo>
                    <a:pt x="10215" y="9472"/>
                  </a:moveTo>
                  <a:lnTo>
                    <a:pt x="10215" y="10043"/>
                  </a:lnTo>
                  <a:cubicBezTo>
                    <a:pt x="10211" y="10045"/>
                    <a:pt x="10208" y="10046"/>
                    <a:pt x="10205" y="10047"/>
                  </a:cubicBezTo>
                  <a:lnTo>
                    <a:pt x="10205" y="9472"/>
                  </a:lnTo>
                  <a:close/>
                  <a:moveTo>
                    <a:pt x="10158" y="9516"/>
                  </a:moveTo>
                  <a:lnTo>
                    <a:pt x="10158" y="10061"/>
                  </a:lnTo>
                  <a:cubicBezTo>
                    <a:pt x="10153" y="10062"/>
                    <a:pt x="10147" y="10063"/>
                    <a:pt x="10141" y="10064"/>
                  </a:cubicBezTo>
                  <a:lnTo>
                    <a:pt x="10141" y="9516"/>
                  </a:lnTo>
                  <a:close/>
                  <a:moveTo>
                    <a:pt x="10096" y="9472"/>
                  </a:moveTo>
                  <a:lnTo>
                    <a:pt x="10096" y="10077"/>
                  </a:lnTo>
                  <a:cubicBezTo>
                    <a:pt x="10092" y="10078"/>
                    <a:pt x="10089" y="10078"/>
                    <a:pt x="10085" y="10079"/>
                  </a:cubicBezTo>
                  <a:lnTo>
                    <a:pt x="10085" y="9472"/>
                  </a:lnTo>
                  <a:close/>
                  <a:moveTo>
                    <a:pt x="10039" y="9518"/>
                  </a:moveTo>
                  <a:lnTo>
                    <a:pt x="10039" y="10103"/>
                  </a:lnTo>
                  <a:cubicBezTo>
                    <a:pt x="10033" y="10108"/>
                    <a:pt x="10027" y="10114"/>
                    <a:pt x="10022" y="10119"/>
                  </a:cubicBezTo>
                  <a:lnTo>
                    <a:pt x="10022" y="9518"/>
                  </a:lnTo>
                  <a:close/>
                  <a:moveTo>
                    <a:pt x="10493" y="9857"/>
                  </a:moveTo>
                  <a:cubicBezTo>
                    <a:pt x="10533" y="9857"/>
                    <a:pt x="10573" y="9875"/>
                    <a:pt x="10597" y="9908"/>
                  </a:cubicBezTo>
                  <a:cubicBezTo>
                    <a:pt x="10639" y="9966"/>
                    <a:pt x="10624" y="10047"/>
                    <a:pt x="10565" y="10093"/>
                  </a:cubicBezTo>
                  <a:cubicBezTo>
                    <a:pt x="10554" y="10101"/>
                    <a:pt x="10522" y="10108"/>
                    <a:pt x="10492" y="10116"/>
                  </a:cubicBezTo>
                  <a:cubicBezTo>
                    <a:pt x="10454" y="10125"/>
                    <a:pt x="10412" y="10134"/>
                    <a:pt x="10376" y="10154"/>
                  </a:cubicBezTo>
                  <a:lnTo>
                    <a:pt x="10305" y="10055"/>
                  </a:lnTo>
                  <a:lnTo>
                    <a:pt x="10297" y="10047"/>
                  </a:lnTo>
                  <a:cubicBezTo>
                    <a:pt x="10327" y="10020"/>
                    <a:pt x="10348" y="9981"/>
                    <a:pt x="10368" y="9947"/>
                  </a:cubicBezTo>
                  <a:cubicBezTo>
                    <a:pt x="10384" y="9921"/>
                    <a:pt x="10400" y="9893"/>
                    <a:pt x="10411" y="9884"/>
                  </a:cubicBezTo>
                  <a:cubicBezTo>
                    <a:pt x="10435" y="9866"/>
                    <a:pt x="10464" y="9857"/>
                    <a:pt x="10493" y="9857"/>
                  </a:cubicBezTo>
                  <a:close/>
                  <a:moveTo>
                    <a:pt x="9978" y="9472"/>
                  </a:moveTo>
                  <a:lnTo>
                    <a:pt x="9978" y="10198"/>
                  </a:lnTo>
                  <a:cubicBezTo>
                    <a:pt x="9974" y="10211"/>
                    <a:pt x="9973" y="10224"/>
                    <a:pt x="9970" y="10238"/>
                  </a:cubicBezTo>
                  <a:cubicBezTo>
                    <a:pt x="9969" y="10240"/>
                    <a:pt x="9968" y="10242"/>
                    <a:pt x="9967" y="10243"/>
                  </a:cubicBezTo>
                  <a:lnTo>
                    <a:pt x="9967" y="9472"/>
                  </a:lnTo>
                  <a:close/>
                  <a:moveTo>
                    <a:pt x="15575" y="9931"/>
                  </a:moveTo>
                  <a:cubicBezTo>
                    <a:pt x="15607" y="9931"/>
                    <a:pt x="15638" y="9944"/>
                    <a:pt x="15661" y="9968"/>
                  </a:cubicBezTo>
                  <a:cubicBezTo>
                    <a:pt x="15687" y="9996"/>
                    <a:pt x="15702" y="10031"/>
                    <a:pt x="15701" y="10069"/>
                  </a:cubicBezTo>
                  <a:cubicBezTo>
                    <a:pt x="15701" y="10087"/>
                    <a:pt x="15686" y="10119"/>
                    <a:pt x="15671" y="10148"/>
                  </a:cubicBezTo>
                  <a:cubicBezTo>
                    <a:pt x="15656" y="10183"/>
                    <a:pt x="15638" y="10222"/>
                    <a:pt x="15629" y="10259"/>
                  </a:cubicBezTo>
                  <a:lnTo>
                    <a:pt x="15496" y="10251"/>
                  </a:lnTo>
                  <a:cubicBezTo>
                    <a:pt x="15494" y="10210"/>
                    <a:pt x="15476" y="10167"/>
                    <a:pt x="15463" y="10130"/>
                  </a:cubicBezTo>
                  <a:cubicBezTo>
                    <a:pt x="15452" y="10105"/>
                    <a:pt x="15442" y="10079"/>
                    <a:pt x="15442" y="10064"/>
                  </a:cubicBezTo>
                  <a:cubicBezTo>
                    <a:pt x="15443" y="9993"/>
                    <a:pt x="15500" y="9934"/>
                    <a:pt x="15575" y="9931"/>
                  </a:cubicBezTo>
                  <a:close/>
                  <a:moveTo>
                    <a:pt x="9921" y="9516"/>
                  </a:moveTo>
                  <a:lnTo>
                    <a:pt x="9921" y="10282"/>
                  </a:lnTo>
                  <a:cubicBezTo>
                    <a:pt x="9916" y="10286"/>
                    <a:pt x="9910" y="10290"/>
                    <a:pt x="9904" y="10293"/>
                  </a:cubicBezTo>
                  <a:lnTo>
                    <a:pt x="9904" y="9516"/>
                  </a:lnTo>
                  <a:close/>
                  <a:moveTo>
                    <a:pt x="9858" y="9473"/>
                  </a:moveTo>
                  <a:lnTo>
                    <a:pt x="9858" y="10295"/>
                  </a:lnTo>
                  <a:cubicBezTo>
                    <a:pt x="9853" y="10295"/>
                    <a:pt x="9851" y="10294"/>
                    <a:pt x="9847" y="10294"/>
                  </a:cubicBezTo>
                  <a:lnTo>
                    <a:pt x="9847" y="9473"/>
                  </a:lnTo>
                  <a:close/>
                  <a:moveTo>
                    <a:pt x="9802" y="9516"/>
                  </a:moveTo>
                  <a:lnTo>
                    <a:pt x="9802" y="10299"/>
                  </a:lnTo>
                  <a:cubicBezTo>
                    <a:pt x="9796" y="10300"/>
                    <a:pt x="9790" y="10300"/>
                    <a:pt x="9785" y="10301"/>
                  </a:cubicBezTo>
                  <a:lnTo>
                    <a:pt x="9785" y="9516"/>
                  </a:lnTo>
                  <a:close/>
                  <a:moveTo>
                    <a:pt x="9738" y="9473"/>
                  </a:moveTo>
                  <a:lnTo>
                    <a:pt x="9738" y="10327"/>
                  </a:lnTo>
                  <a:cubicBezTo>
                    <a:pt x="9736" y="10328"/>
                    <a:pt x="9733" y="10330"/>
                    <a:pt x="9732" y="10331"/>
                  </a:cubicBezTo>
                  <a:lnTo>
                    <a:pt x="9728" y="10335"/>
                  </a:lnTo>
                  <a:lnTo>
                    <a:pt x="9728" y="9473"/>
                  </a:lnTo>
                  <a:close/>
                  <a:moveTo>
                    <a:pt x="10260" y="10074"/>
                  </a:moveTo>
                  <a:lnTo>
                    <a:pt x="10340" y="10180"/>
                  </a:lnTo>
                  <a:cubicBezTo>
                    <a:pt x="10311" y="10209"/>
                    <a:pt x="10290" y="10246"/>
                    <a:pt x="10270" y="10280"/>
                  </a:cubicBezTo>
                  <a:cubicBezTo>
                    <a:pt x="10254" y="10307"/>
                    <a:pt x="10239" y="10335"/>
                    <a:pt x="10227" y="10344"/>
                  </a:cubicBezTo>
                  <a:cubicBezTo>
                    <a:pt x="10202" y="10362"/>
                    <a:pt x="10174" y="10372"/>
                    <a:pt x="10143" y="10372"/>
                  </a:cubicBezTo>
                  <a:cubicBezTo>
                    <a:pt x="10102" y="10372"/>
                    <a:pt x="10064" y="10353"/>
                    <a:pt x="10041" y="10320"/>
                  </a:cubicBezTo>
                  <a:cubicBezTo>
                    <a:pt x="9999" y="10262"/>
                    <a:pt x="10013" y="10180"/>
                    <a:pt x="10073" y="10136"/>
                  </a:cubicBezTo>
                  <a:cubicBezTo>
                    <a:pt x="10085" y="10126"/>
                    <a:pt x="10116" y="10120"/>
                    <a:pt x="10144" y="10112"/>
                  </a:cubicBezTo>
                  <a:cubicBezTo>
                    <a:pt x="10183" y="10103"/>
                    <a:pt x="10227" y="10094"/>
                    <a:pt x="10260" y="10074"/>
                  </a:cubicBezTo>
                  <a:close/>
                  <a:moveTo>
                    <a:pt x="9979" y="10295"/>
                  </a:moveTo>
                  <a:cubicBezTo>
                    <a:pt x="9984" y="10314"/>
                    <a:pt x="9992" y="10331"/>
                    <a:pt x="10003" y="10347"/>
                  </a:cubicBezTo>
                  <a:cubicBezTo>
                    <a:pt x="10016" y="10362"/>
                    <a:pt x="10031" y="10374"/>
                    <a:pt x="10045" y="10385"/>
                  </a:cubicBezTo>
                  <a:cubicBezTo>
                    <a:pt x="10039" y="10389"/>
                    <a:pt x="10032" y="10393"/>
                    <a:pt x="10024" y="10396"/>
                  </a:cubicBezTo>
                  <a:cubicBezTo>
                    <a:pt x="10018" y="10402"/>
                    <a:pt x="10013" y="10407"/>
                    <a:pt x="10007" y="10412"/>
                  </a:cubicBezTo>
                  <a:cubicBezTo>
                    <a:pt x="10002" y="10394"/>
                    <a:pt x="9995" y="10377"/>
                    <a:pt x="9983" y="10361"/>
                  </a:cubicBezTo>
                  <a:cubicBezTo>
                    <a:pt x="9970" y="10346"/>
                    <a:pt x="9957" y="10333"/>
                    <a:pt x="9940" y="10322"/>
                  </a:cubicBezTo>
                  <a:cubicBezTo>
                    <a:pt x="9947" y="10319"/>
                    <a:pt x="9955" y="10315"/>
                    <a:pt x="9962" y="10311"/>
                  </a:cubicBezTo>
                  <a:cubicBezTo>
                    <a:pt x="9968" y="10306"/>
                    <a:pt x="9974" y="10300"/>
                    <a:pt x="9979" y="10295"/>
                  </a:cubicBezTo>
                  <a:close/>
                  <a:moveTo>
                    <a:pt x="9684" y="9518"/>
                  </a:moveTo>
                  <a:lnTo>
                    <a:pt x="9684" y="10396"/>
                  </a:lnTo>
                  <a:cubicBezTo>
                    <a:pt x="9680" y="10400"/>
                    <a:pt x="9679" y="10404"/>
                    <a:pt x="9676" y="10407"/>
                  </a:cubicBezTo>
                  <a:cubicBezTo>
                    <a:pt x="9673" y="10412"/>
                    <a:pt x="9670" y="10418"/>
                    <a:pt x="9667" y="10426"/>
                  </a:cubicBezTo>
                  <a:lnTo>
                    <a:pt x="9667" y="9518"/>
                  </a:lnTo>
                  <a:close/>
                  <a:moveTo>
                    <a:pt x="5707" y="10320"/>
                  </a:moveTo>
                  <a:lnTo>
                    <a:pt x="5707" y="10467"/>
                  </a:lnTo>
                  <a:lnTo>
                    <a:pt x="5703" y="10458"/>
                  </a:lnTo>
                  <a:lnTo>
                    <a:pt x="5694" y="10431"/>
                  </a:lnTo>
                  <a:cubicBezTo>
                    <a:pt x="5693" y="10423"/>
                    <a:pt x="5692" y="10416"/>
                    <a:pt x="5692" y="10409"/>
                  </a:cubicBezTo>
                  <a:lnTo>
                    <a:pt x="5691" y="10394"/>
                  </a:lnTo>
                  <a:lnTo>
                    <a:pt x="5692" y="10379"/>
                  </a:lnTo>
                  <a:cubicBezTo>
                    <a:pt x="5693" y="10371"/>
                    <a:pt x="5693" y="10365"/>
                    <a:pt x="5694" y="10357"/>
                  </a:cubicBezTo>
                  <a:lnTo>
                    <a:pt x="5697" y="10339"/>
                  </a:lnTo>
                  <a:lnTo>
                    <a:pt x="5703" y="10327"/>
                  </a:lnTo>
                  <a:cubicBezTo>
                    <a:pt x="5705" y="10325"/>
                    <a:pt x="5707" y="10321"/>
                    <a:pt x="5707" y="10320"/>
                  </a:cubicBezTo>
                  <a:close/>
                  <a:moveTo>
                    <a:pt x="9620" y="9473"/>
                  </a:moveTo>
                  <a:lnTo>
                    <a:pt x="9620" y="10490"/>
                  </a:lnTo>
                  <a:lnTo>
                    <a:pt x="9610" y="10501"/>
                  </a:lnTo>
                  <a:lnTo>
                    <a:pt x="9610" y="9473"/>
                  </a:lnTo>
                  <a:close/>
                  <a:moveTo>
                    <a:pt x="9564" y="9516"/>
                  </a:moveTo>
                  <a:lnTo>
                    <a:pt x="9564" y="10528"/>
                  </a:lnTo>
                  <a:cubicBezTo>
                    <a:pt x="9559" y="10531"/>
                    <a:pt x="9554" y="10533"/>
                    <a:pt x="9548" y="10535"/>
                  </a:cubicBezTo>
                  <a:lnTo>
                    <a:pt x="9548" y="9516"/>
                  </a:lnTo>
                  <a:close/>
                  <a:moveTo>
                    <a:pt x="9501" y="9472"/>
                  </a:moveTo>
                  <a:lnTo>
                    <a:pt x="9501" y="10547"/>
                  </a:lnTo>
                  <a:cubicBezTo>
                    <a:pt x="9498" y="10548"/>
                    <a:pt x="9495" y="10548"/>
                    <a:pt x="9491" y="10549"/>
                  </a:cubicBezTo>
                  <a:lnTo>
                    <a:pt x="9491" y="9472"/>
                  </a:lnTo>
                  <a:close/>
                  <a:moveTo>
                    <a:pt x="72" y="10228"/>
                  </a:moveTo>
                  <a:lnTo>
                    <a:pt x="72" y="10558"/>
                  </a:lnTo>
                  <a:lnTo>
                    <a:pt x="26" y="10558"/>
                  </a:lnTo>
                  <a:lnTo>
                    <a:pt x="26" y="10228"/>
                  </a:lnTo>
                  <a:close/>
                  <a:moveTo>
                    <a:pt x="9445" y="9516"/>
                  </a:moveTo>
                  <a:lnTo>
                    <a:pt x="9445" y="10563"/>
                  </a:lnTo>
                  <a:cubicBezTo>
                    <a:pt x="9440" y="10564"/>
                    <a:pt x="9433" y="10567"/>
                    <a:pt x="9427" y="10568"/>
                  </a:cubicBezTo>
                  <a:lnTo>
                    <a:pt x="9427" y="9516"/>
                  </a:lnTo>
                  <a:close/>
                  <a:moveTo>
                    <a:pt x="9383" y="9473"/>
                  </a:moveTo>
                  <a:lnTo>
                    <a:pt x="9383" y="10595"/>
                  </a:lnTo>
                  <a:cubicBezTo>
                    <a:pt x="9379" y="10597"/>
                    <a:pt x="9375" y="10601"/>
                    <a:pt x="9372" y="10605"/>
                  </a:cubicBezTo>
                  <a:lnTo>
                    <a:pt x="9372" y="9473"/>
                  </a:lnTo>
                  <a:close/>
                  <a:moveTo>
                    <a:pt x="15495" y="10298"/>
                  </a:moveTo>
                  <a:lnTo>
                    <a:pt x="15628" y="10307"/>
                  </a:lnTo>
                  <a:cubicBezTo>
                    <a:pt x="15631" y="10347"/>
                    <a:pt x="15644" y="10388"/>
                    <a:pt x="15657" y="10425"/>
                  </a:cubicBezTo>
                  <a:cubicBezTo>
                    <a:pt x="15664" y="10453"/>
                    <a:pt x="15675" y="10485"/>
                    <a:pt x="15674" y="10502"/>
                  </a:cubicBezTo>
                  <a:cubicBezTo>
                    <a:pt x="15666" y="10572"/>
                    <a:pt x="15610" y="10624"/>
                    <a:pt x="15546" y="10624"/>
                  </a:cubicBezTo>
                  <a:cubicBezTo>
                    <a:pt x="15541" y="10624"/>
                    <a:pt x="15535" y="10624"/>
                    <a:pt x="15530" y="10623"/>
                  </a:cubicBezTo>
                  <a:cubicBezTo>
                    <a:pt x="15459" y="10615"/>
                    <a:pt x="15409" y="10548"/>
                    <a:pt x="15416" y="10475"/>
                  </a:cubicBezTo>
                  <a:cubicBezTo>
                    <a:pt x="15417" y="10462"/>
                    <a:pt x="15432" y="10435"/>
                    <a:pt x="15447" y="10411"/>
                  </a:cubicBezTo>
                  <a:cubicBezTo>
                    <a:pt x="15467" y="10377"/>
                    <a:pt x="15488" y="10337"/>
                    <a:pt x="15495" y="10298"/>
                  </a:cubicBezTo>
                  <a:close/>
                  <a:moveTo>
                    <a:pt x="9842" y="10339"/>
                  </a:moveTo>
                  <a:cubicBezTo>
                    <a:pt x="9883" y="10339"/>
                    <a:pt x="9922" y="10356"/>
                    <a:pt x="9945" y="10389"/>
                  </a:cubicBezTo>
                  <a:cubicBezTo>
                    <a:pt x="9988" y="10447"/>
                    <a:pt x="9975" y="10528"/>
                    <a:pt x="9913" y="10573"/>
                  </a:cubicBezTo>
                  <a:cubicBezTo>
                    <a:pt x="9902" y="10583"/>
                    <a:pt x="9871" y="10589"/>
                    <a:pt x="9842" y="10597"/>
                  </a:cubicBezTo>
                  <a:cubicBezTo>
                    <a:pt x="9804" y="10606"/>
                    <a:pt x="9761" y="10616"/>
                    <a:pt x="9726" y="10636"/>
                  </a:cubicBezTo>
                  <a:lnTo>
                    <a:pt x="9652" y="10538"/>
                  </a:lnTo>
                  <a:lnTo>
                    <a:pt x="9647" y="10530"/>
                  </a:lnTo>
                  <a:cubicBezTo>
                    <a:pt x="9675" y="10502"/>
                    <a:pt x="9696" y="10464"/>
                    <a:pt x="9716" y="10430"/>
                  </a:cubicBezTo>
                  <a:cubicBezTo>
                    <a:pt x="9732" y="10404"/>
                    <a:pt x="9747" y="10375"/>
                    <a:pt x="9759" y="10367"/>
                  </a:cubicBezTo>
                  <a:cubicBezTo>
                    <a:pt x="9784" y="10348"/>
                    <a:pt x="9813" y="10339"/>
                    <a:pt x="9842" y="10339"/>
                  </a:cubicBezTo>
                  <a:close/>
                  <a:moveTo>
                    <a:pt x="15468" y="10651"/>
                  </a:moveTo>
                  <a:cubicBezTo>
                    <a:pt x="15485" y="10660"/>
                    <a:pt x="15502" y="10665"/>
                    <a:pt x="15522" y="10668"/>
                  </a:cubicBezTo>
                  <a:cubicBezTo>
                    <a:pt x="15530" y="10669"/>
                    <a:pt x="15536" y="10669"/>
                    <a:pt x="15544" y="10669"/>
                  </a:cubicBezTo>
                  <a:cubicBezTo>
                    <a:pt x="15556" y="10669"/>
                    <a:pt x="15568" y="10668"/>
                    <a:pt x="15580" y="10665"/>
                  </a:cubicBezTo>
                  <a:lnTo>
                    <a:pt x="15580" y="10665"/>
                  </a:lnTo>
                  <a:cubicBezTo>
                    <a:pt x="15579" y="10674"/>
                    <a:pt x="15575" y="10680"/>
                    <a:pt x="15574" y="10688"/>
                  </a:cubicBezTo>
                  <a:cubicBezTo>
                    <a:pt x="15573" y="10696"/>
                    <a:pt x="15574" y="10704"/>
                    <a:pt x="15573" y="10712"/>
                  </a:cubicBezTo>
                  <a:cubicBezTo>
                    <a:pt x="15556" y="10702"/>
                    <a:pt x="15537" y="10696"/>
                    <a:pt x="15520" y="10695"/>
                  </a:cubicBezTo>
                  <a:cubicBezTo>
                    <a:pt x="15513" y="10694"/>
                    <a:pt x="15506" y="10693"/>
                    <a:pt x="15499" y="10693"/>
                  </a:cubicBezTo>
                  <a:cubicBezTo>
                    <a:pt x="15486" y="10693"/>
                    <a:pt x="15473" y="10695"/>
                    <a:pt x="15462" y="10697"/>
                  </a:cubicBezTo>
                  <a:cubicBezTo>
                    <a:pt x="15463" y="10689"/>
                    <a:pt x="15465" y="10683"/>
                    <a:pt x="15467" y="10675"/>
                  </a:cubicBezTo>
                  <a:cubicBezTo>
                    <a:pt x="15468" y="10667"/>
                    <a:pt x="15467" y="10659"/>
                    <a:pt x="15468" y="10651"/>
                  </a:cubicBezTo>
                  <a:close/>
                  <a:moveTo>
                    <a:pt x="9326" y="9518"/>
                  </a:moveTo>
                  <a:lnTo>
                    <a:pt x="9326" y="10689"/>
                  </a:lnTo>
                  <a:cubicBezTo>
                    <a:pt x="9325" y="10695"/>
                    <a:pt x="9324" y="10700"/>
                    <a:pt x="9322" y="10706"/>
                  </a:cubicBezTo>
                  <a:cubicBezTo>
                    <a:pt x="9321" y="10713"/>
                    <a:pt x="9322" y="10720"/>
                    <a:pt x="9321" y="10726"/>
                  </a:cubicBezTo>
                  <a:cubicBezTo>
                    <a:pt x="9317" y="10732"/>
                    <a:pt x="9313" y="10736"/>
                    <a:pt x="9309" y="10741"/>
                  </a:cubicBezTo>
                  <a:lnTo>
                    <a:pt x="9309" y="9518"/>
                  </a:lnTo>
                  <a:close/>
                  <a:moveTo>
                    <a:pt x="214" y="10022"/>
                  </a:moveTo>
                  <a:lnTo>
                    <a:pt x="214" y="10763"/>
                  </a:lnTo>
                  <a:cubicBezTo>
                    <a:pt x="161" y="10759"/>
                    <a:pt x="119" y="10715"/>
                    <a:pt x="119" y="10660"/>
                  </a:cubicBezTo>
                  <a:lnTo>
                    <a:pt x="119" y="10126"/>
                  </a:lnTo>
                  <a:cubicBezTo>
                    <a:pt x="119" y="10072"/>
                    <a:pt x="161" y="10027"/>
                    <a:pt x="214" y="10022"/>
                  </a:cubicBezTo>
                  <a:close/>
                  <a:moveTo>
                    <a:pt x="530" y="10022"/>
                  </a:moveTo>
                  <a:lnTo>
                    <a:pt x="530" y="10764"/>
                  </a:lnTo>
                  <a:lnTo>
                    <a:pt x="260" y="10764"/>
                  </a:lnTo>
                  <a:lnTo>
                    <a:pt x="260" y="10022"/>
                  </a:lnTo>
                  <a:close/>
                  <a:moveTo>
                    <a:pt x="9264" y="9473"/>
                  </a:moveTo>
                  <a:lnTo>
                    <a:pt x="9264" y="10776"/>
                  </a:lnTo>
                  <a:cubicBezTo>
                    <a:pt x="9261" y="10779"/>
                    <a:pt x="9258" y="10781"/>
                    <a:pt x="9253" y="10783"/>
                  </a:cubicBezTo>
                  <a:lnTo>
                    <a:pt x="9253" y="9473"/>
                  </a:lnTo>
                  <a:close/>
                  <a:moveTo>
                    <a:pt x="9209" y="9516"/>
                  </a:moveTo>
                  <a:lnTo>
                    <a:pt x="9209" y="10784"/>
                  </a:lnTo>
                  <a:lnTo>
                    <a:pt x="9208" y="10784"/>
                  </a:lnTo>
                  <a:cubicBezTo>
                    <a:pt x="9204" y="10784"/>
                    <a:pt x="9201" y="10783"/>
                    <a:pt x="9198" y="10783"/>
                  </a:cubicBezTo>
                  <a:lnTo>
                    <a:pt x="9192" y="10783"/>
                  </a:lnTo>
                  <a:lnTo>
                    <a:pt x="9192" y="9516"/>
                  </a:lnTo>
                  <a:close/>
                  <a:moveTo>
                    <a:pt x="5705" y="9987"/>
                  </a:moveTo>
                  <a:lnTo>
                    <a:pt x="5705" y="10155"/>
                  </a:lnTo>
                  <a:cubicBezTo>
                    <a:pt x="5700" y="10154"/>
                    <a:pt x="5694" y="10153"/>
                    <a:pt x="5689" y="10153"/>
                  </a:cubicBezTo>
                  <a:cubicBezTo>
                    <a:pt x="5679" y="10153"/>
                    <a:pt x="5668" y="10155"/>
                    <a:pt x="5661" y="10162"/>
                  </a:cubicBezTo>
                  <a:cubicBezTo>
                    <a:pt x="5655" y="10168"/>
                    <a:pt x="5651" y="10178"/>
                    <a:pt x="5651" y="10187"/>
                  </a:cubicBezTo>
                  <a:cubicBezTo>
                    <a:pt x="5651" y="10196"/>
                    <a:pt x="5654" y="10205"/>
                    <a:pt x="5659" y="10214"/>
                  </a:cubicBezTo>
                  <a:cubicBezTo>
                    <a:pt x="5654" y="10212"/>
                    <a:pt x="5649" y="10211"/>
                    <a:pt x="5643" y="10211"/>
                  </a:cubicBezTo>
                  <a:cubicBezTo>
                    <a:pt x="5629" y="10211"/>
                    <a:pt x="5616" y="10218"/>
                    <a:pt x="5609" y="10230"/>
                  </a:cubicBezTo>
                  <a:cubicBezTo>
                    <a:pt x="5599" y="10245"/>
                    <a:pt x="5604" y="10267"/>
                    <a:pt x="5619" y="10279"/>
                  </a:cubicBezTo>
                  <a:cubicBezTo>
                    <a:pt x="5618" y="10279"/>
                    <a:pt x="5617" y="10279"/>
                    <a:pt x="5617" y="10279"/>
                  </a:cubicBezTo>
                  <a:cubicBezTo>
                    <a:pt x="5597" y="10279"/>
                    <a:pt x="5581" y="10290"/>
                    <a:pt x="5576" y="10307"/>
                  </a:cubicBezTo>
                  <a:cubicBezTo>
                    <a:pt x="5571" y="10326"/>
                    <a:pt x="5581" y="10344"/>
                    <a:pt x="5599" y="10353"/>
                  </a:cubicBezTo>
                  <a:cubicBezTo>
                    <a:pt x="5578" y="10357"/>
                    <a:pt x="5564" y="10373"/>
                    <a:pt x="5564" y="10391"/>
                  </a:cubicBezTo>
                  <a:cubicBezTo>
                    <a:pt x="5564" y="10410"/>
                    <a:pt x="5578" y="10426"/>
                    <a:pt x="5599" y="10430"/>
                  </a:cubicBezTo>
                  <a:cubicBezTo>
                    <a:pt x="5591" y="10433"/>
                    <a:pt x="5583" y="10441"/>
                    <a:pt x="5580" y="10448"/>
                  </a:cubicBezTo>
                  <a:cubicBezTo>
                    <a:pt x="5575" y="10457"/>
                    <a:pt x="5573" y="10467"/>
                    <a:pt x="5576" y="10475"/>
                  </a:cubicBezTo>
                  <a:cubicBezTo>
                    <a:pt x="5581" y="10493"/>
                    <a:pt x="5598" y="10504"/>
                    <a:pt x="5619" y="10504"/>
                  </a:cubicBezTo>
                  <a:cubicBezTo>
                    <a:pt x="5613" y="10510"/>
                    <a:pt x="5608" y="10518"/>
                    <a:pt x="5604" y="10526"/>
                  </a:cubicBezTo>
                  <a:cubicBezTo>
                    <a:pt x="5602" y="10535"/>
                    <a:pt x="5603" y="10546"/>
                    <a:pt x="5608" y="10553"/>
                  </a:cubicBezTo>
                  <a:cubicBezTo>
                    <a:pt x="5615" y="10565"/>
                    <a:pt x="5628" y="10572"/>
                    <a:pt x="5642" y="10572"/>
                  </a:cubicBezTo>
                  <a:cubicBezTo>
                    <a:pt x="5647" y="10572"/>
                    <a:pt x="5652" y="10571"/>
                    <a:pt x="5656" y="10569"/>
                  </a:cubicBezTo>
                  <a:lnTo>
                    <a:pt x="5656" y="10569"/>
                  </a:lnTo>
                  <a:cubicBezTo>
                    <a:pt x="5646" y="10586"/>
                    <a:pt x="5646" y="10607"/>
                    <a:pt x="5659" y="10621"/>
                  </a:cubicBezTo>
                  <a:cubicBezTo>
                    <a:pt x="5665" y="10627"/>
                    <a:pt x="5674" y="10630"/>
                    <a:pt x="5683" y="10630"/>
                  </a:cubicBezTo>
                  <a:cubicBezTo>
                    <a:pt x="5690" y="10630"/>
                    <a:pt x="5697" y="10628"/>
                    <a:pt x="5705" y="10625"/>
                  </a:cubicBezTo>
                  <a:lnTo>
                    <a:pt x="5705" y="10794"/>
                  </a:lnTo>
                  <a:cubicBezTo>
                    <a:pt x="5552" y="10723"/>
                    <a:pt x="5445" y="10569"/>
                    <a:pt x="5445" y="10390"/>
                  </a:cubicBezTo>
                  <a:cubicBezTo>
                    <a:pt x="5445" y="10211"/>
                    <a:pt x="5552" y="10057"/>
                    <a:pt x="5705" y="9987"/>
                  </a:cubicBezTo>
                  <a:close/>
                  <a:moveTo>
                    <a:pt x="9146" y="9473"/>
                  </a:moveTo>
                  <a:lnTo>
                    <a:pt x="9146" y="10791"/>
                  </a:lnTo>
                  <a:cubicBezTo>
                    <a:pt x="9142" y="10792"/>
                    <a:pt x="9139" y="10794"/>
                    <a:pt x="9135" y="10795"/>
                  </a:cubicBezTo>
                  <a:lnTo>
                    <a:pt x="9135" y="9473"/>
                  </a:lnTo>
                  <a:close/>
                  <a:moveTo>
                    <a:pt x="9089" y="9516"/>
                  </a:moveTo>
                  <a:lnTo>
                    <a:pt x="9089" y="10820"/>
                  </a:lnTo>
                  <a:cubicBezTo>
                    <a:pt x="9088" y="10821"/>
                    <a:pt x="9087" y="10821"/>
                    <a:pt x="9084" y="10822"/>
                  </a:cubicBezTo>
                  <a:lnTo>
                    <a:pt x="9072" y="10834"/>
                  </a:lnTo>
                  <a:lnTo>
                    <a:pt x="9072" y="9516"/>
                  </a:lnTo>
                  <a:close/>
                  <a:moveTo>
                    <a:pt x="9610" y="10558"/>
                  </a:moveTo>
                  <a:lnTo>
                    <a:pt x="9690" y="10664"/>
                  </a:lnTo>
                  <a:cubicBezTo>
                    <a:pt x="9661" y="10692"/>
                    <a:pt x="9640" y="10731"/>
                    <a:pt x="9620" y="10765"/>
                  </a:cubicBezTo>
                  <a:cubicBezTo>
                    <a:pt x="9606" y="10792"/>
                    <a:pt x="9590" y="10818"/>
                    <a:pt x="9578" y="10828"/>
                  </a:cubicBezTo>
                  <a:cubicBezTo>
                    <a:pt x="9554" y="10846"/>
                    <a:pt x="9525" y="10854"/>
                    <a:pt x="9496" y="10854"/>
                  </a:cubicBezTo>
                  <a:cubicBezTo>
                    <a:pt x="9456" y="10854"/>
                    <a:pt x="9417" y="10838"/>
                    <a:pt x="9393" y="10806"/>
                  </a:cubicBezTo>
                  <a:cubicBezTo>
                    <a:pt x="9372" y="10780"/>
                    <a:pt x="9363" y="10747"/>
                    <a:pt x="9367" y="10713"/>
                  </a:cubicBezTo>
                  <a:cubicBezTo>
                    <a:pt x="9372" y="10676"/>
                    <a:pt x="9390" y="10644"/>
                    <a:pt x="9421" y="10622"/>
                  </a:cubicBezTo>
                  <a:cubicBezTo>
                    <a:pt x="9435" y="10612"/>
                    <a:pt x="9464" y="10605"/>
                    <a:pt x="9495" y="10599"/>
                  </a:cubicBezTo>
                  <a:cubicBezTo>
                    <a:pt x="9533" y="10586"/>
                    <a:pt x="9575" y="10578"/>
                    <a:pt x="9610" y="10558"/>
                  </a:cubicBezTo>
                  <a:close/>
                  <a:moveTo>
                    <a:pt x="9330" y="10781"/>
                  </a:moveTo>
                  <a:cubicBezTo>
                    <a:pt x="9336" y="10800"/>
                    <a:pt x="9345" y="10817"/>
                    <a:pt x="9357" y="10833"/>
                  </a:cubicBezTo>
                  <a:cubicBezTo>
                    <a:pt x="9368" y="10849"/>
                    <a:pt x="9383" y="10860"/>
                    <a:pt x="9399" y="10871"/>
                  </a:cubicBezTo>
                  <a:cubicBezTo>
                    <a:pt x="9393" y="10875"/>
                    <a:pt x="9385" y="10879"/>
                    <a:pt x="9379" y="10885"/>
                  </a:cubicBezTo>
                  <a:cubicBezTo>
                    <a:pt x="9372" y="10890"/>
                    <a:pt x="9367" y="10895"/>
                    <a:pt x="9362" y="10900"/>
                  </a:cubicBezTo>
                  <a:cubicBezTo>
                    <a:pt x="9357" y="10881"/>
                    <a:pt x="9347" y="10864"/>
                    <a:pt x="9336" y="10849"/>
                  </a:cubicBezTo>
                  <a:cubicBezTo>
                    <a:pt x="9324" y="10833"/>
                    <a:pt x="9309" y="10821"/>
                    <a:pt x="9292" y="10811"/>
                  </a:cubicBezTo>
                  <a:cubicBezTo>
                    <a:pt x="9299" y="10806"/>
                    <a:pt x="9306" y="10802"/>
                    <a:pt x="9313" y="10797"/>
                  </a:cubicBezTo>
                  <a:cubicBezTo>
                    <a:pt x="9320" y="10792"/>
                    <a:pt x="9324" y="10786"/>
                    <a:pt x="9330" y="10781"/>
                  </a:cubicBezTo>
                  <a:close/>
                  <a:moveTo>
                    <a:pt x="5997" y="9065"/>
                  </a:moveTo>
                  <a:lnTo>
                    <a:pt x="5997" y="10921"/>
                  </a:lnTo>
                  <a:lnTo>
                    <a:pt x="5752" y="10921"/>
                  </a:lnTo>
                  <a:lnTo>
                    <a:pt x="5752" y="9065"/>
                  </a:lnTo>
                  <a:close/>
                  <a:moveTo>
                    <a:pt x="7589" y="9065"/>
                  </a:moveTo>
                  <a:lnTo>
                    <a:pt x="7589" y="10921"/>
                  </a:lnTo>
                  <a:lnTo>
                    <a:pt x="6042" y="10921"/>
                  </a:lnTo>
                  <a:lnTo>
                    <a:pt x="6042" y="9065"/>
                  </a:lnTo>
                  <a:close/>
                  <a:moveTo>
                    <a:pt x="8023" y="9065"/>
                  </a:moveTo>
                  <a:lnTo>
                    <a:pt x="8023" y="10921"/>
                  </a:lnTo>
                  <a:lnTo>
                    <a:pt x="7633" y="10921"/>
                  </a:lnTo>
                  <a:lnTo>
                    <a:pt x="7633" y="9065"/>
                  </a:lnTo>
                  <a:close/>
                  <a:moveTo>
                    <a:pt x="9026" y="9473"/>
                  </a:moveTo>
                  <a:lnTo>
                    <a:pt x="9026" y="10908"/>
                  </a:lnTo>
                  <a:cubicBezTo>
                    <a:pt x="9021" y="10915"/>
                    <a:pt x="9019" y="10921"/>
                    <a:pt x="9015" y="10928"/>
                  </a:cubicBezTo>
                  <a:lnTo>
                    <a:pt x="9015" y="9473"/>
                  </a:lnTo>
                  <a:close/>
                  <a:moveTo>
                    <a:pt x="8971" y="9516"/>
                  </a:moveTo>
                  <a:lnTo>
                    <a:pt x="8971" y="10996"/>
                  </a:lnTo>
                  <a:cubicBezTo>
                    <a:pt x="8966" y="11002"/>
                    <a:pt x="8961" y="11007"/>
                    <a:pt x="8957" y="11011"/>
                  </a:cubicBezTo>
                  <a:cubicBezTo>
                    <a:pt x="8956" y="11012"/>
                    <a:pt x="8955" y="11012"/>
                    <a:pt x="8953" y="11013"/>
                  </a:cubicBezTo>
                  <a:lnTo>
                    <a:pt x="8953" y="9516"/>
                  </a:lnTo>
                  <a:close/>
                  <a:moveTo>
                    <a:pt x="530" y="10999"/>
                  </a:moveTo>
                  <a:lnTo>
                    <a:pt x="530" y="11016"/>
                  </a:lnTo>
                  <a:lnTo>
                    <a:pt x="399" y="11016"/>
                  </a:lnTo>
                  <a:lnTo>
                    <a:pt x="399" y="10999"/>
                  </a:lnTo>
                  <a:close/>
                  <a:moveTo>
                    <a:pt x="13982" y="8048"/>
                  </a:moveTo>
                  <a:cubicBezTo>
                    <a:pt x="14454" y="8050"/>
                    <a:pt x="14903" y="8277"/>
                    <a:pt x="15182" y="8658"/>
                  </a:cubicBezTo>
                  <a:cubicBezTo>
                    <a:pt x="15665" y="9318"/>
                    <a:pt x="15521" y="10251"/>
                    <a:pt x="14860" y="10734"/>
                  </a:cubicBezTo>
                  <a:cubicBezTo>
                    <a:pt x="14604" y="10921"/>
                    <a:pt x="14302" y="11021"/>
                    <a:pt x="13985" y="11021"/>
                  </a:cubicBezTo>
                  <a:cubicBezTo>
                    <a:pt x="13512" y="11021"/>
                    <a:pt x="13063" y="10792"/>
                    <a:pt x="12785" y="10411"/>
                  </a:cubicBezTo>
                  <a:cubicBezTo>
                    <a:pt x="12551" y="10090"/>
                    <a:pt x="12456" y="9699"/>
                    <a:pt x="12516" y="9307"/>
                  </a:cubicBezTo>
                  <a:cubicBezTo>
                    <a:pt x="12577" y="8915"/>
                    <a:pt x="12786" y="8570"/>
                    <a:pt x="13107" y="8335"/>
                  </a:cubicBezTo>
                  <a:cubicBezTo>
                    <a:pt x="13363" y="8148"/>
                    <a:pt x="13666" y="8048"/>
                    <a:pt x="13982" y="8048"/>
                  </a:cubicBezTo>
                  <a:close/>
                  <a:moveTo>
                    <a:pt x="5639" y="10965"/>
                  </a:moveTo>
                  <a:cubicBezTo>
                    <a:pt x="5645" y="10965"/>
                    <a:pt x="5650" y="10966"/>
                    <a:pt x="5654" y="10968"/>
                  </a:cubicBezTo>
                  <a:cubicBezTo>
                    <a:pt x="5672" y="10975"/>
                    <a:pt x="5683" y="10999"/>
                    <a:pt x="5675" y="11017"/>
                  </a:cubicBezTo>
                  <a:cubicBezTo>
                    <a:pt x="5669" y="11032"/>
                    <a:pt x="5654" y="11041"/>
                    <a:pt x="5639" y="11041"/>
                  </a:cubicBezTo>
                  <a:cubicBezTo>
                    <a:pt x="5634" y="11041"/>
                    <a:pt x="5629" y="11040"/>
                    <a:pt x="5625" y="11038"/>
                  </a:cubicBezTo>
                  <a:cubicBezTo>
                    <a:pt x="5615" y="11034"/>
                    <a:pt x="5608" y="11027"/>
                    <a:pt x="5603" y="11017"/>
                  </a:cubicBezTo>
                  <a:cubicBezTo>
                    <a:pt x="5599" y="11008"/>
                    <a:pt x="5599" y="10997"/>
                    <a:pt x="5603" y="10989"/>
                  </a:cubicBezTo>
                  <a:cubicBezTo>
                    <a:pt x="5610" y="10974"/>
                    <a:pt x="5623" y="10965"/>
                    <a:pt x="5639" y="10965"/>
                  </a:cubicBezTo>
                  <a:close/>
                  <a:moveTo>
                    <a:pt x="8907" y="9473"/>
                  </a:moveTo>
                  <a:lnTo>
                    <a:pt x="8907" y="11042"/>
                  </a:lnTo>
                  <a:cubicBezTo>
                    <a:pt x="8903" y="11043"/>
                    <a:pt x="8900" y="11044"/>
                    <a:pt x="8897" y="11047"/>
                  </a:cubicBezTo>
                  <a:lnTo>
                    <a:pt x="8897" y="9473"/>
                  </a:lnTo>
                  <a:close/>
                  <a:moveTo>
                    <a:pt x="15499" y="10738"/>
                  </a:moveTo>
                  <a:cubicBezTo>
                    <a:pt x="15504" y="10738"/>
                    <a:pt x="15509" y="10738"/>
                    <a:pt x="15514" y="10739"/>
                  </a:cubicBezTo>
                  <a:cubicBezTo>
                    <a:pt x="15547" y="10743"/>
                    <a:pt x="15575" y="10761"/>
                    <a:pt x="15597" y="10787"/>
                  </a:cubicBezTo>
                  <a:cubicBezTo>
                    <a:pt x="15618" y="10818"/>
                    <a:pt x="15627" y="10855"/>
                    <a:pt x="15622" y="10894"/>
                  </a:cubicBezTo>
                  <a:cubicBezTo>
                    <a:pt x="15619" y="10910"/>
                    <a:pt x="15602" y="10937"/>
                    <a:pt x="15585" y="10964"/>
                  </a:cubicBezTo>
                  <a:cubicBezTo>
                    <a:pt x="15564" y="10996"/>
                    <a:pt x="15541" y="11032"/>
                    <a:pt x="15529" y="11070"/>
                  </a:cubicBezTo>
                  <a:lnTo>
                    <a:pt x="15399" y="11048"/>
                  </a:lnTo>
                  <a:cubicBezTo>
                    <a:pt x="15400" y="11007"/>
                    <a:pt x="15390" y="10965"/>
                    <a:pt x="15379" y="10927"/>
                  </a:cubicBezTo>
                  <a:cubicBezTo>
                    <a:pt x="15371" y="10898"/>
                    <a:pt x="15365" y="10869"/>
                    <a:pt x="15367" y="10854"/>
                  </a:cubicBezTo>
                  <a:cubicBezTo>
                    <a:pt x="15375" y="10788"/>
                    <a:pt x="15433" y="10738"/>
                    <a:pt x="15499" y="10738"/>
                  </a:cubicBezTo>
                  <a:close/>
                  <a:moveTo>
                    <a:pt x="8852" y="9518"/>
                  </a:moveTo>
                  <a:lnTo>
                    <a:pt x="8852" y="11065"/>
                  </a:lnTo>
                  <a:cubicBezTo>
                    <a:pt x="8850" y="11066"/>
                    <a:pt x="8847" y="11066"/>
                    <a:pt x="8846" y="11068"/>
                  </a:cubicBezTo>
                  <a:lnTo>
                    <a:pt x="8835" y="11071"/>
                  </a:lnTo>
                  <a:lnTo>
                    <a:pt x="8835" y="9518"/>
                  </a:lnTo>
                  <a:close/>
                  <a:moveTo>
                    <a:pt x="8788" y="9472"/>
                  </a:moveTo>
                  <a:lnTo>
                    <a:pt x="8788" y="11090"/>
                  </a:lnTo>
                  <a:cubicBezTo>
                    <a:pt x="8784" y="11091"/>
                    <a:pt x="8782" y="11094"/>
                    <a:pt x="8778" y="11095"/>
                  </a:cubicBezTo>
                  <a:lnTo>
                    <a:pt x="8778" y="9472"/>
                  </a:lnTo>
                  <a:close/>
                  <a:moveTo>
                    <a:pt x="530" y="11105"/>
                  </a:moveTo>
                  <a:lnTo>
                    <a:pt x="530" y="11122"/>
                  </a:lnTo>
                  <a:lnTo>
                    <a:pt x="399" y="11122"/>
                  </a:lnTo>
                  <a:lnTo>
                    <a:pt x="399" y="11105"/>
                  </a:lnTo>
                  <a:close/>
                  <a:moveTo>
                    <a:pt x="9198" y="10829"/>
                  </a:moveTo>
                  <a:cubicBezTo>
                    <a:pt x="9237" y="10829"/>
                    <a:pt x="9276" y="10845"/>
                    <a:pt x="9300" y="10876"/>
                  </a:cubicBezTo>
                  <a:cubicBezTo>
                    <a:pt x="9343" y="10933"/>
                    <a:pt x="9331" y="11016"/>
                    <a:pt x="9272" y="11061"/>
                  </a:cubicBezTo>
                  <a:cubicBezTo>
                    <a:pt x="9261" y="11070"/>
                    <a:pt x="9232" y="11076"/>
                    <a:pt x="9206" y="11085"/>
                  </a:cubicBezTo>
                  <a:cubicBezTo>
                    <a:pt x="9168" y="11095"/>
                    <a:pt x="9125" y="11107"/>
                    <a:pt x="9090" y="11128"/>
                  </a:cubicBezTo>
                  <a:lnTo>
                    <a:pt x="9037" y="11067"/>
                  </a:lnTo>
                  <a:lnTo>
                    <a:pt x="9003" y="11029"/>
                  </a:lnTo>
                  <a:cubicBezTo>
                    <a:pt x="9030" y="11001"/>
                    <a:pt x="9050" y="10963"/>
                    <a:pt x="9068" y="10928"/>
                  </a:cubicBezTo>
                  <a:cubicBezTo>
                    <a:pt x="9084" y="10898"/>
                    <a:pt x="9099" y="10869"/>
                    <a:pt x="9113" y="10858"/>
                  </a:cubicBezTo>
                  <a:cubicBezTo>
                    <a:pt x="9138" y="10839"/>
                    <a:pt x="9168" y="10829"/>
                    <a:pt x="9198" y="10829"/>
                  </a:cubicBezTo>
                  <a:close/>
                  <a:moveTo>
                    <a:pt x="3856" y="9653"/>
                  </a:moveTo>
                  <a:cubicBezTo>
                    <a:pt x="3772" y="9884"/>
                    <a:pt x="3725" y="10133"/>
                    <a:pt x="3725" y="10393"/>
                  </a:cubicBezTo>
                  <a:cubicBezTo>
                    <a:pt x="3725" y="10653"/>
                    <a:pt x="3772" y="10901"/>
                    <a:pt x="3856" y="11132"/>
                  </a:cubicBezTo>
                  <a:lnTo>
                    <a:pt x="3477" y="11132"/>
                  </a:lnTo>
                  <a:lnTo>
                    <a:pt x="3477" y="9653"/>
                  </a:lnTo>
                  <a:close/>
                  <a:moveTo>
                    <a:pt x="8307" y="9653"/>
                  </a:moveTo>
                  <a:lnTo>
                    <a:pt x="8307" y="11132"/>
                  </a:lnTo>
                  <a:lnTo>
                    <a:pt x="8068" y="11132"/>
                  </a:lnTo>
                  <a:lnTo>
                    <a:pt x="8068" y="10966"/>
                  </a:lnTo>
                  <a:lnTo>
                    <a:pt x="8070" y="10966"/>
                  </a:lnTo>
                  <a:lnTo>
                    <a:pt x="8070" y="9653"/>
                  </a:lnTo>
                  <a:close/>
                  <a:moveTo>
                    <a:pt x="5707" y="9623"/>
                  </a:moveTo>
                  <a:lnTo>
                    <a:pt x="5707" y="9737"/>
                  </a:lnTo>
                  <a:cubicBezTo>
                    <a:pt x="5690" y="9714"/>
                    <a:pt x="5664" y="9699"/>
                    <a:pt x="5637" y="9699"/>
                  </a:cubicBezTo>
                  <a:cubicBezTo>
                    <a:pt x="5627" y="9699"/>
                    <a:pt x="5616" y="9701"/>
                    <a:pt x="5607" y="9705"/>
                  </a:cubicBezTo>
                  <a:cubicBezTo>
                    <a:pt x="5563" y="9723"/>
                    <a:pt x="5543" y="9773"/>
                    <a:pt x="5560" y="9815"/>
                  </a:cubicBezTo>
                  <a:cubicBezTo>
                    <a:pt x="5573" y="9847"/>
                    <a:pt x="5603" y="9867"/>
                    <a:pt x="5638" y="9867"/>
                  </a:cubicBezTo>
                  <a:cubicBezTo>
                    <a:pt x="5648" y="9867"/>
                    <a:pt x="5659" y="9864"/>
                    <a:pt x="5669" y="9861"/>
                  </a:cubicBezTo>
                  <a:cubicBezTo>
                    <a:pt x="5686" y="9853"/>
                    <a:pt x="5697" y="9842"/>
                    <a:pt x="5705" y="9829"/>
                  </a:cubicBezTo>
                  <a:lnTo>
                    <a:pt x="5705" y="9940"/>
                  </a:lnTo>
                  <a:cubicBezTo>
                    <a:pt x="5525" y="10011"/>
                    <a:pt x="5399" y="10188"/>
                    <a:pt x="5399" y="10392"/>
                  </a:cubicBezTo>
                  <a:cubicBezTo>
                    <a:pt x="5399" y="10597"/>
                    <a:pt x="5525" y="10772"/>
                    <a:pt x="5704" y="10845"/>
                  </a:cubicBezTo>
                  <a:lnTo>
                    <a:pt x="5704" y="10955"/>
                  </a:lnTo>
                  <a:cubicBezTo>
                    <a:pt x="5697" y="10944"/>
                    <a:pt x="5687" y="10932"/>
                    <a:pt x="5671" y="10926"/>
                  </a:cubicBezTo>
                  <a:cubicBezTo>
                    <a:pt x="5661" y="10921"/>
                    <a:pt x="5650" y="10919"/>
                    <a:pt x="5639" y="10919"/>
                  </a:cubicBezTo>
                  <a:cubicBezTo>
                    <a:pt x="5606" y="10919"/>
                    <a:pt x="5574" y="10939"/>
                    <a:pt x="5561" y="10971"/>
                  </a:cubicBezTo>
                  <a:cubicBezTo>
                    <a:pt x="5552" y="10992"/>
                    <a:pt x="5552" y="11015"/>
                    <a:pt x="5561" y="11036"/>
                  </a:cubicBezTo>
                  <a:cubicBezTo>
                    <a:pt x="5571" y="11057"/>
                    <a:pt x="5587" y="11073"/>
                    <a:pt x="5608" y="11082"/>
                  </a:cubicBezTo>
                  <a:cubicBezTo>
                    <a:pt x="5618" y="11086"/>
                    <a:pt x="5629" y="11089"/>
                    <a:pt x="5639" y="11089"/>
                  </a:cubicBezTo>
                  <a:cubicBezTo>
                    <a:pt x="5667" y="11089"/>
                    <a:pt x="5691" y="11075"/>
                    <a:pt x="5707" y="11053"/>
                  </a:cubicBezTo>
                  <a:lnTo>
                    <a:pt x="5707" y="11165"/>
                  </a:lnTo>
                  <a:cubicBezTo>
                    <a:pt x="5359" y="11081"/>
                    <a:pt x="5097" y="10769"/>
                    <a:pt x="5097" y="10394"/>
                  </a:cubicBezTo>
                  <a:cubicBezTo>
                    <a:pt x="5097" y="10020"/>
                    <a:pt x="5358" y="9705"/>
                    <a:pt x="5707" y="9623"/>
                  </a:cubicBezTo>
                  <a:close/>
                  <a:moveTo>
                    <a:pt x="8731" y="9515"/>
                  </a:moveTo>
                  <a:lnTo>
                    <a:pt x="8731" y="11138"/>
                  </a:lnTo>
                  <a:cubicBezTo>
                    <a:pt x="8725" y="11147"/>
                    <a:pt x="8720" y="11156"/>
                    <a:pt x="8714" y="11165"/>
                  </a:cubicBezTo>
                  <a:lnTo>
                    <a:pt x="8714" y="9515"/>
                  </a:lnTo>
                  <a:close/>
                  <a:moveTo>
                    <a:pt x="530" y="11210"/>
                  </a:moveTo>
                  <a:lnTo>
                    <a:pt x="530" y="11227"/>
                  </a:lnTo>
                  <a:lnTo>
                    <a:pt x="399" y="11227"/>
                  </a:lnTo>
                  <a:lnTo>
                    <a:pt x="399" y="11210"/>
                  </a:lnTo>
                  <a:close/>
                  <a:moveTo>
                    <a:pt x="8877" y="11222"/>
                  </a:moveTo>
                  <a:cubicBezTo>
                    <a:pt x="8881" y="11222"/>
                    <a:pt x="8884" y="11223"/>
                    <a:pt x="8887" y="11226"/>
                  </a:cubicBezTo>
                  <a:cubicBezTo>
                    <a:pt x="8894" y="11233"/>
                    <a:pt x="8893" y="11243"/>
                    <a:pt x="8885" y="11249"/>
                  </a:cubicBezTo>
                  <a:cubicBezTo>
                    <a:pt x="8883" y="11253"/>
                    <a:pt x="8879" y="11256"/>
                    <a:pt x="8874" y="11256"/>
                  </a:cubicBezTo>
                  <a:cubicBezTo>
                    <a:pt x="8871" y="11256"/>
                    <a:pt x="8866" y="11254"/>
                    <a:pt x="8862" y="11250"/>
                  </a:cubicBezTo>
                  <a:cubicBezTo>
                    <a:pt x="8859" y="11248"/>
                    <a:pt x="8858" y="11244"/>
                    <a:pt x="8858" y="11240"/>
                  </a:cubicBezTo>
                  <a:cubicBezTo>
                    <a:pt x="8858" y="11235"/>
                    <a:pt x="8860" y="11231"/>
                    <a:pt x="8863" y="11227"/>
                  </a:cubicBezTo>
                  <a:cubicBezTo>
                    <a:pt x="8867" y="11223"/>
                    <a:pt x="8872" y="11222"/>
                    <a:pt x="8877" y="11222"/>
                  </a:cubicBezTo>
                  <a:close/>
                  <a:moveTo>
                    <a:pt x="690" y="9516"/>
                  </a:moveTo>
                  <a:lnTo>
                    <a:pt x="690" y="11269"/>
                  </a:lnTo>
                  <a:lnTo>
                    <a:pt x="680" y="11269"/>
                  </a:lnTo>
                  <a:lnTo>
                    <a:pt x="680" y="9516"/>
                  </a:lnTo>
                  <a:close/>
                  <a:moveTo>
                    <a:pt x="809" y="9516"/>
                  </a:moveTo>
                  <a:lnTo>
                    <a:pt x="809" y="11269"/>
                  </a:lnTo>
                  <a:lnTo>
                    <a:pt x="792" y="11269"/>
                  </a:lnTo>
                  <a:lnTo>
                    <a:pt x="792" y="9516"/>
                  </a:lnTo>
                  <a:close/>
                  <a:moveTo>
                    <a:pt x="927" y="9516"/>
                  </a:moveTo>
                  <a:lnTo>
                    <a:pt x="927" y="11269"/>
                  </a:lnTo>
                  <a:lnTo>
                    <a:pt x="911" y="11269"/>
                  </a:lnTo>
                  <a:lnTo>
                    <a:pt x="911" y="9516"/>
                  </a:lnTo>
                  <a:close/>
                  <a:moveTo>
                    <a:pt x="1048" y="9516"/>
                  </a:moveTo>
                  <a:lnTo>
                    <a:pt x="1048" y="11269"/>
                  </a:lnTo>
                  <a:lnTo>
                    <a:pt x="1031" y="11269"/>
                  </a:lnTo>
                  <a:lnTo>
                    <a:pt x="1031" y="9516"/>
                  </a:lnTo>
                  <a:close/>
                  <a:moveTo>
                    <a:pt x="1167" y="9516"/>
                  </a:moveTo>
                  <a:lnTo>
                    <a:pt x="1167" y="11269"/>
                  </a:lnTo>
                  <a:lnTo>
                    <a:pt x="1149" y="11269"/>
                  </a:lnTo>
                  <a:lnTo>
                    <a:pt x="1149" y="9516"/>
                  </a:lnTo>
                  <a:close/>
                  <a:moveTo>
                    <a:pt x="1285" y="9516"/>
                  </a:moveTo>
                  <a:lnTo>
                    <a:pt x="1285" y="11269"/>
                  </a:lnTo>
                  <a:lnTo>
                    <a:pt x="1268" y="11269"/>
                  </a:lnTo>
                  <a:lnTo>
                    <a:pt x="1268" y="9516"/>
                  </a:lnTo>
                  <a:close/>
                  <a:moveTo>
                    <a:pt x="1404" y="9516"/>
                  </a:moveTo>
                  <a:lnTo>
                    <a:pt x="1404" y="11269"/>
                  </a:lnTo>
                  <a:lnTo>
                    <a:pt x="1386" y="11269"/>
                  </a:lnTo>
                  <a:lnTo>
                    <a:pt x="1386" y="9516"/>
                  </a:lnTo>
                  <a:close/>
                  <a:moveTo>
                    <a:pt x="1522" y="9516"/>
                  </a:moveTo>
                  <a:lnTo>
                    <a:pt x="1522" y="11269"/>
                  </a:lnTo>
                  <a:lnTo>
                    <a:pt x="1505" y="11269"/>
                  </a:lnTo>
                  <a:lnTo>
                    <a:pt x="1505" y="9516"/>
                  </a:lnTo>
                  <a:close/>
                  <a:moveTo>
                    <a:pt x="1641" y="9516"/>
                  </a:moveTo>
                  <a:lnTo>
                    <a:pt x="1641" y="11269"/>
                  </a:lnTo>
                  <a:lnTo>
                    <a:pt x="1623" y="11269"/>
                  </a:lnTo>
                  <a:lnTo>
                    <a:pt x="1623" y="9516"/>
                  </a:lnTo>
                  <a:close/>
                  <a:moveTo>
                    <a:pt x="1760" y="9516"/>
                  </a:moveTo>
                  <a:lnTo>
                    <a:pt x="1760" y="11269"/>
                  </a:lnTo>
                  <a:lnTo>
                    <a:pt x="1743" y="11269"/>
                  </a:lnTo>
                  <a:lnTo>
                    <a:pt x="1743" y="9516"/>
                  </a:lnTo>
                  <a:close/>
                  <a:moveTo>
                    <a:pt x="1880" y="9516"/>
                  </a:moveTo>
                  <a:lnTo>
                    <a:pt x="1880" y="11269"/>
                  </a:lnTo>
                  <a:lnTo>
                    <a:pt x="1863" y="11269"/>
                  </a:lnTo>
                  <a:lnTo>
                    <a:pt x="1863" y="9516"/>
                  </a:lnTo>
                  <a:close/>
                  <a:moveTo>
                    <a:pt x="1998" y="9516"/>
                  </a:moveTo>
                  <a:lnTo>
                    <a:pt x="1998" y="11269"/>
                  </a:lnTo>
                  <a:lnTo>
                    <a:pt x="1981" y="11269"/>
                  </a:lnTo>
                  <a:lnTo>
                    <a:pt x="1981" y="9516"/>
                  </a:lnTo>
                  <a:close/>
                  <a:moveTo>
                    <a:pt x="2117" y="9516"/>
                  </a:moveTo>
                  <a:lnTo>
                    <a:pt x="2117" y="11269"/>
                  </a:lnTo>
                  <a:lnTo>
                    <a:pt x="2100" y="11269"/>
                  </a:lnTo>
                  <a:lnTo>
                    <a:pt x="2100" y="9516"/>
                  </a:lnTo>
                  <a:close/>
                  <a:moveTo>
                    <a:pt x="2235" y="9516"/>
                  </a:moveTo>
                  <a:lnTo>
                    <a:pt x="2235" y="11269"/>
                  </a:lnTo>
                  <a:lnTo>
                    <a:pt x="2218" y="11269"/>
                  </a:lnTo>
                  <a:lnTo>
                    <a:pt x="2218" y="9516"/>
                  </a:lnTo>
                  <a:close/>
                  <a:moveTo>
                    <a:pt x="2354" y="9516"/>
                  </a:moveTo>
                  <a:lnTo>
                    <a:pt x="2354" y="11269"/>
                  </a:lnTo>
                  <a:lnTo>
                    <a:pt x="2337" y="11269"/>
                  </a:lnTo>
                  <a:lnTo>
                    <a:pt x="2337" y="9516"/>
                  </a:lnTo>
                  <a:close/>
                  <a:moveTo>
                    <a:pt x="2472" y="9516"/>
                  </a:moveTo>
                  <a:lnTo>
                    <a:pt x="2472" y="11269"/>
                  </a:lnTo>
                  <a:lnTo>
                    <a:pt x="2456" y="11269"/>
                  </a:lnTo>
                  <a:lnTo>
                    <a:pt x="2456" y="9516"/>
                  </a:lnTo>
                  <a:close/>
                  <a:moveTo>
                    <a:pt x="2592" y="9516"/>
                  </a:moveTo>
                  <a:lnTo>
                    <a:pt x="2592" y="11269"/>
                  </a:lnTo>
                  <a:lnTo>
                    <a:pt x="2575" y="11269"/>
                  </a:lnTo>
                  <a:lnTo>
                    <a:pt x="2575" y="9516"/>
                  </a:lnTo>
                  <a:close/>
                  <a:moveTo>
                    <a:pt x="2712" y="9516"/>
                  </a:moveTo>
                  <a:lnTo>
                    <a:pt x="2712" y="11269"/>
                  </a:lnTo>
                  <a:lnTo>
                    <a:pt x="2694" y="11269"/>
                  </a:lnTo>
                  <a:lnTo>
                    <a:pt x="2694" y="9516"/>
                  </a:lnTo>
                  <a:close/>
                  <a:moveTo>
                    <a:pt x="2830" y="9516"/>
                  </a:moveTo>
                  <a:lnTo>
                    <a:pt x="2830" y="11269"/>
                  </a:lnTo>
                  <a:lnTo>
                    <a:pt x="2813" y="11269"/>
                  </a:lnTo>
                  <a:lnTo>
                    <a:pt x="2813" y="9516"/>
                  </a:lnTo>
                  <a:close/>
                  <a:moveTo>
                    <a:pt x="2949" y="9516"/>
                  </a:moveTo>
                  <a:lnTo>
                    <a:pt x="2949" y="11269"/>
                  </a:lnTo>
                  <a:lnTo>
                    <a:pt x="2931" y="11269"/>
                  </a:lnTo>
                  <a:lnTo>
                    <a:pt x="2931" y="9516"/>
                  </a:lnTo>
                  <a:close/>
                  <a:moveTo>
                    <a:pt x="3067" y="9516"/>
                  </a:moveTo>
                  <a:lnTo>
                    <a:pt x="3067" y="11269"/>
                  </a:lnTo>
                  <a:lnTo>
                    <a:pt x="3050" y="11269"/>
                  </a:lnTo>
                  <a:lnTo>
                    <a:pt x="3050" y="9516"/>
                  </a:lnTo>
                  <a:close/>
                  <a:moveTo>
                    <a:pt x="3186" y="9516"/>
                  </a:moveTo>
                  <a:lnTo>
                    <a:pt x="3186" y="11269"/>
                  </a:lnTo>
                  <a:lnTo>
                    <a:pt x="3168" y="11269"/>
                  </a:lnTo>
                  <a:lnTo>
                    <a:pt x="3168" y="9516"/>
                  </a:lnTo>
                  <a:close/>
                  <a:moveTo>
                    <a:pt x="3304" y="9516"/>
                  </a:moveTo>
                  <a:lnTo>
                    <a:pt x="3304" y="9607"/>
                  </a:lnTo>
                  <a:lnTo>
                    <a:pt x="3304" y="11179"/>
                  </a:lnTo>
                  <a:lnTo>
                    <a:pt x="3304" y="11269"/>
                  </a:lnTo>
                  <a:lnTo>
                    <a:pt x="3288" y="11269"/>
                  </a:lnTo>
                  <a:lnTo>
                    <a:pt x="3288" y="9516"/>
                  </a:lnTo>
                  <a:close/>
                  <a:moveTo>
                    <a:pt x="3431" y="9516"/>
                  </a:moveTo>
                  <a:lnTo>
                    <a:pt x="3431" y="11269"/>
                  </a:lnTo>
                  <a:lnTo>
                    <a:pt x="3406" y="11269"/>
                  </a:lnTo>
                  <a:lnTo>
                    <a:pt x="3406" y="9516"/>
                  </a:lnTo>
                  <a:close/>
                  <a:moveTo>
                    <a:pt x="8376" y="9516"/>
                  </a:moveTo>
                  <a:lnTo>
                    <a:pt x="8376" y="11269"/>
                  </a:lnTo>
                  <a:lnTo>
                    <a:pt x="8351" y="11269"/>
                  </a:lnTo>
                  <a:lnTo>
                    <a:pt x="8351" y="9516"/>
                  </a:lnTo>
                  <a:close/>
                  <a:moveTo>
                    <a:pt x="8494" y="9516"/>
                  </a:moveTo>
                  <a:lnTo>
                    <a:pt x="8494" y="11269"/>
                  </a:lnTo>
                  <a:lnTo>
                    <a:pt x="8477" y="11269"/>
                  </a:lnTo>
                  <a:lnTo>
                    <a:pt x="8477" y="11179"/>
                  </a:lnTo>
                  <a:lnTo>
                    <a:pt x="8477" y="9607"/>
                  </a:lnTo>
                  <a:lnTo>
                    <a:pt x="8477" y="9516"/>
                  </a:lnTo>
                  <a:close/>
                  <a:moveTo>
                    <a:pt x="8613" y="9516"/>
                  </a:moveTo>
                  <a:lnTo>
                    <a:pt x="8613" y="11269"/>
                  </a:lnTo>
                  <a:lnTo>
                    <a:pt x="8596" y="11269"/>
                  </a:lnTo>
                  <a:lnTo>
                    <a:pt x="8596" y="9516"/>
                  </a:lnTo>
                  <a:close/>
                  <a:moveTo>
                    <a:pt x="747" y="9472"/>
                  </a:moveTo>
                  <a:lnTo>
                    <a:pt x="747" y="11313"/>
                  </a:lnTo>
                  <a:lnTo>
                    <a:pt x="737" y="11313"/>
                  </a:lnTo>
                  <a:lnTo>
                    <a:pt x="737" y="9472"/>
                  </a:lnTo>
                  <a:close/>
                  <a:moveTo>
                    <a:pt x="866" y="9472"/>
                  </a:moveTo>
                  <a:lnTo>
                    <a:pt x="866" y="11313"/>
                  </a:lnTo>
                  <a:lnTo>
                    <a:pt x="856" y="11313"/>
                  </a:lnTo>
                  <a:lnTo>
                    <a:pt x="856" y="9472"/>
                  </a:lnTo>
                  <a:close/>
                  <a:moveTo>
                    <a:pt x="984" y="9472"/>
                  </a:moveTo>
                  <a:lnTo>
                    <a:pt x="984" y="11313"/>
                  </a:lnTo>
                  <a:lnTo>
                    <a:pt x="974" y="11313"/>
                  </a:lnTo>
                  <a:lnTo>
                    <a:pt x="974" y="9472"/>
                  </a:lnTo>
                  <a:close/>
                  <a:moveTo>
                    <a:pt x="1104" y="9472"/>
                  </a:moveTo>
                  <a:lnTo>
                    <a:pt x="1104" y="11313"/>
                  </a:lnTo>
                  <a:lnTo>
                    <a:pt x="1093" y="11313"/>
                  </a:lnTo>
                  <a:lnTo>
                    <a:pt x="1093" y="9472"/>
                  </a:lnTo>
                  <a:close/>
                  <a:moveTo>
                    <a:pt x="1222" y="9472"/>
                  </a:moveTo>
                  <a:lnTo>
                    <a:pt x="1222" y="11313"/>
                  </a:lnTo>
                  <a:lnTo>
                    <a:pt x="1211" y="11313"/>
                  </a:lnTo>
                  <a:lnTo>
                    <a:pt x="1211" y="9472"/>
                  </a:lnTo>
                  <a:close/>
                  <a:moveTo>
                    <a:pt x="1341" y="9472"/>
                  </a:moveTo>
                  <a:lnTo>
                    <a:pt x="1341" y="11313"/>
                  </a:lnTo>
                  <a:lnTo>
                    <a:pt x="1330" y="11313"/>
                  </a:lnTo>
                  <a:lnTo>
                    <a:pt x="1330" y="9472"/>
                  </a:lnTo>
                  <a:close/>
                  <a:moveTo>
                    <a:pt x="1460" y="9472"/>
                  </a:moveTo>
                  <a:lnTo>
                    <a:pt x="1460" y="11313"/>
                  </a:lnTo>
                  <a:lnTo>
                    <a:pt x="1449" y="11313"/>
                  </a:lnTo>
                  <a:lnTo>
                    <a:pt x="1449" y="9472"/>
                  </a:lnTo>
                  <a:close/>
                  <a:moveTo>
                    <a:pt x="1579" y="9472"/>
                  </a:moveTo>
                  <a:lnTo>
                    <a:pt x="1579" y="11313"/>
                  </a:lnTo>
                  <a:lnTo>
                    <a:pt x="1569" y="11313"/>
                  </a:lnTo>
                  <a:lnTo>
                    <a:pt x="1569" y="9472"/>
                  </a:lnTo>
                  <a:close/>
                  <a:moveTo>
                    <a:pt x="1697" y="9472"/>
                  </a:moveTo>
                  <a:lnTo>
                    <a:pt x="1697" y="11313"/>
                  </a:lnTo>
                  <a:lnTo>
                    <a:pt x="1687" y="11313"/>
                  </a:lnTo>
                  <a:lnTo>
                    <a:pt x="1687" y="9472"/>
                  </a:lnTo>
                  <a:close/>
                  <a:moveTo>
                    <a:pt x="1816" y="9472"/>
                  </a:moveTo>
                  <a:lnTo>
                    <a:pt x="1816" y="11313"/>
                  </a:lnTo>
                  <a:lnTo>
                    <a:pt x="1806" y="11313"/>
                  </a:lnTo>
                  <a:lnTo>
                    <a:pt x="1806" y="9472"/>
                  </a:lnTo>
                  <a:close/>
                  <a:moveTo>
                    <a:pt x="1935" y="9472"/>
                  </a:moveTo>
                  <a:lnTo>
                    <a:pt x="1935" y="11313"/>
                  </a:lnTo>
                  <a:lnTo>
                    <a:pt x="1924" y="11313"/>
                  </a:lnTo>
                  <a:lnTo>
                    <a:pt x="1924" y="9472"/>
                  </a:lnTo>
                  <a:close/>
                  <a:moveTo>
                    <a:pt x="2054" y="9472"/>
                  </a:moveTo>
                  <a:lnTo>
                    <a:pt x="2054" y="11313"/>
                  </a:lnTo>
                  <a:lnTo>
                    <a:pt x="2043" y="11313"/>
                  </a:lnTo>
                  <a:lnTo>
                    <a:pt x="2043" y="9472"/>
                  </a:lnTo>
                  <a:close/>
                  <a:moveTo>
                    <a:pt x="2172" y="9472"/>
                  </a:moveTo>
                  <a:lnTo>
                    <a:pt x="2172" y="11313"/>
                  </a:lnTo>
                  <a:lnTo>
                    <a:pt x="2161" y="11313"/>
                  </a:lnTo>
                  <a:lnTo>
                    <a:pt x="2161" y="9472"/>
                  </a:lnTo>
                  <a:close/>
                  <a:moveTo>
                    <a:pt x="2292" y="9472"/>
                  </a:moveTo>
                  <a:lnTo>
                    <a:pt x="2292" y="11313"/>
                  </a:lnTo>
                  <a:lnTo>
                    <a:pt x="2282" y="11313"/>
                  </a:lnTo>
                  <a:lnTo>
                    <a:pt x="2282" y="9472"/>
                  </a:lnTo>
                  <a:close/>
                  <a:moveTo>
                    <a:pt x="2411" y="9472"/>
                  </a:moveTo>
                  <a:lnTo>
                    <a:pt x="2411" y="11313"/>
                  </a:lnTo>
                  <a:lnTo>
                    <a:pt x="2401" y="11313"/>
                  </a:lnTo>
                  <a:lnTo>
                    <a:pt x="2401" y="9472"/>
                  </a:lnTo>
                  <a:close/>
                  <a:moveTo>
                    <a:pt x="2529" y="9472"/>
                  </a:moveTo>
                  <a:lnTo>
                    <a:pt x="2529" y="11313"/>
                  </a:lnTo>
                  <a:lnTo>
                    <a:pt x="2519" y="11313"/>
                  </a:lnTo>
                  <a:lnTo>
                    <a:pt x="2519" y="9472"/>
                  </a:lnTo>
                  <a:close/>
                  <a:moveTo>
                    <a:pt x="2649" y="9472"/>
                  </a:moveTo>
                  <a:lnTo>
                    <a:pt x="2649" y="11313"/>
                  </a:lnTo>
                  <a:lnTo>
                    <a:pt x="2638" y="11313"/>
                  </a:lnTo>
                  <a:lnTo>
                    <a:pt x="2638" y="9472"/>
                  </a:lnTo>
                  <a:close/>
                  <a:moveTo>
                    <a:pt x="2767" y="9472"/>
                  </a:moveTo>
                  <a:lnTo>
                    <a:pt x="2767" y="11313"/>
                  </a:lnTo>
                  <a:lnTo>
                    <a:pt x="2756" y="11313"/>
                  </a:lnTo>
                  <a:lnTo>
                    <a:pt x="2756" y="9472"/>
                  </a:lnTo>
                  <a:close/>
                  <a:moveTo>
                    <a:pt x="2886" y="9472"/>
                  </a:moveTo>
                  <a:lnTo>
                    <a:pt x="2886" y="11313"/>
                  </a:lnTo>
                  <a:lnTo>
                    <a:pt x="2875" y="11313"/>
                  </a:lnTo>
                  <a:lnTo>
                    <a:pt x="2875" y="9472"/>
                  </a:lnTo>
                  <a:close/>
                  <a:moveTo>
                    <a:pt x="3005" y="9472"/>
                  </a:moveTo>
                  <a:lnTo>
                    <a:pt x="3005" y="11313"/>
                  </a:lnTo>
                  <a:lnTo>
                    <a:pt x="2994" y="11313"/>
                  </a:lnTo>
                  <a:lnTo>
                    <a:pt x="2994" y="9472"/>
                  </a:lnTo>
                  <a:close/>
                  <a:moveTo>
                    <a:pt x="3124" y="9472"/>
                  </a:moveTo>
                  <a:lnTo>
                    <a:pt x="3124" y="11313"/>
                  </a:lnTo>
                  <a:lnTo>
                    <a:pt x="3114" y="11313"/>
                  </a:lnTo>
                  <a:lnTo>
                    <a:pt x="3114" y="9472"/>
                  </a:lnTo>
                  <a:close/>
                  <a:moveTo>
                    <a:pt x="3242" y="9472"/>
                  </a:moveTo>
                  <a:lnTo>
                    <a:pt x="3242" y="11313"/>
                  </a:lnTo>
                  <a:lnTo>
                    <a:pt x="3232" y="11313"/>
                  </a:lnTo>
                  <a:lnTo>
                    <a:pt x="3232" y="9472"/>
                  </a:lnTo>
                  <a:close/>
                  <a:moveTo>
                    <a:pt x="3361" y="9472"/>
                  </a:moveTo>
                  <a:lnTo>
                    <a:pt x="3361" y="11313"/>
                  </a:lnTo>
                  <a:lnTo>
                    <a:pt x="3351" y="11313"/>
                  </a:lnTo>
                  <a:lnTo>
                    <a:pt x="3351" y="11132"/>
                  </a:lnTo>
                  <a:lnTo>
                    <a:pt x="3351" y="9653"/>
                  </a:lnTo>
                  <a:lnTo>
                    <a:pt x="3351" y="9472"/>
                  </a:lnTo>
                  <a:close/>
                  <a:moveTo>
                    <a:pt x="8433" y="9472"/>
                  </a:moveTo>
                  <a:lnTo>
                    <a:pt x="8433" y="9653"/>
                  </a:lnTo>
                  <a:lnTo>
                    <a:pt x="8433" y="11132"/>
                  </a:lnTo>
                  <a:lnTo>
                    <a:pt x="8433" y="11313"/>
                  </a:lnTo>
                  <a:lnTo>
                    <a:pt x="8422" y="11313"/>
                  </a:lnTo>
                  <a:lnTo>
                    <a:pt x="8422" y="9472"/>
                  </a:lnTo>
                  <a:close/>
                  <a:moveTo>
                    <a:pt x="8551" y="9472"/>
                  </a:moveTo>
                  <a:lnTo>
                    <a:pt x="8551" y="11313"/>
                  </a:lnTo>
                  <a:lnTo>
                    <a:pt x="8540" y="11313"/>
                  </a:lnTo>
                  <a:lnTo>
                    <a:pt x="8540" y="9472"/>
                  </a:lnTo>
                  <a:close/>
                  <a:moveTo>
                    <a:pt x="8669" y="9472"/>
                  </a:moveTo>
                  <a:lnTo>
                    <a:pt x="8669" y="11311"/>
                  </a:lnTo>
                  <a:lnTo>
                    <a:pt x="8670" y="11311"/>
                  </a:lnTo>
                  <a:cubicBezTo>
                    <a:pt x="8668" y="11312"/>
                    <a:pt x="8668" y="11312"/>
                    <a:pt x="8668" y="11313"/>
                  </a:cubicBezTo>
                  <a:lnTo>
                    <a:pt x="8659" y="11313"/>
                  </a:lnTo>
                  <a:lnTo>
                    <a:pt x="8659" y="9472"/>
                  </a:lnTo>
                  <a:close/>
                  <a:moveTo>
                    <a:pt x="8969" y="11060"/>
                  </a:moveTo>
                  <a:lnTo>
                    <a:pt x="9057" y="11160"/>
                  </a:lnTo>
                  <a:cubicBezTo>
                    <a:pt x="9052" y="11166"/>
                    <a:pt x="9048" y="11175"/>
                    <a:pt x="9044" y="11181"/>
                  </a:cubicBezTo>
                  <a:cubicBezTo>
                    <a:pt x="9016" y="11197"/>
                    <a:pt x="8990" y="11214"/>
                    <a:pt x="8962" y="11231"/>
                  </a:cubicBezTo>
                  <a:cubicBezTo>
                    <a:pt x="8961" y="11211"/>
                    <a:pt x="8955" y="11191"/>
                    <a:pt x="8940" y="11176"/>
                  </a:cubicBezTo>
                  <a:cubicBezTo>
                    <a:pt x="8924" y="11159"/>
                    <a:pt x="8902" y="11151"/>
                    <a:pt x="8880" y="11151"/>
                  </a:cubicBezTo>
                  <a:cubicBezTo>
                    <a:pt x="8857" y="11151"/>
                    <a:pt x="8833" y="11160"/>
                    <a:pt x="8816" y="11177"/>
                  </a:cubicBezTo>
                  <a:cubicBezTo>
                    <a:pt x="8799" y="11195"/>
                    <a:pt x="8788" y="11218"/>
                    <a:pt x="8789" y="11242"/>
                  </a:cubicBezTo>
                  <a:cubicBezTo>
                    <a:pt x="8789" y="11264"/>
                    <a:pt x="8799" y="11285"/>
                    <a:pt x="8816" y="11301"/>
                  </a:cubicBezTo>
                  <a:cubicBezTo>
                    <a:pt x="8824" y="11308"/>
                    <a:pt x="8835" y="11314"/>
                    <a:pt x="8845" y="11318"/>
                  </a:cubicBezTo>
                  <a:cubicBezTo>
                    <a:pt x="8834" y="11328"/>
                    <a:pt x="8820" y="11338"/>
                    <a:pt x="8808" y="11349"/>
                  </a:cubicBezTo>
                  <a:cubicBezTo>
                    <a:pt x="8800" y="11344"/>
                    <a:pt x="8791" y="11340"/>
                    <a:pt x="8784" y="11335"/>
                  </a:cubicBezTo>
                  <a:cubicBezTo>
                    <a:pt x="8760" y="11314"/>
                    <a:pt x="8746" y="11282"/>
                    <a:pt x="8745" y="11249"/>
                  </a:cubicBezTo>
                  <a:cubicBezTo>
                    <a:pt x="8744" y="11212"/>
                    <a:pt x="8760" y="11175"/>
                    <a:pt x="8787" y="11147"/>
                  </a:cubicBezTo>
                  <a:cubicBezTo>
                    <a:pt x="8800" y="11133"/>
                    <a:pt x="8834" y="11122"/>
                    <a:pt x="8865" y="11110"/>
                  </a:cubicBezTo>
                  <a:cubicBezTo>
                    <a:pt x="8898" y="11095"/>
                    <a:pt x="8937" y="11081"/>
                    <a:pt x="8969" y="11060"/>
                  </a:cubicBezTo>
                  <a:close/>
                  <a:moveTo>
                    <a:pt x="8613" y="11316"/>
                  </a:moveTo>
                  <a:lnTo>
                    <a:pt x="8613" y="11351"/>
                  </a:lnTo>
                  <a:cubicBezTo>
                    <a:pt x="8608" y="11351"/>
                    <a:pt x="8602" y="11353"/>
                    <a:pt x="8596" y="11354"/>
                  </a:cubicBezTo>
                  <a:lnTo>
                    <a:pt x="8596" y="11316"/>
                  </a:lnTo>
                  <a:close/>
                  <a:moveTo>
                    <a:pt x="634" y="9392"/>
                  </a:moveTo>
                  <a:lnTo>
                    <a:pt x="634" y="11393"/>
                  </a:lnTo>
                  <a:cubicBezTo>
                    <a:pt x="601" y="11392"/>
                    <a:pt x="574" y="11365"/>
                    <a:pt x="574" y="11332"/>
                  </a:cubicBezTo>
                  <a:lnTo>
                    <a:pt x="574" y="9455"/>
                  </a:lnTo>
                  <a:cubicBezTo>
                    <a:pt x="574" y="9421"/>
                    <a:pt x="601" y="9393"/>
                    <a:pt x="634" y="9392"/>
                  </a:cubicBezTo>
                  <a:close/>
                  <a:moveTo>
                    <a:pt x="8715" y="11324"/>
                  </a:moveTo>
                  <a:cubicBezTo>
                    <a:pt x="8725" y="11341"/>
                    <a:pt x="8736" y="11358"/>
                    <a:pt x="8751" y="11370"/>
                  </a:cubicBezTo>
                  <a:cubicBezTo>
                    <a:pt x="8757" y="11373"/>
                    <a:pt x="8762" y="11377"/>
                    <a:pt x="8766" y="11380"/>
                  </a:cubicBezTo>
                  <a:cubicBezTo>
                    <a:pt x="8758" y="11386"/>
                    <a:pt x="8752" y="11394"/>
                    <a:pt x="8745" y="11401"/>
                  </a:cubicBezTo>
                  <a:cubicBezTo>
                    <a:pt x="8741" y="11397"/>
                    <a:pt x="8739" y="11393"/>
                    <a:pt x="8733" y="11390"/>
                  </a:cubicBezTo>
                  <a:cubicBezTo>
                    <a:pt x="8719" y="11376"/>
                    <a:pt x="8702" y="11366"/>
                    <a:pt x="8684" y="11360"/>
                  </a:cubicBezTo>
                  <a:cubicBezTo>
                    <a:pt x="8689" y="11355"/>
                    <a:pt x="8696" y="11350"/>
                    <a:pt x="8701" y="11344"/>
                  </a:cubicBezTo>
                  <a:cubicBezTo>
                    <a:pt x="8707" y="11338"/>
                    <a:pt x="8710" y="11332"/>
                    <a:pt x="8715" y="11324"/>
                  </a:cubicBezTo>
                  <a:close/>
                  <a:moveTo>
                    <a:pt x="15390" y="11092"/>
                  </a:moveTo>
                  <a:lnTo>
                    <a:pt x="15421" y="11098"/>
                  </a:lnTo>
                  <a:lnTo>
                    <a:pt x="15522" y="11114"/>
                  </a:lnTo>
                  <a:cubicBezTo>
                    <a:pt x="15521" y="11154"/>
                    <a:pt x="15529" y="11197"/>
                    <a:pt x="15539" y="11236"/>
                  </a:cubicBezTo>
                  <a:cubicBezTo>
                    <a:pt x="15546" y="11265"/>
                    <a:pt x="15552" y="11297"/>
                    <a:pt x="15549" y="11313"/>
                  </a:cubicBezTo>
                  <a:cubicBezTo>
                    <a:pt x="15538" y="11378"/>
                    <a:pt x="15482" y="11424"/>
                    <a:pt x="15419" y="11424"/>
                  </a:cubicBezTo>
                  <a:cubicBezTo>
                    <a:pt x="15411" y="11424"/>
                    <a:pt x="15404" y="11424"/>
                    <a:pt x="15396" y="11422"/>
                  </a:cubicBezTo>
                  <a:cubicBezTo>
                    <a:pt x="15327" y="11409"/>
                    <a:pt x="15280" y="11338"/>
                    <a:pt x="15295" y="11265"/>
                  </a:cubicBezTo>
                  <a:cubicBezTo>
                    <a:pt x="15297" y="11250"/>
                    <a:pt x="15315" y="11224"/>
                    <a:pt x="15332" y="11201"/>
                  </a:cubicBezTo>
                  <a:cubicBezTo>
                    <a:pt x="15354" y="11168"/>
                    <a:pt x="15378" y="11131"/>
                    <a:pt x="15390" y="11092"/>
                  </a:cubicBezTo>
                  <a:close/>
                  <a:moveTo>
                    <a:pt x="5706" y="9357"/>
                  </a:moveTo>
                  <a:lnTo>
                    <a:pt x="5706" y="9574"/>
                  </a:lnTo>
                  <a:cubicBezTo>
                    <a:pt x="5331" y="9658"/>
                    <a:pt x="5051" y="9993"/>
                    <a:pt x="5051" y="10393"/>
                  </a:cubicBezTo>
                  <a:cubicBezTo>
                    <a:pt x="5051" y="10792"/>
                    <a:pt x="5331" y="11126"/>
                    <a:pt x="5705" y="11211"/>
                  </a:cubicBezTo>
                  <a:lnTo>
                    <a:pt x="5705" y="11428"/>
                  </a:lnTo>
                  <a:cubicBezTo>
                    <a:pt x="5214" y="11339"/>
                    <a:pt x="4839" y="10910"/>
                    <a:pt x="4839" y="10393"/>
                  </a:cubicBezTo>
                  <a:cubicBezTo>
                    <a:pt x="4839" y="9876"/>
                    <a:pt x="5214" y="9445"/>
                    <a:pt x="5706" y="9357"/>
                  </a:cubicBezTo>
                  <a:close/>
                  <a:moveTo>
                    <a:pt x="15336" y="11446"/>
                  </a:moveTo>
                  <a:cubicBezTo>
                    <a:pt x="15352" y="11455"/>
                    <a:pt x="15370" y="11462"/>
                    <a:pt x="15389" y="11467"/>
                  </a:cubicBezTo>
                  <a:cubicBezTo>
                    <a:pt x="15399" y="11470"/>
                    <a:pt x="15411" y="11470"/>
                    <a:pt x="15421" y="11470"/>
                  </a:cubicBezTo>
                  <a:cubicBezTo>
                    <a:pt x="15430" y="11470"/>
                    <a:pt x="15438" y="11469"/>
                    <a:pt x="15447" y="11467"/>
                  </a:cubicBezTo>
                  <a:lnTo>
                    <a:pt x="15447" y="11467"/>
                  </a:lnTo>
                  <a:cubicBezTo>
                    <a:pt x="15443" y="11475"/>
                    <a:pt x="15440" y="11482"/>
                    <a:pt x="15438" y="11491"/>
                  </a:cubicBezTo>
                  <a:cubicBezTo>
                    <a:pt x="15437" y="11498"/>
                    <a:pt x="15437" y="11507"/>
                    <a:pt x="15436" y="11514"/>
                  </a:cubicBezTo>
                  <a:cubicBezTo>
                    <a:pt x="15420" y="11505"/>
                    <a:pt x="15401" y="11497"/>
                    <a:pt x="15384" y="11493"/>
                  </a:cubicBezTo>
                  <a:cubicBezTo>
                    <a:pt x="15372" y="11491"/>
                    <a:pt x="15362" y="11490"/>
                    <a:pt x="15351" y="11490"/>
                  </a:cubicBezTo>
                  <a:cubicBezTo>
                    <a:pt x="15343" y="11490"/>
                    <a:pt x="15335" y="11491"/>
                    <a:pt x="15327" y="11492"/>
                  </a:cubicBezTo>
                  <a:cubicBezTo>
                    <a:pt x="15330" y="11484"/>
                    <a:pt x="15332" y="11477"/>
                    <a:pt x="15333" y="11470"/>
                  </a:cubicBezTo>
                  <a:cubicBezTo>
                    <a:pt x="15335" y="11461"/>
                    <a:pt x="15335" y="11454"/>
                    <a:pt x="15336" y="11446"/>
                  </a:cubicBezTo>
                  <a:close/>
                  <a:moveTo>
                    <a:pt x="8622" y="11513"/>
                  </a:moveTo>
                  <a:cubicBezTo>
                    <a:pt x="8625" y="11513"/>
                    <a:pt x="8627" y="11513"/>
                    <a:pt x="8631" y="11516"/>
                  </a:cubicBezTo>
                  <a:cubicBezTo>
                    <a:pt x="8631" y="11516"/>
                    <a:pt x="8631" y="11517"/>
                    <a:pt x="8633" y="11517"/>
                  </a:cubicBezTo>
                  <a:cubicBezTo>
                    <a:pt x="8624" y="11527"/>
                    <a:pt x="8617" y="11535"/>
                    <a:pt x="8609" y="11544"/>
                  </a:cubicBezTo>
                  <a:cubicBezTo>
                    <a:pt x="8605" y="11540"/>
                    <a:pt x="8604" y="11535"/>
                    <a:pt x="8604" y="11534"/>
                  </a:cubicBezTo>
                  <a:cubicBezTo>
                    <a:pt x="8603" y="11529"/>
                    <a:pt x="8604" y="11525"/>
                    <a:pt x="8608" y="11521"/>
                  </a:cubicBezTo>
                  <a:cubicBezTo>
                    <a:pt x="8611" y="11516"/>
                    <a:pt x="8617" y="11513"/>
                    <a:pt x="8622" y="11513"/>
                  </a:cubicBezTo>
                  <a:close/>
                  <a:moveTo>
                    <a:pt x="8304" y="11177"/>
                  </a:moveTo>
                  <a:lnTo>
                    <a:pt x="8304" y="11314"/>
                  </a:lnTo>
                  <a:lnTo>
                    <a:pt x="8376" y="11314"/>
                  </a:lnTo>
                  <a:lnTo>
                    <a:pt x="8376" y="11316"/>
                  </a:lnTo>
                  <a:lnTo>
                    <a:pt x="8376" y="11359"/>
                  </a:lnTo>
                  <a:lnTo>
                    <a:pt x="8477" y="11359"/>
                  </a:lnTo>
                  <a:lnTo>
                    <a:pt x="8477" y="11316"/>
                  </a:lnTo>
                  <a:lnTo>
                    <a:pt x="8494" y="11316"/>
                  </a:lnTo>
                  <a:lnTo>
                    <a:pt x="8494" y="11359"/>
                  </a:lnTo>
                  <a:lnTo>
                    <a:pt x="8573" y="11359"/>
                  </a:lnTo>
                  <a:cubicBezTo>
                    <a:pt x="8538" y="11371"/>
                    <a:pt x="8505" y="11392"/>
                    <a:pt x="8480" y="11424"/>
                  </a:cubicBezTo>
                  <a:cubicBezTo>
                    <a:pt x="8462" y="11448"/>
                    <a:pt x="8454" y="11485"/>
                    <a:pt x="8444" y="11528"/>
                  </a:cubicBezTo>
                  <a:cubicBezTo>
                    <a:pt x="8441" y="11543"/>
                    <a:pt x="8437" y="11556"/>
                    <a:pt x="8434" y="11571"/>
                  </a:cubicBezTo>
                  <a:lnTo>
                    <a:pt x="8414" y="11551"/>
                  </a:lnTo>
                  <a:lnTo>
                    <a:pt x="8383" y="11582"/>
                  </a:lnTo>
                  <a:lnTo>
                    <a:pt x="8372" y="11570"/>
                  </a:lnTo>
                  <a:lnTo>
                    <a:pt x="8402" y="11539"/>
                  </a:lnTo>
                  <a:lnTo>
                    <a:pt x="8329" y="11467"/>
                  </a:lnTo>
                  <a:lnTo>
                    <a:pt x="8299" y="11497"/>
                  </a:lnTo>
                  <a:lnTo>
                    <a:pt x="8249" y="11447"/>
                  </a:lnTo>
                  <a:lnTo>
                    <a:pt x="8153" y="11544"/>
                  </a:lnTo>
                  <a:lnTo>
                    <a:pt x="8067" y="11457"/>
                  </a:lnTo>
                  <a:lnTo>
                    <a:pt x="8067" y="11177"/>
                  </a:lnTo>
                  <a:close/>
                  <a:moveTo>
                    <a:pt x="5708" y="9198"/>
                  </a:moveTo>
                  <a:lnTo>
                    <a:pt x="5708" y="9312"/>
                  </a:lnTo>
                  <a:cubicBezTo>
                    <a:pt x="5190" y="9400"/>
                    <a:pt x="4795" y="9851"/>
                    <a:pt x="4795" y="10393"/>
                  </a:cubicBezTo>
                  <a:cubicBezTo>
                    <a:pt x="4795" y="10934"/>
                    <a:pt x="5190" y="11385"/>
                    <a:pt x="5707" y="11474"/>
                  </a:cubicBezTo>
                  <a:lnTo>
                    <a:pt x="5707" y="11587"/>
                  </a:lnTo>
                  <a:cubicBezTo>
                    <a:pt x="5128" y="11497"/>
                    <a:pt x="4682" y="10996"/>
                    <a:pt x="4682" y="10393"/>
                  </a:cubicBezTo>
                  <a:cubicBezTo>
                    <a:pt x="4682" y="9789"/>
                    <a:pt x="5128" y="9288"/>
                    <a:pt x="5708" y="9198"/>
                  </a:cubicBezTo>
                  <a:close/>
                  <a:moveTo>
                    <a:pt x="8067" y="11523"/>
                  </a:moveTo>
                  <a:lnTo>
                    <a:pt x="8122" y="11576"/>
                  </a:lnTo>
                  <a:lnTo>
                    <a:pt x="8067" y="11630"/>
                  </a:lnTo>
                  <a:lnTo>
                    <a:pt x="8067" y="11523"/>
                  </a:lnTo>
                  <a:close/>
                  <a:moveTo>
                    <a:pt x="8626" y="11396"/>
                  </a:moveTo>
                  <a:cubicBezTo>
                    <a:pt x="8655" y="11396"/>
                    <a:pt x="8683" y="11405"/>
                    <a:pt x="8704" y="11424"/>
                  </a:cubicBezTo>
                  <a:cubicBezTo>
                    <a:pt x="8708" y="11428"/>
                    <a:pt x="8709" y="11432"/>
                    <a:pt x="8712" y="11435"/>
                  </a:cubicBezTo>
                  <a:cubicBezTo>
                    <a:pt x="8702" y="11446"/>
                    <a:pt x="8689" y="11456"/>
                    <a:pt x="8679" y="11467"/>
                  </a:cubicBezTo>
                  <a:cubicBezTo>
                    <a:pt x="8678" y="11466"/>
                    <a:pt x="8676" y="11463"/>
                    <a:pt x="8673" y="11461"/>
                  </a:cubicBezTo>
                  <a:cubicBezTo>
                    <a:pt x="8659" y="11450"/>
                    <a:pt x="8641" y="11444"/>
                    <a:pt x="8622" y="11444"/>
                  </a:cubicBezTo>
                  <a:cubicBezTo>
                    <a:pt x="8596" y="11444"/>
                    <a:pt x="8568" y="11456"/>
                    <a:pt x="8551" y="11478"/>
                  </a:cubicBezTo>
                  <a:cubicBezTo>
                    <a:pt x="8536" y="11498"/>
                    <a:pt x="8530" y="11523"/>
                    <a:pt x="8534" y="11546"/>
                  </a:cubicBezTo>
                  <a:cubicBezTo>
                    <a:pt x="8536" y="11567"/>
                    <a:pt x="8549" y="11586"/>
                    <a:pt x="8565" y="11598"/>
                  </a:cubicBezTo>
                  <a:cubicBezTo>
                    <a:pt x="8544" y="11625"/>
                    <a:pt x="8525" y="11653"/>
                    <a:pt x="8505" y="11681"/>
                  </a:cubicBezTo>
                  <a:lnTo>
                    <a:pt x="8455" y="11649"/>
                  </a:lnTo>
                  <a:cubicBezTo>
                    <a:pt x="8471" y="11614"/>
                    <a:pt x="8480" y="11574"/>
                    <a:pt x="8489" y="11537"/>
                  </a:cubicBezTo>
                  <a:cubicBezTo>
                    <a:pt x="8497" y="11502"/>
                    <a:pt x="8505" y="11467"/>
                    <a:pt x="8517" y="11453"/>
                  </a:cubicBezTo>
                  <a:cubicBezTo>
                    <a:pt x="8545" y="11417"/>
                    <a:pt x="8584" y="11396"/>
                    <a:pt x="8626" y="11396"/>
                  </a:cubicBezTo>
                  <a:close/>
                  <a:moveTo>
                    <a:pt x="8250" y="11512"/>
                  </a:moveTo>
                  <a:lnTo>
                    <a:pt x="8267" y="11529"/>
                  </a:lnTo>
                  <a:lnTo>
                    <a:pt x="8067" y="11729"/>
                  </a:lnTo>
                  <a:lnTo>
                    <a:pt x="8067" y="11695"/>
                  </a:lnTo>
                  <a:lnTo>
                    <a:pt x="8250" y="11512"/>
                  </a:lnTo>
                  <a:close/>
                  <a:moveTo>
                    <a:pt x="8331" y="11532"/>
                  </a:moveTo>
                  <a:lnTo>
                    <a:pt x="8339" y="11539"/>
                  </a:lnTo>
                  <a:lnTo>
                    <a:pt x="8067" y="11809"/>
                  </a:lnTo>
                  <a:lnTo>
                    <a:pt x="8067" y="11796"/>
                  </a:lnTo>
                  <a:lnTo>
                    <a:pt x="8331" y="11532"/>
                  </a:lnTo>
                  <a:close/>
                  <a:moveTo>
                    <a:pt x="15350" y="11534"/>
                  </a:moveTo>
                  <a:cubicBezTo>
                    <a:pt x="15358" y="11534"/>
                    <a:pt x="15366" y="11535"/>
                    <a:pt x="15374" y="11536"/>
                  </a:cubicBezTo>
                  <a:cubicBezTo>
                    <a:pt x="15407" y="11544"/>
                    <a:pt x="15435" y="11563"/>
                    <a:pt x="15454" y="11591"/>
                  </a:cubicBezTo>
                  <a:cubicBezTo>
                    <a:pt x="15474" y="11623"/>
                    <a:pt x="15483" y="11660"/>
                    <a:pt x="15474" y="11695"/>
                  </a:cubicBezTo>
                  <a:cubicBezTo>
                    <a:pt x="15472" y="11711"/>
                    <a:pt x="15453" y="11736"/>
                    <a:pt x="15436" y="11761"/>
                  </a:cubicBezTo>
                  <a:cubicBezTo>
                    <a:pt x="15414" y="11792"/>
                    <a:pt x="15389" y="11829"/>
                    <a:pt x="15375" y="11866"/>
                  </a:cubicBezTo>
                  <a:lnTo>
                    <a:pt x="15245" y="11840"/>
                  </a:lnTo>
                  <a:cubicBezTo>
                    <a:pt x="15247" y="11801"/>
                    <a:pt x="15238" y="11757"/>
                    <a:pt x="15231" y="11719"/>
                  </a:cubicBezTo>
                  <a:cubicBezTo>
                    <a:pt x="15224" y="11689"/>
                    <a:pt x="15217" y="11658"/>
                    <a:pt x="15221" y="11644"/>
                  </a:cubicBezTo>
                  <a:cubicBezTo>
                    <a:pt x="15234" y="11580"/>
                    <a:pt x="15289" y="11534"/>
                    <a:pt x="15350" y="11534"/>
                  </a:cubicBezTo>
                  <a:close/>
                  <a:moveTo>
                    <a:pt x="8392" y="11872"/>
                  </a:moveTo>
                  <a:cubicBezTo>
                    <a:pt x="8389" y="11878"/>
                    <a:pt x="8385" y="11883"/>
                    <a:pt x="8382" y="11891"/>
                  </a:cubicBezTo>
                  <a:cubicBezTo>
                    <a:pt x="8381" y="11886"/>
                    <a:pt x="8380" y="11883"/>
                    <a:pt x="8382" y="11880"/>
                  </a:cubicBezTo>
                  <a:cubicBezTo>
                    <a:pt x="8383" y="11876"/>
                    <a:pt x="8387" y="11873"/>
                    <a:pt x="8392" y="11872"/>
                  </a:cubicBezTo>
                  <a:close/>
                  <a:moveTo>
                    <a:pt x="8340" y="11602"/>
                  </a:moveTo>
                  <a:lnTo>
                    <a:pt x="8352" y="11613"/>
                  </a:lnTo>
                  <a:lnTo>
                    <a:pt x="8067" y="11898"/>
                  </a:lnTo>
                  <a:lnTo>
                    <a:pt x="8067" y="11875"/>
                  </a:lnTo>
                  <a:lnTo>
                    <a:pt x="8340" y="11602"/>
                  </a:lnTo>
                  <a:close/>
                  <a:moveTo>
                    <a:pt x="8414" y="11617"/>
                  </a:moveTo>
                  <a:lnTo>
                    <a:pt x="8418" y="11622"/>
                  </a:lnTo>
                  <a:cubicBezTo>
                    <a:pt x="8417" y="11625"/>
                    <a:pt x="8414" y="11629"/>
                    <a:pt x="8411" y="11634"/>
                  </a:cubicBezTo>
                  <a:lnTo>
                    <a:pt x="8302" y="11744"/>
                  </a:lnTo>
                  <a:cubicBezTo>
                    <a:pt x="8278" y="11763"/>
                    <a:pt x="8259" y="11781"/>
                    <a:pt x="8246" y="11799"/>
                  </a:cubicBezTo>
                  <a:lnTo>
                    <a:pt x="8067" y="11978"/>
                  </a:lnTo>
                  <a:lnTo>
                    <a:pt x="8067" y="11964"/>
                  </a:lnTo>
                  <a:lnTo>
                    <a:pt x="8414" y="11617"/>
                  </a:lnTo>
                  <a:close/>
                  <a:moveTo>
                    <a:pt x="8431" y="11687"/>
                  </a:moveTo>
                  <a:lnTo>
                    <a:pt x="8480" y="11718"/>
                  </a:lnTo>
                  <a:cubicBezTo>
                    <a:pt x="8461" y="11746"/>
                    <a:pt x="8444" y="11776"/>
                    <a:pt x="8428" y="11806"/>
                  </a:cubicBezTo>
                  <a:cubicBezTo>
                    <a:pt x="8418" y="11803"/>
                    <a:pt x="8408" y="11801"/>
                    <a:pt x="8398" y="11801"/>
                  </a:cubicBezTo>
                  <a:cubicBezTo>
                    <a:pt x="8366" y="11801"/>
                    <a:pt x="8335" y="11819"/>
                    <a:pt x="8320" y="11848"/>
                  </a:cubicBezTo>
                  <a:cubicBezTo>
                    <a:pt x="8309" y="11871"/>
                    <a:pt x="8307" y="11896"/>
                    <a:pt x="8315" y="11918"/>
                  </a:cubicBezTo>
                  <a:cubicBezTo>
                    <a:pt x="8322" y="11936"/>
                    <a:pt x="8335" y="11950"/>
                    <a:pt x="8351" y="11960"/>
                  </a:cubicBezTo>
                  <a:cubicBezTo>
                    <a:pt x="8344" y="11975"/>
                    <a:pt x="8338" y="11989"/>
                    <a:pt x="8333" y="12003"/>
                  </a:cubicBezTo>
                  <a:cubicBezTo>
                    <a:pt x="8306" y="11991"/>
                    <a:pt x="8285" y="11971"/>
                    <a:pt x="8275" y="11941"/>
                  </a:cubicBezTo>
                  <a:cubicBezTo>
                    <a:pt x="8260" y="11905"/>
                    <a:pt x="8262" y="11865"/>
                    <a:pt x="8281" y="11828"/>
                  </a:cubicBezTo>
                  <a:cubicBezTo>
                    <a:pt x="8288" y="11813"/>
                    <a:pt x="8318" y="11788"/>
                    <a:pt x="8346" y="11766"/>
                  </a:cubicBezTo>
                  <a:cubicBezTo>
                    <a:pt x="8376" y="11743"/>
                    <a:pt x="8408" y="11718"/>
                    <a:pt x="8431" y="11687"/>
                  </a:cubicBezTo>
                  <a:close/>
                  <a:moveTo>
                    <a:pt x="8219" y="11891"/>
                  </a:moveTo>
                  <a:cubicBezTo>
                    <a:pt x="8220" y="11898"/>
                    <a:pt x="8220" y="11906"/>
                    <a:pt x="8220" y="11913"/>
                  </a:cubicBezTo>
                  <a:lnTo>
                    <a:pt x="8067" y="12066"/>
                  </a:lnTo>
                  <a:lnTo>
                    <a:pt x="8067" y="12041"/>
                  </a:lnTo>
                  <a:lnTo>
                    <a:pt x="8219" y="11891"/>
                  </a:lnTo>
                  <a:close/>
                  <a:moveTo>
                    <a:pt x="8274" y="12023"/>
                  </a:moveTo>
                  <a:cubicBezTo>
                    <a:pt x="8286" y="12033"/>
                    <a:pt x="8299" y="12041"/>
                    <a:pt x="8314" y="12049"/>
                  </a:cubicBezTo>
                  <a:cubicBezTo>
                    <a:pt x="8309" y="12057"/>
                    <a:pt x="8308" y="12067"/>
                    <a:pt x="8304" y="12076"/>
                  </a:cubicBezTo>
                  <a:cubicBezTo>
                    <a:pt x="8289" y="12071"/>
                    <a:pt x="8275" y="12068"/>
                    <a:pt x="8258" y="12068"/>
                  </a:cubicBezTo>
                  <a:lnTo>
                    <a:pt x="8257" y="12068"/>
                  </a:lnTo>
                  <a:cubicBezTo>
                    <a:pt x="8260" y="12061"/>
                    <a:pt x="8265" y="12054"/>
                    <a:pt x="8267" y="12047"/>
                  </a:cubicBezTo>
                  <a:cubicBezTo>
                    <a:pt x="8270" y="12039"/>
                    <a:pt x="8271" y="12031"/>
                    <a:pt x="8274" y="12023"/>
                  </a:cubicBezTo>
                  <a:close/>
                  <a:moveTo>
                    <a:pt x="8234" y="11965"/>
                  </a:moveTo>
                  <a:cubicBezTo>
                    <a:pt x="8235" y="11970"/>
                    <a:pt x="8236" y="11972"/>
                    <a:pt x="8239" y="11975"/>
                  </a:cubicBezTo>
                  <a:lnTo>
                    <a:pt x="8068" y="12146"/>
                  </a:lnTo>
                  <a:lnTo>
                    <a:pt x="8068" y="12131"/>
                  </a:lnTo>
                  <a:lnTo>
                    <a:pt x="8234" y="11965"/>
                  </a:lnTo>
                  <a:close/>
                  <a:moveTo>
                    <a:pt x="15235" y="11885"/>
                  </a:moveTo>
                  <a:lnTo>
                    <a:pt x="15365" y="11912"/>
                  </a:lnTo>
                  <a:cubicBezTo>
                    <a:pt x="15362" y="11951"/>
                    <a:pt x="15370" y="11994"/>
                    <a:pt x="15378" y="12033"/>
                  </a:cubicBezTo>
                  <a:cubicBezTo>
                    <a:pt x="15386" y="12065"/>
                    <a:pt x="15393" y="12094"/>
                    <a:pt x="15389" y="12110"/>
                  </a:cubicBezTo>
                  <a:cubicBezTo>
                    <a:pt x="15376" y="12173"/>
                    <a:pt x="15320" y="12218"/>
                    <a:pt x="15260" y="12218"/>
                  </a:cubicBezTo>
                  <a:cubicBezTo>
                    <a:pt x="15251" y="12218"/>
                    <a:pt x="15243" y="12217"/>
                    <a:pt x="15235" y="12215"/>
                  </a:cubicBezTo>
                  <a:cubicBezTo>
                    <a:pt x="15201" y="12209"/>
                    <a:pt x="15174" y="12189"/>
                    <a:pt x="15154" y="12161"/>
                  </a:cubicBezTo>
                  <a:cubicBezTo>
                    <a:pt x="15134" y="12130"/>
                    <a:pt x="15127" y="12093"/>
                    <a:pt x="15136" y="12056"/>
                  </a:cubicBezTo>
                  <a:cubicBezTo>
                    <a:pt x="15138" y="12040"/>
                    <a:pt x="15157" y="12015"/>
                    <a:pt x="15174" y="11991"/>
                  </a:cubicBezTo>
                  <a:cubicBezTo>
                    <a:pt x="15196" y="11959"/>
                    <a:pt x="15221" y="11921"/>
                    <a:pt x="15235" y="11885"/>
                  </a:cubicBezTo>
                  <a:close/>
                  <a:moveTo>
                    <a:pt x="8099" y="12178"/>
                  </a:moveTo>
                  <a:lnTo>
                    <a:pt x="8099" y="12178"/>
                  </a:lnTo>
                  <a:cubicBezTo>
                    <a:pt x="8095" y="12187"/>
                    <a:pt x="8092" y="12196"/>
                    <a:pt x="8090" y="12205"/>
                  </a:cubicBezTo>
                  <a:cubicBezTo>
                    <a:pt x="8088" y="12208"/>
                    <a:pt x="8090" y="12210"/>
                    <a:pt x="8088" y="12213"/>
                  </a:cubicBezTo>
                  <a:lnTo>
                    <a:pt x="8067" y="12234"/>
                  </a:lnTo>
                  <a:lnTo>
                    <a:pt x="8067" y="12210"/>
                  </a:lnTo>
                  <a:lnTo>
                    <a:pt x="8099" y="12178"/>
                  </a:lnTo>
                  <a:close/>
                  <a:moveTo>
                    <a:pt x="8260" y="12234"/>
                  </a:moveTo>
                  <a:cubicBezTo>
                    <a:pt x="8256" y="12244"/>
                    <a:pt x="8255" y="12255"/>
                    <a:pt x="8251" y="12266"/>
                  </a:cubicBezTo>
                  <a:cubicBezTo>
                    <a:pt x="8249" y="12265"/>
                    <a:pt x="8246" y="12263"/>
                    <a:pt x="8245" y="12261"/>
                  </a:cubicBezTo>
                  <a:cubicBezTo>
                    <a:pt x="8243" y="12257"/>
                    <a:pt x="8243" y="12251"/>
                    <a:pt x="8244" y="12246"/>
                  </a:cubicBezTo>
                  <a:cubicBezTo>
                    <a:pt x="8245" y="12239"/>
                    <a:pt x="8251" y="12234"/>
                    <a:pt x="8260" y="12234"/>
                  </a:cubicBezTo>
                  <a:close/>
                  <a:moveTo>
                    <a:pt x="15173" y="12240"/>
                  </a:moveTo>
                  <a:cubicBezTo>
                    <a:pt x="15188" y="12250"/>
                    <a:pt x="15206" y="12257"/>
                    <a:pt x="15225" y="12261"/>
                  </a:cubicBezTo>
                  <a:cubicBezTo>
                    <a:pt x="15237" y="12263"/>
                    <a:pt x="15249" y="12265"/>
                    <a:pt x="15259" y="12265"/>
                  </a:cubicBezTo>
                  <a:cubicBezTo>
                    <a:pt x="15268" y="12265"/>
                    <a:pt x="15274" y="12263"/>
                    <a:pt x="15282" y="12262"/>
                  </a:cubicBezTo>
                  <a:lnTo>
                    <a:pt x="15282" y="12262"/>
                  </a:lnTo>
                  <a:cubicBezTo>
                    <a:pt x="15280" y="12270"/>
                    <a:pt x="15277" y="12277"/>
                    <a:pt x="15275" y="12284"/>
                  </a:cubicBezTo>
                  <a:cubicBezTo>
                    <a:pt x="15274" y="12292"/>
                    <a:pt x="15274" y="12300"/>
                    <a:pt x="15273" y="12308"/>
                  </a:cubicBezTo>
                  <a:cubicBezTo>
                    <a:pt x="15257" y="12299"/>
                    <a:pt x="15238" y="12291"/>
                    <a:pt x="15220" y="12287"/>
                  </a:cubicBezTo>
                  <a:cubicBezTo>
                    <a:pt x="15208" y="12284"/>
                    <a:pt x="15196" y="12283"/>
                    <a:pt x="15185" y="12283"/>
                  </a:cubicBezTo>
                  <a:cubicBezTo>
                    <a:pt x="15178" y="12283"/>
                    <a:pt x="15170" y="12284"/>
                    <a:pt x="15163" y="12286"/>
                  </a:cubicBezTo>
                  <a:cubicBezTo>
                    <a:pt x="15165" y="12278"/>
                    <a:pt x="15168" y="12271"/>
                    <a:pt x="15169" y="12263"/>
                  </a:cubicBezTo>
                  <a:cubicBezTo>
                    <a:pt x="15170" y="12255"/>
                    <a:pt x="15170" y="12247"/>
                    <a:pt x="15173" y="12240"/>
                  </a:cubicBezTo>
                  <a:close/>
                  <a:moveTo>
                    <a:pt x="8090" y="12277"/>
                  </a:moveTo>
                  <a:cubicBezTo>
                    <a:pt x="8090" y="12281"/>
                    <a:pt x="8091" y="12284"/>
                    <a:pt x="8091" y="12289"/>
                  </a:cubicBezTo>
                  <a:lnTo>
                    <a:pt x="8067" y="12313"/>
                  </a:lnTo>
                  <a:lnTo>
                    <a:pt x="8067" y="12299"/>
                  </a:lnTo>
                  <a:lnTo>
                    <a:pt x="8090" y="12277"/>
                  </a:lnTo>
                  <a:close/>
                  <a:moveTo>
                    <a:pt x="5415" y="8445"/>
                  </a:moveTo>
                  <a:lnTo>
                    <a:pt x="5415" y="8448"/>
                  </a:lnTo>
                  <a:lnTo>
                    <a:pt x="5415" y="8628"/>
                  </a:lnTo>
                  <a:lnTo>
                    <a:pt x="5588" y="8628"/>
                  </a:lnTo>
                  <a:lnTo>
                    <a:pt x="5588" y="8714"/>
                  </a:lnTo>
                  <a:lnTo>
                    <a:pt x="5415" y="8714"/>
                  </a:lnTo>
                  <a:lnTo>
                    <a:pt x="5415" y="8893"/>
                  </a:lnTo>
                  <a:lnTo>
                    <a:pt x="5415" y="8901"/>
                  </a:lnTo>
                  <a:lnTo>
                    <a:pt x="5413" y="8901"/>
                  </a:lnTo>
                  <a:lnTo>
                    <a:pt x="5418" y="8927"/>
                  </a:lnTo>
                  <a:lnTo>
                    <a:pt x="5418" y="8928"/>
                  </a:lnTo>
                  <a:cubicBezTo>
                    <a:pt x="5418" y="8930"/>
                    <a:pt x="5419" y="8934"/>
                    <a:pt x="5420" y="8936"/>
                  </a:cubicBezTo>
                  <a:lnTo>
                    <a:pt x="5420" y="8938"/>
                  </a:lnTo>
                  <a:cubicBezTo>
                    <a:pt x="5422" y="8941"/>
                    <a:pt x="5423" y="8945"/>
                    <a:pt x="5424" y="8948"/>
                  </a:cubicBezTo>
                  <a:cubicBezTo>
                    <a:pt x="5425" y="8950"/>
                    <a:pt x="5425" y="8954"/>
                    <a:pt x="5427" y="8956"/>
                  </a:cubicBezTo>
                  <a:cubicBezTo>
                    <a:pt x="5429" y="8962"/>
                    <a:pt x="5432" y="8967"/>
                    <a:pt x="5436" y="8973"/>
                  </a:cubicBezTo>
                  <a:cubicBezTo>
                    <a:pt x="5438" y="8977"/>
                    <a:pt x="5440" y="8980"/>
                    <a:pt x="5441" y="8983"/>
                  </a:cubicBezTo>
                  <a:cubicBezTo>
                    <a:pt x="5444" y="8988"/>
                    <a:pt x="5448" y="8994"/>
                    <a:pt x="5452" y="8998"/>
                  </a:cubicBezTo>
                  <a:cubicBezTo>
                    <a:pt x="5455" y="9001"/>
                    <a:pt x="5457" y="9004"/>
                    <a:pt x="5460" y="9007"/>
                  </a:cubicBezTo>
                  <a:cubicBezTo>
                    <a:pt x="5463" y="9012"/>
                    <a:pt x="5467" y="9015"/>
                    <a:pt x="5473" y="9019"/>
                  </a:cubicBezTo>
                  <a:cubicBezTo>
                    <a:pt x="5476" y="9022"/>
                    <a:pt x="5480" y="9024"/>
                    <a:pt x="5483" y="9027"/>
                  </a:cubicBezTo>
                  <a:cubicBezTo>
                    <a:pt x="5487" y="9031"/>
                    <a:pt x="5493" y="9034"/>
                    <a:pt x="5498" y="9036"/>
                  </a:cubicBezTo>
                  <a:cubicBezTo>
                    <a:pt x="5502" y="9039"/>
                    <a:pt x="5506" y="9041"/>
                    <a:pt x="5511" y="9043"/>
                  </a:cubicBezTo>
                  <a:cubicBezTo>
                    <a:pt x="5516" y="9045"/>
                    <a:pt x="5520" y="9049"/>
                    <a:pt x="5525" y="9050"/>
                  </a:cubicBezTo>
                  <a:cubicBezTo>
                    <a:pt x="5531" y="9052"/>
                    <a:pt x="5537" y="9054"/>
                    <a:pt x="5542" y="9055"/>
                  </a:cubicBezTo>
                  <a:lnTo>
                    <a:pt x="5555" y="9059"/>
                  </a:lnTo>
                  <a:cubicBezTo>
                    <a:pt x="5565" y="9061"/>
                    <a:pt x="5576" y="9061"/>
                    <a:pt x="5587" y="9061"/>
                  </a:cubicBezTo>
                  <a:lnTo>
                    <a:pt x="5708" y="9061"/>
                  </a:lnTo>
                  <a:lnTo>
                    <a:pt x="5708" y="9149"/>
                  </a:lnTo>
                  <a:cubicBezTo>
                    <a:pt x="5103" y="9238"/>
                    <a:pt x="4637" y="9758"/>
                    <a:pt x="4637" y="10389"/>
                  </a:cubicBezTo>
                  <a:cubicBezTo>
                    <a:pt x="4637" y="11017"/>
                    <a:pt x="5103" y="11538"/>
                    <a:pt x="5708" y="11629"/>
                  </a:cubicBezTo>
                  <a:lnTo>
                    <a:pt x="5708" y="12384"/>
                  </a:lnTo>
                  <a:cubicBezTo>
                    <a:pt x="4689" y="12291"/>
                    <a:pt x="3889" y="11432"/>
                    <a:pt x="3889" y="10389"/>
                  </a:cubicBezTo>
                  <a:cubicBezTo>
                    <a:pt x="3888" y="9451"/>
                    <a:pt x="4539" y="8660"/>
                    <a:pt x="5415" y="8445"/>
                  </a:cubicBezTo>
                  <a:close/>
                  <a:moveTo>
                    <a:pt x="8102" y="12345"/>
                  </a:moveTo>
                  <a:cubicBezTo>
                    <a:pt x="8103" y="12351"/>
                    <a:pt x="8104" y="12358"/>
                    <a:pt x="8104" y="12366"/>
                  </a:cubicBezTo>
                  <a:lnTo>
                    <a:pt x="8067" y="12403"/>
                  </a:lnTo>
                  <a:lnTo>
                    <a:pt x="8067" y="12379"/>
                  </a:lnTo>
                  <a:lnTo>
                    <a:pt x="8102" y="12345"/>
                  </a:lnTo>
                  <a:close/>
                  <a:moveTo>
                    <a:pt x="8260" y="12114"/>
                  </a:moveTo>
                  <a:cubicBezTo>
                    <a:pt x="8271" y="12114"/>
                    <a:pt x="8282" y="12116"/>
                    <a:pt x="8293" y="12119"/>
                  </a:cubicBezTo>
                  <a:cubicBezTo>
                    <a:pt x="8287" y="12135"/>
                    <a:pt x="8283" y="12150"/>
                    <a:pt x="8278" y="12166"/>
                  </a:cubicBezTo>
                  <a:cubicBezTo>
                    <a:pt x="8271" y="12164"/>
                    <a:pt x="8265" y="12164"/>
                    <a:pt x="8259" y="12164"/>
                  </a:cubicBezTo>
                  <a:cubicBezTo>
                    <a:pt x="8221" y="12164"/>
                    <a:pt x="8186" y="12189"/>
                    <a:pt x="8177" y="12228"/>
                  </a:cubicBezTo>
                  <a:cubicBezTo>
                    <a:pt x="8170" y="12251"/>
                    <a:pt x="8173" y="12277"/>
                    <a:pt x="8186" y="12298"/>
                  </a:cubicBezTo>
                  <a:cubicBezTo>
                    <a:pt x="8198" y="12317"/>
                    <a:pt x="8217" y="12330"/>
                    <a:pt x="8239" y="12336"/>
                  </a:cubicBezTo>
                  <a:cubicBezTo>
                    <a:pt x="8238" y="12346"/>
                    <a:pt x="8234" y="12357"/>
                    <a:pt x="8232" y="12368"/>
                  </a:cubicBezTo>
                  <a:cubicBezTo>
                    <a:pt x="8228" y="12391"/>
                    <a:pt x="8228" y="12414"/>
                    <a:pt x="8225" y="12435"/>
                  </a:cubicBezTo>
                  <a:lnTo>
                    <a:pt x="8222" y="12435"/>
                  </a:lnTo>
                  <a:lnTo>
                    <a:pt x="8155" y="12425"/>
                  </a:lnTo>
                  <a:cubicBezTo>
                    <a:pt x="8157" y="12388"/>
                    <a:pt x="8149" y="12348"/>
                    <a:pt x="8143" y="12311"/>
                  </a:cubicBezTo>
                  <a:cubicBezTo>
                    <a:pt x="8135" y="12274"/>
                    <a:pt x="8129" y="12236"/>
                    <a:pt x="8134" y="12216"/>
                  </a:cubicBezTo>
                  <a:cubicBezTo>
                    <a:pt x="8151" y="12157"/>
                    <a:pt x="8205" y="12114"/>
                    <a:pt x="8260" y="12114"/>
                  </a:cubicBezTo>
                  <a:close/>
                  <a:moveTo>
                    <a:pt x="8108" y="12426"/>
                  </a:moveTo>
                  <a:cubicBezTo>
                    <a:pt x="8108" y="12432"/>
                    <a:pt x="8109" y="12437"/>
                    <a:pt x="8108" y="12441"/>
                  </a:cubicBezTo>
                  <a:lnTo>
                    <a:pt x="8068" y="12481"/>
                  </a:lnTo>
                  <a:lnTo>
                    <a:pt x="8068" y="12466"/>
                  </a:lnTo>
                  <a:lnTo>
                    <a:pt x="8108" y="12426"/>
                  </a:lnTo>
                  <a:close/>
                  <a:moveTo>
                    <a:pt x="5487" y="8311"/>
                  </a:moveTo>
                  <a:cubicBezTo>
                    <a:pt x="5486" y="8312"/>
                    <a:pt x="5484" y="8313"/>
                    <a:pt x="5483" y="8313"/>
                  </a:cubicBezTo>
                  <a:cubicBezTo>
                    <a:pt x="5481" y="8317"/>
                    <a:pt x="5477" y="8319"/>
                    <a:pt x="5475" y="8322"/>
                  </a:cubicBezTo>
                  <a:cubicBezTo>
                    <a:pt x="5470" y="8326"/>
                    <a:pt x="5465" y="8329"/>
                    <a:pt x="5461" y="8335"/>
                  </a:cubicBezTo>
                  <a:cubicBezTo>
                    <a:pt x="5458" y="8338"/>
                    <a:pt x="5457" y="8340"/>
                    <a:pt x="5455" y="8343"/>
                  </a:cubicBezTo>
                  <a:lnTo>
                    <a:pt x="5443" y="8359"/>
                  </a:lnTo>
                  <a:cubicBezTo>
                    <a:pt x="5441" y="8361"/>
                    <a:pt x="5440" y="8364"/>
                    <a:pt x="5438" y="8368"/>
                  </a:cubicBezTo>
                  <a:cubicBezTo>
                    <a:pt x="5434" y="8375"/>
                    <a:pt x="5430" y="8380"/>
                    <a:pt x="5428" y="8386"/>
                  </a:cubicBezTo>
                  <a:cubicBezTo>
                    <a:pt x="5427" y="8389"/>
                    <a:pt x="5427" y="8392"/>
                    <a:pt x="5425" y="8395"/>
                  </a:cubicBezTo>
                  <a:cubicBezTo>
                    <a:pt x="5425" y="8396"/>
                    <a:pt x="5425" y="8396"/>
                    <a:pt x="5424" y="8397"/>
                  </a:cubicBezTo>
                  <a:cubicBezTo>
                    <a:pt x="4518" y="8609"/>
                    <a:pt x="3841" y="9423"/>
                    <a:pt x="3841" y="10393"/>
                  </a:cubicBezTo>
                  <a:cubicBezTo>
                    <a:pt x="3841" y="11460"/>
                    <a:pt x="4662" y="12340"/>
                    <a:pt x="5706" y="12435"/>
                  </a:cubicBezTo>
                  <a:lnTo>
                    <a:pt x="5706" y="12505"/>
                  </a:lnTo>
                  <a:cubicBezTo>
                    <a:pt x="4623" y="12410"/>
                    <a:pt x="3771" y="11500"/>
                    <a:pt x="3771" y="10393"/>
                  </a:cubicBezTo>
                  <a:cubicBezTo>
                    <a:pt x="3771" y="9362"/>
                    <a:pt x="4511" y="8501"/>
                    <a:pt x="5487" y="8311"/>
                  </a:cubicBezTo>
                  <a:close/>
                  <a:moveTo>
                    <a:pt x="8070" y="12544"/>
                  </a:moveTo>
                  <a:cubicBezTo>
                    <a:pt x="8068" y="12545"/>
                    <a:pt x="8068" y="12547"/>
                    <a:pt x="8067" y="12548"/>
                  </a:cubicBezTo>
                  <a:lnTo>
                    <a:pt x="8067" y="12545"/>
                  </a:lnTo>
                  <a:lnTo>
                    <a:pt x="8070" y="12544"/>
                  </a:lnTo>
                  <a:close/>
                  <a:moveTo>
                    <a:pt x="3929" y="11308"/>
                  </a:moveTo>
                  <a:cubicBezTo>
                    <a:pt x="4144" y="11767"/>
                    <a:pt x="4516" y="12139"/>
                    <a:pt x="4976" y="12356"/>
                  </a:cubicBezTo>
                  <a:lnTo>
                    <a:pt x="4708" y="12624"/>
                  </a:lnTo>
                  <a:lnTo>
                    <a:pt x="3662" y="11576"/>
                  </a:lnTo>
                  <a:lnTo>
                    <a:pt x="3929" y="11308"/>
                  </a:lnTo>
                  <a:close/>
                  <a:moveTo>
                    <a:pt x="15186" y="12328"/>
                  </a:moveTo>
                  <a:cubicBezTo>
                    <a:pt x="15194" y="12328"/>
                    <a:pt x="15202" y="12329"/>
                    <a:pt x="15211" y="12330"/>
                  </a:cubicBezTo>
                  <a:cubicBezTo>
                    <a:pt x="15245" y="12337"/>
                    <a:pt x="15274" y="12358"/>
                    <a:pt x="15293" y="12387"/>
                  </a:cubicBezTo>
                  <a:cubicBezTo>
                    <a:pt x="15311" y="12418"/>
                    <a:pt x="15317" y="12455"/>
                    <a:pt x="15310" y="12490"/>
                  </a:cubicBezTo>
                  <a:cubicBezTo>
                    <a:pt x="15307" y="12505"/>
                    <a:pt x="15289" y="12531"/>
                    <a:pt x="15272" y="12556"/>
                  </a:cubicBezTo>
                  <a:cubicBezTo>
                    <a:pt x="15249" y="12589"/>
                    <a:pt x="15224" y="12625"/>
                    <a:pt x="15211" y="12661"/>
                  </a:cubicBezTo>
                  <a:lnTo>
                    <a:pt x="15080" y="12635"/>
                  </a:lnTo>
                  <a:cubicBezTo>
                    <a:pt x="15083" y="12595"/>
                    <a:pt x="15073" y="12552"/>
                    <a:pt x="15066" y="12514"/>
                  </a:cubicBezTo>
                  <a:cubicBezTo>
                    <a:pt x="15059" y="12483"/>
                    <a:pt x="15052" y="12453"/>
                    <a:pt x="15057" y="12437"/>
                  </a:cubicBezTo>
                  <a:cubicBezTo>
                    <a:pt x="15070" y="12375"/>
                    <a:pt x="15125" y="12328"/>
                    <a:pt x="15186" y="12328"/>
                  </a:cubicBezTo>
                  <a:close/>
                  <a:moveTo>
                    <a:pt x="8201" y="12650"/>
                  </a:moveTo>
                  <a:cubicBezTo>
                    <a:pt x="8204" y="12650"/>
                    <a:pt x="8209" y="12652"/>
                    <a:pt x="8212" y="12655"/>
                  </a:cubicBezTo>
                  <a:lnTo>
                    <a:pt x="8212" y="12678"/>
                  </a:lnTo>
                  <a:cubicBezTo>
                    <a:pt x="8209" y="12683"/>
                    <a:pt x="8206" y="12684"/>
                    <a:pt x="8201" y="12684"/>
                  </a:cubicBezTo>
                  <a:cubicBezTo>
                    <a:pt x="8200" y="12684"/>
                    <a:pt x="8199" y="12684"/>
                    <a:pt x="8199" y="12684"/>
                  </a:cubicBezTo>
                  <a:cubicBezTo>
                    <a:pt x="8196" y="12684"/>
                    <a:pt x="8193" y="12682"/>
                    <a:pt x="8190" y="12679"/>
                  </a:cubicBezTo>
                  <a:cubicBezTo>
                    <a:pt x="8186" y="12676"/>
                    <a:pt x="8185" y="12672"/>
                    <a:pt x="8185" y="12667"/>
                  </a:cubicBezTo>
                  <a:cubicBezTo>
                    <a:pt x="8185" y="12657"/>
                    <a:pt x="8191" y="12650"/>
                    <a:pt x="8201" y="12650"/>
                  </a:cubicBezTo>
                  <a:close/>
                  <a:moveTo>
                    <a:pt x="3532" y="11512"/>
                  </a:moveTo>
                  <a:lnTo>
                    <a:pt x="4773" y="12752"/>
                  </a:lnTo>
                  <a:lnTo>
                    <a:pt x="4756" y="12769"/>
                  </a:lnTo>
                  <a:lnTo>
                    <a:pt x="3515" y="11529"/>
                  </a:lnTo>
                  <a:lnTo>
                    <a:pt x="3532" y="11512"/>
                  </a:lnTo>
                  <a:close/>
                  <a:moveTo>
                    <a:pt x="8149" y="12471"/>
                  </a:moveTo>
                  <a:lnTo>
                    <a:pt x="8220" y="12479"/>
                  </a:lnTo>
                  <a:cubicBezTo>
                    <a:pt x="8218" y="12514"/>
                    <a:pt x="8215" y="12547"/>
                    <a:pt x="8213" y="12581"/>
                  </a:cubicBezTo>
                  <a:cubicBezTo>
                    <a:pt x="8209" y="12579"/>
                    <a:pt x="8205" y="12578"/>
                    <a:pt x="8200" y="12578"/>
                  </a:cubicBezTo>
                  <a:cubicBezTo>
                    <a:pt x="8154" y="12578"/>
                    <a:pt x="8116" y="12618"/>
                    <a:pt x="8116" y="12666"/>
                  </a:cubicBezTo>
                  <a:cubicBezTo>
                    <a:pt x="8116" y="12690"/>
                    <a:pt x="8124" y="12713"/>
                    <a:pt x="8141" y="12730"/>
                  </a:cubicBezTo>
                  <a:cubicBezTo>
                    <a:pt x="8157" y="12746"/>
                    <a:pt x="8178" y="12755"/>
                    <a:pt x="8200" y="12755"/>
                  </a:cubicBezTo>
                  <a:lnTo>
                    <a:pt x="8203" y="12755"/>
                  </a:lnTo>
                  <a:cubicBezTo>
                    <a:pt x="8208" y="12755"/>
                    <a:pt x="8213" y="12752"/>
                    <a:pt x="8219" y="12751"/>
                  </a:cubicBezTo>
                  <a:cubicBezTo>
                    <a:pt x="8220" y="12767"/>
                    <a:pt x="8222" y="12782"/>
                    <a:pt x="8223" y="12795"/>
                  </a:cubicBezTo>
                  <a:cubicBezTo>
                    <a:pt x="8217" y="12798"/>
                    <a:pt x="8211" y="12800"/>
                    <a:pt x="8204" y="12801"/>
                  </a:cubicBezTo>
                  <a:cubicBezTo>
                    <a:pt x="8200" y="12801"/>
                    <a:pt x="8197" y="12801"/>
                    <a:pt x="8193" y="12801"/>
                  </a:cubicBezTo>
                  <a:cubicBezTo>
                    <a:pt x="8163" y="12801"/>
                    <a:pt x="8135" y="12789"/>
                    <a:pt x="8112" y="12766"/>
                  </a:cubicBezTo>
                  <a:cubicBezTo>
                    <a:pt x="8086" y="12740"/>
                    <a:pt x="8072" y="12703"/>
                    <a:pt x="8072" y="12663"/>
                  </a:cubicBezTo>
                  <a:cubicBezTo>
                    <a:pt x="8072" y="12645"/>
                    <a:pt x="8090" y="12609"/>
                    <a:pt x="8106" y="12576"/>
                  </a:cubicBezTo>
                  <a:cubicBezTo>
                    <a:pt x="8122" y="12542"/>
                    <a:pt x="8140" y="12505"/>
                    <a:pt x="8149" y="12471"/>
                  </a:cubicBezTo>
                  <a:close/>
                  <a:moveTo>
                    <a:pt x="5151" y="12429"/>
                  </a:moveTo>
                  <a:cubicBezTo>
                    <a:pt x="5326" y="12493"/>
                    <a:pt x="5513" y="12535"/>
                    <a:pt x="5707" y="12551"/>
                  </a:cubicBezTo>
                  <a:lnTo>
                    <a:pt x="5707" y="12808"/>
                  </a:lnTo>
                  <a:lnTo>
                    <a:pt x="5151" y="12808"/>
                  </a:lnTo>
                  <a:lnTo>
                    <a:pt x="5151" y="12429"/>
                  </a:lnTo>
                  <a:close/>
                  <a:moveTo>
                    <a:pt x="8076" y="12795"/>
                  </a:moveTo>
                  <a:lnTo>
                    <a:pt x="8080" y="12799"/>
                  </a:lnTo>
                  <a:cubicBezTo>
                    <a:pt x="8081" y="12800"/>
                    <a:pt x="8082" y="12801"/>
                    <a:pt x="8085" y="12803"/>
                  </a:cubicBezTo>
                  <a:lnTo>
                    <a:pt x="8068" y="12819"/>
                  </a:lnTo>
                  <a:lnTo>
                    <a:pt x="8068" y="12804"/>
                  </a:lnTo>
                  <a:lnTo>
                    <a:pt x="8076" y="12795"/>
                  </a:lnTo>
                  <a:close/>
                  <a:moveTo>
                    <a:pt x="3452" y="11532"/>
                  </a:moveTo>
                  <a:lnTo>
                    <a:pt x="4753" y="12832"/>
                  </a:lnTo>
                  <a:lnTo>
                    <a:pt x="4745" y="12841"/>
                  </a:lnTo>
                  <a:lnTo>
                    <a:pt x="3445" y="11539"/>
                  </a:lnTo>
                  <a:lnTo>
                    <a:pt x="3452" y="11532"/>
                  </a:lnTo>
                  <a:close/>
                  <a:moveTo>
                    <a:pt x="3443" y="11602"/>
                  </a:moveTo>
                  <a:lnTo>
                    <a:pt x="4684" y="12842"/>
                  </a:lnTo>
                  <a:lnTo>
                    <a:pt x="4671" y="12853"/>
                  </a:lnTo>
                  <a:lnTo>
                    <a:pt x="3431" y="11613"/>
                  </a:lnTo>
                  <a:lnTo>
                    <a:pt x="3443" y="11602"/>
                  </a:lnTo>
                  <a:close/>
                  <a:moveTo>
                    <a:pt x="5707" y="12852"/>
                  </a:moveTo>
                  <a:lnTo>
                    <a:pt x="5707" y="12878"/>
                  </a:lnTo>
                  <a:lnTo>
                    <a:pt x="5014" y="12878"/>
                  </a:lnTo>
                  <a:lnTo>
                    <a:pt x="5014" y="12852"/>
                  </a:lnTo>
                  <a:close/>
                  <a:moveTo>
                    <a:pt x="8151" y="12842"/>
                  </a:moveTo>
                  <a:lnTo>
                    <a:pt x="8151" y="12842"/>
                  </a:lnTo>
                  <a:cubicBezTo>
                    <a:pt x="8166" y="12846"/>
                    <a:pt x="8180" y="12848"/>
                    <a:pt x="8196" y="12848"/>
                  </a:cubicBezTo>
                  <a:lnTo>
                    <a:pt x="8209" y="12848"/>
                  </a:lnTo>
                  <a:cubicBezTo>
                    <a:pt x="8217" y="12848"/>
                    <a:pt x="8222" y="12846"/>
                    <a:pt x="8228" y="12845"/>
                  </a:cubicBezTo>
                  <a:cubicBezTo>
                    <a:pt x="8229" y="12856"/>
                    <a:pt x="8230" y="12864"/>
                    <a:pt x="8231" y="12873"/>
                  </a:cubicBezTo>
                  <a:lnTo>
                    <a:pt x="8212" y="12873"/>
                  </a:lnTo>
                  <a:cubicBezTo>
                    <a:pt x="8192" y="12874"/>
                    <a:pt x="8173" y="12882"/>
                    <a:pt x="8157" y="12889"/>
                  </a:cubicBezTo>
                  <a:cubicBezTo>
                    <a:pt x="8155" y="12883"/>
                    <a:pt x="8155" y="12873"/>
                    <a:pt x="8155" y="12866"/>
                  </a:cubicBezTo>
                  <a:lnTo>
                    <a:pt x="8151" y="12842"/>
                  </a:lnTo>
                  <a:close/>
                  <a:moveTo>
                    <a:pt x="8104" y="12846"/>
                  </a:moveTo>
                  <a:cubicBezTo>
                    <a:pt x="8106" y="12852"/>
                    <a:pt x="8108" y="12859"/>
                    <a:pt x="8108" y="12866"/>
                  </a:cubicBezTo>
                  <a:lnTo>
                    <a:pt x="8067" y="12906"/>
                  </a:lnTo>
                  <a:lnTo>
                    <a:pt x="8067" y="12883"/>
                  </a:lnTo>
                  <a:lnTo>
                    <a:pt x="8104" y="12846"/>
                  </a:lnTo>
                  <a:close/>
                  <a:moveTo>
                    <a:pt x="3368" y="11616"/>
                  </a:moveTo>
                  <a:lnTo>
                    <a:pt x="4669" y="12917"/>
                  </a:lnTo>
                  <a:lnTo>
                    <a:pt x="4661" y="12925"/>
                  </a:lnTo>
                  <a:lnTo>
                    <a:pt x="3360" y="11624"/>
                  </a:lnTo>
                  <a:lnTo>
                    <a:pt x="3368" y="11616"/>
                  </a:lnTo>
                  <a:close/>
                  <a:moveTo>
                    <a:pt x="5705" y="12924"/>
                  </a:moveTo>
                  <a:lnTo>
                    <a:pt x="5705" y="12935"/>
                  </a:lnTo>
                  <a:lnTo>
                    <a:pt x="4970" y="12935"/>
                  </a:lnTo>
                  <a:lnTo>
                    <a:pt x="4970" y="12924"/>
                  </a:lnTo>
                  <a:close/>
                  <a:moveTo>
                    <a:pt x="3358" y="11686"/>
                  </a:moveTo>
                  <a:lnTo>
                    <a:pt x="4599" y="12926"/>
                  </a:lnTo>
                  <a:lnTo>
                    <a:pt x="4587" y="12938"/>
                  </a:lnTo>
                  <a:lnTo>
                    <a:pt x="3347" y="11698"/>
                  </a:lnTo>
                  <a:lnTo>
                    <a:pt x="3358" y="11686"/>
                  </a:lnTo>
                  <a:close/>
                  <a:moveTo>
                    <a:pt x="8093" y="12946"/>
                  </a:moveTo>
                  <a:cubicBezTo>
                    <a:pt x="8087" y="12957"/>
                    <a:pt x="8082" y="12967"/>
                    <a:pt x="8076" y="12978"/>
                  </a:cubicBezTo>
                  <a:lnTo>
                    <a:pt x="8067" y="12987"/>
                  </a:lnTo>
                  <a:lnTo>
                    <a:pt x="8067" y="12973"/>
                  </a:lnTo>
                  <a:lnTo>
                    <a:pt x="8093" y="12946"/>
                  </a:lnTo>
                  <a:close/>
                  <a:moveTo>
                    <a:pt x="5705" y="12979"/>
                  </a:moveTo>
                  <a:lnTo>
                    <a:pt x="5705" y="12996"/>
                  </a:lnTo>
                  <a:lnTo>
                    <a:pt x="5013" y="12996"/>
                  </a:lnTo>
                  <a:lnTo>
                    <a:pt x="5013" y="12979"/>
                  </a:lnTo>
                  <a:close/>
                  <a:moveTo>
                    <a:pt x="3283" y="11699"/>
                  </a:moveTo>
                  <a:lnTo>
                    <a:pt x="4585" y="13000"/>
                  </a:lnTo>
                  <a:lnTo>
                    <a:pt x="4576" y="13008"/>
                  </a:lnTo>
                  <a:lnTo>
                    <a:pt x="3275" y="11707"/>
                  </a:lnTo>
                  <a:lnTo>
                    <a:pt x="3283" y="11699"/>
                  </a:lnTo>
                  <a:close/>
                  <a:moveTo>
                    <a:pt x="15072" y="12678"/>
                  </a:moveTo>
                  <a:lnTo>
                    <a:pt x="15099" y="12684"/>
                  </a:lnTo>
                  <a:lnTo>
                    <a:pt x="15202" y="12705"/>
                  </a:lnTo>
                  <a:cubicBezTo>
                    <a:pt x="15200" y="12745"/>
                    <a:pt x="15210" y="12788"/>
                    <a:pt x="15217" y="12826"/>
                  </a:cubicBezTo>
                  <a:cubicBezTo>
                    <a:pt x="15222" y="12857"/>
                    <a:pt x="15230" y="12887"/>
                    <a:pt x="15226" y="12901"/>
                  </a:cubicBezTo>
                  <a:cubicBezTo>
                    <a:pt x="15213" y="12965"/>
                    <a:pt x="15158" y="13011"/>
                    <a:pt x="15096" y="13011"/>
                  </a:cubicBezTo>
                  <a:cubicBezTo>
                    <a:pt x="15088" y="13011"/>
                    <a:pt x="15081" y="13011"/>
                    <a:pt x="15073" y="13009"/>
                  </a:cubicBezTo>
                  <a:cubicBezTo>
                    <a:pt x="15041" y="13003"/>
                    <a:pt x="15011" y="12984"/>
                    <a:pt x="14993" y="12956"/>
                  </a:cubicBezTo>
                  <a:cubicBezTo>
                    <a:pt x="14972" y="12925"/>
                    <a:pt x="14965" y="12888"/>
                    <a:pt x="14973" y="12851"/>
                  </a:cubicBezTo>
                  <a:cubicBezTo>
                    <a:pt x="14975" y="12835"/>
                    <a:pt x="14994" y="12810"/>
                    <a:pt x="15011" y="12784"/>
                  </a:cubicBezTo>
                  <a:cubicBezTo>
                    <a:pt x="15033" y="12751"/>
                    <a:pt x="15059" y="12715"/>
                    <a:pt x="15072" y="12678"/>
                  </a:cubicBezTo>
                  <a:close/>
                  <a:moveTo>
                    <a:pt x="3274" y="11770"/>
                  </a:moveTo>
                  <a:lnTo>
                    <a:pt x="4515" y="13011"/>
                  </a:lnTo>
                  <a:lnTo>
                    <a:pt x="4502" y="13022"/>
                  </a:lnTo>
                  <a:lnTo>
                    <a:pt x="3262" y="11782"/>
                  </a:lnTo>
                  <a:lnTo>
                    <a:pt x="3274" y="11770"/>
                  </a:lnTo>
                  <a:close/>
                  <a:moveTo>
                    <a:pt x="5705" y="13042"/>
                  </a:moveTo>
                  <a:lnTo>
                    <a:pt x="5705" y="13053"/>
                  </a:lnTo>
                  <a:lnTo>
                    <a:pt x="4971" y="13053"/>
                  </a:lnTo>
                  <a:lnTo>
                    <a:pt x="4971" y="13042"/>
                  </a:lnTo>
                  <a:close/>
                  <a:moveTo>
                    <a:pt x="8238" y="13036"/>
                  </a:moveTo>
                  <a:cubicBezTo>
                    <a:pt x="8245" y="13036"/>
                    <a:pt x="8251" y="13041"/>
                    <a:pt x="8255" y="13048"/>
                  </a:cubicBezTo>
                  <a:cubicBezTo>
                    <a:pt x="8257" y="13058"/>
                    <a:pt x="8251" y="13067"/>
                    <a:pt x="8243" y="13070"/>
                  </a:cubicBezTo>
                  <a:cubicBezTo>
                    <a:pt x="8242" y="13070"/>
                    <a:pt x="8241" y="13070"/>
                    <a:pt x="8239" y="13070"/>
                  </a:cubicBezTo>
                  <a:cubicBezTo>
                    <a:pt x="8232" y="13070"/>
                    <a:pt x="8225" y="13065"/>
                    <a:pt x="8223" y="13057"/>
                  </a:cubicBezTo>
                  <a:cubicBezTo>
                    <a:pt x="8222" y="13052"/>
                    <a:pt x="8223" y="13046"/>
                    <a:pt x="8225" y="13042"/>
                  </a:cubicBezTo>
                  <a:cubicBezTo>
                    <a:pt x="8227" y="13041"/>
                    <a:pt x="8229" y="13037"/>
                    <a:pt x="8238" y="13036"/>
                  </a:cubicBezTo>
                  <a:close/>
                  <a:moveTo>
                    <a:pt x="3199" y="11783"/>
                  </a:moveTo>
                  <a:lnTo>
                    <a:pt x="4500" y="13084"/>
                  </a:lnTo>
                  <a:lnTo>
                    <a:pt x="4492" y="13093"/>
                  </a:lnTo>
                  <a:lnTo>
                    <a:pt x="3191" y="11791"/>
                  </a:lnTo>
                  <a:lnTo>
                    <a:pt x="3199" y="11783"/>
                  </a:lnTo>
                  <a:close/>
                  <a:moveTo>
                    <a:pt x="15011" y="13034"/>
                  </a:moveTo>
                  <a:cubicBezTo>
                    <a:pt x="15027" y="13043"/>
                    <a:pt x="15046" y="13052"/>
                    <a:pt x="15064" y="13055"/>
                  </a:cubicBezTo>
                  <a:cubicBezTo>
                    <a:pt x="15075" y="13058"/>
                    <a:pt x="15087" y="13058"/>
                    <a:pt x="15098" y="13058"/>
                  </a:cubicBezTo>
                  <a:cubicBezTo>
                    <a:pt x="15105" y="13058"/>
                    <a:pt x="15115" y="13057"/>
                    <a:pt x="15122" y="13055"/>
                  </a:cubicBezTo>
                  <a:lnTo>
                    <a:pt x="15122" y="13055"/>
                  </a:lnTo>
                  <a:cubicBezTo>
                    <a:pt x="15120" y="13062"/>
                    <a:pt x="15117" y="13070"/>
                    <a:pt x="15115" y="13078"/>
                  </a:cubicBezTo>
                  <a:cubicBezTo>
                    <a:pt x="15112" y="13085"/>
                    <a:pt x="15112" y="13094"/>
                    <a:pt x="15111" y="13101"/>
                  </a:cubicBezTo>
                  <a:cubicBezTo>
                    <a:pt x="15096" y="13092"/>
                    <a:pt x="15078" y="13084"/>
                    <a:pt x="15059" y="13080"/>
                  </a:cubicBezTo>
                  <a:cubicBezTo>
                    <a:pt x="15050" y="13079"/>
                    <a:pt x="15041" y="13078"/>
                    <a:pt x="15033" y="13078"/>
                  </a:cubicBezTo>
                  <a:cubicBezTo>
                    <a:pt x="15022" y="13078"/>
                    <a:pt x="15012" y="13079"/>
                    <a:pt x="15002" y="13080"/>
                  </a:cubicBezTo>
                  <a:cubicBezTo>
                    <a:pt x="15005" y="13073"/>
                    <a:pt x="15007" y="13065"/>
                    <a:pt x="15009" y="13058"/>
                  </a:cubicBezTo>
                  <a:cubicBezTo>
                    <a:pt x="15010" y="13050"/>
                    <a:pt x="15010" y="13042"/>
                    <a:pt x="15011" y="13034"/>
                  </a:cubicBezTo>
                  <a:close/>
                  <a:moveTo>
                    <a:pt x="3191" y="11854"/>
                  </a:moveTo>
                  <a:lnTo>
                    <a:pt x="4432" y="13094"/>
                  </a:lnTo>
                  <a:lnTo>
                    <a:pt x="4420" y="13105"/>
                  </a:lnTo>
                  <a:lnTo>
                    <a:pt x="3181" y="11865"/>
                  </a:lnTo>
                  <a:lnTo>
                    <a:pt x="3191" y="11854"/>
                  </a:lnTo>
                  <a:close/>
                  <a:moveTo>
                    <a:pt x="5707" y="13098"/>
                  </a:moveTo>
                  <a:lnTo>
                    <a:pt x="5707" y="13115"/>
                  </a:lnTo>
                  <a:lnTo>
                    <a:pt x="5014" y="13115"/>
                  </a:lnTo>
                  <a:lnTo>
                    <a:pt x="5014" y="13098"/>
                  </a:lnTo>
                  <a:close/>
                  <a:moveTo>
                    <a:pt x="8082" y="13125"/>
                  </a:moveTo>
                  <a:cubicBezTo>
                    <a:pt x="8083" y="13128"/>
                    <a:pt x="8086" y="13132"/>
                    <a:pt x="8087" y="13135"/>
                  </a:cubicBezTo>
                  <a:lnTo>
                    <a:pt x="8067" y="13154"/>
                  </a:lnTo>
                  <a:lnTo>
                    <a:pt x="8067" y="13140"/>
                  </a:lnTo>
                  <a:lnTo>
                    <a:pt x="8082" y="13125"/>
                  </a:lnTo>
                  <a:close/>
                  <a:moveTo>
                    <a:pt x="5705" y="13161"/>
                  </a:moveTo>
                  <a:lnTo>
                    <a:pt x="5705" y="13172"/>
                  </a:lnTo>
                  <a:lnTo>
                    <a:pt x="4971" y="13172"/>
                  </a:lnTo>
                  <a:lnTo>
                    <a:pt x="4971" y="13161"/>
                  </a:lnTo>
                  <a:close/>
                  <a:moveTo>
                    <a:pt x="3116" y="11867"/>
                  </a:moveTo>
                  <a:lnTo>
                    <a:pt x="4417" y="13169"/>
                  </a:lnTo>
                  <a:lnTo>
                    <a:pt x="4410" y="13177"/>
                  </a:lnTo>
                  <a:lnTo>
                    <a:pt x="3108" y="11876"/>
                  </a:lnTo>
                  <a:lnTo>
                    <a:pt x="3116" y="11867"/>
                  </a:lnTo>
                  <a:close/>
                  <a:moveTo>
                    <a:pt x="3107" y="11938"/>
                  </a:moveTo>
                  <a:lnTo>
                    <a:pt x="4347" y="13178"/>
                  </a:lnTo>
                  <a:lnTo>
                    <a:pt x="4336" y="13190"/>
                  </a:lnTo>
                  <a:lnTo>
                    <a:pt x="3095" y="11950"/>
                  </a:lnTo>
                  <a:lnTo>
                    <a:pt x="3107" y="11938"/>
                  </a:lnTo>
                  <a:close/>
                  <a:moveTo>
                    <a:pt x="5707" y="13216"/>
                  </a:moveTo>
                  <a:lnTo>
                    <a:pt x="5707" y="13233"/>
                  </a:lnTo>
                  <a:lnTo>
                    <a:pt x="5014" y="13233"/>
                  </a:lnTo>
                  <a:lnTo>
                    <a:pt x="5014" y="13216"/>
                  </a:lnTo>
                  <a:close/>
                  <a:moveTo>
                    <a:pt x="8113" y="13173"/>
                  </a:moveTo>
                  <a:cubicBezTo>
                    <a:pt x="8118" y="13177"/>
                    <a:pt x="8120" y="13182"/>
                    <a:pt x="8124" y="13186"/>
                  </a:cubicBezTo>
                  <a:lnTo>
                    <a:pt x="8067" y="13243"/>
                  </a:lnTo>
                  <a:lnTo>
                    <a:pt x="8067" y="13219"/>
                  </a:lnTo>
                  <a:lnTo>
                    <a:pt x="8113" y="13173"/>
                  </a:lnTo>
                  <a:close/>
                  <a:moveTo>
                    <a:pt x="8228" y="12920"/>
                  </a:moveTo>
                  <a:cubicBezTo>
                    <a:pt x="8232" y="12920"/>
                    <a:pt x="8236" y="12921"/>
                    <a:pt x="8240" y="12921"/>
                  </a:cubicBezTo>
                  <a:cubicBezTo>
                    <a:pt x="8243" y="12937"/>
                    <a:pt x="8245" y="12951"/>
                    <a:pt x="8249" y="12967"/>
                  </a:cubicBezTo>
                  <a:cubicBezTo>
                    <a:pt x="8244" y="12967"/>
                    <a:pt x="8239" y="12966"/>
                    <a:pt x="8233" y="12966"/>
                  </a:cubicBezTo>
                  <a:cubicBezTo>
                    <a:pt x="8230" y="12966"/>
                    <a:pt x="8227" y="12966"/>
                    <a:pt x="8223" y="12967"/>
                  </a:cubicBezTo>
                  <a:cubicBezTo>
                    <a:pt x="8201" y="12972"/>
                    <a:pt x="8181" y="12983"/>
                    <a:pt x="8169" y="13003"/>
                  </a:cubicBezTo>
                  <a:cubicBezTo>
                    <a:pt x="8155" y="13022"/>
                    <a:pt x="8150" y="13048"/>
                    <a:pt x="8157" y="13074"/>
                  </a:cubicBezTo>
                  <a:cubicBezTo>
                    <a:pt x="8166" y="13114"/>
                    <a:pt x="8202" y="13142"/>
                    <a:pt x="8240" y="13142"/>
                  </a:cubicBezTo>
                  <a:cubicBezTo>
                    <a:pt x="8248" y="13142"/>
                    <a:pt x="8256" y="13141"/>
                    <a:pt x="8262" y="13140"/>
                  </a:cubicBezTo>
                  <a:cubicBezTo>
                    <a:pt x="8273" y="13137"/>
                    <a:pt x="8282" y="13132"/>
                    <a:pt x="8290" y="13125"/>
                  </a:cubicBezTo>
                  <a:cubicBezTo>
                    <a:pt x="8301" y="13158"/>
                    <a:pt x="8312" y="13190"/>
                    <a:pt x="8324" y="13221"/>
                  </a:cubicBezTo>
                  <a:lnTo>
                    <a:pt x="8292" y="13233"/>
                  </a:lnTo>
                  <a:lnTo>
                    <a:pt x="8234" y="13257"/>
                  </a:lnTo>
                  <a:cubicBezTo>
                    <a:pt x="8217" y="13227"/>
                    <a:pt x="8192" y="13196"/>
                    <a:pt x="8170" y="13169"/>
                  </a:cubicBezTo>
                  <a:cubicBezTo>
                    <a:pt x="8145" y="13137"/>
                    <a:pt x="8119" y="13104"/>
                    <a:pt x="8113" y="13081"/>
                  </a:cubicBezTo>
                  <a:cubicBezTo>
                    <a:pt x="8104" y="13039"/>
                    <a:pt x="8111" y="12998"/>
                    <a:pt x="8134" y="12966"/>
                  </a:cubicBezTo>
                  <a:cubicBezTo>
                    <a:pt x="8154" y="12938"/>
                    <a:pt x="8183" y="12922"/>
                    <a:pt x="8215" y="12920"/>
                  </a:cubicBezTo>
                  <a:close/>
                  <a:moveTo>
                    <a:pt x="3031" y="11952"/>
                  </a:moveTo>
                  <a:lnTo>
                    <a:pt x="4333" y="13253"/>
                  </a:lnTo>
                  <a:lnTo>
                    <a:pt x="4325" y="13262"/>
                  </a:lnTo>
                  <a:lnTo>
                    <a:pt x="3024" y="11960"/>
                  </a:lnTo>
                  <a:lnTo>
                    <a:pt x="3031" y="11952"/>
                  </a:lnTo>
                  <a:close/>
                  <a:moveTo>
                    <a:pt x="3023" y="12022"/>
                  </a:moveTo>
                  <a:lnTo>
                    <a:pt x="4263" y="13263"/>
                  </a:lnTo>
                  <a:lnTo>
                    <a:pt x="4251" y="13274"/>
                  </a:lnTo>
                  <a:lnTo>
                    <a:pt x="3010" y="12034"/>
                  </a:lnTo>
                  <a:lnTo>
                    <a:pt x="3023" y="12022"/>
                  </a:lnTo>
                  <a:close/>
                  <a:moveTo>
                    <a:pt x="5705" y="13279"/>
                  </a:moveTo>
                  <a:lnTo>
                    <a:pt x="5705" y="13290"/>
                  </a:lnTo>
                  <a:lnTo>
                    <a:pt x="4971" y="13290"/>
                  </a:lnTo>
                  <a:lnTo>
                    <a:pt x="4971" y="13279"/>
                  </a:lnTo>
                  <a:close/>
                  <a:moveTo>
                    <a:pt x="8153" y="13221"/>
                  </a:moveTo>
                  <a:cubicBezTo>
                    <a:pt x="8155" y="13225"/>
                    <a:pt x="8157" y="13227"/>
                    <a:pt x="8160" y="13230"/>
                  </a:cubicBezTo>
                  <a:lnTo>
                    <a:pt x="8067" y="13322"/>
                  </a:lnTo>
                  <a:lnTo>
                    <a:pt x="8067" y="13307"/>
                  </a:lnTo>
                  <a:lnTo>
                    <a:pt x="8153" y="13221"/>
                  </a:lnTo>
                  <a:close/>
                  <a:moveTo>
                    <a:pt x="2947" y="12035"/>
                  </a:moveTo>
                  <a:lnTo>
                    <a:pt x="4248" y="13336"/>
                  </a:lnTo>
                  <a:lnTo>
                    <a:pt x="4241" y="13344"/>
                  </a:lnTo>
                  <a:lnTo>
                    <a:pt x="2940" y="12043"/>
                  </a:lnTo>
                  <a:lnTo>
                    <a:pt x="2947" y="12035"/>
                  </a:lnTo>
                  <a:close/>
                  <a:moveTo>
                    <a:pt x="5707" y="13336"/>
                  </a:moveTo>
                  <a:lnTo>
                    <a:pt x="5707" y="13353"/>
                  </a:lnTo>
                  <a:lnTo>
                    <a:pt x="5014" y="13353"/>
                  </a:lnTo>
                  <a:lnTo>
                    <a:pt x="5014" y="13336"/>
                  </a:lnTo>
                  <a:close/>
                  <a:moveTo>
                    <a:pt x="2939" y="12107"/>
                  </a:moveTo>
                  <a:lnTo>
                    <a:pt x="4179" y="13347"/>
                  </a:lnTo>
                  <a:lnTo>
                    <a:pt x="4167" y="13359"/>
                  </a:lnTo>
                  <a:lnTo>
                    <a:pt x="2926" y="12118"/>
                  </a:lnTo>
                  <a:lnTo>
                    <a:pt x="2939" y="12107"/>
                  </a:lnTo>
                  <a:close/>
                  <a:moveTo>
                    <a:pt x="5705" y="13399"/>
                  </a:moveTo>
                  <a:lnTo>
                    <a:pt x="5705" y="13409"/>
                  </a:lnTo>
                  <a:lnTo>
                    <a:pt x="4971" y="13409"/>
                  </a:lnTo>
                  <a:lnTo>
                    <a:pt x="4971" y="13399"/>
                  </a:lnTo>
                  <a:close/>
                  <a:moveTo>
                    <a:pt x="8186" y="13269"/>
                  </a:moveTo>
                  <a:cubicBezTo>
                    <a:pt x="8188" y="13274"/>
                    <a:pt x="8192" y="13278"/>
                    <a:pt x="8196" y="13284"/>
                  </a:cubicBezTo>
                  <a:lnTo>
                    <a:pt x="8068" y="13410"/>
                  </a:lnTo>
                  <a:lnTo>
                    <a:pt x="8068" y="13386"/>
                  </a:lnTo>
                  <a:lnTo>
                    <a:pt x="8186" y="13269"/>
                  </a:lnTo>
                  <a:close/>
                  <a:moveTo>
                    <a:pt x="2865" y="12119"/>
                  </a:moveTo>
                  <a:lnTo>
                    <a:pt x="4165" y="13421"/>
                  </a:lnTo>
                  <a:lnTo>
                    <a:pt x="4158" y="13428"/>
                  </a:lnTo>
                  <a:lnTo>
                    <a:pt x="2856" y="12128"/>
                  </a:lnTo>
                  <a:lnTo>
                    <a:pt x="2865" y="12119"/>
                  </a:lnTo>
                  <a:close/>
                  <a:moveTo>
                    <a:pt x="2855" y="12189"/>
                  </a:moveTo>
                  <a:lnTo>
                    <a:pt x="4095" y="13430"/>
                  </a:lnTo>
                  <a:lnTo>
                    <a:pt x="4084" y="13442"/>
                  </a:lnTo>
                  <a:lnTo>
                    <a:pt x="2844" y="12202"/>
                  </a:lnTo>
                  <a:lnTo>
                    <a:pt x="2855" y="12189"/>
                  </a:lnTo>
                  <a:close/>
                  <a:moveTo>
                    <a:pt x="15028" y="13123"/>
                  </a:moveTo>
                  <a:cubicBezTo>
                    <a:pt x="15036" y="13123"/>
                    <a:pt x="15043" y="13124"/>
                    <a:pt x="15051" y="13125"/>
                  </a:cubicBezTo>
                  <a:cubicBezTo>
                    <a:pt x="15121" y="13138"/>
                    <a:pt x="15167" y="13209"/>
                    <a:pt x="15154" y="13281"/>
                  </a:cubicBezTo>
                  <a:cubicBezTo>
                    <a:pt x="15152" y="13296"/>
                    <a:pt x="15134" y="13322"/>
                    <a:pt x="15117" y="13347"/>
                  </a:cubicBezTo>
                  <a:cubicBezTo>
                    <a:pt x="15095" y="13380"/>
                    <a:pt x="15071" y="13415"/>
                    <a:pt x="15059" y="13453"/>
                  </a:cubicBezTo>
                  <a:lnTo>
                    <a:pt x="14929" y="13431"/>
                  </a:lnTo>
                  <a:cubicBezTo>
                    <a:pt x="14930" y="13391"/>
                    <a:pt x="14921" y="13349"/>
                    <a:pt x="14911" y="13311"/>
                  </a:cubicBezTo>
                  <a:cubicBezTo>
                    <a:pt x="14905" y="13281"/>
                    <a:pt x="14897" y="13251"/>
                    <a:pt x="14899" y="13235"/>
                  </a:cubicBezTo>
                  <a:cubicBezTo>
                    <a:pt x="14912" y="13170"/>
                    <a:pt x="14966" y="13123"/>
                    <a:pt x="15028" y="13123"/>
                  </a:cubicBezTo>
                  <a:close/>
                  <a:moveTo>
                    <a:pt x="8398" y="13422"/>
                  </a:moveTo>
                  <a:cubicBezTo>
                    <a:pt x="8404" y="13422"/>
                    <a:pt x="8410" y="13425"/>
                    <a:pt x="8413" y="13430"/>
                  </a:cubicBezTo>
                  <a:cubicBezTo>
                    <a:pt x="8418" y="13439"/>
                    <a:pt x="8415" y="13448"/>
                    <a:pt x="8409" y="13453"/>
                  </a:cubicBezTo>
                  <a:cubicBezTo>
                    <a:pt x="8405" y="13456"/>
                    <a:pt x="8402" y="13457"/>
                    <a:pt x="8399" y="13457"/>
                  </a:cubicBezTo>
                  <a:cubicBezTo>
                    <a:pt x="8394" y="13457"/>
                    <a:pt x="8390" y="13453"/>
                    <a:pt x="8386" y="13447"/>
                  </a:cubicBezTo>
                  <a:cubicBezTo>
                    <a:pt x="8383" y="13443"/>
                    <a:pt x="8382" y="13438"/>
                    <a:pt x="8383" y="13432"/>
                  </a:cubicBezTo>
                  <a:cubicBezTo>
                    <a:pt x="8384" y="13430"/>
                    <a:pt x="8387" y="13427"/>
                    <a:pt x="8391" y="13425"/>
                  </a:cubicBezTo>
                  <a:cubicBezTo>
                    <a:pt x="8393" y="13423"/>
                    <a:pt x="8396" y="13422"/>
                    <a:pt x="8398" y="13422"/>
                  </a:cubicBezTo>
                  <a:close/>
                  <a:moveTo>
                    <a:pt x="5707" y="13455"/>
                  </a:moveTo>
                  <a:lnTo>
                    <a:pt x="5707" y="13472"/>
                  </a:lnTo>
                  <a:lnTo>
                    <a:pt x="5014" y="13472"/>
                  </a:lnTo>
                  <a:lnTo>
                    <a:pt x="5014" y="13455"/>
                  </a:lnTo>
                  <a:close/>
                  <a:moveTo>
                    <a:pt x="8211" y="13332"/>
                  </a:moveTo>
                  <a:cubicBezTo>
                    <a:pt x="8212" y="13336"/>
                    <a:pt x="8213" y="13341"/>
                    <a:pt x="8213" y="13344"/>
                  </a:cubicBezTo>
                  <a:lnTo>
                    <a:pt x="8067" y="13490"/>
                  </a:lnTo>
                  <a:lnTo>
                    <a:pt x="8067" y="13476"/>
                  </a:lnTo>
                  <a:lnTo>
                    <a:pt x="8211" y="13332"/>
                  </a:lnTo>
                  <a:close/>
                  <a:moveTo>
                    <a:pt x="2780" y="12204"/>
                  </a:moveTo>
                  <a:lnTo>
                    <a:pt x="4081" y="13505"/>
                  </a:lnTo>
                  <a:lnTo>
                    <a:pt x="4073" y="13513"/>
                  </a:lnTo>
                  <a:lnTo>
                    <a:pt x="2772" y="12212"/>
                  </a:lnTo>
                  <a:lnTo>
                    <a:pt x="2780" y="12204"/>
                  </a:lnTo>
                  <a:close/>
                  <a:moveTo>
                    <a:pt x="2771" y="12273"/>
                  </a:moveTo>
                  <a:lnTo>
                    <a:pt x="4011" y="13515"/>
                  </a:lnTo>
                  <a:lnTo>
                    <a:pt x="3999" y="13526"/>
                  </a:lnTo>
                  <a:lnTo>
                    <a:pt x="2759" y="12286"/>
                  </a:lnTo>
                  <a:lnTo>
                    <a:pt x="2771" y="12273"/>
                  </a:lnTo>
                  <a:close/>
                  <a:moveTo>
                    <a:pt x="5705" y="13517"/>
                  </a:moveTo>
                  <a:lnTo>
                    <a:pt x="5705" y="13527"/>
                  </a:lnTo>
                  <a:lnTo>
                    <a:pt x="4971" y="13527"/>
                  </a:lnTo>
                  <a:lnTo>
                    <a:pt x="4971" y="13517"/>
                  </a:lnTo>
                  <a:close/>
                  <a:moveTo>
                    <a:pt x="8339" y="13263"/>
                  </a:moveTo>
                  <a:cubicBezTo>
                    <a:pt x="8352" y="13294"/>
                    <a:pt x="8365" y="13326"/>
                    <a:pt x="8381" y="13355"/>
                  </a:cubicBezTo>
                  <a:cubicBezTo>
                    <a:pt x="8373" y="13357"/>
                    <a:pt x="8364" y="13359"/>
                    <a:pt x="8356" y="13364"/>
                  </a:cubicBezTo>
                  <a:cubicBezTo>
                    <a:pt x="8336" y="13374"/>
                    <a:pt x="8322" y="13393"/>
                    <a:pt x="8317" y="13415"/>
                  </a:cubicBezTo>
                  <a:cubicBezTo>
                    <a:pt x="8309" y="13439"/>
                    <a:pt x="8314" y="13464"/>
                    <a:pt x="8327" y="13485"/>
                  </a:cubicBezTo>
                  <a:cubicBezTo>
                    <a:pt x="8344" y="13513"/>
                    <a:pt x="8372" y="13528"/>
                    <a:pt x="8402" y="13528"/>
                  </a:cubicBezTo>
                  <a:cubicBezTo>
                    <a:pt x="8419" y="13528"/>
                    <a:pt x="8435" y="13523"/>
                    <a:pt x="8449" y="13514"/>
                  </a:cubicBezTo>
                  <a:cubicBezTo>
                    <a:pt x="8454" y="13510"/>
                    <a:pt x="8457" y="13505"/>
                    <a:pt x="8461" y="13501"/>
                  </a:cubicBezTo>
                  <a:cubicBezTo>
                    <a:pt x="8470" y="13514"/>
                    <a:pt x="8478" y="13527"/>
                    <a:pt x="8487" y="13539"/>
                  </a:cubicBezTo>
                  <a:cubicBezTo>
                    <a:pt x="8482" y="13543"/>
                    <a:pt x="8480" y="13548"/>
                    <a:pt x="8476" y="13553"/>
                  </a:cubicBezTo>
                  <a:cubicBezTo>
                    <a:pt x="8456" y="13568"/>
                    <a:pt x="8431" y="13576"/>
                    <a:pt x="8406" y="13576"/>
                  </a:cubicBezTo>
                  <a:cubicBezTo>
                    <a:pt x="8360" y="13576"/>
                    <a:pt x="8317" y="13550"/>
                    <a:pt x="8290" y="13507"/>
                  </a:cubicBezTo>
                  <a:cubicBezTo>
                    <a:pt x="8278" y="13489"/>
                    <a:pt x="8275" y="13448"/>
                    <a:pt x="8269" y="13408"/>
                  </a:cubicBezTo>
                  <a:cubicBezTo>
                    <a:pt x="8265" y="13371"/>
                    <a:pt x="8261" y="13333"/>
                    <a:pt x="8250" y="13299"/>
                  </a:cubicBezTo>
                  <a:lnTo>
                    <a:pt x="8339" y="13263"/>
                  </a:lnTo>
                  <a:close/>
                  <a:moveTo>
                    <a:pt x="8223" y="13401"/>
                  </a:moveTo>
                  <a:cubicBezTo>
                    <a:pt x="8223" y="13405"/>
                    <a:pt x="8224" y="13410"/>
                    <a:pt x="8224" y="13414"/>
                  </a:cubicBezTo>
                  <a:cubicBezTo>
                    <a:pt x="8224" y="13417"/>
                    <a:pt x="8224" y="13420"/>
                    <a:pt x="8225" y="13422"/>
                  </a:cubicBezTo>
                  <a:lnTo>
                    <a:pt x="8069" y="13579"/>
                  </a:lnTo>
                  <a:lnTo>
                    <a:pt x="8069" y="13555"/>
                  </a:lnTo>
                  <a:lnTo>
                    <a:pt x="8223" y="13401"/>
                  </a:lnTo>
                  <a:close/>
                  <a:moveTo>
                    <a:pt x="5707" y="13574"/>
                  </a:moveTo>
                  <a:lnTo>
                    <a:pt x="5707" y="13591"/>
                  </a:lnTo>
                  <a:lnTo>
                    <a:pt x="5014" y="13591"/>
                  </a:lnTo>
                  <a:lnTo>
                    <a:pt x="5014" y="13574"/>
                  </a:lnTo>
                  <a:close/>
                  <a:moveTo>
                    <a:pt x="2696" y="12288"/>
                  </a:moveTo>
                  <a:lnTo>
                    <a:pt x="3996" y="13589"/>
                  </a:lnTo>
                  <a:lnTo>
                    <a:pt x="3989" y="13597"/>
                  </a:lnTo>
                  <a:lnTo>
                    <a:pt x="2688" y="12297"/>
                  </a:lnTo>
                  <a:lnTo>
                    <a:pt x="2696" y="12288"/>
                  </a:lnTo>
                  <a:close/>
                  <a:moveTo>
                    <a:pt x="2686" y="12358"/>
                  </a:moveTo>
                  <a:lnTo>
                    <a:pt x="3927" y="13597"/>
                  </a:lnTo>
                  <a:lnTo>
                    <a:pt x="3915" y="13610"/>
                  </a:lnTo>
                  <a:lnTo>
                    <a:pt x="2675" y="12368"/>
                  </a:lnTo>
                  <a:lnTo>
                    <a:pt x="2686" y="12358"/>
                  </a:lnTo>
                  <a:close/>
                  <a:moveTo>
                    <a:pt x="5705" y="13637"/>
                  </a:moveTo>
                  <a:lnTo>
                    <a:pt x="5705" y="13647"/>
                  </a:lnTo>
                  <a:lnTo>
                    <a:pt x="4971" y="13647"/>
                  </a:lnTo>
                  <a:lnTo>
                    <a:pt x="4971" y="13637"/>
                  </a:lnTo>
                  <a:close/>
                  <a:moveTo>
                    <a:pt x="8513" y="13579"/>
                  </a:moveTo>
                  <a:lnTo>
                    <a:pt x="8529" y="13602"/>
                  </a:lnTo>
                  <a:cubicBezTo>
                    <a:pt x="8526" y="13605"/>
                    <a:pt x="8524" y="13606"/>
                    <a:pt x="8520" y="13607"/>
                  </a:cubicBezTo>
                  <a:cubicBezTo>
                    <a:pt x="8505" y="13620"/>
                    <a:pt x="8493" y="13636"/>
                    <a:pt x="8483" y="13653"/>
                  </a:cubicBezTo>
                  <a:cubicBezTo>
                    <a:pt x="8478" y="13646"/>
                    <a:pt x="8475" y="13638"/>
                    <a:pt x="8470" y="13633"/>
                  </a:cubicBezTo>
                  <a:cubicBezTo>
                    <a:pt x="8464" y="13626"/>
                    <a:pt x="8457" y="13621"/>
                    <a:pt x="8452" y="13615"/>
                  </a:cubicBezTo>
                  <a:cubicBezTo>
                    <a:pt x="8471" y="13610"/>
                    <a:pt x="8488" y="13600"/>
                    <a:pt x="8504" y="13588"/>
                  </a:cubicBezTo>
                  <a:lnTo>
                    <a:pt x="8513" y="13579"/>
                  </a:lnTo>
                  <a:close/>
                  <a:moveTo>
                    <a:pt x="8232" y="13479"/>
                  </a:moveTo>
                  <a:cubicBezTo>
                    <a:pt x="8234" y="13482"/>
                    <a:pt x="8234" y="13486"/>
                    <a:pt x="8235" y="13490"/>
                  </a:cubicBezTo>
                  <a:lnTo>
                    <a:pt x="8067" y="13658"/>
                  </a:lnTo>
                  <a:lnTo>
                    <a:pt x="8067" y="13643"/>
                  </a:lnTo>
                  <a:lnTo>
                    <a:pt x="8232" y="13479"/>
                  </a:lnTo>
                  <a:close/>
                  <a:moveTo>
                    <a:pt x="2612" y="12371"/>
                  </a:moveTo>
                  <a:lnTo>
                    <a:pt x="3912" y="13673"/>
                  </a:lnTo>
                  <a:lnTo>
                    <a:pt x="3905" y="13680"/>
                  </a:lnTo>
                  <a:lnTo>
                    <a:pt x="2603" y="12379"/>
                  </a:lnTo>
                  <a:lnTo>
                    <a:pt x="2612" y="12371"/>
                  </a:lnTo>
                  <a:close/>
                  <a:moveTo>
                    <a:pt x="2602" y="12442"/>
                  </a:moveTo>
                  <a:lnTo>
                    <a:pt x="3842" y="13683"/>
                  </a:lnTo>
                  <a:lnTo>
                    <a:pt x="3831" y="13695"/>
                  </a:lnTo>
                  <a:lnTo>
                    <a:pt x="2591" y="12455"/>
                  </a:lnTo>
                  <a:lnTo>
                    <a:pt x="2602" y="12442"/>
                  </a:lnTo>
                  <a:close/>
                  <a:moveTo>
                    <a:pt x="5707" y="13692"/>
                  </a:moveTo>
                  <a:lnTo>
                    <a:pt x="5707" y="13710"/>
                  </a:lnTo>
                  <a:lnTo>
                    <a:pt x="5014" y="13710"/>
                  </a:lnTo>
                  <a:lnTo>
                    <a:pt x="5014" y="13692"/>
                  </a:lnTo>
                  <a:close/>
                  <a:moveTo>
                    <a:pt x="8255" y="13536"/>
                  </a:moveTo>
                  <a:cubicBezTo>
                    <a:pt x="8257" y="13541"/>
                    <a:pt x="8261" y="13544"/>
                    <a:pt x="8265" y="13548"/>
                  </a:cubicBezTo>
                  <a:lnTo>
                    <a:pt x="8067" y="13747"/>
                  </a:lnTo>
                  <a:lnTo>
                    <a:pt x="8067" y="13722"/>
                  </a:lnTo>
                  <a:lnTo>
                    <a:pt x="8255" y="13536"/>
                  </a:lnTo>
                  <a:close/>
                  <a:moveTo>
                    <a:pt x="8631" y="13731"/>
                  </a:moveTo>
                  <a:cubicBezTo>
                    <a:pt x="8640" y="13739"/>
                    <a:pt x="8646" y="13748"/>
                    <a:pt x="8654" y="13757"/>
                  </a:cubicBezTo>
                  <a:cubicBezTo>
                    <a:pt x="8651" y="13760"/>
                    <a:pt x="8648" y="13761"/>
                    <a:pt x="8645" y="13761"/>
                  </a:cubicBezTo>
                  <a:cubicBezTo>
                    <a:pt x="8639" y="13761"/>
                    <a:pt x="8635" y="13757"/>
                    <a:pt x="8631" y="13754"/>
                  </a:cubicBezTo>
                  <a:cubicBezTo>
                    <a:pt x="8628" y="13750"/>
                    <a:pt x="8626" y="13747"/>
                    <a:pt x="8626" y="13741"/>
                  </a:cubicBezTo>
                  <a:cubicBezTo>
                    <a:pt x="8626" y="13737"/>
                    <a:pt x="8628" y="13733"/>
                    <a:pt x="8630" y="13731"/>
                  </a:cubicBezTo>
                  <a:close/>
                  <a:moveTo>
                    <a:pt x="2528" y="12456"/>
                  </a:moveTo>
                  <a:lnTo>
                    <a:pt x="3830" y="13757"/>
                  </a:lnTo>
                  <a:lnTo>
                    <a:pt x="3821" y="13765"/>
                  </a:lnTo>
                  <a:lnTo>
                    <a:pt x="2520" y="12463"/>
                  </a:lnTo>
                  <a:lnTo>
                    <a:pt x="2528" y="12456"/>
                  </a:lnTo>
                  <a:close/>
                  <a:moveTo>
                    <a:pt x="5705" y="13755"/>
                  </a:moveTo>
                  <a:lnTo>
                    <a:pt x="5705" y="13766"/>
                  </a:lnTo>
                  <a:lnTo>
                    <a:pt x="4971" y="13766"/>
                  </a:lnTo>
                  <a:lnTo>
                    <a:pt x="4971" y="13755"/>
                  </a:lnTo>
                  <a:close/>
                  <a:moveTo>
                    <a:pt x="2519" y="12525"/>
                  </a:moveTo>
                  <a:lnTo>
                    <a:pt x="3759" y="13766"/>
                  </a:lnTo>
                  <a:lnTo>
                    <a:pt x="3747" y="13778"/>
                  </a:lnTo>
                  <a:lnTo>
                    <a:pt x="2507" y="12537"/>
                  </a:lnTo>
                  <a:lnTo>
                    <a:pt x="2519" y="12525"/>
                  </a:lnTo>
                  <a:close/>
                  <a:moveTo>
                    <a:pt x="14920" y="13479"/>
                  </a:moveTo>
                  <a:lnTo>
                    <a:pt x="14966" y="13486"/>
                  </a:lnTo>
                  <a:lnTo>
                    <a:pt x="15050" y="13501"/>
                  </a:lnTo>
                  <a:cubicBezTo>
                    <a:pt x="15048" y="13542"/>
                    <a:pt x="15059" y="13584"/>
                    <a:pt x="15068" y="13622"/>
                  </a:cubicBezTo>
                  <a:cubicBezTo>
                    <a:pt x="15077" y="13650"/>
                    <a:pt x="15084" y="13679"/>
                    <a:pt x="15081" y="13695"/>
                  </a:cubicBezTo>
                  <a:cubicBezTo>
                    <a:pt x="15070" y="13761"/>
                    <a:pt x="15016" y="13809"/>
                    <a:pt x="14951" y="13809"/>
                  </a:cubicBezTo>
                  <a:cubicBezTo>
                    <a:pt x="14945" y="13809"/>
                    <a:pt x="14939" y="13809"/>
                    <a:pt x="14932" y="13808"/>
                  </a:cubicBezTo>
                  <a:cubicBezTo>
                    <a:pt x="14899" y="13803"/>
                    <a:pt x="14870" y="13785"/>
                    <a:pt x="14850" y="13757"/>
                  </a:cubicBezTo>
                  <a:cubicBezTo>
                    <a:pt x="14829" y="13728"/>
                    <a:pt x="14819" y="13691"/>
                    <a:pt x="14826" y="13654"/>
                  </a:cubicBezTo>
                  <a:cubicBezTo>
                    <a:pt x="14829" y="13638"/>
                    <a:pt x="14846" y="13612"/>
                    <a:pt x="14863" y="13585"/>
                  </a:cubicBezTo>
                  <a:cubicBezTo>
                    <a:pt x="14884" y="13553"/>
                    <a:pt x="14908" y="13516"/>
                    <a:pt x="14920" y="13479"/>
                  </a:cubicBezTo>
                  <a:close/>
                  <a:moveTo>
                    <a:pt x="8297" y="13581"/>
                  </a:moveTo>
                  <a:cubicBezTo>
                    <a:pt x="8299" y="13584"/>
                    <a:pt x="8302" y="13585"/>
                    <a:pt x="8304" y="13588"/>
                  </a:cubicBezTo>
                  <a:lnTo>
                    <a:pt x="8067" y="13826"/>
                  </a:lnTo>
                  <a:lnTo>
                    <a:pt x="8067" y="13811"/>
                  </a:lnTo>
                  <a:lnTo>
                    <a:pt x="8297" y="13581"/>
                  </a:lnTo>
                  <a:close/>
                  <a:moveTo>
                    <a:pt x="5707" y="13811"/>
                  </a:moveTo>
                  <a:lnTo>
                    <a:pt x="5707" y="13828"/>
                  </a:lnTo>
                  <a:lnTo>
                    <a:pt x="5014" y="13828"/>
                  </a:lnTo>
                  <a:lnTo>
                    <a:pt x="5014" y="13811"/>
                  </a:lnTo>
                  <a:close/>
                  <a:moveTo>
                    <a:pt x="2444" y="12540"/>
                  </a:moveTo>
                  <a:lnTo>
                    <a:pt x="3745" y="13842"/>
                  </a:lnTo>
                  <a:lnTo>
                    <a:pt x="3737" y="13849"/>
                  </a:lnTo>
                  <a:lnTo>
                    <a:pt x="2435" y="12548"/>
                  </a:lnTo>
                  <a:lnTo>
                    <a:pt x="2444" y="12540"/>
                  </a:lnTo>
                  <a:close/>
                  <a:moveTo>
                    <a:pt x="2434" y="12610"/>
                  </a:moveTo>
                  <a:lnTo>
                    <a:pt x="3675" y="13850"/>
                  </a:lnTo>
                  <a:lnTo>
                    <a:pt x="3663" y="13863"/>
                  </a:lnTo>
                  <a:lnTo>
                    <a:pt x="2423" y="12621"/>
                  </a:lnTo>
                  <a:lnTo>
                    <a:pt x="2434" y="12610"/>
                  </a:lnTo>
                  <a:close/>
                  <a:moveTo>
                    <a:pt x="8348" y="13611"/>
                  </a:moveTo>
                  <a:cubicBezTo>
                    <a:pt x="8355" y="13613"/>
                    <a:pt x="8360" y="13614"/>
                    <a:pt x="8366" y="13617"/>
                  </a:cubicBezTo>
                  <a:lnTo>
                    <a:pt x="8121" y="13863"/>
                  </a:lnTo>
                  <a:lnTo>
                    <a:pt x="8108" y="13850"/>
                  </a:lnTo>
                  <a:lnTo>
                    <a:pt x="8348" y="13611"/>
                  </a:lnTo>
                  <a:close/>
                  <a:moveTo>
                    <a:pt x="5705" y="13874"/>
                  </a:moveTo>
                  <a:lnTo>
                    <a:pt x="5705" y="13885"/>
                  </a:lnTo>
                  <a:lnTo>
                    <a:pt x="4971" y="13885"/>
                  </a:lnTo>
                  <a:lnTo>
                    <a:pt x="4971" y="13874"/>
                  </a:lnTo>
                  <a:close/>
                  <a:moveTo>
                    <a:pt x="14872" y="13833"/>
                  </a:moveTo>
                  <a:cubicBezTo>
                    <a:pt x="14889" y="13843"/>
                    <a:pt x="14906" y="13849"/>
                    <a:pt x="14926" y="13852"/>
                  </a:cubicBezTo>
                  <a:cubicBezTo>
                    <a:pt x="14935" y="13853"/>
                    <a:pt x="14943" y="13854"/>
                    <a:pt x="14952" y="13854"/>
                  </a:cubicBezTo>
                  <a:cubicBezTo>
                    <a:pt x="14963" y="13854"/>
                    <a:pt x="14973" y="13853"/>
                    <a:pt x="14983" y="13852"/>
                  </a:cubicBezTo>
                  <a:lnTo>
                    <a:pt x="14983" y="13852"/>
                  </a:lnTo>
                  <a:cubicBezTo>
                    <a:pt x="14982" y="13859"/>
                    <a:pt x="14979" y="13866"/>
                    <a:pt x="14978" y="13874"/>
                  </a:cubicBezTo>
                  <a:cubicBezTo>
                    <a:pt x="14975" y="13882"/>
                    <a:pt x="14975" y="13890"/>
                    <a:pt x="14975" y="13897"/>
                  </a:cubicBezTo>
                  <a:cubicBezTo>
                    <a:pt x="14959" y="13889"/>
                    <a:pt x="14942" y="13882"/>
                    <a:pt x="14922" y="13879"/>
                  </a:cubicBezTo>
                  <a:cubicBezTo>
                    <a:pt x="14914" y="13878"/>
                    <a:pt x="14907" y="13878"/>
                    <a:pt x="14900" y="13878"/>
                  </a:cubicBezTo>
                  <a:cubicBezTo>
                    <a:pt x="14888" y="13878"/>
                    <a:pt x="14877" y="13879"/>
                    <a:pt x="14866" y="13881"/>
                  </a:cubicBezTo>
                  <a:cubicBezTo>
                    <a:pt x="14867" y="13873"/>
                    <a:pt x="14869" y="13866"/>
                    <a:pt x="14870" y="13857"/>
                  </a:cubicBezTo>
                  <a:cubicBezTo>
                    <a:pt x="14872" y="13849"/>
                    <a:pt x="14872" y="13842"/>
                    <a:pt x="14872" y="13833"/>
                  </a:cubicBezTo>
                  <a:close/>
                  <a:moveTo>
                    <a:pt x="14826" y="13797"/>
                  </a:moveTo>
                  <a:cubicBezTo>
                    <a:pt x="14829" y="13816"/>
                    <a:pt x="14829" y="13833"/>
                    <a:pt x="14826" y="13850"/>
                  </a:cubicBezTo>
                  <a:cubicBezTo>
                    <a:pt x="14822" y="13869"/>
                    <a:pt x="14816" y="13885"/>
                    <a:pt x="14810" y="13902"/>
                  </a:cubicBezTo>
                  <a:cubicBezTo>
                    <a:pt x="14809" y="13903"/>
                    <a:pt x="14807" y="13903"/>
                    <a:pt x="14805" y="13905"/>
                  </a:cubicBezTo>
                  <a:cubicBezTo>
                    <a:pt x="14775" y="13896"/>
                    <a:pt x="14746" y="13890"/>
                    <a:pt x="14714" y="13890"/>
                  </a:cubicBezTo>
                  <a:cubicBezTo>
                    <a:pt x="14709" y="13890"/>
                    <a:pt x="14703" y="13891"/>
                    <a:pt x="14698" y="13891"/>
                  </a:cubicBezTo>
                  <a:lnTo>
                    <a:pt x="14826" y="13797"/>
                  </a:lnTo>
                  <a:close/>
                  <a:moveTo>
                    <a:pt x="8076" y="13882"/>
                  </a:moveTo>
                  <a:lnTo>
                    <a:pt x="8088" y="13894"/>
                  </a:lnTo>
                  <a:lnTo>
                    <a:pt x="8067" y="13915"/>
                  </a:lnTo>
                  <a:lnTo>
                    <a:pt x="8067" y="13891"/>
                  </a:lnTo>
                  <a:lnTo>
                    <a:pt x="8076" y="13882"/>
                  </a:lnTo>
                  <a:close/>
                  <a:moveTo>
                    <a:pt x="8556" y="13639"/>
                  </a:moveTo>
                  <a:cubicBezTo>
                    <a:pt x="8566" y="13652"/>
                    <a:pt x="8574" y="13664"/>
                    <a:pt x="8586" y="13676"/>
                  </a:cubicBezTo>
                  <a:cubicBezTo>
                    <a:pt x="8584" y="13678"/>
                    <a:pt x="8583" y="13678"/>
                    <a:pt x="8582" y="13679"/>
                  </a:cubicBezTo>
                  <a:cubicBezTo>
                    <a:pt x="8565" y="13695"/>
                    <a:pt x="8555" y="13716"/>
                    <a:pt x="8555" y="13738"/>
                  </a:cubicBezTo>
                  <a:cubicBezTo>
                    <a:pt x="8555" y="13762"/>
                    <a:pt x="8565" y="13786"/>
                    <a:pt x="8582" y="13803"/>
                  </a:cubicBezTo>
                  <a:cubicBezTo>
                    <a:pt x="8598" y="13819"/>
                    <a:pt x="8621" y="13829"/>
                    <a:pt x="8645" y="13829"/>
                  </a:cubicBezTo>
                  <a:cubicBezTo>
                    <a:pt x="8667" y="13829"/>
                    <a:pt x="8687" y="13819"/>
                    <a:pt x="8703" y="13806"/>
                  </a:cubicBezTo>
                  <a:cubicBezTo>
                    <a:pt x="8726" y="13829"/>
                    <a:pt x="8751" y="13852"/>
                    <a:pt x="8777" y="13874"/>
                  </a:cubicBezTo>
                  <a:lnTo>
                    <a:pt x="8739" y="13921"/>
                  </a:lnTo>
                  <a:cubicBezTo>
                    <a:pt x="8707" y="13901"/>
                    <a:pt x="8668" y="13886"/>
                    <a:pt x="8633" y="13873"/>
                  </a:cubicBezTo>
                  <a:cubicBezTo>
                    <a:pt x="8599" y="13861"/>
                    <a:pt x="8565" y="13848"/>
                    <a:pt x="8551" y="13833"/>
                  </a:cubicBezTo>
                  <a:cubicBezTo>
                    <a:pt x="8521" y="13805"/>
                    <a:pt x="8507" y="13766"/>
                    <a:pt x="8509" y="13728"/>
                  </a:cubicBezTo>
                  <a:cubicBezTo>
                    <a:pt x="8510" y="13694"/>
                    <a:pt x="8525" y="13664"/>
                    <a:pt x="8550" y="13643"/>
                  </a:cubicBezTo>
                  <a:cubicBezTo>
                    <a:pt x="8552" y="13642"/>
                    <a:pt x="8555" y="13641"/>
                    <a:pt x="8556" y="13639"/>
                  </a:cubicBezTo>
                  <a:close/>
                  <a:moveTo>
                    <a:pt x="2360" y="12625"/>
                  </a:moveTo>
                  <a:lnTo>
                    <a:pt x="3661" y="13926"/>
                  </a:lnTo>
                  <a:lnTo>
                    <a:pt x="3652" y="13933"/>
                  </a:lnTo>
                  <a:lnTo>
                    <a:pt x="2351" y="12632"/>
                  </a:lnTo>
                  <a:lnTo>
                    <a:pt x="2360" y="12625"/>
                  </a:lnTo>
                  <a:close/>
                  <a:moveTo>
                    <a:pt x="8410" y="13637"/>
                  </a:moveTo>
                  <a:lnTo>
                    <a:pt x="8418" y="13644"/>
                  </a:lnTo>
                  <a:lnTo>
                    <a:pt x="8129" y="13933"/>
                  </a:lnTo>
                  <a:lnTo>
                    <a:pt x="8122" y="13926"/>
                  </a:lnTo>
                  <a:lnTo>
                    <a:pt x="8410" y="13637"/>
                  </a:lnTo>
                  <a:close/>
                  <a:moveTo>
                    <a:pt x="8447" y="13679"/>
                  </a:moveTo>
                  <a:cubicBezTo>
                    <a:pt x="8451" y="13684"/>
                    <a:pt x="8454" y="13690"/>
                    <a:pt x="8456" y="13694"/>
                  </a:cubicBezTo>
                  <a:lnTo>
                    <a:pt x="8204" y="13945"/>
                  </a:lnTo>
                  <a:lnTo>
                    <a:pt x="8192" y="13933"/>
                  </a:lnTo>
                  <a:lnTo>
                    <a:pt x="8447" y="13679"/>
                  </a:lnTo>
                  <a:close/>
                  <a:moveTo>
                    <a:pt x="2350" y="12694"/>
                  </a:moveTo>
                  <a:lnTo>
                    <a:pt x="3590" y="13934"/>
                  </a:lnTo>
                  <a:lnTo>
                    <a:pt x="3579" y="13947"/>
                  </a:lnTo>
                  <a:lnTo>
                    <a:pt x="2338" y="12706"/>
                  </a:lnTo>
                  <a:lnTo>
                    <a:pt x="2350" y="12694"/>
                  </a:lnTo>
                  <a:close/>
                  <a:moveTo>
                    <a:pt x="5707" y="13929"/>
                  </a:moveTo>
                  <a:lnTo>
                    <a:pt x="5707" y="13947"/>
                  </a:lnTo>
                  <a:lnTo>
                    <a:pt x="5014" y="13947"/>
                  </a:lnTo>
                  <a:lnTo>
                    <a:pt x="5014" y="13929"/>
                  </a:lnTo>
                  <a:close/>
                  <a:moveTo>
                    <a:pt x="5705" y="13992"/>
                  </a:moveTo>
                  <a:lnTo>
                    <a:pt x="5705" y="14003"/>
                  </a:lnTo>
                  <a:lnTo>
                    <a:pt x="4971" y="14003"/>
                  </a:lnTo>
                  <a:lnTo>
                    <a:pt x="4971" y="13992"/>
                  </a:lnTo>
                  <a:close/>
                  <a:moveTo>
                    <a:pt x="14857" y="13287"/>
                  </a:moveTo>
                  <a:cubicBezTo>
                    <a:pt x="14860" y="13299"/>
                    <a:pt x="14862" y="13310"/>
                    <a:pt x="14864" y="13322"/>
                  </a:cubicBezTo>
                  <a:cubicBezTo>
                    <a:pt x="14876" y="13364"/>
                    <a:pt x="14887" y="13410"/>
                    <a:pt x="14879" y="13447"/>
                  </a:cubicBezTo>
                  <a:cubicBezTo>
                    <a:pt x="14873" y="13484"/>
                    <a:pt x="14847" y="13523"/>
                    <a:pt x="14825" y="13559"/>
                  </a:cubicBezTo>
                  <a:cubicBezTo>
                    <a:pt x="14804" y="13592"/>
                    <a:pt x="14785" y="13620"/>
                    <a:pt x="14781" y="13644"/>
                  </a:cubicBezTo>
                  <a:cubicBezTo>
                    <a:pt x="14774" y="13685"/>
                    <a:pt x="14781" y="13726"/>
                    <a:pt x="14799" y="13760"/>
                  </a:cubicBezTo>
                  <a:lnTo>
                    <a:pt x="14554" y="13940"/>
                  </a:lnTo>
                  <a:cubicBezTo>
                    <a:pt x="14483" y="13970"/>
                    <a:pt x="14403" y="14004"/>
                    <a:pt x="14333" y="14004"/>
                  </a:cubicBezTo>
                  <a:cubicBezTo>
                    <a:pt x="14261" y="14004"/>
                    <a:pt x="14180" y="13970"/>
                    <a:pt x="14107" y="13939"/>
                  </a:cubicBezTo>
                  <a:cubicBezTo>
                    <a:pt x="14075" y="13924"/>
                    <a:pt x="14044" y="13912"/>
                    <a:pt x="14017" y="13903"/>
                  </a:cubicBezTo>
                  <a:lnTo>
                    <a:pt x="14857" y="13287"/>
                  </a:lnTo>
                  <a:close/>
                  <a:moveTo>
                    <a:pt x="2275" y="12708"/>
                  </a:moveTo>
                  <a:lnTo>
                    <a:pt x="3577" y="14008"/>
                  </a:lnTo>
                  <a:lnTo>
                    <a:pt x="3568" y="14017"/>
                  </a:lnTo>
                  <a:lnTo>
                    <a:pt x="2267" y="12715"/>
                  </a:lnTo>
                  <a:lnTo>
                    <a:pt x="2275" y="12708"/>
                  </a:lnTo>
                  <a:close/>
                  <a:moveTo>
                    <a:pt x="8463" y="13752"/>
                  </a:moveTo>
                  <a:cubicBezTo>
                    <a:pt x="8463" y="13755"/>
                    <a:pt x="8463" y="13760"/>
                    <a:pt x="8466" y="13765"/>
                  </a:cubicBezTo>
                  <a:lnTo>
                    <a:pt x="8213" y="14017"/>
                  </a:lnTo>
                  <a:lnTo>
                    <a:pt x="8205" y="14008"/>
                  </a:lnTo>
                  <a:lnTo>
                    <a:pt x="8463" y="13752"/>
                  </a:lnTo>
                  <a:close/>
                  <a:moveTo>
                    <a:pt x="14898" y="13923"/>
                  </a:moveTo>
                  <a:cubicBezTo>
                    <a:pt x="14904" y="13923"/>
                    <a:pt x="14910" y="13923"/>
                    <a:pt x="14915" y="13924"/>
                  </a:cubicBezTo>
                  <a:cubicBezTo>
                    <a:pt x="14967" y="13932"/>
                    <a:pt x="15006" y="13971"/>
                    <a:pt x="15021" y="14021"/>
                  </a:cubicBezTo>
                  <a:cubicBezTo>
                    <a:pt x="15002" y="14018"/>
                    <a:pt x="14985" y="14016"/>
                    <a:pt x="14968" y="14012"/>
                  </a:cubicBezTo>
                  <a:cubicBezTo>
                    <a:pt x="14961" y="14000"/>
                    <a:pt x="14950" y="13989"/>
                    <a:pt x="14936" y="13981"/>
                  </a:cubicBezTo>
                  <a:cubicBezTo>
                    <a:pt x="14915" y="13960"/>
                    <a:pt x="14890" y="13943"/>
                    <a:pt x="14863" y="13928"/>
                  </a:cubicBezTo>
                  <a:cubicBezTo>
                    <a:pt x="14874" y="13924"/>
                    <a:pt x="14886" y="13923"/>
                    <a:pt x="14898" y="13923"/>
                  </a:cubicBezTo>
                  <a:close/>
                  <a:moveTo>
                    <a:pt x="8482" y="13812"/>
                  </a:moveTo>
                  <a:lnTo>
                    <a:pt x="8491" y="13828"/>
                  </a:lnTo>
                  <a:lnTo>
                    <a:pt x="8288" y="14029"/>
                  </a:lnTo>
                  <a:lnTo>
                    <a:pt x="8277" y="14018"/>
                  </a:lnTo>
                  <a:lnTo>
                    <a:pt x="8482" y="13812"/>
                  </a:lnTo>
                  <a:close/>
                  <a:moveTo>
                    <a:pt x="8950" y="14008"/>
                  </a:moveTo>
                  <a:cubicBezTo>
                    <a:pt x="8958" y="14016"/>
                    <a:pt x="8968" y="14021"/>
                    <a:pt x="8977" y="14026"/>
                  </a:cubicBezTo>
                  <a:cubicBezTo>
                    <a:pt x="8974" y="14029"/>
                    <a:pt x="8969" y="14031"/>
                    <a:pt x="8965" y="14031"/>
                  </a:cubicBezTo>
                  <a:cubicBezTo>
                    <a:pt x="8962" y="14031"/>
                    <a:pt x="8959" y="14030"/>
                    <a:pt x="8956" y="14027"/>
                  </a:cubicBezTo>
                  <a:cubicBezTo>
                    <a:pt x="8952" y="14024"/>
                    <a:pt x="8950" y="14019"/>
                    <a:pt x="8947" y="14016"/>
                  </a:cubicBezTo>
                  <a:cubicBezTo>
                    <a:pt x="8947" y="14012"/>
                    <a:pt x="8950" y="14011"/>
                    <a:pt x="8950" y="14008"/>
                  </a:cubicBezTo>
                  <a:close/>
                  <a:moveTo>
                    <a:pt x="2266" y="12779"/>
                  </a:moveTo>
                  <a:lnTo>
                    <a:pt x="3506" y="14019"/>
                  </a:lnTo>
                  <a:lnTo>
                    <a:pt x="3494" y="14031"/>
                  </a:lnTo>
                  <a:lnTo>
                    <a:pt x="2254" y="12790"/>
                  </a:lnTo>
                  <a:lnTo>
                    <a:pt x="2266" y="12779"/>
                  </a:lnTo>
                  <a:close/>
                  <a:moveTo>
                    <a:pt x="13017" y="13974"/>
                  </a:moveTo>
                  <a:lnTo>
                    <a:pt x="13036" y="13989"/>
                  </a:lnTo>
                  <a:cubicBezTo>
                    <a:pt x="13051" y="14001"/>
                    <a:pt x="13068" y="14006"/>
                    <a:pt x="13084" y="14006"/>
                  </a:cubicBezTo>
                  <a:cubicBezTo>
                    <a:pt x="13086" y="14006"/>
                    <a:pt x="13087" y="14006"/>
                    <a:pt x="13089" y="14006"/>
                  </a:cubicBezTo>
                  <a:lnTo>
                    <a:pt x="13089" y="14006"/>
                  </a:lnTo>
                  <a:cubicBezTo>
                    <a:pt x="13070" y="14019"/>
                    <a:pt x="13050" y="14033"/>
                    <a:pt x="13032" y="14048"/>
                  </a:cubicBezTo>
                  <a:cubicBezTo>
                    <a:pt x="13028" y="14033"/>
                    <a:pt x="13023" y="14021"/>
                    <a:pt x="13015" y="14007"/>
                  </a:cubicBezTo>
                  <a:lnTo>
                    <a:pt x="13001" y="13989"/>
                  </a:lnTo>
                  <a:cubicBezTo>
                    <a:pt x="13007" y="13984"/>
                    <a:pt x="13012" y="13980"/>
                    <a:pt x="13017" y="13974"/>
                  </a:cubicBezTo>
                  <a:close/>
                  <a:moveTo>
                    <a:pt x="5707" y="14049"/>
                  </a:moveTo>
                  <a:lnTo>
                    <a:pt x="5707" y="14066"/>
                  </a:lnTo>
                  <a:lnTo>
                    <a:pt x="5014" y="14066"/>
                  </a:lnTo>
                  <a:lnTo>
                    <a:pt x="5014" y="14049"/>
                  </a:lnTo>
                  <a:close/>
                  <a:moveTo>
                    <a:pt x="8518" y="13865"/>
                  </a:moveTo>
                  <a:cubicBezTo>
                    <a:pt x="8520" y="13868"/>
                    <a:pt x="8524" y="13870"/>
                    <a:pt x="8526" y="13871"/>
                  </a:cubicBezTo>
                  <a:lnTo>
                    <a:pt x="8298" y="14100"/>
                  </a:lnTo>
                  <a:lnTo>
                    <a:pt x="8290" y="14091"/>
                  </a:lnTo>
                  <a:lnTo>
                    <a:pt x="8518" y="13865"/>
                  </a:lnTo>
                  <a:close/>
                  <a:moveTo>
                    <a:pt x="2192" y="12792"/>
                  </a:moveTo>
                  <a:lnTo>
                    <a:pt x="3493" y="14093"/>
                  </a:lnTo>
                  <a:lnTo>
                    <a:pt x="3485" y="14101"/>
                  </a:lnTo>
                  <a:lnTo>
                    <a:pt x="2185" y="12800"/>
                  </a:lnTo>
                  <a:lnTo>
                    <a:pt x="2192" y="12792"/>
                  </a:lnTo>
                  <a:close/>
                  <a:moveTo>
                    <a:pt x="2182" y="12862"/>
                  </a:moveTo>
                  <a:lnTo>
                    <a:pt x="3424" y="14102"/>
                  </a:lnTo>
                  <a:lnTo>
                    <a:pt x="3411" y="14114"/>
                  </a:lnTo>
                  <a:lnTo>
                    <a:pt x="2171" y="12873"/>
                  </a:lnTo>
                  <a:lnTo>
                    <a:pt x="2182" y="12862"/>
                  </a:lnTo>
                  <a:close/>
                  <a:moveTo>
                    <a:pt x="8567" y="13896"/>
                  </a:moveTo>
                  <a:cubicBezTo>
                    <a:pt x="8572" y="13900"/>
                    <a:pt x="8577" y="13902"/>
                    <a:pt x="8584" y="13903"/>
                  </a:cubicBezTo>
                  <a:lnTo>
                    <a:pt x="8373" y="14114"/>
                  </a:lnTo>
                  <a:lnTo>
                    <a:pt x="8361" y="14102"/>
                  </a:lnTo>
                  <a:lnTo>
                    <a:pt x="8567" y="13896"/>
                  </a:lnTo>
                  <a:close/>
                  <a:moveTo>
                    <a:pt x="5705" y="14112"/>
                  </a:moveTo>
                  <a:lnTo>
                    <a:pt x="5705" y="14122"/>
                  </a:lnTo>
                  <a:lnTo>
                    <a:pt x="4971" y="14122"/>
                  </a:lnTo>
                  <a:lnTo>
                    <a:pt x="4971" y="14112"/>
                  </a:lnTo>
                  <a:close/>
                  <a:moveTo>
                    <a:pt x="12915" y="14052"/>
                  </a:moveTo>
                  <a:lnTo>
                    <a:pt x="12927" y="14070"/>
                  </a:lnTo>
                  <a:cubicBezTo>
                    <a:pt x="12938" y="14084"/>
                    <a:pt x="12951" y="14095"/>
                    <a:pt x="12964" y="14098"/>
                  </a:cubicBezTo>
                  <a:cubicBezTo>
                    <a:pt x="12943" y="14114"/>
                    <a:pt x="12923" y="14128"/>
                    <a:pt x="12902" y="14143"/>
                  </a:cubicBezTo>
                  <a:lnTo>
                    <a:pt x="12903" y="14142"/>
                  </a:lnTo>
                  <a:cubicBezTo>
                    <a:pt x="12912" y="14124"/>
                    <a:pt x="12912" y="14103"/>
                    <a:pt x="12904" y="14084"/>
                  </a:cubicBezTo>
                  <a:lnTo>
                    <a:pt x="12896" y="14063"/>
                  </a:lnTo>
                  <a:cubicBezTo>
                    <a:pt x="12901" y="14060"/>
                    <a:pt x="12907" y="14056"/>
                    <a:pt x="12915" y="14052"/>
                  </a:cubicBezTo>
                  <a:close/>
                  <a:moveTo>
                    <a:pt x="8810" y="13905"/>
                  </a:moveTo>
                  <a:cubicBezTo>
                    <a:pt x="8837" y="13926"/>
                    <a:pt x="8863" y="13947"/>
                    <a:pt x="8892" y="13966"/>
                  </a:cubicBezTo>
                  <a:cubicBezTo>
                    <a:pt x="8881" y="13984"/>
                    <a:pt x="8876" y="14003"/>
                    <a:pt x="8878" y="14024"/>
                  </a:cubicBezTo>
                  <a:cubicBezTo>
                    <a:pt x="8882" y="14048"/>
                    <a:pt x="8894" y="14069"/>
                    <a:pt x="8914" y="14084"/>
                  </a:cubicBezTo>
                  <a:cubicBezTo>
                    <a:pt x="8930" y="14096"/>
                    <a:pt x="8947" y="14101"/>
                    <a:pt x="8966" y="14101"/>
                  </a:cubicBezTo>
                  <a:cubicBezTo>
                    <a:pt x="8994" y="14101"/>
                    <a:pt x="9020" y="14087"/>
                    <a:pt x="9036" y="14065"/>
                  </a:cubicBezTo>
                  <a:lnTo>
                    <a:pt x="9036" y="14064"/>
                  </a:lnTo>
                  <a:cubicBezTo>
                    <a:pt x="9050" y="14071"/>
                    <a:pt x="9062" y="14079"/>
                    <a:pt x="9077" y="14086"/>
                  </a:cubicBezTo>
                  <a:cubicBezTo>
                    <a:pt x="9076" y="14087"/>
                    <a:pt x="9076" y="14090"/>
                    <a:pt x="9074" y="14091"/>
                  </a:cubicBezTo>
                  <a:cubicBezTo>
                    <a:pt x="9052" y="14126"/>
                    <a:pt x="9013" y="14145"/>
                    <a:pt x="8971" y="14145"/>
                  </a:cubicBezTo>
                  <a:cubicBezTo>
                    <a:pt x="8941" y="14145"/>
                    <a:pt x="8913" y="14136"/>
                    <a:pt x="8887" y="14118"/>
                  </a:cubicBezTo>
                  <a:cubicBezTo>
                    <a:pt x="8873" y="14107"/>
                    <a:pt x="8856" y="14077"/>
                    <a:pt x="8839" y="14047"/>
                  </a:cubicBezTo>
                  <a:cubicBezTo>
                    <a:pt x="8820" y="14013"/>
                    <a:pt x="8799" y="13977"/>
                    <a:pt x="8772" y="13949"/>
                  </a:cubicBezTo>
                  <a:lnTo>
                    <a:pt x="8810" y="13905"/>
                  </a:lnTo>
                  <a:close/>
                  <a:moveTo>
                    <a:pt x="12611" y="13096"/>
                  </a:moveTo>
                  <a:cubicBezTo>
                    <a:pt x="12613" y="13098"/>
                    <a:pt x="12621" y="13104"/>
                    <a:pt x="12622" y="13119"/>
                  </a:cubicBezTo>
                  <a:lnTo>
                    <a:pt x="12628" y="13183"/>
                  </a:lnTo>
                  <a:lnTo>
                    <a:pt x="12664" y="13182"/>
                  </a:lnTo>
                  <a:cubicBezTo>
                    <a:pt x="12679" y="13182"/>
                    <a:pt x="12692" y="13183"/>
                    <a:pt x="12707" y="13185"/>
                  </a:cubicBezTo>
                  <a:lnTo>
                    <a:pt x="12728" y="13186"/>
                  </a:lnTo>
                  <a:lnTo>
                    <a:pt x="12739" y="13121"/>
                  </a:lnTo>
                  <a:cubicBezTo>
                    <a:pt x="12742" y="13109"/>
                    <a:pt x="12748" y="13100"/>
                    <a:pt x="12749" y="13099"/>
                  </a:cubicBezTo>
                  <a:cubicBezTo>
                    <a:pt x="12752" y="13100"/>
                    <a:pt x="12756" y="13110"/>
                    <a:pt x="12754" y="13124"/>
                  </a:cubicBezTo>
                  <a:lnTo>
                    <a:pt x="12744" y="13189"/>
                  </a:lnTo>
                  <a:lnTo>
                    <a:pt x="12765" y="13193"/>
                  </a:lnTo>
                  <a:cubicBezTo>
                    <a:pt x="12785" y="13196"/>
                    <a:pt x="12803" y="13201"/>
                    <a:pt x="12821" y="13209"/>
                  </a:cubicBezTo>
                  <a:lnTo>
                    <a:pt x="12840" y="13215"/>
                  </a:lnTo>
                  <a:lnTo>
                    <a:pt x="12866" y="13156"/>
                  </a:lnTo>
                  <a:cubicBezTo>
                    <a:pt x="12872" y="13142"/>
                    <a:pt x="12881" y="13137"/>
                    <a:pt x="12884" y="13137"/>
                  </a:cubicBezTo>
                  <a:lnTo>
                    <a:pt x="12884" y="13137"/>
                  </a:lnTo>
                  <a:cubicBezTo>
                    <a:pt x="12885" y="13138"/>
                    <a:pt x="12887" y="13149"/>
                    <a:pt x="12882" y="13162"/>
                  </a:cubicBezTo>
                  <a:lnTo>
                    <a:pt x="12856" y="13221"/>
                  </a:lnTo>
                  <a:lnTo>
                    <a:pt x="12875" y="13232"/>
                  </a:lnTo>
                  <a:cubicBezTo>
                    <a:pt x="12893" y="13243"/>
                    <a:pt x="12911" y="13252"/>
                    <a:pt x="12923" y="13263"/>
                  </a:cubicBezTo>
                  <a:lnTo>
                    <a:pt x="12940" y="13275"/>
                  </a:lnTo>
                  <a:lnTo>
                    <a:pt x="12981" y="13225"/>
                  </a:lnTo>
                  <a:cubicBezTo>
                    <a:pt x="12990" y="13215"/>
                    <a:pt x="12998" y="13211"/>
                    <a:pt x="13002" y="13211"/>
                  </a:cubicBezTo>
                  <a:cubicBezTo>
                    <a:pt x="13003" y="13214"/>
                    <a:pt x="13003" y="13225"/>
                    <a:pt x="12995" y="13235"/>
                  </a:cubicBezTo>
                  <a:lnTo>
                    <a:pt x="12954" y="13286"/>
                  </a:lnTo>
                  <a:lnTo>
                    <a:pt x="12970" y="13301"/>
                  </a:lnTo>
                  <a:cubicBezTo>
                    <a:pt x="12982" y="13312"/>
                    <a:pt x="12996" y="13327"/>
                    <a:pt x="13009" y="13343"/>
                  </a:cubicBezTo>
                  <a:lnTo>
                    <a:pt x="13022" y="13359"/>
                  </a:lnTo>
                  <a:lnTo>
                    <a:pt x="13075" y="13321"/>
                  </a:lnTo>
                  <a:cubicBezTo>
                    <a:pt x="13081" y="13315"/>
                    <a:pt x="13090" y="13312"/>
                    <a:pt x="13098" y="13312"/>
                  </a:cubicBezTo>
                  <a:cubicBezTo>
                    <a:pt x="13100" y="13315"/>
                    <a:pt x="13096" y="13326"/>
                    <a:pt x="13085" y="13333"/>
                  </a:cubicBezTo>
                  <a:lnTo>
                    <a:pt x="13032" y="13372"/>
                  </a:lnTo>
                  <a:lnTo>
                    <a:pt x="13043" y="13390"/>
                  </a:lnTo>
                  <a:cubicBezTo>
                    <a:pt x="13054" y="13406"/>
                    <a:pt x="13063" y="13423"/>
                    <a:pt x="13071" y="13441"/>
                  </a:cubicBezTo>
                  <a:lnTo>
                    <a:pt x="13080" y="13460"/>
                  </a:lnTo>
                  <a:lnTo>
                    <a:pt x="13140" y="13437"/>
                  </a:lnTo>
                  <a:cubicBezTo>
                    <a:pt x="13146" y="13436"/>
                    <a:pt x="13151" y="13433"/>
                    <a:pt x="13155" y="13433"/>
                  </a:cubicBezTo>
                  <a:cubicBezTo>
                    <a:pt x="13162" y="13433"/>
                    <a:pt x="13165" y="13436"/>
                    <a:pt x="13166" y="13436"/>
                  </a:cubicBezTo>
                  <a:cubicBezTo>
                    <a:pt x="13166" y="13438"/>
                    <a:pt x="13160" y="13447"/>
                    <a:pt x="13148" y="13452"/>
                  </a:cubicBezTo>
                  <a:lnTo>
                    <a:pt x="13087" y="13476"/>
                  </a:lnTo>
                  <a:lnTo>
                    <a:pt x="13093" y="13496"/>
                  </a:lnTo>
                  <a:cubicBezTo>
                    <a:pt x="13098" y="13515"/>
                    <a:pt x="13104" y="13533"/>
                    <a:pt x="13107" y="13553"/>
                  </a:cubicBezTo>
                  <a:lnTo>
                    <a:pt x="13111" y="13574"/>
                  </a:lnTo>
                  <a:lnTo>
                    <a:pt x="13181" y="13565"/>
                  </a:lnTo>
                  <a:cubicBezTo>
                    <a:pt x="13192" y="13565"/>
                    <a:pt x="13198" y="13569"/>
                    <a:pt x="13201" y="13571"/>
                  </a:cubicBezTo>
                  <a:cubicBezTo>
                    <a:pt x="13201" y="13574"/>
                    <a:pt x="13192" y="13580"/>
                    <a:pt x="13177" y="13583"/>
                  </a:cubicBezTo>
                  <a:lnTo>
                    <a:pt x="13113" y="13589"/>
                  </a:lnTo>
                  <a:lnTo>
                    <a:pt x="13114" y="13611"/>
                  </a:lnTo>
                  <a:cubicBezTo>
                    <a:pt x="13116" y="13629"/>
                    <a:pt x="13114" y="13649"/>
                    <a:pt x="13113" y="13669"/>
                  </a:cubicBezTo>
                  <a:lnTo>
                    <a:pt x="13111" y="13690"/>
                  </a:lnTo>
                  <a:lnTo>
                    <a:pt x="13175" y="13700"/>
                  </a:lnTo>
                  <a:cubicBezTo>
                    <a:pt x="13190" y="13702"/>
                    <a:pt x="13196" y="13710"/>
                    <a:pt x="13197" y="13711"/>
                  </a:cubicBezTo>
                  <a:cubicBezTo>
                    <a:pt x="13196" y="13712"/>
                    <a:pt x="13188" y="13716"/>
                    <a:pt x="13176" y="13716"/>
                  </a:cubicBezTo>
                  <a:cubicBezTo>
                    <a:pt x="13175" y="13716"/>
                    <a:pt x="13173" y="13716"/>
                    <a:pt x="13172" y="13716"/>
                  </a:cubicBezTo>
                  <a:lnTo>
                    <a:pt x="13108" y="13705"/>
                  </a:lnTo>
                  <a:lnTo>
                    <a:pt x="13104" y="13727"/>
                  </a:lnTo>
                  <a:cubicBezTo>
                    <a:pt x="13100" y="13747"/>
                    <a:pt x="13095" y="13765"/>
                    <a:pt x="13088" y="13781"/>
                  </a:cubicBezTo>
                  <a:lnTo>
                    <a:pt x="13081" y="13801"/>
                  </a:lnTo>
                  <a:lnTo>
                    <a:pt x="13140" y="13828"/>
                  </a:lnTo>
                  <a:cubicBezTo>
                    <a:pt x="13154" y="13833"/>
                    <a:pt x="13159" y="13843"/>
                    <a:pt x="13159" y="13845"/>
                  </a:cubicBezTo>
                  <a:cubicBezTo>
                    <a:pt x="13159" y="13846"/>
                    <a:pt x="13156" y="13848"/>
                    <a:pt x="13150" y="13848"/>
                  </a:cubicBezTo>
                  <a:cubicBezTo>
                    <a:pt x="13146" y="13848"/>
                    <a:pt x="13141" y="13847"/>
                    <a:pt x="13134" y="13844"/>
                  </a:cubicBezTo>
                  <a:lnTo>
                    <a:pt x="13074" y="13817"/>
                  </a:lnTo>
                  <a:lnTo>
                    <a:pt x="13063" y="13836"/>
                  </a:lnTo>
                  <a:cubicBezTo>
                    <a:pt x="13054" y="13854"/>
                    <a:pt x="13043" y="13870"/>
                    <a:pt x="13033" y="13885"/>
                  </a:cubicBezTo>
                  <a:lnTo>
                    <a:pt x="13021" y="13902"/>
                  </a:lnTo>
                  <a:lnTo>
                    <a:pt x="13072" y="13943"/>
                  </a:lnTo>
                  <a:cubicBezTo>
                    <a:pt x="13082" y="13952"/>
                    <a:pt x="13086" y="13961"/>
                    <a:pt x="13082" y="13964"/>
                  </a:cubicBezTo>
                  <a:cubicBezTo>
                    <a:pt x="13077" y="13964"/>
                    <a:pt x="13070" y="13961"/>
                    <a:pt x="13061" y="13954"/>
                  </a:cubicBezTo>
                  <a:lnTo>
                    <a:pt x="13011" y="13913"/>
                  </a:lnTo>
                  <a:lnTo>
                    <a:pt x="12996" y="13929"/>
                  </a:lnTo>
                  <a:cubicBezTo>
                    <a:pt x="12984" y="13943"/>
                    <a:pt x="12971" y="13955"/>
                    <a:pt x="12954" y="13969"/>
                  </a:cubicBezTo>
                  <a:lnTo>
                    <a:pt x="12937" y="13982"/>
                  </a:lnTo>
                  <a:lnTo>
                    <a:pt x="12976" y="14035"/>
                  </a:lnTo>
                  <a:cubicBezTo>
                    <a:pt x="12984" y="14047"/>
                    <a:pt x="12984" y="14058"/>
                    <a:pt x="12982" y="14059"/>
                  </a:cubicBezTo>
                  <a:cubicBezTo>
                    <a:pt x="12979" y="14059"/>
                    <a:pt x="12970" y="14055"/>
                    <a:pt x="12961" y="14044"/>
                  </a:cubicBezTo>
                  <a:lnTo>
                    <a:pt x="12922" y="13991"/>
                  </a:lnTo>
                  <a:lnTo>
                    <a:pt x="12903" y="14003"/>
                  </a:lnTo>
                  <a:cubicBezTo>
                    <a:pt x="12885" y="14016"/>
                    <a:pt x="12869" y="14024"/>
                    <a:pt x="12854" y="14031"/>
                  </a:cubicBezTo>
                  <a:lnTo>
                    <a:pt x="12834" y="14040"/>
                  </a:lnTo>
                  <a:lnTo>
                    <a:pt x="12858" y="14101"/>
                  </a:lnTo>
                  <a:cubicBezTo>
                    <a:pt x="12863" y="14114"/>
                    <a:pt x="12860" y="14124"/>
                    <a:pt x="12859" y="14126"/>
                  </a:cubicBezTo>
                  <a:cubicBezTo>
                    <a:pt x="12856" y="14126"/>
                    <a:pt x="12847" y="14121"/>
                    <a:pt x="12842" y="14107"/>
                  </a:cubicBezTo>
                  <a:lnTo>
                    <a:pt x="12818" y="14047"/>
                  </a:lnTo>
                  <a:lnTo>
                    <a:pt x="12798" y="14054"/>
                  </a:lnTo>
                  <a:cubicBezTo>
                    <a:pt x="12781" y="14059"/>
                    <a:pt x="12761" y="14064"/>
                    <a:pt x="12743" y="14066"/>
                  </a:cubicBezTo>
                  <a:lnTo>
                    <a:pt x="12722" y="14070"/>
                  </a:lnTo>
                  <a:lnTo>
                    <a:pt x="12731" y="14134"/>
                  </a:lnTo>
                  <a:cubicBezTo>
                    <a:pt x="12732" y="14147"/>
                    <a:pt x="12727" y="14156"/>
                    <a:pt x="12726" y="14159"/>
                  </a:cubicBezTo>
                  <a:cubicBezTo>
                    <a:pt x="12723" y="14158"/>
                    <a:pt x="12717" y="14149"/>
                    <a:pt x="12715" y="14136"/>
                  </a:cubicBezTo>
                  <a:lnTo>
                    <a:pt x="12707" y="14071"/>
                  </a:lnTo>
                  <a:lnTo>
                    <a:pt x="12686" y="14074"/>
                  </a:lnTo>
                  <a:cubicBezTo>
                    <a:pt x="12681" y="14074"/>
                    <a:pt x="12676" y="14074"/>
                    <a:pt x="12671" y="14074"/>
                  </a:cubicBezTo>
                  <a:cubicBezTo>
                    <a:pt x="12657" y="14074"/>
                    <a:pt x="12643" y="14073"/>
                    <a:pt x="12628" y="14071"/>
                  </a:cubicBezTo>
                  <a:lnTo>
                    <a:pt x="12607" y="14070"/>
                  </a:lnTo>
                  <a:lnTo>
                    <a:pt x="12598" y="14135"/>
                  </a:lnTo>
                  <a:cubicBezTo>
                    <a:pt x="12595" y="14149"/>
                    <a:pt x="12588" y="14156"/>
                    <a:pt x="12586" y="14158"/>
                  </a:cubicBezTo>
                  <a:cubicBezTo>
                    <a:pt x="12584" y="14156"/>
                    <a:pt x="12579" y="14147"/>
                    <a:pt x="12580" y="14133"/>
                  </a:cubicBezTo>
                  <a:lnTo>
                    <a:pt x="12590" y="14068"/>
                  </a:lnTo>
                  <a:lnTo>
                    <a:pt x="12569" y="14063"/>
                  </a:lnTo>
                  <a:cubicBezTo>
                    <a:pt x="12547" y="14058"/>
                    <a:pt x="12530" y="14052"/>
                    <a:pt x="12514" y="14047"/>
                  </a:cubicBezTo>
                  <a:lnTo>
                    <a:pt x="12494" y="14039"/>
                  </a:lnTo>
                  <a:lnTo>
                    <a:pt x="12468" y="14098"/>
                  </a:lnTo>
                  <a:cubicBezTo>
                    <a:pt x="12462" y="14112"/>
                    <a:pt x="12453" y="14117"/>
                    <a:pt x="12452" y="14117"/>
                  </a:cubicBezTo>
                  <a:cubicBezTo>
                    <a:pt x="12450" y="14115"/>
                    <a:pt x="12448" y="14105"/>
                    <a:pt x="12453" y="14091"/>
                  </a:cubicBezTo>
                  <a:lnTo>
                    <a:pt x="12479" y="14032"/>
                  </a:lnTo>
                  <a:lnTo>
                    <a:pt x="12461" y="14023"/>
                  </a:lnTo>
                  <a:cubicBezTo>
                    <a:pt x="12443" y="14013"/>
                    <a:pt x="12427" y="14004"/>
                    <a:pt x="12412" y="13992"/>
                  </a:cubicBezTo>
                  <a:lnTo>
                    <a:pt x="12395" y="13981"/>
                  </a:lnTo>
                  <a:lnTo>
                    <a:pt x="12354" y="14032"/>
                  </a:lnTo>
                  <a:cubicBezTo>
                    <a:pt x="12346" y="14042"/>
                    <a:pt x="12337" y="14045"/>
                    <a:pt x="12333" y="14045"/>
                  </a:cubicBezTo>
                  <a:cubicBezTo>
                    <a:pt x="12332" y="14043"/>
                    <a:pt x="12332" y="14032"/>
                    <a:pt x="12341" y="14022"/>
                  </a:cubicBezTo>
                  <a:lnTo>
                    <a:pt x="12382" y="13971"/>
                  </a:lnTo>
                  <a:lnTo>
                    <a:pt x="12365" y="13958"/>
                  </a:lnTo>
                  <a:cubicBezTo>
                    <a:pt x="12353" y="13945"/>
                    <a:pt x="12339" y="13931"/>
                    <a:pt x="12326" y="13915"/>
                  </a:cubicBezTo>
                  <a:lnTo>
                    <a:pt x="12313" y="13897"/>
                  </a:lnTo>
                  <a:lnTo>
                    <a:pt x="12260" y="13938"/>
                  </a:lnTo>
                  <a:cubicBezTo>
                    <a:pt x="12254" y="13943"/>
                    <a:pt x="12246" y="13945"/>
                    <a:pt x="12237" y="13945"/>
                  </a:cubicBezTo>
                  <a:cubicBezTo>
                    <a:pt x="12236" y="13943"/>
                    <a:pt x="12240" y="13932"/>
                    <a:pt x="12251" y="13924"/>
                  </a:cubicBezTo>
                  <a:lnTo>
                    <a:pt x="12304" y="13886"/>
                  </a:lnTo>
                  <a:lnTo>
                    <a:pt x="12293" y="13868"/>
                  </a:lnTo>
                  <a:cubicBezTo>
                    <a:pt x="12282" y="13850"/>
                    <a:pt x="12273" y="13834"/>
                    <a:pt x="12264" y="13817"/>
                  </a:cubicBezTo>
                  <a:lnTo>
                    <a:pt x="12256" y="13797"/>
                  </a:lnTo>
                  <a:lnTo>
                    <a:pt x="12194" y="13821"/>
                  </a:lnTo>
                  <a:cubicBezTo>
                    <a:pt x="12189" y="13823"/>
                    <a:pt x="12184" y="13824"/>
                    <a:pt x="12180" y="13824"/>
                  </a:cubicBezTo>
                  <a:cubicBezTo>
                    <a:pt x="12172" y="13824"/>
                    <a:pt x="12170" y="13823"/>
                    <a:pt x="12169" y="13823"/>
                  </a:cubicBezTo>
                  <a:cubicBezTo>
                    <a:pt x="12169" y="13820"/>
                    <a:pt x="12174" y="13811"/>
                    <a:pt x="12189" y="13806"/>
                  </a:cubicBezTo>
                  <a:lnTo>
                    <a:pt x="12250" y="13781"/>
                  </a:lnTo>
                  <a:lnTo>
                    <a:pt x="12243" y="13762"/>
                  </a:lnTo>
                  <a:cubicBezTo>
                    <a:pt x="12238" y="13743"/>
                    <a:pt x="12232" y="13726"/>
                    <a:pt x="12230" y="13705"/>
                  </a:cubicBezTo>
                  <a:lnTo>
                    <a:pt x="12226" y="13684"/>
                  </a:lnTo>
                  <a:lnTo>
                    <a:pt x="12157" y="13692"/>
                  </a:lnTo>
                  <a:cubicBezTo>
                    <a:pt x="12145" y="13692"/>
                    <a:pt x="12138" y="13689"/>
                    <a:pt x="12136" y="13687"/>
                  </a:cubicBezTo>
                  <a:cubicBezTo>
                    <a:pt x="12138" y="13684"/>
                    <a:pt x="12146" y="13678"/>
                    <a:pt x="12159" y="13676"/>
                  </a:cubicBezTo>
                  <a:lnTo>
                    <a:pt x="12224" y="13670"/>
                  </a:lnTo>
                  <a:lnTo>
                    <a:pt x="12222" y="13649"/>
                  </a:lnTo>
                  <a:cubicBezTo>
                    <a:pt x="12221" y="13629"/>
                    <a:pt x="12222" y="13611"/>
                    <a:pt x="12224" y="13591"/>
                  </a:cubicBezTo>
                  <a:lnTo>
                    <a:pt x="12225" y="13569"/>
                  </a:lnTo>
                  <a:lnTo>
                    <a:pt x="12161" y="13559"/>
                  </a:lnTo>
                  <a:cubicBezTo>
                    <a:pt x="12146" y="13557"/>
                    <a:pt x="12138" y="13549"/>
                    <a:pt x="12138" y="13547"/>
                  </a:cubicBezTo>
                  <a:cubicBezTo>
                    <a:pt x="12139" y="13546"/>
                    <a:pt x="12147" y="13542"/>
                    <a:pt x="12159" y="13542"/>
                  </a:cubicBezTo>
                  <a:cubicBezTo>
                    <a:pt x="12160" y="13542"/>
                    <a:pt x="12162" y="13542"/>
                    <a:pt x="12163" y="13542"/>
                  </a:cubicBezTo>
                  <a:lnTo>
                    <a:pt x="12227" y="13553"/>
                  </a:lnTo>
                  <a:lnTo>
                    <a:pt x="12231" y="13531"/>
                  </a:lnTo>
                  <a:cubicBezTo>
                    <a:pt x="12236" y="13511"/>
                    <a:pt x="12241" y="13494"/>
                    <a:pt x="12247" y="13476"/>
                  </a:cubicBezTo>
                  <a:lnTo>
                    <a:pt x="12254" y="13457"/>
                  </a:lnTo>
                  <a:lnTo>
                    <a:pt x="12194" y="13430"/>
                  </a:lnTo>
                  <a:cubicBezTo>
                    <a:pt x="12182" y="13425"/>
                    <a:pt x="12177" y="13415"/>
                    <a:pt x="12177" y="13412"/>
                  </a:cubicBezTo>
                  <a:cubicBezTo>
                    <a:pt x="12177" y="13412"/>
                    <a:pt x="12179" y="13410"/>
                    <a:pt x="12185" y="13410"/>
                  </a:cubicBezTo>
                  <a:cubicBezTo>
                    <a:pt x="12189" y="13410"/>
                    <a:pt x="12194" y="13411"/>
                    <a:pt x="12201" y="13414"/>
                  </a:cubicBezTo>
                  <a:lnTo>
                    <a:pt x="12261" y="13441"/>
                  </a:lnTo>
                  <a:lnTo>
                    <a:pt x="12271" y="13422"/>
                  </a:lnTo>
                  <a:cubicBezTo>
                    <a:pt x="12280" y="13404"/>
                    <a:pt x="12290" y="13388"/>
                    <a:pt x="12301" y="13373"/>
                  </a:cubicBezTo>
                  <a:lnTo>
                    <a:pt x="12313" y="13356"/>
                  </a:lnTo>
                  <a:lnTo>
                    <a:pt x="12262" y="13315"/>
                  </a:lnTo>
                  <a:cubicBezTo>
                    <a:pt x="12251" y="13306"/>
                    <a:pt x="12248" y="13296"/>
                    <a:pt x="12251" y="13294"/>
                  </a:cubicBezTo>
                  <a:cubicBezTo>
                    <a:pt x="12257" y="13294"/>
                    <a:pt x="12264" y="13296"/>
                    <a:pt x="12273" y="13302"/>
                  </a:cubicBezTo>
                  <a:lnTo>
                    <a:pt x="12324" y="13343"/>
                  </a:lnTo>
                  <a:lnTo>
                    <a:pt x="12338" y="13327"/>
                  </a:lnTo>
                  <a:cubicBezTo>
                    <a:pt x="12351" y="13314"/>
                    <a:pt x="12363" y="13301"/>
                    <a:pt x="12380" y="13288"/>
                  </a:cubicBezTo>
                  <a:lnTo>
                    <a:pt x="12398" y="13274"/>
                  </a:lnTo>
                  <a:lnTo>
                    <a:pt x="12358" y="13221"/>
                  </a:lnTo>
                  <a:cubicBezTo>
                    <a:pt x="12351" y="13210"/>
                    <a:pt x="12351" y="13199"/>
                    <a:pt x="12352" y="13198"/>
                  </a:cubicBezTo>
                  <a:cubicBezTo>
                    <a:pt x="12356" y="13198"/>
                    <a:pt x="12364" y="13201"/>
                    <a:pt x="12372" y="13212"/>
                  </a:cubicBezTo>
                  <a:lnTo>
                    <a:pt x="12411" y="13265"/>
                  </a:lnTo>
                  <a:lnTo>
                    <a:pt x="12430" y="13253"/>
                  </a:lnTo>
                  <a:cubicBezTo>
                    <a:pt x="12448" y="13241"/>
                    <a:pt x="12463" y="13232"/>
                    <a:pt x="12479" y="13226"/>
                  </a:cubicBezTo>
                  <a:lnTo>
                    <a:pt x="12499" y="13216"/>
                  </a:lnTo>
                  <a:lnTo>
                    <a:pt x="12475" y="13156"/>
                  </a:lnTo>
                  <a:cubicBezTo>
                    <a:pt x="12470" y="13142"/>
                    <a:pt x="12473" y="13132"/>
                    <a:pt x="12474" y="13131"/>
                  </a:cubicBezTo>
                  <a:lnTo>
                    <a:pt x="12474" y="13131"/>
                  </a:lnTo>
                  <a:cubicBezTo>
                    <a:pt x="12477" y="13131"/>
                    <a:pt x="12486" y="13136"/>
                    <a:pt x="12491" y="13149"/>
                  </a:cubicBezTo>
                  <a:lnTo>
                    <a:pt x="12515" y="13210"/>
                  </a:lnTo>
                  <a:lnTo>
                    <a:pt x="12534" y="13204"/>
                  </a:lnTo>
                  <a:cubicBezTo>
                    <a:pt x="12553" y="13198"/>
                    <a:pt x="12571" y="13193"/>
                    <a:pt x="12591" y="13190"/>
                  </a:cubicBezTo>
                  <a:lnTo>
                    <a:pt x="12612" y="13186"/>
                  </a:lnTo>
                  <a:lnTo>
                    <a:pt x="12606" y="13121"/>
                  </a:lnTo>
                  <a:cubicBezTo>
                    <a:pt x="12605" y="13106"/>
                    <a:pt x="12610" y="13098"/>
                    <a:pt x="12611" y="13096"/>
                  </a:cubicBezTo>
                  <a:close/>
                  <a:moveTo>
                    <a:pt x="13324" y="14170"/>
                  </a:moveTo>
                  <a:cubicBezTo>
                    <a:pt x="13326" y="14172"/>
                    <a:pt x="13328" y="14174"/>
                    <a:pt x="13329" y="14176"/>
                  </a:cubicBezTo>
                  <a:cubicBezTo>
                    <a:pt x="13327" y="14174"/>
                    <a:pt x="13325" y="14172"/>
                    <a:pt x="13324" y="14170"/>
                  </a:cubicBezTo>
                  <a:close/>
                  <a:moveTo>
                    <a:pt x="9118" y="14107"/>
                  </a:moveTo>
                  <a:cubicBezTo>
                    <a:pt x="9127" y="14112"/>
                    <a:pt x="9135" y="14117"/>
                    <a:pt x="9145" y="14121"/>
                  </a:cubicBezTo>
                  <a:cubicBezTo>
                    <a:pt x="9142" y="14124"/>
                    <a:pt x="9137" y="14127"/>
                    <a:pt x="9135" y="14132"/>
                  </a:cubicBezTo>
                  <a:cubicBezTo>
                    <a:pt x="9125" y="14147"/>
                    <a:pt x="9118" y="14165"/>
                    <a:pt x="9113" y="14184"/>
                  </a:cubicBezTo>
                  <a:cubicBezTo>
                    <a:pt x="9106" y="14179"/>
                    <a:pt x="9100" y="14174"/>
                    <a:pt x="9094" y="14170"/>
                  </a:cubicBezTo>
                  <a:cubicBezTo>
                    <a:pt x="9088" y="14165"/>
                    <a:pt x="9079" y="14161"/>
                    <a:pt x="9073" y="14158"/>
                  </a:cubicBezTo>
                  <a:cubicBezTo>
                    <a:pt x="9089" y="14145"/>
                    <a:pt x="9104" y="14133"/>
                    <a:pt x="9114" y="14117"/>
                  </a:cubicBezTo>
                  <a:cubicBezTo>
                    <a:pt x="9115" y="14114"/>
                    <a:pt x="9116" y="14112"/>
                    <a:pt x="9118" y="14107"/>
                  </a:cubicBezTo>
                  <a:close/>
                  <a:moveTo>
                    <a:pt x="20474" y="14171"/>
                  </a:moveTo>
                  <a:cubicBezTo>
                    <a:pt x="20472" y="14175"/>
                    <a:pt x="20472" y="14179"/>
                    <a:pt x="20469" y="14184"/>
                  </a:cubicBezTo>
                  <a:cubicBezTo>
                    <a:pt x="20471" y="14180"/>
                    <a:pt x="20472" y="14175"/>
                    <a:pt x="20474" y="14171"/>
                  </a:cubicBezTo>
                  <a:close/>
                  <a:moveTo>
                    <a:pt x="2108" y="12877"/>
                  </a:moveTo>
                  <a:lnTo>
                    <a:pt x="3409" y="14177"/>
                  </a:lnTo>
                  <a:lnTo>
                    <a:pt x="3400" y="14185"/>
                  </a:lnTo>
                  <a:lnTo>
                    <a:pt x="2100" y="12884"/>
                  </a:lnTo>
                  <a:lnTo>
                    <a:pt x="2108" y="12877"/>
                  </a:lnTo>
                  <a:close/>
                  <a:moveTo>
                    <a:pt x="5707" y="14168"/>
                  </a:moveTo>
                  <a:lnTo>
                    <a:pt x="5707" y="14185"/>
                  </a:lnTo>
                  <a:lnTo>
                    <a:pt x="5014" y="14185"/>
                  </a:lnTo>
                  <a:lnTo>
                    <a:pt x="5014" y="14168"/>
                  </a:lnTo>
                  <a:close/>
                  <a:moveTo>
                    <a:pt x="8630" y="13922"/>
                  </a:moveTo>
                  <a:cubicBezTo>
                    <a:pt x="8634" y="13923"/>
                    <a:pt x="8636" y="13924"/>
                    <a:pt x="8641" y="13925"/>
                  </a:cubicBezTo>
                  <a:lnTo>
                    <a:pt x="8381" y="14185"/>
                  </a:lnTo>
                  <a:lnTo>
                    <a:pt x="8373" y="14177"/>
                  </a:lnTo>
                  <a:lnTo>
                    <a:pt x="8630" y="13922"/>
                  </a:lnTo>
                  <a:close/>
                  <a:moveTo>
                    <a:pt x="2098" y="12946"/>
                  </a:moveTo>
                  <a:lnTo>
                    <a:pt x="3339" y="14186"/>
                  </a:lnTo>
                  <a:lnTo>
                    <a:pt x="3327" y="14198"/>
                  </a:lnTo>
                  <a:lnTo>
                    <a:pt x="2086" y="12958"/>
                  </a:lnTo>
                  <a:lnTo>
                    <a:pt x="2098" y="12946"/>
                  </a:lnTo>
                  <a:close/>
                  <a:moveTo>
                    <a:pt x="8685" y="13945"/>
                  </a:moveTo>
                  <a:lnTo>
                    <a:pt x="8701" y="13953"/>
                  </a:lnTo>
                  <a:lnTo>
                    <a:pt x="8456" y="14198"/>
                  </a:lnTo>
                  <a:lnTo>
                    <a:pt x="8444" y="14186"/>
                  </a:lnTo>
                  <a:lnTo>
                    <a:pt x="8685" y="13945"/>
                  </a:lnTo>
                  <a:close/>
                  <a:moveTo>
                    <a:pt x="13338" y="14185"/>
                  </a:moveTo>
                  <a:cubicBezTo>
                    <a:pt x="13341" y="14192"/>
                    <a:pt x="13344" y="14198"/>
                    <a:pt x="13347" y="14206"/>
                  </a:cubicBezTo>
                  <a:cubicBezTo>
                    <a:pt x="13344" y="14200"/>
                    <a:pt x="13341" y="14192"/>
                    <a:pt x="13338" y="14185"/>
                  </a:cubicBezTo>
                  <a:close/>
                  <a:moveTo>
                    <a:pt x="20652" y="14200"/>
                  </a:moveTo>
                  <a:cubicBezTo>
                    <a:pt x="20653" y="14203"/>
                    <a:pt x="20652" y="14206"/>
                    <a:pt x="20652" y="14207"/>
                  </a:cubicBezTo>
                  <a:lnTo>
                    <a:pt x="20652" y="14200"/>
                  </a:lnTo>
                  <a:close/>
                  <a:moveTo>
                    <a:pt x="5705" y="14230"/>
                  </a:moveTo>
                  <a:lnTo>
                    <a:pt x="5705" y="14240"/>
                  </a:lnTo>
                  <a:lnTo>
                    <a:pt x="4971" y="14240"/>
                  </a:lnTo>
                  <a:lnTo>
                    <a:pt x="4971" y="14230"/>
                  </a:lnTo>
                  <a:close/>
                  <a:moveTo>
                    <a:pt x="9288" y="14212"/>
                  </a:moveTo>
                  <a:cubicBezTo>
                    <a:pt x="9292" y="14212"/>
                    <a:pt x="9294" y="14213"/>
                    <a:pt x="9298" y="14214"/>
                  </a:cubicBezTo>
                  <a:cubicBezTo>
                    <a:pt x="9305" y="14219"/>
                    <a:pt x="9309" y="14230"/>
                    <a:pt x="9304" y="14237"/>
                  </a:cubicBezTo>
                  <a:cubicBezTo>
                    <a:pt x="9301" y="14242"/>
                    <a:pt x="9295" y="14244"/>
                    <a:pt x="9290" y="14244"/>
                  </a:cubicBezTo>
                  <a:cubicBezTo>
                    <a:pt x="9288" y="14244"/>
                    <a:pt x="9284" y="14243"/>
                    <a:pt x="9282" y="14242"/>
                  </a:cubicBezTo>
                  <a:cubicBezTo>
                    <a:pt x="9278" y="14239"/>
                    <a:pt x="9273" y="14235"/>
                    <a:pt x="9273" y="14230"/>
                  </a:cubicBezTo>
                  <a:cubicBezTo>
                    <a:pt x="9271" y="14226"/>
                    <a:pt x="9271" y="14222"/>
                    <a:pt x="9273" y="14219"/>
                  </a:cubicBezTo>
                  <a:cubicBezTo>
                    <a:pt x="9277" y="14214"/>
                    <a:pt x="9282" y="14212"/>
                    <a:pt x="9288" y="14212"/>
                  </a:cubicBezTo>
                  <a:close/>
                  <a:moveTo>
                    <a:pt x="12670" y="12993"/>
                  </a:moveTo>
                  <a:cubicBezTo>
                    <a:pt x="12872" y="12993"/>
                    <a:pt x="13063" y="13090"/>
                    <a:pt x="13182" y="13252"/>
                  </a:cubicBezTo>
                  <a:cubicBezTo>
                    <a:pt x="13282" y="13389"/>
                    <a:pt x="13323" y="13555"/>
                    <a:pt x="13297" y="13722"/>
                  </a:cubicBezTo>
                  <a:cubicBezTo>
                    <a:pt x="13283" y="13805"/>
                    <a:pt x="13255" y="13881"/>
                    <a:pt x="13214" y="13949"/>
                  </a:cubicBezTo>
                  <a:cubicBezTo>
                    <a:pt x="13206" y="13949"/>
                    <a:pt x="13200" y="13949"/>
                    <a:pt x="13192" y="13950"/>
                  </a:cubicBezTo>
                  <a:cubicBezTo>
                    <a:pt x="13171" y="13954"/>
                    <a:pt x="13149" y="13966"/>
                    <a:pt x="13127" y="13980"/>
                  </a:cubicBezTo>
                  <a:cubicBezTo>
                    <a:pt x="13130" y="13971"/>
                    <a:pt x="13132" y="13964"/>
                    <a:pt x="13130" y="13954"/>
                  </a:cubicBezTo>
                  <a:cubicBezTo>
                    <a:pt x="13129" y="13936"/>
                    <a:pt x="13117" y="13917"/>
                    <a:pt x="13100" y="13905"/>
                  </a:cubicBezTo>
                  <a:lnTo>
                    <a:pt x="13081" y="13890"/>
                  </a:lnTo>
                  <a:cubicBezTo>
                    <a:pt x="13086" y="13885"/>
                    <a:pt x="13089" y="13878"/>
                    <a:pt x="13092" y="13871"/>
                  </a:cubicBezTo>
                  <a:lnTo>
                    <a:pt x="13113" y="13881"/>
                  </a:lnTo>
                  <a:cubicBezTo>
                    <a:pt x="13124" y="13886"/>
                    <a:pt x="13136" y="13888"/>
                    <a:pt x="13147" y="13888"/>
                  </a:cubicBezTo>
                  <a:cubicBezTo>
                    <a:pt x="13170" y="13888"/>
                    <a:pt x="13191" y="13877"/>
                    <a:pt x="13200" y="13859"/>
                  </a:cubicBezTo>
                  <a:cubicBezTo>
                    <a:pt x="13211" y="13832"/>
                    <a:pt x="13192" y="13797"/>
                    <a:pt x="13156" y="13781"/>
                  </a:cubicBezTo>
                  <a:lnTo>
                    <a:pt x="13135" y="13773"/>
                  </a:lnTo>
                  <a:cubicBezTo>
                    <a:pt x="13137" y="13766"/>
                    <a:pt x="13139" y="13759"/>
                    <a:pt x="13140" y="13753"/>
                  </a:cubicBezTo>
                  <a:lnTo>
                    <a:pt x="13164" y="13757"/>
                  </a:lnTo>
                  <a:cubicBezTo>
                    <a:pt x="13168" y="13758"/>
                    <a:pt x="13172" y="13758"/>
                    <a:pt x="13176" y="13758"/>
                  </a:cubicBezTo>
                  <a:cubicBezTo>
                    <a:pt x="13209" y="13758"/>
                    <a:pt x="13236" y="13740"/>
                    <a:pt x="13240" y="13715"/>
                  </a:cubicBezTo>
                  <a:cubicBezTo>
                    <a:pt x="13244" y="13684"/>
                    <a:pt x="13217" y="13657"/>
                    <a:pt x="13179" y="13652"/>
                  </a:cubicBezTo>
                  <a:lnTo>
                    <a:pt x="13156" y="13647"/>
                  </a:lnTo>
                  <a:cubicBezTo>
                    <a:pt x="13156" y="13641"/>
                    <a:pt x="13156" y="13633"/>
                    <a:pt x="13158" y="13626"/>
                  </a:cubicBezTo>
                  <a:lnTo>
                    <a:pt x="13181" y="13623"/>
                  </a:lnTo>
                  <a:cubicBezTo>
                    <a:pt x="13203" y="13621"/>
                    <a:pt x="13222" y="13612"/>
                    <a:pt x="13233" y="13597"/>
                  </a:cubicBezTo>
                  <a:cubicBezTo>
                    <a:pt x="13241" y="13586"/>
                    <a:pt x="13245" y="13575"/>
                    <a:pt x="13244" y="13562"/>
                  </a:cubicBezTo>
                  <a:cubicBezTo>
                    <a:pt x="13240" y="13535"/>
                    <a:pt x="13214" y="13515"/>
                    <a:pt x="13179" y="13515"/>
                  </a:cubicBezTo>
                  <a:cubicBezTo>
                    <a:pt x="13176" y="13515"/>
                    <a:pt x="13172" y="13515"/>
                    <a:pt x="13169" y="13516"/>
                  </a:cubicBezTo>
                  <a:lnTo>
                    <a:pt x="13146" y="13518"/>
                  </a:lnTo>
                  <a:cubicBezTo>
                    <a:pt x="13145" y="13511"/>
                    <a:pt x="13144" y="13505"/>
                    <a:pt x="13140" y="13499"/>
                  </a:cubicBezTo>
                  <a:lnTo>
                    <a:pt x="13162" y="13490"/>
                  </a:lnTo>
                  <a:cubicBezTo>
                    <a:pt x="13182" y="13483"/>
                    <a:pt x="13198" y="13468"/>
                    <a:pt x="13206" y="13451"/>
                  </a:cubicBezTo>
                  <a:cubicBezTo>
                    <a:pt x="13211" y="13439"/>
                    <a:pt x="13211" y="13426"/>
                    <a:pt x="13207" y="13415"/>
                  </a:cubicBezTo>
                  <a:cubicBezTo>
                    <a:pt x="13199" y="13396"/>
                    <a:pt x="13177" y="13385"/>
                    <a:pt x="13152" y="13385"/>
                  </a:cubicBezTo>
                  <a:cubicBezTo>
                    <a:pt x="13142" y="13385"/>
                    <a:pt x="13132" y="13387"/>
                    <a:pt x="13123" y="13390"/>
                  </a:cubicBezTo>
                  <a:lnTo>
                    <a:pt x="13101" y="13399"/>
                  </a:lnTo>
                  <a:cubicBezTo>
                    <a:pt x="13098" y="13391"/>
                    <a:pt x="13095" y="13386"/>
                    <a:pt x="13091" y="13380"/>
                  </a:cubicBezTo>
                  <a:lnTo>
                    <a:pt x="13109" y="13367"/>
                  </a:lnTo>
                  <a:cubicBezTo>
                    <a:pt x="13127" y="13353"/>
                    <a:pt x="13138" y="13336"/>
                    <a:pt x="13143" y="13317"/>
                  </a:cubicBezTo>
                  <a:cubicBezTo>
                    <a:pt x="13145" y="13305"/>
                    <a:pt x="13140" y="13291"/>
                    <a:pt x="13134" y="13283"/>
                  </a:cubicBezTo>
                  <a:cubicBezTo>
                    <a:pt x="13125" y="13270"/>
                    <a:pt x="13110" y="13264"/>
                    <a:pt x="13093" y="13264"/>
                  </a:cubicBezTo>
                  <a:cubicBezTo>
                    <a:pt x="13078" y="13264"/>
                    <a:pt x="13060" y="13269"/>
                    <a:pt x="13046" y="13279"/>
                  </a:cubicBezTo>
                  <a:lnTo>
                    <a:pt x="13028" y="13292"/>
                  </a:lnTo>
                  <a:cubicBezTo>
                    <a:pt x="13022" y="13288"/>
                    <a:pt x="13018" y="13283"/>
                    <a:pt x="13013" y="13276"/>
                  </a:cubicBezTo>
                  <a:lnTo>
                    <a:pt x="13028" y="13258"/>
                  </a:lnTo>
                  <a:cubicBezTo>
                    <a:pt x="13040" y="13241"/>
                    <a:pt x="13049" y="13221"/>
                    <a:pt x="13046" y="13202"/>
                  </a:cubicBezTo>
                  <a:cubicBezTo>
                    <a:pt x="13044" y="13190"/>
                    <a:pt x="13038" y="13178"/>
                    <a:pt x="13029" y="13171"/>
                  </a:cubicBezTo>
                  <a:cubicBezTo>
                    <a:pt x="13021" y="13165"/>
                    <a:pt x="13011" y="13162"/>
                    <a:pt x="13001" y="13162"/>
                  </a:cubicBezTo>
                  <a:cubicBezTo>
                    <a:pt x="12981" y="13162"/>
                    <a:pt x="12958" y="13172"/>
                    <a:pt x="12943" y="13191"/>
                  </a:cubicBezTo>
                  <a:lnTo>
                    <a:pt x="12928" y="13210"/>
                  </a:lnTo>
                  <a:cubicBezTo>
                    <a:pt x="12923" y="13206"/>
                    <a:pt x="12917" y="13202"/>
                    <a:pt x="12912" y="13199"/>
                  </a:cubicBezTo>
                  <a:lnTo>
                    <a:pt x="12921" y="13178"/>
                  </a:lnTo>
                  <a:cubicBezTo>
                    <a:pt x="12927" y="13162"/>
                    <a:pt x="12930" y="13147"/>
                    <a:pt x="12927" y="13131"/>
                  </a:cubicBezTo>
                  <a:cubicBezTo>
                    <a:pt x="12924" y="13112"/>
                    <a:pt x="12914" y="13099"/>
                    <a:pt x="12900" y="13092"/>
                  </a:cubicBezTo>
                  <a:cubicBezTo>
                    <a:pt x="12895" y="13089"/>
                    <a:pt x="12889" y="13088"/>
                    <a:pt x="12884" y="13088"/>
                  </a:cubicBezTo>
                  <a:cubicBezTo>
                    <a:pt x="12860" y="13088"/>
                    <a:pt x="12835" y="13107"/>
                    <a:pt x="12822" y="13134"/>
                  </a:cubicBezTo>
                  <a:lnTo>
                    <a:pt x="12812" y="13156"/>
                  </a:lnTo>
                  <a:cubicBezTo>
                    <a:pt x="12806" y="13153"/>
                    <a:pt x="12800" y="13152"/>
                    <a:pt x="12792" y="13151"/>
                  </a:cubicBezTo>
                  <a:lnTo>
                    <a:pt x="12797" y="13128"/>
                  </a:lnTo>
                  <a:cubicBezTo>
                    <a:pt x="12802" y="13090"/>
                    <a:pt x="12784" y="13055"/>
                    <a:pt x="12754" y="13052"/>
                  </a:cubicBezTo>
                  <a:lnTo>
                    <a:pt x="12748" y="13052"/>
                  </a:lnTo>
                  <a:cubicBezTo>
                    <a:pt x="12721" y="13052"/>
                    <a:pt x="12696" y="13078"/>
                    <a:pt x="12691" y="13112"/>
                  </a:cubicBezTo>
                  <a:lnTo>
                    <a:pt x="12687" y="13135"/>
                  </a:lnTo>
                  <a:cubicBezTo>
                    <a:pt x="12681" y="13135"/>
                    <a:pt x="12673" y="13135"/>
                    <a:pt x="12666" y="13133"/>
                  </a:cubicBezTo>
                  <a:lnTo>
                    <a:pt x="12664" y="13111"/>
                  </a:lnTo>
                  <a:cubicBezTo>
                    <a:pt x="12660" y="13075"/>
                    <a:pt x="12636" y="13047"/>
                    <a:pt x="12603" y="13047"/>
                  </a:cubicBezTo>
                  <a:cubicBezTo>
                    <a:pt x="12591" y="13048"/>
                    <a:pt x="12579" y="13056"/>
                    <a:pt x="12571" y="13066"/>
                  </a:cubicBezTo>
                  <a:cubicBezTo>
                    <a:pt x="12559" y="13080"/>
                    <a:pt x="12554" y="13101"/>
                    <a:pt x="12557" y="13122"/>
                  </a:cubicBezTo>
                  <a:lnTo>
                    <a:pt x="12559" y="13146"/>
                  </a:lnTo>
                  <a:cubicBezTo>
                    <a:pt x="12553" y="13147"/>
                    <a:pt x="12547" y="13148"/>
                    <a:pt x="12539" y="13151"/>
                  </a:cubicBezTo>
                  <a:lnTo>
                    <a:pt x="12532" y="13130"/>
                  </a:lnTo>
                  <a:cubicBezTo>
                    <a:pt x="12521" y="13100"/>
                    <a:pt x="12495" y="13082"/>
                    <a:pt x="12472" y="13082"/>
                  </a:cubicBezTo>
                  <a:cubicBezTo>
                    <a:pt x="12467" y="13082"/>
                    <a:pt x="12462" y="13082"/>
                    <a:pt x="12457" y="13084"/>
                  </a:cubicBezTo>
                  <a:cubicBezTo>
                    <a:pt x="12444" y="13089"/>
                    <a:pt x="12436" y="13098"/>
                    <a:pt x="12431" y="13110"/>
                  </a:cubicBezTo>
                  <a:cubicBezTo>
                    <a:pt x="12422" y="13127"/>
                    <a:pt x="12423" y="13148"/>
                    <a:pt x="12431" y="13168"/>
                  </a:cubicBezTo>
                  <a:lnTo>
                    <a:pt x="12438" y="13189"/>
                  </a:lnTo>
                  <a:cubicBezTo>
                    <a:pt x="12433" y="13191"/>
                    <a:pt x="12427" y="13195"/>
                    <a:pt x="12420" y="13199"/>
                  </a:cubicBezTo>
                  <a:lnTo>
                    <a:pt x="12406" y="13180"/>
                  </a:lnTo>
                  <a:cubicBezTo>
                    <a:pt x="12391" y="13160"/>
                    <a:pt x="12368" y="13148"/>
                    <a:pt x="12347" y="13148"/>
                  </a:cubicBezTo>
                  <a:cubicBezTo>
                    <a:pt x="12338" y="13148"/>
                    <a:pt x="12329" y="13151"/>
                    <a:pt x="12322" y="13156"/>
                  </a:cubicBezTo>
                  <a:cubicBezTo>
                    <a:pt x="12312" y="13162"/>
                    <a:pt x="12305" y="13174"/>
                    <a:pt x="12304" y="13187"/>
                  </a:cubicBezTo>
                  <a:cubicBezTo>
                    <a:pt x="12301" y="13206"/>
                    <a:pt x="12306" y="13227"/>
                    <a:pt x="12320" y="13244"/>
                  </a:cubicBezTo>
                  <a:lnTo>
                    <a:pt x="12333" y="13263"/>
                  </a:lnTo>
                  <a:cubicBezTo>
                    <a:pt x="12327" y="13268"/>
                    <a:pt x="12322" y="13271"/>
                    <a:pt x="12317" y="13276"/>
                  </a:cubicBezTo>
                  <a:lnTo>
                    <a:pt x="12299" y="13263"/>
                  </a:lnTo>
                  <a:cubicBezTo>
                    <a:pt x="12284" y="13250"/>
                    <a:pt x="12266" y="13244"/>
                    <a:pt x="12249" y="13244"/>
                  </a:cubicBezTo>
                  <a:cubicBezTo>
                    <a:pt x="12233" y="13244"/>
                    <a:pt x="12219" y="13250"/>
                    <a:pt x="12210" y="13260"/>
                  </a:cubicBezTo>
                  <a:cubicBezTo>
                    <a:pt x="12202" y="13270"/>
                    <a:pt x="12200" y="13284"/>
                    <a:pt x="12201" y="13296"/>
                  </a:cubicBezTo>
                  <a:cubicBezTo>
                    <a:pt x="12202" y="13315"/>
                    <a:pt x="12215" y="13333"/>
                    <a:pt x="12231" y="13347"/>
                  </a:cubicBezTo>
                  <a:lnTo>
                    <a:pt x="12249" y="13361"/>
                  </a:lnTo>
                  <a:cubicBezTo>
                    <a:pt x="12246" y="13366"/>
                    <a:pt x="12243" y="13373"/>
                    <a:pt x="12239" y="13380"/>
                  </a:cubicBezTo>
                  <a:lnTo>
                    <a:pt x="12218" y="13370"/>
                  </a:lnTo>
                  <a:cubicBezTo>
                    <a:pt x="12207" y="13365"/>
                    <a:pt x="12195" y="13363"/>
                    <a:pt x="12184" y="13363"/>
                  </a:cubicBezTo>
                  <a:cubicBezTo>
                    <a:pt x="12161" y="13363"/>
                    <a:pt x="12140" y="13373"/>
                    <a:pt x="12132" y="13391"/>
                  </a:cubicBezTo>
                  <a:cubicBezTo>
                    <a:pt x="12121" y="13419"/>
                    <a:pt x="12139" y="13453"/>
                    <a:pt x="12174" y="13469"/>
                  </a:cubicBezTo>
                  <a:lnTo>
                    <a:pt x="12196" y="13479"/>
                  </a:lnTo>
                  <a:cubicBezTo>
                    <a:pt x="12194" y="13485"/>
                    <a:pt x="12191" y="13491"/>
                    <a:pt x="12190" y="13498"/>
                  </a:cubicBezTo>
                  <a:lnTo>
                    <a:pt x="12168" y="13495"/>
                  </a:lnTo>
                  <a:cubicBezTo>
                    <a:pt x="12163" y="13494"/>
                    <a:pt x="12157" y="13493"/>
                    <a:pt x="12152" y="13493"/>
                  </a:cubicBezTo>
                  <a:cubicBezTo>
                    <a:pt x="12121" y="13493"/>
                    <a:pt x="12095" y="13511"/>
                    <a:pt x="12091" y="13537"/>
                  </a:cubicBezTo>
                  <a:cubicBezTo>
                    <a:pt x="12086" y="13566"/>
                    <a:pt x="12114" y="13595"/>
                    <a:pt x="12152" y="13601"/>
                  </a:cubicBezTo>
                  <a:lnTo>
                    <a:pt x="12174" y="13605"/>
                  </a:lnTo>
                  <a:lnTo>
                    <a:pt x="12174" y="13626"/>
                  </a:lnTo>
                  <a:lnTo>
                    <a:pt x="12152" y="13629"/>
                  </a:lnTo>
                  <a:cubicBezTo>
                    <a:pt x="12130" y="13632"/>
                    <a:pt x="12111" y="13640"/>
                    <a:pt x="12100" y="13655"/>
                  </a:cubicBezTo>
                  <a:cubicBezTo>
                    <a:pt x="12091" y="13665"/>
                    <a:pt x="12088" y="13678"/>
                    <a:pt x="12089" y="13690"/>
                  </a:cubicBezTo>
                  <a:cubicBezTo>
                    <a:pt x="12091" y="13716"/>
                    <a:pt x="12118" y="13737"/>
                    <a:pt x="12154" y="13737"/>
                  </a:cubicBezTo>
                  <a:cubicBezTo>
                    <a:pt x="12157" y="13737"/>
                    <a:pt x="12161" y="13736"/>
                    <a:pt x="12164" y="13736"/>
                  </a:cubicBezTo>
                  <a:lnTo>
                    <a:pt x="12188" y="13733"/>
                  </a:lnTo>
                  <a:cubicBezTo>
                    <a:pt x="12189" y="13739"/>
                    <a:pt x="12190" y="13746"/>
                    <a:pt x="12193" y="13753"/>
                  </a:cubicBezTo>
                  <a:lnTo>
                    <a:pt x="12172" y="13760"/>
                  </a:lnTo>
                  <a:cubicBezTo>
                    <a:pt x="12152" y="13769"/>
                    <a:pt x="12135" y="13784"/>
                    <a:pt x="12128" y="13800"/>
                  </a:cubicBezTo>
                  <a:cubicBezTo>
                    <a:pt x="12123" y="13812"/>
                    <a:pt x="12123" y="13825"/>
                    <a:pt x="12127" y="13836"/>
                  </a:cubicBezTo>
                  <a:cubicBezTo>
                    <a:pt x="12134" y="13856"/>
                    <a:pt x="12155" y="13867"/>
                    <a:pt x="12180" y="13867"/>
                  </a:cubicBezTo>
                  <a:cubicBezTo>
                    <a:pt x="12190" y="13867"/>
                    <a:pt x="12201" y="13865"/>
                    <a:pt x="12211" y="13861"/>
                  </a:cubicBezTo>
                  <a:lnTo>
                    <a:pt x="12232" y="13853"/>
                  </a:lnTo>
                  <a:cubicBezTo>
                    <a:pt x="12236" y="13858"/>
                    <a:pt x="12239" y="13865"/>
                    <a:pt x="12243" y="13871"/>
                  </a:cubicBezTo>
                  <a:lnTo>
                    <a:pt x="12225" y="13885"/>
                  </a:lnTo>
                  <a:cubicBezTo>
                    <a:pt x="12193" y="13907"/>
                    <a:pt x="12183" y="13945"/>
                    <a:pt x="12201" y="13969"/>
                  </a:cubicBezTo>
                  <a:cubicBezTo>
                    <a:pt x="12210" y="13981"/>
                    <a:pt x="12225" y="13987"/>
                    <a:pt x="12242" y="13987"/>
                  </a:cubicBezTo>
                  <a:cubicBezTo>
                    <a:pt x="12257" y="13987"/>
                    <a:pt x="12275" y="13982"/>
                    <a:pt x="12289" y="13971"/>
                  </a:cubicBezTo>
                  <a:lnTo>
                    <a:pt x="12307" y="13959"/>
                  </a:lnTo>
                  <a:cubicBezTo>
                    <a:pt x="12313" y="13964"/>
                    <a:pt x="12317" y="13969"/>
                    <a:pt x="12322" y="13974"/>
                  </a:cubicBezTo>
                  <a:lnTo>
                    <a:pt x="12307" y="13992"/>
                  </a:lnTo>
                  <a:cubicBezTo>
                    <a:pt x="12295" y="14009"/>
                    <a:pt x="12286" y="14029"/>
                    <a:pt x="12289" y="14048"/>
                  </a:cubicBezTo>
                  <a:cubicBezTo>
                    <a:pt x="12290" y="14061"/>
                    <a:pt x="12297" y="14074"/>
                    <a:pt x="12306" y="14080"/>
                  </a:cubicBezTo>
                  <a:cubicBezTo>
                    <a:pt x="12314" y="14086"/>
                    <a:pt x="12324" y="14089"/>
                    <a:pt x="12335" y="14089"/>
                  </a:cubicBezTo>
                  <a:cubicBezTo>
                    <a:pt x="12355" y="14089"/>
                    <a:pt x="12377" y="14079"/>
                    <a:pt x="12392" y="14060"/>
                  </a:cubicBezTo>
                  <a:lnTo>
                    <a:pt x="12406" y="14042"/>
                  </a:lnTo>
                  <a:cubicBezTo>
                    <a:pt x="12412" y="14045"/>
                    <a:pt x="12418" y="14049"/>
                    <a:pt x="12425" y="14052"/>
                  </a:cubicBezTo>
                  <a:lnTo>
                    <a:pt x="12416" y="14074"/>
                  </a:lnTo>
                  <a:cubicBezTo>
                    <a:pt x="12400" y="14108"/>
                    <a:pt x="12410" y="14147"/>
                    <a:pt x="12437" y="14159"/>
                  </a:cubicBezTo>
                  <a:cubicBezTo>
                    <a:pt x="12442" y="14161"/>
                    <a:pt x="12448" y="14162"/>
                    <a:pt x="12453" y="14162"/>
                  </a:cubicBezTo>
                  <a:cubicBezTo>
                    <a:pt x="12476" y="14162"/>
                    <a:pt x="12502" y="14144"/>
                    <a:pt x="12513" y="14117"/>
                  </a:cubicBezTo>
                  <a:lnTo>
                    <a:pt x="12522" y="14096"/>
                  </a:lnTo>
                  <a:cubicBezTo>
                    <a:pt x="12529" y="14097"/>
                    <a:pt x="12536" y="14099"/>
                    <a:pt x="12543" y="14101"/>
                  </a:cubicBezTo>
                  <a:lnTo>
                    <a:pt x="12538" y="14123"/>
                  </a:lnTo>
                  <a:cubicBezTo>
                    <a:pt x="12534" y="14144"/>
                    <a:pt x="12539" y="14165"/>
                    <a:pt x="12550" y="14181"/>
                  </a:cubicBezTo>
                  <a:cubicBezTo>
                    <a:pt x="12558" y="14192"/>
                    <a:pt x="12569" y="14198"/>
                    <a:pt x="12580" y="14201"/>
                  </a:cubicBezTo>
                  <a:lnTo>
                    <a:pt x="12587" y="14201"/>
                  </a:lnTo>
                  <a:cubicBezTo>
                    <a:pt x="12615" y="14201"/>
                    <a:pt x="12638" y="14176"/>
                    <a:pt x="12645" y="14140"/>
                  </a:cubicBezTo>
                  <a:lnTo>
                    <a:pt x="12649" y="14118"/>
                  </a:lnTo>
                  <a:lnTo>
                    <a:pt x="12670" y="14118"/>
                  </a:lnTo>
                  <a:lnTo>
                    <a:pt x="12673" y="14140"/>
                  </a:lnTo>
                  <a:cubicBezTo>
                    <a:pt x="12676" y="14176"/>
                    <a:pt x="12701" y="14203"/>
                    <a:pt x="12729" y="14203"/>
                  </a:cubicBezTo>
                  <a:lnTo>
                    <a:pt x="12733" y="14203"/>
                  </a:lnTo>
                  <a:cubicBezTo>
                    <a:pt x="12745" y="14202"/>
                    <a:pt x="12758" y="14196"/>
                    <a:pt x="12765" y="14186"/>
                  </a:cubicBezTo>
                  <a:cubicBezTo>
                    <a:pt x="12777" y="14172"/>
                    <a:pt x="12782" y="14151"/>
                    <a:pt x="12780" y="14129"/>
                  </a:cubicBezTo>
                  <a:lnTo>
                    <a:pt x="12777" y="14107"/>
                  </a:lnTo>
                  <a:cubicBezTo>
                    <a:pt x="12784" y="14106"/>
                    <a:pt x="12790" y="14104"/>
                    <a:pt x="12797" y="14102"/>
                  </a:cubicBezTo>
                  <a:lnTo>
                    <a:pt x="12805" y="14123"/>
                  </a:lnTo>
                  <a:cubicBezTo>
                    <a:pt x="12817" y="14153"/>
                    <a:pt x="12840" y="14171"/>
                    <a:pt x="12864" y="14171"/>
                  </a:cubicBezTo>
                  <a:cubicBezTo>
                    <a:pt x="12850" y="14179"/>
                    <a:pt x="12839" y="14185"/>
                    <a:pt x="12827" y="14191"/>
                  </a:cubicBezTo>
                  <a:cubicBezTo>
                    <a:pt x="12773" y="14214"/>
                    <a:pt x="12706" y="14223"/>
                    <a:pt x="12640" y="14234"/>
                  </a:cubicBezTo>
                  <a:lnTo>
                    <a:pt x="12603" y="14239"/>
                  </a:lnTo>
                  <a:cubicBezTo>
                    <a:pt x="12587" y="14241"/>
                    <a:pt x="12573" y="14244"/>
                    <a:pt x="12557" y="14246"/>
                  </a:cubicBezTo>
                  <a:cubicBezTo>
                    <a:pt x="12399" y="14218"/>
                    <a:pt x="12257" y="14132"/>
                    <a:pt x="12160" y="14000"/>
                  </a:cubicBezTo>
                  <a:cubicBezTo>
                    <a:pt x="12060" y="13864"/>
                    <a:pt x="12019" y="13696"/>
                    <a:pt x="12046" y="13528"/>
                  </a:cubicBezTo>
                  <a:cubicBezTo>
                    <a:pt x="12072" y="13361"/>
                    <a:pt x="12162" y="13215"/>
                    <a:pt x="12297" y="13115"/>
                  </a:cubicBezTo>
                  <a:cubicBezTo>
                    <a:pt x="12406" y="13034"/>
                    <a:pt x="12536" y="12993"/>
                    <a:pt x="12670" y="12993"/>
                  </a:cubicBezTo>
                  <a:close/>
                  <a:moveTo>
                    <a:pt x="9881" y="10997"/>
                  </a:moveTo>
                  <a:cubicBezTo>
                    <a:pt x="10398" y="10997"/>
                    <a:pt x="10888" y="11247"/>
                    <a:pt x="11194" y="11664"/>
                  </a:cubicBezTo>
                  <a:cubicBezTo>
                    <a:pt x="11723" y="12386"/>
                    <a:pt x="11566" y="13405"/>
                    <a:pt x="10843" y="13934"/>
                  </a:cubicBezTo>
                  <a:cubicBezTo>
                    <a:pt x="10561" y="14140"/>
                    <a:pt x="10231" y="14249"/>
                    <a:pt x="9884" y="14249"/>
                  </a:cubicBezTo>
                  <a:cubicBezTo>
                    <a:pt x="9367" y="14249"/>
                    <a:pt x="8876" y="14001"/>
                    <a:pt x="8571" y="13583"/>
                  </a:cubicBezTo>
                  <a:cubicBezTo>
                    <a:pt x="8315" y="13232"/>
                    <a:pt x="8209" y="12804"/>
                    <a:pt x="8277" y="12374"/>
                  </a:cubicBezTo>
                  <a:cubicBezTo>
                    <a:pt x="8343" y="11945"/>
                    <a:pt x="8573" y="11567"/>
                    <a:pt x="8923" y="11312"/>
                  </a:cubicBezTo>
                  <a:cubicBezTo>
                    <a:pt x="9204" y="11106"/>
                    <a:pt x="9535" y="10997"/>
                    <a:pt x="9881" y="10997"/>
                  </a:cubicBezTo>
                  <a:close/>
                  <a:moveTo>
                    <a:pt x="20556" y="14168"/>
                  </a:moveTo>
                  <a:cubicBezTo>
                    <a:pt x="20558" y="14168"/>
                    <a:pt x="20563" y="14168"/>
                    <a:pt x="20567" y="14170"/>
                  </a:cubicBezTo>
                  <a:cubicBezTo>
                    <a:pt x="20582" y="14172"/>
                    <a:pt x="20594" y="14180"/>
                    <a:pt x="20600" y="14192"/>
                  </a:cubicBezTo>
                  <a:cubicBezTo>
                    <a:pt x="20608" y="14202"/>
                    <a:pt x="20610" y="14213"/>
                    <a:pt x="20608" y="14224"/>
                  </a:cubicBezTo>
                  <a:cubicBezTo>
                    <a:pt x="20603" y="14247"/>
                    <a:pt x="20583" y="14262"/>
                    <a:pt x="20559" y="14262"/>
                  </a:cubicBezTo>
                  <a:cubicBezTo>
                    <a:pt x="20556" y="14262"/>
                    <a:pt x="20553" y="14262"/>
                    <a:pt x="20550" y="14261"/>
                  </a:cubicBezTo>
                  <a:cubicBezTo>
                    <a:pt x="20525" y="14256"/>
                    <a:pt x="20506" y="14232"/>
                    <a:pt x="20509" y="14206"/>
                  </a:cubicBezTo>
                  <a:cubicBezTo>
                    <a:pt x="20511" y="14184"/>
                    <a:pt x="20531" y="14168"/>
                    <a:pt x="20556" y="14168"/>
                  </a:cubicBezTo>
                  <a:close/>
                  <a:moveTo>
                    <a:pt x="8739" y="13981"/>
                  </a:moveTo>
                  <a:lnTo>
                    <a:pt x="8746" y="13989"/>
                  </a:lnTo>
                  <a:lnTo>
                    <a:pt x="8467" y="14269"/>
                  </a:lnTo>
                  <a:lnTo>
                    <a:pt x="8459" y="14260"/>
                  </a:lnTo>
                  <a:lnTo>
                    <a:pt x="8739" y="13981"/>
                  </a:lnTo>
                  <a:close/>
                  <a:moveTo>
                    <a:pt x="2023" y="12961"/>
                  </a:moveTo>
                  <a:lnTo>
                    <a:pt x="3325" y="14261"/>
                  </a:lnTo>
                  <a:lnTo>
                    <a:pt x="3316" y="14270"/>
                  </a:lnTo>
                  <a:lnTo>
                    <a:pt x="2016" y="12968"/>
                  </a:lnTo>
                  <a:lnTo>
                    <a:pt x="2023" y="12961"/>
                  </a:lnTo>
                  <a:close/>
                  <a:moveTo>
                    <a:pt x="13261" y="14190"/>
                  </a:moveTo>
                  <a:cubicBezTo>
                    <a:pt x="13285" y="14190"/>
                    <a:pt x="13303" y="14203"/>
                    <a:pt x="13307" y="14224"/>
                  </a:cubicBezTo>
                  <a:cubicBezTo>
                    <a:pt x="13311" y="14245"/>
                    <a:pt x="13301" y="14264"/>
                    <a:pt x="13282" y="14275"/>
                  </a:cubicBezTo>
                  <a:cubicBezTo>
                    <a:pt x="13279" y="14275"/>
                    <a:pt x="13273" y="14274"/>
                    <a:pt x="13269" y="14274"/>
                  </a:cubicBezTo>
                  <a:cubicBezTo>
                    <a:pt x="13258" y="14274"/>
                    <a:pt x="13247" y="14275"/>
                    <a:pt x="13234" y="14275"/>
                  </a:cubicBezTo>
                  <a:cubicBezTo>
                    <a:pt x="13221" y="14270"/>
                    <a:pt x="13211" y="14259"/>
                    <a:pt x="13208" y="14248"/>
                  </a:cubicBezTo>
                  <a:cubicBezTo>
                    <a:pt x="13206" y="14237"/>
                    <a:pt x="13207" y="14224"/>
                    <a:pt x="13213" y="14214"/>
                  </a:cubicBezTo>
                  <a:cubicBezTo>
                    <a:pt x="13221" y="14202"/>
                    <a:pt x="13233" y="14195"/>
                    <a:pt x="13248" y="14191"/>
                  </a:cubicBezTo>
                  <a:cubicBezTo>
                    <a:pt x="13252" y="14190"/>
                    <a:pt x="13255" y="14190"/>
                    <a:pt x="13261" y="14190"/>
                  </a:cubicBezTo>
                  <a:close/>
                  <a:moveTo>
                    <a:pt x="8772" y="14026"/>
                  </a:moveTo>
                  <a:cubicBezTo>
                    <a:pt x="8776" y="14031"/>
                    <a:pt x="8779" y="14035"/>
                    <a:pt x="8782" y="14040"/>
                  </a:cubicBezTo>
                  <a:lnTo>
                    <a:pt x="8540" y="14281"/>
                  </a:lnTo>
                  <a:lnTo>
                    <a:pt x="8529" y="14270"/>
                  </a:lnTo>
                  <a:lnTo>
                    <a:pt x="8772" y="14026"/>
                  </a:lnTo>
                  <a:close/>
                  <a:moveTo>
                    <a:pt x="2014" y="13031"/>
                  </a:moveTo>
                  <a:lnTo>
                    <a:pt x="3255" y="14271"/>
                  </a:lnTo>
                  <a:lnTo>
                    <a:pt x="3242" y="14282"/>
                  </a:lnTo>
                  <a:lnTo>
                    <a:pt x="2002" y="13042"/>
                  </a:lnTo>
                  <a:lnTo>
                    <a:pt x="2014" y="13031"/>
                  </a:lnTo>
                  <a:close/>
                  <a:moveTo>
                    <a:pt x="14995" y="14064"/>
                  </a:moveTo>
                  <a:lnTo>
                    <a:pt x="14995" y="14064"/>
                  </a:lnTo>
                  <a:cubicBezTo>
                    <a:pt x="15018" y="14067"/>
                    <a:pt x="15041" y="14069"/>
                    <a:pt x="15064" y="14069"/>
                  </a:cubicBezTo>
                  <a:cubicBezTo>
                    <a:pt x="15087" y="14069"/>
                    <a:pt x="15110" y="14067"/>
                    <a:pt x="15133" y="14064"/>
                  </a:cubicBezTo>
                  <a:lnTo>
                    <a:pt x="15133" y="14064"/>
                  </a:lnTo>
                  <a:cubicBezTo>
                    <a:pt x="15116" y="14101"/>
                    <a:pt x="15106" y="14140"/>
                    <a:pt x="15106" y="14182"/>
                  </a:cubicBezTo>
                  <a:cubicBezTo>
                    <a:pt x="15106" y="14223"/>
                    <a:pt x="15116" y="14264"/>
                    <a:pt x="15133" y="14301"/>
                  </a:cubicBezTo>
                  <a:cubicBezTo>
                    <a:pt x="15110" y="14298"/>
                    <a:pt x="15087" y="14296"/>
                    <a:pt x="15064" y="14296"/>
                  </a:cubicBezTo>
                  <a:cubicBezTo>
                    <a:pt x="15041" y="14296"/>
                    <a:pt x="15019" y="14298"/>
                    <a:pt x="14995" y="14301"/>
                  </a:cubicBezTo>
                  <a:cubicBezTo>
                    <a:pt x="15012" y="14265"/>
                    <a:pt x="15022" y="14224"/>
                    <a:pt x="15022" y="14182"/>
                  </a:cubicBezTo>
                  <a:cubicBezTo>
                    <a:pt x="15022" y="14140"/>
                    <a:pt x="15011" y="14101"/>
                    <a:pt x="14995" y="14064"/>
                  </a:cubicBezTo>
                  <a:close/>
                  <a:moveTo>
                    <a:pt x="16595" y="14064"/>
                  </a:moveTo>
                  <a:lnTo>
                    <a:pt x="16595" y="14064"/>
                  </a:lnTo>
                  <a:cubicBezTo>
                    <a:pt x="16577" y="14101"/>
                    <a:pt x="16569" y="14140"/>
                    <a:pt x="16569" y="14182"/>
                  </a:cubicBezTo>
                  <a:cubicBezTo>
                    <a:pt x="16569" y="14224"/>
                    <a:pt x="16579" y="14264"/>
                    <a:pt x="16595" y="14301"/>
                  </a:cubicBezTo>
                  <a:cubicBezTo>
                    <a:pt x="16572" y="14298"/>
                    <a:pt x="16549" y="14296"/>
                    <a:pt x="16527" y="14296"/>
                  </a:cubicBezTo>
                  <a:cubicBezTo>
                    <a:pt x="16502" y="14296"/>
                    <a:pt x="16480" y="14298"/>
                    <a:pt x="16457" y="14301"/>
                  </a:cubicBezTo>
                  <a:cubicBezTo>
                    <a:pt x="16475" y="14265"/>
                    <a:pt x="16483" y="14224"/>
                    <a:pt x="16483" y="14182"/>
                  </a:cubicBezTo>
                  <a:cubicBezTo>
                    <a:pt x="16483" y="14140"/>
                    <a:pt x="16474" y="14101"/>
                    <a:pt x="16456" y="14064"/>
                  </a:cubicBezTo>
                  <a:lnTo>
                    <a:pt x="16456" y="14064"/>
                  </a:lnTo>
                  <a:cubicBezTo>
                    <a:pt x="16479" y="14067"/>
                    <a:pt x="16502" y="14069"/>
                    <a:pt x="16526" y="14069"/>
                  </a:cubicBezTo>
                  <a:cubicBezTo>
                    <a:pt x="16549" y="14069"/>
                    <a:pt x="16572" y="14067"/>
                    <a:pt x="16595" y="14064"/>
                  </a:cubicBezTo>
                  <a:close/>
                  <a:moveTo>
                    <a:pt x="17917" y="14064"/>
                  </a:moveTo>
                  <a:cubicBezTo>
                    <a:pt x="17940" y="14067"/>
                    <a:pt x="17964" y="14069"/>
                    <a:pt x="17987" y="14069"/>
                  </a:cubicBezTo>
                  <a:cubicBezTo>
                    <a:pt x="18010" y="14069"/>
                    <a:pt x="18034" y="14067"/>
                    <a:pt x="18057" y="14064"/>
                  </a:cubicBezTo>
                  <a:lnTo>
                    <a:pt x="18057" y="14064"/>
                  </a:lnTo>
                  <a:cubicBezTo>
                    <a:pt x="18040" y="14101"/>
                    <a:pt x="18029" y="14140"/>
                    <a:pt x="18029" y="14182"/>
                  </a:cubicBezTo>
                  <a:cubicBezTo>
                    <a:pt x="18029" y="14224"/>
                    <a:pt x="18039" y="14264"/>
                    <a:pt x="18056" y="14301"/>
                  </a:cubicBezTo>
                  <a:cubicBezTo>
                    <a:pt x="18033" y="14298"/>
                    <a:pt x="18009" y="14297"/>
                    <a:pt x="17986" y="14297"/>
                  </a:cubicBezTo>
                  <a:cubicBezTo>
                    <a:pt x="17963" y="14297"/>
                    <a:pt x="17940" y="14298"/>
                    <a:pt x="17917" y="14301"/>
                  </a:cubicBezTo>
                  <a:cubicBezTo>
                    <a:pt x="17933" y="14265"/>
                    <a:pt x="17943" y="14224"/>
                    <a:pt x="17943" y="14182"/>
                  </a:cubicBezTo>
                  <a:cubicBezTo>
                    <a:pt x="17943" y="14140"/>
                    <a:pt x="17932" y="14101"/>
                    <a:pt x="17917" y="14064"/>
                  </a:cubicBezTo>
                  <a:close/>
                  <a:moveTo>
                    <a:pt x="19518" y="14064"/>
                  </a:moveTo>
                  <a:lnTo>
                    <a:pt x="19518" y="14064"/>
                  </a:lnTo>
                  <a:cubicBezTo>
                    <a:pt x="19502" y="14101"/>
                    <a:pt x="19492" y="14140"/>
                    <a:pt x="19492" y="14182"/>
                  </a:cubicBezTo>
                  <a:cubicBezTo>
                    <a:pt x="19492" y="14224"/>
                    <a:pt x="19503" y="14264"/>
                    <a:pt x="19518" y="14301"/>
                  </a:cubicBezTo>
                  <a:cubicBezTo>
                    <a:pt x="19496" y="14298"/>
                    <a:pt x="19472" y="14296"/>
                    <a:pt x="19450" y="14296"/>
                  </a:cubicBezTo>
                  <a:cubicBezTo>
                    <a:pt x="19427" y="14296"/>
                    <a:pt x="19404" y="14298"/>
                    <a:pt x="19381" y="14301"/>
                  </a:cubicBezTo>
                  <a:cubicBezTo>
                    <a:pt x="19398" y="14265"/>
                    <a:pt x="19408" y="14224"/>
                    <a:pt x="19408" y="14182"/>
                  </a:cubicBezTo>
                  <a:cubicBezTo>
                    <a:pt x="19408" y="14140"/>
                    <a:pt x="19397" y="14101"/>
                    <a:pt x="19381" y="14064"/>
                  </a:cubicBezTo>
                  <a:lnTo>
                    <a:pt x="19381" y="14064"/>
                  </a:lnTo>
                  <a:cubicBezTo>
                    <a:pt x="19403" y="14067"/>
                    <a:pt x="19426" y="14069"/>
                    <a:pt x="19449" y="14069"/>
                  </a:cubicBezTo>
                  <a:cubicBezTo>
                    <a:pt x="19472" y="14069"/>
                    <a:pt x="19495" y="14067"/>
                    <a:pt x="19518" y="14064"/>
                  </a:cubicBezTo>
                  <a:close/>
                  <a:moveTo>
                    <a:pt x="5707" y="14287"/>
                  </a:moveTo>
                  <a:lnTo>
                    <a:pt x="5707" y="14303"/>
                  </a:lnTo>
                  <a:lnTo>
                    <a:pt x="5014" y="14303"/>
                  </a:lnTo>
                  <a:lnTo>
                    <a:pt x="5014" y="14287"/>
                  </a:lnTo>
                  <a:close/>
                  <a:moveTo>
                    <a:pt x="13670" y="14065"/>
                  </a:moveTo>
                  <a:lnTo>
                    <a:pt x="13670" y="14065"/>
                  </a:lnTo>
                  <a:cubicBezTo>
                    <a:pt x="13653" y="14102"/>
                    <a:pt x="13643" y="14143"/>
                    <a:pt x="13645" y="14184"/>
                  </a:cubicBezTo>
                  <a:cubicBezTo>
                    <a:pt x="13646" y="14224"/>
                    <a:pt x="13656" y="14264"/>
                    <a:pt x="13674" y="14301"/>
                  </a:cubicBezTo>
                  <a:cubicBezTo>
                    <a:pt x="13658" y="14299"/>
                    <a:pt x="13642" y="14298"/>
                    <a:pt x="13625" y="14298"/>
                  </a:cubicBezTo>
                  <a:cubicBezTo>
                    <a:pt x="13620" y="14298"/>
                    <a:pt x="13614" y="14298"/>
                    <a:pt x="13609" y="14298"/>
                  </a:cubicBezTo>
                  <a:cubicBezTo>
                    <a:pt x="13593" y="14300"/>
                    <a:pt x="13577" y="14302"/>
                    <a:pt x="13561" y="14306"/>
                  </a:cubicBezTo>
                  <a:cubicBezTo>
                    <a:pt x="13556" y="14303"/>
                    <a:pt x="13552" y="14302"/>
                    <a:pt x="13548" y="14301"/>
                  </a:cubicBezTo>
                  <a:cubicBezTo>
                    <a:pt x="13557" y="14265"/>
                    <a:pt x="13563" y="14228"/>
                    <a:pt x="13560" y="14190"/>
                  </a:cubicBezTo>
                  <a:cubicBezTo>
                    <a:pt x="13557" y="14147"/>
                    <a:pt x="13543" y="14107"/>
                    <a:pt x="13522" y="14074"/>
                  </a:cubicBezTo>
                  <a:lnTo>
                    <a:pt x="13522" y="14074"/>
                  </a:lnTo>
                  <a:cubicBezTo>
                    <a:pt x="13534" y="14074"/>
                    <a:pt x="13546" y="14074"/>
                    <a:pt x="13558" y="14074"/>
                  </a:cubicBezTo>
                  <a:cubicBezTo>
                    <a:pt x="13571" y="14074"/>
                    <a:pt x="13583" y="14074"/>
                    <a:pt x="13596" y="14074"/>
                  </a:cubicBezTo>
                  <a:cubicBezTo>
                    <a:pt x="13621" y="14071"/>
                    <a:pt x="13646" y="14068"/>
                    <a:pt x="13670" y="14065"/>
                  </a:cubicBezTo>
                  <a:close/>
                  <a:moveTo>
                    <a:pt x="13269" y="13985"/>
                  </a:moveTo>
                  <a:cubicBezTo>
                    <a:pt x="13401" y="13985"/>
                    <a:pt x="13506" y="14074"/>
                    <a:pt x="13514" y="14191"/>
                  </a:cubicBezTo>
                  <a:cubicBezTo>
                    <a:pt x="13518" y="14229"/>
                    <a:pt x="13513" y="14263"/>
                    <a:pt x="13502" y="14295"/>
                  </a:cubicBezTo>
                  <a:cubicBezTo>
                    <a:pt x="13464" y="14288"/>
                    <a:pt x="13426" y="14282"/>
                    <a:pt x="13386" y="14279"/>
                  </a:cubicBezTo>
                  <a:cubicBezTo>
                    <a:pt x="13396" y="14256"/>
                    <a:pt x="13398" y="14233"/>
                    <a:pt x="13395" y="14207"/>
                  </a:cubicBezTo>
                  <a:cubicBezTo>
                    <a:pt x="13384" y="14144"/>
                    <a:pt x="13326" y="14100"/>
                    <a:pt x="13258" y="14100"/>
                  </a:cubicBezTo>
                  <a:cubicBezTo>
                    <a:pt x="13248" y="14100"/>
                    <a:pt x="13237" y="14101"/>
                    <a:pt x="13226" y="14103"/>
                  </a:cubicBezTo>
                  <a:cubicBezTo>
                    <a:pt x="13186" y="14113"/>
                    <a:pt x="13152" y="14138"/>
                    <a:pt x="13132" y="14171"/>
                  </a:cubicBezTo>
                  <a:cubicBezTo>
                    <a:pt x="13113" y="14201"/>
                    <a:pt x="13110" y="14237"/>
                    <a:pt x="13118" y="14270"/>
                  </a:cubicBezTo>
                  <a:cubicBezTo>
                    <a:pt x="13120" y="14274"/>
                    <a:pt x="13123" y="14276"/>
                    <a:pt x="13124" y="14279"/>
                  </a:cubicBezTo>
                  <a:cubicBezTo>
                    <a:pt x="13049" y="14287"/>
                    <a:pt x="12976" y="14301"/>
                    <a:pt x="12905" y="14319"/>
                  </a:cubicBezTo>
                  <a:lnTo>
                    <a:pt x="12862" y="14219"/>
                  </a:lnTo>
                  <a:cubicBezTo>
                    <a:pt x="12920" y="14191"/>
                    <a:pt x="12976" y="14144"/>
                    <a:pt x="13032" y="14101"/>
                  </a:cubicBezTo>
                  <a:cubicBezTo>
                    <a:pt x="13095" y="14050"/>
                    <a:pt x="13155" y="14003"/>
                    <a:pt x="13201" y="13992"/>
                  </a:cubicBezTo>
                  <a:cubicBezTo>
                    <a:pt x="13223" y="13987"/>
                    <a:pt x="13247" y="13985"/>
                    <a:pt x="13269" y="13985"/>
                  </a:cubicBezTo>
                  <a:close/>
                  <a:moveTo>
                    <a:pt x="20575" y="13971"/>
                  </a:moveTo>
                  <a:cubicBezTo>
                    <a:pt x="20584" y="13971"/>
                    <a:pt x="20592" y="13972"/>
                    <a:pt x="20600" y="13973"/>
                  </a:cubicBezTo>
                  <a:cubicBezTo>
                    <a:pt x="20684" y="13987"/>
                    <a:pt x="20756" y="14033"/>
                    <a:pt x="20793" y="14101"/>
                  </a:cubicBezTo>
                  <a:cubicBezTo>
                    <a:pt x="20826" y="14156"/>
                    <a:pt x="20832" y="14219"/>
                    <a:pt x="20814" y="14276"/>
                  </a:cubicBezTo>
                  <a:cubicBezTo>
                    <a:pt x="20810" y="14282"/>
                    <a:pt x="20808" y="14288"/>
                    <a:pt x="20805" y="14295"/>
                  </a:cubicBezTo>
                  <a:cubicBezTo>
                    <a:pt x="20764" y="14288"/>
                    <a:pt x="20723" y="14282"/>
                    <a:pt x="20682" y="14280"/>
                  </a:cubicBezTo>
                  <a:cubicBezTo>
                    <a:pt x="20688" y="14270"/>
                    <a:pt x="20693" y="14258"/>
                    <a:pt x="20698" y="14244"/>
                  </a:cubicBezTo>
                  <a:cubicBezTo>
                    <a:pt x="20705" y="14211"/>
                    <a:pt x="20699" y="14176"/>
                    <a:pt x="20679" y="14145"/>
                  </a:cubicBezTo>
                  <a:cubicBezTo>
                    <a:pt x="20657" y="14113"/>
                    <a:pt x="20622" y="14090"/>
                    <a:pt x="20582" y="14083"/>
                  </a:cubicBezTo>
                  <a:cubicBezTo>
                    <a:pt x="20573" y="14082"/>
                    <a:pt x="20564" y="14081"/>
                    <a:pt x="20556" y="14081"/>
                  </a:cubicBezTo>
                  <a:cubicBezTo>
                    <a:pt x="20485" y="14081"/>
                    <a:pt x="20426" y="14131"/>
                    <a:pt x="20419" y="14196"/>
                  </a:cubicBezTo>
                  <a:cubicBezTo>
                    <a:pt x="20415" y="14225"/>
                    <a:pt x="20423" y="14256"/>
                    <a:pt x="20439" y="14281"/>
                  </a:cubicBezTo>
                  <a:cubicBezTo>
                    <a:pt x="20365" y="14288"/>
                    <a:pt x="20294" y="14302"/>
                    <a:pt x="20224" y="14320"/>
                  </a:cubicBezTo>
                  <a:cubicBezTo>
                    <a:pt x="20218" y="14319"/>
                    <a:pt x="20209" y="14317"/>
                    <a:pt x="20203" y="14317"/>
                  </a:cubicBezTo>
                  <a:lnTo>
                    <a:pt x="20203" y="14050"/>
                  </a:lnTo>
                  <a:cubicBezTo>
                    <a:pt x="20267" y="14044"/>
                    <a:pt x="20339" y="14024"/>
                    <a:pt x="20406" y="14006"/>
                  </a:cubicBezTo>
                  <a:cubicBezTo>
                    <a:pt x="20470" y="13989"/>
                    <a:pt x="20529" y="13971"/>
                    <a:pt x="20575" y="13971"/>
                  </a:cubicBezTo>
                  <a:close/>
                  <a:moveTo>
                    <a:pt x="20864" y="14165"/>
                  </a:moveTo>
                  <a:lnTo>
                    <a:pt x="20864" y="14165"/>
                  </a:lnTo>
                  <a:cubicBezTo>
                    <a:pt x="20888" y="14177"/>
                    <a:pt x="20909" y="14190"/>
                    <a:pt x="20934" y="14197"/>
                  </a:cubicBezTo>
                  <a:cubicBezTo>
                    <a:pt x="20958" y="14205"/>
                    <a:pt x="20980" y="14212"/>
                    <a:pt x="21004" y="14218"/>
                  </a:cubicBezTo>
                  <a:cubicBezTo>
                    <a:pt x="20974" y="14245"/>
                    <a:pt x="20950" y="14279"/>
                    <a:pt x="20936" y="14318"/>
                  </a:cubicBezTo>
                  <a:cubicBezTo>
                    <a:pt x="20936" y="14319"/>
                    <a:pt x="20936" y="14319"/>
                    <a:pt x="20934" y="14321"/>
                  </a:cubicBezTo>
                  <a:cubicBezTo>
                    <a:pt x="20906" y="14314"/>
                    <a:pt x="20879" y="14307"/>
                    <a:pt x="20851" y="14301"/>
                  </a:cubicBezTo>
                  <a:cubicBezTo>
                    <a:pt x="20853" y="14297"/>
                    <a:pt x="20855" y="14295"/>
                    <a:pt x="20857" y="14291"/>
                  </a:cubicBezTo>
                  <a:cubicBezTo>
                    <a:pt x="20870" y="14251"/>
                    <a:pt x="20873" y="14207"/>
                    <a:pt x="20864" y="14165"/>
                  </a:cubicBezTo>
                  <a:close/>
                  <a:moveTo>
                    <a:pt x="8806" y="14081"/>
                  </a:moveTo>
                  <a:cubicBezTo>
                    <a:pt x="8808" y="14084"/>
                    <a:pt x="8810" y="14087"/>
                    <a:pt x="8811" y="14090"/>
                  </a:cubicBezTo>
                  <a:lnTo>
                    <a:pt x="8551" y="14351"/>
                  </a:lnTo>
                  <a:lnTo>
                    <a:pt x="8543" y="14344"/>
                  </a:lnTo>
                  <a:lnTo>
                    <a:pt x="8806" y="14081"/>
                  </a:lnTo>
                  <a:close/>
                  <a:moveTo>
                    <a:pt x="1939" y="13043"/>
                  </a:moveTo>
                  <a:lnTo>
                    <a:pt x="3240" y="14345"/>
                  </a:lnTo>
                  <a:lnTo>
                    <a:pt x="3232" y="14353"/>
                  </a:lnTo>
                  <a:lnTo>
                    <a:pt x="1931" y="13052"/>
                  </a:lnTo>
                  <a:lnTo>
                    <a:pt x="1939" y="13043"/>
                  </a:lnTo>
                  <a:close/>
                  <a:moveTo>
                    <a:pt x="5705" y="14349"/>
                  </a:moveTo>
                  <a:lnTo>
                    <a:pt x="5705" y="14359"/>
                  </a:lnTo>
                  <a:lnTo>
                    <a:pt x="4971" y="14359"/>
                  </a:lnTo>
                  <a:lnTo>
                    <a:pt x="4971" y="14349"/>
                  </a:lnTo>
                  <a:close/>
                  <a:moveTo>
                    <a:pt x="21210" y="14358"/>
                  </a:moveTo>
                  <a:cubicBezTo>
                    <a:pt x="21206" y="14359"/>
                    <a:pt x="21204" y="14359"/>
                    <a:pt x="21199" y="14359"/>
                  </a:cubicBezTo>
                  <a:cubicBezTo>
                    <a:pt x="21202" y="14359"/>
                    <a:pt x="21205" y="14358"/>
                    <a:pt x="21207" y="14358"/>
                  </a:cubicBezTo>
                  <a:close/>
                  <a:moveTo>
                    <a:pt x="8837" y="14129"/>
                  </a:moveTo>
                  <a:cubicBezTo>
                    <a:pt x="8841" y="14135"/>
                    <a:pt x="8844" y="14139"/>
                    <a:pt x="8847" y="14143"/>
                  </a:cubicBezTo>
                  <a:lnTo>
                    <a:pt x="8625" y="14366"/>
                  </a:lnTo>
                  <a:lnTo>
                    <a:pt x="8613" y="14354"/>
                  </a:lnTo>
                  <a:lnTo>
                    <a:pt x="8837" y="14129"/>
                  </a:lnTo>
                  <a:close/>
                  <a:moveTo>
                    <a:pt x="1929" y="13115"/>
                  </a:moveTo>
                  <a:lnTo>
                    <a:pt x="3171" y="14355"/>
                  </a:lnTo>
                  <a:lnTo>
                    <a:pt x="3158" y="14367"/>
                  </a:lnTo>
                  <a:lnTo>
                    <a:pt x="1918" y="13127"/>
                  </a:lnTo>
                  <a:lnTo>
                    <a:pt x="1929" y="13115"/>
                  </a:lnTo>
                  <a:close/>
                  <a:moveTo>
                    <a:pt x="9189" y="14140"/>
                  </a:moveTo>
                  <a:cubicBezTo>
                    <a:pt x="9205" y="14147"/>
                    <a:pt x="9220" y="14155"/>
                    <a:pt x="9235" y="14161"/>
                  </a:cubicBezTo>
                  <a:cubicBezTo>
                    <a:pt x="9226" y="14168"/>
                    <a:pt x="9219" y="14174"/>
                    <a:pt x="9214" y="14181"/>
                  </a:cubicBezTo>
                  <a:cubicBezTo>
                    <a:pt x="9203" y="14200"/>
                    <a:pt x="9198" y="14223"/>
                    <a:pt x="9204" y="14245"/>
                  </a:cubicBezTo>
                  <a:cubicBezTo>
                    <a:pt x="9209" y="14270"/>
                    <a:pt x="9224" y="14290"/>
                    <a:pt x="9245" y="14301"/>
                  </a:cubicBezTo>
                  <a:cubicBezTo>
                    <a:pt x="9259" y="14311"/>
                    <a:pt x="9274" y="14314"/>
                    <a:pt x="9292" y="14314"/>
                  </a:cubicBezTo>
                  <a:cubicBezTo>
                    <a:pt x="9322" y="14314"/>
                    <a:pt x="9350" y="14298"/>
                    <a:pt x="9366" y="14274"/>
                  </a:cubicBezTo>
                  <a:cubicBezTo>
                    <a:pt x="9378" y="14255"/>
                    <a:pt x="9379" y="14234"/>
                    <a:pt x="9375" y="14214"/>
                  </a:cubicBezTo>
                  <a:lnTo>
                    <a:pt x="9375" y="14214"/>
                  </a:lnTo>
                  <a:cubicBezTo>
                    <a:pt x="9401" y="14222"/>
                    <a:pt x="9429" y="14230"/>
                    <a:pt x="9456" y="14238"/>
                  </a:cubicBezTo>
                  <a:cubicBezTo>
                    <a:pt x="9464" y="14249"/>
                    <a:pt x="9474" y="14259"/>
                    <a:pt x="9484" y="14267"/>
                  </a:cubicBezTo>
                  <a:lnTo>
                    <a:pt x="9468" y="14295"/>
                  </a:lnTo>
                  <a:lnTo>
                    <a:pt x="9419" y="14381"/>
                  </a:lnTo>
                  <a:cubicBezTo>
                    <a:pt x="9382" y="14366"/>
                    <a:pt x="9340" y="14360"/>
                    <a:pt x="9301" y="14355"/>
                  </a:cubicBezTo>
                  <a:cubicBezTo>
                    <a:pt x="9269" y="14351"/>
                    <a:pt x="9237" y="14346"/>
                    <a:pt x="9224" y="14338"/>
                  </a:cubicBezTo>
                  <a:cubicBezTo>
                    <a:pt x="9190" y="14318"/>
                    <a:pt x="9168" y="14287"/>
                    <a:pt x="9160" y="14251"/>
                  </a:cubicBezTo>
                  <a:cubicBezTo>
                    <a:pt x="9152" y="14218"/>
                    <a:pt x="9158" y="14184"/>
                    <a:pt x="9176" y="14156"/>
                  </a:cubicBezTo>
                  <a:cubicBezTo>
                    <a:pt x="9179" y="14151"/>
                    <a:pt x="9184" y="14145"/>
                    <a:pt x="9189" y="14140"/>
                  </a:cubicBezTo>
                  <a:close/>
                  <a:moveTo>
                    <a:pt x="21146" y="14384"/>
                  </a:moveTo>
                  <a:lnTo>
                    <a:pt x="21146" y="14384"/>
                  </a:lnTo>
                  <a:cubicBezTo>
                    <a:pt x="21144" y="14387"/>
                    <a:pt x="21142" y="14389"/>
                    <a:pt x="21140" y="14392"/>
                  </a:cubicBezTo>
                  <a:cubicBezTo>
                    <a:pt x="21142" y="14389"/>
                    <a:pt x="21143" y="14387"/>
                    <a:pt x="21146" y="14384"/>
                  </a:cubicBezTo>
                  <a:close/>
                  <a:moveTo>
                    <a:pt x="5707" y="14406"/>
                  </a:moveTo>
                  <a:lnTo>
                    <a:pt x="5707" y="14423"/>
                  </a:lnTo>
                  <a:lnTo>
                    <a:pt x="5014" y="14423"/>
                  </a:lnTo>
                  <a:lnTo>
                    <a:pt x="5014" y="14406"/>
                  </a:lnTo>
                  <a:close/>
                  <a:moveTo>
                    <a:pt x="13954" y="13936"/>
                  </a:moveTo>
                  <a:cubicBezTo>
                    <a:pt x="13985" y="13936"/>
                    <a:pt x="14036" y="13959"/>
                    <a:pt x="14091" y="13981"/>
                  </a:cubicBezTo>
                  <a:cubicBezTo>
                    <a:pt x="14159" y="14010"/>
                    <a:pt x="14236" y="14043"/>
                    <a:pt x="14310" y="14049"/>
                  </a:cubicBezTo>
                  <a:lnTo>
                    <a:pt x="14310" y="14316"/>
                  </a:lnTo>
                  <a:cubicBezTo>
                    <a:pt x="14236" y="14321"/>
                    <a:pt x="14158" y="14354"/>
                    <a:pt x="14090" y="14385"/>
                  </a:cubicBezTo>
                  <a:cubicBezTo>
                    <a:pt x="14036" y="14407"/>
                    <a:pt x="13984" y="14429"/>
                    <a:pt x="13952" y="14429"/>
                  </a:cubicBezTo>
                  <a:cubicBezTo>
                    <a:pt x="13931" y="14429"/>
                    <a:pt x="13910" y="14427"/>
                    <a:pt x="13890" y="14422"/>
                  </a:cubicBezTo>
                  <a:cubicBezTo>
                    <a:pt x="13859" y="14406"/>
                    <a:pt x="13827" y="14391"/>
                    <a:pt x="13793" y="14377"/>
                  </a:cubicBezTo>
                  <a:cubicBezTo>
                    <a:pt x="13785" y="14371"/>
                    <a:pt x="13775" y="14365"/>
                    <a:pt x="13767" y="14356"/>
                  </a:cubicBezTo>
                  <a:cubicBezTo>
                    <a:pt x="13719" y="14311"/>
                    <a:pt x="13693" y="14249"/>
                    <a:pt x="13691" y="14182"/>
                  </a:cubicBezTo>
                  <a:cubicBezTo>
                    <a:pt x="13688" y="14118"/>
                    <a:pt x="13716" y="14055"/>
                    <a:pt x="13767" y="14008"/>
                  </a:cubicBezTo>
                  <a:cubicBezTo>
                    <a:pt x="13817" y="13963"/>
                    <a:pt x="13883" y="13936"/>
                    <a:pt x="13954" y="13936"/>
                  </a:cubicBezTo>
                  <a:close/>
                  <a:moveTo>
                    <a:pt x="14714" y="13936"/>
                  </a:moveTo>
                  <a:cubicBezTo>
                    <a:pt x="14858" y="13936"/>
                    <a:pt x="14975" y="14047"/>
                    <a:pt x="14975" y="14182"/>
                  </a:cubicBezTo>
                  <a:cubicBezTo>
                    <a:pt x="14975" y="14318"/>
                    <a:pt x="14858" y="14429"/>
                    <a:pt x="14714" y="14429"/>
                  </a:cubicBezTo>
                  <a:cubicBezTo>
                    <a:pt x="14682" y="14429"/>
                    <a:pt x="14631" y="14407"/>
                    <a:pt x="14577" y="14385"/>
                  </a:cubicBezTo>
                  <a:cubicBezTo>
                    <a:pt x="14508" y="14355"/>
                    <a:pt x="14430" y="14322"/>
                    <a:pt x="14356" y="14316"/>
                  </a:cubicBezTo>
                  <a:lnTo>
                    <a:pt x="14356" y="14049"/>
                  </a:lnTo>
                  <a:cubicBezTo>
                    <a:pt x="14430" y="14044"/>
                    <a:pt x="14508" y="14011"/>
                    <a:pt x="14577" y="13981"/>
                  </a:cubicBezTo>
                  <a:cubicBezTo>
                    <a:pt x="14631" y="13959"/>
                    <a:pt x="14682" y="13936"/>
                    <a:pt x="14714" y="13936"/>
                  </a:cubicBezTo>
                  <a:close/>
                  <a:moveTo>
                    <a:pt x="15415" y="13936"/>
                  </a:moveTo>
                  <a:cubicBezTo>
                    <a:pt x="15447" y="13936"/>
                    <a:pt x="15498" y="13959"/>
                    <a:pt x="15552" y="13981"/>
                  </a:cubicBezTo>
                  <a:cubicBezTo>
                    <a:pt x="15621" y="14010"/>
                    <a:pt x="15699" y="14043"/>
                    <a:pt x="15773" y="14049"/>
                  </a:cubicBezTo>
                  <a:lnTo>
                    <a:pt x="15773" y="14316"/>
                  </a:lnTo>
                  <a:cubicBezTo>
                    <a:pt x="15699" y="14321"/>
                    <a:pt x="15621" y="14354"/>
                    <a:pt x="15552" y="14385"/>
                  </a:cubicBezTo>
                  <a:cubicBezTo>
                    <a:pt x="15498" y="14407"/>
                    <a:pt x="15447" y="14429"/>
                    <a:pt x="15415" y="14429"/>
                  </a:cubicBezTo>
                  <a:cubicBezTo>
                    <a:pt x="15346" y="14429"/>
                    <a:pt x="15278" y="14403"/>
                    <a:pt x="15230" y="14356"/>
                  </a:cubicBezTo>
                  <a:cubicBezTo>
                    <a:pt x="15180" y="14311"/>
                    <a:pt x="15153" y="14249"/>
                    <a:pt x="15153" y="14182"/>
                  </a:cubicBezTo>
                  <a:cubicBezTo>
                    <a:pt x="15153" y="14047"/>
                    <a:pt x="15270" y="13936"/>
                    <a:pt x="15415" y="13936"/>
                  </a:cubicBezTo>
                  <a:close/>
                  <a:moveTo>
                    <a:pt x="16177" y="13936"/>
                  </a:moveTo>
                  <a:cubicBezTo>
                    <a:pt x="16322" y="13936"/>
                    <a:pt x="16439" y="14047"/>
                    <a:pt x="16439" y="14182"/>
                  </a:cubicBezTo>
                  <a:cubicBezTo>
                    <a:pt x="16439" y="14318"/>
                    <a:pt x="16322" y="14429"/>
                    <a:pt x="16177" y="14429"/>
                  </a:cubicBezTo>
                  <a:cubicBezTo>
                    <a:pt x="16145" y="14429"/>
                    <a:pt x="16094" y="14407"/>
                    <a:pt x="16038" y="14385"/>
                  </a:cubicBezTo>
                  <a:cubicBezTo>
                    <a:pt x="15970" y="14355"/>
                    <a:pt x="15892" y="14322"/>
                    <a:pt x="15818" y="14316"/>
                  </a:cubicBezTo>
                  <a:lnTo>
                    <a:pt x="15818" y="14049"/>
                  </a:lnTo>
                  <a:cubicBezTo>
                    <a:pt x="15892" y="14044"/>
                    <a:pt x="15970" y="14011"/>
                    <a:pt x="16038" y="13981"/>
                  </a:cubicBezTo>
                  <a:cubicBezTo>
                    <a:pt x="16092" y="13958"/>
                    <a:pt x="16144" y="13936"/>
                    <a:pt x="16177" y="13936"/>
                  </a:cubicBezTo>
                  <a:close/>
                  <a:moveTo>
                    <a:pt x="16876" y="13936"/>
                  </a:moveTo>
                  <a:cubicBezTo>
                    <a:pt x="16907" y="13936"/>
                    <a:pt x="16958" y="13959"/>
                    <a:pt x="17014" y="13981"/>
                  </a:cubicBezTo>
                  <a:cubicBezTo>
                    <a:pt x="17082" y="14010"/>
                    <a:pt x="17160" y="14043"/>
                    <a:pt x="17234" y="14049"/>
                  </a:cubicBezTo>
                  <a:lnTo>
                    <a:pt x="17234" y="14316"/>
                  </a:lnTo>
                  <a:cubicBezTo>
                    <a:pt x="17160" y="14321"/>
                    <a:pt x="17082" y="14354"/>
                    <a:pt x="17014" y="14385"/>
                  </a:cubicBezTo>
                  <a:cubicBezTo>
                    <a:pt x="16960" y="14408"/>
                    <a:pt x="16908" y="14429"/>
                    <a:pt x="16876" y="14429"/>
                  </a:cubicBezTo>
                  <a:cubicBezTo>
                    <a:pt x="16730" y="14429"/>
                    <a:pt x="16613" y="14318"/>
                    <a:pt x="16613" y="14182"/>
                  </a:cubicBezTo>
                  <a:cubicBezTo>
                    <a:pt x="16613" y="14047"/>
                    <a:pt x="16732" y="13936"/>
                    <a:pt x="16876" y="13936"/>
                  </a:cubicBezTo>
                  <a:close/>
                  <a:moveTo>
                    <a:pt x="17636" y="13936"/>
                  </a:moveTo>
                  <a:cubicBezTo>
                    <a:pt x="17782" y="13936"/>
                    <a:pt x="17899" y="14047"/>
                    <a:pt x="17899" y="14182"/>
                  </a:cubicBezTo>
                  <a:cubicBezTo>
                    <a:pt x="17899" y="14318"/>
                    <a:pt x="17782" y="14429"/>
                    <a:pt x="17636" y="14429"/>
                  </a:cubicBezTo>
                  <a:cubicBezTo>
                    <a:pt x="17604" y="14429"/>
                    <a:pt x="17553" y="14407"/>
                    <a:pt x="17499" y="14385"/>
                  </a:cubicBezTo>
                  <a:cubicBezTo>
                    <a:pt x="17430" y="14355"/>
                    <a:pt x="17352" y="14322"/>
                    <a:pt x="17279" y="14316"/>
                  </a:cubicBezTo>
                  <a:lnTo>
                    <a:pt x="17279" y="14049"/>
                  </a:lnTo>
                  <a:cubicBezTo>
                    <a:pt x="17352" y="14044"/>
                    <a:pt x="17430" y="14011"/>
                    <a:pt x="17499" y="13981"/>
                  </a:cubicBezTo>
                  <a:cubicBezTo>
                    <a:pt x="17553" y="13958"/>
                    <a:pt x="17604" y="13936"/>
                    <a:pt x="17636" y="13936"/>
                  </a:cubicBezTo>
                  <a:close/>
                  <a:moveTo>
                    <a:pt x="18337" y="13936"/>
                  </a:moveTo>
                  <a:cubicBezTo>
                    <a:pt x="18369" y="13936"/>
                    <a:pt x="18421" y="13959"/>
                    <a:pt x="18474" y="13981"/>
                  </a:cubicBezTo>
                  <a:cubicBezTo>
                    <a:pt x="18543" y="14010"/>
                    <a:pt x="18621" y="14043"/>
                    <a:pt x="18695" y="14049"/>
                  </a:cubicBezTo>
                  <a:lnTo>
                    <a:pt x="18695" y="14316"/>
                  </a:lnTo>
                  <a:cubicBezTo>
                    <a:pt x="18621" y="14321"/>
                    <a:pt x="18543" y="14354"/>
                    <a:pt x="18474" y="14385"/>
                  </a:cubicBezTo>
                  <a:cubicBezTo>
                    <a:pt x="18421" y="14407"/>
                    <a:pt x="18369" y="14429"/>
                    <a:pt x="18337" y="14429"/>
                  </a:cubicBezTo>
                  <a:cubicBezTo>
                    <a:pt x="18192" y="14429"/>
                    <a:pt x="18075" y="14318"/>
                    <a:pt x="18075" y="14182"/>
                  </a:cubicBezTo>
                  <a:cubicBezTo>
                    <a:pt x="18075" y="14047"/>
                    <a:pt x="18192" y="13936"/>
                    <a:pt x="18337" y="13936"/>
                  </a:cubicBezTo>
                  <a:close/>
                  <a:moveTo>
                    <a:pt x="19098" y="13936"/>
                  </a:moveTo>
                  <a:cubicBezTo>
                    <a:pt x="19243" y="13936"/>
                    <a:pt x="19360" y="14047"/>
                    <a:pt x="19360" y="14182"/>
                  </a:cubicBezTo>
                  <a:cubicBezTo>
                    <a:pt x="19360" y="14318"/>
                    <a:pt x="19243" y="14429"/>
                    <a:pt x="19098" y="14429"/>
                  </a:cubicBezTo>
                  <a:cubicBezTo>
                    <a:pt x="19066" y="14429"/>
                    <a:pt x="19015" y="14407"/>
                    <a:pt x="18960" y="14385"/>
                  </a:cubicBezTo>
                  <a:cubicBezTo>
                    <a:pt x="18891" y="14355"/>
                    <a:pt x="18813" y="14322"/>
                    <a:pt x="18739" y="14316"/>
                  </a:cubicBezTo>
                  <a:lnTo>
                    <a:pt x="18739" y="14049"/>
                  </a:lnTo>
                  <a:lnTo>
                    <a:pt x="18741" y="14049"/>
                  </a:lnTo>
                  <a:cubicBezTo>
                    <a:pt x="18815" y="14043"/>
                    <a:pt x="18892" y="14011"/>
                    <a:pt x="18961" y="13981"/>
                  </a:cubicBezTo>
                  <a:cubicBezTo>
                    <a:pt x="19015" y="13958"/>
                    <a:pt x="19066" y="13936"/>
                    <a:pt x="19098" y="13936"/>
                  </a:cubicBezTo>
                  <a:close/>
                  <a:moveTo>
                    <a:pt x="19799" y="13936"/>
                  </a:moveTo>
                  <a:cubicBezTo>
                    <a:pt x="19831" y="13936"/>
                    <a:pt x="19882" y="13959"/>
                    <a:pt x="19936" y="13981"/>
                  </a:cubicBezTo>
                  <a:cubicBezTo>
                    <a:pt x="20005" y="14010"/>
                    <a:pt x="20083" y="14043"/>
                    <a:pt x="20157" y="14049"/>
                  </a:cubicBezTo>
                  <a:lnTo>
                    <a:pt x="20157" y="14316"/>
                  </a:lnTo>
                  <a:cubicBezTo>
                    <a:pt x="20083" y="14321"/>
                    <a:pt x="20005" y="14354"/>
                    <a:pt x="19936" y="14385"/>
                  </a:cubicBezTo>
                  <a:cubicBezTo>
                    <a:pt x="19882" y="14407"/>
                    <a:pt x="19831" y="14429"/>
                    <a:pt x="19799" y="14429"/>
                  </a:cubicBezTo>
                  <a:cubicBezTo>
                    <a:pt x="19655" y="14429"/>
                    <a:pt x="19537" y="14318"/>
                    <a:pt x="19537" y="14182"/>
                  </a:cubicBezTo>
                  <a:cubicBezTo>
                    <a:pt x="19536" y="14047"/>
                    <a:pt x="19655" y="13936"/>
                    <a:pt x="19799" y="13936"/>
                  </a:cubicBezTo>
                  <a:close/>
                  <a:moveTo>
                    <a:pt x="8887" y="14168"/>
                  </a:moveTo>
                  <a:cubicBezTo>
                    <a:pt x="8891" y="14170"/>
                    <a:pt x="8894" y="14172"/>
                    <a:pt x="8898" y="14174"/>
                  </a:cubicBezTo>
                  <a:lnTo>
                    <a:pt x="8634" y="14435"/>
                  </a:lnTo>
                  <a:lnTo>
                    <a:pt x="8626" y="14428"/>
                  </a:lnTo>
                  <a:lnTo>
                    <a:pt x="8887" y="14168"/>
                  </a:lnTo>
                  <a:close/>
                  <a:moveTo>
                    <a:pt x="1855" y="13128"/>
                  </a:moveTo>
                  <a:lnTo>
                    <a:pt x="3157" y="14429"/>
                  </a:lnTo>
                  <a:lnTo>
                    <a:pt x="3149" y="14437"/>
                  </a:lnTo>
                  <a:lnTo>
                    <a:pt x="1848" y="13136"/>
                  </a:lnTo>
                  <a:lnTo>
                    <a:pt x="1855" y="13128"/>
                  </a:lnTo>
                  <a:close/>
                  <a:moveTo>
                    <a:pt x="12576" y="14445"/>
                  </a:moveTo>
                  <a:cubicBezTo>
                    <a:pt x="12573" y="14445"/>
                    <a:pt x="12569" y="14446"/>
                    <a:pt x="12567" y="14446"/>
                  </a:cubicBezTo>
                  <a:cubicBezTo>
                    <a:pt x="12568" y="14446"/>
                    <a:pt x="12569" y="14445"/>
                    <a:pt x="12572" y="14445"/>
                  </a:cubicBezTo>
                  <a:close/>
                  <a:moveTo>
                    <a:pt x="1847" y="13198"/>
                  </a:moveTo>
                  <a:lnTo>
                    <a:pt x="3087" y="14438"/>
                  </a:lnTo>
                  <a:lnTo>
                    <a:pt x="3076" y="14450"/>
                  </a:lnTo>
                  <a:lnTo>
                    <a:pt x="1834" y="13210"/>
                  </a:lnTo>
                  <a:lnTo>
                    <a:pt x="1847" y="13198"/>
                  </a:lnTo>
                  <a:close/>
                  <a:moveTo>
                    <a:pt x="8947" y="14187"/>
                  </a:moveTo>
                  <a:cubicBezTo>
                    <a:pt x="8955" y="14190"/>
                    <a:pt x="8961" y="14191"/>
                    <a:pt x="8969" y="14192"/>
                  </a:cubicBezTo>
                  <a:lnTo>
                    <a:pt x="8710" y="14450"/>
                  </a:lnTo>
                  <a:lnTo>
                    <a:pt x="8698" y="14438"/>
                  </a:lnTo>
                  <a:lnTo>
                    <a:pt x="8947" y="14187"/>
                  </a:lnTo>
                  <a:close/>
                  <a:moveTo>
                    <a:pt x="21211" y="14402"/>
                  </a:moveTo>
                  <a:cubicBezTo>
                    <a:pt x="21221" y="14402"/>
                    <a:pt x="21229" y="14404"/>
                    <a:pt x="21239" y="14409"/>
                  </a:cubicBezTo>
                  <a:cubicBezTo>
                    <a:pt x="21252" y="14416"/>
                    <a:pt x="21262" y="14428"/>
                    <a:pt x="21264" y="14443"/>
                  </a:cubicBezTo>
                  <a:lnTo>
                    <a:pt x="21264" y="14453"/>
                  </a:lnTo>
                  <a:cubicBezTo>
                    <a:pt x="21237" y="14438"/>
                    <a:pt x="21210" y="14425"/>
                    <a:pt x="21184" y="14412"/>
                  </a:cubicBezTo>
                  <a:cubicBezTo>
                    <a:pt x="21191" y="14406"/>
                    <a:pt x="21201" y="14402"/>
                    <a:pt x="21211" y="14402"/>
                  </a:cubicBezTo>
                  <a:close/>
                  <a:moveTo>
                    <a:pt x="5705" y="14469"/>
                  </a:moveTo>
                  <a:lnTo>
                    <a:pt x="5705" y="14478"/>
                  </a:lnTo>
                  <a:lnTo>
                    <a:pt x="4971" y="14478"/>
                  </a:lnTo>
                  <a:lnTo>
                    <a:pt x="4971" y="14469"/>
                  </a:lnTo>
                  <a:close/>
                  <a:moveTo>
                    <a:pt x="14841" y="14458"/>
                  </a:moveTo>
                  <a:cubicBezTo>
                    <a:pt x="14850" y="14460"/>
                    <a:pt x="14856" y="14469"/>
                    <a:pt x="14855" y="14477"/>
                  </a:cubicBezTo>
                  <a:cubicBezTo>
                    <a:pt x="14853" y="14487"/>
                    <a:pt x="14847" y="14493"/>
                    <a:pt x="14839" y="14493"/>
                  </a:cubicBezTo>
                  <a:lnTo>
                    <a:pt x="14837" y="14493"/>
                  </a:lnTo>
                  <a:cubicBezTo>
                    <a:pt x="14828" y="14492"/>
                    <a:pt x="14821" y="14483"/>
                    <a:pt x="14822" y="14474"/>
                  </a:cubicBezTo>
                  <a:cubicBezTo>
                    <a:pt x="14825" y="14465"/>
                    <a:pt x="14831" y="14458"/>
                    <a:pt x="14841" y="14458"/>
                  </a:cubicBezTo>
                  <a:close/>
                  <a:moveTo>
                    <a:pt x="1771" y="13212"/>
                  </a:moveTo>
                  <a:lnTo>
                    <a:pt x="3072" y="14513"/>
                  </a:lnTo>
                  <a:lnTo>
                    <a:pt x="3065" y="14522"/>
                  </a:lnTo>
                  <a:lnTo>
                    <a:pt x="1764" y="13220"/>
                  </a:lnTo>
                  <a:lnTo>
                    <a:pt x="1771" y="13212"/>
                  </a:lnTo>
                  <a:close/>
                  <a:moveTo>
                    <a:pt x="9035" y="14190"/>
                  </a:moveTo>
                  <a:cubicBezTo>
                    <a:pt x="9037" y="14191"/>
                    <a:pt x="9041" y="14193"/>
                    <a:pt x="9044" y="14195"/>
                  </a:cubicBezTo>
                  <a:lnTo>
                    <a:pt x="8718" y="14522"/>
                  </a:lnTo>
                  <a:lnTo>
                    <a:pt x="8709" y="14513"/>
                  </a:lnTo>
                  <a:lnTo>
                    <a:pt x="9035" y="14190"/>
                  </a:lnTo>
                  <a:close/>
                  <a:moveTo>
                    <a:pt x="1763" y="13283"/>
                  </a:moveTo>
                  <a:lnTo>
                    <a:pt x="3003" y="14523"/>
                  </a:lnTo>
                  <a:lnTo>
                    <a:pt x="2991" y="14534"/>
                  </a:lnTo>
                  <a:lnTo>
                    <a:pt x="1750" y="13294"/>
                  </a:lnTo>
                  <a:lnTo>
                    <a:pt x="1763" y="13283"/>
                  </a:lnTo>
                  <a:close/>
                  <a:moveTo>
                    <a:pt x="9082" y="14219"/>
                  </a:moveTo>
                  <a:cubicBezTo>
                    <a:pt x="9086" y="14223"/>
                    <a:pt x="9090" y="14228"/>
                    <a:pt x="9095" y="14232"/>
                  </a:cubicBezTo>
                  <a:lnTo>
                    <a:pt x="8792" y="14534"/>
                  </a:lnTo>
                  <a:lnTo>
                    <a:pt x="8780" y="14523"/>
                  </a:lnTo>
                  <a:lnTo>
                    <a:pt x="9082" y="14219"/>
                  </a:lnTo>
                  <a:close/>
                  <a:moveTo>
                    <a:pt x="9426" y="14441"/>
                  </a:moveTo>
                  <a:cubicBezTo>
                    <a:pt x="9454" y="14462"/>
                    <a:pt x="9479" y="14493"/>
                    <a:pt x="9500" y="14523"/>
                  </a:cubicBezTo>
                  <a:cubicBezTo>
                    <a:pt x="9504" y="14528"/>
                    <a:pt x="9509" y="14534"/>
                    <a:pt x="9514" y="14540"/>
                  </a:cubicBezTo>
                  <a:lnTo>
                    <a:pt x="9421" y="14448"/>
                  </a:lnTo>
                  <a:lnTo>
                    <a:pt x="9426" y="14441"/>
                  </a:lnTo>
                  <a:close/>
                  <a:moveTo>
                    <a:pt x="5707" y="14524"/>
                  </a:moveTo>
                  <a:lnTo>
                    <a:pt x="5707" y="14541"/>
                  </a:lnTo>
                  <a:lnTo>
                    <a:pt x="5014" y="14541"/>
                  </a:lnTo>
                  <a:lnTo>
                    <a:pt x="5014" y="14524"/>
                  </a:lnTo>
                  <a:close/>
                  <a:moveTo>
                    <a:pt x="14334" y="14360"/>
                  </a:moveTo>
                  <a:cubicBezTo>
                    <a:pt x="14351" y="14360"/>
                    <a:pt x="14368" y="14364"/>
                    <a:pt x="14387" y="14366"/>
                  </a:cubicBezTo>
                  <a:lnTo>
                    <a:pt x="14119" y="14562"/>
                  </a:lnTo>
                  <a:cubicBezTo>
                    <a:pt x="14076" y="14529"/>
                    <a:pt x="14031" y="14499"/>
                    <a:pt x="13983" y="14471"/>
                  </a:cubicBezTo>
                  <a:cubicBezTo>
                    <a:pt x="14019" y="14465"/>
                    <a:pt x="14061" y="14446"/>
                    <a:pt x="14109" y="14427"/>
                  </a:cubicBezTo>
                  <a:cubicBezTo>
                    <a:pt x="14181" y="14395"/>
                    <a:pt x="14263" y="14360"/>
                    <a:pt x="14334" y="14360"/>
                  </a:cubicBezTo>
                  <a:close/>
                  <a:moveTo>
                    <a:pt x="9522" y="14291"/>
                  </a:moveTo>
                  <a:cubicBezTo>
                    <a:pt x="9559" y="14307"/>
                    <a:pt x="9603" y="14311"/>
                    <a:pt x="9642" y="14314"/>
                  </a:cubicBezTo>
                  <a:cubicBezTo>
                    <a:pt x="9673" y="14317"/>
                    <a:pt x="9704" y="14320"/>
                    <a:pt x="9716" y="14329"/>
                  </a:cubicBezTo>
                  <a:cubicBezTo>
                    <a:pt x="9749" y="14347"/>
                    <a:pt x="9772" y="14376"/>
                    <a:pt x="9783" y="14412"/>
                  </a:cubicBezTo>
                  <a:cubicBezTo>
                    <a:pt x="9791" y="14445"/>
                    <a:pt x="9788" y="14480"/>
                    <a:pt x="9770" y="14508"/>
                  </a:cubicBezTo>
                  <a:cubicBezTo>
                    <a:pt x="9747" y="14548"/>
                    <a:pt x="9701" y="14571"/>
                    <a:pt x="9654" y="14571"/>
                  </a:cubicBezTo>
                  <a:cubicBezTo>
                    <a:pt x="9632" y="14571"/>
                    <a:pt x="9609" y="14566"/>
                    <a:pt x="9589" y="14554"/>
                  </a:cubicBezTo>
                  <a:cubicBezTo>
                    <a:pt x="9575" y="14546"/>
                    <a:pt x="9556" y="14522"/>
                    <a:pt x="9537" y="14496"/>
                  </a:cubicBezTo>
                  <a:cubicBezTo>
                    <a:pt x="9514" y="14465"/>
                    <a:pt x="9487" y="14430"/>
                    <a:pt x="9456" y="14406"/>
                  </a:cubicBezTo>
                  <a:lnTo>
                    <a:pt x="9522" y="14291"/>
                  </a:lnTo>
                  <a:close/>
                  <a:moveTo>
                    <a:pt x="5020" y="12370"/>
                  </a:moveTo>
                  <a:cubicBezTo>
                    <a:pt x="5050" y="12383"/>
                    <a:pt x="5078" y="12395"/>
                    <a:pt x="5108" y="12405"/>
                  </a:cubicBezTo>
                  <a:lnTo>
                    <a:pt x="5108" y="12801"/>
                  </a:lnTo>
                  <a:lnTo>
                    <a:pt x="4971" y="12801"/>
                  </a:lnTo>
                  <a:lnTo>
                    <a:pt x="4971" y="12871"/>
                  </a:lnTo>
                  <a:lnTo>
                    <a:pt x="4927" y="12871"/>
                  </a:lnTo>
                  <a:lnTo>
                    <a:pt x="4927" y="12973"/>
                  </a:lnTo>
                  <a:lnTo>
                    <a:pt x="4971" y="12973"/>
                  </a:lnTo>
                  <a:lnTo>
                    <a:pt x="4971" y="12989"/>
                  </a:lnTo>
                  <a:lnTo>
                    <a:pt x="4927" y="12989"/>
                  </a:lnTo>
                  <a:lnTo>
                    <a:pt x="4927" y="13091"/>
                  </a:lnTo>
                  <a:lnTo>
                    <a:pt x="4971" y="13091"/>
                  </a:lnTo>
                  <a:lnTo>
                    <a:pt x="4971" y="13109"/>
                  </a:lnTo>
                  <a:lnTo>
                    <a:pt x="4927" y="13109"/>
                  </a:lnTo>
                  <a:lnTo>
                    <a:pt x="4927" y="13210"/>
                  </a:lnTo>
                  <a:lnTo>
                    <a:pt x="4971" y="13210"/>
                  </a:lnTo>
                  <a:lnTo>
                    <a:pt x="4971" y="13227"/>
                  </a:lnTo>
                  <a:lnTo>
                    <a:pt x="4927" y="13227"/>
                  </a:lnTo>
                  <a:lnTo>
                    <a:pt x="4927" y="13328"/>
                  </a:lnTo>
                  <a:lnTo>
                    <a:pt x="4971" y="13328"/>
                  </a:lnTo>
                  <a:lnTo>
                    <a:pt x="4971" y="13346"/>
                  </a:lnTo>
                  <a:lnTo>
                    <a:pt x="4927" y="13346"/>
                  </a:lnTo>
                  <a:lnTo>
                    <a:pt x="4927" y="13447"/>
                  </a:lnTo>
                  <a:lnTo>
                    <a:pt x="4971" y="13447"/>
                  </a:lnTo>
                  <a:lnTo>
                    <a:pt x="4971" y="13464"/>
                  </a:lnTo>
                  <a:lnTo>
                    <a:pt x="4927" y="13464"/>
                  </a:lnTo>
                  <a:lnTo>
                    <a:pt x="4927" y="13565"/>
                  </a:lnTo>
                  <a:lnTo>
                    <a:pt x="4971" y="13565"/>
                  </a:lnTo>
                  <a:lnTo>
                    <a:pt x="4971" y="13583"/>
                  </a:lnTo>
                  <a:lnTo>
                    <a:pt x="4927" y="13583"/>
                  </a:lnTo>
                  <a:lnTo>
                    <a:pt x="4927" y="13684"/>
                  </a:lnTo>
                  <a:lnTo>
                    <a:pt x="4971" y="13684"/>
                  </a:lnTo>
                  <a:lnTo>
                    <a:pt x="4971" y="13701"/>
                  </a:lnTo>
                  <a:lnTo>
                    <a:pt x="4927" y="13701"/>
                  </a:lnTo>
                  <a:lnTo>
                    <a:pt x="4927" y="13803"/>
                  </a:lnTo>
                  <a:lnTo>
                    <a:pt x="4971" y="13803"/>
                  </a:lnTo>
                  <a:lnTo>
                    <a:pt x="4971" y="13820"/>
                  </a:lnTo>
                  <a:lnTo>
                    <a:pt x="4927" y="13820"/>
                  </a:lnTo>
                  <a:lnTo>
                    <a:pt x="4927" y="13922"/>
                  </a:lnTo>
                  <a:lnTo>
                    <a:pt x="4971" y="13922"/>
                  </a:lnTo>
                  <a:lnTo>
                    <a:pt x="4971" y="13939"/>
                  </a:lnTo>
                  <a:lnTo>
                    <a:pt x="4927" y="13939"/>
                  </a:lnTo>
                  <a:lnTo>
                    <a:pt x="4927" y="14040"/>
                  </a:lnTo>
                  <a:lnTo>
                    <a:pt x="4971" y="14040"/>
                  </a:lnTo>
                  <a:lnTo>
                    <a:pt x="4971" y="14058"/>
                  </a:lnTo>
                  <a:lnTo>
                    <a:pt x="4927" y="14058"/>
                  </a:lnTo>
                  <a:lnTo>
                    <a:pt x="4927" y="14159"/>
                  </a:lnTo>
                  <a:lnTo>
                    <a:pt x="4971" y="14159"/>
                  </a:lnTo>
                  <a:lnTo>
                    <a:pt x="4971" y="14176"/>
                  </a:lnTo>
                  <a:lnTo>
                    <a:pt x="4927" y="14176"/>
                  </a:lnTo>
                  <a:lnTo>
                    <a:pt x="4927" y="14277"/>
                  </a:lnTo>
                  <a:lnTo>
                    <a:pt x="4971" y="14277"/>
                  </a:lnTo>
                  <a:lnTo>
                    <a:pt x="4971" y="14295"/>
                  </a:lnTo>
                  <a:lnTo>
                    <a:pt x="4927" y="14295"/>
                  </a:lnTo>
                  <a:lnTo>
                    <a:pt x="4927" y="14396"/>
                  </a:lnTo>
                  <a:lnTo>
                    <a:pt x="4971" y="14396"/>
                  </a:lnTo>
                  <a:lnTo>
                    <a:pt x="4971" y="14413"/>
                  </a:lnTo>
                  <a:lnTo>
                    <a:pt x="4927" y="14413"/>
                  </a:lnTo>
                  <a:lnTo>
                    <a:pt x="4927" y="14514"/>
                  </a:lnTo>
                  <a:lnTo>
                    <a:pt x="4971" y="14514"/>
                  </a:lnTo>
                  <a:lnTo>
                    <a:pt x="4971" y="14532"/>
                  </a:lnTo>
                  <a:lnTo>
                    <a:pt x="4927" y="14532"/>
                  </a:lnTo>
                  <a:lnTo>
                    <a:pt x="4927" y="14596"/>
                  </a:lnTo>
                  <a:lnTo>
                    <a:pt x="4286" y="14596"/>
                  </a:lnTo>
                  <a:lnTo>
                    <a:pt x="4286" y="14496"/>
                  </a:lnTo>
                  <a:cubicBezTo>
                    <a:pt x="4286" y="14487"/>
                    <a:pt x="4285" y="14477"/>
                    <a:pt x="4284" y="14470"/>
                  </a:cubicBezTo>
                  <a:lnTo>
                    <a:pt x="4286" y="14470"/>
                  </a:lnTo>
                  <a:lnTo>
                    <a:pt x="4282" y="14458"/>
                  </a:lnTo>
                  <a:cubicBezTo>
                    <a:pt x="4274" y="14408"/>
                    <a:pt x="4245" y="14365"/>
                    <a:pt x="4206" y="14334"/>
                  </a:cubicBezTo>
                  <a:cubicBezTo>
                    <a:pt x="4205" y="14333"/>
                    <a:pt x="4202" y="14332"/>
                    <a:pt x="4201" y="14330"/>
                  </a:cubicBezTo>
                  <a:cubicBezTo>
                    <a:pt x="4195" y="14325"/>
                    <a:pt x="4187" y="14321"/>
                    <a:pt x="4181" y="14317"/>
                  </a:cubicBezTo>
                  <a:cubicBezTo>
                    <a:pt x="4177" y="14314"/>
                    <a:pt x="4173" y="14313"/>
                    <a:pt x="4169" y="14311"/>
                  </a:cubicBezTo>
                  <a:cubicBezTo>
                    <a:pt x="4163" y="14308"/>
                    <a:pt x="4158" y="14306"/>
                    <a:pt x="4150" y="14302"/>
                  </a:cubicBezTo>
                  <a:cubicBezTo>
                    <a:pt x="4144" y="14300"/>
                    <a:pt x="4138" y="14298"/>
                    <a:pt x="4131" y="14296"/>
                  </a:cubicBezTo>
                  <a:lnTo>
                    <a:pt x="4115" y="14292"/>
                  </a:lnTo>
                  <a:cubicBezTo>
                    <a:pt x="4103" y="14290"/>
                    <a:pt x="4090" y="14288"/>
                    <a:pt x="4076" y="14288"/>
                  </a:cubicBezTo>
                  <a:lnTo>
                    <a:pt x="3965" y="14288"/>
                  </a:lnTo>
                  <a:cubicBezTo>
                    <a:pt x="3952" y="14288"/>
                    <a:pt x="3939" y="14290"/>
                    <a:pt x="3927" y="14292"/>
                  </a:cubicBezTo>
                  <a:lnTo>
                    <a:pt x="3911" y="14296"/>
                  </a:lnTo>
                  <a:cubicBezTo>
                    <a:pt x="3905" y="14297"/>
                    <a:pt x="3897" y="14300"/>
                    <a:pt x="3891" y="14302"/>
                  </a:cubicBezTo>
                  <a:cubicBezTo>
                    <a:pt x="3884" y="14306"/>
                    <a:pt x="3878" y="14308"/>
                    <a:pt x="3873" y="14311"/>
                  </a:cubicBezTo>
                  <a:cubicBezTo>
                    <a:pt x="3869" y="14313"/>
                    <a:pt x="3864" y="14314"/>
                    <a:pt x="3860" y="14317"/>
                  </a:cubicBezTo>
                  <a:cubicBezTo>
                    <a:pt x="3854" y="14321"/>
                    <a:pt x="3847" y="14325"/>
                    <a:pt x="3839" y="14330"/>
                  </a:cubicBezTo>
                  <a:cubicBezTo>
                    <a:pt x="3838" y="14332"/>
                    <a:pt x="3837" y="14333"/>
                    <a:pt x="3834" y="14334"/>
                  </a:cubicBezTo>
                  <a:cubicBezTo>
                    <a:pt x="3800" y="14360"/>
                    <a:pt x="3775" y="14397"/>
                    <a:pt x="3763" y="14441"/>
                  </a:cubicBezTo>
                  <a:lnTo>
                    <a:pt x="3763" y="14443"/>
                  </a:lnTo>
                  <a:lnTo>
                    <a:pt x="3763" y="14445"/>
                  </a:lnTo>
                  <a:cubicBezTo>
                    <a:pt x="3762" y="14449"/>
                    <a:pt x="3760" y="14454"/>
                    <a:pt x="3759" y="14458"/>
                  </a:cubicBezTo>
                  <a:lnTo>
                    <a:pt x="3755" y="14471"/>
                  </a:lnTo>
                  <a:lnTo>
                    <a:pt x="3758" y="14471"/>
                  </a:lnTo>
                  <a:cubicBezTo>
                    <a:pt x="3757" y="14481"/>
                    <a:pt x="3755" y="14488"/>
                    <a:pt x="3755" y="14497"/>
                  </a:cubicBezTo>
                  <a:lnTo>
                    <a:pt x="3755" y="14597"/>
                  </a:lnTo>
                  <a:lnTo>
                    <a:pt x="3047" y="14597"/>
                  </a:lnTo>
                  <a:lnTo>
                    <a:pt x="3053" y="14590"/>
                  </a:lnTo>
                  <a:lnTo>
                    <a:pt x="3023" y="14566"/>
                  </a:lnTo>
                  <a:lnTo>
                    <a:pt x="3034" y="14554"/>
                  </a:lnTo>
                  <a:lnTo>
                    <a:pt x="3064" y="14585"/>
                  </a:lnTo>
                  <a:lnTo>
                    <a:pt x="3137" y="14512"/>
                  </a:lnTo>
                  <a:lnTo>
                    <a:pt x="3107" y="14482"/>
                  </a:lnTo>
                  <a:lnTo>
                    <a:pt x="3119" y="14470"/>
                  </a:lnTo>
                  <a:lnTo>
                    <a:pt x="3148" y="14501"/>
                  </a:lnTo>
                  <a:lnTo>
                    <a:pt x="3220" y="14428"/>
                  </a:lnTo>
                  <a:lnTo>
                    <a:pt x="3190" y="14397"/>
                  </a:lnTo>
                  <a:lnTo>
                    <a:pt x="3201" y="14386"/>
                  </a:lnTo>
                  <a:lnTo>
                    <a:pt x="3232" y="14416"/>
                  </a:lnTo>
                  <a:lnTo>
                    <a:pt x="3304" y="14344"/>
                  </a:lnTo>
                  <a:lnTo>
                    <a:pt x="3274" y="14313"/>
                  </a:lnTo>
                  <a:lnTo>
                    <a:pt x="3285" y="14301"/>
                  </a:lnTo>
                  <a:lnTo>
                    <a:pt x="3316" y="14332"/>
                  </a:lnTo>
                  <a:lnTo>
                    <a:pt x="3388" y="14259"/>
                  </a:lnTo>
                  <a:lnTo>
                    <a:pt x="3357" y="14229"/>
                  </a:lnTo>
                  <a:lnTo>
                    <a:pt x="3369" y="14217"/>
                  </a:lnTo>
                  <a:lnTo>
                    <a:pt x="3399" y="14248"/>
                  </a:lnTo>
                  <a:lnTo>
                    <a:pt x="3472" y="14175"/>
                  </a:lnTo>
                  <a:lnTo>
                    <a:pt x="3442" y="14144"/>
                  </a:lnTo>
                  <a:lnTo>
                    <a:pt x="3453" y="14133"/>
                  </a:lnTo>
                  <a:lnTo>
                    <a:pt x="3484" y="14163"/>
                  </a:lnTo>
                  <a:lnTo>
                    <a:pt x="3557" y="14090"/>
                  </a:lnTo>
                  <a:lnTo>
                    <a:pt x="3526" y="14060"/>
                  </a:lnTo>
                  <a:lnTo>
                    <a:pt x="3538" y="14048"/>
                  </a:lnTo>
                  <a:lnTo>
                    <a:pt x="3568" y="14079"/>
                  </a:lnTo>
                  <a:lnTo>
                    <a:pt x="3641" y="14006"/>
                  </a:lnTo>
                  <a:lnTo>
                    <a:pt x="3610" y="13975"/>
                  </a:lnTo>
                  <a:lnTo>
                    <a:pt x="3622" y="13964"/>
                  </a:lnTo>
                  <a:lnTo>
                    <a:pt x="3652" y="13994"/>
                  </a:lnTo>
                  <a:lnTo>
                    <a:pt x="3725" y="13922"/>
                  </a:lnTo>
                  <a:lnTo>
                    <a:pt x="3695" y="13891"/>
                  </a:lnTo>
                  <a:lnTo>
                    <a:pt x="3706" y="13879"/>
                  </a:lnTo>
                  <a:lnTo>
                    <a:pt x="3737" y="13910"/>
                  </a:lnTo>
                  <a:lnTo>
                    <a:pt x="3810" y="13838"/>
                  </a:lnTo>
                  <a:lnTo>
                    <a:pt x="3779" y="13808"/>
                  </a:lnTo>
                  <a:lnTo>
                    <a:pt x="3791" y="13796"/>
                  </a:lnTo>
                  <a:lnTo>
                    <a:pt x="3821" y="13827"/>
                  </a:lnTo>
                  <a:lnTo>
                    <a:pt x="3892" y="13754"/>
                  </a:lnTo>
                  <a:lnTo>
                    <a:pt x="3862" y="13723"/>
                  </a:lnTo>
                  <a:lnTo>
                    <a:pt x="3874" y="13712"/>
                  </a:lnTo>
                  <a:lnTo>
                    <a:pt x="3905" y="13742"/>
                  </a:lnTo>
                  <a:lnTo>
                    <a:pt x="3976" y="13670"/>
                  </a:lnTo>
                  <a:lnTo>
                    <a:pt x="3947" y="13639"/>
                  </a:lnTo>
                  <a:lnTo>
                    <a:pt x="3958" y="13627"/>
                  </a:lnTo>
                  <a:lnTo>
                    <a:pt x="3989" y="13658"/>
                  </a:lnTo>
                  <a:lnTo>
                    <a:pt x="4061" y="13585"/>
                  </a:lnTo>
                  <a:lnTo>
                    <a:pt x="4031" y="13555"/>
                  </a:lnTo>
                  <a:lnTo>
                    <a:pt x="4043" y="13543"/>
                  </a:lnTo>
                  <a:lnTo>
                    <a:pt x="4073" y="13574"/>
                  </a:lnTo>
                  <a:lnTo>
                    <a:pt x="4145" y="13501"/>
                  </a:lnTo>
                  <a:lnTo>
                    <a:pt x="4115" y="13470"/>
                  </a:lnTo>
                  <a:lnTo>
                    <a:pt x="4127" y="13459"/>
                  </a:lnTo>
                  <a:lnTo>
                    <a:pt x="4158" y="13489"/>
                  </a:lnTo>
                  <a:lnTo>
                    <a:pt x="4229" y="13417"/>
                  </a:lnTo>
                  <a:lnTo>
                    <a:pt x="4200" y="13386"/>
                  </a:lnTo>
                  <a:lnTo>
                    <a:pt x="4211" y="13374"/>
                  </a:lnTo>
                  <a:lnTo>
                    <a:pt x="4242" y="13405"/>
                  </a:lnTo>
                  <a:lnTo>
                    <a:pt x="4314" y="13332"/>
                  </a:lnTo>
                  <a:lnTo>
                    <a:pt x="4284" y="13302"/>
                  </a:lnTo>
                  <a:lnTo>
                    <a:pt x="4296" y="13290"/>
                  </a:lnTo>
                  <a:lnTo>
                    <a:pt x="4326" y="13321"/>
                  </a:lnTo>
                  <a:lnTo>
                    <a:pt x="4398" y="13248"/>
                  </a:lnTo>
                  <a:lnTo>
                    <a:pt x="4369" y="13217"/>
                  </a:lnTo>
                  <a:lnTo>
                    <a:pt x="4380" y="13206"/>
                  </a:lnTo>
                  <a:lnTo>
                    <a:pt x="4411" y="13236"/>
                  </a:lnTo>
                  <a:lnTo>
                    <a:pt x="4481" y="13163"/>
                  </a:lnTo>
                  <a:lnTo>
                    <a:pt x="4451" y="13133"/>
                  </a:lnTo>
                  <a:lnTo>
                    <a:pt x="4463" y="13121"/>
                  </a:lnTo>
                  <a:lnTo>
                    <a:pt x="4493" y="13152"/>
                  </a:lnTo>
                  <a:lnTo>
                    <a:pt x="4566" y="13079"/>
                  </a:lnTo>
                  <a:lnTo>
                    <a:pt x="4535" y="13048"/>
                  </a:lnTo>
                  <a:lnTo>
                    <a:pt x="4548" y="13037"/>
                  </a:lnTo>
                  <a:lnTo>
                    <a:pt x="4577" y="13067"/>
                  </a:lnTo>
                  <a:lnTo>
                    <a:pt x="4650" y="12996"/>
                  </a:lnTo>
                  <a:lnTo>
                    <a:pt x="4620" y="12966"/>
                  </a:lnTo>
                  <a:lnTo>
                    <a:pt x="4632" y="12954"/>
                  </a:lnTo>
                  <a:lnTo>
                    <a:pt x="4662" y="12984"/>
                  </a:lnTo>
                  <a:lnTo>
                    <a:pt x="4734" y="12911"/>
                  </a:lnTo>
                  <a:lnTo>
                    <a:pt x="4704" y="12882"/>
                  </a:lnTo>
                  <a:lnTo>
                    <a:pt x="4717" y="12869"/>
                  </a:lnTo>
                  <a:lnTo>
                    <a:pt x="4746" y="12900"/>
                  </a:lnTo>
                  <a:lnTo>
                    <a:pt x="4819" y="12827"/>
                  </a:lnTo>
                  <a:lnTo>
                    <a:pt x="4788" y="12798"/>
                  </a:lnTo>
                  <a:lnTo>
                    <a:pt x="4839" y="12747"/>
                  </a:lnTo>
                  <a:lnTo>
                    <a:pt x="4741" y="12650"/>
                  </a:lnTo>
                  <a:lnTo>
                    <a:pt x="5020" y="12370"/>
                  </a:lnTo>
                  <a:close/>
                  <a:moveTo>
                    <a:pt x="5705" y="14587"/>
                  </a:moveTo>
                  <a:lnTo>
                    <a:pt x="5705" y="14598"/>
                  </a:lnTo>
                  <a:lnTo>
                    <a:pt x="4971" y="14598"/>
                  </a:lnTo>
                  <a:lnTo>
                    <a:pt x="4971" y="14587"/>
                  </a:lnTo>
                  <a:close/>
                  <a:moveTo>
                    <a:pt x="9827" y="14476"/>
                  </a:moveTo>
                  <a:cubicBezTo>
                    <a:pt x="9836" y="14481"/>
                    <a:pt x="9842" y="14486"/>
                    <a:pt x="9848" y="14490"/>
                  </a:cubicBezTo>
                  <a:cubicBezTo>
                    <a:pt x="9854" y="14493"/>
                    <a:pt x="9863" y="14496"/>
                    <a:pt x="9870" y="14501"/>
                  </a:cubicBezTo>
                  <a:cubicBezTo>
                    <a:pt x="9857" y="14512"/>
                    <a:pt x="9843" y="14527"/>
                    <a:pt x="9832" y="14544"/>
                  </a:cubicBezTo>
                  <a:cubicBezTo>
                    <a:pt x="9823" y="14561"/>
                    <a:pt x="9816" y="14580"/>
                    <a:pt x="9814" y="14598"/>
                  </a:cubicBezTo>
                  <a:cubicBezTo>
                    <a:pt x="9807" y="14593"/>
                    <a:pt x="9802" y="14588"/>
                    <a:pt x="9794" y="14584"/>
                  </a:cubicBezTo>
                  <a:cubicBezTo>
                    <a:pt x="9788" y="14581"/>
                    <a:pt x="9780" y="14578"/>
                    <a:pt x="9772" y="14574"/>
                  </a:cubicBezTo>
                  <a:cubicBezTo>
                    <a:pt x="9786" y="14562"/>
                    <a:pt x="9800" y="14548"/>
                    <a:pt x="9808" y="14530"/>
                  </a:cubicBezTo>
                  <a:cubicBezTo>
                    <a:pt x="9817" y="14513"/>
                    <a:pt x="9825" y="14495"/>
                    <a:pt x="9827" y="14476"/>
                  </a:cubicBezTo>
                  <a:close/>
                  <a:moveTo>
                    <a:pt x="1687" y="13296"/>
                  </a:moveTo>
                  <a:lnTo>
                    <a:pt x="2988" y="14598"/>
                  </a:lnTo>
                  <a:lnTo>
                    <a:pt x="2982" y="14604"/>
                  </a:lnTo>
                  <a:lnTo>
                    <a:pt x="2980" y="14604"/>
                  </a:lnTo>
                  <a:lnTo>
                    <a:pt x="1679" y="13304"/>
                  </a:lnTo>
                  <a:lnTo>
                    <a:pt x="1687" y="13296"/>
                  </a:lnTo>
                  <a:close/>
                  <a:moveTo>
                    <a:pt x="4075" y="14342"/>
                  </a:moveTo>
                  <a:cubicBezTo>
                    <a:pt x="4166" y="14342"/>
                    <a:pt x="4239" y="14416"/>
                    <a:pt x="4239" y="14506"/>
                  </a:cubicBezTo>
                  <a:lnTo>
                    <a:pt x="4239" y="14604"/>
                  </a:lnTo>
                  <a:lnTo>
                    <a:pt x="3800" y="14604"/>
                  </a:lnTo>
                  <a:lnTo>
                    <a:pt x="3800" y="14506"/>
                  </a:lnTo>
                  <a:cubicBezTo>
                    <a:pt x="3800" y="14416"/>
                    <a:pt x="3874" y="14342"/>
                    <a:pt x="3964" y="14342"/>
                  </a:cubicBezTo>
                  <a:close/>
                  <a:moveTo>
                    <a:pt x="9118" y="14275"/>
                  </a:moveTo>
                  <a:lnTo>
                    <a:pt x="9121" y="14287"/>
                  </a:lnTo>
                  <a:lnTo>
                    <a:pt x="8803" y="14606"/>
                  </a:lnTo>
                  <a:lnTo>
                    <a:pt x="8795" y="14598"/>
                  </a:lnTo>
                  <a:lnTo>
                    <a:pt x="9118" y="14275"/>
                  </a:lnTo>
                  <a:close/>
                  <a:moveTo>
                    <a:pt x="14941" y="14376"/>
                  </a:moveTo>
                  <a:cubicBezTo>
                    <a:pt x="14945" y="14390"/>
                    <a:pt x="14947" y="14404"/>
                    <a:pt x="14951" y="14417"/>
                  </a:cubicBezTo>
                  <a:cubicBezTo>
                    <a:pt x="14959" y="14446"/>
                    <a:pt x="14968" y="14475"/>
                    <a:pt x="14966" y="14491"/>
                  </a:cubicBezTo>
                  <a:cubicBezTo>
                    <a:pt x="14958" y="14560"/>
                    <a:pt x="14901" y="14610"/>
                    <a:pt x="14836" y="14610"/>
                  </a:cubicBezTo>
                  <a:cubicBezTo>
                    <a:pt x="14831" y="14610"/>
                    <a:pt x="14826" y="14610"/>
                    <a:pt x="14821" y="14609"/>
                  </a:cubicBezTo>
                  <a:cubicBezTo>
                    <a:pt x="14789" y="14606"/>
                    <a:pt x="14758" y="14588"/>
                    <a:pt x="14737" y="14562"/>
                  </a:cubicBezTo>
                  <a:cubicBezTo>
                    <a:pt x="14718" y="14538"/>
                    <a:pt x="14709" y="14506"/>
                    <a:pt x="14710" y="14474"/>
                  </a:cubicBezTo>
                  <a:lnTo>
                    <a:pt x="14714" y="14474"/>
                  </a:lnTo>
                  <a:cubicBezTo>
                    <a:pt x="14727" y="14474"/>
                    <a:pt x="14740" y="14471"/>
                    <a:pt x="14753" y="14470"/>
                  </a:cubicBezTo>
                  <a:lnTo>
                    <a:pt x="14753" y="14470"/>
                  </a:lnTo>
                  <a:cubicBezTo>
                    <a:pt x="14751" y="14516"/>
                    <a:pt x="14782" y="14557"/>
                    <a:pt x="14827" y="14564"/>
                  </a:cubicBezTo>
                  <a:lnTo>
                    <a:pt x="14837" y="14564"/>
                  </a:lnTo>
                  <a:cubicBezTo>
                    <a:pt x="14880" y="14564"/>
                    <a:pt x="14918" y="14530"/>
                    <a:pt x="14923" y="14486"/>
                  </a:cubicBezTo>
                  <a:cubicBezTo>
                    <a:pt x="14927" y="14458"/>
                    <a:pt x="14916" y="14432"/>
                    <a:pt x="14898" y="14413"/>
                  </a:cubicBezTo>
                  <a:cubicBezTo>
                    <a:pt x="14914" y="14403"/>
                    <a:pt x="14927" y="14390"/>
                    <a:pt x="14941" y="14376"/>
                  </a:cubicBezTo>
                  <a:close/>
                  <a:moveTo>
                    <a:pt x="1678" y="13367"/>
                  </a:moveTo>
                  <a:lnTo>
                    <a:pt x="2918" y="14607"/>
                  </a:lnTo>
                  <a:lnTo>
                    <a:pt x="2907" y="14619"/>
                  </a:lnTo>
                  <a:lnTo>
                    <a:pt x="1666" y="13379"/>
                  </a:lnTo>
                  <a:lnTo>
                    <a:pt x="1678" y="13367"/>
                  </a:lnTo>
                  <a:close/>
                  <a:moveTo>
                    <a:pt x="9143" y="14328"/>
                  </a:moveTo>
                  <a:cubicBezTo>
                    <a:pt x="9147" y="14332"/>
                    <a:pt x="9151" y="14335"/>
                    <a:pt x="9155" y="14340"/>
                  </a:cubicBezTo>
                  <a:lnTo>
                    <a:pt x="8877" y="14619"/>
                  </a:lnTo>
                  <a:lnTo>
                    <a:pt x="8865" y="14606"/>
                  </a:lnTo>
                  <a:lnTo>
                    <a:pt x="9143" y="14328"/>
                  </a:lnTo>
                  <a:close/>
                  <a:moveTo>
                    <a:pt x="21193" y="14196"/>
                  </a:moveTo>
                  <a:cubicBezTo>
                    <a:pt x="21242" y="14196"/>
                    <a:pt x="21291" y="14209"/>
                    <a:pt x="21338" y="14235"/>
                  </a:cubicBezTo>
                  <a:cubicBezTo>
                    <a:pt x="21380" y="14259"/>
                    <a:pt x="21425" y="14325"/>
                    <a:pt x="21474" y="14395"/>
                  </a:cubicBezTo>
                  <a:cubicBezTo>
                    <a:pt x="21512" y="14451"/>
                    <a:pt x="21553" y="14511"/>
                    <a:pt x="21596" y="14555"/>
                  </a:cubicBezTo>
                  <a:lnTo>
                    <a:pt x="21522" y="14638"/>
                  </a:lnTo>
                  <a:cubicBezTo>
                    <a:pt x="21466" y="14587"/>
                    <a:pt x="21408" y="14543"/>
                    <a:pt x="21347" y="14502"/>
                  </a:cubicBezTo>
                  <a:cubicBezTo>
                    <a:pt x="21358" y="14477"/>
                    <a:pt x="21359" y="14451"/>
                    <a:pt x="21353" y="14424"/>
                  </a:cubicBezTo>
                  <a:cubicBezTo>
                    <a:pt x="21344" y="14386"/>
                    <a:pt x="21319" y="14351"/>
                    <a:pt x="21284" y="14332"/>
                  </a:cubicBezTo>
                  <a:cubicBezTo>
                    <a:pt x="21261" y="14318"/>
                    <a:pt x="21234" y="14312"/>
                    <a:pt x="21210" y="14312"/>
                  </a:cubicBezTo>
                  <a:cubicBezTo>
                    <a:pt x="21163" y="14312"/>
                    <a:pt x="21121" y="14335"/>
                    <a:pt x="21099" y="14374"/>
                  </a:cubicBezTo>
                  <a:cubicBezTo>
                    <a:pt x="21061" y="14358"/>
                    <a:pt x="21022" y="14345"/>
                    <a:pt x="20982" y="14333"/>
                  </a:cubicBezTo>
                  <a:cubicBezTo>
                    <a:pt x="21011" y="14250"/>
                    <a:pt x="21094" y="14196"/>
                    <a:pt x="21193" y="14196"/>
                  </a:cubicBezTo>
                  <a:close/>
                  <a:moveTo>
                    <a:pt x="1838" y="13923"/>
                  </a:moveTo>
                  <a:lnTo>
                    <a:pt x="2362" y="14448"/>
                  </a:lnTo>
                  <a:lnTo>
                    <a:pt x="2171" y="14639"/>
                  </a:lnTo>
                  <a:lnTo>
                    <a:pt x="1647" y="14114"/>
                  </a:lnTo>
                  <a:lnTo>
                    <a:pt x="1838" y="13923"/>
                  </a:lnTo>
                  <a:close/>
                  <a:moveTo>
                    <a:pt x="9568" y="14593"/>
                  </a:moveTo>
                  <a:lnTo>
                    <a:pt x="9568" y="14593"/>
                  </a:lnTo>
                  <a:cubicBezTo>
                    <a:pt x="9589" y="14606"/>
                    <a:pt x="9612" y="14612"/>
                    <a:pt x="9636" y="14615"/>
                  </a:cubicBezTo>
                  <a:lnTo>
                    <a:pt x="9612" y="14639"/>
                  </a:lnTo>
                  <a:lnTo>
                    <a:pt x="9568" y="14593"/>
                  </a:lnTo>
                  <a:close/>
                  <a:moveTo>
                    <a:pt x="12822" y="14240"/>
                  </a:moveTo>
                  <a:lnTo>
                    <a:pt x="12863" y="14334"/>
                  </a:lnTo>
                  <a:cubicBezTo>
                    <a:pt x="12786" y="14356"/>
                    <a:pt x="12712" y="14387"/>
                    <a:pt x="12643" y="14422"/>
                  </a:cubicBezTo>
                  <a:cubicBezTo>
                    <a:pt x="12621" y="14408"/>
                    <a:pt x="12596" y="14401"/>
                    <a:pt x="12569" y="14401"/>
                  </a:cubicBezTo>
                  <a:cubicBezTo>
                    <a:pt x="12541" y="14401"/>
                    <a:pt x="12512" y="14409"/>
                    <a:pt x="12488" y="14427"/>
                  </a:cubicBezTo>
                  <a:cubicBezTo>
                    <a:pt x="12453" y="14450"/>
                    <a:pt x="12431" y="14486"/>
                    <a:pt x="12425" y="14525"/>
                  </a:cubicBezTo>
                  <a:cubicBezTo>
                    <a:pt x="12423" y="14535"/>
                    <a:pt x="12423" y="14545"/>
                    <a:pt x="12425" y="14554"/>
                  </a:cubicBezTo>
                  <a:cubicBezTo>
                    <a:pt x="12389" y="14582"/>
                    <a:pt x="12354" y="14609"/>
                    <a:pt x="12320" y="14640"/>
                  </a:cubicBezTo>
                  <a:cubicBezTo>
                    <a:pt x="12301" y="14604"/>
                    <a:pt x="12295" y="14564"/>
                    <a:pt x="12301" y="14522"/>
                  </a:cubicBezTo>
                  <a:cubicBezTo>
                    <a:pt x="12312" y="14450"/>
                    <a:pt x="12357" y="14380"/>
                    <a:pt x="12422" y="14334"/>
                  </a:cubicBezTo>
                  <a:cubicBezTo>
                    <a:pt x="12458" y="14309"/>
                    <a:pt x="12532" y="14294"/>
                    <a:pt x="12607" y="14284"/>
                  </a:cubicBezTo>
                  <a:lnTo>
                    <a:pt x="12644" y="14279"/>
                  </a:lnTo>
                  <a:cubicBezTo>
                    <a:pt x="12705" y="14270"/>
                    <a:pt x="12768" y="14260"/>
                    <a:pt x="12822" y="14240"/>
                  </a:cubicBezTo>
                  <a:close/>
                  <a:moveTo>
                    <a:pt x="1602" y="13380"/>
                  </a:moveTo>
                  <a:lnTo>
                    <a:pt x="2863" y="14640"/>
                  </a:lnTo>
                  <a:cubicBezTo>
                    <a:pt x="2860" y="14641"/>
                    <a:pt x="2857" y="14644"/>
                    <a:pt x="2855" y="14646"/>
                  </a:cubicBezTo>
                  <a:lnTo>
                    <a:pt x="1596" y="13388"/>
                  </a:lnTo>
                  <a:lnTo>
                    <a:pt x="1602" y="13380"/>
                  </a:lnTo>
                  <a:close/>
                  <a:moveTo>
                    <a:pt x="1659" y="14391"/>
                  </a:moveTo>
                  <a:lnTo>
                    <a:pt x="1892" y="14624"/>
                  </a:lnTo>
                  <a:lnTo>
                    <a:pt x="1861" y="14657"/>
                  </a:lnTo>
                  <a:lnTo>
                    <a:pt x="1628" y="14424"/>
                  </a:lnTo>
                  <a:lnTo>
                    <a:pt x="1659" y="14391"/>
                  </a:lnTo>
                  <a:close/>
                  <a:moveTo>
                    <a:pt x="5707" y="14643"/>
                  </a:moveTo>
                  <a:lnTo>
                    <a:pt x="5707" y="14660"/>
                  </a:lnTo>
                  <a:lnTo>
                    <a:pt x="5201" y="14660"/>
                  </a:lnTo>
                  <a:cubicBezTo>
                    <a:pt x="5193" y="14654"/>
                    <a:pt x="5187" y="14648"/>
                    <a:pt x="5179" y="14643"/>
                  </a:cubicBezTo>
                  <a:close/>
                  <a:moveTo>
                    <a:pt x="1594" y="13451"/>
                  </a:moveTo>
                  <a:lnTo>
                    <a:pt x="2820" y="14678"/>
                  </a:lnTo>
                  <a:cubicBezTo>
                    <a:pt x="2818" y="14681"/>
                    <a:pt x="2817" y="14683"/>
                    <a:pt x="2814" y="14686"/>
                  </a:cubicBezTo>
                  <a:lnTo>
                    <a:pt x="1586" y="13458"/>
                  </a:lnTo>
                  <a:lnTo>
                    <a:pt x="1594" y="13451"/>
                  </a:lnTo>
                  <a:close/>
                  <a:moveTo>
                    <a:pt x="9189" y="14371"/>
                  </a:moveTo>
                  <a:cubicBezTo>
                    <a:pt x="9192" y="14374"/>
                    <a:pt x="9194" y="14375"/>
                    <a:pt x="9197" y="14377"/>
                  </a:cubicBezTo>
                  <a:lnTo>
                    <a:pt x="8885" y="14688"/>
                  </a:lnTo>
                  <a:lnTo>
                    <a:pt x="8878" y="14681"/>
                  </a:lnTo>
                  <a:lnTo>
                    <a:pt x="9189" y="14371"/>
                  </a:lnTo>
                  <a:close/>
                  <a:moveTo>
                    <a:pt x="9725" y="14603"/>
                  </a:moveTo>
                  <a:cubicBezTo>
                    <a:pt x="9741" y="14608"/>
                    <a:pt x="9757" y="14615"/>
                    <a:pt x="9772" y="14623"/>
                  </a:cubicBezTo>
                  <a:cubicBezTo>
                    <a:pt x="9784" y="14629"/>
                    <a:pt x="9791" y="14639"/>
                    <a:pt x="9802" y="14646"/>
                  </a:cubicBezTo>
                  <a:lnTo>
                    <a:pt x="9785" y="14663"/>
                  </a:lnTo>
                  <a:cubicBezTo>
                    <a:pt x="9765" y="14683"/>
                    <a:pt x="9737" y="14693"/>
                    <a:pt x="9710" y="14693"/>
                  </a:cubicBezTo>
                  <a:cubicBezTo>
                    <a:pt x="9687" y="14693"/>
                    <a:pt x="9664" y="14686"/>
                    <a:pt x="9646" y="14670"/>
                  </a:cubicBezTo>
                  <a:lnTo>
                    <a:pt x="9705" y="14610"/>
                  </a:lnTo>
                  <a:cubicBezTo>
                    <a:pt x="9711" y="14609"/>
                    <a:pt x="9717" y="14606"/>
                    <a:pt x="9725" y="14603"/>
                  </a:cubicBezTo>
                  <a:close/>
                  <a:moveTo>
                    <a:pt x="1615" y="14147"/>
                  </a:moveTo>
                  <a:lnTo>
                    <a:pt x="2138" y="14670"/>
                  </a:lnTo>
                  <a:cubicBezTo>
                    <a:pt x="2119" y="14686"/>
                    <a:pt x="2095" y="14694"/>
                    <a:pt x="2071" y="14694"/>
                  </a:cubicBezTo>
                  <a:cubicBezTo>
                    <a:pt x="2044" y="14694"/>
                    <a:pt x="2017" y="14684"/>
                    <a:pt x="1998" y="14664"/>
                  </a:cubicBezTo>
                  <a:lnTo>
                    <a:pt x="1621" y="14287"/>
                  </a:lnTo>
                  <a:cubicBezTo>
                    <a:pt x="1583" y="14249"/>
                    <a:pt x="1580" y="14187"/>
                    <a:pt x="1615" y="14147"/>
                  </a:cubicBezTo>
                  <a:close/>
                  <a:moveTo>
                    <a:pt x="9246" y="14393"/>
                  </a:moveTo>
                  <a:cubicBezTo>
                    <a:pt x="9250" y="14395"/>
                    <a:pt x="9255" y="14395"/>
                    <a:pt x="9259" y="14396"/>
                  </a:cubicBezTo>
                  <a:lnTo>
                    <a:pt x="8957" y="14698"/>
                  </a:lnTo>
                  <a:lnTo>
                    <a:pt x="8950" y="14690"/>
                  </a:lnTo>
                  <a:lnTo>
                    <a:pt x="9246" y="14393"/>
                  </a:lnTo>
                  <a:close/>
                  <a:moveTo>
                    <a:pt x="14763" y="14639"/>
                  </a:moveTo>
                  <a:lnTo>
                    <a:pt x="14763" y="14639"/>
                  </a:lnTo>
                  <a:cubicBezTo>
                    <a:pt x="14781" y="14646"/>
                    <a:pt x="14799" y="14654"/>
                    <a:pt x="14819" y="14656"/>
                  </a:cubicBezTo>
                  <a:cubicBezTo>
                    <a:pt x="14826" y="14657"/>
                    <a:pt x="14832" y="14657"/>
                    <a:pt x="14839" y="14657"/>
                  </a:cubicBezTo>
                  <a:cubicBezTo>
                    <a:pt x="14852" y="14657"/>
                    <a:pt x="14864" y="14656"/>
                    <a:pt x="14876" y="14654"/>
                  </a:cubicBezTo>
                  <a:lnTo>
                    <a:pt x="14876" y="14654"/>
                  </a:lnTo>
                  <a:cubicBezTo>
                    <a:pt x="14872" y="14660"/>
                    <a:pt x="14869" y="14666"/>
                    <a:pt x="14869" y="14675"/>
                  </a:cubicBezTo>
                  <a:cubicBezTo>
                    <a:pt x="14868" y="14682"/>
                    <a:pt x="14869" y="14690"/>
                    <a:pt x="14869" y="14698"/>
                  </a:cubicBezTo>
                  <a:cubicBezTo>
                    <a:pt x="14852" y="14689"/>
                    <a:pt x="14834" y="14683"/>
                    <a:pt x="14815" y="14681"/>
                  </a:cubicBezTo>
                  <a:cubicBezTo>
                    <a:pt x="14809" y="14680"/>
                    <a:pt x="14804" y="14680"/>
                    <a:pt x="14798" y="14680"/>
                  </a:cubicBezTo>
                  <a:cubicBezTo>
                    <a:pt x="14784" y="14680"/>
                    <a:pt x="14771" y="14682"/>
                    <a:pt x="14758" y="14685"/>
                  </a:cubicBezTo>
                  <a:cubicBezTo>
                    <a:pt x="14760" y="14677"/>
                    <a:pt x="14762" y="14670"/>
                    <a:pt x="14763" y="14662"/>
                  </a:cubicBezTo>
                  <a:cubicBezTo>
                    <a:pt x="14766" y="14655"/>
                    <a:pt x="14763" y="14646"/>
                    <a:pt x="14763" y="14639"/>
                  </a:cubicBezTo>
                  <a:close/>
                  <a:moveTo>
                    <a:pt x="5707" y="14706"/>
                  </a:moveTo>
                  <a:lnTo>
                    <a:pt x="5707" y="14716"/>
                  </a:lnTo>
                  <a:lnTo>
                    <a:pt x="5243" y="14716"/>
                  </a:lnTo>
                  <a:cubicBezTo>
                    <a:pt x="5241" y="14713"/>
                    <a:pt x="5239" y="14709"/>
                    <a:pt x="5237" y="14706"/>
                  </a:cubicBezTo>
                  <a:close/>
                  <a:moveTo>
                    <a:pt x="2528" y="14612"/>
                  </a:moveTo>
                  <a:lnTo>
                    <a:pt x="2540" y="14624"/>
                  </a:lnTo>
                  <a:lnTo>
                    <a:pt x="2448" y="14717"/>
                  </a:lnTo>
                  <a:lnTo>
                    <a:pt x="2435" y="14704"/>
                  </a:lnTo>
                  <a:lnTo>
                    <a:pt x="2528" y="14612"/>
                  </a:lnTo>
                  <a:close/>
                  <a:moveTo>
                    <a:pt x="12263" y="14628"/>
                  </a:moveTo>
                  <a:cubicBezTo>
                    <a:pt x="12268" y="14644"/>
                    <a:pt x="12275" y="14659"/>
                    <a:pt x="12283" y="14671"/>
                  </a:cubicBezTo>
                  <a:cubicBezTo>
                    <a:pt x="12256" y="14698"/>
                    <a:pt x="12230" y="14725"/>
                    <a:pt x="12205" y="14754"/>
                  </a:cubicBezTo>
                  <a:cubicBezTo>
                    <a:pt x="12190" y="14748"/>
                    <a:pt x="12174" y="14741"/>
                    <a:pt x="12158" y="14738"/>
                  </a:cubicBezTo>
                  <a:cubicBezTo>
                    <a:pt x="12178" y="14720"/>
                    <a:pt x="12198" y="14704"/>
                    <a:pt x="12215" y="14685"/>
                  </a:cubicBezTo>
                  <a:cubicBezTo>
                    <a:pt x="12231" y="14666"/>
                    <a:pt x="12248" y="14646"/>
                    <a:pt x="12263" y="14628"/>
                  </a:cubicBezTo>
                  <a:close/>
                  <a:moveTo>
                    <a:pt x="5707" y="14761"/>
                  </a:moveTo>
                  <a:lnTo>
                    <a:pt x="5707" y="14778"/>
                  </a:lnTo>
                  <a:lnTo>
                    <a:pt x="5265" y="14778"/>
                  </a:lnTo>
                  <a:cubicBezTo>
                    <a:pt x="5264" y="14773"/>
                    <a:pt x="5262" y="14766"/>
                    <a:pt x="5261" y="14761"/>
                  </a:cubicBezTo>
                  <a:close/>
                  <a:moveTo>
                    <a:pt x="9984" y="14504"/>
                  </a:moveTo>
                  <a:cubicBezTo>
                    <a:pt x="10009" y="14504"/>
                    <a:pt x="10034" y="14511"/>
                    <a:pt x="10057" y="14524"/>
                  </a:cubicBezTo>
                  <a:cubicBezTo>
                    <a:pt x="10071" y="14532"/>
                    <a:pt x="10090" y="14560"/>
                    <a:pt x="10108" y="14585"/>
                  </a:cubicBezTo>
                  <a:cubicBezTo>
                    <a:pt x="10131" y="14617"/>
                    <a:pt x="10155" y="14651"/>
                    <a:pt x="10186" y="14676"/>
                  </a:cubicBezTo>
                  <a:lnTo>
                    <a:pt x="10115" y="14789"/>
                  </a:lnTo>
                  <a:cubicBezTo>
                    <a:pt x="10078" y="14772"/>
                    <a:pt x="10033" y="14766"/>
                    <a:pt x="9993" y="14761"/>
                  </a:cubicBezTo>
                  <a:cubicBezTo>
                    <a:pt x="9964" y="14757"/>
                    <a:pt x="9936" y="14754"/>
                    <a:pt x="9923" y="14746"/>
                  </a:cubicBezTo>
                  <a:cubicBezTo>
                    <a:pt x="9860" y="14709"/>
                    <a:pt x="9838" y="14628"/>
                    <a:pt x="9873" y="14567"/>
                  </a:cubicBezTo>
                  <a:cubicBezTo>
                    <a:pt x="9896" y="14528"/>
                    <a:pt x="9937" y="14504"/>
                    <a:pt x="9984" y="14504"/>
                  </a:cubicBezTo>
                  <a:close/>
                  <a:moveTo>
                    <a:pt x="2602" y="14687"/>
                  </a:moveTo>
                  <a:lnTo>
                    <a:pt x="2614" y="14699"/>
                  </a:lnTo>
                  <a:lnTo>
                    <a:pt x="2522" y="14792"/>
                  </a:lnTo>
                  <a:lnTo>
                    <a:pt x="2509" y="14780"/>
                  </a:lnTo>
                  <a:lnTo>
                    <a:pt x="2602" y="14687"/>
                  </a:lnTo>
                  <a:close/>
                  <a:moveTo>
                    <a:pt x="1467" y="13404"/>
                  </a:moveTo>
                  <a:lnTo>
                    <a:pt x="2791" y="14727"/>
                  </a:lnTo>
                  <a:cubicBezTo>
                    <a:pt x="2781" y="14748"/>
                    <a:pt x="2774" y="14771"/>
                    <a:pt x="2773" y="14794"/>
                  </a:cubicBezTo>
                  <a:lnTo>
                    <a:pt x="1468" y="13489"/>
                  </a:lnTo>
                  <a:cubicBezTo>
                    <a:pt x="1444" y="13465"/>
                    <a:pt x="1444" y="13427"/>
                    <a:pt x="1467" y="13404"/>
                  </a:cubicBezTo>
                  <a:close/>
                  <a:moveTo>
                    <a:pt x="5058" y="14649"/>
                  </a:moveTo>
                  <a:cubicBezTo>
                    <a:pt x="5145" y="14649"/>
                    <a:pt x="5214" y="14718"/>
                    <a:pt x="5221" y="14802"/>
                  </a:cubicBezTo>
                  <a:lnTo>
                    <a:pt x="2818" y="14802"/>
                  </a:lnTo>
                  <a:cubicBezTo>
                    <a:pt x="2824" y="14717"/>
                    <a:pt x="2894" y="14649"/>
                    <a:pt x="2982" y="14649"/>
                  </a:cubicBezTo>
                  <a:close/>
                  <a:moveTo>
                    <a:pt x="9314" y="14404"/>
                  </a:moveTo>
                  <a:cubicBezTo>
                    <a:pt x="9338" y="14408"/>
                    <a:pt x="9363" y="14412"/>
                    <a:pt x="9384" y="14418"/>
                  </a:cubicBezTo>
                  <a:lnTo>
                    <a:pt x="8988" y="14815"/>
                  </a:lnTo>
                  <a:cubicBezTo>
                    <a:pt x="8976" y="14827"/>
                    <a:pt x="8959" y="14833"/>
                    <a:pt x="8943" y="14833"/>
                  </a:cubicBezTo>
                  <a:cubicBezTo>
                    <a:pt x="8928" y="14833"/>
                    <a:pt x="8913" y="14828"/>
                    <a:pt x="8901" y="14817"/>
                  </a:cubicBezTo>
                  <a:lnTo>
                    <a:pt x="9314" y="14404"/>
                  </a:lnTo>
                  <a:close/>
                  <a:moveTo>
                    <a:pt x="5707" y="14824"/>
                  </a:moveTo>
                  <a:lnTo>
                    <a:pt x="5707" y="14835"/>
                  </a:lnTo>
                  <a:lnTo>
                    <a:pt x="5267" y="14835"/>
                  </a:lnTo>
                  <a:lnTo>
                    <a:pt x="5267" y="14824"/>
                  </a:lnTo>
                  <a:close/>
                  <a:moveTo>
                    <a:pt x="21768" y="14860"/>
                  </a:moveTo>
                  <a:cubicBezTo>
                    <a:pt x="21773" y="14860"/>
                    <a:pt x="21777" y="14861"/>
                    <a:pt x="21784" y="14862"/>
                  </a:cubicBezTo>
                  <a:cubicBezTo>
                    <a:pt x="21779" y="14862"/>
                    <a:pt x="21774" y="14862"/>
                    <a:pt x="21769" y="14862"/>
                  </a:cubicBezTo>
                  <a:cubicBezTo>
                    <a:pt x="21764" y="14862"/>
                    <a:pt x="21759" y="14862"/>
                    <a:pt x="21754" y="14862"/>
                  </a:cubicBezTo>
                  <a:cubicBezTo>
                    <a:pt x="21758" y="14861"/>
                    <a:pt x="21763" y="14860"/>
                    <a:pt x="21768" y="14860"/>
                  </a:cubicBezTo>
                  <a:close/>
                  <a:moveTo>
                    <a:pt x="2677" y="14761"/>
                  </a:moveTo>
                  <a:lnTo>
                    <a:pt x="2689" y="14773"/>
                  </a:lnTo>
                  <a:lnTo>
                    <a:pt x="2597" y="14866"/>
                  </a:lnTo>
                  <a:lnTo>
                    <a:pt x="2585" y="14854"/>
                  </a:lnTo>
                  <a:lnTo>
                    <a:pt x="2677" y="14761"/>
                  </a:lnTo>
                  <a:close/>
                  <a:moveTo>
                    <a:pt x="21744" y="14866"/>
                  </a:moveTo>
                  <a:lnTo>
                    <a:pt x="21744" y="14866"/>
                  </a:lnTo>
                  <a:cubicBezTo>
                    <a:pt x="21739" y="14868"/>
                    <a:pt x="21734" y="14871"/>
                    <a:pt x="21731" y="14872"/>
                  </a:cubicBezTo>
                  <a:cubicBezTo>
                    <a:pt x="21734" y="14870"/>
                    <a:pt x="21738" y="14867"/>
                    <a:pt x="21744" y="14866"/>
                  </a:cubicBezTo>
                  <a:close/>
                  <a:moveTo>
                    <a:pt x="5707" y="14881"/>
                  </a:moveTo>
                  <a:lnTo>
                    <a:pt x="5707" y="14898"/>
                  </a:lnTo>
                  <a:lnTo>
                    <a:pt x="5259" y="14898"/>
                  </a:lnTo>
                  <a:cubicBezTo>
                    <a:pt x="5260" y="14893"/>
                    <a:pt x="5262" y="14888"/>
                    <a:pt x="5264" y="14881"/>
                  </a:cubicBezTo>
                  <a:close/>
                  <a:moveTo>
                    <a:pt x="12712" y="8534"/>
                  </a:moveTo>
                  <a:cubicBezTo>
                    <a:pt x="12732" y="8542"/>
                    <a:pt x="12754" y="8548"/>
                    <a:pt x="12777" y="8548"/>
                  </a:cubicBezTo>
                  <a:cubicBezTo>
                    <a:pt x="12790" y="8548"/>
                    <a:pt x="12803" y="8544"/>
                    <a:pt x="12816" y="8542"/>
                  </a:cubicBezTo>
                  <a:lnTo>
                    <a:pt x="12816" y="8542"/>
                  </a:lnTo>
                  <a:cubicBezTo>
                    <a:pt x="12628" y="8756"/>
                    <a:pt x="12505" y="9019"/>
                    <a:pt x="12459" y="9308"/>
                  </a:cubicBezTo>
                  <a:cubicBezTo>
                    <a:pt x="12406" y="9704"/>
                    <a:pt x="12506" y="10109"/>
                    <a:pt x="12747" y="10438"/>
                  </a:cubicBezTo>
                  <a:cubicBezTo>
                    <a:pt x="13034" y="10832"/>
                    <a:pt x="13497" y="11066"/>
                    <a:pt x="13983" y="11066"/>
                  </a:cubicBezTo>
                  <a:cubicBezTo>
                    <a:pt x="14310" y="11066"/>
                    <a:pt x="14621" y="10964"/>
                    <a:pt x="14887" y="10771"/>
                  </a:cubicBezTo>
                  <a:cubicBezTo>
                    <a:pt x="15127" y="10595"/>
                    <a:pt x="15300" y="10359"/>
                    <a:pt x="15404" y="10100"/>
                  </a:cubicBezTo>
                  <a:cubicBezTo>
                    <a:pt x="15407" y="10115"/>
                    <a:pt x="15414" y="10130"/>
                    <a:pt x="15420" y="10147"/>
                  </a:cubicBezTo>
                  <a:cubicBezTo>
                    <a:pt x="15436" y="10187"/>
                    <a:pt x="15454" y="10232"/>
                    <a:pt x="15452" y="10270"/>
                  </a:cubicBezTo>
                  <a:cubicBezTo>
                    <a:pt x="15449" y="10307"/>
                    <a:pt x="15426" y="10349"/>
                    <a:pt x="15406" y="10386"/>
                  </a:cubicBezTo>
                  <a:cubicBezTo>
                    <a:pt x="15389" y="10417"/>
                    <a:pt x="15373" y="10446"/>
                    <a:pt x="15370" y="10469"/>
                  </a:cubicBezTo>
                  <a:cubicBezTo>
                    <a:pt x="15363" y="10526"/>
                    <a:pt x="15386" y="10579"/>
                    <a:pt x="15423" y="10617"/>
                  </a:cubicBezTo>
                  <a:cubicBezTo>
                    <a:pt x="15424" y="10634"/>
                    <a:pt x="15424" y="10651"/>
                    <a:pt x="15423" y="10668"/>
                  </a:cubicBezTo>
                  <a:cubicBezTo>
                    <a:pt x="15420" y="10685"/>
                    <a:pt x="15416" y="10702"/>
                    <a:pt x="15410" y="10718"/>
                  </a:cubicBezTo>
                  <a:cubicBezTo>
                    <a:pt x="15363" y="10744"/>
                    <a:pt x="15329" y="10791"/>
                    <a:pt x="15321" y="10848"/>
                  </a:cubicBezTo>
                  <a:cubicBezTo>
                    <a:pt x="15317" y="10871"/>
                    <a:pt x="15326" y="10902"/>
                    <a:pt x="15334" y="10938"/>
                  </a:cubicBezTo>
                  <a:cubicBezTo>
                    <a:pt x="15345" y="10979"/>
                    <a:pt x="15357" y="11027"/>
                    <a:pt x="15350" y="11064"/>
                  </a:cubicBezTo>
                  <a:cubicBezTo>
                    <a:pt x="15343" y="11101"/>
                    <a:pt x="15317" y="11140"/>
                    <a:pt x="15294" y="11176"/>
                  </a:cubicBezTo>
                  <a:cubicBezTo>
                    <a:pt x="15273" y="11207"/>
                    <a:pt x="15254" y="11234"/>
                    <a:pt x="15251" y="11258"/>
                  </a:cubicBezTo>
                  <a:cubicBezTo>
                    <a:pt x="15240" y="11314"/>
                    <a:pt x="15257" y="11370"/>
                    <a:pt x="15291" y="11411"/>
                  </a:cubicBezTo>
                  <a:cubicBezTo>
                    <a:pt x="15291" y="11428"/>
                    <a:pt x="15291" y="11444"/>
                    <a:pt x="15288" y="11461"/>
                  </a:cubicBezTo>
                  <a:cubicBezTo>
                    <a:pt x="15284" y="11478"/>
                    <a:pt x="15278" y="11495"/>
                    <a:pt x="15272" y="11511"/>
                  </a:cubicBezTo>
                  <a:cubicBezTo>
                    <a:pt x="15224" y="11535"/>
                    <a:pt x="15187" y="11581"/>
                    <a:pt x="15175" y="11637"/>
                  </a:cubicBezTo>
                  <a:cubicBezTo>
                    <a:pt x="15169" y="11662"/>
                    <a:pt x="15177" y="11693"/>
                    <a:pt x="15184" y="11730"/>
                  </a:cubicBezTo>
                  <a:cubicBezTo>
                    <a:pt x="15194" y="11771"/>
                    <a:pt x="15203" y="11819"/>
                    <a:pt x="15195" y="11856"/>
                  </a:cubicBezTo>
                  <a:cubicBezTo>
                    <a:pt x="15187" y="11893"/>
                    <a:pt x="15159" y="11933"/>
                    <a:pt x="15136" y="11967"/>
                  </a:cubicBezTo>
                  <a:cubicBezTo>
                    <a:pt x="15114" y="11998"/>
                    <a:pt x="15095" y="12025"/>
                    <a:pt x="15089" y="12049"/>
                  </a:cubicBezTo>
                  <a:cubicBezTo>
                    <a:pt x="15079" y="12097"/>
                    <a:pt x="15088" y="12146"/>
                    <a:pt x="15115" y="12187"/>
                  </a:cubicBezTo>
                  <a:cubicBezTo>
                    <a:pt x="15119" y="12192"/>
                    <a:pt x="15122" y="12197"/>
                    <a:pt x="15127" y="12203"/>
                  </a:cubicBezTo>
                  <a:cubicBezTo>
                    <a:pt x="15127" y="12220"/>
                    <a:pt x="15126" y="12236"/>
                    <a:pt x="15124" y="12254"/>
                  </a:cubicBezTo>
                  <a:cubicBezTo>
                    <a:pt x="15120" y="12271"/>
                    <a:pt x="15111" y="12287"/>
                    <a:pt x="15105" y="12304"/>
                  </a:cubicBezTo>
                  <a:cubicBezTo>
                    <a:pt x="15058" y="12329"/>
                    <a:pt x="15022" y="12374"/>
                    <a:pt x="15010" y="12429"/>
                  </a:cubicBezTo>
                  <a:cubicBezTo>
                    <a:pt x="15005" y="12455"/>
                    <a:pt x="15011" y="12486"/>
                    <a:pt x="15020" y="12524"/>
                  </a:cubicBezTo>
                  <a:cubicBezTo>
                    <a:pt x="15029" y="12567"/>
                    <a:pt x="15038" y="12613"/>
                    <a:pt x="15030" y="12650"/>
                  </a:cubicBezTo>
                  <a:cubicBezTo>
                    <a:pt x="15022" y="12687"/>
                    <a:pt x="14995" y="12726"/>
                    <a:pt x="14971" y="12761"/>
                  </a:cubicBezTo>
                  <a:cubicBezTo>
                    <a:pt x="14948" y="12792"/>
                    <a:pt x="14930" y="12820"/>
                    <a:pt x="14925" y="12845"/>
                  </a:cubicBezTo>
                  <a:cubicBezTo>
                    <a:pt x="14915" y="12893"/>
                    <a:pt x="14925" y="12942"/>
                    <a:pt x="14952" y="12983"/>
                  </a:cubicBezTo>
                  <a:cubicBezTo>
                    <a:pt x="14956" y="12988"/>
                    <a:pt x="14961" y="12994"/>
                    <a:pt x="14966" y="12999"/>
                  </a:cubicBezTo>
                  <a:cubicBezTo>
                    <a:pt x="14966" y="13016"/>
                    <a:pt x="14966" y="13033"/>
                    <a:pt x="14962" y="13051"/>
                  </a:cubicBezTo>
                  <a:cubicBezTo>
                    <a:pt x="14957" y="13069"/>
                    <a:pt x="14951" y="13084"/>
                    <a:pt x="14945" y="13100"/>
                  </a:cubicBezTo>
                  <a:cubicBezTo>
                    <a:pt x="14898" y="13125"/>
                    <a:pt x="14863" y="13172"/>
                    <a:pt x="14852" y="13228"/>
                  </a:cubicBezTo>
                  <a:lnTo>
                    <a:pt x="14852" y="13236"/>
                  </a:lnTo>
                  <a:lnTo>
                    <a:pt x="13955" y="13892"/>
                  </a:lnTo>
                  <a:lnTo>
                    <a:pt x="13950" y="13892"/>
                  </a:lnTo>
                  <a:cubicBezTo>
                    <a:pt x="13869" y="13892"/>
                    <a:pt x="13791" y="13923"/>
                    <a:pt x="13733" y="13977"/>
                  </a:cubicBezTo>
                  <a:cubicBezTo>
                    <a:pt x="13722" y="13987"/>
                    <a:pt x="13711" y="14001"/>
                    <a:pt x="13700" y="14012"/>
                  </a:cubicBezTo>
                  <a:cubicBezTo>
                    <a:pt x="13666" y="14021"/>
                    <a:pt x="13629" y="14027"/>
                    <a:pt x="13590" y="14029"/>
                  </a:cubicBezTo>
                  <a:cubicBezTo>
                    <a:pt x="13578" y="14030"/>
                    <a:pt x="13566" y="14031"/>
                    <a:pt x="13555" y="14031"/>
                  </a:cubicBezTo>
                  <a:cubicBezTo>
                    <a:pt x="13528" y="14031"/>
                    <a:pt x="13503" y="14029"/>
                    <a:pt x="13479" y="14027"/>
                  </a:cubicBezTo>
                  <a:cubicBezTo>
                    <a:pt x="13426" y="13975"/>
                    <a:pt x="13350" y="13944"/>
                    <a:pt x="13266" y="13944"/>
                  </a:cubicBezTo>
                  <a:lnTo>
                    <a:pt x="13264" y="13944"/>
                  </a:lnTo>
                  <a:cubicBezTo>
                    <a:pt x="13298" y="13878"/>
                    <a:pt x="13323" y="13807"/>
                    <a:pt x="13334" y="13731"/>
                  </a:cubicBezTo>
                  <a:cubicBezTo>
                    <a:pt x="13363" y="13552"/>
                    <a:pt x="13319" y="13371"/>
                    <a:pt x="13212" y="13226"/>
                  </a:cubicBezTo>
                  <a:cubicBezTo>
                    <a:pt x="13085" y="13052"/>
                    <a:pt x="12880" y="12947"/>
                    <a:pt x="12664" y="12947"/>
                  </a:cubicBezTo>
                  <a:cubicBezTo>
                    <a:pt x="12519" y="12947"/>
                    <a:pt x="12380" y="12993"/>
                    <a:pt x="12264" y="13078"/>
                  </a:cubicBezTo>
                  <a:cubicBezTo>
                    <a:pt x="12119" y="13185"/>
                    <a:pt x="12022" y="13343"/>
                    <a:pt x="11994" y="13522"/>
                  </a:cubicBezTo>
                  <a:cubicBezTo>
                    <a:pt x="11967" y="13701"/>
                    <a:pt x="12010" y="13881"/>
                    <a:pt x="12116" y="14027"/>
                  </a:cubicBezTo>
                  <a:cubicBezTo>
                    <a:pt x="12201" y="14143"/>
                    <a:pt x="12321" y="14226"/>
                    <a:pt x="12454" y="14271"/>
                  </a:cubicBezTo>
                  <a:cubicBezTo>
                    <a:pt x="12431" y="14279"/>
                    <a:pt x="12409" y="14288"/>
                    <a:pt x="12393" y="14298"/>
                  </a:cubicBezTo>
                  <a:cubicBezTo>
                    <a:pt x="12316" y="14351"/>
                    <a:pt x="12263" y="14433"/>
                    <a:pt x="12251" y="14516"/>
                  </a:cubicBezTo>
                  <a:cubicBezTo>
                    <a:pt x="12248" y="14533"/>
                    <a:pt x="12248" y="14550"/>
                    <a:pt x="12250" y="14567"/>
                  </a:cubicBezTo>
                  <a:cubicBezTo>
                    <a:pt x="12229" y="14598"/>
                    <a:pt x="12205" y="14628"/>
                    <a:pt x="12178" y="14656"/>
                  </a:cubicBezTo>
                  <a:cubicBezTo>
                    <a:pt x="12151" y="14685"/>
                    <a:pt x="12122" y="14709"/>
                    <a:pt x="12092" y="14733"/>
                  </a:cubicBezTo>
                  <a:cubicBezTo>
                    <a:pt x="12074" y="14733"/>
                    <a:pt x="12057" y="14734"/>
                    <a:pt x="12041" y="14738"/>
                  </a:cubicBezTo>
                  <a:cubicBezTo>
                    <a:pt x="11989" y="14747"/>
                    <a:pt x="11940" y="14776"/>
                    <a:pt x="11899" y="14814"/>
                  </a:cubicBezTo>
                  <a:lnTo>
                    <a:pt x="10800" y="14945"/>
                  </a:lnTo>
                  <a:cubicBezTo>
                    <a:pt x="10790" y="14931"/>
                    <a:pt x="10779" y="14919"/>
                    <a:pt x="10767" y="14913"/>
                  </a:cubicBezTo>
                  <a:cubicBezTo>
                    <a:pt x="10737" y="14894"/>
                    <a:pt x="10703" y="14883"/>
                    <a:pt x="10670" y="14883"/>
                  </a:cubicBezTo>
                  <a:cubicBezTo>
                    <a:pt x="10648" y="14883"/>
                    <a:pt x="10628" y="14889"/>
                    <a:pt x="10611" y="14895"/>
                  </a:cubicBezTo>
                  <a:cubicBezTo>
                    <a:pt x="10595" y="14890"/>
                    <a:pt x="10579" y="14883"/>
                    <a:pt x="10563" y="14873"/>
                  </a:cubicBezTo>
                  <a:cubicBezTo>
                    <a:pt x="10547" y="14863"/>
                    <a:pt x="10535" y="14851"/>
                    <a:pt x="10522" y="14839"/>
                  </a:cubicBezTo>
                  <a:cubicBezTo>
                    <a:pt x="10516" y="14786"/>
                    <a:pt x="10486" y="14737"/>
                    <a:pt x="10437" y="14707"/>
                  </a:cubicBezTo>
                  <a:cubicBezTo>
                    <a:pt x="10415" y="14694"/>
                    <a:pt x="10382" y="14689"/>
                    <a:pt x="10344" y="14683"/>
                  </a:cubicBezTo>
                  <a:cubicBezTo>
                    <a:pt x="10302" y="14677"/>
                    <a:pt x="10254" y="14670"/>
                    <a:pt x="10222" y="14651"/>
                  </a:cubicBezTo>
                  <a:cubicBezTo>
                    <a:pt x="10192" y="14634"/>
                    <a:pt x="10164" y="14593"/>
                    <a:pt x="10139" y="14560"/>
                  </a:cubicBezTo>
                  <a:cubicBezTo>
                    <a:pt x="10116" y="14526"/>
                    <a:pt x="10096" y="14499"/>
                    <a:pt x="10074" y="14486"/>
                  </a:cubicBezTo>
                  <a:cubicBezTo>
                    <a:pt x="10044" y="14468"/>
                    <a:pt x="10012" y="14460"/>
                    <a:pt x="9979" y="14460"/>
                  </a:cubicBezTo>
                  <a:cubicBezTo>
                    <a:pt x="9958" y="14460"/>
                    <a:pt x="9937" y="14465"/>
                    <a:pt x="9917" y="14471"/>
                  </a:cubicBezTo>
                  <a:cubicBezTo>
                    <a:pt x="9900" y="14466"/>
                    <a:pt x="9881" y="14461"/>
                    <a:pt x="9865" y="14451"/>
                  </a:cubicBezTo>
                  <a:cubicBezTo>
                    <a:pt x="9849" y="14442"/>
                    <a:pt x="9836" y="14430"/>
                    <a:pt x="9823" y="14418"/>
                  </a:cubicBezTo>
                  <a:cubicBezTo>
                    <a:pt x="9822" y="14413"/>
                    <a:pt x="9822" y="14407"/>
                    <a:pt x="9821" y="14402"/>
                  </a:cubicBezTo>
                  <a:cubicBezTo>
                    <a:pt x="9807" y="14354"/>
                    <a:pt x="9777" y="14314"/>
                    <a:pt x="9733" y="14291"/>
                  </a:cubicBezTo>
                  <a:cubicBezTo>
                    <a:pt x="9733" y="14290"/>
                    <a:pt x="9732" y="14289"/>
                    <a:pt x="9731" y="14289"/>
                  </a:cubicBezTo>
                  <a:lnTo>
                    <a:pt x="9731" y="14289"/>
                  </a:lnTo>
                  <a:cubicBezTo>
                    <a:pt x="9780" y="14293"/>
                    <a:pt x="9829" y="14297"/>
                    <a:pt x="9879" y="14297"/>
                  </a:cubicBezTo>
                  <a:cubicBezTo>
                    <a:pt x="10234" y="14297"/>
                    <a:pt x="10575" y="14185"/>
                    <a:pt x="10863" y="13975"/>
                  </a:cubicBezTo>
                  <a:cubicBezTo>
                    <a:pt x="11606" y="13431"/>
                    <a:pt x="11768" y="12384"/>
                    <a:pt x="11224" y="11641"/>
                  </a:cubicBezTo>
                  <a:cubicBezTo>
                    <a:pt x="10911" y="11212"/>
                    <a:pt x="10407" y="10956"/>
                    <a:pt x="9874" y="10956"/>
                  </a:cubicBezTo>
                  <a:cubicBezTo>
                    <a:pt x="9691" y="10956"/>
                    <a:pt x="9512" y="10987"/>
                    <a:pt x="9342" y="11044"/>
                  </a:cubicBezTo>
                  <a:cubicBezTo>
                    <a:pt x="9357" y="11018"/>
                    <a:pt x="9363" y="10990"/>
                    <a:pt x="9363" y="10961"/>
                  </a:cubicBezTo>
                  <a:cubicBezTo>
                    <a:pt x="9375" y="10949"/>
                    <a:pt x="9385" y="10934"/>
                    <a:pt x="9400" y="10924"/>
                  </a:cubicBezTo>
                  <a:cubicBezTo>
                    <a:pt x="9413" y="10913"/>
                    <a:pt x="9429" y="10906"/>
                    <a:pt x="9443" y="10898"/>
                  </a:cubicBezTo>
                  <a:cubicBezTo>
                    <a:pt x="9458" y="10902"/>
                    <a:pt x="9473" y="10906"/>
                    <a:pt x="9488" y="10906"/>
                  </a:cubicBezTo>
                  <a:cubicBezTo>
                    <a:pt x="9529" y="10906"/>
                    <a:pt x="9568" y="10892"/>
                    <a:pt x="9599" y="10867"/>
                  </a:cubicBezTo>
                  <a:cubicBezTo>
                    <a:pt x="9618" y="10853"/>
                    <a:pt x="9634" y="10823"/>
                    <a:pt x="9653" y="10791"/>
                  </a:cubicBezTo>
                  <a:cubicBezTo>
                    <a:pt x="9674" y="10754"/>
                    <a:pt x="9697" y="10712"/>
                    <a:pt x="9728" y="10689"/>
                  </a:cubicBezTo>
                  <a:cubicBezTo>
                    <a:pt x="9758" y="10666"/>
                    <a:pt x="9805" y="10656"/>
                    <a:pt x="9847" y="10646"/>
                  </a:cubicBezTo>
                  <a:cubicBezTo>
                    <a:pt x="9884" y="10637"/>
                    <a:pt x="9916" y="10629"/>
                    <a:pt x="9936" y="10615"/>
                  </a:cubicBezTo>
                  <a:cubicBezTo>
                    <a:pt x="9981" y="10580"/>
                    <a:pt x="10006" y="10528"/>
                    <a:pt x="10007" y="10475"/>
                  </a:cubicBezTo>
                  <a:cubicBezTo>
                    <a:pt x="10019" y="10463"/>
                    <a:pt x="10031" y="10449"/>
                    <a:pt x="10044" y="10437"/>
                  </a:cubicBezTo>
                  <a:cubicBezTo>
                    <a:pt x="10059" y="10427"/>
                    <a:pt x="10074" y="10419"/>
                    <a:pt x="10090" y="10412"/>
                  </a:cubicBezTo>
                  <a:cubicBezTo>
                    <a:pt x="10103" y="10416"/>
                    <a:pt x="10119" y="10419"/>
                    <a:pt x="10135" y="10419"/>
                  </a:cubicBezTo>
                  <a:cubicBezTo>
                    <a:pt x="10175" y="10419"/>
                    <a:pt x="10213" y="10406"/>
                    <a:pt x="10245" y="10383"/>
                  </a:cubicBezTo>
                  <a:cubicBezTo>
                    <a:pt x="10265" y="10368"/>
                    <a:pt x="10282" y="10338"/>
                    <a:pt x="10300" y="10306"/>
                  </a:cubicBezTo>
                  <a:cubicBezTo>
                    <a:pt x="10322" y="10269"/>
                    <a:pt x="10345" y="10226"/>
                    <a:pt x="10375" y="10205"/>
                  </a:cubicBezTo>
                  <a:cubicBezTo>
                    <a:pt x="10406" y="10183"/>
                    <a:pt x="10451" y="10173"/>
                    <a:pt x="10493" y="10163"/>
                  </a:cubicBezTo>
                  <a:cubicBezTo>
                    <a:pt x="10530" y="10156"/>
                    <a:pt x="10564" y="10147"/>
                    <a:pt x="10583" y="10133"/>
                  </a:cubicBezTo>
                  <a:cubicBezTo>
                    <a:pt x="10630" y="10099"/>
                    <a:pt x="10655" y="10047"/>
                    <a:pt x="10657" y="9994"/>
                  </a:cubicBezTo>
                  <a:cubicBezTo>
                    <a:pt x="10670" y="9982"/>
                    <a:pt x="10680" y="9968"/>
                    <a:pt x="10696" y="9956"/>
                  </a:cubicBezTo>
                  <a:cubicBezTo>
                    <a:pt x="10710" y="9946"/>
                    <a:pt x="10724" y="9938"/>
                    <a:pt x="10739" y="9931"/>
                  </a:cubicBezTo>
                  <a:cubicBezTo>
                    <a:pt x="10754" y="9935"/>
                    <a:pt x="10770" y="9938"/>
                    <a:pt x="10787" y="9938"/>
                  </a:cubicBezTo>
                  <a:cubicBezTo>
                    <a:pt x="10826" y="9938"/>
                    <a:pt x="10865" y="9925"/>
                    <a:pt x="10896" y="9901"/>
                  </a:cubicBezTo>
                  <a:cubicBezTo>
                    <a:pt x="10915" y="9887"/>
                    <a:pt x="10933" y="9857"/>
                    <a:pt x="10951" y="9825"/>
                  </a:cubicBezTo>
                  <a:cubicBezTo>
                    <a:pt x="10972" y="9788"/>
                    <a:pt x="10997" y="9747"/>
                    <a:pt x="11026" y="9724"/>
                  </a:cubicBezTo>
                  <a:cubicBezTo>
                    <a:pt x="11057" y="9702"/>
                    <a:pt x="11103" y="9692"/>
                    <a:pt x="11145" y="9682"/>
                  </a:cubicBezTo>
                  <a:cubicBezTo>
                    <a:pt x="11182" y="9674"/>
                    <a:pt x="11214" y="9666"/>
                    <a:pt x="11235" y="9652"/>
                  </a:cubicBezTo>
                  <a:cubicBezTo>
                    <a:pt x="11281" y="9618"/>
                    <a:pt x="11305" y="9566"/>
                    <a:pt x="11309" y="9514"/>
                  </a:cubicBezTo>
                  <a:cubicBezTo>
                    <a:pt x="11320" y="9500"/>
                    <a:pt x="11332" y="9486"/>
                    <a:pt x="11346" y="9477"/>
                  </a:cubicBezTo>
                  <a:cubicBezTo>
                    <a:pt x="11360" y="9466"/>
                    <a:pt x="11374" y="9458"/>
                    <a:pt x="11390" y="9451"/>
                  </a:cubicBezTo>
                  <a:cubicBezTo>
                    <a:pt x="11406" y="9456"/>
                    <a:pt x="11421" y="9458"/>
                    <a:pt x="11437" y="9458"/>
                  </a:cubicBezTo>
                  <a:cubicBezTo>
                    <a:pt x="11477" y="9458"/>
                    <a:pt x="11514" y="9446"/>
                    <a:pt x="11547" y="9423"/>
                  </a:cubicBezTo>
                  <a:cubicBezTo>
                    <a:pt x="11567" y="9408"/>
                    <a:pt x="11584" y="9379"/>
                    <a:pt x="11603" y="9347"/>
                  </a:cubicBezTo>
                  <a:cubicBezTo>
                    <a:pt x="11624" y="9310"/>
                    <a:pt x="11648" y="9270"/>
                    <a:pt x="11679" y="9247"/>
                  </a:cubicBezTo>
                  <a:cubicBezTo>
                    <a:pt x="11709" y="9225"/>
                    <a:pt x="11757" y="9214"/>
                    <a:pt x="11798" y="9207"/>
                  </a:cubicBezTo>
                  <a:cubicBezTo>
                    <a:pt x="11835" y="9198"/>
                    <a:pt x="11867" y="9192"/>
                    <a:pt x="11888" y="9177"/>
                  </a:cubicBezTo>
                  <a:cubicBezTo>
                    <a:pt x="11933" y="9144"/>
                    <a:pt x="11959" y="9093"/>
                    <a:pt x="11962" y="9040"/>
                  </a:cubicBezTo>
                  <a:cubicBezTo>
                    <a:pt x="11974" y="9027"/>
                    <a:pt x="11986" y="9014"/>
                    <a:pt x="12000" y="9003"/>
                  </a:cubicBezTo>
                  <a:cubicBezTo>
                    <a:pt x="12015" y="8993"/>
                    <a:pt x="12030" y="8986"/>
                    <a:pt x="12046" y="8980"/>
                  </a:cubicBezTo>
                  <a:cubicBezTo>
                    <a:pt x="12062" y="8985"/>
                    <a:pt x="12078" y="8987"/>
                    <a:pt x="12096" y="8987"/>
                  </a:cubicBezTo>
                  <a:cubicBezTo>
                    <a:pt x="12135" y="8987"/>
                    <a:pt x="12170" y="8976"/>
                    <a:pt x="12202" y="8955"/>
                  </a:cubicBezTo>
                  <a:cubicBezTo>
                    <a:pt x="12222" y="8940"/>
                    <a:pt x="12239" y="8914"/>
                    <a:pt x="12259" y="8881"/>
                  </a:cubicBezTo>
                  <a:cubicBezTo>
                    <a:pt x="12281" y="8845"/>
                    <a:pt x="12306" y="8804"/>
                    <a:pt x="12337" y="8783"/>
                  </a:cubicBezTo>
                  <a:cubicBezTo>
                    <a:pt x="12369" y="8762"/>
                    <a:pt x="12416" y="8754"/>
                    <a:pt x="12458" y="8746"/>
                  </a:cubicBezTo>
                  <a:cubicBezTo>
                    <a:pt x="12495" y="8740"/>
                    <a:pt x="12526" y="8734"/>
                    <a:pt x="12547" y="8722"/>
                  </a:cubicBezTo>
                  <a:cubicBezTo>
                    <a:pt x="12595" y="8690"/>
                    <a:pt x="12623" y="8639"/>
                    <a:pt x="12628" y="8587"/>
                  </a:cubicBezTo>
                  <a:cubicBezTo>
                    <a:pt x="12640" y="8575"/>
                    <a:pt x="12652" y="8564"/>
                    <a:pt x="12666" y="8555"/>
                  </a:cubicBezTo>
                  <a:cubicBezTo>
                    <a:pt x="12681" y="8545"/>
                    <a:pt x="12696" y="8539"/>
                    <a:pt x="12712" y="8534"/>
                  </a:cubicBezTo>
                  <a:close/>
                  <a:moveTo>
                    <a:pt x="5707" y="14944"/>
                  </a:moveTo>
                  <a:lnTo>
                    <a:pt x="5707" y="14953"/>
                  </a:lnTo>
                  <a:lnTo>
                    <a:pt x="5233" y="14953"/>
                  </a:lnTo>
                  <a:cubicBezTo>
                    <a:pt x="5235" y="14950"/>
                    <a:pt x="5237" y="14947"/>
                    <a:pt x="5239" y="14944"/>
                  </a:cubicBezTo>
                  <a:close/>
                  <a:moveTo>
                    <a:pt x="10224" y="14699"/>
                  </a:moveTo>
                  <a:cubicBezTo>
                    <a:pt x="10260" y="14715"/>
                    <a:pt x="10305" y="14722"/>
                    <a:pt x="10343" y="14727"/>
                  </a:cubicBezTo>
                  <a:cubicBezTo>
                    <a:pt x="10372" y="14731"/>
                    <a:pt x="10403" y="14736"/>
                    <a:pt x="10416" y="14744"/>
                  </a:cubicBezTo>
                  <a:cubicBezTo>
                    <a:pt x="10481" y="14783"/>
                    <a:pt x="10502" y="14866"/>
                    <a:pt x="10464" y="14926"/>
                  </a:cubicBezTo>
                  <a:cubicBezTo>
                    <a:pt x="10440" y="14964"/>
                    <a:pt x="10397" y="14986"/>
                    <a:pt x="10352" y="14986"/>
                  </a:cubicBezTo>
                  <a:cubicBezTo>
                    <a:pt x="10327" y="14986"/>
                    <a:pt x="10303" y="14979"/>
                    <a:pt x="10280" y="14966"/>
                  </a:cubicBezTo>
                  <a:cubicBezTo>
                    <a:pt x="10268" y="14957"/>
                    <a:pt x="10249" y="14931"/>
                    <a:pt x="10232" y="14907"/>
                  </a:cubicBezTo>
                  <a:cubicBezTo>
                    <a:pt x="10209" y="14875"/>
                    <a:pt x="10184" y="14838"/>
                    <a:pt x="10154" y="14813"/>
                  </a:cubicBezTo>
                  <a:lnTo>
                    <a:pt x="10224" y="14699"/>
                  </a:lnTo>
                  <a:close/>
                  <a:moveTo>
                    <a:pt x="21770" y="14907"/>
                  </a:moveTo>
                  <a:cubicBezTo>
                    <a:pt x="21786" y="14907"/>
                    <a:pt x="21802" y="14915"/>
                    <a:pt x="21812" y="14930"/>
                  </a:cubicBezTo>
                  <a:cubicBezTo>
                    <a:pt x="21821" y="14941"/>
                    <a:pt x="21824" y="14957"/>
                    <a:pt x="21822" y="14971"/>
                  </a:cubicBezTo>
                  <a:cubicBezTo>
                    <a:pt x="21819" y="14980"/>
                    <a:pt x="21813" y="14987"/>
                    <a:pt x="21807" y="14992"/>
                  </a:cubicBezTo>
                  <a:cubicBezTo>
                    <a:pt x="21791" y="14965"/>
                    <a:pt x="21775" y="14936"/>
                    <a:pt x="21757" y="14910"/>
                  </a:cubicBezTo>
                  <a:cubicBezTo>
                    <a:pt x="21761" y="14909"/>
                    <a:pt x="21765" y="14907"/>
                    <a:pt x="21770" y="14907"/>
                  </a:cubicBezTo>
                  <a:close/>
                  <a:moveTo>
                    <a:pt x="5223" y="14850"/>
                  </a:moveTo>
                  <a:cubicBezTo>
                    <a:pt x="5217" y="14935"/>
                    <a:pt x="5146" y="15003"/>
                    <a:pt x="5059" y="15003"/>
                  </a:cubicBezTo>
                  <a:lnTo>
                    <a:pt x="2980" y="15003"/>
                  </a:lnTo>
                  <a:cubicBezTo>
                    <a:pt x="2893" y="15003"/>
                    <a:pt x="2821" y="14934"/>
                    <a:pt x="2817" y="14850"/>
                  </a:cubicBezTo>
                  <a:close/>
                  <a:moveTo>
                    <a:pt x="5707" y="14999"/>
                  </a:moveTo>
                  <a:lnTo>
                    <a:pt x="5707" y="15017"/>
                  </a:lnTo>
                  <a:lnTo>
                    <a:pt x="5167" y="15017"/>
                  </a:lnTo>
                  <a:cubicBezTo>
                    <a:pt x="5175" y="15012"/>
                    <a:pt x="5183" y="15007"/>
                    <a:pt x="5191" y="14999"/>
                  </a:cubicBezTo>
                  <a:close/>
                  <a:moveTo>
                    <a:pt x="10524" y="14896"/>
                  </a:moveTo>
                  <a:cubicBezTo>
                    <a:pt x="10529" y="14901"/>
                    <a:pt x="10537" y="14908"/>
                    <a:pt x="10543" y="14912"/>
                  </a:cubicBezTo>
                  <a:cubicBezTo>
                    <a:pt x="10549" y="14915"/>
                    <a:pt x="10558" y="14918"/>
                    <a:pt x="10564" y="14922"/>
                  </a:cubicBezTo>
                  <a:cubicBezTo>
                    <a:pt x="10549" y="14934"/>
                    <a:pt x="10535" y="14947"/>
                    <a:pt x="10524" y="14965"/>
                  </a:cubicBezTo>
                  <a:cubicBezTo>
                    <a:pt x="10514" y="14982"/>
                    <a:pt x="10507" y="14998"/>
                    <a:pt x="10503" y="15017"/>
                  </a:cubicBezTo>
                  <a:cubicBezTo>
                    <a:pt x="10497" y="15012"/>
                    <a:pt x="10491" y="15007"/>
                    <a:pt x="10485" y="15003"/>
                  </a:cubicBezTo>
                  <a:cubicBezTo>
                    <a:pt x="10479" y="14998"/>
                    <a:pt x="10470" y="14996"/>
                    <a:pt x="10464" y="14992"/>
                  </a:cubicBezTo>
                  <a:cubicBezTo>
                    <a:pt x="10479" y="14980"/>
                    <a:pt x="10492" y="14967"/>
                    <a:pt x="10503" y="14950"/>
                  </a:cubicBezTo>
                  <a:cubicBezTo>
                    <a:pt x="10514" y="14933"/>
                    <a:pt x="10520" y="14914"/>
                    <a:pt x="10524" y="14896"/>
                  </a:cubicBezTo>
                  <a:close/>
                  <a:moveTo>
                    <a:pt x="14796" y="14726"/>
                  </a:moveTo>
                  <a:cubicBezTo>
                    <a:pt x="14800" y="14726"/>
                    <a:pt x="14804" y="14726"/>
                    <a:pt x="14809" y="14726"/>
                  </a:cubicBezTo>
                  <a:cubicBezTo>
                    <a:pt x="14879" y="14735"/>
                    <a:pt x="14930" y="14802"/>
                    <a:pt x="14922" y="14876"/>
                  </a:cubicBezTo>
                  <a:cubicBezTo>
                    <a:pt x="14921" y="14892"/>
                    <a:pt x="14905" y="14918"/>
                    <a:pt x="14890" y="14943"/>
                  </a:cubicBezTo>
                  <a:cubicBezTo>
                    <a:pt x="14869" y="14977"/>
                    <a:pt x="14848" y="15015"/>
                    <a:pt x="14839" y="15055"/>
                  </a:cubicBezTo>
                  <a:lnTo>
                    <a:pt x="14708" y="15041"/>
                  </a:lnTo>
                  <a:cubicBezTo>
                    <a:pt x="14705" y="15002"/>
                    <a:pt x="14694" y="14958"/>
                    <a:pt x="14682" y="14922"/>
                  </a:cubicBezTo>
                  <a:cubicBezTo>
                    <a:pt x="14673" y="14893"/>
                    <a:pt x="14663" y="14862"/>
                    <a:pt x="14665" y="14847"/>
                  </a:cubicBezTo>
                  <a:cubicBezTo>
                    <a:pt x="14672" y="14777"/>
                    <a:pt x="14731" y="14726"/>
                    <a:pt x="14796" y="14726"/>
                  </a:cubicBezTo>
                  <a:close/>
                  <a:moveTo>
                    <a:pt x="5705" y="15062"/>
                  </a:moveTo>
                  <a:lnTo>
                    <a:pt x="5705" y="15072"/>
                  </a:lnTo>
                  <a:lnTo>
                    <a:pt x="4971" y="15072"/>
                  </a:lnTo>
                  <a:lnTo>
                    <a:pt x="4971" y="15062"/>
                  </a:lnTo>
                  <a:close/>
                  <a:moveTo>
                    <a:pt x="5707" y="15119"/>
                  </a:moveTo>
                  <a:lnTo>
                    <a:pt x="5707" y="15135"/>
                  </a:lnTo>
                  <a:lnTo>
                    <a:pt x="5014" y="15135"/>
                  </a:lnTo>
                  <a:lnTo>
                    <a:pt x="5014" y="15119"/>
                  </a:lnTo>
                  <a:close/>
                  <a:moveTo>
                    <a:pt x="21629" y="14587"/>
                  </a:moveTo>
                  <a:cubicBezTo>
                    <a:pt x="21674" y="14623"/>
                    <a:pt x="21729" y="14654"/>
                    <a:pt x="21784" y="14682"/>
                  </a:cubicBezTo>
                  <a:lnTo>
                    <a:pt x="21821" y="14702"/>
                  </a:lnTo>
                  <a:cubicBezTo>
                    <a:pt x="21880" y="14735"/>
                    <a:pt x="21950" y="14777"/>
                    <a:pt x="21979" y="14817"/>
                  </a:cubicBezTo>
                  <a:cubicBezTo>
                    <a:pt x="22024" y="14886"/>
                    <a:pt x="22043" y="14968"/>
                    <a:pt x="22024" y="15041"/>
                  </a:cubicBezTo>
                  <a:cubicBezTo>
                    <a:pt x="22008" y="15107"/>
                    <a:pt x="21964" y="15160"/>
                    <a:pt x="21902" y="15184"/>
                  </a:cubicBezTo>
                  <a:cubicBezTo>
                    <a:pt x="21901" y="15184"/>
                    <a:pt x="21900" y="15184"/>
                    <a:pt x="21900" y="15186"/>
                  </a:cubicBezTo>
                  <a:cubicBezTo>
                    <a:pt x="21885" y="15147"/>
                    <a:pt x="21869" y="15110"/>
                    <a:pt x="21850" y="15073"/>
                  </a:cubicBezTo>
                  <a:cubicBezTo>
                    <a:pt x="21880" y="15056"/>
                    <a:pt x="21901" y="15030"/>
                    <a:pt x="21908" y="14996"/>
                  </a:cubicBezTo>
                  <a:cubicBezTo>
                    <a:pt x="21918" y="14957"/>
                    <a:pt x="21909" y="14915"/>
                    <a:pt x="21886" y="14880"/>
                  </a:cubicBezTo>
                  <a:cubicBezTo>
                    <a:pt x="21858" y="14839"/>
                    <a:pt x="21812" y="14817"/>
                    <a:pt x="21768" y="14817"/>
                  </a:cubicBezTo>
                  <a:cubicBezTo>
                    <a:pt x="21745" y="14817"/>
                    <a:pt x="21722" y="14823"/>
                    <a:pt x="21703" y="14835"/>
                  </a:cubicBezTo>
                  <a:cubicBezTo>
                    <a:pt x="21658" y="14776"/>
                    <a:pt x="21609" y="14720"/>
                    <a:pt x="21555" y="14669"/>
                  </a:cubicBezTo>
                  <a:lnTo>
                    <a:pt x="21629" y="14587"/>
                  </a:lnTo>
                  <a:close/>
                  <a:moveTo>
                    <a:pt x="5705" y="15181"/>
                  </a:moveTo>
                  <a:lnTo>
                    <a:pt x="5705" y="15190"/>
                  </a:lnTo>
                  <a:lnTo>
                    <a:pt x="4971" y="15190"/>
                  </a:lnTo>
                  <a:lnTo>
                    <a:pt x="4971" y="15181"/>
                  </a:lnTo>
                  <a:close/>
                  <a:moveTo>
                    <a:pt x="14444" y="14380"/>
                  </a:moveTo>
                  <a:cubicBezTo>
                    <a:pt x="14483" y="14393"/>
                    <a:pt x="14521" y="14409"/>
                    <a:pt x="14558" y="14425"/>
                  </a:cubicBezTo>
                  <a:cubicBezTo>
                    <a:pt x="14598" y="14442"/>
                    <a:pt x="14634" y="14456"/>
                    <a:pt x="14665" y="14465"/>
                  </a:cubicBezTo>
                  <a:cubicBezTo>
                    <a:pt x="14662" y="14511"/>
                    <a:pt x="14674" y="14554"/>
                    <a:pt x="14702" y="14590"/>
                  </a:cubicBezTo>
                  <a:cubicBezTo>
                    <a:pt x="14705" y="14596"/>
                    <a:pt x="14711" y="14601"/>
                    <a:pt x="14716" y="14604"/>
                  </a:cubicBezTo>
                  <a:cubicBezTo>
                    <a:pt x="14718" y="14622"/>
                    <a:pt x="14719" y="14639"/>
                    <a:pt x="14716" y="14656"/>
                  </a:cubicBezTo>
                  <a:cubicBezTo>
                    <a:pt x="14714" y="14675"/>
                    <a:pt x="14709" y="14690"/>
                    <a:pt x="14702" y="14707"/>
                  </a:cubicBezTo>
                  <a:cubicBezTo>
                    <a:pt x="14657" y="14736"/>
                    <a:pt x="14625" y="14783"/>
                    <a:pt x="14619" y="14841"/>
                  </a:cubicBezTo>
                  <a:cubicBezTo>
                    <a:pt x="14616" y="14867"/>
                    <a:pt x="14625" y="14898"/>
                    <a:pt x="14637" y="14935"/>
                  </a:cubicBezTo>
                  <a:cubicBezTo>
                    <a:pt x="14650" y="14976"/>
                    <a:pt x="14663" y="15023"/>
                    <a:pt x="14660" y="15060"/>
                  </a:cubicBezTo>
                  <a:cubicBezTo>
                    <a:pt x="14656" y="15096"/>
                    <a:pt x="14632" y="15139"/>
                    <a:pt x="14613" y="15176"/>
                  </a:cubicBezTo>
                  <a:cubicBezTo>
                    <a:pt x="14605" y="15186"/>
                    <a:pt x="14602" y="15195"/>
                    <a:pt x="14597" y="15205"/>
                  </a:cubicBezTo>
                  <a:cubicBezTo>
                    <a:pt x="14508" y="14963"/>
                    <a:pt x="14355" y="14751"/>
                    <a:pt x="14157" y="14589"/>
                  </a:cubicBezTo>
                  <a:lnTo>
                    <a:pt x="14444" y="14380"/>
                  </a:lnTo>
                  <a:close/>
                  <a:moveTo>
                    <a:pt x="10674" y="14930"/>
                  </a:moveTo>
                  <a:cubicBezTo>
                    <a:pt x="10700" y="14930"/>
                    <a:pt x="10724" y="14938"/>
                    <a:pt x="10748" y="14951"/>
                  </a:cubicBezTo>
                  <a:cubicBezTo>
                    <a:pt x="10760" y="14959"/>
                    <a:pt x="10779" y="14986"/>
                    <a:pt x="10796" y="15010"/>
                  </a:cubicBezTo>
                  <a:cubicBezTo>
                    <a:pt x="10818" y="15042"/>
                    <a:pt x="10844" y="15077"/>
                    <a:pt x="10874" y="15104"/>
                  </a:cubicBezTo>
                  <a:lnTo>
                    <a:pt x="10802" y="15216"/>
                  </a:lnTo>
                  <a:cubicBezTo>
                    <a:pt x="10767" y="15199"/>
                    <a:pt x="10723" y="15192"/>
                    <a:pt x="10684" y="15187"/>
                  </a:cubicBezTo>
                  <a:cubicBezTo>
                    <a:pt x="10654" y="15183"/>
                    <a:pt x="10623" y="15178"/>
                    <a:pt x="10611" y="15170"/>
                  </a:cubicBezTo>
                  <a:cubicBezTo>
                    <a:pt x="10547" y="15130"/>
                    <a:pt x="10526" y="15050"/>
                    <a:pt x="10564" y="14989"/>
                  </a:cubicBezTo>
                  <a:cubicBezTo>
                    <a:pt x="10587" y="14952"/>
                    <a:pt x="10628" y="14930"/>
                    <a:pt x="10674" y="14930"/>
                  </a:cubicBezTo>
                  <a:close/>
                  <a:moveTo>
                    <a:pt x="5707" y="15237"/>
                  </a:moveTo>
                  <a:lnTo>
                    <a:pt x="5707" y="15255"/>
                  </a:lnTo>
                  <a:lnTo>
                    <a:pt x="5014" y="15255"/>
                  </a:lnTo>
                  <a:lnTo>
                    <a:pt x="5014" y="15237"/>
                  </a:lnTo>
                  <a:close/>
                  <a:moveTo>
                    <a:pt x="11859" y="14864"/>
                  </a:moveTo>
                  <a:lnTo>
                    <a:pt x="11859" y="14864"/>
                  </a:lnTo>
                  <a:cubicBezTo>
                    <a:pt x="11851" y="14875"/>
                    <a:pt x="11841" y="14886"/>
                    <a:pt x="11835" y="14897"/>
                  </a:cubicBezTo>
                  <a:cubicBezTo>
                    <a:pt x="11811" y="14936"/>
                    <a:pt x="11798" y="15004"/>
                    <a:pt x="11793" y="15111"/>
                  </a:cubicBezTo>
                  <a:cubicBezTo>
                    <a:pt x="11791" y="15133"/>
                    <a:pt x="11790" y="15154"/>
                    <a:pt x="11790" y="15173"/>
                  </a:cubicBezTo>
                  <a:cubicBezTo>
                    <a:pt x="11790" y="15189"/>
                    <a:pt x="11788" y="15207"/>
                    <a:pt x="11787" y="15223"/>
                  </a:cubicBezTo>
                  <a:lnTo>
                    <a:pt x="11231" y="15288"/>
                  </a:lnTo>
                  <a:cubicBezTo>
                    <a:pt x="11224" y="15283"/>
                    <a:pt x="11219" y="15278"/>
                    <a:pt x="11214" y="15273"/>
                  </a:cubicBezTo>
                  <a:cubicBezTo>
                    <a:pt x="11214" y="15266"/>
                    <a:pt x="11213" y="15261"/>
                    <a:pt x="11213" y="15256"/>
                  </a:cubicBezTo>
                  <a:cubicBezTo>
                    <a:pt x="11202" y="15208"/>
                    <a:pt x="11174" y="15166"/>
                    <a:pt x="11131" y="15140"/>
                  </a:cubicBezTo>
                  <a:cubicBezTo>
                    <a:pt x="11110" y="15125"/>
                    <a:pt x="11078" y="15120"/>
                    <a:pt x="11040" y="15113"/>
                  </a:cubicBezTo>
                  <a:cubicBezTo>
                    <a:pt x="10998" y="15107"/>
                    <a:pt x="10950" y="15099"/>
                    <a:pt x="10918" y="15079"/>
                  </a:cubicBezTo>
                  <a:cubicBezTo>
                    <a:pt x="10887" y="15060"/>
                    <a:pt x="10860" y="15021"/>
                    <a:pt x="10836" y="14986"/>
                  </a:cubicBezTo>
                  <a:lnTo>
                    <a:pt x="11859" y="14864"/>
                  </a:lnTo>
                  <a:close/>
                  <a:moveTo>
                    <a:pt x="22021" y="15154"/>
                  </a:moveTo>
                  <a:cubicBezTo>
                    <a:pt x="22024" y="15178"/>
                    <a:pt x="22032" y="15204"/>
                    <a:pt x="22040" y="15229"/>
                  </a:cubicBezTo>
                  <a:cubicBezTo>
                    <a:pt x="22049" y="15255"/>
                    <a:pt x="22061" y="15278"/>
                    <a:pt x="22072" y="15302"/>
                  </a:cubicBezTo>
                  <a:cubicBezTo>
                    <a:pt x="22055" y="15299"/>
                    <a:pt x="22037" y="15297"/>
                    <a:pt x="22020" y="15297"/>
                  </a:cubicBezTo>
                  <a:cubicBezTo>
                    <a:pt x="21996" y="15297"/>
                    <a:pt x="21972" y="15300"/>
                    <a:pt x="21948" y="15307"/>
                  </a:cubicBezTo>
                  <a:cubicBezTo>
                    <a:pt x="21945" y="15308"/>
                    <a:pt x="21943" y="15310"/>
                    <a:pt x="21940" y="15310"/>
                  </a:cubicBezTo>
                  <a:cubicBezTo>
                    <a:pt x="21932" y="15282"/>
                    <a:pt x="21924" y="15256"/>
                    <a:pt x="21916" y="15229"/>
                  </a:cubicBezTo>
                  <a:cubicBezTo>
                    <a:pt x="21917" y="15229"/>
                    <a:pt x="21918" y="15228"/>
                    <a:pt x="21921" y="15228"/>
                  </a:cubicBezTo>
                  <a:cubicBezTo>
                    <a:pt x="21960" y="15212"/>
                    <a:pt x="21995" y="15186"/>
                    <a:pt x="22021" y="15154"/>
                  </a:cubicBezTo>
                  <a:close/>
                  <a:moveTo>
                    <a:pt x="5705" y="15300"/>
                  </a:moveTo>
                  <a:lnTo>
                    <a:pt x="5705" y="15311"/>
                  </a:lnTo>
                  <a:lnTo>
                    <a:pt x="4971" y="15311"/>
                  </a:lnTo>
                  <a:lnTo>
                    <a:pt x="4971" y="15300"/>
                  </a:lnTo>
                  <a:close/>
                  <a:moveTo>
                    <a:pt x="12096" y="14777"/>
                  </a:moveTo>
                  <a:cubicBezTo>
                    <a:pt x="12123" y="14777"/>
                    <a:pt x="12149" y="14782"/>
                    <a:pt x="12173" y="14792"/>
                  </a:cubicBezTo>
                  <a:cubicBezTo>
                    <a:pt x="12145" y="14828"/>
                    <a:pt x="12116" y="14864"/>
                    <a:pt x="12090" y="14903"/>
                  </a:cubicBezTo>
                  <a:cubicBezTo>
                    <a:pt x="12042" y="14905"/>
                    <a:pt x="11997" y="14933"/>
                    <a:pt x="11971" y="14976"/>
                  </a:cubicBezTo>
                  <a:cubicBezTo>
                    <a:pt x="11950" y="15013"/>
                    <a:pt x="11945" y="15056"/>
                    <a:pt x="11956" y="15093"/>
                  </a:cubicBezTo>
                  <a:cubicBezTo>
                    <a:pt x="11958" y="15103"/>
                    <a:pt x="11966" y="15110"/>
                    <a:pt x="11971" y="15120"/>
                  </a:cubicBezTo>
                  <a:cubicBezTo>
                    <a:pt x="11936" y="15196"/>
                    <a:pt x="11910" y="15275"/>
                    <a:pt x="11890" y="15358"/>
                  </a:cubicBezTo>
                  <a:lnTo>
                    <a:pt x="11820" y="15341"/>
                  </a:lnTo>
                  <a:cubicBezTo>
                    <a:pt x="11830" y="15289"/>
                    <a:pt x="11832" y="15231"/>
                    <a:pt x="11835" y="15177"/>
                  </a:cubicBezTo>
                  <a:cubicBezTo>
                    <a:pt x="11836" y="15156"/>
                    <a:pt x="11836" y="15135"/>
                    <a:pt x="11837" y="15114"/>
                  </a:cubicBezTo>
                  <a:cubicBezTo>
                    <a:pt x="11840" y="15051"/>
                    <a:pt x="11848" y="14963"/>
                    <a:pt x="11873" y="14919"/>
                  </a:cubicBezTo>
                  <a:cubicBezTo>
                    <a:pt x="11915" y="14849"/>
                    <a:pt x="11983" y="14796"/>
                    <a:pt x="12053" y="14781"/>
                  </a:cubicBezTo>
                  <a:cubicBezTo>
                    <a:pt x="12068" y="14778"/>
                    <a:pt x="12082" y="14777"/>
                    <a:pt x="12096" y="14777"/>
                  </a:cubicBezTo>
                  <a:close/>
                  <a:moveTo>
                    <a:pt x="5707" y="15356"/>
                  </a:moveTo>
                  <a:lnTo>
                    <a:pt x="5707" y="15373"/>
                  </a:lnTo>
                  <a:lnTo>
                    <a:pt x="5014" y="15373"/>
                  </a:lnTo>
                  <a:lnTo>
                    <a:pt x="5014" y="15356"/>
                  </a:lnTo>
                  <a:close/>
                  <a:moveTo>
                    <a:pt x="14701" y="15087"/>
                  </a:moveTo>
                  <a:lnTo>
                    <a:pt x="14768" y="15093"/>
                  </a:lnTo>
                  <a:lnTo>
                    <a:pt x="14834" y="15100"/>
                  </a:lnTo>
                  <a:cubicBezTo>
                    <a:pt x="14835" y="15140"/>
                    <a:pt x="14848" y="15182"/>
                    <a:pt x="14860" y="15220"/>
                  </a:cubicBezTo>
                  <a:cubicBezTo>
                    <a:pt x="14869" y="15249"/>
                    <a:pt x="14878" y="15278"/>
                    <a:pt x="14877" y="15293"/>
                  </a:cubicBezTo>
                  <a:cubicBezTo>
                    <a:pt x="14870" y="15363"/>
                    <a:pt x="14814" y="15415"/>
                    <a:pt x="14747" y="15415"/>
                  </a:cubicBezTo>
                  <a:cubicBezTo>
                    <a:pt x="14744" y="15415"/>
                    <a:pt x="14740" y="15415"/>
                    <a:pt x="14736" y="15415"/>
                  </a:cubicBezTo>
                  <a:cubicBezTo>
                    <a:pt x="14703" y="15413"/>
                    <a:pt x="14673" y="15395"/>
                    <a:pt x="14651" y="15369"/>
                  </a:cubicBezTo>
                  <a:lnTo>
                    <a:pt x="14642" y="15357"/>
                  </a:lnTo>
                  <a:cubicBezTo>
                    <a:pt x="14636" y="15328"/>
                    <a:pt x="14630" y="15299"/>
                    <a:pt x="14620" y="15272"/>
                  </a:cubicBezTo>
                  <a:lnTo>
                    <a:pt x="14620" y="15267"/>
                  </a:lnTo>
                  <a:cubicBezTo>
                    <a:pt x="14621" y="15251"/>
                    <a:pt x="14637" y="15224"/>
                    <a:pt x="14652" y="15198"/>
                  </a:cubicBezTo>
                  <a:cubicBezTo>
                    <a:pt x="14670" y="15163"/>
                    <a:pt x="14693" y="15125"/>
                    <a:pt x="14701" y="15087"/>
                  </a:cubicBezTo>
                  <a:close/>
                  <a:moveTo>
                    <a:pt x="10912" y="15129"/>
                  </a:moveTo>
                  <a:cubicBezTo>
                    <a:pt x="10948" y="15146"/>
                    <a:pt x="10991" y="15152"/>
                    <a:pt x="11029" y="15160"/>
                  </a:cubicBezTo>
                  <a:cubicBezTo>
                    <a:pt x="11060" y="15164"/>
                    <a:pt x="11091" y="15169"/>
                    <a:pt x="11104" y="15178"/>
                  </a:cubicBezTo>
                  <a:cubicBezTo>
                    <a:pt x="11136" y="15199"/>
                    <a:pt x="11157" y="15229"/>
                    <a:pt x="11165" y="15265"/>
                  </a:cubicBezTo>
                  <a:cubicBezTo>
                    <a:pt x="11173" y="15298"/>
                    <a:pt x="11166" y="15332"/>
                    <a:pt x="11148" y="15360"/>
                  </a:cubicBezTo>
                  <a:cubicBezTo>
                    <a:pt x="11124" y="15395"/>
                    <a:pt x="11081" y="15416"/>
                    <a:pt x="11037" y="15416"/>
                  </a:cubicBezTo>
                  <a:cubicBezTo>
                    <a:pt x="11012" y="15416"/>
                    <a:pt x="10987" y="15409"/>
                    <a:pt x="10965" y="15394"/>
                  </a:cubicBezTo>
                  <a:cubicBezTo>
                    <a:pt x="10951" y="15386"/>
                    <a:pt x="10934" y="15360"/>
                    <a:pt x="10918" y="15336"/>
                  </a:cubicBezTo>
                  <a:cubicBezTo>
                    <a:pt x="10896" y="15303"/>
                    <a:pt x="10872" y="15266"/>
                    <a:pt x="10840" y="15241"/>
                  </a:cubicBezTo>
                  <a:lnTo>
                    <a:pt x="10912" y="15129"/>
                  </a:lnTo>
                  <a:close/>
                  <a:moveTo>
                    <a:pt x="5705" y="15419"/>
                  </a:moveTo>
                  <a:lnTo>
                    <a:pt x="5705" y="15430"/>
                  </a:lnTo>
                  <a:lnTo>
                    <a:pt x="4971" y="15430"/>
                  </a:lnTo>
                  <a:lnTo>
                    <a:pt x="4971" y="15419"/>
                  </a:lnTo>
                  <a:close/>
                  <a:moveTo>
                    <a:pt x="11207" y="15334"/>
                  </a:moveTo>
                  <a:cubicBezTo>
                    <a:pt x="11215" y="15337"/>
                    <a:pt x="11220" y="15342"/>
                    <a:pt x="11227" y="15346"/>
                  </a:cubicBezTo>
                  <a:cubicBezTo>
                    <a:pt x="11234" y="15351"/>
                    <a:pt x="11241" y="15355"/>
                    <a:pt x="11249" y="15358"/>
                  </a:cubicBezTo>
                  <a:cubicBezTo>
                    <a:pt x="11232" y="15371"/>
                    <a:pt x="11219" y="15383"/>
                    <a:pt x="11207" y="15399"/>
                  </a:cubicBezTo>
                  <a:cubicBezTo>
                    <a:pt x="11197" y="15416"/>
                    <a:pt x="11188" y="15434"/>
                    <a:pt x="11184" y="15452"/>
                  </a:cubicBezTo>
                  <a:cubicBezTo>
                    <a:pt x="11178" y="15447"/>
                    <a:pt x="11173" y="15441"/>
                    <a:pt x="11166" y="15437"/>
                  </a:cubicBezTo>
                  <a:cubicBezTo>
                    <a:pt x="11160" y="15434"/>
                    <a:pt x="11152" y="15430"/>
                    <a:pt x="11145" y="15427"/>
                  </a:cubicBezTo>
                  <a:cubicBezTo>
                    <a:pt x="11161" y="15415"/>
                    <a:pt x="11175" y="15402"/>
                    <a:pt x="11184" y="15386"/>
                  </a:cubicBezTo>
                  <a:cubicBezTo>
                    <a:pt x="11195" y="15371"/>
                    <a:pt x="11203" y="15352"/>
                    <a:pt x="11207" y="15334"/>
                  </a:cubicBezTo>
                  <a:close/>
                  <a:moveTo>
                    <a:pt x="11784" y="15267"/>
                  </a:moveTo>
                  <a:lnTo>
                    <a:pt x="11784" y="15267"/>
                  </a:lnTo>
                  <a:cubicBezTo>
                    <a:pt x="11782" y="15298"/>
                    <a:pt x="11778" y="15326"/>
                    <a:pt x="11772" y="15352"/>
                  </a:cubicBezTo>
                  <a:cubicBezTo>
                    <a:pt x="11763" y="15386"/>
                    <a:pt x="11747" y="15423"/>
                    <a:pt x="11732" y="15460"/>
                  </a:cubicBezTo>
                  <a:lnTo>
                    <a:pt x="11550" y="15481"/>
                  </a:lnTo>
                  <a:cubicBezTo>
                    <a:pt x="11539" y="15466"/>
                    <a:pt x="11528" y="15448"/>
                    <a:pt x="11517" y="15431"/>
                  </a:cubicBezTo>
                  <a:cubicBezTo>
                    <a:pt x="11496" y="15398"/>
                    <a:pt x="11478" y="15369"/>
                    <a:pt x="11457" y="15355"/>
                  </a:cubicBezTo>
                  <a:cubicBezTo>
                    <a:pt x="11426" y="15334"/>
                    <a:pt x="11391" y="15321"/>
                    <a:pt x="11354" y="15321"/>
                  </a:cubicBezTo>
                  <a:cubicBezTo>
                    <a:pt x="11335" y="15321"/>
                    <a:pt x="11317" y="15325"/>
                    <a:pt x="11299" y="15331"/>
                  </a:cubicBezTo>
                  <a:lnTo>
                    <a:pt x="11288" y="15326"/>
                  </a:lnTo>
                  <a:lnTo>
                    <a:pt x="11784" y="15267"/>
                  </a:lnTo>
                  <a:close/>
                  <a:moveTo>
                    <a:pt x="5707" y="15474"/>
                  </a:moveTo>
                  <a:lnTo>
                    <a:pt x="5707" y="15492"/>
                  </a:lnTo>
                  <a:lnTo>
                    <a:pt x="5014" y="15492"/>
                  </a:lnTo>
                  <a:lnTo>
                    <a:pt x="5014" y="15474"/>
                  </a:lnTo>
                  <a:close/>
                  <a:moveTo>
                    <a:pt x="14677" y="15446"/>
                  </a:moveTo>
                  <a:cubicBezTo>
                    <a:pt x="14694" y="15453"/>
                    <a:pt x="14712" y="15458"/>
                    <a:pt x="14732" y="15461"/>
                  </a:cubicBezTo>
                  <a:cubicBezTo>
                    <a:pt x="14737" y="15461"/>
                    <a:pt x="14742" y="15462"/>
                    <a:pt x="14748" y="15462"/>
                  </a:cubicBezTo>
                  <a:cubicBezTo>
                    <a:pt x="14762" y="15462"/>
                    <a:pt x="14776" y="15460"/>
                    <a:pt x="14789" y="15457"/>
                  </a:cubicBezTo>
                  <a:lnTo>
                    <a:pt x="14789" y="15457"/>
                  </a:lnTo>
                  <a:cubicBezTo>
                    <a:pt x="14788" y="15466"/>
                    <a:pt x="14785" y="15472"/>
                    <a:pt x="14785" y="15479"/>
                  </a:cubicBezTo>
                  <a:cubicBezTo>
                    <a:pt x="14783" y="15487"/>
                    <a:pt x="14785" y="15494"/>
                    <a:pt x="14785" y="15502"/>
                  </a:cubicBezTo>
                  <a:cubicBezTo>
                    <a:pt x="14768" y="15494"/>
                    <a:pt x="14749" y="15489"/>
                    <a:pt x="14730" y="15487"/>
                  </a:cubicBezTo>
                  <a:cubicBezTo>
                    <a:pt x="14725" y="15486"/>
                    <a:pt x="14721" y="15486"/>
                    <a:pt x="14717" y="15486"/>
                  </a:cubicBezTo>
                  <a:cubicBezTo>
                    <a:pt x="14702" y="15486"/>
                    <a:pt x="14687" y="15489"/>
                    <a:pt x="14673" y="15493"/>
                  </a:cubicBezTo>
                  <a:cubicBezTo>
                    <a:pt x="14674" y="15485"/>
                    <a:pt x="14677" y="15477"/>
                    <a:pt x="14677" y="15469"/>
                  </a:cubicBezTo>
                  <a:cubicBezTo>
                    <a:pt x="14678" y="15461"/>
                    <a:pt x="14677" y="15453"/>
                    <a:pt x="14677" y="15446"/>
                  </a:cubicBezTo>
                  <a:close/>
                  <a:moveTo>
                    <a:pt x="22008" y="15513"/>
                  </a:moveTo>
                  <a:cubicBezTo>
                    <a:pt x="22013" y="15513"/>
                    <a:pt x="22017" y="15514"/>
                    <a:pt x="22022" y="15516"/>
                  </a:cubicBezTo>
                  <a:lnTo>
                    <a:pt x="22022" y="15516"/>
                  </a:lnTo>
                  <a:cubicBezTo>
                    <a:pt x="22016" y="15514"/>
                    <a:pt x="22011" y="15514"/>
                    <a:pt x="22005" y="15514"/>
                  </a:cubicBezTo>
                  <a:cubicBezTo>
                    <a:pt x="22004" y="15514"/>
                    <a:pt x="22003" y="15514"/>
                    <a:pt x="22002" y="15514"/>
                  </a:cubicBezTo>
                  <a:lnTo>
                    <a:pt x="22002" y="15514"/>
                  </a:lnTo>
                  <a:cubicBezTo>
                    <a:pt x="22004" y="15513"/>
                    <a:pt x="22006" y="15513"/>
                    <a:pt x="22008" y="15513"/>
                  </a:cubicBezTo>
                  <a:close/>
                  <a:moveTo>
                    <a:pt x="22035" y="15518"/>
                  </a:moveTo>
                  <a:lnTo>
                    <a:pt x="22035" y="15518"/>
                  </a:lnTo>
                  <a:cubicBezTo>
                    <a:pt x="22040" y="15520"/>
                    <a:pt x="22045" y="15524"/>
                    <a:pt x="22051" y="15527"/>
                  </a:cubicBezTo>
                  <a:cubicBezTo>
                    <a:pt x="22045" y="15525"/>
                    <a:pt x="22040" y="15520"/>
                    <a:pt x="22035" y="15518"/>
                  </a:cubicBezTo>
                  <a:close/>
                  <a:moveTo>
                    <a:pt x="5705" y="15537"/>
                  </a:moveTo>
                  <a:lnTo>
                    <a:pt x="5705" y="15548"/>
                  </a:lnTo>
                  <a:lnTo>
                    <a:pt x="4971" y="15548"/>
                  </a:lnTo>
                  <a:lnTo>
                    <a:pt x="4971" y="15537"/>
                  </a:lnTo>
                  <a:close/>
                  <a:moveTo>
                    <a:pt x="11710" y="15509"/>
                  </a:moveTo>
                  <a:cubicBezTo>
                    <a:pt x="11709" y="15511"/>
                    <a:pt x="11708" y="15515"/>
                    <a:pt x="11706" y="15518"/>
                  </a:cubicBezTo>
                  <a:cubicBezTo>
                    <a:pt x="11699" y="15534"/>
                    <a:pt x="11693" y="15550"/>
                    <a:pt x="11685" y="15566"/>
                  </a:cubicBezTo>
                  <a:cubicBezTo>
                    <a:pt x="11652" y="15557"/>
                    <a:pt x="11620" y="15547"/>
                    <a:pt x="11597" y="15531"/>
                  </a:cubicBezTo>
                  <a:lnTo>
                    <a:pt x="11588" y="15524"/>
                  </a:lnTo>
                  <a:lnTo>
                    <a:pt x="11710" y="15509"/>
                  </a:lnTo>
                  <a:close/>
                  <a:moveTo>
                    <a:pt x="5707" y="15593"/>
                  </a:moveTo>
                  <a:lnTo>
                    <a:pt x="5707" y="15604"/>
                  </a:lnTo>
                  <a:lnTo>
                    <a:pt x="5014" y="15604"/>
                  </a:lnTo>
                  <a:lnTo>
                    <a:pt x="5014" y="15593"/>
                  </a:lnTo>
                  <a:close/>
                  <a:moveTo>
                    <a:pt x="4239" y="15047"/>
                  </a:moveTo>
                  <a:lnTo>
                    <a:pt x="4239" y="15632"/>
                  </a:lnTo>
                  <a:lnTo>
                    <a:pt x="3800" y="15632"/>
                  </a:lnTo>
                  <a:lnTo>
                    <a:pt x="3800" y="15047"/>
                  </a:lnTo>
                  <a:close/>
                  <a:moveTo>
                    <a:pt x="22006" y="15558"/>
                  </a:moveTo>
                  <a:cubicBezTo>
                    <a:pt x="22029" y="15558"/>
                    <a:pt x="22049" y="15579"/>
                    <a:pt x="22051" y="15606"/>
                  </a:cubicBezTo>
                  <a:cubicBezTo>
                    <a:pt x="22053" y="15622"/>
                    <a:pt x="22047" y="15636"/>
                    <a:pt x="22038" y="15646"/>
                  </a:cubicBezTo>
                  <a:cubicBezTo>
                    <a:pt x="22028" y="15653"/>
                    <a:pt x="22018" y="15659"/>
                    <a:pt x="22007" y="15659"/>
                  </a:cubicBezTo>
                  <a:cubicBezTo>
                    <a:pt x="22002" y="15659"/>
                    <a:pt x="21997" y="15658"/>
                    <a:pt x="21991" y="15656"/>
                  </a:cubicBezTo>
                  <a:cubicBezTo>
                    <a:pt x="21990" y="15626"/>
                    <a:pt x="21990" y="15595"/>
                    <a:pt x="21986" y="15566"/>
                  </a:cubicBezTo>
                  <a:cubicBezTo>
                    <a:pt x="21991" y="15563"/>
                    <a:pt x="21998" y="15560"/>
                    <a:pt x="22006" y="15558"/>
                  </a:cubicBezTo>
                  <a:close/>
                  <a:moveTo>
                    <a:pt x="11354" y="15369"/>
                  </a:moveTo>
                  <a:cubicBezTo>
                    <a:pt x="11381" y="15369"/>
                    <a:pt x="11409" y="15377"/>
                    <a:pt x="11433" y="15394"/>
                  </a:cubicBezTo>
                  <a:cubicBezTo>
                    <a:pt x="11446" y="15403"/>
                    <a:pt x="11463" y="15431"/>
                    <a:pt x="11481" y="15457"/>
                  </a:cubicBezTo>
                  <a:cubicBezTo>
                    <a:pt x="11502" y="15490"/>
                    <a:pt x="11524" y="15527"/>
                    <a:pt x="11554" y="15555"/>
                  </a:cubicBezTo>
                  <a:lnTo>
                    <a:pt x="11477" y="15663"/>
                  </a:lnTo>
                  <a:cubicBezTo>
                    <a:pt x="11439" y="15643"/>
                    <a:pt x="11396" y="15635"/>
                    <a:pt x="11357" y="15627"/>
                  </a:cubicBezTo>
                  <a:cubicBezTo>
                    <a:pt x="11329" y="15622"/>
                    <a:pt x="11298" y="15615"/>
                    <a:pt x="11287" y="15608"/>
                  </a:cubicBezTo>
                  <a:cubicBezTo>
                    <a:pt x="11225" y="15567"/>
                    <a:pt x="11207" y="15484"/>
                    <a:pt x="11246" y="15424"/>
                  </a:cubicBezTo>
                  <a:cubicBezTo>
                    <a:pt x="11271" y="15390"/>
                    <a:pt x="11310" y="15369"/>
                    <a:pt x="11354" y="15369"/>
                  </a:cubicBezTo>
                  <a:close/>
                  <a:moveTo>
                    <a:pt x="22053" y="15689"/>
                  </a:moveTo>
                  <a:cubicBezTo>
                    <a:pt x="22042" y="15695"/>
                    <a:pt x="22032" y="15701"/>
                    <a:pt x="22021" y="15703"/>
                  </a:cubicBezTo>
                  <a:cubicBezTo>
                    <a:pt x="22032" y="15701"/>
                    <a:pt x="22041" y="15695"/>
                    <a:pt x="22053" y="15689"/>
                  </a:cubicBezTo>
                  <a:close/>
                  <a:moveTo>
                    <a:pt x="14715" y="15650"/>
                  </a:moveTo>
                  <a:cubicBezTo>
                    <a:pt x="14719" y="15650"/>
                    <a:pt x="14723" y="15652"/>
                    <a:pt x="14725" y="15655"/>
                  </a:cubicBezTo>
                  <a:cubicBezTo>
                    <a:pt x="14729" y="15659"/>
                    <a:pt x="14730" y="15663"/>
                    <a:pt x="14730" y="15668"/>
                  </a:cubicBezTo>
                  <a:cubicBezTo>
                    <a:pt x="14728" y="15678"/>
                    <a:pt x="14721" y="15684"/>
                    <a:pt x="14714" y="15684"/>
                  </a:cubicBezTo>
                  <a:lnTo>
                    <a:pt x="14714" y="15706"/>
                  </a:lnTo>
                  <a:lnTo>
                    <a:pt x="14712" y="15684"/>
                  </a:lnTo>
                  <a:cubicBezTo>
                    <a:pt x="14709" y="15684"/>
                    <a:pt x="14704" y="15682"/>
                    <a:pt x="14701" y="15679"/>
                  </a:cubicBezTo>
                  <a:cubicBezTo>
                    <a:pt x="14699" y="15676"/>
                    <a:pt x="14697" y="15671"/>
                    <a:pt x="14698" y="15666"/>
                  </a:cubicBezTo>
                  <a:cubicBezTo>
                    <a:pt x="14699" y="15656"/>
                    <a:pt x="14705" y="15650"/>
                    <a:pt x="14715" y="15650"/>
                  </a:cubicBezTo>
                  <a:close/>
                  <a:moveTo>
                    <a:pt x="5707" y="15650"/>
                  </a:moveTo>
                  <a:lnTo>
                    <a:pt x="5707" y="15709"/>
                  </a:lnTo>
                  <a:lnTo>
                    <a:pt x="4953" y="15709"/>
                  </a:lnTo>
                  <a:cubicBezTo>
                    <a:pt x="4919" y="15709"/>
                    <a:pt x="4892" y="15683"/>
                    <a:pt x="4891" y="15650"/>
                  </a:cubicBezTo>
                  <a:close/>
                  <a:moveTo>
                    <a:pt x="22012" y="15704"/>
                  </a:moveTo>
                  <a:lnTo>
                    <a:pt x="22012" y="15726"/>
                  </a:lnTo>
                  <a:lnTo>
                    <a:pt x="22008" y="15704"/>
                  </a:lnTo>
                  <a:close/>
                  <a:moveTo>
                    <a:pt x="4562" y="15679"/>
                  </a:moveTo>
                  <a:lnTo>
                    <a:pt x="4562" y="15769"/>
                  </a:lnTo>
                  <a:lnTo>
                    <a:pt x="3476" y="15769"/>
                  </a:lnTo>
                  <a:lnTo>
                    <a:pt x="3476" y="15679"/>
                  </a:lnTo>
                  <a:close/>
                  <a:moveTo>
                    <a:pt x="11587" y="15579"/>
                  </a:moveTo>
                  <a:cubicBezTo>
                    <a:pt x="11610" y="15593"/>
                    <a:pt x="11639" y="15601"/>
                    <a:pt x="11665" y="15608"/>
                  </a:cubicBezTo>
                  <a:cubicBezTo>
                    <a:pt x="11656" y="15636"/>
                    <a:pt x="11645" y="15663"/>
                    <a:pt x="11639" y="15687"/>
                  </a:cubicBezTo>
                  <a:cubicBezTo>
                    <a:pt x="11637" y="15689"/>
                    <a:pt x="11633" y="15690"/>
                    <a:pt x="11631" y="15692"/>
                  </a:cubicBezTo>
                  <a:cubicBezTo>
                    <a:pt x="11614" y="15714"/>
                    <a:pt x="11613" y="15743"/>
                    <a:pt x="11621" y="15769"/>
                  </a:cubicBezTo>
                  <a:cubicBezTo>
                    <a:pt x="11621" y="15777"/>
                    <a:pt x="11620" y="15784"/>
                    <a:pt x="11620" y="15790"/>
                  </a:cubicBezTo>
                  <a:cubicBezTo>
                    <a:pt x="11621" y="15810"/>
                    <a:pt x="11625" y="15830"/>
                    <a:pt x="11629" y="15850"/>
                  </a:cubicBezTo>
                  <a:cubicBezTo>
                    <a:pt x="11628" y="15848"/>
                    <a:pt x="11626" y="15848"/>
                    <a:pt x="11625" y="15847"/>
                  </a:cubicBezTo>
                  <a:cubicBezTo>
                    <a:pt x="11613" y="15838"/>
                    <a:pt x="11599" y="15814"/>
                    <a:pt x="11583" y="15788"/>
                  </a:cubicBezTo>
                  <a:cubicBezTo>
                    <a:pt x="11563" y="15753"/>
                    <a:pt x="11541" y="15716"/>
                    <a:pt x="11510" y="15688"/>
                  </a:cubicBezTo>
                  <a:lnTo>
                    <a:pt x="11587" y="15579"/>
                  </a:lnTo>
                  <a:close/>
                  <a:moveTo>
                    <a:pt x="14715" y="15533"/>
                  </a:moveTo>
                  <a:cubicBezTo>
                    <a:pt x="14718" y="15533"/>
                    <a:pt x="14722" y="15534"/>
                    <a:pt x="14725" y="15534"/>
                  </a:cubicBezTo>
                  <a:cubicBezTo>
                    <a:pt x="14796" y="15540"/>
                    <a:pt x="14849" y="15605"/>
                    <a:pt x="14843" y="15680"/>
                  </a:cubicBezTo>
                  <a:cubicBezTo>
                    <a:pt x="14841" y="15695"/>
                    <a:pt x="14827" y="15722"/>
                    <a:pt x="14812" y="15750"/>
                  </a:cubicBezTo>
                  <a:cubicBezTo>
                    <a:pt x="14794" y="15783"/>
                    <a:pt x="14773" y="15821"/>
                    <a:pt x="14764" y="15861"/>
                  </a:cubicBezTo>
                  <a:lnTo>
                    <a:pt x="14674" y="15854"/>
                  </a:lnTo>
                  <a:cubicBezTo>
                    <a:pt x="14678" y="15820"/>
                    <a:pt x="14679" y="15784"/>
                    <a:pt x="14681" y="15748"/>
                  </a:cubicBezTo>
                  <a:cubicBezTo>
                    <a:pt x="14689" y="15752"/>
                    <a:pt x="14698" y="15756"/>
                    <a:pt x="14708" y="15757"/>
                  </a:cubicBezTo>
                  <a:lnTo>
                    <a:pt x="14714" y="15757"/>
                  </a:lnTo>
                  <a:cubicBezTo>
                    <a:pt x="14758" y="15757"/>
                    <a:pt x="14795" y="15721"/>
                    <a:pt x="14799" y="15676"/>
                  </a:cubicBezTo>
                  <a:cubicBezTo>
                    <a:pt x="14804" y="15627"/>
                    <a:pt x="14768" y="15585"/>
                    <a:pt x="14721" y="15582"/>
                  </a:cubicBezTo>
                  <a:lnTo>
                    <a:pt x="14714" y="15582"/>
                  </a:lnTo>
                  <a:cubicBezTo>
                    <a:pt x="14700" y="15582"/>
                    <a:pt x="14689" y="15585"/>
                    <a:pt x="14678" y="15590"/>
                  </a:cubicBezTo>
                  <a:cubicBezTo>
                    <a:pt x="14677" y="15573"/>
                    <a:pt x="14677" y="15557"/>
                    <a:pt x="14675" y="15540"/>
                  </a:cubicBezTo>
                  <a:cubicBezTo>
                    <a:pt x="14687" y="15536"/>
                    <a:pt x="14701" y="15533"/>
                    <a:pt x="14715" y="15533"/>
                  </a:cubicBezTo>
                  <a:close/>
                  <a:moveTo>
                    <a:pt x="4562" y="15816"/>
                  </a:moveTo>
                  <a:lnTo>
                    <a:pt x="4562" y="15963"/>
                  </a:lnTo>
                  <a:lnTo>
                    <a:pt x="3476" y="15963"/>
                  </a:lnTo>
                  <a:lnTo>
                    <a:pt x="3476" y="15816"/>
                  </a:lnTo>
                  <a:close/>
                  <a:moveTo>
                    <a:pt x="22019" y="15344"/>
                  </a:moveTo>
                  <a:cubicBezTo>
                    <a:pt x="22064" y="15344"/>
                    <a:pt x="22108" y="15358"/>
                    <a:pt x="22144" y="15388"/>
                  </a:cubicBezTo>
                  <a:cubicBezTo>
                    <a:pt x="22203" y="15432"/>
                    <a:pt x="22241" y="15510"/>
                    <a:pt x="22249" y="15595"/>
                  </a:cubicBezTo>
                  <a:cubicBezTo>
                    <a:pt x="22252" y="15632"/>
                    <a:pt x="22234" y="15698"/>
                    <a:pt x="22195" y="15785"/>
                  </a:cubicBezTo>
                  <a:cubicBezTo>
                    <a:pt x="22187" y="15805"/>
                    <a:pt x="22177" y="15825"/>
                    <a:pt x="22169" y="15843"/>
                  </a:cubicBezTo>
                  <a:cubicBezTo>
                    <a:pt x="22144" y="15894"/>
                    <a:pt x="22120" y="15945"/>
                    <a:pt x="22106" y="15995"/>
                  </a:cubicBezTo>
                  <a:lnTo>
                    <a:pt x="21966" y="15961"/>
                  </a:lnTo>
                  <a:cubicBezTo>
                    <a:pt x="21980" y="15891"/>
                    <a:pt x="21987" y="15819"/>
                    <a:pt x="21990" y="15746"/>
                  </a:cubicBezTo>
                  <a:cubicBezTo>
                    <a:pt x="21996" y="15747"/>
                    <a:pt x="22001" y="15750"/>
                    <a:pt x="22006" y="15750"/>
                  </a:cubicBezTo>
                  <a:lnTo>
                    <a:pt x="22012" y="15750"/>
                  </a:lnTo>
                  <a:cubicBezTo>
                    <a:pt x="22045" y="15750"/>
                    <a:pt x="22077" y="15736"/>
                    <a:pt x="22101" y="15710"/>
                  </a:cubicBezTo>
                  <a:cubicBezTo>
                    <a:pt x="22128" y="15682"/>
                    <a:pt x="22141" y="15642"/>
                    <a:pt x="22138" y="15601"/>
                  </a:cubicBezTo>
                  <a:cubicBezTo>
                    <a:pt x="22133" y="15527"/>
                    <a:pt x="22075" y="15469"/>
                    <a:pt x="22008" y="15469"/>
                  </a:cubicBezTo>
                  <a:cubicBezTo>
                    <a:pt x="22001" y="15469"/>
                    <a:pt x="21994" y="15469"/>
                    <a:pt x="21986" y="15471"/>
                  </a:cubicBezTo>
                  <a:cubicBezTo>
                    <a:pt x="21982" y="15472"/>
                    <a:pt x="21978" y="15473"/>
                    <a:pt x="21972" y="15474"/>
                  </a:cubicBezTo>
                  <a:cubicBezTo>
                    <a:pt x="21966" y="15435"/>
                    <a:pt x="21959" y="15395"/>
                    <a:pt x="21949" y="15357"/>
                  </a:cubicBezTo>
                  <a:cubicBezTo>
                    <a:pt x="21954" y="15356"/>
                    <a:pt x="21956" y="15355"/>
                    <a:pt x="21959" y="15353"/>
                  </a:cubicBezTo>
                  <a:cubicBezTo>
                    <a:pt x="21979" y="15347"/>
                    <a:pt x="21999" y="15344"/>
                    <a:pt x="22019" y="15344"/>
                  </a:cubicBezTo>
                  <a:close/>
                  <a:moveTo>
                    <a:pt x="5707" y="15756"/>
                  </a:moveTo>
                  <a:lnTo>
                    <a:pt x="5707" y="16026"/>
                  </a:lnTo>
                  <a:lnTo>
                    <a:pt x="5520" y="16026"/>
                  </a:lnTo>
                  <a:lnTo>
                    <a:pt x="5520" y="15756"/>
                  </a:lnTo>
                  <a:close/>
                  <a:moveTo>
                    <a:pt x="11810" y="15386"/>
                  </a:moveTo>
                  <a:lnTo>
                    <a:pt x="11879" y="15403"/>
                  </a:lnTo>
                  <a:cubicBezTo>
                    <a:pt x="11863" y="15481"/>
                    <a:pt x="11855" y="15563"/>
                    <a:pt x="11852" y="15645"/>
                  </a:cubicBezTo>
                  <a:cubicBezTo>
                    <a:pt x="11839" y="15651"/>
                    <a:pt x="11825" y="15661"/>
                    <a:pt x="11815" y="15672"/>
                  </a:cubicBezTo>
                  <a:cubicBezTo>
                    <a:pt x="11788" y="15701"/>
                    <a:pt x="11774" y="15741"/>
                    <a:pt x="11778" y="15782"/>
                  </a:cubicBezTo>
                  <a:cubicBezTo>
                    <a:pt x="11782" y="15841"/>
                    <a:pt x="11819" y="15890"/>
                    <a:pt x="11869" y="15906"/>
                  </a:cubicBezTo>
                  <a:cubicBezTo>
                    <a:pt x="11876" y="15952"/>
                    <a:pt x="11884" y="15995"/>
                    <a:pt x="11895" y="16038"/>
                  </a:cubicBezTo>
                  <a:cubicBezTo>
                    <a:pt x="11851" y="16038"/>
                    <a:pt x="11807" y="16026"/>
                    <a:pt x="11771" y="15996"/>
                  </a:cubicBezTo>
                  <a:cubicBezTo>
                    <a:pt x="11710" y="15952"/>
                    <a:pt x="11672" y="15874"/>
                    <a:pt x="11666" y="15788"/>
                  </a:cubicBezTo>
                  <a:cubicBezTo>
                    <a:pt x="11663" y="15748"/>
                    <a:pt x="11682" y="15684"/>
                    <a:pt x="11721" y="15595"/>
                  </a:cubicBezTo>
                  <a:cubicBezTo>
                    <a:pt x="11729" y="15576"/>
                    <a:pt x="11739" y="15556"/>
                    <a:pt x="11747" y="15537"/>
                  </a:cubicBezTo>
                  <a:cubicBezTo>
                    <a:pt x="11772" y="15488"/>
                    <a:pt x="11795" y="15436"/>
                    <a:pt x="11810" y="15386"/>
                  </a:cubicBezTo>
                  <a:close/>
                  <a:moveTo>
                    <a:pt x="4893" y="16010"/>
                  </a:moveTo>
                  <a:lnTo>
                    <a:pt x="4893" y="16100"/>
                  </a:lnTo>
                  <a:lnTo>
                    <a:pt x="3146" y="16100"/>
                  </a:lnTo>
                  <a:lnTo>
                    <a:pt x="3146" y="16010"/>
                  </a:lnTo>
                  <a:close/>
                  <a:moveTo>
                    <a:pt x="14682" y="16072"/>
                  </a:moveTo>
                  <a:cubicBezTo>
                    <a:pt x="14692" y="16072"/>
                    <a:pt x="14698" y="16080"/>
                    <a:pt x="14697" y="16090"/>
                  </a:cubicBezTo>
                  <a:cubicBezTo>
                    <a:pt x="14695" y="16099"/>
                    <a:pt x="14689" y="16106"/>
                    <a:pt x="14681" y="16106"/>
                  </a:cubicBezTo>
                  <a:lnTo>
                    <a:pt x="14681" y="16128"/>
                  </a:lnTo>
                  <a:lnTo>
                    <a:pt x="14679" y="16106"/>
                  </a:lnTo>
                  <a:cubicBezTo>
                    <a:pt x="14671" y="16105"/>
                    <a:pt x="14663" y="16096"/>
                    <a:pt x="14665" y="16088"/>
                  </a:cubicBezTo>
                  <a:cubicBezTo>
                    <a:pt x="14666" y="16078"/>
                    <a:pt x="14673" y="16072"/>
                    <a:pt x="14682" y="16072"/>
                  </a:cubicBezTo>
                  <a:close/>
                  <a:moveTo>
                    <a:pt x="5707" y="16072"/>
                  </a:moveTo>
                  <a:lnTo>
                    <a:pt x="5707" y="16167"/>
                  </a:lnTo>
                  <a:lnTo>
                    <a:pt x="5625" y="16167"/>
                  </a:lnTo>
                  <a:cubicBezTo>
                    <a:pt x="5571" y="16167"/>
                    <a:pt x="5525" y="16125"/>
                    <a:pt x="5522" y="16072"/>
                  </a:cubicBezTo>
                  <a:close/>
                  <a:moveTo>
                    <a:pt x="14667" y="15900"/>
                  </a:moveTo>
                  <a:lnTo>
                    <a:pt x="14762" y="15908"/>
                  </a:lnTo>
                  <a:cubicBezTo>
                    <a:pt x="14764" y="15948"/>
                    <a:pt x="14779" y="15990"/>
                    <a:pt x="14793" y="16027"/>
                  </a:cubicBezTo>
                  <a:cubicBezTo>
                    <a:pt x="14804" y="16056"/>
                    <a:pt x="14812" y="16085"/>
                    <a:pt x="14812" y="16100"/>
                  </a:cubicBezTo>
                  <a:cubicBezTo>
                    <a:pt x="14805" y="16168"/>
                    <a:pt x="14748" y="16223"/>
                    <a:pt x="14679" y="16223"/>
                  </a:cubicBezTo>
                  <a:lnTo>
                    <a:pt x="14672" y="16223"/>
                  </a:lnTo>
                  <a:cubicBezTo>
                    <a:pt x="14641" y="16221"/>
                    <a:pt x="14614" y="16207"/>
                    <a:pt x="14593" y="16185"/>
                  </a:cubicBezTo>
                  <a:cubicBezTo>
                    <a:pt x="14599" y="16169"/>
                    <a:pt x="14605" y="16152"/>
                    <a:pt x="14611" y="16136"/>
                  </a:cubicBezTo>
                  <a:cubicBezTo>
                    <a:pt x="14625" y="16158"/>
                    <a:pt x="14647" y="16174"/>
                    <a:pt x="14675" y="16177"/>
                  </a:cubicBezTo>
                  <a:lnTo>
                    <a:pt x="14680" y="16177"/>
                  </a:lnTo>
                  <a:cubicBezTo>
                    <a:pt x="14725" y="16177"/>
                    <a:pt x="14763" y="16142"/>
                    <a:pt x="14768" y="16095"/>
                  </a:cubicBezTo>
                  <a:cubicBezTo>
                    <a:pt x="14772" y="16047"/>
                    <a:pt x="14735" y="16004"/>
                    <a:pt x="14689" y="16001"/>
                  </a:cubicBezTo>
                  <a:lnTo>
                    <a:pt x="14682" y="16001"/>
                  </a:lnTo>
                  <a:cubicBezTo>
                    <a:pt x="14670" y="16001"/>
                    <a:pt x="14658" y="16004"/>
                    <a:pt x="14647" y="16010"/>
                  </a:cubicBezTo>
                  <a:cubicBezTo>
                    <a:pt x="14656" y="15974"/>
                    <a:pt x="14662" y="15937"/>
                    <a:pt x="14667" y="15900"/>
                  </a:cubicBezTo>
                  <a:close/>
                  <a:moveTo>
                    <a:pt x="11845" y="16080"/>
                  </a:moveTo>
                  <a:lnTo>
                    <a:pt x="11845" y="16080"/>
                  </a:lnTo>
                  <a:cubicBezTo>
                    <a:pt x="11861" y="16085"/>
                    <a:pt x="11878" y="16086"/>
                    <a:pt x="11894" y="16086"/>
                  </a:cubicBezTo>
                  <a:cubicBezTo>
                    <a:pt x="11898" y="16086"/>
                    <a:pt x="11902" y="16085"/>
                    <a:pt x="11908" y="16085"/>
                  </a:cubicBezTo>
                  <a:cubicBezTo>
                    <a:pt x="11917" y="16119"/>
                    <a:pt x="11929" y="16152"/>
                    <a:pt x="11941" y="16186"/>
                  </a:cubicBezTo>
                  <a:cubicBezTo>
                    <a:pt x="11926" y="16199"/>
                    <a:pt x="11911" y="16211"/>
                    <a:pt x="11898" y="16227"/>
                  </a:cubicBezTo>
                  <a:cubicBezTo>
                    <a:pt x="11891" y="16202"/>
                    <a:pt x="11887" y="16177"/>
                    <a:pt x="11877" y="16152"/>
                  </a:cubicBezTo>
                  <a:cubicBezTo>
                    <a:pt x="11868" y="16127"/>
                    <a:pt x="11856" y="16105"/>
                    <a:pt x="11845" y="16080"/>
                  </a:cubicBezTo>
                  <a:close/>
                  <a:moveTo>
                    <a:pt x="4893" y="16147"/>
                  </a:moveTo>
                  <a:lnTo>
                    <a:pt x="4893" y="16274"/>
                  </a:lnTo>
                  <a:lnTo>
                    <a:pt x="3146" y="16274"/>
                  </a:lnTo>
                  <a:lnTo>
                    <a:pt x="3146" y="16147"/>
                  </a:lnTo>
                  <a:close/>
                  <a:moveTo>
                    <a:pt x="5997" y="10966"/>
                  </a:moveTo>
                  <a:lnTo>
                    <a:pt x="5997" y="16048"/>
                  </a:lnTo>
                  <a:cubicBezTo>
                    <a:pt x="5905" y="16072"/>
                    <a:pt x="5839" y="16152"/>
                    <a:pt x="5839" y="16249"/>
                  </a:cubicBezTo>
                  <a:lnTo>
                    <a:pt x="5839" y="16299"/>
                  </a:lnTo>
                  <a:lnTo>
                    <a:pt x="5752" y="16299"/>
                  </a:lnTo>
                  <a:lnTo>
                    <a:pt x="5752" y="10966"/>
                  </a:lnTo>
                  <a:close/>
                  <a:moveTo>
                    <a:pt x="21912" y="16294"/>
                  </a:moveTo>
                  <a:cubicBezTo>
                    <a:pt x="21913" y="16297"/>
                    <a:pt x="21916" y="16298"/>
                    <a:pt x="21917" y="16301"/>
                  </a:cubicBezTo>
                  <a:cubicBezTo>
                    <a:pt x="21916" y="16299"/>
                    <a:pt x="21913" y="16297"/>
                    <a:pt x="21912" y="16294"/>
                  </a:cubicBezTo>
                  <a:close/>
                  <a:moveTo>
                    <a:pt x="14614" y="16254"/>
                  </a:moveTo>
                  <a:lnTo>
                    <a:pt x="14614" y="16254"/>
                  </a:lnTo>
                  <a:cubicBezTo>
                    <a:pt x="14631" y="16263"/>
                    <a:pt x="14650" y="16268"/>
                    <a:pt x="14669" y="16269"/>
                  </a:cubicBezTo>
                  <a:lnTo>
                    <a:pt x="14681" y="16269"/>
                  </a:lnTo>
                  <a:cubicBezTo>
                    <a:pt x="14697" y="16269"/>
                    <a:pt x="14711" y="16267"/>
                    <a:pt x="14727" y="16263"/>
                  </a:cubicBezTo>
                  <a:lnTo>
                    <a:pt x="14727" y="16263"/>
                  </a:lnTo>
                  <a:cubicBezTo>
                    <a:pt x="14725" y="16270"/>
                    <a:pt x="14723" y="16279"/>
                    <a:pt x="14723" y="16286"/>
                  </a:cubicBezTo>
                  <a:cubicBezTo>
                    <a:pt x="14721" y="16293"/>
                    <a:pt x="14723" y="16301"/>
                    <a:pt x="14723" y="16309"/>
                  </a:cubicBezTo>
                  <a:cubicBezTo>
                    <a:pt x="14705" y="16301"/>
                    <a:pt x="14688" y="16296"/>
                    <a:pt x="14667" y="16294"/>
                  </a:cubicBezTo>
                  <a:cubicBezTo>
                    <a:pt x="14664" y="16294"/>
                    <a:pt x="14661" y="16294"/>
                    <a:pt x="14658" y="16294"/>
                  </a:cubicBezTo>
                  <a:cubicBezTo>
                    <a:pt x="14641" y="16294"/>
                    <a:pt x="14626" y="16296"/>
                    <a:pt x="14611" y="16301"/>
                  </a:cubicBezTo>
                  <a:cubicBezTo>
                    <a:pt x="14613" y="16293"/>
                    <a:pt x="14614" y="16285"/>
                    <a:pt x="14615" y="16279"/>
                  </a:cubicBezTo>
                  <a:cubicBezTo>
                    <a:pt x="14615" y="16270"/>
                    <a:pt x="14615" y="16263"/>
                    <a:pt x="14614" y="16254"/>
                  </a:cubicBezTo>
                  <a:close/>
                  <a:moveTo>
                    <a:pt x="21855" y="16296"/>
                  </a:moveTo>
                  <a:cubicBezTo>
                    <a:pt x="21865" y="16300"/>
                    <a:pt x="21871" y="16309"/>
                    <a:pt x="21874" y="16320"/>
                  </a:cubicBezTo>
                  <a:cubicBezTo>
                    <a:pt x="21879" y="16332"/>
                    <a:pt x="21875" y="16348"/>
                    <a:pt x="21869" y="16362"/>
                  </a:cubicBezTo>
                  <a:cubicBezTo>
                    <a:pt x="21859" y="16378"/>
                    <a:pt x="21842" y="16387"/>
                    <a:pt x="21826" y="16387"/>
                  </a:cubicBezTo>
                  <a:cubicBezTo>
                    <a:pt x="21821" y="16387"/>
                    <a:pt x="21816" y="16386"/>
                    <a:pt x="21811" y="16384"/>
                  </a:cubicBezTo>
                  <a:cubicBezTo>
                    <a:pt x="21827" y="16355"/>
                    <a:pt x="21842" y="16326"/>
                    <a:pt x="21855" y="16296"/>
                  </a:cubicBezTo>
                  <a:close/>
                  <a:moveTo>
                    <a:pt x="4926" y="15049"/>
                  </a:moveTo>
                  <a:lnTo>
                    <a:pt x="4926" y="15119"/>
                  </a:lnTo>
                  <a:lnTo>
                    <a:pt x="4970" y="15119"/>
                  </a:lnTo>
                  <a:lnTo>
                    <a:pt x="4970" y="15135"/>
                  </a:lnTo>
                  <a:lnTo>
                    <a:pt x="4926" y="15135"/>
                  </a:lnTo>
                  <a:lnTo>
                    <a:pt x="4926" y="15237"/>
                  </a:lnTo>
                  <a:lnTo>
                    <a:pt x="4970" y="15237"/>
                  </a:lnTo>
                  <a:lnTo>
                    <a:pt x="4970" y="15255"/>
                  </a:lnTo>
                  <a:lnTo>
                    <a:pt x="4926" y="15255"/>
                  </a:lnTo>
                  <a:lnTo>
                    <a:pt x="4926" y="15356"/>
                  </a:lnTo>
                  <a:lnTo>
                    <a:pt x="4970" y="15356"/>
                  </a:lnTo>
                  <a:lnTo>
                    <a:pt x="4970" y="15373"/>
                  </a:lnTo>
                  <a:lnTo>
                    <a:pt x="4926" y="15373"/>
                  </a:lnTo>
                  <a:lnTo>
                    <a:pt x="4926" y="15474"/>
                  </a:lnTo>
                  <a:lnTo>
                    <a:pt x="4970" y="15474"/>
                  </a:lnTo>
                  <a:lnTo>
                    <a:pt x="4970" y="15492"/>
                  </a:lnTo>
                  <a:lnTo>
                    <a:pt x="4926" y="15492"/>
                  </a:lnTo>
                  <a:lnTo>
                    <a:pt x="4926" y="15593"/>
                  </a:lnTo>
                  <a:lnTo>
                    <a:pt x="4970" y="15593"/>
                  </a:lnTo>
                  <a:lnTo>
                    <a:pt x="4970" y="15604"/>
                  </a:lnTo>
                  <a:lnTo>
                    <a:pt x="4845" y="15604"/>
                  </a:lnTo>
                  <a:lnTo>
                    <a:pt x="4845" y="15647"/>
                  </a:lnTo>
                  <a:cubicBezTo>
                    <a:pt x="4845" y="15706"/>
                    <a:pt x="4893" y="15753"/>
                    <a:pt x="4953" y="15753"/>
                  </a:cubicBezTo>
                  <a:lnTo>
                    <a:pt x="5475" y="15753"/>
                  </a:lnTo>
                  <a:lnTo>
                    <a:pt x="5475" y="16025"/>
                  </a:lnTo>
                  <a:lnTo>
                    <a:pt x="5475" y="16060"/>
                  </a:lnTo>
                  <a:cubicBezTo>
                    <a:pt x="5475" y="16143"/>
                    <a:pt x="5541" y="16210"/>
                    <a:pt x="5623" y="16210"/>
                  </a:cubicBezTo>
                  <a:lnTo>
                    <a:pt x="5679" y="16210"/>
                  </a:lnTo>
                  <a:lnTo>
                    <a:pt x="5679" y="16297"/>
                  </a:lnTo>
                  <a:lnTo>
                    <a:pt x="5674" y="16297"/>
                  </a:lnTo>
                  <a:lnTo>
                    <a:pt x="5674" y="16434"/>
                  </a:lnTo>
                  <a:lnTo>
                    <a:pt x="5182" y="16434"/>
                  </a:lnTo>
                  <a:cubicBezTo>
                    <a:pt x="5147" y="16340"/>
                    <a:pt x="5056" y="16271"/>
                    <a:pt x="4951" y="16271"/>
                  </a:cubicBezTo>
                  <a:lnTo>
                    <a:pt x="4936" y="16271"/>
                  </a:lnTo>
                  <a:lnTo>
                    <a:pt x="4936" y="16147"/>
                  </a:lnTo>
                  <a:lnTo>
                    <a:pt x="4938" y="16147"/>
                  </a:lnTo>
                  <a:lnTo>
                    <a:pt x="4938" y="15964"/>
                  </a:lnTo>
                  <a:lnTo>
                    <a:pt x="4608" y="15964"/>
                  </a:lnTo>
                  <a:lnTo>
                    <a:pt x="4608" y="15817"/>
                  </a:lnTo>
                  <a:lnTo>
                    <a:pt x="4608" y="15634"/>
                  </a:lnTo>
                  <a:lnTo>
                    <a:pt x="4285" y="15634"/>
                  </a:lnTo>
                  <a:lnTo>
                    <a:pt x="4285" y="15049"/>
                  </a:lnTo>
                  <a:close/>
                  <a:moveTo>
                    <a:pt x="7589" y="10966"/>
                  </a:moveTo>
                  <a:lnTo>
                    <a:pt x="7589" y="16436"/>
                  </a:lnTo>
                  <a:lnTo>
                    <a:pt x="7068" y="16436"/>
                  </a:lnTo>
                  <a:lnTo>
                    <a:pt x="7068" y="16299"/>
                  </a:lnTo>
                  <a:lnTo>
                    <a:pt x="6906" y="16299"/>
                  </a:lnTo>
                  <a:lnTo>
                    <a:pt x="6906" y="16249"/>
                  </a:lnTo>
                  <a:cubicBezTo>
                    <a:pt x="6906" y="16133"/>
                    <a:pt x="6812" y="16040"/>
                    <a:pt x="6696" y="16040"/>
                  </a:cubicBezTo>
                  <a:lnTo>
                    <a:pt x="6443" y="16040"/>
                  </a:lnTo>
                  <a:lnTo>
                    <a:pt x="6443" y="16041"/>
                  </a:lnTo>
                  <a:lnTo>
                    <a:pt x="6041" y="16041"/>
                  </a:lnTo>
                  <a:lnTo>
                    <a:pt x="6041" y="10966"/>
                  </a:lnTo>
                  <a:close/>
                  <a:moveTo>
                    <a:pt x="8023" y="10966"/>
                  </a:moveTo>
                  <a:lnTo>
                    <a:pt x="8023" y="16436"/>
                  </a:lnTo>
                  <a:lnTo>
                    <a:pt x="7633" y="16436"/>
                  </a:lnTo>
                  <a:lnTo>
                    <a:pt x="7633" y="10966"/>
                  </a:lnTo>
                  <a:close/>
                  <a:moveTo>
                    <a:pt x="8068" y="13935"/>
                  </a:moveTo>
                  <a:lnTo>
                    <a:pt x="8129" y="13997"/>
                  </a:lnTo>
                  <a:lnTo>
                    <a:pt x="8160" y="13966"/>
                  </a:lnTo>
                  <a:lnTo>
                    <a:pt x="8171" y="13979"/>
                  </a:lnTo>
                  <a:lnTo>
                    <a:pt x="8141" y="14008"/>
                  </a:lnTo>
                  <a:lnTo>
                    <a:pt x="8213" y="14081"/>
                  </a:lnTo>
                  <a:lnTo>
                    <a:pt x="8244" y="14050"/>
                  </a:lnTo>
                  <a:lnTo>
                    <a:pt x="8256" y="14063"/>
                  </a:lnTo>
                  <a:lnTo>
                    <a:pt x="8225" y="14093"/>
                  </a:lnTo>
                  <a:lnTo>
                    <a:pt x="8297" y="14165"/>
                  </a:lnTo>
                  <a:lnTo>
                    <a:pt x="8327" y="14135"/>
                  </a:lnTo>
                  <a:lnTo>
                    <a:pt x="8339" y="14147"/>
                  </a:lnTo>
                  <a:lnTo>
                    <a:pt x="8308" y="14177"/>
                  </a:lnTo>
                  <a:lnTo>
                    <a:pt x="8380" y="14250"/>
                  </a:lnTo>
                  <a:lnTo>
                    <a:pt x="8410" y="14219"/>
                  </a:lnTo>
                  <a:lnTo>
                    <a:pt x="8421" y="14232"/>
                  </a:lnTo>
                  <a:lnTo>
                    <a:pt x="8392" y="14261"/>
                  </a:lnTo>
                  <a:lnTo>
                    <a:pt x="8463" y="14334"/>
                  </a:lnTo>
                  <a:lnTo>
                    <a:pt x="8494" y="14303"/>
                  </a:lnTo>
                  <a:lnTo>
                    <a:pt x="8506" y="14316"/>
                  </a:lnTo>
                  <a:lnTo>
                    <a:pt x="8476" y="14346"/>
                  </a:lnTo>
                  <a:lnTo>
                    <a:pt x="8548" y="14418"/>
                  </a:lnTo>
                  <a:lnTo>
                    <a:pt x="8578" y="14388"/>
                  </a:lnTo>
                  <a:lnTo>
                    <a:pt x="8590" y="14399"/>
                  </a:lnTo>
                  <a:lnTo>
                    <a:pt x="8560" y="14430"/>
                  </a:lnTo>
                  <a:lnTo>
                    <a:pt x="8631" y="14503"/>
                  </a:lnTo>
                  <a:lnTo>
                    <a:pt x="8662" y="14472"/>
                  </a:lnTo>
                  <a:lnTo>
                    <a:pt x="8673" y="14484"/>
                  </a:lnTo>
                  <a:lnTo>
                    <a:pt x="8643" y="14514"/>
                  </a:lnTo>
                  <a:lnTo>
                    <a:pt x="8715" y="14587"/>
                  </a:lnTo>
                  <a:lnTo>
                    <a:pt x="8746" y="14557"/>
                  </a:lnTo>
                  <a:lnTo>
                    <a:pt x="8758" y="14568"/>
                  </a:lnTo>
                  <a:lnTo>
                    <a:pt x="8727" y="14599"/>
                  </a:lnTo>
                  <a:lnTo>
                    <a:pt x="8800" y="14671"/>
                  </a:lnTo>
                  <a:lnTo>
                    <a:pt x="8830" y="14641"/>
                  </a:lnTo>
                  <a:lnTo>
                    <a:pt x="8842" y="14653"/>
                  </a:lnTo>
                  <a:lnTo>
                    <a:pt x="8811" y="14683"/>
                  </a:lnTo>
                  <a:lnTo>
                    <a:pt x="8883" y="14756"/>
                  </a:lnTo>
                  <a:lnTo>
                    <a:pt x="8914" y="14725"/>
                  </a:lnTo>
                  <a:lnTo>
                    <a:pt x="8921" y="14734"/>
                  </a:lnTo>
                  <a:lnTo>
                    <a:pt x="8835" y="14820"/>
                  </a:lnTo>
                  <a:lnTo>
                    <a:pt x="8866" y="14852"/>
                  </a:lnTo>
                  <a:cubicBezTo>
                    <a:pt x="8885" y="14872"/>
                    <a:pt x="8914" y="14883"/>
                    <a:pt x="8942" y="14883"/>
                  </a:cubicBezTo>
                  <a:cubicBezTo>
                    <a:pt x="8972" y="14883"/>
                    <a:pt x="8998" y="14873"/>
                    <a:pt x="9019" y="14852"/>
                  </a:cubicBezTo>
                  <a:lnTo>
                    <a:pt x="9388" y="14483"/>
                  </a:lnTo>
                  <a:lnTo>
                    <a:pt x="9579" y="14674"/>
                  </a:lnTo>
                  <a:lnTo>
                    <a:pt x="9606" y="14700"/>
                  </a:lnTo>
                  <a:cubicBezTo>
                    <a:pt x="9633" y="14728"/>
                    <a:pt x="9671" y="14744"/>
                    <a:pt x="9711" y="14744"/>
                  </a:cubicBezTo>
                  <a:cubicBezTo>
                    <a:pt x="9750" y="14744"/>
                    <a:pt x="9789" y="14728"/>
                    <a:pt x="9816" y="14700"/>
                  </a:cubicBezTo>
                  <a:lnTo>
                    <a:pt x="9822" y="14695"/>
                  </a:lnTo>
                  <a:cubicBezTo>
                    <a:pt x="9836" y="14734"/>
                    <a:pt x="9861" y="14766"/>
                    <a:pt x="9900" y="14789"/>
                  </a:cubicBezTo>
                  <a:cubicBezTo>
                    <a:pt x="9921" y="14800"/>
                    <a:pt x="9950" y="14804"/>
                    <a:pt x="9986" y="14810"/>
                  </a:cubicBezTo>
                  <a:cubicBezTo>
                    <a:pt x="10028" y="14815"/>
                    <a:pt x="10077" y="14821"/>
                    <a:pt x="10111" y="14841"/>
                  </a:cubicBezTo>
                  <a:cubicBezTo>
                    <a:pt x="10142" y="14861"/>
                    <a:pt x="10170" y="14900"/>
                    <a:pt x="10193" y="14935"/>
                  </a:cubicBezTo>
                  <a:cubicBezTo>
                    <a:pt x="10216" y="14967"/>
                    <a:pt x="10234" y="14993"/>
                    <a:pt x="10255" y="15006"/>
                  </a:cubicBezTo>
                  <a:cubicBezTo>
                    <a:pt x="10285" y="15025"/>
                    <a:pt x="10318" y="15034"/>
                    <a:pt x="10353" y="15034"/>
                  </a:cubicBezTo>
                  <a:cubicBezTo>
                    <a:pt x="10374" y="15034"/>
                    <a:pt x="10393" y="15029"/>
                    <a:pt x="10413" y="15023"/>
                  </a:cubicBezTo>
                  <a:cubicBezTo>
                    <a:pt x="10429" y="15028"/>
                    <a:pt x="10445" y="15034"/>
                    <a:pt x="10461" y="15045"/>
                  </a:cubicBezTo>
                  <a:cubicBezTo>
                    <a:pt x="10477" y="15054"/>
                    <a:pt x="10488" y="15067"/>
                    <a:pt x="10502" y="15079"/>
                  </a:cubicBezTo>
                  <a:cubicBezTo>
                    <a:pt x="10508" y="15131"/>
                    <a:pt x="10538" y="15181"/>
                    <a:pt x="10586" y="15210"/>
                  </a:cubicBezTo>
                  <a:cubicBezTo>
                    <a:pt x="10607" y="15224"/>
                    <a:pt x="10640" y="15229"/>
                    <a:pt x="10677" y="15235"/>
                  </a:cubicBezTo>
                  <a:cubicBezTo>
                    <a:pt x="10719" y="15241"/>
                    <a:pt x="10767" y="15247"/>
                    <a:pt x="10798" y="15267"/>
                  </a:cubicBezTo>
                  <a:cubicBezTo>
                    <a:pt x="10825" y="15284"/>
                    <a:pt x="10849" y="15316"/>
                    <a:pt x="10870" y="15346"/>
                  </a:cubicBezTo>
                  <a:lnTo>
                    <a:pt x="10870" y="16438"/>
                  </a:lnTo>
                  <a:lnTo>
                    <a:pt x="8068" y="16438"/>
                  </a:lnTo>
                  <a:lnTo>
                    <a:pt x="8068" y="13935"/>
                  </a:lnTo>
                  <a:close/>
                  <a:moveTo>
                    <a:pt x="21959" y="16007"/>
                  </a:moveTo>
                  <a:lnTo>
                    <a:pt x="22098" y="16041"/>
                  </a:lnTo>
                  <a:cubicBezTo>
                    <a:pt x="22085" y="16091"/>
                    <a:pt x="22082" y="16149"/>
                    <a:pt x="22081" y="16205"/>
                  </a:cubicBezTo>
                  <a:cubicBezTo>
                    <a:pt x="22080" y="16226"/>
                    <a:pt x="22080" y="16247"/>
                    <a:pt x="22078" y="16267"/>
                  </a:cubicBezTo>
                  <a:cubicBezTo>
                    <a:pt x="22076" y="16330"/>
                    <a:pt x="22067" y="16418"/>
                    <a:pt x="22043" y="16462"/>
                  </a:cubicBezTo>
                  <a:cubicBezTo>
                    <a:pt x="22001" y="16533"/>
                    <a:pt x="21933" y="16586"/>
                    <a:pt x="21862" y="16600"/>
                  </a:cubicBezTo>
                  <a:cubicBezTo>
                    <a:pt x="21846" y="16602"/>
                    <a:pt x="21832" y="16606"/>
                    <a:pt x="21816" y="16606"/>
                  </a:cubicBezTo>
                  <a:cubicBezTo>
                    <a:pt x="21770" y="16606"/>
                    <a:pt x="21728" y="16590"/>
                    <a:pt x="21692" y="16562"/>
                  </a:cubicBezTo>
                  <a:cubicBezTo>
                    <a:pt x="21717" y="16529"/>
                    <a:pt x="21743" y="16496"/>
                    <a:pt x="21765" y="16462"/>
                  </a:cubicBezTo>
                  <a:cubicBezTo>
                    <a:pt x="21783" y="16473"/>
                    <a:pt x="21803" y="16479"/>
                    <a:pt x="21825" y="16479"/>
                  </a:cubicBezTo>
                  <a:cubicBezTo>
                    <a:pt x="21874" y="16479"/>
                    <a:pt x="21922" y="16452"/>
                    <a:pt x="21946" y="16405"/>
                  </a:cubicBezTo>
                  <a:cubicBezTo>
                    <a:pt x="21967" y="16368"/>
                    <a:pt x="21972" y="16324"/>
                    <a:pt x="21961" y="16288"/>
                  </a:cubicBezTo>
                  <a:cubicBezTo>
                    <a:pt x="21950" y="16253"/>
                    <a:pt x="21927" y="16227"/>
                    <a:pt x="21895" y="16212"/>
                  </a:cubicBezTo>
                  <a:lnTo>
                    <a:pt x="21893" y="16212"/>
                  </a:lnTo>
                  <a:cubicBezTo>
                    <a:pt x="21920" y="16147"/>
                    <a:pt x="21941" y="16078"/>
                    <a:pt x="21959" y="16007"/>
                  </a:cubicBezTo>
                  <a:close/>
                  <a:moveTo>
                    <a:pt x="1196" y="16344"/>
                  </a:moveTo>
                  <a:lnTo>
                    <a:pt x="1196" y="16659"/>
                  </a:lnTo>
                  <a:lnTo>
                    <a:pt x="1017" y="16659"/>
                  </a:lnTo>
                  <a:lnTo>
                    <a:pt x="1017" y="16344"/>
                  </a:lnTo>
                  <a:close/>
                  <a:moveTo>
                    <a:pt x="2317" y="16344"/>
                  </a:moveTo>
                  <a:lnTo>
                    <a:pt x="2317" y="16659"/>
                  </a:lnTo>
                  <a:lnTo>
                    <a:pt x="2138" y="16659"/>
                  </a:lnTo>
                  <a:lnTo>
                    <a:pt x="2138" y="16344"/>
                  </a:lnTo>
                  <a:close/>
                  <a:moveTo>
                    <a:pt x="5902" y="16344"/>
                  </a:moveTo>
                  <a:lnTo>
                    <a:pt x="5902" y="16659"/>
                  </a:lnTo>
                  <a:lnTo>
                    <a:pt x="5722" y="16659"/>
                  </a:lnTo>
                  <a:lnTo>
                    <a:pt x="5722" y="16344"/>
                  </a:lnTo>
                  <a:close/>
                  <a:moveTo>
                    <a:pt x="7021" y="16344"/>
                  </a:moveTo>
                  <a:lnTo>
                    <a:pt x="7021" y="16659"/>
                  </a:lnTo>
                  <a:lnTo>
                    <a:pt x="6841" y="16659"/>
                  </a:lnTo>
                  <a:lnTo>
                    <a:pt x="6841" y="16344"/>
                  </a:lnTo>
                  <a:close/>
                  <a:moveTo>
                    <a:pt x="14663" y="16342"/>
                  </a:moveTo>
                  <a:cubicBezTo>
                    <a:pt x="14735" y="16346"/>
                    <a:pt x="14789" y="16410"/>
                    <a:pt x="14785" y="16484"/>
                  </a:cubicBezTo>
                  <a:cubicBezTo>
                    <a:pt x="14783" y="16500"/>
                    <a:pt x="14771" y="16526"/>
                    <a:pt x="14756" y="16554"/>
                  </a:cubicBezTo>
                  <a:cubicBezTo>
                    <a:pt x="14738" y="16589"/>
                    <a:pt x="14719" y="16628"/>
                    <a:pt x="14711" y="16668"/>
                  </a:cubicBezTo>
                  <a:lnTo>
                    <a:pt x="14578" y="16660"/>
                  </a:lnTo>
                  <a:cubicBezTo>
                    <a:pt x="14576" y="16621"/>
                    <a:pt x="14560" y="16580"/>
                    <a:pt x="14546" y="16543"/>
                  </a:cubicBezTo>
                  <a:cubicBezTo>
                    <a:pt x="14536" y="16515"/>
                    <a:pt x="14525" y="16485"/>
                    <a:pt x="14526" y="16470"/>
                  </a:cubicBezTo>
                  <a:cubicBezTo>
                    <a:pt x="14530" y="16399"/>
                    <a:pt x="14587" y="16342"/>
                    <a:pt x="14656" y="16342"/>
                  </a:cubicBezTo>
                  <a:close/>
                  <a:moveTo>
                    <a:pt x="2844" y="16481"/>
                  </a:moveTo>
                  <a:cubicBezTo>
                    <a:pt x="2840" y="16495"/>
                    <a:pt x="2839" y="16507"/>
                    <a:pt x="2839" y="16521"/>
                  </a:cubicBezTo>
                  <a:lnTo>
                    <a:pt x="2839" y="16710"/>
                  </a:lnTo>
                  <a:lnTo>
                    <a:pt x="2200" y="16710"/>
                  </a:lnTo>
                  <a:lnTo>
                    <a:pt x="2200" y="16706"/>
                  </a:lnTo>
                  <a:lnTo>
                    <a:pt x="2362" y="16706"/>
                  </a:lnTo>
                  <a:lnTo>
                    <a:pt x="2362" y="16481"/>
                  </a:lnTo>
                  <a:close/>
                  <a:moveTo>
                    <a:pt x="5675" y="16481"/>
                  </a:moveTo>
                  <a:lnTo>
                    <a:pt x="5675" y="16706"/>
                  </a:lnTo>
                  <a:lnTo>
                    <a:pt x="5839" y="16706"/>
                  </a:lnTo>
                  <a:lnTo>
                    <a:pt x="5839" y="16710"/>
                  </a:lnTo>
                  <a:lnTo>
                    <a:pt x="5198" y="16710"/>
                  </a:lnTo>
                  <a:lnTo>
                    <a:pt x="5198" y="16521"/>
                  </a:lnTo>
                  <a:cubicBezTo>
                    <a:pt x="5198" y="16507"/>
                    <a:pt x="5197" y="16495"/>
                    <a:pt x="5195" y="16481"/>
                  </a:cubicBezTo>
                  <a:close/>
                  <a:moveTo>
                    <a:pt x="10882" y="16481"/>
                  </a:moveTo>
                  <a:lnTo>
                    <a:pt x="10882" y="16710"/>
                  </a:lnTo>
                  <a:lnTo>
                    <a:pt x="6905" y="16710"/>
                  </a:lnTo>
                  <a:lnTo>
                    <a:pt x="6905" y="16706"/>
                  </a:lnTo>
                  <a:lnTo>
                    <a:pt x="7066" y="16706"/>
                  </a:lnTo>
                  <a:lnTo>
                    <a:pt x="7066" y="16481"/>
                  </a:lnTo>
                  <a:close/>
                  <a:moveTo>
                    <a:pt x="21663" y="16597"/>
                  </a:moveTo>
                  <a:cubicBezTo>
                    <a:pt x="21692" y="16620"/>
                    <a:pt x="21724" y="16634"/>
                    <a:pt x="21758" y="16642"/>
                  </a:cubicBezTo>
                  <a:cubicBezTo>
                    <a:pt x="21738" y="16659"/>
                    <a:pt x="21718" y="16675"/>
                    <a:pt x="21701" y="16695"/>
                  </a:cubicBezTo>
                  <a:cubicBezTo>
                    <a:pt x="21684" y="16713"/>
                    <a:pt x="21669" y="16734"/>
                    <a:pt x="21653" y="16754"/>
                  </a:cubicBezTo>
                  <a:cubicBezTo>
                    <a:pt x="21643" y="16722"/>
                    <a:pt x="21627" y="16691"/>
                    <a:pt x="21602" y="16664"/>
                  </a:cubicBezTo>
                  <a:cubicBezTo>
                    <a:pt x="21623" y="16642"/>
                    <a:pt x="21643" y="16620"/>
                    <a:pt x="21663" y="16597"/>
                  </a:cubicBezTo>
                  <a:close/>
                  <a:moveTo>
                    <a:pt x="11957" y="16229"/>
                  </a:moveTo>
                  <a:cubicBezTo>
                    <a:pt x="11975" y="16274"/>
                    <a:pt x="11995" y="16317"/>
                    <a:pt x="12018" y="16359"/>
                  </a:cubicBezTo>
                  <a:cubicBezTo>
                    <a:pt x="12014" y="16366"/>
                    <a:pt x="12009" y="16374"/>
                    <a:pt x="12008" y="16382"/>
                  </a:cubicBezTo>
                  <a:cubicBezTo>
                    <a:pt x="11999" y="16423"/>
                    <a:pt x="12008" y="16465"/>
                    <a:pt x="12031" y="16500"/>
                  </a:cubicBezTo>
                  <a:cubicBezTo>
                    <a:pt x="12058" y="16541"/>
                    <a:pt x="12102" y="16564"/>
                    <a:pt x="12148" y="16564"/>
                  </a:cubicBezTo>
                  <a:cubicBezTo>
                    <a:pt x="12150" y="16564"/>
                    <a:pt x="12152" y="16563"/>
                    <a:pt x="12153" y="16563"/>
                  </a:cubicBezTo>
                  <a:cubicBezTo>
                    <a:pt x="12206" y="16629"/>
                    <a:pt x="12264" y="16691"/>
                    <a:pt x="12327" y="16746"/>
                  </a:cubicBezTo>
                  <a:lnTo>
                    <a:pt x="12286" y="16791"/>
                  </a:lnTo>
                  <a:cubicBezTo>
                    <a:pt x="12242" y="16755"/>
                    <a:pt x="12185" y="16725"/>
                    <a:pt x="12131" y="16696"/>
                  </a:cubicBezTo>
                  <a:lnTo>
                    <a:pt x="12095" y="16676"/>
                  </a:lnTo>
                  <a:cubicBezTo>
                    <a:pt x="12042" y="16646"/>
                    <a:pt x="11966" y="16601"/>
                    <a:pt x="11937" y="16561"/>
                  </a:cubicBezTo>
                  <a:cubicBezTo>
                    <a:pt x="11891" y="16493"/>
                    <a:pt x="11873" y="16410"/>
                    <a:pt x="11891" y="16338"/>
                  </a:cubicBezTo>
                  <a:cubicBezTo>
                    <a:pt x="11901" y="16294"/>
                    <a:pt x="11926" y="16259"/>
                    <a:pt x="11957" y="16229"/>
                  </a:cubicBezTo>
                  <a:close/>
                  <a:moveTo>
                    <a:pt x="21441" y="16810"/>
                  </a:moveTo>
                  <a:cubicBezTo>
                    <a:pt x="21442" y="16812"/>
                    <a:pt x="21444" y="16815"/>
                    <a:pt x="21444" y="16818"/>
                  </a:cubicBezTo>
                  <a:lnTo>
                    <a:pt x="21441" y="16810"/>
                  </a:lnTo>
                  <a:close/>
                  <a:moveTo>
                    <a:pt x="21402" y="16839"/>
                  </a:moveTo>
                  <a:lnTo>
                    <a:pt x="21402" y="16847"/>
                  </a:lnTo>
                  <a:cubicBezTo>
                    <a:pt x="21400" y="16860"/>
                    <a:pt x="21391" y="16873"/>
                    <a:pt x="21380" y="16881"/>
                  </a:cubicBezTo>
                  <a:cubicBezTo>
                    <a:pt x="21371" y="16887"/>
                    <a:pt x="21361" y="16890"/>
                    <a:pt x="21352" y="16890"/>
                  </a:cubicBezTo>
                  <a:cubicBezTo>
                    <a:pt x="21345" y="16890"/>
                    <a:pt x="21338" y="16888"/>
                    <a:pt x="21331" y="16886"/>
                  </a:cubicBezTo>
                  <a:lnTo>
                    <a:pt x="21402" y="16839"/>
                  </a:lnTo>
                  <a:close/>
                  <a:moveTo>
                    <a:pt x="14633" y="16879"/>
                  </a:moveTo>
                  <a:cubicBezTo>
                    <a:pt x="14642" y="16879"/>
                    <a:pt x="14650" y="16886"/>
                    <a:pt x="14650" y="16897"/>
                  </a:cubicBezTo>
                  <a:cubicBezTo>
                    <a:pt x="14650" y="16906"/>
                    <a:pt x="14641" y="16914"/>
                    <a:pt x="14633" y="16914"/>
                  </a:cubicBezTo>
                  <a:lnTo>
                    <a:pt x="14633" y="16937"/>
                  </a:lnTo>
                  <a:lnTo>
                    <a:pt x="14632" y="16914"/>
                  </a:lnTo>
                  <a:cubicBezTo>
                    <a:pt x="14628" y="16914"/>
                    <a:pt x="14624" y="16912"/>
                    <a:pt x="14621" y="16908"/>
                  </a:cubicBezTo>
                  <a:cubicBezTo>
                    <a:pt x="14619" y="16905"/>
                    <a:pt x="14616" y="16901"/>
                    <a:pt x="14616" y="16896"/>
                  </a:cubicBezTo>
                  <a:cubicBezTo>
                    <a:pt x="14616" y="16886"/>
                    <a:pt x="14624" y="16879"/>
                    <a:pt x="14633" y="16879"/>
                  </a:cubicBezTo>
                  <a:close/>
                  <a:moveTo>
                    <a:pt x="14578" y="16707"/>
                  </a:moveTo>
                  <a:lnTo>
                    <a:pt x="14633" y="16710"/>
                  </a:lnTo>
                  <a:lnTo>
                    <a:pt x="14711" y="16713"/>
                  </a:lnTo>
                  <a:cubicBezTo>
                    <a:pt x="14714" y="16753"/>
                    <a:pt x="14730" y="16795"/>
                    <a:pt x="14743" y="16832"/>
                  </a:cubicBezTo>
                  <a:cubicBezTo>
                    <a:pt x="14754" y="16860"/>
                    <a:pt x="14764" y="16888"/>
                    <a:pt x="14764" y="16904"/>
                  </a:cubicBezTo>
                  <a:cubicBezTo>
                    <a:pt x="14762" y="16906"/>
                    <a:pt x="14761" y="16908"/>
                    <a:pt x="14761" y="16912"/>
                  </a:cubicBezTo>
                  <a:cubicBezTo>
                    <a:pt x="14744" y="16916"/>
                    <a:pt x="14729" y="16921"/>
                    <a:pt x="14714" y="16926"/>
                  </a:cubicBezTo>
                  <a:cubicBezTo>
                    <a:pt x="14716" y="16918"/>
                    <a:pt x="14719" y="16910"/>
                    <a:pt x="14719" y="16902"/>
                  </a:cubicBezTo>
                  <a:cubicBezTo>
                    <a:pt x="14720" y="16879"/>
                    <a:pt x="14712" y="16854"/>
                    <a:pt x="14696" y="16838"/>
                  </a:cubicBezTo>
                  <a:cubicBezTo>
                    <a:pt x="14680" y="16821"/>
                    <a:pt x="14661" y="16811"/>
                    <a:pt x="14635" y="16810"/>
                  </a:cubicBezTo>
                  <a:cubicBezTo>
                    <a:pt x="14588" y="16810"/>
                    <a:pt x="14551" y="16847"/>
                    <a:pt x="14548" y="16895"/>
                  </a:cubicBezTo>
                  <a:cubicBezTo>
                    <a:pt x="14547" y="16918"/>
                    <a:pt x="14556" y="16942"/>
                    <a:pt x="14572" y="16959"/>
                  </a:cubicBezTo>
                  <a:cubicBezTo>
                    <a:pt x="14583" y="16972"/>
                    <a:pt x="14598" y="16979"/>
                    <a:pt x="14615" y="16982"/>
                  </a:cubicBezTo>
                  <a:cubicBezTo>
                    <a:pt x="14601" y="16995"/>
                    <a:pt x="14589" y="17006"/>
                    <a:pt x="14578" y="17019"/>
                  </a:cubicBezTo>
                  <a:cubicBezTo>
                    <a:pt x="14564" y="17013"/>
                    <a:pt x="14551" y="17003"/>
                    <a:pt x="14541" y="16992"/>
                  </a:cubicBezTo>
                  <a:cubicBezTo>
                    <a:pt x="14516" y="16964"/>
                    <a:pt x="14504" y="16929"/>
                    <a:pt x="14505" y="16891"/>
                  </a:cubicBezTo>
                  <a:cubicBezTo>
                    <a:pt x="14506" y="16876"/>
                    <a:pt x="14520" y="16848"/>
                    <a:pt x="14532" y="16821"/>
                  </a:cubicBezTo>
                  <a:cubicBezTo>
                    <a:pt x="14550" y="16785"/>
                    <a:pt x="14569" y="16745"/>
                    <a:pt x="14578" y="16707"/>
                  </a:cubicBezTo>
                  <a:close/>
                  <a:moveTo>
                    <a:pt x="10914" y="15409"/>
                  </a:moveTo>
                  <a:cubicBezTo>
                    <a:pt x="10923" y="15418"/>
                    <a:pt x="10930" y="15427"/>
                    <a:pt x="10940" y="15434"/>
                  </a:cubicBezTo>
                  <a:cubicBezTo>
                    <a:pt x="10970" y="15453"/>
                    <a:pt x="11004" y="15463"/>
                    <a:pt x="11040" y="15463"/>
                  </a:cubicBezTo>
                  <a:cubicBezTo>
                    <a:pt x="11060" y="15463"/>
                    <a:pt x="11078" y="15460"/>
                    <a:pt x="11097" y="15453"/>
                  </a:cubicBezTo>
                  <a:cubicBezTo>
                    <a:pt x="11113" y="15460"/>
                    <a:pt x="11128" y="15467"/>
                    <a:pt x="11143" y="15476"/>
                  </a:cubicBezTo>
                  <a:cubicBezTo>
                    <a:pt x="11157" y="15485"/>
                    <a:pt x="11169" y="15498"/>
                    <a:pt x="11182" y="15511"/>
                  </a:cubicBezTo>
                  <a:cubicBezTo>
                    <a:pt x="11187" y="15564"/>
                    <a:pt x="11214" y="15614"/>
                    <a:pt x="11261" y="15646"/>
                  </a:cubicBezTo>
                  <a:cubicBezTo>
                    <a:pt x="11272" y="15653"/>
                    <a:pt x="11288" y="15659"/>
                    <a:pt x="11304" y="15663"/>
                  </a:cubicBezTo>
                  <a:lnTo>
                    <a:pt x="11304" y="17034"/>
                  </a:lnTo>
                  <a:cubicBezTo>
                    <a:pt x="11196" y="16986"/>
                    <a:pt x="11082" y="16945"/>
                    <a:pt x="10966" y="16911"/>
                  </a:cubicBezTo>
                  <a:lnTo>
                    <a:pt x="10966" y="16910"/>
                  </a:lnTo>
                  <a:lnTo>
                    <a:pt x="10927" y="16900"/>
                  </a:lnTo>
                  <a:lnTo>
                    <a:pt x="10927" y="16755"/>
                  </a:lnTo>
                  <a:lnTo>
                    <a:pt x="10927" y="16437"/>
                  </a:lnTo>
                  <a:lnTo>
                    <a:pt x="10914" y="16437"/>
                  </a:lnTo>
                  <a:lnTo>
                    <a:pt x="10914" y="15409"/>
                  </a:lnTo>
                  <a:close/>
                  <a:moveTo>
                    <a:pt x="14570" y="16248"/>
                  </a:moveTo>
                  <a:cubicBezTo>
                    <a:pt x="14570" y="16258"/>
                    <a:pt x="14572" y="16265"/>
                    <a:pt x="14570" y="16274"/>
                  </a:cubicBezTo>
                  <a:cubicBezTo>
                    <a:pt x="14568" y="16291"/>
                    <a:pt x="14565" y="16308"/>
                    <a:pt x="14561" y="16324"/>
                  </a:cubicBezTo>
                  <a:cubicBezTo>
                    <a:pt x="14518" y="16355"/>
                    <a:pt x="14486" y="16406"/>
                    <a:pt x="14483" y="16464"/>
                  </a:cubicBezTo>
                  <a:cubicBezTo>
                    <a:pt x="14479" y="16491"/>
                    <a:pt x="14491" y="16522"/>
                    <a:pt x="14504" y="16558"/>
                  </a:cubicBezTo>
                  <a:cubicBezTo>
                    <a:pt x="14519" y="16597"/>
                    <a:pt x="14536" y="16644"/>
                    <a:pt x="14534" y="16680"/>
                  </a:cubicBezTo>
                  <a:cubicBezTo>
                    <a:pt x="14531" y="16717"/>
                    <a:pt x="14509" y="16761"/>
                    <a:pt x="14491" y="16799"/>
                  </a:cubicBezTo>
                  <a:cubicBezTo>
                    <a:pt x="14473" y="16833"/>
                    <a:pt x="14460" y="16864"/>
                    <a:pt x="14458" y="16888"/>
                  </a:cubicBezTo>
                  <a:cubicBezTo>
                    <a:pt x="14456" y="16939"/>
                    <a:pt x="14472" y="16985"/>
                    <a:pt x="14505" y="17022"/>
                  </a:cubicBezTo>
                  <a:cubicBezTo>
                    <a:pt x="14510" y="17027"/>
                    <a:pt x="14516" y="17032"/>
                    <a:pt x="14521" y="17035"/>
                  </a:cubicBezTo>
                  <a:cubicBezTo>
                    <a:pt x="14504" y="17037"/>
                    <a:pt x="14487" y="17038"/>
                    <a:pt x="14469" y="17038"/>
                  </a:cubicBezTo>
                  <a:cubicBezTo>
                    <a:pt x="14434" y="17038"/>
                    <a:pt x="14399" y="17034"/>
                    <a:pt x="14366" y="17025"/>
                  </a:cubicBezTo>
                  <a:cubicBezTo>
                    <a:pt x="14309" y="16954"/>
                    <a:pt x="14219" y="16906"/>
                    <a:pt x="14118" y="16906"/>
                  </a:cubicBezTo>
                  <a:cubicBezTo>
                    <a:pt x="14077" y="16906"/>
                    <a:pt x="14023" y="16928"/>
                    <a:pt x="13962" y="16955"/>
                  </a:cubicBezTo>
                  <a:cubicBezTo>
                    <a:pt x="13897" y="16982"/>
                    <a:pt x="13822" y="17014"/>
                    <a:pt x="13755" y="17018"/>
                  </a:cubicBezTo>
                  <a:cubicBezTo>
                    <a:pt x="14120" y="16883"/>
                    <a:pt x="14415" y="16603"/>
                    <a:pt x="14570" y="16248"/>
                  </a:cubicBezTo>
                  <a:close/>
                  <a:moveTo>
                    <a:pt x="19452" y="14339"/>
                  </a:moveTo>
                  <a:cubicBezTo>
                    <a:pt x="19486" y="14339"/>
                    <a:pt x="19521" y="14343"/>
                    <a:pt x="19554" y="14351"/>
                  </a:cubicBezTo>
                  <a:cubicBezTo>
                    <a:pt x="19611" y="14424"/>
                    <a:pt x="19701" y="14471"/>
                    <a:pt x="19802" y="14471"/>
                  </a:cubicBezTo>
                  <a:cubicBezTo>
                    <a:pt x="19829" y="14471"/>
                    <a:pt x="19860" y="14462"/>
                    <a:pt x="19894" y="14449"/>
                  </a:cubicBezTo>
                  <a:lnTo>
                    <a:pt x="19894" y="14449"/>
                  </a:lnTo>
                  <a:cubicBezTo>
                    <a:pt x="19458" y="14690"/>
                    <a:pt x="19163" y="15156"/>
                    <a:pt x="19163" y="15688"/>
                  </a:cubicBezTo>
                  <a:cubicBezTo>
                    <a:pt x="19163" y="16217"/>
                    <a:pt x="19455" y="16679"/>
                    <a:pt x="19887" y="16922"/>
                  </a:cubicBezTo>
                  <a:cubicBezTo>
                    <a:pt x="19862" y="16929"/>
                    <a:pt x="19838" y="16940"/>
                    <a:pt x="19810" y="16953"/>
                  </a:cubicBezTo>
                  <a:cubicBezTo>
                    <a:pt x="19738" y="16982"/>
                    <a:pt x="19656" y="17018"/>
                    <a:pt x="19585" y="17018"/>
                  </a:cubicBezTo>
                  <a:cubicBezTo>
                    <a:pt x="19582" y="17018"/>
                    <a:pt x="19579" y="17018"/>
                    <a:pt x="19576" y="17018"/>
                  </a:cubicBezTo>
                  <a:cubicBezTo>
                    <a:pt x="19505" y="17018"/>
                    <a:pt x="19427" y="16985"/>
                    <a:pt x="19358" y="16955"/>
                  </a:cubicBezTo>
                  <a:cubicBezTo>
                    <a:pt x="19296" y="16928"/>
                    <a:pt x="19243" y="16906"/>
                    <a:pt x="19202" y="16906"/>
                  </a:cubicBezTo>
                  <a:cubicBezTo>
                    <a:pt x="19101" y="16906"/>
                    <a:pt x="19010" y="16954"/>
                    <a:pt x="18954" y="17026"/>
                  </a:cubicBezTo>
                  <a:cubicBezTo>
                    <a:pt x="18921" y="17034"/>
                    <a:pt x="18886" y="17038"/>
                    <a:pt x="18852" y="17038"/>
                  </a:cubicBezTo>
                  <a:cubicBezTo>
                    <a:pt x="18817" y="17038"/>
                    <a:pt x="18783" y="17034"/>
                    <a:pt x="18750" y="17026"/>
                  </a:cubicBezTo>
                  <a:cubicBezTo>
                    <a:pt x="18694" y="16954"/>
                    <a:pt x="18604" y="16906"/>
                    <a:pt x="18502" y="16906"/>
                  </a:cubicBezTo>
                  <a:cubicBezTo>
                    <a:pt x="18462" y="16906"/>
                    <a:pt x="18409" y="16928"/>
                    <a:pt x="18347" y="16955"/>
                  </a:cubicBezTo>
                  <a:cubicBezTo>
                    <a:pt x="18274" y="16985"/>
                    <a:pt x="18194" y="17021"/>
                    <a:pt x="18121" y="17021"/>
                  </a:cubicBezTo>
                  <a:cubicBezTo>
                    <a:pt x="18051" y="17021"/>
                    <a:pt x="17968" y="16986"/>
                    <a:pt x="17898" y="16955"/>
                  </a:cubicBezTo>
                  <a:cubicBezTo>
                    <a:pt x="17836" y="16928"/>
                    <a:pt x="17783" y="16906"/>
                    <a:pt x="17742" y="16906"/>
                  </a:cubicBezTo>
                  <a:cubicBezTo>
                    <a:pt x="17640" y="16906"/>
                    <a:pt x="17550" y="16954"/>
                    <a:pt x="17494" y="17026"/>
                  </a:cubicBezTo>
                  <a:cubicBezTo>
                    <a:pt x="17461" y="17034"/>
                    <a:pt x="17427" y="17038"/>
                    <a:pt x="17392" y="17038"/>
                  </a:cubicBezTo>
                  <a:cubicBezTo>
                    <a:pt x="17358" y="17038"/>
                    <a:pt x="17323" y="17034"/>
                    <a:pt x="17289" y="17026"/>
                  </a:cubicBezTo>
                  <a:cubicBezTo>
                    <a:pt x="17233" y="16954"/>
                    <a:pt x="17144" y="16906"/>
                    <a:pt x="17041" y="16906"/>
                  </a:cubicBezTo>
                  <a:cubicBezTo>
                    <a:pt x="17001" y="16906"/>
                    <a:pt x="16946" y="16928"/>
                    <a:pt x="16886" y="16955"/>
                  </a:cubicBezTo>
                  <a:cubicBezTo>
                    <a:pt x="16814" y="16985"/>
                    <a:pt x="16732" y="17021"/>
                    <a:pt x="16661" y="17021"/>
                  </a:cubicBezTo>
                  <a:cubicBezTo>
                    <a:pt x="16590" y="17021"/>
                    <a:pt x="16508" y="16986"/>
                    <a:pt x="16437" y="16955"/>
                  </a:cubicBezTo>
                  <a:cubicBezTo>
                    <a:pt x="16375" y="16928"/>
                    <a:pt x="16322" y="16906"/>
                    <a:pt x="16281" y="16906"/>
                  </a:cubicBezTo>
                  <a:cubicBezTo>
                    <a:pt x="16180" y="16906"/>
                    <a:pt x="16089" y="16954"/>
                    <a:pt x="16033" y="17026"/>
                  </a:cubicBezTo>
                  <a:cubicBezTo>
                    <a:pt x="15999" y="17034"/>
                    <a:pt x="15965" y="17038"/>
                    <a:pt x="15930" y="17038"/>
                  </a:cubicBezTo>
                  <a:cubicBezTo>
                    <a:pt x="15896" y="17038"/>
                    <a:pt x="15862" y="17034"/>
                    <a:pt x="15829" y="17026"/>
                  </a:cubicBezTo>
                  <a:cubicBezTo>
                    <a:pt x="15773" y="16954"/>
                    <a:pt x="15683" y="16906"/>
                    <a:pt x="15581" y="16906"/>
                  </a:cubicBezTo>
                  <a:cubicBezTo>
                    <a:pt x="15541" y="16906"/>
                    <a:pt x="15486" y="16928"/>
                    <a:pt x="15426" y="16955"/>
                  </a:cubicBezTo>
                  <a:cubicBezTo>
                    <a:pt x="15353" y="16985"/>
                    <a:pt x="15272" y="17021"/>
                    <a:pt x="15200" y="17021"/>
                  </a:cubicBezTo>
                  <a:cubicBezTo>
                    <a:pt x="15129" y="17021"/>
                    <a:pt x="15047" y="16986"/>
                    <a:pt x="14974" y="16955"/>
                  </a:cubicBezTo>
                  <a:cubicBezTo>
                    <a:pt x="14966" y="16950"/>
                    <a:pt x="14957" y="16947"/>
                    <a:pt x="14948" y="16944"/>
                  </a:cubicBezTo>
                  <a:cubicBezTo>
                    <a:pt x="14898" y="16923"/>
                    <a:pt x="14855" y="16906"/>
                    <a:pt x="14819" y="16906"/>
                  </a:cubicBezTo>
                  <a:cubicBezTo>
                    <a:pt x="14815" y="16906"/>
                    <a:pt x="14813" y="16907"/>
                    <a:pt x="14810" y="16907"/>
                  </a:cubicBezTo>
                  <a:lnTo>
                    <a:pt x="14810" y="16905"/>
                  </a:lnTo>
                  <a:cubicBezTo>
                    <a:pt x="14811" y="16880"/>
                    <a:pt x="14799" y="16849"/>
                    <a:pt x="14787" y="16815"/>
                  </a:cubicBezTo>
                  <a:cubicBezTo>
                    <a:pt x="14772" y="16775"/>
                    <a:pt x="14755" y="16729"/>
                    <a:pt x="14756" y="16692"/>
                  </a:cubicBezTo>
                  <a:cubicBezTo>
                    <a:pt x="14757" y="16655"/>
                    <a:pt x="14779" y="16612"/>
                    <a:pt x="14799" y="16574"/>
                  </a:cubicBezTo>
                  <a:cubicBezTo>
                    <a:pt x="14816" y="16541"/>
                    <a:pt x="14831" y="16512"/>
                    <a:pt x="14832" y="16486"/>
                  </a:cubicBezTo>
                  <a:cubicBezTo>
                    <a:pt x="14835" y="16428"/>
                    <a:pt x="14811" y="16376"/>
                    <a:pt x="14772" y="16341"/>
                  </a:cubicBezTo>
                  <a:cubicBezTo>
                    <a:pt x="14769" y="16323"/>
                    <a:pt x="14768" y="16306"/>
                    <a:pt x="14769" y="16289"/>
                  </a:cubicBezTo>
                  <a:cubicBezTo>
                    <a:pt x="14771" y="16272"/>
                    <a:pt x="14774" y="16254"/>
                    <a:pt x="14778" y="16239"/>
                  </a:cubicBezTo>
                  <a:cubicBezTo>
                    <a:pt x="14821" y="16209"/>
                    <a:pt x="14853" y="16158"/>
                    <a:pt x="14857" y="16100"/>
                  </a:cubicBezTo>
                  <a:cubicBezTo>
                    <a:pt x="14858" y="16075"/>
                    <a:pt x="14848" y="16046"/>
                    <a:pt x="14836" y="16009"/>
                  </a:cubicBezTo>
                  <a:cubicBezTo>
                    <a:pt x="14821" y="15969"/>
                    <a:pt x="14806" y="15922"/>
                    <a:pt x="14809" y="15885"/>
                  </a:cubicBezTo>
                  <a:cubicBezTo>
                    <a:pt x="14811" y="15848"/>
                    <a:pt x="14835" y="15806"/>
                    <a:pt x="14855" y="15768"/>
                  </a:cubicBezTo>
                  <a:cubicBezTo>
                    <a:pt x="14873" y="15736"/>
                    <a:pt x="14888" y="15706"/>
                    <a:pt x="14890" y="15682"/>
                  </a:cubicBezTo>
                  <a:cubicBezTo>
                    <a:pt x="14895" y="15624"/>
                    <a:pt x="14872" y="15571"/>
                    <a:pt x="14834" y="15534"/>
                  </a:cubicBezTo>
                  <a:cubicBezTo>
                    <a:pt x="14831" y="15516"/>
                    <a:pt x="14830" y="15499"/>
                    <a:pt x="14832" y="15482"/>
                  </a:cubicBezTo>
                  <a:cubicBezTo>
                    <a:pt x="14834" y="15463"/>
                    <a:pt x="14840" y="15448"/>
                    <a:pt x="14846" y="15432"/>
                  </a:cubicBezTo>
                  <a:cubicBezTo>
                    <a:pt x="14889" y="15403"/>
                    <a:pt x="14921" y="15355"/>
                    <a:pt x="14926" y="15297"/>
                  </a:cubicBezTo>
                  <a:cubicBezTo>
                    <a:pt x="14929" y="15272"/>
                    <a:pt x="14918" y="15241"/>
                    <a:pt x="14906" y="15205"/>
                  </a:cubicBezTo>
                  <a:cubicBezTo>
                    <a:pt x="14893" y="15165"/>
                    <a:pt x="14878" y="15119"/>
                    <a:pt x="14883" y="15082"/>
                  </a:cubicBezTo>
                  <a:cubicBezTo>
                    <a:pt x="14887" y="15045"/>
                    <a:pt x="14910" y="15003"/>
                    <a:pt x="14931" y="14966"/>
                  </a:cubicBezTo>
                  <a:cubicBezTo>
                    <a:pt x="14937" y="14954"/>
                    <a:pt x="14943" y="14944"/>
                    <a:pt x="14948" y="14933"/>
                  </a:cubicBezTo>
                  <a:cubicBezTo>
                    <a:pt x="14957" y="14914"/>
                    <a:pt x="14967" y="14896"/>
                    <a:pt x="14968" y="14880"/>
                  </a:cubicBezTo>
                  <a:cubicBezTo>
                    <a:pt x="14972" y="14841"/>
                    <a:pt x="14964" y="14806"/>
                    <a:pt x="14948" y="14775"/>
                  </a:cubicBezTo>
                  <a:cubicBezTo>
                    <a:pt x="14941" y="14759"/>
                    <a:pt x="14929" y="14744"/>
                    <a:pt x="14915" y="14731"/>
                  </a:cubicBezTo>
                  <a:cubicBezTo>
                    <a:pt x="14914" y="14714"/>
                    <a:pt x="14913" y="14697"/>
                    <a:pt x="14915" y="14680"/>
                  </a:cubicBezTo>
                  <a:cubicBezTo>
                    <a:pt x="14918" y="14662"/>
                    <a:pt x="14922" y="14646"/>
                    <a:pt x="14927" y="14630"/>
                  </a:cubicBezTo>
                  <a:cubicBezTo>
                    <a:pt x="14935" y="14627"/>
                    <a:pt x="14942" y="14622"/>
                    <a:pt x="14948" y="14615"/>
                  </a:cubicBezTo>
                  <a:cubicBezTo>
                    <a:pt x="14983" y="14586"/>
                    <a:pt x="15008" y="14545"/>
                    <a:pt x="15014" y="14496"/>
                  </a:cubicBezTo>
                  <a:cubicBezTo>
                    <a:pt x="15017" y="14471"/>
                    <a:pt x="15009" y="14441"/>
                    <a:pt x="14999" y="14404"/>
                  </a:cubicBezTo>
                  <a:cubicBezTo>
                    <a:pt x="14993" y="14386"/>
                    <a:pt x="14988" y="14367"/>
                    <a:pt x="14984" y="14348"/>
                  </a:cubicBezTo>
                  <a:cubicBezTo>
                    <a:pt x="15012" y="14343"/>
                    <a:pt x="15040" y="14341"/>
                    <a:pt x="15068" y="14341"/>
                  </a:cubicBezTo>
                  <a:cubicBezTo>
                    <a:pt x="15102" y="14341"/>
                    <a:pt x="15136" y="14344"/>
                    <a:pt x="15168" y="14351"/>
                  </a:cubicBezTo>
                  <a:cubicBezTo>
                    <a:pt x="15178" y="14364"/>
                    <a:pt x="15188" y="14376"/>
                    <a:pt x="15199" y="14387"/>
                  </a:cubicBezTo>
                  <a:cubicBezTo>
                    <a:pt x="15257" y="14443"/>
                    <a:pt x="15335" y="14471"/>
                    <a:pt x="15416" y="14471"/>
                  </a:cubicBezTo>
                  <a:cubicBezTo>
                    <a:pt x="15457" y="14471"/>
                    <a:pt x="15511" y="14449"/>
                    <a:pt x="15572" y="14423"/>
                  </a:cubicBezTo>
                  <a:cubicBezTo>
                    <a:pt x="15644" y="14392"/>
                    <a:pt x="15726" y="14356"/>
                    <a:pt x="15797" y="14356"/>
                  </a:cubicBezTo>
                  <a:cubicBezTo>
                    <a:pt x="15869" y="14356"/>
                    <a:pt x="15950" y="14391"/>
                    <a:pt x="16023" y="14423"/>
                  </a:cubicBezTo>
                  <a:cubicBezTo>
                    <a:pt x="16085" y="14449"/>
                    <a:pt x="16138" y="14471"/>
                    <a:pt x="16179" y="14471"/>
                  </a:cubicBezTo>
                  <a:cubicBezTo>
                    <a:pt x="16280" y="14471"/>
                    <a:pt x="16371" y="14424"/>
                    <a:pt x="16426" y="14351"/>
                  </a:cubicBezTo>
                  <a:cubicBezTo>
                    <a:pt x="16459" y="14343"/>
                    <a:pt x="16493" y="14339"/>
                    <a:pt x="16528" y="14339"/>
                  </a:cubicBezTo>
                  <a:cubicBezTo>
                    <a:pt x="16562" y="14339"/>
                    <a:pt x="16597" y="14343"/>
                    <a:pt x="16630" y="14351"/>
                  </a:cubicBezTo>
                  <a:cubicBezTo>
                    <a:pt x="16687" y="14424"/>
                    <a:pt x="16777" y="14471"/>
                    <a:pt x="16878" y="14471"/>
                  </a:cubicBezTo>
                  <a:cubicBezTo>
                    <a:pt x="16919" y="14471"/>
                    <a:pt x="16973" y="14449"/>
                    <a:pt x="17034" y="14423"/>
                  </a:cubicBezTo>
                  <a:cubicBezTo>
                    <a:pt x="17107" y="14392"/>
                    <a:pt x="17188" y="14356"/>
                    <a:pt x="17260" y="14356"/>
                  </a:cubicBezTo>
                  <a:cubicBezTo>
                    <a:pt x="17330" y="14356"/>
                    <a:pt x="17413" y="14391"/>
                    <a:pt x="17484" y="14423"/>
                  </a:cubicBezTo>
                  <a:cubicBezTo>
                    <a:pt x="17546" y="14449"/>
                    <a:pt x="17599" y="14471"/>
                    <a:pt x="17640" y="14471"/>
                  </a:cubicBezTo>
                  <a:cubicBezTo>
                    <a:pt x="17742" y="14471"/>
                    <a:pt x="17832" y="14424"/>
                    <a:pt x="17888" y="14351"/>
                  </a:cubicBezTo>
                  <a:cubicBezTo>
                    <a:pt x="17921" y="14343"/>
                    <a:pt x="17955" y="14339"/>
                    <a:pt x="17990" y="14339"/>
                  </a:cubicBezTo>
                  <a:cubicBezTo>
                    <a:pt x="18024" y="14339"/>
                    <a:pt x="18059" y="14343"/>
                    <a:pt x="18093" y="14351"/>
                  </a:cubicBezTo>
                  <a:cubicBezTo>
                    <a:pt x="18149" y="14424"/>
                    <a:pt x="18238" y="14471"/>
                    <a:pt x="18341" y="14471"/>
                  </a:cubicBezTo>
                  <a:cubicBezTo>
                    <a:pt x="18381" y="14471"/>
                    <a:pt x="18435" y="14449"/>
                    <a:pt x="18496" y="14423"/>
                  </a:cubicBezTo>
                  <a:cubicBezTo>
                    <a:pt x="18568" y="14392"/>
                    <a:pt x="18650" y="14356"/>
                    <a:pt x="18721" y="14356"/>
                  </a:cubicBezTo>
                  <a:cubicBezTo>
                    <a:pt x="18792" y="14356"/>
                    <a:pt x="18874" y="14391"/>
                    <a:pt x="18947" y="14423"/>
                  </a:cubicBezTo>
                  <a:cubicBezTo>
                    <a:pt x="19008" y="14449"/>
                    <a:pt x="19061" y="14471"/>
                    <a:pt x="19102" y="14471"/>
                  </a:cubicBezTo>
                  <a:cubicBezTo>
                    <a:pt x="19203" y="14471"/>
                    <a:pt x="19295" y="14424"/>
                    <a:pt x="19350" y="14351"/>
                  </a:cubicBezTo>
                  <a:cubicBezTo>
                    <a:pt x="19383" y="14343"/>
                    <a:pt x="19417" y="14339"/>
                    <a:pt x="19452" y="14339"/>
                  </a:cubicBezTo>
                  <a:close/>
                  <a:moveTo>
                    <a:pt x="13266" y="14319"/>
                  </a:moveTo>
                  <a:cubicBezTo>
                    <a:pt x="14022" y="14319"/>
                    <a:pt x="14637" y="14935"/>
                    <a:pt x="14637" y="15690"/>
                  </a:cubicBezTo>
                  <a:cubicBezTo>
                    <a:pt x="14637" y="16446"/>
                    <a:pt x="14023" y="17061"/>
                    <a:pt x="13266" y="17061"/>
                  </a:cubicBezTo>
                  <a:cubicBezTo>
                    <a:pt x="12511" y="17061"/>
                    <a:pt x="11895" y="16446"/>
                    <a:pt x="11895" y="15690"/>
                  </a:cubicBezTo>
                  <a:cubicBezTo>
                    <a:pt x="11895" y="14935"/>
                    <a:pt x="12510" y="14319"/>
                    <a:pt x="13266" y="14319"/>
                  </a:cubicBezTo>
                  <a:close/>
                  <a:moveTo>
                    <a:pt x="20576" y="14319"/>
                  </a:moveTo>
                  <a:cubicBezTo>
                    <a:pt x="21331" y="14319"/>
                    <a:pt x="21947" y="14935"/>
                    <a:pt x="21947" y="15690"/>
                  </a:cubicBezTo>
                  <a:cubicBezTo>
                    <a:pt x="21947" y="16446"/>
                    <a:pt x="21332" y="17061"/>
                    <a:pt x="20576" y="17061"/>
                  </a:cubicBezTo>
                  <a:cubicBezTo>
                    <a:pt x="19820" y="17061"/>
                    <a:pt x="19205" y="16446"/>
                    <a:pt x="19205" y="15690"/>
                  </a:cubicBezTo>
                  <a:cubicBezTo>
                    <a:pt x="19205" y="14935"/>
                    <a:pt x="19819" y="14319"/>
                    <a:pt x="20576" y="14319"/>
                  </a:cubicBezTo>
                  <a:close/>
                  <a:moveTo>
                    <a:pt x="21571" y="16697"/>
                  </a:moveTo>
                  <a:cubicBezTo>
                    <a:pt x="21608" y="16743"/>
                    <a:pt x="21623" y="16800"/>
                    <a:pt x="21616" y="16860"/>
                  </a:cubicBezTo>
                  <a:cubicBezTo>
                    <a:pt x="21605" y="16931"/>
                    <a:pt x="21560" y="17001"/>
                    <a:pt x="21495" y="17047"/>
                  </a:cubicBezTo>
                  <a:cubicBezTo>
                    <a:pt x="21459" y="17072"/>
                    <a:pt x="21385" y="17086"/>
                    <a:pt x="21310" y="17097"/>
                  </a:cubicBezTo>
                  <a:lnTo>
                    <a:pt x="21274" y="17102"/>
                  </a:lnTo>
                  <a:cubicBezTo>
                    <a:pt x="21213" y="17112"/>
                    <a:pt x="21150" y="17121"/>
                    <a:pt x="21095" y="17140"/>
                  </a:cubicBezTo>
                  <a:lnTo>
                    <a:pt x="21044" y="17024"/>
                  </a:lnTo>
                  <a:cubicBezTo>
                    <a:pt x="21115" y="17000"/>
                    <a:pt x="21184" y="16970"/>
                    <a:pt x="21248" y="16937"/>
                  </a:cubicBezTo>
                  <a:cubicBezTo>
                    <a:pt x="21271" y="16964"/>
                    <a:pt x="21306" y="16981"/>
                    <a:pt x="21345" y="16981"/>
                  </a:cubicBezTo>
                  <a:cubicBezTo>
                    <a:pt x="21376" y="16981"/>
                    <a:pt x="21405" y="16972"/>
                    <a:pt x="21429" y="16955"/>
                  </a:cubicBezTo>
                  <a:cubicBezTo>
                    <a:pt x="21464" y="16931"/>
                    <a:pt x="21486" y="16896"/>
                    <a:pt x="21492" y="16856"/>
                  </a:cubicBezTo>
                  <a:cubicBezTo>
                    <a:pt x="21496" y="16829"/>
                    <a:pt x="21491" y="16803"/>
                    <a:pt x="21480" y="16781"/>
                  </a:cubicBezTo>
                  <a:cubicBezTo>
                    <a:pt x="21512" y="16754"/>
                    <a:pt x="21542" y="16727"/>
                    <a:pt x="21571" y="16697"/>
                  </a:cubicBezTo>
                  <a:close/>
                  <a:moveTo>
                    <a:pt x="12361" y="16781"/>
                  </a:moveTo>
                  <a:cubicBezTo>
                    <a:pt x="12422" y="16832"/>
                    <a:pt x="12490" y="16879"/>
                    <a:pt x="12561" y="16919"/>
                  </a:cubicBezTo>
                  <a:cubicBezTo>
                    <a:pt x="12561" y="16929"/>
                    <a:pt x="12561" y="16943"/>
                    <a:pt x="12564" y="16956"/>
                  </a:cubicBezTo>
                  <a:cubicBezTo>
                    <a:pt x="12573" y="16995"/>
                    <a:pt x="12598" y="17028"/>
                    <a:pt x="12634" y="17048"/>
                  </a:cubicBezTo>
                  <a:cubicBezTo>
                    <a:pt x="12657" y="17061"/>
                    <a:pt x="12684" y="17069"/>
                    <a:pt x="12708" y="17069"/>
                  </a:cubicBezTo>
                  <a:cubicBezTo>
                    <a:pt x="12747" y="17069"/>
                    <a:pt x="12780" y="17054"/>
                    <a:pt x="12804" y="17028"/>
                  </a:cubicBezTo>
                  <a:cubicBezTo>
                    <a:pt x="12843" y="17043"/>
                    <a:pt x="12885" y="17055"/>
                    <a:pt x="12926" y="17064"/>
                  </a:cubicBezTo>
                  <a:cubicBezTo>
                    <a:pt x="12891" y="17138"/>
                    <a:pt x="12814" y="17186"/>
                    <a:pt x="12723" y="17186"/>
                  </a:cubicBezTo>
                  <a:cubicBezTo>
                    <a:pt x="12674" y="17186"/>
                    <a:pt x="12625" y="17172"/>
                    <a:pt x="12578" y="17146"/>
                  </a:cubicBezTo>
                  <a:cubicBezTo>
                    <a:pt x="12536" y="17122"/>
                    <a:pt x="12491" y="17056"/>
                    <a:pt x="12442" y="16986"/>
                  </a:cubicBezTo>
                  <a:cubicBezTo>
                    <a:pt x="12404" y="16929"/>
                    <a:pt x="12363" y="16870"/>
                    <a:pt x="12320" y="16826"/>
                  </a:cubicBezTo>
                  <a:lnTo>
                    <a:pt x="12361" y="16781"/>
                  </a:lnTo>
                  <a:close/>
                  <a:moveTo>
                    <a:pt x="20679" y="17102"/>
                  </a:moveTo>
                  <a:cubicBezTo>
                    <a:pt x="20692" y="17106"/>
                    <a:pt x="20705" y="17118"/>
                    <a:pt x="20709" y="17134"/>
                  </a:cubicBezTo>
                  <a:cubicBezTo>
                    <a:pt x="20711" y="17144"/>
                    <a:pt x="20710" y="17156"/>
                    <a:pt x="20704" y="17167"/>
                  </a:cubicBezTo>
                  <a:cubicBezTo>
                    <a:pt x="20698" y="17179"/>
                    <a:pt x="20684" y="17188"/>
                    <a:pt x="20669" y="17191"/>
                  </a:cubicBezTo>
                  <a:cubicBezTo>
                    <a:pt x="20666" y="17192"/>
                    <a:pt x="20662" y="17192"/>
                    <a:pt x="20657" y="17192"/>
                  </a:cubicBezTo>
                  <a:cubicBezTo>
                    <a:pt x="20634" y="17192"/>
                    <a:pt x="20615" y="17177"/>
                    <a:pt x="20611" y="17156"/>
                  </a:cubicBezTo>
                  <a:cubicBezTo>
                    <a:pt x="20608" y="17134"/>
                    <a:pt x="20621" y="17113"/>
                    <a:pt x="20643" y="17103"/>
                  </a:cubicBezTo>
                  <a:cubicBezTo>
                    <a:pt x="20655" y="17103"/>
                    <a:pt x="20667" y="17102"/>
                    <a:pt x="20679" y="17102"/>
                  </a:cubicBezTo>
                  <a:close/>
                  <a:moveTo>
                    <a:pt x="13358" y="17119"/>
                  </a:moveTo>
                  <a:cubicBezTo>
                    <a:pt x="13360" y="17119"/>
                    <a:pt x="13364" y="17119"/>
                    <a:pt x="13366" y="17121"/>
                  </a:cubicBezTo>
                  <a:cubicBezTo>
                    <a:pt x="13392" y="17124"/>
                    <a:pt x="13411" y="17150"/>
                    <a:pt x="13407" y="17175"/>
                  </a:cubicBezTo>
                  <a:cubicBezTo>
                    <a:pt x="13405" y="17197"/>
                    <a:pt x="13386" y="17213"/>
                    <a:pt x="13360" y="17213"/>
                  </a:cubicBezTo>
                  <a:cubicBezTo>
                    <a:pt x="13357" y="17213"/>
                    <a:pt x="13353" y="17213"/>
                    <a:pt x="13349" y="17212"/>
                  </a:cubicBezTo>
                  <a:cubicBezTo>
                    <a:pt x="13334" y="17209"/>
                    <a:pt x="13322" y="17201"/>
                    <a:pt x="13316" y="17190"/>
                  </a:cubicBezTo>
                  <a:cubicBezTo>
                    <a:pt x="13308" y="17179"/>
                    <a:pt x="13306" y="17169"/>
                    <a:pt x="13308" y="17156"/>
                  </a:cubicBezTo>
                  <a:cubicBezTo>
                    <a:pt x="13313" y="17134"/>
                    <a:pt x="13333" y="17119"/>
                    <a:pt x="13358" y="17119"/>
                  </a:cubicBezTo>
                  <a:close/>
                  <a:moveTo>
                    <a:pt x="12974" y="17076"/>
                  </a:moveTo>
                  <a:cubicBezTo>
                    <a:pt x="13001" y="17082"/>
                    <a:pt x="13031" y="17085"/>
                    <a:pt x="13059" y="17091"/>
                  </a:cubicBezTo>
                  <a:cubicBezTo>
                    <a:pt x="13044" y="17130"/>
                    <a:pt x="13043" y="17174"/>
                    <a:pt x="13051" y="17216"/>
                  </a:cubicBezTo>
                  <a:cubicBezTo>
                    <a:pt x="13029" y="17206"/>
                    <a:pt x="13007" y="17193"/>
                    <a:pt x="12981" y="17185"/>
                  </a:cubicBezTo>
                  <a:cubicBezTo>
                    <a:pt x="12958" y="17176"/>
                    <a:pt x="12934" y="17170"/>
                    <a:pt x="12912" y="17163"/>
                  </a:cubicBezTo>
                  <a:cubicBezTo>
                    <a:pt x="12938" y="17139"/>
                    <a:pt x="12959" y="17111"/>
                    <a:pt x="12974" y="17076"/>
                  </a:cubicBezTo>
                  <a:close/>
                  <a:moveTo>
                    <a:pt x="20242" y="17079"/>
                  </a:moveTo>
                  <a:lnTo>
                    <a:pt x="20242" y="17079"/>
                  </a:lnTo>
                  <a:cubicBezTo>
                    <a:pt x="20257" y="17081"/>
                    <a:pt x="20273" y="17082"/>
                    <a:pt x="20289" y="17082"/>
                  </a:cubicBezTo>
                  <a:cubicBezTo>
                    <a:pt x="20294" y="17082"/>
                    <a:pt x="20300" y="17081"/>
                    <a:pt x="20306" y="17081"/>
                  </a:cubicBezTo>
                  <a:lnTo>
                    <a:pt x="20310" y="17081"/>
                  </a:lnTo>
                  <a:cubicBezTo>
                    <a:pt x="20329" y="17085"/>
                    <a:pt x="20347" y="17086"/>
                    <a:pt x="20366" y="17090"/>
                  </a:cubicBezTo>
                  <a:cubicBezTo>
                    <a:pt x="20358" y="17122"/>
                    <a:pt x="20353" y="17156"/>
                    <a:pt x="20356" y="17191"/>
                  </a:cubicBezTo>
                  <a:cubicBezTo>
                    <a:pt x="20358" y="17233"/>
                    <a:pt x="20373" y="17272"/>
                    <a:pt x="20394" y="17307"/>
                  </a:cubicBezTo>
                  <a:cubicBezTo>
                    <a:pt x="20384" y="17306"/>
                    <a:pt x="20374" y="17306"/>
                    <a:pt x="20364" y="17306"/>
                  </a:cubicBezTo>
                  <a:cubicBezTo>
                    <a:pt x="20350" y="17306"/>
                    <a:pt x="20335" y="17307"/>
                    <a:pt x="20320" y="17308"/>
                  </a:cubicBezTo>
                  <a:cubicBezTo>
                    <a:pt x="20294" y="17309"/>
                    <a:pt x="20270" y="17313"/>
                    <a:pt x="20246" y="17316"/>
                  </a:cubicBezTo>
                  <a:cubicBezTo>
                    <a:pt x="20263" y="17279"/>
                    <a:pt x="20273" y="17238"/>
                    <a:pt x="20271" y="17196"/>
                  </a:cubicBezTo>
                  <a:cubicBezTo>
                    <a:pt x="20270" y="17155"/>
                    <a:pt x="20260" y="17116"/>
                    <a:pt x="20242" y="17079"/>
                  </a:cubicBezTo>
                  <a:close/>
                  <a:moveTo>
                    <a:pt x="14399" y="17080"/>
                  </a:moveTo>
                  <a:lnTo>
                    <a:pt x="14399" y="17080"/>
                  </a:lnTo>
                  <a:cubicBezTo>
                    <a:pt x="14422" y="17083"/>
                    <a:pt x="14445" y="17085"/>
                    <a:pt x="14468" y="17085"/>
                  </a:cubicBezTo>
                  <a:cubicBezTo>
                    <a:pt x="14491" y="17085"/>
                    <a:pt x="14514" y="17083"/>
                    <a:pt x="14537" y="17080"/>
                  </a:cubicBezTo>
                  <a:lnTo>
                    <a:pt x="14537" y="17080"/>
                  </a:lnTo>
                  <a:cubicBezTo>
                    <a:pt x="14520" y="17116"/>
                    <a:pt x="14510" y="17156"/>
                    <a:pt x="14510" y="17198"/>
                  </a:cubicBezTo>
                  <a:cubicBezTo>
                    <a:pt x="14509" y="17240"/>
                    <a:pt x="14519" y="17280"/>
                    <a:pt x="14536" y="17317"/>
                  </a:cubicBezTo>
                  <a:cubicBezTo>
                    <a:pt x="14514" y="17314"/>
                    <a:pt x="14489" y="17312"/>
                    <a:pt x="14467" y="17312"/>
                  </a:cubicBezTo>
                  <a:cubicBezTo>
                    <a:pt x="14444" y="17312"/>
                    <a:pt x="14421" y="17314"/>
                    <a:pt x="14399" y="17317"/>
                  </a:cubicBezTo>
                  <a:cubicBezTo>
                    <a:pt x="14415" y="17282"/>
                    <a:pt x="14425" y="17240"/>
                    <a:pt x="14425" y="17198"/>
                  </a:cubicBezTo>
                  <a:cubicBezTo>
                    <a:pt x="14425" y="17156"/>
                    <a:pt x="14414" y="17117"/>
                    <a:pt x="14399" y="17080"/>
                  </a:cubicBezTo>
                  <a:close/>
                  <a:moveTo>
                    <a:pt x="16000" y="17080"/>
                  </a:moveTo>
                  <a:cubicBezTo>
                    <a:pt x="15984" y="17116"/>
                    <a:pt x="15974" y="17156"/>
                    <a:pt x="15974" y="17198"/>
                  </a:cubicBezTo>
                  <a:cubicBezTo>
                    <a:pt x="15974" y="17240"/>
                    <a:pt x="15985" y="17280"/>
                    <a:pt x="16000" y="17317"/>
                  </a:cubicBezTo>
                  <a:cubicBezTo>
                    <a:pt x="15975" y="17313"/>
                    <a:pt x="15951" y="17312"/>
                    <a:pt x="15929" y="17312"/>
                  </a:cubicBezTo>
                  <a:cubicBezTo>
                    <a:pt x="15906" y="17312"/>
                    <a:pt x="15883" y="17314"/>
                    <a:pt x="15860" y="17317"/>
                  </a:cubicBezTo>
                  <a:cubicBezTo>
                    <a:pt x="15877" y="17282"/>
                    <a:pt x="15887" y="17240"/>
                    <a:pt x="15889" y="17198"/>
                  </a:cubicBezTo>
                  <a:cubicBezTo>
                    <a:pt x="15889" y="17156"/>
                    <a:pt x="15878" y="17117"/>
                    <a:pt x="15862" y="17080"/>
                  </a:cubicBezTo>
                  <a:lnTo>
                    <a:pt x="15862" y="17080"/>
                  </a:lnTo>
                  <a:cubicBezTo>
                    <a:pt x="15884" y="17083"/>
                    <a:pt x="15907" y="17085"/>
                    <a:pt x="15931" y="17085"/>
                  </a:cubicBezTo>
                  <a:cubicBezTo>
                    <a:pt x="15954" y="17085"/>
                    <a:pt x="15977" y="17083"/>
                    <a:pt x="16000" y="17080"/>
                  </a:cubicBezTo>
                  <a:close/>
                  <a:moveTo>
                    <a:pt x="17321" y="17080"/>
                  </a:moveTo>
                  <a:cubicBezTo>
                    <a:pt x="17344" y="17083"/>
                    <a:pt x="17367" y="17085"/>
                    <a:pt x="17390" y="17085"/>
                  </a:cubicBezTo>
                  <a:cubicBezTo>
                    <a:pt x="17413" y="17085"/>
                    <a:pt x="17436" y="17083"/>
                    <a:pt x="17459" y="17080"/>
                  </a:cubicBezTo>
                  <a:lnTo>
                    <a:pt x="17459" y="17080"/>
                  </a:lnTo>
                  <a:cubicBezTo>
                    <a:pt x="17442" y="17116"/>
                    <a:pt x="17433" y="17156"/>
                    <a:pt x="17433" y="17198"/>
                  </a:cubicBezTo>
                  <a:cubicBezTo>
                    <a:pt x="17433" y="17240"/>
                    <a:pt x="17443" y="17280"/>
                    <a:pt x="17459" y="17317"/>
                  </a:cubicBezTo>
                  <a:cubicBezTo>
                    <a:pt x="17436" y="17313"/>
                    <a:pt x="17414" y="17312"/>
                    <a:pt x="17389" y="17312"/>
                  </a:cubicBezTo>
                  <a:cubicBezTo>
                    <a:pt x="17366" y="17312"/>
                    <a:pt x="17344" y="17314"/>
                    <a:pt x="17321" y="17317"/>
                  </a:cubicBezTo>
                  <a:cubicBezTo>
                    <a:pt x="17338" y="17282"/>
                    <a:pt x="17347" y="17240"/>
                    <a:pt x="17347" y="17198"/>
                  </a:cubicBezTo>
                  <a:cubicBezTo>
                    <a:pt x="17347" y="17156"/>
                    <a:pt x="17337" y="17117"/>
                    <a:pt x="17321" y="17080"/>
                  </a:cubicBezTo>
                  <a:close/>
                  <a:moveTo>
                    <a:pt x="18922" y="17080"/>
                  </a:moveTo>
                  <a:lnTo>
                    <a:pt x="18922" y="17080"/>
                  </a:lnTo>
                  <a:cubicBezTo>
                    <a:pt x="18905" y="17116"/>
                    <a:pt x="18895" y="17156"/>
                    <a:pt x="18895" y="17198"/>
                  </a:cubicBezTo>
                  <a:cubicBezTo>
                    <a:pt x="18895" y="17240"/>
                    <a:pt x="18906" y="17280"/>
                    <a:pt x="18922" y="17317"/>
                  </a:cubicBezTo>
                  <a:cubicBezTo>
                    <a:pt x="18898" y="17314"/>
                    <a:pt x="18875" y="17313"/>
                    <a:pt x="18852" y="17313"/>
                  </a:cubicBezTo>
                  <a:cubicBezTo>
                    <a:pt x="18829" y="17313"/>
                    <a:pt x="18806" y="17314"/>
                    <a:pt x="18783" y="17317"/>
                  </a:cubicBezTo>
                  <a:cubicBezTo>
                    <a:pt x="18800" y="17280"/>
                    <a:pt x="18810" y="17240"/>
                    <a:pt x="18810" y="17198"/>
                  </a:cubicBezTo>
                  <a:cubicBezTo>
                    <a:pt x="18810" y="17156"/>
                    <a:pt x="18799" y="17117"/>
                    <a:pt x="18783" y="17080"/>
                  </a:cubicBezTo>
                  <a:lnTo>
                    <a:pt x="18783" y="17080"/>
                  </a:lnTo>
                  <a:cubicBezTo>
                    <a:pt x="18806" y="17083"/>
                    <a:pt x="18829" y="17085"/>
                    <a:pt x="18852" y="17085"/>
                  </a:cubicBezTo>
                  <a:cubicBezTo>
                    <a:pt x="18875" y="17085"/>
                    <a:pt x="18898" y="17083"/>
                    <a:pt x="18922" y="17080"/>
                  </a:cubicBezTo>
                  <a:close/>
                  <a:moveTo>
                    <a:pt x="1196" y="17066"/>
                  </a:moveTo>
                  <a:lnTo>
                    <a:pt x="1196" y="17382"/>
                  </a:lnTo>
                  <a:lnTo>
                    <a:pt x="1017" y="17382"/>
                  </a:lnTo>
                  <a:lnTo>
                    <a:pt x="1017" y="17066"/>
                  </a:lnTo>
                  <a:close/>
                  <a:moveTo>
                    <a:pt x="2317" y="17066"/>
                  </a:moveTo>
                  <a:lnTo>
                    <a:pt x="2317" y="17382"/>
                  </a:lnTo>
                  <a:lnTo>
                    <a:pt x="2138" y="17382"/>
                  </a:lnTo>
                  <a:lnTo>
                    <a:pt x="2138" y="17066"/>
                  </a:lnTo>
                  <a:close/>
                  <a:moveTo>
                    <a:pt x="5902" y="17066"/>
                  </a:moveTo>
                  <a:lnTo>
                    <a:pt x="5902" y="17382"/>
                  </a:lnTo>
                  <a:lnTo>
                    <a:pt x="5722" y="17382"/>
                  </a:lnTo>
                  <a:lnTo>
                    <a:pt x="5722" y="17066"/>
                  </a:lnTo>
                  <a:close/>
                  <a:moveTo>
                    <a:pt x="7021" y="17066"/>
                  </a:moveTo>
                  <a:lnTo>
                    <a:pt x="7021" y="17382"/>
                  </a:lnTo>
                  <a:lnTo>
                    <a:pt x="6841" y="17382"/>
                  </a:lnTo>
                  <a:lnTo>
                    <a:pt x="6841" y="17066"/>
                  </a:lnTo>
                  <a:close/>
                  <a:moveTo>
                    <a:pt x="12955" y="17222"/>
                  </a:moveTo>
                  <a:lnTo>
                    <a:pt x="12955" y="17222"/>
                  </a:lnTo>
                  <a:cubicBezTo>
                    <a:pt x="12959" y="17224"/>
                    <a:pt x="12961" y="17224"/>
                    <a:pt x="12965" y="17225"/>
                  </a:cubicBezTo>
                  <a:cubicBezTo>
                    <a:pt x="12982" y="17230"/>
                    <a:pt x="12998" y="17238"/>
                    <a:pt x="13014" y="17245"/>
                  </a:cubicBezTo>
                  <a:cubicBezTo>
                    <a:pt x="13029" y="17262"/>
                    <a:pt x="13049" y="17272"/>
                    <a:pt x="13071" y="17276"/>
                  </a:cubicBezTo>
                  <a:cubicBezTo>
                    <a:pt x="13075" y="17286"/>
                    <a:pt x="13077" y="17293"/>
                    <a:pt x="13082" y="17303"/>
                  </a:cubicBezTo>
                  <a:cubicBezTo>
                    <a:pt x="13098" y="17329"/>
                    <a:pt x="13119" y="17351"/>
                    <a:pt x="13143" y="17372"/>
                  </a:cubicBezTo>
                  <a:lnTo>
                    <a:pt x="13121" y="17385"/>
                  </a:lnTo>
                  <a:cubicBezTo>
                    <a:pt x="13096" y="17353"/>
                    <a:pt x="13059" y="17328"/>
                    <a:pt x="13027" y="17306"/>
                  </a:cubicBezTo>
                  <a:cubicBezTo>
                    <a:pt x="13002" y="17290"/>
                    <a:pt x="12979" y="17274"/>
                    <a:pt x="12971" y="17260"/>
                  </a:cubicBezTo>
                  <a:cubicBezTo>
                    <a:pt x="12963" y="17249"/>
                    <a:pt x="12959" y="17235"/>
                    <a:pt x="12955" y="17222"/>
                  </a:cubicBezTo>
                  <a:close/>
                  <a:moveTo>
                    <a:pt x="21003" y="17042"/>
                  </a:moveTo>
                  <a:lnTo>
                    <a:pt x="21054" y="17160"/>
                  </a:lnTo>
                  <a:cubicBezTo>
                    <a:pt x="20995" y="17190"/>
                    <a:pt x="20938" y="17234"/>
                    <a:pt x="20883" y="17277"/>
                  </a:cubicBezTo>
                  <a:cubicBezTo>
                    <a:pt x="20820" y="17328"/>
                    <a:pt x="20759" y="17375"/>
                    <a:pt x="20714" y="17386"/>
                  </a:cubicBezTo>
                  <a:cubicBezTo>
                    <a:pt x="20692" y="17391"/>
                    <a:pt x="20668" y="17393"/>
                    <a:pt x="20646" y="17393"/>
                  </a:cubicBezTo>
                  <a:cubicBezTo>
                    <a:pt x="20514" y="17393"/>
                    <a:pt x="20409" y="17306"/>
                    <a:pt x="20400" y="17188"/>
                  </a:cubicBezTo>
                  <a:cubicBezTo>
                    <a:pt x="20398" y="17156"/>
                    <a:pt x="20402" y="17127"/>
                    <a:pt x="20410" y="17096"/>
                  </a:cubicBezTo>
                  <a:cubicBezTo>
                    <a:pt x="20448" y="17100"/>
                    <a:pt x="20488" y="17102"/>
                    <a:pt x="20527" y="17103"/>
                  </a:cubicBezTo>
                  <a:cubicBezTo>
                    <a:pt x="20519" y="17124"/>
                    <a:pt x="20516" y="17148"/>
                    <a:pt x="20520" y="17171"/>
                  </a:cubicBezTo>
                  <a:cubicBezTo>
                    <a:pt x="20531" y="17234"/>
                    <a:pt x="20587" y="17279"/>
                    <a:pt x="20655" y="17279"/>
                  </a:cubicBezTo>
                  <a:cubicBezTo>
                    <a:pt x="20667" y="17279"/>
                    <a:pt x="20677" y="17277"/>
                    <a:pt x="20689" y="17275"/>
                  </a:cubicBezTo>
                  <a:cubicBezTo>
                    <a:pt x="20729" y="17266"/>
                    <a:pt x="20763" y="17240"/>
                    <a:pt x="20783" y="17208"/>
                  </a:cubicBezTo>
                  <a:cubicBezTo>
                    <a:pt x="20801" y="17177"/>
                    <a:pt x="20805" y="17142"/>
                    <a:pt x="20796" y="17109"/>
                  </a:cubicBezTo>
                  <a:lnTo>
                    <a:pt x="20788" y="17090"/>
                  </a:lnTo>
                  <a:cubicBezTo>
                    <a:pt x="20862" y="17079"/>
                    <a:pt x="20933" y="17063"/>
                    <a:pt x="21003" y="17042"/>
                  </a:cubicBezTo>
                  <a:close/>
                  <a:moveTo>
                    <a:pt x="13653" y="17053"/>
                  </a:moveTo>
                  <a:cubicBezTo>
                    <a:pt x="13672" y="17059"/>
                    <a:pt x="13693" y="17063"/>
                    <a:pt x="13713" y="17065"/>
                  </a:cubicBezTo>
                  <a:lnTo>
                    <a:pt x="13713" y="17332"/>
                  </a:lnTo>
                  <a:cubicBezTo>
                    <a:pt x="13649" y="17335"/>
                    <a:pt x="13577" y="17355"/>
                    <a:pt x="13508" y="17375"/>
                  </a:cubicBezTo>
                  <a:cubicBezTo>
                    <a:pt x="13445" y="17393"/>
                    <a:pt x="13387" y="17410"/>
                    <a:pt x="13340" y="17410"/>
                  </a:cubicBezTo>
                  <a:cubicBezTo>
                    <a:pt x="13331" y="17410"/>
                    <a:pt x="13322" y="17410"/>
                    <a:pt x="13313" y="17408"/>
                  </a:cubicBezTo>
                  <a:cubicBezTo>
                    <a:pt x="13231" y="17393"/>
                    <a:pt x="13159" y="17348"/>
                    <a:pt x="13121" y="17280"/>
                  </a:cubicBezTo>
                  <a:cubicBezTo>
                    <a:pt x="13089" y="17225"/>
                    <a:pt x="13081" y="17163"/>
                    <a:pt x="13101" y="17105"/>
                  </a:cubicBezTo>
                  <a:lnTo>
                    <a:pt x="13106" y="17097"/>
                  </a:lnTo>
                  <a:cubicBezTo>
                    <a:pt x="13148" y="17102"/>
                    <a:pt x="13190" y="17103"/>
                    <a:pt x="13232" y="17105"/>
                  </a:cubicBezTo>
                  <a:cubicBezTo>
                    <a:pt x="13227" y="17115"/>
                    <a:pt x="13223" y="17124"/>
                    <a:pt x="13221" y="17137"/>
                  </a:cubicBezTo>
                  <a:cubicBezTo>
                    <a:pt x="13212" y="17171"/>
                    <a:pt x="13218" y="17206"/>
                    <a:pt x="13237" y="17235"/>
                  </a:cubicBezTo>
                  <a:cubicBezTo>
                    <a:pt x="13259" y="17269"/>
                    <a:pt x="13293" y="17291"/>
                    <a:pt x="13334" y="17297"/>
                  </a:cubicBezTo>
                  <a:cubicBezTo>
                    <a:pt x="13344" y="17298"/>
                    <a:pt x="13353" y="17301"/>
                    <a:pt x="13361" y="17301"/>
                  </a:cubicBezTo>
                  <a:cubicBezTo>
                    <a:pt x="13430" y="17301"/>
                    <a:pt x="13491" y="17251"/>
                    <a:pt x="13497" y="17186"/>
                  </a:cubicBezTo>
                  <a:cubicBezTo>
                    <a:pt x="13501" y="17151"/>
                    <a:pt x="13491" y="17117"/>
                    <a:pt x="13472" y="17091"/>
                  </a:cubicBezTo>
                  <a:cubicBezTo>
                    <a:pt x="13534" y="17081"/>
                    <a:pt x="13594" y="17070"/>
                    <a:pt x="13653" y="17053"/>
                  </a:cubicBezTo>
                  <a:close/>
                  <a:moveTo>
                    <a:pt x="14118" y="16953"/>
                  </a:moveTo>
                  <a:cubicBezTo>
                    <a:pt x="14263" y="16953"/>
                    <a:pt x="14381" y="17062"/>
                    <a:pt x="14381" y="17198"/>
                  </a:cubicBezTo>
                  <a:cubicBezTo>
                    <a:pt x="14381" y="17334"/>
                    <a:pt x="14263" y="17445"/>
                    <a:pt x="14118" y="17445"/>
                  </a:cubicBezTo>
                  <a:cubicBezTo>
                    <a:pt x="14086" y="17445"/>
                    <a:pt x="14035" y="17423"/>
                    <a:pt x="13980" y="17401"/>
                  </a:cubicBezTo>
                  <a:cubicBezTo>
                    <a:pt x="13911" y="17371"/>
                    <a:pt x="13833" y="17338"/>
                    <a:pt x="13759" y="17332"/>
                  </a:cubicBezTo>
                  <a:lnTo>
                    <a:pt x="13759" y="17065"/>
                  </a:lnTo>
                  <a:cubicBezTo>
                    <a:pt x="13833" y="17059"/>
                    <a:pt x="13911" y="17027"/>
                    <a:pt x="13980" y="16997"/>
                  </a:cubicBezTo>
                  <a:cubicBezTo>
                    <a:pt x="14034" y="16974"/>
                    <a:pt x="14085" y="16953"/>
                    <a:pt x="14118" y="16953"/>
                  </a:cubicBezTo>
                  <a:close/>
                  <a:moveTo>
                    <a:pt x="14817" y="16953"/>
                  </a:moveTo>
                  <a:cubicBezTo>
                    <a:pt x="14849" y="16953"/>
                    <a:pt x="14901" y="16975"/>
                    <a:pt x="14954" y="16997"/>
                  </a:cubicBezTo>
                  <a:cubicBezTo>
                    <a:pt x="15024" y="17026"/>
                    <a:pt x="15101" y="17059"/>
                    <a:pt x="15175" y="17065"/>
                  </a:cubicBezTo>
                  <a:lnTo>
                    <a:pt x="15175" y="17332"/>
                  </a:lnTo>
                  <a:cubicBezTo>
                    <a:pt x="15101" y="17337"/>
                    <a:pt x="15024" y="17370"/>
                    <a:pt x="14954" y="17401"/>
                  </a:cubicBezTo>
                  <a:cubicBezTo>
                    <a:pt x="14901" y="17424"/>
                    <a:pt x="14849" y="17445"/>
                    <a:pt x="14817" y="17445"/>
                  </a:cubicBezTo>
                  <a:cubicBezTo>
                    <a:pt x="14673" y="17445"/>
                    <a:pt x="14556" y="17334"/>
                    <a:pt x="14556" y="17198"/>
                  </a:cubicBezTo>
                  <a:cubicBezTo>
                    <a:pt x="14556" y="17063"/>
                    <a:pt x="14673" y="16953"/>
                    <a:pt x="14817" y="16953"/>
                  </a:cubicBezTo>
                  <a:close/>
                  <a:moveTo>
                    <a:pt x="15579" y="16953"/>
                  </a:moveTo>
                  <a:cubicBezTo>
                    <a:pt x="15723" y="16953"/>
                    <a:pt x="15841" y="17062"/>
                    <a:pt x="15841" y="17198"/>
                  </a:cubicBezTo>
                  <a:cubicBezTo>
                    <a:pt x="15841" y="17334"/>
                    <a:pt x="15723" y="17445"/>
                    <a:pt x="15579" y="17445"/>
                  </a:cubicBezTo>
                  <a:cubicBezTo>
                    <a:pt x="15547" y="17445"/>
                    <a:pt x="15495" y="17423"/>
                    <a:pt x="15442" y="17401"/>
                  </a:cubicBezTo>
                  <a:cubicBezTo>
                    <a:pt x="15373" y="17371"/>
                    <a:pt x="15295" y="17338"/>
                    <a:pt x="15221" y="17332"/>
                  </a:cubicBezTo>
                  <a:lnTo>
                    <a:pt x="15221" y="17065"/>
                  </a:lnTo>
                  <a:cubicBezTo>
                    <a:pt x="15295" y="17060"/>
                    <a:pt x="15373" y="17027"/>
                    <a:pt x="15442" y="16997"/>
                  </a:cubicBezTo>
                  <a:cubicBezTo>
                    <a:pt x="15495" y="16974"/>
                    <a:pt x="15547" y="16953"/>
                    <a:pt x="15579" y="16953"/>
                  </a:cubicBezTo>
                  <a:close/>
                  <a:moveTo>
                    <a:pt x="16279" y="16953"/>
                  </a:moveTo>
                  <a:cubicBezTo>
                    <a:pt x="16310" y="16953"/>
                    <a:pt x="16361" y="16975"/>
                    <a:pt x="16417" y="16997"/>
                  </a:cubicBezTo>
                  <a:cubicBezTo>
                    <a:pt x="16486" y="17026"/>
                    <a:pt x="16564" y="17059"/>
                    <a:pt x="16637" y="17065"/>
                  </a:cubicBezTo>
                  <a:lnTo>
                    <a:pt x="16637" y="17332"/>
                  </a:lnTo>
                  <a:cubicBezTo>
                    <a:pt x="16564" y="17337"/>
                    <a:pt x="16486" y="17370"/>
                    <a:pt x="16417" y="17401"/>
                  </a:cubicBezTo>
                  <a:cubicBezTo>
                    <a:pt x="16363" y="17424"/>
                    <a:pt x="16312" y="17445"/>
                    <a:pt x="16279" y="17445"/>
                  </a:cubicBezTo>
                  <a:cubicBezTo>
                    <a:pt x="16133" y="17445"/>
                    <a:pt x="16016" y="17334"/>
                    <a:pt x="16016" y="17198"/>
                  </a:cubicBezTo>
                  <a:cubicBezTo>
                    <a:pt x="16016" y="17063"/>
                    <a:pt x="16133" y="16953"/>
                    <a:pt x="16279" y="16953"/>
                  </a:cubicBezTo>
                  <a:close/>
                  <a:moveTo>
                    <a:pt x="17041" y="16953"/>
                  </a:moveTo>
                  <a:cubicBezTo>
                    <a:pt x="17187" y="16953"/>
                    <a:pt x="17304" y="17062"/>
                    <a:pt x="17304" y="17198"/>
                  </a:cubicBezTo>
                  <a:cubicBezTo>
                    <a:pt x="17303" y="17334"/>
                    <a:pt x="17184" y="17445"/>
                    <a:pt x="17040" y="17445"/>
                  </a:cubicBezTo>
                  <a:cubicBezTo>
                    <a:pt x="17009" y="17445"/>
                    <a:pt x="16957" y="17423"/>
                    <a:pt x="16903" y="17401"/>
                  </a:cubicBezTo>
                  <a:cubicBezTo>
                    <a:pt x="16835" y="17371"/>
                    <a:pt x="16757" y="17338"/>
                    <a:pt x="16683" y="17332"/>
                  </a:cubicBezTo>
                  <a:lnTo>
                    <a:pt x="16683" y="17198"/>
                  </a:lnTo>
                  <a:lnTo>
                    <a:pt x="16683" y="17065"/>
                  </a:lnTo>
                  <a:cubicBezTo>
                    <a:pt x="16757" y="17059"/>
                    <a:pt x="16834" y="17027"/>
                    <a:pt x="16903" y="16997"/>
                  </a:cubicBezTo>
                  <a:cubicBezTo>
                    <a:pt x="16957" y="16974"/>
                    <a:pt x="17009" y="16953"/>
                    <a:pt x="17041" y="16953"/>
                  </a:cubicBezTo>
                  <a:close/>
                  <a:moveTo>
                    <a:pt x="17739" y="16953"/>
                  </a:moveTo>
                  <a:cubicBezTo>
                    <a:pt x="17770" y="16953"/>
                    <a:pt x="17822" y="16975"/>
                    <a:pt x="17878" y="16997"/>
                  </a:cubicBezTo>
                  <a:cubicBezTo>
                    <a:pt x="17946" y="17026"/>
                    <a:pt x="18024" y="17059"/>
                    <a:pt x="18098" y="17065"/>
                  </a:cubicBezTo>
                  <a:lnTo>
                    <a:pt x="18098" y="17332"/>
                  </a:lnTo>
                  <a:cubicBezTo>
                    <a:pt x="18024" y="17338"/>
                    <a:pt x="17946" y="17370"/>
                    <a:pt x="17878" y="17401"/>
                  </a:cubicBezTo>
                  <a:cubicBezTo>
                    <a:pt x="17823" y="17424"/>
                    <a:pt x="17772" y="17445"/>
                    <a:pt x="17739" y="17445"/>
                  </a:cubicBezTo>
                  <a:cubicBezTo>
                    <a:pt x="17594" y="17445"/>
                    <a:pt x="17477" y="17334"/>
                    <a:pt x="17477" y="17198"/>
                  </a:cubicBezTo>
                  <a:cubicBezTo>
                    <a:pt x="17477" y="17063"/>
                    <a:pt x="17594" y="16953"/>
                    <a:pt x="17739" y="16953"/>
                  </a:cubicBezTo>
                  <a:close/>
                  <a:moveTo>
                    <a:pt x="18501" y="16953"/>
                  </a:moveTo>
                  <a:cubicBezTo>
                    <a:pt x="18646" y="16953"/>
                    <a:pt x="18763" y="17062"/>
                    <a:pt x="18763" y="17198"/>
                  </a:cubicBezTo>
                  <a:cubicBezTo>
                    <a:pt x="18764" y="17334"/>
                    <a:pt x="18646" y="17445"/>
                    <a:pt x="18501" y="17445"/>
                  </a:cubicBezTo>
                  <a:cubicBezTo>
                    <a:pt x="18469" y="17445"/>
                    <a:pt x="18418" y="17423"/>
                    <a:pt x="18364" y="17401"/>
                  </a:cubicBezTo>
                  <a:cubicBezTo>
                    <a:pt x="18295" y="17371"/>
                    <a:pt x="18217" y="17338"/>
                    <a:pt x="18143" y="17332"/>
                  </a:cubicBezTo>
                  <a:lnTo>
                    <a:pt x="18143" y="17065"/>
                  </a:lnTo>
                  <a:cubicBezTo>
                    <a:pt x="18217" y="17060"/>
                    <a:pt x="18295" y="17027"/>
                    <a:pt x="18364" y="16997"/>
                  </a:cubicBezTo>
                  <a:cubicBezTo>
                    <a:pt x="18418" y="16974"/>
                    <a:pt x="18469" y="16953"/>
                    <a:pt x="18501" y="16953"/>
                  </a:cubicBezTo>
                  <a:close/>
                  <a:moveTo>
                    <a:pt x="19201" y="16953"/>
                  </a:moveTo>
                  <a:cubicBezTo>
                    <a:pt x="19233" y="16953"/>
                    <a:pt x="19283" y="16975"/>
                    <a:pt x="19339" y="16997"/>
                  </a:cubicBezTo>
                  <a:cubicBezTo>
                    <a:pt x="19408" y="17026"/>
                    <a:pt x="19486" y="17059"/>
                    <a:pt x="19560" y="17065"/>
                  </a:cubicBezTo>
                  <a:lnTo>
                    <a:pt x="19560" y="17332"/>
                  </a:lnTo>
                  <a:cubicBezTo>
                    <a:pt x="19486" y="17338"/>
                    <a:pt x="19408" y="17370"/>
                    <a:pt x="19339" y="17401"/>
                  </a:cubicBezTo>
                  <a:cubicBezTo>
                    <a:pt x="19285" y="17424"/>
                    <a:pt x="19234" y="17445"/>
                    <a:pt x="19201" y="17445"/>
                  </a:cubicBezTo>
                  <a:cubicBezTo>
                    <a:pt x="19056" y="17445"/>
                    <a:pt x="18938" y="17334"/>
                    <a:pt x="18938" y="17198"/>
                  </a:cubicBezTo>
                  <a:cubicBezTo>
                    <a:pt x="18938" y="17063"/>
                    <a:pt x="19056" y="16953"/>
                    <a:pt x="19201" y="16953"/>
                  </a:cubicBezTo>
                  <a:close/>
                  <a:moveTo>
                    <a:pt x="19941" y="16955"/>
                  </a:moveTo>
                  <a:cubicBezTo>
                    <a:pt x="20013" y="16990"/>
                    <a:pt x="20088" y="17022"/>
                    <a:pt x="20166" y="17045"/>
                  </a:cubicBezTo>
                  <a:cubicBezTo>
                    <a:pt x="20202" y="17089"/>
                    <a:pt x="20222" y="17141"/>
                    <a:pt x="20225" y="17197"/>
                  </a:cubicBezTo>
                  <a:cubicBezTo>
                    <a:pt x="20228" y="17264"/>
                    <a:pt x="20200" y="17327"/>
                    <a:pt x="20149" y="17372"/>
                  </a:cubicBezTo>
                  <a:cubicBezTo>
                    <a:pt x="20099" y="17419"/>
                    <a:pt x="20033" y="17445"/>
                    <a:pt x="19962" y="17445"/>
                  </a:cubicBezTo>
                  <a:cubicBezTo>
                    <a:pt x="19931" y="17445"/>
                    <a:pt x="19880" y="17423"/>
                    <a:pt x="19824" y="17401"/>
                  </a:cubicBezTo>
                  <a:cubicBezTo>
                    <a:pt x="19756" y="17371"/>
                    <a:pt x="19678" y="17338"/>
                    <a:pt x="19604" y="17332"/>
                  </a:cubicBezTo>
                  <a:lnTo>
                    <a:pt x="19604" y="17065"/>
                  </a:lnTo>
                  <a:cubicBezTo>
                    <a:pt x="19678" y="17060"/>
                    <a:pt x="19756" y="17027"/>
                    <a:pt x="19824" y="16997"/>
                  </a:cubicBezTo>
                  <a:cubicBezTo>
                    <a:pt x="19868" y="16979"/>
                    <a:pt x="19910" y="16961"/>
                    <a:pt x="19941" y="16955"/>
                  </a:cubicBezTo>
                  <a:close/>
                  <a:moveTo>
                    <a:pt x="14514" y="17360"/>
                  </a:moveTo>
                  <a:lnTo>
                    <a:pt x="14514" y="17360"/>
                  </a:lnTo>
                  <a:cubicBezTo>
                    <a:pt x="14534" y="17361"/>
                    <a:pt x="14551" y="17365"/>
                    <a:pt x="14570" y="17369"/>
                  </a:cubicBezTo>
                  <a:cubicBezTo>
                    <a:pt x="14599" y="17407"/>
                    <a:pt x="14639" y="17438"/>
                    <a:pt x="14683" y="17459"/>
                  </a:cubicBezTo>
                  <a:cubicBezTo>
                    <a:pt x="14681" y="17465"/>
                    <a:pt x="14678" y="17470"/>
                    <a:pt x="14678" y="17475"/>
                  </a:cubicBezTo>
                  <a:lnTo>
                    <a:pt x="14545" y="17470"/>
                  </a:lnTo>
                  <a:cubicBezTo>
                    <a:pt x="14541" y="17433"/>
                    <a:pt x="14526" y="17395"/>
                    <a:pt x="14514" y="17360"/>
                  </a:cubicBezTo>
                  <a:close/>
                  <a:moveTo>
                    <a:pt x="10178" y="16842"/>
                  </a:moveTo>
                  <a:lnTo>
                    <a:pt x="10178" y="17522"/>
                  </a:lnTo>
                  <a:lnTo>
                    <a:pt x="10143" y="17522"/>
                  </a:lnTo>
                  <a:lnTo>
                    <a:pt x="10143" y="16842"/>
                  </a:lnTo>
                  <a:close/>
                  <a:moveTo>
                    <a:pt x="10097" y="16843"/>
                  </a:moveTo>
                  <a:lnTo>
                    <a:pt x="10097" y="17523"/>
                  </a:lnTo>
                  <a:cubicBezTo>
                    <a:pt x="9949" y="17527"/>
                    <a:pt x="9806" y="17546"/>
                    <a:pt x="9668" y="17580"/>
                  </a:cubicBezTo>
                  <a:lnTo>
                    <a:pt x="9491" y="16922"/>
                  </a:lnTo>
                  <a:cubicBezTo>
                    <a:pt x="9686" y="16874"/>
                    <a:pt x="9889" y="16847"/>
                    <a:pt x="10097" y="16843"/>
                  </a:cubicBezTo>
                  <a:close/>
                  <a:moveTo>
                    <a:pt x="10224" y="16843"/>
                  </a:moveTo>
                  <a:cubicBezTo>
                    <a:pt x="10432" y="16848"/>
                    <a:pt x="10635" y="16874"/>
                    <a:pt x="10830" y="16922"/>
                  </a:cubicBezTo>
                  <a:lnTo>
                    <a:pt x="10654" y="17580"/>
                  </a:lnTo>
                  <a:cubicBezTo>
                    <a:pt x="10516" y="17546"/>
                    <a:pt x="10371" y="17528"/>
                    <a:pt x="10224" y="17523"/>
                  </a:cubicBezTo>
                  <a:lnTo>
                    <a:pt x="10224" y="16843"/>
                  </a:lnTo>
                  <a:close/>
                  <a:moveTo>
                    <a:pt x="9446" y="16932"/>
                  </a:moveTo>
                  <a:lnTo>
                    <a:pt x="9622" y="17589"/>
                  </a:lnTo>
                  <a:cubicBezTo>
                    <a:pt x="9611" y="17593"/>
                    <a:pt x="9600" y="17597"/>
                    <a:pt x="9589" y="17599"/>
                  </a:cubicBezTo>
                  <a:lnTo>
                    <a:pt x="9411" y="16942"/>
                  </a:lnTo>
                  <a:cubicBezTo>
                    <a:pt x="9424" y="16939"/>
                    <a:pt x="9435" y="16935"/>
                    <a:pt x="9446" y="16932"/>
                  </a:cubicBezTo>
                  <a:close/>
                  <a:moveTo>
                    <a:pt x="10875" y="16932"/>
                  </a:moveTo>
                  <a:cubicBezTo>
                    <a:pt x="10886" y="16935"/>
                    <a:pt x="10895" y="16938"/>
                    <a:pt x="10906" y="16940"/>
                  </a:cubicBezTo>
                  <a:lnTo>
                    <a:pt x="10909" y="16942"/>
                  </a:lnTo>
                  <a:lnTo>
                    <a:pt x="10733" y="17599"/>
                  </a:lnTo>
                  <a:cubicBezTo>
                    <a:pt x="10721" y="17597"/>
                    <a:pt x="10710" y="17593"/>
                    <a:pt x="10698" y="17591"/>
                  </a:cubicBezTo>
                  <a:lnTo>
                    <a:pt x="10875" y="16932"/>
                  </a:lnTo>
                  <a:close/>
                  <a:moveTo>
                    <a:pt x="13182" y="17402"/>
                  </a:moveTo>
                  <a:cubicBezTo>
                    <a:pt x="13218" y="17425"/>
                    <a:pt x="13263" y="17444"/>
                    <a:pt x="13308" y="17451"/>
                  </a:cubicBezTo>
                  <a:cubicBezTo>
                    <a:pt x="13318" y="17453"/>
                    <a:pt x="13328" y="17455"/>
                    <a:pt x="13340" y="17455"/>
                  </a:cubicBezTo>
                  <a:cubicBezTo>
                    <a:pt x="13349" y="17455"/>
                    <a:pt x="13360" y="17453"/>
                    <a:pt x="13370" y="17451"/>
                  </a:cubicBezTo>
                  <a:cubicBezTo>
                    <a:pt x="13386" y="17467"/>
                    <a:pt x="13402" y="17482"/>
                    <a:pt x="13408" y="17492"/>
                  </a:cubicBezTo>
                  <a:cubicBezTo>
                    <a:pt x="13427" y="17527"/>
                    <a:pt x="13432" y="17565"/>
                    <a:pt x="13419" y="17601"/>
                  </a:cubicBezTo>
                  <a:cubicBezTo>
                    <a:pt x="13408" y="17634"/>
                    <a:pt x="13386" y="17659"/>
                    <a:pt x="13357" y="17673"/>
                  </a:cubicBezTo>
                  <a:cubicBezTo>
                    <a:pt x="13339" y="17682"/>
                    <a:pt x="13320" y="17687"/>
                    <a:pt x="13301" y="17687"/>
                  </a:cubicBezTo>
                  <a:cubicBezTo>
                    <a:pt x="13250" y="17687"/>
                    <a:pt x="13206" y="17659"/>
                    <a:pt x="13182" y="17614"/>
                  </a:cubicBezTo>
                  <a:cubicBezTo>
                    <a:pt x="13175" y="17601"/>
                    <a:pt x="13172" y="17572"/>
                    <a:pt x="13170" y="17544"/>
                  </a:cubicBezTo>
                  <a:cubicBezTo>
                    <a:pt x="13166" y="17504"/>
                    <a:pt x="13162" y="17460"/>
                    <a:pt x="13147" y="17423"/>
                  </a:cubicBezTo>
                  <a:lnTo>
                    <a:pt x="13182" y="17402"/>
                  </a:lnTo>
                  <a:close/>
                  <a:moveTo>
                    <a:pt x="13423" y="17681"/>
                  </a:moveTo>
                  <a:cubicBezTo>
                    <a:pt x="13426" y="17689"/>
                    <a:pt x="13427" y="17696"/>
                    <a:pt x="13432" y="17703"/>
                  </a:cubicBezTo>
                  <a:cubicBezTo>
                    <a:pt x="13435" y="17710"/>
                    <a:pt x="13440" y="17718"/>
                    <a:pt x="13444" y="17724"/>
                  </a:cubicBezTo>
                  <a:cubicBezTo>
                    <a:pt x="13424" y="17728"/>
                    <a:pt x="13406" y="17731"/>
                    <a:pt x="13389" y="17739"/>
                  </a:cubicBezTo>
                  <a:cubicBezTo>
                    <a:pt x="13371" y="17749"/>
                    <a:pt x="13356" y="17759"/>
                    <a:pt x="13343" y="17772"/>
                  </a:cubicBezTo>
                  <a:cubicBezTo>
                    <a:pt x="13340" y="17766"/>
                    <a:pt x="13339" y="17757"/>
                    <a:pt x="13334" y="17751"/>
                  </a:cubicBezTo>
                  <a:cubicBezTo>
                    <a:pt x="13331" y="17745"/>
                    <a:pt x="13327" y="17738"/>
                    <a:pt x="13322" y="17731"/>
                  </a:cubicBezTo>
                  <a:cubicBezTo>
                    <a:pt x="13340" y="17729"/>
                    <a:pt x="13360" y="17724"/>
                    <a:pt x="13377" y="17715"/>
                  </a:cubicBezTo>
                  <a:cubicBezTo>
                    <a:pt x="13394" y="17707"/>
                    <a:pt x="13410" y="17694"/>
                    <a:pt x="13423" y="17681"/>
                  </a:cubicBezTo>
                  <a:close/>
                  <a:moveTo>
                    <a:pt x="9367" y="16954"/>
                  </a:moveTo>
                  <a:lnTo>
                    <a:pt x="9543" y="17612"/>
                  </a:lnTo>
                  <a:cubicBezTo>
                    <a:pt x="9404" y="17654"/>
                    <a:pt x="9269" y="17709"/>
                    <a:pt x="9143" y="17777"/>
                  </a:cubicBezTo>
                  <a:lnTo>
                    <a:pt x="8803" y="17188"/>
                  </a:lnTo>
                  <a:cubicBezTo>
                    <a:pt x="8981" y="17091"/>
                    <a:pt x="9169" y="17012"/>
                    <a:pt x="9367" y="16954"/>
                  </a:cubicBezTo>
                  <a:close/>
                  <a:moveTo>
                    <a:pt x="10953" y="16955"/>
                  </a:moveTo>
                  <a:cubicBezTo>
                    <a:pt x="11150" y="17013"/>
                    <a:pt x="11340" y="17092"/>
                    <a:pt x="11517" y="17190"/>
                  </a:cubicBezTo>
                  <a:lnTo>
                    <a:pt x="11177" y="17778"/>
                  </a:lnTo>
                  <a:cubicBezTo>
                    <a:pt x="11050" y="17710"/>
                    <a:pt x="10916" y="17655"/>
                    <a:pt x="10776" y="17613"/>
                  </a:cubicBezTo>
                  <a:lnTo>
                    <a:pt x="10953" y="16955"/>
                  </a:lnTo>
                  <a:close/>
                  <a:moveTo>
                    <a:pt x="8763" y="17211"/>
                  </a:moveTo>
                  <a:lnTo>
                    <a:pt x="9104" y="17801"/>
                  </a:lnTo>
                  <a:cubicBezTo>
                    <a:pt x="9093" y="17807"/>
                    <a:pt x="9082" y="17813"/>
                    <a:pt x="9073" y="17818"/>
                  </a:cubicBezTo>
                  <a:lnTo>
                    <a:pt x="8733" y="17228"/>
                  </a:lnTo>
                  <a:cubicBezTo>
                    <a:pt x="8744" y="17222"/>
                    <a:pt x="8752" y="17216"/>
                    <a:pt x="8763" y="17211"/>
                  </a:cubicBezTo>
                  <a:close/>
                  <a:moveTo>
                    <a:pt x="11558" y="17211"/>
                  </a:moveTo>
                  <a:cubicBezTo>
                    <a:pt x="11568" y="17216"/>
                    <a:pt x="11579" y="17222"/>
                    <a:pt x="11588" y="17228"/>
                  </a:cubicBezTo>
                  <a:lnTo>
                    <a:pt x="11246" y="17818"/>
                  </a:lnTo>
                  <a:cubicBezTo>
                    <a:pt x="11236" y="17811"/>
                    <a:pt x="11227" y="17806"/>
                    <a:pt x="11217" y="17800"/>
                  </a:cubicBezTo>
                  <a:lnTo>
                    <a:pt x="11558" y="17211"/>
                  </a:lnTo>
                  <a:close/>
                  <a:moveTo>
                    <a:pt x="14542" y="17515"/>
                  </a:moveTo>
                  <a:lnTo>
                    <a:pt x="14676" y="17519"/>
                  </a:lnTo>
                  <a:cubicBezTo>
                    <a:pt x="14679" y="17559"/>
                    <a:pt x="14697" y="17599"/>
                    <a:pt x="14711" y="17636"/>
                  </a:cubicBezTo>
                  <a:cubicBezTo>
                    <a:pt x="14723" y="17665"/>
                    <a:pt x="14735" y="17694"/>
                    <a:pt x="14735" y="17709"/>
                  </a:cubicBezTo>
                  <a:cubicBezTo>
                    <a:pt x="14734" y="17781"/>
                    <a:pt x="14674" y="17840"/>
                    <a:pt x="14604" y="17840"/>
                  </a:cubicBezTo>
                  <a:lnTo>
                    <a:pt x="14604" y="17863"/>
                  </a:lnTo>
                  <a:lnTo>
                    <a:pt x="14602" y="17840"/>
                  </a:lnTo>
                  <a:cubicBezTo>
                    <a:pt x="14568" y="17840"/>
                    <a:pt x="14537" y="17826"/>
                    <a:pt x="14514" y="17801"/>
                  </a:cubicBezTo>
                  <a:cubicBezTo>
                    <a:pt x="14488" y="17775"/>
                    <a:pt x="14474" y="17739"/>
                    <a:pt x="14474" y="17702"/>
                  </a:cubicBezTo>
                  <a:cubicBezTo>
                    <a:pt x="14474" y="17687"/>
                    <a:pt x="14488" y="17657"/>
                    <a:pt x="14501" y="17630"/>
                  </a:cubicBezTo>
                  <a:cubicBezTo>
                    <a:pt x="14519" y="17594"/>
                    <a:pt x="14536" y="17555"/>
                    <a:pt x="14542" y="17515"/>
                  </a:cubicBezTo>
                  <a:close/>
                  <a:moveTo>
                    <a:pt x="14546" y="17876"/>
                  </a:moveTo>
                  <a:lnTo>
                    <a:pt x="14546" y="17876"/>
                  </a:lnTo>
                  <a:cubicBezTo>
                    <a:pt x="14565" y="17883"/>
                    <a:pt x="14583" y="17887"/>
                    <a:pt x="14603" y="17888"/>
                  </a:cubicBezTo>
                  <a:lnTo>
                    <a:pt x="14605" y="17888"/>
                  </a:lnTo>
                  <a:cubicBezTo>
                    <a:pt x="14624" y="17888"/>
                    <a:pt x="14642" y="17884"/>
                    <a:pt x="14660" y="17878"/>
                  </a:cubicBezTo>
                  <a:lnTo>
                    <a:pt x="14660" y="17878"/>
                  </a:lnTo>
                  <a:cubicBezTo>
                    <a:pt x="14658" y="17887"/>
                    <a:pt x="14657" y="17894"/>
                    <a:pt x="14657" y="17903"/>
                  </a:cubicBezTo>
                  <a:cubicBezTo>
                    <a:pt x="14656" y="17909"/>
                    <a:pt x="14657" y="17917"/>
                    <a:pt x="14657" y="17926"/>
                  </a:cubicBezTo>
                  <a:cubicBezTo>
                    <a:pt x="14639" y="17920"/>
                    <a:pt x="14619" y="17914"/>
                    <a:pt x="14598" y="17914"/>
                  </a:cubicBezTo>
                  <a:cubicBezTo>
                    <a:pt x="14579" y="17914"/>
                    <a:pt x="14561" y="17919"/>
                    <a:pt x="14545" y="17924"/>
                  </a:cubicBezTo>
                  <a:cubicBezTo>
                    <a:pt x="14546" y="17915"/>
                    <a:pt x="14547" y="17908"/>
                    <a:pt x="14547" y="17900"/>
                  </a:cubicBezTo>
                  <a:cubicBezTo>
                    <a:pt x="14547" y="17892"/>
                    <a:pt x="14546" y="17884"/>
                    <a:pt x="14546" y="17876"/>
                  </a:cubicBezTo>
                  <a:close/>
                  <a:moveTo>
                    <a:pt x="13461" y="17767"/>
                  </a:moveTo>
                  <a:cubicBezTo>
                    <a:pt x="13513" y="17767"/>
                    <a:pt x="13561" y="17799"/>
                    <a:pt x="13583" y="17850"/>
                  </a:cubicBezTo>
                  <a:cubicBezTo>
                    <a:pt x="13591" y="17866"/>
                    <a:pt x="13591" y="17898"/>
                    <a:pt x="13591" y="17931"/>
                  </a:cubicBezTo>
                  <a:cubicBezTo>
                    <a:pt x="13591" y="17970"/>
                    <a:pt x="13591" y="18013"/>
                    <a:pt x="13600" y="18050"/>
                  </a:cubicBezTo>
                  <a:lnTo>
                    <a:pt x="13558" y="18068"/>
                  </a:lnTo>
                  <a:lnTo>
                    <a:pt x="13476" y="18100"/>
                  </a:lnTo>
                  <a:cubicBezTo>
                    <a:pt x="13456" y="18064"/>
                    <a:pt x="13423" y="18035"/>
                    <a:pt x="13394" y="18007"/>
                  </a:cubicBezTo>
                  <a:cubicBezTo>
                    <a:pt x="13372" y="17987"/>
                    <a:pt x="13351" y="17967"/>
                    <a:pt x="13346" y="17954"/>
                  </a:cubicBezTo>
                  <a:cubicBezTo>
                    <a:pt x="13317" y="17887"/>
                    <a:pt x="13344" y="17810"/>
                    <a:pt x="13408" y="17778"/>
                  </a:cubicBezTo>
                  <a:cubicBezTo>
                    <a:pt x="13424" y="17771"/>
                    <a:pt x="13443" y="17767"/>
                    <a:pt x="13461" y="17767"/>
                  </a:cubicBezTo>
                  <a:close/>
                  <a:moveTo>
                    <a:pt x="1196" y="17788"/>
                  </a:moveTo>
                  <a:lnTo>
                    <a:pt x="1196" y="18103"/>
                  </a:lnTo>
                  <a:lnTo>
                    <a:pt x="1017" y="18103"/>
                  </a:lnTo>
                  <a:lnTo>
                    <a:pt x="1017" y="17788"/>
                  </a:lnTo>
                  <a:close/>
                  <a:moveTo>
                    <a:pt x="2317" y="17788"/>
                  </a:moveTo>
                  <a:lnTo>
                    <a:pt x="2317" y="18103"/>
                  </a:lnTo>
                  <a:lnTo>
                    <a:pt x="2138" y="18103"/>
                  </a:lnTo>
                  <a:lnTo>
                    <a:pt x="2138" y="17788"/>
                  </a:lnTo>
                  <a:close/>
                  <a:moveTo>
                    <a:pt x="5902" y="17788"/>
                  </a:moveTo>
                  <a:lnTo>
                    <a:pt x="5902" y="18103"/>
                  </a:lnTo>
                  <a:lnTo>
                    <a:pt x="5722" y="18103"/>
                  </a:lnTo>
                  <a:lnTo>
                    <a:pt x="5722" y="17788"/>
                  </a:lnTo>
                  <a:close/>
                  <a:moveTo>
                    <a:pt x="7021" y="17788"/>
                  </a:moveTo>
                  <a:lnTo>
                    <a:pt x="7021" y="18103"/>
                  </a:lnTo>
                  <a:lnTo>
                    <a:pt x="6841" y="18103"/>
                  </a:lnTo>
                  <a:lnTo>
                    <a:pt x="6841" y="17788"/>
                  </a:lnTo>
                  <a:close/>
                  <a:moveTo>
                    <a:pt x="8693" y="17251"/>
                  </a:moveTo>
                  <a:lnTo>
                    <a:pt x="9034" y="17840"/>
                  </a:lnTo>
                  <a:cubicBezTo>
                    <a:pt x="8910" y="17917"/>
                    <a:pt x="8795" y="18005"/>
                    <a:pt x="8689" y="18105"/>
                  </a:cubicBezTo>
                  <a:lnTo>
                    <a:pt x="8209" y="17624"/>
                  </a:lnTo>
                  <a:cubicBezTo>
                    <a:pt x="8357" y="17483"/>
                    <a:pt x="8519" y="17359"/>
                    <a:pt x="8693" y="17251"/>
                  </a:cubicBezTo>
                  <a:close/>
                  <a:moveTo>
                    <a:pt x="11626" y="17251"/>
                  </a:moveTo>
                  <a:cubicBezTo>
                    <a:pt x="11802" y="17359"/>
                    <a:pt x="11962" y="17483"/>
                    <a:pt x="12110" y="17624"/>
                  </a:cubicBezTo>
                  <a:lnTo>
                    <a:pt x="11629" y="18105"/>
                  </a:lnTo>
                  <a:cubicBezTo>
                    <a:pt x="11524" y="18007"/>
                    <a:pt x="11409" y="17917"/>
                    <a:pt x="11285" y="17840"/>
                  </a:cubicBezTo>
                  <a:lnTo>
                    <a:pt x="11626" y="17251"/>
                  </a:lnTo>
                  <a:close/>
                  <a:moveTo>
                    <a:pt x="8176" y="17656"/>
                  </a:moveTo>
                  <a:lnTo>
                    <a:pt x="8656" y="18137"/>
                  </a:lnTo>
                  <a:lnTo>
                    <a:pt x="8631" y="18162"/>
                  </a:lnTo>
                  <a:lnTo>
                    <a:pt x="8150" y="17681"/>
                  </a:lnTo>
                  <a:lnTo>
                    <a:pt x="8176" y="17656"/>
                  </a:lnTo>
                  <a:close/>
                  <a:moveTo>
                    <a:pt x="12145" y="17656"/>
                  </a:moveTo>
                  <a:lnTo>
                    <a:pt x="12169" y="17681"/>
                  </a:lnTo>
                  <a:lnTo>
                    <a:pt x="11688" y="18162"/>
                  </a:lnTo>
                  <a:lnTo>
                    <a:pt x="11663" y="18137"/>
                  </a:lnTo>
                  <a:lnTo>
                    <a:pt x="12145" y="17656"/>
                  </a:lnTo>
                  <a:close/>
                  <a:moveTo>
                    <a:pt x="5838" y="16754"/>
                  </a:moveTo>
                  <a:lnTo>
                    <a:pt x="5838" y="17019"/>
                  </a:lnTo>
                  <a:lnTo>
                    <a:pt x="5676" y="17019"/>
                  </a:lnTo>
                  <a:lnTo>
                    <a:pt x="5676" y="17021"/>
                  </a:lnTo>
                  <a:lnTo>
                    <a:pt x="5676" y="17427"/>
                  </a:lnTo>
                  <a:lnTo>
                    <a:pt x="5838" y="17427"/>
                  </a:lnTo>
                  <a:lnTo>
                    <a:pt x="5838" y="17741"/>
                  </a:lnTo>
                  <a:lnTo>
                    <a:pt x="5676" y="17741"/>
                  </a:lnTo>
                  <a:lnTo>
                    <a:pt x="5676" y="18147"/>
                  </a:lnTo>
                  <a:lnTo>
                    <a:pt x="5838" y="18147"/>
                  </a:lnTo>
                  <a:lnTo>
                    <a:pt x="5838" y="18201"/>
                  </a:lnTo>
                  <a:lnTo>
                    <a:pt x="5198" y="18201"/>
                  </a:lnTo>
                  <a:lnTo>
                    <a:pt x="5198" y="16754"/>
                  </a:lnTo>
                  <a:close/>
                  <a:moveTo>
                    <a:pt x="2839" y="16757"/>
                  </a:moveTo>
                  <a:lnTo>
                    <a:pt x="2839" y="18204"/>
                  </a:lnTo>
                  <a:lnTo>
                    <a:pt x="2200" y="18204"/>
                  </a:lnTo>
                  <a:lnTo>
                    <a:pt x="2200" y="18149"/>
                  </a:lnTo>
                  <a:lnTo>
                    <a:pt x="2362" y="18149"/>
                  </a:lnTo>
                  <a:lnTo>
                    <a:pt x="2362" y="17743"/>
                  </a:lnTo>
                  <a:lnTo>
                    <a:pt x="2200" y="17743"/>
                  </a:lnTo>
                  <a:lnTo>
                    <a:pt x="2200" y="17428"/>
                  </a:lnTo>
                  <a:lnTo>
                    <a:pt x="2362" y="17428"/>
                  </a:lnTo>
                  <a:lnTo>
                    <a:pt x="2362" y="17022"/>
                  </a:lnTo>
                  <a:lnTo>
                    <a:pt x="2200" y="17022"/>
                  </a:lnTo>
                  <a:lnTo>
                    <a:pt x="2200" y="16757"/>
                  </a:lnTo>
                  <a:close/>
                  <a:moveTo>
                    <a:pt x="10882" y="16757"/>
                  </a:moveTo>
                  <a:lnTo>
                    <a:pt x="10882" y="16887"/>
                  </a:lnTo>
                  <a:cubicBezTo>
                    <a:pt x="10879" y="16887"/>
                    <a:pt x="10877" y="16886"/>
                    <a:pt x="10875" y="16886"/>
                  </a:cubicBezTo>
                  <a:cubicBezTo>
                    <a:pt x="10871" y="16885"/>
                    <a:pt x="10869" y="16884"/>
                    <a:pt x="10865" y="16884"/>
                  </a:cubicBezTo>
                  <a:lnTo>
                    <a:pt x="10843" y="16879"/>
                  </a:lnTo>
                  <a:lnTo>
                    <a:pt x="10843" y="16880"/>
                  </a:lnTo>
                  <a:cubicBezTo>
                    <a:pt x="10638" y="16829"/>
                    <a:pt x="10424" y="16802"/>
                    <a:pt x="10206" y="16798"/>
                  </a:cubicBezTo>
                  <a:lnTo>
                    <a:pt x="10117" y="16798"/>
                  </a:lnTo>
                  <a:cubicBezTo>
                    <a:pt x="9899" y="16802"/>
                    <a:pt x="9685" y="16829"/>
                    <a:pt x="9480" y="16880"/>
                  </a:cubicBezTo>
                  <a:lnTo>
                    <a:pt x="9480" y="16879"/>
                  </a:lnTo>
                  <a:lnTo>
                    <a:pt x="9458" y="16884"/>
                  </a:lnTo>
                  <a:cubicBezTo>
                    <a:pt x="9454" y="16885"/>
                    <a:pt x="9452" y="16885"/>
                    <a:pt x="9447" y="16886"/>
                  </a:cubicBezTo>
                  <a:cubicBezTo>
                    <a:pt x="9443" y="16887"/>
                    <a:pt x="9440" y="16889"/>
                    <a:pt x="9436" y="16889"/>
                  </a:cubicBezTo>
                  <a:cubicBezTo>
                    <a:pt x="9420" y="16892"/>
                    <a:pt x="9404" y="16897"/>
                    <a:pt x="9388" y="16902"/>
                  </a:cubicBezTo>
                  <a:lnTo>
                    <a:pt x="9357" y="16911"/>
                  </a:lnTo>
                  <a:cubicBezTo>
                    <a:pt x="9155" y="16970"/>
                    <a:pt x="8961" y="17051"/>
                    <a:pt x="8781" y="17150"/>
                  </a:cubicBezTo>
                  <a:lnTo>
                    <a:pt x="8781" y="17149"/>
                  </a:lnTo>
                  <a:lnTo>
                    <a:pt x="8761" y="17159"/>
                  </a:lnTo>
                  <a:cubicBezTo>
                    <a:pt x="8737" y="17172"/>
                    <a:pt x="8713" y="17186"/>
                    <a:pt x="8689" y="17200"/>
                  </a:cubicBezTo>
                  <a:lnTo>
                    <a:pt x="8670" y="17212"/>
                  </a:lnTo>
                  <a:lnTo>
                    <a:pt x="8670" y="17213"/>
                  </a:lnTo>
                  <a:cubicBezTo>
                    <a:pt x="8492" y="17322"/>
                    <a:pt x="8327" y="17450"/>
                    <a:pt x="8177" y="17594"/>
                  </a:cubicBezTo>
                  <a:lnTo>
                    <a:pt x="8176" y="17593"/>
                  </a:lnTo>
                  <a:lnTo>
                    <a:pt x="8160" y="17608"/>
                  </a:lnTo>
                  <a:cubicBezTo>
                    <a:pt x="8140" y="17627"/>
                    <a:pt x="8120" y="17646"/>
                    <a:pt x="8102" y="17666"/>
                  </a:cubicBezTo>
                  <a:lnTo>
                    <a:pt x="8086" y="17682"/>
                  </a:lnTo>
                  <a:lnTo>
                    <a:pt x="8087" y="17683"/>
                  </a:lnTo>
                  <a:cubicBezTo>
                    <a:pt x="7944" y="17834"/>
                    <a:pt x="7816" y="17999"/>
                    <a:pt x="7706" y="18177"/>
                  </a:cubicBezTo>
                  <a:lnTo>
                    <a:pt x="7695" y="18197"/>
                  </a:lnTo>
                  <a:cubicBezTo>
                    <a:pt x="7693" y="18199"/>
                    <a:pt x="7691" y="18202"/>
                    <a:pt x="7689" y="18204"/>
                  </a:cubicBezTo>
                  <a:lnTo>
                    <a:pt x="6904" y="18204"/>
                  </a:lnTo>
                  <a:lnTo>
                    <a:pt x="6904" y="18149"/>
                  </a:lnTo>
                  <a:lnTo>
                    <a:pt x="7066" y="18149"/>
                  </a:lnTo>
                  <a:lnTo>
                    <a:pt x="7066" y="17743"/>
                  </a:lnTo>
                  <a:lnTo>
                    <a:pt x="6905" y="17743"/>
                  </a:lnTo>
                  <a:lnTo>
                    <a:pt x="6905" y="17428"/>
                  </a:lnTo>
                  <a:lnTo>
                    <a:pt x="7066" y="17428"/>
                  </a:lnTo>
                  <a:lnTo>
                    <a:pt x="7066" y="17022"/>
                  </a:lnTo>
                  <a:lnTo>
                    <a:pt x="6905" y="17022"/>
                  </a:lnTo>
                  <a:lnTo>
                    <a:pt x="6905" y="16757"/>
                  </a:lnTo>
                  <a:close/>
                  <a:moveTo>
                    <a:pt x="14600" y="17959"/>
                  </a:moveTo>
                  <a:cubicBezTo>
                    <a:pt x="14672" y="17961"/>
                    <a:pt x="14729" y="18021"/>
                    <a:pt x="14729" y="18095"/>
                  </a:cubicBezTo>
                  <a:cubicBezTo>
                    <a:pt x="14729" y="18110"/>
                    <a:pt x="14716" y="18139"/>
                    <a:pt x="14704" y="18165"/>
                  </a:cubicBezTo>
                  <a:cubicBezTo>
                    <a:pt x="14689" y="18201"/>
                    <a:pt x="14672" y="18241"/>
                    <a:pt x="14666" y="18280"/>
                  </a:cubicBezTo>
                  <a:lnTo>
                    <a:pt x="14534" y="18283"/>
                  </a:lnTo>
                  <a:cubicBezTo>
                    <a:pt x="14528" y="18244"/>
                    <a:pt x="14510" y="18204"/>
                    <a:pt x="14495" y="18168"/>
                  </a:cubicBezTo>
                  <a:cubicBezTo>
                    <a:pt x="14483" y="18140"/>
                    <a:pt x="14470" y="18110"/>
                    <a:pt x="14470" y="18094"/>
                  </a:cubicBezTo>
                  <a:cubicBezTo>
                    <a:pt x="14470" y="18020"/>
                    <a:pt x="14528" y="17959"/>
                    <a:pt x="14600" y="17959"/>
                  </a:cubicBezTo>
                  <a:close/>
                  <a:moveTo>
                    <a:pt x="13617" y="18095"/>
                  </a:moveTo>
                  <a:cubicBezTo>
                    <a:pt x="13635" y="18129"/>
                    <a:pt x="13666" y="18161"/>
                    <a:pt x="13692" y="18188"/>
                  </a:cubicBezTo>
                  <a:cubicBezTo>
                    <a:pt x="13714" y="18213"/>
                    <a:pt x="13737" y="18237"/>
                    <a:pt x="13744" y="18253"/>
                  </a:cubicBezTo>
                  <a:cubicBezTo>
                    <a:pt x="13755" y="18289"/>
                    <a:pt x="13753" y="18329"/>
                    <a:pt x="13735" y="18361"/>
                  </a:cubicBezTo>
                  <a:cubicBezTo>
                    <a:pt x="13719" y="18392"/>
                    <a:pt x="13695" y="18414"/>
                    <a:pt x="13664" y="18424"/>
                  </a:cubicBezTo>
                  <a:cubicBezTo>
                    <a:pt x="13651" y="18427"/>
                    <a:pt x="13639" y="18429"/>
                    <a:pt x="13626" y="18429"/>
                  </a:cubicBezTo>
                  <a:cubicBezTo>
                    <a:pt x="13571" y="18429"/>
                    <a:pt x="13517" y="18392"/>
                    <a:pt x="13498" y="18337"/>
                  </a:cubicBezTo>
                  <a:cubicBezTo>
                    <a:pt x="13493" y="18325"/>
                    <a:pt x="13496" y="18295"/>
                    <a:pt x="13497" y="18268"/>
                  </a:cubicBezTo>
                  <a:cubicBezTo>
                    <a:pt x="13500" y="18229"/>
                    <a:pt x="13502" y="18183"/>
                    <a:pt x="13493" y="18144"/>
                  </a:cubicBezTo>
                  <a:lnTo>
                    <a:pt x="13617" y="18095"/>
                  </a:lnTo>
                  <a:close/>
                  <a:moveTo>
                    <a:pt x="13728" y="18442"/>
                  </a:moveTo>
                  <a:cubicBezTo>
                    <a:pt x="13729" y="18450"/>
                    <a:pt x="13730" y="18457"/>
                    <a:pt x="13733" y="18465"/>
                  </a:cubicBezTo>
                  <a:cubicBezTo>
                    <a:pt x="13735" y="18473"/>
                    <a:pt x="13739" y="18480"/>
                    <a:pt x="13742" y="18488"/>
                  </a:cubicBezTo>
                  <a:cubicBezTo>
                    <a:pt x="13738" y="18485"/>
                    <a:pt x="13735" y="18485"/>
                    <a:pt x="13732" y="18485"/>
                  </a:cubicBezTo>
                  <a:cubicBezTo>
                    <a:pt x="13715" y="18485"/>
                    <a:pt x="13698" y="18488"/>
                    <a:pt x="13684" y="18492"/>
                  </a:cubicBezTo>
                  <a:cubicBezTo>
                    <a:pt x="13666" y="18497"/>
                    <a:pt x="13649" y="18506"/>
                    <a:pt x="13633" y="18519"/>
                  </a:cubicBezTo>
                  <a:cubicBezTo>
                    <a:pt x="13631" y="18510"/>
                    <a:pt x="13630" y="18503"/>
                    <a:pt x="13629" y="18495"/>
                  </a:cubicBezTo>
                  <a:cubicBezTo>
                    <a:pt x="13627" y="18488"/>
                    <a:pt x="13622" y="18482"/>
                    <a:pt x="13619" y="18474"/>
                  </a:cubicBezTo>
                  <a:lnTo>
                    <a:pt x="13619" y="18474"/>
                  </a:lnTo>
                  <a:cubicBezTo>
                    <a:pt x="13621" y="18474"/>
                    <a:pt x="13623" y="18476"/>
                    <a:pt x="13624" y="18476"/>
                  </a:cubicBezTo>
                  <a:cubicBezTo>
                    <a:pt x="13641" y="18476"/>
                    <a:pt x="13659" y="18473"/>
                    <a:pt x="13676" y="18468"/>
                  </a:cubicBezTo>
                  <a:cubicBezTo>
                    <a:pt x="13694" y="18463"/>
                    <a:pt x="13712" y="18453"/>
                    <a:pt x="13728" y="18442"/>
                  </a:cubicBezTo>
                  <a:close/>
                  <a:moveTo>
                    <a:pt x="12201" y="17715"/>
                  </a:moveTo>
                  <a:cubicBezTo>
                    <a:pt x="12342" y="17863"/>
                    <a:pt x="12468" y="18025"/>
                    <a:pt x="12574" y="18199"/>
                  </a:cubicBezTo>
                  <a:lnTo>
                    <a:pt x="11985" y="18540"/>
                  </a:lnTo>
                  <a:cubicBezTo>
                    <a:pt x="11909" y="18415"/>
                    <a:pt x="11820" y="18300"/>
                    <a:pt x="11720" y="18195"/>
                  </a:cubicBezTo>
                  <a:lnTo>
                    <a:pt x="12201" y="17715"/>
                  </a:lnTo>
                  <a:close/>
                  <a:moveTo>
                    <a:pt x="8120" y="17715"/>
                  </a:moveTo>
                  <a:lnTo>
                    <a:pt x="8601" y="18196"/>
                  </a:lnTo>
                  <a:cubicBezTo>
                    <a:pt x="8502" y="18301"/>
                    <a:pt x="8413" y="18416"/>
                    <a:pt x="8336" y="18541"/>
                  </a:cubicBezTo>
                  <a:lnTo>
                    <a:pt x="7747" y="18199"/>
                  </a:lnTo>
                  <a:cubicBezTo>
                    <a:pt x="7854" y="18024"/>
                    <a:pt x="7979" y="17863"/>
                    <a:pt x="8120" y="17715"/>
                  </a:cubicBezTo>
                  <a:close/>
                  <a:moveTo>
                    <a:pt x="7723" y="18237"/>
                  </a:moveTo>
                  <a:lnTo>
                    <a:pt x="8314" y="18578"/>
                  </a:lnTo>
                  <a:cubicBezTo>
                    <a:pt x="8307" y="18588"/>
                    <a:pt x="8302" y="18598"/>
                    <a:pt x="8297" y="18608"/>
                  </a:cubicBezTo>
                  <a:lnTo>
                    <a:pt x="7706" y="18268"/>
                  </a:lnTo>
                  <a:cubicBezTo>
                    <a:pt x="7712" y="18258"/>
                    <a:pt x="7717" y="18248"/>
                    <a:pt x="7723" y="18237"/>
                  </a:cubicBezTo>
                  <a:close/>
                  <a:moveTo>
                    <a:pt x="12598" y="18237"/>
                  </a:moveTo>
                  <a:cubicBezTo>
                    <a:pt x="12605" y="18248"/>
                    <a:pt x="12610" y="18258"/>
                    <a:pt x="12615" y="18268"/>
                  </a:cubicBezTo>
                  <a:lnTo>
                    <a:pt x="12025" y="18608"/>
                  </a:lnTo>
                  <a:cubicBezTo>
                    <a:pt x="12019" y="18598"/>
                    <a:pt x="12013" y="18587"/>
                    <a:pt x="12008" y="18578"/>
                  </a:cubicBezTo>
                  <a:lnTo>
                    <a:pt x="12598" y="18237"/>
                  </a:lnTo>
                  <a:close/>
                  <a:moveTo>
                    <a:pt x="14671" y="18326"/>
                  </a:moveTo>
                  <a:cubicBezTo>
                    <a:pt x="14676" y="18366"/>
                    <a:pt x="14695" y="18406"/>
                    <a:pt x="14711" y="18442"/>
                  </a:cubicBezTo>
                  <a:cubicBezTo>
                    <a:pt x="14723" y="18468"/>
                    <a:pt x="14736" y="18495"/>
                    <a:pt x="14737" y="18511"/>
                  </a:cubicBezTo>
                  <a:cubicBezTo>
                    <a:pt x="14737" y="18587"/>
                    <a:pt x="14682" y="18648"/>
                    <a:pt x="14611" y="18651"/>
                  </a:cubicBezTo>
                  <a:lnTo>
                    <a:pt x="14605" y="18651"/>
                  </a:lnTo>
                  <a:cubicBezTo>
                    <a:pt x="14536" y="18651"/>
                    <a:pt x="14479" y="18593"/>
                    <a:pt x="14478" y="18520"/>
                  </a:cubicBezTo>
                  <a:cubicBezTo>
                    <a:pt x="14478" y="18504"/>
                    <a:pt x="14489" y="18473"/>
                    <a:pt x="14501" y="18445"/>
                  </a:cubicBezTo>
                  <a:cubicBezTo>
                    <a:pt x="14516" y="18409"/>
                    <a:pt x="14531" y="18368"/>
                    <a:pt x="14537" y="18329"/>
                  </a:cubicBezTo>
                  <a:lnTo>
                    <a:pt x="14603" y="18327"/>
                  </a:lnTo>
                  <a:lnTo>
                    <a:pt x="14671" y="18326"/>
                  </a:lnTo>
                  <a:close/>
                  <a:moveTo>
                    <a:pt x="7664" y="18248"/>
                  </a:moveTo>
                  <a:cubicBezTo>
                    <a:pt x="7661" y="18253"/>
                    <a:pt x="7658" y="18260"/>
                    <a:pt x="7655" y="18265"/>
                  </a:cubicBezTo>
                  <a:lnTo>
                    <a:pt x="7644" y="18284"/>
                  </a:lnTo>
                  <a:cubicBezTo>
                    <a:pt x="7573" y="18414"/>
                    <a:pt x="7512" y="18548"/>
                    <a:pt x="7461" y="18687"/>
                  </a:cubicBezTo>
                  <a:lnTo>
                    <a:pt x="7067" y="18687"/>
                  </a:lnTo>
                  <a:lnTo>
                    <a:pt x="7067" y="18463"/>
                  </a:lnTo>
                  <a:lnTo>
                    <a:pt x="6905" y="18463"/>
                  </a:lnTo>
                  <a:lnTo>
                    <a:pt x="6905" y="18248"/>
                  </a:lnTo>
                  <a:close/>
                  <a:moveTo>
                    <a:pt x="2840" y="18248"/>
                  </a:moveTo>
                  <a:lnTo>
                    <a:pt x="2840" y="18648"/>
                  </a:lnTo>
                  <a:cubicBezTo>
                    <a:pt x="2840" y="18662"/>
                    <a:pt x="2842" y="18675"/>
                    <a:pt x="2845" y="18688"/>
                  </a:cubicBezTo>
                  <a:lnTo>
                    <a:pt x="2364" y="18688"/>
                  </a:lnTo>
                  <a:lnTo>
                    <a:pt x="2364" y="18464"/>
                  </a:lnTo>
                  <a:lnTo>
                    <a:pt x="2201" y="18464"/>
                  </a:lnTo>
                  <a:lnTo>
                    <a:pt x="2201" y="18248"/>
                  </a:lnTo>
                  <a:close/>
                  <a:moveTo>
                    <a:pt x="5839" y="18248"/>
                  </a:moveTo>
                  <a:lnTo>
                    <a:pt x="5839" y="18464"/>
                  </a:lnTo>
                  <a:lnTo>
                    <a:pt x="5676" y="18464"/>
                  </a:lnTo>
                  <a:lnTo>
                    <a:pt x="5676" y="18688"/>
                  </a:lnTo>
                  <a:lnTo>
                    <a:pt x="5196" y="18688"/>
                  </a:lnTo>
                  <a:cubicBezTo>
                    <a:pt x="5197" y="18675"/>
                    <a:pt x="5198" y="18662"/>
                    <a:pt x="5198" y="18648"/>
                  </a:cubicBezTo>
                  <a:lnTo>
                    <a:pt x="5198" y="18248"/>
                  </a:lnTo>
                  <a:close/>
                  <a:moveTo>
                    <a:pt x="14667" y="18684"/>
                  </a:moveTo>
                  <a:cubicBezTo>
                    <a:pt x="14667" y="18693"/>
                    <a:pt x="14666" y="18700"/>
                    <a:pt x="14666" y="18708"/>
                  </a:cubicBezTo>
                  <a:lnTo>
                    <a:pt x="14671" y="18732"/>
                  </a:lnTo>
                  <a:cubicBezTo>
                    <a:pt x="14655" y="18726"/>
                    <a:pt x="14639" y="18724"/>
                    <a:pt x="14621" y="18724"/>
                  </a:cubicBezTo>
                  <a:lnTo>
                    <a:pt x="14614" y="18724"/>
                  </a:lnTo>
                  <a:cubicBezTo>
                    <a:pt x="14594" y="18725"/>
                    <a:pt x="14576" y="18729"/>
                    <a:pt x="14558" y="18737"/>
                  </a:cubicBezTo>
                  <a:cubicBezTo>
                    <a:pt x="14558" y="18729"/>
                    <a:pt x="14559" y="18721"/>
                    <a:pt x="14559" y="18714"/>
                  </a:cubicBezTo>
                  <a:cubicBezTo>
                    <a:pt x="14559" y="18705"/>
                    <a:pt x="14557" y="18698"/>
                    <a:pt x="14556" y="18689"/>
                  </a:cubicBezTo>
                  <a:lnTo>
                    <a:pt x="14556" y="18689"/>
                  </a:lnTo>
                  <a:cubicBezTo>
                    <a:pt x="14572" y="18695"/>
                    <a:pt x="14587" y="18698"/>
                    <a:pt x="14604" y="18698"/>
                  </a:cubicBezTo>
                  <a:lnTo>
                    <a:pt x="14613" y="18698"/>
                  </a:lnTo>
                  <a:cubicBezTo>
                    <a:pt x="14632" y="18696"/>
                    <a:pt x="14651" y="18693"/>
                    <a:pt x="14667" y="18684"/>
                  </a:cubicBezTo>
                  <a:close/>
                  <a:moveTo>
                    <a:pt x="11349" y="15674"/>
                  </a:moveTo>
                  <a:cubicBezTo>
                    <a:pt x="11391" y="15683"/>
                    <a:pt x="11436" y="15692"/>
                    <a:pt x="11467" y="15714"/>
                  </a:cubicBezTo>
                  <a:cubicBezTo>
                    <a:pt x="11497" y="15737"/>
                    <a:pt x="11523" y="15778"/>
                    <a:pt x="11544" y="15815"/>
                  </a:cubicBezTo>
                  <a:cubicBezTo>
                    <a:pt x="11562" y="15846"/>
                    <a:pt x="11578" y="15874"/>
                    <a:pt x="11598" y="15888"/>
                  </a:cubicBezTo>
                  <a:cubicBezTo>
                    <a:pt x="11613" y="15900"/>
                    <a:pt x="11631" y="15910"/>
                    <a:pt x="11650" y="15916"/>
                  </a:cubicBezTo>
                  <a:cubicBezTo>
                    <a:pt x="11671" y="15963"/>
                    <a:pt x="11702" y="16006"/>
                    <a:pt x="11741" y="16036"/>
                  </a:cubicBezTo>
                  <a:cubicBezTo>
                    <a:pt x="11756" y="16047"/>
                    <a:pt x="11771" y="16056"/>
                    <a:pt x="11786" y="16064"/>
                  </a:cubicBezTo>
                  <a:cubicBezTo>
                    <a:pt x="11804" y="16094"/>
                    <a:pt x="11820" y="16130"/>
                    <a:pt x="11834" y="16168"/>
                  </a:cubicBezTo>
                  <a:cubicBezTo>
                    <a:pt x="11846" y="16206"/>
                    <a:pt x="11857" y="16243"/>
                    <a:pt x="11864" y="16281"/>
                  </a:cubicBezTo>
                  <a:cubicBezTo>
                    <a:pt x="11858" y="16297"/>
                    <a:pt x="11852" y="16312"/>
                    <a:pt x="11848" y="16330"/>
                  </a:cubicBezTo>
                  <a:cubicBezTo>
                    <a:pt x="11826" y="16415"/>
                    <a:pt x="11848" y="16512"/>
                    <a:pt x="11900" y="16591"/>
                  </a:cubicBezTo>
                  <a:cubicBezTo>
                    <a:pt x="11927" y="16629"/>
                    <a:pt x="11978" y="16668"/>
                    <a:pt x="12074" y="16721"/>
                  </a:cubicBezTo>
                  <a:lnTo>
                    <a:pt x="12110" y="16740"/>
                  </a:lnTo>
                  <a:cubicBezTo>
                    <a:pt x="12169" y="16771"/>
                    <a:pt x="12230" y="16805"/>
                    <a:pt x="12274" y="16844"/>
                  </a:cubicBezTo>
                  <a:cubicBezTo>
                    <a:pt x="12321" y="16887"/>
                    <a:pt x="12364" y="16950"/>
                    <a:pt x="12405" y="17013"/>
                  </a:cubicBezTo>
                  <a:cubicBezTo>
                    <a:pt x="12457" y="17088"/>
                    <a:pt x="12505" y="17159"/>
                    <a:pt x="12556" y="17187"/>
                  </a:cubicBezTo>
                  <a:cubicBezTo>
                    <a:pt x="12609" y="17217"/>
                    <a:pt x="12667" y="17233"/>
                    <a:pt x="12723" y="17233"/>
                  </a:cubicBezTo>
                  <a:cubicBezTo>
                    <a:pt x="12772" y="17233"/>
                    <a:pt x="12818" y="17221"/>
                    <a:pt x="12858" y="17200"/>
                  </a:cubicBezTo>
                  <a:cubicBezTo>
                    <a:pt x="12869" y="17202"/>
                    <a:pt x="12883" y="17204"/>
                    <a:pt x="12895" y="17207"/>
                  </a:cubicBezTo>
                  <a:lnTo>
                    <a:pt x="12895" y="18796"/>
                  </a:lnTo>
                  <a:cubicBezTo>
                    <a:pt x="12838" y="18619"/>
                    <a:pt x="12764" y="18448"/>
                    <a:pt x="12675" y="18288"/>
                  </a:cubicBezTo>
                  <a:lnTo>
                    <a:pt x="12677" y="18288"/>
                  </a:lnTo>
                  <a:lnTo>
                    <a:pt x="12660" y="18256"/>
                  </a:lnTo>
                  <a:cubicBezTo>
                    <a:pt x="12648" y="18236"/>
                    <a:pt x="12637" y="18216"/>
                    <a:pt x="12626" y="18197"/>
                  </a:cubicBezTo>
                  <a:lnTo>
                    <a:pt x="12614" y="18177"/>
                  </a:lnTo>
                  <a:cubicBezTo>
                    <a:pt x="12506" y="17999"/>
                    <a:pt x="12377" y="17834"/>
                    <a:pt x="12232" y="17683"/>
                  </a:cubicBezTo>
                  <a:lnTo>
                    <a:pt x="12235" y="17682"/>
                  </a:lnTo>
                  <a:lnTo>
                    <a:pt x="12219" y="17666"/>
                  </a:lnTo>
                  <a:cubicBezTo>
                    <a:pt x="12200" y="17646"/>
                    <a:pt x="12180" y="17629"/>
                    <a:pt x="12161" y="17608"/>
                  </a:cubicBezTo>
                  <a:lnTo>
                    <a:pt x="12145" y="17593"/>
                  </a:lnTo>
                  <a:lnTo>
                    <a:pt x="12143" y="17594"/>
                  </a:lnTo>
                  <a:cubicBezTo>
                    <a:pt x="11993" y="17450"/>
                    <a:pt x="11829" y="17323"/>
                    <a:pt x="11650" y="17213"/>
                  </a:cubicBezTo>
                  <a:lnTo>
                    <a:pt x="11630" y="17201"/>
                  </a:lnTo>
                  <a:cubicBezTo>
                    <a:pt x="11607" y="17187"/>
                    <a:pt x="11583" y="17174"/>
                    <a:pt x="11560" y="17160"/>
                  </a:cubicBezTo>
                  <a:lnTo>
                    <a:pt x="11540" y="17150"/>
                  </a:lnTo>
                  <a:lnTo>
                    <a:pt x="11540" y="17151"/>
                  </a:lnTo>
                  <a:cubicBezTo>
                    <a:pt x="11477" y="17117"/>
                    <a:pt x="11413" y="17085"/>
                    <a:pt x="11349" y="17056"/>
                  </a:cubicBezTo>
                  <a:lnTo>
                    <a:pt x="11349" y="15674"/>
                  </a:lnTo>
                  <a:close/>
                  <a:moveTo>
                    <a:pt x="1196" y="18510"/>
                  </a:moveTo>
                  <a:lnTo>
                    <a:pt x="1196" y="18825"/>
                  </a:lnTo>
                  <a:lnTo>
                    <a:pt x="1017" y="18825"/>
                  </a:lnTo>
                  <a:lnTo>
                    <a:pt x="1017" y="18510"/>
                  </a:lnTo>
                  <a:close/>
                  <a:moveTo>
                    <a:pt x="2317" y="18510"/>
                  </a:moveTo>
                  <a:lnTo>
                    <a:pt x="2317" y="18825"/>
                  </a:lnTo>
                  <a:lnTo>
                    <a:pt x="2138" y="18825"/>
                  </a:lnTo>
                  <a:lnTo>
                    <a:pt x="2138" y="18510"/>
                  </a:lnTo>
                  <a:close/>
                  <a:moveTo>
                    <a:pt x="5902" y="18510"/>
                  </a:moveTo>
                  <a:lnTo>
                    <a:pt x="5902" y="18825"/>
                  </a:lnTo>
                  <a:lnTo>
                    <a:pt x="5722" y="18825"/>
                  </a:lnTo>
                  <a:lnTo>
                    <a:pt x="5722" y="18510"/>
                  </a:lnTo>
                  <a:close/>
                  <a:moveTo>
                    <a:pt x="7021" y="18510"/>
                  </a:moveTo>
                  <a:lnTo>
                    <a:pt x="7021" y="18825"/>
                  </a:lnTo>
                  <a:lnTo>
                    <a:pt x="6841" y="18825"/>
                  </a:lnTo>
                  <a:lnTo>
                    <a:pt x="6841" y="18510"/>
                  </a:lnTo>
                  <a:close/>
                  <a:moveTo>
                    <a:pt x="4953" y="16320"/>
                  </a:moveTo>
                  <a:cubicBezTo>
                    <a:pt x="5062" y="16320"/>
                    <a:pt x="5153" y="16409"/>
                    <a:pt x="5153" y="16521"/>
                  </a:cubicBezTo>
                  <a:lnTo>
                    <a:pt x="5153" y="18648"/>
                  </a:lnTo>
                  <a:cubicBezTo>
                    <a:pt x="5153" y="18759"/>
                    <a:pt x="5063" y="18851"/>
                    <a:pt x="4951" y="18851"/>
                  </a:cubicBezTo>
                  <a:lnTo>
                    <a:pt x="3085" y="18851"/>
                  </a:lnTo>
                  <a:cubicBezTo>
                    <a:pt x="2975" y="18851"/>
                    <a:pt x="2884" y="18759"/>
                    <a:pt x="2884" y="18648"/>
                  </a:cubicBezTo>
                  <a:lnTo>
                    <a:pt x="2884" y="16521"/>
                  </a:lnTo>
                  <a:cubicBezTo>
                    <a:pt x="2884" y="16410"/>
                    <a:pt x="2975" y="16320"/>
                    <a:pt x="3085" y="16320"/>
                  </a:cubicBezTo>
                  <a:close/>
                  <a:moveTo>
                    <a:pt x="13733" y="18530"/>
                  </a:moveTo>
                  <a:cubicBezTo>
                    <a:pt x="13792" y="18530"/>
                    <a:pt x="13844" y="18572"/>
                    <a:pt x="13860" y="18632"/>
                  </a:cubicBezTo>
                  <a:cubicBezTo>
                    <a:pt x="13864" y="18650"/>
                    <a:pt x="13859" y="18684"/>
                    <a:pt x="13853" y="18716"/>
                  </a:cubicBezTo>
                  <a:cubicBezTo>
                    <a:pt x="13846" y="18754"/>
                    <a:pt x="13840" y="18796"/>
                    <a:pt x="13844" y="18835"/>
                  </a:cubicBezTo>
                  <a:lnTo>
                    <a:pt x="13751" y="18854"/>
                  </a:lnTo>
                  <a:lnTo>
                    <a:pt x="13713" y="18862"/>
                  </a:lnTo>
                  <a:cubicBezTo>
                    <a:pt x="13698" y="18824"/>
                    <a:pt x="13672" y="18789"/>
                    <a:pt x="13648" y="18757"/>
                  </a:cubicBezTo>
                  <a:cubicBezTo>
                    <a:pt x="13630" y="18735"/>
                    <a:pt x="13613" y="18712"/>
                    <a:pt x="13609" y="18699"/>
                  </a:cubicBezTo>
                  <a:cubicBezTo>
                    <a:pt x="13591" y="18627"/>
                    <a:pt x="13630" y="18557"/>
                    <a:pt x="13698" y="18535"/>
                  </a:cubicBezTo>
                  <a:cubicBezTo>
                    <a:pt x="13710" y="18531"/>
                    <a:pt x="13722" y="18530"/>
                    <a:pt x="13733" y="18530"/>
                  </a:cubicBezTo>
                  <a:close/>
                  <a:moveTo>
                    <a:pt x="5093" y="18851"/>
                  </a:moveTo>
                  <a:lnTo>
                    <a:pt x="5093" y="18851"/>
                  </a:lnTo>
                  <a:cubicBezTo>
                    <a:pt x="5070" y="18872"/>
                    <a:pt x="5055" y="18909"/>
                    <a:pt x="5055" y="18951"/>
                  </a:cubicBezTo>
                  <a:lnTo>
                    <a:pt x="5055" y="19023"/>
                  </a:lnTo>
                  <a:cubicBezTo>
                    <a:pt x="5023" y="19026"/>
                    <a:pt x="4995" y="19030"/>
                    <a:pt x="4966" y="19033"/>
                  </a:cubicBezTo>
                  <a:lnTo>
                    <a:pt x="4949" y="18964"/>
                  </a:lnTo>
                  <a:cubicBezTo>
                    <a:pt x="4940" y="18935"/>
                    <a:pt x="4924" y="18911"/>
                    <a:pt x="4906" y="18894"/>
                  </a:cubicBezTo>
                  <a:lnTo>
                    <a:pt x="4953" y="18894"/>
                  </a:lnTo>
                  <a:cubicBezTo>
                    <a:pt x="4954" y="18894"/>
                    <a:pt x="4956" y="18894"/>
                    <a:pt x="4958" y="18894"/>
                  </a:cubicBezTo>
                  <a:cubicBezTo>
                    <a:pt x="5009" y="18894"/>
                    <a:pt x="5055" y="18878"/>
                    <a:pt x="5093" y="18851"/>
                  </a:cubicBezTo>
                  <a:close/>
                  <a:moveTo>
                    <a:pt x="7684" y="18309"/>
                  </a:moveTo>
                  <a:lnTo>
                    <a:pt x="8273" y="18648"/>
                  </a:lnTo>
                  <a:cubicBezTo>
                    <a:pt x="8204" y="18775"/>
                    <a:pt x="8149" y="18910"/>
                    <a:pt x="8107" y="19049"/>
                  </a:cubicBezTo>
                  <a:lnTo>
                    <a:pt x="7449" y="18873"/>
                  </a:lnTo>
                  <a:cubicBezTo>
                    <a:pt x="7507" y="18675"/>
                    <a:pt x="7586" y="18487"/>
                    <a:pt x="7684" y="18309"/>
                  </a:cubicBezTo>
                  <a:close/>
                  <a:moveTo>
                    <a:pt x="12637" y="18309"/>
                  </a:moveTo>
                  <a:cubicBezTo>
                    <a:pt x="12734" y="18487"/>
                    <a:pt x="12814" y="18675"/>
                    <a:pt x="12872" y="18873"/>
                  </a:cubicBezTo>
                  <a:lnTo>
                    <a:pt x="12215" y="19049"/>
                  </a:lnTo>
                  <a:cubicBezTo>
                    <a:pt x="12172" y="18910"/>
                    <a:pt x="12116" y="18775"/>
                    <a:pt x="12048" y="18648"/>
                  </a:cubicBezTo>
                  <a:lnTo>
                    <a:pt x="12637" y="18309"/>
                  </a:lnTo>
                  <a:close/>
                  <a:moveTo>
                    <a:pt x="6699" y="16086"/>
                  </a:moveTo>
                  <a:cubicBezTo>
                    <a:pt x="6788" y="16089"/>
                    <a:pt x="6858" y="16162"/>
                    <a:pt x="6858" y="16249"/>
                  </a:cubicBezTo>
                  <a:lnTo>
                    <a:pt x="6858" y="16299"/>
                  </a:lnTo>
                  <a:lnTo>
                    <a:pt x="6795" y="16299"/>
                  </a:lnTo>
                  <a:lnTo>
                    <a:pt x="6795" y="16706"/>
                  </a:lnTo>
                  <a:lnTo>
                    <a:pt x="6858" y="16706"/>
                  </a:lnTo>
                  <a:lnTo>
                    <a:pt x="6858" y="17021"/>
                  </a:lnTo>
                  <a:lnTo>
                    <a:pt x="6795" y="17021"/>
                  </a:lnTo>
                  <a:lnTo>
                    <a:pt x="6795" y="17427"/>
                  </a:lnTo>
                  <a:lnTo>
                    <a:pt x="6858" y="17427"/>
                  </a:lnTo>
                  <a:lnTo>
                    <a:pt x="6858" y="17741"/>
                  </a:lnTo>
                  <a:lnTo>
                    <a:pt x="6795" y="17741"/>
                  </a:lnTo>
                  <a:lnTo>
                    <a:pt x="6795" y="18147"/>
                  </a:lnTo>
                  <a:lnTo>
                    <a:pt x="6858" y="18147"/>
                  </a:lnTo>
                  <a:lnTo>
                    <a:pt x="6858" y="18463"/>
                  </a:lnTo>
                  <a:lnTo>
                    <a:pt x="6795" y="18463"/>
                  </a:lnTo>
                  <a:lnTo>
                    <a:pt x="6795" y="18869"/>
                  </a:lnTo>
                  <a:lnTo>
                    <a:pt x="6858" y="18869"/>
                  </a:lnTo>
                  <a:lnTo>
                    <a:pt x="6858" y="18917"/>
                  </a:lnTo>
                  <a:cubicBezTo>
                    <a:pt x="6858" y="19006"/>
                    <a:pt x="6788" y="19080"/>
                    <a:pt x="6699" y="19081"/>
                  </a:cubicBezTo>
                  <a:lnTo>
                    <a:pt x="6699" y="16086"/>
                  </a:lnTo>
                  <a:close/>
                  <a:moveTo>
                    <a:pt x="1339" y="16089"/>
                  </a:moveTo>
                  <a:lnTo>
                    <a:pt x="1339" y="19084"/>
                  </a:lnTo>
                  <a:cubicBezTo>
                    <a:pt x="1251" y="19081"/>
                    <a:pt x="1180" y="19009"/>
                    <a:pt x="1180" y="18920"/>
                  </a:cubicBezTo>
                  <a:lnTo>
                    <a:pt x="1180" y="18872"/>
                  </a:lnTo>
                  <a:lnTo>
                    <a:pt x="1243" y="18872"/>
                  </a:lnTo>
                  <a:lnTo>
                    <a:pt x="1243" y="18466"/>
                  </a:lnTo>
                  <a:lnTo>
                    <a:pt x="1180" y="18466"/>
                  </a:lnTo>
                  <a:lnTo>
                    <a:pt x="1180" y="18151"/>
                  </a:lnTo>
                  <a:lnTo>
                    <a:pt x="1243" y="18151"/>
                  </a:lnTo>
                  <a:lnTo>
                    <a:pt x="1243" y="17745"/>
                  </a:lnTo>
                  <a:lnTo>
                    <a:pt x="1180" y="17745"/>
                  </a:lnTo>
                  <a:lnTo>
                    <a:pt x="1180" y="17429"/>
                  </a:lnTo>
                  <a:lnTo>
                    <a:pt x="1243" y="17429"/>
                  </a:lnTo>
                  <a:lnTo>
                    <a:pt x="1243" y="17023"/>
                  </a:lnTo>
                  <a:lnTo>
                    <a:pt x="1180" y="17023"/>
                  </a:lnTo>
                  <a:lnTo>
                    <a:pt x="1180" y="16708"/>
                  </a:lnTo>
                  <a:lnTo>
                    <a:pt x="1243" y="16708"/>
                  </a:lnTo>
                  <a:lnTo>
                    <a:pt x="1243" y="16301"/>
                  </a:lnTo>
                  <a:lnTo>
                    <a:pt x="1180" y="16301"/>
                  </a:lnTo>
                  <a:lnTo>
                    <a:pt x="1180" y="16252"/>
                  </a:lnTo>
                  <a:cubicBezTo>
                    <a:pt x="1180" y="16164"/>
                    <a:pt x="1251" y="16091"/>
                    <a:pt x="1339" y="16089"/>
                  </a:cubicBezTo>
                  <a:close/>
                  <a:moveTo>
                    <a:pt x="1595" y="16086"/>
                  </a:moveTo>
                  <a:lnTo>
                    <a:pt x="1595" y="19084"/>
                  </a:lnTo>
                  <a:lnTo>
                    <a:pt x="1385" y="19084"/>
                  </a:lnTo>
                  <a:lnTo>
                    <a:pt x="1385" y="16086"/>
                  </a:lnTo>
                  <a:close/>
                  <a:moveTo>
                    <a:pt x="1694" y="16086"/>
                  </a:moveTo>
                  <a:lnTo>
                    <a:pt x="1694" y="19084"/>
                  </a:lnTo>
                  <a:lnTo>
                    <a:pt x="1639" y="19084"/>
                  </a:lnTo>
                  <a:lnTo>
                    <a:pt x="1639" y="16086"/>
                  </a:lnTo>
                  <a:close/>
                  <a:moveTo>
                    <a:pt x="1949" y="16086"/>
                  </a:moveTo>
                  <a:lnTo>
                    <a:pt x="1949" y="19084"/>
                  </a:lnTo>
                  <a:lnTo>
                    <a:pt x="1739" y="19084"/>
                  </a:lnTo>
                  <a:lnTo>
                    <a:pt x="1739" y="16086"/>
                  </a:lnTo>
                  <a:close/>
                  <a:moveTo>
                    <a:pt x="1996" y="16088"/>
                  </a:moveTo>
                  <a:cubicBezTo>
                    <a:pt x="2083" y="16090"/>
                    <a:pt x="2155" y="16163"/>
                    <a:pt x="2155" y="16251"/>
                  </a:cubicBezTo>
                  <a:lnTo>
                    <a:pt x="2155" y="16300"/>
                  </a:lnTo>
                  <a:lnTo>
                    <a:pt x="2092" y="16300"/>
                  </a:lnTo>
                  <a:lnTo>
                    <a:pt x="2092" y="16707"/>
                  </a:lnTo>
                  <a:lnTo>
                    <a:pt x="2155" y="16707"/>
                  </a:lnTo>
                  <a:lnTo>
                    <a:pt x="2155" y="17022"/>
                  </a:lnTo>
                  <a:lnTo>
                    <a:pt x="2092" y="17022"/>
                  </a:lnTo>
                  <a:lnTo>
                    <a:pt x="2092" y="17428"/>
                  </a:lnTo>
                  <a:lnTo>
                    <a:pt x="2155" y="17428"/>
                  </a:lnTo>
                  <a:lnTo>
                    <a:pt x="2155" y="17743"/>
                  </a:lnTo>
                  <a:lnTo>
                    <a:pt x="2092" y="17743"/>
                  </a:lnTo>
                  <a:lnTo>
                    <a:pt x="2092" y="18148"/>
                  </a:lnTo>
                  <a:lnTo>
                    <a:pt x="2155" y="18148"/>
                  </a:lnTo>
                  <a:lnTo>
                    <a:pt x="2155" y="18464"/>
                  </a:lnTo>
                  <a:lnTo>
                    <a:pt x="2092" y="18464"/>
                  </a:lnTo>
                  <a:lnTo>
                    <a:pt x="2092" y="18870"/>
                  </a:lnTo>
                  <a:lnTo>
                    <a:pt x="2155" y="18870"/>
                  </a:lnTo>
                  <a:lnTo>
                    <a:pt x="2155" y="18920"/>
                  </a:lnTo>
                  <a:cubicBezTo>
                    <a:pt x="2155" y="19009"/>
                    <a:pt x="2084" y="19083"/>
                    <a:pt x="1996" y="19084"/>
                  </a:cubicBezTo>
                  <a:lnTo>
                    <a:pt x="1996" y="16088"/>
                  </a:lnTo>
                  <a:close/>
                  <a:moveTo>
                    <a:pt x="6298" y="16086"/>
                  </a:moveTo>
                  <a:lnTo>
                    <a:pt x="6298" y="19084"/>
                  </a:lnTo>
                  <a:lnTo>
                    <a:pt x="6089" y="19084"/>
                  </a:lnTo>
                  <a:lnTo>
                    <a:pt x="6089" y="16086"/>
                  </a:lnTo>
                  <a:close/>
                  <a:moveTo>
                    <a:pt x="6399" y="16086"/>
                  </a:moveTo>
                  <a:lnTo>
                    <a:pt x="6399" y="19084"/>
                  </a:lnTo>
                  <a:lnTo>
                    <a:pt x="6345" y="19084"/>
                  </a:lnTo>
                  <a:lnTo>
                    <a:pt x="6345" y="16086"/>
                  </a:lnTo>
                  <a:close/>
                  <a:moveTo>
                    <a:pt x="6653" y="16086"/>
                  </a:moveTo>
                  <a:lnTo>
                    <a:pt x="6653" y="19084"/>
                  </a:lnTo>
                  <a:lnTo>
                    <a:pt x="6443" y="19084"/>
                  </a:lnTo>
                  <a:lnTo>
                    <a:pt x="6443" y="16086"/>
                  </a:lnTo>
                  <a:close/>
                  <a:moveTo>
                    <a:pt x="6044" y="16089"/>
                  </a:moveTo>
                  <a:lnTo>
                    <a:pt x="6044" y="19085"/>
                  </a:lnTo>
                  <a:cubicBezTo>
                    <a:pt x="5956" y="19083"/>
                    <a:pt x="5884" y="19010"/>
                    <a:pt x="5884" y="18921"/>
                  </a:cubicBezTo>
                  <a:lnTo>
                    <a:pt x="5884" y="18872"/>
                  </a:lnTo>
                  <a:lnTo>
                    <a:pt x="5947" y="18872"/>
                  </a:lnTo>
                  <a:lnTo>
                    <a:pt x="5947" y="18466"/>
                  </a:lnTo>
                  <a:lnTo>
                    <a:pt x="5884" y="18466"/>
                  </a:lnTo>
                  <a:lnTo>
                    <a:pt x="5884" y="18151"/>
                  </a:lnTo>
                  <a:lnTo>
                    <a:pt x="5947" y="18151"/>
                  </a:lnTo>
                  <a:lnTo>
                    <a:pt x="5947" y="17745"/>
                  </a:lnTo>
                  <a:lnTo>
                    <a:pt x="5884" y="17745"/>
                  </a:lnTo>
                  <a:lnTo>
                    <a:pt x="5884" y="17429"/>
                  </a:lnTo>
                  <a:lnTo>
                    <a:pt x="5947" y="17429"/>
                  </a:lnTo>
                  <a:lnTo>
                    <a:pt x="5947" y="17023"/>
                  </a:lnTo>
                  <a:lnTo>
                    <a:pt x="5884" y="17023"/>
                  </a:lnTo>
                  <a:lnTo>
                    <a:pt x="5884" y="16708"/>
                  </a:lnTo>
                  <a:lnTo>
                    <a:pt x="5947" y="16708"/>
                  </a:lnTo>
                  <a:lnTo>
                    <a:pt x="5947" y="16301"/>
                  </a:lnTo>
                  <a:lnTo>
                    <a:pt x="5884" y="16301"/>
                  </a:lnTo>
                  <a:lnTo>
                    <a:pt x="5884" y="16252"/>
                  </a:lnTo>
                  <a:cubicBezTo>
                    <a:pt x="5884" y="16164"/>
                    <a:pt x="5956" y="16091"/>
                    <a:pt x="6044" y="16089"/>
                  </a:cubicBezTo>
                  <a:close/>
                  <a:moveTo>
                    <a:pt x="14621" y="18767"/>
                  </a:moveTo>
                  <a:cubicBezTo>
                    <a:pt x="14692" y="18769"/>
                    <a:pt x="14748" y="18825"/>
                    <a:pt x="14752" y="18896"/>
                  </a:cubicBezTo>
                  <a:cubicBezTo>
                    <a:pt x="14753" y="18911"/>
                    <a:pt x="14742" y="18940"/>
                    <a:pt x="14732" y="18968"/>
                  </a:cubicBezTo>
                  <a:cubicBezTo>
                    <a:pt x="14719" y="19005"/>
                    <a:pt x="14703" y="19047"/>
                    <a:pt x="14702" y="19086"/>
                  </a:cubicBezTo>
                  <a:lnTo>
                    <a:pt x="14568" y="19095"/>
                  </a:lnTo>
                  <a:cubicBezTo>
                    <a:pt x="14561" y="19056"/>
                    <a:pt x="14541" y="19017"/>
                    <a:pt x="14523" y="18984"/>
                  </a:cubicBezTo>
                  <a:cubicBezTo>
                    <a:pt x="14508" y="18956"/>
                    <a:pt x="14493" y="18927"/>
                    <a:pt x="14493" y="18911"/>
                  </a:cubicBezTo>
                  <a:cubicBezTo>
                    <a:pt x="14490" y="18873"/>
                    <a:pt x="14504" y="18837"/>
                    <a:pt x="14527" y="18810"/>
                  </a:cubicBezTo>
                  <a:cubicBezTo>
                    <a:pt x="14550" y="18784"/>
                    <a:pt x="14582" y="18770"/>
                    <a:pt x="14615" y="18767"/>
                  </a:cubicBezTo>
                  <a:close/>
                  <a:moveTo>
                    <a:pt x="5676" y="18736"/>
                  </a:moveTo>
                  <a:lnTo>
                    <a:pt x="5676" y="18873"/>
                  </a:lnTo>
                  <a:lnTo>
                    <a:pt x="5706" y="18873"/>
                  </a:lnTo>
                  <a:lnTo>
                    <a:pt x="5706" y="18986"/>
                  </a:lnTo>
                  <a:cubicBezTo>
                    <a:pt x="5671" y="18990"/>
                    <a:pt x="5634" y="19014"/>
                    <a:pt x="5610" y="19054"/>
                  </a:cubicBezTo>
                  <a:lnTo>
                    <a:pt x="5574" y="19117"/>
                  </a:lnTo>
                  <a:cubicBezTo>
                    <a:pt x="5546" y="19104"/>
                    <a:pt x="5520" y="19093"/>
                    <a:pt x="5493" y="19083"/>
                  </a:cubicBezTo>
                  <a:lnTo>
                    <a:pt x="5511" y="19012"/>
                  </a:lnTo>
                  <a:cubicBezTo>
                    <a:pt x="5529" y="18946"/>
                    <a:pt x="5504" y="18883"/>
                    <a:pt x="5457" y="18872"/>
                  </a:cubicBezTo>
                  <a:cubicBezTo>
                    <a:pt x="5451" y="18870"/>
                    <a:pt x="5445" y="18870"/>
                    <a:pt x="5440" y="18870"/>
                  </a:cubicBezTo>
                  <a:cubicBezTo>
                    <a:pt x="5397" y="18870"/>
                    <a:pt x="5355" y="18909"/>
                    <a:pt x="5340" y="18967"/>
                  </a:cubicBezTo>
                  <a:lnTo>
                    <a:pt x="5322" y="19035"/>
                  </a:lnTo>
                  <a:cubicBezTo>
                    <a:pt x="5293" y="19030"/>
                    <a:pt x="5265" y="19027"/>
                    <a:pt x="5233" y="19025"/>
                  </a:cubicBezTo>
                  <a:lnTo>
                    <a:pt x="5233" y="18952"/>
                  </a:lnTo>
                  <a:cubicBezTo>
                    <a:pt x="5233" y="18883"/>
                    <a:pt x="5193" y="18831"/>
                    <a:pt x="5145" y="18831"/>
                  </a:cubicBezTo>
                  <a:cubicBezTo>
                    <a:pt x="5132" y="18831"/>
                    <a:pt x="5118" y="18835"/>
                    <a:pt x="5107" y="18842"/>
                  </a:cubicBezTo>
                  <a:cubicBezTo>
                    <a:pt x="5140" y="18815"/>
                    <a:pt x="5169" y="18778"/>
                    <a:pt x="5183" y="18736"/>
                  </a:cubicBezTo>
                  <a:close/>
                  <a:moveTo>
                    <a:pt x="7436" y="18916"/>
                  </a:moveTo>
                  <a:lnTo>
                    <a:pt x="8093" y="19093"/>
                  </a:lnTo>
                  <a:cubicBezTo>
                    <a:pt x="8091" y="19105"/>
                    <a:pt x="8087" y="19115"/>
                    <a:pt x="8085" y="19127"/>
                  </a:cubicBezTo>
                  <a:lnTo>
                    <a:pt x="7427" y="18951"/>
                  </a:lnTo>
                  <a:cubicBezTo>
                    <a:pt x="7429" y="18938"/>
                    <a:pt x="7433" y="18928"/>
                    <a:pt x="7436" y="18916"/>
                  </a:cubicBezTo>
                  <a:close/>
                  <a:moveTo>
                    <a:pt x="12884" y="18917"/>
                  </a:moveTo>
                  <a:cubicBezTo>
                    <a:pt x="12888" y="18930"/>
                    <a:pt x="12891" y="18940"/>
                    <a:pt x="12894" y="18952"/>
                  </a:cubicBezTo>
                  <a:lnTo>
                    <a:pt x="12236" y="19128"/>
                  </a:lnTo>
                  <a:cubicBezTo>
                    <a:pt x="12232" y="19117"/>
                    <a:pt x="12229" y="19106"/>
                    <a:pt x="12226" y="19094"/>
                  </a:cubicBezTo>
                  <a:lnTo>
                    <a:pt x="12884" y="18917"/>
                  </a:lnTo>
                  <a:close/>
                  <a:moveTo>
                    <a:pt x="13853" y="18877"/>
                  </a:moveTo>
                  <a:cubicBezTo>
                    <a:pt x="13866" y="18914"/>
                    <a:pt x="13890" y="18949"/>
                    <a:pt x="13911" y="18980"/>
                  </a:cubicBezTo>
                  <a:cubicBezTo>
                    <a:pt x="13929" y="19009"/>
                    <a:pt x="13947" y="19036"/>
                    <a:pt x="13950" y="19053"/>
                  </a:cubicBezTo>
                  <a:cubicBezTo>
                    <a:pt x="13957" y="19091"/>
                    <a:pt x="13949" y="19130"/>
                    <a:pt x="13927" y="19159"/>
                  </a:cubicBezTo>
                  <a:cubicBezTo>
                    <a:pt x="13907" y="19190"/>
                    <a:pt x="13878" y="19207"/>
                    <a:pt x="13845" y="19211"/>
                  </a:cubicBezTo>
                  <a:cubicBezTo>
                    <a:pt x="13839" y="19212"/>
                    <a:pt x="13833" y="19213"/>
                    <a:pt x="13827" y="19213"/>
                  </a:cubicBezTo>
                  <a:cubicBezTo>
                    <a:pt x="13763" y="19213"/>
                    <a:pt x="13707" y="19164"/>
                    <a:pt x="13696" y="19100"/>
                  </a:cubicBezTo>
                  <a:cubicBezTo>
                    <a:pt x="13693" y="19086"/>
                    <a:pt x="13700" y="19057"/>
                    <a:pt x="13707" y="19030"/>
                  </a:cubicBezTo>
                  <a:cubicBezTo>
                    <a:pt x="13716" y="18990"/>
                    <a:pt x="13727" y="18947"/>
                    <a:pt x="13723" y="18906"/>
                  </a:cubicBezTo>
                  <a:lnTo>
                    <a:pt x="13853" y="18877"/>
                  </a:lnTo>
                  <a:close/>
                  <a:moveTo>
                    <a:pt x="5839" y="18872"/>
                  </a:moveTo>
                  <a:lnTo>
                    <a:pt x="5839" y="18920"/>
                  </a:lnTo>
                  <a:cubicBezTo>
                    <a:pt x="5839" y="19017"/>
                    <a:pt x="5905" y="19100"/>
                    <a:pt x="5997" y="19122"/>
                  </a:cubicBezTo>
                  <a:lnTo>
                    <a:pt x="5997" y="19183"/>
                  </a:lnTo>
                  <a:cubicBezTo>
                    <a:pt x="5983" y="19171"/>
                    <a:pt x="5965" y="19165"/>
                    <a:pt x="5945" y="19165"/>
                  </a:cubicBezTo>
                  <a:cubicBezTo>
                    <a:pt x="5913" y="19165"/>
                    <a:pt x="5877" y="19179"/>
                    <a:pt x="5850" y="19207"/>
                  </a:cubicBezTo>
                  <a:lnTo>
                    <a:pt x="5799" y="19259"/>
                  </a:lnTo>
                  <a:cubicBezTo>
                    <a:pt x="5783" y="19246"/>
                    <a:pt x="5767" y="19234"/>
                    <a:pt x="5752" y="19223"/>
                  </a:cubicBezTo>
                  <a:lnTo>
                    <a:pt x="5752" y="19162"/>
                  </a:lnTo>
                  <a:lnTo>
                    <a:pt x="5765" y="19141"/>
                  </a:lnTo>
                  <a:cubicBezTo>
                    <a:pt x="5784" y="19106"/>
                    <a:pt x="5791" y="19068"/>
                    <a:pt x="5783" y="19037"/>
                  </a:cubicBezTo>
                  <a:cubicBezTo>
                    <a:pt x="5777" y="19019"/>
                    <a:pt x="5767" y="19005"/>
                    <a:pt x="5752" y="18995"/>
                  </a:cubicBezTo>
                  <a:lnTo>
                    <a:pt x="5752" y="18872"/>
                  </a:lnTo>
                  <a:close/>
                  <a:moveTo>
                    <a:pt x="13907" y="19239"/>
                  </a:moveTo>
                  <a:cubicBezTo>
                    <a:pt x="13906" y="19247"/>
                    <a:pt x="13906" y="19255"/>
                    <a:pt x="13906" y="19263"/>
                  </a:cubicBezTo>
                  <a:cubicBezTo>
                    <a:pt x="13907" y="19270"/>
                    <a:pt x="13909" y="19279"/>
                    <a:pt x="13911" y="19286"/>
                  </a:cubicBezTo>
                  <a:cubicBezTo>
                    <a:pt x="13898" y="19284"/>
                    <a:pt x="13885" y="19282"/>
                    <a:pt x="13872" y="19282"/>
                  </a:cubicBezTo>
                  <a:cubicBezTo>
                    <a:pt x="13866" y="19282"/>
                    <a:pt x="13860" y="19282"/>
                    <a:pt x="13854" y="19283"/>
                  </a:cubicBezTo>
                  <a:cubicBezTo>
                    <a:pt x="13834" y="19285"/>
                    <a:pt x="13816" y="19292"/>
                    <a:pt x="13801" y="19300"/>
                  </a:cubicBezTo>
                  <a:lnTo>
                    <a:pt x="13801" y="19276"/>
                  </a:lnTo>
                  <a:cubicBezTo>
                    <a:pt x="13799" y="19268"/>
                    <a:pt x="13796" y="19262"/>
                    <a:pt x="13795" y="19255"/>
                  </a:cubicBezTo>
                  <a:lnTo>
                    <a:pt x="13795" y="19255"/>
                  </a:lnTo>
                  <a:cubicBezTo>
                    <a:pt x="13806" y="19258"/>
                    <a:pt x="13817" y="19259"/>
                    <a:pt x="13829" y="19259"/>
                  </a:cubicBezTo>
                  <a:cubicBezTo>
                    <a:pt x="13838" y="19259"/>
                    <a:pt x="13845" y="19259"/>
                    <a:pt x="13853" y="19258"/>
                  </a:cubicBezTo>
                  <a:cubicBezTo>
                    <a:pt x="13872" y="19255"/>
                    <a:pt x="13890" y="19248"/>
                    <a:pt x="13907" y="19239"/>
                  </a:cubicBezTo>
                  <a:close/>
                  <a:moveTo>
                    <a:pt x="5997" y="19306"/>
                  </a:moveTo>
                  <a:lnTo>
                    <a:pt x="5997" y="19443"/>
                  </a:lnTo>
                  <a:lnTo>
                    <a:pt x="5979" y="19454"/>
                  </a:lnTo>
                  <a:cubicBezTo>
                    <a:pt x="5963" y="19432"/>
                    <a:pt x="5945" y="19408"/>
                    <a:pt x="5924" y="19384"/>
                  </a:cubicBezTo>
                  <a:lnTo>
                    <a:pt x="5976" y="19333"/>
                  </a:lnTo>
                  <a:cubicBezTo>
                    <a:pt x="5983" y="19323"/>
                    <a:pt x="5989" y="19316"/>
                    <a:pt x="5997" y="19306"/>
                  </a:cubicBezTo>
                  <a:close/>
                  <a:moveTo>
                    <a:pt x="7445" y="18733"/>
                  </a:moveTo>
                  <a:cubicBezTo>
                    <a:pt x="7430" y="18775"/>
                    <a:pt x="7417" y="18817"/>
                    <a:pt x="7404" y="18861"/>
                  </a:cubicBezTo>
                  <a:lnTo>
                    <a:pt x="7392" y="18903"/>
                  </a:lnTo>
                  <a:lnTo>
                    <a:pt x="7385" y="18931"/>
                  </a:lnTo>
                  <a:cubicBezTo>
                    <a:pt x="7381" y="18938"/>
                    <a:pt x="7380" y="18947"/>
                    <a:pt x="7377" y="18954"/>
                  </a:cubicBezTo>
                  <a:cubicBezTo>
                    <a:pt x="7376" y="18957"/>
                    <a:pt x="7376" y="18959"/>
                    <a:pt x="7375" y="18963"/>
                  </a:cubicBezTo>
                  <a:lnTo>
                    <a:pt x="7370" y="18985"/>
                  </a:lnTo>
                  <a:lnTo>
                    <a:pt x="7371" y="18985"/>
                  </a:lnTo>
                  <a:cubicBezTo>
                    <a:pt x="7340" y="19111"/>
                    <a:pt x="7317" y="19241"/>
                    <a:pt x="7303" y="19374"/>
                  </a:cubicBezTo>
                  <a:cubicBezTo>
                    <a:pt x="7168" y="19344"/>
                    <a:pt x="7028" y="19327"/>
                    <a:pt x="6884" y="19327"/>
                  </a:cubicBezTo>
                  <a:cubicBezTo>
                    <a:pt x="6641" y="19327"/>
                    <a:pt x="6409" y="19374"/>
                    <a:pt x="6194" y="19454"/>
                  </a:cubicBezTo>
                  <a:cubicBezTo>
                    <a:pt x="6193" y="19448"/>
                    <a:pt x="6193" y="19441"/>
                    <a:pt x="6189" y="19434"/>
                  </a:cubicBezTo>
                  <a:cubicBezTo>
                    <a:pt x="6175" y="19411"/>
                    <a:pt x="6146" y="19398"/>
                    <a:pt x="6113" y="19398"/>
                  </a:cubicBezTo>
                  <a:cubicBezTo>
                    <a:pt x="6089" y="19398"/>
                    <a:pt x="6063" y="19405"/>
                    <a:pt x="6040" y="19418"/>
                  </a:cubicBezTo>
                  <a:lnTo>
                    <a:pt x="6040" y="19128"/>
                  </a:lnTo>
                  <a:lnTo>
                    <a:pt x="6694" y="19128"/>
                  </a:lnTo>
                  <a:cubicBezTo>
                    <a:pt x="6810" y="19128"/>
                    <a:pt x="6904" y="19035"/>
                    <a:pt x="6904" y="18919"/>
                  </a:cubicBezTo>
                  <a:lnTo>
                    <a:pt x="6904" y="18870"/>
                  </a:lnTo>
                  <a:lnTo>
                    <a:pt x="7065" y="18870"/>
                  </a:lnTo>
                  <a:lnTo>
                    <a:pt x="7065" y="18733"/>
                  </a:lnTo>
                  <a:close/>
                  <a:moveTo>
                    <a:pt x="14704" y="19132"/>
                  </a:moveTo>
                  <a:cubicBezTo>
                    <a:pt x="14712" y="19172"/>
                    <a:pt x="14734" y="19210"/>
                    <a:pt x="14752" y="19246"/>
                  </a:cubicBezTo>
                  <a:cubicBezTo>
                    <a:pt x="14767" y="19273"/>
                    <a:pt x="14781" y="19299"/>
                    <a:pt x="14782" y="19315"/>
                  </a:cubicBezTo>
                  <a:cubicBezTo>
                    <a:pt x="14789" y="19389"/>
                    <a:pt x="14736" y="19454"/>
                    <a:pt x="14665" y="19460"/>
                  </a:cubicBezTo>
                  <a:cubicBezTo>
                    <a:pt x="14661" y="19461"/>
                    <a:pt x="14657" y="19461"/>
                    <a:pt x="14652" y="19461"/>
                  </a:cubicBezTo>
                  <a:cubicBezTo>
                    <a:pt x="14585" y="19461"/>
                    <a:pt x="14530" y="19407"/>
                    <a:pt x="14524" y="19337"/>
                  </a:cubicBezTo>
                  <a:cubicBezTo>
                    <a:pt x="14523" y="19321"/>
                    <a:pt x="14534" y="19291"/>
                    <a:pt x="14542" y="19262"/>
                  </a:cubicBezTo>
                  <a:cubicBezTo>
                    <a:pt x="14556" y="19225"/>
                    <a:pt x="14568" y="19183"/>
                    <a:pt x="14572" y="19143"/>
                  </a:cubicBezTo>
                  <a:lnTo>
                    <a:pt x="14655" y="19137"/>
                  </a:lnTo>
                  <a:lnTo>
                    <a:pt x="14704" y="19132"/>
                  </a:lnTo>
                  <a:close/>
                  <a:moveTo>
                    <a:pt x="14727" y="19490"/>
                  </a:moveTo>
                  <a:lnTo>
                    <a:pt x="14727" y="19490"/>
                  </a:lnTo>
                  <a:cubicBezTo>
                    <a:pt x="14725" y="19497"/>
                    <a:pt x="14724" y="19506"/>
                    <a:pt x="14725" y="19513"/>
                  </a:cubicBezTo>
                  <a:cubicBezTo>
                    <a:pt x="14727" y="19521"/>
                    <a:pt x="14729" y="19529"/>
                    <a:pt x="14731" y="19537"/>
                  </a:cubicBezTo>
                  <a:cubicBezTo>
                    <a:pt x="14715" y="19534"/>
                    <a:pt x="14700" y="19532"/>
                    <a:pt x="14684" y="19532"/>
                  </a:cubicBezTo>
                  <a:cubicBezTo>
                    <a:pt x="14681" y="19532"/>
                    <a:pt x="14677" y="19532"/>
                    <a:pt x="14674" y="19532"/>
                  </a:cubicBezTo>
                  <a:cubicBezTo>
                    <a:pt x="14655" y="19533"/>
                    <a:pt x="14636" y="19539"/>
                    <a:pt x="14619" y="19548"/>
                  </a:cubicBezTo>
                  <a:cubicBezTo>
                    <a:pt x="14619" y="19539"/>
                    <a:pt x="14620" y="19532"/>
                    <a:pt x="14619" y="19524"/>
                  </a:cubicBezTo>
                  <a:cubicBezTo>
                    <a:pt x="14617" y="19516"/>
                    <a:pt x="14616" y="19508"/>
                    <a:pt x="14615" y="19501"/>
                  </a:cubicBezTo>
                  <a:lnTo>
                    <a:pt x="14615" y="19501"/>
                  </a:lnTo>
                  <a:cubicBezTo>
                    <a:pt x="14628" y="19505"/>
                    <a:pt x="14641" y="19507"/>
                    <a:pt x="14656" y="19507"/>
                  </a:cubicBezTo>
                  <a:cubicBezTo>
                    <a:pt x="14661" y="19507"/>
                    <a:pt x="14666" y="19507"/>
                    <a:pt x="14672" y="19506"/>
                  </a:cubicBezTo>
                  <a:cubicBezTo>
                    <a:pt x="14692" y="19505"/>
                    <a:pt x="14710" y="19497"/>
                    <a:pt x="14727" y="19490"/>
                  </a:cubicBezTo>
                  <a:close/>
                  <a:moveTo>
                    <a:pt x="7416" y="18995"/>
                  </a:moveTo>
                  <a:lnTo>
                    <a:pt x="8074" y="19172"/>
                  </a:lnTo>
                  <a:cubicBezTo>
                    <a:pt x="8041" y="19311"/>
                    <a:pt x="8023" y="19454"/>
                    <a:pt x="8017" y="19602"/>
                  </a:cubicBezTo>
                  <a:lnTo>
                    <a:pt x="7337" y="19602"/>
                  </a:lnTo>
                  <a:cubicBezTo>
                    <a:pt x="7341" y="19394"/>
                    <a:pt x="7369" y="19190"/>
                    <a:pt x="7416" y="18995"/>
                  </a:cubicBezTo>
                  <a:close/>
                  <a:moveTo>
                    <a:pt x="12904" y="18995"/>
                  </a:moveTo>
                  <a:cubicBezTo>
                    <a:pt x="12952" y="19190"/>
                    <a:pt x="12979" y="19394"/>
                    <a:pt x="12983" y="19602"/>
                  </a:cubicBezTo>
                  <a:lnTo>
                    <a:pt x="12303" y="19602"/>
                  </a:lnTo>
                  <a:cubicBezTo>
                    <a:pt x="12299" y="19454"/>
                    <a:pt x="12279" y="19311"/>
                    <a:pt x="12246" y="19172"/>
                  </a:cubicBezTo>
                  <a:lnTo>
                    <a:pt x="12904" y="18995"/>
                  </a:lnTo>
                  <a:close/>
                  <a:moveTo>
                    <a:pt x="13878" y="19326"/>
                  </a:moveTo>
                  <a:cubicBezTo>
                    <a:pt x="13944" y="19326"/>
                    <a:pt x="13999" y="19379"/>
                    <a:pt x="14006" y="19450"/>
                  </a:cubicBezTo>
                  <a:cubicBezTo>
                    <a:pt x="14004" y="19469"/>
                    <a:pt x="13994" y="19501"/>
                    <a:pt x="13983" y="19532"/>
                  </a:cubicBezTo>
                  <a:cubicBezTo>
                    <a:pt x="13971" y="19569"/>
                    <a:pt x="13957" y="19608"/>
                    <a:pt x="13955" y="19648"/>
                  </a:cubicBezTo>
                  <a:lnTo>
                    <a:pt x="13885" y="19650"/>
                  </a:lnTo>
                  <a:lnTo>
                    <a:pt x="13823" y="19653"/>
                  </a:lnTo>
                  <a:cubicBezTo>
                    <a:pt x="13814" y="19612"/>
                    <a:pt x="13793" y="19574"/>
                    <a:pt x="13775" y="19538"/>
                  </a:cubicBezTo>
                  <a:cubicBezTo>
                    <a:pt x="13762" y="19513"/>
                    <a:pt x="13749" y="19489"/>
                    <a:pt x="13747" y="19474"/>
                  </a:cubicBezTo>
                  <a:cubicBezTo>
                    <a:pt x="13741" y="19401"/>
                    <a:pt x="13791" y="19337"/>
                    <a:pt x="13862" y="19327"/>
                  </a:cubicBezTo>
                  <a:cubicBezTo>
                    <a:pt x="13867" y="19326"/>
                    <a:pt x="13872" y="19326"/>
                    <a:pt x="13878" y="19326"/>
                  </a:cubicBezTo>
                  <a:close/>
                  <a:moveTo>
                    <a:pt x="12984" y="19648"/>
                  </a:moveTo>
                  <a:lnTo>
                    <a:pt x="12984" y="19665"/>
                  </a:lnTo>
                  <a:lnTo>
                    <a:pt x="12984" y="19682"/>
                  </a:lnTo>
                  <a:lnTo>
                    <a:pt x="12304" y="19682"/>
                  </a:lnTo>
                  <a:lnTo>
                    <a:pt x="12304" y="19665"/>
                  </a:lnTo>
                  <a:cubicBezTo>
                    <a:pt x="12305" y="19660"/>
                    <a:pt x="12304" y="19653"/>
                    <a:pt x="12304" y="19648"/>
                  </a:cubicBezTo>
                  <a:close/>
                  <a:moveTo>
                    <a:pt x="8016" y="19648"/>
                  </a:moveTo>
                  <a:lnTo>
                    <a:pt x="8016" y="19665"/>
                  </a:lnTo>
                  <a:lnTo>
                    <a:pt x="8016" y="19684"/>
                  </a:lnTo>
                  <a:lnTo>
                    <a:pt x="7336" y="19684"/>
                  </a:lnTo>
                  <a:lnTo>
                    <a:pt x="7336" y="19665"/>
                  </a:lnTo>
                  <a:lnTo>
                    <a:pt x="7336" y="19648"/>
                  </a:lnTo>
                  <a:close/>
                  <a:moveTo>
                    <a:pt x="6885" y="19371"/>
                  </a:moveTo>
                  <a:cubicBezTo>
                    <a:pt x="7028" y="19371"/>
                    <a:pt x="7167" y="19389"/>
                    <a:pt x="7301" y="19417"/>
                  </a:cubicBezTo>
                  <a:cubicBezTo>
                    <a:pt x="7297" y="19465"/>
                    <a:pt x="7295" y="19513"/>
                    <a:pt x="7292" y="19560"/>
                  </a:cubicBezTo>
                  <a:cubicBezTo>
                    <a:pt x="7160" y="19531"/>
                    <a:pt x="7025" y="19512"/>
                    <a:pt x="6885" y="19512"/>
                  </a:cubicBezTo>
                  <a:cubicBezTo>
                    <a:pt x="6618" y="19512"/>
                    <a:pt x="6368" y="19573"/>
                    <a:pt x="6141" y="19676"/>
                  </a:cubicBezTo>
                  <a:lnTo>
                    <a:pt x="6100" y="19687"/>
                  </a:lnTo>
                  <a:cubicBezTo>
                    <a:pt x="6090" y="19660"/>
                    <a:pt x="6079" y="19633"/>
                    <a:pt x="6066" y="19606"/>
                  </a:cubicBezTo>
                  <a:lnTo>
                    <a:pt x="6130" y="19570"/>
                  </a:lnTo>
                  <a:cubicBezTo>
                    <a:pt x="6160" y="19553"/>
                    <a:pt x="6181" y="19529"/>
                    <a:pt x="6192" y="19502"/>
                  </a:cubicBezTo>
                  <a:cubicBezTo>
                    <a:pt x="6406" y="19418"/>
                    <a:pt x="6640" y="19371"/>
                    <a:pt x="6885" y="19371"/>
                  </a:cubicBezTo>
                  <a:close/>
                  <a:moveTo>
                    <a:pt x="14688" y="19575"/>
                  </a:moveTo>
                  <a:cubicBezTo>
                    <a:pt x="14756" y="19576"/>
                    <a:pt x="14813" y="19628"/>
                    <a:pt x="14819" y="19698"/>
                  </a:cubicBezTo>
                  <a:cubicBezTo>
                    <a:pt x="14820" y="19712"/>
                    <a:pt x="14811" y="19743"/>
                    <a:pt x="14804" y="19770"/>
                  </a:cubicBezTo>
                  <a:cubicBezTo>
                    <a:pt x="14791" y="19808"/>
                    <a:pt x="14778" y="19850"/>
                    <a:pt x="14778" y="19891"/>
                  </a:cubicBezTo>
                  <a:lnTo>
                    <a:pt x="14646" y="19906"/>
                  </a:lnTo>
                  <a:cubicBezTo>
                    <a:pt x="14637" y="19868"/>
                    <a:pt x="14615" y="19829"/>
                    <a:pt x="14595" y="19796"/>
                  </a:cubicBezTo>
                  <a:cubicBezTo>
                    <a:pt x="14579" y="19769"/>
                    <a:pt x="14563" y="19742"/>
                    <a:pt x="14562" y="19724"/>
                  </a:cubicBezTo>
                  <a:cubicBezTo>
                    <a:pt x="14558" y="19687"/>
                    <a:pt x="14568" y="19650"/>
                    <a:pt x="14592" y="19622"/>
                  </a:cubicBezTo>
                  <a:cubicBezTo>
                    <a:pt x="14613" y="19595"/>
                    <a:pt x="14642" y="19578"/>
                    <a:pt x="14676" y="19575"/>
                  </a:cubicBezTo>
                  <a:close/>
                  <a:moveTo>
                    <a:pt x="13955" y="19692"/>
                  </a:moveTo>
                  <a:cubicBezTo>
                    <a:pt x="13961" y="19731"/>
                    <a:pt x="13978" y="19770"/>
                    <a:pt x="13994" y="19805"/>
                  </a:cubicBezTo>
                  <a:cubicBezTo>
                    <a:pt x="14007" y="19835"/>
                    <a:pt x="14022" y="19865"/>
                    <a:pt x="14022" y="19884"/>
                  </a:cubicBezTo>
                  <a:cubicBezTo>
                    <a:pt x="14022" y="19921"/>
                    <a:pt x="14008" y="19955"/>
                    <a:pt x="13983" y="19980"/>
                  </a:cubicBezTo>
                  <a:cubicBezTo>
                    <a:pt x="13961" y="20007"/>
                    <a:pt x="13929" y="20019"/>
                    <a:pt x="13894" y="20019"/>
                  </a:cubicBezTo>
                  <a:lnTo>
                    <a:pt x="13890" y="20019"/>
                  </a:lnTo>
                  <a:cubicBezTo>
                    <a:pt x="13819" y="20017"/>
                    <a:pt x="13762" y="19958"/>
                    <a:pt x="13762" y="19884"/>
                  </a:cubicBezTo>
                  <a:cubicBezTo>
                    <a:pt x="13762" y="19869"/>
                    <a:pt x="13773" y="19843"/>
                    <a:pt x="13785" y="19818"/>
                  </a:cubicBezTo>
                  <a:cubicBezTo>
                    <a:pt x="13801" y="19781"/>
                    <a:pt x="13817" y="19740"/>
                    <a:pt x="13821" y="19700"/>
                  </a:cubicBezTo>
                  <a:lnTo>
                    <a:pt x="13955" y="19692"/>
                  </a:lnTo>
                  <a:close/>
                  <a:moveTo>
                    <a:pt x="13834" y="20054"/>
                  </a:moveTo>
                  <a:lnTo>
                    <a:pt x="13834" y="20054"/>
                  </a:lnTo>
                  <a:cubicBezTo>
                    <a:pt x="13851" y="20060"/>
                    <a:pt x="13870" y="20066"/>
                    <a:pt x="13889" y="20066"/>
                  </a:cubicBezTo>
                  <a:lnTo>
                    <a:pt x="13897" y="20066"/>
                  </a:lnTo>
                  <a:cubicBezTo>
                    <a:pt x="13913" y="20066"/>
                    <a:pt x="13930" y="20061"/>
                    <a:pt x="13946" y="20056"/>
                  </a:cubicBezTo>
                  <a:lnTo>
                    <a:pt x="13946" y="20056"/>
                  </a:lnTo>
                  <a:lnTo>
                    <a:pt x="13942" y="20080"/>
                  </a:lnTo>
                  <a:cubicBezTo>
                    <a:pt x="13943" y="20090"/>
                    <a:pt x="13944" y="20097"/>
                    <a:pt x="13944" y="20106"/>
                  </a:cubicBezTo>
                  <a:cubicBezTo>
                    <a:pt x="13927" y="20097"/>
                    <a:pt x="13908" y="20093"/>
                    <a:pt x="13888" y="20092"/>
                  </a:cubicBezTo>
                  <a:lnTo>
                    <a:pt x="13881" y="20092"/>
                  </a:lnTo>
                  <a:cubicBezTo>
                    <a:pt x="13864" y="20092"/>
                    <a:pt x="13847" y="20095"/>
                    <a:pt x="13831" y="20100"/>
                  </a:cubicBezTo>
                  <a:lnTo>
                    <a:pt x="13835" y="20076"/>
                  </a:lnTo>
                  <a:cubicBezTo>
                    <a:pt x="13835" y="20069"/>
                    <a:pt x="13834" y="20061"/>
                    <a:pt x="13834" y="20054"/>
                  </a:cubicBezTo>
                  <a:close/>
                  <a:moveTo>
                    <a:pt x="6174" y="20127"/>
                  </a:moveTo>
                  <a:cubicBezTo>
                    <a:pt x="6168" y="20130"/>
                    <a:pt x="6162" y="20134"/>
                    <a:pt x="6156" y="20138"/>
                  </a:cubicBezTo>
                  <a:cubicBezTo>
                    <a:pt x="6156" y="20134"/>
                    <a:pt x="6157" y="20130"/>
                    <a:pt x="6157" y="20127"/>
                  </a:cubicBezTo>
                  <a:close/>
                  <a:moveTo>
                    <a:pt x="14783" y="19937"/>
                  </a:moveTo>
                  <a:cubicBezTo>
                    <a:pt x="14794" y="19976"/>
                    <a:pt x="14816" y="20013"/>
                    <a:pt x="14836" y="20048"/>
                  </a:cubicBezTo>
                  <a:cubicBezTo>
                    <a:pt x="14852" y="20072"/>
                    <a:pt x="14868" y="20098"/>
                    <a:pt x="14869" y="20114"/>
                  </a:cubicBezTo>
                  <a:cubicBezTo>
                    <a:pt x="14878" y="20188"/>
                    <a:pt x="14830" y="20255"/>
                    <a:pt x="14758" y="20265"/>
                  </a:cubicBezTo>
                  <a:cubicBezTo>
                    <a:pt x="14753" y="20266"/>
                    <a:pt x="14747" y="20266"/>
                    <a:pt x="14741" y="20266"/>
                  </a:cubicBezTo>
                  <a:cubicBezTo>
                    <a:pt x="14677" y="20266"/>
                    <a:pt x="14621" y="20214"/>
                    <a:pt x="14613" y="20148"/>
                  </a:cubicBezTo>
                  <a:cubicBezTo>
                    <a:pt x="14609" y="20132"/>
                    <a:pt x="14619" y="20101"/>
                    <a:pt x="14628" y="20071"/>
                  </a:cubicBezTo>
                  <a:cubicBezTo>
                    <a:pt x="14639" y="20034"/>
                    <a:pt x="14652" y="19992"/>
                    <a:pt x="14652" y="19953"/>
                  </a:cubicBezTo>
                  <a:lnTo>
                    <a:pt x="14763" y="19939"/>
                  </a:lnTo>
                  <a:lnTo>
                    <a:pt x="14783" y="19937"/>
                  </a:lnTo>
                  <a:close/>
                  <a:moveTo>
                    <a:pt x="8017" y="19728"/>
                  </a:moveTo>
                  <a:cubicBezTo>
                    <a:pt x="8021" y="19876"/>
                    <a:pt x="8041" y="20019"/>
                    <a:pt x="8073" y="20158"/>
                  </a:cubicBezTo>
                  <a:lnTo>
                    <a:pt x="7416" y="20335"/>
                  </a:lnTo>
                  <a:cubicBezTo>
                    <a:pt x="7369" y="20139"/>
                    <a:pt x="7340" y="19936"/>
                    <a:pt x="7337" y="19728"/>
                  </a:cubicBezTo>
                  <a:close/>
                  <a:moveTo>
                    <a:pt x="12984" y="19728"/>
                  </a:moveTo>
                  <a:cubicBezTo>
                    <a:pt x="12979" y="19936"/>
                    <a:pt x="12953" y="20139"/>
                    <a:pt x="12905" y="20335"/>
                  </a:cubicBezTo>
                  <a:lnTo>
                    <a:pt x="12247" y="20158"/>
                  </a:lnTo>
                  <a:cubicBezTo>
                    <a:pt x="12280" y="20019"/>
                    <a:pt x="12299" y="19876"/>
                    <a:pt x="12304" y="19728"/>
                  </a:cubicBezTo>
                  <a:close/>
                  <a:moveTo>
                    <a:pt x="14820" y="20293"/>
                  </a:moveTo>
                  <a:lnTo>
                    <a:pt x="14820" y="20293"/>
                  </a:lnTo>
                  <a:cubicBezTo>
                    <a:pt x="14819" y="20301"/>
                    <a:pt x="14819" y="20308"/>
                    <a:pt x="14820" y="20317"/>
                  </a:cubicBezTo>
                  <a:cubicBezTo>
                    <a:pt x="14821" y="20324"/>
                    <a:pt x="14825" y="20332"/>
                    <a:pt x="14826" y="20340"/>
                  </a:cubicBezTo>
                  <a:cubicBezTo>
                    <a:pt x="14814" y="20337"/>
                    <a:pt x="14801" y="20336"/>
                    <a:pt x="14788" y="20336"/>
                  </a:cubicBezTo>
                  <a:cubicBezTo>
                    <a:pt x="14782" y="20336"/>
                    <a:pt x="14775" y="20336"/>
                    <a:pt x="14769" y="20337"/>
                  </a:cubicBezTo>
                  <a:cubicBezTo>
                    <a:pt x="14750" y="20340"/>
                    <a:pt x="14731" y="20346"/>
                    <a:pt x="14715" y="20356"/>
                  </a:cubicBezTo>
                  <a:cubicBezTo>
                    <a:pt x="14715" y="20347"/>
                    <a:pt x="14715" y="20340"/>
                    <a:pt x="14714" y="20331"/>
                  </a:cubicBezTo>
                  <a:cubicBezTo>
                    <a:pt x="14712" y="20324"/>
                    <a:pt x="14710" y="20318"/>
                    <a:pt x="14709" y="20309"/>
                  </a:cubicBezTo>
                  <a:lnTo>
                    <a:pt x="14709" y="20309"/>
                  </a:lnTo>
                  <a:cubicBezTo>
                    <a:pt x="14719" y="20312"/>
                    <a:pt x="14731" y="20313"/>
                    <a:pt x="14742" y="20313"/>
                  </a:cubicBezTo>
                  <a:cubicBezTo>
                    <a:pt x="14751" y="20313"/>
                    <a:pt x="14758" y="20313"/>
                    <a:pt x="14767" y="20312"/>
                  </a:cubicBezTo>
                  <a:cubicBezTo>
                    <a:pt x="14787" y="20309"/>
                    <a:pt x="14804" y="20303"/>
                    <a:pt x="14820" y="20293"/>
                  </a:cubicBezTo>
                  <a:close/>
                  <a:moveTo>
                    <a:pt x="8085" y="20203"/>
                  </a:moveTo>
                  <a:cubicBezTo>
                    <a:pt x="8087" y="20214"/>
                    <a:pt x="8091" y="20225"/>
                    <a:pt x="8093" y="20238"/>
                  </a:cubicBezTo>
                  <a:lnTo>
                    <a:pt x="7436" y="20414"/>
                  </a:lnTo>
                  <a:cubicBezTo>
                    <a:pt x="7433" y="20402"/>
                    <a:pt x="7431" y="20391"/>
                    <a:pt x="7427" y="20380"/>
                  </a:cubicBezTo>
                  <a:lnTo>
                    <a:pt x="8085" y="20203"/>
                  </a:lnTo>
                  <a:close/>
                  <a:moveTo>
                    <a:pt x="12236" y="20203"/>
                  </a:moveTo>
                  <a:lnTo>
                    <a:pt x="12893" y="20380"/>
                  </a:lnTo>
                  <a:cubicBezTo>
                    <a:pt x="12891" y="20391"/>
                    <a:pt x="12886" y="20402"/>
                    <a:pt x="12884" y="20414"/>
                  </a:cubicBezTo>
                  <a:lnTo>
                    <a:pt x="12226" y="20238"/>
                  </a:lnTo>
                  <a:cubicBezTo>
                    <a:pt x="12229" y="20225"/>
                    <a:pt x="12232" y="20214"/>
                    <a:pt x="12236" y="20203"/>
                  </a:cubicBezTo>
                  <a:close/>
                  <a:moveTo>
                    <a:pt x="13885" y="20137"/>
                  </a:moveTo>
                  <a:cubicBezTo>
                    <a:pt x="13918" y="20138"/>
                    <a:pt x="13947" y="20154"/>
                    <a:pt x="13970" y="20180"/>
                  </a:cubicBezTo>
                  <a:cubicBezTo>
                    <a:pt x="13996" y="20207"/>
                    <a:pt x="14006" y="20245"/>
                    <a:pt x="14003" y="20283"/>
                  </a:cubicBezTo>
                  <a:cubicBezTo>
                    <a:pt x="14002" y="20301"/>
                    <a:pt x="13985" y="20330"/>
                    <a:pt x="13967" y="20360"/>
                  </a:cubicBezTo>
                  <a:cubicBezTo>
                    <a:pt x="13950" y="20396"/>
                    <a:pt x="13929" y="20433"/>
                    <a:pt x="13919" y="20470"/>
                  </a:cubicBezTo>
                  <a:lnTo>
                    <a:pt x="13787" y="20449"/>
                  </a:lnTo>
                  <a:cubicBezTo>
                    <a:pt x="13787" y="20408"/>
                    <a:pt x="13774" y="20365"/>
                    <a:pt x="13762" y="20327"/>
                  </a:cubicBezTo>
                  <a:cubicBezTo>
                    <a:pt x="13754" y="20301"/>
                    <a:pt x="13745" y="20274"/>
                    <a:pt x="13746" y="20260"/>
                  </a:cubicBezTo>
                  <a:cubicBezTo>
                    <a:pt x="13753" y="20191"/>
                    <a:pt x="13811" y="20137"/>
                    <a:pt x="13880" y="20137"/>
                  </a:cubicBezTo>
                  <a:close/>
                  <a:moveTo>
                    <a:pt x="14795" y="20382"/>
                  </a:moveTo>
                  <a:cubicBezTo>
                    <a:pt x="14857" y="20382"/>
                    <a:pt x="14913" y="20430"/>
                    <a:pt x="14922" y="20497"/>
                  </a:cubicBezTo>
                  <a:cubicBezTo>
                    <a:pt x="14925" y="20513"/>
                    <a:pt x="14916" y="20541"/>
                    <a:pt x="14909" y="20571"/>
                  </a:cubicBezTo>
                  <a:cubicBezTo>
                    <a:pt x="14898" y="20609"/>
                    <a:pt x="14887" y="20651"/>
                    <a:pt x="14888" y="20692"/>
                  </a:cubicBezTo>
                  <a:lnTo>
                    <a:pt x="14756" y="20712"/>
                  </a:lnTo>
                  <a:cubicBezTo>
                    <a:pt x="14746" y="20673"/>
                    <a:pt x="14721" y="20636"/>
                    <a:pt x="14702" y="20603"/>
                  </a:cubicBezTo>
                  <a:cubicBezTo>
                    <a:pt x="14685" y="20577"/>
                    <a:pt x="14669" y="20551"/>
                    <a:pt x="14666" y="20535"/>
                  </a:cubicBezTo>
                  <a:cubicBezTo>
                    <a:pt x="14661" y="20498"/>
                    <a:pt x="14670" y="20461"/>
                    <a:pt x="14693" y="20433"/>
                  </a:cubicBezTo>
                  <a:cubicBezTo>
                    <a:pt x="14714" y="20404"/>
                    <a:pt x="14742" y="20387"/>
                    <a:pt x="14775" y="20383"/>
                  </a:cubicBezTo>
                  <a:cubicBezTo>
                    <a:pt x="14780" y="20382"/>
                    <a:pt x="14788" y="20382"/>
                    <a:pt x="14793" y="20382"/>
                  </a:cubicBezTo>
                  <a:cubicBezTo>
                    <a:pt x="14794" y="20382"/>
                    <a:pt x="14794" y="20382"/>
                    <a:pt x="14795" y="20382"/>
                  </a:cubicBezTo>
                  <a:close/>
                  <a:moveTo>
                    <a:pt x="5979" y="20622"/>
                  </a:moveTo>
                  <a:lnTo>
                    <a:pt x="5997" y="20633"/>
                  </a:lnTo>
                  <a:lnTo>
                    <a:pt x="5997" y="20771"/>
                  </a:lnTo>
                  <a:cubicBezTo>
                    <a:pt x="5989" y="20762"/>
                    <a:pt x="5984" y="20751"/>
                    <a:pt x="5976" y="20744"/>
                  </a:cubicBezTo>
                  <a:lnTo>
                    <a:pt x="5924" y="20692"/>
                  </a:lnTo>
                  <a:cubicBezTo>
                    <a:pt x="5944" y="20668"/>
                    <a:pt x="5962" y="20645"/>
                    <a:pt x="5979" y="20622"/>
                  </a:cubicBezTo>
                  <a:close/>
                  <a:moveTo>
                    <a:pt x="13781" y="20494"/>
                  </a:moveTo>
                  <a:lnTo>
                    <a:pt x="13912" y="20514"/>
                  </a:lnTo>
                  <a:cubicBezTo>
                    <a:pt x="13911" y="20552"/>
                    <a:pt x="13920" y="20594"/>
                    <a:pt x="13928" y="20631"/>
                  </a:cubicBezTo>
                  <a:cubicBezTo>
                    <a:pt x="13935" y="20665"/>
                    <a:pt x="13943" y="20697"/>
                    <a:pt x="13939" y="20714"/>
                  </a:cubicBezTo>
                  <a:cubicBezTo>
                    <a:pt x="13926" y="20778"/>
                    <a:pt x="13871" y="20825"/>
                    <a:pt x="13812" y="20825"/>
                  </a:cubicBezTo>
                  <a:cubicBezTo>
                    <a:pt x="13802" y="20825"/>
                    <a:pt x="13792" y="20823"/>
                    <a:pt x="13783" y="20821"/>
                  </a:cubicBezTo>
                  <a:cubicBezTo>
                    <a:pt x="13714" y="20803"/>
                    <a:pt x="13671" y="20734"/>
                    <a:pt x="13686" y="20663"/>
                  </a:cubicBezTo>
                  <a:cubicBezTo>
                    <a:pt x="13688" y="20650"/>
                    <a:pt x="13704" y="20626"/>
                    <a:pt x="13719" y="20603"/>
                  </a:cubicBezTo>
                  <a:cubicBezTo>
                    <a:pt x="13743" y="20571"/>
                    <a:pt x="13769" y="20534"/>
                    <a:pt x="13781" y="20494"/>
                  </a:cubicBezTo>
                  <a:close/>
                  <a:moveTo>
                    <a:pt x="13722" y="20842"/>
                  </a:moveTo>
                  <a:cubicBezTo>
                    <a:pt x="13737" y="20852"/>
                    <a:pt x="13754" y="20861"/>
                    <a:pt x="13774" y="20866"/>
                  </a:cubicBezTo>
                  <a:cubicBezTo>
                    <a:pt x="13787" y="20869"/>
                    <a:pt x="13802" y="20871"/>
                    <a:pt x="13814" y="20871"/>
                  </a:cubicBezTo>
                  <a:cubicBezTo>
                    <a:pt x="13820" y="20871"/>
                    <a:pt x="13825" y="20869"/>
                    <a:pt x="13832" y="20869"/>
                  </a:cubicBezTo>
                  <a:cubicBezTo>
                    <a:pt x="13827" y="20877"/>
                    <a:pt x="13823" y="20884"/>
                    <a:pt x="13822" y="20892"/>
                  </a:cubicBezTo>
                  <a:cubicBezTo>
                    <a:pt x="13819" y="20900"/>
                    <a:pt x="13819" y="20908"/>
                    <a:pt x="13817" y="20916"/>
                  </a:cubicBezTo>
                  <a:cubicBezTo>
                    <a:pt x="13802" y="20905"/>
                    <a:pt x="13785" y="20897"/>
                    <a:pt x="13766" y="20891"/>
                  </a:cubicBezTo>
                  <a:cubicBezTo>
                    <a:pt x="13753" y="20888"/>
                    <a:pt x="13740" y="20887"/>
                    <a:pt x="13727" y="20887"/>
                  </a:cubicBezTo>
                  <a:cubicBezTo>
                    <a:pt x="13721" y="20887"/>
                    <a:pt x="13715" y="20887"/>
                    <a:pt x="13709" y="20887"/>
                  </a:cubicBezTo>
                  <a:cubicBezTo>
                    <a:pt x="13712" y="20879"/>
                    <a:pt x="13716" y="20872"/>
                    <a:pt x="13717" y="20865"/>
                  </a:cubicBezTo>
                  <a:cubicBezTo>
                    <a:pt x="13718" y="20857"/>
                    <a:pt x="13719" y="20850"/>
                    <a:pt x="13722" y="20842"/>
                  </a:cubicBezTo>
                  <a:close/>
                  <a:moveTo>
                    <a:pt x="12213" y="20281"/>
                  </a:moveTo>
                  <a:lnTo>
                    <a:pt x="12870" y="20457"/>
                  </a:lnTo>
                  <a:cubicBezTo>
                    <a:pt x="12812" y="20655"/>
                    <a:pt x="12733" y="20845"/>
                    <a:pt x="12636" y="21021"/>
                  </a:cubicBezTo>
                  <a:lnTo>
                    <a:pt x="12047" y="20681"/>
                  </a:lnTo>
                  <a:cubicBezTo>
                    <a:pt x="12115" y="20555"/>
                    <a:pt x="12171" y="20420"/>
                    <a:pt x="12213" y="20281"/>
                  </a:cubicBezTo>
                  <a:close/>
                  <a:moveTo>
                    <a:pt x="8107" y="20282"/>
                  </a:moveTo>
                  <a:cubicBezTo>
                    <a:pt x="8149" y="20422"/>
                    <a:pt x="8204" y="20556"/>
                    <a:pt x="8273" y="20683"/>
                  </a:cubicBezTo>
                  <a:lnTo>
                    <a:pt x="7684" y="21023"/>
                  </a:lnTo>
                  <a:cubicBezTo>
                    <a:pt x="7586" y="20845"/>
                    <a:pt x="7507" y="20656"/>
                    <a:pt x="7449" y="20459"/>
                  </a:cubicBezTo>
                  <a:lnTo>
                    <a:pt x="8107" y="20282"/>
                  </a:lnTo>
                  <a:close/>
                  <a:moveTo>
                    <a:pt x="14895" y="20738"/>
                  </a:moveTo>
                  <a:cubicBezTo>
                    <a:pt x="14906" y="20775"/>
                    <a:pt x="14930" y="20812"/>
                    <a:pt x="14951" y="20845"/>
                  </a:cubicBezTo>
                  <a:cubicBezTo>
                    <a:pt x="14967" y="20870"/>
                    <a:pt x="14984" y="20897"/>
                    <a:pt x="14987" y="20912"/>
                  </a:cubicBezTo>
                  <a:cubicBezTo>
                    <a:pt x="14999" y="20984"/>
                    <a:pt x="14951" y="21055"/>
                    <a:pt x="14882" y="21066"/>
                  </a:cubicBezTo>
                  <a:cubicBezTo>
                    <a:pt x="14875" y="21068"/>
                    <a:pt x="14868" y="21068"/>
                    <a:pt x="14861" y="21068"/>
                  </a:cubicBezTo>
                  <a:cubicBezTo>
                    <a:pt x="14798" y="21068"/>
                    <a:pt x="14743" y="21020"/>
                    <a:pt x="14731" y="20955"/>
                  </a:cubicBezTo>
                  <a:cubicBezTo>
                    <a:pt x="14729" y="20939"/>
                    <a:pt x="14736" y="20908"/>
                    <a:pt x="14744" y="20878"/>
                  </a:cubicBezTo>
                  <a:cubicBezTo>
                    <a:pt x="14753" y="20840"/>
                    <a:pt x="14766" y="20797"/>
                    <a:pt x="14763" y="20757"/>
                  </a:cubicBezTo>
                  <a:lnTo>
                    <a:pt x="14827" y="20749"/>
                  </a:lnTo>
                  <a:lnTo>
                    <a:pt x="14895" y="20738"/>
                  </a:lnTo>
                  <a:close/>
                  <a:moveTo>
                    <a:pt x="8296" y="20723"/>
                  </a:moveTo>
                  <a:cubicBezTo>
                    <a:pt x="8301" y="20733"/>
                    <a:pt x="8307" y="20744"/>
                    <a:pt x="8313" y="20752"/>
                  </a:cubicBezTo>
                  <a:lnTo>
                    <a:pt x="7722" y="21093"/>
                  </a:lnTo>
                  <a:cubicBezTo>
                    <a:pt x="7717" y="21082"/>
                    <a:pt x="7710" y="21072"/>
                    <a:pt x="7705" y="21062"/>
                  </a:cubicBezTo>
                  <a:lnTo>
                    <a:pt x="8296" y="20723"/>
                  </a:lnTo>
                  <a:close/>
                  <a:moveTo>
                    <a:pt x="12025" y="20721"/>
                  </a:moveTo>
                  <a:lnTo>
                    <a:pt x="12615" y="21062"/>
                  </a:lnTo>
                  <a:cubicBezTo>
                    <a:pt x="12610" y="21073"/>
                    <a:pt x="12604" y="21083"/>
                    <a:pt x="12598" y="21093"/>
                  </a:cubicBezTo>
                  <a:lnTo>
                    <a:pt x="12008" y="20751"/>
                  </a:lnTo>
                  <a:cubicBezTo>
                    <a:pt x="12014" y="20741"/>
                    <a:pt x="12019" y="20731"/>
                    <a:pt x="12025" y="20721"/>
                  </a:cubicBezTo>
                  <a:close/>
                  <a:moveTo>
                    <a:pt x="5597" y="20998"/>
                  </a:moveTo>
                  <a:lnTo>
                    <a:pt x="5610" y="21021"/>
                  </a:lnTo>
                  <a:cubicBezTo>
                    <a:pt x="5633" y="21061"/>
                    <a:pt x="5671" y="21086"/>
                    <a:pt x="5706" y="21090"/>
                  </a:cubicBezTo>
                  <a:lnTo>
                    <a:pt x="5706" y="21095"/>
                  </a:lnTo>
                  <a:lnTo>
                    <a:pt x="5578" y="21095"/>
                  </a:lnTo>
                  <a:cubicBezTo>
                    <a:pt x="5583" y="21062"/>
                    <a:pt x="5590" y="21030"/>
                    <a:pt x="5597" y="20998"/>
                  </a:cubicBezTo>
                  <a:close/>
                  <a:moveTo>
                    <a:pt x="7086" y="19988"/>
                  </a:moveTo>
                  <a:cubicBezTo>
                    <a:pt x="7166" y="20000"/>
                    <a:pt x="7243" y="20019"/>
                    <a:pt x="7318" y="20046"/>
                  </a:cubicBezTo>
                  <a:cubicBezTo>
                    <a:pt x="7329" y="20148"/>
                    <a:pt x="7348" y="20249"/>
                    <a:pt x="7373" y="20346"/>
                  </a:cubicBezTo>
                  <a:lnTo>
                    <a:pt x="7378" y="20369"/>
                  </a:lnTo>
                  <a:cubicBezTo>
                    <a:pt x="7379" y="20371"/>
                    <a:pt x="7379" y="20376"/>
                    <a:pt x="7380" y="20378"/>
                  </a:cubicBezTo>
                  <a:cubicBezTo>
                    <a:pt x="7381" y="20383"/>
                    <a:pt x="7384" y="20390"/>
                    <a:pt x="7386" y="20396"/>
                  </a:cubicBezTo>
                  <a:cubicBezTo>
                    <a:pt x="7389" y="20407"/>
                    <a:pt x="7392" y="20419"/>
                    <a:pt x="7396" y="20433"/>
                  </a:cubicBezTo>
                  <a:lnTo>
                    <a:pt x="7407" y="20470"/>
                  </a:lnTo>
                  <a:cubicBezTo>
                    <a:pt x="7454" y="20631"/>
                    <a:pt x="7514" y="20788"/>
                    <a:pt x="7590" y="20937"/>
                  </a:cubicBezTo>
                  <a:lnTo>
                    <a:pt x="7590" y="21095"/>
                  </a:lnTo>
                  <a:lnTo>
                    <a:pt x="7364" y="21095"/>
                  </a:lnTo>
                  <a:cubicBezTo>
                    <a:pt x="7311" y="20970"/>
                    <a:pt x="7212" y="20871"/>
                    <a:pt x="7086" y="20819"/>
                  </a:cubicBezTo>
                  <a:lnTo>
                    <a:pt x="7086" y="19988"/>
                  </a:lnTo>
                  <a:close/>
                  <a:moveTo>
                    <a:pt x="7633" y="21026"/>
                  </a:moveTo>
                  <a:cubicBezTo>
                    <a:pt x="7638" y="21034"/>
                    <a:pt x="7640" y="21040"/>
                    <a:pt x="7644" y="21045"/>
                  </a:cubicBezTo>
                  <a:lnTo>
                    <a:pt x="7655" y="21065"/>
                  </a:lnTo>
                  <a:cubicBezTo>
                    <a:pt x="7660" y="21075"/>
                    <a:pt x="7666" y="21084"/>
                    <a:pt x="7671" y="21095"/>
                  </a:cubicBezTo>
                  <a:lnTo>
                    <a:pt x="7633" y="21095"/>
                  </a:lnTo>
                  <a:lnTo>
                    <a:pt x="7633" y="21026"/>
                  </a:lnTo>
                  <a:close/>
                  <a:moveTo>
                    <a:pt x="5799" y="20818"/>
                  </a:moveTo>
                  <a:lnTo>
                    <a:pt x="5850" y="20868"/>
                  </a:lnTo>
                  <a:cubicBezTo>
                    <a:pt x="5878" y="20896"/>
                    <a:pt x="5914" y="20911"/>
                    <a:pt x="5946" y="20911"/>
                  </a:cubicBezTo>
                  <a:cubicBezTo>
                    <a:pt x="5965" y="20911"/>
                    <a:pt x="5983" y="20905"/>
                    <a:pt x="5997" y="20893"/>
                  </a:cubicBezTo>
                  <a:lnTo>
                    <a:pt x="5997" y="21096"/>
                  </a:lnTo>
                  <a:lnTo>
                    <a:pt x="5752" y="21096"/>
                  </a:lnTo>
                  <a:lnTo>
                    <a:pt x="5752" y="21079"/>
                  </a:lnTo>
                  <a:cubicBezTo>
                    <a:pt x="5791" y="21052"/>
                    <a:pt x="5797" y="20989"/>
                    <a:pt x="5765" y="20935"/>
                  </a:cubicBezTo>
                  <a:lnTo>
                    <a:pt x="5752" y="20914"/>
                  </a:lnTo>
                  <a:lnTo>
                    <a:pt x="5752" y="20852"/>
                  </a:lnTo>
                  <a:cubicBezTo>
                    <a:pt x="5768" y="20841"/>
                    <a:pt x="5783" y="20830"/>
                    <a:pt x="5799" y="20818"/>
                  </a:cubicBezTo>
                  <a:close/>
                  <a:moveTo>
                    <a:pt x="6684" y="19989"/>
                  </a:moveTo>
                  <a:lnTo>
                    <a:pt x="6684" y="20820"/>
                  </a:lnTo>
                  <a:cubicBezTo>
                    <a:pt x="6559" y="20872"/>
                    <a:pt x="6461" y="20972"/>
                    <a:pt x="6408" y="21096"/>
                  </a:cubicBezTo>
                  <a:lnTo>
                    <a:pt x="6041" y="21096"/>
                  </a:lnTo>
                  <a:lnTo>
                    <a:pt x="6041" y="20658"/>
                  </a:lnTo>
                  <a:cubicBezTo>
                    <a:pt x="6065" y="20672"/>
                    <a:pt x="6091" y="20678"/>
                    <a:pt x="6115" y="20678"/>
                  </a:cubicBezTo>
                  <a:cubicBezTo>
                    <a:pt x="6148" y="20678"/>
                    <a:pt x="6176" y="20666"/>
                    <a:pt x="6190" y="20642"/>
                  </a:cubicBezTo>
                  <a:cubicBezTo>
                    <a:pt x="6215" y="20598"/>
                    <a:pt x="6188" y="20538"/>
                    <a:pt x="6130" y="20503"/>
                  </a:cubicBezTo>
                  <a:lnTo>
                    <a:pt x="6066" y="20467"/>
                  </a:lnTo>
                  <a:cubicBezTo>
                    <a:pt x="6079" y="20440"/>
                    <a:pt x="6092" y="20413"/>
                    <a:pt x="6100" y="20386"/>
                  </a:cubicBezTo>
                  <a:lnTo>
                    <a:pt x="6171" y="20404"/>
                  </a:lnTo>
                  <a:cubicBezTo>
                    <a:pt x="6184" y="20408"/>
                    <a:pt x="6198" y="20410"/>
                    <a:pt x="6211" y="20410"/>
                  </a:cubicBezTo>
                  <a:cubicBezTo>
                    <a:pt x="6259" y="20410"/>
                    <a:pt x="6301" y="20387"/>
                    <a:pt x="6310" y="20350"/>
                  </a:cubicBezTo>
                  <a:cubicBezTo>
                    <a:pt x="6324" y="20303"/>
                    <a:pt x="6282" y="20251"/>
                    <a:pt x="6215" y="20233"/>
                  </a:cubicBezTo>
                  <a:lnTo>
                    <a:pt x="6145" y="20214"/>
                  </a:lnTo>
                  <a:cubicBezTo>
                    <a:pt x="6147" y="20209"/>
                    <a:pt x="6147" y="20204"/>
                    <a:pt x="6148" y="20199"/>
                  </a:cubicBezTo>
                  <a:cubicBezTo>
                    <a:pt x="6195" y="20167"/>
                    <a:pt x="6245" y="20138"/>
                    <a:pt x="6295" y="20113"/>
                  </a:cubicBezTo>
                  <a:lnTo>
                    <a:pt x="6304" y="20109"/>
                  </a:lnTo>
                  <a:cubicBezTo>
                    <a:pt x="6422" y="20051"/>
                    <a:pt x="6550" y="20011"/>
                    <a:pt x="6684" y="19989"/>
                  </a:cubicBezTo>
                  <a:close/>
                  <a:moveTo>
                    <a:pt x="14943" y="21090"/>
                  </a:moveTo>
                  <a:cubicBezTo>
                    <a:pt x="14943" y="21098"/>
                    <a:pt x="14943" y="21105"/>
                    <a:pt x="14945" y="21114"/>
                  </a:cubicBezTo>
                  <a:cubicBezTo>
                    <a:pt x="14946" y="21121"/>
                    <a:pt x="14948" y="21129"/>
                    <a:pt x="14951" y="21136"/>
                  </a:cubicBezTo>
                  <a:cubicBezTo>
                    <a:pt x="14941" y="21135"/>
                    <a:pt x="14931" y="21134"/>
                    <a:pt x="14921" y="21134"/>
                  </a:cubicBezTo>
                  <a:cubicBezTo>
                    <a:pt x="14912" y="21134"/>
                    <a:pt x="14902" y="21135"/>
                    <a:pt x="14893" y="21136"/>
                  </a:cubicBezTo>
                  <a:cubicBezTo>
                    <a:pt x="14873" y="21139"/>
                    <a:pt x="14856" y="21147"/>
                    <a:pt x="14839" y="21156"/>
                  </a:cubicBezTo>
                  <a:cubicBezTo>
                    <a:pt x="14837" y="21148"/>
                    <a:pt x="14839" y="21140"/>
                    <a:pt x="14837" y="21132"/>
                  </a:cubicBezTo>
                  <a:cubicBezTo>
                    <a:pt x="14836" y="21124"/>
                    <a:pt x="14834" y="21118"/>
                    <a:pt x="14831" y="21110"/>
                  </a:cubicBezTo>
                  <a:lnTo>
                    <a:pt x="14831" y="21110"/>
                  </a:lnTo>
                  <a:cubicBezTo>
                    <a:pt x="14840" y="21111"/>
                    <a:pt x="14849" y="21113"/>
                    <a:pt x="14860" y="21113"/>
                  </a:cubicBezTo>
                  <a:cubicBezTo>
                    <a:pt x="14869" y="21113"/>
                    <a:pt x="14878" y="21111"/>
                    <a:pt x="14889" y="21110"/>
                  </a:cubicBezTo>
                  <a:cubicBezTo>
                    <a:pt x="14909" y="21108"/>
                    <a:pt x="14926" y="21099"/>
                    <a:pt x="14943" y="21090"/>
                  </a:cubicBezTo>
                  <a:close/>
                  <a:moveTo>
                    <a:pt x="5139" y="18874"/>
                  </a:moveTo>
                  <a:cubicBezTo>
                    <a:pt x="5159" y="18874"/>
                    <a:pt x="5183" y="18906"/>
                    <a:pt x="5183" y="18950"/>
                  </a:cubicBezTo>
                  <a:lnTo>
                    <a:pt x="5183" y="19066"/>
                  </a:lnTo>
                  <a:lnTo>
                    <a:pt x="5204" y="19068"/>
                  </a:lnTo>
                  <a:cubicBezTo>
                    <a:pt x="5250" y="19070"/>
                    <a:pt x="5291" y="19075"/>
                    <a:pt x="5329" y="19084"/>
                  </a:cubicBezTo>
                  <a:lnTo>
                    <a:pt x="5350" y="19087"/>
                  </a:lnTo>
                  <a:lnTo>
                    <a:pt x="5380" y="18978"/>
                  </a:lnTo>
                  <a:cubicBezTo>
                    <a:pt x="5390" y="18938"/>
                    <a:pt x="5415" y="18916"/>
                    <a:pt x="5440" y="18916"/>
                  </a:cubicBezTo>
                  <a:lnTo>
                    <a:pt x="5441" y="18916"/>
                  </a:lnTo>
                  <a:cubicBezTo>
                    <a:pt x="5461" y="18921"/>
                    <a:pt x="5475" y="18957"/>
                    <a:pt x="5462" y="19001"/>
                  </a:cubicBezTo>
                  <a:lnTo>
                    <a:pt x="5433" y="19111"/>
                  </a:lnTo>
                  <a:lnTo>
                    <a:pt x="5452" y="19118"/>
                  </a:lnTo>
                  <a:cubicBezTo>
                    <a:pt x="5491" y="19131"/>
                    <a:pt x="5529" y="19147"/>
                    <a:pt x="5568" y="19165"/>
                  </a:cubicBezTo>
                  <a:lnTo>
                    <a:pt x="5588" y="19175"/>
                  </a:lnTo>
                  <a:lnTo>
                    <a:pt x="5646" y="19075"/>
                  </a:lnTo>
                  <a:cubicBezTo>
                    <a:pt x="5665" y="19043"/>
                    <a:pt x="5690" y="19028"/>
                    <a:pt x="5708" y="19028"/>
                  </a:cubicBezTo>
                  <a:cubicBezTo>
                    <a:pt x="5713" y="19028"/>
                    <a:pt x="5717" y="19029"/>
                    <a:pt x="5720" y="19031"/>
                  </a:cubicBezTo>
                  <a:cubicBezTo>
                    <a:pt x="5729" y="19034"/>
                    <a:pt x="5731" y="19043"/>
                    <a:pt x="5733" y="19049"/>
                  </a:cubicBezTo>
                  <a:cubicBezTo>
                    <a:pt x="5738" y="19069"/>
                    <a:pt x="5733" y="19095"/>
                    <a:pt x="5719" y="19118"/>
                  </a:cubicBezTo>
                  <a:lnTo>
                    <a:pt x="5662" y="19217"/>
                  </a:lnTo>
                  <a:lnTo>
                    <a:pt x="5681" y="19228"/>
                  </a:lnTo>
                  <a:cubicBezTo>
                    <a:pt x="5713" y="19249"/>
                    <a:pt x="5745" y="19275"/>
                    <a:pt x="5781" y="19306"/>
                  </a:cubicBezTo>
                  <a:lnTo>
                    <a:pt x="5796" y="19321"/>
                  </a:lnTo>
                  <a:lnTo>
                    <a:pt x="5878" y="19239"/>
                  </a:lnTo>
                  <a:cubicBezTo>
                    <a:pt x="5897" y="19221"/>
                    <a:pt x="5920" y="19208"/>
                    <a:pt x="5941" y="19208"/>
                  </a:cubicBezTo>
                  <a:cubicBezTo>
                    <a:pt x="5947" y="19208"/>
                    <a:pt x="5957" y="19210"/>
                    <a:pt x="5962" y="19217"/>
                  </a:cubicBezTo>
                  <a:cubicBezTo>
                    <a:pt x="5968" y="19222"/>
                    <a:pt x="5968" y="19231"/>
                    <a:pt x="5968" y="19238"/>
                  </a:cubicBezTo>
                  <a:cubicBezTo>
                    <a:pt x="5968" y="19258"/>
                    <a:pt x="5957" y="19281"/>
                    <a:pt x="5939" y="19301"/>
                  </a:cubicBezTo>
                  <a:lnTo>
                    <a:pt x="5857" y="19382"/>
                  </a:lnTo>
                  <a:lnTo>
                    <a:pt x="5871" y="19398"/>
                  </a:lnTo>
                  <a:cubicBezTo>
                    <a:pt x="5902" y="19433"/>
                    <a:pt x="5926" y="19466"/>
                    <a:pt x="5949" y="19497"/>
                  </a:cubicBezTo>
                  <a:lnTo>
                    <a:pt x="5961" y="19514"/>
                  </a:lnTo>
                  <a:lnTo>
                    <a:pt x="6060" y="19458"/>
                  </a:lnTo>
                  <a:cubicBezTo>
                    <a:pt x="6077" y="19448"/>
                    <a:pt x="6097" y="19443"/>
                    <a:pt x="6113" y="19443"/>
                  </a:cubicBezTo>
                  <a:cubicBezTo>
                    <a:pt x="6129" y="19443"/>
                    <a:pt x="6141" y="19447"/>
                    <a:pt x="6147" y="19456"/>
                  </a:cubicBezTo>
                  <a:cubicBezTo>
                    <a:pt x="6157" y="19474"/>
                    <a:pt x="6141" y="19509"/>
                    <a:pt x="6102" y="19532"/>
                  </a:cubicBezTo>
                  <a:lnTo>
                    <a:pt x="6003" y="19590"/>
                  </a:lnTo>
                  <a:lnTo>
                    <a:pt x="6013" y="19609"/>
                  </a:lnTo>
                  <a:cubicBezTo>
                    <a:pt x="6031" y="19648"/>
                    <a:pt x="6047" y="19687"/>
                    <a:pt x="6061" y="19725"/>
                  </a:cubicBezTo>
                  <a:lnTo>
                    <a:pt x="6067" y="19745"/>
                  </a:lnTo>
                  <a:lnTo>
                    <a:pt x="6178" y="19717"/>
                  </a:lnTo>
                  <a:cubicBezTo>
                    <a:pt x="6188" y="19714"/>
                    <a:pt x="6198" y="19713"/>
                    <a:pt x="6208" y="19713"/>
                  </a:cubicBezTo>
                  <a:cubicBezTo>
                    <a:pt x="6235" y="19713"/>
                    <a:pt x="6259" y="19723"/>
                    <a:pt x="6263" y="19738"/>
                  </a:cubicBezTo>
                  <a:cubicBezTo>
                    <a:pt x="6268" y="19757"/>
                    <a:pt x="6245" y="19787"/>
                    <a:pt x="6200" y="19799"/>
                  </a:cubicBezTo>
                  <a:lnTo>
                    <a:pt x="6090" y="19828"/>
                  </a:lnTo>
                  <a:lnTo>
                    <a:pt x="6094" y="19849"/>
                  </a:lnTo>
                  <a:cubicBezTo>
                    <a:pt x="6100" y="19886"/>
                    <a:pt x="6105" y="19927"/>
                    <a:pt x="6110" y="19975"/>
                  </a:cubicBezTo>
                  <a:lnTo>
                    <a:pt x="6111" y="19996"/>
                  </a:lnTo>
                  <a:lnTo>
                    <a:pt x="6226" y="19996"/>
                  </a:lnTo>
                  <a:cubicBezTo>
                    <a:pt x="6269" y="19996"/>
                    <a:pt x="6303" y="20018"/>
                    <a:pt x="6303" y="20038"/>
                  </a:cubicBezTo>
                  <a:cubicBezTo>
                    <a:pt x="6303" y="20057"/>
                    <a:pt x="6271" y="20081"/>
                    <a:pt x="6226" y="20081"/>
                  </a:cubicBezTo>
                  <a:lnTo>
                    <a:pt x="6111" y="20081"/>
                  </a:lnTo>
                  <a:lnTo>
                    <a:pt x="6110" y="20103"/>
                  </a:lnTo>
                  <a:cubicBezTo>
                    <a:pt x="6108" y="20150"/>
                    <a:pt x="6102" y="20191"/>
                    <a:pt x="6094" y="20228"/>
                  </a:cubicBezTo>
                  <a:lnTo>
                    <a:pt x="6090" y="20249"/>
                  </a:lnTo>
                  <a:lnTo>
                    <a:pt x="6200" y="20278"/>
                  </a:lnTo>
                  <a:cubicBezTo>
                    <a:pt x="6245" y="20289"/>
                    <a:pt x="6268" y="20320"/>
                    <a:pt x="6263" y="20339"/>
                  </a:cubicBezTo>
                  <a:cubicBezTo>
                    <a:pt x="6259" y="20355"/>
                    <a:pt x="6235" y="20364"/>
                    <a:pt x="6207" y="20364"/>
                  </a:cubicBezTo>
                  <a:cubicBezTo>
                    <a:pt x="6197" y="20364"/>
                    <a:pt x="6188" y="20363"/>
                    <a:pt x="6178" y="20361"/>
                  </a:cubicBezTo>
                  <a:lnTo>
                    <a:pt x="6067" y="20330"/>
                  </a:lnTo>
                  <a:lnTo>
                    <a:pt x="6061" y="20350"/>
                  </a:lnTo>
                  <a:cubicBezTo>
                    <a:pt x="6047" y="20388"/>
                    <a:pt x="6032" y="20427"/>
                    <a:pt x="6013" y="20466"/>
                  </a:cubicBezTo>
                  <a:lnTo>
                    <a:pt x="6003" y="20486"/>
                  </a:lnTo>
                  <a:lnTo>
                    <a:pt x="6103" y="20544"/>
                  </a:lnTo>
                  <a:cubicBezTo>
                    <a:pt x="6141" y="20567"/>
                    <a:pt x="6157" y="20602"/>
                    <a:pt x="6147" y="20619"/>
                  </a:cubicBezTo>
                  <a:cubicBezTo>
                    <a:pt x="6141" y="20629"/>
                    <a:pt x="6128" y="20633"/>
                    <a:pt x="6113" y="20633"/>
                  </a:cubicBezTo>
                  <a:cubicBezTo>
                    <a:pt x="6096" y="20633"/>
                    <a:pt x="6077" y="20628"/>
                    <a:pt x="6060" y="20618"/>
                  </a:cubicBezTo>
                  <a:lnTo>
                    <a:pt x="5961" y="20561"/>
                  </a:lnTo>
                  <a:lnTo>
                    <a:pt x="5949" y="20578"/>
                  </a:lnTo>
                  <a:cubicBezTo>
                    <a:pt x="5928" y="20610"/>
                    <a:pt x="5902" y="20644"/>
                    <a:pt x="5871" y="20677"/>
                  </a:cubicBezTo>
                  <a:lnTo>
                    <a:pt x="5857" y="20693"/>
                  </a:lnTo>
                  <a:lnTo>
                    <a:pt x="5939" y="20775"/>
                  </a:lnTo>
                  <a:cubicBezTo>
                    <a:pt x="5970" y="20807"/>
                    <a:pt x="5977" y="20845"/>
                    <a:pt x="5962" y="20860"/>
                  </a:cubicBezTo>
                  <a:cubicBezTo>
                    <a:pt x="5956" y="20866"/>
                    <a:pt x="5947" y="20866"/>
                    <a:pt x="5941" y="20866"/>
                  </a:cubicBezTo>
                  <a:cubicBezTo>
                    <a:pt x="5921" y="20866"/>
                    <a:pt x="5898" y="20854"/>
                    <a:pt x="5878" y="20835"/>
                  </a:cubicBezTo>
                  <a:lnTo>
                    <a:pt x="5796" y="20754"/>
                  </a:lnTo>
                  <a:lnTo>
                    <a:pt x="5781" y="20768"/>
                  </a:lnTo>
                  <a:cubicBezTo>
                    <a:pt x="5745" y="20800"/>
                    <a:pt x="5713" y="20825"/>
                    <a:pt x="5681" y="20846"/>
                  </a:cubicBezTo>
                  <a:lnTo>
                    <a:pt x="5662" y="20858"/>
                  </a:lnTo>
                  <a:lnTo>
                    <a:pt x="5719" y="20957"/>
                  </a:lnTo>
                  <a:cubicBezTo>
                    <a:pt x="5742" y="20995"/>
                    <a:pt x="5738" y="21034"/>
                    <a:pt x="5720" y="21044"/>
                  </a:cubicBezTo>
                  <a:cubicBezTo>
                    <a:pt x="5717" y="21046"/>
                    <a:pt x="5713" y="21047"/>
                    <a:pt x="5709" y="21047"/>
                  </a:cubicBezTo>
                  <a:cubicBezTo>
                    <a:pt x="5690" y="21047"/>
                    <a:pt x="5665" y="21033"/>
                    <a:pt x="5646" y="20999"/>
                  </a:cubicBezTo>
                  <a:lnTo>
                    <a:pt x="5588" y="20900"/>
                  </a:lnTo>
                  <a:lnTo>
                    <a:pt x="5568" y="20909"/>
                  </a:lnTo>
                  <a:cubicBezTo>
                    <a:pt x="5529" y="20929"/>
                    <a:pt x="5491" y="20945"/>
                    <a:pt x="5452" y="20958"/>
                  </a:cubicBezTo>
                  <a:lnTo>
                    <a:pt x="5433" y="20965"/>
                  </a:lnTo>
                  <a:lnTo>
                    <a:pt x="5461" y="21076"/>
                  </a:lnTo>
                  <a:cubicBezTo>
                    <a:pt x="5467" y="21100"/>
                    <a:pt x="5466" y="21129"/>
                    <a:pt x="5456" y="21146"/>
                  </a:cubicBezTo>
                  <a:cubicBezTo>
                    <a:pt x="5454" y="21151"/>
                    <a:pt x="5446" y="21158"/>
                    <a:pt x="5434" y="21161"/>
                  </a:cubicBezTo>
                  <a:cubicBezTo>
                    <a:pt x="5415" y="21161"/>
                    <a:pt x="5388" y="21137"/>
                    <a:pt x="5378" y="21098"/>
                  </a:cubicBezTo>
                  <a:lnTo>
                    <a:pt x="5349" y="20987"/>
                  </a:lnTo>
                  <a:lnTo>
                    <a:pt x="5328" y="20992"/>
                  </a:lnTo>
                  <a:cubicBezTo>
                    <a:pt x="5291" y="20999"/>
                    <a:pt x="5251" y="21003"/>
                    <a:pt x="5203" y="21007"/>
                  </a:cubicBezTo>
                  <a:lnTo>
                    <a:pt x="5182" y="21008"/>
                  </a:lnTo>
                  <a:lnTo>
                    <a:pt x="5182" y="21123"/>
                  </a:lnTo>
                  <a:cubicBezTo>
                    <a:pt x="5182" y="21168"/>
                    <a:pt x="5159" y="21199"/>
                    <a:pt x="5138" y="21199"/>
                  </a:cubicBezTo>
                  <a:cubicBezTo>
                    <a:pt x="5118" y="21199"/>
                    <a:pt x="5096" y="21168"/>
                    <a:pt x="5096" y="21123"/>
                  </a:cubicBezTo>
                  <a:lnTo>
                    <a:pt x="5096" y="21008"/>
                  </a:lnTo>
                  <a:lnTo>
                    <a:pt x="5075" y="21007"/>
                  </a:lnTo>
                  <a:cubicBezTo>
                    <a:pt x="5028" y="21004"/>
                    <a:pt x="4987" y="20999"/>
                    <a:pt x="4951" y="20992"/>
                  </a:cubicBezTo>
                  <a:lnTo>
                    <a:pt x="4930" y="20987"/>
                  </a:lnTo>
                  <a:lnTo>
                    <a:pt x="4904" y="21098"/>
                  </a:lnTo>
                  <a:cubicBezTo>
                    <a:pt x="4895" y="21136"/>
                    <a:pt x="4867" y="21160"/>
                    <a:pt x="4846" y="21160"/>
                  </a:cubicBezTo>
                  <a:cubicBezTo>
                    <a:pt x="4845" y="21160"/>
                    <a:pt x="4845" y="21160"/>
                    <a:pt x="4844" y="21160"/>
                  </a:cubicBezTo>
                  <a:cubicBezTo>
                    <a:pt x="4836" y="21157"/>
                    <a:pt x="4830" y="21151"/>
                    <a:pt x="4827" y="21146"/>
                  </a:cubicBezTo>
                  <a:cubicBezTo>
                    <a:pt x="4817" y="21129"/>
                    <a:pt x="4816" y="21102"/>
                    <a:pt x="4822" y="21076"/>
                  </a:cubicBezTo>
                  <a:lnTo>
                    <a:pt x="4850" y="20965"/>
                  </a:lnTo>
                  <a:lnTo>
                    <a:pt x="4831" y="20958"/>
                  </a:lnTo>
                  <a:cubicBezTo>
                    <a:pt x="4792" y="20945"/>
                    <a:pt x="4755" y="20929"/>
                    <a:pt x="4715" y="20909"/>
                  </a:cubicBezTo>
                  <a:lnTo>
                    <a:pt x="4695" y="20900"/>
                  </a:lnTo>
                  <a:lnTo>
                    <a:pt x="4637" y="20999"/>
                  </a:lnTo>
                  <a:cubicBezTo>
                    <a:pt x="4618" y="21032"/>
                    <a:pt x="4592" y="21047"/>
                    <a:pt x="4574" y="21047"/>
                  </a:cubicBezTo>
                  <a:cubicBezTo>
                    <a:pt x="4570" y="21047"/>
                    <a:pt x="4566" y="21046"/>
                    <a:pt x="4563" y="21044"/>
                  </a:cubicBezTo>
                  <a:cubicBezTo>
                    <a:pt x="4554" y="21040"/>
                    <a:pt x="4552" y="21032"/>
                    <a:pt x="4549" y="21025"/>
                  </a:cubicBezTo>
                  <a:cubicBezTo>
                    <a:pt x="4544" y="21005"/>
                    <a:pt x="4549" y="20979"/>
                    <a:pt x="4563" y="20957"/>
                  </a:cubicBezTo>
                  <a:lnTo>
                    <a:pt x="4618" y="20858"/>
                  </a:lnTo>
                  <a:lnTo>
                    <a:pt x="4602" y="20846"/>
                  </a:lnTo>
                  <a:cubicBezTo>
                    <a:pt x="4570" y="20825"/>
                    <a:pt x="4538" y="20800"/>
                    <a:pt x="4502" y="20768"/>
                  </a:cubicBezTo>
                  <a:lnTo>
                    <a:pt x="4487" y="20754"/>
                  </a:lnTo>
                  <a:lnTo>
                    <a:pt x="4405" y="20835"/>
                  </a:lnTo>
                  <a:cubicBezTo>
                    <a:pt x="4386" y="20854"/>
                    <a:pt x="4363" y="20866"/>
                    <a:pt x="4342" y="20866"/>
                  </a:cubicBezTo>
                  <a:cubicBezTo>
                    <a:pt x="4336" y="20866"/>
                    <a:pt x="4326" y="20865"/>
                    <a:pt x="4321" y="20858"/>
                  </a:cubicBezTo>
                  <a:cubicBezTo>
                    <a:pt x="4315" y="20851"/>
                    <a:pt x="4313" y="20844"/>
                    <a:pt x="4313" y="20837"/>
                  </a:cubicBezTo>
                  <a:cubicBezTo>
                    <a:pt x="4313" y="20818"/>
                    <a:pt x="4324" y="20793"/>
                    <a:pt x="4343" y="20773"/>
                  </a:cubicBezTo>
                  <a:lnTo>
                    <a:pt x="4425" y="20692"/>
                  </a:lnTo>
                  <a:lnTo>
                    <a:pt x="4411" y="20676"/>
                  </a:lnTo>
                  <a:cubicBezTo>
                    <a:pt x="4380" y="20641"/>
                    <a:pt x="4355" y="20609"/>
                    <a:pt x="4333" y="20577"/>
                  </a:cubicBezTo>
                  <a:lnTo>
                    <a:pt x="4321" y="20560"/>
                  </a:lnTo>
                  <a:lnTo>
                    <a:pt x="4222" y="20617"/>
                  </a:lnTo>
                  <a:cubicBezTo>
                    <a:pt x="4205" y="20627"/>
                    <a:pt x="4186" y="20631"/>
                    <a:pt x="4170" y="20631"/>
                  </a:cubicBezTo>
                  <a:cubicBezTo>
                    <a:pt x="4154" y="20631"/>
                    <a:pt x="4141" y="20627"/>
                    <a:pt x="4135" y="20617"/>
                  </a:cubicBezTo>
                  <a:cubicBezTo>
                    <a:pt x="4131" y="20609"/>
                    <a:pt x="4132" y="20600"/>
                    <a:pt x="4133" y="20594"/>
                  </a:cubicBezTo>
                  <a:cubicBezTo>
                    <a:pt x="4139" y="20574"/>
                    <a:pt x="4157" y="20555"/>
                    <a:pt x="4180" y="20541"/>
                  </a:cubicBezTo>
                  <a:lnTo>
                    <a:pt x="4279" y="20483"/>
                  </a:lnTo>
                  <a:lnTo>
                    <a:pt x="4269" y="20465"/>
                  </a:lnTo>
                  <a:cubicBezTo>
                    <a:pt x="4249" y="20425"/>
                    <a:pt x="4234" y="20387"/>
                    <a:pt x="4221" y="20349"/>
                  </a:cubicBezTo>
                  <a:lnTo>
                    <a:pt x="4214" y="20329"/>
                  </a:lnTo>
                  <a:lnTo>
                    <a:pt x="4103" y="20360"/>
                  </a:lnTo>
                  <a:cubicBezTo>
                    <a:pt x="4093" y="20362"/>
                    <a:pt x="4084" y="20364"/>
                    <a:pt x="4075" y="20364"/>
                  </a:cubicBezTo>
                  <a:cubicBezTo>
                    <a:pt x="4047" y="20364"/>
                    <a:pt x="4022" y="20353"/>
                    <a:pt x="4018" y="20337"/>
                  </a:cubicBezTo>
                  <a:cubicBezTo>
                    <a:pt x="4016" y="20329"/>
                    <a:pt x="4021" y="20320"/>
                    <a:pt x="4023" y="20315"/>
                  </a:cubicBezTo>
                  <a:cubicBezTo>
                    <a:pt x="4033" y="20298"/>
                    <a:pt x="4054" y="20283"/>
                    <a:pt x="4081" y="20277"/>
                  </a:cubicBezTo>
                  <a:lnTo>
                    <a:pt x="4191" y="20247"/>
                  </a:lnTo>
                  <a:lnTo>
                    <a:pt x="4187" y="20226"/>
                  </a:lnTo>
                  <a:cubicBezTo>
                    <a:pt x="4180" y="20189"/>
                    <a:pt x="4176" y="20149"/>
                    <a:pt x="4171" y="20101"/>
                  </a:cubicBezTo>
                  <a:lnTo>
                    <a:pt x="4170" y="20080"/>
                  </a:lnTo>
                  <a:lnTo>
                    <a:pt x="4055" y="20080"/>
                  </a:lnTo>
                  <a:cubicBezTo>
                    <a:pt x="4011" y="20080"/>
                    <a:pt x="3979" y="20057"/>
                    <a:pt x="3979" y="20036"/>
                  </a:cubicBezTo>
                  <a:cubicBezTo>
                    <a:pt x="3979" y="20017"/>
                    <a:pt x="4012" y="19994"/>
                    <a:pt x="4055" y="19994"/>
                  </a:cubicBezTo>
                  <a:lnTo>
                    <a:pt x="4170" y="19994"/>
                  </a:lnTo>
                  <a:lnTo>
                    <a:pt x="4171" y="19973"/>
                  </a:lnTo>
                  <a:cubicBezTo>
                    <a:pt x="4174" y="19927"/>
                    <a:pt x="4180" y="19886"/>
                    <a:pt x="4187" y="19848"/>
                  </a:cubicBezTo>
                  <a:lnTo>
                    <a:pt x="4191" y="19827"/>
                  </a:lnTo>
                  <a:lnTo>
                    <a:pt x="4081" y="19798"/>
                  </a:lnTo>
                  <a:cubicBezTo>
                    <a:pt x="4037" y="19786"/>
                    <a:pt x="4013" y="19757"/>
                    <a:pt x="4018" y="19738"/>
                  </a:cubicBezTo>
                  <a:cubicBezTo>
                    <a:pt x="4022" y="19722"/>
                    <a:pt x="4047" y="19711"/>
                    <a:pt x="4075" y="19711"/>
                  </a:cubicBezTo>
                  <a:cubicBezTo>
                    <a:pt x="4084" y="19711"/>
                    <a:pt x="4093" y="19712"/>
                    <a:pt x="4103" y="19714"/>
                  </a:cubicBezTo>
                  <a:lnTo>
                    <a:pt x="4214" y="19744"/>
                  </a:lnTo>
                  <a:lnTo>
                    <a:pt x="4221" y="19724"/>
                  </a:lnTo>
                  <a:cubicBezTo>
                    <a:pt x="4234" y="19686"/>
                    <a:pt x="4249" y="19646"/>
                    <a:pt x="4269" y="19608"/>
                  </a:cubicBezTo>
                  <a:lnTo>
                    <a:pt x="4279" y="19588"/>
                  </a:lnTo>
                  <a:lnTo>
                    <a:pt x="4180" y="19530"/>
                  </a:lnTo>
                  <a:cubicBezTo>
                    <a:pt x="4156" y="19517"/>
                    <a:pt x="4139" y="19497"/>
                    <a:pt x="4133" y="19477"/>
                  </a:cubicBezTo>
                  <a:cubicBezTo>
                    <a:pt x="4132" y="19471"/>
                    <a:pt x="4131" y="19463"/>
                    <a:pt x="4134" y="19455"/>
                  </a:cubicBezTo>
                  <a:cubicBezTo>
                    <a:pt x="4140" y="19446"/>
                    <a:pt x="4153" y="19441"/>
                    <a:pt x="4170" y="19441"/>
                  </a:cubicBezTo>
                  <a:cubicBezTo>
                    <a:pt x="4186" y="19441"/>
                    <a:pt x="4205" y="19446"/>
                    <a:pt x="4222" y="19456"/>
                  </a:cubicBezTo>
                  <a:lnTo>
                    <a:pt x="4321" y="19513"/>
                  </a:lnTo>
                  <a:lnTo>
                    <a:pt x="4333" y="19496"/>
                  </a:lnTo>
                  <a:cubicBezTo>
                    <a:pt x="4354" y="19465"/>
                    <a:pt x="4379" y="19432"/>
                    <a:pt x="4411" y="19397"/>
                  </a:cubicBezTo>
                  <a:lnTo>
                    <a:pt x="4424" y="19381"/>
                  </a:lnTo>
                  <a:lnTo>
                    <a:pt x="4343" y="19300"/>
                  </a:lnTo>
                  <a:cubicBezTo>
                    <a:pt x="4313" y="19269"/>
                    <a:pt x="4305" y="19229"/>
                    <a:pt x="4319" y="19216"/>
                  </a:cubicBezTo>
                  <a:cubicBezTo>
                    <a:pt x="4326" y="19208"/>
                    <a:pt x="4334" y="19207"/>
                    <a:pt x="4340" y="19207"/>
                  </a:cubicBezTo>
                  <a:cubicBezTo>
                    <a:pt x="4360" y="19207"/>
                    <a:pt x="4384" y="19219"/>
                    <a:pt x="4403" y="19238"/>
                  </a:cubicBezTo>
                  <a:lnTo>
                    <a:pt x="4486" y="19319"/>
                  </a:lnTo>
                  <a:lnTo>
                    <a:pt x="4501" y="19305"/>
                  </a:lnTo>
                  <a:cubicBezTo>
                    <a:pt x="4537" y="19275"/>
                    <a:pt x="4569" y="19248"/>
                    <a:pt x="4601" y="19227"/>
                  </a:cubicBezTo>
                  <a:lnTo>
                    <a:pt x="4617" y="19216"/>
                  </a:lnTo>
                  <a:lnTo>
                    <a:pt x="4560" y="19117"/>
                  </a:lnTo>
                  <a:cubicBezTo>
                    <a:pt x="4548" y="19092"/>
                    <a:pt x="4543" y="19066"/>
                    <a:pt x="4548" y="19048"/>
                  </a:cubicBezTo>
                  <a:cubicBezTo>
                    <a:pt x="4549" y="19042"/>
                    <a:pt x="4553" y="19033"/>
                    <a:pt x="4559" y="19029"/>
                  </a:cubicBezTo>
                  <a:cubicBezTo>
                    <a:pt x="4563" y="19027"/>
                    <a:pt x="4567" y="19026"/>
                    <a:pt x="4571" y="19026"/>
                  </a:cubicBezTo>
                  <a:cubicBezTo>
                    <a:pt x="4590" y="19026"/>
                    <a:pt x="4616" y="19041"/>
                    <a:pt x="4634" y="19074"/>
                  </a:cubicBezTo>
                  <a:lnTo>
                    <a:pt x="4692" y="19175"/>
                  </a:lnTo>
                  <a:lnTo>
                    <a:pt x="4712" y="19165"/>
                  </a:lnTo>
                  <a:cubicBezTo>
                    <a:pt x="4751" y="19145"/>
                    <a:pt x="4790" y="19129"/>
                    <a:pt x="4828" y="19117"/>
                  </a:cubicBezTo>
                  <a:lnTo>
                    <a:pt x="4848" y="19110"/>
                  </a:lnTo>
                  <a:lnTo>
                    <a:pt x="4818" y="18999"/>
                  </a:lnTo>
                  <a:cubicBezTo>
                    <a:pt x="4811" y="18973"/>
                    <a:pt x="4813" y="18947"/>
                    <a:pt x="4823" y="18929"/>
                  </a:cubicBezTo>
                  <a:cubicBezTo>
                    <a:pt x="4825" y="18924"/>
                    <a:pt x="4833" y="18917"/>
                    <a:pt x="4840" y="18915"/>
                  </a:cubicBezTo>
                  <a:cubicBezTo>
                    <a:pt x="4842" y="18915"/>
                    <a:pt x="4844" y="18914"/>
                    <a:pt x="4846" y="18914"/>
                  </a:cubicBezTo>
                  <a:cubicBezTo>
                    <a:pt x="4866" y="18914"/>
                    <a:pt x="4892" y="18937"/>
                    <a:pt x="4901" y="18976"/>
                  </a:cubicBezTo>
                  <a:lnTo>
                    <a:pt x="4930" y="19087"/>
                  </a:lnTo>
                  <a:lnTo>
                    <a:pt x="4951" y="19084"/>
                  </a:lnTo>
                  <a:cubicBezTo>
                    <a:pt x="4989" y="19075"/>
                    <a:pt x="5030" y="19071"/>
                    <a:pt x="5076" y="19068"/>
                  </a:cubicBezTo>
                  <a:lnTo>
                    <a:pt x="5097" y="19066"/>
                  </a:lnTo>
                  <a:lnTo>
                    <a:pt x="5097" y="18950"/>
                  </a:lnTo>
                  <a:cubicBezTo>
                    <a:pt x="5097" y="18907"/>
                    <a:pt x="5119" y="18874"/>
                    <a:pt x="5139" y="18874"/>
                  </a:cubicBezTo>
                  <a:close/>
                  <a:moveTo>
                    <a:pt x="13724" y="20932"/>
                  </a:moveTo>
                  <a:cubicBezTo>
                    <a:pt x="13735" y="20932"/>
                    <a:pt x="13745" y="20933"/>
                    <a:pt x="13755" y="20936"/>
                  </a:cubicBezTo>
                  <a:cubicBezTo>
                    <a:pt x="13787" y="20944"/>
                    <a:pt x="13813" y="20965"/>
                    <a:pt x="13830" y="20995"/>
                  </a:cubicBezTo>
                  <a:cubicBezTo>
                    <a:pt x="13849" y="21028"/>
                    <a:pt x="13851" y="21067"/>
                    <a:pt x="13841" y="21103"/>
                  </a:cubicBezTo>
                  <a:cubicBezTo>
                    <a:pt x="13835" y="21120"/>
                    <a:pt x="13813" y="21146"/>
                    <a:pt x="13792" y="21171"/>
                  </a:cubicBezTo>
                  <a:cubicBezTo>
                    <a:pt x="13765" y="21199"/>
                    <a:pt x="13736" y="21231"/>
                    <a:pt x="13719" y="21267"/>
                  </a:cubicBezTo>
                  <a:lnTo>
                    <a:pt x="13595" y="21221"/>
                  </a:lnTo>
                  <a:cubicBezTo>
                    <a:pt x="13602" y="21182"/>
                    <a:pt x="13598" y="21137"/>
                    <a:pt x="13595" y="21098"/>
                  </a:cubicBezTo>
                  <a:cubicBezTo>
                    <a:pt x="13592" y="21071"/>
                    <a:pt x="13590" y="21041"/>
                    <a:pt x="13593" y="21028"/>
                  </a:cubicBezTo>
                  <a:cubicBezTo>
                    <a:pt x="13611" y="20971"/>
                    <a:pt x="13666" y="20932"/>
                    <a:pt x="13724" y="20932"/>
                  </a:cubicBezTo>
                  <a:close/>
                  <a:moveTo>
                    <a:pt x="14928" y="21182"/>
                  </a:moveTo>
                  <a:cubicBezTo>
                    <a:pt x="14988" y="21182"/>
                    <a:pt x="15040" y="21229"/>
                    <a:pt x="15051" y="21293"/>
                  </a:cubicBezTo>
                  <a:cubicBezTo>
                    <a:pt x="15053" y="21309"/>
                    <a:pt x="15046" y="21340"/>
                    <a:pt x="15040" y="21368"/>
                  </a:cubicBezTo>
                  <a:cubicBezTo>
                    <a:pt x="15030" y="21406"/>
                    <a:pt x="15020" y="21448"/>
                    <a:pt x="15022" y="21489"/>
                  </a:cubicBezTo>
                  <a:lnTo>
                    <a:pt x="14892" y="21514"/>
                  </a:lnTo>
                  <a:cubicBezTo>
                    <a:pt x="14879" y="21475"/>
                    <a:pt x="14855" y="21438"/>
                    <a:pt x="14834" y="21406"/>
                  </a:cubicBezTo>
                  <a:cubicBezTo>
                    <a:pt x="14816" y="21382"/>
                    <a:pt x="14799" y="21355"/>
                    <a:pt x="14797" y="21340"/>
                  </a:cubicBezTo>
                  <a:cubicBezTo>
                    <a:pt x="14790" y="21303"/>
                    <a:pt x="14798" y="21266"/>
                    <a:pt x="14819" y="21235"/>
                  </a:cubicBezTo>
                  <a:cubicBezTo>
                    <a:pt x="14839" y="21208"/>
                    <a:pt x="14868" y="21189"/>
                    <a:pt x="14901" y="21183"/>
                  </a:cubicBezTo>
                  <a:cubicBezTo>
                    <a:pt x="14908" y="21182"/>
                    <a:pt x="14915" y="21182"/>
                    <a:pt x="14922" y="21182"/>
                  </a:cubicBezTo>
                  <a:cubicBezTo>
                    <a:pt x="14924" y="21182"/>
                    <a:pt x="14926" y="21182"/>
                    <a:pt x="14928" y="21182"/>
                  </a:cubicBezTo>
                  <a:close/>
                  <a:moveTo>
                    <a:pt x="13580" y="21265"/>
                  </a:moveTo>
                  <a:lnTo>
                    <a:pt x="13706" y="21310"/>
                  </a:lnTo>
                  <a:cubicBezTo>
                    <a:pt x="13695" y="21347"/>
                    <a:pt x="13696" y="21390"/>
                    <a:pt x="13697" y="21429"/>
                  </a:cubicBezTo>
                  <a:cubicBezTo>
                    <a:pt x="13698" y="21462"/>
                    <a:pt x="13700" y="21495"/>
                    <a:pt x="13693" y="21510"/>
                  </a:cubicBezTo>
                  <a:cubicBezTo>
                    <a:pt x="13672" y="21563"/>
                    <a:pt x="13620" y="21597"/>
                    <a:pt x="13568" y="21597"/>
                  </a:cubicBezTo>
                  <a:cubicBezTo>
                    <a:pt x="13553" y="21597"/>
                    <a:pt x="13537" y="21594"/>
                    <a:pt x="13522" y="21587"/>
                  </a:cubicBezTo>
                  <a:cubicBezTo>
                    <a:pt x="13458" y="21559"/>
                    <a:pt x="13427" y="21482"/>
                    <a:pt x="13455" y="21414"/>
                  </a:cubicBezTo>
                  <a:cubicBezTo>
                    <a:pt x="13460" y="21401"/>
                    <a:pt x="13481" y="21380"/>
                    <a:pt x="13501" y="21360"/>
                  </a:cubicBezTo>
                  <a:cubicBezTo>
                    <a:pt x="13529" y="21332"/>
                    <a:pt x="13560" y="21301"/>
                    <a:pt x="13580" y="21265"/>
                  </a:cubicBezTo>
                  <a:close/>
                  <a:moveTo>
                    <a:pt x="11985" y="20791"/>
                  </a:moveTo>
                  <a:lnTo>
                    <a:pt x="12574" y="21132"/>
                  </a:lnTo>
                  <a:cubicBezTo>
                    <a:pt x="12468" y="21307"/>
                    <a:pt x="12342" y="21468"/>
                    <a:pt x="12201" y="21616"/>
                  </a:cubicBezTo>
                  <a:lnTo>
                    <a:pt x="11720" y="21135"/>
                  </a:lnTo>
                  <a:cubicBezTo>
                    <a:pt x="11819" y="21030"/>
                    <a:pt x="11909" y="20915"/>
                    <a:pt x="11985" y="20791"/>
                  </a:cubicBezTo>
                  <a:close/>
                  <a:moveTo>
                    <a:pt x="8336" y="20792"/>
                  </a:moveTo>
                  <a:cubicBezTo>
                    <a:pt x="8413" y="20916"/>
                    <a:pt x="8501" y="21031"/>
                    <a:pt x="8602" y="21136"/>
                  </a:cubicBezTo>
                  <a:lnTo>
                    <a:pt x="8120" y="21617"/>
                  </a:lnTo>
                  <a:cubicBezTo>
                    <a:pt x="7979" y="21469"/>
                    <a:pt x="7854" y="21308"/>
                    <a:pt x="7747" y="21134"/>
                  </a:cubicBezTo>
                  <a:lnTo>
                    <a:pt x="8336" y="20792"/>
                  </a:lnTo>
                  <a:close/>
                  <a:moveTo>
                    <a:pt x="8631" y="21169"/>
                  </a:moveTo>
                  <a:lnTo>
                    <a:pt x="8656" y="21194"/>
                  </a:lnTo>
                  <a:lnTo>
                    <a:pt x="8176" y="21675"/>
                  </a:lnTo>
                  <a:lnTo>
                    <a:pt x="8150" y="21651"/>
                  </a:lnTo>
                  <a:lnTo>
                    <a:pt x="8631" y="21169"/>
                  </a:lnTo>
                  <a:close/>
                  <a:moveTo>
                    <a:pt x="11688" y="21169"/>
                  </a:moveTo>
                  <a:lnTo>
                    <a:pt x="12169" y="21651"/>
                  </a:lnTo>
                  <a:lnTo>
                    <a:pt x="12145" y="21675"/>
                  </a:lnTo>
                  <a:lnTo>
                    <a:pt x="11663" y="21194"/>
                  </a:lnTo>
                  <a:lnTo>
                    <a:pt x="11688" y="21169"/>
                  </a:lnTo>
                  <a:close/>
                  <a:moveTo>
                    <a:pt x="13457" y="21597"/>
                  </a:moveTo>
                  <a:cubicBezTo>
                    <a:pt x="13471" y="21611"/>
                    <a:pt x="13486" y="21621"/>
                    <a:pt x="13504" y="21629"/>
                  </a:cubicBezTo>
                  <a:cubicBezTo>
                    <a:pt x="13523" y="21637"/>
                    <a:pt x="13541" y="21641"/>
                    <a:pt x="13560" y="21642"/>
                  </a:cubicBezTo>
                  <a:cubicBezTo>
                    <a:pt x="13556" y="21649"/>
                    <a:pt x="13552" y="21655"/>
                    <a:pt x="13549" y="21663"/>
                  </a:cubicBezTo>
                  <a:cubicBezTo>
                    <a:pt x="13545" y="21672"/>
                    <a:pt x="13543" y="21678"/>
                    <a:pt x="13540" y="21685"/>
                  </a:cubicBezTo>
                  <a:cubicBezTo>
                    <a:pt x="13525" y="21673"/>
                    <a:pt x="13511" y="21661"/>
                    <a:pt x="13493" y="21653"/>
                  </a:cubicBezTo>
                  <a:cubicBezTo>
                    <a:pt x="13476" y="21645"/>
                    <a:pt x="13456" y="21641"/>
                    <a:pt x="13438" y="21640"/>
                  </a:cubicBezTo>
                  <a:lnTo>
                    <a:pt x="13449" y="21620"/>
                  </a:lnTo>
                  <a:cubicBezTo>
                    <a:pt x="13452" y="21614"/>
                    <a:pt x="13455" y="21605"/>
                    <a:pt x="13457" y="21597"/>
                  </a:cubicBezTo>
                  <a:close/>
                  <a:moveTo>
                    <a:pt x="12895" y="20536"/>
                  </a:moveTo>
                  <a:lnTo>
                    <a:pt x="12895" y="21738"/>
                  </a:lnTo>
                  <a:lnTo>
                    <a:pt x="12145" y="21738"/>
                  </a:lnTo>
                  <a:lnTo>
                    <a:pt x="12161" y="21724"/>
                  </a:lnTo>
                  <a:cubicBezTo>
                    <a:pt x="12180" y="21705"/>
                    <a:pt x="12199" y="21685"/>
                    <a:pt x="12219" y="21666"/>
                  </a:cubicBezTo>
                  <a:lnTo>
                    <a:pt x="12235" y="21651"/>
                  </a:lnTo>
                  <a:lnTo>
                    <a:pt x="12232" y="21649"/>
                  </a:lnTo>
                  <a:cubicBezTo>
                    <a:pt x="12377" y="21499"/>
                    <a:pt x="12505" y="21334"/>
                    <a:pt x="12614" y="21156"/>
                  </a:cubicBezTo>
                  <a:lnTo>
                    <a:pt x="12626" y="21136"/>
                  </a:lnTo>
                  <a:cubicBezTo>
                    <a:pt x="12641" y="21113"/>
                    <a:pt x="12653" y="21089"/>
                    <a:pt x="12667" y="21065"/>
                  </a:cubicBezTo>
                  <a:lnTo>
                    <a:pt x="12677" y="21045"/>
                  </a:lnTo>
                  <a:lnTo>
                    <a:pt x="12675" y="21045"/>
                  </a:lnTo>
                  <a:cubicBezTo>
                    <a:pt x="12764" y="20884"/>
                    <a:pt x="12838" y="20714"/>
                    <a:pt x="12895" y="20536"/>
                  </a:cubicBezTo>
                  <a:close/>
                  <a:moveTo>
                    <a:pt x="12941" y="17294"/>
                  </a:moveTo>
                  <a:cubicBezTo>
                    <a:pt x="12955" y="17310"/>
                    <a:pt x="12975" y="17326"/>
                    <a:pt x="13000" y="17344"/>
                  </a:cubicBezTo>
                  <a:cubicBezTo>
                    <a:pt x="13036" y="17367"/>
                    <a:pt x="13075" y="17394"/>
                    <a:pt x="13095" y="17426"/>
                  </a:cubicBezTo>
                  <a:cubicBezTo>
                    <a:pt x="13113" y="17460"/>
                    <a:pt x="13118" y="17507"/>
                    <a:pt x="13123" y="17549"/>
                  </a:cubicBezTo>
                  <a:cubicBezTo>
                    <a:pt x="13126" y="17584"/>
                    <a:pt x="13129" y="17616"/>
                    <a:pt x="13139" y="17636"/>
                  </a:cubicBezTo>
                  <a:cubicBezTo>
                    <a:pt x="13152" y="17657"/>
                    <a:pt x="13168" y="17674"/>
                    <a:pt x="13185" y="17689"/>
                  </a:cubicBezTo>
                  <a:lnTo>
                    <a:pt x="13185" y="21738"/>
                  </a:lnTo>
                  <a:lnTo>
                    <a:pt x="12941" y="21738"/>
                  </a:lnTo>
                  <a:lnTo>
                    <a:pt x="12941" y="20378"/>
                  </a:lnTo>
                  <a:cubicBezTo>
                    <a:pt x="12942" y="20376"/>
                    <a:pt x="12942" y="20371"/>
                    <a:pt x="12943" y="20368"/>
                  </a:cubicBezTo>
                  <a:lnTo>
                    <a:pt x="12949" y="20346"/>
                  </a:lnTo>
                  <a:lnTo>
                    <a:pt x="12947" y="20346"/>
                  </a:lnTo>
                  <a:cubicBezTo>
                    <a:pt x="12997" y="20142"/>
                    <a:pt x="13024" y="19930"/>
                    <a:pt x="13029" y="19711"/>
                  </a:cubicBezTo>
                  <a:lnTo>
                    <a:pt x="13029" y="19692"/>
                  </a:lnTo>
                  <a:lnTo>
                    <a:pt x="13029" y="19665"/>
                  </a:lnTo>
                  <a:lnTo>
                    <a:pt x="13029" y="19637"/>
                  </a:lnTo>
                  <a:lnTo>
                    <a:pt x="13029" y="19618"/>
                  </a:lnTo>
                  <a:cubicBezTo>
                    <a:pt x="13026" y="19400"/>
                    <a:pt x="12997" y="19187"/>
                    <a:pt x="12947" y="18984"/>
                  </a:cubicBezTo>
                  <a:lnTo>
                    <a:pt x="12949" y="18984"/>
                  </a:lnTo>
                  <a:lnTo>
                    <a:pt x="12943" y="18960"/>
                  </a:lnTo>
                  <a:cubicBezTo>
                    <a:pt x="12942" y="18958"/>
                    <a:pt x="12942" y="18954"/>
                    <a:pt x="12941" y="18952"/>
                  </a:cubicBezTo>
                  <a:lnTo>
                    <a:pt x="12941" y="17294"/>
                  </a:lnTo>
                  <a:close/>
                  <a:moveTo>
                    <a:pt x="10160" y="17566"/>
                  </a:moveTo>
                  <a:cubicBezTo>
                    <a:pt x="11318" y="17566"/>
                    <a:pt x="12259" y="18508"/>
                    <a:pt x="12259" y="19665"/>
                  </a:cubicBezTo>
                  <a:cubicBezTo>
                    <a:pt x="12259" y="20823"/>
                    <a:pt x="11318" y="21763"/>
                    <a:pt x="10160" y="21763"/>
                  </a:cubicBezTo>
                  <a:cubicBezTo>
                    <a:pt x="9003" y="21763"/>
                    <a:pt x="8062" y="20823"/>
                    <a:pt x="8062" y="19665"/>
                  </a:cubicBezTo>
                  <a:cubicBezTo>
                    <a:pt x="8062" y="18508"/>
                    <a:pt x="9003" y="17566"/>
                    <a:pt x="10160" y="17566"/>
                  </a:cubicBezTo>
                  <a:close/>
                  <a:moveTo>
                    <a:pt x="15029" y="21536"/>
                  </a:moveTo>
                  <a:cubicBezTo>
                    <a:pt x="15041" y="21574"/>
                    <a:pt x="15066" y="21611"/>
                    <a:pt x="15088" y="21642"/>
                  </a:cubicBezTo>
                  <a:cubicBezTo>
                    <a:pt x="15105" y="21666"/>
                    <a:pt x="15122" y="21691"/>
                    <a:pt x="15125" y="21707"/>
                  </a:cubicBezTo>
                  <a:cubicBezTo>
                    <a:pt x="15138" y="21780"/>
                    <a:pt x="15092" y="21851"/>
                    <a:pt x="15022" y="21864"/>
                  </a:cubicBezTo>
                  <a:cubicBezTo>
                    <a:pt x="15014" y="21865"/>
                    <a:pt x="15006" y="21867"/>
                    <a:pt x="14999" y="21867"/>
                  </a:cubicBezTo>
                  <a:cubicBezTo>
                    <a:pt x="14935" y="21867"/>
                    <a:pt x="14882" y="21819"/>
                    <a:pt x="14869" y="21756"/>
                  </a:cubicBezTo>
                  <a:cubicBezTo>
                    <a:pt x="14867" y="21740"/>
                    <a:pt x="14873" y="21710"/>
                    <a:pt x="14882" y="21680"/>
                  </a:cubicBezTo>
                  <a:cubicBezTo>
                    <a:pt x="14890" y="21642"/>
                    <a:pt x="14899" y="21599"/>
                    <a:pt x="14898" y="21559"/>
                  </a:cubicBezTo>
                  <a:lnTo>
                    <a:pt x="14974" y="21544"/>
                  </a:lnTo>
                  <a:lnTo>
                    <a:pt x="15029" y="21536"/>
                  </a:lnTo>
                  <a:close/>
                  <a:moveTo>
                    <a:pt x="8067" y="21627"/>
                  </a:moveTo>
                  <a:cubicBezTo>
                    <a:pt x="8074" y="21635"/>
                    <a:pt x="8081" y="21642"/>
                    <a:pt x="8087" y="21649"/>
                  </a:cubicBezTo>
                  <a:lnTo>
                    <a:pt x="8086" y="21651"/>
                  </a:lnTo>
                  <a:lnTo>
                    <a:pt x="8102" y="21666"/>
                  </a:lnTo>
                  <a:lnTo>
                    <a:pt x="8141" y="21705"/>
                  </a:lnTo>
                  <a:cubicBezTo>
                    <a:pt x="8122" y="21768"/>
                    <a:pt x="8096" y="21827"/>
                    <a:pt x="8067" y="21885"/>
                  </a:cubicBezTo>
                  <a:lnTo>
                    <a:pt x="8067" y="21627"/>
                  </a:lnTo>
                  <a:close/>
                  <a:moveTo>
                    <a:pt x="13223" y="17720"/>
                  </a:moveTo>
                  <a:cubicBezTo>
                    <a:pt x="13233" y="17726"/>
                    <a:pt x="13245" y="17729"/>
                    <a:pt x="13258" y="17731"/>
                  </a:cubicBezTo>
                  <a:cubicBezTo>
                    <a:pt x="13276" y="17741"/>
                    <a:pt x="13286" y="17756"/>
                    <a:pt x="13292" y="17771"/>
                  </a:cubicBezTo>
                  <a:cubicBezTo>
                    <a:pt x="13301" y="17787"/>
                    <a:pt x="13305" y="17803"/>
                    <a:pt x="13308" y="17817"/>
                  </a:cubicBezTo>
                  <a:cubicBezTo>
                    <a:pt x="13285" y="17865"/>
                    <a:pt x="13281" y="17921"/>
                    <a:pt x="13305" y="17973"/>
                  </a:cubicBezTo>
                  <a:cubicBezTo>
                    <a:pt x="13313" y="17994"/>
                    <a:pt x="13337" y="18016"/>
                    <a:pt x="13363" y="18041"/>
                  </a:cubicBezTo>
                  <a:cubicBezTo>
                    <a:pt x="13395" y="18070"/>
                    <a:pt x="13429" y="18103"/>
                    <a:pt x="13443" y="18139"/>
                  </a:cubicBezTo>
                  <a:cubicBezTo>
                    <a:pt x="13458" y="18174"/>
                    <a:pt x="13454" y="18221"/>
                    <a:pt x="13450" y="18265"/>
                  </a:cubicBezTo>
                  <a:cubicBezTo>
                    <a:pt x="13448" y="18300"/>
                    <a:pt x="13447" y="18331"/>
                    <a:pt x="13454" y="18353"/>
                  </a:cubicBezTo>
                  <a:cubicBezTo>
                    <a:pt x="13472" y="18406"/>
                    <a:pt x="13513" y="18446"/>
                    <a:pt x="13563" y="18464"/>
                  </a:cubicBezTo>
                  <a:cubicBezTo>
                    <a:pt x="13571" y="18477"/>
                    <a:pt x="13577" y="18493"/>
                    <a:pt x="13582" y="18510"/>
                  </a:cubicBezTo>
                  <a:cubicBezTo>
                    <a:pt x="13588" y="18526"/>
                    <a:pt x="13590" y="18542"/>
                    <a:pt x="13591" y="18559"/>
                  </a:cubicBezTo>
                  <a:cubicBezTo>
                    <a:pt x="13560" y="18601"/>
                    <a:pt x="13548" y="18657"/>
                    <a:pt x="13561" y="18714"/>
                  </a:cubicBezTo>
                  <a:cubicBezTo>
                    <a:pt x="13569" y="18736"/>
                    <a:pt x="13587" y="18759"/>
                    <a:pt x="13608" y="18787"/>
                  </a:cubicBezTo>
                  <a:cubicBezTo>
                    <a:pt x="13634" y="18821"/>
                    <a:pt x="13664" y="18859"/>
                    <a:pt x="13671" y="18896"/>
                  </a:cubicBezTo>
                  <a:lnTo>
                    <a:pt x="13671" y="18898"/>
                  </a:lnTo>
                  <a:cubicBezTo>
                    <a:pt x="13679" y="18935"/>
                    <a:pt x="13669" y="18983"/>
                    <a:pt x="13658" y="19023"/>
                  </a:cubicBezTo>
                  <a:cubicBezTo>
                    <a:pt x="13650" y="19057"/>
                    <a:pt x="13642" y="19088"/>
                    <a:pt x="13648" y="19110"/>
                  </a:cubicBezTo>
                  <a:cubicBezTo>
                    <a:pt x="13656" y="19167"/>
                    <a:pt x="13691" y="19211"/>
                    <a:pt x="13738" y="19238"/>
                  </a:cubicBezTo>
                  <a:cubicBezTo>
                    <a:pt x="13744" y="19253"/>
                    <a:pt x="13749" y="19268"/>
                    <a:pt x="13750" y="19285"/>
                  </a:cubicBezTo>
                  <a:cubicBezTo>
                    <a:pt x="13753" y="19301"/>
                    <a:pt x="13751" y="19317"/>
                    <a:pt x="13750" y="19334"/>
                  </a:cubicBezTo>
                  <a:cubicBezTo>
                    <a:pt x="13712" y="19371"/>
                    <a:pt x="13691" y="19423"/>
                    <a:pt x="13696" y="19480"/>
                  </a:cubicBezTo>
                  <a:cubicBezTo>
                    <a:pt x="13698" y="19505"/>
                    <a:pt x="13713" y="19531"/>
                    <a:pt x="13729" y="19563"/>
                  </a:cubicBezTo>
                  <a:cubicBezTo>
                    <a:pt x="13749" y="19601"/>
                    <a:pt x="13772" y="19643"/>
                    <a:pt x="13774" y="19681"/>
                  </a:cubicBezTo>
                  <a:cubicBezTo>
                    <a:pt x="13775" y="19719"/>
                    <a:pt x="13756" y="19763"/>
                    <a:pt x="13739" y="19802"/>
                  </a:cubicBezTo>
                  <a:cubicBezTo>
                    <a:pt x="13725" y="19835"/>
                    <a:pt x="13713" y="19863"/>
                    <a:pt x="13713" y="19886"/>
                  </a:cubicBezTo>
                  <a:cubicBezTo>
                    <a:pt x="13713" y="19943"/>
                    <a:pt x="13739" y="19995"/>
                    <a:pt x="13781" y="20028"/>
                  </a:cubicBezTo>
                  <a:cubicBezTo>
                    <a:pt x="13783" y="20043"/>
                    <a:pt x="13786" y="20059"/>
                    <a:pt x="13785" y="20076"/>
                  </a:cubicBezTo>
                  <a:cubicBezTo>
                    <a:pt x="13785" y="20092"/>
                    <a:pt x="13781" y="20109"/>
                    <a:pt x="13775" y="20125"/>
                  </a:cubicBezTo>
                  <a:cubicBezTo>
                    <a:pt x="13732" y="20155"/>
                    <a:pt x="13701" y="20203"/>
                    <a:pt x="13696" y="20259"/>
                  </a:cubicBezTo>
                  <a:cubicBezTo>
                    <a:pt x="13693" y="20281"/>
                    <a:pt x="13703" y="20309"/>
                    <a:pt x="13713" y="20343"/>
                  </a:cubicBezTo>
                  <a:cubicBezTo>
                    <a:pt x="13726" y="20383"/>
                    <a:pt x="13741" y="20429"/>
                    <a:pt x="13735" y="20466"/>
                  </a:cubicBezTo>
                  <a:cubicBezTo>
                    <a:pt x="13730" y="20503"/>
                    <a:pt x="13703" y="20543"/>
                    <a:pt x="13677" y="20578"/>
                  </a:cubicBezTo>
                  <a:cubicBezTo>
                    <a:pt x="13657" y="20608"/>
                    <a:pt x="13640" y="20633"/>
                    <a:pt x="13635" y="20655"/>
                  </a:cubicBezTo>
                  <a:cubicBezTo>
                    <a:pt x="13623" y="20710"/>
                    <a:pt x="13639" y="20766"/>
                    <a:pt x="13672" y="20805"/>
                  </a:cubicBezTo>
                  <a:cubicBezTo>
                    <a:pt x="13672" y="20821"/>
                    <a:pt x="13670" y="20839"/>
                    <a:pt x="13666" y="20854"/>
                  </a:cubicBezTo>
                  <a:cubicBezTo>
                    <a:pt x="13661" y="20870"/>
                    <a:pt x="13655" y="20886"/>
                    <a:pt x="13646" y="20902"/>
                  </a:cubicBezTo>
                  <a:cubicBezTo>
                    <a:pt x="13597" y="20923"/>
                    <a:pt x="13557" y="20962"/>
                    <a:pt x="13541" y="21015"/>
                  </a:cubicBezTo>
                  <a:cubicBezTo>
                    <a:pt x="13535" y="21037"/>
                    <a:pt x="13538" y="21067"/>
                    <a:pt x="13541" y="21103"/>
                  </a:cubicBezTo>
                  <a:cubicBezTo>
                    <a:pt x="13545" y="21146"/>
                    <a:pt x="13551" y="21194"/>
                    <a:pt x="13538" y="21230"/>
                  </a:cubicBezTo>
                  <a:cubicBezTo>
                    <a:pt x="13524" y="21266"/>
                    <a:pt x="13491" y="21299"/>
                    <a:pt x="13461" y="21329"/>
                  </a:cubicBezTo>
                  <a:cubicBezTo>
                    <a:pt x="13437" y="21353"/>
                    <a:pt x="13414" y="21376"/>
                    <a:pt x="13405" y="21399"/>
                  </a:cubicBezTo>
                  <a:cubicBezTo>
                    <a:pt x="13384" y="21451"/>
                    <a:pt x="13389" y="21508"/>
                    <a:pt x="13414" y="21554"/>
                  </a:cubicBezTo>
                  <a:cubicBezTo>
                    <a:pt x="13411" y="21572"/>
                    <a:pt x="13406" y="21587"/>
                    <a:pt x="13400" y="21603"/>
                  </a:cubicBezTo>
                  <a:cubicBezTo>
                    <a:pt x="13391" y="21619"/>
                    <a:pt x="13381" y="21633"/>
                    <a:pt x="13370" y="21646"/>
                  </a:cubicBezTo>
                  <a:cubicBezTo>
                    <a:pt x="13319" y="21659"/>
                    <a:pt x="13274" y="21695"/>
                    <a:pt x="13252" y="21746"/>
                  </a:cubicBezTo>
                  <a:cubicBezTo>
                    <a:pt x="13242" y="21768"/>
                    <a:pt x="13240" y="21799"/>
                    <a:pt x="13239" y="21836"/>
                  </a:cubicBezTo>
                  <a:cubicBezTo>
                    <a:pt x="13237" y="21875"/>
                    <a:pt x="13234" y="21920"/>
                    <a:pt x="13222" y="21952"/>
                  </a:cubicBezTo>
                  <a:lnTo>
                    <a:pt x="13222" y="21786"/>
                  </a:lnTo>
                  <a:lnTo>
                    <a:pt x="13223" y="21786"/>
                  </a:lnTo>
                  <a:lnTo>
                    <a:pt x="13223" y="17720"/>
                  </a:lnTo>
                  <a:close/>
                  <a:moveTo>
                    <a:pt x="15083" y="21888"/>
                  </a:moveTo>
                  <a:cubicBezTo>
                    <a:pt x="15084" y="21895"/>
                    <a:pt x="15083" y="21904"/>
                    <a:pt x="15085" y="21911"/>
                  </a:cubicBezTo>
                  <a:cubicBezTo>
                    <a:pt x="15086" y="21920"/>
                    <a:pt x="15089" y="21926"/>
                    <a:pt x="15091" y="21933"/>
                  </a:cubicBezTo>
                  <a:cubicBezTo>
                    <a:pt x="15082" y="21932"/>
                    <a:pt x="15072" y="21931"/>
                    <a:pt x="15061" y="21931"/>
                  </a:cubicBezTo>
                  <a:cubicBezTo>
                    <a:pt x="15053" y="21931"/>
                    <a:pt x="15044" y="21932"/>
                    <a:pt x="15036" y="21933"/>
                  </a:cubicBezTo>
                  <a:cubicBezTo>
                    <a:pt x="15015" y="21937"/>
                    <a:pt x="14999" y="21946"/>
                    <a:pt x="14983" y="21954"/>
                  </a:cubicBezTo>
                  <a:cubicBezTo>
                    <a:pt x="14981" y="21947"/>
                    <a:pt x="14983" y="21939"/>
                    <a:pt x="14980" y="21931"/>
                  </a:cubicBezTo>
                  <a:cubicBezTo>
                    <a:pt x="14979" y="21923"/>
                    <a:pt x="14975" y="21916"/>
                    <a:pt x="14973" y="21909"/>
                  </a:cubicBezTo>
                  <a:lnTo>
                    <a:pt x="14973" y="21909"/>
                  </a:lnTo>
                  <a:cubicBezTo>
                    <a:pt x="14981" y="21910"/>
                    <a:pt x="14990" y="21911"/>
                    <a:pt x="14999" y="21911"/>
                  </a:cubicBezTo>
                  <a:cubicBezTo>
                    <a:pt x="15009" y="21911"/>
                    <a:pt x="15020" y="21910"/>
                    <a:pt x="15030" y="21909"/>
                  </a:cubicBezTo>
                  <a:cubicBezTo>
                    <a:pt x="15049" y="21905"/>
                    <a:pt x="15067" y="21896"/>
                    <a:pt x="15083" y="21888"/>
                  </a:cubicBezTo>
                  <a:close/>
                  <a:moveTo>
                    <a:pt x="13423" y="21684"/>
                  </a:moveTo>
                  <a:cubicBezTo>
                    <a:pt x="13440" y="21684"/>
                    <a:pt x="13457" y="21688"/>
                    <a:pt x="13474" y="21695"/>
                  </a:cubicBezTo>
                  <a:cubicBezTo>
                    <a:pt x="13503" y="21709"/>
                    <a:pt x="13527" y="21733"/>
                    <a:pt x="13539" y="21765"/>
                  </a:cubicBezTo>
                  <a:cubicBezTo>
                    <a:pt x="13553" y="21799"/>
                    <a:pt x="13550" y="21838"/>
                    <a:pt x="13534" y="21873"/>
                  </a:cubicBezTo>
                  <a:cubicBezTo>
                    <a:pt x="13527" y="21888"/>
                    <a:pt x="13502" y="21910"/>
                    <a:pt x="13479" y="21930"/>
                  </a:cubicBezTo>
                  <a:cubicBezTo>
                    <a:pt x="13450" y="21956"/>
                    <a:pt x="13418" y="21984"/>
                    <a:pt x="13396" y="22017"/>
                  </a:cubicBezTo>
                  <a:lnTo>
                    <a:pt x="13275" y="21958"/>
                  </a:lnTo>
                  <a:cubicBezTo>
                    <a:pt x="13288" y="21920"/>
                    <a:pt x="13290" y="21874"/>
                    <a:pt x="13291" y="21835"/>
                  </a:cubicBezTo>
                  <a:cubicBezTo>
                    <a:pt x="13292" y="21806"/>
                    <a:pt x="13294" y="21775"/>
                    <a:pt x="13300" y="21762"/>
                  </a:cubicBezTo>
                  <a:cubicBezTo>
                    <a:pt x="13322" y="21714"/>
                    <a:pt x="13372" y="21684"/>
                    <a:pt x="13423" y="21684"/>
                  </a:cubicBezTo>
                  <a:close/>
                  <a:moveTo>
                    <a:pt x="8691" y="21225"/>
                  </a:moveTo>
                  <a:cubicBezTo>
                    <a:pt x="8797" y="21324"/>
                    <a:pt x="8911" y="21412"/>
                    <a:pt x="9035" y="21489"/>
                  </a:cubicBezTo>
                  <a:lnTo>
                    <a:pt x="8694" y="22079"/>
                  </a:lnTo>
                  <a:cubicBezTo>
                    <a:pt x="8519" y="21972"/>
                    <a:pt x="8357" y="21847"/>
                    <a:pt x="8209" y="21705"/>
                  </a:cubicBezTo>
                  <a:lnTo>
                    <a:pt x="8691" y="21225"/>
                  </a:lnTo>
                  <a:close/>
                  <a:moveTo>
                    <a:pt x="11630" y="21225"/>
                  </a:moveTo>
                  <a:lnTo>
                    <a:pt x="12111" y="21705"/>
                  </a:lnTo>
                  <a:cubicBezTo>
                    <a:pt x="11964" y="21847"/>
                    <a:pt x="11802" y="21972"/>
                    <a:pt x="11627" y="22079"/>
                  </a:cubicBezTo>
                  <a:lnTo>
                    <a:pt x="11287" y="21489"/>
                  </a:lnTo>
                  <a:cubicBezTo>
                    <a:pt x="11410" y="21413"/>
                    <a:pt x="11525" y="21325"/>
                    <a:pt x="11630" y="21225"/>
                  </a:cubicBezTo>
                  <a:close/>
                  <a:moveTo>
                    <a:pt x="9073" y="21514"/>
                  </a:moveTo>
                  <a:cubicBezTo>
                    <a:pt x="9084" y="21520"/>
                    <a:pt x="9094" y="21525"/>
                    <a:pt x="9104" y="21530"/>
                  </a:cubicBezTo>
                  <a:lnTo>
                    <a:pt x="8763" y="22121"/>
                  </a:lnTo>
                  <a:cubicBezTo>
                    <a:pt x="8752" y="22116"/>
                    <a:pt x="8742" y="22109"/>
                    <a:pt x="8733" y="22104"/>
                  </a:cubicBezTo>
                  <a:lnTo>
                    <a:pt x="9073" y="21514"/>
                  </a:lnTo>
                  <a:close/>
                  <a:moveTo>
                    <a:pt x="11249" y="21514"/>
                  </a:moveTo>
                  <a:lnTo>
                    <a:pt x="11588" y="22104"/>
                  </a:lnTo>
                  <a:cubicBezTo>
                    <a:pt x="11578" y="22109"/>
                    <a:pt x="11567" y="22116"/>
                    <a:pt x="11558" y="22121"/>
                  </a:cubicBezTo>
                  <a:lnTo>
                    <a:pt x="11218" y="21530"/>
                  </a:lnTo>
                  <a:cubicBezTo>
                    <a:pt x="11229" y="21525"/>
                    <a:pt x="11239" y="21519"/>
                    <a:pt x="11249" y="21514"/>
                  </a:cubicBezTo>
                  <a:close/>
                  <a:moveTo>
                    <a:pt x="15068" y="21978"/>
                  </a:moveTo>
                  <a:cubicBezTo>
                    <a:pt x="15130" y="21978"/>
                    <a:pt x="15184" y="22023"/>
                    <a:pt x="15198" y="22088"/>
                  </a:cubicBezTo>
                  <a:cubicBezTo>
                    <a:pt x="15200" y="22104"/>
                    <a:pt x="15194" y="22134"/>
                    <a:pt x="15187" y="22163"/>
                  </a:cubicBezTo>
                  <a:cubicBezTo>
                    <a:pt x="15178" y="22201"/>
                    <a:pt x="15168" y="22244"/>
                    <a:pt x="15172" y="22284"/>
                  </a:cubicBezTo>
                  <a:lnTo>
                    <a:pt x="15041" y="22310"/>
                  </a:lnTo>
                  <a:cubicBezTo>
                    <a:pt x="15027" y="22271"/>
                    <a:pt x="15004" y="22236"/>
                    <a:pt x="14982" y="22202"/>
                  </a:cubicBezTo>
                  <a:cubicBezTo>
                    <a:pt x="14964" y="22178"/>
                    <a:pt x="14947" y="22152"/>
                    <a:pt x="14943" y="22137"/>
                  </a:cubicBezTo>
                  <a:cubicBezTo>
                    <a:pt x="14929" y="22063"/>
                    <a:pt x="14974" y="21993"/>
                    <a:pt x="15045" y="21980"/>
                  </a:cubicBezTo>
                  <a:cubicBezTo>
                    <a:pt x="15052" y="21979"/>
                    <a:pt x="15061" y="21978"/>
                    <a:pt x="15068" y="21978"/>
                  </a:cubicBezTo>
                  <a:close/>
                  <a:moveTo>
                    <a:pt x="13258" y="21999"/>
                  </a:moveTo>
                  <a:lnTo>
                    <a:pt x="13377" y="22058"/>
                  </a:lnTo>
                  <a:cubicBezTo>
                    <a:pt x="13364" y="22096"/>
                    <a:pt x="13361" y="22139"/>
                    <a:pt x="13359" y="22178"/>
                  </a:cubicBezTo>
                  <a:cubicBezTo>
                    <a:pt x="13358" y="22207"/>
                    <a:pt x="13355" y="22239"/>
                    <a:pt x="13348" y="22254"/>
                  </a:cubicBezTo>
                  <a:cubicBezTo>
                    <a:pt x="13323" y="22302"/>
                    <a:pt x="13274" y="22330"/>
                    <a:pt x="13225" y="22330"/>
                  </a:cubicBezTo>
                  <a:cubicBezTo>
                    <a:pt x="13206" y="22330"/>
                    <a:pt x="13187" y="22326"/>
                    <a:pt x="13170" y="22317"/>
                  </a:cubicBezTo>
                  <a:cubicBezTo>
                    <a:pt x="13107" y="22284"/>
                    <a:pt x="13081" y="22204"/>
                    <a:pt x="13116" y="22138"/>
                  </a:cubicBezTo>
                  <a:cubicBezTo>
                    <a:pt x="13123" y="22125"/>
                    <a:pt x="13146" y="22105"/>
                    <a:pt x="13170" y="22085"/>
                  </a:cubicBezTo>
                  <a:cubicBezTo>
                    <a:pt x="13201" y="22060"/>
                    <a:pt x="13234" y="22032"/>
                    <a:pt x="13258" y="21999"/>
                  </a:cubicBezTo>
                  <a:close/>
                  <a:moveTo>
                    <a:pt x="9145" y="21553"/>
                  </a:moveTo>
                  <a:cubicBezTo>
                    <a:pt x="9271" y="21621"/>
                    <a:pt x="9405" y="21676"/>
                    <a:pt x="9544" y="21719"/>
                  </a:cubicBezTo>
                  <a:lnTo>
                    <a:pt x="9368" y="22376"/>
                  </a:lnTo>
                  <a:cubicBezTo>
                    <a:pt x="9171" y="22318"/>
                    <a:pt x="8981" y="22239"/>
                    <a:pt x="8804" y="22142"/>
                  </a:cubicBezTo>
                  <a:lnTo>
                    <a:pt x="9145" y="21553"/>
                  </a:lnTo>
                  <a:close/>
                  <a:moveTo>
                    <a:pt x="11177" y="21553"/>
                  </a:moveTo>
                  <a:lnTo>
                    <a:pt x="11517" y="22142"/>
                  </a:lnTo>
                  <a:cubicBezTo>
                    <a:pt x="11339" y="22239"/>
                    <a:pt x="11150" y="22318"/>
                    <a:pt x="10953" y="22376"/>
                  </a:cubicBezTo>
                  <a:lnTo>
                    <a:pt x="10776" y="21719"/>
                  </a:lnTo>
                  <a:cubicBezTo>
                    <a:pt x="10915" y="21677"/>
                    <a:pt x="11050" y="21621"/>
                    <a:pt x="11177" y="21553"/>
                  </a:cubicBezTo>
                  <a:close/>
                  <a:moveTo>
                    <a:pt x="7950" y="21495"/>
                  </a:moveTo>
                  <a:cubicBezTo>
                    <a:pt x="7973" y="21524"/>
                    <a:pt x="7997" y="21552"/>
                    <a:pt x="8023" y="21578"/>
                  </a:cubicBezTo>
                  <a:lnTo>
                    <a:pt x="8023" y="21966"/>
                  </a:lnTo>
                  <a:cubicBezTo>
                    <a:pt x="7925" y="22133"/>
                    <a:pt x="7792" y="22274"/>
                    <a:pt x="7633" y="22384"/>
                  </a:cubicBezTo>
                  <a:lnTo>
                    <a:pt x="7633" y="21495"/>
                  </a:lnTo>
                  <a:close/>
                  <a:moveTo>
                    <a:pt x="9589" y="21732"/>
                  </a:moveTo>
                  <a:cubicBezTo>
                    <a:pt x="9600" y="21735"/>
                    <a:pt x="9611" y="21738"/>
                    <a:pt x="9622" y="21741"/>
                  </a:cubicBezTo>
                  <a:lnTo>
                    <a:pt x="9446" y="22399"/>
                  </a:lnTo>
                  <a:cubicBezTo>
                    <a:pt x="9435" y="22396"/>
                    <a:pt x="9424" y="22392"/>
                    <a:pt x="9411" y="22390"/>
                  </a:cubicBezTo>
                  <a:lnTo>
                    <a:pt x="9589" y="21732"/>
                  </a:lnTo>
                  <a:close/>
                  <a:moveTo>
                    <a:pt x="10733" y="21732"/>
                  </a:moveTo>
                  <a:lnTo>
                    <a:pt x="10909" y="22390"/>
                  </a:lnTo>
                  <a:cubicBezTo>
                    <a:pt x="10897" y="22392"/>
                    <a:pt x="10887" y="22396"/>
                    <a:pt x="10875" y="22399"/>
                  </a:cubicBezTo>
                  <a:lnTo>
                    <a:pt x="10698" y="21741"/>
                  </a:lnTo>
                  <a:cubicBezTo>
                    <a:pt x="10710" y="21738"/>
                    <a:pt x="10721" y="21735"/>
                    <a:pt x="10733" y="21732"/>
                  </a:cubicBezTo>
                  <a:close/>
                  <a:moveTo>
                    <a:pt x="13186" y="21785"/>
                  </a:moveTo>
                  <a:lnTo>
                    <a:pt x="13186" y="22012"/>
                  </a:lnTo>
                  <a:cubicBezTo>
                    <a:pt x="13171" y="22026"/>
                    <a:pt x="13156" y="22039"/>
                    <a:pt x="13143" y="22050"/>
                  </a:cubicBezTo>
                  <a:cubicBezTo>
                    <a:pt x="13113" y="22075"/>
                    <a:pt x="13089" y="22096"/>
                    <a:pt x="13076" y="22118"/>
                  </a:cubicBezTo>
                  <a:cubicBezTo>
                    <a:pt x="13049" y="22169"/>
                    <a:pt x="13050" y="22228"/>
                    <a:pt x="13073" y="22276"/>
                  </a:cubicBezTo>
                  <a:cubicBezTo>
                    <a:pt x="13069" y="22292"/>
                    <a:pt x="13063" y="22310"/>
                    <a:pt x="13055" y="22326"/>
                  </a:cubicBezTo>
                  <a:cubicBezTo>
                    <a:pt x="13048" y="22341"/>
                    <a:pt x="13036" y="22355"/>
                    <a:pt x="13023" y="22369"/>
                  </a:cubicBezTo>
                  <a:cubicBezTo>
                    <a:pt x="12994" y="22375"/>
                    <a:pt x="12964" y="22391"/>
                    <a:pt x="12942" y="22412"/>
                  </a:cubicBezTo>
                  <a:lnTo>
                    <a:pt x="12942" y="21785"/>
                  </a:lnTo>
                  <a:close/>
                  <a:moveTo>
                    <a:pt x="13102" y="22323"/>
                  </a:moveTo>
                  <a:cubicBezTo>
                    <a:pt x="13116" y="22337"/>
                    <a:pt x="13130" y="22350"/>
                    <a:pt x="13148" y="22358"/>
                  </a:cubicBezTo>
                  <a:cubicBezTo>
                    <a:pt x="13165" y="22368"/>
                    <a:pt x="13183" y="22371"/>
                    <a:pt x="13203" y="22374"/>
                  </a:cubicBezTo>
                  <a:cubicBezTo>
                    <a:pt x="13201" y="22380"/>
                    <a:pt x="13195" y="22387"/>
                    <a:pt x="13191" y="22394"/>
                  </a:cubicBezTo>
                  <a:cubicBezTo>
                    <a:pt x="13187" y="22400"/>
                    <a:pt x="13186" y="22408"/>
                    <a:pt x="13182" y="22416"/>
                  </a:cubicBezTo>
                  <a:cubicBezTo>
                    <a:pt x="13169" y="22403"/>
                    <a:pt x="13154" y="22390"/>
                    <a:pt x="13135" y="22381"/>
                  </a:cubicBezTo>
                  <a:cubicBezTo>
                    <a:pt x="13118" y="22373"/>
                    <a:pt x="13100" y="22369"/>
                    <a:pt x="13080" y="22366"/>
                  </a:cubicBezTo>
                  <a:cubicBezTo>
                    <a:pt x="13085" y="22359"/>
                    <a:pt x="13090" y="22353"/>
                    <a:pt x="13093" y="22347"/>
                  </a:cubicBezTo>
                  <a:cubicBezTo>
                    <a:pt x="13097" y="22339"/>
                    <a:pt x="13098" y="22332"/>
                    <a:pt x="13102" y="22323"/>
                  </a:cubicBezTo>
                  <a:close/>
                  <a:moveTo>
                    <a:pt x="9667" y="21752"/>
                  </a:moveTo>
                  <a:cubicBezTo>
                    <a:pt x="9805" y="21785"/>
                    <a:pt x="9948" y="21804"/>
                    <a:pt x="10096" y="21808"/>
                  </a:cubicBezTo>
                  <a:lnTo>
                    <a:pt x="10096" y="22489"/>
                  </a:lnTo>
                  <a:cubicBezTo>
                    <a:pt x="9888" y="22484"/>
                    <a:pt x="9685" y="22457"/>
                    <a:pt x="9490" y="22410"/>
                  </a:cubicBezTo>
                  <a:lnTo>
                    <a:pt x="9667" y="21752"/>
                  </a:lnTo>
                  <a:close/>
                  <a:moveTo>
                    <a:pt x="10654" y="21752"/>
                  </a:moveTo>
                  <a:lnTo>
                    <a:pt x="10830" y="22410"/>
                  </a:lnTo>
                  <a:cubicBezTo>
                    <a:pt x="10635" y="22457"/>
                    <a:pt x="10432" y="22485"/>
                    <a:pt x="10224" y="22489"/>
                  </a:cubicBezTo>
                  <a:lnTo>
                    <a:pt x="10224" y="21809"/>
                  </a:lnTo>
                  <a:cubicBezTo>
                    <a:pt x="10371" y="21805"/>
                    <a:pt x="10516" y="21785"/>
                    <a:pt x="10654" y="21752"/>
                  </a:cubicBezTo>
                  <a:close/>
                  <a:moveTo>
                    <a:pt x="10176" y="21810"/>
                  </a:moveTo>
                  <a:lnTo>
                    <a:pt x="10176" y="22490"/>
                  </a:lnTo>
                  <a:lnTo>
                    <a:pt x="10140" y="22490"/>
                  </a:lnTo>
                  <a:lnTo>
                    <a:pt x="10140" y="21810"/>
                  </a:lnTo>
                  <a:close/>
                  <a:moveTo>
                    <a:pt x="7587" y="21494"/>
                  </a:moveTo>
                  <a:lnTo>
                    <a:pt x="7587" y="22413"/>
                  </a:lnTo>
                  <a:cubicBezTo>
                    <a:pt x="7437" y="22508"/>
                    <a:pt x="7268" y="22573"/>
                    <a:pt x="7084" y="22601"/>
                  </a:cubicBezTo>
                  <a:lnTo>
                    <a:pt x="7084" y="21770"/>
                  </a:lnTo>
                  <a:cubicBezTo>
                    <a:pt x="7208" y="21719"/>
                    <a:pt x="7308" y="21619"/>
                    <a:pt x="7360" y="21494"/>
                  </a:cubicBezTo>
                  <a:close/>
                  <a:moveTo>
                    <a:pt x="15180" y="22331"/>
                  </a:moveTo>
                  <a:cubicBezTo>
                    <a:pt x="15193" y="22369"/>
                    <a:pt x="15217" y="22405"/>
                    <a:pt x="15240" y="22437"/>
                  </a:cubicBezTo>
                  <a:cubicBezTo>
                    <a:pt x="15256" y="22461"/>
                    <a:pt x="15274" y="22486"/>
                    <a:pt x="15277" y="22502"/>
                  </a:cubicBezTo>
                  <a:cubicBezTo>
                    <a:pt x="15283" y="22539"/>
                    <a:pt x="15277" y="22576"/>
                    <a:pt x="15256" y="22606"/>
                  </a:cubicBezTo>
                  <a:cubicBezTo>
                    <a:pt x="15236" y="22634"/>
                    <a:pt x="15208" y="22654"/>
                    <a:pt x="15175" y="22660"/>
                  </a:cubicBezTo>
                  <a:cubicBezTo>
                    <a:pt x="15167" y="22661"/>
                    <a:pt x="15159" y="22663"/>
                    <a:pt x="15152" y="22663"/>
                  </a:cubicBezTo>
                  <a:cubicBezTo>
                    <a:pt x="15089" y="22663"/>
                    <a:pt x="15034" y="22617"/>
                    <a:pt x="15022" y="22552"/>
                  </a:cubicBezTo>
                  <a:cubicBezTo>
                    <a:pt x="15020" y="22536"/>
                    <a:pt x="15026" y="22506"/>
                    <a:pt x="15032" y="22476"/>
                  </a:cubicBezTo>
                  <a:cubicBezTo>
                    <a:pt x="15042" y="22438"/>
                    <a:pt x="15051" y="22396"/>
                    <a:pt x="15048" y="22357"/>
                  </a:cubicBezTo>
                  <a:lnTo>
                    <a:pt x="15115" y="22344"/>
                  </a:lnTo>
                  <a:lnTo>
                    <a:pt x="15180" y="22331"/>
                  </a:lnTo>
                  <a:close/>
                  <a:moveTo>
                    <a:pt x="13062" y="22409"/>
                  </a:moveTo>
                  <a:cubicBezTo>
                    <a:pt x="13081" y="22409"/>
                    <a:pt x="13100" y="22413"/>
                    <a:pt x="13117" y="22423"/>
                  </a:cubicBezTo>
                  <a:cubicBezTo>
                    <a:pt x="13181" y="22454"/>
                    <a:pt x="13206" y="22534"/>
                    <a:pt x="13173" y="22601"/>
                  </a:cubicBezTo>
                  <a:cubicBezTo>
                    <a:pt x="13166" y="22613"/>
                    <a:pt x="13144" y="22634"/>
                    <a:pt x="13121" y="22651"/>
                  </a:cubicBezTo>
                  <a:cubicBezTo>
                    <a:pt x="13091" y="22677"/>
                    <a:pt x="13057" y="22706"/>
                    <a:pt x="13036" y="22740"/>
                  </a:cubicBezTo>
                  <a:lnTo>
                    <a:pt x="12915" y="22685"/>
                  </a:lnTo>
                  <a:cubicBezTo>
                    <a:pt x="12926" y="22647"/>
                    <a:pt x="12927" y="22603"/>
                    <a:pt x="12931" y="22565"/>
                  </a:cubicBezTo>
                  <a:cubicBezTo>
                    <a:pt x="12932" y="22533"/>
                    <a:pt x="12933" y="22501"/>
                    <a:pt x="12941" y="22486"/>
                  </a:cubicBezTo>
                  <a:cubicBezTo>
                    <a:pt x="12965" y="22438"/>
                    <a:pt x="13013" y="22409"/>
                    <a:pt x="13062" y="22409"/>
                  </a:cubicBezTo>
                  <a:close/>
                  <a:moveTo>
                    <a:pt x="15236" y="22684"/>
                  </a:moveTo>
                  <a:cubicBezTo>
                    <a:pt x="15237" y="22692"/>
                    <a:pt x="15236" y="22700"/>
                    <a:pt x="15238" y="22707"/>
                  </a:cubicBezTo>
                  <a:cubicBezTo>
                    <a:pt x="15239" y="22716"/>
                    <a:pt x="15242" y="22722"/>
                    <a:pt x="15244" y="22729"/>
                  </a:cubicBezTo>
                  <a:cubicBezTo>
                    <a:pt x="15234" y="22728"/>
                    <a:pt x="15225" y="22727"/>
                    <a:pt x="15214" y="22727"/>
                  </a:cubicBezTo>
                  <a:cubicBezTo>
                    <a:pt x="15206" y="22727"/>
                    <a:pt x="15197" y="22728"/>
                    <a:pt x="15188" y="22729"/>
                  </a:cubicBezTo>
                  <a:cubicBezTo>
                    <a:pt x="15168" y="22734"/>
                    <a:pt x="15152" y="22742"/>
                    <a:pt x="15134" y="22751"/>
                  </a:cubicBezTo>
                  <a:cubicBezTo>
                    <a:pt x="15133" y="22743"/>
                    <a:pt x="15134" y="22735"/>
                    <a:pt x="15131" y="22727"/>
                  </a:cubicBezTo>
                  <a:cubicBezTo>
                    <a:pt x="15130" y="22719"/>
                    <a:pt x="15127" y="22713"/>
                    <a:pt x="15125" y="22705"/>
                  </a:cubicBezTo>
                  <a:lnTo>
                    <a:pt x="15125" y="22705"/>
                  </a:lnTo>
                  <a:cubicBezTo>
                    <a:pt x="15133" y="22706"/>
                    <a:pt x="15142" y="22707"/>
                    <a:pt x="15149" y="22707"/>
                  </a:cubicBezTo>
                  <a:cubicBezTo>
                    <a:pt x="15160" y="22707"/>
                    <a:pt x="15170" y="22706"/>
                    <a:pt x="15181" y="22705"/>
                  </a:cubicBezTo>
                  <a:cubicBezTo>
                    <a:pt x="15201" y="22701"/>
                    <a:pt x="15218" y="22695"/>
                    <a:pt x="15236" y="22684"/>
                  </a:cubicBezTo>
                  <a:close/>
                  <a:moveTo>
                    <a:pt x="14467" y="17360"/>
                  </a:moveTo>
                  <a:cubicBezTo>
                    <a:pt x="14465" y="17362"/>
                    <a:pt x="14466" y="17366"/>
                    <a:pt x="14468" y="17371"/>
                  </a:cubicBezTo>
                  <a:cubicBezTo>
                    <a:pt x="14484" y="17411"/>
                    <a:pt x="14501" y="17456"/>
                    <a:pt x="14500" y="17492"/>
                  </a:cubicBezTo>
                  <a:cubicBezTo>
                    <a:pt x="14499" y="17529"/>
                    <a:pt x="14479" y="17573"/>
                    <a:pt x="14461" y="17613"/>
                  </a:cubicBezTo>
                  <a:cubicBezTo>
                    <a:pt x="14445" y="17649"/>
                    <a:pt x="14430" y="17678"/>
                    <a:pt x="14430" y="17703"/>
                  </a:cubicBezTo>
                  <a:cubicBezTo>
                    <a:pt x="14429" y="17754"/>
                    <a:pt x="14447" y="17799"/>
                    <a:pt x="14480" y="17835"/>
                  </a:cubicBezTo>
                  <a:cubicBezTo>
                    <a:pt x="14485" y="17840"/>
                    <a:pt x="14490" y="17845"/>
                    <a:pt x="14497" y="17849"/>
                  </a:cubicBezTo>
                  <a:cubicBezTo>
                    <a:pt x="14500" y="17866"/>
                    <a:pt x="14501" y="17882"/>
                    <a:pt x="14501" y="17900"/>
                  </a:cubicBezTo>
                  <a:cubicBezTo>
                    <a:pt x="14501" y="17917"/>
                    <a:pt x="14499" y="17934"/>
                    <a:pt x="14495" y="17951"/>
                  </a:cubicBezTo>
                  <a:cubicBezTo>
                    <a:pt x="14452" y="17984"/>
                    <a:pt x="14425" y="18036"/>
                    <a:pt x="14425" y="18095"/>
                  </a:cubicBezTo>
                  <a:cubicBezTo>
                    <a:pt x="14425" y="18121"/>
                    <a:pt x="14439" y="18152"/>
                    <a:pt x="14454" y="18188"/>
                  </a:cubicBezTo>
                  <a:cubicBezTo>
                    <a:pt x="14471" y="18226"/>
                    <a:pt x="14489" y="18272"/>
                    <a:pt x="14491" y="18309"/>
                  </a:cubicBezTo>
                  <a:cubicBezTo>
                    <a:pt x="14491" y="18346"/>
                    <a:pt x="14473" y="18390"/>
                    <a:pt x="14458" y="18430"/>
                  </a:cubicBezTo>
                  <a:cubicBezTo>
                    <a:pt x="14444" y="18467"/>
                    <a:pt x="14430" y="18499"/>
                    <a:pt x="14431" y="18524"/>
                  </a:cubicBezTo>
                  <a:cubicBezTo>
                    <a:pt x="14433" y="18583"/>
                    <a:pt x="14463" y="18635"/>
                    <a:pt x="14507" y="18666"/>
                  </a:cubicBezTo>
                  <a:cubicBezTo>
                    <a:pt x="14510" y="18683"/>
                    <a:pt x="14515" y="18699"/>
                    <a:pt x="14515" y="18716"/>
                  </a:cubicBezTo>
                  <a:cubicBezTo>
                    <a:pt x="14516" y="18733"/>
                    <a:pt x="14514" y="18751"/>
                    <a:pt x="14510" y="18767"/>
                  </a:cubicBezTo>
                  <a:cubicBezTo>
                    <a:pt x="14505" y="18772"/>
                    <a:pt x="14500" y="18775"/>
                    <a:pt x="14497" y="18780"/>
                  </a:cubicBezTo>
                  <a:cubicBezTo>
                    <a:pt x="14463" y="18817"/>
                    <a:pt x="14446" y="18864"/>
                    <a:pt x="14450" y="18915"/>
                  </a:cubicBezTo>
                  <a:cubicBezTo>
                    <a:pt x="14451" y="18940"/>
                    <a:pt x="14467" y="18970"/>
                    <a:pt x="14484" y="19005"/>
                  </a:cubicBezTo>
                  <a:cubicBezTo>
                    <a:pt x="14504" y="19043"/>
                    <a:pt x="14525" y="19085"/>
                    <a:pt x="14528" y="19122"/>
                  </a:cubicBezTo>
                  <a:cubicBezTo>
                    <a:pt x="14530" y="19159"/>
                    <a:pt x="14515" y="19205"/>
                    <a:pt x="14502" y="19244"/>
                  </a:cubicBezTo>
                  <a:cubicBezTo>
                    <a:pt x="14489" y="19281"/>
                    <a:pt x="14478" y="19313"/>
                    <a:pt x="14481" y="19338"/>
                  </a:cubicBezTo>
                  <a:cubicBezTo>
                    <a:pt x="14486" y="19397"/>
                    <a:pt x="14518" y="19448"/>
                    <a:pt x="14563" y="19476"/>
                  </a:cubicBezTo>
                  <a:cubicBezTo>
                    <a:pt x="14568" y="19492"/>
                    <a:pt x="14573" y="19508"/>
                    <a:pt x="14574" y="19526"/>
                  </a:cubicBezTo>
                  <a:cubicBezTo>
                    <a:pt x="14576" y="19543"/>
                    <a:pt x="14576" y="19559"/>
                    <a:pt x="14573" y="19576"/>
                  </a:cubicBezTo>
                  <a:lnTo>
                    <a:pt x="14558" y="19591"/>
                  </a:lnTo>
                  <a:cubicBezTo>
                    <a:pt x="14527" y="19629"/>
                    <a:pt x="14514" y="19679"/>
                    <a:pt x="14519" y="19727"/>
                  </a:cubicBezTo>
                  <a:cubicBezTo>
                    <a:pt x="14521" y="19751"/>
                    <a:pt x="14538" y="19782"/>
                    <a:pt x="14557" y="19816"/>
                  </a:cubicBezTo>
                  <a:cubicBezTo>
                    <a:pt x="14578" y="19853"/>
                    <a:pt x="14601" y="19895"/>
                    <a:pt x="14605" y="19932"/>
                  </a:cubicBezTo>
                  <a:cubicBezTo>
                    <a:pt x="14609" y="19968"/>
                    <a:pt x="14596" y="20014"/>
                    <a:pt x="14584" y="20055"/>
                  </a:cubicBezTo>
                  <a:cubicBezTo>
                    <a:pt x="14574" y="20092"/>
                    <a:pt x="14564" y="20125"/>
                    <a:pt x="14567" y="20150"/>
                  </a:cubicBezTo>
                  <a:cubicBezTo>
                    <a:pt x="14576" y="20207"/>
                    <a:pt x="14608" y="20255"/>
                    <a:pt x="14653" y="20283"/>
                  </a:cubicBezTo>
                  <a:cubicBezTo>
                    <a:pt x="14659" y="20299"/>
                    <a:pt x="14664" y="20317"/>
                    <a:pt x="14667" y="20333"/>
                  </a:cubicBezTo>
                  <a:cubicBezTo>
                    <a:pt x="14671" y="20350"/>
                    <a:pt x="14671" y="20367"/>
                    <a:pt x="14669" y="20384"/>
                  </a:cubicBezTo>
                  <a:cubicBezTo>
                    <a:pt x="14665" y="20389"/>
                    <a:pt x="14659" y="20394"/>
                    <a:pt x="14656" y="20399"/>
                  </a:cubicBezTo>
                  <a:cubicBezTo>
                    <a:pt x="14626" y="20439"/>
                    <a:pt x="14614" y="20487"/>
                    <a:pt x="14621" y="20536"/>
                  </a:cubicBezTo>
                  <a:cubicBezTo>
                    <a:pt x="14625" y="20561"/>
                    <a:pt x="14642" y="20591"/>
                    <a:pt x="14663" y="20623"/>
                  </a:cubicBezTo>
                  <a:cubicBezTo>
                    <a:pt x="14686" y="20659"/>
                    <a:pt x="14711" y="20699"/>
                    <a:pt x="14718" y="20736"/>
                  </a:cubicBezTo>
                  <a:cubicBezTo>
                    <a:pt x="14723" y="20773"/>
                    <a:pt x="14711" y="20820"/>
                    <a:pt x="14700" y="20862"/>
                  </a:cubicBezTo>
                  <a:cubicBezTo>
                    <a:pt x="14692" y="20899"/>
                    <a:pt x="14683" y="20931"/>
                    <a:pt x="14688" y="20957"/>
                  </a:cubicBezTo>
                  <a:cubicBezTo>
                    <a:pt x="14697" y="21015"/>
                    <a:pt x="14732" y="21062"/>
                    <a:pt x="14779" y="21088"/>
                  </a:cubicBezTo>
                  <a:cubicBezTo>
                    <a:pt x="14787" y="21103"/>
                    <a:pt x="14792" y="21119"/>
                    <a:pt x="14794" y="21136"/>
                  </a:cubicBezTo>
                  <a:cubicBezTo>
                    <a:pt x="14797" y="21153"/>
                    <a:pt x="14798" y="21171"/>
                    <a:pt x="14797" y="21188"/>
                  </a:cubicBezTo>
                  <a:cubicBezTo>
                    <a:pt x="14793" y="21193"/>
                    <a:pt x="14788" y="21197"/>
                    <a:pt x="14783" y="21204"/>
                  </a:cubicBezTo>
                  <a:cubicBezTo>
                    <a:pt x="14756" y="21243"/>
                    <a:pt x="14744" y="21292"/>
                    <a:pt x="14753" y="21342"/>
                  </a:cubicBezTo>
                  <a:cubicBezTo>
                    <a:pt x="14757" y="21367"/>
                    <a:pt x="14776" y="21394"/>
                    <a:pt x="14797" y="21426"/>
                  </a:cubicBezTo>
                  <a:cubicBezTo>
                    <a:pt x="14820" y="21462"/>
                    <a:pt x="14847" y="21501"/>
                    <a:pt x="14853" y="21538"/>
                  </a:cubicBezTo>
                  <a:cubicBezTo>
                    <a:pt x="14860" y="21575"/>
                    <a:pt x="14850" y="21622"/>
                    <a:pt x="14839" y="21663"/>
                  </a:cubicBezTo>
                  <a:cubicBezTo>
                    <a:pt x="14830" y="21700"/>
                    <a:pt x="14824" y="21732"/>
                    <a:pt x="14827" y="21757"/>
                  </a:cubicBezTo>
                  <a:cubicBezTo>
                    <a:pt x="14837" y="21814"/>
                    <a:pt x="14873" y="21859"/>
                    <a:pt x="14920" y="21885"/>
                  </a:cubicBezTo>
                  <a:cubicBezTo>
                    <a:pt x="14926" y="21901"/>
                    <a:pt x="14934" y="21916"/>
                    <a:pt x="14936" y="21935"/>
                  </a:cubicBezTo>
                  <a:cubicBezTo>
                    <a:pt x="14941" y="21952"/>
                    <a:pt x="14941" y="21969"/>
                    <a:pt x="14941" y="21986"/>
                  </a:cubicBezTo>
                  <a:cubicBezTo>
                    <a:pt x="14906" y="22027"/>
                    <a:pt x="14888" y="22083"/>
                    <a:pt x="14899" y="22141"/>
                  </a:cubicBezTo>
                  <a:cubicBezTo>
                    <a:pt x="14905" y="22165"/>
                    <a:pt x="14923" y="22192"/>
                    <a:pt x="14945" y="22223"/>
                  </a:cubicBezTo>
                  <a:cubicBezTo>
                    <a:pt x="14946" y="22226"/>
                    <a:pt x="14947" y="22228"/>
                    <a:pt x="14948" y="22231"/>
                  </a:cubicBezTo>
                  <a:cubicBezTo>
                    <a:pt x="14971" y="22263"/>
                    <a:pt x="14995" y="22301"/>
                    <a:pt x="15002" y="22336"/>
                  </a:cubicBezTo>
                  <a:lnTo>
                    <a:pt x="15002" y="22337"/>
                  </a:lnTo>
                  <a:cubicBezTo>
                    <a:pt x="15009" y="22374"/>
                    <a:pt x="14999" y="22420"/>
                    <a:pt x="14989" y="22461"/>
                  </a:cubicBezTo>
                  <a:cubicBezTo>
                    <a:pt x="14981" y="22497"/>
                    <a:pt x="14973" y="22531"/>
                    <a:pt x="14979" y="22555"/>
                  </a:cubicBezTo>
                  <a:cubicBezTo>
                    <a:pt x="14989" y="22612"/>
                    <a:pt x="15026" y="22659"/>
                    <a:pt x="15073" y="22684"/>
                  </a:cubicBezTo>
                  <a:cubicBezTo>
                    <a:pt x="15080" y="22700"/>
                    <a:pt x="15085" y="22716"/>
                    <a:pt x="15089" y="22733"/>
                  </a:cubicBezTo>
                  <a:cubicBezTo>
                    <a:pt x="15092" y="22750"/>
                    <a:pt x="15094" y="22766"/>
                    <a:pt x="15092" y="22784"/>
                  </a:cubicBezTo>
                  <a:cubicBezTo>
                    <a:pt x="15062" y="22818"/>
                    <a:pt x="15045" y="22864"/>
                    <a:pt x="15047" y="22913"/>
                  </a:cubicBezTo>
                  <a:cubicBezTo>
                    <a:pt x="15015" y="22877"/>
                    <a:pt x="14983" y="22843"/>
                    <a:pt x="14947" y="22811"/>
                  </a:cubicBezTo>
                  <a:cubicBezTo>
                    <a:pt x="14720" y="22603"/>
                    <a:pt x="14423" y="22484"/>
                    <a:pt x="14112" y="22484"/>
                  </a:cubicBezTo>
                  <a:cubicBezTo>
                    <a:pt x="13848" y="22484"/>
                    <a:pt x="13596" y="22566"/>
                    <a:pt x="13382" y="22722"/>
                  </a:cubicBezTo>
                  <a:cubicBezTo>
                    <a:pt x="13327" y="22763"/>
                    <a:pt x="13276" y="22808"/>
                    <a:pt x="13229" y="22855"/>
                  </a:cubicBezTo>
                  <a:lnTo>
                    <a:pt x="13229" y="22559"/>
                  </a:lnTo>
                  <a:cubicBezTo>
                    <a:pt x="13232" y="22543"/>
                    <a:pt x="13232" y="22526"/>
                    <a:pt x="13229" y="22510"/>
                  </a:cubicBezTo>
                  <a:lnTo>
                    <a:pt x="13229" y="22416"/>
                  </a:lnTo>
                  <a:cubicBezTo>
                    <a:pt x="13231" y="22415"/>
                    <a:pt x="13231" y="22412"/>
                    <a:pt x="13232" y="22411"/>
                  </a:cubicBezTo>
                  <a:cubicBezTo>
                    <a:pt x="13240" y="22395"/>
                    <a:pt x="13252" y="22380"/>
                    <a:pt x="13264" y="22368"/>
                  </a:cubicBezTo>
                  <a:cubicBezTo>
                    <a:pt x="13317" y="22355"/>
                    <a:pt x="13363" y="22322"/>
                    <a:pt x="13387" y="22273"/>
                  </a:cubicBezTo>
                  <a:cubicBezTo>
                    <a:pt x="13400" y="22250"/>
                    <a:pt x="13401" y="22217"/>
                    <a:pt x="13403" y="22178"/>
                  </a:cubicBezTo>
                  <a:cubicBezTo>
                    <a:pt x="13406" y="22136"/>
                    <a:pt x="13408" y="22086"/>
                    <a:pt x="13426" y="22053"/>
                  </a:cubicBezTo>
                  <a:cubicBezTo>
                    <a:pt x="13442" y="22021"/>
                    <a:pt x="13479" y="21989"/>
                    <a:pt x="13511" y="21962"/>
                  </a:cubicBezTo>
                  <a:cubicBezTo>
                    <a:pt x="13540" y="21935"/>
                    <a:pt x="13565" y="21912"/>
                    <a:pt x="13577" y="21889"/>
                  </a:cubicBezTo>
                  <a:cubicBezTo>
                    <a:pt x="13598" y="21844"/>
                    <a:pt x="13601" y="21791"/>
                    <a:pt x="13584" y="21746"/>
                  </a:cubicBezTo>
                  <a:cubicBezTo>
                    <a:pt x="13581" y="21738"/>
                    <a:pt x="13579" y="21733"/>
                    <a:pt x="13575" y="21728"/>
                  </a:cubicBezTo>
                  <a:cubicBezTo>
                    <a:pt x="13579" y="21711"/>
                    <a:pt x="13582" y="21694"/>
                    <a:pt x="13591" y="21678"/>
                  </a:cubicBezTo>
                  <a:cubicBezTo>
                    <a:pt x="13598" y="21661"/>
                    <a:pt x="13609" y="21646"/>
                    <a:pt x="13619" y="21632"/>
                  </a:cubicBezTo>
                  <a:cubicBezTo>
                    <a:pt x="13672" y="21617"/>
                    <a:pt x="13716" y="21578"/>
                    <a:pt x="13738" y="21524"/>
                  </a:cubicBezTo>
                  <a:cubicBezTo>
                    <a:pt x="13749" y="21499"/>
                    <a:pt x="13748" y="21464"/>
                    <a:pt x="13746" y="21424"/>
                  </a:cubicBezTo>
                  <a:cubicBezTo>
                    <a:pt x="13745" y="21382"/>
                    <a:pt x="13744" y="21334"/>
                    <a:pt x="13755" y="21298"/>
                  </a:cubicBezTo>
                  <a:cubicBezTo>
                    <a:pt x="13767" y="21264"/>
                    <a:pt x="13799" y="21227"/>
                    <a:pt x="13827" y="21195"/>
                  </a:cubicBezTo>
                  <a:cubicBezTo>
                    <a:pt x="13853" y="21166"/>
                    <a:pt x="13877" y="21137"/>
                    <a:pt x="13885" y="21113"/>
                  </a:cubicBezTo>
                  <a:cubicBezTo>
                    <a:pt x="13901" y="21063"/>
                    <a:pt x="13896" y="21011"/>
                    <a:pt x="13870" y="20967"/>
                  </a:cubicBezTo>
                  <a:cubicBezTo>
                    <a:pt x="13867" y="20962"/>
                    <a:pt x="13862" y="20957"/>
                    <a:pt x="13859" y="20951"/>
                  </a:cubicBezTo>
                  <a:cubicBezTo>
                    <a:pt x="13860" y="20935"/>
                    <a:pt x="13861" y="20916"/>
                    <a:pt x="13866" y="20899"/>
                  </a:cubicBezTo>
                  <a:cubicBezTo>
                    <a:pt x="13870" y="20882"/>
                    <a:pt x="13877" y="20866"/>
                    <a:pt x="13885" y="20850"/>
                  </a:cubicBezTo>
                  <a:cubicBezTo>
                    <a:pt x="13935" y="20826"/>
                    <a:pt x="13973" y="20781"/>
                    <a:pt x="13985" y="20721"/>
                  </a:cubicBezTo>
                  <a:cubicBezTo>
                    <a:pt x="13990" y="20694"/>
                    <a:pt x="13983" y="20659"/>
                    <a:pt x="13975" y="20618"/>
                  </a:cubicBezTo>
                  <a:cubicBezTo>
                    <a:pt x="13965" y="20577"/>
                    <a:pt x="13955" y="20530"/>
                    <a:pt x="13961" y="20494"/>
                  </a:cubicBezTo>
                  <a:cubicBezTo>
                    <a:pt x="13966" y="20459"/>
                    <a:pt x="13990" y="20417"/>
                    <a:pt x="14012" y="20380"/>
                  </a:cubicBezTo>
                  <a:cubicBezTo>
                    <a:pt x="14033" y="20343"/>
                    <a:pt x="14049" y="20311"/>
                    <a:pt x="14052" y="20285"/>
                  </a:cubicBezTo>
                  <a:cubicBezTo>
                    <a:pt x="14057" y="20233"/>
                    <a:pt x="14041" y="20185"/>
                    <a:pt x="14008" y="20146"/>
                  </a:cubicBezTo>
                  <a:cubicBezTo>
                    <a:pt x="14004" y="20143"/>
                    <a:pt x="13999" y="20138"/>
                    <a:pt x="13996" y="20134"/>
                  </a:cubicBezTo>
                  <a:cubicBezTo>
                    <a:pt x="13993" y="20117"/>
                    <a:pt x="13990" y="20100"/>
                    <a:pt x="13990" y="20080"/>
                  </a:cubicBezTo>
                  <a:cubicBezTo>
                    <a:pt x="13991" y="20061"/>
                    <a:pt x="13996" y="20045"/>
                    <a:pt x="14001" y="20027"/>
                  </a:cubicBezTo>
                  <a:cubicBezTo>
                    <a:pt x="14007" y="20021"/>
                    <a:pt x="14014" y="20016"/>
                    <a:pt x="14020" y="20009"/>
                  </a:cubicBezTo>
                  <a:cubicBezTo>
                    <a:pt x="14054" y="19975"/>
                    <a:pt x="14071" y="19930"/>
                    <a:pt x="14071" y="19881"/>
                  </a:cubicBezTo>
                  <a:cubicBezTo>
                    <a:pt x="14071" y="19854"/>
                    <a:pt x="14056" y="19822"/>
                    <a:pt x="14040" y="19784"/>
                  </a:cubicBezTo>
                  <a:cubicBezTo>
                    <a:pt x="14023" y="19745"/>
                    <a:pt x="14003" y="19702"/>
                    <a:pt x="14002" y="19665"/>
                  </a:cubicBezTo>
                  <a:cubicBezTo>
                    <a:pt x="14001" y="19628"/>
                    <a:pt x="14015" y="19584"/>
                    <a:pt x="14029" y="19544"/>
                  </a:cubicBezTo>
                  <a:cubicBezTo>
                    <a:pt x="14043" y="19505"/>
                    <a:pt x="14055" y="19471"/>
                    <a:pt x="14052" y="19444"/>
                  </a:cubicBezTo>
                  <a:cubicBezTo>
                    <a:pt x="14046" y="19385"/>
                    <a:pt x="14015" y="19337"/>
                    <a:pt x="13970" y="19307"/>
                  </a:cubicBezTo>
                  <a:cubicBezTo>
                    <a:pt x="13964" y="19291"/>
                    <a:pt x="13959" y="19274"/>
                    <a:pt x="13956" y="19255"/>
                  </a:cubicBezTo>
                  <a:cubicBezTo>
                    <a:pt x="13954" y="19238"/>
                    <a:pt x="13954" y="19220"/>
                    <a:pt x="13955" y="19202"/>
                  </a:cubicBezTo>
                  <a:cubicBezTo>
                    <a:pt x="13959" y="19197"/>
                    <a:pt x="13964" y="19193"/>
                    <a:pt x="13967" y="19188"/>
                  </a:cubicBezTo>
                  <a:cubicBezTo>
                    <a:pt x="13997" y="19147"/>
                    <a:pt x="14008" y="19096"/>
                    <a:pt x="13999" y="19047"/>
                  </a:cubicBezTo>
                  <a:cubicBezTo>
                    <a:pt x="13996" y="19021"/>
                    <a:pt x="13976" y="18991"/>
                    <a:pt x="13954" y="18957"/>
                  </a:cubicBezTo>
                  <a:cubicBezTo>
                    <a:pt x="13929" y="18921"/>
                    <a:pt x="13903" y="18882"/>
                    <a:pt x="13896" y="18847"/>
                  </a:cubicBezTo>
                  <a:cubicBezTo>
                    <a:pt x="13887" y="18811"/>
                    <a:pt x="13896" y="18763"/>
                    <a:pt x="13902" y="18722"/>
                  </a:cubicBezTo>
                  <a:cubicBezTo>
                    <a:pt x="13908" y="18682"/>
                    <a:pt x="13913" y="18647"/>
                    <a:pt x="13907" y="18621"/>
                  </a:cubicBezTo>
                  <a:cubicBezTo>
                    <a:pt x="13892" y="18564"/>
                    <a:pt x="13853" y="18520"/>
                    <a:pt x="13803" y="18499"/>
                  </a:cubicBezTo>
                  <a:cubicBezTo>
                    <a:pt x="13795" y="18483"/>
                    <a:pt x="13786" y="18468"/>
                    <a:pt x="13781" y="18450"/>
                  </a:cubicBezTo>
                  <a:cubicBezTo>
                    <a:pt x="13775" y="18434"/>
                    <a:pt x="13772" y="18415"/>
                    <a:pt x="13771" y="18398"/>
                  </a:cubicBezTo>
                  <a:cubicBezTo>
                    <a:pt x="13775" y="18393"/>
                    <a:pt x="13780" y="18388"/>
                    <a:pt x="13782" y="18381"/>
                  </a:cubicBezTo>
                  <a:cubicBezTo>
                    <a:pt x="13804" y="18337"/>
                    <a:pt x="13807" y="18284"/>
                    <a:pt x="13791" y="18237"/>
                  </a:cubicBezTo>
                  <a:cubicBezTo>
                    <a:pt x="13782" y="18213"/>
                    <a:pt x="13758" y="18186"/>
                    <a:pt x="13730" y="18157"/>
                  </a:cubicBezTo>
                  <a:cubicBezTo>
                    <a:pt x="13701" y="18126"/>
                    <a:pt x="13669" y="18091"/>
                    <a:pt x="13655" y="18057"/>
                  </a:cubicBezTo>
                  <a:cubicBezTo>
                    <a:pt x="13642" y="18023"/>
                    <a:pt x="13642" y="17975"/>
                    <a:pt x="13642" y="17933"/>
                  </a:cubicBezTo>
                  <a:cubicBezTo>
                    <a:pt x="13642" y="17892"/>
                    <a:pt x="13642" y="17856"/>
                    <a:pt x="13632" y="17833"/>
                  </a:cubicBezTo>
                  <a:cubicBezTo>
                    <a:pt x="13608" y="17778"/>
                    <a:pt x="13561" y="17741"/>
                    <a:pt x="13507" y="17729"/>
                  </a:cubicBezTo>
                  <a:cubicBezTo>
                    <a:pt x="13496" y="17714"/>
                    <a:pt x="13486" y="17699"/>
                    <a:pt x="13479" y="17683"/>
                  </a:cubicBezTo>
                  <a:cubicBezTo>
                    <a:pt x="13471" y="17666"/>
                    <a:pt x="13465" y="17651"/>
                    <a:pt x="13460" y="17634"/>
                  </a:cubicBezTo>
                  <a:cubicBezTo>
                    <a:pt x="13463" y="17627"/>
                    <a:pt x="13465" y="17622"/>
                    <a:pt x="13468" y="17615"/>
                  </a:cubicBezTo>
                  <a:cubicBezTo>
                    <a:pt x="13484" y="17567"/>
                    <a:pt x="13479" y="17517"/>
                    <a:pt x="13454" y="17471"/>
                  </a:cubicBezTo>
                  <a:cubicBezTo>
                    <a:pt x="13448" y="17462"/>
                    <a:pt x="13440" y="17453"/>
                    <a:pt x="13432" y="17444"/>
                  </a:cubicBezTo>
                  <a:cubicBezTo>
                    <a:pt x="13461" y="17438"/>
                    <a:pt x="13493" y="17428"/>
                    <a:pt x="13527" y="17419"/>
                  </a:cubicBezTo>
                  <a:cubicBezTo>
                    <a:pt x="13601" y="17399"/>
                    <a:pt x="13677" y="17376"/>
                    <a:pt x="13743" y="17376"/>
                  </a:cubicBezTo>
                  <a:cubicBezTo>
                    <a:pt x="13813" y="17376"/>
                    <a:pt x="13896" y="17411"/>
                    <a:pt x="13966" y="17443"/>
                  </a:cubicBezTo>
                  <a:cubicBezTo>
                    <a:pt x="14027" y="17469"/>
                    <a:pt x="14081" y="17491"/>
                    <a:pt x="14122" y="17491"/>
                  </a:cubicBezTo>
                  <a:cubicBezTo>
                    <a:pt x="14223" y="17491"/>
                    <a:pt x="14314" y="17444"/>
                    <a:pt x="14370" y="17371"/>
                  </a:cubicBezTo>
                  <a:cubicBezTo>
                    <a:pt x="14402" y="17364"/>
                    <a:pt x="14434" y="17360"/>
                    <a:pt x="14467" y="17360"/>
                  </a:cubicBezTo>
                  <a:close/>
                  <a:moveTo>
                    <a:pt x="6885" y="19559"/>
                  </a:moveTo>
                  <a:cubicBezTo>
                    <a:pt x="7025" y="19559"/>
                    <a:pt x="7160" y="19578"/>
                    <a:pt x="7291" y="19610"/>
                  </a:cubicBezTo>
                  <a:lnTo>
                    <a:pt x="7291" y="19643"/>
                  </a:lnTo>
                  <a:lnTo>
                    <a:pt x="7291" y="19666"/>
                  </a:lnTo>
                  <a:lnTo>
                    <a:pt x="7291" y="19690"/>
                  </a:lnTo>
                  <a:lnTo>
                    <a:pt x="7292" y="19729"/>
                  </a:lnTo>
                  <a:cubicBezTo>
                    <a:pt x="7294" y="19819"/>
                    <a:pt x="7300" y="19908"/>
                    <a:pt x="7311" y="19996"/>
                  </a:cubicBezTo>
                  <a:cubicBezTo>
                    <a:pt x="7232" y="19970"/>
                    <a:pt x="7149" y="19951"/>
                    <a:pt x="7065" y="19939"/>
                  </a:cubicBezTo>
                  <a:lnTo>
                    <a:pt x="7039" y="19935"/>
                  </a:lnTo>
                  <a:lnTo>
                    <a:pt x="7039" y="20850"/>
                  </a:lnTo>
                  <a:lnTo>
                    <a:pt x="7053" y="20856"/>
                  </a:lnTo>
                  <a:cubicBezTo>
                    <a:pt x="7178" y="20903"/>
                    <a:pt x="7276" y="21002"/>
                    <a:pt x="7323" y="21125"/>
                  </a:cubicBezTo>
                  <a:lnTo>
                    <a:pt x="7329" y="21140"/>
                  </a:lnTo>
                  <a:lnTo>
                    <a:pt x="7698" y="21140"/>
                  </a:lnTo>
                  <a:lnTo>
                    <a:pt x="7706" y="21155"/>
                  </a:lnTo>
                  <a:lnTo>
                    <a:pt x="7707" y="21155"/>
                  </a:lnTo>
                  <a:cubicBezTo>
                    <a:pt x="7770" y="21257"/>
                    <a:pt x="7839" y="21355"/>
                    <a:pt x="7913" y="21448"/>
                  </a:cubicBezTo>
                  <a:lnTo>
                    <a:pt x="7329" y="21448"/>
                  </a:lnTo>
                  <a:lnTo>
                    <a:pt x="7323" y="21463"/>
                  </a:lnTo>
                  <a:cubicBezTo>
                    <a:pt x="7276" y="21588"/>
                    <a:pt x="7178" y="21685"/>
                    <a:pt x="7053" y="21733"/>
                  </a:cubicBezTo>
                  <a:lnTo>
                    <a:pt x="7039" y="21738"/>
                  </a:lnTo>
                  <a:lnTo>
                    <a:pt x="7039" y="22654"/>
                  </a:lnTo>
                  <a:lnTo>
                    <a:pt x="7065" y="22649"/>
                  </a:lnTo>
                  <a:cubicBezTo>
                    <a:pt x="7586" y="22581"/>
                    <a:pt x="8013" y="22220"/>
                    <a:pt x="8178" y="21737"/>
                  </a:cubicBezTo>
                  <a:cubicBezTo>
                    <a:pt x="8271" y="21827"/>
                    <a:pt x="8371" y="21910"/>
                    <a:pt x="8476" y="21986"/>
                  </a:cubicBezTo>
                  <a:cubicBezTo>
                    <a:pt x="8208" y="22599"/>
                    <a:pt x="7597" y="23029"/>
                    <a:pt x="6885" y="23029"/>
                  </a:cubicBezTo>
                  <a:cubicBezTo>
                    <a:pt x="5928" y="23029"/>
                    <a:pt x="5149" y="22250"/>
                    <a:pt x="5149" y="21293"/>
                  </a:cubicBezTo>
                  <a:cubicBezTo>
                    <a:pt x="5149" y="21277"/>
                    <a:pt x="5151" y="21260"/>
                    <a:pt x="5151" y="21243"/>
                  </a:cubicBezTo>
                  <a:cubicBezTo>
                    <a:pt x="5197" y="21237"/>
                    <a:pt x="5233" y="21188"/>
                    <a:pt x="5233" y="21123"/>
                  </a:cubicBezTo>
                  <a:lnTo>
                    <a:pt x="5233" y="21051"/>
                  </a:lnTo>
                  <a:cubicBezTo>
                    <a:pt x="5266" y="21047"/>
                    <a:pt x="5295" y="21044"/>
                    <a:pt x="5322" y="21040"/>
                  </a:cubicBezTo>
                  <a:lnTo>
                    <a:pt x="5340" y="21110"/>
                  </a:lnTo>
                  <a:cubicBezTo>
                    <a:pt x="5355" y="21167"/>
                    <a:pt x="5397" y="21206"/>
                    <a:pt x="5441" y="21206"/>
                  </a:cubicBezTo>
                  <a:cubicBezTo>
                    <a:pt x="5446" y="21206"/>
                    <a:pt x="5451" y="21206"/>
                    <a:pt x="5457" y="21205"/>
                  </a:cubicBezTo>
                  <a:cubicBezTo>
                    <a:pt x="5476" y="21199"/>
                    <a:pt x="5492" y="21188"/>
                    <a:pt x="5502" y="21168"/>
                  </a:cubicBezTo>
                  <a:cubicBezTo>
                    <a:pt x="5518" y="21140"/>
                    <a:pt x="5522" y="21100"/>
                    <a:pt x="5512" y="21063"/>
                  </a:cubicBezTo>
                  <a:lnTo>
                    <a:pt x="5493" y="20994"/>
                  </a:lnTo>
                  <a:cubicBezTo>
                    <a:pt x="5514" y="20986"/>
                    <a:pt x="5536" y="20977"/>
                    <a:pt x="5559" y="20966"/>
                  </a:cubicBezTo>
                  <a:lnTo>
                    <a:pt x="5559" y="20966"/>
                  </a:lnTo>
                  <a:cubicBezTo>
                    <a:pt x="5546" y="21015"/>
                    <a:pt x="5536" y="21065"/>
                    <a:pt x="5530" y="21115"/>
                  </a:cubicBezTo>
                  <a:lnTo>
                    <a:pt x="5525" y="21141"/>
                  </a:lnTo>
                  <a:lnTo>
                    <a:pt x="6441" y="21141"/>
                  </a:lnTo>
                  <a:lnTo>
                    <a:pt x="6446" y="21127"/>
                  </a:lnTo>
                  <a:cubicBezTo>
                    <a:pt x="6493" y="21003"/>
                    <a:pt x="6593" y="20904"/>
                    <a:pt x="6716" y="20857"/>
                  </a:cubicBezTo>
                  <a:lnTo>
                    <a:pt x="6731" y="20851"/>
                  </a:lnTo>
                  <a:lnTo>
                    <a:pt x="6731" y="19937"/>
                  </a:lnTo>
                  <a:lnTo>
                    <a:pt x="6704" y="19940"/>
                  </a:lnTo>
                  <a:cubicBezTo>
                    <a:pt x="6580" y="19956"/>
                    <a:pt x="6462" y="19991"/>
                    <a:pt x="6351" y="20038"/>
                  </a:cubicBezTo>
                  <a:cubicBezTo>
                    <a:pt x="6351" y="19990"/>
                    <a:pt x="6297" y="19950"/>
                    <a:pt x="6230" y="19950"/>
                  </a:cubicBezTo>
                  <a:lnTo>
                    <a:pt x="6157" y="19950"/>
                  </a:lnTo>
                  <a:cubicBezTo>
                    <a:pt x="6155" y="19918"/>
                    <a:pt x="6151" y="19890"/>
                    <a:pt x="6147" y="19861"/>
                  </a:cubicBezTo>
                  <a:lnTo>
                    <a:pt x="6216" y="19843"/>
                  </a:lnTo>
                  <a:cubicBezTo>
                    <a:pt x="6283" y="19826"/>
                    <a:pt x="6324" y="19775"/>
                    <a:pt x="6311" y="19726"/>
                  </a:cubicBezTo>
                  <a:cubicBezTo>
                    <a:pt x="6306" y="19703"/>
                    <a:pt x="6288" y="19687"/>
                    <a:pt x="6264" y="19676"/>
                  </a:cubicBezTo>
                  <a:cubicBezTo>
                    <a:pt x="6458" y="19603"/>
                    <a:pt x="6666" y="19559"/>
                    <a:pt x="6885" y="19559"/>
                  </a:cubicBezTo>
                  <a:close/>
                  <a:moveTo>
                    <a:pt x="12897" y="22726"/>
                  </a:moveTo>
                  <a:lnTo>
                    <a:pt x="13018" y="22781"/>
                  </a:lnTo>
                  <a:cubicBezTo>
                    <a:pt x="13004" y="22823"/>
                    <a:pt x="13005" y="22870"/>
                    <a:pt x="13008" y="22908"/>
                  </a:cubicBezTo>
                  <a:cubicBezTo>
                    <a:pt x="13010" y="22933"/>
                    <a:pt x="13011" y="22959"/>
                    <a:pt x="13007" y="22971"/>
                  </a:cubicBezTo>
                  <a:cubicBezTo>
                    <a:pt x="12987" y="23024"/>
                    <a:pt x="12933" y="23060"/>
                    <a:pt x="12876" y="23060"/>
                  </a:cubicBezTo>
                  <a:cubicBezTo>
                    <a:pt x="12865" y="23060"/>
                    <a:pt x="12853" y="23058"/>
                    <a:pt x="12842" y="23055"/>
                  </a:cubicBezTo>
                  <a:cubicBezTo>
                    <a:pt x="12810" y="23047"/>
                    <a:pt x="12784" y="23026"/>
                    <a:pt x="12769" y="22996"/>
                  </a:cubicBezTo>
                  <a:cubicBezTo>
                    <a:pt x="12752" y="22961"/>
                    <a:pt x="12749" y="22920"/>
                    <a:pt x="12764" y="22882"/>
                  </a:cubicBezTo>
                  <a:cubicBezTo>
                    <a:pt x="12770" y="22864"/>
                    <a:pt x="12797" y="22838"/>
                    <a:pt x="12822" y="22813"/>
                  </a:cubicBezTo>
                  <a:cubicBezTo>
                    <a:pt x="12848" y="22786"/>
                    <a:pt x="12878" y="22757"/>
                    <a:pt x="12897" y="22726"/>
                  </a:cubicBezTo>
                  <a:close/>
                  <a:moveTo>
                    <a:pt x="15223" y="22774"/>
                  </a:moveTo>
                  <a:cubicBezTo>
                    <a:pt x="15285" y="22774"/>
                    <a:pt x="15336" y="22821"/>
                    <a:pt x="15348" y="22884"/>
                  </a:cubicBezTo>
                  <a:cubicBezTo>
                    <a:pt x="15351" y="22900"/>
                    <a:pt x="15343" y="22930"/>
                    <a:pt x="15336" y="22960"/>
                  </a:cubicBezTo>
                  <a:cubicBezTo>
                    <a:pt x="15327" y="22998"/>
                    <a:pt x="15317" y="23041"/>
                    <a:pt x="15319" y="23082"/>
                  </a:cubicBezTo>
                  <a:lnTo>
                    <a:pt x="15187" y="23104"/>
                  </a:lnTo>
                  <a:cubicBezTo>
                    <a:pt x="15175" y="23066"/>
                    <a:pt x="15150" y="23029"/>
                    <a:pt x="15129" y="22996"/>
                  </a:cubicBezTo>
                  <a:cubicBezTo>
                    <a:pt x="15114" y="22971"/>
                    <a:pt x="15096" y="22946"/>
                    <a:pt x="15094" y="22932"/>
                  </a:cubicBezTo>
                  <a:cubicBezTo>
                    <a:pt x="15080" y="22859"/>
                    <a:pt x="15126" y="22787"/>
                    <a:pt x="15196" y="22776"/>
                  </a:cubicBezTo>
                  <a:cubicBezTo>
                    <a:pt x="15204" y="22775"/>
                    <a:pt x="15212" y="22774"/>
                    <a:pt x="15219" y="22774"/>
                  </a:cubicBezTo>
                  <a:cubicBezTo>
                    <a:pt x="15220" y="22774"/>
                    <a:pt x="15222" y="22774"/>
                    <a:pt x="15223" y="22774"/>
                  </a:cubicBezTo>
                  <a:close/>
                  <a:moveTo>
                    <a:pt x="12779" y="23074"/>
                  </a:moveTo>
                  <a:cubicBezTo>
                    <a:pt x="12795" y="23085"/>
                    <a:pt x="12811" y="23093"/>
                    <a:pt x="12830" y="23099"/>
                  </a:cubicBezTo>
                  <a:cubicBezTo>
                    <a:pt x="12846" y="23103"/>
                    <a:pt x="12862" y="23106"/>
                    <a:pt x="12878" y="23106"/>
                  </a:cubicBezTo>
                  <a:cubicBezTo>
                    <a:pt x="12881" y="23106"/>
                    <a:pt x="12884" y="23104"/>
                    <a:pt x="12888" y="23104"/>
                  </a:cubicBezTo>
                  <a:cubicBezTo>
                    <a:pt x="12884" y="23112"/>
                    <a:pt x="12880" y="23119"/>
                    <a:pt x="12879" y="23127"/>
                  </a:cubicBezTo>
                  <a:cubicBezTo>
                    <a:pt x="12878" y="23134"/>
                    <a:pt x="12878" y="23141"/>
                    <a:pt x="12876" y="23149"/>
                  </a:cubicBezTo>
                  <a:cubicBezTo>
                    <a:pt x="12860" y="23139"/>
                    <a:pt x="12843" y="23130"/>
                    <a:pt x="12823" y="23125"/>
                  </a:cubicBezTo>
                  <a:cubicBezTo>
                    <a:pt x="12810" y="23123"/>
                    <a:pt x="12799" y="23120"/>
                    <a:pt x="12785" y="23120"/>
                  </a:cubicBezTo>
                  <a:cubicBezTo>
                    <a:pt x="12779" y="23120"/>
                    <a:pt x="12772" y="23122"/>
                    <a:pt x="12767" y="23122"/>
                  </a:cubicBezTo>
                  <a:cubicBezTo>
                    <a:pt x="12769" y="23113"/>
                    <a:pt x="12773" y="23106"/>
                    <a:pt x="12775" y="23098"/>
                  </a:cubicBezTo>
                  <a:cubicBezTo>
                    <a:pt x="12778" y="23090"/>
                    <a:pt x="12778" y="23082"/>
                    <a:pt x="12779" y="23074"/>
                  </a:cubicBezTo>
                  <a:close/>
                  <a:moveTo>
                    <a:pt x="4980" y="21041"/>
                  </a:moveTo>
                  <a:cubicBezTo>
                    <a:pt x="5003" y="21045"/>
                    <a:pt x="5028" y="21047"/>
                    <a:pt x="5055" y="21051"/>
                  </a:cubicBezTo>
                  <a:lnTo>
                    <a:pt x="5055" y="21123"/>
                  </a:lnTo>
                  <a:cubicBezTo>
                    <a:pt x="5055" y="21172"/>
                    <a:pt x="5076" y="21213"/>
                    <a:pt x="5107" y="21232"/>
                  </a:cubicBezTo>
                  <a:cubicBezTo>
                    <a:pt x="5106" y="21253"/>
                    <a:pt x="5104" y="21273"/>
                    <a:pt x="5104" y="21294"/>
                  </a:cubicBezTo>
                  <a:cubicBezTo>
                    <a:pt x="5104" y="22276"/>
                    <a:pt x="5903" y="23075"/>
                    <a:pt x="6885" y="23075"/>
                  </a:cubicBezTo>
                  <a:cubicBezTo>
                    <a:pt x="7611" y="23075"/>
                    <a:pt x="8236" y="22638"/>
                    <a:pt x="8513" y="22012"/>
                  </a:cubicBezTo>
                  <a:cubicBezTo>
                    <a:pt x="8552" y="22041"/>
                    <a:pt x="8592" y="22067"/>
                    <a:pt x="8631" y="22091"/>
                  </a:cubicBezTo>
                  <a:cubicBezTo>
                    <a:pt x="8327" y="22754"/>
                    <a:pt x="7660" y="23217"/>
                    <a:pt x="6885" y="23217"/>
                  </a:cubicBezTo>
                  <a:cubicBezTo>
                    <a:pt x="6884" y="23217"/>
                    <a:pt x="6883" y="23217"/>
                    <a:pt x="6883" y="23217"/>
                  </a:cubicBezTo>
                  <a:cubicBezTo>
                    <a:pt x="5824" y="23217"/>
                    <a:pt x="4961" y="22354"/>
                    <a:pt x="4961" y="21294"/>
                  </a:cubicBezTo>
                  <a:cubicBezTo>
                    <a:pt x="4961" y="21209"/>
                    <a:pt x="4970" y="21124"/>
                    <a:pt x="4980" y="21041"/>
                  </a:cubicBezTo>
                  <a:close/>
                  <a:moveTo>
                    <a:pt x="13183" y="22658"/>
                  </a:moveTo>
                  <a:lnTo>
                    <a:pt x="13183" y="22908"/>
                  </a:lnTo>
                  <a:cubicBezTo>
                    <a:pt x="13087" y="23017"/>
                    <a:pt x="13012" y="23141"/>
                    <a:pt x="12959" y="23277"/>
                  </a:cubicBezTo>
                  <a:cubicBezTo>
                    <a:pt x="12957" y="23256"/>
                    <a:pt x="12950" y="23236"/>
                    <a:pt x="12941" y="23219"/>
                  </a:cubicBezTo>
                  <a:lnTo>
                    <a:pt x="12941" y="23095"/>
                  </a:lnTo>
                  <a:cubicBezTo>
                    <a:pt x="12941" y="23095"/>
                    <a:pt x="12941" y="23093"/>
                    <a:pt x="12942" y="23093"/>
                  </a:cubicBezTo>
                  <a:cubicBezTo>
                    <a:pt x="12991" y="23075"/>
                    <a:pt x="13031" y="23038"/>
                    <a:pt x="13049" y="22988"/>
                  </a:cubicBezTo>
                  <a:cubicBezTo>
                    <a:pt x="13057" y="22969"/>
                    <a:pt x="13055" y="22939"/>
                    <a:pt x="13053" y="22907"/>
                  </a:cubicBezTo>
                  <a:cubicBezTo>
                    <a:pt x="13051" y="22864"/>
                    <a:pt x="13049" y="22816"/>
                    <a:pt x="13065" y="22780"/>
                  </a:cubicBezTo>
                  <a:cubicBezTo>
                    <a:pt x="13080" y="22745"/>
                    <a:pt x="13117" y="22716"/>
                    <a:pt x="13149" y="22687"/>
                  </a:cubicBezTo>
                  <a:cubicBezTo>
                    <a:pt x="13162" y="22677"/>
                    <a:pt x="13172" y="22666"/>
                    <a:pt x="13183" y="22658"/>
                  </a:cubicBezTo>
                  <a:close/>
                  <a:moveTo>
                    <a:pt x="15290" y="23306"/>
                  </a:moveTo>
                  <a:cubicBezTo>
                    <a:pt x="15297" y="23306"/>
                    <a:pt x="15304" y="23313"/>
                    <a:pt x="15305" y="23320"/>
                  </a:cubicBezTo>
                  <a:cubicBezTo>
                    <a:pt x="15307" y="23331"/>
                    <a:pt x="15300" y="23339"/>
                    <a:pt x="15292" y="23340"/>
                  </a:cubicBezTo>
                  <a:lnTo>
                    <a:pt x="15291" y="23354"/>
                  </a:lnTo>
                  <a:cubicBezTo>
                    <a:pt x="15291" y="23352"/>
                    <a:pt x="15291" y="23351"/>
                    <a:pt x="15290" y="23351"/>
                  </a:cubicBezTo>
                  <a:lnTo>
                    <a:pt x="15290" y="23341"/>
                  </a:lnTo>
                  <a:cubicBezTo>
                    <a:pt x="15289" y="23341"/>
                    <a:pt x="15289" y="23340"/>
                    <a:pt x="15288" y="23340"/>
                  </a:cubicBezTo>
                  <a:cubicBezTo>
                    <a:pt x="15284" y="23331"/>
                    <a:pt x="15282" y="23320"/>
                    <a:pt x="15278" y="23311"/>
                  </a:cubicBezTo>
                  <a:cubicBezTo>
                    <a:pt x="15279" y="23308"/>
                    <a:pt x="15283" y="23307"/>
                    <a:pt x="15290" y="23306"/>
                  </a:cubicBezTo>
                  <a:close/>
                  <a:moveTo>
                    <a:pt x="15327" y="23128"/>
                  </a:moveTo>
                  <a:cubicBezTo>
                    <a:pt x="15338" y="23165"/>
                    <a:pt x="15361" y="23202"/>
                    <a:pt x="15382" y="23235"/>
                  </a:cubicBezTo>
                  <a:cubicBezTo>
                    <a:pt x="15397" y="23261"/>
                    <a:pt x="15415" y="23288"/>
                    <a:pt x="15417" y="23306"/>
                  </a:cubicBezTo>
                  <a:cubicBezTo>
                    <a:pt x="15423" y="23344"/>
                    <a:pt x="15414" y="23382"/>
                    <a:pt x="15390" y="23412"/>
                  </a:cubicBezTo>
                  <a:cubicBezTo>
                    <a:pt x="15371" y="23435"/>
                    <a:pt x="15347" y="23450"/>
                    <a:pt x="15317" y="23455"/>
                  </a:cubicBezTo>
                  <a:cubicBezTo>
                    <a:pt x="15314" y="23439"/>
                    <a:pt x="15311" y="23424"/>
                    <a:pt x="15307" y="23410"/>
                  </a:cubicBezTo>
                  <a:cubicBezTo>
                    <a:pt x="15327" y="23407"/>
                    <a:pt x="15343" y="23396"/>
                    <a:pt x="15357" y="23380"/>
                  </a:cubicBezTo>
                  <a:cubicBezTo>
                    <a:pt x="15371" y="23361"/>
                    <a:pt x="15378" y="23336"/>
                    <a:pt x="15374" y="23313"/>
                  </a:cubicBezTo>
                  <a:cubicBezTo>
                    <a:pt x="15368" y="23269"/>
                    <a:pt x="15330" y="23237"/>
                    <a:pt x="15288" y="23237"/>
                  </a:cubicBezTo>
                  <a:cubicBezTo>
                    <a:pt x="15284" y="23237"/>
                    <a:pt x="15280" y="23237"/>
                    <a:pt x="15276" y="23238"/>
                  </a:cubicBezTo>
                  <a:cubicBezTo>
                    <a:pt x="15268" y="23239"/>
                    <a:pt x="15259" y="23243"/>
                    <a:pt x="15252" y="23246"/>
                  </a:cubicBezTo>
                  <a:cubicBezTo>
                    <a:pt x="15237" y="23214"/>
                    <a:pt x="15221" y="23181"/>
                    <a:pt x="15205" y="23148"/>
                  </a:cubicBezTo>
                  <a:lnTo>
                    <a:pt x="15271" y="23138"/>
                  </a:lnTo>
                  <a:lnTo>
                    <a:pt x="15327" y="23128"/>
                  </a:lnTo>
                  <a:close/>
                  <a:moveTo>
                    <a:pt x="12785" y="23167"/>
                  </a:moveTo>
                  <a:cubicBezTo>
                    <a:pt x="12794" y="23167"/>
                    <a:pt x="12803" y="23168"/>
                    <a:pt x="12812" y="23170"/>
                  </a:cubicBezTo>
                  <a:cubicBezTo>
                    <a:pt x="12881" y="23187"/>
                    <a:pt x="12926" y="23254"/>
                    <a:pt x="12917" y="23322"/>
                  </a:cubicBezTo>
                  <a:cubicBezTo>
                    <a:pt x="12916" y="23334"/>
                    <a:pt x="12902" y="23355"/>
                    <a:pt x="12891" y="23375"/>
                  </a:cubicBezTo>
                  <a:cubicBezTo>
                    <a:pt x="12870" y="23408"/>
                    <a:pt x="12847" y="23449"/>
                    <a:pt x="12840" y="23491"/>
                  </a:cubicBezTo>
                  <a:lnTo>
                    <a:pt x="12707" y="23491"/>
                  </a:lnTo>
                  <a:cubicBezTo>
                    <a:pt x="12704" y="23455"/>
                    <a:pt x="12691" y="23415"/>
                    <a:pt x="12681" y="23381"/>
                  </a:cubicBezTo>
                  <a:cubicBezTo>
                    <a:pt x="12669" y="23344"/>
                    <a:pt x="12657" y="23306"/>
                    <a:pt x="12661" y="23285"/>
                  </a:cubicBezTo>
                  <a:cubicBezTo>
                    <a:pt x="12670" y="23218"/>
                    <a:pt x="12726" y="23167"/>
                    <a:pt x="12785" y="23167"/>
                  </a:cubicBezTo>
                  <a:close/>
                  <a:moveTo>
                    <a:pt x="12896" y="21784"/>
                  </a:moveTo>
                  <a:lnTo>
                    <a:pt x="12896" y="22480"/>
                  </a:lnTo>
                  <a:cubicBezTo>
                    <a:pt x="12889" y="22502"/>
                    <a:pt x="12886" y="22529"/>
                    <a:pt x="12885" y="22561"/>
                  </a:cubicBezTo>
                  <a:cubicBezTo>
                    <a:pt x="12884" y="22603"/>
                    <a:pt x="12881" y="22652"/>
                    <a:pt x="12865" y="22686"/>
                  </a:cubicBezTo>
                  <a:cubicBezTo>
                    <a:pt x="12851" y="22718"/>
                    <a:pt x="12818" y="22751"/>
                    <a:pt x="12789" y="22780"/>
                  </a:cubicBezTo>
                  <a:cubicBezTo>
                    <a:pt x="12758" y="22812"/>
                    <a:pt x="12730" y="22839"/>
                    <a:pt x="12721" y="22867"/>
                  </a:cubicBezTo>
                  <a:cubicBezTo>
                    <a:pt x="12702" y="22917"/>
                    <a:pt x="12705" y="22972"/>
                    <a:pt x="12728" y="23017"/>
                  </a:cubicBezTo>
                  <a:cubicBezTo>
                    <a:pt x="12731" y="23023"/>
                    <a:pt x="12735" y="23028"/>
                    <a:pt x="12739" y="23033"/>
                  </a:cubicBezTo>
                  <a:cubicBezTo>
                    <a:pt x="12738" y="23051"/>
                    <a:pt x="12735" y="23069"/>
                    <a:pt x="12731" y="23087"/>
                  </a:cubicBezTo>
                  <a:cubicBezTo>
                    <a:pt x="12726" y="23106"/>
                    <a:pt x="12718" y="23123"/>
                    <a:pt x="12710" y="23140"/>
                  </a:cubicBezTo>
                  <a:cubicBezTo>
                    <a:pt x="12661" y="23166"/>
                    <a:pt x="12625" y="23217"/>
                    <a:pt x="12616" y="23277"/>
                  </a:cubicBezTo>
                  <a:cubicBezTo>
                    <a:pt x="12611" y="23307"/>
                    <a:pt x="12625" y="23346"/>
                    <a:pt x="12637" y="23393"/>
                  </a:cubicBezTo>
                  <a:cubicBezTo>
                    <a:pt x="12651" y="23434"/>
                    <a:pt x="12663" y="23476"/>
                    <a:pt x="12664" y="23512"/>
                  </a:cubicBezTo>
                  <a:cubicBezTo>
                    <a:pt x="12664" y="23517"/>
                    <a:pt x="12661" y="23524"/>
                    <a:pt x="12661" y="23530"/>
                  </a:cubicBezTo>
                  <a:lnTo>
                    <a:pt x="11350" y="23530"/>
                  </a:lnTo>
                  <a:lnTo>
                    <a:pt x="11350" y="22278"/>
                  </a:lnTo>
                  <a:lnTo>
                    <a:pt x="11349" y="22278"/>
                  </a:lnTo>
                  <a:cubicBezTo>
                    <a:pt x="11413" y="22248"/>
                    <a:pt x="11477" y="22216"/>
                    <a:pt x="11540" y="22181"/>
                  </a:cubicBezTo>
                  <a:lnTo>
                    <a:pt x="11540" y="22183"/>
                  </a:lnTo>
                  <a:lnTo>
                    <a:pt x="11560" y="22173"/>
                  </a:lnTo>
                  <a:cubicBezTo>
                    <a:pt x="11583" y="22159"/>
                    <a:pt x="11607" y="22146"/>
                    <a:pt x="11630" y="22132"/>
                  </a:cubicBezTo>
                  <a:lnTo>
                    <a:pt x="11650" y="22120"/>
                  </a:lnTo>
                  <a:lnTo>
                    <a:pt x="11650" y="22118"/>
                  </a:lnTo>
                  <a:cubicBezTo>
                    <a:pt x="11810" y="22021"/>
                    <a:pt x="11958" y="21909"/>
                    <a:pt x="12095" y="21784"/>
                  </a:cubicBezTo>
                  <a:close/>
                  <a:moveTo>
                    <a:pt x="5752" y="22902"/>
                  </a:moveTo>
                  <a:cubicBezTo>
                    <a:pt x="5830" y="22956"/>
                    <a:pt x="5910" y="23007"/>
                    <a:pt x="5997" y="23049"/>
                  </a:cubicBezTo>
                  <a:lnTo>
                    <a:pt x="5997" y="23531"/>
                  </a:lnTo>
                  <a:lnTo>
                    <a:pt x="5752" y="23531"/>
                  </a:lnTo>
                  <a:lnTo>
                    <a:pt x="5752" y="22902"/>
                  </a:lnTo>
                  <a:close/>
                  <a:moveTo>
                    <a:pt x="6041" y="23071"/>
                  </a:moveTo>
                  <a:cubicBezTo>
                    <a:pt x="6297" y="23193"/>
                    <a:pt x="6583" y="23264"/>
                    <a:pt x="6885" y="23264"/>
                  </a:cubicBezTo>
                  <a:cubicBezTo>
                    <a:pt x="7133" y="23264"/>
                    <a:pt x="7369" y="23217"/>
                    <a:pt x="7587" y="23132"/>
                  </a:cubicBezTo>
                  <a:lnTo>
                    <a:pt x="7587" y="23531"/>
                  </a:lnTo>
                  <a:lnTo>
                    <a:pt x="6041" y="23531"/>
                  </a:lnTo>
                  <a:lnTo>
                    <a:pt x="6041" y="23071"/>
                  </a:lnTo>
                  <a:close/>
                  <a:moveTo>
                    <a:pt x="8023" y="22898"/>
                  </a:moveTo>
                  <a:lnTo>
                    <a:pt x="8023" y="23531"/>
                  </a:lnTo>
                  <a:lnTo>
                    <a:pt x="7633" y="23531"/>
                  </a:lnTo>
                  <a:lnTo>
                    <a:pt x="7633" y="23114"/>
                  </a:lnTo>
                  <a:cubicBezTo>
                    <a:pt x="7772" y="23059"/>
                    <a:pt x="7901" y="22985"/>
                    <a:pt x="8023" y="22898"/>
                  </a:cubicBezTo>
                  <a:close/>
                  <a:moveTo>
                    <a:pt x="11303" y="22299"/>
                  </a:moveTo>
                  <a:lnTo>
                    <a:pt x="11303" y="23531"/>
                  </a:lnTo>
                  <a:lnTo>
                    <a:pt x="10914" y="23531"/>
                  </a:lnTo>
                  <a:lnTo>
                    <a:pt x="10914" y="22434"/>
                  </a:lnTo>
                  <a:cubicBezTo>
                    <a:pt x="10918" y="22433"/>
                    <a:pt x="10923" y="22432"/>
                    <a:pt x="10927" y="22432"/>
                  </a:cubicBezTo>
                  <a:lnTo>
                    <a:pt x="10965" y="22422"/>
                  </a:lnTo>
                  <a:cubicBezTo>
                    <a:pt x="11081" y="22387"/>
                    <a:pt x="11194" y="22347"/>
                    <a:pt x="11303" y="22299"/>
                  </a:cubicBezTo>
                  <a:close/>
                  <a:moveTo>
                    <a:pt x="12895" y="23467"/>
                  </a:moveTo>
                  <a:lnTo>
                    <a:pt x="12895" y="23514"/>
                  </a:lnTo>
                  <a:cubicBezTo>
                    <a:pt x="12895" y="23519"/>
                    <a:pt x="12892" y="23525"/>
                    <a:pt x="12892" y="23531"/>
                  </a:cubicBezTo>
                  <a:lnTo>
                    <a:pt x="12886" y="23531"/>
                  </a:lnTo>
                  <a:cubicBezTo>
                    <a:pt x="12885" y="23526"/>
                    <a:pt x="12884" y="23519"/>
                    <a:pt x="12884" y="23514"/>
                  </a:cubicBezTo>
                  <a:cubicBezTo>
                    <a:pt x="12884" y="23498"/>
                    <a:pt x="12889" y="23482"/>
                    <a:pt x="12895" y="23467"/>
                  </a:cubicBezTo>
                  <a:close/>
                  <a:moveTo>
                    <a:pt x="15367" y="23488"/>
                  </a:moveTo>
                  <a:cubicBezTo>
                    <a:pt x="15368" y="23496"/>
                    <a:pt x="15367" y="23504"/>
                    <a:pt x="15368" y="23512"/>
                  </a:cubicBezTo>
                  <a:lnTo>
                    <a:pt x="15371" y="23535"/>
                  </a:lnTo>
                  <a:cubicBezTo>
                    <a:pt x="15359" y="23531"/>
                    <a:pt x="15347" y="23530"/>
                    <a:pt x="15332" y="23530"/>
                  </a:cubicBezTo>
                  <a:cubicBezTo>
                    <a:pt x="15331" y="23520"/>
                    <a:pt x="15328" y="23510"/>
                    <a:pt x="15327" y="23500"/>
                  </a:cubicBezTo>
                  <a:cubicBezTo>
                    <a:pt x="15341" y="23498"/>
                    <a:pt x="15354" y="23494"/>
                    <a:pt x="15367" y="23488"/>
                  </a:cubicBezTo>
                  <a:close/>
                  <a:moveTo>
                    <a:pt x="8190" y="23577"/>
                  </a:moveTo>
                  <a:cubicBezTo>
                    <a:pt x="8239" y="23577"/>
                    <a:pt x="8283" y="23607"/>
                    <a:pt x="8303" y="23650"/>
                  </a:cubicBezTo>
                  <a:lnTo>
                    <a:pt x="5470" y="23650"/>
                  </a:lnTo>
                  <a:cubicBezTo>
                    <a:pt x="5491" y="23607"/>
                    <a:pt x="5534" y="23577"/>
                    <a:pt x="5582" y="23577"/>
                  </a:cubicBezTo>
                  <a:close/>
                  <a:moveTo>
                    <a:pt x="12652" y="23577"/>
                  </a:moveTo>
                  <a:cubicBezTo>
                    <a:pt x="12647" y="23596"/>
                    <a:pt x="12642" y="23614"/>
                    <a:pt x="12636" y="23631"/>
                  </a:cubicBezTo>
                  <a:cubicBezTo>
                    <a:pt x="12634" y="23639"/>
                    <a:pt x="12632" y="23644"/>
                    <a:pt x="12631" y="23650"/>
                  </a:cubicBezTo>
                  <a:lnTo>
                    <a:pt x="10630" y="23650"/>
                  </a:lnTo>
                  <a:cubicBezTo>
                    <a:pt x="10650" y="23607"/>
                    <a:pt x="10695" y="23577"/>
                    <a:pt x="10743" y="23577"/>
                  </a:cubicBezTo>
                  <a:close/>
                  <a:moveTo>
                    <a:pt x="8315" y="23694"/>
                  </a:moveTo>
                  <a:lnTo>
                    <a:pt x="8315" y="23702"/>
                  </a:lnTo>
                  <a:lnTo>
                    <a:pt x="8315" y="23836"/>
                  </a:lnTo>
                  <a:lnTo>
                    <a:pt x="5458" y="23836"/>
                  </a:lnTo>
                  <a:lnTo>
                    <a:pt x="5458" y="23702"/>
                  </a:lnTo>
                  <a:lnTo>
                    <a:pt x="5458" y="23694"/>
                  </a:lnTo>
                  <a:close/>
                  <a:moveTo>
                    <a:pt x="12619" y="23694"/>
                  </a:moveTo>
                  <a:cubicBezTo>
                    <a:pt x="12615" y="23714"/>
                    <a:pt x="12612" y="23733"/>
                    <a:pt x="12615" y="23749"/>
                  </a:cubicBezTo>
                  <a:cubicBezTo>
                    <a:pt x="12621" y="23782"/>
                    <a:pt x="12632" y="23810"/>
                    <a:pt x="12649" y="23836"/>
                  </a:cubicBezTo>
                  <a:lnTo>
                    <a:pt x="10619" y="23836"/>
                  </a:lnTo>
                  <a:lnTo>
                    <a:pt x="10619" y="23702"/>
                  </a:lnTo>
                  <a:lnTo>
                    <a:pt x="10619" y="23694"/>
                  </a:lnTo>
                  <a:close/>
                  <a:moveTo>
                    <a:pt x="12839" y="23536"/>
                  </a:moveTo>
                  <a:cubicBezTo>
                    <a:pt x="12844" y="23572"/>
                    <a:pt x="12862" y="23606"/>
                    <a:pt x="12879" y="23636"/>
                  </a:cubicBezTo>
                  <a:cubicBezTo>
                    <a:pt x="12875" y="23697"/>
                    <a:pt x="12875" y="23755"/>
                    <a:pt x="12879" y="23814"/>
                  </a:cubicBezTo>
                  <a:cubicBezTo>
                    <a:pt x="12862" y="23834"/>
                    <a:pt x="12839" y="23850"/>
                    <a:pt x="12811" y="23857"/>
                  </a:cubicBezTo>
                  <a:cubicBezTo>
                    <a:pt x="12802" y="23860"/>
                    <a:pt x="12791" y="23861"/>
                    <a:pt x="12783" y="23861"/>
                  </a:cubicBezTo>
                  <a:cubicBezTo>
                    <a:pt x="12722" y="23861"/>
                    <a:pt x="12669" y="23810"/>
                    <a:pt x="12660" y="23742"/>
                  </a:cubicBezTo>
                  <a:cubicBezTo>
                    <a:pt x="12657" y="23721"/>
                    <a:pt x="12669" y="23683"/>
                    <a:pt x="12680" y="23645"/>
                  </a:cubicBezTo>
                  <a:cubicBezTo>
                    <a:pt x="12690" y="23610"/>
                    <a:pt x="12702" y="23572"/>
                    <a:pt x="12706" y="23536"/>
                  </a:cubicBezTo>
                  <a:close/>
                  <a:moveTo>
                    <a:pt x="15337" y="23575"/>
                  </a:moveTo>
                  <a:lnTo>
                    <a:pt x="15337" y="23575"/>
                  </a:lnTo>
                  <a:cubicBezTo>
                    <a:pt x="15367" y="23577"/>
                    <a:pt x="15391" y="23589"/>
                    <a:pt x="15412" y="23609"/>
                  </a:cubicBezTo>
                  <a:cubicBezTo>
                    <a:pt x="15440" y="23635"/>
                    <a:pt x="15453" y="23672"/>
                    <a:pt x="15453" y="23712"/>
                  </a:cubicBezTo>
                  <a:cubicBezTo>
                    <a:pt x="15453" y="23730"/>
                    <a:pt x="15437" y="23765"/>
                    <a:pt x="15423" y="23797"/>
                  </a:cubicBezTo>
                  <a:cubicBezTo>
                    <a:pt x="15407" y="23830"/>
                    <a:pt x="15390" y="23867"/>
                    <a:pt x="15380" y="23904"/>
                  </a:cubicBezTo>
                  <a:lnTo>
                    <a:pt x="15335" y="23899"/>
                  </a:lnTo>
                  <a:cubicBezTo>
                    <a:pt x="15340" y="23863"/>
                    <a:pt x="15343" y="23828"/>
                    <a:pt x="15345" y="23794"/>
                  </a:cubicBezTo>
                  <a:cubicBezTo>
                    <a:pt x="15380" y="23784"/>
                    <a:pt x="15408" y="23751"/>
                    <a:pt x="15408" y="23710"/>
                  </a:cubicBezTo>
                  <a:cubicBezTo>
                    <a:pt x="15408" y="23686"/>
                    <a:pt x="15400" y="23663"/>
                    <a:pt x="15384" y="23646"/>
                  </a:cubicBezTo>
                  <a:cubicBezTo>
                    <a:pt x="15373" y="23635"/>
                    <a:pt x="15358" y="23629"/>
                    <a:pt x="15342" y="23625"/>
                  </a:cubicBezTo>
                  <a:cubicBezTo>
                    <a:pt x="15341" y="23608"/>
                    <a:pt x="15339" y="23591"/>
                    <a:pt x="15337" y="23575"/>
                  </a:cubicBezTo>
                  <a:close/>
                  <a:moveTo>
                    <a:pt x="12876" y="23877"/>
                  </a:moveTo>
                  <a:cubicBezTo>
                    <a:pt x="12878" y="23883"/>
                    <a:pt x="12878" y="23892"/>
                    <a:pt x="12880" y="23899"/>
                  </a:cubicBezTo>
                  <a:lnTo>
                    <a:pt x="12888" y="23919"/>
                  </a:lnTo>
                  <a:lnTo>
                    <a:pt x="12884" y="23919"/>
                  </a:lnTo>
                  <a:cubicBezTo>
                    <a:pt x="12865" y="23919"/>
                    <a:pt x="12848" y="23921"/>
                    <a:pt x="12831" y="23926"/>
                  </a:cubicBezTo>
                  <a:cubicBezTo>
                    <a:pt x="12812" y="23932"/>
                    <a:pt x="12796" y="23941"/>
                    <a:pt x="12780" y="23953"/>
                  </a:cubicBezTo>
                  <a:cubicBezTo>
                    <a:pt x="12780" y="23944"/>
                    <a:pt x="12779" y="23936"/>
                    <a:pt x="12776" y="23929"/>
                  </a:cubicBezTo>
                  <a:cubicBezTo>
                    <a:pt x="12773" y="23920"/>
                    <a:pt x="12770" y="23913"/>
                    <a:pt x="12766" y="23904"/>
                  </a:cubicBezTo>
                  <a:cubicBezTo>
                    <a:pt x="12771" y="23904"/>
                    <a:pt x="12777" y="23905"/>
                    <a:pt x="12783" y="23905"/>
                  </a:cubicBezTo>
                  <a:cubicBezTo>
                    <a:pt x="12797" y="23905"/>
                    <a:pt x="12810" y="23904"/>
                    <a:pt x="12825" y="23900"/>
                  </a:cubicBezTo>
                  <a:cubicBezTo>
                    <a:pt x="12843" y="23895"/>
                    <a:pt x="12860" y="23887"/>
                    <a:pt x="12876" y="23877"/>
                  </a:cubicBezTo>
                  <a:close/>
                  <a:moveTo>
                    <a:pt x="12696" y="23881"/>
                  </a:moveTo>
                  <a:cubicBezTo>
                    <a:pt x="12701" y="23883"/>
                    <a:pt x="12706" y="23886"/>
                    <a:pt x="12711" y="23887"/>
                  </a:cubicBezTo>
                  <a:cubicBezTo>
                    <a:pt x="12720" y="23904"/>
                    <a:pt x="12728" y="23921"/>
                    <a:pt x="12733" y="23940"/>
                  </a:cubicBezTo>
                  <a:cubicBezTo>
                    <a:pt x="12737" y="23950"/>
                    <a:pt x="12737" y="23957"/>
                    <a:pt x="12738" y="23966"/>
                  </a:cubicBezTo>
                  <a:lnTo>
                    <a:pt x="10792" y="23966"/>
                  </a:lnTo>
                  <a:lnTo>
                    <a:pt x="10792" y="23881"/>
                  </a:lnTo>
                  <a:close/>
                  <a:moveTo>
                    <a:pt x="8144" y="23881"/>
                  </a:moveTo>
                  <a:lnTo>
                    <a:pt x="8144" y="23968"/>
                  </a:lnTo>
                  <a:lnTo>
                    <a:pt x="5631" y="23968"/>
                  </a:lnTo>
                  <a:lnTo>
                    <a:pt x="5631" y="23881"/>
                  </a:lnTo>
                  <a:close/>
                  <a:moveTo>
                    <a:pt x="12895" y="24078"/>
                  </a:moveTo>
                  <a:cubicBezTo>
                    <a:pt x="12901" y="24078"/>
                    <a:pt x="12907" y="24082"/>
                    <a:pt x="12911" y="24089"/>
                  </a:cubicBezTo>
                  <a:cubicBezTo>
                    <a:pt x="12912" y="24098"/>
                    <a:pt x="12909" y="24109"/>
                    <a:pt x="12901" y="24113"/>
                  </a:cubicBezTo>
                  <a:cubicBezTo>
                    <a:pt x="12899" y="24114"/>
                    <a:pt x="12898" y="24114"/>
                    <a:pt x="12896" y="24114"/>
                  </a:cubicBezTo>
                  <a:cubicBezTo>
                    <a:pt x="12889" y="24114"/>
                    <a:pt x="12883" y="24109"/>
                    <a:pt x="12880" y="24103"/>
                  </a:cubicBezTo>
                  <a:cubicBezTo>
                    <a:pt x="12877" y="24097"/>
                    <a:pt x="12877" y="24092"/>
                    <a:pt x="12880" y="24088"/>
                  </a:cubicBezTo>
                  <a:cubicBezTo>
                    <a:pt x="12881" y="24084"/>
                    <a:pt x="12884" y="24081"/>
                    <a:pt x="12888" y="24079"/>
                  </a:cubicBezTo>
                  <a:cubicBezTo>
                    <a:pt x="12889" y="24078"/>
                    <a:pt x="12892" y="24078"/>
                    <a:pt x="12895" y="24078"/>
                  </a:cubicBezTo>
                  <a:close/>
                  <a:moveTo>
                    <a:pt x="15284" y="24111"/>
                  </a:moveTo>
                  <a:cubicBezTo>
                    <a:pt x="15288" y="24114"/>
                    <a:pt x="15291" y="24115"/>
                    <a:pt x="15292" y="24118"/>
                  </a:cubicBezTo>
                  <a:cubicBezTo>
                    <a:pt x="15295" y="24122"/>
                    <a:pt x="15296" y="24127"/>
                    <a:pt x="15295" y="24131"/>
                  </a:cubicBezTo>
                  <a:cubicBezTo>
                    <a:pt x="15294" y="24139"/>
                    <a:pt x="15285" y="24146"/>
                    <a:pt x="15279" y="24146"/>
                  </a:cubicBezTo>
                  <a:lnTo>
                    <a:pt x="15276" y="24146"/>
                  </a:lnTo>
                  <a:cubicBezTo>
                    <a:pt x="15275" y="24146"/>
                    <a:pt x="15275" y="24145"/>
                    <a:pt x="15274" y="24145"/>
                  </a:cubicBezTo>
                  <a:cubicBezTo>
                    <a:pt x="15278" y="24134"/>
                    <a:pt x="15280" y="24124"/>
                    <a:pt x="15284" y="24111"/>
                  </a:cubicBezTo>
                  <a:close/>
                  <a:moveTo>
                    <a:pt x="12733" y="24013"/>
                  </a:moveTo>
                  <a:cubicBezTo>
                    <a:pt x="12713" y="24056"/>
                    <a:pt x="12712" y="24106"/>
                    <a:pt x="12730" y="24152"/>
                  </a:cubicBezTo>
                  <a:lnTo>
                    <a:pt x="10621" y="24152"/>
                  </a:lnTo>
                  <a:cubicBezTo>
                    <a:pt x="10619" y="24151"/>
                    <a:pt x="10619" y="24150"/>
                    <a:pt x="10619" y="24147"/>
                  </a:cubicBezTo>
                  <a:lnTo>
                    <a:pt x="10619" y="24013"/>
                  </a:lnTo>
                  <a:close/>
                  <a:moveTo>
                    <a:pt x="8316" y="24013"/>
                  </a:moveTo>
                  <a:lnTo>
                    <a:pt x="8316" y="24147"/>
                  </a:lnTo>
                  <a:lnTo>
                    <a:pt x="8316" y="24153"/>
                  </a:lnTo>
                  <a:lnTo>
                    <a:pt x="5458" y="24153"/>
                  </a:lnTo>
                  <a:lnTo>
                    <a:pt x="5458" y="24147"/>
                  </a:lnTo>
                  <a:lnTo>
                    <a:pt x="5458" y="24013"/>
                  </a:lnTo>
                  <a:close/>
                  <a:moveTo>
                    <a:pt x="15326" y="23944"/>
                  </a:moveTo>
                  <a:lnTo>
                    <a:pt x="15374" y="23950"/>
                  </a:lnTo>
                  <a:cubicBezTo>
                    <a:pt x="15374" y="23987"/>
                    <a:pt x="15384" y="24026"/>
                    <a:pt x="15393" y="24062"/>
                  </a:cubicBezTo>
                  <a:cubicBezTo>
                    <a:pt x="15401" y="24099"/>
                    <a:pt x="15410" y="24136"/>
                    <a:pt x="15406" y="24156"/>
                  </a:cubicBezTo>
                  <a:cubicBezTo>
                    <a:pt x="15392" y="24220"/>
                    <a:pt x="15337" y="24266"/>
                    <a:pt x="15279" y="24266"/>
                  </a:cubicBezTo>
                  <a:cubicBezTo>
                    <a:pt x="15268" y="24266"/>
                    <a:pt x="15257" y="24264"/>
                    <a:pt x="15246" y="24261"/>
                  </a:cubicBezTo>
                  <a:cubicBezTo>
                    <a:pt x="15239" y="24258"/>
                    <a:pt x="15236" y="24253"/>
                    <a:pt x="15230" y="24251"/>
                  </a:cubicBezTo>
                  <a:cubicBezTo>
                    <a:pt x="15236" y="24238"/>
                    <a:pt x="15241" y="24224"/>
                    <a:pt x="15246" y="24209"/>
                  </a:cubicBezTo>
                  <a:cubicBezTo>
                    <a:pt x="15250" y="24210"/>
                    <a:pt x="15254" y="24212"/>
                    <a:pt x="15258" y="24214"/>
                  </a:cubicBezTo>
                  <a:cubicBezTo>
                    <a:pt x="15264" y="24215"/>
                    <a:pt x="15271" y="24216"/>
                    <a:pt x="15278" y="24216"/>
                  </a:cubicBezTo>
                  <a:cubicBezTo>
                    <a:pt x="15318" y="24216"/>
                    <a:pt x="15353" y="24188"/>
                    <a:pt x="15362" y="24146"/>
                  </a:cubicBezTo>
                  <a:cubicBezTo>
                    <a:pt x="15368" y="24122"/>
                    <a:pt x="15362" y="24097"/>
                    <a:pt x="15349" y="24076"/>
                  </a:cubicBezTo>
                  <a:cubicBezTo>
                    <a:pt x="15338" y="24060"/>
                    <a:pt x="15321" y="24050"/>
                    <a:pt x="15302" y="24045"/>
                  </a:cubicBezTo>
                  <a:cubicBezTo>
                    <a:pt x="15312" y="24011"/>
                    <a:pt x="15318" y="23978"/>
                    <a:pt x="15326" y="23944"/>
                  </a:cubicBezTo>
                  <a:close/>
                  <a:moveTo>
                    <a:pt x="12757" y="24198"/>
                  </a:moveTo>
                  <a:cubicBezTo>
                    <a:pt x="12770" y="24215"/>
                    <a:pt x="12789" y="24232"/>
                    <a:pt x="12810" y="24251"/>
                  </a:cubicBezTo>
                  <a:cubicBezTo>
                    <a:pt x="12818" y="24258"/>
                    <a:pt x="12825" y="24264"/>
                    <a:pt x="12833" y="24271"/>
                  </a:cubicBezTo>
                  <a:lnTo>
                    <a:pt x="10744" y="24271"/>
                  </a:lnTo>
                  <a:cubicBezTo>
                    <a:pt x="10696" y="24271"/>
                    <a:pt x="10651" y="24242"/>
                    <a:pt x="10632" y="24198"/>
                  </a:cubicBezTo>
                  <a:close/>
                  <a:moveTo>
                    <a:pt x="8303" y="24200"/>
                  </a:moveTo>
                  <a:cubicBezTo>
                    <a:pt x="8283" y="24243"/>
                    <a:pt x="8240" y="24272"/>
                    <a:pt x="8190" y="24272"/>
                  </a:cubicBezTo>
                  <a:lnTo>
                    <a:pt x="5582" y="24272"/>
                  </a:lnTo>
                  <a:cubicBezTo>
                    <a:pt x="5533" y="24272"/>
                    <a:pt x="5488" y="24243"/>
                    <a:pt x="5470" y="24200"/>
                  </a:cubicBezTo>
                  <a:close/>
                  <a:moveTo>
                    <a:pt x="12885" y="23966"/>
                  </a:moveTo>
                  <a:cubicBezTo>
                    <a:pt x="12891" y="23966"/>
                    <a:pt x="12896" y="23968"/>
                    <a:pt x="12901" y="23969"/>
                  </a:cubicBezTo>
                  <a:cubicBezTo>
                    <a:pt x="12904" y="23984"/>
                    <a:pt x="12906" y="24000"/>
                    <a:pt x="12911" y="24015"/>
                  </a:cubicBezTo>
                  <a:cubicBezTo>
                    <a:pt x="12903" y="24013"/>
                    <a:pt x="12894" y="24012"/>
                    <a:pt x="12886" y="24012"/>
                  </a:cubicBezTo>
                  <a:cubicBezTo>
                    <a:pt x="12878" y="24012"/>
                    <a:pt x="12870" y="24013"/>
                    <a:pt x="12862" y="24016"/>
                  </a:cubicBezTo>
                  <a:cubicBezTo>
                    <a:pt x="12840" y="24024"/>
                    <a:pt x="12823" y="24040"/>
                    <a:pt x="12816" y="24061"/>
                  </a:cubicBezTo>
                  <a:cubicBezTo>
                    <a:pt x="12806" y="24084"/>
                    <a:pt x="12806" y="24110"/>
                    <a:pt x="12816" y="24132"/>
                  </a:cubicBezTo>
                  <a:cubicBezTo>
                    <a:pt x="12830" y="24166"/>
                    <a:pt x="12862" y="24187"/>
                    <a:pt x="12896" y="24187"/>
                  </a:cubicBezTo>
                  <a:cubicBezTo>
                    <a:pt x="12907" y="24187"/>
                    <a:pt x="12919" y="24184"/>
                    <a:pt x="12932" y="24178"/>
                  </a:cubicBezTo>
                  <a:cubicBezTo>
                    <a:pt x="12942" y="24173"/>
                    <a:pt x="12950" y="24167"/>
                    <a:pt x="12957" y="24158"/>
                  </a:cubicBezTo>
                  <a:cubicBezTo>
                    <a:pt x="12969" y="24192"/>
                    <a:pt x="12981" y="24224"/>
                    <a:pt x="12997" y="24255"/>
                  </a:cubicBezTo>
                  <a:lnTo>
                    <a:pt x="12919" y="24299"/>
                  </a:lnTo>
                  <a:cubicBezTo>
                    <a:pt x="12897" y="24269"/>
                    <a:pt x="12866" y="24242"/>
                    <a:pt x="12840" y="24219"/>
                  </a:cubicBezTo>
                  <a:cubicBezTo>
                    <a:pt x="12812" y="24193"/>
                    <a:pt x="12783" y="24167"/>
                    <a:pt x="12775" y="24148"/>
                  </a:cubicBezTo>
                  <a:cubicBezTo>
                    <a:pt x="12758" y="24110"/>
                    <a:pt x="12759" y="24068"/>
                    <a:pt x="12775" y="24032"/>
                  </a:cubicBezTo>
                  <a:cubicBezTo>
                    <a:pt x="12789" y="24002"/>
                    <a:pt x="12814" y="23979"/>
                    <a:pt x="12844" y="23972"/>
                  </a:cubicBezTo>
                  <a:cubicBezTo>
                    <a:pt x="12858" y="23968"/>
                    <a:pt x="12870" y="23966"/>
                    <a:pt x="12885" y="23966"/>
                  </a:cubicBezTo>
                  <a:close/>
                  <a:moveTo>
                    <a:pt x="15208" y="24293"/>
                  </a:moveTo>
                  <a:cubicBezTo>
                    <a:pt x="15216" y="24297"/>
                    <a:pt x="15224" y="24301"/>
                    <a:pt x="15232" y="24304"/>
                  </a:cubicBezTo>
                  <a:cubicBezTo>
                    <a:pt x="15247" y="24309"/>
                    <a:pt x="15264" y="24311"/>
                    <a:pt x="15280" y="24311"/>
                  </a:cubicBezTo>
                  <a:cubicBezTo>
                    <a:pt x="15283" y="24311"/>
                    <a:pt x="15285" y="24311"/>
                    <a:pt x="15289" y="24310"/>
                  </a:cubicBezTo>
                  <a:lnTo>
                    <a:pt x="15289" y="24310"/>
                  </a:lnTo>
                  <a:cubicBezTo>
                    <a:pt x="15285" y="24319"/>
                    <a:pt x="15282" y="24326"/>
                    <a:pt x="15279" y="24335"/>
                  </a:cubicBezTo>
                  <a:cubicBezTo>
                    <a:pt x="15276" y="24342"/>
                    <a:pt x="15275" y="24350"/>
                    <a:pt x="15273" y="24358"/>
                  </a:cubicBezTo>
                  <a:cubicBezTo>
                    <a:pt x="15258" y="24345"/>
                    <a:pt x="15241" y="24336"/>
                    <a:pt x="15223" y="24329"/>
                  </a:cubicBezTo>
                  <a:cubicBezTo>
                    <a:pt x="15213" y="24325"/>
                    <a:pt x="15204" y="24324"/>
                    <a:pt x="15194" y="24321"/>
                  </a:cubicBezTo>
                  <a:cubicBezTo>
                    <a:pt x="15199" y="24311"/>
                    <a:pt x="15204" y="24303"/>
                    <a:pt x="15208" y="24293"/>
                  </a:cubicBezTo>
                  <a:close/>
                  <a:moveTo>
                    <a:pt x="13102" y="24443"/>
                  </a:moveTo>
                  <a:cubicBezTo>
                    <a:pt x="13106" y="24443"/>
                    <a:pt x="13107" y="24446"/>
                    <a:pt x="13110" y="24446"/>
                  </a:cubicBezTo>
                  <a:cubicBezTo>
                    <a:pt x="13111" y="24448"/>
                    <a:pt x="13112" y="24449"/>
                    <a:pt x="13113" y="24453"/>
                  </a:cubicBezTo>
                  <a:cubicBezTo>
                    <a:pt x="13116" y="24456"/>
                    <a:pt x="13117" y="24458"/>
                    <a:pt x="13120" y="24461"/>
                  </a:cubicBezTo>
                  <a:cubicBezTo>
                    <a:pt x="13121" y="24464"/>
                    <a:pt x="13120" y="24470"/>
                    <a:pt x="13116" y="24474"/>
                  </a:cubicBezTo>
                  <a:cubicBezTo>
                    <a:pt x="13114" y="24476"/>
                    <a:pt x="13110" y="24477"/>
                    <a:pt x="13107" y="24477"/>
                  </a:cubicBezTo>
                  <a:cubicBezTo>
                    <a:pt x="13102" y="24477"/>
                    <a:pt x="13096" y="24475"/>
                    <a:pt x="13092" y="24470"/>
                  </a:cubicBezTo>
                  <a:cubicBezTo>
                    <a:pt x="13090" y="24466"/>
                    <a:pt x="13087" y="24461"/>
                    <a:pt x="13089" y="24456"/>
                  </a:cubicBezTo>
                  <a:cubicBezTo>
                    <a:pt x="13089" y="24453"/>
                    <a:pt x="13090" y="24448"/>
                    <a:pt x="13094" y="24446"/>
                  </a:cubicBezTo>
                  <a:cubicBezTo>
                    <a:pt x="13097" y="24443"/>
                    <a:pt x="13100" y="24443"/>
                    <a:pt x="13102" y="24443"/>
                  </a:cubicBezTo>
                  <a:close/>
                  <a:moveTo>
                    <a:pt x="15154" y="24478"/>
                  </a:moveTo>
                  <a:cubicBezTo>
                    <a:pt x="15157" y="24478"/>
                    <a:pt x="15159" y="24478"/>
                    <a:pt x="15161" y="24479"/>
                  </a:cubicBezTo>
                  <a:cubicBezTo>
                    <a:pt x="15164" y="24480"/>
                    <a:pt x="15167" y="24484"/>
                    <a:pt x="15168" y="24489"/>
                  </a:cubicBezTo>
                  <a:cubicBezTo>
                    <a:pt x="15169" y="24493"/>
                    <a:pt x="15169" y="24498"/>
                    <a:pt x="15167" y="24503"/>
                  </a:cubicBezTo>
                  <a:cubicBezTo>
                    <a:pt x="15164" y="24509"/>
                    <a:pt x="15156" y="24513"/>
                    <a:pt x="15150" y="24513"/>
                  </a:cubicBezTo>
                  <a:cubicBezTo>
                    <a:pt x="15148" y="24513"/>
                    <a:pt x="15147" y="24512"/>
                    <a:pt x="15145" y="24512"/>
                  </a:cubicBezTo>
                  <a:cubicBezTo>
                    <a:pt x="15137" y="24506"/>
                    <a:pt x="15134" y="24496"/>
                    <a:pt x="15138" y="24487"/>
                  </a:cubicBezTo>
                  <a:cubicBezTo>
                    <a:pt x="15141" y="24482"/>
                    <a:pt x="15147" y="24478"/>
                    <a:pt x="15154" y="24478"/>
                  </a:cubicBezTo>
                  <a:close/>
                  <a:moveTo>
                    <a:pt x="13017" y="24294"/>
                  </a:moveTo>
                  <a:cubicBezTo>
                    <a:pt x="13033" y="24325"/>
                    <a:pt x="13050" y="24354"/>
                    <a:pt x="13068" y="24383"/>
                  </a:cubicBezTo>
                  <a:cubicBezTo>
                    <a:pt x="13062" y="24385"/>
                    <a:pt x="13057" y="24385"/>
                    <a:pt x="13053" y="24389"/>
                  </a:cubicBezTo>
                  <a:cubicBezTo>
                    <a:pt x="13034" y="24403"/>
                    <a:pt x="13022" y="24422"/>
                    <a:pt x="13018" y="24445"/>
                  </a:cubicBezTo>
                  <a:cubicBezTo>
                    <a:pt x="13015" y="24468"/>
                    <a:pt x="13021" y="24494"/>
                    <a:pt x="13037" y="24514"/>
                  </a:cubicBezTo>
                  <a:cubicBezTo>
                    <a:pt x="13054" y="24536"/>
                    <a:pt x="13080" y="24549"/>
                    <a:pt x="13107" y="24549"/>
                  </a:cubicBezTo>
                  <a:cubicBezTo>
                    <a:pt x="13127" y="24549"/>
                    <a:pt x="13145" y="24542"/>
                    <a:pt x="13159" y="24530"/>
                  </a:cubicBezTo>
                  <a:cubicBezTo>
                    <a:pt x="13164" y="24526"/>
                    <a:pt x="13165" y="24522"/>
                    <a:pt x="13167" y="24519"/>
                  </a:cubicBezTo>
                  <a:cubicBezTo>
                    <a:pt x="13177" y="24531"/>
                    <a:pt x="13187" y="24543"/>
                    <a:pt x="13197" y="24554"/>
                  </a:cubicBezTo>
                  <a:cubicBezTo>
                    <a:pt x="13195" y="24557"/>
                    <a:pt x="13193" y="24561"/>
                    <a:pt x="13191" y="24563"/>
                  </a:cubicBezTo>
                  <a:cubicBezTo>
                    <a:pt x="13170" y="24584"/>
                    <a:pt x="13143" y="24596"/>
                    <a:pt x="13111" y="24596"/>
                  </a:cubicBezTo>
                  <a:cubicBezTo>
                    <a:pt x="13069" y="24596"/>
                    <a:pt x="13029" y="24575"/>
                    <a:pt x="13000" y="24540"/>
                  </a:cubicBezTo>
                  <a:cubicBezTo>
                    <a:pt x="12986" y="24524"/>
                    <a:pt x="12977" y="24484"/>
                    <a:pt x="12970" y="24446"/>
                  </a:cubicBezTo>
                  <a:cubicBezTo>
                    <a:pt x="12961" y="24409"/>
                    <a:pt x="12954" y="24371"/>
                    <a:pt x="12939" y="24340"/>
                  </a:cubicBezTo>
                  <a:lnTo>
                    <a:pt x="13017" y="24294"/>
                  </a:lnTo>
                  <a:close/>
                  <a:moveTo>
                    <a:pt x="13232" y="24589"/>
                  </a:moveTo>
                  <a:cubicBezTo>
                    <a:pt x="13239" y="24595"/>
                    <a:pt x="13245" y="24601"/>
                    <a:pt x="13253" y="24609"/>
                  </a:cubicBezTo>
                  <a:cubicBezTo>
                    <a:pt x="13250" y="24611"/>
                    <a:pt x="13248" y="24612"/>
                    <a:pt x="13245" y="24615"/>
                  </a:cubicBezTo>
                  <a:cubicBezTo>
                    <a:pt x="13231" y="24628"/>
                    <a:pt x="13221" y="24646"/>
                    <a:pt x="13212" y="24663"/>
                  </a:cubicBezTo>
                  <a:cubicBezTo>
                    <a:pt x="13207" y="24656"/>
                    <a:pt x="13202" y="24649"/>
                    <a:pt x="13196" y="24644"/>
                  </a:cubicBezTo>
                  <a:cubicBezTo>
                    <a:pt x="13191" y="24638"/>
                    <a:pt x="13183" y="24633"/>
                    <a:pt x="13178" y="24628"/>
                  </a:cubicBezTo>
                  <a:cubicBezTo>
                    <a:pt x="13195" y="24620"/>
                    <a:pt x="13212" y="24610"/>
                    <a:pt x="13226" y="24596"/>
                  </a:cubicBezTo>
                  <a:cubicBezTo>
                    <a:pt x="13228" y="24594"/>
                    <a:pt x="13229" y="24591"/>
                    <a:pt x="13232" y="24589"/>
                  </a:cubicBezTo>
                  <a:close/>
                  <a:moveTo>
                    <a:pt x="15168" y="24367"/>
                  </a:moveTo>
                  <a:cubicBezTo>
                    <a:pt x="15182" y="24367"/>
                    <a:pt x="15195" y="24368"/>
                    <a:pt x="15208" y="24374"/>
                  </a:cubicBezTo>
                  <a:cubicBezTo>
                    <a:pt x="15238" y="24384"/>
                    <a:pt x="15262" y="24408"/>
                    <a:pt x="15275" y="24438"/>
                  </a:cubicBezTo>
                  <a:cubicBezTo>
                    <a:pt x="15290" y="24474"/>
                    <a:pt x="15288" y="24516"/>
                    <a:pt x="15268" y="24554"/>
                  </a:cubicBezTo>
                  <a:cubicBezTo>
                    <a:pt x="15257" y="24574"/>
                    <a:pt x="15222" y="24600"/>
                    <a:pt x="15188" y="24627"/>
                  </a:cubicBezTo>
                  <a:cubicBezTo>
                    <a:pt x="15159" y="24649"/>
                    <a:pt x="15129" y="24672"/>
                    <a:pt x="15105" y="24695"/>
                  </a:cubicBezTo>
                  <a:lnTo>
                    <a:pt x="15001" y="24612"/>
                  </a:lnTo>
                  <a:cubicBezTo>
                    <a:pt x="15009" y="24596"/>
                    <a:pt x="15014" y="24579"/>
                    <a:pt x="15020" y="24562"/>
                  </a:cubicBezTo>
                  <a:cubicBezTo>
                    <a:pt x="15037" y="24543"/>
                    <a:pt x="15052" y="24524"/>
                    <a:pt x="15069" y="24504"/>
                  </a:cubicBezTo>
                  <a:cubicBezTo>
                    <a:pt x="15072" y="24531"/>
                    <a:pt x="15085" y="24557"/>
                    <a:pt x="15110" y="24572"/>
                  </a:cubicBezTo>
                  <a:cubicBezTo>
                    <a:pt x="15122" y="24579"/>
                    <a:pt x="15137" y="24583"/>
                    <a:pt x="15152" y="24583"/>
                  </a:cubicBezTo>
                  <a:cubicBezTo>
                    <a:pt x="15184" y="24583"/>
                    <a:pt x="15215" y="24564"/>
                    <a:pt x="15231" y="24535"/>
                  </a:cubicBezTo>
                  <a:cubicBezTo>
                    <a:pt x="15242" y="24512"/>
                    <a:pt x="15243" y="24485"/>
                    <a:pt x="15236" y="24463"/>
                  </a:cubicBezTo>
                  <a:cubicBezTo>
                    <a:pt x="15227" y="24441"/>
                    <a:pt x="15212" y="24424"/>
                    <a:pt x="15191" y="24416"/>
                  </a:cubicBezTo>
                  <a:cubicBezTo>
                    <a:pt x="15180" y="24411"/>
                    <a:pt x="15170" y="24410"/>
                    <a:pt x="15159" y="24410"/>
                  </a:cubicBezTo>
                  <a:cubicBezTo>
                    <a:pt x="15152" y="24410"/>
                    <a:pt x="15145" y="24410"/>
                    <a:pt x="15138" y="24412"/>
                  </a:cubicBezTo>
                  <a:cubicBezTo>
                    <a:pt x="15148" y="24398"/>
                    <a:pt x="15159" y="24382"/>
                    <a:pt x="15168" y="24367"/>
                  </a:cubicBezTo>
                  <a:close/>
                  <a:moveTo>
                    <a:pt x="8668" y="22121"/>
                  </a:moveTo>
                  <a:lnTo>
                    <a:pt x="8668" y="22122"/>
                  </a:lnTo>
                  <a:lnTo>
                    <a:pt x="8688" y="22134"/>
                  </a:lnTo>
                  <a:cubicBezTo>
                    <a:pt x="8711" y="22147"/>
                    <a:pt x="8736" y="22161"/>
                    <a:pt x="8759" y="22175"/>
                  </a:cubicBezTo>
                  <a:lnTo>
                    <a:pt x="8779" y="22185"/>
                  </a:lnTo>
                  <a:lnTo>
                    <a:pt x="8779" y="22184"/>
                  </a:lnTo>
                  <a:cubicBezTo>
                    <a:pt x="8959" y="22284"/>
                    <a:pt x="9153" y="22364"/>
                    <a:pt x="9355" y="22423"/>
                  </a:cubicBezTo>
                  <a:lnTo>
                    <a:pt x="9391" y="22433"/>
                  </a:lnTo>
                  <a:cubicBezTo>
                    <a:pt x="9401" y="22435"/>
                    <a:pt x="9410" y="22438"/>
                    <a:pt x="9418" y="22441"/>
                  </a:cubicBezTo>
                  <a:cubicBezTo>
                    <a:pt x="9428" y="22444"/>
                    <a:pt x="9438" y="22446"/>
                    <a:pt x="9448" y="22449"/>
                  </a:cubicBezTo>
                  <a:cubicBezTo>
                    <a:pt x="9452" y="22449"/>
                    <a:pt x="9453" y="22450"/>
                    <a:pt x="9455" y="22450"/>
                  </a:cubicBezTo>
                  <a:lnTo>
                    <a:pt x="9478" y="22455"/>
                  </a:lnTo>
                  <a:cubicBezTo>
                    <a:pt x="9676" y="22504"/>
                    <a:pt x="9884" y="22532"/>
                    <a:pt x="10096" y="22535"/>
                  </a:cubicBezTo>
                  <a:lnTo>
                    <a:pt x="10135" y="22538"/>
                  </a:lnTo>
                  <a:lnTo>
                    <a:pt x="10182" y="22538"/>
                  </a:lnTo>
                  <a:lnTo>
                    <a:pt x="10222" y="22535"/>
                  </a:lnTo>
                  <a:cubicBezTo>
                    <a:pt x="10434" y="22530"/>
                    <a:pt x="10641" y="22504"/>
                    <a:pt x="10840" y="22455"/>
                  </a:cubicBezTo>
                  <a:lnTo>
                    <a:pt x="10840" y="22456"/>
                  </a:lnTo>
                  <a:lnTo>
                    <a:pt x="10863" y="22451"/>
                  </a:lnTo>
                  <a:cubicBezTo>
                    <a:pt x="10865" y="22451"/>
                    <a:pt x="10866" y="22450"/>
                    <a:pt x="10868" y="22450"/>
                  </a:cubicBezTo>
                  <a:lnTo>
                    <a:pt x="10868" y="23534"/>
                  </a:lnTo>
                  <a:lnTo>
                    <a:pt x="10743" y="23534"/>
                  </a:lnTo>
                  <a:cubicBezTo>
                    <a:pt x="10733" y="23534"/>
                    <a:pt x="10722" y="23535"/>
                    <a:pt x="10712" y="23536"/>
                  </a:cubicBezTo>
                  <a:cubicBezTo>
                    <a:pt x="10708" y="23537"/>
                    <a:pt x="10703" y="23539"/>
                    <a:pt x="10699" y="23539"/>
                  </a:cubicBezTo>
                  <a:cubicBezTo>
                    <a:pt x="10693" y="23540"/>
                    <a:pt x="10688" y="23541"/>
                    <a:pt x="10682" y="23545"/>
                  </a:cubicBezTo>
                  <a:cubicBezTo>
                    <a:pt x="10677" y="23546"/>
                    <a:pt x="10673" y="23548"/>
                    <a:pt x="10670" y="23551"/>
                  </a:cubicBezTo>
                  <a:cubicBezTo>
                    <a:pt x="10665" y="23553"/>
                    <a:pt x="10660" y="23556"/>
                    <a:pt x="10656" y="23558"/>
                  </a:cubicBezTo>
                  <a:cubicBezTo>
                    <a:pt x="10652" y="23562"/>
                    <a:pt x="10646" y="23564"/>
                    <a:pt x="10643" y="23568"/>
                  </a:cubicBezTo>
                  <a:cubicBezTo>
                    <a:pt x="10639" y="23571"/>
                    <a:pt x="10635" y="23574"/>
                    <a:pt x="10631" y="23577"/>
                  </a:cubicBezTo>
                  <a:cubicBezTo>
                    <a:pt x="10627" y="23582"/>
                    <a:pt x="10623" y="23584"/>
                    <a:pt x="10619" y="23588"/>
                  </a:cubicBezTo>
                  <a:cubicBezTo>
                    <a:pt x="10615" y="23592"/>
                    <a:pt x="10613" y="23595"/>
                    <a:pt x="10609" y="23600"/>
                  </a:cubicBezTo>
                  <a:cubicBezTo>
                    <a:pt x="10607" y="23604"/>
                    <a:pt x="10603" y="23608"/>
                    <a:pt x="10601" y="23613"/>
                  </a:cubicBezTo>
                  <a:cubicBezTo>
                    <a:pt x="10598" y="23618"/>
                    <a:pt x="10596" y="23622"/>
                    <a:pt x="10593" y="23627"/>
                  </a:cubicBezTo>
                  <a:cubicBezTo>
                    <a:pt x="10590" y="23631"/>
                    <a:pt x="10588" y="23635"/>
                    <a:pt x="10586" y="23641"/>
                  </a:cubicBezTo>
                  <a:lnTo>
                    <a:pt x="10578" y="23664"/>
                  </a:lnTo>
                  <a:cubicBezTo>
                    <a:pt x="10578" y="23667"/>
                    <a:pt x="10577" y="23668"/>
                    <a:pt x="10577" y="23671"/>
                  </a:cubicBezTo>
                  <a:lnTo>
                    <a:pt x="10572" y="23699"/>
                  </a:lnTo>
                  <a:lnTo>
                    <a:pt x="10575" y="23699"/>
                  </a:lnTo>
                  <a:lnTo>
                    <a:pt x="10575" y="23705"/>
                  </a:lnTo>
                  <a:lnTo>
                    <a:pt x="10575" y="23884"/>
                  </a:lnTo>
                  <a:lnTo>
                    <a:pt x="10747" y="23884"/>
                  </a:lnTo>
                  <a:lnTo>
                    <a:pt x="10747" y="23972"/>
                  </a:lnTo>
                  <a:lnTo>
                    <a:pt x="10575" y="23972"/>
                  </a:lnTo>
                  <a:lnTo>
                    <a:pt x="10575" y="24069"/>
                  </a:lnTo>
                  <a:lnTo>
                    <a:pt x="10575" y="24151"/>
                  </a:lnTo>
                  <a:lnTo>
                    <a:pt x="10575" y="24157"/>
                  </a:lnTo>
                  <a:lnTo>
                    <a:pt x="10572" y="24157"/>
                  </a:lnTo>
                  <a:lnTo>
                    <a:pt x="10577" y="24185"/>
                  </a:lnTo>
                  <a:cubicBezTo>
                    <a:pt x="10577" y="24186"/>
                    <a:pt x="10578" y="24189"/>
                    <a:pt x="10578" y="24190"/>
                  </a:cubicBezTo>
                  <a:cubicBezTo>
                    <a:pt x="10581" y="24198"/>
                    <a:pt x="10582" y="24207"/>
                    <a:pt x="10586" y="24214"/>
                  </a:cubicBezTo>
                  <a:cubicBezTo>
                    <a:pt x="10587" y="24217"/>
                    <a:pt x="10590" y="24222"/>
                    <a:pt x="10593" y="24227"/>
                  </a:cubicBezTo>
                  <a:cubicBezTo>
                    <a:pt x="10596" y="24232"/>
                    <a:pt x="10598" y="24238"/>
                    <a:pt x="10601" y="24242"/>
                  </a:cubicBezTo>
                  <a:cubicBezTo>
                    <a:pt x="10603" y="24246"/>
                    <a:pt x="10607" y="24249"/>
                    <a:pt x="10609" y="24254"/>
                  </a:cubicBezTo>
                  <a:cubicBezTo>
                    <a:pt x="10613" y="24259"/>
                    <a:pt x="10617" y="24263"/>
                    <a:pt x="10619" y="24267"/>
                  </a:cubicBezTo>
                  <a:lnTo>
                    <a:pt x="10631" y="24279"/>
                  </a:lnTo>
                  <a:cubicBezTo>
                    <a:pt x="10635" y="24281"/>
                    <a:pt x="10638" y="24285"/>
                    <a:pt x="10641" y="24288"/>
                  </a:cubicBezTo>
                  <a:cubicBezTo>
                    <a:pt x="10645" y="24290"/>
                    <a:pt x="10651" y="24294"/>
                    <a:pt x="10655" y="24297"/>
                  </a:cubicBezTo>
                  <a:cubicBezTo>
                    <a:pt x="10659" y="24300"/>
                    <a:pt x="10664" y="24302"/>
                    <a:pt x="10667" y="24304"/>
                  </a:cubicBezTo>
                  <a:cubicBezTo>
                    <a:pt x="10672" y="24306"/>
                    <a:pt x="10677" y="24307"/>
                    <a:pt x="10682" y="24310"/>
                  </a:cubicBezTo>
                  <a:cubicBezTo>
                    <a:pt x="10688" y="24312"/>
                    <a:pt x="10694" y="24315"/>
                    <a:pt x="10699" y="24316"/>
                  </a:cubicBezTo>
                  <a:lnTo>
                    <a:pt x="10712" y="24320"/>
                  </a:lnTo>
                  <a:cubicBezTo>
                    <a:pt x="10722" y="24322"/>
                    <a:pt x="10733" y="24322"/>
                    <a:pt x="10743" y="24322"/>
                  </a:cubicBezTo>
                  <a:lnTo>
                    <a:pt x="10868" y="24322"/>
                  </a:lnTo>
                  <a:lnTo>
                    <a:pt x="10868" y="24330"/>
                  </a:lnTo>
                  <a:cubicBezTo>
                    <a:pt x="10868" y="24512"/>
                    <a:pt x="10749" y="24666"/>
                    <a:pt x="10583" y="24718"/>
                  </a:cubicBezTo>
                  <a:lnTo>
                    <a:pt x="10584" y="24620"/>
                  </a:lnTo>
                  <a:cubicBezTo>
                    <a:pt x="10584" y="24610"/>
                    <a:pt x="10582" y="24599"/>
                    <a:pt x="10581" y="24589"/>
                  </a:cubicBezTo>
                  <a:cubicBezTo>
                    <a:pt x="10580" y="24584"/>
                    <a:pt x="10578" y="24580"/>
                    <a:pt x="10577" y="24575"/>
                  </a:cubicBezTo>
                  <a:cubicBezTo>
                    <a:pt x="10576" y="24570"/>
                    <a:pt x="10575" y="24563"/>
                    <a:pt x="10572" y="24558"/>
                  </a:cubicBezTo>
                  <a:cubicBezTo>
                    <a:pt x="10570" y="24553"/>
                    <a:pt x="10568" y="24549"/>
                    <a:pt x="10565" y="24543"/>
                  </a:cubicBezTo>
                  <a:cubicBezTo>
                    <a:pt x="10563" y="24540"/>
                    <a:pt x="10561" y="24536"/>
                    <a:pt x="10559" y="24532"/>
                  </a:cubicBezTo>
                  <a:cubicBezTo>
                    <a:pt x="10556" y="24526"/>
                    <a:pt x="10553" y="24522"/>
                    <a:pt x="10549" y="24517"/>
                  </a:cubicBezTo>
                  <a:cubicBezTo>
                    <a:pt x="10546" y="24514"/>
                    <a:pt x="10544" y="24511"/>
                    <a:pt x="10542" y="24506"/>
                  </a:cubicBezTo>
                  <a:cubicBezTo>
                    <a:pt x="10538" y="24503"/>
                    <a:pt x="10534" y="24498"/>
                    <a:pt x="10529" y="24494"/>
                  </a:cubicBezTo>
                  <a:cubicBezTo>
                    <a:pt x="10527" y="24491"/>
                    <a:pt x="10523" y="24489"/>
                    <a:pt x="10519" y="24485"/>
                  </a:cubicBezTo>
                  <a:cubicBezTo>
                    <a:pt x="10516" y="24482"/>
                    <a:pt x="10510" y="24479"/>
                    <a:pt x="10506" y="24475"/>
                  </a:cubicBezTo>
                  <a:cubicBezTo>
                    <a:pt x="10502" y="24473"/>
                    <a:pt x="10497" y="24470"/>
                    <a:pt x="10492" y="24467"/>
                  </a:cubicBezTo>
                  <a:cubicBezTo>
                    <a:pt x="10489" y="24464"/>
                    <a:pt x="10484" y="24462"/>
                    <a:pt x="10480" y="24461"/>
                  </a:cubicBezTo>
                  <a:cubicBezTo>
                    <a:pt x="10470" y="24457"/>
                    <a:pt x="10461" y="24454"/>
                    <a:pt x="10450" y="24452"/>
                  </a:cubicBezTo>
                  <a:lnTo>
                    <a:pt x="10423" y="24446"/>
                  </a:lnTo>
                  <a:lnTo>
                    <a:pt x="10423" y="24448"/>
                  </a:lnTo>
                  <a:lnTo>
                    <a:pt x="10233" y="24448"/>
                  </a:lnTo>
                  <a:lnTo>
                    <a:pt x="10233" y="24621"/>
                  </a:lnTo>
                  <a:lnTo>
                    <a:pt x="10147" y="24621"/>
                  </a:lnTo>
                  <a:lnTo>
                    <a:pt x="10147" y="24448"/>
                  </a:lnTo>
                  <a:lnTo>
                    <a:pt x="9960" y="24448"/>
                  </a:lnTo>
                  <a:lnTo>
                    <a:pt x="9960" y="24446"/>
                  </a:lnTo>
                  <a:lnTo>
                    <a:pt x="9932" y="24452"/>
                  </a:lnTo>
                  <a:lnTo>
                    <a:pt x="9931" y="24452"/>
                  </a:lnTo>
                  <a:cubicBezTo>
                    <a:pt x="9922" y="24454"/>
                    <a:pt x="9911" y="24457"/>
                    <a:pt x="9903" y="24461"/>
                  </a:cubicBezTo>
                  <a:cubicBezTo>
                    <a:pt x="9898" y="24462"/>
                    <a:pt x="9894" y="24464"/>
                    <a:pt x="9890" y="24467"/>
                  </a:cubicBezTo>
                  <a:cubicBezTo>
                    <a:pt x="9886" y="24470"/>
                    <a:pt x="9881" y="24472"/>
                    <a:pt x="9877" y="24475"/>
                  </a:cubicBezTo>
                  <a:cubicBezTo>
                    <a:pt x="9871" y="24478"/>
                    <a:pt x="9868" y="24482"/>
                    <a:pt x="9864" y="24485"/>
                  </a:cubicBezTo>
                  <a:cubicBezTo>
                    <a:pt x="9860" y="24489"/>
                    <a:pt x="9858" y="24491"/>
                    <a:pt x="9853" y="24494"/>
                  </a:cubicBezTo>
                  <a:cubicBezTo>
                    <a:pt x="9849" y="24498"/>
                    <a:pt x="9845" y="24501"/>
                    <a:pt x="9842" y="24506"/>
                  </a:cubicBezTo>
                  <a:cubicBezTo>
                    <a:pt x="9839" y="24510"/>
                    <a:pt x="9836" y="24514"/>
                    <a:pt x="9833" y="24517"/>
                  </a:cubicBezTo>
                  <a:cubicBezTo>
                    <a:pt x="9830" y="24521"/>
                    <a:pt x="9827" y="24526"/>
                    <a:pt x="9824" y="24532"/>
                  </a:cubicBezTo>
                  <a:cubicBezTo>
                    <a:pt x="9822" y="24536"/>
                    <a:pt x="9821" y="24540"/>
                    <a:pt x="9817" y="24543"/>
                  </a:cubicBezTo>
                  <a:cubicBezTo>
                    <a:pt x="9815" y="24549"/>
                    <a:pt x="9812" y="24553"/>
                    <a:pt x="9811" y="24558"/>
                  </a:cubicBezTo>
                  <a:cubicBezTo>
                    <a:pt x="9808" y="24563"/>
                    <a:pt x="9807" y="24569"/>
                    <a:pt x="9806" y="24575"/>
                  </a:cubicBezTo>
                  <a:cubicBezTo>
                    <a:pt x="9805" y="24579"/>
                    <a:pt x="9803" y="24583"/>
                    <a:pt x="9802" y="24589"/>
                  </a:cubicBezTo>
                  <a:cubicBezTo>
                    <a:pt x="9800" y="24599"/>
                    <a:pt x="9800" y="24610"/>
                    <a:pt x="9800" y="24620"/>
                  </a:cubicBezTo>
                  <a:lnTo>
                    <a:pt x="9800" y="24736"/>
                  </a:lnTo>
                  <a:lnTo>
                    <a:pt x="9065" y="24736"/>
                  </a:lnTo>
                  <a:lnTo>
                    <a:pt x="9065" y="24620"/>
                  </a:lnTo>
                  <a:cubicBezTo>
                    <a:pt x="9065" y="24610"/>
                    <a:pt x="9063" y="24599"/>
                    <a:pt x="9062" y="24589"/>
                  </a:cubicBezTo>
                  <a:cubicBezTo>
                    <a:pt x="9061" y="24584"/>
                    <a:pt x="9059" y="24579"/>
                    <a:pt x="9058" y="24575"/>
                  </a:cubicBezTo>
                  <a:cubicBezTo>
                    <a:pt x="9057" y="24570"/>
                    <a:pt x="9056" y="24564"/>
                    <a:pt x="9053" y="24559"/>
                  </a:cubicBezTo>
                  <a:cubicBezTo>
                    <a:pt x="9051" y="24554"/>
                    <a:pt x="9049" y="24549"/>
                    <a:pt x="9047" y="24545"/>
                  </a:cubicBezTo>
                  <a:cubicBezTo>
                    <a:pt x="9043" y="24541"/>
                    <a:pt x="9042" y="24537"/>
                    <a:pt x="9040" y="24533"/>
                  </a:cubicBezTo>
                  <a:cubicBezTo>
                    <a:pt x="9037" y="24528"/>
                    <a:pt x="9033" y="24522"/>
                    <a:pt x="9030" y="24519"/>
                  </a:cubicBezTo>
                  <a:cubicBezTo>
                    <a:pt x="9027" y="24516"/>
                    <a:pt x="9024" y="24512"/>
                    <a:pt x="9021" y="24510"/>
                  </a:cubicBezTo>
                  <a:cubicBezTo>
                    <a:pt x="9017" y="24505"/>
                    <a:pt x="9014" y="24500"/>
                    <a:pt x="9009" y="24496"/>
                  </a:cubicBezTo>
                  <a:cubicBezTo>
                    <a:pt x="9005" y="24494"/>
                    <a:pt x="9001" y="24491"/>
                    <a:pt x="8999" y="24489"/>
                  </a:cubicBezTo>
                  <a:cubicBezTo>
                    <a:pt x="8994" y="24484"/>
                    <a:pt x="8990" y="24480"/>
                    <a:pt x="8984" y="24478"/>
                  </a:cubicBezTo>
                  <a:cubicBezTo>
                    <a:pt x="8980" y="24475"/>
                    <a:pt x="8977" y="24474"/>
                    <a:pt x="8973" y="24471"/>
                  </a:cubicBezTo>
                  <a:cubicBezTo>
                    <a:pt x="8968" y="24468"/>
                    <a:pt x="8963" y="24466"/>
                    <a:pt x="8958" y="24463"/>
                  </a:cubicBezTo>
                  <a:cubicBezTo>
                    <a:pt x="8951" y="24459"/>
                    <a:pt x="8941" y="24457"/>
                    <a:pt x="8932" y="24455"/>
                  </a:cubicBezTo>
                  <a:cubicBezTo>
                    <a:pt x="8931" y="24455"/>
                    <a:pt x="8930" y="24454"/>
                    <a:pt x="8930" y="24454"/>
                  </a:cubicBezTo>
                  <a:lnTo>
                    <a:pt x="8901" y="24448"/>
                  </a:lnTo>
                  <a:lnTo>
                    <a:pt x="8901" y="24452"/>
                  </a:lnTo>
                  <a:lnTo>
                    <a:pt x="8715" y="24452"/>
                  </a:lnTo>
                  <a:lnTo>
                    <a:pt x="8715" y="24625"/>
                  </a:lnTo>
                  <a:lnTo>
                    <a:pt x="8629" y="24625"/>
                  </a:lnTo>
                  <a:lnTo>
                    <a:pt x="8629" y="24452"/>
                  </a:lnTo>
                  <a:lnTo>
                    <a:pt x="8442" y="24452"/>
                  </a:lnTo>
                  <a:lnTo>
                    <a:pt x="8442" y="24448"/>
                  </a:lnTo>
                  <a:lnTo>
                    <a:pt x="8415" y="24454"/>
                  </a:lnTo>
                  <a:cubicBezTo>
                    <a:pt x="8414" y="24454"/>
                    <a:pt x="8411" y="24455"/>
                    <a:pt x="8410" y="24455"/>
                  </a:cubicBezTo>
                  <a:cubicBezTo>
                    <a:pt x="8402" y="24458"/>
                    <a:pt x="8394" y="24459"/>
                    <a:pt x="8386" y="24463"/>
                  </a:cubicBezTo>
                  <a:cubicBezTo>
                    <a:pt x="8381" y="24466"/>
                    <a:pt x="8376" y="24468"/>
                    <a:pt x="8372" y="24471"/>
                  </a:cubicBezTo>
                  <a:cubicBezTo>
                    <a:pt x="8367" y="24474"/>
                    <a:pt x="8363" y="24475"/>
                    <a:pt x="8360" y="24478"/>
                  </a:cubicBezTo>
                  <a:cubicBezTo>
                    <a:pt x="8355" y="24480"/>
                    <a:pt x="8350" y="24484"/>
                    <a:pt x="8345" y="24489"/>
                  </a:cubicBezTo>
                  <a:cubicBezTo>
                    <a:pt x="8342" y="24491"/>
                    <a:pt x="8339" y="24494"/>
                    <a:pt x="8336" y="24496"/>
                  </a:cubicBezTo>
                  <a:lnTo>
                    <a:pt x="8323" y="24510"/>
                  </a:lnTo>
                  <a:cubicBezTo>
                    <a:pt x="8320" y="24512"/>
                    <a:pt x="8318" y="24516"/>
                    <a:pt x="8315" y="24519"/>
                  </a:cubicBezTo>
                  <a:cubicBezTo>
                    <a:pt x="8311" y="24523"/>
                    <a:pt x="8308" y="24528"/>
                    <a:pt x="8304" y="24533"/>
                  </a:cubicBezTo>
                  <a:cubicBezTo>
                    <a:pt x="8302" y="24537"/>
                    <a:pt x="8300" y="24541"/>
                    <a:pt x="8298" y="24545"/>
                  </a:cubicBezTo>
                  <a:cubicBezTo>
                    <a:pt x="8295" y="24550"/>
                    <a:pt x="8293" y="24554"/>
                    <a:pt x="8292" y="24559"/>
                  </a:cubicBezTo>
                  <a:cubicBezTo>
                    <a:pt x="8288" y="24564"/>
                    <a:pt x="8287" y="24570"/>
                    <a:pt x="8286" y="24575"/>
                  </a:cubicBezTo>
                  <a:cubicBezTo>
                    <a:pt x="8284" y="24579"/>
                    <a:pt x="8283" y="24584"/>
                    <a:pt x="8282" y="24589"/>
                  </a:cubicBezTo>
                  <a:cubicBezTo>
                    <a:pt x="8279" y="24599"/>
                    <a:pt x="8279" y="24610"/>
                    <a:pt x="8279" y="24620"/>
                  </a:cubicBezTo>
                  <a:lnTo>
                    <a:pt x="8279" y="24680"/>
                  </a:lnTo>
                  <a:cubicBezTo>
                    <a:pt x="8155" y="24610"/>
                    <a:pt x="8070" y="24478"/>
                    <a:pt x="8070" y="24325"/>
                  </a:cubicBezTo>
                  <a:lnTo>
                    <a:pt x="8070" y="24317"/>
                  </a:lnTo>
                  <a:lnTo>
                    <a:pt x="8192" y="24317"/>
                  </a:lnTo>
                  <a:cubicBezTo>
                    <a:pt x="8203" y="24317"/>
                    <a:pt x="8213" y="24316"/>
                    <a:pt x="8224" y="24315"/>
                  </a:cubicBezTo>
                  <a:cubicBezTo>
                    <a:pt x="8228" y="24312"/>
                    <a:pt x="8230" y="24312"/>
                    <a:pt x="8235" y="24311"/>
                  </a:cubicBezTo>
                  <a:cubicBezTo>
                    <a:pt x="8241" y="24310"/>
                    <a:pt x="8247" y="24308"/>
                    <a:pt x="8255" y="24305"/>
                  </a:cubicBezTo>
                  <a:cubicBezTo>
                    <a:pt x="8258" y="24304"/>
                    <a:pt x="8262" y="24301"/>
                    <a:pt x="8266" y="24300"/>
                  </a:cubicBezTo>
                  <a:cubicBezTo>
                    <a:pt x="8271" y="24297"/>
                    <a:pt x="8277" y="24294"/>
                    <a:pt x="8281" y="24291"/>
                  </a:cubicBezTo>
                  <a:lnTo>
                    <a:pt x="8293" y="24284"/>
                  </a:lnTo>
                  <a:cubicBezTo>
                    <a:pt x="8297" y="24281"/>
                    <a:pt x="8300" y="24278"/>
                    <a:pt x="8304" y="24274"/>
                  </a:cubicBezTo>
                  <a:cubicBezTo>
                    <a:pt x="8308" y="24270"/>
                    <a:pt x="8313" y="24268"/>
                    <a:pt x="8316" y="24264"/>
                  </a:cubicBezTo>
                  <a:cubicBezTo>
                    <a:pt x="8319" y="24260"/>
                    <a:pt x="8323" y="24258"/>
                    <a:pt x="8325" y="24253"/>
                  </a:cubicBezTo>
                  <a:cubicBezTo>
                    <a:pt x="8329" y="24250"/>
                    <a:pt x="8332" y="24244"/>
                    <a:pt x="8336" y="24241"/>
                  </a:cubicBezTo>
                  <a:cubicBezTo>
                    <a:pt x="8339" y="24236"/>
                    <a:pt x="8340" y="24233"/>
                    <a:pt x="8341" y="24230"/>
                  </a:cubicBezTo>
                  <a:cubicBezTo>
                    <a:pt x="8344" y="24225"/>
                    <a:pt x="8347" y="24220"/>
                    <a:pt x="8350" y="24213"/>
                  </a:cubicBezTo>
                  <a:cubicBezTo>
                    <a:pt x="8351" y="24211"/>
                    <a:pt x="8351" y="24209"/>
                    <a:pt x="8351" y="24206"/>
                  </a:cubicBezTo>
                  <a:lnTo>
                    <a:pt x="8355" y="24194"/>
                  </a:lnTo>
                  <a:cubicBezTo>
                    <a:pt x="8355" y="24193"/>
                    <a:pt x="8355" y="24192"/>
                    <a:pt x="8356" y="24192"/>
                  </a:cubicBezTo>
                  <a:cubicBezTo>
                    <a:pt x="8357" y="24189"/>
                    <a:pt x="8357" y="24187"/>
                    <a:pt x="8358" y="24184"/>
                  </a:cubicBezTo>
                  <a:lnTo>
                    <a:pt x="8358" y="24181"/>
                  </a:lnTo>
                  <a:lnTo>
                    <a:pt x="8363" y="24156"/>
                  </a:lnTo>
                  <a:lnTo>
                    <a:pt x="8361" y="24156"/>
                  </a:lnTo>
                  <a:lnTo>
                    <a:pt x="8361" y="24150"/>
                  </a:lnTo>
                  <a:lnTo>
                    <a:pt x="8361" y="24068"/>
                  </a:lnTo>
                  <a:lnTo>
                    <a:pt x="8361" y="23970"/>
                  </a:lnTo>
                  <a:lnTo>
                    <a:pt x="8188" y="23970"/>
                  </a:lnTo>
                  <a:lnTo>
                    <a:pt x="8188" y="23883"/>
                  </a:lnTo>
                  <a:lnTo>
                    <a:pt x="8361" y="23883"/>
                  </a:lnTo>
                  <a:lnTo>
                    <a:pt x="8361" y="23704"/>
                  </a:lnTo>
                  <a:lnTo>
                    <a:pt x="8361" y="23698"/>
                  </a:lnTo>
                  <a:lnTo>
                    <a:pt x="8363" y="23698"/>
                  </a:lnTo>
                  <a:lnTo>
                    <a:pt x="8358" y="23672"/>
                  </a:lnTo>
                  <a:lnTo>
                    <a:pt x="8358" y="23671"/>
                  </a:lnTo>
                  <a:cubicBezTo>
                    <a:pt x="8358" y="23668"/>
                    <a:pt x="8357" y="23666"/>
                    <a:pt x="8356" y="23663"/>
                  </a:cubicBezTo>
                  <a:cubicBezTo>
                    <a:pt x="8356" y="23662"/>
                    <a:pt x="8356" y="23662"/>
                    <a:pt x="8355" y="23661"/>
                  </a:cubicBezTo>
                  <a:lnTo>
                    <a:pt x="8351" y="23648"/>
                  </a:lnTo>
                  <a:cubicBezTo>
                    <a:pt x="8350" y="23646"/>
                    <a:pt x="8350" y="23645"/>
                    <a:pt x="8347" y="23642"/>
                  </a:cubicBezTo>
                  <a:cubicBezTo>
                    <a:pt x="8345" y="23635"/>
                    <a:pt x="8342" y="23630"/>
                    <a:pt x="8339" y="23624"/>
                  </a:cubicBezTo>
                  <a:cubicBezTo>
                    <a:pt x="8337" y="23621"/>
                    <a:pt x="8336" y="23616"/>
                    <a:pt x="8334" y="23614"/>
                  </a:cubicBezTo>
                  <a:lnTo>
                    <a:pt x="8321" y="23598"/>
                  </a:lnTo>
                  <a:cubicBezTo>
                    <a:pt x="8319" y="23595"/>
                    <a:pt x="8316" y="23592"/>
                    <a:pt x="8314" y="23589"/>
                  </a:cubicBezTo>
                  <a:cubicBezTo>
                    <a:pt x="8309" y="23585"/>
                    <a:pt x="8305" y="23579"/>
                    <a:pt x="8300" y="23576"/>
                  </a:cubicBezTo>
                  <a:cubicBezTo>
                    <a:pt x="8298" y="23573"/>
                    <a:pt x="8294" y="23571"/>
                    <a:pt x="8292" y="23568"/>
                  </a:cubicBezTo>
                  <a:cubicBezTo>
                    <a:pt x="8286" y="23564"/>
                    <a:pt x="8282" y="23562"/>
                    <a:pt x="8277" y="23558"/>
                  </a:cubicBezTo>
                  <a:cubicBezTo>
                    <a:pt x="8273" y="23556"/>
                    <a:pt x="8268" y="23555"/>
                    <a:pt x="8265" y="23552"/>
                  </a:cubicBezTo>
                  <a:cubicBezTo>
                    <a:pt x="8260" y="23550"/>
                    <a:pt x="8256" y="23547"/>
                    <a:pt x="8250" y="23546"/>
                  </a:cubicBezTo>
                  <a:cubicBezTo>
                    <a:pt x="8245" y="23543"/>
                    <a:pt x="8239" y="23541"/>
                    <a:pt x="8234" y="23540"/>
                  </a:cubicBezTo>
                  <a:cubicBezTo>
                    <a:pt x="8229" y="23539"/>
                    <a:pt x="8225" y="23537"/>
                    <a:pt x="8220" y="23536"/>
                  </a:cubicBezTo>
                  <a:cubicBezTo>
                    <a:pt x="8209" y="23534"/>
                    <a:pt x="8199" y="23534"/>
                    <a:pt x="8188" y="23534"/>
                  </a:cubicBezTo>
                  <a:lnTo>
                    <a:pt x="8066" y="23534"/>
                  </a:lnTo>
                  <a:lnTo>
                    <a:pt x="8066" y="22867"/>
                  </a:lnTo>
                  <a:cubicBezTo>
                    <a:pt x="8323" y="22671"/>
                    <a:pt x="8531" y="22416"/>
                    <a:pt x="8668" y="22121"/>
                  </a:cubicBezTo>
                  <a:close/>
                  <a:moveTo>
                    <a:pt x="13381" y="24714"/>
                  </a:moveTo>
                  <a:cubicBezTo>
                    <a:pt x="13387" y="24717"/>
                    <a:pt x="13392" y="24723"/>
                    <a:pt x="13398" y="24727"/>
                  </a:cubicBezTo>
                  <a:cubicBezTo>
                    <a:pt x="13398" y="24733"/>
                    <a:pt x="13398" y="24737"/>
                    <a:pt x="13396" y="24742"/>
                  </a:cubicBezTo>
                  <a:cubicBezTo>
                    <a:pt x="13392" y="24746"/>
                    <a:pt x="13389" y="24748"/>
                    <a:pt x="13384" y="24748"/>
                  </a:cubicBezTo>
                  <a:cubicBezTo>
                    <a:pt x="13381" y="24748"/>
                    <a:pt x="13377" y="24748"/>
                    <a:pt x="13374" y="24744"/>
                  </a:cubicBezTo>
                  <a:cubicBezTo>
                    <a:pt x="13369" y="24741"/>
                    <a:pt x="13365" y="24736"/>
                    <a:pt x="13365" y="24731"/>
                  </a:cubicBezTo>
                  <a:cubicBezTo>
                    <a:pt x="13365" y="24728"/>
                    <a:pt x="13365" y="24725"/>
                    <a:pt x="13368" y="24721"/>
                  </a:cubicBezTo>
                  <a:cubicBezTo>
                    <a:pt x="13370" y="24716"/>
                    <a:pt x="13376" y="24715"/>
                    <a:pt x="13381" y="24714"/>
                  </a:cubicBezTo>
                  <a:close/>
                  <a:moveTo>
                    <a:pt x="14720" y="24799"/>
                  </a:moveTo>
                  <a:lnTo>
                    <a:pt x="14720" y="24799"/>
                  </a:lnTo>
                  <a:cubicBezTo>
                    <a:pt x="14719" y="24802"/>
                    <a:pt x="14719" y="24807"/>
                    <a:pt x="14719" y="24812"/>
                  </a:cubicBezTo>
                  <a:cubicBezTo>
                    <a:pt x="14709" y="24822"/>
                    <a:pt x="14698" y="24831"/>
                    <a:pt x="14683" y="24838"/>
                  </a:cubicBezTo>
                  <a:cubicBezTo>
                    <a:pt x="14672" y="24844"/>
                    <a:pt x="14657" y="24848"/>
                    <a:pt x="14642" y="24849"/>
                  </a:cubicBezTo>
                  <a:cubicBezTo>
                    <a:pt x="14638" y="24847"/>
                    <a:pt x="14635" y="24844"/>
                    <a:pt x="14632" y="24843"/>
                  </a:cubicBezTo>
                  <a:cubicBezTo>
                    <a:pt x="14662" y="24828"/>
                    <a:pt x="14691" y="24813"/>
                    <a:pt x="14720" y="24799"/>
                  </a:cubicBezTo>
                  <a:close/>
                  <a:moveTo>
                    <a:pt x="13286" y="24638"/>
                  </a:moveTo>
                  <a:cubicBezTo>
                    <a:pt x="13298" y="24649"/>
                    <a:pt x="13308" y="24659"/>
                    <a:pt x="13320" y="24670"/>
                  </a:cubicBezTo>
                  <a:cubicBezTo>
                    <a:pt x="13318" y="24673"/>
                    <a:pt x="13314" y="24674"/>
                    <a:pt x="13312" y="24676"/>
                  </a:cubicBezTo>
                  <a:cubicBezTo>
                    <a:pt x="13298" y="24694"/>
                    <a:pt x="13291" y="24716"/>
                    <a:pt x="13293" y="24738"/>
                  </a:cubicBezTo>
                  <a:cubicBezTo>
                    <a:pt x="13297" y="24763"/>
                    <a:pt x="13310" y="24785"/>
                    <a:pt x="13329" y="24801"/>
                  </a:cubicBezTo>
                  <a:cubicBezTo>
                    <a:pt x="13345" y="24812"/>
                    <a:pt x="13365" y="24819"/>
                    <a:pt x="13384" y="24819"/>
                  </a:cubicBezTo>
                  <a:cubicBezTo>
                    <a:pt x="13411" y="24819"/>
                    <a:pt x="13438" y="24806"/>
                    <a:pt x="13453" y="24783"/>
                  </a:cubicBezTo>
                  <a:cubicBezTo>
                    <a:pt x="13455" y="24779"/>
                    <a:pt x="13455" y="24774"/>
                    <a:pt x="13458" y="24770"/>
                  </a:cubicBezTo>
                  <a:cubicBezTo>
                    <a:pt x="13486" y="24789"/>
                    <a:pt x="13516" y="24806"/>
                    <a:pt x="13544" y="24822"/>
                  </a:cubicBezTo>
                  <a:lnTo>
                    <a:pt x="13507" y="24891"/>
                  </a:lnTo>
                  <a:cubicBezTo>
                    <a:pt x="13475" y="24879"/>
                    <a:pt x="13435" y="24870"/>
                    <a:pt x="13399" y="24863"/>
                  </a:cubicBezTo>
                  <a:cubicBezTo>
                    <a:pt x="13361" y="24854"/>
                    <a:pt x="13322" y="24847"/>
                    <a:pt x="13304" y="24833"/>
                  </a:cubicBezTo>
                  <a:cubicBezTo>
                    <a:pt x="13270" y="24809"/>
                    <a:pt x="13249" y="24770"/>
                    <a:pt x="13246" y="24732"/>
                  </a:cubicBezTo>
                  <a:cubicBezTo>
                    <a:pt x="13244" y="24699"/>
                    <a:pt x="13254" y="24668"/>
                    <a:pt x="13276" y="24645"/>
                  </a:cubicBezTo>
                  <a:cubicBezTo>
                    <a:pt x="13280" y="24642"/>
                    <a:pt x="13282" y="24639"/>
                    <a:pt x="13286" y="24638"/>
                  </a:cubicBezTo>
                  <a:close/>
                  <a:moveTo>
                    <a:pt x="14110" y="22532"/>
                  </a:moveTo>
                  <a:cubicBezTo>
                    <a:pt x="14488" y="22532"/>
                    <a:pt x="14848" y="22714"/>
                    <a:pt x="15072" y="23019"/>
                  </a:cubicBezTo>
                  <a:cubicBezTo>
                    <a:pt x="15261" y="23276"/>
                    <a:pt x="15337" y="23591"/>
                    <a:pt x="15289" y="23904"/>
                  </a:cubicBezTo>
                  <a:cubicBezTo>
                    <a:pt x="15239" y="24219"/>
                    <a:pt x="15071" y="24495"/>
                    <a:pt x="14815" y="24683"/>
                  </a:cubicBezTo>
                  <a:cubicBezTo>
                    <a:pt x="14609" y="24832"/>
                    <a:pt x="14367" y="24911"/>
                    <a:pt x="14113" y="24911"/>
                  </a:cubicBezTo>
                  <a:cubicBezTo>
                    <a:pt x="13734" y="24911"/>
                    <a:pt x="13375" y="24730"/>
                    <a:pt x="13152" y="24424"/>
                  </a:cubicBezTo>
                  <a:cubicBezTo>
                    <a:pt x="12964" y="24167"/>
                    <a:pt x="12886" y="23853"/>
                    <a:pt x="12936" y="23539"/>
                  </a:cubicBezTo>
                  <a:cubicBezTo>
                    <a:pt x="12984" y="23225"/>
                    <a:pt x="13152" y="22949"/>
                    <a:pt x="13408" y="22761"/>
                  </a:cubicBezTo>
                  <a:cubicBezTo>
                    <a:pt x="13614" y="22611"/>
                    <a:pt x="13857" y="22532"/>
                    <a:pt x="14110" y="22532"/>
                  </a:cubicBezTo>
                  <a:close/>
                  <a:moveTo>
                    <a:pt x="13750" y="24916"/>
                  </a:moveTo>
                  <a:cubicBezTo>
                    <a:pt x="13753" y="24916"/>
                    <a:pt x="13754" y="24916"/>
                    <a:pt x="13756" y="24917"/>
                  </a:cubicBezTo>
                  <a:cubicBezTo>
                    <a:pt x="13766" y="24920"/>
                    <a:pt x="13770" y="24930"/>
                    <a:pt x="13767" y="24938"/>
                  </a:cubicBezTo>
                  <a:cubicBezTo>
                    <a:pt x="13765" y="24945"/>
                    <a:pt x="13758" y="24948"/>
                    <a:pt x="13750" y="24948"/>
                  </a:cubicBezTo>
                  <a:cubicBezTo>
                    <a:pt x="13749" y="24948"/>
                    <a:pt x="13747" y="24948"/>
                    <a:pt x="13745" y="24947"/>
                  </a:cubicBezTo>
                  <a:cubicBezTo>
                    <a:pt x="13739" y="24946"/>
                    <a:pt x="13735" y="24942"/>
                    <a:pt x="13734" y="24937"/>
                  </a:cubicBezTo>
                  <a:cubicBezTo>
                    <a:pt x="13733" y="24934"/>
                    <a:pt x="13732" y="24930"/>
                    <a:pt x="13734" y="24926"/>
                  </a:cubicBezTo>
                  <a:cubicBezTo>
                    <a:pt x="13737" y="24920"/>
                    <a:pt x="13744" y="24916"/>
                    <a:pt x="13750" y="24916"/>
                  </a:cubicBezTo>
                  <a:close/>
                  <a:moveTo>
                    <a:pt x="14973" y="24649"/>
                  </a:moveTo>
                  <a:lnTo>
                    <a:pt x="15022" y="24688"/>
                  </a:lnTo>
                  <a:lnTo>
                    <a:pt x="15078" y="24731"/>
                  </a:lnTo>
                  <a:cubicBezTo>
                    <a:pt x="15059" y="24758"/>
                    <a:pt x="15045" y="24791"/>
                    <a:pt x="15031" y="24823"/>
                  </a:cubicBezTo>
                  <a:cubicBezTo>
                    <a:pt x="15013" y="24864"/>
                    <a:pt x="14993" y="24907"/>
                    <a:pt x="14973" y="24923"/>
                  </a:cubicBezTo>
                  <a:cubicBezTo>
                    <a:pt x="14946" y="24946"/>
                    <a:pt x="14914" y="24958"/>
                    <a:pt x="14882" y="24958"/>
                  </a:cubicBezTo>
                  <a:cubicBezTo>
                    <a:pt x="14837" y="24958"/>
                    <a:pt x="14799" y="24936"/>
                    <a:pt x="14781" y="24901"/>
                  </a:cubicBezTo>
                  <a:cubicBezTo>
                    <a:pt x="14758" y="24857"/>
                    <a:pt x="14760" y="24804"/>
                    <a:pt x="14779" y="24763"/>
                  </a:cubicBezTo>
                  <a:cubicBezTo>
                    <a:pt x="14800" y="24749"/>
                    <a:pt x="14821" y="24735"/>
                    <a:pt x="14843" y="24721"/>
                  </a:cubicBezTo>
                  <a:cubicBezTo>
                    <a:pt x="14851" y="24715"/>
                    <a:pt x="14857" y="24709"/>
                    <a:pt x="14864" y="24704"/>
                  </a:cubicBezTo>
                  <a:cubicBezTo>
                    <a:pt x="14901" y="24691"/>
                    <a:pt x="14942" y="24678"/>
                    <a:pt x="14973" y="24649"/>
                  </a:cubicBezTo>
                  <a:close/>
                  <a:moveTo>
                    <a:pt x="14722" y="24868"/>
                  </a:moveTo>
                  <a:cubicBezTo>
                    <a:pt x="14727" y="24886"/>
                    <a:pt x="14732" y="24905"/>
                    <a:pt x="14741" y="24922"/>
                  </a:cubicBezTo>
                  <a:cubicBezTo>
                    <a:pt x="14751" y="24939"/>
                    <a:pt x="14763" y="24954"/>
                    <a:pt x="14778" y="24967"/>
                  </a:cubicBezTo>
                  <a:cubicBezTo>
                    <a:pt x="14769" y="24968"/>
                    <a:pt x="14760" y="24973"/>
                    <a:pt x="14752" y="24976"/>
                  </a:cubicBezTo>
                  <a:cubicBezTo>
                    <a:pt x="14743" y="24980"/>
                    <a:pt x="14737" y="24984"/>
                    <a:pt x="14730" y="24989"/>
                  </a:cubicBezTo>
                  <a:cubicBezTo>
                    <a:pt x="14728" y="24969"/>
                    <a:pt x="14724" y="24951"/>
                    <a:pt x="14716" y="24934"/>
                  </a:cubicBezTo>
                  <a:cubicBezTo>
                    <a:pt x="14709" y="24917"/>
                    <a:pt x="14696" y="24901"/>
                    <a:pt x="14684" y="24886"/>
                  </a:cubicBezTo>
                  <a:cubicBezTo>
                    <a:pt x="14691" y="24884"/>
                    <a:pt x="14698" y="24883"/>
                    <a:pt x="14704" y="24880"/>
                  </a:cubicBezTo>
                  <a:cubicBezTo>
                    <a:pt x="14711" y="24877"/>
                    <a:pt x="14716" y="24871"/>
                    <a:pt x="14722" y="24868"/>
                  </a:cubicBezTo>
                  <a:close/>
                  <a:moveTo>
                    <a:pt x="14131" y="25006"/>
                  </a:moveTo>
                  <a:cubicBezTo>
                    <a:pt x="14139" y="25006"/>
                    <a:pt x="14145" y="25015"/>
                    <a:pt x="14145" y="25023"/>
                  </a:cubicBezTo>
                  <a:cubicBezTo>
                    <a:pt x="14145" y="25032"/>
                    <a:pt x="14137" y="25038"/>
                    <a:pt x="14129" y="25038"/>
                  </a:cubicBezTo>
                  <a:lnTo>
                    <a:pt x="14128" y="25038"/>
                  </a:lnTo>
                  <a:cubicBezTo>
                    <a:pt x="14122" y="25038"/>
                    <a:pt x="14117" y="25036"/>
                    <a:pt x="14114" y="25032"/>
                  </a:cubicBezTo>
                  <a:cubicBezTo>
                    <a:pt x="14113" y="25028"/>
                    <a:pt x="14110" y="25025"/>
                    <a:pt x="14111" y="25021"/>
                  </a:cubicBezTo>
                  <a:cubicBezTo>
                    <a:pt x="14113" y="25013"/>
                    <a:pt x="14119" y="25006"/>
                    <a:pt x="14131" y="25006"/>
                  </a:cubicBezTo>
                  <a:close/>
                  <a:moveTo>
                    <a:pt x="13929" y="24943"/>
                  </a:moveTo>
                  <a:cubicBezTo>
                    <a:pt x="13941" y="24944"/>
                    <a:pt x="13952" y="24948"/>
                    <a:pt x="13966" y="24949"/>
                  </a:cubicBezTo>
                  <a:cubicBezTo>
                    <a:pt x="13960" y="24963"/>
                    <a:pt x="13952" y="24976"/>
                    <a:pt x="13950" y="24992"/>
                  </a:cubicBezTo>
                  <a:cubicBezTo>
                    <a:pt x="13946" y="25011"/>
                    <a:pt x="13946" y="25031"/>
                    <a:pt x="13949" y="25050"/>
                  </a:cubicBezTo>
                  <a:cubicBezTo>
                    <a:pt x="13940" y="25046"/>
                    <a:pt x="13932" y="25043"/>
                    <a:pt x="13924" y="25041"/>
                  </a:cubicBezTo>
                  <a:lnTo>
                    <a:pt x="13901" y="25037"/>
                  </a:lnTo>
                  <a:cubicBezTo>
                    <a:pt x="13911" y="25021"/>
                    <a:pt x="13920" y="25004"/>
                    <a:pt x="13924" y="24985"/>
                  </a:cubicBezTo>
                  <a:cubicBezTo>
                    <a:pt x="13928" y="24970"/>
                    <a:pt x="13929" y="24957"/>
                    <a:pt x="13929" y="24943"/>
                  </a:cubicBezTo>
                  <a:close/>
                  <a:moveTo>
                    <a:pt x="13590" y="24839"/>
                  </a:moveTo>
                  <a:cubicBezTo>
                    <a:pt x="13619" y="24853"/>
                    <a:pt x="13651" y="24868"/>
                    <a:pt x="13682" y="24880"/>
                  </a:cubicBezTo>
                  <a:cubicBezTo>
                    <a:pt x="13677" y="24885"/>
                    <a:pt x="13674" y="24890"/>
                    <a:pt x="13670" y="24899"/>
                  </a:cubicBezTo>
                  <a:cubicBezTo>
                    <a:pt x="13660" y="24920"/>
                    <a:pt x="13660" y="24942"/>
                    <a:pt x="13670" y="24963"/>
                  </a:cubicBezTo>
                  <a:cubicBezTo>
                    <a:pt x="13679" y="24985"/>
                    <a:pt x="13697" y="25002"/>
                    <a:pt x="13722" y="25012"/>
                  </a:cubicBezTo>
                  <a:cubicBezTo>
                    <a:pt x="13732" y="25016"/>
                    <a:pt x="13743" y="25017"/>
                    <a:pt x="13753" y="25017"/>
                  </a:cubicBezTo>
                  <a:cubicBezTo>
                    <a:pt x="13791" y="25017"/>
                    <a:pt x="13823" y="24994"/>
                    <a:pt x="13834" y="24959"/>
                  </a:cubicBezTo>
                  <a:cubicBezTo>
                    <a:pt x="13839" y="24947"/>
                    <a:pt x="13840" y="24937"/>
                    <a:pt x="13839" y="24925"/>
                  </a:cubicBezTo>
                  <a:lnTo>
                    <a:pt x="13839" y="24925"/>
                  </a:lnTo>
                  <a:lnTo>
                    <a:pt x="13882" y="24932"/>
                  </a:lnTo>
                  <a:cubicBezTo>
                    <a:pt x="13882" y="24946"/>
                    <a:pt x="13883" y="24959"/>
                    <a:pt x="13879" y="24973"/>
                  </a:cubicBezTo>
                  <a:cubicBezTo>
                    <a:pt x="13866" y="25026"/>
                    <a:pt x="13817" y="25063"/>
                    <a:pt x="13758" y="25063"/>
                  </a:cubicBezTo>
                  <a:cubicBezTo>
                    <a:pt x="13741" y="25063"/>
                    <a:pt x="13723" y="25059"/>
                    <a:pt x="13706" y="25053"/>
                  </a:cubicBezTo>
                  <a:cubicBezTo>
                    <a:pt x="13686" y="25046"/>
                    <a:pt x="13657" y="25017"/>
                    <a:pt x="13631" y="24989"/>
                  </a:cubicBezTo>
                  <a:cubicBezTo>
                    <a:pt x="13607" y="24963"/>
                    <a:pt x="13577" y="24934"/>
                    <a:pt x="13549" y="24912"/>
                  </a:cubicBezTo>
                  <a:lnTo>
                    <a:pt x="13590" y="24839"/>
                  </a:lnTo>
                  <a:close/>
                  <a:moveTo>
                    <a:pt x="14572" y="24869"/>
                  </a:moveTo>
                  <a:cubicBezTo>
                    <a:pt x="14615" y="24879"/>
                    <a:pt x="14655" y="24909"/>
                    <a:pt x="14676" y="24951"/>
                  </a:cubicBezTo>
                  <a:cubicBezTo>
                    <a:pt x="14689" y="24980"/>
                    <a:pt x="14689" y="25013"/>
                    <a:pt x="14674" y="25043"/>
                  </a:cubicBezTo>
                  <a:cubicBezTo>
                    <a:pt x="14657" y="25080"/>
                    <a:pt x="14621" y="25108"/>
                    <a:pt x="14578" y="25120"/>
                  </a:cubicBezTo>
                  <a:cubicBezTo>
                    <a:pt x="14573" y="25121"/>
                    <a:pt x="14568" y="25122"/>
                    <a:pt x="14562" y="25122"/>
                  </a:cubicBezTo>
                  <a:cubicBezTo>
                    <a:pt x="14539" y="25122"/>
                    <a:pt x="14505" y="25115"/>
                    <a:pt x="14470" y="25108"/>
                  </a:cubicBezTo>
                  <a:cubicBezTo>
                    <a:pt x="14434" y="25100"/>
                    <a:pt x="14399" y="25094"/>
                    <a:pt x="14365" y="25091"/>
                  </a:cubicBezTo>
                  <a:lnTo>
                    <a:pt x="14356" y="24958"/>
                  </a:lnTo>
                  <a:cubicBezTo>
                    <a:pt x="14392" y="24949"/>
                    <a:pt x="14424" y="24930"/>
                    <a:pt x="14451" y="24910"/>
                  </a:cubicBezTo>
                  <a:cubicBezTo>
                    <a:pt x="14492" y="24899"/>
                    <a:pt x="14531" y="24885"/>
                    <a:pt x="14572" y="24869"/>
                  </a:cubicBezTo>
                  <a:close/>
                  <a:moveTo>
                    <a:pt x="8022" y="24317"/>
                  </a:moveTo>
                  <a:lnTo>
                    <a:pt x="8022" y="24325"/>
                  </a:lnTo>
                  <a:cubicBezTo>
                    <a:pt x="8022" y="24504"/>
                    <a:pt x="8125" y="24658"/>
                    <a:pt x="8277" y="24733"/>
                  </a:cubicBezTo>
                  <a:lnTo>
                    <a:pt x="8277" y="25144"/>
                  </a:lnTo>
                  <a:cubicBezTo>
                    <a:pt x="7908" y="25054"/>
                    <a:pt x="7632" y="24722"/>
                    <a:pt x="7632" y="24325"/>
                  </a:cubicBezTo>
                  <a:lnTo>
                    <a:pt x="7632" y="24317"/>
                  </a:lnTo>
                  <a:close/>
                  <a:moveTo>
                    <a:pt x="14261" y="24949"/>
                  </a:moveTo>
                  <a:cubicBezTo>
                    <a:pt x="14278" y="24957"/>
                    <a:pt x="14296" y="24960"/>
                    <a:pt x="14312" y="24962"/>
                  </a:cubicBezTo>
                  <a:lnTo>
                    <a:pt x="14316" y="25046"/>
                  </a:lnTo>
                  <a:lnTo>
                    <a:pt x="14319" y="25094"/>
                  </a:lnTo>
                  <a:cubicBezTo>
                    <a:pt x="14287" y="25099"/>
                    <a:pt x="14252" y="25112"/>
                    <a:pt x="14218" y="25123"/>
                  </a:cubicBezTo>
                  <a:lnTo>
                    <a:pt x="14210" y="25127"/>
                  </a:lnTo>
                  <a:cubicBezTo>
                    <a:pt x="14177" y="25138"/>
                    <a:pt x="14140" y="25150"/>
                    <a:pt x="14118" y="25150"/>
                  </a:cubicBezTo>
                  <a:lnTo>
                    <a:pt x="14113" y="25150"/>
                  </a:lnTo>
                  <a:cubicBezTo>
                    <a:pt x="14071" y="25147"/>
                    <a:pt x="14034" y="25125"/>
                    <a:pt x="14010" y="25094"/>
                  </a:cubicBezTo>
                  <a:cubicBezTo>
                    <a:pt x="13991" y="25065"/>
                    <a:pt x="13984" y="25033"/>
                    <a:pt x="13993" y="25001"/>
                  </a:cubicBezTo>
                  <a:cubicBezTo>
                    <a:pt x="13997" y="24983"/>
                    <a:pt x="14005" y="24967"/>
                    <a:pt x="14016" y="24953"/>
                  </a:cubicBezTo>
                  <a:lnTo>
                    <a:pt x="14072" y="24957"/>
                  </a:lnTo>
                  <a:cubicBezTo>
                    <a:pt x="14055" y="24969"/>
                    <a:pt x="14042" y="24988"/>
                    <a:pt x="14040" y="25011"/>
                  </a:cubicBezTo>
                  <a:cubicBezTo>
                    <a:pt x="14036" y="25033"/>
                    <a:pt x="14043" y="25055"/>
                    <a:pt x="14056" y="25074"/>
                  </a:cubicBezTo>
                  <a:cubicBezTo>
                    <a:pt x="14071" y="25094"/>
                    <a:pt x="14093" y="25105"/>
                    <a:pt x="14118" y="25108"/>
                  </a:cubicBezTo>
                  <a:lnTo>
                    <a:pt x="14129" y="25108"/>
                  </a:lnTo>
                  <a:cubicBezTo>
                    <a:pt x="14176" y="25108"/>
                    <a:pt x="14214" y="25073"/>
                    <a:pt x="14215" y="25027"/>
                  </a:cubicBezTo>
                  <a:cubicBezTo>
                    <a:pt x="14217" y="24998"/>
                    <a:pt x="14202" y="24971"/>
                    <a:pt x="14180" y="24957"/>
                  </a:cubicBezTo>
                  <a:cubicBezTo>
                    <a:pt x="14208" y="24955"/>
                    <a:pt x="14234" y="24953"/>
                    <a:pt x="14261" y="24949"/>
                  </a:cubicBezTo>
                  <a:close/>
                  <a:moveTo>
                    <a:pt x="11303" y="24317"/>
                  </a:moveTo>
                  <a:lnTo>
                    <a:pt x="11303" y="24325"/>
                  </a:lnTo>
                  <a:cubicBezTo>
                    <a:pt x="11303" y="24748"/>
                    <a:pt x="10991" y="25099"/>
                    <a:pt x="10584" y="25159"/>
                  </a:cubicBezTo>
                  <a:lnTo>
                    <a:pt x="10584" y="24763"/>
                  </a:lnTo>
                  <a:cubicBezTo>
                    <a:pt x="10775" y="24707"/>
                    <a:pt x="10914" y="24533"/>
                    <a:pt x="10914" y="24325"/>
                  </a:cubicBezTo>
                  <a:lnTo>
                    <a:pt x="10914" y="24317"/>
                  </a:lnTo>
                  <a:close/>
                  <a:moveTo>
                    <a:pt x="9796" y="24781"/>
                  </a:moveTo>
                  <a:lnTo>
                    <a:pt x="9796" y="25170"/>
                  </a:lnTo>
                  <a:lnTo>
                    <a:pt x="9062" y="25170"/>
                  </a:lnTo>
                  <a:lnTo>
                    <a:pt x="9062" y="24781"/>
                  </a:lnTo>
                  <a:close/>
                  <a:moveTo>
                    <a:pt x="7587" y="24317"/>
                  </a:moveTo>
                  <a:lnTo>
                    <a:pt x="7587" y="24325"/>
                  </a:lnTo>
                  <a:cubicBezTo>
                    <a:pt x="7587" y="24747"/>
                    <a:pt x="7882" y="25100"/>
                    <a:pt x="8277" y="25192"/>
                  </a:cubicBezTo>
                  <a:lnTo>
                    <a:pt x="8277" y="26762"/>
                  </a:lnTo>
                  <a:lnTo>
                    <a:pt x="7900" y="26762"/>
                  </a:lnTo>
                  <a:cubicBezTo>
                    <a:pt x="6875" y="26762"/>
                    <a:pt x="6041" y="25928"/>
                    <a:pt x="6041" y="24904"/>
                  </a:cubicBezTo>
                  <a:lnTo>
                    <a:pt x="6041" y="24317"/>
                  </a:lnTo>
                  <a:close/>
                  <a:moveTo>
                    <a:pt x="9796" y="25216"/>
                  </a:moveTo>
                  <a:lnTo>
                    <a:pt x="9796" y="26762"/>
                  </a:lnTo>
                  <a:lnTo>
                    <a:pt x="9062" y="26762"/>
                  </a:lnTo>
                  <a:lnTo>
                    <a:pt x="9062" y="25216"/>
                  </a:lnTo>
                  <a:close/>
                  <a:moveTo>
                    <a:pt x="12876" y="24317"/>
                  </a:moveTo>
                  <a:cubicBezTo>
                    <a:pt x="12883" y="24325"/>
                    <a:pt x="12888" y="24331"/>
                    <a:pt x="12892" y="24340"/>
                  </a:cubicBezTo>
                  <a:cubicBezTo>
                    <a:pt x="12894" y="24341"/>
                    <a:pt x="12894" y="24343"/>
                    <a:pt x="12895" y="24345"/>
                  </a:cubicBezTo>
                  <a:lnTo>
                    <a:pt x="12895" y="24904"/>
                  </a:lnTo>
                  <a:cubicBezTo>
                    <a:pt x="12895" y="25929"/>
                    <a:pt x="12061" y="26762"/>
                    <a:pt x="11036" y="26762"/>
                  </a:cubicBezTo>
                  <a:lnTo>
                    <a:pt x="10584" y="26762"/>
                  </a:lnTo>
                  <a:lnTo>
                    <a:pt x="10584" y="25206"/>
                  </a:lnTo>
                  <a:cubicBezTo>
                    <a:pt x="11017" y="25143"/>
                    <a:pt x="11349" y="24773"/>
                    <a:pt x="11349" y="24325"/>
                  </a:cubicBezTo>
                  <a:lnTo>
                    <a:pt x="11349" y="24317"/>
                  </a:lnTo>
                  <a:close/>
                  <a:moveTo>
                    <a:pt x="5995" y="24317"/>
                  </a:moveTo>
                  <a:lnTo>
                    <a:pt x="5995" y="24904"/>
                  </a:lnTo>
                  <a:cubicBezTo>
                    <a:pt x="5995" y="25954"/>
                    <a:pt x="6849" y="26809"/>
                    <a:pt x="7900" y="26809"/>
                  </a:cubicBezTo>
                  <a:lnTo>
                    <a:pt x="8277" y="26809"/>
                  </a:lnTo>
                  <a:lnTo>
                    <a:pt x="8277" y="27052"/>
                  </a:lnTo>
                  <a:lnTo>
                    <a:pt x="7900" y="27052"/>
                  </a:lnTo>
                  <a:cubicBezTo>
                    <a:pt x="6715" y="27052"/>
                    <a:pt x="5751" y="26088"/>
                    <a:pt x="5751" y="24904"/>
                  </a:cubicBezTo>
                  <a:lnTo>
                    <a:pt x="5751" y="24317"/>
                  </a:lnTo>
                  <a:close/>
                  <a:moveTo>
                    <a:pt x="9796" y="26809"/>
                  </a:moveTo>
                  <a:lnTo>
                    <a:pt x="9796" y="27052"/>
                  </a:lnTo>
                  <a:lnTo>
                    <a:pt x="9062" y="27052"/>
                  </a:lnTo>
                  <a:lnTo>
                    <a:pt x="9062" y="26809"/>
                  </a:lnTo>
                  <a:close/>
                  <a:moveTo>
                    <a:pt x="12941" y="24506"/>
                  </a:moveTo>
                  <a:cubicBezTo>
                    <a:pt x="12947" y="24532"/>
                    <a:pt x="12955" y="24552"/>
                    <a:pt x="12968" y="24568"/>
                  </a:cubicBezTo>
                  <a:cubicBezTo>
                    <a:pt x="13003" y="24615"/>
                    <a:pt x="13056" y="24642"/>
                    <a:pt x="13113" y="24642"/>
                  </a:cubicBezTo>
                  <a:cubicBezTo>
                    <a:pt x="13116" y="24642"/>
                    <a:pt x="13118" y="24642"/>
                    <a:pt x="13121" y="24641"/>
                  </a:cubicBezTo>
                  <a:cubicBezTo>
                    <a:pt x="13137" y="24653"/>
                    <a:pt x="13152" y="24664"/>
                    <a:pt x="13165" y="24677"/>
                  </a:cubicBezTo>
                  <a:cubicBezTo>
                    <a:pt x="13173" y="24685"/>
                    <a:pt x="13178" y="24694"/>
                    <a:pt x="13185" y="24702"/>
                  </a:cubicBezTo>
                  <a:lnTo>
                    <a:pt x="13185" y="24904"/>
                  </a:lnTo>
                  <a:cubicBezTo>
                    <a:pt x="13185" y="26088"/>
                    <a:pt x="12221" y="27052"/>
                    <a:pt x="11036" y="27052"/>
                  </a:cubicBezTo>
                  <a:lnTo>
                    <a:pt x="10584" y="27052"/>
                  </a:lnTo>
                  <a:lnTo>
                    <a:pt x="10584" y="26809"/>
                  </a:lnTo>
                  <a:lnTo>
                    <a:pt x="11036" y="26809"/>
                  </a:lnTo>
                  <a:cubicBezTo>
                    <a:pt x="12087" y="26809"/>
                    <a:pt x="12941" y="25954"/>
                    <a:pt x="12941" y="24904"/>
                  </a:cubicBezTo>
                  <a:lnTo>
                    <a:pt x="12941" y="24506"/>
                  </a:lnTo>
                  <a:close/>
                  <a:moveTo>
                    <a:pt x="8714" y="24669"/>
                  </a:moveTo>
                  <a:lnTo>
                    <a:pt x="8714" y="27180"/>
                  </a:lnTo>
                  <a:lnTo>
                    <a:pt x="8627" y="27180"/>
                  </a:lnTo>
                  <a:lnTo>
                    <a:pt x="8627" y="24669"/>
                  </a:lnTo>
                  <a:close/>
                  <a:moveTo>
                    <a:pt x="10233" y="24669"/>
                  </a:moveTo>
                  <a:lnTo>
                    <a:pt x="10233" y="27180"/>
                  </a:lnTo>
                  <a:lnTo>
                    <a:pt x="10147" y="27180"/>
                  </a:lnTo>
                  <a:lnTo>
                    <a:pt x="10147" y="24669"/>
                  </a:lnTo>
                  <a:close/>
                  <a:moveTo>
                    <a:pt x="8396" y="24505"/>
                  </a:moveTo>
                  <a:lnTo>
                    <a:pt x="8396" y="27341"/>
                  </a:lnTo>
                  <a:cubicBezTo>
                    <a:pt x="8352" y="27321"/>
                    <a:pt x="8323" y="27278"/>
                    <a:pt x="8323" y="27227"/>
                  </a:cubicBezTo>
                  <a:lnTo>
                    <a:pt x="8323" y="24619"/>
                  </a:lnTo>
                  <a:cubicBezTo>
                    <a:pt x="8323" y="24570"/>
                    <a:pt x="8352" y="24525"/>
                    <a:pt x="8396" y="24505"/>
                  </a:cubicBezTo>
                  <a:close/>
                  <a:moveTo>
                    <a:pt x="9916" y="24505"/>
                  </a:moveTo>
                  <a:lnTo>
                    <a:pt x="9916" y="27341"/>
                  </a:lnTo>
                  <a:cubicBezTo>
                    <a:pt x="9872" y="27321"/>
                    <a:pt x="9843" y="27278"/>
                    <a:pt x="9843" y="27227"/>
                  </a:cubicBezTo>
                  <a:lnTo>
                    <a:pt x="9843" y="24619"/>
                  </a:lnTo>
                  <a:cubicBezTo>
                    <a:pt x="9843" y="24570"/>
                    <a:pt x="9872" y="24526"/>
                    <a:pt x="9916" y="24505"/>
                  </a:cubicBezTo>
                  <a:close/>
                  <a:moveTo>
                    <a:pt x="10465" y="24506"/>
                  </a:moveTo>
                  <a:cubicBezTo>
                    <a:pt x="10508" y="24526"/>
                    <a:pt x="10538" y="24572"/>
                    <a:pt x="10538" y="24620"/>
                  </a:cubicBezTo>
                  <a:lnTo>
                    <a:pt x="10538" y="27229"/>
                  </a:lnTo>
                  <a:cubicBezTo>
                    <a:pt x="10538" y="27278"/>
                    <a:pt x="10508" y="27321"/>
                    <a:pt x="10465" y="27341"/>
                  </a:cubicBezTo>
                  <a:lnTo>
                    <a:pt x="10465" y="24506"/>
                  </a:lnTo>
                  <a:close/>
                  <a:moveTo>
                    <a:pt x="8945" y="24509"/>
                  </a:moveTo>
                  <a:cubicBezTo>
                    <a:pt x="8989" y="24528"/>
                    <a:pt x="9017" y="24573"/>
                    <a:pt x="9017" y="24621"/>
                  </a:cubicBezTo>
                  <a:lnTo>
                    <a:pt x="9017" y="27229"/>
                  </a:lnTo>
                  <a:cubicBezTo>
                    <a:pt x="9017" y="27278"/>
                    <a:pt x="8989" y="27322"/>
                    <a:pt x="8945" y="27342"/>
                  </a:cubicBezTo>
                  <a:lnTo>
                    <a:pt x="8945" y="24509"/>
                  </a:lnTo>
                  <a:close/>
                  <a:moveTo>
                    <a:pt x="8582" y="24496"/>
                  </a:moveTo>
                  <a:lnTo>
                    <a:pt x="8582" y="27353"/>
                  </a:lnTo>
                  <a:lnTo>
                    <a:pt x="8440" y="27353"/>
                  </a:lnTo>
                  <a:lnTo>
                    <a:pt x="8440" y="24496"/>
                  </a:lnTo>
                  <a:close/>
                  <a:moveTo>
                    <a:pt x="8899" y="24495"/>
                  </a:moveTo>
                  <a:lnTo>
                    <a:pt x="8899" y="27353"/>
                  </a:lnTo>
                  <a:lnTo>
                    <a:pt x="8759" y="27353"/>
                  </a:lnTo>
                  <a:lnTo>
                    <a:pt x="8759" y="24495"/>
                  </a:lnTo>
                  <a:close/>
                  <a:moveTo>
                    <a:pt x="10101" y="24496"/>
                  </a:moveTo>
                  <a:lnTo>
                    <a:pt x="10101" y="27353"/>
                  </a:lnTo>
                  <a:lnTo>
                    <a:pt x="9962" y="27353"/>
                  </a:lnTo>
                  <a:lnTo>
                    <a:pt x="9962" y="24496"/>
                  </a:lnTo>
                  <a:close/>
                  <a:moveTo>
                    <a:pt x="10419" y="24495"/>
                  </a:moveTo>
                  <a:lnTo>
                    <a:pt x="10419" y="27353"/>
                  </a:lnTo>
                  <a:lnTo>
                    <a:pt x="10278" y="27353"/>
                  </a:lnTo>
                  <a:lnTo>
                    <a:pt x="10278" y="24495"/>
                  </a:lnTo>
                  <a:close/>
                  <a:moveTo>
                    <a:pt x="11994" y="0"/>
                  </a:moveTo>
                  <a:lnTo>
                    <a:pt x="11994" y="1345"/>
                  </a:lnTo>
                  <a:lnTo>
                    <a:pt x="11816" y="1345"/>
                  </a:lnTo>
                  <a:cubicBezTo>
                    <a:pt x="11814" y="1345"/>
                    <a:pt x="11811" y="1345"/>
                    <a:pt x="11809" y="1346"/>
                  </a:cubicBezTo>
                  <a:lnTo>
                    <a:pt x="11807" y="1346"/>
                  </a:lnTo>
                  <a:cubicBezTo>
                    <a:pt x="11799" y="1347"/>
                    <a:pt x="11791" y="1350"/>
                    <a:pt x="11783" y="1352"/>
                  </a:cubicBezTo>
                  <a:cubicBezTo>
                    <a:pt x="11781" y="1353"/>
                    <a:pt x="11779" y="1353"/>
                    <a:pt x="11777" y="1353"/>
                  </a:cubicBezTo>
                  <a:cubicBezTo>
                    <a:pt x="11762" y="1359"/>
                    <a:pt x="11747" y="1367"/>
                    <a:pt x="11736" y="1378"/>
                  </a:cubicBezTo>
                  <a:cubicBezTo>
                    <a:pt x="11733" y="1379"/>
                    <a:pt x="11732" y="1380"/>
                    <a:pt x="11730" y="1383"/>
                  </a:cubicBezTo>
                  <a:cubicBezTo>
                    <a:pt x="11728" y="1385"/>
                    <a:pt x="11724" y="1388"/>
                    <a:pt x="11721" y="1390"/>
                  </a:cubicBezTo>
                  <a:cubicBezTo>
                    <a:pt x="11714" y="1399"/>
                    <a:pt x="11705" y="1408"/>
                    <a:pt x="11699" y="1419"/>
                  </a:cubicBezTo>
                  <a:cubicBezTo>
                    <a:pt x="11698" y="1420"/>
                    <a:pt x="11698" y="1422"/>
                    <a:pt x="11696" y="1424"/>
                  </a:cubicBezTo>
                  <a:cubicBezTo>
                    <a:pt x="11694" y="1427"/>
                    <a:pt x="11693" y="1431"/>
                    <a:pt x="11689" y="1436"/>
                  </a:cubicBezTo>
                  <a:cubicBezTo>
                    <a:pt x="11684" y="1447"/>
                    <a:pt x="11679" y="1459"/>
                    <a:pt x="11677" y="1471"/>
                  </a:cubicBezTo>
                  <a:lnTo>
                    <a:pt x="11671" y="1499"/>
                  </a:lnTo>
                  <a:lnTo>
                    <a:pt x="11674" y="1499"/>
                  </a:lnTo>
                  <a:lnTo>
                    <a:pt x="11674" y="1503"/>
                  </a:lnTo>
                  <a:lnTo>
                    <a:pt x="11674" y="1672"/>
                  </a:lnTo>
                  <a:lnTo>
                    <a:pt x="11835" y="1672"/>
                  </a:lnTo>
                  <a:lnTo>
                    <a:pt x="11835" y="1748"/>
                  </a:lnTo>
                  <a:lnTo>
                    <a:pt x="11674" y="1748"/>
                  </a:lnTo>
                  <a:lnTo>
                    <a:pt x="11674" y="1916"/>
                  </a:lnTo>
                  <a:lnTo>
                    <a:pt x="11674" y="1921"/>
                  </a:lnTo>
                  <a:lnTo>
                    <a:pt x="11671" y="1921"/>
                  </a:lnTo>
                  <a:lnTo>
                    <a:pt x="11677" y="1948"/>
                  </a:lnTo>
                  <a:cubicBezTo>
                    <a:pt x="11679" y="1962"/>
                    <a:pt x="11683" y="1973"/>
                    <a:pt x="11689" y="1984"/>
                  </a:cubicBezTo>
                  <a:cubicBezTo>
                    <a:pt x="11690" y="1988"/>
                    <a:pt x="11694" y="1991"/>
                    <a:pt x="11695" y="1994"/>
                  </a:cubicBezTo>
                  <a:cubicBezTo>
                    <a:pt x="11696" y="1997"/>
                    <a:pt x="11698" y="1999"/>
                    <a:pt x="11699" y="2001"/>
                  </a:cubicBezTo>
                  <a:cubicBezTo>
                    <a:pt x="11705" y="2011"/>
                    <a:pt x="11712" y="2020"/>
                    <a:pt x="11721" y="2028"/>
                  </a:cubicBezTo>
                  <a:cubicBezTo>
                    <a:pt x="11724" y="2031"/>
                    <a:pt x="11726" y="2033"/>
                    <a:pt x="11730" y="2037"/>
                  </a:cubicBezTo>
                  <a:cubicBezTo>
                    <a:pt x="11733" y="2038"/>
                    <a:pt x="11735" y="2041"/>
                    <a:pt x="11737" y="2042"/>
                  </a:cubicBezTo>
                  <a:cubicBezTo>
                    <a:pt x="11748" y="2051"/>
                    <a:pt x="11763" y="2059"/>
                    <a:pt x="11778" y="2065"/>
                  </a:cubicBezTo>
                  <a:cubicBezTo>
                    <a:pt x="11781" y="2067"/>
                    <a:pt x="11782" y="2067"/>
                    <a:pt x="11784" y="2068"/>
                  </a:cubicBezTo>
                  <a:cubicBezTo>
                    <a:pt x="11791" y="2070"/>
                    <a:pt x="11796" y="2072"/>
                    <a:pt x="11803" y="2074"/>
                  </a:cubicBezTo>
                  <a:cubicBezTo>
                    <a:pt x="11805" y="2074"/>
                    <a:pt x="11806" y="2075"/>
                    <a:pt x="11810" y="2075"/>
                  </a:cubicBezTo>
                  <a:lnTo>
                    <a:pt x="11814" y="2075"/>
                  </a:lnTo>
                  <a:cubicBezTo>
                    <a:pt x="11816" y="2075"/>
                    <a:pt x="11819" y="2076"/>
                    <a:pt x="11822" y="2076"/>
                  </a:cubicBezTo>
                  <a:lnTo>
                    <a:pt x="11996" y="2076"/>
                  </a:lnTo>
                  <a:lnTo>
                    <a:pt x="11996" y="2592"/>
                  </a:lnTo>
                  <a:lnTo>
                    <a:pt x="11996" y="2724"/>
                  </a:lnTo>
                  <a:lnTo>
                    <a:pt x="11996" y="2764"/>
                  </a:lnTo>
                  <a:lnTo>
                    <a:pt x="11996" y="2896"/>
                  </a:lnTo>
                  <a:lnTo>
                    <a:pt x="11996" y="2935"/>
                  </a:lnTo>
                  <a:lnTo>
                    <a:pt x="11996" y="3067"/>
                  </a:lnTo>
                  <a:lnTo>
                    <a:pt x="11996" y="3244"/>
                  </a:lnTo>
                  <a:lnTo>
                    <a:pt x="11985" y="3244"/>
                  </a:lnTo>
                  <a:cubicBezTo>
                    <a:pt x="11878" y="3244"/>
                    <a:pt x="11791" y="3331"/>
                    <a:pt x="11791" y="3438"/>
                  </a:cubicBezTo>
                  <a:lnTo>
                    <a:pt x="11791" y="3577"/>
                  </a:lnTo>
                  <a:lnTo>
                    <a:pt x="11791" y="4823"/>
                  </a:lnTo>
                  <a:lnTo>
                    <a:pt x="11791" y="4963"/>
                  </a:lnTo>
                  <a:cubicBezTo>
                    <a:pt x="11791" y="5070"/>
                    <a:pt x="11878" y="5157"/>
                    <a:pt x="11985" y="5157"/>
                  </a:cubicBezTo>
                  <a:lnTo>
                    <a:pt x="11996" y="5157"/>
                  </a:lnTo>
                  <a:lnTo>
                    <a:pt x="11996" y="5333"/>
                  </a:lnTo>
                  <a:lnTo>
                    <a:pt x="11996" y="5465"/>
                  </a:lnTo>
                  <a:lnTo>
                    <a:pt x="11996" y="5505"/>
                  </a:lnTo>
                  <a:lnTo>
                    <a:pt x="11996" y="5548"/>
                  </a:lnTo>
                  <a:lnTo>
                    <a:pt x="11996" y="5635"/>
                  </a:lnTo>
                  <a:lnTo>
                    <a:pt x="11996" y="5675"/>
                  </a:lnTo>
                  <a:lnTo>
                    <a:pt x="11996" y="5728"/>
                  </a:lnTo>
                  <a:cubicBezTo>
                    <a:pt x="11826" y="5644"/>
                    <a:pt x="11645" y="5584"/>
                    <a:pt x="11453" y="5547"/>
                  </a:cubicBezTo>
                  <a:cubicBezTo>
                    <a:pt x="11319" y="5521"/>
                    <a:pt x="11181" y="5507"/>
                    <a:pt x="11040" y="5507"/>
                  </a:cubicBezTo>
                  <a:lnTo>
                    <a:pt x="10662" y="5507"/>
                  </a:lnTo>
                  <a:lnTo>
                    <a:pt x="10662" y="5376"/>
                  </a:lnTo>
                  <a:cubicBezTo>
                    <a:pt x="10662" y="5366"/>
                    <a:pt x="10661" y="5355"/>
                    <a:pt x="10660" y="5345"/>
                  </a:cubicBezTo>
                  <a:cubicBezTo>
                    <a:pt x="10659" y="5342"/>
                    <a:pt x="10657" y="5337"/>
                    <a:pt x="10657" y="5333"/>
                  </a:cubicBezTo>
                  <a:cubicBezTo>
                    <a:pt x="10656" y="5327"/>
                    <a:pt x="10654" y="5321"/>
                    <a:pt x="10652" y="5315"/>
                  </a:cubicBezTo>
                  <a:cubicBezTo>
                    <a:pt x="10651" y="5311"/>
                    <a:pt x="10648" y="5307"/>
                    <a:pt x="10646" y="5303"/>
                  </a:cubicBezTo>
                  <a:cubicBezTo>
                    <a:pt x="10644" y="5297"/>
                    <a:pt x="10641" y="5292"/>
                    <a:pt x="10639" y="5289"/>
                  </a:cubicBezTo>
                  <a:lnTo>
                    <a:pt x="10631" y="5276"/>
                  </a:lnTo>
                  <a:cubicBezTo>
                    <a:pt x="10627" y="5273"/>
                    <a:pt x="10624" y="5268"/>
                    <a:pt x="10620" y="5264"/>
                  </a:cubicBezTo>
                  <a:cubicBezTo>
                    <a:pt x="10618" y="5259"/>
                    <a:pt x="10614" y="5257"/>
                    <a:pt x="10612" y="5253"/>
                  </a:cubicBezTo>
                  <a:cubicBezTo>
                    <a:pt x="10607" y="5249"/>
                    <a:pt x="10603" y="5245"/>
                    <a:pt x="10598" y="5243"/>
                  </a:cubicBezTo>
                  <a:lnTo>
                    <a:pt x="10586" y="5234"/>
                  </a:lnTo>
                  <a:cubicBezTo>
                    <a:pt x="10582" y="5232"/>
                    <a:pt x="10577" y="5229"/>
                    <a:pt x="10572" y="5227"/>
                  </a:cubicBezTo>
                  <a:cubicBezTo>
                    <a:pt x="10567" y="5224"/>
                    <a:pt x="10562" y="5221"/>
                    <a:pt x="10559" y="5220"/>
                  </a:cubicBezTo>
                  <a:cubicBezTo>
                    <a:pt x="10555" y="5218"/>
                    <a:pt x="10550" y="5217"/>
                    <a:pt x="10545" y="5216"/>
                  </a:cubicBezTo>
                  <a:cubicBezTo>
                    <a:pt x="10540" y="5215"/>
                    <a:pt x="10534" y="5212"/>
                    <a:pt x="10528" y="5211"/>
                  </a:cubicBezTo>
                  <a:lnTo>
                    <a:pt x="10527" y="5211"/>
                  </a:lnTo>
                  <a:lnTo>
                    <a:pt x="10502" y="5206"/>
                  </a:lnTo>
                  <a:lnTo>
                    <a:pt x="10502" y="5208"/>
                  </a:lnTo>
                  <a:lnTo>
                    <a:pt x="10316" y="5208"/>
                  </a:lnTo>
                  <a:lnTo>
                    <a:pt x="10316" y="5381"/>
                  </a:lnTo>
                  <a:lnTo>
                    <a:pt x="10229" y="5381"/>
                  </a:lnTo>
                  <a:lnTo>
                    <a:pt x="10229" y="5208"/>
                  </a:lnTo>
                  <a:lnTo>
                    <a:pt x="10043" y="5208"/>
                  </a:lnTo>
                  <a:lnTo>
                    <a:pt x="10043" y="5206"/>
                  </a:lnTo>
                  <a:lnTo>
                    <a:pt x="10018" y="5211"/>
                  </a:lnTo>
                  <a:lnTo>
                    <a:pt x="10017" y="5211"/>
                  </a:lnTo>
                  <a:cubicBezTo>
                    <a:pt x="10012" y="5212"/>
                    <a:pt x="10006" y="5213"/>
                    <a:pt x="10001" y="5216"/>
                  </a:cubicBezTo>
                  <a:cubicBezTo>
                    <a:pt x="9997" y="5217"/>
                    <a:pt x="9992" y="5218"/>
                    <a:pt x="9987" y="5220"/>
                  </a:cubicBezTo>
                  <a:cubicBezTo>
                    <a:pt x="9982" y="5221"/>
                    <a:pt x="9979" y="5224"/>
                    <a:pt x="9975" y="5227"/>
                  </a:cubicBezTo>
                  <a:cubicBezTo>
                    <a:pt x="9969" y="5229"/>
                    <a:pt x="9964" y="5232"/>
                    <a:pt x="9960" y="5234"/>
                  </a:cubicBezTo>
                  <a:lnTo>
                    <a:pt x="9948" y="5243"/>
                  </a:lnTo>
                  <a:cubicBezTo>
                    <a:pt x="9944" y="5247"/>
                    <a:pt x="9939" y="5249"/>
                    <a:pt x="9935" y="5253"/>
                  </a:cubicBezTo>
                  <a:cubicBezTo>
                    <a:pt x="9931" y="5255"/>
                    <a:pt x="9928" y="5259"/>
                    <a:pt x="9926" y="5264"/>
                  </a:cubicBezTo>
                  <a:cubicBezTo>
                    <a:pt x="9922" y="5268"/>
                    <a:pt x="9919" y="5271"/>
                    <a:pt x="9916" y="5276"/>
                  </a:cubicBezTo>
                  <a:lnTo>
                    <a:pt x="9907" y="5289"/>
                  </a:lnTo>
                  <a:cubicBezTo>
                    <a:pt x="9905" y="5294"/>
                    <a:pt x="9902" y="5297"/>
                    <a:pt x="9900" y="5303"/>
                  </a:cubicBezTo>
                  <a:cubicBezTo>
                    <a:pt x="9897" y="5307"/>
                    <a:pt x="9896" y="5311"/>
                    <a:pt x="9894" y="5316"/>
                  </a:cubicBezTo>
                  <a:cubicBezTo>
                    <a:pt x="9891" y="5323"/>
                    <a:pt x="9890" y="5328"/>
                    <a:pt x="9889" y="5334"/>
                  </a:cubicBezTo>
                  <a:cubicBezTo>
                    <a:pt x="9887" y="5339"/>
                    <a:pt x="9886" y="5343"/>
                    <a:pt x="9886" y="5347"/>
                  </a:cubicBezTo>
                  <a:cubicBezTo>
                    <a:pt x="9884" y="5357"/>
                    <a:pt x="9884" y="5368"/>
                    <a:pt x="9884" y="5379"/>
                  </a:cubicBezTo>
                  <a:lnTo>
                    <a:pt x="9884" y="5508"/>
                  </a:lnTo>
                  <a:lnTo>
                    <a:pt x="9149" y="5508"/>
                  </a:lnTo>
                  <a:lnTo>
                    <a:pt x="9149" y="5379"/>
                  </a:lnTo>
                  <a:cubicBezTo>
                    <a:pt x="9149" y="5368"/>
                    <a:pt x="9148" y="5357"/>
                    <a:pt x="9147" y="5347"/>
                  </a:cubicBezTo>
                  <a:cubicBezTo>
                    <a:pt x="9146" y="5343"/>
                    <a:pt x="9146" y="5339"/>
                    <a:pt x="9144" y="5336"/>
                  </a:cubicBezTo>
                  <a:cubicBezTo>
                    <a:pt x="9143" y="5329"/>
                    <a:pt x="9140" y="5323"/>
                    <a:pt x="9138" y="5317"/>
                  </a:cubicBezTo>
                  <a:cubicBezTo>
                    <a:pt x="9137" y="5313"/>
                    <a:pt x="9135" y="5310"/>
                    <a:pt x="9133" y="5306"/>
                  </a:cubicBezTo>
                  <a:cubicBezTo>
                    <a:pt x="9131" y="5301"/>
                    <a:pt x="9128" y="5294"/>
                    <a:pt x="9125" y="5289"/>
                  </a:cubicBezTo>
                  <a:cubicBezTo>
                    <a:pt x="9121" y="5285"/>
                    <a:pt x="9120" y="5282"/>
                    <a:pt x="9117" y="5279"/>
                  </a:cubicBezTo>
                  <a:cubicBezTo>
                    <a:pt x="9114" y="5274"/>
                    <a:pt x="9110" y="5269"/>
                    <a:pt x="9105" y="5264"/>
                  </a:cubicBezTo>
                  <a:cubicBezTo>
                    <a:pt x="9104" y="5263"/>
                    <a:pt x="9101" y="5259"/>
                    <a:pt x="9100" y="5258"/>
                  </a:cubicBezTo>
                  <a:cubicBezTo>
                    <a:pt x="9099" y="5257"/>
                    <a:pt x="9098" y="5257"/>
                    <a:pt x="9096" y="5255"/>
                  </a:cubicBezTo>
                  <a:cubicBezTo>
                    <a:pt x="9091" y="5250"/>
                    <a:pt x="9086" y="5247"/>
                    <a:pt x="9080" y="5243"/>
                  </a:cubicBezTo>
                  <a:cubicBezTo>
                    <a:pt x="9078" y="5239"/>
                    <a:pt x="9075" y="5238"/>
                    <a:pt x="9072" y="5236"/>
                  </a:cubicBezTo>
                  <a:cubicBezTo>
                    <a:pt x="9067" y="5232"/>
                    <a:pt x="9061" y="5229"/>
                    <a:pt x="9054" y="5227"/>
                  </a:cubicBezTo>
                  <a:cubicBezTo>
                    <a:pt x="9052" y="5226"/>
                    <a:pt x="9051" y="5224"/>
                    <a:pt x="9048" y="5224"/>
                  </a:cubicBezTo>
                  <a:cubicBezTo>
                    <a:pt x="9046" y="5223"/>
                    <a:pt x="9043" y="5221"/>
                    <a:pt x="9041" y="5221"/>
                  </a:cubicBezTo>
                  <a:cubicBezTo>
                    <a:pt x="9038" y="5220"/>
                    <a:pt x="9035" y="5218"/>
                    <a:pt x="9031" y="5218"/>
                  </a:cubicBezTo>
                  <a:cubicBezTo>
                    <a:pt x="9027" y="5217"/>
                    <a:pt x="9024" y="5216"/>
                    <a:pt x="9020" y="5215"/>
                  </a:cubicBezTo>
                  <a:cubicBezTo>
                    <a:pt x="9017" y="5213"/>
                    <a:pt x="9015" y="5213"/>
                    <a:pt x="9012" y="5212"/>
                  </a:cubicBezTo>
                  <a:lnTo>
                    <a:pt x="9010" y="5212"/>
                  </a:lnTo>
                  <a:lnTo>
                    <a:pt x="8984" y="5207"/>
                  </a:lnTo>
                  <a:lnTo>
                    <a:pt x="8984" y="5210"/>
                  </a:lnTo>
                  <a:lnTo>
                    <a:pt x="8799" y="5210"/>
                  </a:lnTo>
                  <a:lnTo>
                    <a:pt x="8799" y="5382"/>
                  </a:lnTo>
                  <a:lnTo>
                    <a:pt x="8711" y="5382"/>
                  </a:lnTo>
                  <a:lnTo>
                    <a:pt x="8711" y="5210"/>
                  </a:lnTo>
                  <a:lnTo>
                    <a:pt x="8526" y="5210"/>
                  </a:lnTo>
                  <a:lnTo>
                    <a:pt x="8526" y="5207"/>
                  </a:lnTo>
                  <a:lnTo>
                    <a:pt x="8500" y="5212"/>
                  </a:lnTo>
                  <a:lnTo>
                    <a:pt x="8499" y="5212"/>
                  </a:lnTo>
                  <a:cubicBezTo>
                    <a:pt x="8494" y="5213"/>
                    <a:pt x="8489" y="5215"/>
                    <a:pt x="8485" y="5216"/>
                  </a:cubicBezTo>
                  <a:cubicBezTo>
                    <a:pt x="8479" y="5217"/>
                    <a:pt x="8474" y="5218"/>
                    <a:pt x="8471" y="5221"/>
                  </a:cubicBezTo>
                  <a:cubicBezTo>
                    <a:pt x="8467" y="5223"/>
                    <a:pt x="8462" y="5226"/>
                    <a:pt x="8458" y="5227"/>
                  </a:cubicBezTo>
                  <a:cubicBezTo>
                    <a:pt x="8453" y="5229"/>
                    <a:pt x="8447" y="5232"/>
                    <a:pt x="8441" y="5236"/>
                  </a:cubicBezTo>
                  <a:cubicBezTo>
                    <a:pt x="8437" y="5238"/>
                    <a:pt x="8435" y="5239"/>
                    <a:pt x="8432" y="5243"/>
                  </a:cubicBezTo>
                  <a:cubicBezTo>
                    <a:pt x="8427" y="5247"/>
                    <a:pt x="8421" y="5250"/>
                    <a:pt x="8418" y="5254"/>
                  </a:cubicBezTo>
                  <a:lnTo>
                    <a:pt x="8410" y="5263"/>
                  </a:lnTo>
                  <a:cubicBezTo>
                    <a:pt x="8405" y="5268"/>
                    <a:pt x="8402" y="5271"/>
                    <a:pt x="8398" y="5276"/>
                  </a:cubicBezTo>
                  <a:cubicBezTo>
                    <a:pt x="8395" y="5279"/>
                    <a:pt x="8393" y="5284"/>
                    <a:pt x="8392" y="5287"/>
                  </a:cubicBezTo>
                  <a:cubicBezTo>
                    <a:pt x="8387" y="5292"/>
                    <a:pt x="8384" y="5297"/>
                    <a:pt x="8382" y="5305"/>
                  </a:cubicBezTo>
                  <a:cubicBezTo>
                    <a:pt x="8381" y="5308"/>
                    <a:pt x="8378" y="5311"/>
                    <a:pt x="8377" y="5315"/>
                  </a:cubicBezTo>
                  <a:cubicBezTo>
                    <a:pt x="8374" y="5322"/>
                    <a:pt x="8373" y="5328"/>
                    <a:pt x="8371" y="5334"/>
                  </a:cubicBezTo>
                  <a:cubicBezTo>
                    <a:pt x="8369" y="5339"/>
                    <a:pt x="8367" y="5342"/>
                    <a:pt x="8367" y="5345"/>
                  </a:cubicBezTo>
                  <a:cubicBezTo>
                    <a:pt x="8365" y="5355"/>
                    <a:pt x="8365" y="5366"/>
                    <a:pt x="8365" y="5376"/>
                  </a:cubicBezTo>
                  <a:lnTo>
                    <a:pt x="8365" y="5507"/>
                  </a:lnTo>
                  <a:lnTo>
                    <a:pt x="7912" y="5507"/>
                  </a:lnTo>
                  <a:cubicBezTo>
                    <a:pt x="7770" y="5507"/>
                    <a:pt x="7630" y="5522"/>
                    <a:pt x="7497" y="5547"/>
                  </a:cubicBezTo>
                  <a:cubicBezTo>
                    <a:pt x="7274" y="5591"/>
                    <a:pt x="7063" y="5666"/>
                    <a:pt x="6869" y="5772"/>
                  </a:cubicBezTo>
                  <a:lnTo>
                    <a:pt x="6869" y="5676"/>
                  </a:lnTo>
                  <a:lnTo>
                    <a:pt x="6826" y="5676"/>
                  </a:lnTo>
                  <a:lnTo>
                    <a:pt x="6826" y="5659"/>
                  </a:lnTo>
                  <a:lnTo>
                    <a:pt x="6869" y="5659"/>
                  </a:lnTo>
                  <a:lnTo>
                    <a:pt x="6869" y="5558"/>
                  </a:lnTo>
                  <a:lnTo>
                    <a:pt x="6826" y="5558"/>
                  </a:lnTo>
                  <a:lnTo>
                    <a:pt x="6826" y="5547"/>
                  </a:lnTo>
                  <a:lnTo>
                    <a:pt x="6826" y="5540"/>
                  </a:lnTo>
                  <a:lnTo>
                    <a:pt x="6869" y="5540"/>
                  </a:lnTo>
                  <a:lnTo>
                    <a:pt x="6869" y="5439"/>
                  </a:lnTo>
                  <a:lnTo>
                    <a:pt x="6826" y="5439"/>
                  </a:lnTo>
                  <a:lnTo>
                    <a:pt x="6826" y="5422"/>
                  </a:lnTo>
                  <a:lnTo>
                    <a:pt x="6869" y="5422"/>
                  </a:lnTo>
                  <a:lnTo>
                    <a:pt x="6869" y="5321"/>
                  </a:lnTo>
                  <a:lnTo>
                    <a:pt x="6826" y="5321"/>
                  </a:lnTo>
                  <a:lnTo>
                    <a:pt x="6826" y="5303"/>
                  </a:lnTo>
                  <a:lnTo>
                    <a:pt x="6869" y="5303"/>
                  </a:lnTo>
                  <a:lnTo>
                    <a:pt x="6869" y="5201"/>
                  </a:lnTo>
                  <a:lnTo>
                    <a:pt x="6826" y="5201"/>
                  </a:lnTo>
                  <a:lnTo>
                    <a:pt x="6826" y="5191"/>
                  </a:lnTo>
                  <a:lnTo>
                    <a:pt x="6949" y="5191"/>
                  </a:lnTo>
                  <a:lnTo>
                    <a:pt x="6949" y="5148"/>
                  </a:lnTo>
                  <a:cubicBezTo>
                    <a:pt x="6949" y="5089"/>
                    <a:pt x="6902" y="5041"/>
                    <a:pt x="6843" y="5041"/>
                  </a:cubicBezTo>
                  <a:lnTo>
                    <a:pt x="6321" y="5041"/>
                  </a:lnTo>
                  <a:lnTo>
                    <a:pt x="6321" y="4770"/>
                  </a:lnTo>
                  <a:lnTo>
                    <a:pt x="6321" y="4733"/>
                  </a:lnTo>
                  <a:cubicBezTo>
                    <a:pt x="6321" y="4652"/>
                    <a:pt x="6253" y="4584"/>
                    <a:pt x="6172" y="4584"/>
                  </a:cubicBezTo>
                  <a:lnTo>
                    <a:pt x="6115" y="4584"/>
                  </a:lnTo>
                  <a:lnTo>
                    <a:pt x="6115" y="4494"/>
                  </a:lnTo>
                  <a:lnTo>
                    <a:pt x="5693" y="4494"/>
                  </a:lnTo>
                  <a:lnTo>
                    <a:pt x="5693" y="4584"/>
                  </a:lnTo>
                  <a:lnTo>
                    <a:pt x="5636" y="4584"/>
                  </a:lnTo>
                  <a:cubicBezTo>
                    <a:pt x="5555" y="4584"/>
                    <a:pt x="5487" y="4652"/>
                    <a:pt x="5487" y="4733"/>
                  </a:cubicBezTo>
                  <a:lnTo>
                    <a:pt x="5487" y="4770"/>
                  </a:lnTo>
                  <a:lnTo>
                    <a:pt x="5487" y="5041"/>
                  </a:lnTo>
                  <a:lnTo>
                    <a:pt x="5345" y="5041"/>
                  </a:lnTo>
                  <a:lnTo>
                    <a:pt x="5345" y="4865"/>
                  </a:lnTo>
                  <a:lnTo>
                    <a:pt x="5024" y="4865"/>
                  </a:lnTo>
                  <a:lnTo>
                    <a:pt x="5024" y="5041"/>
                  </a:lnTo>
                  <a:lnTo>
                    <a:pt x="4965" y="5041"/>
                  </a:lnTo>
                  <a:cubicBezTo>
                    <a:pt x="4906" y="5041"/>
                    <a:pt x="4859" y="5089"/>
                    <a:pt x="4859" y="5148"/>
                  </a:cubicBezTo>
                  <a:lnTo>
                    <a:pt x="4859" y="5191"/>
                  </a:lnTo>
                  <a:lnTo>
                    <a:pt x="4982" y="5191"/>
                  </a:lnTo>
                  <a:lnTo>
                    <a:pt x="4982" y="5201"/>
                  </a:lnTo>
                  <a:lnTo>
                    <a:pt x="4939" y="5201"/>
                  </a:lnTo>
                  <a:lnTo>
                    <a:pt x="4939" y="5303"/>
                  </a:lnTo>
                  <a:lnTo>
                    <a:pt x="4982" y="5303"/>
                  </a:lnTo>
                  <a:lnTo>
                    <a:pt x="4982" y="5321"/>
                  </a:lnTo>
                  <a:lnTo>
                    <a:pt x="4939" y="5321"/>
                  </a:lnTo>
                  <a:lnTo>
                    <a:pt x="4939" y="5422"/>
                  </a:lnTo>
                  <a:lnTo>
                    <a:pt x="4982" y="5422"/>
                  </a:lnTo>
                  <a:lnTo>
                    <a:pt x="4982" y="5439"/>
                  </a:lnTo>
                  <a:lnTo>
                    <a:pt x="4939" y="5439"/>
                  </a:lnTo>
                  <a:lnTo>
                    <a:pt x="4939" y="5540"/>
                  </a:lnTo>
                  <a:lnTo>
                    <a:pt x="4982" y="5540"/>
                  </a:lnTo>
                  <a:lnTo>
                    <a:pt x="4982" y="5547"/>
                  </a:lnTo>
                  <a:lnTo>
                    <a:pt x="4982" y="5558"/>
                  </a:lnTo>
                  <a:lnTo>
                    <a:pt x="4939" y="5558"/>
                  </a:lnTo>
                  <a:lnTo>
                    <a:pt x="4939" y="5659"/>
                  </a:lnTo>
                  <a:lnTo>
                    <a:pt x="4982" y="5659"/>
                  </a:lnTo>
                  <a:lnTo>
                    <a:pt x="4982" y="5676"/>
                  </a:lnTo>
                  <a:lnTo>
                    <a:pt x="4939" y="5676"/>
                  </a:lnTo>
                  <a:lnTo>
                    <a:pt x="4939" y="5777"/>
                  </a:lnTo>
                  <a:lnTo>
                    <a:pt x="4982" y="5777"/>
                  </a:lnTo>
                  <a:lnTo>
                    <a:pt x="4982" y="5795"/>
                  </a:lnTo>
                  <a:lnTo>
                    <a:pt x="4939" y="5795"/>
                  </a:lnTo>
                  <a:lnTo>
                    <a:pt x="4939" y="5896"/>
                  </a:lnTo>
                  <a:lnTo>
                    <a:pt x="4982" y="5896"/>
                  </a:lnTo>
                  <a:lnTo>
                    <a:pt x="4982" y="5913"/>
                  </a:lnTo>
                  <a:lnTo>
                    <a:pt x="4939" y="5913"/>
                  </a:lnTo>
                  <a:lnTo>
                    <a:pt x="4939" y="6014"/>
                  </a:lnTo>
                  <a:lnTo>
                    <a:pt x="4982" y="6014"/>
                  </a:lnTo>
                  <a:lnTo>
                    <a:pt x="4982" y="6032"/>
                  </a:lnTo>
                  <a:lnTo>
                    <a:pt x="4939" y="6032"/>
                  </a:lnTo>
                  <a:lnTo>
                    <a:pt x="4939" y="6134"/>
                  </a:lnTo>
                  <a:lnTo>
                    <a:pt x="4982" y="6134"/>
                  </a:lnTo>
                  <a:lnTo>
                    <a:pt x="4982" y="6151"/>
                  </a:lnTo>
                  <a:lnTo>
                    <a:pt x="4939" y="6151"/>
                  </a:lnTo>
                  <a:lnTo>
                    <a:pt x="4939" y="6252"/>
                  </a:lnTo>
                  <a:lnTo>
                    <a:pt x="4982" y="6252"/>
                  </a:lnTo>
                  <a:lnTo>
                    <a:pt x="4982" y="6270"/>
                  </a:lnTo>
                  <a:lnTo>
                    <a:pt x="4939" y="6270"/>
                  </a:lnTo>
                  <a:lnTo>
                    <a:pt x="4939" y="6371"/>
                  </a:lnTo>
                  <a:lnTo>
                    <a:pt x="4982" y="6371"/>
                  </a:lnTo>
                  <a:lnTo>
                    <a:pt x="4982" y="6388"/>
                  </a:lnTo>
                  <a:lnTo>
                    <a:pt x="4939" y="6388"/>
                  </a:lnTo>
                  <a:lnTo>
                    <a:pt x="4939" y="6489"/>
                  </a:lnTo>
                  <a:lnTo>
                    <a:pt x="4982" y="6489"/>
                  </a:lnTo>
                  <a:lnTo>
                    <a:pt x="4982" y="6507"/>
                  </a:lnTo>
                  <a:lnTo>
                    <a:pt x="4939" y="6507"/>
                  </a:lnTo>
                  <a:lnTo>
                    <a:pt x="4939" y="6608"/>
                  </a:lnTo>
                  <a:lnTo>
                    <a:pt x="4982" y="6608"/>
                  </a:lnTo>
                  <a:lnTo>
                    <a:pt x="4982" y="6625"/>
                  </a:lnTo>
                  <a:lnTo>
                    <a:pt x="4939" y="6625"/>
                  </a:lnTo>
                  <a:lnTo>
                    <a:pt x="4939" y="6726"/>
                  </a:lnTo>
                  <a:lnTo>
                    <a:pt x="4982" y="6726"/>
                  </a:lnTo>
                  <a:lnTo>
                    <a:pt x="4982" y="6744"/>
                  </a:lnTo>
                  <a:lnTo>
                    <a:pt x="4939" y="6744"/>
                  </a:lnTo>
                  <a:lnTo>
                    <a:pt x="4939" y="6845"/>
                  </a:lnTo>
                  <a:lnTo>
                    <a:pt x="4982" y="6845"/>
                  </a:lnTo>
                  <a:lnTo>
                    <a:pt x="4982" y="6862"/>
                  </a:lnTo>
                  <a:lnTo>
                    <a:pt x="4939" y="6862"/>
                  </a:lnTo>
                  <a:lnTo>
                    <a:pt x="4939" y="6964"/>
                  </a:lnTo>
                  <a:lnTo>
                    <a:pt x="4982" y="6964"/>
                  </a:lnTo>
                  <a:lnTo>
                    <a:pt x="4982" y="6982"/>
                  </a:lnTo>
                  <a:lnTo>
                    <a:pt x="4939" y="6982"/>
                  </a:lnTo>
                  <a:lnTo>
                    <a:pt x="4939" y="7083"/>
                  </a:lnTo>
                  <a:lnTo>
                    <a:pt x="4982" y="7083"/>
                  </a:lnTo>
                  <a:lnTo>
                    <a:pt x="4982" y="7100"/>
                  </a:lnTo>
                  <a:lnTo>
                    <a:pt x="4939" y="7100"/>
                  </a:lnTo>
                  <a:lnTo>
                    <a:pt x="4939" y="7201"/>
                  </a:lnTo>
                  <a:lnTo>
                    <a:pt x="4982" y="7201"/>
                  </a:lnTo>
                  <a:lnTo>
                    <a:pt x="4982" y="7219"/>
                  </a:lnTo>
                  <a:lnTo>
                    <a:pt x="4939" y="7219"/>
                  </a:lnTo>
                  <a:lnTo>
                    <a:pt x="4939" y="7320"/>
                  </a:lnTo>
                  <a:lnTo>
                    <a:pt x="4982" y="7320"/>
                  </a:lnTo>
                  <a:lnTo>
                    <a:pt x="4982" y="7337"/>
                  </a:lnTo>
                  <a:lnTo>
                    <a:pt x="4939" y="7337"/>
                  </a:lnTo>
                  <a:lnTo>
                    <a:pt x="4939" y="7438"/>
                  </a:lnTo>
                  <a:lnTo>
                    <a:pt x="4982" y="7438"/>
                  </a:lnTo>
                  <a:lnTo>
                    <a:pt x="4982" y="7456"/>
                  </a:lnTo>
                  <a:lnTo>
                    <a:pt x="4939" y="7456"/>
                  </a:lnTo>
                  <a:lnTo>
                    <a:pt x="4939" y="7557"/>
                  </a:lnTo>
                  <a:lnTo>
                    <a:pt x="4982" y="7557"/>
                  </a:lnTo>
                  <a:lnTo>
                    <a:pt x="4982" y="7574"/>
                  </a:lnTo>
                  <a:lnTo>
                    <a:pt x="4939" y="7574"/>
                  </a:lnTo>
                  <a:lnTo>
                    <a:pt x="4939" y="7675"/>
                  </a:lnTo>
                  <a:lnTo>
                    <a:pt x="4982" y="7675"/>
                  </a:lnTo>
                  <a:lnTo>
                    <a:pt x="4982" y="7693"/>
                  </a:lnTo>
                  <a:lnTo>
                    <a:pt x="4939" y="7693"/>
                  </a:lnTo>
                  <a:lnTo>
                    <a:pt x="4939" y="7795"/>
                  </a:lnTo>
                  <a:lnTo>
                    <a:pt x="4982" y="7795"/>
                  </a:lnTo>
                  <a:lnTo>
                    <a:pt x="4982" y="7811"/>
                  </a:lnTo>
                  <a:lnTo>
                    <a:pt x="4939" y="7811"/>
                  </a:lnTo>
                  <a:lnTo>
                    <a:pt x="4939" y="7913"/>
                  </a:lnTo>
                  <a:lnTo>
                    <a:pt x="4982" y="7913"/>
                  </a:lnTo>
                  <a:lnTo>
                    <a:pt x="4982" y="7983"/>
                  </a:lnTo>
                  <a:lnTo>
                    <a:pt x="5119" y="7983"/>
                  </a:lnTo>
                  <a:lnTo>
                    <a:pt x="5119" y="8379"/>
                  </a:lnTo>
                  <a:lnTo>
                    <a:pt x="5033" y="8414"/>
                  </a:lnTo>
                  <a:lnTo>
                    <a:pt x="4753" y="8134"/>
                  </a:lnTo>
                  <a:lnTo>
                    <a:pt x="4850" y="8037"/>
                  </a:lnTo>
                  <a:lnTo>
                    <a:pt x="4801" y="7987"/>
                  </a:lnTo>
                  <a:lnTo>
                    <a:pt x="4830" y="7957"/>
                  </a:lnTo>
                  <a:lnTo>
                    <a:pt x="4759" y="7884"/>
                  </a:lnTo>
                  <a:lnTo>
                    <a:pt x="4728" y="7915"/>
                  </a:lnTo>
                  <a:lnTo>
                    <a:pt x="4717" y="7902"/>
                  </a:lnTo>
                  <a:lnTo>
                    <a:pt x="4746" y="7873"/>
                  </a:lnTo>
                  <a:lnTo>
                    <a:pt x="4674" y="7800"/>
                  </a:lnTo>
                  <a:lnTo>
                    <a:pt x="4644" y="7830"/>
                  </a:lnTo>
                  <a:lnTo>
                    <a:pt x="4632" y="7818"/>
                  </a:lnTo>
                  <a:lnTo>
                    <a:pt x="4662" y="7788"/>
                  </a:lnTo>
                  <a:lnTo>
                    <a:pt x="4590" y="7716"/>
                  </a:lnTo>
                  <a:lnTo>
                    <a:pt x="4559" y="7746"/>
                  </a:lnTo>
                  <a:lnTo>
                    <a:pt x="4548" y="7733"/>
                  </a:lnTo>
                  <a:lnTo>
                    <a:pt x="4577" y="7704"/>
                  </a:lnTo>
                  <a:lnTo>
                    <a:pt x="4506" y="7631"/>
                  </a:lnTo>
                  <a:lnTo>
                    <a:pt x="4475" y="7662"/>
                  </a:lnTo>
                  <a:lnTo>
                    <a:pt x="4463" y="7649"/>
                  </a:lnTo>
                  <a:lnTo>
                    <a:pt x="4493" y="7620"/>
                  </a:lnTo>
                  <a:lnTo>
                    <a:pt x="4421" y="7547"/>
                  </a:lnTo>
                  <a:lnTo>
                    <a:pt x="4391" y="7577"/>
                  </a:lnTo>
                  <a:lnTo>
                    <a:pt x="4379" y="7565"/>
                  </a:lnTo>
                  <a:lnTo>
                    <a:pt x="4409" y="7535"/>
                  </a:lnTo>
                  <a:lnTo>
                    <a:pt x="4337" y="7462"/>
                  </a:lnTo>
                  <a:lnTo>
                    <a:pt x="4306" y="7493"/>
                  </a:lnTo>
                  <a:lnTo>
                    <a:pt x="4295" y="7480"/>
                  </a:lnTo>
                  <a:lnTo>
                    <a:pt x="4324" y="7451"/>
                  </a:lnTo>
                  <a:lnTo>
                    <a:pt x="4253" y="7378"/>
                  </a:lnTo>
                  <a:lnTo>
                    <a:pt x="4222" y="7409"/>
                  </a:lnTo>
                  <a:lnTo>
                    <a:pt x="4210" y="7396"/>
                  </a:lnTo>
                  <a:lnTo>
                    <a:pt x="4240" y="7366"/>
                  </a:lnTo>
                  <a:lnTo>
                    <a:pt x="4169" y="7294"/>
                  </a:lnTo>
                  <a:lnTo>
                    <a:pt x="4139" y="7324"/>
                  </a:lnTo>
                  <a:lnTo>
                    <a:pt x="4127" y="7312"/>
                  </a:lnTo>
                  <a:lnTo>
                    <a:pt x="4158" y="7282"/>
                  </a:lnTo>
                  <a:lnTo>
                    <a:pt x="4085" y="7209"/>
                  </a:lnTo>
                  <a:lnTo>
                    <a:pt x="4054" y="7240"/>
                  </a:lnTo>
                  <a:lnTo>
                    <a:pt x="4043" y="7227"/>
                  </a:lnTo>
                  <a:lnTo>
                    <a:pt x="4073" y="7198"/>
                  </a:lnTo>
                  <a:lnTo>
                    <a:pt x="4000" y="7126"/>
                  </a:lnTo>
                  <a:lnTo>
                    <a:pt x="3970" y="7157"/>
                  </a:lnTo>
                  <a:lnTo>
                    <a:pt x="3958" y="7145"/>
                  </a:lnTo>
                  <a:lnTo>
                    <a:pt x="3989" y="7114"/>
                  </a:lnTo>
                  <a:lnTo>
                    <a:pt x="3916" y="7042"/>
                  </a:lnTo>
                  <a:lnTo>
                    <a:pt x="3886" y="7072"/>
                  </a:lnTo>
                  <a:lnTo>
                    <a:pt x="3874" y="7061"/>
                  </a:lnTo>
                  <a:lnTo>
                    <a:pt x="3905" y="7030"/>
                  </a:lnTo>
                  <a:lnTo>
                    <a:pt x="3832" y="6958"/>
                  </a:lnTo>
                  <a:lnTo>
                    <a:pt x="3801" y="6989"/>
                  </a:lnTo>
                  <a:lnTo>
                    <a:pt x="3790" y="6977"/>
                  </a:lnTo>
                  <a:lnTo>
                    <a:pt x="3820" y="6947"/>
                  </a:lnTo>
                  <a:lnTo>
                    <a:pt x="3747" y="6876"/>
                  </a:lnTo>
                  <a:lnTo>
                    <a:pt x="3717" y="6906"/>
                  </a:lnTo>
                  <a:lnTo>
                    <a:pt x="3705" y="6894"/>
                  </a:lnTo>
                  <a:lnTo>
                    <a:pt x="3736" y="6863"/>
                  </a:lnTo>
                  <a:lnTo>
                    <a:pt x="3664" y="6792"/>
                  </a:lnTo>
                  <a:lnTo>
                    <a:pt x="3633" y="6821"/>
                  </a:lnTo>
                  <a:lnTo>
                    <a:pt x="3622" y="6810"/>
                  </a:lnTo>
                  <a:lnTo>
                    <a:pt x="3652" y="6779"/>
                  </a:lnTo>
                  <a:lnTo>
                    <a:pt x="3580" y="6707"/>
                  </a:lnTo>
                  <a:lnTo>
                    <a:pt x="3549" y="6737"/>
                  </a:lnTo>
                  <a:lnTo>
                    <a:pt x="3538" y="6725"/>
                  </a:lnTo>
                  <a:lnTo>
                    <a:pt x="3568" y="6695"/>
                  </a:lnTo>
                  <a:lnTo>
                    <a:pt x="3496" y="6623"/>
                  </a:lnTo>
                  <a:lnTo>
                    <a:pt x="3467" y="6653"/>
                  </a:lnTo>
                  <a:lnTo>
                    <a:pt x="3454" y="6641"/>
                  </a:lnTo>
                  <a:lnTo>
                    <a:pt x="3485" y="6610"/>
                  </a:lnTo>
                  <a:lnTo>
                    <a:pt x="3412" y="6540"/>
                  </a:lnTo>
                  <a:lnTo>
                    <a:pt x="3383" y="6570"/>
                  </a:lnTo>
                  <a:lnTo>
                    <a:pt x="3371" y="6558"/>
                  </a:lnTo>
                  <a:lnTo>
                    <a:pt x="3400" y="6528"/>
                  </a:lnTo>
                  <a:lnTo>
                    <a:pt x="3330" y="6455"/>
                  </a:lnTo>
                  <a:lnTo>
                    <a:pt x="3299" y="6486"/>
                  </a:lnTo>
                  <a:lnTo>
                    <a:pt x="3288" y="6473"/>
                  </a:lnTo>
                  <a:lnTo>
                    <a:pt x="3318" y="6444"/>
                  </a:lnTo>
                  <a:lnTo>
                    <a:pt x="3245" y="6371"/>
                  </a:lnTo>
                  <a:lnTo>
                    <a:pt x="3215" y="6402"/>
                  </a:lnTo>
                  <a:lnTo>
                    <a:pt x="3203" y="6389"/>
                  </a:lnTo>
                  <a:lnTo>
                    <a:pt x="3234" y="6359"/>
                  </a:lnTo>
                  <a:lnTo>
                    <a:pt x="3161" y="6287"/>
                  </a:lnTo>
                  <a:lnTo>
                    <a:pt x="3130" y="6317"/>
                  </a:lnTo>
                  <a:lnTo>
                    <a:pt x="3119" y="6305"/>
                  </a:lnTo>
                  <a:lnTo>
                    <a:pt x="3149" y="6275"/>
                  </a:lnTo>
                  <a:lnTo>
                    <a:pt x="3077" y="6202"/>
                  </a:lnTo>
                  <a:lnTo>
                    <a:pt x="3046" y="6233"/>
                  </a:lnTo>
                  <a:lnTo>
                    <a:pt x="3034" y="6220"/>
                  </a:lnTo>
                  <a:lnTo>
                    <a:pt x="3065" y="6191"/>
                  </a:lnTo>
                  <a:lnTo>
                    <a:pt x="2992" y="6118"/>
                  </a:lnTo>
                  <a:lnTo>
                    <a:pt x="2962" y="6148"/>
                  </a:lnTo>
                  <a:lnTo>
                    <a:pt x="2950" y="6136"/>
                  </a:lnTo>
                  <a:lnTo>
                    <a:pt x="2981" y="6106"/>
                  </a:lnTo>
                  <a:lnTo>
                    <a:pt x="2908" y="6033"/>
                  </a:lnTo>
                  <a:lnTo>
                    <a:pt x="2894" y="6046"/>
                  </a:lnTo>
                  <a:lnTo>
                    <a:pt x="2877" y="6064"/>
                  </a:lnTo>
                  <a:lnTo>
                    <a:pt x="2870" y="6056"/>
                  </a:lnTo>
                  <a:lnTo>
                    <a:pt x="2893" y="6032"/>
                  </a:lnTo>
                  <a:lnTo>
                    <a:pt x="2956" y="5969"/>
                  </a:lnTo>
                  <a:lnTo>
                    <a:pt x="2925" y="5939"/>
                  </a:lnTo>
                  <a:cubicBezTo>
                    <a:pt x="2915" y="5929"/>
                    <a:pt x="2905" y="5923"/>
                    <a:pt x="2893" y="5917"/>
                  </a:cubicBezTo>
                  <a:cubicBezTo>
                    <a:pt x="2879" y="5911"/>
                    <a:pt x="2864" y="5908"/>
                    <a:pt x="2849" y="5908"/>
                  </a:cubicBezTo>
                  <a:cubicBezTo>
                    <a:pt x="2821" y="5908"/>
                    <a:pt x="2793" y="5918"/>
                    <a:pt x="2773" y="5939"/>
                  </a:cubicBezTo>
                  <a:lnTo>
                    <a:pt x="2404" y="6308"/>
                  </a:lnTo>
                  <a:lnTo>
                    <a:pt x="2187" y="6090"/>
                  </a:lnTo>
                  <a:cubicBezTo>
                    <a:pt x="2158" y="6062"/>
                    <a:pt x="2119" y="6048"/>
                    <a:pt x="2081" y="6048"/>
                  </a:cubicBezTo>
                  <a:cubicBezTo>
                    <a:pt x="2042" y="6048"/>
                    <a:pt x="2004" y="6062"/>
                    <a:pt x="1976" y="6090"/>
                  </a:cubicBezTo>
                  <a:lnTo>
                    <a:pt x="1937" y="6129"/>
                  </a:lnTo>
                  <a:lnTo>
                    <a:pt x="1871" y="6065"/>
                  </a:lnTo>
                  <a:lnTo>
                    <a:pt x="1574" y="6363"/>
                  </a:lnTo>
                  <a:lnTo>
                    <a:pt x="1638" y="6428"/>
                  </a:lnTo>
                  <a:lnTo>
                    <a:pt x="1599" y="6467"/>
                  </a:lnTo>
                  <a:cubicBezTo>
                    <a:pt x="1591" y="6475"/>
                    <a:pt x="1586" y="6483"/>
                    <a:pt x="1580" y="6491"/>
                  </a:cubicBezTo>
                  <a:cubicBezTo>
                    <a:pt x="1542" y="6549"/>
                    <a:pt x="1549" y="6628"/>
                    <a:pt x="1599" y="6678"/>
                  </a:cubicBezTo>
                  <a:lnTo>
                    <a:pt x="1626" y="6704"/>
                  </a:lnTo>
                  <a:lnTo>
                    <a:pt x="1816" y="6895"/>
                  </a:lnTo>
                  <a:lnTo>
                    <a:pt x="1715" y="6997"/>
                  </a:lnTo>
                  <a:lnTo>
                    <a:pt x="1591" y="6873"/>
                  </a:lnTo>
                  <a:lnTo>
                    <a:pt x="1516" y="6948"/>
                  </a:lnTo>
                  <a:lnTo>
                    <a:pt x="1439" y="7025"/>
                  </a:lnTo>
                  <a:lnTo>
                    <a:pt x="1364" y="7100"/>
                  </a:lnTo>
                  <a:lnTo>
                    <a:pt x="1488" y="7224"/>
                  </a:lnTo>
                  <a:lnTo>
                    <a:pt x="1446" y="7266"/>
                  </a:lnTo>
                  <a:cubicBezTo>
                    <a:pt x="1404" y="7308"/>
                    <a:pt x="1404" y="7375"/>
                    <a:pt x="1446" y="7417"/>
                  </a:cubicBezTo>
                  <a:lnTo>
                    <a:pt x="1478" y="7449"/>
                  </a:lnTo>
                  <a:lnTo>
                    <a:pt x="1564" y="7362"/>
                  </a:lnTo>
                  <a:lnTo>
                    <a:pt x="1573" y="7370"/>
                  </a:lnTo>
                  <a:lnTo>
                    <a:pt x="1542" y="7400"/>
                  </a:lnTo>
                  <a:lnTo>
                    <a:pt x="1615" y="7473"/>
                  </a:lnTo>
                  <a:lnTo>
                    <a:pt x="1645" y="7442"/>
                  </a:lnTo>
                  <a:lnTo>
                    <a:pt x="1657" y="7454"/>
                  </a:lnTo>
                  <a:lnTo>
                    <a:pt x="1627" y="7485"/>
                  </a:lnTo>
                  <a:lnTo>
                    <a:pt x="1699" y="7557"/>
                  </a:lnTo>
                  <a:lnTo>
                    <a:pt x="1729" y="7527"/>
                  </a:lnTo>
                  <a:lnTo>
                    <a:pt x="1742" y="7538"/>
                  </a:lnTo>
                  <a:lnTo>
                    <a:pt x="1711" y="7569"/>
                  </a:lnTo>
                  <a:lnTo>
                    <a:pt x="1784" y="7642"/>
                  </a:lnTo>
                  <a:lnTo>
                    <a:pt x="1813" y="7611"/>
                  </a:lnTo>
                  <a:lnTo>
                    <a:pt x="1826" y="7623"/>
                  </a:lnTo>
                  <a:lnTo>
                    <a:pt x="1795" y="7653"/>
                  </a:lnTo>
                  <a:lnTo>
                    <a:pt x="1868" y="7726"/>
                  </a:lnTo>
                  <a:lnTo>
                    <a:pt x="1898" y="7695"/>
                  </a:lnTo>
                  <a:lnTo>
                    <a:pt x="1910" y="7707"/>
                  </a:lnTo>
                  <a:lnTo>
                    <a:pt x="1880" y="7738"/>
                  </a:lnTo>
                  <a:lnTo>
                    <a:pt x="1951" y="7809"/>
                  </a:lnTo>
                  <a:lnTo>
                    <a:pt x="1982" y="7779"/>
                  </a:lnTo>
                  <a:lnTo>
                    <a:pt x="1994" y="7790"/>
                  </a:lnTo>
                  <a:lnTo>
                    <a:pt x="1964" y="7821"/>
                  </a:lnTo>
                  <a:lnTo>
                    <a:pt x="2036" y="7894"/>
                  </a:lnTo>
                  <a:lnTo>
                    <a:pt x="2066" y="7863"/>
                  </a:lnTo>
                  <a:lnTo>
                    <a:pt x="2078" y="7875"/>
                  </a:lnTo>
                  <a:lnTo>
                    <a:pt x="2048" y="7905"/>
                  </a:lnTo>
                  <a:lnTo>
                    <a:pt x="2120" y="7978"/>
                  </a:lnTo>
                  <a:lnTo>
                    <a:pt x="2151" y="7948"/>
                  </a:lnTo>
                  <a:lnTo>
                    <a:pt x="2162" y="7959"/>
                  </a:lnTo>
                  <a:lnTo>
                    <a:pt x="2133" y="7990"/>
                  </a:lnTo>
                  <a:lnTo>
                    <a:pt x="2205" y="8062"/>
                  </a:lnTo>
                  <a:lnTo>
                    <a:pt x="2235" y="8032"/>
                  </a:lnTo>
                  <a:lnTo>
                    <a:pt x="2247" y="8043"/>
                  </a:lnTo>
                  <a:lnTo>
                    <a:pt x="2217" y="8074"/>
                  </a:lnTo>
                  <a:lnTo>
                    <a:pt x="2289" y="8147"/>
                  </a:lnTo>
                  <a:lnTo>
                    <a:pt x="2319" y="8116"/>
                  </a:lnTo>
                  <a:lnTo>
                    <a:pt x="2331" y="8128"/>
                  </a:lnTo>
                  <a:lnTo>
                    <a:pt x="2302" y="8158"/>
                  </a:lnTo>
                  <a:lnTo>
                    <a:pt x="2373" y="8231"/>
                  </a:lnTo>
                  <a:lnTo>
                    <a:pt x="2404" y="8201"/>
                  </a:lnTo>
                  <a:lnTo>
                    <a:pt x="2415" y="8212"/>
                  </a:lnTo>
                  <a:lnTo>
                    <a:pt x="2386" y="8243"/>
                  </a:lnTo>
                  <a:lnTo>
                    <a:pt x="2458" y="8316"/>
                  </a:lnTo>
                  <a:lnTo>
                    <a:pt x="2488" y="8285"/>
                  </a:lnTo>
                  <a:lnTo>
                    <a:pt x="2500" y="8297"/>
                  </a:lnTo>
                  <a:lnTo>
                    <a:pt x="2470" y="8327"/>
                  </a:lnTo>
                  <a:lnTo>
                    <a:pt x="2542" y="8400"/>
                  </a:lnTo>
                  <a:lnTo>
                    <a:pt x="2573" y="8369"/>
                  </a:lnTo>
                  <a:lnTo>
                    <a:pt x="2584" y="8381"/>
                  </a:lnTo>
                  <a:lnTo>
                    <a:pt x="2555" y="8412"/>
                  </a:lnTo>
                  <a:lnTo>
                    <a:pt x="2626" y="8484"/>
                  </a:lnTo>
                  <a:lnTo>
                    <a:pt x="2657" y="8454"/>
                  </a:lnTo>
                  <a:lnTo>
                    <a:pt x="2669" y="8465"/>
                  </a:lnTo>
                  <a:lnTo>
                    <a:pt x="2639" y="8496"/>
                  </a:lnTo>
                  <a:lnTo>
                    <a:pt x="2711" y="8569"/>
                  </a:lnTo>
                  <a:lnTo>
                    <a:pt x="2741" y="8538"/>
                  </a:lnTo>
                  <a:lnTo>
                    <a:pt x="2753" y="8550"/>
                  </a:lnTo>
                  <a:lnTo>
                    <a:pt x="2723" y="8580"/>
                  </a:lnTo>
                  <a:lnTo>
                    <a:pt x="2795" y="8653"/>
                  </a:lnTo>
                  <a:lnTo>
                    <a:pt x="2826" y="8622"/>
                  </a:lnTo>
                  <a:lnTo>
                    <a:pt x="2837" y="8634"/>
                  </a:lnTo>
                  <a:lnTo>
                    <a:pt x="2808" y="8665"/>
                  </a:lnTo>
                  <a:lnTo>
                    <a:pt x="2879" y="8735"/>
                  </a:lnTo>
                  <a:lnTo>
                    <a:pt x="2898" y="8717"/>
                  </a:lnTo>
                  <a:lnTo>
                    <a:pt x="2909" y="8707"/>
                  </a:lnTo>
                  <a:lnTo>
                    <a:pt x="2921" y="8718"/>
                  </a:lnTo>
                  <a:lnTo>
                    <a:pt x="2897" y="8743"/>
                  </a:lnTo>
                  <a:lnTo>
                    <a:pt x="2889" y="8750"/>
                  </a:lnTo>
                  <a:lnTo>
                    <a:pt x="2897" y="8758"/>
                  </a:lnTo>
                  <a:lnTo>
                    <a:pt x="2962" y="8823"/>
                  </a:lnTo>
                  <a:lnTo>
                    <a:pt x="2992" y="8792"/>
                  </a:lnTo>
                  <a:lnTo>
                    <a:pt x="3004" y="8804"/>
                  </a:lnTo>
                  <a:lnTo>
                    <a:pt x="2973" y="8834"/>
                  </a:lnTo>
                  <a:lnTo>
                    <a:pt x="3046" y="8907"/>
                  </a:lnTo>
                  <a:lnTo>
                    <a:pt x="3077" y="8877"/>
                  </a:lnTo>
                  <a:lnTo>
                    <a:pt x="3088" y="8888"/>
                  </a:lnTo>
                  <a:lnTo>
                    <a:pt x="3058" y="8919"/>
                  </a:lnTo>
                  <a:lnTo>
                    <a:pt x="3129" y="8992"/>
                  </a:lnTo>
                  <a:lnTo>
                    <a:pt x="3159" y="8961"/>
                  </a:lnTo>
                  <a:lnTo>
                    <a:pt x="3172" y="8973"/>
                  </a:lnTo>
                  <a:lnTo>
                    <a:pt x="3141" y="9003"/>
                  </a:lnTo>
                  <a:lnTo>
                    <a:pt x="3214" y="9076"/>
                  </a:lnTo>
                  <a:lnTo>
                    <a:pt x="3243" y="9045"/>
                  </a:lnTo>
                  <a:lnTo>
                    <a:pt x="3256" y="9057"/>
                  </a:lnTo>
                  <a:lnTo>
                    <a:pt x="3225" y="9088"/>
                  </a:lnTo>
                  <a:lnTo>
                    <a:pt x="3298" y="9160"/>
                  </a:lnTo>
                  <a:lnTo>
                    <a:pt x="3328" y="9130"/>
                  </a:lnTo>
                  <a:lnTo>
                    <a:pt x="3340" y="9141"/>
                  </a:lnTo>
                  <a:lnTo>
                    <a:pt x="3310" y="9172"/>
                  </a:lnTo>
                  <a:lnTo>
                    <a:pt x="3380" y="9245"/>
                  </a:lnTo>
                  <a:lnTo>
                    <a:pt x="3411" y="9214"/>
                  </a:lnTo>
                  <a:lnTo>
                    <a:pt x="3423" y="9226"/>
                  </a:lnTo>
                  <a:lnTo>
                    <a:pt x="3393" y="9256"/>
                  </a:lnTo>
                  <a:lnTo>
                    <a:pt x="3465" y="9329"/>
                  </a:lnTo>
                  <a:lnTo>
                    <a:pt x="3495" y="9298"/>
                  </a:lnTo>
                  <a:lnTo>
                    <a:pt x="3546" y="9349"/>
                  </a:lnTo>
                  <a:lnTo>
                    <a:pt x="3642" y="9251"/>
                  </a:lnTo>
                  <a:lnTo>
                    <a:pt x="3921" y="9530"/>
                  </a:lnTo>
                  <a:cubicBezTo>
                    <a:pt x="3908" y="9560"/>
                    <a:pt x="3896" y="9587"/>
                    <a:pt x="3886" y="9616"/>
                  </a:cubicBezTo>
                  <a:lnTo>
                    <a:pt x="3490" y="9616"/>
                  </a:lnTo>
                  <a:lnTo>
                    <a:pt x="3490" y="9479"/>
                  </a:lnTo>
                  <a:lnTo>
                    <a:pt x="3420" y="9479"/>
                  </a:lnTo>
                  <a:lnTo>
                    <a:pt x="3420" y="9436"/>
                  </a:lnTo>
                  <a:lnTo>
                    <a:pt x="3319" y="9436"/>
                  </a:lnTo>
                  <a:lnTo>
                    <a:pt x="3319" y="9479"/>
                  </a:lnTo>
                  <a:lnTo>
                    <a:pt x="3301" y="9479"/>
                  </a:lnTo>
                  <a:lnTo>
                    <a:pt x="3301" y="9436"/>
                  </a:lnTo>
                  <a:lnTo>
                    <a:pt x="3200" y="9436"/>
                  </a:lnTo>
                  <a:lnTo>
                    <a:pt x="3200" y="9479"/>
                  </a:lnTo>
                  <a:lnTo>
                    <a:pt x="3183" y="9479"/>
                  </a:lnTo>
                  <a:lnTo>
                    <a:pt x="3183" y="9436"/>
                  </a:lnTo>
                  <a:lnTo>
                    <a:pt x="3082" y="9436"/>
                  </a:lnTo>
                  <a:lnTo>
                    <a:pt x="3082" y="9479"/>
                  </a:lnTo>
                  <a:lnTo>
                    <a:pt x="3064" y="9479"/>
                  </a:lnTo>
                  <a:lnTo>
                    <a:pt x="3064" y="9436"/>
                  </a:lnTo>
                  <a:lnTo>
                    <a:pt x="2963" y="9436"/>
                  </a:lnTo>
                  <a:lnTo>
                    <a:pt x="2963" y="9479"/>
                  </a:lnTo>
                  <a:lnTo>
                    <a:pt x="2946" y="9479"/>
                  </a:lnTo>
                  <a:lnTo>
                    <a:pt x="2946" y="9436"/>
                  </a:lnTo>
                  <a:lnTo>
                    <a:pt x="2845" y="9436"/>
                  </a:lnTo>
                  <a:lnTo>
                    <a:pt x="2845" y="9479"/>
                  </a:lnTo>
                  <a:lnTo>
                    <a:pt x="2827" y="9479"/>
                  </a:lnTo>
                  <a:lnTo>
                    <a:pt x="2827" y="9436"/>
                  </a:lnTo>
                  <a:lnTo>
                    <a:pt x="2726" y="9436"/>
                  </a:lnTo>
                  <a:lnTo>
                    <a:pt x="2726" y="9479"/>
                  </a:lnTo>
                  <a:lnTo>
                    <a:pt x="2709" y="9479"/>
                  </a:lnTo>
                  <a:lnTo>
                    <a:pt x="2709" y="9436"/>
                  </a:lnTo>
                  <a:lnTo>
                    <a:pt x="2607" y="9436"/>
                  </a:lnTo>
                  <a:lnTo>
                    <a:pt x="2607" y="9479"/>
                  </a:lnTo>
                  <a:lnTo>
                    <a:pt x="2589" y="9479"/>
                  </a:lnTo>
                  <a:lnTo>
                    <a:pt x="2589" y="9436"/>
                  </a:lnTo>
                  <a:lnTo>
                    <a:pt x="2488" y="9436"/>
                  </a:lnTo>
                  <a:lnTo>
                    <a:pt x="2488" y="9479"/>
                  </a:lnTo>
                  <a:lnTo>
                    <a:pt x="2471" y="9479"/>
                  </a:lnTo>
                  <a:lnTo>
                    <a:pt x="2471" y="9436"/>
                  </a:lnTo>
                  <a:lnTo>
                    <a:pt x="2370" y="9436"/>
                  </a:lnTo>
                  <a:lnTo>
                    <a:pt x="2370" y="9479"/>
                  </a:lnTo>
                  <a:lnTo>
                    <a:pt x="2352" y="9479"/>
                  </a:lnTo>
                  <a:lnTo>
                    <a:pt x="2352" y="9436"/>
                  </a:lnTo>
                  <a:lnTo>
                    <a:pt x="2251" y="9436"/>
                  </a:lnTo>
                  <a:lnTo>
                    <a:pt x="2251" y="9479"/>
                  </a:lnTo>
                  <a:lnTo>
                    <a:pt x="2234" y="9479"/>
                  </a:lnTo>
                  <a:lnTo>
                    <a:pt x="2234" y="9436"/>
                  </a:lnTo>
                  <a:lnTo>
                    <a:pt x="2133" y="9436"/>
                  </a:lnTo>
                  <a:lnTo>
                    <a:pt x="2133" y="9479"/>
                  </a:lnTo>
                  <a:lnTo>
                    <a:pt x="2115" y="9479"/>
                  </a:lnTo>
                  <a:lnTo>
                    <a:pt x="2115" y="9436"/>
                  </a:lnTo>
                  <a:lnTo>
                    <a:pt x="2014" y="9436"/>
                  </a:lnTo>
                  <a:lnTo>
                    <a:pt x="2014" y="9479"/>
                  </a:lnTo>
                  <a:lnTo>
                    <a:pt x="1997" y="9479"/>
                  </a:lnTo>
                  <a:lnTo>
                    <a:pt x="1997" y="9436"/>
                  </a:lnTo>
                  <a:lnTo>
                    <a:pt x="1896" y="9436"/>
                  </a:lnTo>
                  <a:lnTo>
                    <a:pt x="1896" y="9479"/>
                  </a:lnTo>
                  <a:lnTo>
                    <a:pt x="1878" y="9479"/>
                  </a:lnTo>
                  <a:lnTo>
                    <a:pt x="1878" y="9436"/>
                  </a:lnTo>
                  <a:lnTo>
                    <a:pt x="1776" y="9436"/>
                  </a:lnTo>
                  <a:lnTo>
                    <a:pt x="1776" y="9479"/>
                  </a:lnTo>
                  <a:lnTo>
                    <a:pt x="1760" y="9479"/>
                  </a:lnTo>
                  <a:lnTo>
                    <a:pt x="1760" y="9436"/>
                  </a:lnTo>
                  <a:lnTo>
                    <a:pt x="1658" y="9436"/>
                  </a:lnTo>
                  <a:lnTo>
                    <a:pt x="1658" y="9479"/>
                  </a:lnTo>
                  <a:lnTo>
                    <a:pt x="1640" y="9479"/>
                  </a:lnTo>
                  <a:lnTo>
                    <a:pt x="1640" y="9436"/>
                  </a:lnTo>
                  <a:lnTo>
                    <a:pt x="1539" y="9436"/>
                  </a:lnTo>
                  <a:lnTo>
                    <a:pt x="1539" y="9479"/>
                  </a:lnTo>
                  <a:lnTo>
                    <a:pt x="1522" y="9479"/>
                  </a:lnTo>
                  <a:lnTo>
                    <a:pt x="1522" y="9436"/>
                  </a:lnTo>
                  <a:lnTo>
                    <a:pt x="1421" y="9436"/>
                  </a:lnTo>
                  <a:lnTo>
                    <a:pt x="1421" y="9479"/>
                  </a:lnTo>
                  <a:lnTo>
                    <a:pt x="1403" y="9479"/>
                  </a:lnTo>
                  <a:lnTo>
                    <a:pt x="1403" y="9436"/>
                  </a:lnTo>
                  <a:lnTo>
                    <a:pt x="1302" y="9436"/>
                  </a:lnTo>
                  <a:lnTo>
                    <a:pt x="1302" y="9479"/>
                  </a:lnTo>
                  <a:lnTo>
                    <a:pt x="1285" y="9479"/>
                  </a:lnTo>
                  <a:lnTo>
                    <a:pt x="1285" y="9436"/>
                  </a:lnTo>
                  <a:lnTo>
                    <a:pt x="1184" y="9436"/>
                  </a:lnTo>
                  <a:lnTo>
                    <a:pt x="1184" y="9479"/>
                  </a:lnTo>
                  <a:lnTo>
                    <a:pt x="1166" y="9479"/>
                  </a:lnTo>
                  <a:lnTo>
                    <a:pt x="1166" y="9436"/>
                  </a:lnTo>
                  <a:lnTo>
                    <a:pt x="1065" y="9436"/>
                  </a:lnTo>
                  <a:lnTo>
                    <a:pt x="1065" y="9479"/>
                  </a:lnTo>
                  <a:lnTo>
                    <a:pt x="1048" y="9479"/>
                  </a:lnTo>
                  <a:lnTo>
                    <a:pt x="1048" y="9436"/>
                  </a:lnTo>
                  <a:lnTo>
                    <a:pt x="946" y="9436"/>
                  </a:lnTo>
                  <a:lnTo>
                    <a:pt x="946" y="9479"/>
                  </a:lnTo>
                  <a:lnTo>
                    <a:pt x="929" y="9479"/>
                  </a:lnTo>
                  <a:lnTo>
                    <a:pt x="929" y="9436"/>
                  </a:lnTo>
                  <a:lnTo>
                    <a:pt x="827" y="9436"/>
                  </a:lnTo>
                  <a:lnTo>
                    <a:pt x="827" y="9479"/>
                  </a:lnTo>
                  <a:lnTo>
                    <a:pt x="810" y="9479"/>
                  </a:lnTo>
                  <a:lnTo>
                    <a:pt x="810" y="9436"/>
                  </a:lnTo>
                  <a:lnTo>
                    <a:pt x="709" y="9436"/>
                  </a:lnTo>
                  <a:lnTo>
                    <a:pt x="709" y="9479"/>
                  </a:lnTo>
                  <a:lnTo>
                    <a:pt x="699" y="9479"/>
                  </a:lnTo>
                  <a:lnTo>
                    <a:pt x="699" y="9355"/>
                  </a:lnTo>
                  <a:lnTo>
                    <a:pt x="654" y="9355"/>
                  </a:lnTo>
                  <a:cubicBezTo>
                    <a:pt x="595" y="9355"/>
                    <a:pt x="548" y="9403"/>
                    <a:pt x="548" y="9462"/>
                  </a:cubicBezTo>
                  <a:lnTo>
                    <a:pt x="548" y="9984"/>
                  </a:lnTo>
                  <a:lnTo>
                    <a:pt x="241" y="9984"/>
                  </a:lnTo>
                  <a:cubicBezTo>
                    <a:pt x="159" y="9984"/>
                    <a:pt x="92" y="10051"/>
                    <a:pt x="92" y="10133"/>
                  </a:cubicBezTo>
                  <a:lnTo>
                    <a:pt x="92" y="10190"/>
                  </a:lnTo>
                  <a:lnTo>
                    <a:pt x="0" y="10190"/>
                  </a:lnTo>
                  <a:lnTo>
                    <a:pt x="0" y="10611"/>
                  </a:lnTo>
                  <a:lnTo>
                    <a:pt x="92" y="10611"/>
                  </a:lnTo>
                  <a:lnTo>
                    <a:pt x="92" y="10668"/>
                  </a:lnTo>
                  <a:cubicBezTo>
                    <a:pt x="92" y="10750"/>
                    <a:pt x="159" y="10817"/>
                    <a:pt x="241" y="10817"/>
                  </a:cubicBezTo>
                  <a:lnTo>
                    <a:pt x="548" y="10817"/>
                  </a:lnTo>
                  <a:lnTo>
                    <a:pt x="548" y="10959"/>
                  </a:lnTo>
                  <a:lnTo>
                    <a:pt x="373" y="10959"/>
                  </a:lnTo>
                  <a:lnTo>
                    <a:pt x="373" y="11065"/>
                  </a:lnTo>
                  <a:lnTo>
                    <a:pt x="373" y="11069"/>
                  </a:lnTo>
                  <a:lnTo>
                    <a:pt x="373" y="11170"/>
                  </a:lnTo>
                  <a:lnTo>
                    <a:pt x="373" y="11175"/>
                  </a:lnTo>
                  <a:lnTo>
                    <a:pt x="373" y="11280"/>
                  </a:lnTo>
                  <a:lnTo>
                    <a:pt x="548" y="11280"/>
                  </a:lnTo>
                  <a:lnTo>
                    <a:pt x="548" y="11339"/>
                  </a:lnTo>
                  <a:cubicBezTo>
                    <a:pt x="548" y="11398"/>
                    <a:pt x="595" y="11446"/>
                    <a:pt x="654" y="11446"/>
                  </a:cubicBezTo>
                  <a:lnTo>
                    <a:pt x="699" y="11446"/>
                  </a:lnTo>
                  <a:lnTo>
                    <a:pt x="699" y="11322"/>
                  </a:lnTo>
                  <a:lnTo>
                    <a:pt x="709" y="11322"/>
                  </a:lnTo>
                  <a:lnTo>
                    <a:pt x="709" y="11365"/>
                  </a:lnTo>
                  <a:lnTo>
                    <a:pt x="810" y="11365"/>
                  </a:lnTo>
                  <a:lnTo>
                    <a:pt x="810" y="11322"/>
                  </a:lnTo>
                  <a:lnTo>
                    <a:pt x="827" y="11322"/>
                  </a:lnTo>
                  <a:lnTo>
                    <a:pt x="827" y="11365"/>
                  </a:lnTo>
                  <a:lnTo>
                    <a:pt x="929" y="11365"/>
                  </a:lnTo>
                  <a:lnTo>
                    <a:pt x="929" y="11322"/>
                  </a:lnTo>
                  <a:lnTo>
                    <a:pt x="946" y="11322"/>
                  </a:lnTo>
                  <a:lnTo>
                    <a:pt x="946" y="11365"/>
                  </a:lnTo>
                  <a:lnTo>
                    <a:pt x="1048" y="11365"/>
                  </a:lnTo>
                  <a:lnTo>
                    <a:pt x="1048" y="11322"/>
                  </a:lnTo>
                  <a:lnTo>
                    <a:pt x="1065" y="11322"/>
                  </a:lnTo>
                  <a:lnTo>
                    <a:pt x="1065" y="11365"/>
                  </a:lnTo>
                  <a:lnTo>
                    <a:pt x="1166" y="11365"/>
                  </a:lnTo>
                  <a:lnTo>
                    <a:pt x="1166" y="11322"/>
                  </a:lnTo>
                  <a:lnTo>
                    <a:pt x="1184" y="11322"/>
                  </a:lnTo>
                  <a:lnTo>
                    <a:pt x="1184" y="11365"/>
                  </a:lnTo>
                  <a:lnTo>
                    <a:pt x="1285" y="11365"/>
                  </a:lnTo>
                  <a:lnTo>
                    <a:pt x="1285" y="11322"/>
                  </a:lnTo>
                  <a:lnTo>
                    <a:pt x="1302" y="11322"/>
                  </a:lnTo>
                  <a:lnTo>
                    <a:pt x="1302" y="11365"/>
                  </a:lnTo>
                  <a:lnTo>
                    <a:pt x="1403" y="11365"/>
                  </a:lnTo>
                  <a:lnTo>
                    <a:pt x="1403" y="11322"/>
                  </a:lnTo>
                  <a:lnTo>
                    <a:pt x="1421" y="11322"/>
                  </a:lnTo>
                  <a:lnTo>
                    <a:pt x="1421" y="11365"/>
                  </a:lnTo>
                  <a:lnTo>
                    <a:pt x="1522" y="11365"/>
                  </a:lnTo>
                  <a:lnTo>
                    <a:pt x="1522" y="11322"/>
                  </a:lnTo>
                  <a:lnTo>
                    <a:pt x="1539" y="11322"/>
                  </a:lnTo>
                  <a:lnTo>
                    <a:pt x="1539" y="11365"/>
                  </a:lnTo>
                  <a:lnTo>
                    <a:pt x="1640" y="11365"/>
                  </a:lnTo>
                  <a:lnTo>
                    <a:pt x="1640" y="11322"/>
                  </a:lnTo>
                  <a:lnTo>
                    <a:pt x="1658" y="11322"/>
                  </a:lnTo>
                  <a:lnTo>
                    <a:pt x="1658" y="11365"/>
                  </a:lnTo>
                  <a:lnTo>
                    <a:pt x="1760" y="11365"/>
                  </a:lnTo>
                  <a:lnTo>
                    <a:pt x="1760" y="11322"/>
                  </a:lnTo>
                  <a:lnTo>
                    <a:pt x="1776" y="11322"/>
                  </a:lnTo>
                  <a:lnTo>
                    <a:pt x="1776" y="11365"/>
                  </a:lnTo>
                  <a:lnTo>
                    <a:pt x="1878" y="11365"/>
                  </a:lnTo>
                  <a:lnTo>
                    <a:pt x="1878" y="11322"/>
                  </a:lnTo>
                  <a:lnTo>
                    <a:pt x="1896" y="11322"/>
                  </a:lnTo>
                  <a:lnTo>
                    <a:pt x="1896" y="11365"/>
                  </a:lnTo>
                  <a:lnTo>
                    <a:pt x="1997" y="11365"/>
                  </a:lnTo>
                  <a:lnTo>
                    <a:pt x="1997" y="11322"/>
                  </a:lnTo>
                  <a:lnTo>
                    <a:pt x="2014" y="11322"/>
                  </a:lnTo>
                  <a:lnTo>
                    <a:pt x="2014" y="11365"/>
                  </a:lnTo>
                  <a:lnTo>
                    <a:pt x="2115" y="11365"/>
                  </a:lnTo>
                  <a:lnTo>
                    <a:pt x="2115" y="11322"/>
                  </a:lnTo>
                  <a:lnTo>
                    <a:pt x="2133" y="11322"/>
                  </a:lnTo>
                  <a:lnTo>
                    <a:pt x="2133" y="11365"/>
                  </a:lnTo>
                  <a:lnTo>
                    <a:pt x="2234" y="11365"/>
                  </a:lnTo>
                  <a:lnTo>
                    <a:pt x="2234" y="11322"/>
                  </a:lnTo>
                  <a:lnTo>
                    <a:pt x="2251" y="11322"/>
                  </a:lnTo>
                  <a:lnTo>
                    <a:pt x="2251" y="11365"/>
                  </a:lnTo>
                  <a:lnTo>
                    <a:pt x="2352" y="11365"/>
                  </a:lnTo>
                  <a:lnTo>
                    <a:pt x="2352" y="11322"/>
                  </a:lnTo>
                  <a:lnTo>
                    <a:pt x="2370" y="11322"/>
                  </a:lnTo>
                  <a:lnTo>
                    <a:pt x="2370" y="11365"/>
                  </a:lnTo>
                  <a:lnTo>
                    <a:pt x="2471" y="11365"/>
                  </a:lnTo>
                  <a:lnTo>
                    <a:pt x="2471" y="11322"/>
                  </a:lnTo>
                  <a:lnTo>
                    <a:pt x="2488" y="11322"/>
                  </a:lnTo>
                  <a:lnTo>
                    <a:pt x="2488" y="11365"/>
                  </a:lnTo>
                  <a:lnTo>
                    <a:pt x="2589" y="11365"/>
                  </a:lnTo>
                  <a:lnTo>
                    <a:pt x="2589" y="11322"/>
                  </a:lnTo>
                  <a:lnTo>
                    <a:pt x="2607" y="11322"/>
                  </a:lnTo>
                  <a:lnTo>
                    <a:pt x="2607" y="11365"/>
                  </a:lnTo>
                  <a:lnTo>
                    <a:pt x="2709" y="11365"/>
                  </a:lnTo>
                  <a:lnTo>
                    <a:pt x="2709" y="11322"/>
                  </a:lnTo>
                  <a:lnTo>
                    <a:pt x="2726" y="11322"/>
                  </a:lnTo>
                  <a:lnTo>
                    <a:pt x="2726" y="11365"/>
                  </a:lnTo>
                  <a:lnTo>
                    <a:pt x="2827" y="11365"/>
                  </a:lnTo>
                  <a:lnTo>
                    <a:pt x="2827" y="11322"/>
                  </a:lnTo>
                  <a:lnTo>
                    <a:pt x="2845" y="11322"/>
                  </a:lnTo>
                  <a:lnTo>
                    <a:pt x="2845" y="11365"/>
                  </a:lnTo>
                  <a:lnTo>
                    <a:pt x="2946" y="11365"/>
                  </a:lnTo>
                  <a:lnTo>
                    <a:pt x="2946" y="11322"/>
                  </a:lnTo>
                  <a:lnTo>
                    <a:pt x="2963" y="11322"/>
                  </a:lnTo>
                  <a:lnTo>
                    <a:pt x="2963" y="11365"/>
                  </a:lnTo>
                  <a:lnTo>
                    <a:pt x="3064" y="11365"/>
                  </a:lnTo>
                  <a:lnTo>
                    <a:pt x="3064" y="11322"/>
                  </a:lnTo>
                  <a:lnTo>
                    <a:pt x="3082" y="11322"/>
                  </a:lnTo>
                  <a:lnTo>
                    <a:pt x="3082" y="11365"/>
                  </a:lnTo>
                  <a:lnTo>
                    <a:pt x="3183" y="11365"/>
                  </a:lnTo>
                  <a:lnTo>
                    <a:pt x="3183" y="11322"/>
                  </a:lnTo>
                  <a:lnTo>
                    <a:pt x="3200" y="11322"/>
                  </a:lnTo>
                  <a:lnTo>
                    <a:pt x="3200" y="11365"/>
                  </a:lnTo>
                  <a:lnTo>
                    <a:pt x="3301" y="11365"/>
                  </a:lnTo>
                  <a:lnTo>
                    <a:pt x="3301" y="11322"/>
                  </a:lnTo>
                  <a:lnTo>
                    <a:pt x="3319" y="11322"/>
                  </a:lnTo>
                  <a:lnTo>
                    <a:pt x="3319" y="11365"/>
                  </a:lnTo>
                  <a:lnTo>
                    <a:pt x="3420" y="11365"/>
                  </a:lnTo>
                  <a:lnTo>
                    <a:pt x="3420" y="11322"/>
                  </a:lnTo>
                  <a:lnTo>
                    <a:pt x="3490" y="11322"/>
                  </a:lnTo>
                  <a:lnTo>
                    <a:pt x="3490" y="11185"/>
                  </a:lnTo>
                  <a:lnTo>
                    <a:pt x="3886" y="11185"/>
                  </a:lnTo>
                  <a:lnTo>
                    <a:pt x="3921" y="11272"/>
                  </a:lnTo>
                  <a:lnTo>
                    <a:pt x="3642" y="11551"/>
                  </a:lnTo>
                  <a:lnTo>
                    <a:pt x="3546" y="11455"/>
                  </a:lnTo>
                  <a:lnTo>
                    <a:pt x="3495" y="11506"/>
                  </a:lnTo>
                  <a:lnTo>
                    <a:pt x="3465" y="11475"/>
                  </a:lnTo>
                  <a:lnTo>
                    <a:pt x="3393" y="11548"/>
                  </a:lnTo>
                  <a:lnTo>
                    <a:pt x="3423" y="11577"/>
                  </a:lnTo>
                  <a:lnTo>
                    <a:pt x="3411" y="11590"/>
                  </a:lnTo>
                  <a:lnTo>
                    <a:pt x="3380" y="11559"/>
                  </a:lnTo>
                  <a:lnTo>
                    <a:pt x="3310" y="11632"/>
                  </a:lnTo>
                  <a:lnTo>
                    <a:pt x="3340" y="11662"/>
                  </a:lnTo>
                  <a:lnTo>
                    <a:pt x="3328" y="11674"/>
                  </a:lnTo>
                  <a:lnTo>
                    <a:pt x="3298" y="11644"/>
                  </a:lnTo>
                  <a:lnTo>
                    <a:pt x="3225" y="11717"/>
                  </a:lnTo>
                  <a:lnTo>
                    <a:pt x="3256" y="11746"/>
                  </a:lnTo>
                  <a:lnTo>
                    <a:pt x="3243" y="11759"/>
                  </a:lnTo>
                  <a:lnTo>
                    <a:pt x="3214" y="11728"/>
                  </a:lnTo>
                  <a:lnTo>
                    <a:pt x="3141" y="11801"/>
                  </a:lnTo>
                  <a:lnTo>
                    <a:pt x="3172" y="11830"/>
                  </a:lnTo>
                  <a:lnTo>
                    <a:pt x="3159" y="11843"/>
                  </a:lnTo>
                  <a:lnTo>
                    <a:pt x="3145" y="11828"/>
                  </a:lnTo>
                  <a:lnTo>
                    <a:pt x="3129" y="11813"/>
                  </a:lnTo>
                  <a:lnTo>
                    <a:pt x="3057" y="11885"/>
                  </a:lnTo>
                  <a:lnTo>
                    <a:pt x="3087" y="11915"/>
                  </a:lnTo>
                  <a:lnTo>
                    <a:pt x="3075" y="11927"/>
                  </a:lnTo>
                  <a:lnTo>
                    <a:pt x="3045" y="11897"/>
                  </a:lnTo>
                  <a:lnTo>
                    <a:pt x="2972" y="11970"/>
                  </a:lnTo>
                  <a:lnTo>
                    <a:pt x="3003" y="11999"/>
                  </a:lnTo>
                  <a:lnTo>
                    <a:pt x="2990" y="12012"/>
                  </a:lnTo>
                  <a:lnTo>
                    <a:pt x="2961" y="11981"/>
                  </a:lnTo>
                  <a:lnTo>
                    <a:pt x="2895" y="12046"/>
                  </a:lnTo>
                  <a:lnTo>
                    <a:pt x="2888" y="12054"/>
                  </a:lnTo>
                  <a:lnTo>
                    <a:pt x="2895" y="12061"/>
                  </a:lnTo>
                  <a:lnTo>
                    <a:pt x="2920" y="12086"/>
                  </a:lnTo>
                  <a:lnTo>
                    <a:pt x="2908" y="12097"/>
                  </a:lnTo>
                  <a:lnTo>
                    <a:pt x="2895" y="12086"/>
                  </a:lnTo>
                  <a:lnTo>
                    <a:pt x="2876" y="12066"/>
                  </a:lnTo>
                  <a:lnTo>
                    <a:pt x="2804" y="12138"/>
                  </a:lnTo>
                  <a:lnTo>
                    <a:pt x="2834" y="12168"/>
                  </a:lnTo>
                  <a:lnTo>
                    <a:pt x="2821" y="12181"/>
                  </a:lnTo>
                  <a:lnTo>
                    <a:pt x="2792" y="12150"/>
                  </a:lnTo>
                  <a:lnTo>
                    <a:pt x="2719" y="12223"/>
                  </a:lnTo>
                  <a:lnTo>
                    <a:pt x="2750" y="12252"/>
                  </a:lnTo>
                  <a:lnTo>
                    <a:pt x="2737" y="12265"/>
                  </a:lnTo>
                  <a:lnTo>
                    <a:pt x="2708" y="12234"/>
                  </a:lnTo>
                  <a:lnTo>
                    <a:pt x="2635" y="12307"/>
                  </a:lnTo>
                  <a:lnTo>
                    <a:pt x="2665" y="12337"/>
                  </a:lnTo>
                  <a:lnTo>
                    <a:pt x="2653" y="12349"/>
                  </a:lnTo>
                  <a:lnTo>
                    <a:pt x="2623" y="12319"/>
                  </a:lnTo>
                  <a:lnTo>
                    <a:pt x="2550" y="12391"/>
                  </a:lnTo>
                  <a:lnTo>
                    <a:pt x="2581" y="12421"/>
                  </a:lnTo>
                  <a:lnTo>
                    <a:pt x="2568" y="12434"/>
                  </a:lnTo>
                  <a:lnTo>
                    <a:pt x="2539" y="12403"/>
                  </a:lnTo>
                  <a:lnTo>
                    <a:pt x="2467" y="12476"/>
                  </a:lnTo>
                  <a:lnTo>
                    <a:pt x="2498" y="12505"/>
                  </a:lnTo>
                  <a:lnTo>
                    <a:pt x="2486" y="12518"/>
                  </a:lnTo>
                  <a:lnTo>
                    <a:pt x="2456" y="12487"/>
                  </a:lnTo>
                  <a:lnTo>
                    <a:pt x="2383" y="12560"/>
                  </a:lnTo>
                  <a:lnTo>
                    <a:pt x="2413" y="12590"/>
                  </a:lnTo>
                  <a:lnTo>
                    <a:pt x="2402" y="12602"/>
                  </a:lnTo>
                  <a:lnTo>
                    <a:pt x="2371" y="12572"/>
                  </a:lnTo>
                  <a:lnTo>
                    <a:pt x="2298" y="12645"/>
                  </a:lnTo>
                  <a:lnTo>
                    <a:pt x="2329" y="12674"/>
                  </a:lnTo>
                  <a:lnTo>
                    <a:pt x="2317" y="12687"/>
                  </a:lnTo>
                  <a:lnTo>
                    <a:pt x="2287" y="12656"/>
                  </a:lnTo>
                  <a:lnTo>
                    <a:pt x="2215" y="12729"/>
                  </a:lnTo>
                  <a:lnTo>
                    <a:pt x="2246" y="12758"/>
                  </a:lnTo>
                  <a:lnTo>
                    <a:pt x="2234" y="12771"/>
                  </a:lnTo>
                  <a:lnTo>
                    <a:pt x="2203" y="12741"/>
                  </a:lnTo>
                  <a:lnTo>
                    <a:pt x="2131" y="12813"/>
                  </a:lnTo>
                  <a:lnTo>
                    <a:pt x="2161" y="12843"/>
                  </a:lnTo>
                  <a:lnTo>
                    <a:pt x="2150" y="12856"/>
                  </a:lnTo>
                  <a:lnTo>
                    <a:pt x="2119" y="12825"/>
                  </a:lnTo>
                  <a:lnTo>
                    <a:pt x="2046" y="12898"/>
                  </a:lnTo>
                  <a:lnTo>
                    <a:pt x="2077" y="12927"/>
                  </a:lnTo>
                  <a:lnTo>
                    <a:pt x="2065" y="12940"/>
                  </a:lnTo>
                  <a:lnTo>
                    <a:pt x="2035" y="12909"/>
                  </a:lnTo>
                  <a:lnTo>
                    <a:pt x="1962" y="12982"/>
                  </a:lnTo>
                  <a:lnTo>
                    <a:pt x="1993" y="13012"/>
                  </a:lnTo>
                  <a:lnTo>
                    <a:pt x="1981" y="13024"/>
                  </a:lnTo>
                  <a:lnTo>
                    <a:pt x="1950" y="12994"/>
                  </a:lnTo>
                  <a:lnTo>
                    <a:pt x="1878" y="13066"/>
                  </a:lnTo>
                  <a:lnTo>
                    <a:pt x="1908" y="13096"/>
                  </a:lnTo>
                  <a:lnTo>
                    <a:pt x="1897" y="13109"/>
                  </a:lnTo>
                  <a:lnTo>
                    <a:pt x="1866" y="13078"/>
                  </a:lnTo>
                  <a:lnTo>
                    <a:pt x="1793" y="13151"/>
                  </a:lnTo>
                  <a:lnTo>
                    <a:pt x="1824" y="13180"/>
                  </a:lnTo>
                  <a:lnTo>
                    <a:pt x="1812" y="13193"/>
                  </a:lnTo>
                  <a:lnTo>
                    <a:pt x="1782" y="13162"/>
                  </a:lnTo>
                  <a:lnTo>
                    <a:pt x="1709" y="13235"/>
                  </a:lnTo>
                  <a:lnTo>
                    <a:pt x="1739" y="13265"/>
                  </a:lnTo>
                  <a:lnTo>
                    <a:pt x="1728" y="13277"/>
                  </a:lnTo>
                  <a:lnTo>
                    <a:pt x="1697" y="13247"/>
                  </a:lnTo>
                  <a:lnTo>
                    <a:pt x="1625" y="13317"/>
                  </a:lnTo>
                  <a:lnTo>
                    <a:pt x="1655" y="13348"/>
                  </a:lnTo>
                  <a:lnTo>
                    <a:pt x="1644" y="13360"/>
                  </a:lnTo>
                  <a:lnTo>
                    <a:pt x="1613" y="13330"/>
                  </a:lnTo>
                  <a:lnTo>
                    <a:pt x="1540" y="13402"/>
                  </a:lnTo>
                  <a:lnTo>
                    <a:pt x="1571" y="13432"/>
                  </a:lnTo>
                  <a:lnTo>
                    <a:pt x="1563" y="13441"/>
                  </a:lnTo>
                  <a:lnTo>
                    <a:pt x="1476" y="13353"/>
                  </a:lnTo>
                  <a:lnTo>
                    <a:pt x="1444" y="13385"/>
                  </a:lnTo>
                  <a:cubicBezTo>
                    <a:pt x="1402" y="13427"/>
                    <a:pt x="1402" y="13495"/>
                    <a:pt x="1444" y="13537"/>
                  </a:cubicBezTo>
                  <a:lnTo>
                    <a:pt x="1813" y="13906"/>
                  </a:lnTo>
                  <a:lnTo>
                    <a:pt x="1622" y="14097"/>
                  </a:lnTo>
                  <a:lnTo>
                    <a:pt x="1596" y="14123"/>
                  </a:lnTo>
                  <a:cubicBezTo>
                    <a:pt x="1592" y="14127"/>
                    <a:pt x="1590" y="14132"/>
                    <a:pt x="1586" y="14134"/>
                  </a:cubicBezTo>
                  <a:cubicBezTo>
                    <a:pt x="1582" y="14138"/>
                    <a:pt x="1579" y="14141"/>
                    <a:pt x="1576" y="14145"/>
                  </a:cubicBezTo>
                  <a:cubicBezTo>
                    <a:pt x="1574" y="14148"/>
                    <a:pt x="1572" y="14152"/>
                    <a:pt x="1571" y="14156"/>
                  </a:cubicBezTo>
                  <a:cubicBezTo>
                    <a:pt x="1569" y="14161"/>
                    <a:pt x="1564" y="14166"/>
                    <a:pt x="1563" y="14172"/>
                  </a:cubicBezTo>
                  <a:cubicBezTo>
                    <a:pt x="1560" y="14178"/>
                    <a:pt x="1558" y="14186"/>
                    <a:pt x="1556" y="14193"/>
                  </a:cubicBezTo>
                  <a:cubicBezTo>
                    <a:pt x="1556" y="14196"/>
                    <a:pt x="1555" y="14197"/>
                    <a:pt x="1555" y="14199"/>
                  </a:cubicBezTo>
                  <a:cubicBezTo>
                    <a:pt x="1551" y="14219"/>
                    <a:pt x="1551" y="14239"/>
                    <a:pt x="1555" y="14257"/>
                  </a:cubicBezTo>
                  <a:cubicBezTo>
                    <a:pt x="1555" y="14260"/>
                    <a:pt x="1556" y="14261"/>
                    <a:pt x="1556" y="14264"/>
                  </a:cubicBezTo>
                  <a:cubicBezTo>
                    <a:pt x="1558" y="14271"/>
                    <a:pt x="1560" y="14278"/>
                    <a:pt x="1563" y="14286"/>
                  </a:cubicBezTo>
                  <a:lnTo>
                    <a:pt x="1571" y="14301"/>
                  </a:lnTo>
                  <a:cubicBezTo>
                    <a:pt x="1572" y="14304"/>
                    <a:pt x="1574" y="14308"/>
                    <a:pt x="1576" y="14312"/>
                  </a:cubicBezTo>
                  <a:cubicBezTo>
                    <a:pt x="1579" y="14315"/>
                    <a:pt x="1581" y="14319"/>
                    <a:pt x="1586" y="14323"/>
                  </a:cubicBezTo>
                  <a:cubicBezTo>
                    <a:pt x="1588" y="14328"/>
                    <a:pt x="1592" y="14331"/>
                    <a:pt x="1596" y="14334"/>
                  </a:cubicBezTo>
                  <a:lnTo>
                    <a:pt x="1635" y="14373"/>
                  </a:lnTo>
                  <a:lnTo>
                    <a:pt x="1571" y="14438"/>
                  </a:lnTo>
                  <a:lnTo>
                    <a:pt x="1869" y="14736"/>
                  </a:lnTo>
                  <a:lnTo>
                    <a:pt x="1934" y="14671"/>
                  </a:lnTo>
                  <a:lnTo>
                    <a:pt x="1973" y="14711"/>
                  </a:lnTo>
                  <a:cubicBezTo>
                    <a:pt x="2001" y="14739"/>
                    <a:pt x="2039" y="14755"/>
                    <a:pt x="2078" y="14755"/>
                  </a:cubicBezTo>
                  <a:cubicBezTo>
                    <a:pt x="2118" y="14755"/>
                    <a:pt x="2156" y="14739"/>
                    <a:pt x="2183" y="14711"/>
                  </a:cubicBezTo>
                  <a:lnTo>
                    <a:pt x="2402" y="14493"/>
                  </a:lnTo>
                  <a:lnTo>
                    <a:pt x="2503" y="14595"/>
                  </a:lnTo>
                  <a:lnTo>
                    <a:pt x="2379" y="14719"/>
                  </a:lnTo>
                  <a:lnTo>
                    <a:pt x="2454" y="14794"/>
                  </a:lnTo>
                  <a:lnTo>
                    <a:pt x="2529" y="14868"/>
                  </a:lnTo>
                  <a:lnTo>
                    <a:pt x="2607" y="14945"/>
                  </a:lnTo>
                  <a:lnTo>
                    <a:pt x="2731" y="14820"/>
                  </a:lnTo>
                  <a:lnTo>
                    <a:pt x="2773" y="14862"/>
                  </a:lnTo>
                  <a:cubicBezTo>
                    <a:pt x="2776" y="14866"/>
                    <a:pt x="2779" y="14867"/>
                    <a:pt x="2782" y="14868"/>
                  </a:cubicBezTo>
                  <a:cubicBezTo>
                    <a:pt x="2788" y="14941"/>
                    <a:pt x="2831" y="15004"/>
                    <a:pt x="2893" y="15036"/>
                  </a:cubicBezTo>
                  <a:cubicBezTo>
                    <a:pt x="2922" y="15052"/>
                    <a:pt x="2955" y="15062"/>
                    <a:pt x="2990" y="15062"/>
                  </a:cubicBezTo>
                  <a:lnTo>
                    <a:pt x="3764" y="15062"/>
                  </a:lnTo>
                  <a:lnTo>
                    <a:pt x="3764" y="15647"/>
                  </a:lnTo>
                  <a:lnTo>
                    <a:pt x="3442" y="15647"/>
                  </a:lnTo>
                  <a:lnTo>
                    <a:pt x="3442" y="15830"/>
                  </a:lnTo>
                  <a:lnTo>
                    <a:pt x="3442" y="15978"/>
                  </a:lnTo>
                  <a:lnTo>
                    <a:pt x="3111" y="15978"/>
                  </a:lnTo>
                  <a:lnTo>
                    <a:pt x="3111" y="16159"/>
                  </a:lnTo>
                  <a:lnTo>
                    <a:pt x="3111" y="16287"/>
                  </a:lnTo>
                  <a:lnTo>
                    <a:pt x="3098" y="16287"/>
                  </a:lnTo>
                  <a:cubicBezTo>
                    <a:pt x="3013" y="16287"/>
                    <a:pt x="2940" y="16329"/>
                    <a:pt x="2894" y="16395"/>
                  </a:cubicBezTo>
                  <a:cubicBezTo>
                    <a:pt x="2883" y="16412"/>
                    <a:pt x="2873" y="16429"/>
                    <a:pt x="2867" y="16449"/>
                  </a:cubicBezTo>
                  <a:lnTo>
                    <a:pt x="2373" y="16449"/>
                  </a:lnTo>
                  <a:lnTo>
                    <a:pt x="2373" y="16312"/>
                  </a:lnTo>
                  <a:lnTo>
                    <a:pt x="2212" y="16312"/>
                  </a:lnTo>
                  <a:lnTo>
                    <a:pt x="2212" y="16264"/>
                  </a:lnTo>
                  <a:cubicBezTo>
                    <a:pt x="2212" y="16148"/>
                    <a:pt x="2118" y="16054"/>
                    <a:pt x="2002" y="16054"/>
                  </a:cubicBezTo>
                  <a:lnTo>
                    <a:pt x="1356" y="16054"/>
                  </a:lnTo>
                  <a:cubicBezTo>
                    <a:pt x="1240" y="16054"/>
                    <a:pt x="1147" y="16148"/>
                    <a:pt x="1147" y="16264"/>
                  </a:cubicBezTo>
                  <a:lnTo>
                    <a:pt x="1147" y="16312"/>
                  </a:lnTo>
                  <a:lnTo>
                    <a:pt x="984" y="16312"/>
                  </a:lnTo>
                  <a:lnTo>
                    <a:pt x="984" y="16719"/>
                  </a:lnTo>
                  <a:lnTo>
                    <a:pt x="1147" y="16719"/>
                  </a:lnTo>
                  <a:lnTo>
                    <a:pt x="1147" y="17035"/>
                  </a:lnTo>
                  <a:lnTo>
                    <a:pt x="984" y="17035"/>
                  </a:lnTo>
                  <a:lnTo>
                    <a:pt x="984" y="17441"/>
                  </a:lnTo>
                  <a:lnTo>
                    <a:pt x="1147" y="17441"/>
                  </a:lnTo>
                  <a:lnTo>
                    <a:pt x="1147" y="17756"/>
                  </a:lnTo>
                  <a:lnTo>
                    <a:pt x="984" y="17756"/>
                  </a:lnTo>
                  <a:lnTo>
                    <a:pt x="984" y="18162"/>
                  </a:lnTo>
                  <a:lnTo>
                    <a:pt x="1147" y="18162"/>
                  </a:lnTo>
                  <a:lnTo>
                    <a:pt x="1147" y="18477"/>
                  </a:lnTo>
                  <a:lnTo>
                    <a:pt x="984" y="18477"/>
                  </a:lnTo>
                  <a:lnTo>
                    <a:pt x="984" y="18883"/>
                  </a:lnTo>
                  <a:lnTo>
                    <a:pt x="1147" y="18883"/>
                  </a:lnTo>
                  <a:lnTo>
                    <a:pt x="1147" y="18932"/>
                  </a:lnTo>
                  <a:cubicBezTo>
                    <a:pt x="1147" y="19048"/>
                    <a:pt x="1240" y="19142"/>
                    <a:pt x="1356" y="19142"/>
                  </a:cubicBezTo>
                  <a:lnTo>
                    <a:pt x="2002" y="19142"/>
                  </a:lnTo>
                  <a:cubicBezTo>
                    <a:pt x="2118" y="19142"/>
                    <a:pt x="2212" y="19048"/>
                    <a:pt x="2212" y="18932"/>
                  </a:cubicBezTo>
                  <a:lnTo>
                    <a:pt x="2212" y="18883"/>
                  </a:lnTo>
                  <a:lnTo>
                    <a:pt x="2373" y="18883"/>
                  </a:lnTo>
                  <a:lnTo>
                    <a:pt x="2373" y="18746"/>
                  </a:lnTo>
                  <a:lnTo>
                    <a:pt x="2867" y="18746"/>
                  </a:lnTo>
                  <a:cubicBezTo>
                    <a:pt x="2873" y="18765"/>
                    <a:pt x="2883" y="18784"/>
                    <a:pt x="2894" y="18801"/>
                  </a:cubicBezTo>
                  <a:cubicBezTo>
                    <a:pt x="2940" y="18866"/>
                    <a:pt x="3013" y="18908"/>
                    <a:pt x="3098" y="18908"/>
                  </a:cubicBezTo>
                  <a:lnTo>
                    <a:pt x="4807" y="18908"/>
                  </a:lnTo>
                  <a:cubicBezTo>
                    <a:pt x="4804" y="18912"/>
                    <a:pt x="4801" y="18915"/>
                    <a:pt x="4798" y="18918"/>
                  </a:cubicBezTo>
                  <a:cubicBezTo>
                    <a:pt x="4782" y="18947"/>
                    <a:pt x="4778" y="18986"/>
                    <a:pt x="4788" y="19023"/>
                  </a:cubicBezTo>
                  <a:lnTo>
                    <a:pt x="4807" y="19092"/>
                  </a:lnTo>
                  <a:cubicBezTo>
                    <a:pt x="4780" y="19102"/>
                    <a:pt x="4753" y="19113"/>
                    <a:pt x="4725" y="19127"/>
                  </a:cubicBezTo>
                  <a:lnTo>
                    <a:pt x="4690" y="19064"/>
                  </a:lnTo>
                  <a:cubicBezTo>
                    <a:pt x="4665" y="19021"/>
                    <a:pt x="4622" y="18994"/>
                    <a:pt x="4585" y="18994"/>
                  </a:cubicBezTo>
                  <a:cubicBezTo>
                    <a:pt x="4574" y="18994"/>
                    <a:pt x="4563" y="18997"/>
                    <a:pt x="4553" y="19003"/>
                  </a:cubicBezTo>
                  <a:cubicBezTo>
                    <a:pt x="4535" y="19012"/>
                    <a:pt x="4525" y="19028"/>
                    <a:pt x="4518" y="19049"/>
                  </a:cubicBezTo>
                  <a:cubicBezTo>
                    <a:pt x="4511" y="19081"/>
                    <a:pt x="4517" y="19119"/>
                    <a:pt x="4535" y="19153"/>
                  </a:cubicBezTo>
                  <a:lnTo>
                    <a:pt x="4571" y="19216"/>
                  </a:lnTo>
                  <a:cubicBezTo>
                    <a:pt x="4549" y="19231"/>
                    <a:pt x="4525" y="19249"/>
                    <a:pt x="4501" y="19270"/>
                  </a:cubicBezTo>
                  <a:lnTo>
                    <a:pt x="4450" y="19219"/>
                  </a:lnTo>
                  <a:cubicBezTo>
                    <a:pt x="4422" y="19191"/>
                    <a:pt x="4385" y="19177"/>
                    <a:pt x="4354" y="19177"/>
                  </a:cubicBezTo>
                  <a:cubicBezTo>
                    <a:pt x="4333" y="19177"/>
                    <a:pt x="4314" y="19183"/>
                    <a:pt x="4301" y="19196"/>
                  </a:cubicBezTo>
                  <a:cubicBezTo>
                    <a:pt x="4265" y="19231"/>
                    <a:pt x="4276" y="19296"/>
                    <a:pt x="4324" y="19344"/>
                  </a:cubicBezTo>
                  <a:lnTo>
                    <a:pt x="4376" y="19396"/>
                  </a:lnTo>
                  <a:cubicBezTo>
                    <a:pt x="4355" y="19419"/>
                    <a:pt x="4338" y="19443"/>
                    <a:pt x="4321" y="19466"/>
                  </a:cubicBezTo>
                  <a:lnTo>
                    <a:pt x="4259" y="19430"/>
                  </a:lnTo>
                  <a:cubicBezTo>
                    <a:pt x="4235" y="19416"/>
                    <a:pt x="4209" y="19410"/>
                    <a:pt x="4185" y="19410"/>
                  </a:cubicBezTo>
                  <a:cubicBezTo>
                    <a:pt x="4152" y="19410"/>
                    <a:pt x="4123" y="19422"/>
                    <a:pt x="4110" y="19446"/>
                  </a:cubicBezTo>
                  <a:cubicBezTo>
                    <a:pt x="4101" y="19463"/>
                    <a:pt x="4098" y="19481"/>
                    <a:pt x="4103" y="19502"/>
                  </a:cubicBezTo>
                  <a:cubicBezTo>
                    <a:pt x="4111" y="19533"/>
                    <a:pt x="4137" y="19564"/>
                    <a:pt x="4170" y="19583"/>
                  </a:cubicBezTo>
                  <a:lnTo>
                    <a:pt x="4234" y="19618"/>
                  </a:lnTo>
                  <a:cubicBezTo>
                    <a:pt x="4221" y="19646"/>
                    <a:pt x="4210" y="19672"/>
                    <a:pt x="4200" y="19701"/>
                  </a:cubicBezTo>
                  <a:lnTo>
                    <a:pt x="4129" y="19682"/>
                  </a:lnTo>
                  <a:cubicBezTo>
                    <a:pt x="4116" y="19678"/>
                    <a:pt x="4102" y="19677"/>
                    <a:pt x="4089" y="19677"/>
                  </a:cubicBezTo>
                  <a:cubicBezTo>
                    <a:pt x="4041" y="19677"/>
                    <a:pt x="3999" y="19700"/>
                    <a:pt x="3990" y="19736"/>
                  </a:cubicBezTo>
                  <a:cubicBezTo>
                    <a:pt x="3976" y="19783"/>
                    <a:pt x="4018" y="19835"/>
                    <a:pt x="4085" y="19854"/>
                  </a:cubicBezTo>
                  <a:lnTo>
                    <a:pt x="4154" y="19872"/>
                  </a:lnTo>
                  <a:cubicBezTo>
                    <a:pt x="4150" y="19899"/>
                    <a:pt x="4147" y="19929"/>
                    <a:pt x="4144" y="19960"/>
                  </a:cubicBezTo>
                  <a:lnTo>
                    <a:pt x="4071" y="19960"/>
                  </a:lnTo>
                  <a:cubicBezTo>
                    <a:pt x="4003" y="19960"/>
                    <a:pt x="3950" y="19999"/>
                    <a:pt x="3950" y="20049"/>
                  </a:cubicBezTo>
                  <a:cubicBezTo>
                    <a:pt x="3950" y="20098"/>
                    <a:pt x="4005" y="20137"/>
                    <a:pt x="4071" y="20137"/>
                  </a:cubicBezTo>
                  <a:lnTo>
                    <a:pt x="4144" y="20137"/>
                  </a:lnTo>
                  <a:cubicBezTo>
                    <a:pt x="4147" y="20169"/>
                    <a:pt x="4150" y="20197"/>
                    <a:pt x="4154" y="20225"/>
                  </a:cubicBezTo>
                  <a:lnTo>
                    <a:pt x="4085" y="20244"/>
                  </a:lnTo>
                  <a:cubicBezTo>
                    <a:pt x="4048" y="20254"/>
                    <a:pt x="4015" y="20277"/>
                    <a:pt x="3999" y="20303"/>
                  </a:cubicBezTo>
                  <a:cubicBezTo>
                    <a:pt x="3989" y="20322"/>
                    <a:pt x="3985" y="20341"/>
                    <a:pt x="3990" y="20360"/>
                  </a:cubicBezTo>
                  <a:cubicBezTo>
                    <a:pt x="4000" y="20396"/>
                    <a:pt x="4041" y="20419"/>
                    <a:pt x="4090" y="20419"/>
                  </a:cubicBezTo>
                  <a:cubicBezTo>
                    <a:pt x="4103" y="20419"/>
                    <a:pt x="4117" y="20417"/>
                    <a:pt x="4131" y="20414"/>
                  </a:cubicBezTo>
                  <a:lnTo>
                    <a:pt x="4201" y="20396"/>
                  </a:lnTo>
                  <a:cubicBezTo>
                    <a:pt x="4210" y="20423"/>
                    <a:pt x="4222" y="20449"/>
                    <a:pt x="4235" y="20477"/>
                  </a:cubicBezTo>
                  <a:lnTo>
                    <a:pt x="4171" y="20513"/>
                  </a:lnTo>
                  <a:cubicBezTo>
                    <a:pt x="4138" y="20533"/>
                    <a:pt x="4112" y="20562"/>
                    <a:pt x="4105" y="20593"/>
                  </a:cubicBezTo>
                  <a:cubicBezTo>
                    <a:pt x="4100" y="20614"/>
                    <a:pt x="4101" y="20634"/>
                    <a:pt x="4111" y="20650"/>
                  </a:cubicBezTo>
                  <a:cubicBezTo>
                    <a:pt x="4125" y="20674"/>
                    <a:pt x="4153" y="20686"/>
                    <a:pt x="4186" y="20686"/>
                  </a:cubicBezTo>
                  <a:cubicBezTo>
                    <a:pt x="4210" y="20686"/>
                    <a:pt x="4237" y="20680"/>
                    <a:pt x="4260" y="20666"/>
                  </a:cubicBezTo>
                  <a:lnTo>
                    <a:pt x="4322" y="20630"/>
                  </a:lnTo>
                  <a:cubicBezTo>
                    <a:pt x="4338" y="20654"/>
                    <a:pt x="4356" y="20676"/>
                    <a:pt x="4377" y="20699"/>
                  </a:cubicBezTo>
                  <a:lnTo>
                    <a:pt x="4326" y="20751"/>
                  </a:lnTo>
                  <a:cubicBezTo>
                    <a:pt x="4298" y="20779"/>
                    <a:pt x="4282" y="20814"/>
                    <a:pt x="4282" y="20846"/>
                  </a:cubicBezTo>
                  <a:cubicBezTo>
                    <a:pt x="4282" y="20867"/>
                    <a:pt x="4289" y="20886"/>
                    <a:pt x="4303" y="20899"/>
                  </a:cubicBezTo>
                  <a:cubicBezTo>
                    <a:pt x="4317" y="20912"/>
                    <a:pt x="4336" y="20918"/>
                    <a:pt x="4356" y="20918"/>
                  </a:cubicBezTo>
                  <a:cubicBezTo>
                    <a:pt x="4388" y="20918"/>
                    <a:pt x="4425" y="20903"/>
                    <a:pt x="4453" y="20876"/>
                  </a:cubicBezTo>
                  <a:lnTo>
                    <a:pt x="4504" y="20824"/>
                  </a:lnTo>
                  <a:cubicBezTo>
                    <a:pt x="4529" y="20845"/>
                    <a:pt x="4551" y="20862"/>
                    <a:pt x="4574" y="20879"/>
                  </a:cubicBezTo>
                  <a:lnTo>
                    <a:pt x="4538" y="20941"/>
                  </a:lnTo>
                  <a:cubicBezTo>
                    <a:pt x="4518" y="20974"/>
                    <a:pt x="4512" y="21014"/>
                    <a:pt x="4519" y="21044"/>
                  </a:cubicBezTo>
                  <a:cubicBezTo>
                    <a:pt x="4525" y="21065"/>
                    <a:pt x="4537" y="21081"/>
                    <a:pt x="4554" y="21090"/>
                  </a:cubicBezTo>
                  <a:cubicBezTo>
                    <a:pt x="4565" y="21096"/>
                    <a:pt x="4576" y="21099"/>
                    <a:pt x="4589" y="21099"/>
                  </a:cubicBezTo>
                  <a:cubicBezTo>
                    <a:pt x="4626" y="21099"/>
                    <a:pt x="4667" y="21072"/>
                    <a:pt x="4691" y="21030"/>
                  </a:cubicBezTo>
                  <a:lnTo>
                    <a:pt x="4727" y="20967"/>
                  </a:lnTo>
                  <a:cubicBezTo>
                    <a:pt x="4755" y="20981"/>
                    <a:pt x="4782" y="20992"/>
                    <a:pt x="4808" y="21002"/>
                  </a:cubicBezTo>
                  <a:lnTo>
                    <a:pt x="4790" y="21072"/>
                  </a:lnTo>
                  <a:cubicBezTo>
                    <a:pt x="4780" y="21109"/>
                    <a:pt x="4783" y="21148"/>
                    <a:pt x="4799" y="21176"/>
                  </a:cubicBezTo>
                  <a:cubicBezTo>
                    <a:pt x="4809" y="21194"/>
                    <a:pt x="4825" y="21208"/>
                    <a:pt x="4844" y="21211"/>
                  </a:cubicBezTo>
                  <a:cubicBezTo>
                    <a:pt x="4849" y="21212"/>
                    <a:pt x="4854" y="21213"/>
                    <a:pt x="4860" y="21213"/>
                  </a:cubicBezTo>
                  <a:cubicBezTo>
                    <a:pt x="4887" y="21213"/>
                    <a:pt x="4915" y="21195"/>
                    <a:pt x="4935" y="21168"/>
                  </a:cubicBezTo>
                  <a:lnTo>
                    <a:pt x="4935" y="21168"/>
                  </a:lnTo>
                  <a:cubicBezTo>
                    <a:pt x="4933" y="21213"/>
                    <a:pt x="4929" y="21257"/>
                    <a:pt x="4929" y="21303"/>
                  </a:cubicBezTo>
                  <a:cubicBezTo>
                    <a:pt x="4929" y="21946"/>
                    <a:pt x="5240" y="22516"/>
                    <a:pt x="5718" y="22875"/>
                  </a:cubicBezTo>
                  <a:lnTo>
                    <a:pt x="5718" y="23538"/>
                  </a:lnTo>
                  <a:lnTo>
                    <a:pt x="5594" y="23538"/>
                  </a:lnTo>
                  <a:cubicBezTo>
                    <a:pt x="5583" y="23538"/>
                    <a:pt x="5573" y="23539"/>
                    <a:pt x="5562" y="23540"/>
                  </a:cubicBezTo>
                  <a:cubicBezTo>
                    <a:pt x="5558" y="23541"/>
                    <a:pt x="5555" y="23544"/>
                    <a:pt x="5551" y="23544"/>
                  </a:cubicBezTo>
                  <a:cubicBezTo>
                    <a:pt x="5544" y="23545"/>
                    <a:pt x="5539" y="23546"/>
                    <a:pt x="5534" y="23549"/>
                  </a:cubicBezTo>
                  <a:cubicBezTo>
                    <a:pt x="5529" y="23550"/>
                    <a:pt x="5524" y="23552"/>
                    <a:pt x="5520" y="23555"/>
                  </a:cubicBezTo>
                  <a:cubicBezTo>
                    <a:pt x="5515" y="23557"/>
                    <a:pt x="5511" y="23560"/>
                    <a:pt x="5507" y="23563"/>
                  </a:cubicBezTo>
                  <a:cubicBezTo>
                    <a:pt x="5503" y="23566"/>
                    <a:pt x="5498" y="23568"/>
                    <a:pt x="5494" y="23572"/>
                  </a:cubicBezTo>
                  <a:cubicBezTo>
                    <a:pt x="5490" y="23575"/>
                    <a:pt x="5486" y="23578"/>
                    <a:pt x="5482" y="23582"/>
                  </a:cubicBezTo>
                  <a:cubicBezTo>
                    <a:pt x="5478" y="23586"/>
                    <a:pt x="5474" y="23588"/>
                    <a:pt x="5471" y="23593"/>
                  </a:cubicBezTo>
                  <a:cubicBezTo>
                    <a:pt x="5467" y="23597"/>
                    <a:pt x="5463" y="23602"/>
                    <a:pt x="5461" y="23604"/>
                  </a:cubicBezTo>
                  <a:cubicBezTo>
                    <a:pt x="5457" y="23608"/>
                    <a:pt x="5455" y="23613"/>
                    <a:pt x="5452" y="23617"/>
                  </a:cubicBezTo>
                  <a:cubicBezTo>
                    <a:pt x="5449" y="23621"/>
                    <a:pt x="5447" y="23625"/>
                    <a:pt x="5445" y="23629"/>
                  </a:cubicBezTo>
                  <a:lnTo>
                    <a:pt x="5437" y="23645"/>
                  </a:lnTo>
                  <a:cubicBezTo>
                    <a:pt x="5436" y="23649"/>
                    <a:pt x="5435" y="23652"/>
                    <a:pt x="5434" y="23658"/>
                  </a:cubicBezTo>
                  <a:cubicBezTo>
                    <a:pt x="5432" y="23661"/>
                    <a:pt x="5432" y="23665"/>
                    <a:pt x="5430" y="23667"/>
                  </a:cubicBezTo>
                  <a:cubicBezTo>
                    <a:pt x="5429" y="23670"/>
                    <a:pt x="5429" y="23672"/>
                    <a:pt x="5428" y="23675"/>
                  </a:cubicBezTo>
                  <a:lnTo>
                    <a:pt x="5428" y="23676"/>
                  </a:lnTo>
                  <a:lnTo>
                    <a:pt x="5423" y="23703"/>
                  </a:lnTo>
                  <a:lnTo>
                    <a:pt x="5425" y="23703"/>
                  </a:lnTo>
                  <a:lnTo>
                    <a:pt x="5425" y="23709"/>
                  </a:lnTo>
                  <a:lnTo>
                    <a:pt x="5425" y="23888"/>
                  </a:lnTo>
                  <a:lnTo>
                    <a:pt x="5598" y="23888"/>
                  </a:lnTo>
                  <a:lnTo>
                    <a:pt x="5598" y="23976"/>
                  </a:lnTo>
                  <a:lnTo>
                    <a:pt x="5425" y="23976"/>
                  </a:lnTo>
                  <a:lnTo>
                    <a:pt x="5425" y="24073"/>
                  </a:lnTo>
                  <a:lnTo>
                    <a:pt x="5425" y="24155"/>
                  </a:lnTo>
                  <a:lnTo>
                    <a:pt x="5425" y="24162"/>
                  </a:lnTo>
                  <a:lnTo>
                    <a:pt x="5423" y="24162"/>
                  </a:lnTo>
                  <a:lnTo>
                    <a:pt x="5428" y="24188"/>
                  </a:lnTo>
                  <a:lnTo>
                    <a:pt x="5428" y="24189"/>
                  </a:lnTo>
                  <a:lnTo>
                    <a:pt x="5432" y="24201"/>
                  </a:lnTo>
                  <a:cubicBezTo>
                    <a:pt x="5434" y="24206"/>
                    <a:pt x="5435" y="24213"/>
                    <a:pt x="5437" y="24219"/>
                  </a:cubicBezTo>
                  <a:cubicBezTo>
                    <a:pt x="5439" y="24222"/>
                    <a:pt x="5441" y="24226"/>
                    <a:pt x="5444" y="24231"/>
                  </a:cubicBezTo>
                  <a:cubicBezTo>
                    <a:pt x="5446" y="24236"/>
                    <a:pt x="5449" y="24242"/>
                    <a:pt x="5452" y="24246"/>
                  </a:cubicBezTo>
                  <a:lnTo>
                    <a:pt x="5460" y="24258"/>
                  </a:lnTo>
                  <a:cubicBezTo>
                    <a:pt x="5463" y="24262"/>
                    <a:pt x="5466" y="24267"/>
                    <a:pt x="5471" y="24271"/>
                  </a:cubicBezTo>
                  <a:cubicBezTo>
                    <a:pt x="5473" y="24274"/>
                    <a:pt x="5477" y="24278"/>
                    <a:pt x="5481" y="24282"/>
                  </a:cubicBezTo>
                  <a:cubicBezTo>
                    <a:pt x="5484" y="24285"/>
                    <a:pt x="5488" y="24288"/>
                    <a:pt x="5494" y="24292"/>
                  </a:cubicBezTo>
                  <a:lnTo>
                    <a:pt x="5505" y="24300"/>
                  </a:lnTo>
                  <a:cubicBezTo>
                    <a:pt x="5511" y="24303"/>
                    <a:pt x="5515" y="24305"/>
                    <a:pt x="5520" y="24308"/>
                  </a:cubicBezTo>
                  <a:cubicBezTo>
                    <a:pt x="5524" y="24310"/>
                    <a:pt x="5529" y="24311"/>
                    <a:pt x="5534" y="24313"/>
                  </a:cubicBezTo>
                  <a:cubicBezTo>
                    <a:pt x="5540" y="24316"/>
                    <a:pt x="5545" y="24317"/>
                    <a:pt x="5552" y="24319"/>
                  </a:cubicBezTo>
                  <a:cubicBezTo>
                    <a:pt x="5556" y="24320"/>
                    <a:pt x="5560" y="24321"/>
                    <a:pt x="5563" y="24321"/>
                  </a:cubicBezTo>
                  <a:cubicBezTo>
                    <a:pt x="5574" y="24324"/>
                    <a:pt x="5584" y="24324"/>
                    <a:pt x="5595" y="24324"/>
                  </a:cubicBezTo>
                  <a:lnTo>
                    <a:pt x="5719" y="24324"/>
                  </a:lnTo>
                  <a:lnTo>
                    <a:pt x="5719" y="24910"/>
                  </a:lnTo>
                  <a:cubicBezTo>
                    <a:pt x="5719" y="26120"/>
                    <a:pt x="6704" y="27104"/>
                    <a:pt x="7913" y="27104"/>
                  </a:cubicBezTo>
                  <a:lnTo>
                    <a:pt x="8289" y="27104"/>
                  </a:lnTo>
                  <a:lnTo>
                    <a:pt x="8289" y="27235"/>
                  </a:lnTo>
                  <a:cubicBezTo>
                    <a:pt x="8289" y="27245"/>
                    <a:pt x="8292" y="27256"/>
                    <a:pt x="8293" y="27266"/>
                  </a:cubicBezTo>
                  <a:cubicBezTo>
                    <a:pt x="8294" y="27269"/>
                    <a:pt x="8295" y="27274"/>
                    <a:pt x="8295" y="27278"/>
                  </a:cubicBezTo>
                  <a:cubicBezTo>
                    <a:pt x="8297" y="27284"/>
                    <a:pt x="8298" y="27289"/>
                    <a:pt x="8300" y="27295"/>
                  </a:cubicBezTo>
                  <a:cubicBezTo>
                    <a:pt x="8302" y="27300"/>
                    <a:pt x="8304" y="27304"/>
                    <a:pt x="8307" y="27308"/>
                  </a:cubicBezTo>
                  <a:cubicBezTo>
                    <a:pt x="8309" y="27314"/>
                    <a:pt x="8313" y="27317"/>
                    <a:pt x="8315" y="27321"/>
                  </a:cubicBezTo>
                  <a:cubicBezTo>
                    <a:pt x="8318" y="27325"/>
                    <a:pt x="8320" y="27331"/>
                    <a:pt x="8324" y="27335"/>
                  </a:cubicBezTo>
                  <a:cubicBezTo>
                    <a:pt x="8326" y="27338"/>
                    <a:pt x="8331" y="27342"/>
                    <a:pt x="8334" y="27346"/>
                  </a:cubicBezTo>
                  <a:cubicBezTo>
                    <a:pt x="8337" y="27351"/>
                    <a:pt x="8340" y="27354"/>
                    <a:pt x="8344" y="27358"/>
                  </a:cubicBezTo>
                  <a:cubicBezTo>
                    <a:pt x="8347" y="27362"/>
                    <a:pt x="8352" y="27364"/>
                    <a:pt x="8356" y="27367"/>
                  </a:cubicBezTo>
                  <a:cubicBezTo>
                    <a:pt x="8360" y="27370"/>
                    <a:pt x="8363" y="27374"/>
                    <a:pt x="8369" y="27377"/>
                  </a:cubicBezTo>
                  <a:cubicBezTo>
                    <a:pt x="8373" y="27379"/>
                    <a:pt x="8378" y="27382"/>
                    <a:pt x="8382" y="27383"/>
                  </a:cubicBezTo>
                  <a:cubicBezTo>
                    <a:pt x="8384" y="27384"/>
                    <a:pt x="8387" y="27385"/>
                    <a:pt x="8389" y="27388"/>
                  </a:cubicBezTo>
                  <a:lnTo>
                    <a:pt x="8397" y="27391"/>
                  </a:lnTo>
                  <a:cubicBezTo>
                    <a:pt x="8402" y="27393"/>
                    <a:pt x="8405" y="27394"/>
                    <a:pt x="8411" y="27395"/>
                  </a:cubicBezTo>
                  <a:cubicBezTo>
                    <a:pt x="8416" y="27396"/>
                    <a:pt x="8421" y="27399"/>
                    <a:pt x="8427" y="27399"/>
                  </a:cubicBezTo>
                  <a:lnTo>
                    <a:pt x="8429" y="27399"/>
                  </a:lnTo>
                  <a:lnTo>
                    <a:pt x="8455" y="27404"/>
                  </a:lnTo>
                  <a:lnTo>
                    <a:pt x="8455" y="27401"/>
                  </a:lnTo>
                  <a:lnTo>
                    <a:pt x="8641" y="27401"/>
                  </a:lnTo>
                  <a:lnTo>
                    <a:pt x="8641" y="27229"/>
                  </a:lnTo>
                  <a:lnTo>
                    <a:pt x="8727" y="27229"/>
                  </a:lnTo>
                  <a:lnTo>
                    <a:pt x="8727" y="27401"/>
                  </a:lnTo>
                  <a:lnTo>
                    <a:pt x="8914" y="27401"/>
                  </a:lnTo>
                  <a:lnTo>
                    <a:pt x="8914" y="27404"/>
                  </a:lnTo>
                  <a:lnTo>
                    <a:pt x="8940" y="27399"/>
                  </a:lnTo>
                  <a:lnTo>
                    <a:pt x="8941" y="27399"/>
                  </a:lnTo>
                  <a:lnTo>
                    <a:pt x="8957" y="27395"/>
                  </a:lnTo>
                  <a:cubicBezTo>
                    <a:pt x="8962" y="27394"/>
                    <a:pt x="8966" y="27393"/>
                    <a:pt x="8972" y="27391"/>
                  </a:cubicBezTo>
                  <a:cubicBezTo>
                    <a:pt x="8977" y="27389"/>
                    <a:pt x="8981" y="27385"/>
                    <a:pt x="8986" y="27383"/>
                  </a:cubicBezTo>
                  <a:cubicBezTo>
                    <a:pt x="8990" y="27380"/>
                    <a:pt x="8995" y="27379"/>
                    <a:pt x="8999" y="27377"/>
                  </a:cubicBezTo>
                  <a:cubicBezTo>
                    <a:pt x="9003" y="27374"/>
                    <a:pt x="9009" y="27370"/>
                    <a:pt x="9013" y="27367"/>
                  </a:cubicBezTo>
                  <a:cubicBezTo>
                    <a:pt x="9016" y="27364"/>
                    <a:pt x="9020" y="27361"/>
                    <a:pt x="9022" y="27358"/>
                  </a:cubicBezTo>
                  <a:lnTo>
                    <a:pt x="9035" y="27346"/>
                  </a:lnTo>
                  <a:cubicBezTo>
                    <a:pt x="9037" y="27342"/>
                    <a:pt x="9041" y="27338"/>
                    <a:pt x="9043" y="27335"/>
                  </a:cubicBezTo>
                  <a:cubicBezTo>
                    <a:pt x="9047" y="27331"/>
                    <a:pt x="9051" y="27326"/>
                    <a:pt x="9053" y="27321"/>
                  </a:cubicBezTo>
                  <a:cubicBezTo>
                    <a:pt x="9056" y="27317"/>
                    <a:pt x="9058" y="27312"/>
                    <a:pt x="9061" y="27308"/>
                  </a:cubicBezTo>
                  <a:cubicBezTo>
                    <a:pt x="9063" y="27304"/>
                    <a:pt x="9066" y="27299"/>
                    <a:pt x="9068" y="27295"/>
                  </a:cubicBezTo>
                  <a:cubicBezTo>
                    <a:pt x="9071" y="27289"/>
                    <a:pt x="9072" y="27283"/>
                    <a:pt x="9073" y="27278"/>
                  </a:cubicBezTo>
                  <a:cubicBezTo>
                    <a:pt x="9074" y="27274"/>
                    <a:pt x="9076" y="27269"/>
                    <a:pt x="9076" y="27266"/>
                  </a:cubicBezTo>
                  <a:cubicBezTo>
                    <a:pt x="9078" y="27256"/>
                    <a:pt x="9078" y="27245"/>
                    <a:pt x="9078" y="27235"/>
                  </a:cubicBezTo>
                  <a:lnTo>
                    <a:pt x="9078" y="27104"/>
                  </a:lnTo>
                  <a:lnTo>
                    <a:pt x="9812" y="27104"/>
                  </a:lnTo>
                  <a:lnTo>
                    <a:pt x="9812" y="27235"/>
                  </a:lnTo>
                  <a:cubicBezTo>
                    <a:pt x="9812" y="27245"/>
                    <a:pt x="9814" y="27256"/>
                    <a:pt x="9815" y="27266"/>
                  </a:cubicBezTo>
                  <a:cubicBezTo>
                    <a:pt x="9816" y="27269"/>
                    <a:pt x="9817" y="27274"/>
                    <a:pt x="9817" y="27278"/>
                  </a:cubicBezTo>
                  <a:cubicBezTo>
                    <a:pt x="9820" y="27284"/>
                    <a:pt x="9821" y="27289"/>
                    <a:pt x="9823" y="27296"/>
                  </a:cubicBezTo>
                  <a:cubicBezTo>
                    <a:pt x="9825" y="27300"/>
                    <a:pt x="9827" y="27305"/>
                    <a:pt x="9830" y="27309"/>
                  </a:cubicBezTo>
                  <a:cubicBezTo>
                    <a:pt x="9832" y="27315"/>
                    <a:pt x="9835" y="27319"/>
                    <a:pt x="9838" y="27324"/>
                  </a:cubicBezTo>
                  <a:cubicBezTo>
                    <a:pt x="9841" y="27327"/>
                    <a:pt x="9843" y="27332"/>
                    <a:pt x="9847" y="27337"/>
                  </a:cubicBezTo>
                  <a:cubicBezTo>
                    <a:pt x="9849" y="27341"/>
                    <a:pt x="9853" y="27345"/>
                    <a:pt x="9857" y="27349"/>
                  </a:cubicBezTo>
                  <a:cubicBezTo>
                    <a:pt x="9860" y="27353"/>
                    <a:pt x="9863" y="27357"/>
                    <a:pt x="9867" y="27359"/>
                  </a:cubicBezTo>
                  <a:cubicBezTo>
                    <a:pt x="9870" y="27363"/>
                    <a:pt x="9874" y="27366"/>
                    <a:pt x="9879" y="27370"/>
                  </a:cubicBezTo>
                  <a:cubicBezTo>
                    <a:pt x="9883" y="27373"/>
                    <a:pt x="9886" y="27377"/>
                    <a:pt x="9890" y="27379"/>
                  </a:cubicBezTo>
                  <a:cubicBezTo>
                    <a:pt x="9894" y="27382"/>
                    <a:pt x="9900" y="27384"/>
                    <a:pt x="9905" y="27388"/>
                  </a:cubicBezTo>
                  <a:cubicBezTo>
                    <a:pt x="9907" y="27389"/>
                    <a:pt x="9909" y="27390"/>
                    <a:pt x="9911" y="27391"/>
                  </a:cubicBezTo>
                  <a:cubicBezTo>
                    <a:pt x="9915" y="27393"/>
                    <a:pt x="9916" y="27394"/>
                    <a:pt x="9918" y="27394"/>
                  </a:cubicBezTo>
                  <a:cubicBezTo>
                    <a:pt x="9923" y="27396"/>
                    <a:pt x="9928" y="27398"/>
                    <a:pt x="9936" y="27399"/>
                  </a:cubicBezTo>
                  <a:cubicBezTo>
                    <a:pt x="9939" y="27400"/>
                    <a:pt x="9944" y="27401"/>
                    <a:pt x="9948" y="27403"/>
                  </a:cubicBezTo>
                  <a:lnTo>
                    <a:pt x="9949" y="27403"/>
                  </a:lnTo>
                  <a:lnTo>
                    <a:pt x="9976" y="27409"/>
                  </a:lnTo>
                  <a:lnTo>
                    <a:pt x="9976" y="27405"/>
                  </a:lnTo>
                  <a:lnTo>
                    <a:pt x="10162" y="27405"/>
                  </a:lnTo>
                  <a:lnTo>
                    <a:pt x="10162" y="27233"/>
                  </a:lnTo>
                  <a:lnTo>
                    <a:pt x="10249" y="27233"/>
                  </a:lnTo>
                  <a:lnTo>
                    <a:pt x="10249" y="27405"/>
                  </a:lnTo>
                  <a:lnTo>
                    <a:pt x="10434" y="27405"/>
                  </a:lnTo>
                  <a:lnTo>
                    <a:pt x="10434" y="27409"/>
                  </a:lnTo>
                  <a:lnTo>
                    <a:pt x="10461" y="27403"/>
                  </a:lnTo>
                  <a:lnTo>
                    <a:pt x="10463" y="27403"/>
                  </a:lnTo>
                  <a:cubicBezTo>
                    <a:pt x="10466" y="27401"/>
                    <a:pt x="10471" y="27400"/>
                    <a:pt x="10476" y="27399"/>
                  </a:cubicBezTo>
                  <a:cubicBezTo>
                    <a:pt x="10481" y="27398"/>
                    <a:pt x="10487" y="27396"/>
                    <a:pt x="10492" y="27394"/>
                  </a:cubicBezTo>
                  <a:cubicBezTo>
                    <a:pt x="10498" y="27393"/>
                    <a:pt x="10502" y="27390"/>
                    <a:pt x="10506" y="27388"/>
                  </a:cubicBezTo>
                  <a:cubicBezTo>
                    <a:pt x="10511" y="27384"/>
                    <a:pt x="10516" y="27382"/>
                    <a:pt x="10521" y="27379"/>
                  </a:cubicBezTo>
                  <a:cubicBezTo>
                    <a:pt x="10524" y="27377"/>
                    <a:pt x="10528" y="27374"/>
                    <a:pt x="10532" y="27370"/>
                  </a:cubicBezTo>
                  <a:cubicBezTo>
                    <a:pt x="10537" y="27367"/>
                    <a:pt x="10540" y="27363"/>
                    <a:pt x="10544" y="27359"/>
                  </a:cubicBezTo>
                  <a:lnTo>
                    <a:pt x="10555" y="27349"/>
                  </a:lnTo>
                  <a:cubicBezTo>
                    <a:pt x="10559" y="27345"/>
                    <a:pt x="10561" y="27341"/>
                    <a:pt x="10565" y="27337"/>
                  </a:cubicBezTo>
                  <a:cubicBezTo>
                    <a:pt x="10568" y="27333"/>
                    <a:pt x="10570" y="27330"/>
                    <a:pt x="10575" y="27325"/>
                  </a:cubicBezTo>
                  <a:cubicBezTo>
                    <a:pt x="10577" y="27321"/>
                    <a:pt x="10580" y="27316"/>
                    <a:pt x="10582" y="27311"/>
                  </a:cubicBezTo>
                  <a:cubicBezTo>
                    <a:pt x="10585" y="27306"/>
                    <a:pt x="10586" y="27301"/>
                    <a:pt x="10589" y="27298"/>
                  </a:cubicBezTo>
                  <a:cubicBezTo>
                    <a:pt x="10592" y="27293"/>
                    <a:pt x="10593" y="27285"/>
                    <a:pt x="10595" y="27279"/>
                  </a:cubicBezTo>
                  <a:cubicBezTo>
                    <a:pt x="10596" y="27275"/>
                    <a:pt x="10597" y="27272"/>
                    <a:pt x="10597" y="27267"/>
                  </a:cubicBezTo>
                  <a:cubicBezTo>
                    <a:pt x="10600" y="27257"/>
                    <a:pt x="10600" y="27246"/>
                    <a:pt x="10600" y="27236"/>
                  </a:cubicBezTo>
                  <a:lnTo>
                    <a:pt x="10600" y="27105"/>
                  </a:lnTo>
                  <a:lnTo>
                    <a:pt x="11051" y="27105"/>
                  </a:lnTo>
                  <a:cubicBezTo>
                    <a:pt x="12262" y="27105"/>
                    <a:pt x="13245" y="26120"/>
                    <a:pt x="13245" y="24911"/>
                  </a:cubicBezTo>
                  <a:lnTo>
                    <a:pt x="13245" y="24828"/>
                  </a:lnTo>
                  <a:cubicBezTo>
                    <a:pt x="13258" y="24847"/>
                    <a:pt x="13273" y="24865"/>
                    <a:pt x="13291" y="24880"/>
                  </a:cubicBezTo>
                  <a:cubicBezTo>
                    <a:pt x="13317" y="24900"/>
                    <a:pt x="13358" y="24907"/>
                    <a:pt x="13405" y="24917"/>
                  </a:cubicBezTo>
                  <a:cubicBezTo>
                    <a:pt x="13447" y="24925"/>
                    <a:pt x="13490" y="24934"/>
                    <a:pt x="13521" y="24949"/>
                  </a:cubicBezTo>
                  <a:cubicBezTo>
                    <a:pt x="13553" y="24967"/>
                    <a:pt x="13582" y="24999"/>
                    <a:pt x="13613" y="25028"/>
                  </a:cubicBezTo>
                  <a:cubicBezTo>
                    <a:pt x="13646" y="25063"/>
                    <a:pt x="13675" y="25092"/>
                    <a:pt x="13704" y="25102"/>
                  </a:cubicBezTo>
                  <a:cubicBezTo>
                    <a:pt x="13727" y="25111"/>
                    <a:pt x="13750" y="25116"/>
                    <a:pt x="13772" y="25116"/>
                  </a:cubicBezTo>
                  <a:cubicBezTo>
                    <a:pt x="13808" y="25116"/>
                    <a:pt x="13841" y="25104"/>
                    <a:pt x="13869" y="25086"/>
                  </a:cubicBezTo>
                  <a:cubicBezTo>
                    <a:pt x="13888" y="25089"/>
                    <a:pt x="13908" y="25090"/>
                    <a:pt x="13927" y="25094"/>
                  </a:cubicBezTo>
                  <a:cubicBezTo>
                    <a:pt x="13945" y="25097"/>
                    <a:pt x="13964" y="25105"/>
                    <a:pt x="13981" y="25113"/>
                  </a:cubicBezTo>
                  <a:cubicBezTo>
                    <a:pt x="13983" y="25118"/>
                    <a:pt x="13986" y="25123"/>
                    <a:pt x="13988" y="25128"/>
                  </a:cubicBezTo>
                  <a:cubicBezTo>
                    <a:pt x="14019" y="25170"/>
                    <a:pt x="14067" y="25197"/>
                    <a:pt x="14123" y="25205"/>
                  </a:cubicBezTo>
                  <a:lnTo>
                    <a:pt x="14133" y="25205"/>
                  </a:lnTo>
                  <a:cubicBezTo>
                    <a:pt x="14160" y="25205"/>
                    <a:pt x="14196" y="25194"/>
                    <a:pt x="14240" y="25178"/>
                  </a:cubicBezTo>
                  <a:lnTo>
                    <a:pt x="14249" y="25175"/>
                  </a:lnTo>
                  <a:cubicBezTo>
                    <a:pt x="14286" y="25162"/>
                    <a:pt x="14325" y="25148"/>
                    <a:pt x="14360" y="25144"/>
                  </a:cubicBezTo>
                  <a:lnTo>
                    <a:pt x="14368" y="25144"/>
                  </a:lnTo>
                  <a:cubicBezTo>
                    <a:pt x="14400" y="25144"/>
                    <a:pt x="14440" y="25153"/>
                    <a:pt x="14477" y="25160"/>
                  </a:cubicBezTo>
                  <a:cubicBezTo>
                    <a:pt x="14512" y="25169"/>
                    <a:pt x="14546" y="25175"/>
                    <a:pt x="14576" y="25175"/>
                  </a:cubicBezTo>
                  <a:cubicBezTo>
                    <a:pt x="14587" y="25175"/>
                    <a:pt x="14598" y="25174"/>
                    <a:pt x="14605" y="25171"/>
                  </a:cubicBezTo>
                  <a:cubicBezTo>
                    <a:pt x="14662" y="25157"/>
                    <a:pt x="14709" y="25120"/>
                    <a:pt x="14731" y="25070"/>
                  </a:cubicBezTo>
                  <a:cubicBezTo>
                    <a:pt x="14734" y="25064"/>
                    <a:pt x="14735" y="25059"/>
                    <a:pt x="14736" y="25054"/>
                  </a:cubicBezTo>
                  <a:cubicBezTo>
                    <a:pt x="14752" y="25043"/>
                    <a:pt x="14768" y="25033"/>
                    <a:pt x="14788" y="25023"/>
                  </a:cubicBezTo>
                  <a:cubicBezTo>
                    <a:pt x="14806" y="25015"/>
                    <a:pt x="14826" y="25007"/>
                    <a:pt x="14845" y="25002"/>
                  </a:cubicBezTo>
                  <a:cubicBezTo>
                    <a:pt x="14860" y="25007"/>
                    <a:pt x="14877" y="25011"/>
                    <a:pt x="14895" y="25011"/>
                  </a:cubicBezTo>
                  <a:cubicBezTo>
                    <a:pt x="14940" y="25011"/>
                    <a:pt x="14982" y="24995"/>
                    <a:pt x="15017" y="24965"/>
                  </a:cubicBezTo>
                  <a:cubicBezTo>
                    <a:pt x="15046" y="24943"/>
                    <a:pt x="15067" y="24897"/>
                    <a:pt x="15088" y="24848"/>
                  </a:cubicBezTo>
                  <a:cubicBezTo>
                    <a:pt x="15105" y="24811"/>
                    <a:pt x="15121" y="24774"/>
                    <a:pt x="15142" y="24748"/>
                  </a:cubicBezTo>
                  <a:cubicBezTo>
                    <a:pt x="15164" y="24721"/>
                    <a:pt x="15199" y="24695"/>
                    <a:pt x="15232" y="24670"/>
                  </a:cubicBezTo>
                  <a:cubicBezTo>
                    <a:pt x="15273" y="24638"/>
                    <a:pt x="15310" y="24612"/>
                    <a:pt x="15324" y="24582"/>
                  </a:cubicBezTo>
                  <a:cubicBezTo>
                    <a:pt x="15349" y="24532"/>
                    <a:pt x="15353" y="24475"/>
                    <a:pt x="15333" y="24426"/>
                  </a:cubicBezTo>
                  <a:cubicBezTo>
                    <a:pt x="15331" y="24421"/>
                    <a:pt x="15328" y="24417"/>
                    <a:pt x="15326" y="24412"/>
                  </a:cubicBezTo>
                  <a:cubicBezTo>
                    <a:pt x="15328" y="24394"/>
                    <a:pt x="15331" y="24374"/>
                    <a:pt x="15337" y="24356"/>
                  </a:cubicBezTo>
                  <a:cubicBezTo>
                    <a:pt x="15343" y="24337"/>
                    <a:pt x="15353" y="24321"/>
                    <a:pt x="15362" y="24304"/>
                  </a:cubicBezTo>
                  <a:cubicBezTo>
                    <a:pt x="15414" y="24282"/>
                    <a:pt x="15453" y="24232"/>
                    <a:pt x="15465" y="24173"/>
                  </a:cubicBezTo>
                  <a:cubicBezTo>
                    <a:pt x="15472" y="24145"/>
                    <a:pt x="15463" y="24105"/>
                    <a:pt x="15453" y="24061"/>
                  </a:cubicBezTo>
                  <a:cubicBezTo>
                    <a:pt x="15444" y="24021"/>
                    <a:pt x="15433" y="23976"/>
                    <a:pt x="15437" y="23940"/>
                  </a:cubicBezTo>
                  <a:cubicBezTo>
                    <a:pt x="15442" y="23904"/>
                    <a:pt x="15462" y="23861"/>
                    <a:pt x="15479" y="23824"/>
                  </a:cubicBezTo>
                  <a:cubicBezTo>
                    <a:pt x="15498" y="23784"/>
                    <a:pt x="15515" y="23749"/>
                    <a:pt x="15515" y="23720"/>
                  </a:cubicBezTo>
                  <a:cubicBezTo>
                    <a:pt x="15515" y="23668"/>
                    <a:pt x="15496" y="23620"/>
                    <a:pt x="15464" y="23586"/>
                  </a:cubicBezTo>
                  <a:cubicBezTo>
                    <a:pt x="15457" y="23578"/>
                    <a:pt x="15449" y="23573"/>
                    <a:pt x="15443" y="23568"/>
                  </a:cubicBezTo>
                  <a:cubicBezTo>
                    <a:pt x="15437" y="23551"/>
                    <a:pt x="15432" y="23534"/>
                    <a:pt x="15430" y="23514"/>
                  </a:cubicBezTo>
                  <a:cubicBezTo>
                    <a:pt x="15428" y="23494"/>
                    <a:pt x="15430" y="23477"/>
                    <a:pt x="15432" y="23459"/>
                  </a:cubicBezTo>
                  <a:lnTo>
                    <a:pt x="15444" y="23447"/>
                  </a:lnTo>
                  <a:cubicBezTo>
                    <a:pt x="15474" y="23408"/>
                    <a:pt x="15488" y="23357"/>
                    <a:pt x="15481" y="23307"/>
                  </a:cubicBezTo>
                  <a:cubicBezTo>
                    <a:pt x="15477" y="23281"/>
                    <a:pt x="15458" y="23251"/>
                    <a:pt x="15437" y="23218"/>
                  </a:cubicBezTo>
                  <a:cubicBezTo>
                    <a:pt x="15415" y="23182"/>
                    <a:pt x="15390" y="23141"/>
                    <a:pt x="15384" y="23104"/>
                  </a:cubicBezTo>
                  <a:lnTo>
                    <a:pt x="15384" y="23103"/>
                  </a:lnTo>
                  <a:cubicBezTo>
                    <a:pt x="15378" y="23066"/>
                    <a:pt x="15389" y="23019"/>
                    <a:pt x="15398" y="22977"/>
                  </a:cubicBezTo>
                  <a:cubicBezTo>
                    <a:pt x="15407" y="22940"/>
                    <a:pt x="15415" y="22908"/>
                    <a:pt x="15410" y="22882"/>
                  </a:cubicBezTo>
                  <a:cubicBezTo>
                    <a:pt x="15399" y="22824"/>
                    <a:pt x="15362" y="22779"/>
                    <a:pt x="15315" y="22754"/>
                  </a:cubicBezTo>
                  <a:cubicBezTo>
                    <a:pt x="15309" y="22738"/>
                    <a:pt x="15303" y="22722"/>
                    <a:pt x="15299" y="22705"/>
                  </a:cubicBezTo>
                  <a:cubicBezTo>
                    <a:pt x="15296" y="22687"/>
                    <a:pt x="15295" y="22670"/>
                    <a:pt x="15295" y="22654"/>
                  </a:cubicBezTo>
                  <a:cubicBezTo>
                    <a:pt x="15299" y="22648"/>
                    <a:pt x="15304" y="22643"/>
                    <a:pt x="15309" y="22638"/>
                  </a:cubicBezTo>
                  <a:cubicBezTo>
                    <a:pt x="15336" y="22597"/>
                    <a:pt x="15346" y="22548"/>
                    <a:pt x="15336" y="22500"/>
                  </a:cubicBezTo>
                  <a:cubicBezTo>
                    <a:pt x="15331" y="22474"/>
                    <a:pt x="15312" y="22447"/>
                    <a:pt x="15291" y="22415"/>
                  </a:cubicBezTo>
                  <a:cubicBezTo>
                    <a:pt x="15268" y="22379"/>
                    <a:pt x="15240" y="22339"/>
                    <a:pt x="15233" y="22304"/>
                  </a:cubicBezTo>
                  <a:lnTo>
                    <a:pt x="15233" y="22302"/>
                  </a:lnTo>
                  <a:cubicBezTo>
                    <a:pt x="15226" y="22265"/>
                    <a:pt x="15237" y="22220"/>
                    <a:pt x="15246" y="22179"/>
                  </a:cubicBezTo>
                  <a:cubicBezTo>
                    <a:pt x="15254" y="22142"/>
                    <a:pt x="15262" y="22109"/>
                    <a:pt x="15257" y="22085"/>
                  </a:cubicBezTo>
                  <a:cubicBezTo>
                    <a:pt x="15246" y="22028"/>
                    <a:pt x="15210" y="21981"/>
                    <a:pt x="15162" y="21958"/>
                  </a:cubicBezTo>
                  <a:cubicBezTo>
                    <a:pt x="15156" y="21942"/>
                    <a:pt x="15150" y="21926"/>
                    <a:pt x="15147" y="21910"/>
                  </a:cubicBezTo>
                  <a:cubicBezTo>
                    <a:pt x="15145" y="21893"/>
                    <a:pt x="15143" y="21875"/>
                    <a:pt x="15145" y="21858"/>
                  </a:cubicBezTo>
                  <a:cubicBezTo>
                    <a:pt x="15180" y="21819"/>
                    <a:pt x="15198" y="21762"/>
                    <a:pt x="15187" y="21705"/>
                  </a:cubicBezTo>
                  <a:cubicBezTo>
                    <a:pt x="15182" y="21680"/>
                    <a:pt x="15164" y="21654"/>
                    <a:pt x="15143" y="21622"/>
                  </a:cubicBezTo>
                  <a:cubicBezTo>
                    <a:pt x="15120" y="21587"/>
                    <a:pt x="15092" y="21547"/>
                    <a:pt x="15085" y="21510"/>
                  </a:cubicBezTo>
                  <a:cubicBezTo>
                    <a:pt x="15079" y="21473"/>
                    <a:pt x="15090" y="21427"/>
                    <a:pt x="15100" y="21385"/>
                  </a:cubicBezTo>
                  <a:cubicBezTo>
                    <a:pt x="15109" y="21348"/>
                    <a:pt x="15117" y="21316"/>
                    <a:pt x="15111" y="21292"/>
                  </a:cubicBezTo>
                  <a:cubicBezTo>
                    <a:pt x="15101" y="21235"/>
                    <a:pt x="15066" y="21188"/>
                    <a:pt x="15020" y="21162"/>
                  </a:cubicBezTo>
                  <a:cubicBezTo>
                    <a:pt x="15013" y="21147"/>
                    <a:pt x="15008" y="21131"/>
                    <a:pt x="15005" y="21114"/>
                  </a:cubicBezTo>
                  <a:cubicBezTo>
                    <a:pt x="15003" y="21097"/>
                    <a:pt x="15003" y="21079"/>
                    <a:pt x="15003" y="21062"/>
                  </a:cubicBezTo>
                  <a:cubicBezTo>
                    <a:pt x="15038" y="21023"/>
                    <a:pt x="15057" y="20967"/>
                    <a:pt x="15047" y="20910"/>
                  </a:cubicBezTo>
                  <a:cubicBezTo>
                    <a:pt x="15043" y="20886"/>
                    <a:pt x="15026" y="20860"/>
                    <a:pt x="15005" y="20826"/>
                  </a:cubicBezTo>
                  <a:cubicBezTo>
                    <a:pt x="14989" y="20803"/>
                    <a:pt x="14973" y="20776"/>
                    <a:pt x="14963" y="20751"/>
                  </a:cubicBezTo>
                  <a:cubicBezTo>
                    <a:pt x="14957" y="20738"/>
                    <a:pt x="14952" y="20726"/>
                    <a:pt x="14951" y="20713"/>
                  </a:cubicBezTo>
                  <a:cubicBezTo>
                    <a:pt x="14946" y="20683"/>
                    <a:pt x="14953" y="20646"/>
                    <a:pt x="14963" y="20610"/>
                  </a:cubicBezTo>
                  <a:cubicBezTo>
                    <a:pt x="14964" y="20602"/>
                    <a:pt x="14967" y="20596"/>
                    <a:pt x="14968" y="20588"/>
                  </a:cubicBezTo>
                  <a:cubicBezTo>
                    <a:pt x="14978" y="20552"/>
                    <a:pt x="14987" y="20520"/>
                    <a:pt x="14983" y="20496"/>
                  </a:cubicBezTo>
                  <a:cubicBezTo>
                    <a:pt x="14980" y="20475"/>
                    <a:pt x="14972" y="20454"/>
                    <a:pt x="14962" y="20435"/>
                  </a:cubicBezTo>
                  <a:cubicBezTo>
                    <a:pt x="14946" y="20404"/>
                    <a:pt x="14922" y="20381"/>
                    <a:pt x="14893" y="20364"/>
                  </a:cubicBezTo>
                  <a:cubicBezTo>
                    <a:pt x="14887" y="20348"/>
                    <a:pt x="14883" y="20330"/>
                    <a:pt x="14879" y="20315"/>
                  </a:cubicBezTo>
                  <a:cubicBezTo>
                    <a:pt x="14877" y="20298"/>
                    <a:pt x="14877" y="20281"/>
                    <a:pt x="14878" y="20264"/>
                  </a:cubicBezTo>
                  <a:cubicBezTo>
                    <a:pt x="14915" y="20225"/>
                    <a:pt x="14936" y="20171"/>
                    <a:pt x="14928" y="20113"/>
                  </a:cubicBezTo>
                  <a:cubicBezTo>
                    <a:pt x="14926" y="20088"/>
                    <a:pt x="14909" y="20060"/>
                    <a:pt x="14889" y="20029"/>
                  </a:cubicBezTo>
                  <a:cubicBezTo>
                    <a:pt x="14867" y="19992"/>
                    <a:pt x="14843" y="19951"/>
                    <a:pt x="14837" y="19914"/>
                  </a:cubicBezTo>
                  <a:cubicBezTo>
                    <a:pt x="14834" y="19877"/>
                    <a:pt x="14847" y="19832"/>
                    <a:pt x="14860" y="19790"/>
                  </a:cubicBezTo>
                  <a:cubicBezTo>
                    <a:pt x="14870" y="19755"/>
                    <a:pt x="14882" y="19723"/>
                    <a:pt x="14878" y="19700"/>
                  </a:cubicBezTo>
                  <a:cubicBezTo>
                    <a:pt x="14872" y="19642"/>
                    <a:pt x="14840" y="19594"/>
                    <a:pt x="14795" y="19565"/>
                  </a:cubicBezTo>
                  <a:cubicBezTo>
                    <a:pt x="14790" y="19549"/>
                    <a:pt x="14787" y="19532"/>
                    <a:pt x="14785" y="19515"/>
                  </a:cubicBezTo>
                  <a:cubicBezTo>
                    <a:pt x="14783" y="19497"/>
                    <a:pt x="14783" y="19480"/>
                    <a:pt x="14787" y="19463"/>
                  </a:cubicBezTo>
                  <a:cubicBezTo>
                    <a:pt x="14825" y="19427"/>
                    <a:pt x="14847" y="19374"/>
                    <a:pt x="14843" y="19316"/>
                  </a:cubicBezTo>
                  <a:cubicBezTo>
                    <a:pt x="14840" y="19291"/>
                    <a:pt x="14826" y="19263"/>
                    <a:pt x="14808" y="19230"/>
                  </a:cubicBezTo>
                  <a:cubicBezTo>
                    <a:pt x="14788" y="19193"/>
                    <a:pt x="14763" y="19149"/>
                    <a:pt x="14761" y="19112"/>
                  </a:cubicBezTo>
                  <a:cubicBezTo>
                    <a:pt x="14758" y="19075"/>
                    <a:pt x="14774" y="19030"/>
                    <a:pt x="14789" y="18990"/>
                  </a:cubicBezTo>
                  <a:cubicBezTo>
                    <a:pt x="14802" y="18954"/>
                    <a:pt x="14813" y="18925"/>
                    <a:pt x="14811" y="18900"/>
                  </a:cubicBezTo>
                  <a:cubicBezTo>
                    <a:pt x="14808" y="18842"/>
                    <a:pt x="14778" y="18793"/>
                    <a:pt x="14735" y="18762"/>
                  </a:cubicBezTo>
                  <a:cubicBezTo>
                    <a:pt x="14731" y="18746"/>
                    <a:pt x="14727" y="18729"/>
                    <a:pt x="14727" y="18712"/>
                  </a:cubicBezTo>
                  <a:cubicBezTo>
                    <a:pt x="14725" y="18695"/>
                    <a:pt x="14729" y="18678"/>
                    <a:pt x="14731" y="18662"/>
                  </a:cubicBezTo>
                  <a:cubicBezTo>
                    <a:pt x="14772" y="18627"/>
                    <a:pt x="14797" y="18574"/>
                    <a:pt x="14795" y="18519"/>
                  </a:cubicBezTo>
                  <a:cubicBezTo>
                    <a:pt x="14794" y="18493"/>
                    <a:pt x="14781" y="18464"/>
                    <a:pt x="14766" y="18431"/>
                  </a:cubicBezTo>
                  <a:cubicBezTo>
                    <a:pt x="14747" y="18393"/>
                    <a:pt x="14727" y="18350"/>
                    <a:pt x="14725" y="18311"/>
                  </a:cubicBezTo>
                  <a:cubicBezTo>
                    <a:pt x="14725" y="18274"/>
                    <a:pt x="14744" y="18230"/>
                    <a:pt x="14761" y="18192"/>
                  </a:cubicBezTo>
                  <a:cubicBezTo>
                    <a:pt x="14776" y="18157"/>
                    <a:pt x="14789" y="18128"/>
                    <a:pt x="14789" y="18103"/>
                  </a:cubicBezTo>
                  <a:cubicBezTo>
                    <a:pt x="14789" y="18046"/>
                    <a:pt x="14762" y="17994"/>
                    <a:pt x="14721" y="17962"/>
                  </a:cubicBezTo>
                  <a:cubicBezTo>
                    <a:pt x="14718" y="17945"/>
                    <a:pt x="14716" y="17928"/>
                    <a:pt x="14716" y="17910"/>
                  </a:cubicBezTo>
                  <a:cubicBezTo>
                    <a:pt x="14716" y="17893"/>
                    <a:pt x="14719" y="17876"/>
                    <a:pt x="14723" y="17859"/>
                  </a:cubicBezTo>
                  <a:cubicBezTo>
                    <a:pt x="14766" y="17826"/>
                    <a:pt x="14794" y="17776"/>
                    <a:pt x="14795" y="17718"/>
                  </a:cubicBezTo>
                  <a:cubicBezTo>
                    <a:pt x="14795" y="17693"/>
                    <a:pt x="14783" y="17662"/>
                    <a:pt x="14769" y="17629"/>
                  </a:cubicBezTo>
                  <a:cubicBezTo>
                    <a:pt x="14753" y="17588"/>
                    <a:pt x="14735" y="17544"/>
                    <a:pt x="14736" y="17507"/>
                  </a:cubicBezTo>
                  <a:cubicBezTo>
                    <a:pt x="14736" y="17499"/>
                    <a:pt x="14737" y="17491"/>
                    <a:pt x="14740" y="17483"/>
                  </a:cubicBezTo>
                  <a:cubicBezTo>
                    <a:pt x="14769" y="17492"/>
                    <a:pt x="14800" y="17498"/>
                    <a:pt x="14832" y="17498"/>
                  </a:cubicBezTo>
                  <a:cubicBezTo>
                    <a:pt x="14868" y="17498"/>
                    <a:pt x="14911" y="17481"/>
                    <a:pt x="14962" y="17460"/>
                  </a:cubicBezTo>
                  <a:cubicBezTo>
                    <a:pt x="14971" y="17456"/>
                    <a:pt x="14979" y="17453"/>
                    <a:pt x="14988" y="17449"/>
                  </a:cubicBezTo>
                  <a:cubicBezTo>
                    <a:pt x="15061" y="17419"/>
                    <a:pt x="15142" y="17383"/>
                    <a:pt x="15214" y="17383"/>
                  </a:cubicBezTo>
                  <a:cubicBezTo>
                    <a:pt x="15284" y="17383"/>
                    <a:pt x="15367" y="17418"/>
                    <a:pt x="15438" y="17449"/>
                  </a:cubicBezTo>
                  <a:cubicBezTo>
                    <a:pt x="15500" y="17476"/>
                    <a:pt x="15553" y="17498"/>
                    <a:pt x="15594" y="17498"/>
                  </a:cubicBezTo>
                  <a:cubicBezTo>
                    <a:pt x="15696" y="17498"/>
                    <a:pt x="15786" y="17450"/>
                    <a:pt x="15842" y="17378"/>
                  </a:cubicBezTo>
                  <a:cubicBezTo>
                    <a:pt x="15875" y="17370"/>
                    <a:pt x="15909" y="17366"/>
                    <a:pt x="15944" y="17366"/>
                  </a:cubicBezTo>
                  <a:cubicBezTo>
                    <a:pt x="15979" y="17366"/>
                    <a:pt x="16014" y="17370"/>
                    <a:pt x="16047" y="17378"/>
                  </a:cubicBezTo>
                  <a:cubicBezTo>
                    <a:pt x="16103" y="17450"/>
                    <a:pt x="16192" y="17498"/>
                    <a:pt x="16294" y="17498"/>
                  </a:cubicBezTo>
                  <a:cubicBezTo>
                    <a:pt x="16335" y="17498"/>
                    <a:pt x="16390" y="17476"/>
                    <a:pt x="16450" y="17449"/>
                  </a:cubicBezTo>
                  <a:cubicBezTo>
                    <a:pt x="16522" y="17419"/>
                    <a:pt x="16604" y="17383"/>
                    <a:pt x="16675" y="17383"/>
                  </a:cubicBezTo>
                  <a:cubicBezTo>
                    <a:pt x="16746" y="17383"/>
                    <a:pt x="16828" y="17418"/>
                    <a:pt x="16900" y="17449"/>
                  </a:cubicBezTo>
                  <a:cubicBezTo>
                    <a:pt x="16962" y="17476"/>
                    <a:pt x="17015" y="17498"/>
                    <a:pt x="17056" y="17498"/>
                  </a:cubicBezTo>
                  <a:cubicBezTo>
                    <a:pt x="17157" y="17498"/>
                    <a:pt x="17248" y="17450"/>
                    <a:pt x="17304" y="17378"/>
                  </a:cubicBezTo>
                  <a:cubicBezTo>
                    <a:pt x="17337" y="17370"/>
                    <a:pt x="17371" y="17366"/>
                    <a:pt x="17405" y="17366"/>
                  </a:cubicBezTo>
                  <a:cubicBezTo>
                    <a:pt x="17440" y="17366"/>
                    <a:pt x="17475" y="17370"/>
                    <a:pt x="17508" y="17378"/>
                  </a:cubicBezTo>
                  <a:cubicBezTo>
                    <a:pt x="17564" y="17450"/>
                    <a:pt x="17654" y="17498"/>
                    <a:pt x="17756" y="17498"/>
                  </a:cubicBezTo>
                  <a:cubicBezTo>
                    <a:pt x="17796" y="17498"/>
                    <a:pt x="17851" y="17476"/>
                    <a:pt x="17911" y="17449"/>
                  </a:cubicBezTo>
                  <a:cubicBezTo>
                    <a:pt x="17984" y="17419"/>
                    <a:pt x="18065" y="17383"/>
                    <a:pt x="18137" y="17383"/>
                  </a:cubicBezTo>
                  <a:cubicBezTo>
                    <a:pt x="18208" y="17383"/>
                    <a:pt x="18290" y="17418"/>
                    <a:pt x="18363" y="17449"/>
                  </a:cubicBezTo>
                  <a:cubicBezTo>
                    <a:pt x="18423" y="17476"/>
                    <a:pt x="18477" y="17498"/>
                    <a:pt x="18518" y="17498"/>
                  </a:cubicBezTo>
                  <a:cubicBezTo>
                    <a:pt x="18619" y="17498"/>
                    <a:pt x="18711" y="17450"/>
                    <a:pt x="18766" y="17378"/>
                  </a:cubicBezTo>
                  <a:cubicBezTo>
                    <a:pt x="18799" y="17370"/>
                    <a:pt x="18833" y="17366"/>
                    <a:pt x="18868" y="17366"/>
                  </a:cubicBezTo>
                  <a:cubicBezTo>
                    <a:pt x="18902" y="17366"/>
                    <a:pt x="18937" y="17370"/>
                    <a:pt x="18970" y="17378"/>
                  </a:cubicBezTo>
                  <a:cubicBezTo>
                    <a:pt x="19027" y="17450"/>
                    <a:pt x="19117" y="17498"/>
                    <a:pt x="19218" y="17498"/>
                  </a:cubicBezTo>
                  <a:cubicBezTo>
                    <a:pt x="19259" y="17498"/>
                    <a:pt x="19313" y="17476"/>
                    <a:pt x="19373" y="17449"/>
                  </a:cubicBezTo>
                  <a:cubicBezTo>
                    <a:pt x="19446" y="17419"/>
                    <a:pt x="19528" y="17383"/>
                    <a:pt x="19599" y="17383"/>
                  </a:cubicBezTo>
                  <a:cubicBezTo>
                    <a:pt x="19670" y="17383"/>
                    <a:pt x="19752" y="17418"/>
                    <a:pt x="19824" y="17449"/>
                  </a:cubicBezTo>
                  <a:cubicBezTo>
                    <a:pt x="19887" y="17476"/>
                    <a:pt x="19939" y="17498"/>
                    <a:pt x="19979" y="17498"/>
                  </a:cubicBezTo>
                  <a:cubicBezTo>
                    <a:pt x="20062" y="17498"/>
                    <a:pt x="20140" y="17467"/>
                    <a:pt x="20198" y="17413"/>
                  </a:cubicBezTo>
                  <a:cubicBezTo>
                    <a:pt x="20209" y="17403"/>
                    <a:pt x="20220" y="17390"/>
                    <a:pt x="20230" y="17378"/>
                  </a:cubicBezTo>
                  <a:cubicBezTo>
                    <a:pt x="20264" y="17370"/>
                    <a:pt x="20300" y="17364"/>
                    <a:pt x="20341" y="17361"/>
                  </a:cubicBezTo>
                  <a:cubicBezTo>
                    <a:pt x="20352" y="17360"/>
                    <a:pt x="20362" y="17360"/>
                    <a:pt x="20373" y="17360"/>
                  </a:cubicBezTo>
                  <a:cubicBezTo>
                    <a:pt x="20400" y="17360"/>
                    <a:pt x="20426" y="17362"/>
                    <a:pt x="20452" y="17364"/>
                  </a:cubicBezTo>
                  <a:cubicBezTo>
                    <a:pt x="20505" y="17414"/>
                    <a:pt x="20579" y="17446"/>
                    <a:pt x="20664" y="17446"/>
                  </a:cubicBezTo>
                  <a:cubicBezTo>
                    <a:pt x="20690" y="17446"/>
                    <a:pt x="20716" y="17444"/>
                    <a:pt x="20742" y="17438"/>
                  </a:cubicBezTo>
                  <a:cubicBezTo>
                    <a:pt x="20797" y="17425"/>
                    <a:pt x="20860" y="17375"/>
                    <a:pt x="20928" y="17322"/>
                  </a:cubicBezTo>
                  <a:cubicBezTo>
                    <a:pt x="20989" y="17274"/>
                    <a:pt x="21050" y="17225"/>
                    <a:pt x="21110" y="17198"/>
                  </a:cubicBezTo>
                  <a:cubicBezTo>
                    <a:pt x="21164" y="17175"/>
                    <a:pt x="21232" y="17164"/>
                    <a:pt x="21298" y="17155"/>
                  </a:cubicBezTo>
                  <a:lnTo>
                    <a:pt x="21333" y="17150"/>
                  </a:lnTo>
                  <a:cubicBezTo>
                    <a:pt x="21426" y="17135"/>
                    <a:pt x="21496" y="17121"/>
                    <a:pt x="21537" y="17092"/>
                  </a:cubicBezTo>
                  <a:cubicBezTo>
                    <a:pt x="21613" y="17039"/>
                    <a:pt x="21666" y="16958"/>
                    <a:pt x="21677" y="16874"/>
                  </a:cubicBezTo>
                  <a:cubicBezTo>
                    <a:pt x="21680" y="16858"/>
                    <a:pt x="21680" y="16840"/>
                    <a:pt x="21679" y="16823"/>
                  </a:cubicBezTo>
                  <a:cubicBezTo>
                    <a:pt x="21700" y="16792"/>
                    <a:pt x="21724" y="16763"/>
                    <a:pt x="21751" y="16734"/>
                  </a:cubicBezTo>
                  <a:cubicBezTo>
                    <a:pt x="21777" y="16707"/>
                    <a:pt x="21807" y="16682"/>
                    <a:pt x="21835" y="16658"/>
                  </a:cubicBezTo>
                  <a:cubicBezTo>
                    <a:pt x="21853" y="16658"/>
                    <a:pt x="21870" y="16657"/>
                    <a:pt x="21887" y="16653"/>
                  </a:cubicBezTo>
                  <a:cubicBezTo>
                    <a:pt x="21971" y="16636"/>
                    <a:pt x="22051" y="16575"/>
                    <a:pt x="22098" y="16494"/>
                  </a:cubicBezTo>
                  <a:cubicBezTo>
                    <a:pt x="22122" y="16454"/>
                    <a:pt x="22135" y="16386"/>
                    <a:pt x="22140" y="16279"/>
                  </a:cubicBezTo>
                  <a:cubicBezTo>
                    <a:pt x="22141" y="16258"/>
                    <a:pt x="22143" y="16236"/>
                    <a:pt x="22143" y="16215"/>
                  </a:cubicBezTo>
                  <a:cubicBezTo>
                    <a:pt x="22145" y="16153"/>
                    <a:pt x="22149" y="16090"/>
                    <a:pt x="22161" y="16037"/>
                  </a:cubicBezTo>
                  <a:cubicBezTo>
                    <a:pt x="22175" y="15984"/>
                    <a:pt x="22199" y="15931"/>
                    <a:pt x="22226" y="15873"/>
                  </a:cubicBezTo>
                  <a:cubicBezTo>
                    <a:pt x="22235" y="15853"/>
                    <a:pt x="22245" y="15833"/>
                    <a:pt x="22252" y="15814"/>
                  </a:cubicBezTo>
                  <a:cubicBezTo>
                    <a:pt x="22296" y="15717"/>
                    <a:pt x="22314" y="15647"/>
                    <a:pt x="22312" y="15600"/>
                  </a:cubicBezTo>
                  <a:cubicBezTo>
                    <a:pt x="22290" y="15492"/>
                    <a:pt x="22244" y="15402"/>
                    <a:pt x="22175" y="15347"/>
                  </a:cubicBezTo>
                  <a:cubicBezTo>
                    <a:pt x="22160" y="15337"/>
                    <a:pt x="22145" y="15328"/>
                    <a:pt x="22130" y="15321"/>
                  </a:cubicBezTo>
                  <a:cubicBezTo>
                    <a:pt x="22113" y="15287"/>
                    <a:pt x="22097" y="15251"/>
                    <a:pt x="22084" y="15214"/>
                  </a:cubicBezTo>
                  <a:cubicBezTo>
                    <a:pt x="22071" y="15177"/>
                    <a:pt x="22060" y="15138"/>
                    <a:pt x="22053" y="15100"/>
                  </a:cubicBezTo>
                  <a:cubicBezTo>
                    <a:pt x="22059" y="15084"/>
                    <a:pt x="22065" y="15068"/>
                    <a:pt x="22071" y="15051"/>
                  </a:cubicBezTo>
                  <a:cubicBezTo>
                    <a:pt x="22092" y="14967"/>
                    <a:pt x="22071" y="14870"/>
                    <a:pt x="22018" y="14792"/>
                  </a:cubicBezTo>
                  <a:cubicBezTo>
                    <a:pt x="21985" y="14744"/>
                    <a:pt x="21912" y="14699"/>
                    <a:pt x="21844" y="14662"/>
                  </a:cubicBezTo>
                  <a:lnTo>
                    <a:pt x="21807" y="14642"/>
                  </a:lnTo>
                  <a:cubicBezTo>
                    <a:pt x="21749" y="14610"/>
                    <a:pt x="21689" y="14578"/>
                    <a:pt x="21645" y="14540"/>
                  </a:cubicBezTo>
                  <a:cubicBezTo>
                    <a:pt x="21597" y="14496"/>
                    <a:pt x="21554" y="14433"/>
                    <a:pt x="21513" y="14371"/>
                  </a:cubicBezTo>
                  <a:cubicBezTo>
                    <a:pt x="21462" y="14296"/>
                    <a:pt x="21415" y="14224"/>
                    <a:pt x="21363" y="14197"/>
                  </a:cubicBezTo>
                  <a:cubicBezTo>
                    <a:pt x="21310" y="14166"/>
                    <a:pt x="21252" y="14151"/>
                    <a:pt x="21195" y="14151"/>
                  </a:cubicBezTo>
                  <a:cubicBezTo>
                    <a:pt x="21147" y="14151"/>
                    <a:pt x="21100" y="14162"/>
                    <a:pt x="21061" y="14184"/>
                  </a:cubicBezTo>
                  <a:cubicBezTo>
                    <a:pt x="21025" y="14177"/>
                    <a:pt x="20989" y="14167"/>
                    <a:pt x="20953" y="14156"/>
                  </a:cubicBezTo>
                  <a:cubicBezTo>
                    <a:pt x="20916" y="14143"/>
                    <a:pt x="20881" y="14127"/>
                    <a:pt x="20850" y="14108"/>
                  </a:cubicBezTo>
                  <a:cubicBezTo>
                    <a:pt x="20846" y="14098"/>
                    <a:pt x="20842" y="14088"/>
                    <a:pt x="20837" y="14079"/>
                  </a:cubicBezTo>
                  <a:cubicBezTo>
                    <a:pt x="20790" y="14001"/>
                    <a:pt x="20709" y="13945"/>
                    <a:pt x="20613" y="13928"/>
                  </a:cubicBezTo>
                  <a:cubicBezTo>
                    <a:pt x="20603" y="13926"/>
                    <a:pt x="20593" y="13925"/>
                    <a:pt x="20582" y="13925"/>
                  </a:cubicBezTo>
                  <a:cubicBezTo>
                    <a:pt x="20531" y="13925"/>
                    <a:pt x="20467" y="13944"/>
                    <a:pt x="20398" y="13963"/>
                  </a:cubicBezTo>
                  <a:cubicBezTo>
                    <a:pt x="20324" y="13984"/>
                    <a:pt x="20247" y="14005"/>
                    <a:pt x="20183" y="14005"/>
                  </a:cubicBezTo>
                  <a:cubicBezTo>
                    <a:pt x="20112" y="14005"/>
                    <a:pt x="20030" y="13970"/>
                    <a:pt x="19957" y="13939"/>
                  </a:cubicBezTo>
                  <a:cubicBezTo>
                    <a:pt x="19897" y="13912"/>
                    <a:pt x="19843" y="13890"/>
                    <a:pt x="19802" y="13890"/>
                  </a:cubicBezTo>
                  <a:cubicBezTo>
                    <a:pt x="19701" y="13890"/>
                    <a:pt x="19609" y="13938"/>
                    <a:pt x="19554" y="14010"/>
                  </a:cubicBezTo>
                  <a:cubicBezTo>
                    <a:pt x="19521" y="14018"/>
                    <a:pt x="19486" y="14022"/>
                    <a:pt x="19452" y="14022"/>
                  </a:cubicBezTo>
                  <a:cubicBezTo>
                    <a:pt x="19417" y="14022"/>
                    <a:pt x="19383" y="14018"/>
                    <a:pt x="19350" y="14010"/>
                  </a:cubicBezTo>
                  <a:cubicBezTo>
                    <a:pt x="19293" y="13938"/>
                    <a:pt x="19203" y="13890"/>
                    <a:pt x="19102" y="13890"/>
                  </a:cubicBezTo>
                  <a:cubicBezTo>
                    <a:pt x="19061" y="13890"/>
                    <a:pt x="19008" y="13912"/>
                    <a:pt x="18947" y="13939"/>
                  </a:cubicBezTo>
                  <a:cubicBezTo>
                    <a:pt x="18874" y="13969"/>
                    <a:pt x="18792" y="14005"/>
                    <a:pt x="18721" y="14005"/>
                  </a:cubicBezTo>
                  <a:cubicBezTo>
                    <a:pt x="18650" y="14005"/>
                    <a:pt x="18568" y="13970"/>
                    <a:pt x="18496" y="13939"/>
                  </a:cubicBezTo>
                  <a:cubicBezTo>
                    <a:pt x="18435" y="13912"/>
                    <a:pt x="18381" y="13890"/>
                    <a:pt x="18341" y="13890"/>
                  </a:cubicBezTo>
                  <a:cubicBezTo>
                    <a:pt x="18238" y="13890"/>
                    <a:pt x="18148" y="13938"/>
                    <a:pt x="18093" y="14010"/>
                  </a:cubicBezTo>
                  <a:cubicBezTo>
                    <a:pt x="18059" y="14018"/>
                    <a:pt x="18024" y="14022"/>
                    <a:pt x="17990" y="14022"/>
                  </a:cubicBezTo>
                  <a:cubicBezTo>
                    <a:pt x="17955" y="14022"/>
                    <a:pt x="17921" y="14018"/>
                    <a:pt x="17888" y="14010"/>
                  </a:cubicBezTo>
                  <a:cubicBezTo>
                    <a:pt x="17831" y="13938"/>
                    <a:pt x="17742" y="13890"/>
                    <a:pt x="17640" y="13890"/>
                  </a:cubicBezTo>
                  <a:cubicBezTo>
                    <a:pt x="17599" y="13890"/>
                    <a:pt x="17545" y="13912"/>
                    <a:pt x="17484" y="13939"/>
                  </a:cubicBezTo>
                  <a:cubicBezTo>
                    <a:pt x="17413" y="13969"/>
                    <a:pt x="17330" y="14005"/>
                    <a:pt x="17260" y="14005"/>
                  </a:cubicBezTo>
                  <a:cubicBezTo>
                    <a:pt x="17188" y="14005"/>
                    <a:pt x="17107" y="13970"/>
                    <a:pt x="17035" y="13940"/>
                  </a:cubicBezTo>
                  <a:cubicBezTo>
                    <a:pt x="16973" y="13913"/>
                    <a:pt x="16920" y="13891"/>
                    <a:pt x="16880" y="13891"/>
                  </a:cubicBezTo>
                  <a:cubicBezTo>
                    <a:pt x="16778" y="13891"/>
                    <a:pt x="16688" y="13939"/>
                    <a:pt x="16632" y="14011"/>
                  </a:cubicBezTo>
                  <a:cubicBezTo>
                    <a:pt x="16599" y="14019"/>
                    <a:pt x="16565" y="14023"/>
                    <a:pt x="16530" y="14023"/>
                  </a:cubicBezTo>
                  <a:cubicBezTo>
                    <a:pt x="16496" y="14023"/>
                    <a:pt x="16461" y="14019"/>
                    <a:pt x="16428" y="14011"/>
                  </a:cubicBezTo>
                  <a:cubicBezTo>
                    <a:pt x="16371" y="13939"/>
                    <a:pt x="16281" y="13891"/>
                    <a:pt x="16180" y="13891"/>
                  </a:cubicBezTo>
                  <a:cubicBezTo>
                    <a:pt x="16139" y="13891"/>
                    <a:pt x="16085" y="13913"/>
                    <a:pt x="16024" y="13940"/>
                  </a:cubicBezTo>
                  <a:cubicBezTo>
                    <a:pt x="15952" y="13970"/>
                    <a:pt x="15870" y="14006"/>
                    <a:pt x="15799" y="14006"/>
                  </a:cubicBezTo>
                  <a:cubicBezTo>
                    <a:pt x="15727" y="14006"/>
                    <a:pt x="15646" y="13971"/>
                    <a:pt x="15573" y="13940"/>
                  </a:cubicBezTo>
                  <a:cubicBezTo>
                    <a:pt x="15512" y="13913"/>
                    <a:pt x="15458" y="13891"/>
                    <a:pt x="15417" y="13891"/>
                  </a:cubicBezTo>
                  <a:cubicBezTo>
                    <a:pt x="15316" y="13891"/>
                    <a:pt x="15225" y="13939"/>
                    <a:pt x="15169" y="14011"/>
                  </a:cubicBezTo>
                  <a:cubicBezTo>
                    <a:pt x="15137" y="14019"/>
                    <a:pt x="15104" y="14023"/>
                    <a:pt x="15069" y="14024"/>
                  </a:cubicBezTo>
                  <a:cubicBezTo>
                    <a:pt x="15063" y="13990"/>
                    <a:pt x="15047" y="13959"/>
                    <a:pt x="15024" y="13933"/>
                  </a:cubicBezTo>
                  <a:cubicBezTo>
                    <a:pt x="15022" y="13916"/>
                    <a:pt x="15022" y="13900"/>
                    <a:pt x="15025" y="13882"/>
                  </a:cubicBezTo>
                  <a:cubicBezTo>
                    <a:pt x="15027" y="13866"/>
                    <a:pt x="15032" y="13849"/>
                    <a:pt x="15038" y="13834"/>
                  </a:cubicBezTo>
                  <a:cubicBezTo>
                    <a:pt x="15085" y="13808"/>
                    <a:pt x="15120" y="13762"/>
                    <a:pt x="15129" y="13704"/>
                  </a:cubicBezTo>
                  <a:cubicBezTo>
                    <a:pt x="15133" y="13680"/>
                    <a:pt x="15125" y="13649"/>
                    <a:pt x="15116" y="13613"/>
                  </a:cubicBezTo>
                  <a:cubicBezTo>
                    <a:pt x="15105" y="13573"/>
                    <a:pt x="15094" y="13525"/>
                    <a:pt x="15100" y="13488"/>
                  </a:cubicBezTo>
                  <a:cubicBezTo>
                    <a:pt x="15106" y="13451"/>
                    <a:pt x="15133" y="13411"/>
                    <a:pt x="15157" y="13375"/>
                  </a:cubicBezTo>
                  <a:cubicBezTo>
                    <a:pt x="15178" y="13344"/>
                    <a:pt x="15196" y="13317"/>
                    <a:pt x="15200" y="13293"/>
                  </a:cubicBezTo>
                  <a:cubicBezTo>
                    <a:pt x="15211" y="13236"/>
                    <a:pt x="15194" y="13180"/>
                    <a:pt x="15158" y="13140"/>
                  </a:cubicBezTo>
                  <a:cubicBezTo>
                    <a:pt x="15158" y="13122"/>
                    <a:pt x="15158" y="13105"/>
                    <a:pt x="15162" y="13089"/>
                  </a:cubicBezTo>
                  <a:cubicBezTo>
                    <a:pt x="15164" y="13072"/>
                    <a:pt x="15172" y="13056"/>
                    <a:pt x="15178" y="13040"/>
                  </a:cubicBezTo>
                  <a:cubicBezTo>
                    <a:pt x="15225" y="13015"/>
                    <a:pt x="15262" y="12969"/>
                    <a:pt x="15273" y="12914"/>
                  </a:cubicBezTo>
                  <a:cubicBezTo>
                    <a:pt x="15278" y="12888"/>
                    <a:pt x="15270" y="12857"/>
                    <a:pt x="15262" y="12820"/>
                  </a:cubicBezTo>
                  <a:cubicBezTo>
                    <a:pt x="15253" y="12777"/>
                    <a:pt x="15242" y="12731"/>
                    <a:pt x="15251" y="12694"/>
                  </a:cubicBezTo>
                  <a:cubicBezTo>
                    <a:pt x="15258" y="12657"/>
                    <a:pt x="15285" y="12618"/>
                    <a:pt x="15310" y="12583"/>
                  </a:cubicBezTo>
                  <a:cubicBezTo>
                    <a:pt x="15332" y="12552"/>
                    <a:pt x="15351" y="12525"/>
                    <a:pt x="15356" y="12500"/>
                  </a:cubicBezTo>
                  <a:cubicBezTo>
                    <a:pt x="15365" y="12453"/>
                    <a:pt x="15357" y="12405"/>
                    <a:pt x="15332" y="12365"/>
                  </a:cubicBezTo>
                  <a:cubicBezTo>
                    <a:pt x="15328" y="12358"/>
                    <a:pt x="15322" y="12351"/>
                    <a:pt x="15317" y="12346"/>
                  </a:cubicBezTo>
                  <a:cubicBezTo>
                    <a:pt x="15317" y="12329"/>
                    <a:pt x="15319" y="12312"/>
                    <a:pt x="15321" y="12294"/>
                  </a:cubicBezTo>
                  <a:cubicBezTo>
                    <a:pt x="15326" y="12278"/>
                    <a:pt x="15331" y="12262"/>
                    <a:pt x="15337" y="12246"/>
                  </a:cubicBezTo>
                  <a:cubicBezTo>
                    <a:pt x="15386" y="12223"/>
                    <a:pt x="15423" y="12176"/>
                    <a:pt x="15435" y="12119"/>
                  </a:cubicBezTo>
                  <a:cubicBezTo>
                    <a:pt x="15440" y="12094"/>
                    <a:pt x="15433" y="12062"/>
                    <a:pt x="15426" y="12025"/>
                  </a:cubicBezTo>
                  <a:cubicBezTo>
                    <a:pt x="15416" y="11982"/>
                    <a:pt x="15407" y="11935"/>
                    <a:pt x="15415" y="11899"/>
                  </a:cubicBezTo>
                  <a:cubicBezTo>
                    <a:pt x="15423" y="11862"/>
                    <a:pt x="15451" y="11823"/>
                    <a:pt x="15474" y="11788"/>
                  </a:cubicBezTo>
                  <a:cubicBezTo>
                    <a:pt x="15496" y="11757"/>
                    <a:pt x="15515" y="11729"/>
                    <a:pt x="15521" y="11706"/>
                  </a:cubicBezTo>
                  <a:cubicBezTo>
                    <a:pt x="15531" y="11656"/>
                    <a:pt x="15521" y="11608"/>
                    <a:pt x="15494" y="11567"/>
                  </a:cubicBezTo>
                  <a:cubicBezTo>
                    <a:pt x="15490" y="11562"/>
                    <a:pt x="15486" y="11556"/>
                    <a:pt x="15481" y="11551"/>
                  </a:cubicBezTo>
                  <a:cubicBezTo>
                    <a:pt x="15481" y="11534"/>
                    <a:pt x="15481" y="11517"/>
                    <a:pt x="15485" y="11500"/>
                  </a:cubicBezTo>
                  <a:cubicBezTo>
                    <a:pt x="15489" y="11482"/>
                    <a:pt x="15494" y="11467"/>
                    <a:pt x="15501" y="11451"/>
                  </a:cubicBezTo>
                  <a:cubicBezTo>
                    <a:pt x="15548" y="11427"/>
                    <a:pt x="15585" y="11380"/>
                    <a:pt x="15595" y="11322"/>
                  </a:cubicBezTo>
                  <a:cubicBezTo>
                    <a:pt x="15600" y="11297"/>
                    <a:pt x="15593" y="11264"/>
                    <a:pt x="15584" y="11227"/>
                  </a:cubicBezTo>
                  <a:cubicBezTo>
                    <a:pt x="15574" y="11186"/>
                    <a:pt x="15563" y="11139"/>
                    <a:pt x="15569" y="11102"/>
                  </a:cubicBezTo>
                  <a:cubicBezTo>
                    <a:pt x="15575" y="11065"/>
                    <a:pt x="15601" y="11026"/>
                    <a:pt x="15625" y="10990"/>
                  </a:cubicBezTo>
                  <a:cubicBezTo>
                    <a:pt x="15646" y="10957"/>
                    <a:pt x="15664" y="10928"/>
                    <a:pt x="15668" y="10901"/>
                  </a:cubicBezTo>
                  <a:cubicBezTo>
                    <a:pt x="15676" y="10852"/>
                    <a:pt x="15664" y="10802"/>
                    <a:pt x="15633" y="10763"/>
                  </a:cubicBezTo>
                  <a:cubicBezTo>
                    <a:pt x="15630" y="10758"/>
                    <a:pt x="15625" y="10753"/>
                    <a:pt x="15621" y="10748"/>
                  </a:cubicBezTo>
                  <a:cubicBezTo>
                    <a:pt x="15620" y="10732"/>
                    <a:pt x="15620" y="10715"/>
                    <a:pt x="15622" y="10696"/>
                  </a:cubicBezTo>
                  <a:cubicBezTo>
                    <a:pt x="15625" y="10679"/>
                    <a:pt x="15628" y="10662"/>
                    <a:pt x="15633" y="10646"/>
                  </a:cubicBezTo>
                  <a:cubicBezTo>
                    <a:pt x="15680" y="10618"/>
                    <a:pt x="15715" y="10568"/>
                    <a:pt x="15720" y="10507"/>
                  </a:cubicBezTo>
                  <a:cubicBezTo>
                    <a:pt x="15722" y="10481"/>
                    <a:pt x="15711" y="10448"/>
                    <a:pt x="15700" y="10410"/>
                  </a:cubicBezTo>
                  <a:cubicBezTo>
                    <a:pt x="15686" y="10369"/>
                    <a:pt x="15672" y="10325"/>
                    <a:pt x="15675" y="10288"/>
                  </a:cubicBezTo>
                  <a:cubicBezTo>
                    <a:pt x="15678" y="10251"/>
                    <a:pt x="15697" y="10209"/>
                    <a:pt x="15716" y="10170"/>
                  </a:cubicBezTo>
                  <a:cubicBezTo>
                    <a:pt x="15733" y="10132"/>
                    <a:pt x="15748" y="10100"/>
                    <a:pt x="15748" y="10072"/>
                  </a:cubicBezTo>
                  <a:cubicBezTo>
                    <a:pt x="15749" y="10021"/>
                    <a:pt x="15732" y="9973"/>
                    <a:pt x="15697" y="9940"/>
                  </a:cubicBezTo>
                  <a:cubicBezTo>
                    <a:pt x="15691" y="9934"/>
                    <a:pt x="15686" y="9930"/>
                    <a:pt x="15681" y="9926"/>
                  </a:cubicBezTo>
                  <a:cubicBezTo>
                    <a:pt x="15678" y="9908"/>
                    <a:pt x="15672" y="9890"/>
                    <a:pt x="15672" y="9872"/>
                  </a:cubicBezTo>
                  <a:cubicBezTo>
                    <a:pt x="15670" y="9853"/>
                    <a:pt x="15675" y="9835"/>
                    <a:pt x="15678" y="9816"/>
                  </a:cubicBezTo>
                  <a:cubicBezTo>
                    <a:pt x="15681" y="9813"/>
                    <a:pt x="15686" y="9809"/>
                    <a:pt x="15690" y="9805"/>
                  </a:cubicBezTo>
                  <a:cubicBezTo>
                    <a:pt x="15723" y="9767"/>
                    <a:pt x="15738" y="9715"/>
                    <a:pt x="15732" y="9662"/>
                  </a:cubicBezTo>
                  <a:cubicBezTo>
                    <a:pt x="15728" y="9634"/>
                    <a:pt x="15707" y="9600"/>
                    <a:pt x="15684" y="9561"/>
                  </a:cubicBezTo>
                  <a:cubicBezTo>
                    <a:pt x="15663" y="9525"/>
                    <a:pt x="15638" y="9486"/>
                    <a:pt x="15628" y="9450"/>
                  </a:cubicBezTo>
                  <a:cubicBezTo>
                    <a:pt x="15621" y="9415"/>
                    <a:pt x="15625" y="9371"/>
                    <a:pt x="15627" y="9329"/>
                  </a:cubicBezTo>
                  <a:cubicBezTo>
                    <a:pt x="15631" y="9282"/>
                    <a:pt x="15633" y="9240"/>
                    <a:pt x="15623" y="9212"/>
                  </a:cubicBezTo>
                  <a:cubicBezTo>
                    <a:pt x="15602" y="9155"/>
                    <a:pt x="15556" y="9114"/>
                    <a:pt x="15504" y="9098"/>
                  </a:cubicBezTo>
                  <a:cubicBezTo>
                    <a:pt x="15491" y="9083"/>
                    <a:pt x="15481" y="9067"/>
                    <a:pt x="15472" y="9051"/>
                  </a:cubicBezTo>
                  <a:cubicBezTo>
                    <a:pt x="15463" y="9033"/>
                    <a:pt x="15457" y="9015"/>
                    <a:pt x="15452" y="8999"/>
                  </a:cubicBezTo>
                  <a:cubicBezTo>
                    <a:pt x="15454" y="8993"/>
                    <a:pt x="15457" y="8987"/>
                    <a:pt x="15458" y="8981"/>
                  </a:cubicBezTo>
                  <a:cubicBezTo>
                    <a:pt x="15472" y="8932"/>
                    <a:pt x="15464" y="8878"/>
                    <a:pt x="15435" y="8832"/>
                  </a:cubicBezTo>
                  <a:cubicBezTo>
                    <a:pt x="15419" y="8807"/>
                    <a:pt x="15386" y="8786"/>
                    <a:pt x="15348" y="8761"/>
                  </a:cubicBezTo>
                  <a:cubicBezTo>
                    <a:pt x="15319" y="8743"/>
                    <a:pt x="15288" y="8722"/>
                    <a:pt x="15263" y="8697"/>
                  </a:cubicBezTo>
                  <a:cubicBezTo>
                    <a:pt x="15251" y="8677"/>
                    <a:pt x="15238" y="8656"/>
                    <a:pt x="15224" y="8637"/>
                  </a:cubicBezTo>
                  <a:cubicBezTo>
                    <a:pt x="15215" y="8616"/>
                    <a:pt x="15206" y="8595"/>
                    <a:pt x="15199" y="8574"/>
                  </a:cubicBezTo>
                  <a:cubicBezTo>
                    <a:pt x="15183" y="8530"/>
                    <a:pt x="15169" y="8493"/>
                    <a:pt x="15148" y="8472"/>
                  </a:cubicBezTo>
                  <a:cubicBezTo>
                    <a:pt x="15116" y="8439"/>
                    <a:pt x="15073" y="8419"/>
                    <a:pt x="15029" y="8417"/>
                  </a:cubicBezTo>
                  <a:cubicBezTo>
                    <a:pt x="15004" y="8393"/>
                    <a:pt x="14978" y="8370"/>
                    <a:pt x="14950" y="8348"/>
                  </a:cubicBezTo>
                  <a:cubicBezTo>
                    <a:pt x="14932" y="8334"/>
                    <a:pt x="14915" y="8321"/>
                    <a:pt x="14897" y="8307"/>
                  </a:cubicBezTo>
                  <a:cubicBezTo>
                    <a:pt x="14885" y="8266"/>
                    <a:pt x="14857" y="8228"/>
                    <a:pt x="14819" y="8203"/>
                  </a:cubicBezTo>
                  <a:cubicBezTo>
                    <a:pt x="14794" y="8186"/>
                    <a:pt x="14755" y="8181"/>
                    <a:pt x="14709" y="8174"/>
                  </a:cubicBezTo>
                  <a:cubicBezTo>
                    <a:pt x="14695" y="8173"/>
                    <a:pt x="14682" y="8170"/>
                    <a:pt x="14671" y="8168"/>
                  </a:cubicBezTo>
                  <a:cubicBezTo>
                    <a:pt x="14628" y="8147"/>
                    <a:pt x="14584" y="8128"/>
                    <a:pt x="14541" y="8111"/>
                  </a:cubicBezTo>
                  <a:cubicBezTo>
                    <a:pt x="14526" y="8097"/>
                    <a:pt x="14510" y="8084"/>
                    <a:pt x="14497" y="8069"/>
                  </a:cubicBezTo>
                  <a:cubicBezTo>
                    <a:pt x="14463" y="8036"/>
                    <a:pt x="14434" y="8008"/>
                    <a:pt x="14405" y="7997"/>
                  </a:cubicBezTo>
                  <a:cubicBezTo>
                    <a:pt x="14384" y="7990"/>
                    <a:pt x="14362" y="7985"/>
                    <a:pt x="14341" y="7985"/>
                  </a:cubicBezTo>
                  <a:cubicBezTo>
                    <a:pt x="14303" y="7985"/>
                    <a:pt x="14268" y="7997"/>
                    <a:pt x="14239" y="8017"/>
                  </a:cubicBezTo>
                  <a:cubicBezTo>
                    <a:pt x="14220" y="8016"/>
                    <a:pt x="14202" y="8015"/>
                    <a:pt x="14183" y="8011"/>
                  </a:cubicBezTo>
                  <a:cubicBezTo>
                    <a:pt x="14164" y="8006"/>
                    <a:pt x="14147" y="8000"/>
                    <a:pt x="14131" y="7994"/>
                  </a:cubicBezTo>
                  <a:cubicBezTo>
                    <a:pt x="14129" y="7989"/>
                    <a:pt x="14125" y="7983"/>
                    <a:pt x="14122" y="7978"/>
                  </a:cubicBezTo>
                  <a:cubicBezTo>
                    <a:pt x="14115" y="7969"/>
                    <a:pt x="14107" y="7960"/>
                    <a:pt x="14099" y="7954"/>
                  </a:cubicBezTo>
                  <a:lnTo>
                    <a:pt x="14099" y="7050"/>
                  </a:lnTo>
                  <a:lnTo>
                    <a:pt x="14276" y="7050"/>
                  </a:lnTo>
                  <a:cubicBezTo>
                    <a:pt x="14288" y="7048"/>
                    <a:pt x="14299" y="7046"/>
                    <a:pt x="14310" y="7042"/>
                  </a:cubicBezTo>
                  <a:cubicBezTo>
                    <a:pt x="14313" y="7041"/>
                    <a:pt x="14314" y="7041"/>
                    <a:pt x="14317" y="7041"/>
                  </a:cubicBezTo>
                  <a:cubicBezTo>
                    <a:pt x="14333" y="7035"/>
                    <a:pt x="14346" y="7026"/>
                    <a:pt x="14360" y="7016"/>
                  </a:cubicBezTo>
                  <a:cubicBezTo>
                    <a:pt x="14361" y="7015"/>
                    <a:pt x="14363" y="7014"/>
                    <a:pt x="14365" y="7013"/>
                  </a:cubicBezTo>
                  <a:cubicBezTo>
                    <a:pt x="14376" y="7003"/>
                    <a:pt x="14388" y="6990"/>
                    <a:pt x="14396" y="6976"/>
                  </a:cubicBezTo>
                  <a:cubicBezTo>
                    <a:pt x="14397" y="6974"/>
                    <a:pt x="14397" y="6972"/>
                    <a:pt x="14399" y="6971"/>
                  </a:cubicBezTo>
                  <a:cubicBezTo>
                    <a:pt x="14402" y="6966"/>
                    <a:pt x="14404" y="6962"/>
                    <a:pt x="14407" y="6956"/>
                  </a:cubicBezTo>
                  <a:cubicBezTo>
                    <a:pt x="14412" y="6946"/>
                    <a:pt x="14415" y="6935"/>
                    <a:pt x="14418" y="6924"/>
                  </a:cubicBezTo>
                  <a:lnTo>
                    <a:pt x="14423" y="6895"/>
                  </a:lnTo>
                  <a:lnTo>
                    <a:pt x="14420" y="6895"/>
                  </a:lnTo>
                  <a:lnTo>
                    <a:pt x="14420" y="6892"/>
                  </a:lnTo>
                  <a:lnTo>
                    <a:pt x="14420" y="6723"/>
                  </a:lnTo>
                  <a:lnTo>
                    <a:pt x="14259" y="6723"/>
                  </a:lnTo>
                  <a:lnTo>
                    <a:pt x="14259" y="6646"/>
                  </a:lnTo>
                  <a:lnTo>
                    <a:pt x="14420" y="6646"/>
                  </a:lnTo>
                  <a:lnTo>
                    <a:pt x="14420" y="6477"/>
                  </a:lnTo>
                  <a:lnTo>
                    <a:pt x="14420" y="6473"/>
                  </a:lnTo>
                  <a:lnTo>
                    <a:pt x="14423" y="6473"/>
                  </a:lnTo>
                  <a:lnTo>
                    <a:pt x="14418" y="6446"/>
                  </a:lnTo>
                  <a:cubicBezTo>
                    <a:pt x="14414" y="6435"/>
                    <a:pt x="14412" y="6425"/>
                    <a:pt x="14407" y="6414"/>
                  </a:cubicBezTo>
                  <a:lnTo>
                    <a:pt x="14399" y="6398"/>
                  </a:lnTo>
                  <a:cubicBezTo>
                    <a:pt x="14397" y="6397"/>
                    <a:pt x="14397" y="6394"/>
                    <a:pt x="14396" y="6393"/>
                  </a:cubicBezTo>
                  <a:cubicBezTo>
                    <a:pt x="14387" y="6380"/>
                    <a:pt x="14376" y="6367"/>
                    <a:pt x="14365" y="6357"/>
                  </a:cubicBezTo>
                  <a:cubicBezTo>
                    <a:pt x="14363" y="6356"/>
                    <a:pt x="14361" y="6355"/>
                    <a:pt x="14360" y="6354"/>
                  </a:cubicBezTo>
                  <a:cubicBezTo>
                    <a:pt x="14346" y="6344"/>
                    <a:pt x="14333" y="6335"/>
                    <a:pt x="14317" y="6330"/>
                  </a:cubicBezTo>
                  <a:cubicBezTo>
                    <a:pt x="14314" y="6329"/>
                    <a:pt x="14313" y="6329"/>
                    <a:pt x="14310" y="6329"/>
                  </a:cubicBezTo>
                  <a:cubicBezTo>
                    <a:pt x="14299" y="6325"/>
                    <a:pt x="14288" y="6322"/>
                    <a:pt x="14276" y="6320"/>
                  </a:cubicBezTo>
                  <a:lnTo>
                    <a:pt x="14096" y="6320"/>
                  </a:lnTo>
                  <a:lnTo>
                    <a:pt x="14096" y="5804"/>
                  </a:lnTo>
                  <a:lnTo>
                    <a:pt x="14096" y="5672"/>
                  </a:lnTo>
                  <a:lnTo>
                    <a:pt x="14096" y="5633"/>
                  </a:lnTo>
                  <a:lnTo>
                    <a:pt x="14096" y="5545"/>
                  </a:lnTo>
                  <a:lnTo>
                    <a:pt x="14096" y="5502"/>
                  </a:lnTo>
                  <a:lnTo>
                    <a:pt x="14096" y="5463"/>
                  </a:lnTo>
                  <a:lnTo>
                    <a:pt x="14096" y="5331"/>
                  </a:lnTo>
                  <a:lnTo>
                    <a:pt x="14096" y="5154"/>
                  </a:lnTo>
                  <a:lnTo>
                    <a:pt x="14107" y="5154"/>
                  </a:lnTo>
                  <a:cubicBezTo>
                    <a:pt x="14214" y="5154"/>
                    <a:pt x="14302" y="5067"/>
                    <a:pt x="14302" y="4960"/>
                  </a:cubicBezTo>
                  <a:lnTo>
                    <a:pt x="14302" y="4821"/>
                  </a:lnTo>
                  <a:lnTo>
                    <a:pt x="14302" y="3575"/>
                  </a:lnTo>
                  <a:lnTo>
                    <a:pt x="14302" y="3435"/>
                  </a:lnTo>
                  <a:cubicBezTo>
                    <a:pt x="14302" y="3328"/>
                    <a:pt x="14214" y="3241"/>
                    <a:pt x="14107" y="3241"/>
                  </a:cubicBezTo>
                  <a:lnTo>
                    <a:pt x="14096" y="3241"/>
                  </a:lnTo>
                  <a:lnTo>
                    <a:pt x="14096" y="3065"/>
                  </a:lnTo>
                  <a:lnTo>
                    <a:pt x="14096" y="2933"/>
                  </a:lnTo>
                  <a:lnTo>
                    <a:pt x="14096" y="2893"/>
                  </a:lnTo>
                  <a:lnTo>
                    <a:pt x="14096" y="2761"/>
                  </a:lnTo>
                  <a:lnTo>
                    <a:pt x="14096" y="2722"/>
                  </a:lnTo>
                  <a:lnTo>
                    <a:pt x="14096" y="2590"/>
                  </a:lnTo>
                  <a:lnTo>
                    <a:pt x="14096" y="2074"/>
                  </a:lnTo>
                  <a:lnTo>
                    <a:pt x="14272" y="2074"/>
                  </a:lnTo>
                  <a:cubicBezTo>
                    <a:pt x="14284" y="2072"/>
                    <a:pt x="14296" y="2069"/>
                    <a:pt x="14307" y="2065"/>
                  </a:cubicBezTo>
                  <a:cubicBezTo>
                    <a:pt x="14309" y="2064"/>
                    <a:pt x="14310" y="2064"/>
                    <a:pt x="14313" y="2064"/>
                  </a:cubicBezTo>
                  <a:cubicBezTo>
                    <a:pt x="14329" y="2059"/>
                    <a:pt x="14342" y="2049"/>
                    <a:pt x="14355" y="2041"/>
                  </a:cubicBezTo>
                  <a:cubicBezTo>
                    <a:pt x="14356" y="2039"/>
                    <a:pt x="14360" y="2038"/>
                    <a:pt x="14361" y="2037"/>
                  </a:cubicBezTo>
                  <a:cubicBezTo>
                    <a:pt x="14372" y="2026"/>
                    <a:pt x="14383" y="2014"/>
                    <a:pt x="14392" y="2001"/>
                  </a:cubicBezTo>
                  <a:cubicBezTo>
                    <a:pt x="14393" y="2000"/>
                    <a:pt x="14393" y="1997"/>
                    <a:pt x="14394" y="1996"/>
                  </a:cubicBezTo>
                  <a:cubicBezTo>
                    <a:pt x="14397" y="1991"/>
                    <a:pt x="14399" y="1988"/>
                    <a:pt x="14402" y="1983"/>
                  </a:cubicBezTo>
                  <a:cubicBezTo>
                    <a:pt x="14407" y="1972"/>
                    <a:pt x="14410" y="1960"/>
                    <a:pt x="14413" y="1948"/>
                  </a:cubicBezTo>
                  <a:lnTo>
                    <a:pt x="14419" y="1921"/>
                  </a:lnTo>
                  <a:lnTo>
                    <a:pt x="14415" y="1921"/>
                  </a:lnTo>
                  <a:lnTo>
                    <a:pt x="14415" y="1916"/>
                  </a:lnTo>
                  <a:lnTo>
                    <a:pt x="14415" y="1748"/>
                  </a:lnTo>
                  <a:lnTo>
                    <a:pt x="14255" y="1748"/>
                  </a:lnTo>
                  <a:lnTo>
                    <a:pt x="14255" y="1672"/>
                  </a:lnTo>
                  <a:lnTo>
                    <a:pt x="14415" y="1672"/>
                  </a:lnTo>
                  <a:lnTo>
                    <a:pt x="14415" y="1503"/>
                  </a:lnTo>
                  <a:lnTo>
                    <a:pt x="14415" y="1499"/>
                  </a:lnTo>
                  <a:lnTo>
                    <a:pt x="14419" y="1499"/>
                  </a:lnTo>
                  <a:lnTo>
                    <a:pt x="14413" y="1471"/>
                  </a:lnTo>
                  <a:cubicBezTo>
                    <a:pt x="14410" y="1459"/>
                    <a:pt x="14407" y="1447"/>
                    <a:pt x="14402" y="1436"/>
                  </a:cubicBezTo>
                  <a:cubicBezTo>
                    <a:pt x="14399" y="1431"/>
                    <a:pt x="14397" y="1427"/>
                    <a:pt x="14394" y="1424"/>
                  </a:cubicBezTo>
                  <a:cubicBezTo>
                    <a:pt x="14393" y="1422"/>
                    <a:pt x="14393" y="1421"/>
                    <a:pt x="14392" y="1419"/>
                  </a:cubicBezTo>
                  <a:cubicBezTo>
                    <a:pt x="14383" y="1404"/>
                    <a:pt x="14372" y="1392"/>
                    <a:pt x="14361" y="1382"/>
                  </a:cubicBezTo>
                  <a:cubicBezTo>
                    <a:pt x="14360" y="1380"/>
                    <a:pt x="14356" y="1379"/>
                    <a:pt x="14355" y="1378"/>
                  </a:cubicBezTo>
                  <a:cubicBezTo>
                    <a:pt x="14342" y="1367"/>
                    <a:pt x="14329" y="1359"/>
                    <a:pt x="14313" y="1353"/>
                  </a:cubicBezTo>
                  <a:cubicBezTo>
                    <a:pt x="14312" y="1352"/>
                    <a:pt x="14309" y="1352"/>
                    <a:pt x="14308" y="1352"/>
                  </a:cubicBezTo>
                  <a:cubicBezTo>
                    <a:pt x="14297" y="1348"/>
                    <a:pt x="14286" y="1346"/>
                    <a:pt x="14273" y="1345"/>
                  </a:cubicBezTo>
                  <a:lnTo>
                    <a:pt x="14096" y="1345"/>
                  </a:lnTo>
                  <a:lnTo>
                    <a:pt x="14096"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4811514" y="5393726"/>
              <a:ext cx="12801" cy="12257"/>
            </a:xfrm>
            <a:custGeom>
              <a:avLst/>
              <a:gdLst/>
              <a:ahLst/>
              <a:cxnLst/>
              <a:rect l="l" t="t" r="r" b="b"/>
              <a:pathLst>
                <a:path w="282" h="270" extrusionOk="0">
                  <a:moveTo>
                    <a:pt x="140" y="89"/>
                  </a:moveTo>
                  <a:cubicBezTo>
                    <a:pt x="168" y="89"/>
                    <a:pt x="191" y="110"/>
                    <a:pt x="191" y="134"/>
                  </a:cubicBezTo>
                  <a:cubicBezTo>
                    <a:pt x="191" y="160"/>
                    <a:pt x="168" y="181"/>
                    <a:pt x="140" y="181"/>
                  </a:cubicBezTo>
                  <a:cubicBezTo>
                    <a:pt x="113" y="181"/>
                    <a:pt x="91" y="160"/>
                    <a:pt x="91" y="134"/>
                  </a:cubicBezTo>
                  <a:cubicBezTo>
                    <a:pt x="91" y="110"/>
                    <a:pt x="113" y="89"/>
                    <a:pt x="140" y="89"/>
                  </a:cubicBezTo>
                  <a:close/>
                  <a:moveTo>
                    <a:pt x="140" y="0"/>
                  </a:moveTo>
                  <a:cubicBezTo>
                    <a:pt x="63" y="0"/>
                    <a:pt x="0" y="60"/>
                    <a:pt x="0" y="134"/>
                  </a:cubicBezTo>
                  <a:cubicBezTo>
                    <a:pt x="0" y="208"/>
                    <a:pt x="62" y="269"/>
                    <a:pt x="140" y="269"/>
                  </a:cubicBezTo>
                  <a:cubicBezTo>
                    <a:pt x="219" y="269"/>
                    <a:pt x="282" y="208"/>
                    <a:pt x="282" y="134"/>
                  </a:cubicBezTo>
                  <a:cubicBezTo>
                    <a:pt x="282" y="60"/>
                    <a:pt x="219"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776923" y="5393726"/>
              <a:ext cx="12892" cy="12257"/>
            </a:xfrm>
            <a:custGeom>
              <a:avLst/>
              <a:gdLst/>
              <a:ahLst/>
              <a:cxnLst/>
              <a:rect l="l" t="t" r="r" b="b"/>
              <a:pathLst>
                <a:path w="284" h="270" extrusionOk="0">
                  <a:moveTo>
                    <a:pt x="142" y="89"/>
                  </a:moveTo>
                  <a:cubicBezTo>
                    <a:pt x="170" y="89"/>
                    <a:pt x="192" y="110"/>
                    <a:pt x="192" y="134"/>
                  </a:cubicBezTo>
                  <a:cubicBezTo>
                    <a:pt x="192"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4745101" y="5393726"/>
              <a:ext cx="12892" cy="12257"/>
            </a:xfrm>
            <a:custGeom>
              <a:avLst/>
              <a:gdLst/>
              <a:ahLst/>
              <a:cxnLst/>
              <a:rect l="l" t="t" r="r" b="b"/>
              <a:pathLst>
                <a:path w="284" h="270" extrusionOk="0">
                  <a:moveTo>
                    <a:pt x="142" y="89"/>
                  </a:moveTo>
                  <a:cubicBezTo>
                    <a:pt x="169" y="89"/>
                    <a:pt x="192" y="110"/>
                    <a:pt x="192" y="134"/>
                  </a:cubicBezTo>
                  <a:cubicBezTo>
                    <a:pt x="192" y="160"/>
                    <a:pt x="169" y="181"/>
                    <a:pt x="142" y="181"/>
                  </a:cubicBezTo>
                  <a:cubicBezTo>
                    <a:pt x="114" y="181"/>
                    <a:pt x="92" y="160"/>
                    <a:pt x="92" y="134"/>
                  </a:cubicBezTo>
                  <a:cubicBezTo>
                    <a:pt x="92" y="110"/>
                    <a:pt x="114"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4710601" y="5393726"/>
              <a:ext cx="12801" cy="12257"/>
            </a:xfrm>
            <a:custGeom>
              <a:avLst/>
              <a:gdLst/>
              <a:ahLst/>
              <a:cxnLst/>
              <a:rect l="l" t="t" r="r" b="b"/>
              <a:pathLst>
                <a:path w="282" h="270" extrusionOk="0">
                  <a:moveTo>
                    <a:pt x="141" y="89"/>
                  </a:moveTo>
                  <a:cubicBezTo>
                    <a:pt x="169" y="89"/>
                    <a:pt x="191" y="110"/>
                    <a:pt x="191" y="134"/>
                  </a:cubicBezTo>
                  <a:cubicBezTo>
                    <a:pt x="191" y="160"/>
                    <a:pt x="169" y="181"/>
                    <a:pt x="141" y="181"/>
                  </a:cubicBezTo>
                  <a:cubicBezTo>
                    <a:pt x="114" y="181"/>
                    <a:pt x="91" y="160"/>
                    <a:pt x="91" y="134"/>
                  </a:cubicBezTo>
                  <a:cubicBezTo>
                    <a:pt x="91" y="110"/>
                    <a:pt x="114" y="89"/>
                    <a:pt x="141" y="89"/>
                  </a:cubicBezTo>
                  <a:close/>
                  <a:moveTo>
                    <a:pt x="141" y="0"/>
                  </a:moveTo>
                  <a:cubicBezTo>
                    <a:pt x="63" y="0"/>
                    <a:pt x="0" y="60"/>
                    <a:pt x="0" y="134"/>
                  </a:cubicBezTo>
                  <a:cubicBezTo>
                    <a:pt x="0" y="208"/>
                    <a:pt x="63" y="269"/>
                    <a:pt x="141" y="269"/>
                  </a:cubicBezTo>
                  <a:cubicBezTo>
                    <a:pt x="179" y="269"/>
                    <a:pt x="217" y="253"/>
                    <a:pt x="244" y="227"/>
                  </a:cubicBezTo>
                  <a:cubicBezTo>
                    <a:pt x="269" y="202"/>
                    <a:pt x="282" y="169"/>
                    <a:pt x="282" y="134"/>
                  </a:cubicBezTo>
                  <a:cubicBezTo>
                    <a:pt x="282" y="100"/>
                    <a:pt x="269" y="68"/>
                    <a:pt x="244" y="42"/>
                  </a:cubicBezTo>
                  <a:cubicBezTo>
                    <a:pt x="216" y="16"/>
                    <a:pt x="17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4678779" y="5393726"/>
              <a:ext cx="12892" cy="12257"/>
            </a:xfrm>
            <a:custGeom>
              <a:avLst/>
              <a:gdLst/>
              <a:ahLst/>
              <a:cxnLst/>
              <a:rect l="l" t="t" r="r" b="b"/>
              <a:pathLst>
                <a:path w="284" h="270" extrusionOk="0">
                  <a:moveTo>
                    <a:pt x="142" y="89"/>
                  </a:moveTo>
                  <a:cubicBezTo>
                    <a:pt x="170" y="89"/>
                    <a:pt x="192" y="110"/>
                    <a:pt x="192" y="134"/>
                  </a:cubicBezTo>
                  <a:cubicBezTo>
                    <a:pt x="193"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182" y="269"/>
                    <a:pt x="217" y="254"/>
                    <a:pt x="243" y="227"/>
                  </a:cubicBezTo>
                  <a:cubicBezTo>
                    <a:pt x="269" y="202"/>
                    <a:pt x="284" y="169"/>
                    <a:pt x="283" y="134"/>
                  </a:cubicBezTo>
                  <a:cubicBezTo>
                    <a:pt x="284"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644233" y="5393726"/>
              <a:ext cx="12847" cy="12257"/>
            </a:xfrm>
            <a:custGeom>
              <a:avLst/>
              <a:gdLst/>
              <a:ahLst/>
              <a:cxnLst/>
              <a:rect l="l" t="t" r="r" b="b"/>
              <a:pathLst>
                <a:path w="283" h="270" extrusionOk="0">
                  <a:moveTo>
                    <a:pt x="141" y="90"/>
                  </a:moveTo>
                  <a:cubicBezTo>
                    <a:pt x="169" y="90"/>
                    <a:pt x="191" y="111"/>
                    <a:pt x="191" y="136"/>
                  </a:cubicBezTo>
                  <a:cubicBezTo>
                    <a:pt x="191" y="148"/>
                    <a:pt x="186" y="158"/>
                    <a:pt x="178" y="166"/>
                  </a:cubicBezTo>
                  <a:cubicBezTo>
                    <a:pt x="169" y="175"/>
                    <a:pt x="155" y="181"/>
                    <a:pt x="141" y="181"/>
                  </a:cubicBezTo>
                  <a:cubicBezTo>
                    <a:pt x="127" y="181"/>
                    <a:pt x="113" y="176"/>
                    <a:pt x="104" y="166"/>
                  </a:cubicBezTo>
                  <a:cubicBezTo>
                    <a:pt x="97" y="157"/>
                    <a:pt x="91" y="147"/>
                    <a:pt x="91" y="134"/>
                  </a:cubicBezTo>
                  <a:cubicBezTo>
                    <a:pt x="91" y="123"/>
                    <a:pt x="97" y="112"/>
                    <a:pt x="104" y="105"/>
                  </a:cubicBezTo>
                  <a:cubicBezTo>
                    <a:pt x="113" y="95"/>
                    <a:pt x="127" y="90"/>
                    <a:pt x="141" y="90"/>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612457" y="5393726"/>
              <a:ext cx="12847" cy="12257"/>
            </a:xfrm>
            <a:custGeom>
              <a:avLst/>
              <a:gdLst/>
              <a:ahLst/>
              <a:cxnLst/>
              <a:rect l="l" t="t" r="r" b="b"/>
              <a:pathLst>
                <a:path w="283" h="270" extrusionOk="0">
                  <a:moveTo>
                    <a:pt x="142" y="89"/>
                  </a:moveTo>
                  <a:cubicBezTo>
                    <a:pt x="169" y="89"/>
                    <a:pt x="191" y="110"/>
                    <a:pt x="191" y="134"/>
                  </a:cubicBezTo>
                  <a:cubicBezTo>
                    <a:pt x="191" y="160"/>
                    <a:pt x="169" y="181"/>
                    <a:pt x="142" y="181"/>
                  </a:cubicBezTo>
                  <a:cubicBezTo>
                    <a:pt x="114" y="181"/>
                    <a:pt x="91" y="160"/>
                    <a:pt x="91" y="134"/>
                  </a:cubicBezTo>
                  <a:cubicBezTo>
                    <a:pt x="91" y="110"/>
                    <a:pt x="114" y="89"/>
                    <a:pt x="142" y="89"/>
                  </a:cubicBezTo>
                  <a:close/>
                  <a:moveTo>
                    <a:pt x="142" y="0"/>
                  </a:moveTo>
                  <a:cubicBezTo>
                    <a:pt x="64" y="0"/>
                    <a:pt x="0" y="60"/>
                    <a:pt x="0" y="134"/>
                  </a:cubicBezTo>
                  <a:cubicBezTo>
                    <a:pt x="0"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77911" y="5393726"/>
              <a:ext cx="12847" cy="12257"/>
            </a:xfrm>
            <a:custGeom>
              <a:avLst/>
              <a:gdLst/>
              <a:ahLst/>
              <a:cxnLst/>
              <a:rect l="l" t="t" r="r" b="b"/>
              <a:pathLst>
                <a:path w="283" h="270" extrusionOk="0">
                  <a:moveTo>
                    <a:pt x="141" y="89"/>
                  </a:moveTo>
                  <a:cubicBezTo>
                    <a:pt x="170" y="89"/>
                    <a:pt x="192" y="110"/>
                    <a:pt x="192" y="134"/>
                  </a:cubicBezTo>
                  <a:cubicBezTo>
                    <a:pt x="192" y="160"/>
                    <a:pt x="170" y="181"/>
                    <a:pt x="141" y="181"/>
                  </a:cubicBezTo>
                  <a:cubicBezTo>
                    <a:pt x="114" y="181"/>
                    <a:pt x="92" y="160"/>
                    <a:pt x="92" y="134"/>
                  </a:cubicBezTo>
                  <a:cubicBezTo>
                    <a:pt x="92" y="110"/>
                    <a:pt x="114" y="89"/>
                    <a:pt x="141" y="89"/>
                  </a:cubicBezTo>
                  <a:close/>
                  <a:moveTo>
                    <a:pt x="141" y="0"/>
                  </a:moveTo>
                  <a:cubicBezTo>
                    <a:pt x="64" y="0"/>
                    <a:pt x="1" y="60"/>
                    <a:pt x="1" y="134"/>
                  </a:cubicBezTo>
                  <a:cubicBezTo>
                    <a:pt x="1" y="208"/>
                    <a:pt x="64" y="269"/>
                    <a:pt x="141" y="269"/>
                  </a:cubicBezTo>
                  <a:cubicBezTo>
                    <a:pt x="219" y="269"/>
                    <a:pt x="283" y="208"/>
                    <a:pt x="283" y="134"/>
                  </a:cubicBezTo>
                  <a:cubicBezTo>
                    <a:pt x="283"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46089" y="5393726"/>
              <a:ext cx="12847" cy="12257"/>
            </a:xfrm>
            <a:custGeom>
              <a:avLst/>
              <a:gdLst/>
              <a:ahLst/>
              <a:cxnLst/>
              <a:rect l="l" t="t" r="r" b="b"/>
              <a:pathLst>
                <a:path w="283" h="270" extrusionOk="0">
                  <a:moveTo>
                    <a:pt x="142" y="89"/>
                  </a:moveTo>
                  <a:cubicBezTo>
                    <a:pt x="169" y="89"/>
                    <a:pt x="192" y="110"/>
                    <a:pt x="192" y="134"/>
                  </a:cubicBezTo>
                  <a:cubicBezTo>
                    <a:pt x="192" y="160"/>
                    <a:pt x="169" y="181"/>
                    <a:pt x="142" y="181"/>
                  </a:cubicBezTo>
                  <a:cubicBezTo>
                    <a:pt x="114" y="181"/>
                    <a:pt x="91" y="160"/>
                    <a:pt x="91" y="134"/>
                  </a:cubicBezTo>
                  <a:cubicBezTo>
                    <a:pt x="91" y="110"/>
                    <a:pt x="114" y="89"/>
                    <a:pt x="142" y="89"/>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38690" y="5256815"/>
              <a:ext cx="12801" cy="12257"/>
            </a:xfrm>
            <a:custGeom>
              <a:avLst/>
              <a:gdLst/>
              <a:ahLst/>
              <a:cxnLst/>
              <a:rect l="l" t="t" r="r" b="b"/>
              <a:pathLst>
                <a:path w="282" h="270" extrusionOk="0">
                  <a:moveTo>
                    <a:pt x="142" y="87"/>
                  </a:moveTo>
                  <a:cubicBezTo>
                    <a:pt x="155" y="87"/>
                    <a:pt x="169" y="92"/>
                    <a:pt x="178" y="101"/>
                  </a:cubicBezTo>
                  <a:cubicBezTo>
                    <a:pt x="186" y="110"/>
                    <a:pt x="191" y="122"/>
                    <a:pt x="191" y="133"/>
                  </a:cubicBezTo>
                  <a:cubicBezTo>
                    <a:pt x="191" y="147"/>
                    <a:pt x="187" y="157"/>
                    <a:pt x="178" y="165"/>
                  </a:cubicBezTo>
                  <a:cubicBezTo>
                    <a:pt x="169" y="174"/>
                    <a:pt x="155" y="180"/>
                    <a:pt x="142" y="180"/>
                  </a:cubicBezTo>
                  <a:cubicBezTo>
                    <a:pt x="113" y="180"/>
                    <a:pt x="91" y="158"/>
                    <a:pt x="91" y="133"/>
                  </a:cubicBezTo>
                  <a:cubicBezTo>
                    <a:pt x="91" y="108"/>
                    <a:pt x="113" y="87"/>
                    <a:pt x="142" y="87"/>
                  </a:cubicBezTo>
                  <a:close/>
                  <a:moveTo>
                    <a:pt x="142" y="0"/>
                  </a:moveTo>
                  <a:cubicBezTo>
                    <a:pt x="63" y="0"/>
                    <a:pt x="0" y="60"/>
                    <a:pt x="0" y="134"/>
                  </a:cubicBezTo>
                  <a:cubicBezTo>
                    <a:pt x="0" y="208"/>
                    <a:pt x="63" y="269"/>
                    <a:pt x="142" y="269"/>
                  </a:cubicBezTo>
                  <a:cubicBezTo>
                    <a:pt x="219" y="269"/>
                    <a:pt x="282" y="208"/>
                    <a:pt x="282" y="134"/>
                  </a:cubicBezTo>
                  <a:cubicBezTo>
                    <a:pt x="282"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73190" y="5256815"/>
              <a:ext cx="12892" cy="12257"/>
            </a:xfrm>
            <a:custGeom>
              <a:avLst/>
              <a:gdLst/>
              <a:ahLst/>
              <a:cxnLst/>
              <a:rect l="l" t="t" r="r" b="b"/>
              <a:pathLst>
                <a:path w="284" h="270" extrusionOk="0">
                  <a:moveTo>
                    <a:pt x="142" y="89"/>
                  </a:moveTo>
                  <a:cubicBezTo>
                    <a:pt x="169" y="89"/>
                    <a:pt x="191" y="110"/>
                    <a:pt x="191" y="134"/>
                  </a:cubicBezTo>
                  <a:cubicBezTo>
                    <a:pt x="191" y="159"/>
                    <a:pt x="169" y="181"/>
                    <a:pt x="142" y="181"/>
                  </a:cubicBezTo>
                  <a:cubicBezTo>
                    <a:pt x="113" y="181"/>
                    <a:pt x="91" y="159"/>
                    <a:pt x="91" y="134"/>
                  </a:cubicBezTo>
                  <a:cubicBezTo>
                    <a:pt x="91" y="110"/>
                    <a:pt x="114" y="89"/>
                    <a:pt x="142" y="89"/>
                  </a:cubicBezTo>
                  <a:close/>
                  <a:moveTo>
                    <a:pt x="142" y="0"/>
                  </a:moveTo>
                  <a:cubicBezTo>
                    <a:pt x="64" y="0"/>
                    <a:pt x="1" y="60"/>
                    <a:pt x="1" y="134"/>
                  </a:cubicBezTo>
                  <a:cubicBezTo>
                    <a:pt x="1" y="208"/>
                    <a:pt x="64" y="269"/>
                    <a:pt x="142" y="269"/>
                  </a:cubicBezTo>
                  <a:cubicBezTo>
                    <a:pt x="219" y="269"/>
                    <a:pt x="283" y="208"/>
                    <a:pt x="283" y="134"/>
                  </a:cubicBezTo>
                  <a:cubicBezTo>
                    <a:pt x="283"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605012" y="5256815"/>
              <a:ext cx="12892" cy="12257"/>
            </a:xfrm>
            <a:custGeom>
              <a:avLst/>
              <a:gdLst/>
              <a:ahLst/>
              <a:cxnLst/>
              <a:rect l="l" t="t" r="r" b="b"/>
              <a:pathLst>
                <a:path w="284" h="270" extrusionOk="0">
                  <a:moveTo>
                    <a:pt x="142" y="89"/>
                  </a:moveTo>
                  <a:cubicBezTo>
                    <a:pt x="170" y="89"/>
                    <a:pt x="192" y="110"/>
                    <a:pt x="192" y="134"/>
                  </a:cubicBezTo>
                  <a:cubicBezTo>
                    <a:pt x="192" y="159"/>
                    <a:pt x="170" y="181"/>
                    <a:pt x="142" y="181"/>
                  </a:cubicBezTo>
                  <a:cubicBezTo>
                    <a:pt x="115" y="181"/>
                    <a:pt x="92" y="159"/>
                    <a:pt x="92" y="134"/>
                  </a:cubicBezTo>
                  <a:cubicBezTo>
                    <a:pt x="92"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639558" y="5256815"/>
              <a:ext cx="12847" cy="12257"/>
            </a:xfrm>
            <a:custGeom>
              <a:avLst/>
              <a:gdLst/>
              <a:ahLst/>
              <a:cxnLst/>
              <a:rect l="l" t="t" r="r" b="b"/>
              <a:pathLst>
                <a:path w="283" h="270" extrusionOk="0">
                  <a:moveTo>
                    <a:pt x="142" y="89"/>
                  </a:moveTo>
                  <a:cubicBezTo>
                    <a:pt x="169" y="89"/>
                    <a:pt x="191" y="110"/>
                    <a:pt x="191" y="134"/>
                  </a:cubicBezTo>
                  <a:cubicBezTo>
                    <a:pt x="191" y="159"/>
                    <a:pt x="169" y="181"/>
                    <a:pt x="142" y="181"/>
                  </a:cubicBezTo>
                  <a:cubicBezTo>
                    <a:pt x="114" y="181"/>
                    <a:pt x="92" y="159"/>
                    <a:pt x="92" y="134"/>
                  </a:cubicBezTo>
                  <a:cubicBezTo>
                    <a:pt x="92" y="108"/>
                    <a:pt x="114" y="89"/>
                    <a:pt x="142" y="89"/>
                  </a:cubicBezTo>
                  <a:close/>
                  <a:moveTo>
                    <a:pt x="142" y="0"/>
                  </a:moveTo>
                  <a:cubicBezTo>
                    <a:pt x="63" y="0"/>
                    <a:pt x="0" y="60"/>
                    <a:pt x="0" y="134"/>
                  </a:cubicBezTo>
                  <a:cubicBezTo>
                    <a:pt x="0" y="208"/>
                    <a:pt x="63"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671334" y="5256815"/>
              <a:ext cx="12892" cy="12257"/>
            </a:xfrm>
            <a:custGeom>
              <a:avLst/>
              <a:gdLst/>
              <a:ahLst/>
              <a:cxnLst/>
              <a:rect l="l" t="t" r="r" b="b"/>
              <a:pathLst>
                <a:path w="284" h="270" extrusionOk="0">
                  <a:moveTo>
                    <a:pt x="142" y="89"/>
                  </a:moveTo>
                  <a:cubicBezTo>
                    <a:pt x="169" y="89"/>
                    <a:pt x="191" y="108"/>
                    <a:pt x="191" y="134"/>
                  </a:cubicBezTo>
                  <a:cubicBezTo>
                    <a:pt x="191" y="159"/>
                    <a:pt x="169" y="181"/>
                    <a:pt x="142" y="181"/>
                  </a:cubicBezTo>
                  <a:cubicBezTo>
                    <a:pt x="114" y="181"/>
                    <a:pt x="91" y="159"/>
                    <a:pt x="91" y="134"/>
                  </a:cubicBezTo>
                  <a:cubicBezTo>
                    <a:pt x="91" y="110"/>
                    <a:pt x="114" y="89"/>
                    <a:pt x="142" y="89"/>
                  </a:cubicBezTo>
                  <a:close/>
                  <a:moveTo>
                    <a:pt x="142" y="0"/>
                  </a:moveTo>
                  <a:cubicBezTo>
                    <a:pt x="64" y="0"/>
                    <a:pt x="0" y="60"/>
                    <a:pt x="0" y="134"/>
                  </a:cubicBezTo>
                  <a:cubicBezTo>
                    <a:pt x="0" y="208"/>
                    <a:pt x="64" y="269"/>
                    <a:pt x="142" y="269"/>
                  </a:cubicBezTo>
                  <a:cubicBezTo>
                    <a:pt x="219"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705925" y="5256815"/>
              <a:ext cx="12847" cy="12257"/>
            </a:xfrm>
            <a:custGeom>
              <a:avLst/>
              <a:gdLst/>
              <a:ahLst/>
              <a:cxnLst/>
              <a:rect l="l" t="t" r="r" b="b"/>
              <a:pathLst>
                <a:path w="283" h="270" extrusionOk="0">
                  <a:moveTo>
                    <a:pt x="141" y="89"/>
                  </a:moveTo>
                  <a:cubicBezTo>
                    <a:pt x="169" y="89"/>
                    <a:pt x="192" y="108"/>
                    <a:pt x="192" y="134"/>
                  </a:cubicBezTo>
                  <a:cubicBezTo>
                    <a:pt x="192" y="159"/>
                    <a:pt x="169" y="181"/>
                    <a:pt x="141" y="181"/>
                  </a:cubicBezTo>
                  <a:cubicBezTo>
                    <a:pt x="114" y="181"/>
                    <a:pt x="92" y="159"/>
                    <a:pt x="92" y="134"/>
                  </a:cubicBezTo>
                  <a:cubicBezTo>
                    <a:pt x="92" y="110"/>
                    <a:pt x="114" y="89"/>
                    <a:pt x="141" y="89"/>
                  </a:cubicBezTo>
                  <a:close/>
                  <a:moveTo>
                    <a:pt x="141" y="0"/>
                  </a:moveTo>
                  <a:cubicBezTo>
                    <a:pt x="63"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737702" y="5256815"/>
              <a:ext cx="12847" cy="12257"/>
            </a:xfrm>
            <a:custGeom>
              <a:avLst/>
              <a:gdLst/>
              <a:ahLst/>
              <a:cxnLst/>
              <a:rect l="l" t="t" r="r" b="b"/>
              <a:pathLst>
                <a:path w="283" h="270" extrusionOk="0">
                  <a:moveTo>
                    <a:pt x="141" y="89"/>
                  </a:moveTo>
                  <a:cubicBezTo>
                    <a:pt x="169" y="89"/>
                    <a:pt x="191" y="110"/>
                    <a:pt x="191" y="134"/>
                  </a:cubicBezTo>
                  <a:cubicBezTo>
                    <a:pt x="191" y="159"/>
                    <a:pt x="169" y="181"/>
                    <a:pt x="141" y="181"/>
                  </a:cubicBezTo>
                  <a:cubicBezTo>
                    <a:pt x="114" y="181"/>
                    <a:pt x="92" y="159"/>
                    <a:pt x="92" y="134"/>
                  </a:cubicBezTo>
                  <a:cubicBezTo>
                    <a:pt x="92" y="108"/>
                    <a:pt x="114" y="89"/>
                    <a:pt x="141" y="89"/>
                  </a:cubicBezTo>
                  <a:close/>
                  <a:moveTo>
                    <a:pt x="141" y="0"/>
                  </a:moveTo>
                  <a:cubicBezTo>
                    <a:pt x="63" y="0"/>
                    <a:pt x="0" y="60"/>
                    <a:pt x="0" y="134"/>
                  </a:cubicBezTo>
                  <a:cubicBezTo>
                    <a:pt x="0" y="208"/>
                    <a:pt x="63" y="269"/>
                    <a:pt x="141" y="269"/>
                  </a:cubicBezTo>
                  <a:cubicBezTo>
                    <a:pt x="178" y="269"/>
                    <a:pt x="214" y="255"/>
                    <a:pt x="241" y="229"/>
                  </a:cubicBezTo>
                  <a:cubicBezTo>
                    <a:pt x="267" y="205"/>
                    <a:pt x="283" y="170"/>
                    <a:pt x="283" y="134"/>
                  </a:cubicBezTo>
                  <a:cubicBezTo>
                    <a:pt x="283"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772202" y="5256815"/>
              <a:ext cx="12938" cy="12257"/>
            </a:xfrm>
            <a:custGeom>
              <a:avLst/>
              <a:gdLst/>
              <a:ahLst/>
              <a:cxnLst/>
              <a:rect l="l" t="t" r="r" b="b"/>
              <a:pathLst>
                <a:path w="285" h="270" extrusionOk="0">
                  <a:moveTo>
                    <a:pt x="142" y="89"/>
                  </a:moveTo>
                  <a:cubicBezTo>
                    <a:pt x="170" y="89"/>
                    <a:pt x="192" y="110"/>
                    <a:pt x="192" y="134"/>
                  </a:cubicBezTo>
                  <a:cubicBezTo>
                    <a:pt x="192" y="159"/>
                    <a:pt x="169" y="181"/>
                    <a:pt x="142" y="181"/>
                  </a:cubicBezTo>
                  <a:cubicBezTo>
                    <a:pt x="114" y="181"/>
                    <a:pt x="92" y="159"/>
                    <a:pt x="92" y="134"/>
                  </a:cubicBezTo>
                  <a:cubicBezTo>
                    <a:pt x="92" y="108"/>
                    <a:pt x="114" y="89"/>
                    <a:pt x="142" y="89"/>
                  </a:cubicBezTo>
                  <a:close/>
                  <a:moveTo>
                    <a:pt x="144" y="0"/>
                  </a:moveTo>
                  <a:cubicBezTo>
                    <a:pt x="66" y="0"/>
                    <a:pt x="3" y="60"/>
                    <a:pt x="3" y="134"/>
                  </a:cubicBezTo>
                  <a:cubicBezTo>
                    <a:pt x="0" y="208"/>
                    <a:pt x="65" y="269"/>
                    <a:pt x="144" y="269"/>
                  </a:cubicBezTo>
                  <a:cubicBezTo>
                    <a:pt x="221" y="269"/>
                    <a:pt x="284" y="208"/>
                    <a:pt x="284" y="134"/>
                  </a:cubicBezTo>
                  <a:cubicBezTo>
                    <a:pt x="284" y="60"/>
                    <a:pt x="221" y="0"/>
                    <a:pt x="1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804069" y="5256815"/>
              <a:ext cx="12847" cy="12257"/>
            </a:xfrm>
            <a:custGeom>
              <a:avLst/>
              <a:gdLst/>
              <a:ahLst/>
              <a:cxnLst/>
              <a:rect l="l" t="t" r="r" b="b"/>
              <a:pathLst>
                <a:path w="283" h="270" extrusionOk="0">
                  <a:moveTo>
                    <a:pt x="141" y="89"/>
                  </a:moveTo>
                  <a:cubicBezTo>
                    <a:pt x="169" y="89"/>
                    <a:pt x="192" y="110"/>
                    <a:pt x="192" y="134"/>
                  </a:cubicBezTo>
                  <a:cubicBezTo>
                    <a:pt x="192" y="159"/>
                    <a:pt x="168" y="181"/>
                    <a:pt x="141" y="181"/>
                  </a:cubicBezTo>
                  <a:cubicBezTo>
                    <a:pt x="114" y="181"/>
                    <a:pt x="91" y="159"/>
                    <a:pt x="91" y="134"/>
                  </a:cubicBezTo>
                  <a:cubicBezTo>
                    <a:pt x="91" y="108"/>
                    <a:pt x="114" y="89"/>
                    <a:pt x="141" y="89"/>
                  </a:cubicBezTo>
                  <a:close/>
                  <a:moveTo>
                    <a:pt x="141" y="0"/>
                  </a:moveTo>
                  <a:cubicBezTo>
                    <a:pt x="64"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456706" y="5273974"/>
              <a:ext cx="114486" cy="114577"/>
            </a:xfrm>
            <a:custGeom>
              <a:avLst/>
              <a:gdLst/>
              <a:ahLst/>
              <a:cxnLst/>
              <a:rect l="l" t="t" r="r" b="b"/>
              <a:pathLst>
                <a:path w="2522" h="2524" extrusionOk="0">
                  <a:moveTo>
                    <a:pt x="1267" y="51"/>
                  </a:moveTo>
                  <a:cubicBezTo>
                    <a:pt x="1289" y="51"/>
                    <a:pt x="1313" y="84"/>
                    <a:pt x="1313" y="132"/>
                  </a:cubicBezTo>
                  <a:lnTo>
                    <a:pt x="1313" y="252"/>
                  </a:lnTo>
                  <a:lnTo>
                    <a:pt x="1334" y="253"/>
                  </a:lnTo>
                  <a:cubicBezTo>
                    <a:pt x="1383" y="256"/>
                    <a:pt x="1426" y="261"/>
                    <a:pt x="1465" y="269"/>
                  </a:cubicBezTo>
                  <a:lnTo>
                    <a:pt x="1486" y="273"/>
                  </a:lnTo>
                  <a:lnTo>
                    <a:pt x="1516" y="158"/>
                  </a:lnTo>
                  <a:cubicBezTo>
                    <a:pt x="1527" y="117"/>
                    <a:pt x="1557" y="92"/>
                    <a:pt x="1576" y="92"/>
                  </a:cubicBezTo>
                  <a:cubicBezTo>
                    <a:pt x="1578" y="92"/>
                    <a:pt x="1580" y="92"/>
                    <a:pt x="1582" y="93"/>
                  </a:cubicBezTo>
                  <a:cubicBezTo>
                    <a:pt x="1603" y="98"/>
                    <a:pt x="1617" y="136"/>
                    <a:pt x="1606" y="182"/>
                  </a:cubicBezTo>
                  <a:lnTo>
                    <a:pt x="1575" y="297"/>
                  </a:lnTo>
                  <a:lnTo>
                    <a:pt x="1595" y="303"/>
                  </a:lnTo>
                  <a:cubicBezTo>
                    <a:pt x="1634" y="316"/>
                    <a:pt x="1675" y="334"/>
                    <a:pt x="1717" y="353"/>
                  </a:cubicBezTo>
                  <a:lnTo>
                    <a:pt x="1737" y="363"/>
                  </a:lnTo>
                  <a:lnTo>
                    <a:pt x="1796" y="260"/>
                  </a:lnTo>
                  <a:cubicBezTo>
                    <a:pt x="1815" y="226"/>
                    <a:pt x="1842" y="210"/>
                    <a:pt x="1862" y="210"/>
                  </a:cubicBezTo>
                  <a:cubicBezTo>
                    <a:pt x="1867" y="210"/>
                    <a:pt x="1872" y="212"/>
                    <a:pt x="1876" y="214"/>
                  </a:cubicBezTo>
                  <a:cubicBezTo>
                    <a:pt x="1895" y="224"/>
                    <a:pt x="1900" y="266"/>
                    <a:pt x="1875" y="306"/>
                  </a:cubicBezTo>
                  <a:lnTo>
                    <a:pt x="1816" y="409"/>
                  </a:lnTo>
                  <a:lnTo>
                    <a:pt x="1834" y="421"/>
                  </a:lnTo>
                  <a:cubicBezTo>
                    <a:pt x="1865" y="442"/>
                    <a:pt x="1897" y="467"/>
                    <a:pt x="1938" y="501"/>
                  </a:cubicBezTo>
                  <a:lnTo>
                    <a:pt x="1954" y="515"/>
                  </a:lnTo>
                  <a:lnTo>
                    <a:pt x="2038" y="431"/>
                  </a:lnTo>
                  <a:cubicBezTo>
                    <a:pt x="2058" y="411"/>
                    <a:pt x="2083" y="399"/>
                    <a:pt x="2104" y="399"/>
                  </a:cubicBezTo>
                  <a:cubicBezTo>
                    <a:pt x="2111" y="399"/>
                    <a:pt x="2122" y="401"/>
                    <a:pt x="2128" y="408"/>
                  </a:cubicBezTo>
                  <a:cubicBezTo>
                    <a:pt x="2137" y="416"/>
                    <a:pt x="2135" y="434"/>
                    <a:pt x="2134" y="442"/>
                  </a:cubicBezTo>
                  <a:cubicBezTo>
                    <a:pt x="2130" y="461"/>
                    <a:pt x="2119" y="480"/>
                    <a:pt x="2103" y="495"/>
                  </a:cubicBezTo>
                  <a:lnTo>
                    <a:pt x="2018" y="580"/>
                  </a:lnTo>
                  <a:lnTo>
                    <a:pt x="2033" y="596"/>
                  </a:lnTo>
                  <a:cubicBezTo>
                    <a:pt x="2065" y="633"/>
                    <a:pt x="2092" y="666"/>
                    <a:pt x="2113" y="700"/>
                  </a:cubicBezTo>
                  <a:lnTo>
                    <a:pt x="2125" y="717"/>
                  </a:lnTo>
                  <a:lnTo>
                    <a:pt x="2228" y="658"/>
                  </a:lnTo>
                  <a:cubicBezTo>
                    <a:pt x="2243" y="646"/>
                    <a:pt x="2262" y="641"/>
                    <a:pt x="2279" y="641"/>
                  </a:cubicBezTo>
                  <a:cubicBezTo>
                    <a:pt x="2295" y="641"/>
                    <a:pt x="2308" y="646"/>
                    <a:pt x="2313" y="656"/>
                  </a:cubicBezTo>
                  <a:cubicBezTo>
                    <a:pt x="2324" y="674"/>
                    <a:pt x="2308" y="712"/>
                    <a:pt x="2267" y="736"/>
                  </a:cubicBezTo>
                  <a:lnTo>
                    <a:pt x="2165" y="795"/>
                  </a:lnTo>
                  <a:lnTo>
                    <a:pt x="2174" y="815"/>
                  </a:lnTo>
                  <a:cubicBezTo>
                    <a:pt x="2193" y="855"/>
                    <a:pt x="2211" y="895"/>
                    <a:pt x="2224" y="936"/>
                  </a:cubicBezTo>
                  <a:lnTo>
                    <a:pt x="2230" y="956"/>
                  </a:lnTo>
                  <a:lnTo>
                    <a:pt x="2345" y="925"/>
                  </a:lnTo>
                  <a:cubicBezTo>
                    <a:pt x="2356" y="922"/>
                    <a:pt x="2366" y="921"/>
                    <a:pt x="2376" y="921"/>
                  </a:cubicBezTo>
                  <a:cubicBezTo>
                    <a:pt x="2405" y="921"/>
                    <a:pt x="2430" y="931"/>
                    <a:pt x="2435" y="948"/>
                  </a:cubicBezTo>
                  <a:cubicBezTo>
                    <a:pt x="2440" y="969"/>
                    <a:pt x="2415" y="1001"/>
                    <a:pt x="2369" y="1014"/>
                  </a:cubicBezTo>
                  <a:lnTo>
                    <a:pt x="2254" y="1045"/>
                  </a:lnTo>
                  <a:lnTo>
                    <a:pt x="2258" y="1066"/>
                  </a:lnTo>
                  <a:cubicBezTo>
                    <a:pt x="2266" y="1105"/>
                    <a:pt x="2271" y="1147"/>
                    <a:pt x="2274" y="1196"/>
                  </a:cubicBezTo>
                  <a:lnTo>
                    <a:pt x="2275" y="1217"/>
                  </a:lnTo>
                  <a:lnTo>
                    <a:pt x="2396" y="1217"/>
                  </a:lnTo>
                  <a:cubicBezTo>
                    <a:pt x="2443" y="1217"/>
                    <a:pt x="2476" y="1241"/>
                    <a:pt x="2476" y="1263"/>
                  </a:cubicBezTo>
                  <a:cubicBezTo>
                    <a:pt x="2476" y="1285"/>
                    <a:pt x="2443" y="1310"/>
                    <a:pt x="2396" y="1310"/>
                  </a:cubicBezTo>
                  <a:lnTo>
                    <a:pt x="2275" y="1310"/>
                  </a:lnTo>
                  <a:lnTo>
                    <a:pt x="2274" y="1331"/>
                  </a:lnTo>
                  <a:cubicBezTo>
                    <a:pt x="2271" y="1379"/>
                    <a:pt x="2266" y="1421"/>
                    <a:pt x="2258" y="1461"/>
                  </a:cubicBezTo>
                  <a:lnTo>
                    <a:pt x="2254" y="1482"/>
                  </a:lnTo>
                  <a:lnTo>
                    <a:pt x="2369" y="1512"/>
                  </a:lnTo>
                  <a:cubicBezTo>
                    <a:pt x="2415" y="1525"/>
                    <a:pt x="2440" y="1557"/>
                    <a:pt x="2435" y="1578"/>
                  </a:cubicBezTo>
                  <a:cubicBezTo>
                    <a:pt x="2430" y="1595"/>
                    <a:pt x="2405" y="1606"/>
                    <a:pt x="2376" y="1606"/>
                  </a:cubicBezTo>
                  <a:cubicBezTo>
                    <a:pt x="2366" y="1606"/>
                    <a:pt x="2356" y="1604"/>
                    <a:pt x="2345" y="1602"/>
                  </a:cubicBezTo>
                  <a:lnTo>
                    <a:pt x="2230" y="1572"/>
                  </a:lnTo>
                  <a:lnTo>
                    <a:pt x="2224" y="1591"/>
                  </a:lnTo>
                  <a:cubicBezTo>
                    <a:pt x="2211" y="1631"/>
                    <a:pt x="2193" y="1670"/>
                    <a:pt x="2172" y="1712"/>
                  </a:cubicBezTo>
                  <a:lnTo>
                    <a:pt x="2164" y="1732"/>
                  </a:lnTo>
                  <a:lnTo>
                    <a:pt x="2267" y="1791"/>
                  </a:lnTo>
                  <a:cubicBezTo>
                    <a:pt x="2291" y="1806"/>
                    <a:pt x="2310" y="1827"/>
                    <a:pt x="2317" y="1847"/>
                  </a:cubicBezTo>
                  <a:cubicBezTo>
                    <a:pt x="2318" y="1854"/>
                    <a:pt x="2319" y="1863"/>
                    <a:pt x="2315" y="1871"/>
                  </a:cubicBezTo>
                  <a:cubicBezTo>
                    <a:pt x="2309" y="1881"/>
                    <a:pt x="2294" y="1886"/>
                    <a:pt x="2277" y="1886"/>
                  </a:cubicBezTo>
                  <a:cubicBezTo>
                    <a:pt x="2260" y="1886"/>
                    <a:pt x="2240" y="1881"/>
                    <a:pt x="2223" y="1871"/>
                  </a:cubicBezTo>
                  <a:lnTo>
                    <a:pt x="2119" y="1812"/>
                  </a:lnTo>
                  <a:lnTo>
                    <a:pt x="2108" y="1828"/>
                  </a:lnTo>
                  <a:cubicBezTo>
                    <a:pt x="2086" y="1863"/>
                    <a:pt x="2059" y="1896"/>
                    <a:pt x="2028" y="1933"/>
                  </a:cubicBezTo>
                  <a:lnTo>
                    <a:pt x="2013" y="1949"/>
                  </a:lnTo>
                  <a:lnTo>
                    <a:pt x="2097" y="2033"/>
                  </a:lnTo>
                  <a:cubicBezTo>
                    <a:pt x="2117" y="2053"/>
                    <a:pt x="2130" y="2079"/>
                    <a:pt x="2130" y="2100"/>
                  </a:cubicBezTo>
                  <a:cubicBezTo>
                    <a:pt x="2130" y="2107"/>
                    <a:pt x="2129" y="2116"/>
                    <a:pt x="2123" y="2123"/>
                  </a:cubicBezTo>
                  <a:cubicBezTo>
                    <a:pt x="2116" y="2129"/>
                    <a:pt x="2107" y="2131"/>
                    <a:pt x="2099" y="2131"/>
                  </a:cubicBezTo>
                  <a:cubicBezTo>
                    <a:pt x="2078" y="2131"/>
                    <a:pt x="2054" y="2118"/>
                    <a:pt x="2034" y="2097"/>
                  </a:cubicBezTo>
                  <a:lnTo>
                    <a:pt x="1950" y="2013"/>
                  </a:lnTo>
                  <a:lnTo>
                    <a:pt x="1934" y="2028"/>
                  </a:lnTo>
                  <a:cubicBezTo>
                    <a:pt x="1896" y="2060"/>
                    <a:pt x="1862" y="2087"/>
                    <a:pt x="1829" y="2108"/>
                  </a:cubicBezTo>
                  <a:lnTo>
                    <a:pt x="1811" y="2121"/>
                  </a:lnTo>
                  <a:lnTo>
                    <a:pt x="1871" y="2223"/>
                  </a:lnTo>
                  <a:cubicBezTo>
                    <a:pt x="1894" y="2264"/>
                    <a:pt x="1888" y="2305"/>
                    <a:pt x="1871" y="2316"/>
                  </a:cubicBezTo>
                  <a:cubicBezTo>
                    <a:pt x="1867" y="2318"/>
                    <a:pt x="1862" y="2319"/>
                    <a:pt x="1857" y="2319"/>
                  </a:cubicBezTo>
                  <a:cubicBezTo>
                    <a:pt x="1837" y="2319"/>
                    <a:pt x="1809" y="2303"/>
                    <a:pt x="1790" y="2269"/>
                  </a:cubicBezTo>
                  <a:lnTo>
                    <a:pt x="1730" y="2166"/>
                  </a:lnTo>
                  <a:lnTo>
                    <a:pt x="1711" y="2175"/>
                  </a:lnTo>
                  <a:cubicBezTo>
                    <a:pt x="1670" y="2195"/>
                    <a:pt x="1630" y="2212"/>
                    <a:pt x="1590" y="2227"/>
                  </a:cubicBezTo>
                  <a:lnTo>
                    <a:pt x="1570" y="2233"/>
                  </a:lnTo>
                  <a:lnTo>
                    <a:pt x="1601" y="2348"/>
                  </a:lnTo>
                  <a:cubicBezTo>
                    <a:pt x="1612" y="2395"/>
                    <a:pt x="1597" y="2433"/>
                    <a:pt x="1576" y="2438"/>
                  </a:cubicBezTo>
                  <a:cubicBezTo>
                    <a:pt x="1574" y="2438"/>
                    <a:pt x="1573" y="2439"/>
                    <a:pt x="1571" y="2439"/>
                  </a:cubicBezTo>
                  <a:cubicBezTo>
                    <a:pt x="1550" y="2439"/>
                    <a:pt x="1522" y="2414"/>
                    <a:pt x="1511" y="2372"/>
                  </a:cubicBezTo>
                  <a:lnTo>
                    <a:pt x="1480" y="2258"/>
                  </a:lnTo>
                  <a:lnTo>
                    <a:pt x="1459" y="2261"/>
                  </a:lnTo>
                  <a:cubicBezTo>
                    <a:pt x="1421" y="2269"/>
                    <a:pt x="1380" y="2274"/>
                    <a:pt x="1328" y="2277"/>
                  </a:cubicBezTo>
                  <a:lnTo>
                    <a:pt x="1307" y="2279"/>
                  </a:lnTo>
                  <a:lnTo>
                    <a:pt x="1307" y="2398"/>
                  </a:lnTo>
                  <a:cubicBezTo>
                    <a:pt x="1307" y="2445"/>
                    <a:pt x="1284" y="2479"/>
                    <a:pt x="1261" y="2479"/>
                  </a:cubicBezTo>
                  <a:cubicBezTo>
                    <a:pt x="1240" y="2479"/>
                    <a:pt x="1216" y="2445"/>
                    <a:pt x="1216" y="2398"/>
                  </a:cubicBezTo>
                  <a:lnTo>
                    <a:pt x="1216" y="2280"/>
                  </a:lnTo>
                  <a:lnTo>
                    <a:pt x="1195" y="2279"/>
                  </a:lnTo>
                  <a:cubicBezTo>
                    <a:pt x="1144" y="2274"/>
                    <a:pt x="1102" y="2270"/>
                    <a:pt x="1064" y="2263"/>
                  </a:cubicBezTo>
                  <a:lnTo>
                    <a:pt x="1043" y="2259"/>
                  </a:lnTo>
                  <a:lnTo>
                    <a:pt x="1011" y="2374"/>
                  </a:lnTo>
                  <a:cubicBezTo>
                    <a:pt x="1000" y="2415"/>
                    <a:pt x="973" y="2440"/>
                    <a:pt x="952" y="2440"/>
                  </a:cubicBezTo>
                  <a:cubicBezTo>
                    <a:pt x="951" y="2440"/>
                    <a:pt x="949" y="2439"/>
                    <a:pt x="947" y="2439"/>
                  </a:cubicBezTo>
                  <a:cubicBezTo>
                    <a:pt x="937" y="2437"/>
                    <a:pt x="932" y="2428"/>
                    <a:pt x="928" y="2423"/>
                  </a:cubicBezTo>
                  <a:cubicBezTo>
                    <a:pt x="917" y="2405"/>
                    <a:pt x="916" y="2377"/>
                    <a:pt x="922" y="2349"/>
                  </a:cubicBezTo>
                  <a:lnTo>
                    <a:pt x="953" y="2234"/>
                  </a:lnTo>
                  <a:lnTo>
                    <a:pt x="933" y="2228"/>
                  </a:lnTo>
                  <a:cubicBezTo>
                    <a:pt x="894" y="2215"/>
                    <a:pt x="853" y="2197"/>
                    <a:pt x="812" y="2176"/>
                  </a:cubicBezTo>
                  <a:lnTo>
                    <a:pt x="792" y="2168"/>
                  </a:lnTo>
                  <a:lnTo>
                    <a:pt x="733" y="2270"/>
                  </a:lnTo>
                  <a:cubicBezTo>
                    <a:pt x="713" y="2304"/>
                    <a:pt x="686" y="2320"/>
                    <a:pt x="667" y="2320"/>
                  </a:cubicBezTo>
                  <a:cubicBezTo>
                    <a:pt x="661" y="2320"/>
                    <a:pt x="656" y="2319"/>
                    <a:pt x="653" y="2317"/>
                  </a:cubicBezTo>
                  <a:cubicBezTo>
                    <a:pt x="644" y="2312"/>
                    <a:pt x="641" y="2303"/>
                    <a:pt x="639" y="2297"/>
                  </a:cubicBezTo>
                  <a:cubicBezTo>
                    <a:pt x="634" y="2277"/>
                    <a:pt x="639" y="2249"/>
                    <a:pt x="654" y="2224"/>
                  </a:cubicBezTo>
                  <a:lnTo>
                    <a:pt x="713" y="2122"/>
                  </a:lnTo>
                  <a:lnTo>
                    <a:pt x="696" y="2110"/>
                  </a:lnTo>
                  <a:cubicBezTo>
                    <a:pt x="662" y="2087"/>
                    <a:pt x="627" y="2060"/>
                    <a:pt x="592" y="2029"/>
                  </a:cubicBezTo>
                  <a:lnTo>
                    <a:pt x="576" y="2015"/>
                  </a:lnTo>
                  <a:lnTo>
                    <a:pt x="491" y="2099"/>
                  </a:lnTo>
                  <a:cubicBezTo>
                    <a:pt x="472" y="2118"/>
                    <a:pt x="447" y="2132"/>
                    <a:pt x="426" y="2132"/>
                  </a:cubicBezTo>
                  <a:cubicBezTo>
                    <a:pt x="419" y="2132"/>
                    <a:pt x="410" y="2131"/>
                    <a:pt x="404" y="2124"/>
                  </a:cubicBezTo>
                  <a:cubicBezTo>
                    <a:pt x="396" y="2117"/>
                    <a:pt x="395" y="2108"/>
                    <a:pt x="395" y="2102"/>
                  </a:cubicBezTo>
                  <a:cubicBezTo>
                    <a:pt x="395" y="2080"/>
                    <a:pt x="407" y="2054"/>
                    <a:pt x="428" y="2034"/>
                  </a:cubicBezTo>
                  <a:lnTo>
                    <a:pt x="512" y="1950"/>
                  </a:lnTo>
                  <a:lnTo>
                    <a:pt x="499" y="1934"/>
                  </a:lnTo>
                  <a:cubicBezTo>
                    <a:pt x="465" y="1896"/>
                    <a:pt x="438" y="1863"/>
                    <a:pt x="417" y="1829"/>
                  </a:cubicBezTo>
                  <a:lnTo>
                    <a:pt x="406" y="1812"/>
                  </a:lnTo>
                  <a:lnTo>
                    <a:pt x="303" y="1871"/>
                  </a:lnTo>
                  <a:cubicBezTo>
                    <a:pt x="286" y="1881"/>
                    <a:pt x="265" y="1886"/>
                    <a:pt x="248" y="1886"/>
                  </a:cubicBezTo>
                  <a:cubicBezTo>
                    <a:pt x="231" y="1886"/>
                    <a:pt x="216" y="1881"/>
                    <a:pt x="211" y="1871"/>
                  </a:cubicBezTo>
                  <a:cubicBezTo>
                    <a:pt x="205" y="1863"/>
                    <a:pt x="206" y="1854"/>
                    <a:pt x="210" y="1847"/>
                  </a:cubicBezTo>
                  <a:cubicBezTo>
                    <a:pt x="215" y="1827"/>
                    <a:pt x="233" y="1805"/>
                    <a:pt x="258" y="1791"/>
                  </a:cubicBezTo>
                  <a:lnTo>
                    <a:pt x="361" y="1732"/>
                  </a:lnTo>
                  <a:lnTo>
                    <a:pt x="352" y="1712"/>
                  </a:lnTo>
                  <a:cubicBezTo>
                    <a:pt x="332" y="1671"/>
                    <a:pt x="315" y="1631"/>
                    <a:pt x="301" y="1591"/>
                  </a:cubicBezTo>
                  <a:lnTo>
                    <a:pt x="295" y="1571"/>
                  </a:lnTo>
                  <a:lnTo>
                    <a:pt x="180" y="1602"/>
                  </a:lnTo>
                  <a:cubicBezTo>
                    <a:pt x="170" y="1604"/>
                    <a:pt x="159" y="1606"/>
                    <a:pt x="150" y="1606"/>
                  </a:cubicBezTo>
                  <a:cubicBezTo>
                    <a:pt x="121" y="1606"/>
                    <a:pt x="96" y="1595"/>
                    <a:pt x="90" y="1578"/>
                  </a:cubicBezTo>
                  <a:cubicBezTo>
                    <a:pt x="88" y="1569"/>
                    <a:pt x="93" y="1559"/>
                    <a:pt x="96" y="1554"/>
                  </a:cubicBezTo>
                  <a:cubicBezTo>
                    <a:pt x="106" y="1536"/>
                    <a:pt x="130" y="1520"/>
                    <a:pt x="157" y="1513"/>
                  </a:cubicBezTo>
                  <a:lnTo>
                    <a:pt x="272" y="1484"/>
                  </a:lnTo>
                  <a:lnTo>
                    <a:pt x="268" y="1462"/>
                  </a:lnTo>
                  <a:cubicBezTo>
                    <a:pt x="259" y="1423"/>
                    <a:pt x="254" y="1380"/>
                    <a:pt x="252" y="1332"/>
                  </a:cubicBezTo>
                  <a:lnTo>
                    <a:pt x="251" y="1311"/>
                  </a:lnTo>
                  <a:lnTo>
                    <a:pt x="132" y="1311"/>
                  </a:lnTo>
                  <a:cubicBezTo>
                    <a:pt x="84" y="1311"/>
                    <a:pt x="51" y="1285"/>
                    <a:pt x="51" y="1264"/>
                  </a:cubicBezTo>
                  <a:cubicBezTo>
                    <a:pt x="51" y="1243"/>
                    <a:pt x="84" y="1218"/>
                    <a:pt x="132" y="1218"/>
                  </a:cubicBezTo>
                  <a:lnTo>
                    <a:pt x="251" y="1218"/>
                  </a:lnTo>
                  <a:lnTo>
                    <a:pt x="252" y="1197"/>
                  </a:lnTo>
                  <a:cubicBezTo>
                    <a:pt x="254" y="1148"/>
                    <a:pt x="259" y="1105"/>
                    <a:pt x="268" y="1067"/>
                  </a:cubicBezTo>
                  <a:lnTo>
                    <a:pt x="272" y="1046"/>
                  </a:lnTo>
                  <a:lnTo>
                    <a:pt x="157" y="1015"/>
                  </a:lnTo>
                  <a:cubicBezTo>
                    <a:pt x="135" y="1010"/>
                    <a:pt x="116" y="998"/>
                    <a:pt x="103" y="984"/>
                  </a:cubicBezTo>
                  <a:cubicBezTo>
                    <a:pt x="96" y="977"/>
                    <a:pt x="87" y="964"/>
                    <a:pt x="90" y="949"/>
                  </a:cubicBezTo>
                  <a:cubicBezTo>
                    <a:pt x="96" y="932"/>
                    <a:pt x="121" y="922"/>
                    <a:pt x="150" y="922"/>
                  </a:cubicBezTo>
                  <a:cubicBezTo>
                    <a:pt x="159" y="922"/>
                    <a:pt x="170" y="923"/>
                    <a:pt x="180" y="926"/>
                  </a:cubicBezTo>
                  <a:lnTo>
                    <a:pt x="295" y="957"/>
                  </a:lnTo>
                  <a:lnTo>
                    <a:pt x="301" y="937"/>
                  </a:lnTo>
                  <a:cubicBezTo>
                    <a:pt x="315" y="896"/>
                    <a:pt x="332" y="857"/>
                    <a:pt x="352" y="816"/>
                  </a:cubicBezTo>
                  <a:lnTo>
                    <a:pt x="361" y="796"/>
                  </a:lnTo>
                  <a:lnTo>
                    <a:pt x="258" y="737"/>
                  </a:lnTo>
                  <a:cubicBezTo>
                    <a:pt x="238" y="725"/>
                    <a:pt x="222" y="709"/>
                    <a:pt x="215" y="693"/>
                  </a:cubicBezTo>
                  <a:cubicBezTo>
                    <a:pt x="211" y="684"/>
                    <a:pt x="205" y="668"/>
                    <a:pt x="212" y="657"/>
                  </a:cubicBezTo>
                  <a:cubicBezTo>
                    <a:pt x="218" y="647"/>
                    <a:pt x="233" y="641"/>
                    <a:pt x="250" y="641"/>
                  </a:cubicBezTo>
                  <a:cubicBezTo>
                    <a:pt x="267" y="641"/>
                    <a:pt x="287" y="646"/>
                    <a:pt x="305" y="657"/>
                  </a:cubicBezTo>
                  <a:lnTo>
                    <a:pt x="407" y="716"/>
                  </a:lnTo>
                  <a:lnTo>
                    <a:pt x="419" y="699"/>
                  </a:lnTo>
                  <a:cubicBezTo>
                    <a:pt x="442" y="666"/>
                    <a:pt x="468" y="631"/>
                    <a:pt x="500" y="595"/>
                  </a:cubicBezTo>
                  <a:lnTo>
                    <a:pt x="514" y="579"/>
                  </a:lnTo>
                  <a:lnTo>
                    <a:pt x="430" y="494"/>
                  </a:lnTo>
                  <a:cubicBezTo>
                    <a:pt x="410" y="474"/>
                    <a:pt x="398" y="450"/>
                    <a:pt x="398" y="429"/>
                  </a:cubicBezTo>
                  <a:cubicBezTo>
                    <a:pt x="398" y="422"/>
                    <a:pt x="399" y="413"/>
                    <a:pt x="406" y="406"/>
                  </a:cubicBezTo>
                  <a:cubicBezTo>
                    <a:pt x="412" y="399"/>
                    <a:pt x="422" y="398"/>
                    <a:pt x="429" y="398"/>
                  </a:cubicBezTo>
                  <a:cubicBezTo>
                    <a:pt x="450" y="398"/>
                    <a:pt x="474" y="410"/>
                    <a:pt x="494" y="431"/>
                  </a:cubicBezTo>
                  <a:lnTo>
                    <a:pt x="579" y="515"/>
                  </a:lnTo>
                  <a:lnTo>
                    <a:pt x="595" y="501"/>
                  </a:lnTo>
                  <a:cubicBezTo>
                    <a:pt x="632" y="467"/>
                    <a:pt x="667" y="442"/>
                    <a:pt x="699" y="421"/>
                  </a:cubicBezTo>
                  <a:lnTo>
                    <a:pt x="717" y="409"/>
                  </a:lnTo>
                  <a:lnTo>
                    <a:pt x="658" y="306"/>
                  </a:lnTo>
                  <a:cubicBezTo>
                    <a:pt x="635" y="266"/>
                    <a:pt x="638" y="224"/>
                    <a:pt x="658" y="214"/>
                  </a:cubicBezTo>
                  <a:cubicBezTo>
                    <a:pt x="662" y="212"/>
                    <a:pt x="666" y="211"/>
                    <a:pt x="671" y="211"/>
                  </a:cubicBezTo>
                  <a:cubicBezTo>
                    <a:pt x="692" y="211"/>
                    <a:pt x="721" y="231"/>
                    <a:pt x="738" y="260"/>
                  </a:cubicBezTo>
                  <a:lnTo>
                    <a:pt x="798" y="363"/>
                  </a:lnTo>
                  <a:lnTo>
                    <a:pt x="817" y="353"/>
                  </a:lnTo>
                  <a:cubicBezTo>
                    <a:pt x="859" y="334"/>
                    <a:pt x="899" y="316"/>
                    <a:pt x="938" y="303"/>
                  </a:cubicBezTo>
                  <a:lnTo>
                    <a:pt x="958" y="297"/>
                  </a:lnTo>
                  <a:lnTo>
                    <a:pt x="928" y="182"/>
                  </a:lnTo>
                  <a:cubicBezTo>
                    <a:pt x="920" y="155"/>
                    <a:pt x="922" y="126"/>
                    <a:pt x="933" y="108"/>
                  </a:cubicBezTo>
                  <a:cubicBezTo>
                    <a:pt x="937" y="103"/>
                    <a:pt x="943" y="95"/>
                    <a:pt x="952" y="93"/>
                  </a:cubicBezTo>
                  <a:cubicBezTo>
                    <a:pt x="954" y="92"/>
                    <a:pt x="956" y="92"/>
                    <a:pt x="959" y="92"/>
                  </a:cubicBezTo>
                  <a:cubicBezTo>
                    <a:pt x="980" y="92"/>
                    <a:pt x="1006" y="117"/>
                    <a:pt x="1017" y="158"/>
                  </a:cubicBezTo>
                  <a:lnTo>
                    <a:pt x="1048" y="273"/>
                  </a:lnTo>
                  <a:lnTo>
                    <a:pt x="1069" y="269"/>
                  </a:lnTo>
                  <a:cubicBezTo>
                    <a:pt x="1109" y="261"/>
                    <a:pt x="1151" y="256"/>
                    <a:pt x="1200" y="253"/>
                  </a:cubicBezTo>
                  <a:lnTo>
                    <a:pt x="1221" y="252"/>
                  </a:lnTo>
                  <a:lnTo>
                    <a:pt x="1221" y="132"/>
                  </a:lnTo>
                  <a:cubicBezTo>
                    <a:pt x="1221" y="86"/>
                    <a:pt x="1244" y="51"/>
                    <a:pt x="1267" y="51"/>
                  </a:cubicBezTo>
                  <a:close/>
                  <a:moveTo>
                    <a:pt x="1261" y="1"/>
                  </a:moveTo>
                  <a:cubicBezTo>
                    <a:pt x="1211" y="1"/>
                    <a:pt x="1170" y="57"/>
                    <a:pt x="1170" y="127"/>
                  </a:cubicBezTo>
                  <a:lnTo>
                    <a:pt x="1170" y="203"/>
                  </a:lnTo>
                  <a:cubicBezTo>
                    <a:pt x="1137" y="206"/>
                    <a:pt x="1106" y="210"/>
                    <a:pt x="1076" y="215"/>
                  </a:cubicBezTo>
                  <a:lnTo>
                    <a:pt x="1057" y="141"/>
                  </a:lnTo>
                  <a:cubicBezTo>
                    <a:pt x="1042" y="84"/>
                    <a:pt x="997" y="42"/>
                    <a:pt x="954" y="42"/>
                  </a:cubicBezTo>
                  <a:cubicBezTo>
                    <a:pt x="948" y="42"/>
                    <a:pt x="942" y="42"/>
                    <a:pt x="936" y="44"/>
                  </a:cubicBezTo>
                  <a:cubicBezTo>
                    <a:pt x="917" y="49"/>
                    <a:pt x="901" y="61"/>
                    <a:pt x="890" y="81"/>
                  </a:cubicBezTo>
                  <a:cubicBezTo>
                    <a:pt x="873" y="109"/>
                    <a:pt x="870" y="151"/>
                    <a:pt x="880" y="189"/>
                  </a:cubicBezTo>
                  <a:lnTo>
                    <a:pt x="900" y="262"/>
                  </a:lnTo>
                  <a:cubicBezTo>
                    <a:pt x="871" y="273"/>
                    <a:pt x="842" y="286"/>
                    <a:pt x="813" y="299"/>
                  </a:cubicBezTo>
                  <a:lnTo>
                    <a:pt x="775" y="234"/>
                  </a:lnTo>
                  <a:cubicBezTo>
                    <a:pt x="749" y="189"/>
                    <a:pt x="705" y="162"/>
                    <a:pt x="667" y="162"/>
                  </a:cubicBezTo>
                  <a:cubicBezTo>
                    <a:pt x="655" y="162"/>
                    <a:pt x="643" y="164"/>
                    <a:pt x="632" y="171"/>
                  </a:cubicBezTo>
                  <a:cubicBezTo>
                    <a:pt x="588" y="196"/>
                    <a:pt x="581" y="264"/>
                    <a:pt x="617" y="326"/>
                  </a:cubicBezTo>
                  <a:lnTo>
                    <a:pt x="655" y="392"/>
                  </a:lnTo>
                  <a:cubicBezTo>
                    <a:pt x="631" y="409"/>
                    <a:pt x="607" y="428"/>
                    <a:pt x="580" y="450"/>
                  </a:cubicBezTo>
                  <a:lnTo>
                    <a:pt x="526" y="395"/>
                  </a:lnTo>
                  <a:cubicBezTo>
                    <a:pt x="497" y="367"/>
                    <a:pt x="460" y="351"/>
                    <a:pt x="427" y="351"/>
                  </a:cubicBezTo>
                  <a:cubicBezTo>
                    <a:pt x="405" y="351"/>
                    <a:pt x="385" y="358"/>
                    <a:pt x="372" y="372"/>
                  </a:cubicBezTo>
                  <a:cubicBezTo>
                    <a:pt x="357" y="387"/>
                    <a:pt x="351" y="405"/>
                    <a:pt x="351" y="428"/>
                  </a:cubicBezTo>
                  <a:cubicBezTo>
                    <a:pt x="351" y="461"/>
                    <a:pt x="368" y="498"/>
                    <a:pt x="396" y="526"/>
                  </a:cubicBezTo>
                  <a:lnTo>
                    <a:pt x="451" y="581"/>
                  </a:lnTo>
                  <a:cubicBezTo>
                    <a:pt x="428" y="607"/>
                    <a:pt x="410" y="630"/>
                    <a:pt x="393" y="656"/>
                  </a:cubicBezTo>
                  <a:lnTo>
                    <a:pt x="327" y="618"/>
                  </a:lnTo>
                  <a:cubicBezTo>
                    <a:pt x="302" y="603"/>
                    <a:pt x="275" y="596"/>
                    <a:pt x="250" y="596"/>
                  </a:cubicBezTo>
                  <a:cubicBezTo>
                    <a:pt x="216" y="596"/>
                    <a:pt x="186" y="609"/>
                    <a:pt x="172" y="634"/>
                  </a:cubicBezTo>
                  <a:cubicBezTo>
                    <a:pt x="158" y="656"/>
                    <a:pt x="159" y="684"/>
                    <a:pt x="173" y="713"/>
                  </a:cubicBezTo>
                  <a:cubicBezTo>
                    <a:pt x="184" y="737"/>
                    <a:pt x="206" y="760"/>
                    <a:pt x="235" y="776"/>
                  </a:cubicBezTo>
                  <a:lnTo>
                    <a:pt x="300" y="814"/>
                  </a:lnTo>
                  <a:cubicBezTo>
                    <a:pt x="286" y="842"/>
                    <a:pt x="274" y="872"/>
                    <a:pt x="263" y="900"/>
                  </a:cubicBezTo>
                  <a:lnTo>
                    <a:pt x="190" y="881"/>
                  </a:lnTo>
                  <a:cubicBezTo>
                    <a:pt x="175" y="877"/>
                    <a:pt x="160" y="875"/>
                    <a:pt x="146" y="875"/>
                  </a:cubicBezTo>
                  <a:cubicBezTo>
                    <a:pt x="97" y="875"/>
                    <a:pt x="54" y="900"/>
                    <a:pt x="45" y="937"/>
                  </a:cubicBezTo>
                  <a:cubicBezTo>
                    <a:pt x="38" y="963"/>
                    <a:pt x="46" y="990"/>
                    <a:pt x="66" y="1013"/>
                  </a:cubicBezTo>
                  <a:cubicBezTo>
                    <a:pt x="84" y="1034"/>
                    <a:pt x="112" y="1050"/>
                    <a:pt x="142" y="1058"/>
                  </a:cubicBezTo>
                  <a:lnTo>
                    <a:pt x="216" y="1078"/>
                  </a:lnTo>
                  <a:cubicBezTo>
                    <a:pt x="211" y="1106"/>
                    <a:pt x="206" y="1138"/>
                    <a:pt x="204" y="1171"/>
                  </a:cubicBezTo>
                  <a:lnTo>
                    <a:pt x="127" y="1171"/>
                  </a:lnTo>
                  <a:cubicBezTo>
                    <a:pt x="57" y="1171"/>
                    <a:pt x="1" y="1211"/>
                    <a:pt x="1" y="1262"/>
                  </a:cubicBezTo>
                  <a:cubicBezTo>
                    <a:pt x="1" y="1314"/>
                    <a:pt x="57" y="1354"/>
                    <a:pt x="127" y="1354"/>
                  </a:cubicBezTo>
                  <a:lnTo>
                    <a:pt x="204" y="1354"/>
                  </a:lnTo>
                  <a:cubicBezTo>
                    <a:pt x="206" y="1389"/>
                    <a:pt x="211" y="1419"/>
                    <a:pt x="216" y="1448"/>
                  </a:cubicBezTo>
                  <a:lnTo>
                    <a:pt x="142" y="1468"/>
                  </a:lnTo>
                  <a:cubicBezTo>
                    <a:pt x="104" y="1478"/>
                    <a:pt x="69" y="1500"/>
                    <a:pt x="54" y="1530"/>
                  </a:cubicBezTo>
                  <a:cubicBezTo>
                    <a:pt x="42" y="1549"/>
                    <a:pt x="40" y="1569"/>
                    <a:pt x="45" y="1589"/>
                  </a:cubicBezTo>
                  <a:cubicBezTo>
                    <a:pt x="55" y="1627"/>
                    <a:pt x="97" y="1650"/>
                    <a:pt x="146" y="1650"/>
                  </a:cubicBezTo>
                  <a:cubicBezTo>
                    <a:pt x="161" y="1650"/>
                    <a:pt x="176" y="1648"/>
                    <a:pt x="191" y="1644"/>
                  </a:cubicBezTo>
                  <a:lnTo>
                    <a:pt x="264" y="1625"/>
                  </a:lnTo>
                  <a:cubicBezTo>
                    <a:pt x="275" y="1653"/>
                    <a:pt x="288" y="1683"/>
                    <a:pt x="301" y="1711"/>
                  </a:cubicBezTo>
                  <a:lnTo>
                    <a:pt x="236" y="1749"/>
                  </a:lnTo>
                  <a:cubicBezTo>
                    <a:pt x="200" y="1769"/>
                    <a:pt x="175" y="1801"/>
                    <a:pt x="166" y="1833"/>
                  </a:cubicBezTo>
                  <a:cubicBezTo>
                    <a:pt x="161" y="1854"/>
                    <a:pt x="162" y="1875"/>
                    <a:pt x="173" y="1892"/>
                  </a:cubicBezTo>
                  <a:cubicBezTo>
                    <a:pt x="187" y="1916"/>
                    <a:pt x="217" y="1929"/>
                    <a:pt x="251" y="1929"/>
                  </a:cubicBezTo>
                  <a:cubicBezTo>
                    <a:pt x="276" y="1929"/>
                    <a:pt x="303" y="1922"/>
                    <a:pt x="328" y="1907"/>
                  </a:cubicBezTo>
                  <a:lnTo>
                    <a:pt x="394" y="1870"/>
                  </a:lnTo>
                  <a:cubicBezTo>
                    <a:pt x="411" y="1894"/>
                    <a:pt x="430" y="1918"/>
                    <a:pt x="452" y="1944"/>
                  </a:cubicBezTo>
                  <a:lnTo>
                    <a:pt x="398" y="1999"/>
                  </a:lnTo>
                  <a:cubicBezTo>
                    <a:pt x="369" y="2028"/>
                    <a:pt x="352" y="2065"/>
                    <a:pt x="352" y="2097"/>
                  </a:cubicBezTo>
                  <a:cubicBezTo>
                    <a:pt x="352" y="2121"/>
                    <a:pt x="359" y="2138"/>
                    <a:pt x="373" y="2153"/>
                  </a:cubicBezTo>
                  <a:cubicBezTo>
                    <a:pt x="387" y="2167"/>
                    <a:pt x="406" y="2174"/>
                    <a:pt x="428" y="2174"/>
                  </a:cubicBezTo>
                  <a:cubicBezTo>
                    <a:pt x="461" y="2174"/>
                    <a:pt x="498" y="2158"/>
                    <a:pt x="527" y="2129"/>
                  </a:cubicBezTo>
                  <a:lnTo>
                    <a:pt x="581" y="2075"/>
                  </a:lnTo>
                  <a:cubicBezTo>
                    <a:pt x="606" y="2096"/>
                    <a:pt x="631" y="2116"/>
                    <a:pt x="657" y="2133"/>
                  </a:cubicBezTo>
                  <a:lnTo>
                    <a:pt x="618" y="2200"/>
                  </a:lnTo>
                  <a:cubicBezTo>
                    <a:pt x="599" y="2234"/>
                    <a:pt x="590" y="2274"/>
                    <a:pt x="600" y="2306"/>
                  </a:cubicBezTo>
                  <a:cubicBezTo>
                    <a:pt x="605" y="2327"/>
                    <a:pt x="618" y="2344"/>
                    <a:pt x="634" y="2354"/>
                  </a:cubicBezTo>
                  <a:cubicBezTo>
                    <a:pt x="644" y="2360"/>
                    <a:pt x="656" y="2363"/>
                    <a:pt x="669" y="2363"/>
                  </a:cubicBezTo>
                  <a:cubicBezTo>
                    <a:pt x="707" y="2363"/>
                    <a:pt x="750" y="2335"/>
                    <a:pt x="776" y="2290"/>
                  </a:cubicBezTo>
                  <a:lnTo>
                    <a:pt x="815" y="2224"/>
                  </a:lnTo>
                  <a:cubicBezTo>
                    <a:pt x="843" y="2238"/>
                    <a:pt x="873" y="2250"/>
                    <a:pt x="901" y="2261"/>
                  </a:cubicBezTo>
                  <a:lnTo>
                    <a:pt x="881" y="2335"/>
                  </a:lnTo>
                  <a:cubicBezTo>
                    <a:pt x="871" y="2375"/>
                    <a:pt x="875" y="2414"/>
                    <a:pt x="891" y="2443"/>
                  </a:cubicBezTo>
                  <a:cubicBezTo>
                    <a:pt x="901" y="2463"/>
                    <a:pt x="917" y="2475"/>
                    <a:pt x="937" y="2480"/>
                  </a:cubicBezTo>
                  <a:cubicBezTo>
                    <a:pt x="943" y="2482"/>
                    <a:pt x="949" y="2482"/>
                    <a:pt x="954" y="2482"/>
                  </a:cubicBezTo>
                  <a:cubicBezTo>
                    <a:pt x="998" y="2482"/>
                    <a:pt x="1044" y="2441"/>
                    <a:pt x="1059" y="2382"/>
                  </a:cubicBezTo>
                  <a:lnTo>
                    <a:pt x="1079" y="2308"/>
                  </a:lnTo>
                  <a:cubicBezTo>
                    <a:pt x="1107" y="2314"/>
                    <a:pt x="1138" y="2318"/>
                    <a:pt x="1171" y="2321"/>
                  </a:cubicBezTo>
                  <a:lnTo>
                    <a:pt x="1171" y="2397"/>
                  </a:lnTo>
                  <a:cubicBezTo>
                    <a:pt x="1171" y="2469"/>
                    <a:pt x="1212" y="2523"/>
                    <a:pt x="1263" y="2523"/>
                  </a:cubicBezTo>
                  <a:cubicBezTo>
                    <a:pt x="1314" y="2523"/>
                    <a:pt x="1355" y="2469"/>
                    <a:pt x="1355" y="2397"/>
                  </a:cubicBezTo>
                  <a:lnTo>
                    <a:pt x="1355" y="2321"/>
                  </a:lnTo>
                  <a:cubicBezTo>
                    <a:pt x="1390" y="2318"/>
                    <a:pt x="1421" y="2314"/>
                    <a:pt x="1449" y="2308"/>
                  </a:cubicBezTo>
                  <a:lnTo>
                    <a:pt x="1469" y="2382"/>
                  </a:lnTo>
                  <a:cubicBezTo>
                    <a:pt x="1484" y="2441"/>
                    <a:pt x="1526" y="2483"/>
                    <a:pt x="1571" y="2483"/>
                  </a:cubicBezTo>
                  <a:cubicBezTo>
                    <a:pt x="1577" y="2483"/>
                    <a:pt x="1584" y="2482"/>
                    <a:pt x="1590" y="2480"/>
                  </a:cubicBezTo>
                  <a:cubicBezTo>
                    <a:pt x="1640" y="2466"/>
                    <a:pt x="1664" y="2402"/>
                    <a:pt x="1645" y="2335"/>
                  </a:cubicBezTo>
                  <a:lnTo>
                    <a:pt x="1625" y="2261"/>
                  </a:lnTo>
                  <a:cubicBezTo>
                    <a:pt x="1654" y="2250"/>
                    <a:pt x="1683" y="2239"/>
                    <a:pt x="1712" y="2224"/>
                  </a:cubicBezTo>
                  <a:lnTo>
                    <a:pt x="1750" y="2290"/>
                  </a:lnTo>
                  <a:cubicBezTo>
                    <a:pt x="1777" y="2335"/>
                    <a:pt x="1820" y="2363"/>
                    <a:pt x="1858" y="2363"/>
                  </a:cubicBezTo>
                  <a:cubicBezTo>
                    <a:pt x="1870" y="2363"/>
                    <a:pt x="1882" y="2360"/>
                    <a:pt x="1893" y="2354"/>
                  </a:cubicBezTo>
                  <a:cubicBezTo>
                    <a:pt x="1938" y="2327"/>
                    <a:pt x="1944" y="2260"/>
                    <a:pt x="1909" y="2197"/>
                  </a:cubicBezTo>
                  <a:lnTo>
                    <a:pt x="1871" y="2132"/>
                  </a:lnTo>
                  <a:cubicBezTo>
                    <a:pt x="1894" y="2115"/>
                    <a:pt x="1919" y="2096"/>
                    <a:pt x="1945" y="2074"/>
                  </a:cubicBezTo>
                  <a:lnTo>
                    <a:pt x="1999" y="2128"/>
                  </a:lnTo>
                  <a:cubicBezTo>
                    <a:pt x="2028" y="2157"/>
                    <a:pt x="2066" y="2173"/>
                    <a:pt x="2100" y="2173"/>
                  </a:cubicBezTo>
                  <a:cubicBezTo>
                    <a:pt x="2121" y="2173"/>
                    <a:pt x="2140" y="2166"/>
                    <a:pt x="2154" y="2153"/>
                  </a:cubicBezTo>
                  <a:cubicBezTo>
                    <a:pt x="2169" y="2138"/>
                    <a:pt x="2175" y="2121"/>
                    <a:pt x="2175" y="2097"/>
                  </a:cubicBezTo>
                  <a:cubicBezTo>
                    <a:pt x="2175" y="2065"/>
                    <a:pt x="2158" y="2028"/>
                    <a:pt x="2129" y="1999"/>
                  </a:cubicBezTo>
                  <a:lnTo>
                    <a:pt x="2075" y="1944"/>
                  </a:lnTo>
                  <a:cubicBezTo>
                    <a:pt x="2097" y="1920"/>
                    <a:pt x="2116" y="1895"/>
                    <a:pt x="2133" y="1870"/>
                  </a:cubicBezTo>
                  <a:lnTo>
                    <a:pt x="2199" y="1907"/>
                  </a:lnTo>
                  <a:cubicBezTo>
                    <a:pt x="2223" y="1922"/>
                    <a:pt x="2250" y="1929"/>
                    <a:pt x="2275" y="1929"/>
                  </a:cubicBezTo>
                  <a:cubicBezTo>
                    <a:pt x="2309" y="1929"/>
                    <a:pt x="2340" y="1916"/>
                    <a:pt x="2354" y="1892"/>
                  </a:cubicBezTo>
                  <a:cubicBezTo>
                    <a:pt x="2363" y="1875"/>
                    <a:pt x="2365" y="1855"/>
                    <a:pt x="2360" y="1833"/>
                  </a:cubicBezTo>
                  <a:cubicBezTo>
                    <a:pt x="2351" y="1801"/>
                    <a:pt x="2325" y="1769"/>
                    <a:pt x="2290" y="1749"/>
                  </a:cubicBezTo>
                  <a:lnTo>
                    <a:pt x="2223" y="1711"/>
                  </a:lnTo>
                  <a:cubicBezTo>
                    <a:pt x="2238" y="1681"/>
                    <a:pt x="2249" y="1652"/>
                    <a:pt x="2260" y="1625"/>
                  </a:cubicBezTo>
                  <a:lnTo>
                    <a:pt x="2333" y="1644"/>
                  </a:lnTo>
                  <a:cubicBezTo>
                    <a:pt x="2348" y="1648"/>
                    <a:pt x="2362" y="1650"/>
                    <a:pt x="2376" y="1650"/>
                  </a:cubicBezTo>
                  <a:cubicBezTo>
                    <a:pt x="2425" y="1650"/>
                    <a:pt x="2468" y="1626"/>
                    <a:pt x="2478" y="1589"/>
                  </a:cubicBezTo>
                  <a:cubicBezTo>
                    <a:pt x="2492" y="1538"/>
                    <a:pt x="2448" y="1486"/>
                    <a:pt x="2381" y="1468"/>
                  </a:cubicBezTo>
                  <a:lnTo>
                    <a:pt x="2307" y="1448"/>
                  </a:lnTo>
                  <a:cubicBezTo>
                    <a:pt x="2312" y="1419"/>
                    <a:pt x="2317" y="1388"/>
                    <a:pt x="2319" y="1354"/>
                  </a:cubicBezTo>
                  <a:lnTo>
                    <a:pt x="2395" y="1354"/>
                  </a:lnTo>
                  <a:cubicBezTo>
                    <a:pt x="2466" y="1354"/>
                    <a:pt x="2521" y="1314"/>
                    <a:pt x="2521" y="1262"/>
                  </a:cubicBezTo>
                  <a:cubicBezTo>
                    <a:pt x="2521" y="1210"/>
                    <a:pt x="2466" y="1171"/>
                    <a:pt x="2395" y="1171"/>
                  </a:cubicBezTo>
                  <a:lnTo>
                    <a:pt x="2319" y="1171"/>
                  </a:lnTo>
                  <a:cubicBezTo>
                    <a:pt x="2316" y="1137"/>
                    <a:pt x="2312" y="1106"/>
                    <a:pt x="2307" y="1078"/>
                  </a:cubicBezTo>
                  <a:lnTo>
                    <a:pt x="2381" y="1058"/>
                  </a:lnTo>
                  <a:cubicBezTo>
                    <a:pt x="2450" y="1040"/>
                    <a:pt x="2492" y="987"/>
                    <a:pt x="2478" y="936"/>
                  </a:cubicBezTo>
                  <a:cubicBezTo>
                    <a:pt x="2468" y="899"/>
                    <a:pt x="2426" y="875"/>
                    <a:pt x="2377" y="875"/>
                  </a:cubicBezTo>
                  <a:cubicBezTo>
                    <a:pt x="2363" y="875"/>
                    <a:pt x="2348" y="877"/>
                    <a:pt x="2333" y="881"/>
                  </a:cubicBezTo>
                  <a:lnTo>
                    <a:pt x="2260" y="900"/>
                  </a:lnTo>
                  <a:cubicBezTo>
                    <a:pt x="2249" y="872"/>
                    <a:pt x="2236" y="841"/>
                    <a:pt x="2223" y="814"/>
                  </a:cubicBezTo>
                  <a:lnTo>
                    <a:pt x="2288" y="776"/>
                  </a:lnTo>
                  <a:cubicBezTo>
                    <a:pt x="2350" y="740"/>
                    <a:pt x="2378" y="678"/>
                    <a:pt x="2351" y="634"/>
                  </a:cubicBezTo>
                  <a:cubicBezTo>
                    <a:pt x="2337" y="609"/>
                    <a:pt x="2307" y="596"/>
                    <a:pt x="2273" y="596"/>
                  </a:cubicBezTo>
                  <a:cubicBezTo>
                    <a:pt x="2248" y="596"/>
                    <a:pt x="2221" y="603"/>
                    <a:pt x="2197" y="618"/>
                  </a:cubicBezTo>
                  <a:lnTo>
                    <a:pt x="2133" y="656"/>
                  </a:lnTo>
                  <a:cubicBezTo>
                    <a:pt x="2116" y="631"/>
                    <a:pt x="2096" y="606"/>
                    <a:pt x="2075" y="580"/>
                  </a:cubicBezTo>
                  <a:lnTo>
                    <a:pt x="2129" y="526"/>
                  </a:lnTo>
                  <a:cubicBezTo>
                    <a:pt x="2151" y="504"/>
                    <a:pt x="2167" y="476"/>
                    <a:pt x="2172" y="448"/>
                  </a:cubicBezTo>
                  <a:cubicBezTo>
                    <a:pt x="2178" y="418"/>
                    <a:pt x="2171" y="391"/>
                    <a:pt x="2154" y="372"/>
                  </a:cubicBezTo>
                  <a:cubicBezTo>
                    <a:pt x="2140" y="359"/>
                    <a:pt x="2121" y="352"/>
                    <a:pt x="2099" y="352"/>
                  </a:cubicBezTo>
                  <a:cubicBezTo>
                    <a:pt x="2066" y="352"/>
                    <a:pt x="2028" y="367"/>
                    <a:pt x="1999" y="395"/>
                  </a:cubicBezTo>
                  <a:lnTo>
                    <a:pt x="1945" y="450"/>
                  </a:lnTo>
                  <a:cubicBezTo>
                    <a:pt x="1918" y="426"/>
                    <a:pt x="1894" y="408"/>
                    <a:pt x="1871" y="392"/>
                  </a:cubicBezTo>
                  <a:lnTo>
                    <a:pt x="1909" y="326"/>
                  </a:lnTo>
                  <a:cubicBezTo>
                    <a:pt x="1944" y="266"/>
                    <a:pt x="1938" y="197"/>
                    <a:pt x="1893" y="171"/>
                  </a:cubicBezTo>
                  <a:cubicBezTo>
                    <a:pt x="1882" y="164"/>
                    <a:pt x="1870" y="162"/>
                    <a:pt x="1858" y="162"/>
                  </a:cubicBezTo>
                  <a:cubicBezTo>
                    <a:pt x="1820" y="162"/>
                    <a:pt x="1777" y="189"/>
                    <a:pt x="1750" y="234"/>
                  </a:cubicBezTo>
                  <a:lnTo>
                    <a:pt x="1712" y="299"/>
                  </a:lnTo>
                  <a:cubicBezTo>
                    <a:pt x="1683" y="286"/>
                    <a:pt x="1654" y="273"/>
                    <a:pt x="1625" y="262"/>
                  </a:cubicBezTo>
                  <a:lnTo>
                    <a:pt x="1645" y="189"/>
                  </a:lnTo>
                  <a:cubicBezTo>
                    <a:pt x="1664" y="120"/>
                    <a:pt x="1639" y="57"/>
                    <a:pt x="1590" y="43"/>
                  </a:cubicBezTo>
                  <a:cubicBezTo>
                    <a:pt x="1584" y="41"/>
                    <a:pt x="1578" y="41"/>
                    <a:pt x="1572" y="41"/>
                  </a:cubicBezTo>
                  <a:cubicBezTo>
                    <a:pt x="1527" y="41"/>
                    <a:pt x="1485" y="83"/>
                    <a:pt x="1469" y="141"/>
                  </a:cubicBezTo>
                  <a:lnTo>
                    <a:pt x="1449" y="215"/>
                  </a:lnTo>
                  <a:cubicBezTo>
                    <a:pt x="1419" y="210"/>
                    <a:pt x="1388" y="206"/>
                    <a:pt x="1354" y="203"/>
                  </a:cubicBezTo>
                  <a:lnTo>
                    <a:pt x="1354" y="127"/>
                  </a:lnTo>
                  <a:cubicBezTo>
                    <a:pt x="1354" y="56"/>
                    <a:pt x="1313" y="1"/>
                    <a:pt x="126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470416" y="5287865"/>
              <a:ext cx="87022" cy="87022"/>
            </a:xfrm>
            <a:custGeom>
              <a:avLst/>
              <a:gdLst/>
              <a:ahLst/>
              <a:cxnLst/>
              <a:rect l="l" t="t" r="r" b="b"/>
              <a:pathLst>
                <a:path w="1917" h="1917" extrusionOk="0">
                  <a:moveTo>
                    <a:pt x="958" y="46"/>
                  </a:moveTo>
                  <a:cubicBezTo>
                    <a:pt x="1461" y="46"/>
                    <a:pt x="1870" y="455"/>
                    <a:pt x="1870" y="958"/>
                  </a:cubicBezTo>
                  <a:cubicBezTo>
                    <a:pt x="1870" y="1461"/>
                    <a:pt x="1462" y="1870"/>
                    <a:pt x="958" y="1870"/>
                  </a:cubicBezTo>
                  <a:cubicBezTo>
                    <a:pt x="455" y="1870"/>
                    <a:pt x="46" y="1462"/>
                    <a:pt x="46" y="958"/>
                  </a:cubicBezTo>
                  <a:cubicBezTo>
                    <a:pt x="46" y="456"/>
                    <a:pt x="455" y="46"/>
                    <a:pt x="958" y="46"/>
                  </a:cubicBezTo>
                  <a:close/>
                  <a:moveTo>
                    <a:pt x="958" y="1"/>
                  </a:moveTo>
                  <a:cubicBezTo>
                    <a:pt x="430" y="1"/>
                    <a:pt x="0" y="430"/>
                    <a:pt x="0" y="958"/>
                  </a:cubicBezTo>
                  <a:cubicBezTo>
                    <a:pt x="0" y="1488"/>
                    <a:pt x="430" y="1917"/>
                    <a:pt x="957" y="1917"/>
                  </a:cubicBezTo>
                  <a:cubicBezTo>
                    <a:pt x="1485" y="1917"/>
                    <a:pt x="1915" y="1488"/>
                    <a:pt x="1915" y="958"/>
                  </a:cubicBezTo>
                  <a:cubicBezTo>
                    <a:pt x="1917" y="430"/>
                    <a:pt x="1487" y="1"/>
                    <a:pt x="95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483172" y="5300666"/>
              <a:ext cx="61556" cy="61510"/>
            </a:xfrm>
            <a:custGeom>
              <a:avLst/>
              <a:gdLst/>
              <a:ahLst/>
              <a:cxnLst/>
              <a:rect l="l" t="t" r="r" b="b"/>
              <a:pathLst>
                <a:path w="1356" h="1355" extrusionOk="0">
                  <a:moveTo>
                    <a:pt x="677" y="47"/>
                  </a:moveTo>
                  <a:cubicBezTo>
                    <a:pt x="1025" y="47"/>
                    <a:pt x="1309" y="330"/>
                    <a:pt x="1309" y="676"/>
                  </a:cubicBezTo>
                  <a:cubicBezTo>
                    <a:pt x="1309" y="1024"/>
                    <a:pt x="1025" y="1308"/>
                    <a:pt x="677" y="1308"/>
                  </a:cubicBezTo>
                  <a:cubicBezTo>
                    <a:pt x="329" y="1308"/>
                    <a:pt x="46" y="1024"/>
                    <a:pt x="46" y="676"/>
                  </a:cubicBezTo>
                  <a:cubicBezTo>
                    <a:pt x="46" y="328"/>
                    <a:pt x="329" y="47"/>
                    <a:pt x="677" y="47"/>
                  </a:cubicBezTo>
                  <a:close/>
                  <a:moveTo>
                    <a:pt x="677" y="0"/>
                  </a:moveTo>
                  <a:cubicBezTo>
                    <a:pt x="305" y="0"/>
                    <a:pt x="1" y="304"/>
                    <a:pt x="1" y="676"/>
                  </a:cubicBezTo>
                  <a:cubicBezTo>
                    <a:pt x="1" y="1050"/>
                    <a:pt x="305" y="1354"/>
                    <a:pt x="677" y="1354"/>
                  </a:cubicBezTo>
                  <a:cubicBezTo>
                    <a:pt x="1050" y="1354"/>
                    <a:pt x="1354" y="1051"/>
                    <a:pt x="1354" y="676"/>
                  </a:cubicBezTo>
                  <a:cubicBezTo>
                    <a:pt x="1355" y="304"/>
                    <a:pt x="1050" y="0"/>
                    <a:pt x="67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490072" y="5307521"/>
              <a:ext cx="47756" cy="47710"/>
            </a:xfrm>
            <a:custGeom>
              <a:avLst/>
              <a:gdLst/>
              <a:ahLst/>
              <a:cxnLst/>
              <a:rect l="l" t="t" r="r" b="b"/>
              <a:pathLst>
                <a:path w="1052" h="1051" extrusionOk="0">
                  <a:moveTo>
                    <a:pt x="525" y="45"/>
                  </a:moveTo>
                  <a:cubicBezTo>
                    <a:pt x="791" y="45"/>
                    <a:pt x="1005" y="261"/>
                    <a:pt x="1005" y="525"/>
                  </a:cubicBezTo>
                  <a:cubicBezTo>
                    <a:pt x="1005" y="789"/>
                    <a:pt x="791" y="1005"/>
                    <a:pt x="525" y="1005"/>
                  </a:cubicBezTo>
                  <a:cubicBezTo>
                    <a:pt x="260" y="1005"/>
                    <a:pt x="45" y="791"/>
                    <a:pt x="45" y="525"/>
                  </a:cubicBezTo>
                  <a:cubicBezTo>
                    <a:pt x="45" y="262"/>
                    <a:pt x="260" y="45"/>
                    <a:pt x="525" y="45"/>
                  </a:cubicBezTo>
                  <a:close/>
                  <a:moveTo>
                    <a:pt x="525" y="0"/>
                  </a:moveTo>
                  <a:cubicBezTo>
                    <a:pt x="235" y="0"/>
                    <a:pt x="1" y="235"/>
                    <a:pt x="1" y="524"/>
                  </a:cubicBezTo>
                  <a:cubicBezTo>
                    <a:pt x="1" y="814"/>
                    <a:pt x="237" y="1050"/>
                    <a:pt x="525" y="1050"/>
                  </a:cubicBezTo>
                  <a:cubicBezTo>
                    <a:pt x="815" y="1050"/>
                    <a:pt x="1050" y="814"/>
                    <a:pt x="1050" y="524"/>
                  </a:cubicBezTo>
                  <a:cubicBezTo>
                    <a:pt x="1051" y="235"/>
                    <a:pt x="815" y="0"/>
                    <a:pt x="52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501284" y="5318643"/>
              <a:ext cx="25330" cy="25330"/>
            </a:xfrm>
            <a:custGeom>
              <a:avLst/>
              <a:gdLst/>
              <a:ahLst/>
              <a:cxnLst/>
              <a:rect l="l" t="t" r="r" b="b"/>
              <a:pathLst>
                <a:path w="558" h="558" extrusionOk="0">
                  <a:moveTo>
                    <a:pt x="278" y="47"/>
                  </a:moveTo>
                  <a:cubicBezTo>
                    <a:pt x="408" y="47"/>
                    <a:pt x="512" y="152"/>
                    <a:pt x="512" y="280"/>
                  </a:cubicBezTo>
                  <a:cubicBezTo>
                    <a:pt x="512" y="410"/>
                    <a:pt x="408" y="514"/>
                    <a:pt x="278" y="514"/>
                  </a:cubicBezTo>
                  <a:cubicBezTo>
                    <a:pt x="150" y="514"/>
                    <a:pt x="45" y="410"/>
                    <a:pt x="45" y="280"/>
                  </a:cubicBezTo>
                  <a:cubicBezTo>
                    <a:pt x="45" y="152"/>
                    <a:pt x="149" y="47"/>
                    <a:pt x="278" y="47"/>
                  </a:cubicBezTo>
                  <a:close/>
                  <a:moveTo>
                    <a:pt x="278" y="1"/>
                  </a:moveTo>
                  <a:cubicBezTo>
                    <a:pt x="124" y="1"/>
                    <a:pt x="1" y="126"/>
                    <a:pt x="1" y="279"/>
                  </a:cubicBezTo>
                  <a:cubicBezTo>
                    <a:pt x="1" y="433"/>
                    <a:pt x="125" y="558"/>
                    <a:pt x="278" y="558"/>
                  </a:cubicBezTo>
                  <a:cubicBezTo>
                    <a:pt x="433" y="558"/>
                    <a:pt x="556" y="432"/>
                    <a:pt x="556" y="279"/>
                  </a:cubicBezTo>
                  <a:cubicBezTo>
                    <a:pt x="557" y="126"/>
                    <a:pt x="432" y="1"/>
                    <a:pt x="27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788589" y="5274110"/>
              <a:ext cx="114486" cy="114577"/>
            </a:xfrm>
            <a:custGeom>
              <a:avLst/>
              <a:gdLst/>
              <a:ahLst/>
              <a:cxnLst/>
              <a:rect l="l" t="t" r="r" b="b"/>
              <a:pathLst>
                <a:path w="2522" h="2524" extrusionOk="0">
                  <a:moveTo>
                    <a:pt x="1266" y="52"/>
                  </a:moveTo>
                  <a:cubicBezTo>
                    <a:pt x="1288" y="52"/>
                    <a:pt x="1312" y="84"/>
                    <a:pt x="1312" y="132"/>
                  </a:cubicBezTo>
                  <a:lnTo>
                    <a:pt x="1312" y="252"/>
                  </a:lnTo>
                  <a:lnTo>
                    <a:pt x="1333" y="253"/>
                  </a:lnTo>
                  <a:cubicBezTo>
                    <a:pt x="1382" y="256"/>
                    <a:pt x="1424" y="260"/>
                    <a:pt x="1463" y="269"/>
                  </a:cubicBezTo>
                  <a:lnTo>
                    <a:pt x="1484" y="273"/>
                  </a:lnTo>
                  <a:lnTo>
                    <a:pt x="1514" y="158"/>
                  </a:lnTo>
                  <a:cubicBezTo>
                    <a:pt x="1525" y="116"/>
                    <a:pt x="1556" y="91"/>
                    <a:pt x="1576" y="91"/>
                  </a:cubicBezTo>
                  <a:cubicBezTo>
                    <a:pt x="1577" y="91"/>
                    <a:pt x="1579" y="91"/>
                    <a:pt x="1581" y="92"/>
                  </a:cubicBezTo>
                  <a:cubicBezTo>
                    <a:pt x="1602" y="97"/>
                    <a:pt x="1616" y="136"/>
                    <a:pt x="1604" y="181"/>
                  </a:cubicBezTo>
                  <a:lnTo>
                    <a:pt x="1573" y="296"/>
                  </a:lnTo>
                  <a:lnTo>
                    <a:pt x="1594" y="303"/>
                  </a:lnTo>
                  <a:cubicBezTo>
                    <a:pt x="1634" y="316"/>
                    <a:pt x="1674" y="333"/>
                    <a:pt x="1715" y="353"/>
                  </a:cubicBezTo>
                  <a:lnTo>
                    <a:pt x="1735" y="363"/>
                  </a:lnTo>
                  <a:lnTo>
                    <a:pt x="1794" y="259"/>
                  </a:lnTo>
                  <a:cubicBezTo>
                    <a:pt x="1814" y="225"/>
                    <a:pt x="1842" y="210"/>
                    <a:pt x="1861" y="210"/>
                  </a:cubicBezTo>
                  <a:cubicBezTo>
                    <a:pt x="1866" y="210"/>
                    <a:pt x="1871" y="211"/>
                    <a:pt x="1874" y="213"/>
                  </a:cubicBezTo>
                  <a:cubicBezTo>
                    <a:pt x="1893" y="224"/>
                    <a:pt x="1898" y="265"/>
                    <a:pt x="1873" y="306"/>
                  </a:cubicBezTo>
                  <a:lnTo>
                    <a:pt x="1814" y="408"/>
                  </a:lnTo>
                  <a:lnTo>
                    <a:pt x="1832" y="421"/>
                  </a:lnTo>
                  <a:cubicBezTo>
                    <a:pt x="1863" y="442"/>
                    <a:pt x="1897" y="466"/>
                    <a:pt x="1936" y="501"/>
                  </a:cubicBezTo>
                  <a:lnTo>
                    <a:pt x="1952" y="516"/>
                  </a:lnTo>
                  <a:lnTo>
                    <a:pt x="2036" y="431"/>
                  </a:lnTo>
                  <a:cubicBezTo>
                    <a:pt x="2056" y="411"/>
                    <a:pt x="2082" y="400"/>
                    <a:pt x="2103" y="400"/>
                  </a:cubicBezTo>
                  <a:cubicBezTo>
                    <a:pt x="2109" y="400"/>
                    <a:pt x="2120" y="401"/>
                    <a:pt x="2126" y="407"/>
                  </a:cubicBezTo>
                  <a:cubicBezTo>
                    <a:pt x="2132" y="414"/>
                    <a:pt x="2135" y="423"/>
                    <a:pt x="2135" y="430"/>
                  </a:cubicBezTo>
                  <a:cubicBezTo>
                    <a:pt x="2135" y="451"/>
                    <a:pt x="2122" y="476"/>
                    <a:pt x="2101" y="497"/>
                  </a:cubicBezTo>
                  <a:lnTo>
                    <a:pt x="2016" y="581"/>
                  </a:lnTo>
                  <a:lnTo>
                    <a:pt x="2031" y="597"/>
                  </a:lnTo>
                  <a:cubicBezTo>
                    <a:pt x="2064" y="634"/>
                    <a:pt x="2090" y="669"/>
                    <a:pt x="2111" y="701"/>
                  </a:cubicBezTo>
                  <a:lnTo>
                    <a:pt x="2124" y="718"/>
                  </a:lnTo>
                  <a:lnTo>
                    <a:pt x="2226" y="659"/>
                  </a:lnTo>
                  <a:cubicBezTo>
                    <a:pt x="2244" y="648"/>
                    <a:pt x="2264" y="643"/>
                    <a:pt x="2281" y="643"/>
                  </a:cubicBezTo>
                  <a:cubicBezTo>
                    <a:pt x="2299" y="643"/>
                    <a:pt x="2313" y="648"/>
                    <a:pt x="2319" y="659"/>
                  </a:cubicBezTo>
                  <a:cubicBezTo>
                    <a:pt x="2329" y="678"/>
                    <a:pt x="2314" y="716"/>
                    <a:pt x="2273" y="739"/>
                  </a:cubicBezTo>
                  <a:lnTo>
                    <a:pt x="2169" y="799"/>
                  </a:lnTo>
                  <a:lnTo>
                    <a:pt x="2179" y="818"/>
                  </a:lnTo>
                  <a:cubicBezTo>
                    <a:pt x="2199" y="859"/>
                    <a:pt x="2216" y="901"/>
                    <a:pt x="2229" y="940"/>
                  </a:cubicBezTo>
                  <a:lnTo>
                    <a:pt x="2236" y="960"/>
                  </a:lnTo>
                  <a:lnTo>
                    <a:pt x="2351" y="928"/>
                  </a:lnTo>
                  <a:cubicBezTo>
                    <a:pt x="2361" y="925"/>
                    <a:pt x="2371" y="924"/>
                    <a:pt x="2381" y="924"/>
                  </a:cubicBezTo>
                  <a:cubicBezTo>
                    <a:pt x="2410" y="924"/>
                    <a:pt x="2435" y="935"/>
                    <a:pt x="2440" y="952"/>
                  </a:cubicBezTo>
                  <a:cubicBezTo>
                    <a:pt x="2444" y="965"/>
                    <a:pt x="2435" y="980"/>
                    <a:pt x="2428" y="986"/>
                  </a:cubicBezTo>
                  <a:cubicBezTo>
                    <a:pt x="2416" y="1001"/>
                    <a:pt x="2396" y="1011"/>
                    <a:pt x="2374" y="1018"/>
                  </a:cubicBezTo>
                  <a:lnTo>
                    <a:pt x="2259" y="1048"/>
                  </a:lnTo>
                  <a:lnTo>
                    <a:pt x="2263" y="1069"/>
                  </a:lnTo>
                  <a:cubicBezTo>
                    <a:pt x="2272" y="1107"/>
                    <a:pt x="2276" y="1150"/>
                    <a:pt x="2279" y="1200"/>
                  </a:cubicBezTo>
                  <a:lnTo>
                    <a:pt x="2280" y="1221"/>
                  </a:lnTo>
                  <a:lnTo>
                    <a:pt x="2400" y="1221"/>
                  </a:lnTo>
                  <a:cubicBezTo>
                    <a:pt x="2447" y="1221"/>
                    <a:pt x="2480" y="1244"/>
                    <a:pt x="2480" y="1266"/>
                  </a:cubicBezTo>
                  <a:cubicBezTo>
                    <a:pt x="2480" y="1290"/>
                    <a:pt x="2448" y="1313"/>
                    <a:pt x="2400" y="1313"/>
                  </a:cubicBezTo>
                  <a:lnTo>
                    <a:pt x="2280" y="1313"/>
                  </a:lnTo>
                  <a:lnTo>
                    <a:pt x="2279" y="1334"/>
                  </a:lnTo>
                  <a:cubicBezTo>
                    <a:pt x="2275" y="1386"/>
                    <a:pt x="2270" y="1427"/>
                    <a:pt x="2263" y="1465"/>
                  </a:cubicBezTo>
                  <a:lnTo>
                    <a:pt x="2259" y="1486"/>
                  </a:lnTo>
                  <a:lnTo>
                    <a:pt x="2369" y="1511"/>
                  </a:lnTo>
                  <a:cubicBezTo>
                    <a:pt x="2396" y="1517"/>
                    <a:pt x="2418" y="1534"/>
                    <a:pt x="2430" y="1551"/>
                  </a:cubicBezTo>
                  <a:cubicBezTo>
                    <a:pt x="2433" y="1559"/>
                    <a:pt x="2436" y="1566"/>
                    <a:pt x="2434" y="1575"/>
                  </a:cubicBezTo>
                  <a:cubicBezTo>
                    <a:pt x="2429" y="1592"/>
                    <a:pt x="2405" y="1603"/>
                    <a:pt x="2376" y="1603"/>
                  </a:cubicBezTo>
                  <a:cubicBezTo>
                    <a:pt x="2366" y="1603"/>
                    <a:pt x="2356" y="1601"/>
                    <a:pt x="2345" y="1599"/>
                  </a:cubicBezTo>
                  <a:lnTo>
                    <a:pt x="2229" y="1569"/>
                  </a:lnTo>
                  <a:lnTo>
                    <a:pt x="2222" y="1590"/>
                  </a:lnTo>
                  <a:cubicBezTo>
                    <a:pt x="2209" y="1629"/>
                    <a:pt x="2194" y="1669"/>
                    <a:pt x="2172" y="1712"/>
                  </a:cubicBezTo>
                  <a:lnTo>
                    <a:pt x="2163" y="1730"/>
                  </a:lnTo>
                  <a:lnTo>
                    <a:pt x="2267" y="1791"/>
                  </a:lnTo>
                  <a:cubicBezTo>
                    <a:pt x="2291" y="1804"/>
                    <a:pt x="2311" y="1825"/>
                    <a:pt x="2316" y="1845"/>
                  </a:cubicBezTo>
                  <a:cubicBezTo>
                    <a:pt x="2317" y="1852"/>
                    <a:pt x="2319" y="1861"/>
                    <a:pt x="2315" y="1871"/>
                  </a:cubicBezTo>
                  <a:cubicBezTo>
                    <a:pt x="2309" y="1881"/>
                    <a:pt x="2295" y="1886"/>
                    <a:pt x="2278" y="1886"/>
                  </a:cubicBezTo>
                  <a:cubicBezTo>
                    <a:pt x="2260" y="1886"/>
                    <a:pt x="2240" y="1881"/>
                    <a:pt x="2222" y="1871"/>
                  </a:cubicBezTo>
                  <a:lnTo>
                    <a:pt x="2120" y="1812"/>
                  </a:lnTo>
                  <a:lnTo>
                    <a:pt x="2108" y="1830"/>
                  </a:lnTo>
                  <a:cubicBezTo>
                    <a:pt x="2085" y="1864"/>
                    <a:pt x="2059" y="1897"/>
                    <a:pt x="2027" y="1934"/>
                  </a:cubicBezTo>
                  <a:lnTo>
                    <a:pt x="2013" y="1950"/>
                  </a:lnTo>
                  <a:lnTo>
                    <a:pt x="2098" y="2034"/>
                  </a:lnTo>
                  <a:cubicBezTo>
                    <a:pt x="2117" y="2054"/>
                    <a:pt x="2130" y="2081"/>
                    <a:pt x="2130" y="2102"/>
                  </a:cubicBezTo>
                  <a:cubicBezTo>
                    <a:pt x="2130" y="2108"/>
                    <a:pt x="2129" y="2118"/>
                    <a:pt x="2122" y="2124"/>
                  </a:cubicBezTo>
                  <a:cubicBezTo>
                    <a:pt x="2116" y="2130"/>
                    <a:pt x="2106" y="2131"/>
                    <a:pt x="2100" y="2131"/>
                  </a:cubicBezTo>
                  <a:cubicBezTo>
                    <a:pt x="2079" y="2131"/>
                    <a:pt x="2053" y="2120"/>
                    <a:pt x="2032" y="2099"/>
                  </a:cubicBezTo>
                  <a:lnTo>
                    <a:pt x="1948" y="2014"/>
                  </a:lnTo>
                  <a:lnTo>
                    <a:pt x="1932" y="2029"/>
                  </a:lnTo>
                  <a:cubicBezTo>
                    <a:pt x="1894" y="2063"/>
                    <a:pt x="1861" y="2088"/>
                    <a:pt x="1828" y="2109"/>
                  </a:cubicBezTo>
                  <a:lnTo>
                    <a:pt x="1810" y="2121"/>
                  </a:lnTo>
                  <a:lnTo>
                    <a:pt x="1869" y="2224"/>
                  </a:lnTo>
                  <a:cubicBezTo>
                    <a:pt x="1893" y="2265"/>
                    <a:pt x="1889" y="2305"/>
                    <a:pt x="1869" y="2316"/>
                  </a:cubicBezTo>
                  <a:cubicBezTo>
                    <a:pt x="1865" y="2318"/>
                    <a:pt x="1860" y="2319"/>
                    <a:pt x="1855" y="2319"/>
                  </a:cubicBezTo>
                  <a:cubicBezTo>
                    <a:pt x="1835" y="2319"/>
                    <a:pt x="1808" y="2304"/>
                    <a:pt x="1789" y="2270"/>
                  </a:cubicBezTo>
                  <a:lnTo>
                    <a:pt x="1730" y="2167"/>
                  </a:lnTo>
                  <a:lnTo>
                    <a:pt x="1710" y="2177"/>
                  </a:lnTo>
                  <a:cubicBezTo>
                    <a:pt x="1669" y="2197"/>
                    <a:pt x="1629" y="2213"/>
                    <a:pt x="1588" y="2228"/>
                  </a:cubicBezTo>
                  <a:lnTo>
                    <a:pt x="1568" y="2235"/>
                  </a:lnTo>
                  <a:lnTo>
                    <a:pt x="1599" y="2350"/>
                  </a:lnTo>
                  <a:cubicBezTo>
                    <a:pt x="1610" y="2395"/>
                    <a:pt x="1596" y="2434"/>
                    <a:pt x="1575" y="2439"/>
                  </a:cubicBezTo>
                  <a:cubicBezTo>
                    <a:pt x="1573" y="2440"/>
                    <a:pt x="1571" y="2440"/>
                    <a:pt x="1569" y="2440"/>
                  </a:cubicBezTo>
                  <a:cubicBezTo>
                    <a:pt x="1548" y="2440"/>
                    <a:pt x="1521" y="2415"/>
                    <a:pt x="1509" y="2373"/>
                  </a:cubicBezTo>
                  <a:lnTo>
                    <a:pt x="1479" y="2258"/>
                  </a:lnTo>
                  <a:lnTo>
                    <a:pt x="1457" y="2262"/>
                  </a:lnTo>
                  <a:cubicBezTo>
                    <a:pt x="1420" y="2270"/>
                    <a:pt x="1377" y="2276"/>
                    <a:pt x="1327" y="2278"/>
                  </a:cubicBezTo>
                  <a:lnTo>
                    <a:pt x="1306" y="2279"/>
                  </a:lnTo>
                  <a:lnTo>
                    <a:pt x="1306" y="2399"/>
                  </a:lnTo>
                  <a:cubicBezTo>
                    <a:pt x="1306" y="2447"/>
                    <a:pt x="1282" y="2479"/>
                    <a:pt x="1260" y="2479"/>
                  </a:cubicBezTo>
                  <a:cubicBezTo>
                    <a:pt x="1251" y="2479"/>
                    <a:pt x="1243" y="2474"/>
                    <a:pt x="1237" y="2469"/>
                  </a:cubicBezTo>
                  <a:cubicBezTo>
                    <a:pt x="1223" y="2455"/>
                    <a:pt x="1214" y="2427"/>
                    <a:pt x="1214" y="2399"/>
                  </a:cubicBezTo>
                  <a:lnTo>
                    <a:pt x="1214" y="2281"/>
                  </a:lnTo>
                  <a:lnTo>
                    <a:pt x="1193" y="2279"/>
                  </a:lnTo>
                  <a:cubicBezTo>
                    <a:pt x="1142" y="2276"/>
                    <a:pt x="1100" y="2271"/>
                    <a:pt x="1062" y="2263"/>
                  </a:cubicBezTo>
                  <a:lnTo>
                    <a:pt x="1041" y="2260"/>
                  </a:lnTo>
                  <a:lnTo>
                    <a:pt x="1010" y="2374"/>
                  </a:lnTo>
                  <a:cubicBezTo>
                    <a:pt x="1000" y="2416"/>
                    <a:pt x="972" y="2441"/>
                    <a:pt x="951" y="2441"/>
                  </a:cubicBezTo>
                  <a:cubicBezTo>
                    <a:pt x="949" y="2441"/>
                    <a:pt x="947" y="2441"/>
                    <a:pt x="945" y="2440"/>
                  </a:cubicBezTo>
                  <a:cubicBezTo>
                    <a:pt x="935" y="2437"/>
                    <a:pt x="930" y="2430"/>
                    <a:pt x="927" y="2424"/>
                  </a:cubicBezTo>
                  <a:cubicBezTo>
                    <a:pt x="916" y="2405"/>
                    <a:pt x="914" y="2378"/>
                    <a:pt x="922" y="2351"/>
                  </a:cubicBezTo>
                  <a:lnTo>
                    <a:pt x="951" y="2236"/>
                  </a:lnTo>
                  <a:lnTo>
                    <a:pt x="931" y="2229"/>
                  </a:lnTo>
                  <a:cubicBezTo>
                    <a:pt x="892" y="2216"/>
                    <a:pt x="851" y="2199"/>
                    <a:pt x="810" y="2178"/>
                  </a:cubicBezTo>
                  <a:lnTo>
                    <a:pt x="791" y="2168"/>
                  </a:lnTo>
                  <a:lnTo>
                    <a:pt x="731" y="2271"/>
                  </a:lnTo>
                  <a:cubicBezTo>
                    <a:pt x="712" y="2305"/>
                    <a:pt x="685" y="2322"/>
                    <a:pt x="665" y="2322"/>
                  </a:cubicBezTo>
                  <a:cubicBezTo>
                    <a:pt x="660" y="2322"/>
                    <a:pt x="655" y="2320"/>
                    <a:pt x="651" y="2318"/>
                  </a:cubicBezTo>
                  <a:cubicBezTo>
                    <a:pt x="643" y="2313"/>
                    <a:pt x="639" y="2304"/>
                    <a:pt x="638" y="2298"/>
                  </a:cubicBezTo>
                  <a:cubicBezTo>
                    <a:pt x="633" y="2278"/>
                    <a:pt x="638" y="2250"/>
                    <a:pt x="652" y="2225"/>
                  </a:cubicBezTo>
                  <a:lnTo>
                    <a:pt x="712" y="2123"/>
                  </a:lnTo>
                  <a:lnTo>
                    <a:pt x="694" y="2110"/>
                  </a:lnTo>
                  <a:cubicBezTo>
                    <a:pt x="660" y="2088"/>
                    <a:pt x="625" y="2062"/>
                    <a:pt x="591" y="2030"/>
                  </a:cubicBezTo>
                  <a:lnTo>
                    <a:pt x="575" y="2015"/>
                  </a:lnTo>
                  <a:lnTo>
                    <a:pt x="490" y="2100"/>
                  </a:lnTo>
                  <a:cubicBezTo>
                    <a:pt x="470" y="2120"/>
                    <a:pt x="445" y="2131"/>
                    <a:pt x="424" y="2131"/>
                  </a:cubicBezTo>
                  <a:cubicBezTo>
                    <a:pt x="418" y="2131"/>
                    <a:pt x="408" y="2130"/>
                    <a:pt x="402" y="2124"/>
                  </a:cubicBezTo>
                  <a:cubicBezTo>
                    <a:pt x="396" y="2118"/>
                    <a:pt x="393" y="2108"/>
                    <a:pt x="393" y="2102"/>
                  </a:cubicBezTo>
                  <a:cubicBezTo>
                    <a:pt x="393" y="2081"/>
                    <a:pt x="406" y="2055"/>
                    <a:pt x="427" y="2034"/>
                  </a:cubicBezTo>
                  <a:lnTo>
                    <a:pt x="512" y="1950"/>
                  </a:lnTo>
                  <a:lnTo>
                    <a:pt x="497" y="1934"/>
                  </a:lnTo>
                  <a:cubicBezTo>
                    <a:pt x="464" y="1896"/>
                    <a:pt x="438" y="1862"/>
                    <a:pt x="417" y="1830"/>
                  </a:cubicBezTo>
                  <a:lnTo>
                    <a:pt x="404" y="1812"/>
                  </a:lnTo>
                  <a:lnTo>
                    <a:pt x="302" y="1871"/>
                  </a:lnTo>
                  <a:cubicBezTo>
                    <a:pt x="284" y="1881"/>
                    <a:pt x="264" y="1886"/>
                    <a:pt x="246" y="1886"/>
                  </a:cubicBezTo>
                  <a:cubicBezTo>
                    <a:pt x="229" y="1886"/>
                    <a:pt x="214" y="1881"/>
                    <a:pt x="209" y="1871"/>
                  </a:cubicBezTo>
                  <a:cubicBezTo>
                    <a:pt x="204" y="1862"/>
                    <a:pt x="206" y="1854"/>
                    <a:pt x="208" y="1846"/>
                  </a:cubicBezTo>
                  <a:cubicBezTo>
                    <a:pt x="213" y="1828"/>
                    <a:pt x="232" y="1804"/>
                    <a:pt x="256" y="1792"/>
                  </a:cubicBezTo>
                  <a:lnTo>
                    <a:pt x="360" y="1733"/>
                  </a:lnTo>
                  <a:lnTo>
                    <a:pt x="350" y="1713"/>
                  </a:lnTo>
                  <a:cubicBezTo>
                    <a:pt x="329" y="1670"/>
                    <a:pt x="313" y="1630"/>
                    <a:pt x="301" y="1591"/>
                  </a:cubicBezTo>
                  <a:lnTo>
                    <a:pt x="293" y="1571"/>
                  </a:lnTo>
                  <a:lnTo>
                    <a:pt x="179" y="1602"/>
                  </a:lnTo>
                  <a:cubicBezTo>
                    <a:pt x="169" y="1605"/>
                    <a:pt x="158" y="1606"/>
                    <a:pt x="148" y="1606"/>
                  </a:cubicBezTo>
                  <a:cubicBezTo>
                    <a:pt x="119" y="1606"/>
                    <a:pt x="94" y="1595"/>
                    <a:pt x="90" y="1578"/>
                  </a:cubicBezTo>
                  <a:cubicBezTo>
                    <a:pt x="87" y="1569"/>
                    <a:pt x="91" y="1560"/>
                    <a:pt x="95" y="1554"/>
                  </a:cubicBezTo>
                  <a:cubicBezTo>
                    <a:pt x="106" y="1535"/>
                    <a:pt x="129" y="1520"/>
                    <a:pt x="155" y="1513"/>
                  </a:cubicBezTo>
                  <a:lnTo>
                    <a:pt x="270" y="1483"/>
                  </a:lnTo>
                  <a:lnTo>
                    <a:pt x="266" y="1462"/>
                  </a:lnTo>
                  <a:cubicBezTo>
                    <a:pt x="258" y="1424"/>
                    <a:pt x="253" y="1380"/>
                    <a:pt x="250" y="1332"/>
                  </a:cubicBezTo>
                  <a:lnTo>
                    <a:pt x="249" y="1311"/>
                  </a:lnTo>
                  <a:lnTo>
                    <a:pt x="130" y="1311"/>
                  </a:lnTo>
                  <a:cubicBezTo>
                    <a:pt x="82" y="1311"/>
                    <a:pt x="50" y="1285"/>
                    <a:pt x="50" y="1264"/>
                  </a:cubicBezTo>
                  <a:cubicBezTo>
                    <a:pt x="50" y="1243"/>
                    <a:pt x="82" y="1218"/>
                    <a:pt x="130" y="1218"/>
                  </a:cubicBezTo>
                  <a:lnTo>
                    <a:pt x="249" y="1218"/>
                  </a:lnTo>
                  <a:lnTo>
                    <a:pt x="250" y="1197"/>
                  </a:lnTo>
                  <a:cubicBezTo>
                    <a:pt x="253" y="1148"/>
                    <a:pt x="258" y="1106"/>
                    <a:pt x="266" y="1066"/>
                  </a:cubicBezTo>
                  <a:lnTo>
                    <a:pt x="270" y="1045"/>
                  </a:lnTo>
                  <a:lnTo>
                    <a:pt x="155" y="1015"/>
                  </a:lnTo>
                  <a:cubicBezTo>
                    <a:pt x="128" y="1008"/>
                    <a:pt x="106" y="991"/>
                    <a:pt x="95" y="974"/>
                  </a:cubicBezTo>
                  <a:cubicBezTo>
                    <a:pt x="91" y="969"/>
                    <a:pt x="88" y="960"/>
                    <a:pt x="90" y="950"/>
                  </a:cubicBezTo>
                  <a:cubicBezTo>
                    <a:pt x="94" y="934"/>
                    <a:pt x="119" y="923"/>
                    <a:pt x="148" y="923"/>
                  </a:cubicBezTo>
                  <a:cubicBezTo>
                    <a:pt x="158" y="923"/>
                    <a:pt x="169" y="924"/>
                    <a:pt x="179" y="927"/>
                  </a:cubicBezTo>
                  <a:lnTo>
                    <a:pt x="293" y="957"/>
                  </a:lnTo>
                  <a:lnTo>
                    <a:pt x="301" y="937"/>
                  </a:lnTo>
                  <a:cubicBezTo>
                    <a:pt x="313" y="896"/>
                    <a:pt x="330" y="857"/>
                    <a:pt x="350" y="816"/>
                  </a:cubicBezTo>
                  <a:lnTo>
                    <a:pt x="360" y="796"/>
                  </a:lnTo>
                  <a:lnTo>
                    <a:pt x="256" y="737"/>
                  </a:lnTo>
                  <a:cubicBezTo>
                    <a:pt x="237" y="725"/>
                    <a:pt x="222" y="710"/>
                    <a:pt x="213" y="692"/>
                  </a:cubicBezTo>
                  <a:cubicBezTo>
                    <a:pt x="210" y="684"/>
                    <a:pt x="204" y="669"/>
                    <a:pt x="211" y="657"/>
                  </a:cubicBezTo>
                  <a:cubicBezTo>
                    <a:pt x="217" y="647"/>
                    <a:pt x="231" y="642"/>
                    <a:pt x="248" y="642"/>
                  </a:cubicBezTo>
                  <a:cubicBezTo>
                    <a:pt x="265" y="642"/>
                    <a:pt x="285" y="647"/>
                    <a:pt x="303" y="657"/>
                  </a:cubicBezTo>
                  <a:lnTo>
                    <a:pt x="406" y="716"/>
                  </a:lnTo>
                  <a:lnTo>
                    <a:pt x="418" y="699"/>
                  </a:lnTo>
                  <a:cubicBezTo>
                    <a:pt x="440" y="665"/>
                    <a:pt x="466" y="633"/>
                    <a:pt x="498" y="595"/>
                  </a:cubicBezTo>
                  <a:lnTo>
                    <a:pt x="513" y="579"/>
                  </a:lnTo>
                  <a:lnTo>
                    <a:pt x="428" y="495"/>
                  </a:lnTo>
                  <a:cubicBezTo>
                    <a:pt x="408" y="474"/>
                    <a:pt x="397" y="449"/>
                    <a:pt x="397" y="428"/>
                  </a:cubicBezTo>
                  <a:cubicBezTo>
                    <a:pt x="397" y="422"/>
                    <a:pt x="398" y="412"/>
                    <a:pt x="404" y="406"/>
                  </a:cubicBezTo>
                  <a:cubicBezTo>
                    <a:pt x="411" y="400"/>
                    <a:pt x="421" y="399"/>
                    <a:pt x="427" y="399"/>
                  </a:cubicBezTo>
                  <a:cubicBezTo>
                    <a:pt x="448" y="399"/>
                    <a:pt x="474" y="410"/>
                    <a:pt x="493" y="431"/>
                  </a:cubicBezTo>
                  <a:lnTo>
                    <a:pt x="577" y="516"/>
                  </a:lnTo>
                  <a:lnTo>
                    <a:pt x="593" y="501"/>
                  </a:lnTo>
                  <a:cubicBezTo>
                    <a:pt x="633" y="467"/>
                    <a:pt x="666" y="442"/>
                    <a:pt x="697" y="421"/>
                  </a:cubicBezTo>
                  <a:lnTo>
                    <a:pt x="716" y="409"/>
                  </a:lnTo>
                  <a:lnTo>
                    <a:pt x="656" y="306"/>
                  </a:lnTo>
                  <a:cubicBezTo>
                    <a:pt x="633" y="265"/>
                    <a:pt x="637" y="225"/>
                    <a:pt x="656" y="214"/>
                  </a:cubicBezTo>
                  <a:cubicBezTo>
                    <a:pt x="660" y="212"/>
                    <a:pt x="665" y="211"/>
                    <a:pt x="670" y="211"/>
                  </a:cubicBezTo>
                  <a:cubicBezTo>
                    <a:pt x="691" y="211"/>
                    <a:pt x="720" y="231"/>
                    <a:pt x="737" y="259"/>
                  </a:cubicBezTo>
                  <a:lnTo>
                    <a:pt x="796" y="363"/>
                  </a:lnTo>
                  <a:lnTo>
                    <a:pt x="816" y="353"/>
                  </a:lnTo>
                  <a:cubicBezTo>
                    <a:pt x="858" y="332"/>
                    <a:pt x="898" y="316"/>
                    <a:pt x="938" y="304"/>
                  </a:cubicBezTo>
                  <a:lnTo>
                    <a:pt x="957" y="296"/>
                  </a:lnTo>
                  <a:lnTo>
                    <a:pt x="927" y="181"/>
                  </a:lnTo>
                  <a:cubicBezTo>
                    <a:pt x="919" y="154"/>
                    <a:pt x="922" y="126"/>
                    <a:pt x="932" y="107"/>
                  </a:cubicBezTo>
                  <a:cubicBezTo>
                    <a:pt x="935" y="102"/>
                    <a:pt x="941" y="95"/>
                    <a:pt x="950" y="92"/>
                  </a:cubicBezTo>
                  <a:cubicBezTo>
                    <a:pt x="952" y="91"/>
                    <a:pt x="955" y="91"/>
                    <a:pt x="957" y="91"/>
                  </a:cubicBezTo>
                  <a:cubicBezTo>
                    <a:pt x="977" y="91"/>
                    <a:pt x="1004" y="116"/>
                    <a:pt x="1017" y="158"/>
                  </a:cubicBezTo>
                  <a:lnTo>
                    <a:pt x="1046" y="273"/>
                  </a:lnTo>
                  <a:lnTo>
                    <a:pt x="1067" y="269"/>
                  </a:lnTo>
                  <a:cubicBezTo>
                    <a:pt x="1107" y="260"/>
                    <a:pt x="1150" y="256"/>
                    <a:pt x="1198" y="253"/>
                  </a:cubicBezTo>
                  <a:lnTo>
                    <a:pt x="1219" y="252"/>
                  </a:lnTo>
                  <a:lnTo>
                    <a:pt x="1219" y="132"/>
                  </a:lnTo>
                  <a:cubicBezTo>
                    <a:pt x="1219" y="85"/>
                    <a:pt x="1243" y="52"/>
                    <a:pt x="1266" y="52"/>
                  </a:cubicBezTo>
                  <a:close/>
                  <a:moveTo>
                    <a:pt x="1260" y="1"/>
                  </a:moveTo>
                  <a:cubicBezTo>
                    <a:pt x="1210" y="1"/>
                    <a:pt x="1169" y="58"/>
                    <a:pt x="1169" y="128"/>
                  </a:cubicBezTo>
                  <a:lnTo>
                    <a:pt x="1169" y="205"/>
                  </a:lnTo>
                  <a:cubicBezTo>
                    <a:pt x="1136" y="207"/>
                    <a:pt x="1104" y="211"/>
                    <a:pt x="1076" y="216"/>
                  </a:cubicBezTo>
                  <a:lnTo>
                    <a:pt x="1056" y="142"/>
                  </a:lnTo>
                  <a:cubicBezTo>
                    <a:pt x="1041" y="84"/>
                    <a:pt x="996" y="42"/>
                    <a:pt x="953" y="42"/>
                  </a:cubicBezTo>
                  <a:cubicBezTo>
                    <a:pt x="947" y="42"/>
                    <a:pt x="941" y="43"/>
                    <a:pt x="934" y="45"/>
                  </a:cubicBezTo>
                  <a:cubicBezTo>
                    <a:pt x="915" y="49"/>
                    <a:pt x="900" y="62"/>
                    <a:pt x="888" y="81"/>
                  </a:cubicBezTo>
                  <a:cubicBezTo>
                    <a:pt x="871" y="111"/>
                    <a:pt x="868" y="152"/>
                    <a:pt x="879" y="190"/>
                  </a:cubicBezTo>
                  <a:lnTo>
                    <a:pt x="899" y="264"/>
                  </a:lnTo>
                  <a:cubicBezTo>
                    <a:pt x="870" y="274"/>
                    <a:pt x="841" y="286"/>
                    <a:pt x="812" y="300"/>
                  </a:cubicBezTo>
                  <a:lnTo>
                    <a:pt x="773" y="234"/>
                  </a:lnTo>
                  <a:cubicBezTo>
                    <a:pt x="748" y="190"/>
                    <a:pt x="704" y="163"/>
                    <a:pt x="666" y="163"/>
                  </a:cubicBezTo>
                  <a:cubicBezTo>
                    <a:pt x="653" y="163"/>
                    <a:pt x="641" y="166"/>
                    <a:pt x="631" y="172"/>
                  </a:cubicBezTo>
                  <a:cubicBezTo>
                    <a:pt x="586" y="196"/>
                    <a:pt x="580" y="265"/>
                    <a:pt x="615" y="327"/>
                  </a:cubicBezTo>
                  <a:lnTo>
                    <a:pt x="654" y="392"/>
                  </a:lnTo>
                  <a:cubicBezTo>
                    <a:pt x="630" y="410"/>
                    <a:pt x="606" y="428"/>
                    <a:pt x="578" y="450"/>
                  </a:cubicBezTo>
                  <a:lnTo>
                    <a:pt x="524" y="396"/>
                  </a:lnTo>
                  <a:cubicBezTo>
                    <a:pt x="496" y="368"/>
                    <a:pt x="458" y="352"/>
                    <a:pt x="425" y="352"/>
                  </a:cubicBezTo>
                  <a:cubicBezTo>
                    <a:pt x="403" y="352"/>
                    <a:pt x="384" y="359"/>
                    <a:pt x="370" y="373"/>
                  </a:cubicBezTo>
                  <a:cubicBezTo>
                    <a:pt x="355" y="388"/>
                    <a:pt x="349" y="406"/>
                    <a:pt x="349" y="428"/>
                  </a:cubicBezTo>
                  <a:cubicBezTo>
                    <a:pt x="349" y="462"/>
                    <a:pt x="366" y="498"/>
                    <a:pt x="396" y="527"/>
                  </a:cubicBezTo>
                  <a:lnTo>
                    <a:pt x="449" y="581"/>
                  </a:lnTo>
                  <a:cubicBezTo>
                    <a:pt x="427" y="607"/>
                    <a:pt x="407" y="633"/>
                    <a:pt x="391" y="657"/>
                  </a:cubicBezTo>
                  <a:lnTo>
                    <a:pt x="325" y="618"/>
                  </a:lnTo>
                  <a:cubicBezTo>
                    <a:pt x="300" y="604"/>
                    <a:pt x="273" y="597"/>
                    <a:pt x="248" y="597"/>
                  </a:cubicBezTo>
                  <a:cubicBezTo>
                    <a:pt x="214" y="597"/>
                    <a:pt x="184" y="609"/>
                    <a:pt x="170" y="634"/>
                  </a:cubicBezTo>
                  <a:cubicBezTo>
                    <a:pt x="156" y="657"/>
                    <a:pt x="158" y="685"/>
                    <a:pt x="171" y="713"/>
                  </a:cubicBezTo>
                  <a:cubicBezTo>
                    <a:pt x="183" y="738"/>
                    <a:pt x="206" y="760"/>
                    <a:pt x="233" y="776"/>
                  </a:cubicBezTo>
                  <a:lnTo>
                    <a:pt x="299" y="815"/>
                  </a:lnTo>
                  <a:cubicBezTo>
                    <a:pt x="285" y="844"/>
                    <a:pt x="272" y="873"/>
                    <a:pt x="262" y="902"/>
                  </a:cubicBezTo>
                  <a:lnTo>
                    <a:pt x="188" y="882"/>
                  </a:lnTo>
                  <a:cubicBezTo>
                    <a:pt x="174" y="878"/>
                    <a:pt x="159" y="876"/>
                    <a:pt x="145" y="876"/>
                  </a:cubicBezTo>
                  <a:cubicBezTo>
                    <a:pt x="93" y="876"/>
                    <a:pt x="54" y="901"/>
                    <a:pt x="43" y="939"/>
                  </a:cubicBezTo>
                  <a:cubicBezTo>
                    <a:pt x="38" y="957"/>
                    <a:pt x="42" y="979"/>
                    <a:pt x="53" y="997"/>
                  </a:cubicBezTo>
                  <a:cubicBezTo>
                    <a:pt x="70" y="1026"/>
                    <a:pt x="102" y="1049"/>
                    <a:pt x="140" y="1059"/>
                  </a:cubicBezTo>
                  <a:lnTo>
                    <a:pt x="214" y="1079"/>
                  </a:lnTo>
                  <a:cubicBezTo>
                    <a:pt x="209" y="1107"/>
                    <a:pt x="206" y="1139"/>
                    <a:pt x="203" y="1172"/>
                  </a:cubicBezTo>
                  <a:lnTo>
                    <a:pt x="127" y="1172"/>
                  </a:lnTo>
                  <a:cubicBezTo>
                    <a:pt x="55" y="1172"/>
                    <a:pt x="0" y="1213"/>
                    <a:pt x="0" y="1263"/>
                  </a:cubicBezTo>
                  <a:cubicBezTo>
                    <a:pt x="0" y="1314"/>
                    <a:pt x="55" y="1355"/>
                    <a:pt x="127" y="1355"/>
                  </a:cubicBezTo>
                  <a:lnTo>
                    <a:pt x="203" y="1355"/>
                  </a:lnTo>
                  <a:cubicBezTo>
                    <a:pt x="206" y="1390"/>
                    <a:pt x="209" y="1419"/>
                    <a:pt x="214" y="1449"/>
                  </a:cubicBezTo>
                  <a:lnTo>
                    <a:pt x="140" y="1469"/>
                  </a:lnTo>
                  <a:cubicBezTo>
                    <a:pt x="102" y="1479"/>
                    <a:pt x="69" y="1502"/>
                    <a:pt x="53" y="1530"/>
                  </a:cubicBezTo>
                  <a:cubicBezTo>
                    <a:pt x="40" y="1550"/>
                    <a:pt x="38" y="1570"/>
                    <a:pt x="43" y="1590"/>
                  </a:cubicBezTo>
                  <a:cubicBezTo>
                    <a:pt x="53" y="1628"/>
                    <a:pt x="95" y="1651"/>
                    <a:pt x="145" y="1651"/>
                  </a:cubicBezTo>
                  <a:cubicBezTo>
                    <a:pt x="159" y="1651"/>
                    <a:pt x="175" y="1649"/>
                    <a:pt x="190" y="1645"/>
                  </a:cubicBezTo>
                  <a:lnTo>
                    <a:pt x="264" y="1625"/>
                  </a:lnTo>
                  <a:cubicBezTo>
                    <a:pt x="274" y="1655"/>
                    <a:pt x="286" y="1683"/>
                    <a:pt x="301" y="1713"/>
                  </a:cubicBezTo>
                  <a:lnTo>
                    <a:pt x="234" y="1751"/>
                  </a:lnTo>
                  <a:cubicBezTo>
                    <a:pt x="198" y="1771"/>
                    <a:pt x="174" y="1802"/>
                    <a:pt x="165" y="1834"/>
                  </a:cubicBezTo>
                  <a:cubicBezTo>
                    <a:pt x="159" y="1855"/>
                    <a:pt x="160" y="1876"/>
                    <a:pt x="171" y="1893"/>
                  </a:cubicBezTo>
                  <a:cubicBezTo>
                    <a:pt x="186" y="1917"/>
                    <a:pt x="216" y="1930"/>
                    <a:pt x="250" y="1930"/>
                  </a:cubicBezTo>
                  <a:cubicBezTo>
                    <a:pt x="275" y="1930"/>
                    <a:pt x="303" y="1923"/>
                    <a:pt x="327" y="1909"/>
                  </a:cubicBezTo>
                  <a:lnTo>
                    <a:pt x="392" y="1871"/>
                  </a:lnTo>
                  <a:cubicBezTo>
                    <a:pt x="409" y="1894"/>
                    <a:pt x="428" y="1919"/>
                    <a:pt x="450" y="1946"/>
                  </a:cubicBezTo>
                  <a:lnTo>
                    <a:pt x="397" y="1999"/>
                  </a:lnTo>
                  <a:cubicBezTo>
                    <a:pt x="367" y="2029"/>
                    <a:pt x="350" y="2066"/>
                    <a:pt x="350" y="2099"/>
                  </a:cubicBezTo>
                  <a:cubicBezTo>
                    <a:pt x="350" y="2121"/>
                    <a:pt x="359" y="2140"/>
                    <a:pt x="371" y="2152"/>
                  </a:cubicBezTo>
                  <a:cubicBezTo>
                    <a:pt x="385" y="2167"/>
                    <a:pt x="405" y="2173"/>
                    <a:pt x="426" y="2173"/>
                  </a:cubicBezTo>
                  <a:cubicBezTo>
                    <a:pt x="459" y="2173"/>
                    <a:pt x="497" y="2158"/>
                    <a:pt x="525" y="2129"/>
                  </a:cubicBezTo>
                  <a:lnTo>
                    <a:pt x="580" y="2075"/>
                  </a:lnTo>
                  <a:cubicBezTo>
                    <a:pt x="604" y="2096"/>
                    <a:pt x="630" y="2115"/>
                    <a:pt x="655" y="2133"/>
                  </a:cubicBezTo>
                  <a:lnTo>
                    <a:pt x="617" y="2199"/>
                  </a:lnTo>
                  <a:cubicBezTo>
                    <a:pt x="597" y="2235"/>
                    <a:pt x="589" y="2274"/>
                    <a:pt x="598" y="2305"/>
                  </a:cubicBezTo>
                  <a:cubicBezTo>
                    <a:pt x="603" y="2326"/>
                    <a:pt x="617" y="2344"/>
                    <a:pt x="633" y="2353"/>
                  </a:cubicBezTo>
                  <a:cubicBezTo>
                    <a:pt x="643" y="2359"/>
                    <a:pt x="655" y="2362"/>
                    <a:pt x="668" y="2362"/>
                  </a:cubicBezTo>
                  <a:cubicBezTo>
                    <a:pt x="706" y="2362"/>
                    <a:pt x="749" y="2335"/>
                    <a:pt x="775" y="2289"/>
                  </a:cubicBezTo>
                  <a:lnTo>
                    <a:pt x="813" y="2224"/>
                  </a:lnTo>
                  <a:cubicBezTo>
                    <a:pt x="842" y="2237"/>
                    <a:pt x="871" y="2250"/>
                    <a:pt x="900" y="2261"/>
                  </a:cubicBezTo>
                  <a:lnTo>
                    <a:pt x="881" y="2335"/>
                  </a:lnTo>
                  <a:cubicBezTo>
                    <a:pt x="870" y="2374"/>
                    <a:pt x="873" y="2414"/>
                    <a:pt x="889" y="2442"/>
                  </a:cubicBezTo>
                  <a:cubicBezTo>
                    <a:pt x="900" y="2462"/>
                    <a:pt x="918" y="2474"/>
                    <a:pt x="935" y="2479"/>
                  </a:cubicBezTo>
                  <a:cubicBezTo>
                    <a:pt x="941" y="2481"/>
                    <a:pt x="947" y="2482"/>
                    <a:pt x="953" y="2482"/>
                  </a:cubicBezTo>
                  <a:cubicBezTo>
                    <a:pt x="997" y="2482"/>
                    <a:pt x="1042" y="2440"/>
                    <a:pt x="1057" y="2382"/>
                  </a:cubicBezTo>
                  <a:lnTo>
                    <a:pt x="1077" y="2308"/>
                  </a:lnTo>
                  <a:cubicBezTo>
                    <a:pt x="1105" y="2314"/>
                    <a:pt x="1136" y="2318"/>
                    <a:pt x="1171" y="2320"/>
                  </a:cubicBezTo>
                  <a:lnTo>
                    <a:pt x="1171" y="2397"/>
                  </a:lnTo>
                  <a:cubicBezTo>
                    <a:pt x="1171" y="2437"/>
                    <a:pt x="1183" y="2476"/>
                    <a:pt x="1208" y="2499"/>
                  </a:cubicBezTo>
                  <a:cubicBezTo>
                    <a:pt x="1223" y="2515"/>
                    <a:pt x="1241" y="2524"/>
                    <a:pt x="1261" y="2524"/>
                  </a:cubicBezTo>
                  <a:cubicBezTo>
                    <a:pt x="1313" y="2524"/>
                    <a:pt x="1353" y="2468"/>
                    <a:pt x="1353" y="2397"/>
                  </a:cubicBezTo>
                  <a:lnTo>
                    <a:pt x="1353" y="2320"/>
                  </a:lnTo>
                  <a:cubicBezTo>
                    <a:pt x="1388" y="2318"/>
                    <a:pt x="1420" y="2314"/>
                    <a:pt x="1447" y="2308"/>
                  </a:cubicBezTo>
                  <a:lnTo>
                    <a:pt x="1467" y="2382"/>
                  </a:lnTo>
                  <a:cubicBezTo>
                    <a:pt x="1483" y="2441"/>
                    <a:pt x="1525" y="2482"/>
                    <a:pt x="1568" y="2482"/>
                  </a:cubicBezTo>
                  <a:cubicBezTo>
                    <a:pt x="1575" y="2482"/>
                    <a:pt x="1582" y="2481"/>
                    <a:pt x="1588" y="2479"/>
                  </a:cubicBezTo>
                  <a:cubicBezTo>
                    <a:pt x="1638" y="2467"/>
                    <a:pt x="1662" y="2402"/>
                    <a:pt x="1643" y="2335"/>
                  </a:cubicBezTo>
                  <a:lnTo>
                    <a:pt x="1624" y="2261"/>
                  </a:lnTo>
                  <a:cubicBezTo>
                    <a:pt x="1653" y="2250"/>
                    <a:pt x="1683" y="2237"/>
                    <a:pt x="1711" y="2224"/>
                  </a:cubicBezTo>
                  <a:lnTo>
                    <a:pt x="1749" y="2289"/>
                  </a:lnTo>
                  <a:cubicBezTo>
                    <a:pt x="1775" y="2335"/>
                    <a:pt x="1818" y="2362"/>
                    <a:pt x="1856" y="2362"/>
                  </a:cubicBezTo>
                  <a:cubicBezTo>
                    <a:pt x="1868" y="2362"/>
                    <a:pt x="1880" y="2359"/>
                    <a:pt x="1891" y="2353"/>
                  </a:cubicBezTo>
                  <a:cubicBezTo>
                    <a:pt x="1936" y="2326"/>
                    <a:pt x="1943" y="2260"/>
                    <a:pt x="1907" y="2198"/>
                  </a:cubicBezTo>
                  <a:lnTo>
                    <a:pt x="1869" y="2131"/>
                  </a:lnTo>
                  <a:cubicBezTo>
                    <a:pt x="1893" y="2114"/>
                    <a:pt x="1916" y="2096"/>
                    <a:pt x="1945" y="2073"/>
                  </a:cubicBezTo>
                  <a:lnTo>
                    <a:pt x="1998" y="2128"/>
                  </a:lnTo>
                  <a:cubicBezTo>
                    <a:pt x="2028" y="2157"/>
                    <a:pt x="2065" y="2172"/>
                    <a:pt x="2098" y="2172"/>
                  </a:cubicBezTo>
                  <a:cubicBezTo>
                    <a:pt x="2120" y="2172"/>
                    <a:pt x="2139" y="2165"/>
                    <a:pt x="2152" y="2151"/>
                  </a:cubicBezTo>
                  <a:cubicBezTo>
                    <a:pt x="2167" y="2136"/>
                    <a:pt x="2174" y="2119"/>
                    <a:pt x="2174" y="2096"/>
                  </a:cubicBezTo>
                  <a:cubicBezTo>
                    <a:pt x="2174" y="2063"/>
                    <a:pt x="2157" y="2026"/>
                    <a:pt x="2127" y="1997"/>
                  </a:cubicBezTo>
                  <a:lnTo>
                    <a:pt x="2073" y="1944"/>
                  </a:lnTo>
                  <a:cubicBezTo>
                    <a:pt x="2096" y="1918"/>
                    <a:pt x="2114" y="1893"/>
                    <a:pt x="2131" y="1868"/>
                  </a:cubicBezTo>
                  <a:lnTo>
                    <a:pt x="2198" y="1907"/>
                  </a:lnTo>
                  <a:cubicBezTo>
                    <a:pt x="2222" y="1921"/>
                    <a:pt x="2249" y="1928"/>
                    <a:pt x="2274" y="1928"/>
                  </a:cubicBezTo>
                  <a:cubicBezTo>
                    <a:pt x="2308" y="1928"/>
                    <a:pt x="2338" y="1915"/>
                    <a:pt x="2352" y="1891"/>
                  </a:cubicBezTo>
                  <a:cubicBezTo>
                    <a:pt x="2362" y="1873"/>
                    <a:pt x="2363" y="1854"/>
                    <a:pt x="2358" y="1831"/>
                  </a:cubicBezTo>
                  <a:cubicBezTo>
                    <a:pt x="2351" y="1799"/>
                    <a:pt x="2324" y="1767"/>
                    <a:pt x="2288" y="1748"/>
                  </a:cubicBezTo>
                  <a:lnTo>
                    <a:pt x="2222" y="1709"/>
                  </a:lnTo>
                  <a:cubicBezTo>
                    <a:pt x="2237" y="1680"/>
                    <a:pt x="2248" y="1650"/>
                    <a:pt x="2259" y="1623"/>
                  </a:cubicBezTo>
                  <a:lnTo>
                    <a:pt x="2333" y="1643"/>
                  </a:lnTo>
                  <a:cubicBezTo>
                    <a:pt x="2347" y="1647"/>
                    <a:pt x="2361" y="1649"/>
                    <a:pt x="2375" y="1649"/>
                  </a:cubicBezTo>
                  <a:cubicBezTo>
                    <a:pt x="2426" y="1649"/>
                    <a:pt x="2469" y="1624"/>
                    <a:pt x="2478" y="1587"/>
                  </a:cubicBezTo>
                  <a:cubicBezTo>
                    <a:pt x="2484" y="1567"/>
                    <a:pt x="2479" y="1548"/>
                    <a:pt x="2469" y="1528"/>
                  </a:cubicBezTo>
                  <a:cubicBezTo>
                    <a:pt x="2452" y="1498"/>
                    <a:pt x="2419" y="1475"/>
                    <a:pt x="2380" y="1466"/>
                  </a:cubicBezTo>
                  <a:lnTo>
                    <a:pt x="2306" y="1446"/>
                  </a:lnTo>
                  <a:cubicBezTo>
                    <a:pt x="2312" y="1417"/>
                    <a:pt x="2316" y="1387"/>
                    <a:pt x="2319" y="1353"/>
                  </a:cubicBezTo>
                  <a:lnTo>
                    <a:pt x="2395" y="1354"/>
                  </a:lnTo>
                  <a:cubicBezTo>
                    <a:pt x="2466" y="1354"/>
                    <a:pt x="2522" y="1313"/>
                    <a:pt x="2522" y="1261"/>
                  </a:cubicBezTo>
                  <a:cubicBezTo>
                    <a:pt x="2522" y="1212"/>
                    <a:pt x="2465" y="1171"/>
                    <a:pt x="2395" y="1171"/>
                  </a:cubicBezTo>
                  <a:lnTo>
                    <a:pt x="2319" y="1171"/>
                  </a:lnTo>
                  <a:cubicBezTo>
                    <a:pt x="2316" y="1137"/>
                    <a:pt x="2312" y="1106"/>
                    <a:pt x="2306" y="1077"/>
                  </a:cubicBezTo>
                  <a:lnTo>
                    <a:pt x="2380" y="1058"/>
                  </a:lnTo>
                  <a:cubicBezTo>
                    <a:pt x="2411" y="1049"/>
                    <a:pt x="2438" y="1033"/>
                    <a:pt x="2457" y="1012"/>
                  </a:cubicBezTo>
                  <a:cubicBezTo>
                    <a:pt x="2477" y="989"/>
                    <a:pt x="2485" y="961"/>
                    <a:pt x="2478" y="936"/>
                  </a:cubicBezTo>
                  <a:cubicBezTo>
                    <a:pt x="2468" y="899"/>
                    <a:pt x="2426" y="875"/>
                    <a:pt x="2375" y="875"/>
                  </a:cubicBezTo>
                  <a:cubicBezTo>
                    <a:pt x="2362" y="875"/>
                    <a:pt x="2347" y="877"/>
                    <a:pt x="2333" y="881"/>
                  </a:cubicBezTo>
                  <a:lnTo>
                    <a:pt x="2259" y="901"/>
                  </a:lnTo>
                  <a:cubicBezTo>
                    <a:pt x="2248" y="871"/>
                    <a:pt x="2237" y="843"/>
                    <a:pt x="2222" y="813"/>
                  </a:cubicBezTo>
                  <a:lnTo>
                    <a:pt x="2288" y="775"/>
                  </a:lnTo>
                  <a:cubicBezTo>
                    <a:pt x="2349" y="739"/>
                    <a:pt x="2378" y="678"/>
                    <a:pt x="2352" y="633"/>
                  </a:cubicBezTo>
                  <a:cubicBezTo>
                    <a:pt x="2337" y="608"/>
                    <a:pt x="2307" y="596"/>
                    <a:pt x="2273" y="596"/>
                  </a:cubicBezTo>
                  <a:cubicBezTo>
                    <a:pt x="2248" y="596"/>
                    <a:pt x="2221" y="603"/>
                    <a:pt x="2197" y="617"/>
                  </a:cubicBezTo>
                  <a:lnTo>
                    <a:pt x="2131" y="655"/>
                  </a:lnTo>
                  <a:cubicBezTo>
                    <a:pt x="2114" y="632"/>
                    <a:pt x="2094" y="606"/>
                    <a:pt x="2073" y="580"/>
                  </a:cubicBezTo>
                  <a:lnTo>
                    <a:pt x="2127" y="526"/>
                  </a:lnTo>
                  <a:cubicBezTo>
                    <a:pt x="2157" y="497"/>
                    <a:pt x="2174" y="460"/>
                    <a:pt x="2174" y="427"/>
                  </a:cubicBezTo>
                  <a:cubicBezTo>
                    <a:pt x="2174" y="405"/>
                    <a:pt x="2166" y="386"/>
                    <a:pt x="2152" y="373"/>
                  </a:cubicBezTo>
                  <a:cubicBezTo>
                    <a:pt x="2138" y="359"/>
                    <a:pt x="2118" y="353"/>
                    <a:pt x="2097" y="353"/>
                  </a:cubicBezTo>
                  <a:cubicBezTo>
                    <a:pt x="2064" y="353"/>
                    <a:pt x="2027" y="368"/>
                    <a:pt x="1998" y="396"/>
                  </a:cubicBezTo>
                  <a:lnTo>
                    <a:pt x="1944" y="450"/>
                  </a:lnTo>
                  <a:cubicBezTo>
                    <a:pt x="1916" y="428"/>
                    <a:pt x="1893" y="408"/>
                    <a:pt x="1869" y="392"/>
                  </a:cubicBezTo>
                  <a:lnTo>
                    <a:pt x="1907" y="327"/>
                  </a:lnTo>
                  <a:cubicBezTo>
                    <a:pt x="1943" y="266"/>
                    <a:pt x="1936" y="198"/>
                    <a:pt x="1891" y="172"/>
                  </a:cubicBezTo>
                  <a:cubicBezTo>
                    <a:pt x="1880" y="166"/>
                    <a:pt x="1868" y="163"/>
                    <a:pt x="1856" y="163"/>
                  </a:cubicBezTo>
                  <a:cubicBezTo>
                    <a:pt x="1818" y="163"/>
                    <a:pt x="1775" y="190"/>
                    <a:pt x="1749" y="234"/>
                  </a:cubicBezTo>
                  <a:lnTo>
                    <a:pt x="1711" y="300"/>
                  </a:lnTo>
                  <a:cubicBezTo>
                    <a:pt x="1682" y="286"/>
                    <a:pt x="1653" y="274"/>
                    <a:pt x="1624" y="264"/>
                  </a:cubicBezTo>
                  <a:lnTo>
                    <a:pt x="1643" y="190"/>
                  </a:lnTo>
                  <a:cubicBezTo>
                    <a:pt x="1662" y="121"/>
                    <a:pt x="1637" y="58"/>
                    <a:pt x="1588" y="43"/>
                  </a:cubicBezTo>
                  <a:cubicBezTo>
                    <a:pt x="1582" y="42"/>
                    <a:pt x="1577" y="41"/>
                    <a:pt x="1571" y="41"/>
                  </a:cubicBezTo>
                  <a:cubicBezTo>
                    <a:pt x="1526" y="41"/>
                    <a:pt x="1483" y="83"/>
                    <a:pt x="1467" y="142"/>
                  </a:cubicBezTo>
                  <a:lnTo>
                    <a:pt x="1447" y="216"/>
                  </a:lnTo>
                  <a:cubicBezTo>
                    <a:pt x="1418" y="211"/>
                    <a:pt x="1387" y="207"/>
                    <a:pt x="1352" y="205"/>
                  </a:cubicBezTo>
                  <a:lnTo>
                    <a:pt x="1352" y="128"/>
                  </a:lnTo>
                  <a:cubicBezTo>
                    <a:pt x="1352" y="57"/>
                    <a:pt x="1311" y="1"/>
                    <a:pt x="1260"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802208" y="5287865"/>
              <a:ext cx="87022" cy="87022"/>
            </a:xfrm>
            <a:custGeom>
              <a:avLst/>
              <a:gdLst/>
              <a:ahLst/>
              <a:cxnLst/>
              <a:rect l="l" t="t" r="r" b="b"/>
              <a:pathLst>
                <a:path w="1917" h="1917" extrusionOk="0">
                  <a:moveTo>
                    <a:pt x="960" y="46"/>
                  </a:moveTo>
                  <a:cubicBezTo>
                    <a:pt x="1463" y="46"/>
                    <a:pt x="1872" y="455"/>
                    <a:pt x="1872" y="958"/>
                  </a:cubicBezTo>
                  <a:cubicBezTo>
                    <a:pt x="1870" y="1461"/>
                    <a:pt x="1462" y="1870"/>
                    <a:pt x="960" y="1870"/>
                  </a:cubicBezTo>
                  <a:cubicBezTo>
                    <a:pt x="456" y="1870"/>
                    <a:pt x="48" y="1462"/>
                    <a:pt x="48" y="958"/>
                  </a:cubicBezTo>
                  <a:cubicBezTo>
                    <a:pt x="48" y="456"/>
                    <a:pt x="456" y="46"/>
                    <a:pt x="960" y="46"/>
                  </a:cubicBezTo>
                  <a:close/>
                  <a:moveTo>
                    <a:pt x="959" y="1"/>
                  </a:moveTo>
                  <a:cubicBezTo>
                    <a:pt x="430" y="1"/>
                    <a:pt x="1" y="430"/>
                    <a:pt x="1" y="958"/>
                  </a:cubicBezTo>
                  <a:cubicBezTo>
                    <a:pt x="1" y="1488"/>
                    <a:pt x="430" y="1917"/>
                    <a:pt x="959" y="1917"/>
                  </a:cubicBezTo>
                  <a:cubicBezTo>
                    <a:pt x="1488" y="1917"/>
                    <a:pt x="1916" y="1488"/>
                    <a:pt x="1916" y="958"/>
                  </a:cubicBezTo>
                  <a:cubicBezTo>
                    <a:pt x="1917" y="430"/>
                    <a:pt x="1488" y="1"/>
                    <a:pt x="95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4815009" y="5300666"/>
              <a:ext cx="61510" cy="61510"/>
            </a:xfrm>
            <a:custGeom>
              <a:avLst/>
              <a:gdLst/>
              <a:ahLst/>
              <a:cxnLst/>
              <a:rect l="l" t="t" r="r" b="b"/>
              <a:pathLst>
                <a:path w="1355" h="1355" extrusionOk="0">
                  <a:moveTo>
                    <a:pt x="677" y="47"/>
                  </a:moveTo>
                  <a:cubicBezTo>
                    <a:pt x="1025" y="47"/>
                    <a:pt x="1308" y="330"/>
                    <a:pt x="1308" y="676"/>
                  </a:cubicBezTo>
                  <a:cubicBezTo>
                    <a:pt x="1308" y="1024"/>
                    <a:pt x="1025" y="1308"/>
                    <a:pt x="677" y="1308"/>
                  </a:cubicBezTo>
                  <a:cubicBezTo>
                    <a:pt x="329" y="1308"/>
                    <a:pt x="46" y="1024"/>
                    <a:pt x="46" y="676"/>
                  </a:cubicBezTo>
                  <a:cubicBezTo>
                    <a:pt x="46" y="328"/>
                    <a:pt x="329" y="47"/>
                    <a:pt x="677" y="47"/>
                  </a:cubicBezTo>
                  <a:close/>
                  <a:moveTo>
                    <a:pt x="677" y="0"/>
                  </a:moveTo>
                  <a:cubicBezTo>
                    <a:pt x="304" y="0"/>
                    <a:pt x="0" y="304"/>
                    <a:pt x="0" y="676"/>
                  </a:cubicBezTo>
                  <a:cubicBezTo>
                    <a:pt x="0" y="1050"/>
                    <a:pt x="304" y="1354"/>
                    <a:pt x="677" y="1354"/>
                  </a:cubicBezTo>
                  <a:cubicBezTo>
                    <a:pt x="1049" y="1354"/>
                    <a:pt x="1353" y="1051"/>
                    <a:pt x="1353" y="676"/>
                  </a:cubicBezTo>
                  <a:cubicBezTo>
                    <a:pt x="1354" y="304"/>
                    <a:pt x="1049" y="0"/>
                    <a:pt x="67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821909" y="5307521"/>
              <a:ext cx="47710" cy="47710"/>
            </a:xfrm>
            <a:custGeom>
              <a:avLst/>
              <a:gdLst/>
              <a:ahLst/>
              <a:cxnLst/>
              <a:rect l="l" t="t" r="r" b="b"/>
              <a:pathLst>
                <a:path w="1051" h="1051" extrusionOk="0">
                  <a:moveTo>
                    <a:pt x="525" y="45"/>
                  </a:moveTo>
                  <a:cubicBezTo>
                    <a:pt x="790" y="45"/>
                    <a:pt x="1005" y="261"/>
                    <a:pt x="1005" y="525"/>
                  </a:cubicBezTo>
                  <a:cubicBezTo>
                    <a:pt x="1005" y="789"/>
                    <a:pt x="790" y="1005"/>
                    <a:pt x="525" y="1005"/>
                  </a:cubicBezTo>
                  <a:cubicBezTo>
                    <a:pt x="259" y="1005"/>
                    <a:pt x="45" y="791"/>
                    <a:pt x="45" y="525"/>
                  </a:cubicBezTo>
                  <a:cubicBezTo>
                    <a:pt x="45" y="262"/>
                    <a:pt x="259" y="45"/>
                    <a:pt x="525" y="45"/>
                  </a:cubicBezTo>
                  <a:close/>
                  <a:moveTo>
                    <a:pt x="525" y="0"/>
                  </a:moveTo>
                  <a:cubicBezTo>
                    <a:pt x="235" y="0"/>
                    <a:pt x="0" y="235"/>
                    <a:pt x="0" y="524"/>
                  </a:cubicBezTo>
                  <a:cubicBezTo>
                    <a:pt x="0" y="814"/>
                    <a:pt x="236" y="1050"/>
                    <a:pt x="525" y="1050"/>
                  </a:cubicBezTo>
                  <a:cubicBezTo>
                    <a:pt x="815" y="1050"/>
                    <a:pt x="1049" y="814"/>
                    <a:pt x="1049" y="524"/>
                  </a:cubicBezTo>
                  <a:cubicBezTo>
                    <a:pt x="1050" y="235"/>
                    <a:pt x="815" y="0"/>
                    <a:pt x="52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833076" y="5318643"/>
              <a:ext cx="25330" cy="25330"/>
            </a:xfrm>
            <a:custGeom>
              <a:avLst/>
              <a:gdLst/>
              <a:ahLst/>
              <a:cxnLst/>
              <a:rect l="l" t="t" r="r" b="b"/>
              <a:pathLst>
                <a:path w="558" h="558" extrusionOk="0">
                  <a:moveTo>
                    <a:pt x="279" y="47"/>
                  </a:moveTo>
                  <a:cubicBezTo>
                    <a:pt x="408" y="47"/>
                    <a:pt x="512" y="152"/>
                    <a:pt x="512" y="280"/>
                  </a:cubicBezTo>
                  <a:cubicBezTo>
                    <a:pt x="512" y="410"/>
                    <a:pt x="408" y="514"/>
                    <a:pt x="279" y="514"/>
                  </a:cubicBezTo>
                  <a:cubicBezTo>
                    <a:pt x="151" y="514"/>
                    <a:pt x="45" y="410"/>
                    <a:pt x="45" y="280"/>
                  </a:cubicBezTo>
                  <a:cubicBezTo>
                    <a:pt x="45" y="152"/>
                    <a:pt x="150" y="47"/>
                    <a:pt x="279" y="47"/>
                  </a:cubicBezTo>
                  <a:close/>
                  <a:moveTo>
                    <a:pt x="279" y="1"/>
                  </a:moveTo>
                  <a:cubicBezTo>
                    <a:pt x="124" y="1"/>
                    <a:pt x="1" y="126"/>
                    <a:pt x="1" y="279"/>
                  </a:cubicBezTo>
                  <a:cubicBezTo>
                    <a:pt x="1" y="433"/>
                    <a:pt x="126" y="558"/>
                    <a:pt x="279" y="558"/>
                  </a:cubicBezTo>
                  <a:cubicBezTo>
                    <a:pt x="433" y="558"/>
                    <a:pt x="557" y="432"/>
                    <a:pt x="557" y="279"/>
                  </a:cubicBezTo>
                  <a:cubicBezTo>
                    <a:pt x="558" y="126"/>
                    <a:pt x="433" y="1"/>
                    <a:pt x="27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3997536" y="5542168"/>
              <a:ext cx="109039" cy="109266"/>
            </a:xfrm>
            <a:custGeom>
              <a:avLst/>
              <a:gdLst/>
              <a:ahLst/>
              <a:cxnLst/>
              <a:rect l="l" t="t" r="r" b="b"/>
              <a:pathLst>
                <a:path w="2402" h="2407" extrusionOk="0">
                  <a:moveTo>
                    <a:pt x="1264" y="47"/>
                  </a:moveTo>
                  <a:cubicBezTo>
                    <a:pt x="1322" y="47"/>
                    <a:pt x="1372" y="76"/>
                    <a:pt x="1374" y="111"/>
                  </a:cubicBezTo>
                  <a:lnTo>
                    <a:pt x="1032" y="111"/>
                  </a:lnTo>
                  <a:cubicBezTo>
                    <a:pt x="1032" y="78"/>
                    <a:pt x="1082" y="47"/>
                    <a:pt x="1140" y="47"/>
                  </a:cubicBezTo>
                  <a:close/>
                  <a:moveTo>
                    <a:pt x="1180" y="158"/>
                  </a:moveTo>
                  <a:lnTo>
                    <a:pt x="1180" y="666"/>
                  </a:lnTo>
                  <a:cubicBezTo>
                    <a:pt x="1129" y="669"/>
                    <a:pt x="1078" y="679"/>
                    <a:pt x="1032" y="694"/>
                  </a:cubicBezTo>
                  <a:lnTo>
                    <a:pt x="1032" y="158"/>
                  </a:lnTo>
                  <a:close/>
                  <a:moveTo>
                    <a:pt x="1374" y="159"/>
                  </a:moveTo>
                  <a:lnTo>
                    <a:pt x="1374" y="696"/>
                  </a:lnTo>
                  <a:cubicBezTo>
                    <a:pt x="1326" y="680"/>
                    <a:pt x="1277" y="670"/>
                    <a:pt x="1225" y="668"/>
                  </a:cubicBezTo>
                  <a:lnTo>
                    <a:pt x="1225" y="159"/>
                  </a:lnTo>
                  <a:close/>
                  <a:moveTo>
                    <a:pt x="692" y="1033"/>
                  </a:moveTo>
                  <a:cubicBezTo>
                    <a:pt x="676" y="1080"/>
                    <a:pt x="668" y="1129"/>
                    <a:pt x="665" y="1182"/>
                  </a:cubicBezTo>
                  <a:lnTo>
                    <a:pt x="156" y="1182"/>
                  </a:lnTo>
                  <a:lnTo>
                    <a:pt x="156" y="1033"/>
                  </a:lnTo>
                  <a:close/>
                  <a:moveTo>
                    <a:pt x="2248" y="1033"/>
                  </a:moveTo>
                  <a:lnTo>
                    <a:pt x="2248" y="1182"/>
                  </a:lnTo>
                  <a:lnTo>
                    <a:pt x="1739" y="1182"/>
                  </a:lnTo>
                  <a:cubicBezTo>
                    <a:pt x="1736" y="1130"/>
                    <a:pt x="1728" y="1080"/>
                    <a:pt x="1712" y="1033"/>
                  </a:cubicBezTo>
                  <a:close/>
                  <a:moveTo>
                    <a:pt x="110" y="1032"/>
                  </a:moveTo>
                  <a:lnTo>
                    <a:pt x="110" y="1376"/>
                  </a:lnTo>
                  <a:cubicBezTo>
                    <a:pt x="75" y="1375"/>
                    <a:pt x="46" y="1324"/>
                    <a:pt x="46" y="1265"/>
                  </a:cubicBezTo>
                  <a:lnTo>
                    <a:pt x="46" y="1227"/>
                  </a:lnTo>
                  <a:lnTo>
                    <a:pt x="46" y="1143"/>
                  </a:lnTo>
                  <a:cubicBezTo>
                    <a:pt x="46" y="1085"/>
                    <a:pt x="75" y="1033"/>
                    <a:pt x="110" y="1032"/>
                  </a:cubicBezTo>
                  <a:close/>
                  <a:moveTo>
                    <a:pt x="665" y="1227"/>
                  </a:moveTo>
                  <a:cubicBezTo>
                    <a:pt x="668" y="1278"/>
                    <a:pt x="676" y="1328"/>
                    <a:pt x="692" y="1376"/>
                  </a:cubicBezTo>
                  <a:lnTo>
                    <a:pt x="156" y="1376"/>
                  </a:lnTo>
                  <a:lnTo>
                    <a:pt x="156" y="1227"/>
                  </a:lnTo>
                  <a:close/>
                  <a:moveTo>
                    <a:pt x="2248" y="1227"/>
                  </a:moveTo>
                  <a:lnTo>
                    <a:pt x="2248" y="1376"/>
                  </a:lnTo>
                  <a:lnTo>
                    <a:pt x="1712" y="1376"/>
                  </a:lnTo>
                  <a:cubicBezTo>
                    <a:pt x="1728" y="1328"/>
                    <a:pt x="1736" y="1280"/>
                    <a:pt x="1739" y="1227"/>
                  </a:cubicBezTo>
                  <a:close/>
                  <a:moveTo>
                    <a:pt x="2294" y="1033"/>
                  </a:moveTo>
                  <a:cubicBezTo>
                    <a:pt x="2329" y="1034"/>
                    <a:pt x="2358" y="1085"/>
                    <a:pt x="2358" y="1144"/>
                  </a:cubicBezTo>
                  <a:lnTo>
                    <a:pt x="2358" y="1182"/>
                  </a:lnTo>
                  <a:lnTo>
                    <a:pt x="2358" y="1266"/>
                  </a:lnTo>
                  <a:cubicBezTo>
                    <a:pt x="2358" y="1324"/>
                    <a:pt x="2329" y="1376"/>
                    <a:pt x="2294" y="1377"/>
                  </a:cubicBezTo>
                  <a:lnTo>
                    <a:pt x="2294" y="1033"/>
                  </a:lnTo>
                  <a:close/>
                  <a:moveTo>
                    <a:pt x="1203" y="712"/>
                  </a:moveTo>
                  <a:cubicBezTo>
                    <a:pt x="1475" y="712"/>
                    <a:pt x="1694" y="933"/>
                    <a:pt x="1694" y="1204"/>
                  </a:cubicBezTo>
                  <a:cubicBezTo>
                    <a:pt x="1694" y="1476"/>
                    <a:pt x="1473" y="1696"/>
                    <a:pt x="1203" y="1696"/>
                  </a:cubicBezTo>
                  <a:cubicBezTo>
                    <a:pt x="930" y="1696"/>
                    <a:pt x="710" y="1476"/>
                    <a:pt x="710" y="1204"/>
                  </a:cubicBezTo>
                  <a:cubicBezTo>
                    <a:pt x="710" y="933"/>
                    <a:pt x="930" y="712"/>
                    <a:pt x="1203" y="712"/>
                  </a:cubicBezTo>
                  <a:close/>
                  <a:moveTo>
                    <a:pt x="1032" y="1713"/>
                  </a:moveTo>
                  <a:cubicBezTo>
                    <a:pt x="1079" y="1729"/>
                    <a:pt x="1128" y="1738"/>
                    <a:pt x="1180" y="1741"/>
                  </a:cubicBezTo>
                  <a:lnTo>
                    <a:pt x="1180" y="2250"/>
                  </a:lnTo>
                  <a:lnTo>
                    <a:pt x="1032" y="2250"/>
                  </a:lnTo>
                  <a:lnTo>
                    <a:pt x="1032" y="1713"/>
                  </a:lnTo>
                  <a:close/>
                  <a:moveTo>
                    <a:pt x="1374" y="1714"/>
                  </a:moveTo>
                  <a:lnTo>
                    <a:pt x="1374" y="2251"/>
                  </a:lnTo>
                  <a:lnTo>
                    <a:pt x="1225" y="2251"/>
                  </a:lnTo>
                  <a:lnTo>
                    <a:pt x="1225" y="1742"/>
                  </a:lnTo>
                  <a:cubicBezTo>
                    <a:pt x="1276" y="1740"/>
                    <a:pt x="1327" y="1730"/>
                    <a:pt x="1374" y="1714"/>
                  </a:cubicBezTo>
                  <a:close/>
                  <a:moveTo>
                    <a:pt x="1372" y="2297"/>
                  </a:moveTo>
                  <a:cubicBezTo>
                    <a:pt x="1372" y="2331"/>
                    <a:pt x="1322" y="2362"/>
                    <a:pt x="1264" y="2362"/>
                  </a:cubicBezTo>
                  <a:lnTo>
                    <a:pt x="1140" y="2362"/>
                  </a:lnTo>
                  <a:cubicBezTo>
                    <a:pt x="1082" y="2362"/>
                    <a:pt x="1032" y="2331"/>
                    <a:pt x="1030" y="2297"/>
                  </a:cubicBezTo>
                  <a:close/>
                  <a:moveTo>
                    <a:pt x="1140" y="1"/>
                  </a:moveTo>
                  <a:cubicBezTo>
                    <a:pt x="1070" y="1"/>
                    <a:pt x="1011" y="35"/>
                    <a:pt x="992" y="81"/>
                  </a:cubicBezTo>
                  <a:cubicBezTo>
                    <a:pt x="987" y="91"/>
                    <a:pt x="985" y="101"/>
                    <a:pt x="985" y="112"/>
                  </a:cubicBezTo>
                  <a:lnTo>
                    <a:pt x="985" y="158"/>
                  </a:lnTo>
                  <a:lnTo>
                    <a:pt x="985" y="712"/>
                  </a:lnTo>
                  <a:cubicBezTo>
                    <a:pt x="863" y="766"/>
                    <a:pt x="765" y="865"/>
                    <a:pt x="711" y="987"/>
                  </a:cubicBezTo>
                  <a:lnTo>
                    <a:pt x="112" y="987"/>
                  </a:lnTo>
                  <a:cubicBezTo>
                    <a:pt x="51" y="987"/>
                    <a:pt x="0" y="1056"/>
                    <a:pt x="0" y="1143"/>
                  </a:cubicBezTo>
                  <a:lnTo>
                    <a:pt x="0" y="1181"/>
                  </a:lnTo>
                  <a:lnTo>
                    <a:pt x="0" y="1265"/>
                  </a:lnTo>
                  <a:cubicBezTo>
                    <a:pt x="0" y="1350"/>
                    <a:pt x="51" y="1420"/>
                    <a:pt x="112" y="1420"/>
                  </a:cubicBezTo>
                  <a:lnTo>
                    <a:pt x="711" y="1420"/>
                  </a:lnTo>
                  <a:cubicBezTo>
                    <a:pt x="765" y="1543"/>
                    <a:pt x="864" y="1640"/>
                    <a:pt x="985" y="1694"/>
                  </a:cubicBezTo>
                  <a:lnTo>
                    <a:pt x="985" y="2250"/>
                  </a:lnTo>
                  <a:lnTo>
                    <a:pt x="985" y="2294"/>
                  </a:lnTo>
                  <a:cubicBezTo>
                    <a:pt x="985" y="2305"/>
                    <a:pt x="987" y="2315"/>
                    <a:pt x="992" y="2326"/>
                  </a:cubicBezTo>
                  <a:cubicBezTo>
                    <a:pt x="1012" y="2372"/>
                    <a:pt x="1071" y="2406"/>
                    <a:pt x="1140" y="2406"/>
                  </a:cubicBezTo>
                  <a:lnTo>
                    <a:pt x="1264" y="2406"/>
                  </a:lnTo>
                  <a:cubicBezTo>
                    <a:pt x="1349" y="2406"/>
                    <a:pt x="1419" y="2356"/>
                    <a:pt x="1419" y="2294"/>
                  </a:cubicBezTo>
                  <a:lnTo>
                    <a:pt x="1419" y="2250"/>
                  </a:lnTo>
                  <a:lnTo>
                    <a:pt x="1419" y="1694"/>
                  </a:lnTo>
                  <a:cubicBezTo>
                    <a:pt x="1541" y="1640"/>
                    <a:pt x="1639" y="1541"/>
                    <a:pt x="1693" y="1420"/>
                  </a:cubicBezTo>
                  <a:lnTo>
                    <a:pt x="2291" y="1420"/>
                  </a:lnTo>
                  <a:cubicBezTo>
                    <a:pt x="2353" y="1420"/>
                    <a:pt x="2402" y="1351"/>
                    <a:pt x="2402" y="1265"/>
                  </a:cubicBezTo>
                  <a:lnTo>
                    <a:pt x="2402" y="1227"/>
                  </a:lnTo>
                  <a:lnTo>
                    <a:pt x="2402" y="1143"/>
                  </a:lnTo>
                  <a:cubicBezTo>
                    <a:pt x="2402" y="1055"/>
                    <a:pt x="2353" y="987"/>
                    <a:pt x="2291" y="987"/>
                  </a:cubicBezTo>
                  <a:lnTo>
                    <a:pt x="1693" y="987"/>
                  </a:lnTo>
                  <a:cubicBezTo>
                    <a:pt x="1639" y="864"/>
                    <a:pt x="1540" y="766"/>
                    <a:pt x="1419" y="712"/>
                  </a:cubicBezTo>
                  <a:lnTo>
                    <a:pt x="1419" y="158"/>
                  </a:lnTo>
                  <a:lnTo>
                    <a:pt x="1419" y="112"/>
                  </a:lnTo>
                  <a:cubicBezTo>
                    <a:pt x="1419" y="51"/>
                    <a:pt x="1349" y="1"/>
                    <a:pt x="126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031537" y="5576214"/>
              <a:ext cx="41219" cy="41219"/>
            </a:xfrm>
            <a:custGeom>
              <a:avLst/>
              <a:gdLst/>
              <a:ahLst/>
              <a:cxnLst/>
              <a:rect l="l" t="t" r="r" b="b"/>
              <a:pathLst>
                <a:path w="908" h="908" extrusionOk="0">
                  <a:moveTo>
                    <a:pt x="454" y="46"/>
                  </a:moveTo>
                  <a:cubicBezTo>
                    <a:pt x="679" y="46"/>
                    <a:pt x="861" y="229"/>
                    <a:pt x="861" y="454"/>
                  </a:cubicBezTo>
                  <a:cubicBezTo>
                    <a:pt x="861" y="679"/>
                    <a:pt x="678" y="863"/>
                    <a:pt x="454" y="863"/>
                  </a:cubicBezTo>
                  <a:cubicBezTo>
                    <a:pt x="228" y="863"/>
                    <a:pt x="45" y="679"/>
                    <a:pt x="45" y="454"/>
                  </a:cubicBezTo>
                  <a:cubicBezTo>
                    <a:pt x="45" y="229"/>
                    <a:pt x="228" y="46"/>
                    <a:pt x="454" y="46"/>
                  </a:cubicBezTo>
                  <a:close/>
                  <a:moveTo>
                    <a:pt x="454" y="0"/>
                  </a:moveTo>
                  <a:cubicBezTo>
                    <a:pt x="204" y="0"/>
                    <a:pt x="0" y="204"/>
                    <a:pt x="0" y="454"/>
                  </a:cubicBezTo>
                  <a:cubicBezTo>
                    <a:pt x="0" y="705"/>
                    <a:pt x="204" y="907"/>
                    <a:pt x="454" y="907"/>
                  </a:cubicBezTo>
                  <a:cubicBezTo>
                    <a:pt x="702" y="907"/>
                    <a:pt x="907" y="705"/>
                    <a:pt x="907" y="454"/>
                  </a:cubicBezTo>
                  <a:cubicBezTo>
                    <a:pt x="907" y="204"/>
                    <a:pt x="705" y="0"/>
                    <a:pt x="4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038437" y="5583250"/>
              <a:ext cx="27237" cy="27192"/>
            </a:xfrm>
            <a:custGeom>
              <a:avLst/>
              <a:gdLst/>
              <a:ahLst/>
              <a:cxnLst/>
              <a:rect l="l" t="t" r="r" b="b"/>
              <a:pathLst>
                <a:path w="600" h="599" extrusionOk="0">
                  <a:moveTo>
                    <a:pt x="300" y="46"/>
                  </a:moveTo>
                  <a:cubicBezTo>
                    <a:pt x="440" y="46"/>
                    <a:pt x="554" y="160"/>
                    <a:pt x="554" y="299"/>
                  </a:cubicBezTo>
                  <a:cubicBezTo>
                    <a:pt x="554" y="439"/>
                    <a:pt x="440" y="552"/>
                    <a:pt x="300" y="552"/>
                  </a:cubicBezTo>
                  <a:cubicBezTo>
                    <a:pt x="213" y="552"/>
                    <a:pt x="137" y="508"/>
                    <a:pt x="91" y="440"/>
                  </a:cubicBezTo>
                  <a:cubicBezTo>
                    <a:pt x="63" y="399"/>
                    <a:pt x="47" y="350"/>
                    <a:pt x="47" y="299"/>
                  </a:cubicBezTo>
                  <a:cubicBezTo>
                    <a:pt x="47" y="247"/>
                    <a:pt x="63" y="198"/>
                    <a:pt x="91" y="157"/>
                  </a:cubicBezTo>
                  <a:cubicBezTo>
                    <a:pt x="137" y="91"/>
                    <a:pt x="213" y="46"/>
                    <a:pt x="300" y="46"/>
                  </a:cubicBezTo>
                  <a:close/>
                  <a:moveTo>
                    <a:pt x="300" y="0"/>
                  </a:moveTo>
                  <a:cubicBezTo>
                    <a:pt x="135" y="0"/>
                    <a:pt x="1" y="134"/>
                    <a:pt x="1" y="299"/>
                  </a:cubicBezTo>
                  <a:cubicBezTo>
                    <a:pt x="1" y="464"/>
                    <a:pt x="135" y="598"/>
                    <a:pt x="300" y="598"/>
                  </a:cubicBezTo>
                  <a:cubicBezTo>
                    <a:pt x="466" y="598"/>
                    <a:pt x="600" y="464"/>
                    <a:pt x="600" y="299"/>
                  </a:cubicBezTo>
                  <a:cubicBezTo>
                    <a:pt x="600" y="134"/>
                    <a:pt x="465" y="0"/>
                    <a:pt x="3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103624" y="5487058"/>
              <a:ext cx="83254" cy="83209"/>
            </a:xfrm>
            <a:custGeom>
              <a:avLst/>
              <a:gdLst/>
              <a:ahLst/>
              <a:cxnLst/>
              <a:rect l="l" t="t" r="r" b="b"/>
              <a:pathLst>
                <a:path w="1834" h="1833" extrusionOk="0">
                  <a:moveTo>
                    <a:pt x="917" y="47"/>
                  </a:moveTo>
                  <a:cubicBezTo>
                    <a:pt x="1397" y="47"/>
                    <a:pt x="1788" y="437"/>
                    <a:pt x="1788" y="917"/>
                  </a:cubicBezTo>
                  <a:cubicBezTo>
                    <a:pt x="1788" y="1397"/>
                    <a:pt x="1398" y="1788"/>
                    <a:pt x="917" y="1788"/>
                  </a:cubicBezTo>
                  <a:cubicBezTo>
                    <a:pt x="436" y="1788"/>
                    <a:pt x="46" y="1398"/>
                    <a:pt x="46" y="917"/>
                  </a:cubicBezTo>
                  <a:cubicBezTo>
                    <a:pt x="46" y="437"/>
                    <a:pt x="436" y="47"/>
                    <a:pt x="917" y="47"/>
                  </a:cubicBezTo>
                  <a:close/>
                  <a:moveTo>
                    <a:pt x="917" y="1"/>
                  </a:moveTo>
                  <a:cubicBezTo>
                    <a:pt x="412" y="1"/>
                    <a:pt x="0" y="412"/>
                    <a:pt x="0" y="917"/>
                  </a:cubicBezTo>
                  <a:cubicBezTo>
                    <a:pt x="0" y="1421"/>
                    <a:pt x="412" y="1833"/>
                    <a:pt x="917" y="1833"/>
                  </a:cubicBezTo>
                  <a:cubicBezTo>
                    <a:pt x="918" y="1833"/>
                    <a:pt x="919" y="1833"/>
                    <a:pt x="921" y="1833"/>
                  </a:cubicBezTo>
                  <a:cubicBezTo>
                    <a:pt x="1424" y="1833"/>
                    <a:pt x="1833" y="1422"/>
                    <a:pt x="1833" y="917"/>
                  </a:cubicBezTo>
                  <a:cubicBezTo>
                    <a:pt x="1833" y="412"/>
                    <a:pt x="1422" y="1"/>
                    <a:pt x="91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115790" y="5499269"/>
              <a:ext cx="58877" cy="58877"/>
            </a:xfrm>
            <a:custGeom>
              <a:avLst/>
              <a:gdLst/>
              <a:ahLst/>
              <a:cxnLst/>
              <a:rect l="l" t="t" r="r" b="b"/>
              <a:pathLst>
                <a:path w="1297" h="1297" extrusionOk="0">
                  <a:moveTo>
                    <a:pt x="649" y="45"/>
                  </a:moveTo>
                  <a:cubicBezTo>
                    <a:pt x="981" y="45"/>
                    <a:pt x="1251" y="316"/>
                    <a:pt x="1251" y="648"/>
                  </a:cubicBezTo>
                  <a:cubicBezTo>
                    <a:pt x="1251" y="980"/>
                    <a:pt x="981" y="1250"/>
                    <a:pt x="649" y="1250"/>
                  </a:cubicBezTo>
                  <a:cubicBezTo>
                    <a:pt x="317" y="1250"/>
                    <a:pt x="47" y="980"/>
                    <a:pt x="47" y="648"/>
                  </a:cubicBezTo>
                  <a:cubicBezTo>
                    <a:pt x="47" y="316"/>
                    <a:pt x="317" y="45"/>
                    <a:pt x="649" y="45"/>
                  </a:cubicBezTo>
                  <a:close/>
                  <a:moveTo>
                    <a:pt x="649" y="1"/>
                  </a:moveTo>
                  <a:cubicBezTo>
                    <a:pt x="291" y="1"/>
                    <a:pt x="0" y="291"/>
                    <a:pt x="0" y="648"/>
                  </a:cubicBezTo>
                  <a:cubicBezTo>
                    <a:pt x="0" y="1005"/>
                    <a:pt x="290" y="1297"/>
                    <a:pt x="649" y="1297"/>
                  </a:cubicBezTo>
                  <a:cubicBezTo>
                    <a:pt x="1005" y="1297"/>
                    <a:pt x="1296" y="1005"/>
                    <a:pt x="1296" y="648"/>
                  </a:cubicBezTo>
                  <a:cubicBezTo>
                    <a:pt x="1296" y="291"/>
                    <a:pt x="1006" y="1"/>
                    <a:pt x="6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122281" y="5505852"/>
              <a:ext cx="45758" cy="45713"/>
            </a:xfrm>
            <a:custGeom>
              <a:avLst/>
              <a:gdLst/>
              <a:ahLst/>
              <a:cxnLst/>
              <a:rect l="l" t="t" r="r" b="b"/>
              <a:pathLst>
                <a:path w="1008" h="1007" extrusionOk="0">
                  <a:moveTo>
                    <a:pt x="949" y="612"/>
                  </a:moveTo>
                  <a:lnTo>
                    <a:pt x="949" y="612"/>
                  </a:lnTo>
                  <a:cubicBezTo>
                    <a:pt x="920" y="730"/>
                    <a:pt x="845" y="828"/>
                    <a:pt x="747" y="890"/>
                  </a:cubicBezTo>
                  <a:cubicBezTo>
                    <a:pt x="805" y="791"/>
                    <a:pt x="872" y="698"/>
                    <a:pt x="949" y="612"/>
                  </a:cubicBezTo>
                  <a:close/>
                  <a:moveTo>
                    <a:pt x="506" y="45"/>
                  </a:moveTo>
                  <a:cubicBezTo>
                    <a:pt x="689" y="45"/>
                    <a:pt x="845" y="155"/>
                    <a:pt x="920" y="310"/>
                  </a:cubicBezTo>
                  <a:cubicBezTo>
                    <a:pt x="723" y="490"/>
                    <a:pt x="564" y="709"/>
                    <a:pt x="452" y="955"/>
                  </a:cubicBezTo>
                  <a:cubicBezTo>
                    <a:pt x="225" y="928"/>
                    <a:pt x="48" y="737"/>
                    <a:pt x="48" y="503"/>
                  </a:cubicBezTo>
                  <a:cubicBezTo>
                    <a:pt x="48" y="251"/>
                    <a:pt x="254" y="45"/>
                    <a:pt x="506" y="45"/>
                  </a:cubicBezTo>
                  <a:close/>
                  <a:moveTo>
                    <a:pt x="937" y="357"/>
                  </a:moveTo>
                  <a:cubicBezTo>
                    <a:pt x="953" y="403"/>
                    <a:pt x="963" y="451"/>
                    <a:pt x="963" y="503"/>
                  </a:cubicBezTo>
                  <a:cubicBezTo>
                    <a:pt x="963" y="512"/>
                    <a:pt x="960" y="521"/>
                    <a:pt x="960" y="532"/>
                  </a:cubicBezTo>
                  <a:cubicBezTo>
                    <a:pt x="847" y="651"/>
                    <a:pt x="749" y="783"/>
                    <a:pt x="673" y="928"/>
                  </a:cubicBezTo>
                  <a:cubicBezTo>
                    <a:pt x="622" y="949"/>
                    <a:pt x="565" y="962"/>
                    <a:pt x="506" y="962"/>
                  </a:cubicBezTo>
                  <a:lnTo>
                    <a:pt x="500" y="962"/>
                  </a:lnTo>
                  <a:cubicBezTo>
                    <a:pt x="605" y="731"/>
                    <a:pt x="754" y="526"/>
                    <a:pt x="937" y="357"/>
                  </a:cubicBezTo>
                  <a:close/>
                  <a:moveTo>
                    <a:pt x="505" y="0"/>
                  </a:moveTo>
                  <a:cubicBezTo>
                    <a:pt x="227" y="0"/>
                    <a:pt x="1" y="226"/>
                    <a:pt x="1" y="503"/>
                  </a:cubicBezTo>
                  <a:cubicBezTo>
                    <a:pt x="1" y="781"/>
                    <a:pt x="226" y="1006"/>
                    <a:pt x="505" y="1006"/>
                  </a:cubicBezTo>
                  <a:cubicBezTo>
                    <a:pt x="783" y="1006"/>
                    <a:pt x="1008" y="781"/>
                    <a:pt x="1008" y="503"/>
                  </a:cubicBezTo>
                  <a:cubicBezTo>
                    <a:pt x="1008" y="226"/>
                    <a:pt x="783" y="0"/>
                    <a:pt x="50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613"/>
        <p:cNvGrpSpPr/>
        <p:nvPr/>
      </p:nvGrpSpPr>
      <p:grpSpPr>
        <a:xfrm>
          <a:off x="0" y="0"/>
          <a:ext cx="0" cy="0"/>
          <a:chOff x="0" y="0"/>
          <a:chExt cx="0" cy="0"/>
        </a:xfrm>
      </p:grpSpPr>
      <p:sp>
        <p:nvSpPr>
          <p:cNvPr id="614" name="Google Shape;614;p10"/>
          <p:cNvSpPr txBox="1">
            <a:spLocks noGrp="1"/>
          </p:cNvSpPr>
          <p:nvPr>
            <p:ph type="title"/>
          </p:nvPr>
        </p:nvSpPr>
        <p:spPr>
          <a:xfrm>
            <a:off x="5873900" y="1948950"/>
            <a:ext cx="2550000" cy="21291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5"/>
        <p:cNvGrpSpPr/>
        <p:nvPr/>
      </p:nvGrpSpPr>
      <p:grpSpPr>
        <a:xfrm>
          <a:off x="0" y="0"/>
          <a:ext cx="0" cy="0"/>
          <a:chOff x="0" y="0"/>
          <a:chExt cx="0" cy="0"/>
        </a:xfrm>
      </p:grpSpPr>
      <p:pic>
        <p:nvPicPr>
          <p:cNvPr id="616" name="Google Shape;616;p11"/>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617" name="Google Shape;617;p11"/>
          <p:cNvSpPr txBox="1">
            <a:spLocks noGrp="1"/>
          </p:cNvSpPr>
          <p:nvPr>
            <p:ph type="title" hasCustomPrompt="1"/>
          </p:nvPr>
        </p:nvSpPr>
        <p:spPr>
          <a:xfrm rot="339">
            <a:off x="1533450" y="2262350"/>
            <a:ext cx="6077100" cy="1511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8" name="Google Shape;618;p11"/>
          <p:cNvSpPr txBox="1">
            <a:spLocks noGrp="1"/>
          </p:cNvSpPr>
          <p:nvPr>
            <p:ph type="subTitle" idx="1"/>
          </p:nvPr>
        </p:nvSpPr>
        <p:spPr>
          <a:xfrm>
            <a:off x="1847675" y="4163100"/>
            <a:ext cx="54486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19" name="Google Shape;619;p11"/>
          <p:cNvGrpSpPr/>
          <p:nvPr/>
        </p:nvGrpSpPr>
        <p:grpSpPr>
          <a:xfrm>
            <a:off x="-217641" y="-1001116"/>
            <a:ext cx="5877007" cy="6315970"/>
            <a:chOff x="2741729" y="4002505"/>
            <a:chExt cx="805897" cy="866091"/>
          </a:xfrm>
        </p:grpSpPr>
        <p:sp>
          <p:nvSpPr>
            <p:cNvPr id="620" name="Google Shape;620;p11"/>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Bigshot One"/>
              <a:buNone/>
              <a:defRPr sz="3100">
                <a:solidFill>
                  <a:schemeClr val="dk1"/>
                </a:solidFill>
                <a:latin typeface="Bigshot One"/>
                <a:ea typeface="Bigshot One"/>
                <a:cs typeface="Bigshot One"/>
                <a:sym typeface="Bigshot One"/>
              </a:defRPr>
            </a:lvl1pPr>
            <a:lvl2pPr lvl="1"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2pPr>
            <a:lvl3pPr lvl="2"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3pPr>
            <a:lvl4pPr lvl="3"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4pPr>
            <a:lvl5pPr lvl="4"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5pPr>
            <a:lvl6pPr lvl="5"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6pPr>
            <a:lvl7pPr lvl="6"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7pPr>
            <a:lvl8pPr lvl="7"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8pPr>
            <a:lvl9pPr lvl="8"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mata"/>
              <a:buChar char="●"/>
              <a:defRPr>
                <a:solidFill>
                  <a:schemeClr val="dk1"/>
                </a:solidFill>
                <a:latin typeface="Armata"/>
                <a:ea typeface="Armata"/>
                <a:cs typeface="Armata"/>
                <a:sym typeface="Armata"/>
              </a:defRPr>
            </a:lvl1pPr>
            <a:lvl2pPr marL="914400" lvl="1"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2pPr>
            <a:lvl3pPr marL="1371600" lvl="2"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3pPr>
            <a:lvl4pPr marL="1828800" lvl="3"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4pPr>
            <a:lvl5pPr marL="2286000" lvl="4"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5pPr>
            <a:lvl6pPr marL="2743200" lvl="5"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6pPr>
            <a:lvl7pPr marL="3200400" lvl="6"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7pPr>
            <a:lvl8pPr marL="3657600" lvl="7"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8pPr>
            <a:lvl9pPr marL="4114800" lvl="8" indent="-317500">
              <a:lnSpc>
                <a:spcPct val="100000"/>
              </a:lnSpc>
              <a:spcBef>
                <a:spcPts val="1600"/>
              </a:spcBef>
              <a:spcAft>
                <a:spcPts val="1600"/>
              </a:spcAft>
              <a:buClr>
                <a:schemeClr val="dk1"/>
              </a:buClr>
              <a:buSzPts val="1400"/>
              <a:buFont typeface="Armata"/>
              <a:buChar char="■"/>
              <a:defRPr>
                <a:solidFill>
                  <a:schemeClr val="dk1"/>
                </a:solidFill>
                <a:latin typeface="Armata"/>
                <a:ea typeface="Armata"/>
                <a:cs typeface="Armata"/>
                <a:sym typeface="Arm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73" r:id="rId20"/>
    <p:sldLayoutId id="2147483675" r:id="rId21"/>
    <p:sldLayoutId id="2147483679" r:id="rId22"/>
    <p:sldLayoutId id="214748368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rPr>
              <a:pPr>
                <a:buClrTx/>
                <a:buFontTx/>
                <a:buNone/>
              </a:pPr>
              <a:t>9/9/2024</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1638059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8.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33"/>
        <p:cNvGrpSpPr/>
        <p:nvPr/>
      </p:nvGrpSpPr>
      <p:grpSpPr>
        <a:xfrm>
          <a:off x="0" y="0"/>
          <a:ext cx="0" cy="0"/>
          <a:chOff x="0" y="0"/>
          <a:chExt cx="0" cy="0"/>
        </a:xfrm>
      </p:grpSpPr>
      <p:sp>
        <p:nvSpPr>
          <p:cNvPr id="8734" name="Google Shape;8734;p58"/>
          <p:cNvSpPr txBox="1">
            <a:spLocks noGrp="1"/>
          </p:cNvSpPr>
          <p:nvPr>
            <p:ph type="title"/>
          </p:nvPr>
        </p:nvSpPr>
        <p:spPr>
          <a:xfrm>
            <a:off x="720000" y="1009825"/>
            <a:ext cx="6480600" cy="31239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400" b="1" dirty="0" smtClean="0">
                <a:latin typeface="+mn-lt"/>
              </a:rPr>
              <a:t>CHÀO MỪNG CẢ LỚP ĐẾN VỚI BÀI HỌC MỚI!</a:t>
            </a:r>
            <a:endParaRPr sz="4400" b="1" dirty="0">
              <a:latin typeface="+mn-lt"/>
            </a:endParaRPr>
          </a:p>
        </p:txBody>
      </p:sp>
      <p:cxnSp>
        <p:nvCxnSpPr>
          <p:cNvPr id="8735" name="Google Shape;8735;p58"/>
          <p:cNvCxnSpPr/>
          <p:nvPr/>
        </p:nvCxnSpPr>
        <p:spPr>
          <a:xfrm rot="10800000">
            <a:off x="720000" y="4086100"/>
            <a:ext cx="6480600" cy="0"/>
          </a:xfrm>
          <a:prstGeom prst="straightConnector1">
            <a:avLst/>
          </a:prstGeom>
          <a:noFill/>
          <a:ln w="19050" cap="flat" cmpd="sng">
            <a:solidFill>
              <a:schemeClr val="accent3"/>
            </a:solidFill>
            <a:prstDash val="solid"/>
            <a:round/>
            <a:headEnd type="none" w="med" len="med"/>
            <a:tailEnd type="none" w="med" len="med"/>
          </a:ln>
        </p:spPr>
      </p:cxnSp>
      <p:cxnSp>
        <p:nvCxnSpPr>
          <p:cNvPr id="8736" name="Google Shape;8736;p58"/>
          <p:cNvCxnSpPr/>
          <p:nvPr/>
        </p:nvCxnSpPr>
        <p:spPr>
          <a:xfrm flipH="1">
            <a:off x="501124" y="880834"/>
            <a:ext cx="4902404" cy="0"/>
          </a:xfrm>
          <a:prstGeom prst="straightConnector1">
            <a:avLst/>
          </a:prstGeom>
          <a:noFill/>
          <a:ln w="19050" cap="flat" cmpd="sng">
            <a:solidFill>
              <a:schemeClr val="accent3"/>
            </a:solidFill>
            <a:prstDash val="solid"/>
            <a:round/>
            <a:headEnd type="none" w="med" len="med"/>
            <a:tailEnd type="none" w="med" len="med"/>
          </a:ln>
        </p:spPr>
      </p:cxnSp>
      <p:grpSp>
        <p:nvGrpSpPr>
          <p:cNvPr id="8737" name="Google Shape;8737;p58"/>
          <p:cNvGrpSpPr/>
          <p:nvPr/>
        </p:nvGrpSpPr>
        <p:grpSpPr>
          <a:xfrm rot="5400000">
            <a:off x="5456864" y="-128565"/>
            <a:ext cx="5170419" cy="5098911"/>
            <a:chOff x="3082464" y="-48363"/>
            <a:chExt cx="2101198" cy="2023618"/>
          </a:xfrm>
        </p:grpSpPr>
        <p:sp>
          <p:nvSpPr>
            <p:cNvPr id="8738" name="Google Shape;8738;p58"/>
            <p:cNvSpPr/>
            <p:nvPr/>
          </p:nvSpPr>
          <p:spPr>
            <a:xfrm>
              <a:off x="3616354" y="1825134"/>
              <a:ext cx="24740" cy="19565"/>
            </a:xfrm>
            <a:custGeom>
              <a:avLst/>
              <a:gdLst/>
              <a:ahLst/>
              <a:cxnLst/>
              <a:rect l="l" t="t" r="r" b="b"/>
              <a:pathLst>
                <a:path w="545" h="431" extrusionOk="0">
                  <a:moveTo>
                    <a:pt x="1" y="0"/>
                  </a:moveTo>
                  <a:lnTo>
                    <a:pt x="1" y="430"/>
                  </a:lnTo>
                  <a:cubicBezTo>
                    <a:pt x="88" y="413"/>
                    <a:pt x="180" y="404"/>
                    <a:pt x="273" y="404"/>
                  </a:cubicBezTo>
                  <a:cubicBezTo>
                    <a:pt x="367" y="404"/>
                    <a:pt x="456" y="413"/>
                    <a:pt x="545" y="430"/>
                  </a:cubicBezTo>
                  <a:lnTo>
                    <a:pt x="54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58"/>
            <p:cNvSpPr/>
            <p:nvPr/>
          </p:nvSpPr>
          <p:spPr>
            <a:xfrm>
              <a:off x="3600421" y="1758585"/>
              <a:ext cx="56698" cy="54656"/>
            </a:xfrm>
            <a:custGeom>
              <a:avLst/>
              <a:gdLst/>
              <a:ahLst/>
              <a:cxnLst/>
              <a:rect l="l" t="t" r="r" b="b"/>
              <a:pathLst>
                <a:path w="1249" h="1204" extrusionOk="0">
                  <a:moveTo>
                    <a:pt x="1" y="0"/>
                  </a:moveTo>
                  <a:lnTo>
                    <a:pt x="1" y="1204"/>
                  </a:lnTo>
                  <a:lnTo>
                    <a:pt x="1248" y="1204"/>
                  </a:lnTo>
                  <a:lnTo>
                    <a:pt x="124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58"/>
            <p:cNvSpPr/>
            <p:nvPr/>
          </p:nvSpPr>
          <p:spPr>
            <a:xfrm>
              <a:off x="3600421" y="1813150"/>
              <a:ext cx="56698" cy="12030"/>
            </a:xfrm>
            <a:custGeom>
              <a:avLst/>
              <a:gdLst/>
              <a:ahLst/>
              <a:cxnLst/>
              <a:rect l="l" t="t" r="r" b="b"/>
              <a:pathLst>
                <a:path w="1249" h="265" extrusionOk="0">
                  <a:moveTo>
                    <a:pt x="1" y="1"/>
                  </a:moveTo>
                  <a:lnTo>
                    <a:pt x="1" y="53"/>
                  </a:lnTo>
                  <a:cubicBezTo>
                    <a:pt x="1" y="169"/>
                    <a:pt x="96" y="264"/>
                    <a:pt x="212" y="264"/>
                  </a:cubicBezTo>
                  <a:lnTo>
                    <a:pt x="1037" y="264"/>
                  </a:lnTo>
                  <a:cubicBezTo>
                    <a:pt x="1153" y="264"/>
                    <a:pt x="1248" y="169"/>
                    <a:pt x="1248" y="53"/>
                  </a:cubicBezTo>
                  <a:lnTo>
                    <a:pt x="1248"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58"/>
            <p:cNvSpPr/>
            <p:nvPr/>
          </p:nvSpPr>
          <p:spPr>
            <a:xfrm>
              <a:off x="3592703" y="1739701"/>
              <a:ext cx="72042" cy="6174"/>
            </a:xfrm>
            <a:custGeom>
              <a:avLst/>
              <a:gdLst/>
              <a:ahLst/>
              <a:cxnLst/>
              <a:rect l="l" t="t" r="r" b="b"/>
              <a:pathLst>
                <a:path w="1587" h="136" extrusionOk="0">
                  <a:moveTo>
                    <a:pt x="1" y="1"/>
                  </a:moveTo>
                  <a:lnTo>
                    <a:pt x="1" y="136"/>
                  </a:lnTo>
                  <a:lnTo>
                    <a:pt x="1587" y="136"/>
                  </a:lnTo>
                  <a:lnTo>
                    <a:pt x="1587" y="1"/>
                  </a:lnTo>
                  <a:cubicBezTo>
                    <a:pt x="1585" y="3"/>
                    <a:pt x="1585" y="4"/>
                    <a:pt x="1584" y="4"/>
                  </a:cubicBezTo>
                  <a:lnTo>
                    <a:pt x="3" y="4"/>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58"/>
            <p:cNvSpPr/>
            <p:nvPr/>
          </p:nvSpPr>
          <p:spPr>
            <a:xfrm>
              <a:off x="3590434" y="1027363"/>
              <a:ext cx="76581" cy="16660"/>
            </a:xfrm>
            <a:custGeom>
              <a:avLst/>
              <a:gdLst/>
              <a:ahLst/>
              <a:cxnLst/>
              <a:rect l="l" t="t" r="r" b="b"/>
              <a:pathLst>
                <a:path w="1687" h="367" extrusionOk="0">
                  <a:moveTo>
                    <a:pt x="0" y="1"/>
                  </a:moveTo>
                  <a:lnTo>
                    <a:pt x="0" y="367"/>
                  </a:lnTo>
                  <a:lnTo>
                    <a:pt x="1687" y="367"/>
                  </a:lnTo>
                  <a:lnTo>
                    <a:pt x="16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58"/>
            <p:cNvSpPr/>
            <p:nvPr/>
          </p:nvSpPr>
          <p:spPr>
            <a:xfrm>
              <a:off x="3561926" y="1046973"/>
              <a:ext cx="1952" cy="1453"/>
            </a:xfrm>
            <a:custGeom>
              <a:avLst/>
              <a:gdLst/>
              <a:ahLst/>
              <a:cxnLst/>
              <a:rect l="l" t="t" r="r" b="b"/>
              <a:pathLst>
                <a:path w="43" h="32" extrusionOk="0">
                  <a:moveTo>
                    <a:pt x="43" y="0"/>
                  </a:moveTo>
                  <a:lnTo>
                    <a:pt x="43" y="0"/>
                  </a:lnTo>
                  <a:cubicBezTo>
                    <a:pt x="27" y="10"/>
                    <a:pt x="15" y="20"/>
                    <a:pt x="1" y="32"/>
                  </a:cubicBezTo>
                  <a:cubicBezTo>
                    <a:pt x="15" y="21"/>
                    <a:pt x="29" y="10"/>
                    <a:pt x="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58"/>
            <p:cNvSpPr/>
            <p:nvPr/>
          </p:nvSpPr>
          <p:spPr>
            <a:xfrm>
              <a:off x="3549170" y="1054191"/>
              <a:ext cx="159064" cy="96419"/>
            </a:xfrm>
            <a:custGeom>
              <a:avLst/>
              <a:gdLst/>
              <a:ahLst/>
              <a:cxnLst/>
              <a:rect l="l" t="t" r="r" b="b"/>
              <a:pathLst>
                <a:path w="3504" h="2124" extrusionOk="0">
                  <a:moveTo>
                    <a:pt x="3327" y="0"/>
                  </a:moveTo>
                  <a:lnTo>
                    <a:pt x="3327" y="0"/>
                  </a:lnTo>
                  <a:cubicBezTo>
                    <a:pt x="3351" y="45"/>
                    <a:pt x="3366" y="93"/>
                    <a:pt x="3374" y="145"/>
                  </a:cubicBezTo>
                  <a:lnTo>
                    <a:pt x="132" y="145"/>
                  </a:lnTo>
                  <a:cubicBezTo>
                    <a:pt x="134" y="120"/>
                    <a:pt x="142" y="94"/>
                    <a:pt x="148" y="71"/>
                  </a:cubicBezTo>
                  <a:lnTo>
                    <a:pt x="148" y="71"/>
                  </a:lnTo>
                  <a:cubicBezTo>
                    <a:pt x="134" y="111"/>
                    <a:pt x="126" y="153"/>
                    <a:pt x="126" y="198"/>
                  </a:cubicBezTo>
                  <a:lnTo>
                    <a:pt x="126" y="1971"/>
                  </a:lnTo>
                  <a:cubicBezTo>
                    <a:pt x="51" y="1998"/>
                    <a:pt x="0" y="2056"/>
                    <a:pt x="0" y="2123"/>
                  </a:cubicBezTo>
                  <a:lnTo>
                    <a:pt x="3504" y="2123"/>
                  </a:lnTo>
                  <a:cubicBezTo>
                    <a:pt x="3504" y="2056"/>
                    <a:pt x="3453" y="1998"/>
                    <a:pt x="3379" y="1971"/>
                  </a:cubicBezTo>
                  <a:lnTo>
                    <a:pt x="3379" y="198"/>
                  </a:lnTo>
                  <a:cubicBezTo>
                    <a:pt x="3379" y="126"/>
                    <a:pt x="3359" y="60"/>
                    <a:pt x="332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58"/>
            <p:cNvSpPr/>
            <p:nvPr/>
          </p:nvSpPr>
          <p:spPr>
            <a:xfrm>
              <a:off x="3557295" y="1051467"/>
              <a:ext cx="1725" cy="2542"/>
            </a:xfrm>
            <a:custGeom>
              <a:avLst/>
              <a:gdLst/>
              <a:ahLst/>
              <a:cxnLst/>
              <a:rect l="l" t="t" r="r" b="b"/>
              <a:pathLst>
                <a:path w="38" h="56" extrusionOk="0">
                  <a:moveTo>
                    <a:pt x="37" y="0"/>
                  </a:moveTo>
                  <a:cubicBezTo>
                    <a:pt x="23" y="17"/>
                    <a:pt x="11" y="36"/>
                    <a:pt x="1" y="55"/>
                  </a:cubicBezTo>
                  <a:cubicBezTo>
                    <a:pt x="11" y="37"/>
                    <a:pt x="23" y="18"/>
                    <a:pt x="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58"/>
            <p:cNvSpPr/>
            <p:nvPr/>
          </p:nvSpPr>
          <p:spPr>
            <a:xfrm>
              <a:off x="3559293" y="1049016"/>
              <a:ext cx="1907" cy="1997"/>
            </a:xfrm>
            <a:custGeom>
              <a:avLst/>
              <a:gdLst/>
              <a:ahLst/>
              <a:cxnLst/>
              <a:rect l="l" t="t" r="r" b="b"/>
              <a:pathLst>
                <a:path w="42" h="44" extrusionOk="0">
                  <a:moveTo>
                    <a:pt x="42" y="0"/>
                  </a:moveTo>
                  <a:lnTo>
                    <a:pt x="42" y="0"/>
                  </a:lnTo>
                  <a:cubicBezTo>
                    <a:pt x="27" y="13"/>
                    <a:pt x="15" y="28"/>
                    <a:pt x="1" y="44"/>
                  </a:cubicBezTo>
                  <a:cubicBezTo>
                    <a:pt x="15" y="29"/>
                    <a:pt x="27" y="14"/>
                    <a:pt x="4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58"/>
            <p:cNvSpPr/>
            <p:nvPr/>
          </p:nvSpPr>
          <p:spPr>
            <a:xfrm>
              <a:off x="3556433" y="1055734"/>
              <a:ext cx="136" cy="91"/>
            </a:xfrm>
            <a:custGeom>
              <a:avLst/>
              <a:gdLst/>
              <a:ahLst/>
              <a:cxnLst/>
              <a:rect l="l" t="t" r="r" b="b"/>
              <a:pathLst>
                <a:path w="3" h="2" extrusionOk="0">
                  <a:moveTo>
                    <a:pt x="1" y="1"/>
                  </a:moveTo>
                  <a:cubicBezTo>
                    <a:pt x="1" y="1"/>
                    <a:pt x="1" y="0"/>
                    <a:pt x="3" y="0"/>
                  </a:cubicBezTo>
                  <a:cubicBezTo>
                    <a:pt x="1" y="0"/>
                    <a:pt x="1"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58"/>
            <p:cNvSpPr/>
            <p:nvPr/>
          </p:nvSpPr>
          <p:spPr>
            <a:xfrm>
              <a:off x="3696204" y="1049016"/>
              <a:ext cx="1997" cy="2088"/>
            </a:xfrm>
            <a:custGeom>
              <a:avLst/>
              <a:gdLst/>
              <a:ahLst/>
              <a:cxnLst/>
              <a:rect l="l" t="t" r="r" b="b"/>
              <a:pathLst>
                <a:path w="44" h="46" extrusionOk="0">
                  <a:moveTo>
                    <a:pt x="1" y="0"/>
                  </a:moveTo>
                  <a:cubicBezTo>
                    <a:pt x="16" y="14"/>
                    <a:pt x="30" y="30"/>
                    <a:pt x="43" y="46"/>
                  </a:cubicBezTo>
                  <a:cubicBezTo>
                    <a:pt x="30" y="29"/>
                    <a:pt x="17" y="1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58"/>
            <p:cNvSpPr/>
            <p:nvPr/>
          </p:nvSpPr>
          <p:spPr>
            <a:xfrm>
              <a:off x="3698474" y="1051422"/>
              <a:ext cx="1770" cy="2678"/>
            </a:xfrm>
            <a:custGeom>
              <a:avLst/>
              <a:gdLst/>
              <a:ahLst/>
              <a:cxnLst/>
              <a:rect l="l" t="t" r="r" b="b"/>
              <a:pathLst>
                <a:path w="39" h="59" extrusionOk="0">
                  <a:moveTo>
                    <a:pt x="0" y="0"/>
                  </a:moveTo>
                  <a:cubicBezTo>
                    <a:pt x="14" y="18"/>
                    <a:pt x="28" y="38"/>
                    <a:pt x="38" y="58"/>
                  </a:cubicBezTo>
                  <a:cubicBezTo>
                    <a:pt x="28" y="38"/>
                    <a:pt x="14" y="18"/>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58"/>
            <p:cNvSpPr/>
            <p:nvPr/>
          </p:nvSpPr>
          <p:spPr>
            <a:xfrm>
              <a:off x="3693571" y="1046973"/>
              <a:ext cx="1135" cy="726"/>
            </a:xfrm>
            <a:custGeom>
              <a:avLst/>
              <a:gdLst/>
              <a:ahLst/>
              <a:cxnLst/>
              <a:rect l="l" t="t" r="r" b="b"/>
              <a:pathLst>
                <a:path w="25" h="16" extrusionOk="0">
                  <a:moveTo>
                    <a:pt x="1" y="0"/>
                  </a:moveTo>
                  <a:lnTo>
                    <a:pt x="1" y="0"/>
                  </a:lnTo>
                  <a:cubicBezTo>
                    <a:pt x="9" y="5"/>
                    <a:pt x="16" y="11"/>
                    <a:pt x="24" y="16"/>
                  </a:cubicBezTo>
                  <a:cubicBezTo>
                    <a:pt x="16" y="10"/>
                    <a:pt x="8" y="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58"/>
            <p:cNvSpPr/>
            <p:nvPr/>
          </p:nvSpPr>
          <p:spPr>
            <a:xfrm>
              <a:off x="3592930" y="1224468"/>
              <a:ext cx="71633" cy="296929"/>
            </a:xfrm>
            <a:custGeom>
              <a:avLst/>
              <a:gdLst/>
              <a:ahLst/>
              <a:cxnLst/>
              <a:rect l="l" t="t" r="r" b="b"/>
              <a:pathLst>
                <a:path w="1578" h="6541" extrusionOk="0">
                  <a:moveTo>
                    <a:pt x="341" y="0"/>
                  </a:moveTo>
                  <a:lnTo>
                    <a:pt x="341" y="6252"/>
                  </a:lnTo>
                  <a:lnTo>
                    <a:pt x="0" y="6252"/>
                  </a:lnTo>
                  <a:lnTo>
                    <a:pt x="0" y="6541"/>
                  </a:lnTo>
                  <a:lnTo>
                    <a:pt x="1578" y="6541"/>
                  </a:lnTo>
                  <a:lnTo>
                    <a:pt x="1578" y="6252"/>
                  </a:lnTo>
                  <a:lnTo>
                    <a:pt x="1236" y="6252"/>
                  </a:lnTo>
                  <a:lnTo>
                    <a:pt x="123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58"/>
            <p:cNvSpPr/>
            <p:nvPr/>
          </p:nvSpPr>
          <p:spPr>
            <a:xfrm>
              <a:off x="3574818" y="1191284"/>
              <a:ext cx="107904" cy="18067"/>
            </a:xfrm>
            <a:custGeom>
              <a:avLst/>
              <a:gdLst/>
              <a:ahLst/>
              <a:cxnLst/>
              <a:rect l="l" t="t" r="r" b="b"/>
              <a:pathLst>
                <a:path w="2377" h="398" extrusionOk="0">
                  <a:moveTo>
                    <a:pt x="0" y="1"/>
                  </a:moveTo>
                  <a:cubicBezTo>
                    <a:pt x="75" y="148"/>
                    <a:pt x="159" y="281"/>
                    <a:pt x="251" y="397"/>
                  </a:cubicBezTo>
                  <a:lnTo>
                    <a:pt x="2124" y="397"/>
                  </a:lnTo>
                  <a:cubicBezTo>
                    <a:pt x="2216" y="281"/>
                    <a:pt x="2299" y="147"/>
                    <a:pt x="2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58"/>
            <p:cNvSpPr/>
            <p:nvPr/>
          </p:nvSpPr>
          <p:spPr>
            <a:xfrm>
              <a:off x="3562561" y="1158145"/>
              <a:ext cx="132372" cy="18067"/>
            </a:xfrm>
            <a:custGeom>
              <a:avLst/>
              <a:gdLst/>
              <a:ahLst/>
              <a:cxnLst/>
              <a:rect l="l" t="t" r="r" b="b"/>
              <a:pathLst>
                <a:path w="2916" h="398" extrusionOk="0">
                  <a:moveTo>
                    <a:pt x="1" y="1"/>
                  </a:moveTo>
                  <a:cubicBezTo>
                    <a:pt x="34" y="139"/>
                    <a:pt x="76" y="272"/>
                    <a:pt x="123" y="397"/>
                  </a:cubicBezTo>
                  <a:lnTo>
                    <a:pt x="2792" y="397"/>
                  </a:lnTo>
                  <a:cubicBezTo>
                    <a:pt x="2838" y="272"/>
                    <a:pt x="2881" y="139"/>
                    <a:pt x="29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58"/>
            <p:cNvSpPr/>
            <p:nvPr/>
          </p:nvSpPr>
          <p:spPr>
            <a:xfrm>
              <a:off x="3554844" y="1176167"/>
              <a:ext cx="147761" cy="7672"/>
            </a:xfrm>
            <a:custGeom>
              <a:avLst/>
              <a:gdLst/>
              <a:ahLst/>
              <a:cxnLst/>
              <a:rect l="l" t="t" r="r" b="b"/>
              <a:pathLst>
                <a:path w="3255" h="169" extrusionOk="0">
                  <a:moveTo>
                    <a:pt x="212" y="0"/>
                  </a:moveTo>
                  <a:cubicBezTo>
                    <a:pt x="96" y="0"/>
                    <a:pt x="1" y="75"/>
                    <a:pt x="1" y="168"/>
                  </a:cubicBezTo>
                  <a:lnTo>
                    <a:pt x="3254" y="168"/>
                  </a:lnTo>
                  <a:cubicBezTo>
                    <a:pt x="3254" y="75"/>
                    <a:pt x="3159" y="0"/>
                    <a:pt x="30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58"/>
            <p:cNvSpPr/>
            <p:nvPr/>
          </p:nvSpPr>
          <p:spPr>
            <a:xfrm>
              <a:off x="3674687" y="1224468"/>
              <a:ext cx="953" cy="91"/>
            </a:xfrm>
            <a:custGeom>
              <a:avLst/>
              <a:gdLst/>
              <a:ahLst/>
              <a:cxnLst/>
              <a:rect l="l" t="t" r="r" b="b"/>
              <a:pathLst>
                <a:path w="21" h="2" extrusionOk="0">
                  <a:moveTo>
                    <a:pt x="20" y="0"/>
                  </a:moveTo>
                  <a:cubicBezTo>
                    <a:pt x="14" y="0"/>
                    <a:pt x="8" y="0"/>
                    <a:pt x="0" y="2"/>
                  </a:cubicBezTo>
                  <a:cubicBezTo>
                    <a:pt x="8" y="2"/>
                    <a:pt x="14" y="0"/>
                    <a:pt x="2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58"/>
            <p:cNvSpPr/>
            <p:nvPr/>
          </p:nvSpPr>
          <p:spPr>
            <a:xfrm>
              <a:off x="3675867" y="1224331"/>
              <a:ext cx="681" cy="91"/>
            </a:xfrm>
            <a:custGeom>
              <a:avLst/>
              <a:gdLst/>
              <a:ahLst/>
              <a:cxnLst/>
              <a:rect l="l" t="t" r="r" b="b"/>
              <a:pathLst>
                <a:path w="15" h="2" extrusionOk="0">
                  <a:moveTo>
                    <a:pt x="14" y="0"/>
                  </a:moveTo>
                  <a:cubicBezTo>
                    <a:pt x="10" y="0"/>
                    <a:pt x="6" y="1"/>
                    <a:pt x="1" y="1"/>
                  </a:cubicBezTo>
                  <a:cubicBezTo>
                    <a:pt x="6" y="1"/>
                    <a:pt x="10" y="1"/>
                    <a:pt x="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58"/>
            <p:cNvSpPr/>
            <p:nvPr/>
          </p:nvSpPr>
          <p:spPr>
            <a:xfrm>
              <a:off x="3676684" y="1224150"/>
              <a:ext cx="772" cy="182"/>
            </a:xfrm>
            <a:custGeom>
              <a:avLst/>
              <a:gdLst/>
              <a:ahLst/>
              <a:cxnLst/>
              <a:rect l="l" t="t" r="r" b="b"/>
              <a:pathLst>
                <a:path w="17" h="4" extrusionOk="0">
                  <a:moveTo>
                    <a:pt x="16" y="0"/>
                  </a:moveTo>
                  <a:cubicBezTo>
                    <a:pt x="11" y="2"/>
                    <a:pt x="6" y="3"/>
                    <a:pt x="1" y="3"/>
                  </a:cubicBezTo>
                  <a:cubicBezTo>
                    <a:pt x="6" y="3"/>
                    <a:pt x="11" y="2"/>
                    <a:pt x="1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58"/>
            <p:cNvSpPr/>
            <p:nvPr/>
          </p:nvSpPr>
          <p:spPr>
            <a:xfrm>
              <a:off x="3677456" y="1217568"/>
              <a:ext cx="6764" cy="6628"/>
            </a:xfrm>
            <a:custGeom>
              <a:avLst/>
              <a:gdLst/>
              <a:ahLst/>
              <a:cxnLst/>
              <a:rect l="l" t="t" r="r" b="b"/>
              <a:pathLst>
                <a:path w="149" h="146" extrusionOk="0">
                  <a:moveTo>
                    <a:pt x="148" y="1"/>
                  </a:moveTo>
                  <a:lnTo>
                    <a:pt x="148" y="1"/>
                  </a:lnTo>
                  <a:cubicBezTo>
                    <a:pt x="142" y="54"/>
                    <a:pt x="105" y="100"/>
                    <a:pt x="51" y="127"/>
                  </a:cubicBezTo>
                  <a:lnTo>
                    <a:pt x="51" y="127"/>
                  </a:lnTo>
                  <a:cubicBezTo>
                    <a:pt x="105" y="100"/>
                    <a:pt x="143" y="53"/>
                    <a:pt x="148" y="1"/>
                  </a:cubicBezTo>
                  <a:close/>
                  <a:moveTo>
                    <a:pt x="51" y="127"/>
                  </a:moveTo>
                  <a:lnTo>
                    <a:pt x="51" y="127"/>
                  </a:lnTo>
                  <a:cubicBezTo>
                    <a:pt x="35" y="135"/>
                    <a:pt x="18" y="141"/>
                    <a:pt x="0" y="145"/>
                  </a:cubicBezTo>
                  <a:cubicBezTo>
                    <a:pt x="18" y="141"/>
                    <a:pt x="35" y="135"/>
                    <a:pt x="51" y="12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58"/>
            <p:cNvSpPr/>
            <p:nvPr/>
          </p:nvSpPr>
          <p:spPr>
            <a:xfrm>
              <a:off x="3580946" y="1224331"/>
              <a:ext cx="1861" cy="182"/>
            </a:xfrm>
            <a:custGeom>
              <a:avLst/>
              <a:gdLst/>
              <a:ahLst/>
              <a:cxnLst/>
              <a:rect l="l" t="t" r="r" b="b"/>
              <a:pathLst>
                <a:path w="41" h="4" extrusionOk="0">
                  <a:moveTo>
                    <a:pt x="0" y="0"/>
                  </a:moveTo>
                  <a:lnTo>
                    <a:pt x="0" y="0"/>
                  </a:lnTo>
                  <a:cubicBezTo>
                    <a:pt x="13" y="3"/>
                    <a:pt x="27" y="3"/>
                    <a:pt x="41" y="3"/>
                  </a:cubicBezTo>
                  <a:cubicBezTo>
                    <a:pt x="28" y="3"/>
                    <a:pt x="13" y="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58"/>
            <p:cNvSpPr/>
            <p:nvPr/>
          </p:nvSpPr>
          <p:spPr>
            <a:xfrm>
              <a:off x="3573274" y="1217522"/>
              <a:ext cx="7626" cy="6855"/>
            </a:xfrm>
            <a:custGeom>
              <a:avLst/>
              <a:gdLst/>
              <a:ahLst/>
              <a:cxnLst/>
              <a:rect l="l" t="t" r="r" b="b"/>
              <a:pathLst>
                <a:path w="168" h="151" extrusionOk="0">
                  <a:moveTo>
                    <a:pt x="1" y="1"/>
                  </a:moveTo>
                  <a:cubicBezTo>
                    <a:pt x="8" y="75"/>
                    <a:pt x="77" y="136"/>
                    <a:pt x="167" y="150"/>
                  </a:cubicBezTo>
                  <a:cubicBezTo>
                    <a:pt x="78" y="136"/>
                    <a:pt x="8" y="74"/>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58"/>
            <p:cNvSpPr/>
            <p:nvPr/>
          </p:nvSpPr>
          <p:spPr>
            <a:xfrm>
              <a:off x="3573184" y="1209306"/>
              <a:ext cx="111127" cy="7581"/>
            </a:xfrm>
            <a:custGeom>
              <a:avLst/>
              <a:gdLst/>
              <a:ahLst/>
              <a:cxnLst/>
              <a:rect l="l" t="t" r="r" b="b"/>
              <a:pathLst>
                <a:path w="2448" h="167" extrusionOk="0">
                  <a:moveTo>
                    <a:pt x="212" y="0"/>
                  </a:moveTo>
                  <a:cubicBezTo>
                    <a:pt x="96" y="0"/>
                    <a:pt x="1" y="76"/>
                    <a:pt x="1" y="167"/>
                  </a:cubicBezTo>
                  <a:lnTo>
                    <a:pt x="2447" y="167"/>
                  </a:lnTo>
                  <a:cubicBezTo>
                    <a:pt x="2447" y="74"/>
                    <a:pt x="2352" y="0"/>
                    <a:pt x="223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58"/>
            <p:cNvSpPr/>
            <p:nvPr/>
          </p:nvSpPr>
          <p:spPr>
            <a:xfrm>
              <a:off x="3555026" y="1043886"/>
              <a:ext cx="147261" cy="16796"/>
            </a:xfrm>
            <a:custGeom>
              <a:avLst/>
              <a:gdLst/>
              <a:ahLst/>
              <a:cxnLst/>
              <a:rect l="l" t="t" r="r" b="b"/>
              <a:pathLst>
                <a:path w="3244" h="370" extrusionOk="0">
                  <a:moveTo>
                    <a:pt x="419" y="1"/>
                  </a:moveTo>
                  <a:lnTo>
                    <a:pt x="419" y="3"/>
                  </a:lnTo>
                  <a:cubicBezTo>
                    <a:pt x="390" y="3"/>
                    <a:pt x="363" y="5"/>
                    <a:pt x="336" y="10"/>
                  </a:cubicBezTo>
                  <a:cubicBezTo>
                    <a:pt x="326" y="13"/>
                    <a:pt x="315" y="16"/>
                    <a:pt x="305" y="20"/>
                  </a:cubicBezTo>
                  <a:cubicBezTo>
                    <a:pt x="290" y="24"/>
                    <a:pt x="276" y="27"/>
                    <a:pt x="261" y="32"/>
                  </a:cubicBezTo>
                  <a:cubicBezTo>
                    <a:pt x="248" y="38"/>
                    <a:pt x="235" y="46"/>
                    <a:pt x="221" y="52"/>
                  </a:cubicBezTo>
                  <a:cubicBezTo>
                    <a:pt x="213" y="58"/>
                    <a:pt x="202" y="62"/>
                    <a:pt x="193" y="68"/>
                  </a:cubicBezTo>
                  <a:cubicBezTo>
                    <a:pt x="178" y="78"/>
                    <a:pt x="163" y="88"/>
                    <a:pt x="151" y="100"/>
                  </a:cubicBezTo>
                  <a:cubicBezTo>
                    <a:pt x="145" y="105"/>
                    <a:pt x="139" y="109"/>
                    <a:pt x="134" y="115"/>
                  </a:cubicBezTo>
                  <a:cubicBezTo>
                    <a:pt x="119" y="127"/>
                    <a:pt x="105" y="142"/>
                    <a:pt x="93" y="158"/>
                  </a:cubicBezTo>
                  <a:cubicBezTo>
                    <a:pt x="90" y="162"/>
                    <a:pt x="87" y="164"/>
                    <a:pt x="84" y="168"/>
                  </a:cubicBezTo>
                  <a:cubicBezTo>
                    <a:pt x="72" y="185"/>
                    <a:pt x="60" y="204"/>
                    <a:pt x="47" y="224"/>
                  </a:cubicBezTo>
                  <a:cubicBezTo>
                    <a:pt x="46" y="225"/>
                    <a:pt x="45" y="227"/>
                    <a:pt x="45" y="229"/>
                  </a:cubicBezTo>
                  <a:cubicBezTo>
                    <a:pt x="40" y="240"/>
                    <a:pt x="35" y="251"/>
                    <a:pt x="30" y="261"/>
                  </a:cubicBezTo>
                  <a:cubicBezTo>
                    <a:pt x="30" y="261"/>
                    <a:pt x="30" y="262"/>
                    <a:pt x="29" y="262"/>
                  </a:cubicBezTo>
                  <a:cubicBezTo>
                    <a:pt x="25" y="273"/>
                    <a:pt x="20" y="283"/>
                    <a:pt x="17" y="295"/>
                  </a:cubicBezTo>
                  <a:lnTo>
                    <a:pt x="17" y="296"/>
                  </a:lnTo>
                  <a:cubicBezTo>
                    <a:pt x="9" y="320"/>
                    <a:pt x="4" y="345"/>
                    <a:pt x="1" y="370"/>
                  </a:cubicBezTo>
                  <a:lnTo>
                    <a:pt x="3244" y="370"/>
                  </a:lnTo>
                  <a:cubicBezTo>
                    <a:pt x="3237" y="319"/>
                    <a:pt x="3222" y="270"/>
                    <a:pt x="3198" y="226"/>
                  </a:cubicBezTo>
                  <a:cubicBezTo>
                    <a:pt x="3198" y="225"/>
                    <a:pt x="3196" y="225"/>
                    <a:pt x="3196" y="224"/>
                  </a:cubicBezTo>
                  <a:cubicBezTo>
                    <a:pt x="3186" y="203"/>
                    <a:pt x="3173" y="184"/>
                    <a:pt x="3158" y="166"/>
                  </a:cubicBezTo>
                  <a:cubicBezTo>
                    <a:pt x="3156" y="163"/>
                    <a:pt x="3154" y="161"/>
                    <a:pt x="3152" y="158"/>
                  </a:cubicBezTo>
                  <a:cubicBezTo>
                    <a:pt x="3138" y="142"/>
                    <a:pt x="3125" y="126"/>
                    <a:pt x="3110" y="111"/>
                  </a:cubicBezTo>
                  <a:cubicBezTo>
                    <a:pt x="3105" y="108"/>
                    <a:pt x="3099" y="104"/>
                    <a:pt x="3094" y="99"/>
                  </a:cubicBezTo>
                  <a:cubicBezTo>
                    <a:pt x="3088" y="93"/>
                    <a:pt x="3079" y="87"/>
                    <a:pt x="3073" y="82"/>
                  </a:cubicBezTo>
                  <a:cubicBezTo>
                    <a:pt x="3067" y="77"/>
                    <a:pt x="3058" y="71"/>
                    <a:pt x="3051" y="66"/>
                  </a:cubicBezTo>
                  <a:cubicBezTo>
                    <a:pt x="3041" y="61"/>
                    <a:pt x="3032" y="55"/>
                    <a:pt x="3022" y="51"/>
                  </a:cubicBezTo>
                  <a:cubicBezTo>
                    <a:pt x="3010" y="45"/>
                    <a:pt x="2996" y="36"/>
                    <a:pt x="2983" y="31"/>
                  </a:cubicBezTo>
                  <a:cubicBezTo>
                    <a:pt x="2969" y="26"/>
                    <a:pt x="2954" y="22"/>
                    <a:pt x="2940" y="19"/>
                  </a:cubicBezTo>
                  <a:cubicBezTo>
                    <a:pt x="2929" y="15"/>
                    <a:pt x="2919" y="11"/>
                    <a:pt x="2908" y="9"/>
                  </a:cubicBezTo>
                  <a:cubicBezTo>
                    <a:pt x="2882" y="4"/>
                    <a:pt x="2856" y="1"/>
                    <a:pt x="2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58"/>
            <p:cNvSpPr/>
            <p:nvPr/>
          </p:nvSpPr>
          <p:spPr>
            <a:xfrm>
              <a:off x="3573184" y="1216887"/>
              <a:ext cx="111127" cy="7626"/>
            </a:xfrm>
            <a:custGeom>
              <a:avLst/>
              <a:gdLst/>
              <a:ahLst/>
              <a:cxnLst/>
              <a:rect l="l" t="t" r="r" b="b"/>
              <a:pathLst>
                <a:path w="2448" h="168" extrusionOk="0">
                  <a:moveTo>
                    <a:pt x="1" y="1"/>
                  </a:moveTo>
                  <a:cubicBezTo>
                    <a:pt x="1" y="6"/>
                    <a:pt x="3" y="10"/>
                    <a:pt x="3" y="15"/>
                  </a:cubicBezTo>
                  <a:cubicBezTo>
                    <a:pt x="10" y="88"/>
                    <a:pt x="79" y="150"/>
                    <a:pt x="169" y="164"/>
                  </a:cubicBezTo>
                  <a:lnTo>
                    <a:pt x="171" y="164"/>
                  </a:lnTo>
                  <a:cubicBezTo>
                    <a:pt x="184" y="167"/>
                    <a:pt x="198" y="167"/>
                    <a:pt x="212" y="167"/>
                  </a:cubicBezTo>
                  <a:lnTo>
                    <a:pt x="2236" y="167"/>
                  </a:lnTo>
                  <a:cubicBezTo>
                    <a:pt x="2244" y="167"/>
                    <a:pt x="2250" y="167"/>
                    <a:pt x="2256" y="165"/>
                  </a:cubicBezTo>
                  <a:cubicBezTo>
                    <a:pt x="2260" y="165"/>
                    <a:pt x="2262" y="165"/>
                    <a:pt x="2263" y="164"/>
                  </a:cubicBezTo>
                  <a:cubicBezTo>
                    <a:pt x="2267" y="164"/>
                    <a:pt x="2271" y="163"/>
                    <a:pt x="2276" y="163"/>
                  </a:cubicBezTo>
                  <a:cubicBezTo>
                    <a:pt x="2277" y="163"/>
                    <a:pt x="2278" y="163"/>
                    <a:pt x="2281" y="161"/>
                  </a:cubicBezTo>
                  <a:cubicBezTo>
                    <a:pt x="2286" y="160"/>
                    <a:pt x="2291" y="160"/>
                    <a:pt x="2296" y="159"/>
                  </a:cubicBezTo>
                  <a:lnTo>
                    <a:pt x="2299" y="159"/>
                  </a:lnTo>
                  <a:cubicBezTo>
                    <a:pt x="2379" y="139"/>
                    <a:pt x="2439" y="82"/>
                    <a:pt x="2446" y="14"/>
                  </a:cubicBezTo>
                  <a:cubicBezTo>
                    <a:pt x="2446" y="10"/>
                    <a:pt x="2447" y="5"/>
                    <a:pt x="244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58"/>
            <p:cNvSpPr/>
            <p:nvPr/>
          </p:nvSpPr>
          <p:spPr>
            <a:xfrm>
              <a:off x="3554889" y="1183657"/>
              <a:ext cx="147761" cy="7672"/>
            </a:xfrm>
            <a:custGeom>
              <a:avLst/>
              <a:gdLst/>
              <a:ahLst/>
              <a:cxnLst/>
              <a:rect l="l" t="t" r="r" b="b"/>
              <a:pathLst>
                <a:path w="3255" h="169" extrusionOk="0">
                  <a:moveTo>
                    <a:pt x="1" y="1"/>
                  </a:moveTo>
                  <a:cubicBezTo>
                    <a:pt x="1" y="94"/>
                    <a:pt x="96" y="169"/>
                    <a:pt x="211" y="169"/>
                  </a:cubicBezTo>
                  <a:lnTo>
                    <a:pt x="3043" y="169"/>
                  </a:lnTo>
                  <a:cubicBezTo>
                    <a:pt x="3159" y="169"/>
                    <a:pt x="3254" y="94"/>
                    <a:pt x="325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58"/>
            <p:cNvSpPr/>
            <p:nvPr/>
          </p:nvSpPr>
          <p:spPr>
            <a:xfrm>
              <a:off x="3549215" y="1150565"/>
              <a:ext cx="159155" cy="7626"/>
            </a:xfrm>
            <a:custGeom>
              <a:avLst/>
              <a:gdLst/>
              <a:ahLst/>
              <a:cxnLst/>
              <a:rect l="l" t="t" r="r" b="b"/>
              <a:pathLst>
                <a:path w="3506" h="168" extrusionOk="0">
                  <a:moveTo>
                    <a:pt x="0" y="0"/>
                  </a:moveTo>
                  <a:lnTo>
                    <a:pt x="0" y="1"/>
                  </a:lnTo>
                  <a:lnTo>
                    <a:pt x="0" y="1"/>
                  </a:lnTo>
                  <a:cubicBezTo>
                    <a:pt x="0" y="1"/>
                    <a:pt x="0" y="1"/>
                    <a:pt x="0" y="0"/>
                  </a:cubicBezTo>
                  <a:close/>
                  <a:moveTo>
                    <a:pt x="0" y="1"/>
                  </a:moveTo>
                  <a:cubicBezTo>
                    <a:pt x="1" y="93"/>
                    <a:pt x="96" y="168"/>
                    <a:pt x="211" y="168"/>
                  </a:cubicBezTo>
                  <a:lnTo>
                    <a:pt x="3295" y="168"/>
                  </a:lnTo>
                  <a:cubicBezTo>
                    <a:pt x="3411" y="168"/>
                    <a:pt x="3506" y="92"/>
                    <a:pt x="350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58"/>
            <p:cNvSpPr/>
            <p:nvPr/>
          </p:nvSpPr>
          <p:spPr>
            <a:xfrm>
              <a:off x="3561472" y="1676057"/>
              <a:ext cx="134551" cy="63871"/>
            </a:xfrm>
            <a:custGeom>
              <a:avLst/>
              <a:gdLst/>
              <a:ahLst/>
              <a:cxnLst/>
              <a:rect l="l" t="t" r="r" b="b"/>
              <a:pathLst>
                <a:path w="2964" h="1407" extrusionOk="0">
                  <a:moveTo>
                    <a:pt x="0" y="0"/>
                  </a:moveTo>
                  <a:cubicBezTo>
                    <a:pt x="130" y="594"/>
                    <a:pt x="375" y="1089"/>
                    <a:pt x="689" y="1403"/>
                  </a:cubicBezTo>
                  <a:lnTo>
                    <a:pt x="691" y="1406"/>
                  </a:lnTo>
                  <a:lnTo>
                    <a:pt x="2272" y="1406"/>
                  </a:lnTo>
                  <a:cubicBezTo>
                    <a:pt x="2273" y="1405"/>
                    <a:pt x="2273" y="1403"/>
                    <a:pt x="2274" y="1403"/>
                  </a:cubicBezTo>
                  <a:cubicBezTo>
                    <a:pt x="2589" y="1089"/>
                    <a:pt x="2835" y="594"/>
                    <a:pt x="296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58"/>
            <p:cNvSpPr/>
            <p:nvPr/>
          </p:nvSpPr>
          <p:spPr>
            <a:xfrm>
              <a:off x="3581264" y="1745784"/>
              <a:ext cx="94876" cy="6355"/>
            </a:xfrm>
            <a:custGeom>
              <a:avLst/>
              <a:gdLst/>
              <a:ahLst/>
              <a:cxnLst/>
              <a:rect l="l" t="t" r="r" b="b"/>
              <a:pathLst>
                <a:path w="2090" h="140" extrusionOk="0">
                  <a:moveTo>
                    <a:pt x="212" y="1"/>
                  </a:moveTo>
                  <a:cubicBezTo>
                    <a:pt x="96" y="1"/>
                    <a:pt x="1" y="64"/>
                    <a:pt x="1" y="140"/>
                  </a:cubicBezTo>
                  <a:lnTo>
                    <a:pt x="2090" y="140"/>
                  </a:lnTo>
                  <a:cubicBezTo>
                    <a:pt x="2090" y="62"/>
                    <a:pt x="1995" y="1"/>
                    <a:pt x="18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58"/>
            <p:cNvSpPr/>
            <p:nvPr/>
          </p:nvSpPr>
          <p:spPr>
            <a:xfrm>
              <a:off x="3581264" y="1752184"/>
              <a:ext cx="95012" cy="6446"/>
            </a:xfrm>
            <a:custGeom>
              <a:avLst/>
              <a:gdLst/>
              <a:ahLst/>
              <a:cxnLst/>
              <a:rect l="l" t="t" r="r" b="b"/>
              <a:pathLst>
                <a:path w="2093" h="142" extrusionOk="0">
                  <a:moveTo>
                    <a:pt x="2" y="0"/>
                  </a:moveTo>
                  <a:cubicBezTo>
                    <a:pt x="1" y="78"/>
                    <a:pt x="96" y="141"/>
                    <a:pt x="212" y="141"/>
                  </a:cubicBezTo>
                  <a:lnTo>
                    <a:pt x="1881" y="141"/>
                  </a:lnTo>
                  <a:cubicBezTo>
                    <a:pt x="1997" y="141"/>
                    <a:pt x="2092" y="78"/>
                    <a:pt x="20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58"/>
            <p:cNvSpPr/>
            <p:nvPr/>
          </p:nvSpPr>
          <p:spPr>
            <a:xfrm>
              <a:off x="3563787" y="1625033"/>
              <a:ext cx="129920" cy="10350"/>
            </a:xfrm>
            <a:custGeom>
              <a:avLst/>
              <a:gdLst/>
              <a:ahLst/>
              <a:cxnLst/>
              <a:rect l="l" t="t" r="r" b="b"/>
              <a:pathLst>
                <a:path w="2862" h="228" extrusionOk="0">
                  <a:moveTo>
                    <a:pt x="34" y="0"/>
                  </a:moveTo>
                  <a:cubicBezTo>
                    <a:pt x="22" y="75"/>
                    <a:pt x="11" y="152"/>
                    <a:pt x="1" y="228"/>
                  </a:cubicBezTo>
                  <a:lnTo>
                    <a:pt x="2862" y="228"/>
                  </a:lnTo>
                  <a:cubicBezTo>
                    <a:pt x="2851" y="152"/>
                    <a:pt x="2840" y="75"/>
                    <a:pt x="28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58"/>
            <p:cNvSpPr/>
            <p:nvPr/>
          </p:nvSpPr>
          <p:spPr>
            <a:xfrm>
              <a:off x="3560927" y="1650590"/>
              <a:ext cx="135686" cy="10395"/>
            </a:xfrm>
            <a:custGeom>
              <a:avLst/>
              <a:gdLst/>
              <a:ahLst/>
              <a:cxnLst/>
              <a:rect l="l" t="t" r="r" b="b"/>
              <a:pathLst>
                <a:path w="2989" h="229" extrusionOk="0">
                  <a:moveTo>
                    <a:pt x="25" y="0"/>
                  </a:moveTo>
                  <a:cubicBezTo>
                    <a:pt x="15" y="75"/>
                    <a:pt x="7" y="150"/>
                    <a:pt x="1" y="228"/>
                  </a:cubicBezTo>
                  <a:lnTo>
                    <a:pt x="2988" y="228"/>
                  </a:lnTo>
                  <a:cubicBezTo>
                    <a:pt x="2980" y="152"/>
                    <a:pt x="2972" y="75"/>
                    <a:pt x="29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58"/>
            <p:cNvSpPr/>
            <p:nvPr/>
          </p:nvSpPr>
          <p:spPr>
            <a:xfrm>
              <a:off x="3572684" y="1574009"/>
              <a:ext cx="112171" cy="10395"/>
            </a:xfrm>
            <a:custGeom>
              <a:avLst/>
              <a:gdLst/>
              <a:ahLst/>
              <a:cxnLst/>
              <a:rect l="l" t="t" r="r" b="b"/>
              <a:pathLst>
                <a:path w="2471" h="229" extrusionOk="0">
                  <a:moveTo>
                    <a:pt x="54" y="1"/>
                  </a:moveTo>
                  <a:cubicBezTo>
                    <a:pt x="35" y="75"/>
                    <a:pt x="17" y="152"/>
                    <a:pt x="0" y="229"/>
                  </a:cubicBezTo>
                  <a:lnTo>
                    <a:pt x="2471" y="229"/>
                  </a:lnTo>
                  <a:cubicBezTo>
                    <a:pt x="2453" y="152"/>
                    <a:pt x="2435" y="75"/>
                    <a:pt x="2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58"/>
            <p:cNvSpPr/>
            <p:nvPr/>
          </p:nvSpPr>
          <p:spPr>
            <a:xfrm>
              <a:off x="3579130" y="1548406"/>
              <a:ext cx="99279" cy="10441"/>
            </a:xfrm>
            <a:custGeom>
              <a:avLst/>
              <a:gdLst/>
              <a:ahLst/>
              <a:cxnLst/>
              <a:rect l="l" t="t" r="r" b="b"/>
              <a:pathLst>
                <a:path w="2187" h="230" extrusionOk="0">
                  <a:moveTo>
                    <a:pt x="70" y="1"/>
                  </a:moveTo>
                  <a:cubicBezTo>
                    <a:pt x="47" y="75"/>
                    <a:pt x="23" y="151"/>
                    <a:pt x="0" y="230"/>
                  </a:cubicBezTo>
                  <a:lnTo>
                    <a:pt x="2187" y="230"/>
                  </a:lnTo>
                  <a:cubicBezTo>
                    <a:pt x="2163" y="151"/>
                    <a:pt x="2140" y="75"/>
                    <a:pt x="2116" y="1"/>
                  </a:cubicBezTo>
                  <a:cubicBezTo>
                    <a:pt x="2113" y="1"/>
                    <a:pt x="2110" y="2"/>
                    <a:pt x="2105" y="2"/>
                  </a:cubicBezTo>
                  <a:lnTo>
                    <a:pt x="81" y="2"/>
                  </a:lnTo>
                  <a:cubicBezTo>
                    <a:pt x="77" y="2"/>
                    <a:pt x="74" y="1"/>
                    <a:pt x="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58"/>
            <p:cNvSpPr/>
            <p:nvPr/>
          </p:nvSpPr>
          <p:spPr>
            <a:xfrm>
              <a:off x="3567691" y="1599566"/>
              <a:ext cx="122113" cy="10350"/>
            </a:xfrm>
            <a:custGeom>
              <a:avLst/>
              <a:gdLst/>
              <a:ahLst/>
              <a:cxnLst/>
              <a:rect l="l" t="t" r="r" b="b"/>
              <a:pathLst>
                <a:path w="2690" h="228" extrusionOk="0">
                  <a:moveTo>
                    <a:pt x="41" y="0"/>
                  </a:moveTo>
                  <a:cubicBezTo>
                    <a:pt x="27" y="75"/>
                    <a:pt x="14" y="151"/>
                    <a:pt x="0" y="228"/>
                  </a:cubicBezTo>
                  <a:lnTo>
                    <a:pt x="2690" y="228"/>
                  </a:lnTo>
                  <a:cubicBezTo>
                    <a:pt x="2677" y="150"/>
                    <a:pt x="2662" y="75"/>
                    <a:pt x="26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58"/>
            <p:cNvSpPr/>
            <p:nvPr/>
          </p:nvSpPr>
          <p:spPr>
            <a:xfrm>
              <a:off x="3587710" y="1521351"/>
              <a:ext cx="82074" cy="12030"/>
            </a:xfrm>
            <a:custGeom>
              <a:avLst/>
              <a:gdLst/>
              <a:ahLst/>
              <a:cxnLst/>
              <a:rect l="l" t="t" r="r" b="b"/>
              <a:pathLst>
                <a:path w="1808" h="265" extrusionOk="0">
                  <a:moveTo>
                    <a:pt x="113" y="1"/>
                  </a:moveTo>
                  <a:cubicBezTo>
                    <a:pt x="74" y="83"/>
                    <a:pt x="37" y="171"/>
                    <a:pt x="0" y="265"/>
                  </a:cubicBezTo>
                  <a:lnTo>
                    <a:pt x="1808" y="265"/>
                  </a:lnTo>
                  <a:cubicBezTo>
                    <a:pt x="1771" y="171"/>
                    <a:pt x="1732" y="83"/>
                    <a:pt x="1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58"/>
            <p:cNvSpPr/>
            <p:nvPr/>
          </p:nvSpPr>
          <p:spPr>
            <a:xfrm>
              <a:off x="3548988" y="1660941"/>
              <a:ext cx="159427" cy="7626"/>
            </a:xfrm>
            <a:custGeom>
              <a:avLst/>
              <a:gdLst/>
              <a:ahLst/>
              <a:cxnLst/>
              <a:rect l="l" t="t" r="r" b="b"/>
              <a:pathLst>
                <a:path w="3512" h="168" extrusionOk="0">
                  <a:moveTo>
                    <a:pt x="211" y="0"/>
                  </a:moveTo>
                  <a:cubicBezTo>
                    <a:pt x="95" y="0"/>
                    <a:pt x="0" y="75"/>
                    <a:pt x="0" y="168"/>
                  </a:cubicBezTo>
                  <a:lnTo>
                    <a:pt x="3512" y="168"/>
                  </a:lnTo>
                  <a:cubicBezTo>
                    <a:pt x="3512" y="75"/>
                    <a:pt x="3417" y="0"/>
                    <a:pt x="330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58"/>
            <p:cNvSpPr/>
            <p:nvPr/>
          </p:nvSpPr>
          <p:spPr>
            <a:xfrm>
              <a:off x="3551984" y="1635338"/>
              <a:ext cx="153480" cy="7626"/>
            </a:xfrm>
            <a:custGeom>
              <a:avLst/>
              <a:gdLst/>
              <a:ahLst/>
              <a:cxnLst/>
              <a:rect l="l" t="t" r="r" b="b"/>
              <a:pathLst>
                <a:path w="3381" h="168" extrusionOk="0">
                  <a:moveTo>
                    <a:pt x="211" y="1"/>
                  </a:moveTo>
                  <a:cubicBezTo>
                    <a:pt x="95" y="1"/>
                    <a:pt x="0" y="77"/>
                    <a:pt x="0" y="168"/>
                  </a:cubicBezTo>
                  <a:lnTo>
                    <a:pt x="3380" y="168"/>
                  </a:lnTo>
                  <a:cubicBezTo>
                    <a:pt x="3380" y="77"/>
                    <a:pt x="3285" y="1"/>
                    <a:pt x="31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58"/>
            <p:cNvSpPr/>
            <p:nvPr/>
          </p:nvSpPr>
          <p:spPr>
            <a:xfrm>
              <a:off x="3553573" y="1609871"/>
              <a:ext cx="150303" cy="7581"/>
            </a:xfrm>
            <a:custGeom>
              <a:avLst/>
              <a:gdLst/>
              <a:ahLst/>
              <a:cxnLst/>
              <a:rect l="l" t="t" r="r" b="b"/>
              <a:pathLst>
                <a:path w="3311" h="167" extrusionOk="0">
                  <a:moveTo>
                    <a:pt x="211" y="1"/>
                  </a:moveTo>
                  <a:cubicBezTo>
                    <a:pt x="95" y="1"/>
                    <a:pt x="0" y="76"/>
                    <a:pt x="0" y="166"/>
                  </a:cubicBezTo>
                  <a:lnTo>
                    <a:pt x="3311" y="166"/>
                  </a:lnTo>
                  <a:cubicBezTo>
                    <a:pt x="3311" y="75"/>
                    <a:pt x="3216" y="1"/>
                    <a:pt x="310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58"/>
            <p:cNvSpPr/>
            <p:nvPr/>
          </p:nvSpPr>
          <p:spPr>
            <a:xfrm>
              <a:off x="3558748" y="1584359"/>
              <a:ext cx="139907" cy="7672"/>
            </a:xfrm>
            <a:custGeom>
              <a:avLst/>
              <a:gdLst/>
              <a:ahLst/>
              <a:cxnLst/>
              <a:rect l="l" t="t" r="r" b="b"/>
              <a:pathLst>
                <a:path w="3082" h="169" extrusionOk="0">
                  <a:moveTo>
                    <a:pt x="211" y="1"/>
                  </a:moveTo>
                  <a:cubicBezTo>
                    <a:pt x="95" y="1"/>
                    <a:pt x="0" y="77"/>
                    <a:pt x="0" y="168"/>
                  </a:cubicBezTo>
                  <a:lnTo>
                    <a:pt x="3082" y="168"/>
                  </a:lnTo>
                  <a:cubicBezTo>
                    <a:pt x="3082" y="77"/>
                    <a:pt x="2987" y="1"/>
                    <a:pt x="28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58"/>
            <p:cNvSpPr/>
            <p:nvPr/>
          </p:nvSpPr>
          <p:spPr>
            <a:xfrm>
              <a:off x="3564422" y="1558893"/>
              <a:ext cx="128604" cy="7581"/>
            </a:xfrm>
            <a:custGeom>
              <a:avLst/>
              <a:gdLst/>
              <a:ahLst/>
              <a:cxnLst/>
              <a:rect l="l" t="t" r="r" b="b"/>
              <a:pathLst>
                <a:path w="2833" h="167" extrusionOk="0">
                  <a:moveTo>
                    <a:pt x="212" y="1"/>
                  </a:moveTo>
                  <a:cubicBezTo>
                    <a:pt x="96" y="1"/>
                    <a:pt x="1" y="76"/>
                    <a:pt x="1" y="166"/>
                  </a:cubicBezTo>
                  <a:lnTo>
                    <a:pt x="2832" y="166"/>
                  </a:lnTo>
                  <a:cubicBezTo>
                    <a:pt x="2832" y="75"/>
                    <a:pt x="2737" y="1"/>
                    <a:pt x="26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58"/>
            <p:cNvSpPr/>
            <p:nvPr/>
          </p:nvSpPr>
          <p:spPr>
            <a:xfrm>
              <a:off x="3687125" y="1567064"/>
              <a:ext cx="5901" cy="6446"/>
            </a:xfrm>
            <a:custGeom>
              <a:avLst/>
              <a:gdLst/>
              <a:ahLst/>
              <a:cxnLst/>
              <a:rect l="l" t="t" r="r" b="b"/>
              <a:pathLst>
                <a:path w="130" h="142" extrusionOk="0">
                  <a:moveTo>
                    <a:pt x="1" y="141"/>
                  </a:moveTo>
                  <a:cubicBezTo>
                    <a:pt x="72" y="117"/>
                    <a:pt x="122" y="63"/>
                    <a:pt x="129" y="0"/>
                  </a:cubicBezTo>
                  <a:cubicBezTo>
                    <a:pt x="122" y="63"/>
                    <a:pt x="72" y="117"/>
                    <a:pt x="1" y="14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58"/>
            <p:cNvSpPr/>
            <p:nvPr/>
          </p:nvSpPr>
          <p:spPr>
            <a:xfrm>
              <a:off x="3573184" y="1533335"/>
              <a:ext cx="111127" cy="7672"/>
            </a:xfrm>
            <a:custGeom>
              <a:avLst/>
              <a:gdLst/>
              <a:ahLst/>
              <a:cxnLst/>
              <a:rect l="l" t="t" r="r" b="b"/>
              <a:pathLst>
                <a:path w="2448" h="169" extrusionOk="0">
                  <a:moveTo>
                    <a:pt x="212" y="1"/>
                  </a:moveTo>
                  <a:cubicBezTo>
                    <a:pt x="96" y="1"/>
                    <a:pt x="1" y="75"/>
                    <a:pt x="1" y="168"/>
                  </a:cubicBezTo>
                  <a:lnTo>
                    <a:pt x="2447" y="168"/>
                  </a:lnTo>
                  <a:cubicBezTo>
                    <a:pt x="2447" y="75"/>
                    <a:pt x="2352" y="1"/>
                    <a:pt x="223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58"/>
            <p:cNvSpPr/>
            <p:nvPr/>
          </p:nvSpPr>
          <p:spPr>
            <a:xfrm>
              <a:off x="3551984" y="1642964"/>
              <a:ext cx="153480" cy="7672"/>
            </a:xfrm>
            <a:custGeom>
              <a:avLst/>
              <a:gdLst/>
              <a:ahLst/>
              <a:cxnLst/>
              <a:rect l="l" t="t" r="r" b="b"/>
              <a:pathLst>
                <a:path w="3381" h="169" extrusionOk="0">
                  <a:moveTo>
                    <a:pt x="0" y="1"/>
                  </a:moveTo>
                  <a:cubicBezTo>
                    <a:pt x="2" y="93"/>
                    <a:pt x="95" y="168"/>
                    <a:pt x="211" y="168"/>
                  </a:cubicBezTo>
                  <a:lnTo>
                    <a:pt x="3169" y="168"/>
                  </a:lnTo>
                  <a:cubicBezTo>
                    <a:pt x="3285" y="168"/>
                    <a:pt x="3380" y="93"/>
                    <a:pt x="33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58"/>
            <p:cNvSpPr/>
            <p:nvPr/>
          </p:nvSpPr>
          <p:spPr>
            <a:xfrm>
              <a:off x="3548988" y="1668521"/>
              <a:ext cx="159427" cy="7581"/>
            </a:xfrm>
            <a:custGeom>
              <a:avLst/>
              <a:gdLst/>
              <a:ahLst/>
              <a:cxnLst/>
              <a:rect l="l" t="t" r="r" b="b"/>
              <a:pathLst>
                <a:path w="3512" h="167" extrusionOk="0">
                  <a:moveTo>
                    <a:pt x="0" y="1"/>
                  </a:moveTo>
                  <a:cubicBezTo>
                    <a:pt x="1" y="91"/>
                    <a:pt x="95" y="166"/>
                    <a:pt x="211" y="166"/>
                  </a:cubicBezTo>
                  <a:lnTo>
                    <a:pt x="3301" y="166"/>
                  </a:lnTo>
                  <a:cubicBezTo>
                    <a:pt x="3417" y="166"/>
                    <a:pt x="3512" y="91"/>
                    <a:pt x="35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58"/>
            <p:cNvSpPr/>
            <p:nvPr/>
          </p:nvSpPr>
          <p:spPr>
            <a:xfrm>
              <a:off x="3553573" y="1617407"/>
              <a:ext cx="150303" cy="7672"/>
            </a:xfrm>
            <a:custGeom>
              <a:avLst/>
              <a:gdLst/>
              <a:ahLst/>
              <a:cxnLst/>
              <a:rect l="l" t="t" r="r" b="b"/>
              <a:pathLst>
                <a:path w="3311" h="169" extrusionOk="0">
                  <a:moveTo>
                    <a:pt x="0" y="0"/>
                  </a:moveTo>
                  <a:cubicBezTo>
                    <a:pt x="0" y="93"/>
                    <a:pt x="95" y="168"/>
                    <a:pt x="211" y="168"/>
                  </a:cubicBezTo>
                  <a:lnTo>
                    <a:pt x="3100" y="168"/>
                  </a:lnTo>
                  <a:cubicBezTo>
                    <a:pt x="3216" y="168"/>
                    <a:pt x="3311" y="93"/>
                    <a:pt x="331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58"/>
            <p:cNvSpPr/>
            <p:nvPr/>
          </p:nvSpPr>
          <p:spPr>
            <a:xfrm>
              <a:off x="3558793" y="1591940"/>
              <a:ext cx="139862" cy="7672"/>
            </a:xfrm>
            <a:custGeom>
              <a:avLst/>
              <a:gdLst/>
              <a:ahLst/>
              <a:cxnLst/>
              <a:rect l="l" t="t" r="r" b="b"/>
              <a:pathLst>
                <a:path w="3081" h="169" extrusionOk="0">
                  <a:moveTo>
                    <a:pt x="0" y="0"/>
                  </a:moveTo>
                  <a:cubicBezTo>
                    <a:pt x="0" y="92"/>
                    <a:pt x="94" y="168"/>
                    <a:pt x="210" y="168"/>
                  </a:cubicBezTo>
                  <a:lnTo>
                    <a:pt x="2870" y="168"/>
                  </a:lnTo>
                  <a:cubicBezTo>
                    <a:pt x="2986" y="168"/>
                    <a:pt x="3081" y="92"/>
                    <a:pt x="308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58"/>
            <p:cNvSpPr/>
            <p:nvPr/>
          </p:nvSpPr>
          <p:spPr>
            <a:xfrm>
              <a:off x="3564422" y="1566428"/>
              <a:ext cx="128513" cy="7626"/>
            </a:xfrm>
            <a:custGeom>
              <a:avLst/>
              <a:gdLst/>
              <a:ahLst/>
              <a:cxnLst/>
              <a:rect l="l" t="t" r="r" b="b"/>
              <a:pathLst>
                <a:path w="2831" h="168" extrusionOk="0">
                  <a:moveTo>
                    <a:pt x="1" y="0"/>
                  </a:moveTo>
                  <a:cubicBezTo>
                    <a:pt x="1" y="9"/>
                    <a:pt x="2" y="18"/>
                    <a:pt x="3" y="26"/>
                  </a:cubicBezTo>
                  <a:cubicBezTo>
                    <a:pt x="3" y="28"/>
                    <a:pt x="3" y="31"/>
                    <a:pt x="4" y="35"/>
                  </a:cubicBezTo>
                  <a:cubicBezTo>
                    <a:pt x="6" y="42"/>
                    <a:pt x="9" y="50"/>
                    <a:pt x="12" y="56"/>
                  </a:cubicBezTo>
                  <a:cubicBezTo>
                    <a:pt x="13" y="58"/>
                    <a:pt x="14" y="63"/>
                    <a:pt x="16" y="67"/>
                  </a:cubicBezTo>
                  <a:cubicBezTo>
                    <a:pt x="19" y="72"/>
                    <a:pt x="24" y="77"/>
                    <a:pt x="27" y="83"/>
                  </a:cubicBezTo>
                  <a:lnTo>
                    <a:pt x="34" y="94"/>
                  </a:lnTo>
                  <a:lnTo>
                    <a:pt x="43" y="103"/>
                  </a:lnTo>
                  <a:cubicBezTo>
                    <a:pt x="57" y="116"/>
                    <a:pt x="72" y="129"/>
                    <a:pt x="91" y="140"/>
                  </a:cubicBezTo>
                  <a:cubicBezTo>
                    <a:pt x="97" y="142"/>
                    <a:pt x="103" y="144"/>
                    <a:pt x="108" y="147"/>
                  </a:cubicBezTo>
                  <a:cubicBezTo>
                    <a:pt x="115" y="150"/>
                    <a:pt x="120" y="152"/>
                    <a:pt x="127" y="155"/>
                  </a:cubicBezTo>
                  <a:cubicBezTo>
                    <a:pt x="140" y="158"/>
                    <a:pt x="154" y="163"/>
                    <a:pt x="166" y="164"/>
                  </a:cubicBezTo>
                  <a:cubicBezTo>
                    <a:pt x="180" y="167"/>
                    <a:pt x="194" y="168"/>
                    <a:pt x="208" y="168"/>
                  </a:cubicBezTo>
                  <a:lnTo>
                    <a:pt x="2619" y="168"/>
                  </a:lnTo>
                  <a:cubicBezTo>
                    <a:pt x="2648" y="168"/>
                    <a:pt x="2675" y="164"/>
                    <a:pt x="2700" y="155"/>
                  </a:cubicBezTo>
                  <a:lnTo>
                    <a:pt x="2701" y="155"/>
                  </a:lnTo>
                  <a:cubicBezTo>
                    <a:pt x="2772" y="131"/>
                    <a:pt x="2823" y="77"/>
                    <a:pt x="2829" y="14"/>
                  </a:cubicBezTo>
                  <a:cubicBezTo>
                    <a:pt x="2829" y="10"/>
                    <a:pt x="2830" y="6"/>
                    <a:pt x="283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58"/>
            <p:cNvSpPr/>
            <p:nvPr/>
          </p:nvSpPr>
          <p:spPr>
            <a:xfrm>
              <a:off x="3573184" y="1540962"/>
              <a:ext cx="111127" cy="7626"/>
            </a:xfrm>
            <a:custGeom>
              <a:avLst/>
              <a:gdLst/>
              <a:ahLst/>
              <a:cxnLst/>
              <a:rect l="l" t="t" r="r" b="b"/>
              <a:pathLst>
                <a:path w="2448" h="168" extrusionOk="0">
                  <a:moveTo>
                    <a:pt x="1" y="0"/>
                  </a:moveTo>
                  <a:cubicBezTo>
                    <a:pt x="1" y="89"/>
                    <a:pt x="89" y="161"/>
                    <a:pt x="201" y="166"/>
                  </a:cubicBezTo>
                  <a:cubicBezTo>
                    <a:pt x="205" y="166"/>
                    <a:pt x="208" y="168"/>
                    <a:pt x="212" y="168"/>
                  </a:cubicBezTo>
                  <a:lnTo>
                    <a:pt x="2236" y="168"/>
                  </a:lnTo>
                  <a:cubicBezTo>
                    <a:pt x="2241" y="168"/>
                    <a:pt x="2244" y="166"/>
                    <a:pt x="2247" y="166"/>
                  </a:cubicBezTo>
                  <a:cubicBezTo>
                    <a:pt x="2358" y="163"/>
                    <a:pt x="2447" y="90"/>
                    <a:pt x="244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58"/>
            <p:cNvSpPr/>
            <p:nvPr/>
          </p:nvSpPr>
          <p:spPr>
            <a:xfrm>
              <a:off x="3986550" y="874971"/>
              <a:ext cx="6446" cy="111853"/>
            </a:xfrm>
            <a:custGeom>
              <a:avLst/>
              <a:gdLst/>
              <a:ahLst/>
              <a:cxnLst/>
              <a:rect l="l" t="t" r="r" b="b"/>
              <a:pathLst>
                <a:path w="142" h="2464" extrusionOk="0">
                  <a:moveTo>
                    <a:pt x="1" y="0"/>
                  </a:moveTo>
                  <a:lnTo>
                    <a:pt x="1" y="373"/>
                  </a:lnTo>
                  <a:lnTo>
                    <a:pt x="1"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58"/>
            <p:cNvSpPr/>
            <p:nvPr/>
          </p:nvSpPr>
          <p:spPr>
            <a:xfrm>
              <a:off x="3925767" y="874971"/>
              <a:ext cx="41854" cy="111853"/>
            </a:xfrm>
            <a:custGeom>
              <a:avLst/>
              <a:gdLst/>
              <a:ahLst/>
              <a:cxnLst/>
              <a:rect l="l" t="t" r="r" b="b"/>
              <a:pathLst>
                <a:path w="922" h="2464" extrusionOk="0">
                  <a:moveTo>
                    <a:pt x="1" y="0"/>
                  </a:moveTo>
                  <a:lnTo>
                    <a:pt x="1" y="373"/>
                  </a:lnTo>
                  <a:lnTo>
                    <a:pt x="1" y="2464"/>
                  </a:lnTo>
                  <a:lnTo>
                    <a:pt x="921" y="2464"/>
                  </a:lnTo>
                  <a:lnTo>
                    <a:pt x="921" y="373"/>
                  </a:lnTo>
                  <a:lnTo>
                    <a:pt x="9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58"/>
            <p:cNvSpPr/>
            <p:nvPr/>
          </p:nvSpPr>
          <p:spPr>
            <a:xfrm>
              <a:off x="3999261" y="874971"/>
              <a:ext cx="16569" cy="111853"/>
            </a:xfrm>
            <a:custGeom>
              <a:avLst/>
              <a:gdLst/>
              <a:ahLst/>
              <a:cxnLst/>
              <a:rect l="l" t="t" r="r" b="b"/>
              <a:pathLst>
                <a:path w="365"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58"/>
            <p:cNvSpPr/>
            <p:nvPr/>
          </p:nvSpPr>
          <p:spPr>
            <a:xfrm>
              <a:off x="4295236" y="874971"/>
              <a:ext cx="253622" cy="111853"/>
            </a:xfrm>
            <a:custGeom>
              <a:avLst/>
              <a:gdLst/>
              <a:ahLst/>
              <a:cxnLst/>
              <a:rect l="l" t="t" r="r" b="b"/>
              <a:pathLst>
                <a:path w="5587" h="2464" extrusionOk="0">
                  <a:moveTo>
                    <a:pt x="1" y="0"/>
                  </a:moveTo>
                  <a:lnTo>
                    <a:pt x="1" y="373"/>
                  </a:lnTo>
                  <a:lnTo>
                    <a:pt x="1" y="2464"/>
                  </a:lnTo>
                  <a:lnTo>
                    <a:pt x="5390" y="2464"/>
                  </a:lnTo>
                  <a:lnTo>
                    <a:pt x="5390" y="373"/>
                  </a:lnTo>
                  <a:lnTo>
                    <a:pt x="5390" y="304"/>
                  </a:lnTo>
                  <a:cubicBezTo>
                    <a:pt x="5390" y="170"/>
                    <a:pt x="5471" y="53"/>
                    <a:pt x="558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58"/>
            <p:cNvSpPr/>
            <p:nvPr/>
          </p:nvSpPr>
          <p:spPr>
            <a:xfrm>
              <a:off x="4202540" y="874971"/>
              <a:ext cx="41763" cy="111853"/>
            </a:xfrm>
            <a:custGeom>
              <a:avLst/>
              <a:gdLst/>
              <a:ahLst/>
              <a:cxnLst/>
              <a:rect l="l" t="t" r="r" b="b"/>
              <a:pathLst>
                <a:path w="920" h="2464" extrusionOk="0">
                  <a:moveTo>
                    <a:pt x="0" y="0"/>
                  </a:moveTo>
                  <a:lnTo>
                    <a:pt x="0" y="373"/>
                  </a:lnTo>
                  <a:lnTo>
                    <a:pt x="0" y="2464"/>
                  </a:lnTo>
                  <a:lnTo>
                    <a:pt x="920" y="2464"/>
                  </a:lnTo>
                  <a:lnTo>
                    <a:pt x="920" y="373"/>
                  </a:lnTo>
                  <a:lnTo>
                    <a:pt x="92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58"/>
            <p:cNvSpPr/>
            <p:nvPr/>
          </p:nvSpPr>
          <p:spPr>
            <a:xfrm>
              <a:off x="4189784"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58"/>
            <p:cNvSpPr/>
            <p:nvPr/>
          </p:nvSpPr>
          <p:spPr>
            <a:xfrm>
              <a:off x="4154285" y="874971"/>
              <a:ext cx="16524" cy="111853"/>
            </a:xfrm>
            <a:custGeom>
              <a:avLst/>
              <a:gdLst/>
              <a:ahLst/>
              <a:cxnLst/>
              <a:rect l="l" t="t" r="r" b="b"/>
              <a:pathLst>
                <a:path w="364"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58"/>
            <p:cNvSpPr/>
            <p:nvPr/>
          </p:nvSpPr>
          <p:spPr>
            <a:xfrm>
              <a:off x="4177119" y="874971"/>
              <a:ext cx="6401" cy="111853"/>
            </a:xfrm>
            <a:custGeom>
              <a:avLst/>
              <a:gdLst/>
              <a:ahLst/>
              <a:cxnLst/>
              <a:rect l="l" t="t" r="r" b="b"/>
              <a:pathLst>
                <a:path w="141" h="2464" extrusionOk="0">
                  <a:moveTo>
                    <a:pt x="0" y="0"/>
                  </a:moveTo>
                  <a:lnTo>
                    <a:pt x="0" y="373"/>
                  </a:lnTo>
                  <a:lnTo>
                    <a:pt x="0" y="2464"/>
                  </a:lnTo>
                  <a:lnTo>
                    <a:pt x="140" y="2464"/>
                  </a:lnTo>
                  <a:lnTo>
                    <a:pt x="140" y="373"/>
                  </a:lnTo>
                  <a:lnTo>
                    <a:pt x="14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58"/>
            <p:cNvSpPr/>
            <p:nvPr/>
          </p:nvSpPr>
          <p:spPr>
            <a:xfrm>
              <a:off x="3973885"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58"/>
            <p:cNvSpPr/>
            <p:nvPr/>
          </p:nvSpPr>
          <p:spPr>
            <a:xfrm>
              <a:off x="3511446" y="850867"/>
              <a:ext cx="363387" cy="199511"/>
            </a:xfrm>
            <a:custGeom>
              <a:avLst/>
              <a:gdLst/>
              <a:ahLst/>
              <a:cxnLst/>
              <a:rect l="l" t="t" r="r" b="b"/>
              <a:pathLst>
                <a:path w="8005" h="4395" extrusionOk="0">
                  <a:moveTo>
                    <a:pt x="0" y="1"/>
                  </a:moveTo>
                  <a:lnTo>
                    <a:pt x="0" y="4395"/>
                  </a:lnTo>
                  <a:cubicBezTo>
                    <a:pt x="2" y="4395"/>
                    <a:pt x="2" y="4394"/>
                    <a:pt x="3" y="4394"/>
                  </a:cubicBezTo>
                  <a:cubicBezTo>
                    <a:pt x="74" y="4373"/>
                    <a:pt x="136" y="4330"/>
                    <a:pt x="183" y="4274"/>
                  </a:cubicBezTo>
                  <a:cubicBezTo>
                    <a:pt x="187" y="4268"/>
                    <a:pt x="192" y="4263"/>
                    <a:pt x="195" y="4258"/>
                  </a:cubicBezTo>
                  <a:cubicBezTo>
                    <a:pt x="203" y="4248"/>
                    <a:pt x="209" y="4238"/>
                    <a:pt x="215" y="4227"/>
                  </a:cubicBezTo>
                  <a:cubicBezTo>
                    <a:pt x="221" y="4219"/>
                    <a:pt x="226" y="4209"/>
                    <a:pt x="231" y="4199"/>
                  </a:cubicBezTo>
                  <a:cubicBezTo>
                    <a:pt x="235" y="4189"/>
                    <a:pt x="241" y="4180"/>
                    <a:pt x="243" y="4171"/>
                  </a:cubicBezTo>
                  <a:cubicBezTo>
                    <a:pt x="248" y="4158"/>
                    <a:pt x="252" y="4145"/>
                    <a:pt x="256" y="4131"/>
                  </a:cubicBezTo>
                  <a:cubicBezTo>
                    <a:pt x="259" y="4124"/>
                    <a:pt x="261" y="4116"/>
                    <a:pt x="263" y="4108"/>
                  </a:cubicBezTo>
                  <a:cubicBezTo>
                    <a:pt x="267" y="4085"/>
                    <a:pt x="269" y="4063"/>
                    <a:pt x="269" y="4040"/>
                  </a:cubicBezTo>
                  <a:lnTo>
                    <a:pt x="269" y="3889"/>
                  </a:lnTo>
                  <a:lnTo>
                    <a:pt x="269" y="2993"/>
                  </a:lnTo>
                  <a:lnTo>
                    <a:pt x="8004" y="2993"/>
                  </a:lnTo>
                  <a:lnTo>
                    <a:pt x="8004" y="904"/>
                  </a:lnTo>
                  <a:lnTo>
                    <a:pt x="8004" y="531"/>
                  </a:lnTo>
                  <a:lnTo>
                    <a:pt x="269" y="531"/>
                  </a:lnTo>
                  <a:lnTo>
                    <a:pt x="269" y="358"/>
                  </a:lnTo>
                  <a:cubicBezTo>
                    <a:pt x="269" y="334"/>
                    <a:pt x="267" y="312"/>
                    <a:pt x="263" y="290"/>
                  </a:cubicBezTo>
                  <a:cubicBezTo>
                    <a:pt x="262" y="281"/>
                    <a:pt x="259" y="274"/>
                    <a:pt x="256" y="265"/>
                  </a:cubicBezTo>
                  <a:cubicBezTo>
                    <a:pt x="252" y="253"/>
                    <a:pt x="248" y="238"/>
                    <a:pt x="243" y="224"/>
                  </a:cubicBezTo>
                  <a:lnTo>
                    <a:pt x="231" y="197"/>
                  </a:lnTo>
                  <a:cubicBezTo>
                    <a:pt x="226" y="187"/>
                    <a:pt x="221" y="177"/>
                    <a:pt x="215" y="167"/>
                  </a:cubicBezTo>
                  <a:cubicBezTo>
                    <a:pt x="209" y="157"/>
                    <a:pt x="203" y="146"/>
                    <a:pt x="195" y="138"/>
                  </a:cubicBezTo>
                  <a:cubicBezTo>
                    <a:pt x="192" y="132"/>
                    <a:pt x="188" y="127"/>
                    <a:pt x="183" y="122"/>
                  </a:cubicBezTo>
                  <a:cubicBezTo>
                    <a:pt x="135" y="65"/>
                    <a:pt x="73" y="22"/>
                    <a:pt x="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58"/>
            <p:cNvSpPr/>
            <p:nvPr/>
          </p:nvSpPr>
          <p:spPr>
            <a:xfrm>
              <a:off x="4037211" y="859719"/>
              <a:ext cx="95693" cy="182987"/>
            </a:xfrm>
            <a:custGeom>
              <a:avLst/>
              <a:gdLst/>
              <a:ahLst/>
              <a:cxnLst/>
              <a:rect l="l" t="t" r="r" b="b"/>
              <a:pathLst>
                <a:path w="2108" h="4031" extrusionOk="0">
                  <a:moveTo>
                    <a:pt x="1" y="1"/>
                  </a:moveTo>
                  <a:lnTo>
                    <a:pt x="1" y="4030"/>
                  </a:lnTo>
                  <a:lnTo>
                    <a:pt x="2108" y="4030"/>
                  </a:lnTo>
                  <a:lnTo>
                    <a:pt x="210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58"/>
            <p:cNvSpPr/>
            <p:nvPr/>
          </p:nvSpPr>
          <p:spPr>
            <a:xfrm>
              <a:off x="3904839" y="851094"/>
              <a:ext cx="132417" cy="200147"/>
            </a:xfrm>
            <a:custGeom>
              <a:avLst/>
              <a:gdLst/>
              <a:ahLst/>
              <a:cxnLst/>
              <a:rect l="l" t="t" r="r" b="b"/>
              <a:pathLst>
                <a:path w="2917" h="4409" extrusionOk="0">
                  <a:moveTo>
                    <a:pt x="1" y="1"/>
                  </a:moveTo>
                  <a:lnTo>
                    <a:pt x="1" y="262"/>
                  </a:lnTo>
                  <a:lnTo>
                    <a:pt x="1" y="4146"/>
                  </a:lnTo>
                  <a:lnTo>
                    <a:pt x="1" y="4409"/>
                  </a:lnTo>
                  <a:lnTo>
                    <a:pt x="239" y="4409"/>
                  </a:lnTo>
                  <a:cubicBezTo>
                    <a:pt x="255" y="4409"/>
                    <a:pt x="270" y="4406"/>
                    <a:pt x="283" y="4404"/>
                  </a:cubicBezTo>
                  <a:lnTo>
                    <a:pt x="283" y="4405"/>
                  </a:lnTo>
                  <a:cubicBezTo>
                    <a:pt x="291" y="4404"/>
                    <a:pt x="296" y="4401"/>
                    <a:pt x="302" y="4399"/>
                  </a:cubicBezTo>
                  <a:cubicBezTo>
                    <a:pt x="309" y="4397"/>
                    <a:pt x="317" y="4395"/>
                    <a:pt x="323" y="4393"/>
                  </a:cubicBezTo>
                  <a:cubicBezTo>
                    <a:pt x="330" y="4390"/>
                    <a:pt x="335" y="4388"/>
                    <a:pt x="340" y="4384"/>
                  </a:cubicBezTo>
                  <a:cubicBezTo>
                    <a:pt x="347" y="4382"/>
                    <a:pt x="354" y="4377"/>
                    <a:pt x="359" y="4373"/>
                  </a:cubicBezTo>
                  <a:cubicBezTo>
                    <a:pt x="365" y="4369"/>
                    <a:pt x="370" y="4366"/>
                    <a:pt x="375" y="4363"/>
                  </a:cubicBezTo>
                  <a:cubicBezTo>
                    <a:pt x="380" y="4358"/>
                    <a:pt x="387" y="4353"/>
                    <a:pt x="392" y="4348"/>
                  </a:cubicBezTo>
                  <a:cubicBezTo>
                    <a:pt x="396" y="4345"/>
                    <a:pt x="401" y="4340"/>
                    <a:pt x="405" y="4335"/>
                  </a:cubicBezTo>
                  <a:cubicBezTo>
                    <a:pt x="410" y="4330"/>
                    <a:pt x="415" y="4324"/>
                    <a:pt x="419" y="4318"/>
                  </a:cubicBezTo>
                  <a:cubicBezTo>
                    <a:pt x="424" y="4313"/>
                    <a:pt x="426" y="4309"/>
                    <a:pt x="430" y="4304"/>
                  </a:cubicBezTo>
                  <a:cubicBezTo>
                    <a:pt x="434" y="4297"/>
                    <a:pt x="438" y="4289"/>
                    <a:pt x="442" y="4282"/>
                  </a:cubicBezTo>
                  <a:cubicBezTo>
                    <a:pt x="445" y="4277"/>
                    <a:pt x="447" y="4273"/>
                    <a:pt x="449" y="4268"/>
                  </a:cubicBezTo>
                  <a:cubicBezTo>
                    <a:pt x="452" y="4259"/>
                    <a:pt x="454" y="4251"/>
                    <a:pt x="456" y="4241"/>
                  </a:cubicBezTo>
                  <a:cubicBezTo>
                    <a:pt x="457" y="4237"/>
                    <a:pt x="459" y="4232"/>
                    <a:pt x="460" y="4228"/>
                  </a:cubicBezTo>
                  <a:cubicBezTo>
                    <a:pt x="463" y="4215"/>
                    <a:pt x="465" y="4200"/>
                    <a:pt x="465" y="4185"/>
                  </a:cubicBezTo>
                  <a:lnTo>
                    <a:pt x="465" y="3885"/>
                  </a:lnTo>
                  <a:lnTo>
                    <a:pt x="2445" y="3885"/>
                  </a:lnTo>
                  <a:lnTo>
                    <a:pt x="2445" y="3941"/>
                  </a:lnTo>
                  <a:cubicBezTo>
                    <a:pt x="2445" y="4095"/>
                    <a:pt x="2573" y="4220"/>
                    <a:pt x="2725" y="4220"/>
                  </a:cubicBezTo>
                  <a:lnTo>
                    <a:pt x="2917" y="4220"/>
                  </a:lnTo>
                  <a:lnTo>
                    <a:pt x="2917" y="191"/>
                  </a:lnTo>
                  <a:lnTo>
                    <a:pt x="2726" y="191"/>
                  </a:lnTo>
                  <a:cubicBezTo>
                    <a:pt x="2571" y="191"/>
                    <a:pt x="2446" y="315"/>
                    <a:pt x="2446" y="470"/>
                  </a:cubicBezTo>
                  <a:lnTo>
                    <a:pt x="2446" y="525"/>
                  </a:lnTo>
                  <a:lnTo>
                    <a:pt x="2446" y="898"/>
                  </a:lnTo>
                  <a:lnTo>
                    <a:pt x="2446" y="2987"/>
                  </a:lnTo>
                  <a:lnTo>
                    <a:pt x="2082" y="2987"/>
                  </a:lnTo>
                  <a:lnTo>
                    <a:pt x="2082" y="898"/>
                  </a:lnTo>
                  <a:lnTo>
                    <a:pt x="2082" y="525"/>
                  </a:lnTo>
                  <a:lnTo>
                    <a:pt x="1942" y="525"/>
                  </a:lnTo>
                  <a:lnTo>
                    <a:pt x="1942" y="898"/>
                  </a:lnTo>
                  <a:lnTo>
                    <a:pt x="1942" y="2987"/>
                  </a:lnTo>
                  <a:lnTo>
                    <a:pt x="1802" y="2987"/>
                  </a:lnTo>
                  <a:lnTo>
                    <a:pt x="1802" y="898"/>
                  </a:lnTo>
                  <a:lnTo>
                    <a:pt x="1802" y="525"/>
                  </a:lnTo>
                  <a:lnTo>
                    <a:pt x="1663" y="525"/>
                  </a:lnTo>
                  <a:lnTo>
                    <a:pt x="1663" y="898"/>
                  </a:lnTo>
                  <a:lnTo>
                    <a:pt x="1663" y="2987"/>
                  </a:lnTo>
                  <a:lnTo>
                    <a:pt x="1522" y="2987"/>
                  </a:lnTo>
                  <a:lnTo>
                    <a:pt x="1522" y="898"/>
                  </a:lnTo>
                  <a:lnTo>
                    <a:pt x="1522" y="525"/>
                  </a:lnTo>
                  <a:lnTo>
                    <a:pt x="1383" y="525"/>
                  </a:lnTo>
                  <a:lnTo>
                    <a:pt x="1383" y="898"/>
                  </a:lnTo>
                  <a:lnTo>
                    <a:pt x="1383" y="2987"/>
                  </a:lnTo>
                  <a:lnTo>
                    <a:pt x="465" y="2987"/>
                  </a:lnTo>
                  <a:lnTo>
                    <a:pt x="465" y="898"/>
                  </a:lnTo>
                  <a:lnTo>
                    <a:pt x="465" y="525"/>
                  </a:lnTo>
                  <a:lnTo>
                    <a:pt x="465" y="224"/>
                  </a:lnTo>
                  <a:cubicBezTo>
                    <a:pt x="465" y="210"/>
                    <a:pt x="463" y="196"/>
                    <a:pt x="460" y="182"/>
                  </a:cubicBezTo>
                  <a:lnTo>
                    <a:pt x="456" y="171"/>
                  </a:lnTo>
                  <a:cubicBezTo>
                    <a:pt x="454" y="161"/>
                    <a:pt x="451" y="153"/>
                    <a:pt x="447" y="143"/>
                  </a:cubicBezTo>
                  <a:cubicBezTo>
                    <a:pt x="446" y="139"/>
                    <a:pt x="444" y="134"/>
                    <a:pt x="440" y="130"/>
                  </a:cubicBezTo>
                  <a:cubicBezTo>
                    <a:pt x="436" y="122"/>
                    <a:pt x="433" y="114"/>
                    <a:pt x="428" y="106"/>
                  </a:cubicBezTo>
                  <a:lnTo>
                    <a:pt x="419" y="94"/>
                  </a:lnTo>
                  <a:cubicBezTo>
                    <a:pt x="414" y="87"/>
                    <a:pt x="409" y="80"/>
                    <a:pt x="402" y="73"/>
                  </a:cubicBezTo>
                  <a:cubicBezTo>
                    <a:pt x="399" y="69"/>
                    <a:pt x="396" y="66"/>
                    <a:pt x="392" y="62"/>
                  </a:cubicBezTo>
                  <a:cubicBezTo>
                    <a:pt x="386" y="56"/>
                    <a:pt x="377" y="50"/>
                    <a:pt x="371" y="45"/>
                  </a:cubicBezTo>
                  <a:cubicBezTo>
                    <a:pt x="367" y="43"/>
                    <a:pt x="365" y="40"/>
                    <a:pt x="360" y="38"/>
                  </a:cubicBezTo>
                  <a:cubicBezTo>
                    <a:pt x="352" y="33"/>
                    <a:pt x="343" y="27"/>
                    <a:pt x="334" y="23"/>
                  </a:cubicBezTo>
                  <a:cubicBezTo>
                    <a:pt x="331" y="22"/>
                    <a:pt x="328" y="19"/>
                    <a:pt x="324" y="18"/>
                  </a:cubicBezTo>
                  <a:cubicBezTo>
                    <a:pt x="312" y="12"/>
                    <a:pt x="298" y="8"/>
                    <a:pt x="283" y="4"/>
                  </a:cubicBezTo>
                  <a:cubicBezTo>
                    <a:pt x="270" y="2"/>
                    <a:pt x="255" y="1"/>
                    <a:pt x="23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58"/>
            <p:cNvSpPr/>
            <p:nvPr/>
          </p:nvSpPr>
          <p:spPr>
            <a:xfrm>
              <a:off x="4265185"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58"/>
            <p:cNvSpPr/>
            <p:nvPr/>
          </p:nvSpPr>
          <p:spPr>
            <a:xfrm>
              <a:off x="4132813" y="851139"/>
              <a:ext cx="132190" cy="200192"/>
            </a:xfrm>
            <a:custGeom>
              <a:avLst/>
              <a:gdLst/>
              <a:ahLst/>
              <a:cxnLst/>
              <a:rect l="l" t="t" r="r" b="b"/>
              <a:pathLst>
                <a:path w="2912" h="4410" extrusionOk="0">
                  <a:moveTo>
                    <a:pt x="2679" y="1"/>
                  </a:moveTo>
                  <a:cubicBezTo>
                    <a:pt x="2663" y="1"/>
                    <a:pt x="2650" y="2"/>
                    <a:pt x="2635" y="5"/>
                  </a:cubicBezTo>
                  <a:cubicBezTo>
                    <a:pt x="2620" y="7"/>
                    <a:pt x="2607" y="13"/>
                    <a:pt x="2594" y="18"/>
                  </a:cubicBezTo>
                  <a:cubicBezTo>
                    <a:pt x="2591" y="20"/>
                    <a:pt x="2588" y="21"/>
                    <a:pt x="2584" y="22"/>
                  </a:cubicBezTo>
                  <a:cubicBezTo>
                    <a:pt x="2575" y="26"/>
                    <a:pt x="2566" y="32"/>
                    <a:pt x="2557" y="37"/>
                  </a:cubicBezTo>
                  <a:cubicBezTo>
                    <a:pt x="2553" y="39"/>
                    <a:pt x="2551" y="42"/>
                    <a:pt x="2546" y="44"/>
                  </a:cubicBezTo>
                  <a:cubicBezTo>
                    <a:pt x="2538" y="49"/>
                    <a:pt x="2532" y="57"/>
                    <a:pt x="2524" y="63"/>
                  </a:cubicBezTo>
                  <a:cubicBezTo>
                    <a:pt x="2520" y="65"/>
                    <a:pt x="2517" y="69"/>
                    <a:pt x="2515" y="74"/>
                  </a:cubicBezTo>
                  <a:cubicBezTo>
                    <a:pt x="2508" y="80"/>
                    <a:pt x="2503" y="86"/>
                    <a:pt x="2498" y="95"/>
                  </a:cubicBezTo>
                  <a:lnTo>
                    <a:pt x="2489" y="106"/>
                  </a:lnTo>
                  <a:cubicBezTo>
                    <a:pt x="2484" y="115"/>
                    <a:pt x="2480" y="122"/>
                    <a:pt x="2477" y="131"/>
                  </a:cubicBezTo>
                  <a:cubicBezTo>
                    <a:pt x="2474" y="134"/>
                    <a:pt x="2472" y="138"/>
                    <a:pt x="2469" y="143"/>
                  </a:cubicBezTo>
                  <a:cubicBezTo>
                    <a:pt x="2466" y="153"/>
                    <a:pt x="2463" y="162"/>
                    <a:pt x="2461" y="171"/>
                  </a:cubicBezTo>
                  <a:lnTo>
                    <a:pt x="2457" y="183"/>
                  </a:lnTo>
                  <a:cubicBezTo>
                    <a:pt x="2453" y="196"/>
                    <a:pt x="2452" y="211"/>
                    <a:pt x="2452" y="226"/>
                  </a:cubicBezTo>
                  <a:lnTo>
                    <a:pt x="2452" y="526"/>
                  </a:lnTo>
                  <a:lnTo>
                    <a:pt x="2452" y="898"/>
                  </a:lnTo>
                  <a:lnTo>
                    <a:pt x="2452" y="2989"/>
                  </a:lnTo>
                  <a:lnTo>
                    <a:pt x="1534" y="2989"/>
                  </a:lnTo>
                  <a:lnTo>
                    <a:pt x="1534" y="898"/>
                  </a:lnTo>
                  <a:lnTo>
                    <a:pt x="1534" y="526"/>
                  </a:lnTo>
                  <a:lnTo>
                    <a:pt x="1394" y="526"/>
                  </a:lnTo>
                  <a:lnTo>
                    <a:pt x="1394" y="898"/>
                  </a:lnTo>
                  <a:lnTo>
                    <a:pt x="1394" y="2989"/>
                  </a:lnTo>
                  <a:lnTo>
                    <a:pt x="1254" y="2989"/>
                  </a:lnTo>
                  <a:lnTo>
                    <a:pt x="1254" y="898"/>
                  </a:lnTo>
                  <a:lnTo>
                    <a:pt x="1254" y="526"/>
                  </a:lnTo>
                  <a:lnTo>
                    <a:pt x="1114" y="526"/>
                  </a:lnTo>
                  <a:lnTo>
                    <a:pt x="1114" y="898"/>
                  </a:lnTo>
                  <a:lnTo>
                    <a:pt x="1114" y="2989"/>
                  </a:lnTo>
                  <a:lnTo>
                    <a:pt x="975" y="2989"/>
                  </a:lnTo>
                  <a:lnTo>
                    <a:pt x="975" y="898"/>
                  </a:lnTo>
                  <a:lnTo>
                    <a:pt x="975" y="526"/>
                  </a:lnTo>
                  <a:lnTo>
                    <a:pt x="835" y="526"/>
                  </a:lnTo>
                  <a:lnTo>
                    <a:pt x="835" y="898"/>
                  </a:lnTo>
                  <a:lnTo>
                    <a:pt x="835" y="2989"/>
                  </a:lnTo>
                  <a:lnTo>
                    <a:pt x="471" y="2989"/>
                  </a:lnTo>
                  <a:lnTo>
                    <a:pt x="471" y="898"/>
                  </a:lnTo>
                  <a:lnTo>
                    <a:pt x="471" y="526"/>
                  </a:lnTo>
                  <a:lnTo>
                    <a:pt x="471" y="470"/>
                  </a:lnTo>
                  <a:cubicBezTo>
                    <a:pt x="471" y="316"/>
                    <a:pt x="344" y="191"/>
                    <a:pt x="191" y="191"/>
                  </a:cubicBezTo>
                  <a:lnTo>
                    <a:pt x="1" y="191"/>
                  </a:lnTo>
                  <a:lnTo>
                    <a:pt x="1" y="4220"/>
                  </a:lnTo>
                  <a:lnTo>
                    <a:pt x="191" y="4220"/>
                  </a:lnTo>
                  <a:cubicBezTo>
                    <a:pt x="346" y="4220"/>
                    <a:pt x="471" y="4094"/>
                    <a:pt x="471" y="3941"/>
                  </a:cubicBezTo>
                  <a:lnTo>
                    <a:pt x="471" y="3886"/>
                  </a:lnTo>
                  <a:lnTo>
                    <a:pt x="2452" y="3886"/>
                  </a:lnTo>
                  <a:lnTo>
                    <a:pt x="2452" y="4187"/>
                  </a:lnTo>
                  <a:cubicBezTo>
                    <a:pt x="2452" y="4201"/>
                    <a:pt x="2455" y="4215"/>
                    <a:pt x="2457" y="4229"/>
                  </a:cubicBezTo>
                  <a:cubicBezTo>
                    <a:pt x="2458" y="4233"/>
                    <a:pt x="2459" y="4238"/>
                    <a:pt x="2461" y="4241"/>
                  </a:cubicBezTo>
                  <a:cubicBezTo>
                    <a:pt x="2463" y="4251"/>
                    <a:pt x="2466" y="4260"/>
                    <a:pt x="2468" y="4268"/>
                  </a:cubicBezTo>
                  <a:cubicBezTo>
                    <a:pt x="2471" y="4273"/>
                    <a:pt x="2472" y="4277"/>
                    <a:pt x="2475" y="4282"/>
                  </a:cubicBezTo>
                  <a:cubicBezTo>
                    <a:pt x="2479" y="4291"/>
                    <a:pt x="2483" y="4297"/>
                    <a:pt x="2487" y="4304"/>
                  </a:cubicBezTo>
                  <a:cubicBezTo>
                    <a:pt x="2489" y="4309"/>
                    <a:pt x="2494" y="4313"/>
                    <a:pt x="2496" y="4318"/>
                  </a:cubicBezTo>
                  <a:cubicBezTo>
                    <a:pt x="2501" y="4325"/>
                    <a:pt x="2505" y="4330"/>
                    <a:pt x="2510" y="4336"/>
                  </a:cubicBezTo>
                  <a:cubicBezTo>
                    <a:pt x="2515" y="4340"/>
                    <a:pt x="2519" y="4346"/>
                    <a:pt x="2522" y="4350"/>
                  </a:cubicBezTo>
                  <a:cubicBezTo>
                    <a:pt x="2527" y="4355"/>
                    <a:pt x="2535" y="4359"/>
                    <a:pt x="2540" y="4365"/>
                  </a:cubicBezTo>
                  <a:cubicBezTo>
                    <a:pt x="2545" y="4368"/>
                    <a:pt x="2548" y="4372"/>
                    <a:pt x="2554" y="4375"/>
                  </a:cubicBezTo>
                  <a:cubicBezTo>
                    <a:pt x="2561" y="4378"/>
                    <a:pt x="2567" y="4383"/>
                    <a:pt x="2574" y="4386"/>
                  </a:cubicBezTo>
                  <a:cubicBezTo>
                    <a:pt x="2579" y="4388"/>
                    <a:pt x="2584" y="4392"/>
                    <a:pt x="2591" y="4393"/>
                  </a:cubicBezTo>
                  <a:cubicBezTo>
                    <a:pt x="2599" y="4396"/>
                    <a:pt x="2605" y="4398"/>
                    <a:pt x="2614" y="4400"/>
                  </a:cubicBezTo>
                  <a:cubicBezTo>
                    <a:pt x="2619" y="4402"/>
                    <a:pt x="2624" y="4404"/>
                    <a:pt x="2630" y="4405"/>
                  </a:cubicBezTo>
                  <a:lnTo>
                    <a:pt x="2630" y="4404"/>
                  </a:lnTo>
                  <a:cubicBezTo>
                    <a:pt x="2643" y="4407"/>
                    <a:pt x="2658" y="4409"/>
                    <a:pt x="2674" y="4409"/>
                  </a:cubicBezTo>
                  <a:lnTo>
                    <a:pt x="2911" y="4409"/>
                  </a:lnTo>
                  <a:lnTo>
                    <a:pt x="2911" y="4145"/>
                  </a:lnTo>
                  <a:lnTo>
                    <a:pt x="2911" y="264"/>
                  </a:lnTo>
                  <a:lnTo>
                    <a:pt x="291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58"/>
            <p:cNvSpPr/>
            <p:nvPr/>
          </p:nvSpPr>
          <p:spPr>
            <a:xfrm>
              <a:off x="3895760"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58"/>
            <p:cNvSpPr/>
            <p:nvPr/>
          </p:nvSpPr>
          <p:spPr>
            <a:xfrm>
              <a:off x="3523612" y="851139"/>
              <a:ext cx="372148" cy="200056"/>
            </a:xfrm>
            <a:custGeom>
              <a:avLst/>
              <a:gdLst/>
              <a:ahLst/>
              <a:cxnLst/>
              <a:rect l="l" t="t" r="r" b="b"/>
              <a:pathLst>
                <a:path w="8198" h="4407" extrusionOk="0">
                  <a:moveTo>
                    <a:pt x="7961" y="1"/>
                  </a:moveTo>
                  <a:cubicBezTo>
                    <a:pt x="7945" y="1"/>
                    <a:pt x="7930" y="2"/>
                    <a:pt x="7916" y="5"/>
                  </a:cubicBezTo>
                  <a:cubicBezTo>
                    <a:pt x="7902" y="7"/>
                    <a:pt x="7888" y="13"/>
                    <a:pt x="7876" y="18"/>
                  </a:cubicBezTo>
                  <a:cubicBezTo>
                    <a:pt x="7872" y="20"/>
                    <a:pt x="7868" y="21"/>
                    <a:pt x="7866" y="22"/>
                  </a:cubicBezTo>
                  <a:cubicBezTo>
                    <a:pt x="7857" y="26"/>
                    <a:pt x="7847" y="32"/>
                    <a:pt x="7839" y="37"/>
                  </a:cubicBezTo>
                  <a:cubicBezTo>
                    <a:pt x="7834" y="39"/>
                    <a:pt x="7831" y="42"/>
                    <a:pt x="7828" y="44"/>
                  </a:cubicBezTo>
                  <a:cubicBezTo>
                    <a:pt x="7820" y="49"/>
                    <a:pt x="7813" y="57"/>
                    <a:pt x="7807" y="63"/>
                  </a:cubicBezTo>
                  <a:cubicBezTo>
                    <a:pt x="7803" y="65"/>
                    <a:pt x="7800" y="69"/>
                    <a:pt x="7798" y="74"/>
                  </a:cubicBezTo>
                  <a:cubicBezTo>
                    <a:pt x="7791" y="80"/>
                    <a:pt x="7786" y="86"/>
                    <a:pt x="7781" y="95"/>
                  </a:cubicBezTo>
                  <a:lnTo>
                    <a:pt x="7772" y="106"/>
                  </a:lnTo>
                  <a:cubicBezTo>
                    <a:pt x="7767" y="115"/>
                    <a:pt x="7763" y="122"/>
                    <a:pt x="7759" y="131"/>
                  </a:cubicBezTo>
                  <a:cubicBezTo>
                    <a:pt x="7756" y="134"/>
                    <a:pt x="7755" y="139"/>
                    <a:pt x="7752" y="143"/>
                  </a:cubicBezTo>
                  <a:cubicBezTo>
                    <a:pt x="7748" y="153"/>
                    <a:pt x="7746" y="162"/>
                    <a:pt x="7744" y="171"/>
                  </a:cubicBezTo>
                  <a:lnTo>
                    <a:pt x="7740" y="183"/>
                  </a:lnTo>
                  <a:cubicBezTo>
                    <a:pt x="7736" y="196"/>
                    <a:pt x="7735" y="211"/>
                    <a:pt x="7735" y="226"/>
                  </a:cubicBezTo>
                  <a:lnTo>
                    <a:pt x="7735" y="526"/>
                  </a:lnTo>
                  <a:lnTo>
                    <a:pt x="7735" y="898"/>
                  </a:lnTo>
                  <a:lnTo>
                    <a:pt x="7735" y="2989"/>
                  </a:lnTo>
                  <a:lnTo>
                    <a:pt x="0" y="2989"/>
                  </a:lnTo>
                  <a:lnTo>
                    <a:pt x="0" y="3883"/>
                  </a:lnTo>
                  <a:lnTo>
                    <a:pt x="7735" y="3883"/>
                  </a:lnTo>
                  <a:lnTo>
                    <a:pt x="7735" y="4183"/>
                  </a:lnTo>
                  <a:cubicBezTo>
                    <a:pt x="7735" y="4198"/>
                    <a:pt x="7736" y="4213"/>
                    <a:pt x="7740" y="4226"/>
                  </a:cubicBezTo>
                  <a:cubicBezTo>
                    <a:pt x="7741" y="4230"/>
                    <a:pt x="7742" y="4235"/>
                    <a:pt x="7744" y="4239"/>
                  </a:cubicBezTo>
                  <a:cubicBezTo>
                    <a:pt x="7746" y="4249"/>
                    <a:pt x="7748" y="4257"/>
                    <a:pt x="7751" y="4266"/>
                  </a:cubicBezTo>
                  <a:cubicBezTo>
                    <a:pt x="7754" y="4271"/>
                    <a:pt x="7755" y="4275"/>
                    <a:pt x="7758" y="4280"/>
                  </a:cubicBezTo>
                  <a:cubicBezTo>
                    <a:pt x="7762" y="4288"/>
                    <a:pt x="7766" y="4294"/>
                    <a:pt x="7770" y="4301"/>
                  </a:cubicBezTo>
                  <a:cubicBezTo>
                    <a:pt x="7772" y="4307"/>
                    <a:pt x="7776" y="4310"/>
                    <a:pt x="7779" y="4315"/>
                  </a:cubicBezTo>
                  <a:cubicBezTo>
                    <a:pt x="7784" y="4323"/>
                    <a:pt x="7788" y="4328"/>
                    <a:pt x="7793" y="4334"/>
                  </a:cubicBezTo>
                  <a:cubicBezTo>
                    <a:pt x="7798" y="4338"/>
                    <a:pt x="7802" y="4344"/>
                    <a:pt x="7807" y="4347"/>
                  </a:cubicBezTo>
                  <a:cubicBezTo>
                    <a:pt x="7811" y="4352"/>
                    <a:pt x="7819" y="4356"/>
                    <a:pt x="7824" y="4362"/>
                  </a:cubicBezTo>
                  <a:cubicBezTo>
                    <a:pt x="7829" y="4366"/>
                    <a:pt x="7833" y="4370"/>
                    <a:pt x="7839" y="4372"/>
                  </a:cubicBezTo>
                  <a:cubicBezTo>
                    <a:pt x="7845" y="4376"/>
                    <a:pt x="7851" y="4378"/>
                    <a:pt x="7858" y="4383"/>
                  </a:cubicBezTo>
                  <a:cubicBezTo>
                    <a:pt x="7863" y="4386"/>
                    <a:pt x="7868" y="4389"/>
                    <a:pt x="7876" y="4391"/>
                  </a:cubicBezTo>
                  <a:cubicBezTo>
                    <a:pt x="7882" y="4393"/>
                    <a:pt x="7889" y="4396"/>
                    <a:pt x="7898" y="4397"/>
                  </a:cubicBezTo>
                  <a:cubicBezTo>
                    <a:pt x="7903" y="4398"/>
                    <a:pt x="7908" y="4402"/>
                    <a:pt x="7915" y="4403"/>
                  </a:cubicBezTo>
                  <a:lnTo>
                    <a:pt x="7915" y="4402"/>
                  </a:lnTo>
                  <a:cubicBezTo>
                    <a:pt x="7929" y="4404"/>
                    <a:pt x="7944" y="4407"/>
                    <a:pt x="7960" y="4407"/>
                  </a:cubicBezTo>
                  <a:lnTo>
                    <a:pt x="8197" y="4407"/>
                  </a:lnTo>
                  <a:lnTo>
                    <a:pt x="8197" y="4145"/>
                  </a:lnTo>
                  <a:lnTo>
                    <a:pt x="8197" y="264"/>
                  </a:lnTo>
                  <a:lnTo>
                    <a:pt x="819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58"/>
            <p:cNvSpPr/>
            <p:nvPr/>
          </p:nvSpPr>
          <p:spPr>
            <a:xfrm>
              <a:off x="4845560" y="958453"/>
              <a:ext cx="454" cy="1407"/>
            </a:xfrm>
            <a:custGeom>
              <a:avLst/>
              <a:gdLst/>
              <a:ahLst/>
              <a:cxnLst/>
              <a:rect l="l" t="t" r="r" b="b"/>
              <a:pathLst>
                <a:path w="10" h="31" extrusionOk="0">
                  <a:moveTo>
                    <a:pt x="10" y="0"/>
                  </a:moveTo>
                  <a:lnTo>
                    <a:pt x="10" y="0"/>
                  </a:lnTo>
                  <a:cubicBezTo>
                    <a:pt x="6" y="10"/>
                    <a:pt x="4" y="20"/>
                    <a:pt x="0" y="31"/>
                  </a:cubicBezTo>
                  <a:cubicBezTo>
                    <a:pt x="4" y="20"/>
                    <a:pt x="6" y="11"/>
                    <a:pt x="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58"/>
            <p:cNvSpPr/>
            <p:nvPr/>
          </p:nvSpPr>
          <p:spPr>
            <a:xfrm>
              <a:off x="4846105" y="955321"/>
              <a:ext cx="272" cy="2406"/>
            </a:xfrm>
            <a:custGeom>
              <a:avLst/>
              <a:gdLst/>
              <a:ahLst/>
              <a:cxnLst/>
              <a:rect l="l" t="t" r="r" b="b"/>
              <a:pathLst>
                <a:path w="6" h="53" extrusionOk="0">
                  <a:moveTo>
                    <a:pt x="6" y="1"/>
                  </a:moveTo>
                  <a:cubicBezTo>
                    <a:pt x="6" y="19"/>
                    <a:pt x="4" y="36"/>
                    <a:pt x="1" y="52"/>
                  </a:cubicBezTo>
                  <a:cubicBezTo>
                    <a:pt x="5" y="36"/>
                    <a:pt x="6" y="19"/>
                    <a:pt x="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58"/>
            <p:cNvSpPr/>
            <p:nvPr/>
          </p:nvSpPr>
          <p:spPr>
            <a:xfrm>
              <a:off x="4845560" y="943291"/>
              <a:ext cx="454" cy="1453"/>
            </a:xfrm>
            <a:custGeom>
              <a:avLst/>
              <a:gdLst/>
              <a:ahLst/>
              <a:cxnLst/>
              <a:rect l="l" t="t" r="r" b="b"/>
              <a:pathLst>
                <a:path w="10" h="32" extrusionOk="0">
                  <a:moveTo>
                    <a:pt x="0" y="1"/>
                  </a:moveTo>
                  <a:cubicBezTo>
                    <a:pt x="3" y="10"/>
                    <a:pt x="6" y="21"/>
                    <a:pt x="10" y="32"/>
                  </a:cubicBezTo>
                  <a:cubicBezTo>
                    <a:pt x="6" y="21"/>
                    <a:pt x="4"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58"/>
            <p:cNvSpPr/>
            <p:nvPr/>
          </p:nvSpPr>
          <p:spPr>
            <a:xfrm>
              <a:off x="4846105" y="945470"/>
              <a:ext cx="272" cy="2406"/>
            </a:xfrm>
            <a:custGeom>
              <a:avLst/>
              <a:gdLst/>
              <a:ahLst/>
              <a:cxnLst/>
              <a:rect l="l" t="t" r="r" b="b"/>
              <a:pathLst>
                <a:path w="6" h="53" extrusionOk="0">
                  <a:moveTo>
                    <a:pt x="1" y="0"/>
                  </a:moveTo>
                  <a:cubicBezTo>
                    <a:pt x="4" y="17"/>
                    <a:pt x="6" y="35"/>
                    <a:pt x="6" y="52"/>
                  </a:cubicBezTo>
                  <a:cubicBezTo>
                    <a:pt x="6" y="33"/>
                    <a:pt x="5" y="16"/>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58"/>
            <p:cNvSpPr/>
            <p:nvPr/>
          </p:nvSpPr>
          <p:spPr>
            <a:xfrm>
              <a:off x="4756359" y="935211"/>
              <a:ext cx="42535" cy="32775"/>
            </a:xfrm>
            <a:custGeom>
              <a:avLst/>
              <a:gdLst/>
              <a:ahLst/>
              <a:cxnLst/>
              <a:rect l="l" t="t" r="r" b="b"/>
              <a:pathLst>
                <a:path w="937" h="722" extrusionOk="0">
                  <a:moveTo>
                    <a:pt x="0" y="1"/>
                  </a:moveTo>
                  <a:lnTo>
                    <a:pt x="0" y="721"/>
                  </a:lnTo>
                  <a:lnTo>
                    <a:pt x="937" y="721"/>
                  </a:lnTo>
                  <a:lnTo>
                    <a:pt x="93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58"/>
            <p:cNvSpPr/>
            <p:nvPr/>
          </p:nvSpPr>
          <p:spPr>
            <a:xfrm>
              <a:off x="4825722" y="935165"/>
              <a:ext cx="20791" cy="32821"/>
            </a:xfrm>
            <a:custGeom>
              <a:avLst/>
              <a:gdLst/>
              <a:ahLst/>
              <a:cxnLst/>
              <a:rect l="l" t="t" r="r" b="b"/>
              <a:pathLst>
                <a:path w="458" h="723" extrusionOk="0">
                  <a:moveTo>
                    <a:pt x="0" y="1"/>
                  </a:moveTo>
                  <a:lnTo>
                    <a:pt x="0" y="720"/>
                  </a:lnTo>
                  <a:lnTo>
                    <a:pt x="180" y="720"/>
                  </a:lnTo>
                  <a:lnTo>
                    <a:pt x="180" y="722"/>
                  </a:lnTo>
                  <a:cubicBezTo>
                    <a:pt x="265" y="722"/>
                    <a:pt x="341" y="682"/>
                    <a:pt x="392" y="621"/>
                  </a:cubicBezTo>
                  <a:cubicBezTo>
                    <a:pt x="395" y="617"/>
                    <a:pt x="399" y="612"/>
                    <a:pt x="401" y="608"/>
                  </a:cubicBezTo>
                  <a:cubicBezTo>
                    <a:pt x="406" y="601"/>
                    <a:pt x="412" y="594"/>
                    <a:pt x="417" y="585"/>
                  </a:cubicBezTo>
                  <a:cubicBezTo>
                    <a:pt x="421" y="579"/>
                    <a:pt x="425" y="570"/>
                    <a:pt x="429" y="564"/>
                  </a:cubicBezTo>
                  <a:cubicBezTo>
                    <a:pt x="433" y="558"/>
                    <a:pt x="436" y="550"/>
                    <a:pt x="438" y="543"/>
                  </a:cubicBezTo>
                  <a:cubicBezTo>
                    <a:pt x="442" y="533"/>
                    <a:pt x="444" y="523"/>
                    <a:pt x="448" y="512"/>
                  </a:cubicBezTo>
                  <a:cubicBezTo>
                    <a:pt x="449" y="507"/>
                    <a:pt x="452" y="501"/>
                    <a:pt x="452" y="495"/>
                  </a:cubicBezTo>
                  <a:cubicBezTo>
                    <a:pt x="454" y="477"/>
                    <a:pt x="457" y="460"/>
                    <a:pt x="457" y="444"/>
                  </a:cubicBezTo>
                  <a:lnTo>
                    <a:pt x="457" y="277"/>
                  </a:lnTo>
                  <a:cubicBezTo>
                    <a:pt x="457" y="260"/>
                    <a:pt x="454" y="243"/>
                    <a:pt x="452" y="226"/>
                  </a:cubicBezTo>
                  <a:cubicBezTo>
                    <a:pt x="450" y="219"/>
                    <a:pt x="449" y="215"/>
                    <a:pt x="448" y="208"/>
                  </a:cubicBezTo>
                  <a:cubicBezTo>
                    <a:pt x="444" y="198"/>
                    <a:pt x="442" y="189"/>
                    <a:pt x="438" y="179"/>
                  </a:cubicBezTo>
                  <a:cubicBezTo>
                    <a:pt x="436" y="172"/>
                    <a:pt x="433" y="164"/>
                    <a:pt x="429" y="158"/>
                  </a:cubicBezTo>
                  <a:cubicBezTo>
                    <a:pt x="425" y="149"/>
                    <a:pt x="421" y="143"/>
                    <a:pt x="417" y="137"/>
                  </a:cubicBezTo>
                  <a:cubicBezTo>
                    <a:pt x="412" y="128"/>
                    <a:pt x="407" y="121"/>
                    <a:pt x="402" y="114"/>
                  </a:cubicBezTo>
                  <a:cubicBezTo>
                    <a:pt x="400" y="110"/>
                    <a:pt x="396" y="106"/>
                    <a:pt x="392" y="101"/>
                  </a:cubicBezTo>
                  <a:cubicBezTo>
                    <a:pt x="341" y="40"/>
                    <a:pt x="265"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58"/>
            <p:cNvSpPr/>
            <p:nvPr/>
          </p:nvSpPr>
          <p:spPr>
            <a:xfrm>
              <a:off x="4734206" y="913421"/>
              <a:ext cx="12983" cy="76309"/>
            </a:xfrm>
            <a:custGeom>
              <a:avLst/>
              <a:gdLst/>
              <a:ahLst/>
              <a:cxnLst/>
              <a:rect l="l" t="t" r="r" b="b"/>
              <a:pathLst>
                <a:path w="286" h="1681" extrusionOk="0">
                  <a:moveTo>
                    <a:pt x="0" y="1"/>
                  </a:moveTo>
                  <a:lnTo>
                    <a:pt x="0" y="1681"/>
                  </a:lnTo>
                  <a:lnTo>
                    <a:pt x="286" y="1681"/>
                  </a:lnTo>
                  <a:lnTo>
                    <a:pt x="28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58"/>
            <p:cNvSpPr/>
            <p:nvPr/>
          </p:nvSpPr>
          <p:spPr>
            <a:xfrm>
              <a:off x="4747144" y="913421"/>
              <a:ext cx="9261" cy="76264"/>
            </a:xfrm>
            <a:custGeom>
              <a:avLst/>
              <a:gdLst/>
              <a:ahLst/>
              <a:cxnLst/>
              <a:rect l="l" t="t" r="r" b="b"/>
              <a:pathLst>
                <a:path w="204" h="1680" extrusionOk="0">
                  <a:moveTo>
                    <a:pt x="1" y="1"/>
                  </a:moveTo>
                  <a:lnTo>
                    <a:pt x="1" y="1680"/>
                  </a:lnTo>
                  <a:lnTo>
                    <a:pt x="203" y="1680"/>
                  </a:lnTo>
                  <a:lnTo>
                    <a:pt x="203" y="1201"/>
                  </a:lnTo>
                  <a:lnTo>
                    <a:pt x="203" y="481"/>
                  </a:lnTo>
                  <a:lnTo>
                    <a:pt x="20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58"/>
            <p:cNvSpPr/>
            <p:nvPr/>
          </p:nvSpPr>
          <p:spPr>
            <a:xfrm>
              <a:off x="4812285" y="868979"/>
              <a:ext cx="13437" cy="165102"/>
            </a:xfrm>
            <a:custGeom>
              <a:avLst/>
              <a:gdLst/>
              <a:ahLst/>
              <a:cxnLst/>
              <a:rect l="l" t="t" r="r" b="b"/>
              <a:pathLst>
                <a:path w="296" h="3637" extrusionOk="0">
                  <a:moveTo>
                    <a:pt x="0" y="0"/>
                  </a:moveTo>
                  <a:lnTo>
                    <a:pt x="0" y="3635"/>
                  </a:lnTo>
                  <a:lnTo>
                    <a:pt x="18" y="3635"/>
                  </a:lnTo>
                  <a:lnTo>
                    <a:pt x="18" y="3636"/>
                  </a:lnTo>
                  <a:cubicBezTo>
                    <a:pt x="171" y="3636"/>
                    <a:pt x="295" y="3511"/>
                    <a:pt x="295" y="3360"/>
                  </a:cubicBezTo>
                  <a:lnTo>
                    <a:pt x="295" y="2178"/>
                  </a:lnTo>
                  <a:lnTo>
                    <a:pt x="295" y="1459"/>
                  </a:lnTo>
                  <a:lnTo>
                    <a:pt x="295" y="278"/>
                  </a:lnTo>
                  <a:cubicBezTo>
                    <a:pt x="295" y="126"/>
                    <a:pt x="171" y="0"/>
                    <a:pt x="18"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58"/>
            <p:cNvSpPr/>
            <p:nvPr/>
          </p:nvSpPr>
          <p:spPr>
            <a:xfrm>
              <a:off x="4798849" y="869070"/>
              <a:ext cx="13482" cy="165011"/>
            </a:xfrm>
            <a:custGeom>
              <a:avLst/>
              <a:gdLst/>
              <a:ahLst/>
              <a:cxnLst/>
              <a:rect l="l" t="t" r="r" b="b"/>
              <a:pathLst>
                <a:path w="297" h="3635" extrusionOk="0">
                  <a:moveTo>
                    <a:pt x="277" y="0"/>
                  </a:moveTo>
                  <a:cubicBezTo>
                    <a:pt x="124" y="0"/>
                    <a:pt x="1" y="126"/>
                    <a:pt x="1" y="277"/>
                  </a:cubicBezTo>
                  <a:lnTo>
                    <a:pt x="1" y="1458"/>
                  </a:lnTo>
                  <a:lnTo>
                    <a:pt x="1" y="2178"/>
                  </a:lnTo>
                  <a:lnTo>
                    <a:pt x="1" y="3358"/>
                  </a:lnTo>
                  <a:cubicBezTo>
                    <a:pt x="1" y="3509"/>
                    <a:pt x="124" y="3634"/>
                    <a:pt x="277" y="3634"/>
                  </a:cubicBezTo>
                  <a:lnTo>
                    <a:pt x="296" y="3634"/>
                  </a:lnTo>
                  <a:lnTo>
                    <a:pt x="296" y="0"/>
                  </a:ln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58"/>
            <p:cNvSpPr/>
            <p:nvPr/>
          </p:nvSpPr>
          <p:spPr>
            <a:xfrm>
              <a:off x="4713279" y="891268"/>
              <a:ext cx="20972" cy="120615"/>
            </a:xfrm>
            <a:custGeom>
              <a:avLst/>
              <a:gdLst/>
              <a:ahLst/>
              <a:cxnLst/>
              <a:rect l="l" t="t" r="r" b="b"/>
              <a:pathLst>
                <a:path w="462" h="2657" extrusionOk="0">
                  <a:moveTo>
                    <a:pt x="0" y="1"/>
                  </a:moveTo>
                  <a:lnTo>
                    <a:pt x="0" y="2656"/>
                  </a:lnTo>
                  <a:lnTo>
                    <a:pt x="461" y="2656"/>
                  </a:lnTo>
                  <a:lnTo>
                    <a:pt x="461" y="2168"/>
                  </a:lnTo>
                  <a:lnTo>
                    <a:pt x="461" y="489"/>
                  </a:lnTo>
                  <a:lnTo>
                    <a:pt x="46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58"/>
            <p:cNvSpPr/>
            <p:nvPr/>
          </p:nvSpPr>
          <p:spPr>
            <a:xfrm>
              <a:off x="4583449" y="591661"/>
              <a:ext cx="118980" cy="167281"/>
            </a:xfrm>
            <a:custGeom>
              <a:avLst/>
              <a:gdLst/>
              <a:ahLst/>
              <a:cxnLst/>
              <a:rect l="l" t="t" r="r" b="b"/>
              <a:pathLst>
                <a:path w="2621" h="3685" extrusionOk="0">
                  <a:moveTo>
                    <a:pt x="726" y="0"/>
                  </a:moveTo>
                  <a:cubicBezTo>
                    <a:pt x="488" y="0"/>
                    <a:pt x="240" y="9"/>
                    <a:pt x="0" y="26"/>
                  </a:cubicBezTo>
                  <a:lnTo>
                    <a:pt x="0" y="3685"/>
                  </a:lnTo>
                  <a:lnTo>
                    <a:pt x="148" y="3685"/>
                  </a:lnTo>
                  <a:lnTo>
                    <a:pt x="148" y="3443"/>
                  </a:lnTo>
                  <a:lnTo>
                    <a:pt x="683" y="3443"/>
                  </a:lnTo>
                  <a:lnTo>
                    <a:pt x="683" y="3685"/>
                  </a:lnTo>
                  <a:lnTo>
                    <a:pt x="1218" y="3685"/>
                  </a:lnTo>
                  <a:lnTo>
                    <a:pt x="1218" y="3443"/>
                  </a:lnTo>
                  <a:lnTo>
                    <a:pt x="1753" y="3443"/>
                  </a:lnTo>
                  <a:lnTo>
                    <a:pt x="1753" y="3685"/>
                  </a:lnTo>
                  <a:lnTo>
                    <a:pt x="2289" y="3685"/>
                  </a:lnTo>
                  <a:lnTo>
                    <a:pt x="2289" y="3443"/>
                  </a:lnTo>
                  <a:lnTo>
                    <a:pt x="2621" y="3443"/>
                  </a:lnTo>
                  <a:lnTo>
                    <a:pt x="2621" y="176"/>
                  </a:lnTo>
                  <a:lnTo>
                    <a:pt x="2215" y="128"/>
                  </a:lnTo>
                  <a:lnTo>
                    <a:pt x="1469" y="38"/>
                  </a:lnTo>
                  <a:cubicBezTo>
                    <a:pt x="1256" y="12"/>
                    <a:pt x="998" y="0"/>
                    <a:pt x="72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58"/>
            <p:cNvSpPr/>
            <p:nvPr/>
          </p:nvSpPr>
          <p:spPr>
            <a:xfrm>
              <a:off x="4583359" y="827625"/>
              <a:ext cx="118980" cy="46757"/>
            </a:xfrm>
            <a:custGeom>
              <a:avLst/>
              <a:gdLst/>
              <a:ahLst/>
              <a:cxnLst/>
              <a:rect l="l" t="t" r="r" b="b"/>
              <a:pathLst>
                <a:path w="2621" h="1030" extrusionOk="0">
                  <a:moveTo>
                    <a:pt x="0" y="0"/>
                  </a:moveTo>
                  <a:lnTo>
                    <a:pt x="0" y="1015"/>
                  </a:lnTo>
                  <a:lnTo>
                    <a:pt x="2529" y="1015"/>
                  </a:lnTo>
                  <a:cubicBezTo>
                    <a:pt x="2561" y="1015"/>
                    <a:pt x="2591" y="1021"/>
                    <a:pt x="2621" y="1029"/>
                  </a:cubicBezTo>
                  <a:lnTo>
                    <a:pt x="2621" y="241"/>
                  </a:lnTo>
                  <a:lnTo>
                    <a:pt x="2289" y="241"/>
                  </a:lnTo>
                  <a:lnTo>
                    <a:pt x="2289" y="0"/>
                  </a:lnTo>
                  <a:lnTo>
                    <a:pt x="1754" y="0"/>
                  </a:lnTo>
                  <a:lnTo>
                    <a:pt x="1754" y="241"/>
                  </a:lnTo>
                  <a:lnTo>
                    <a:pt x="1218" y="241"/>
                  </a:lnTo>
                  <a:lnTo>
                    <a:pt x="1218" y="0"/>
                  </a:lnTo>
                  <a:lnTo>
                    <a:pt x="683" y="0"/>
                  </a:lnTo>
                  <a:lnTo>
                    <a:pt x="683" y="241"/>
                  </a:lnTo>
                  <a:lnTo>
                    <a:pt x="148" y="241"/>
                  </a:lnTo>
                  <a:lnTo>
                    <a:pt x="14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58"/>
            <p:cNvSpPr/>
            <p:nvPr/>
          </p:nvSpPr>
          <p:spPr>
            <a:xfrm>
              <a:off x="4583449" y="1028770"/>
              <a:ext cx="118980" cy="46757"/>
            </a:xfrm>
            <a:custGeom>
              <a:avLst/>
              <a:gdLst/>
              <a:ahLst/>
              <a:cxnLst/>
              <a:rect l="l" t="t" r="r" b="b"/>
              <a:pathLst>
                <a:path w="2621" h="1030" extrusionOk="0">
                  <a:moveTo>
                    <a:pt x="2621" y="0"/>
                  </a:moveTo>
                  <a:cubicBezTo>
                    <a:pt x="2591" y="10"/>
                    <a:pt x="2562" y="15"/>
                    <a:pt x="2528" y="15"/>
                  </a:cubicBezTo>
                  <a:lnTo>
                    <a:pt x="0" y="15"/>
                  </a:lnTo>
                  <a:lnTo>
                    <a:pt x="0" y="1030"/>
                  </a:lnTo>
                  <a:lnTo>
                    <a:pt x="148" y="1030"/>
                  </a:lnTo>
                  <a:lnTo>
                    <a:pt x="148" y="790"/>
                  </a:lnTo>
                  <a:lnTo>
                    <a:pt x="683" y="790"/>
                  </a:lnTo>
                  <a:lnTo>
                    <a:pt x="683" y="1030"/>
                  </a:lnTo>
                  <a:lnTo>
                    <a:pt x="1218" y="1030"/>
                  </a:lnTo>
                  <a:lnTo>
                    <a:pt x="1218" y="789"/>
                  </a:lnTo>
                  <a:lnTo>
                    <a:pt x="1753" y="789"/>
                  </a:lnTo>
                  <a:lnTo>
                    <a:pt x="1753" y="1030"/>
                  </a:lnTo>
                  <a:lnTo>
                    <a:pt x="2289" y="1030"/>
                  </a:lnTo>
                  <a:lnTo>
                    <a:pt x="2289" y="789"/>
                  </a:lnTo>
                  <a:lnTo>
                    <a:pt x="2621" y="789"/>
                  </a:lnTo>
                  <a:lnTo>
                    <a:pt x="26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58"/>
            <p:cNvSpPr/>
            <p:nvPr/>
          </p:nvSpPr>
          <p:spPr>
            <a:xfrm>
              <a:off x="4583449" y="1144164"/>
              <a:ext cx="118935" cy="270781"/>
            </a:xfrm>
            <a:custGeom>
              <a:avLst/>
              <a:gdLst/>
              <a:ahLst/>
              <a:cxnLst/>
              <a:rect l="l" t="t" r="r" b="b"/>
              <a:pathLst>
                <a:path w="2620" h="5965" extrusionOk="0">
                  <a:moveTo>
                    <a:pt x="0" y="1"/>
                  </a:moveTo>
                  <a:lnTo>
                    <a:pt x="0" y="5965"/>
                  </a:lnTo>
                  <a:lnTo>
                    <a:pt x="2620" y="5965"/>
                  </a:lnTo>
                  <a:lnTo>
                    <a:pt x="2620" y="241"/>
                  </a:lnTo>
                  <a:lnTo>
                    <a:pt x="2287" y="241"/>
                  </a:lnTo>
                  <a:lnTo>
                    <a:pt x="2287" y="1"/>
                  </a:lnTo>
                  <a:lnTo>
                    <a:pt x="1753" y="1"/>
                  </a:lnTo>
                  <a:lnTo>
                    <a:pt x="1753" y="241"/>
                  </a:lnTo>
                  <a:lnTo>
                    <a:pt x="1218" y="241"/>
                  </a:lnTo>
                  <a:lnTo>
                    <a:pt x="1218" y="1"/>
                  </a:lnTo>
                  <a:lnTo>
                    <a:pt x="683" y="1"/>
                  </a:lnTo>
                  <a:lnTo>
                    <a:pt x="683" y="241"/>
                  </a:lnTo>
                  <a:lnTo>
                    <a:pt x="148" y="241"/>
                  </a:lnTo>
                  <a:lnTo>
                    <a:pt x="14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58"/>
            <p:cNvSpPr/>
            <p:nvPr/>
          </p:nvSpPr>
          <p:spPr>
            <a:xfrm>
              <a:off x="4524163" y="79657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58"/>
            <p:cNvSpPr/>
            <p:nvPr/>
          </p:nvSpPr>
          <p:spPr>
            <a:xfrm>
              <a:off x="4524163" y="77269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58"/>
            <p:cNvSpPr/>
            <p:nvPr/>
          </p:nvSpPr>
          <p:spPr>
            <a:xfrm>
              <a:off x="4524163" y="78990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58"/>
            <p:cNvSpPr/>
            <p:nvPr/>
          </p:nvSpPr>
          <p:spPr>
            <a:xfrm>
              <a:off x="4274264" y="813688"/>
              <a:ext cx="454767" cy="275684"/>
            </a:xfrm>
            <a:custGeom>
              <a:avLst/>
              <a:gdLst/>
              <a:ahLst/>
              <a:cxnLst/>
              <a:rect l="l" t="t" r="r" b="b"/>
              <a:pathLst>
                <a:path w="10018" h="6073" extrusionOk="0">
                  <a:moveTo>
                    <a:pt x="5506" y="0"/>
                  </a:moveTo>
                  <a:lnTo>
                    <a:pt x="5506" y="30"/>
                  </a:lnTo>
                  <a:cubicBezTo>
                    <a:pt x="5506" y="183"/>
                    <a:pt x="5630" y="307"/>
                    <a:pt x="5783" y="307"/>
                  </a:cubicBezTo>
                  <a:lnTo>
                    <a:pt x="5890" y="307"/>
                  </a:lnTo>
                  <a:lnTo>
                    <a:pt x="5890" y="548"/>
                  </a:lnTo>
                  <a:lnTo>
                    <a:pt x="6092" y="548"/>
                  </a:lnTo>
                  <a:lnTo>
                    <a:pt x="6092" y="1336"/>
                  </a:lnTo>
                  <a:cubicBezTo>
                    <a:pt x="6078" y="1341"/>
                    <a:pt x="6064" y="1344"/>
                    <a:pt x="6050" y="1351"/>
                  </a:cubicBezTo>
                  <a:cubicBezTo>
                    <a:pt x="5934" y="1402"/>
                    <a:pt x="5853" y="1520"/>
                    <a:pt x="5853" y="1654"/>
                  </a:cubicBezTo>
                  <a:lnTo>
                    <a:pt x="5853" y="1723"/>
                  </a:lnTo>
                  <a:lnTo>
                    <a:pt x="5853" y="3814"/>
                  </a:lnTo>
                  <a:lnTo>
                    <a:pt x="464" y="3814"/>
                  </a:lnTo>
                  <a:lnTo>
                    <a:pt x="464" y="1723"/>
                  </a:lnTo>
                  <a:lnTo>
                    <a:pt x="464" y="1351"/>
                  </a:lnTo>
                  <a:lnTo>
                    <a:pt x="464" y="1051"/>
                  </a:lnTo>
                  <a:cubicBezTo>
                    <a:pt x="464" y="1036"/>
                    <a:pt x="463" y="1021"/>
                    <a:pt x="460" y="1008"/>
                  </a:cubicBezTo>
                  <a:cubicBezTo>
                    <a:pt x="458" y="1004"/>
                    <a:pt x="457" y="999"/>
                    <a:pt x="456" y="995"/>
                  </a:cubicBezTo>
                  <a:cubicBezTo>
                    <a:pt x="453" y="985"/>
                    <a:pt x="451" y="977"/>
                    <a:pt x="448" y="968"/>
                  </a:cubicBezTo>
                  <a:cubicBezTo>
                    <a:pt x="447" y="963"/>
                    <a:pt x="444" y="959"/>
                    <a:pt x="442" y="954"/>
                  </a:cubicBezTo>
                  <a:cubicBezTo>
                    <a:pt x="437" y="946"/>
                    <a:pt x="433" y="940"/>
                    <a:pt x="430" y="931"/>
                  </a:cubicBezTo>
                  <a:cubicBezTo>
                    <a:pt x="427" y="926"/>
                    <a:pt x="423" y="922"/>
                    <a:pt x="421" y="919"/>
                  </a:cubicBezTo>
                  <a:cubicBezTo>
                    <a:pt x="415" y="911"/>
                    <a:pt x="410" y="905"/>
                    <a:pt x="405" y="900"/>
                  </a:cubicBezTo>
                  <a:lnTo>
                    <a:pt x="393" y="888"/>
                  </a:lnTo>
                  <a:cubicBezTo>
                    <a:pt x="386" y="883"/>
                    <a:pt x="380" y="878"/>
                    <a:pt x="373" y="872"/>
                  </a:cubicBezTo>
                  <a:cubicBezTo>
                    <a:pt x="369" y="869"/>
                    <a:pt x="365" y="866"/>
                    <a:pt x="359" y="863"/>
                  </a:cubicBezTo>
                  <a:cubicBezTo>
                    <a:pt x="352" y="858"/>
                    <a:pt x="344" y="853"/>
                    <a:pt x="336" y="850"/>
                  </a:cubicBezTo>
                  <a:cubicBezTo>
                    <a:pt x="332" y="848"/>
                    <a:pt x="328" y="846"/>
                    <a:pt x="325" y="843"/>
                  </a:cubicBezTo>
                  <a:cubicBezTo>
                    <a:pt x="312" y="838"/>
                    <a:pt x="299" y="834"/>
                    <a:pt x="286" y="831"/>
                  </a:cubicBezTo>
                  <a:lnTo>
                    <a:pt x="283" y="831"/>
                  </a:lnTo>
                  <a:cubicBezTo>
                    <a:pt x="269" y="829"/>
                    <a:pt x="254" y="827"/>
                    <a:pt x="240" y="827"/>
                  </a:cubicBezTo>
                  <a:lnTo>
                    <a:pt x="1" y="827"/>
                  </a:lnTo>
                  <a:lnTo>
                    <a:pt x="1" y="1090"/>
                  </a:lnTo>
                  <a:lnTo>
                    <a:pt x="1" y="4970"/>
                  </a:lnTo>
                  <a:lnTo>
                    <a:pt x="1" y="5233"/>
                  </a:lnTo>
                  <a:lnTo>
                    <a:pt x="240" y="5233"/>
                  </a:lnTo>
                  <a:cubicBezTo>
                    <a:pt x="256" y="5233"/>
                    <a:pt x="270" y="5230"/>
                    <a:pt x="283" y="5228"/>
                  </a:cubicBezTo>
                  <a:lnTo>
                    <a:pt x="283" y="5229"/>
                  </a:lnTo>
                  <a:cubicBezTo>
                    <a:pt x="291" y="5228"/>
                    <a:pt x="298" y="5225"/>
                    <a:pt x="305" y="5222"/>
                  </a:cubicBezTo>
                  <a:cubicBezTo>
                    <a:pt x="310" y="5221"/>
                    <a:pt x="316" y="5219"/>
                    <a:pt x="321" y="5217"/>
                  </a:cubicBezTo>
                  <a:cubicBezTo>
                    <a:pt x="328" y="5214"/>
                    <a:pt x="335" y="5211"/>
                    <a:pt x="341" y="5207"/>
                  </a:cubicBezTo>
                  <a:cubicBezTo>
                    <a:pt x="347" y="5203"/>
                    <a:pt x="352" y="5201"/>
                    <a:pt x="357" y="5197"/>
                  </a:cubicBezTo>
                  <a:cubicBezTo>
                    <a:pt x="364" y="5193"/>
                    <a:pt x="369" y="5190"/>
                    <a:pt x="374" y="5184"/>
                  </a:cubicBezTo>
                  <a:cubicBezTo>
                    <a:pt x="379" y="5180"/>
                    <a:pt x="385" y="5176"/>
                    <a:pt x="389" y="5172"/>
                  </a:cubicBezTo>
                  <a:cubicBezTo>
                    <a:pt x="394" y="5169"/>
                    <a:pt x="398" y="5163"/>
                    <a:pt x="404" y="5158"/>
                  </a:cubicBezTo>
                  <a:cubicBezTo>
                    <a:pt x="409" y="5153"/>
                    <a:pt x="412" y="5148"/>
                    <a:pt x="416" y="5142"/>
                  </a:cubicBezTo>
                  <a:cubicBezTo>
                    <a:pt x="421" y="5137"/>
                    <a:pt x="425" y="5132"/>
                    <a:pt x="427" y="5126"/>
                  </a:cubicBezTo>
                  <a:cubicBezTo>
                    <a:pt x="431" y="5119"/>
                    <a:pt x="435" y="5113"/>
                    <a:pt x="437" y="5106"/>
                  </a:cubicBezTo>
                  <a:lnTo>
                    <a:pt x="446" y="5091"/>
                  </a:lnTo>
                  <a:cubicBezTo>
                    <a:pt x="448" y="5082"/>
                    <a:pt x="450" y="5074"/>
                    <a:pt x="453" y="5065"/>
                  </a:cubicBezTo>
                  <a:cubicBezTo>
                    <a:pt x="454" y="5060"/>
                    <a:pt x="456" y="5056"/>
                    <a:pt x="457" y="5051"/>
                  </a:cubicBezTo>
                  <a:cubicBezTo>
                    <a:pt x="460" y="5038"/>
                    <a:pt x="461" y="5023"/>
                    <a:pt x="461" y="5008"/>
                  </a:cubicBezTo>
                  <a:lnTo>
                    <a:pt x="461" y="4708"/>
                  </a:lnTo>
                  <a:lnTo>
                    <a:pt x="6018" y="4708"/>
                  </a:lnTo>
                  <a:cubicBezTo>
                    <a:pt x="6041" y="4722"/>
                    <a:pt x="6065" y="4731"/>
                    <a:pt x="6090" y="4738"/>
                  </a:cubicBezTo>
                  <a:lnTo>
                    <a:pt x="6090" y="5528"/>
                  </a:lnTo>
                  <a:lnTo>
                    <a:pt x="5886" y="5528"/>
                  </a:lnTo>
                  <a:lnTo>
                    <a:pt x="5886" y="5768"/>
                  </a:lnTo>
                  <a:lnTo>
                    <a:pt x="5780" y="5768"/>
                  </a:lnTo>
                  <a:cubicBezTo>
                    <a:pt x="5627" y="5768"/>
                    <a:pt x="5504" y="5892"/>
                    <a:pt x="5504" y="6045"/>
                  </a:cubicBezTo>
                  <a:lnTo>
                    <a:pt x="5504" y="6072"/>
                  </a:lnTo>
                  <a:lnTo>
                    <a:pt x="10014" y="6072"/>
                  </a:lnTo>
                  <a:lnTo>
                    <a:pt x="10014" y="6045"/>
                  </a:lnTo>
                  <a:cubicBezTo>
                    <a:pt x="10014" y="5893"/>
                    <a:pt x="9891" y="5768"/>
                    <a:pt x="9738" y="5768"/>
                  </a:cubicBezTo>
                  <a:lnTo>
                    <a:pt x="9630" y="5768"/>
                  </a:lnTo>
                  <a:lnTo>
                    <a:pt x="9630" y="5527"/>
                  </a:lnTo>
                  <a:lnTo>
                    <a:pt x="9098" y="5527"/>
                  </a:lnTo>
                  <a:lnTo>
                    <a:pt x="9098" y="5768"/>
                  </a:lnTo>
                  <a:lnTo>
                    <a:pt x="8563" y="5768"/>
                  </a:lnTo>
                  <a:lnTo>
                    <a:pt x="8563" y="5527"/>
                  </a:lnTo>
                  <a:lnTo>
                    <a:pt x="8027" y="5527"/>
                  </a:lnTo>
                  <a:lnTo>
                    <a:pt x="8027" y="5768"/>
                  </a:lnTo>
                  <a:lnTo>
                    <a:pt x="7492" y="5768"/>
                  </a:lnTo>
                  <a:lnTo>
                    <a:pt x="7492" y="5528"/>
                  </a:lnTo>
                  <a:lnTo>
                    <a:pt x="6957" y="5528"/>
                  </a:lnTo>
                  <a:lnTo>
                    <a:pt x="6957" y="5768"/>
                  </a:lnTo>
                  <a:lnTo>
                    <a:pt x="6809" y="5768"/>
                  </a:lnTo>
                  <a:lnTo>
                    <a:pt x="6809" y="4753"/>
                  </a:lnTo>
                  <a:lnTo>
                    <a:pt x="9338" y="4753"/>
                  </a:lnTo>
                  <a:cubicBezTo>
                    <a:pt x="9370" y="4753"/>
                    <a:pt x="9400" y="4747"/>
                    <a:pt x="9430" y="4738"/>
                  </a:cubicBezTo>
                  <a:cubicBezTo>
                    <a:pt x="9569" y="4697"/>
                    <a:pt x="9670" y="4571"/>
                    <a:pt x="9670" y="4421"/>
                  </a:cubicBezTo>
                  <a:lnTo>
                    <a:pt x="9670" y="4365"/>
                  </a:lnTo>
                  <a:lnTo>
                    <a:pt x="9670" y="1708"/>
                  </a:lnTo>
                  <a:lnTo>
                    <a:pt x="9670" y="1653"/>
                  </a:lnTo>
                  <a:cubicBezTo>
                    <a:pt x="9670" y="1502"/>
                    <a:pt x="9569" y="1375"/>
                    <a:pt x="9430" y="1335"/>
                  </a:cubicBezTo>
                  <a:cubicBezTo>
                    <a:pt x="9401" y="1326"/>
                    <a:pt x="9371" y="1321"/>
                    <a:pt x="9338" y="1321"/>
                  </a:cubicBezTo>
                  <a:lnTo>
                    <a:pt x="6809" y="1321"/>
                  </a:lnTo>
                  <a:lnTo>
                    <a:pt x="6809" y="305"/>
                  </a:lnTo>
                  <a:lnTo>
                    <a:pt x="6957" y="305"/>
                  </a:lnTo>
                  <a:lnTo>
                    <a:pt x="6957" y="546"/>
                  </a:lnTo>
                  <a:lnTo>
                    <a:pt x="7492" y="546"/>
                  </a:lnTo>
                  <a:lnTo>
                    <a:pt x="7492" y="305"/>
                  </a:lnTo>
                  <a:lnTo>
                    <a:pt x="8027" y="305"/>
                  </a:lnTo>
                  <a:lnTo>
                    <a:pt x="8027" y="546"/>
                  </a:lnTo>
                  <a:lnTo>
                    <a:pt x="8563" y="546"/>
                  </a:lnTo>
                  <a:lnTo>
                    <a:pt x="8563" y="305"/>
                  </a:lnTo>
                  <a:lnTo>
                    <a:pt x="9098" y="305"/>
                  </a:lnTo>
                  <a:lnTo>
                    <a:pt x="9098" y="546"/>
                  </a:lnTo>
                  <a:lnTo>
                    <a:pt x="9633" y="546"/>
                  </a:lnTo>
                  <a:lnTo>
                    <a:pt x="9633" y="305"/>
                  </a:lnTo>
                  <a:lnTo>
                    <a:pt x="9740" y="305"/>
                  </a:lnTo>
                  <a:cubicBezTo>
                    <a:pt x="9892" y="305"/>
                    <a:pt x="10017" y="182"/>
                    <a:pt x="10017" y="29"/>
                  </a:cubicBezTo>
                  <a:lnTo>
                    <a:pt x="1001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58"/>
            <p:cNvSpPr/>
            <p:nvPr/>
          </p:nvSpPr>
          <p:spPr>
            <a:xfrm>
              <a:off x="4524163" y="108932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58"/>
            <p:cNvSpPr/>
            <p:nvPr/>
          </p:nvSpPr>
          <p:spPr>
            <a:xfrm>
              <a:off x="4524163" y="111320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58"/>
            <p:cNvSpPr/>
            <p:nvPr/>
          </p:nvSpPr>
          <p:spPr>
            <a:xfrm>
              <a:off x="4524163" y="110653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58"/>
            <p:cNvSpPr/>
            <p:nvPr/>
          </p:nvSpPr>
          <p:spPr>
            <a:xfrm>
              <a:off x="4524163" y="1130455"/>
              <a:ext cx="204958" cy="284581"/>
            </a:xfrm>
            <a:custGeom>
              <a:avLst/>
              <a:gdLst/>
              <a:ahLst/>
              <a:cxnLst/>
              <a:rect l="l" t="t" r="r" b="b"/>
              <a:pathLst>
                <a:path w="4515" h="6269" extrusionOk="0">
                  <a:moveTo>
                    <a:pt x="4" y="0"/>
                  </a:moveTo>
                  <a:lnTo>
                    <a:pt x="4" y="27"/>
                  </a:lnTo>
                  <a:lnTo>
                    <a:pt x="1" y="27"/>
                  </a:lnTo>
                  <a:cubicBezTo>
                    <a:pt x="1" y="180"/>
                    <a:pt x="125" y="303"/>
                    <a:pt x="278" y="303"/>
                  </a:cubicBezTo>
                  <a:lnTo>
                    <a:pt x="385" y="303"/>
                  </a:lnTo>
                  <a:lnTo>
                    <a:pt x="385" y="544"/>
                  </a:lnTo>
                  <a:lnTo>
                    <a:pt x="587" y="544"/>
                  </a:lnTo>
                  <a:lnTo>
                    <a:pt x="587" y="6269"/>
                  </a:lnTo>
                  <a:lnTo>
                    <a:pt x="1307" y="6269"/>
                  </a:lnTo>
                  <a:lnTo>
                    <a:pt x="1307" y="305"/>
                  </a:lnTo>
                  <a:lnTo>
                    <a:pt x="1455" y="305"/>
                  </a:lnTo>
                  <a:lnTo>
                    <a:pt x="1455" y="546"/>
                  </a:lnTo>
                  <a:lnTo>
                    <a:pt x="1991" y="546"/>
                  </a:lnTo>
                  <a:lnTo>
                    <a:pt x="1991" y="305"/>
                  </a:lnTo>
                  <a:lnTo>
                    <a:pt x="2525" y="305"/>
                  </a:lnTo>
                  <a:lnTo>
                    <a:pt x="2525" y="546"/>
                  </a:lnTo>
                  <a:lnTo>
                    <a:pt x="3061" y="546"/>
                  </a:lnTo>
                  <a:lnTo>
                    <a:pt x="3061" y="305"/>
                  </a:lnTo>
                  <a:lnTo>
                    <a:pt x="3596" y="305"/>
                  </a:lnTo>
                  <a:lnTo>
                    <a:pt x="3596" y="546"/>
                  </a:lnTo>
                  <a:lnTo>
                    <a:pt x="4131" y="546"/>
                  </a:lnTo>
                  <a:lnTo>
                    <a:pt x="4131" y="305"/>
                  </a:lnTo>
                  <a:lnTo>
                    <a:pt x="4238" y="305"/>
                  </a:lnTo>
                  <a:cubicBezTo>
                    <a:pt x="4390" y="305"/>
                    <a:pt x="4514" y="181"/>
                    <a:pt x="4514" y="28"/>
                  </a:cubicBezTo>
                  <a:lnTo>
                    <a:pt x="451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58"/>
            <p:cNvSpPr/>
            <p:nvPr/>
          </p:nvSpPr>
          <p:spPr>
            <a:xfrm>
              <a:off x="4517218" y="315569"/>
              <a:ext cx="100822" cy="113034"/>
            </a:xfrm>
            <a:custGeom>
              <a:avLst/>
              <a:gdLst/>
              <a:ahLst/>
              <a:cxnLst/>
              <a:rect l="l" t="t" r="r" b="b"/>
              <a:pathLst>
                <a:path w="2221" h="2490" extrusionOk="0">
                  <a:moveTo>
                    <a:pt x="2105" y="0"/>
                  </a:moveTo>
                  <a:cubicBezTo>
                    <a:pt x="2096" y="14"/>
                    <a:pt x="2086" y="27"/>
                    <a:pt x="2073" y="39"/>
                  </a:cubicBezTo>
                  <a:lnTo>
                    <a:pt x="40" y="2073"/>
                  </a:lnTo>
                  <a:cubicBezTo>
                    <a:pt x="27" y="2085"/>
                    <a:pt x="14" y="2096"/>
                    <a:pt x="1" y="2104"/>
                  </a:cubicBezTo>
                  <a:lnTo>
                    <a:pt x="386" y="2489"/>
                  </a:lnTo>
                  <a:lnTo>
                    <a:pt x="2221" y="714"/>
                  </a:lnTo>
                  <a:lnTo>
                    <a:pt x="2221" y="116"/>
                  </a:ln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58"/>
            <p:cNvSpPr/>
            <p:nvPr/>
          </p:nvSpPr>
          <p:spPr>
            <a:xfrm>
              <a:off x="4382122" y="180428"/>
              <a:ext cx="125653" cy="125744"/>
            </a:xfrm>
            <a:custGeom>
              <a:avLst/>
              <a:gdLst/>
              <a:ahLst/>
              <a:cxnLst/>
              <a:rect l="l" t="t" r="r" b="b"/>
              <a:pathLst>
                <a:path w="2768" h="2770" extrusionOk="0">
                  <a:moveTo>
                    <a:pt x="2104" y="0"/>
                  </a:moveTo>
                  <a:cubicBezTo>
                    <a:pt x="2094" y="13"/>
                    <a:pt x="2084" y="27"/>
                    <a:pt x="2072" y="38"/>
                  </a:cubicBezTo>
                  <a:lnTo>
                    <a:pt x="39" y="2074"/>
                  </a:lnTo>
                  <a:cubicBezTo>
                    <a:pt x="27" y="2085"/>
                    <a:pt x="13" y="2096"/>
                    <a:pt x="1" y="2105"/>
                  </a:cubicBezTo>
                  <a:lnTo>
                    <a:pt x="406" y="2510"/>
                  </a:lnTo>
                  <a:cubicBezTo>
                    <a:pt x="349" y="2595"/>
                    <a:pt x="350" y="2704"/>
                    <a:pt x="417" y="2770"/>
                  </a:cubicBezTo>
                  <a:lnTo>
                    <a:pt x="1216" y="1971"/>
                  </a:lnTo>
                  <a:cubicBezTo>
                    <a:pt x="1165" y="1921"/>
                    <a:pt x="1129" y="1864"/>
                    <a:pt x="1103" y="1804"/>
                  </a:cubicBezTo>
                  <a:cubicBezTo>
                    <a:pt x="1018" y="1609"/>
                    <a:pt x="1055" y="1375"/>
                    <a:pt x="1215" y="1215"/>
                  </a:cubicBezTo>
                  <a:cubicBezTo>
                    <a:pt x="1318" y="1111"/>
                    <a:pt x="1454" y="1060"/>
                    <a:pt x="1590" y="1060"/>
                  </a:cubicBezTo>
                  <a:cubicBezTo>
                    <a:pt x="1662" y="1060"/>
                    <a:pt x="1735" y="1074"/>
                    <a:pt x="1803" y="1103"/>
                  </a:cubicBezTo>
                  <a:cubicBezTo>
                    <a:pt x="1863" y="1130"/>
                    <a:pt x="1920" y="1166"/>
                    <a:pt x="1969" y="1215"/>
                  </a:cubicBezTo>
                  <a:lnTo>
                    <a:pt x="2768" y="417"/>
                  </a:lnTo>
                  <a:cubicBezTo>
                    <a:pt x="2733" y="382"/>
                    <a:pt x="2687" y="365"/>
                    <a:pt x="2638" y="365"/>
                  </a:cubicBezTo>
                  <a:cubicBezTo>
                    <a:pt x="2594" y="365"/>
                    <a:pt x="2548" y="379"/>
                    <a:pt x="2507"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58"/>
            <p:cNvSpPr/>
            <p:nvPr/>
          </p:nvSpPr>
          <p:spPr>
            <a:xfrm>
              <a:off x="4412719" y="211115"/>
              <a:ext cx="199556" cy="199511"/>
            </a:xfrm>
            <a:custGeom>
              <a:avLst/>
              <a:gdLst/>
              <a:ahLst/>
              <a:cxnLst/>
              <a:rect l="l" t="t" r="r" b="b"/>
              <a:pathLst>
                <a:path w="4396" h="4395" extrusionOk="0">
                  <a:moveTo>
                    <a:pt x="2105" y="0"/>
                  </a:moveTo>
                  <a:cubicBezTo>
                    <a:pt x="2095" y="14"/>
                    <a:pt x="2084" y="27"/>
                    <a:pt x="2073" y="38"/>
                  </a:cubicBezTo>
                  <a:lnTo>
                    <a:pt x="1405" y="706"/>
                  </a:lnTo>
                  <a:cubicBezTo>
                    <a:pt x="1490" y="901"/>
                    <a:pt x="1453" y="1134"/>
                    <a:pt x="1294" y="1293"/>
                  </a:cubicBezTo>
                  <a:cubicBezTo>
                    <a:pt x="1190" y="1398"/>
                    <a:pt x="1054" y="1449"/>
                    <a:pt x="918" y="1449"/>
                  </a:cubicBezTo>
                  <a:cubicBezTo>
                    <a:pt x="845" y="1449"/>
                    <a:pt x="773" y="1435"/>
                    <a:pt x="705" y="1406"/>
                  </a:cubicBezTo>
                  <a:lnTo>
                    <a:pt x="39" y="2073"/>
                  </a:lnTo>
                  <a:cubicBezTo>
                    <a:pt x="27" y="2084"/>
                    <a:pt x="13" y="2095"/>
                    <a:pt x="1" y="2104"/>
                  </a:cubicBezTo>
                  <a:lnTo>
                    <a:pt x="2032" y="4135"/>
                  </a:lnTo>
                  <a:cubicBezTo>
                    <a:pt x="1975" y="4220"/>
                    <a:pt x="1978" y="4329"/>
                    <a:pt x="2043" y="4395"/>
                  </a:cubicBezTo>
                  <a:lnTo>
                    <a:pt x="4395" y="2044"/>
                  </a:lnTo>
                  <a:cubicBezTo>
                    <a:pt x="4361" y="2008"/>
                    <a:pt x="4314" y="1991"/>
                    <a:pt x="4265" y="1991"/>
                  </a:cubicBezTo>
                  <a:cubicBezTo>
                    <a:pt x="4222" y="1991"/>
                    <a:pt x="4176" y="2005"/>
                    <a:pt x="4137" y="2031"/>
                  </a:cubicBez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58"/>
            <p:cNvSpPr/>
            <p:nvPr/>
          </p:nvSpPr>
          <p:spPr>
            <a:xfrm>
              <a:off x="4351435" y="149786"/>
              <a:ext cx="125744" cy="125699"/>
            </a:xfrm>
            <a:custGeom>
              <a:avLst/>
              <a:gdLst/>
              <a:ahLst/>
              <a:cxnLst/>
              <a:rect l="l" t="t" r="r" b="b"/>
              <a:pathLst>
                <a:path w="2770" h="2769" extrusionOk="0">
                  <a:moveTo>
                    <a:pt x="2104" y="0"/>
                  </a:moveTo>
                  <a:cubicBezTo>
                    <a:pt x="2095" y="13"/>
                    <a:pt x="2085" y="27"/>
                    <a:pt x="2072" y="38"/>
                  </a:cubicBezTo>
                  <a:lnTo>
                    <a:pt x="39" y="2073"/>
                  </a:lnTo>
                  <a:cubicBezTo>
                    <a:pt x="27" y="2084"/>
                    <a:pt x="13" y="2095"/>
                    <a:pt x="1" y="2104"/>
                  </a:cubicBezTo>
                  <a:lnTo>
                    <a:pt x="405" y="2509"/>
                  </a:lnTo>
                  <a:cubicBezTo>
                    <a:pt x="349" y="2594"/>
                    <a:pt x="350" y="2702"/>
                    <a:pt x="417" y="2769"/>
                  </a:cubicBezTo>
                  <a:lnTo>
                    <a:pt x="2769" y="417"/>
                  </a:lnTo>
                  <a:cubicBezTo>
                    <a:pt x="2734" y="382"/>
                    <a:pt x="2688" y="365"/>
                    <a:pt x="2639" y="365"/>
                  </a:cubicBezTo>
                  <a:cubicBezTo>
                    <a:pt x="2595" y="365"/>
                    <a:pt x="2550" y="379"/>
                    <a:pt x="2509"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58"/>
            <p:cNvSpPr/>
            <p:nvPr/>
          </p:nvSpPr>
          <p:spPr>
            <a:xfrm>
              <a:off x="4326559" y="124955"/>
              <a:ext cx="119979" cy="119934"/>
            </a:xfrm>
            <a:custGeom>
              <a:avLst/>
              <a:gdLst/>
              <a:ahLst/>
              <a:cxnLst/>
              <a:rect l="l" t="t" r="r" b="b"/>
              <a:pathLst>
                <a:path w="2643" h="2642" extrusionOk="0">
                  <a:moveTo>
                    <a:pt x="2104" y="0"/>
                  </a:moveTo>
                  <a:lnTo>
                    <a:pt x="0" y="2104"/>
                  </a:lnTo>
                  <a:lnTo>
                    <a:pt x="278" y="2382"/>
                  </a:lnTo>
                  <a:cubicBezTo>
                    <a:pt x="222" y="2467"/>
                    <a:pt x="224" y="2575"/>
                    <a:pt x="290" y="2642"/>
                  </a:cubicBezTo>
                  <a:lnTo>
                    <a:pt x="2642" y="290"/>
                  </a:lnTo>
                  <a:cubicBezTo>
                    <a:pt x="2607" y="255"/>
                    <a:pt x="2561" y="237"/>
                    <a:pt x="2512" y="237"/>
                  </a:cubicBezTo>
                  <a:cubicBezTo>
                    <a:pt x="2468" y="237"/>
                    <a:pt x="2423" y="251"/>
                    <a:pt x="2382" y="278"/>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58"/>
            <p:cNvSpPr/>
            <p:nvPr/>
          </p:nvSpPr>
          <p:spPr>
            <a:xfrm>
              <a:off x="4505461" y="303766"/>
              <a:ext cx="109901" cy="109175"/>
            </a:xfrm>
            <a:custGeom>
              <a:avLst/>
              <a:gdLst/>
              <a:ahLst/>
              <a:cxnLst/>
              <a:rect l="l" t="t" r="r" b="b"/>
              <a:pathLst>
                <a:path w="2421" h="2405" extrusionOk="0">
                  <a:moveTo>
                    <a:pt x="2352" y="1"/>
                  </a:moveTo>
                  <a:lnTo>
                    <a:pt x="0" y="2353"/>
                  </a:lnTo>
                  <a:cubicBezTo>
                    <a:pt x="36" y="2388"/>
                    <a:pt x="82" y="2405"/>
                    <a:pt x="131" y="2405"/>
                  </a:cubicBezTo>
                  <a:cubicBezTo>
                    <a:pt x="175" y="2405"/>
                    <a:pt x="220" y="2392"/>
                    <a:pt x="260" y="2365"/>
                  </a:cubicBezTo>
                  <a:cubicBezTo>
                    <a:pt x="273" y="2356"/>
                    <a:pt x="286" y="2345"/>
                    <a:pt x="299" y="2334"/>
                  </a:cubicBezTo>
                  <a:lnTo>
                    <a:pt x="2332" y="299"/>
                  </a:lnTo>
                  <a:cubicBezTo>
                    <a:pt x="2344" y="288"/>
                    <a:pt x="2355" y="274"/>
                    <a:pt x="2364" y="261"/>
                  </a:cubicBezTo>
                  <a:cubicBezTo>
                    <a:pt x="2421" y="177"/>
                    <a:pt x="2418" y="67"/>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58"/>
            <p:cNvSpPr/>
            <p:nvPr/>
          </p:nvSpPr>
          <p:spPr>
            <a:xfrm>
              <a:off x="4401007" y="199312"/>
              <a:ext cx="109901" cy="109130"/>
            </a:xfrm>
            <a:custGeom>
              <a:avLst/>
              <a:gdLst/>
              <a:ahLst/>
              <a:cxnLst/>
              <a:rect l="l" t="t" r="r" b="b"/>
              <a:pathLst>
                <a:path w="2421" h="2404" extrusionOk="0">
                  <a:moveTo>
                    <a:pt x="1175" y="845"/>
                  </a:moveTo>
                  <a:cubicBezTo>
                    <a:pt x="1260" y="845"/>
                    <a:pt x="1345" y="877"/>
                    <a:pt x="1410" y="942"/>
                  </a:cubicBezTo>
                  <a:cubicBezTo>
                    <a:pt x="1539" y="1071"/>
                    <a:pt x="1539" y="1282"/>
                    <a:pt x="1410" y="1412"/>
                  </a:cubicBezTo>
                  <a:cubicBezTo>
                    <a:pt x="1345" y="1477"/>
                    <a:pt x="1260" y="1509"/>
                    <a:pt x="1175" y="1509"/>
                  </a:cubicBezTo>
                  <a:cubicBezTo>
                    <a:pt x="1090" y="1509"/>
                    <a:pt x="1006" y="1477"/>
                    <a:pt x="941" y="1412"/>
                  </a:cubicBezTo>
                  <a:cubicBezTo>
                    <a:pt x="810" y="1282"/>
                    <a:pt x="810" y="1071"/>
                    <a:pt x="941" y="942"/>
                  </a:cubicBezTo>
                  <a:cubicBezTo>
                    <a:pt x="1005" y="877"/>
                    <a:pt x="1090" y="845"/>
                    <a:pt x="1175" y="845"/>
                  </a:cubicBezTo>
                  <a:close/>
                  <a:moveTo>
                    <a:pt x="2352" y="1"/>
                  </a:moveTo>
                  <a:lnTo>
                    <a:pt x="1553" y="799"/>
                  </a:lnTo>
                  <a:cubicBezTo>
                    <a:pt x="1504" y="751"/>
                    <a:pt x="1447" y="714"/>
                    <a:pt x="1387" y="687"/>
                  </a:cubicBezTo>
                  <a:cubicBezTo>
                    <a:pt x="1319" y="658"/>
                    <a:pt x="1247" y="643"/>
                    <a:pt x="1174" y="643"/>
                  </a:cubicBezTo>
                  <a:cubicBezTo>
                    <a:pt x="1038" y="643"/>
                    <a:pt x="903" y="695"/>
                    <a:pt x="799" y="799"/>
                  </a:cubicBezTo>
                  <a:cubicBezTo>
                    <a:pt x="639" y="959"/>
                    <a:pt x="603" y="1193"/>
                    <a:pt x="687" y="1388"/>
                  </a:cubicBezTo>
                  <a:cubicBezTo>
                    <a:pt x="713" y="1448"/>
                    <a:pt x="749" y="1505"/>
                    <a:pt x="799" y="1553"/>
                  </a:cubicBezTo>
                  <a:lnTo>
                    <a:pt x="0" y="2353"/>
                  </a:lnTo>
                  <a:cubicBezTo>
                    <a:pt x="35" y="2387"/>
                    <a:pt x="81" y="2404"/>
                    <a:pt x="130" y="2404"/>
                  </a:cubicBezTo>
                  <a:cubicBezTo>
                    <a:pt x="173" y="2404"/>
                    <a:pt x="219" y="2390"/>
                    <a:pt x="260" y="2363"/>
                  </a:cubicBezTo>
                  <a:cubicBezTo>
                    <a:pt x="272" y="2354"/>
                    <a:pt x="286" y="2343"/>
                    <a:pt x="298" y="2331"/>
                  </a:cubicBezTo>
                  <a:lnTo>
                    <a:pt x="965" y="1666"/>
                  </a:lnTo>
                  <a:cubicBezTo>
                    <a:pt x="1033" y="1695"/>
                    <a:pt x="1105" y="1710"/>
                    <a:pt x="1177" y="1710"/>
                  </a:cubicBezTo>
                  <a:cubicBezTo>
                    <a:pt x="1313" y="1710"/>
                    <a:pt x="1449" y="1658"/>
                    <a:pt x="1553" y="1553"/>
                  </a:cubicBezTo>
                  <a:cubicBezTo>
                    <a:pt x="1712" y="1394"/>
                    <a:pt x="1749" y="1161"/>
                    <a:pt x="1664" y="966"/>
                  </a:cubicBezTo>
                  <a:lnTo>
                    <a:pt x="2332" y="298"/>
                  </a:lnTo>
                  <a:cubicBezTo>
                    <a:pt x="2344" y="287"/>
                    <a:pt x="2354" y="274"/>
                    <a:pt x="2364" y="260"/>
                  </a:cubicBezTo>
                  <a:cubicBezTo>
                    <a:pt x="2421" y="176"/>
                    <a:pt x="2418"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58"/>
            <p:cNvSpPr/>
            <p:nvPr/>
          </p:nvSpPr>
          <p:spPr>
            <a:xfrm>
              <a:off x="4370365" y="168671"/>
              <a:ext cx="109856" cy="109175"/>
            </a:xfrm>
            <a:custGeom>
              <a:avLst/>
              <a:gdLst/>
              <a:ahLst/>
              <a:cxnLst/>
              <a:rect l="l" t="t" r="r" b="b"/>
              <a:pathLst>
                <a:path w="2420" h="2405" extrusionOk="0">
                  <a:moveTo>
                    <a:pt x="2352" y="1"/>
                  </a:moveTo>
                  <a:lnTo>
                    <a:pt x="0" y="2353"/>
                  </a:lnTo>
                  <a:cubicBezTo>
                    <a:pt x="35" y="2387"/>
                    <a:pt x="82" y="2404"/>
                    <a:pt x="131" y="2404"/>
                  </a:cubicBezTo>
                  <a:cubicBezTo>
                    <a:pt x="174" y="2404"/>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58"/>
            <p:cNvSpPr/>
            <p:nvPr/>
          </p:nvSpPr>
          <p:spPr>
            <a:xfrm>
              <a:off x="4339724" y="138029"/>
              <a:ext cx="109856" cy="109175"/>
            </a:xfrm>
            <a:custGeom>
              <a:avLst/>
              <a:gdLst/>
              <a:ahLst/>
              <a:cxnLst/>
              <a:rect l="l" t="t" r="r" b="b"/>
              <a:pathLst>
                <a:path w="2420" h="2405" extrusionOk="0">
                  <a:moveTo>
                    <a:pt x="2352" y="1"/>
                  </a:moveTo>
                  <a:lnTo>
                    <a:pt x="0" y="2353"/>
                  </a:lnTo>
                  <a:cubicBezTo>
                    <a:pt x="35" y="2387"/>
                    <a:pt x="82" y="2405"/>
                    <a:pt x="131" y="2405"/>
                  </a:cubicBezTo>
                  <a:cubicBezTo>
                    <a:pt x="175" y="2405"/>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58"/>
            <p:cNvSpPr/>
            <p:nvPr/>
          </p:nvSpPr>
          <p:spPr>
            <a:xfrm>
              <a:off x="4437868" y="237580"/>
              <a:ext cx="33002" cy="30233"/>
            </a:xfrm>
            <a:custGeom>
              <a:avLst/>
              <a:gdLst/>
              <a:ahLst/>
              <a:cxnLst/>
              <a:rect l="l" t="t" r="r" b="b"/>
              <a:pathLst>
                <a:path w="727" h="666" extrusionOk="0">
                  <a:moveTo>
                    <a:pt x="363" y="1"/>
                  </a:moveTo>
                  <a:cubicBezTo>
                    <a:pt x="278" y="1"/>
                    <a:pt x="194" y="33"/>
                    <a:pt x="129" y="97"/>
                  </a:cubicBezTo>
                  <a:cubicBezTo>
                    <a:pt x="0" y="227"/>
                    <a:pt x="0" y="438"/>
                    <a:pt x="129" y="568"/>
                  </a:cubicBezTo>
                  <a:cubicBezTo>
                    <a:pt x="194" y="633"/>
                    <a:pt x="279" y="665"/>
                    <a:pt x="364" y="665"/>
                  </a:cubicBezTo>
                  <a:cubicBezTo>
                    <a:pt x="449" y="665"/>
                    <a:pt x="534" y="633"/>
                    <a:pt x="598" y="568"/>
                  </a:cubicBezTo>
                  <a:cubicBezTo>
                    <a:pt x="727" y="438"/>
                    <a:pt x="727" y="228"/>
                    <a:pt x="598" y="97"/>
                  </a:cubicBezTo>
                  <a:cubicBezTo>
                    <a:pt x="533" y="33"/>
                    <a:pt x="448" y="1"/>
                    <a:pt x="3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58"/>
            <p:cNvSpPr/>
            <p:nvPr/>
          </p:nvSpPr>
          <p:spPr>
            <a:xfrm>
              <a:off x="4311034" y="109385"/>
              <a:ext cx="120705" cy="120660"/>
            </a:xfrm>
            <a:custGeom>
              <a:avLst/>
              <a:gdLst/>
              <a:ahLst/>
              <a:cxnLst/>
              <a:rect l="l" t="t" r="r" b="b"/>
              <a:pathLst>
                <a:path w="2659" h="2658" extrusionOk="0">
                  <a:moveTo>
                    <a:pt x="2391" y="0"/>
                  </a:moveTo>
                  <a:lnTo>
                    <a:pt x="1" y="2392"/>
                  </a:lnTo>
                  <a:cubicBezTo>
                    <a:pt x="2" y="2476"/>
                    <a:pt x="33" y="2561"/>
                    <a:pt x="98" y="2625"/>
                  </a:cubicBezTo>
                  <a:lnTo>
                    <a:pt x="131" y="2658"/>
                  </a:lnTo>
                  <a:lnTo>
                    <a:pt x="343" y="2446"/>
                  </a:lnTo>
                  <a:lnTo>
                    <a:pt x="2447" y="342"/>
                  </a:lnTo>
                  <a:lnTo>
                    <a:pt x="2658" y="131"/>
                  </a:lnTo>
                  <a:lnTo>
                    <a:pt x="2626" y="98"/>
                  </a:lnTo>
                  <a:cubicBezTo>
                    <a:pt x="2560" y="33"/>
                    <a:pt x="2476" y="1"/>
                    <a:pt x="23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58"/>
            <p:cNvSpPr/>
            <p:nvPr/>
          </p:nvSpPr>
          <p:spPr>
            <a:xfrm>
              <a:off x="4413763" y="109339"/>
              <a:ext cx="5856" cy="1089"/>
            </a:xfrm>
            <a:custGeom>
              <a:avLst/>
              <a:gdLst/>
              <a:ahLst/>
              <a:cxnLst/>
              <a:rect l="l" t="t" r="r" b="b"/>
              <a:pathLst>
                <a:path w="129" h="24" extrusionOk="0">
                  <a:moveTo>
                    <a:pt x="1" y="23"/>
                  </a:moveTo>
                  <a:cubicBezTo>
                    <a:pt x="42" y="8"/>
                    <a:pt x="85" y="0"/>
                    <a:pt x="128" y="0"/>
                  </a:cubicBezTo>
                  <a:cubicBezTo>
                    <a:pt x="85" y="0"/>
                    <a:pt x="42" y="8"/>
                    <a:pt x="1" y="23"/>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58"/>
            <p:cNvSpPr/>
            <p:nvPr/>
          </p:nvSpPr>
          <p:spPr>
            <a:xfrm>
              <a:off x="4310989" y="212204"/>
              <a:ext cx="1089" cy="5811"/>
            </a:xfrm>
            <a:custGeom>
              <a:avLst/>
              <a:gdLst/>
              <a:ahLst/>
              <a:cxnLst/>
              <a:rect l="l" t="t" r="r" b="b"/>
              <a:pathLst>
                <a:path w="24" h="128" extrusionOk="0">
                  <a:moveTo>
                    <a:pt x="24" y="1"/>
                  </a:moveTo>
                  <a:cubicBezTo>
                    <a:pt x="8" y="41"/>
                    <a:pt x="1" y="83"/>
                    <a:pt x="2" y="127"/>
                  </a:cubicBezTo>
                  <a:cubicBezTo>
                    <a:pt x="2" y="83"/>
                    <a:pt x="8" y="41"/>
                    <a:pt x="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58"/>
            <p:cNvSpPr/>
            <p:nvPr/>
          </p:nvSpPr>
          <p:spPr>
            <a:xfrm>
              <a:off x="4312623" y="209844"/>
              <a:ext cx="636" cy="999"/>
            </a:xfrm>
            <a:custGeom>
              <a:avLst/>
              <a:gdLst/>
              <a:ahLst/>
              <a:cxnLst/>
              <a:rect l="l" t="t" r="r" b="b"/>
              <a:pathLst>
                <a:path w="14" h="22" extrusionOk="0">
                  <a:moveTo>
                    <a:pt x="13" y="1"/>
                  </a:moveTo>
                  <a:cubicBezTo>
                    <a:pt x="9" y="7"/>
                    <a:pt x="5" y="14"/>
                    <a:pt x="1" y="22"/>
                  </a:cubicBezTo>
                  <a:cubicBezTo>
                    <a:pt x="5" y="14"/>
                    <a:pt x="10" y="7"/>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58"/>
            <p:cNvSpPr/>
            <p:nvPr/>
          </p:nvSpPr>
          <p:spPr>
            <a:xfrm>
              <a:off x="4411266" y="111064"/>
              <a:ext cx="1180" cy="681"/>
            </a:xfrm>
            <a:custGeom>
              <a:avLst/>
              <a:gdLst/>
              <a:ahLst/>
              <a:cxnLst/>
              <a:rect l="l" t="t" r="r" b="b"/>
              <a:pathLst>
                <a:path w="26" h="15" extrusionOk="0">
                  <a:moveTo>
                    <a:pt x="25" y="0"/>
                  </a:moveTo>
                  <a:cubicBezTo>
                    <a:pt x="18" y="4"/>
                    <a:pt x="8" y="10"/>
                    <a:pt x="1" y="15"/>
                  </a:cubicBezTo>
                  <a:cubicBezTo>
                    <a:pt x="8" y="10"/>
                    <a:pt x="17" y="5"/>
                    <a:pt x="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58"/>
            <p:cNvSpPr/>
            <p:nvPr/>
          </p:nvSpPr>
          <p:spPr>
            <a:xfrm>
              <a:off x="4310989" y="109385"/>
              <a:ext cx="108630" cy="108494"/>
            </a:xfrm>
            <a:custGeom>
              <a:avLst/>
              <a:gdLst/>
              <a:ahLst/>
              <a:cxnLst/>
              <a:rect l="l" t="t" r="r" b="b"/>
              <a:pathLst>
                <a:path w="2393" h="2390" extrusionOk="0">
                  <a:moveTo>
                    <a:pt x="2392" y="0"/>
                  </a:moveTo>
                  <a:cubicBezTo>
                    <a:pt x="2349" y="0"/>
                    <a:pt x="2306" y="7"/>
                    <a:pt x="2265" y="25"/>
                  </a:cubicBezTo>
                  <a:lnTo>
                    <a:pt x="2264" y="25"/>
                  </a:lnTo>
                  <a:cubicBezTo>
                    <a:pt x="2254" y="28"/>
                    <a:pt x="2244" y="32"/>
                    <a:pt x="2234" y="37"/>
                  </a:cubicBezTo>
                  <a:cubicBezTo>
                    <a:pt x="2227" y="41"/>
                    <a:pt x="2217" y="47"/>
                    <a:pt x="2209" y="52"/>
                  </a:cubicBezTo>
                  <a:cubicBezTo>
                    <a:pt x="2207" y="53"/>
                    <a:pt x="2206" y="54"/>
                    <a:pt x="2203" y="56"/>
                  </a:cubicBezTo>
                  <a:cubicBezTo>
                    <a:pt x="2185" y="68"/>
                    <a:pt x="2166" y="83"/>
                    <a:pt x="2149" y="99"/>
                  </a:cubicBezTo>
                  <a:lnTo>
                    <a:pt x="99" y="2150"/>
                  </a:lnTo>
                  <a:cubicBezTo>
                    <a:pt x="82" y="2166"/>
                    <a:pt x="67" y="2183"/>
                    <a:pt x="56" y="2202"/>
                  </a:cubicBezTo>
                  <a:cubicBezTo>
                    <a:pt x="53" y="2205"/>
                    <a:pt x="51" y="2209"/>
                    <a:pt x="50" y="2213"/>
                  </a:cubicBezTo>
                  <a:cubicBezTo>
                    <a:pt x="46" y="2219"/>
                    <a:pt x="43" y="2227"/>
                    <a:pt x="39" y="2234"/>
                  </a:cubicBezTo>
                  <a:cubicBezTo>
                    <a:pt x="33" y="2242"/>
                    <a:pt x="29" y="2252"/>
                    <a:pt x="25" y="2261"/>
                  </a:cubicBezTo>
                  <a:cubicBezTo>
                    <a:pt x="25" y="2262"/>
                    <a:pt x="25" y="2262"/>
                    <a:pt x="24" y="2263"/>
                  </a:cubicBezTo>
                  <a:cubicBezTo>
                    <a:pt x="8" y="2305"/>
                    <a:pt x="1" y="2348"/>
                    <a:pt x="2" y="2390"/>
                  </a:cubicBezTo>
                  <a:lnTo>
                    <a:pt x="239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58"/>
            <p:cNvSpPr/>
            <p:nvPr/>
          </p:nvSpPr>
          <p:spPr>
            <a:xfrm>
              <a:off x="4767208" y="-40509"/>
              <a:ext cx="47302" cy="34001"/>
            </a:xfrm>
            <a:custGeom>
              <a:avLst/>
              <a:gdLst/>
              <a:ahLst/>
              <a:cxnLst/>
              <a:rect l="l" t="t" r="r" b="b"/>
              <a:pathLst>
                <a:path w="1042" h="749" extrusionOk="0">
                  <a:moveTo>
                    <a:pt x="1" y="0"/>
                  </a:moveTo>
                  <a:lnTo>
                    <a:pt x="1" y="748"/>
                  </a:lnTo>
                  <a:lnTo>
                    <a:pt x="1042" y="748"/>
                  </a:lnTo>
                  <a:lnTo>
                    <a:pt x="104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58"/>
            <p:cNvSpPr/>
            <p:nvPr/>
          </p:nvSpPr>
          <p:spPr>
            <a:xfrm>
              <a:off x="4767163" y="-48363"/>
              <a:ext cx="47347" cy="7899"/>
            </a:xfrm>
            <a:custGeom>
              <a:avLst/>
              <a:gdLst/>
              <a:ahLst/>
              <a:cxnLst/>
              <a:rect l="l" t="t" r="r" b="b"/>
              <a:pathLst>
                <a:path w="1043" h="174" extrusionOk="0">
                  <a:moveTo>
                    <a:pt x="42" y="0"/>
                  </a:moveTo>
                  <a:cubicBezTo>
                    <a:pt x="16" y="44"/>
                    <a:pt x="1" y="93"/>
                    <a:pt x="1" y="146"/>
                  </a:cubicBezTo>
                  <a:lnTo>
                    <a:pt x="1" y="173"/>
                  </a:lnTo>
                  <a:lnTo>
                    <a:pt x="1043" y="173"/>
                  </a:lnTo>
                  <a:lnTo>
                    <a:pt x="1043" y="146"/>
                  </a:lnTo>
                  <a:lnTo>
                    <a:pt x="1042" y="146"/>
                  </a:lnTo>
                  <a:cubicBezTo>
                    <a:pt x="1042" y="93"/>
                    <a:pt x="1026" y="44"/>
                    <a:pt x="100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58"/>
            <p:cNvSpPr/>
            <p:nvPr/>
          </p:nvSpPr>
          <p:spPr>
            <a:xfrm>
              <a:off x="4761216"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58"/>
            <p:cNvSpPr/>
            <p:nvPr/>
          </p:nvSpPr>
          <p:spPr>
            <a:xfrm>
              <a:off x="4813466" y="-2196"/>
              <a:ext cx="6991" cy="34546"/>
            </a:xfrm>
            <a:custGeom>
              <a:avLst/>
              <a:gdLst/>
              <a:ahLst/>
              <a:cxnLst/>
              <a:rect l="l" t="t" r="r" b="b"/>
              <a:pathLst>
                <a:path w="154" h="761" extrusionOk="0">
                  <a:moveTo>
                    <a:pt x="50" y="0"/>
                  </a:moveTo>
                  <a:cubicBezTo>
                    <a:pt x="29" y="173"/>
                    <a:pt x="3" y="447"/>
                    <a:pt x="0" y="760"/>
                  </a:cubicBezTo>
                  <a:lnTo>
                    <a:pt x="153" y="760"/>
                  </a:lnTo>
                  <a:cubicBezTo>
                    <a:pt x="152" y="446"/>
                    <a:pt x="126"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58"/>
            <p:cNvSpPr/>
            <p:nvPr/>
          </p:nvSpPr>
          <p:spPr>
            <a:xfrm>
              <a:off x="4787409" y="-2196"/>
              <a:ext cx="6945" cy="34546"/>
            </a:xfrm>
            <a:custGeom>
              <a:avLst/>
              <a:gdLst/>
              <a:ahLst/>
              <a:cxnLst/>
              <a:rect l="l" t="t" r="r" b="b"/>
              <a:pathLst>
                <a:path w="153" h="761" extrusionOk="0">
                  <a:moveTo>
                    <a:pt x="49" y="0"/>
                  </a:moveTo>
                  <a:cubicBezTo>
                    <a:pt x="28" y="173"/>
                    <a:pt x="2" y="447"/>
                    <a:pt x="1" y="760"/>
                  </a:cubicBezTo>
                  <a:lnTo>
                    <a:pt x="153" y="760"/>
                  </a:lnTo>
                  <a:cubicBezTo>
                    <a:pt x="152" y="447"/>
                    <a:pt x="123" y="173"/>
                    <a:pt x="10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58"/>
            <p:cNvSpPr/>
            <p:nvPr/>
          </p:nvSpPr>
          <p:spPr>
            <a:xfrm>
              <a:off x="4800392" y="-2196"/>
              <a:ext cx="6991" cy="34546"/>
            </a:xfrm>
            <a:custGeom>
              <a:avLst/>
              <a:gdLst/>
              <a:ahLst/>
              <a:cxnLst/>
              <a:rect l="l" t="t" r="r" b="b"/>
              <a:pathLst>
                <a:path w="154" h="761" extrusionOk="0">
                  <a:moveTo>
                    <a:pt x="51" y="0"/>
                  </a:moveTo>
                  <a:cubicBezTo>
                    <a:pt x="30" y="173"/>
                    <a:pt x="4" y="447"/>
                    <a:pt x="1" y="760"/>
                  </a:cubicBezTo>
                  <a:lnTo>
                    <a:pt x="153" y="760"/>
                  </a:lnTo>
                  <a:cubicBezTo>
                    <a:pt x="152" y="447"/>
                    <a:pt x="126" y="173"/>
                    <a:pt x="1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58"/>
            <p:cNvSpPr/>
            <p:nvPr/>
          </p:nvSpPr>
          <p:spPr>
            <a:xfrm>
              <a:off x="4774290"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58"/>
            <p:cNvSpPr/>
            <p:nvPr/>
          </p:nvSpPr>
          <p:spPr>
            <a:xfrm>
              <a:off x="4755360" y="-6645"/>
              <a:ext cx="70952" cy="197877"/>
            </a:xfrm>
            <a:custGeom>
              <a:avLst/>
              <a:gdLst/>
              <a:ahLst/>
              <a:cxnLst/>
              <a:rect l="l" t="t" r="r" b="b"/>
              <a:pathLst>
                <a:path w="1563" h="4359" extrusionOk="0">
                  <a:moveTo>
                    <a:pt x="232" y="98"/>
                  </a:moveTo>
                  <a:cubicBezTo>
                    <a:pt x="254" y="271"/>
                    <a:pt x="281" y="545"/>
                    <a:pt x="282" y="858"/>
                  </a:cubicBezTo>
                  <a:lnTo>
                    <a:pt x="130" y="858"/>
                  </a:lnTo>
                  <a:cubicBezTo>
                    <a:pt x="132" y="544"/>
                    <a:pt x="158" y="271"/>
                    <a:pt x="179" y="98"/>
                  </a:cubicBezTo>
                  <a:close/>
                  <a:moveTo>
                    <a:pt x="520" y="98"/>
                  </a:moveTo>
                  <a:cubicBezTo>
                    <a:pt x="542" y="271"/>
                    <a:pt x="569" y="545"/>
                    <a:pt x="570" y="858"/>
                  </a:cubicBezTo>
                  <a:lnTo>
                    <a:pt x="417" y="858"/>
                  </a:lnTo>
                  <a:cubicBezTo>
                    <a:pt x="420" y="545"/>
                    <a:pt x="446" y="271"/>
                    <a:pt x="467" y="98"/>
                  </a:cubicBezTo>
                  <a:close/>
                  <a:moveTo>
                    <a:pt x="807" y="98"/>
                  </a:moveTo>
                  <a:cubicBezTo>
                    <a:pt x="829" y="271"/>
                    <a:pt x="855" y="545"/>
                    <a:pt x="857" y="858"/>
                  </a:cubicBezTo>
                  <a:lnTo>
                    <a:pt x="706" y="858"/>
                  </a:lnTo>
                  <a:cubicBezTo>
                    <a:pt x="707" y="545"/>
                    <a:pt x="733" y="271"/>
                    <a:pt x="754" y="98"/>
                  </a:cubicBezTo>
                  <a:close/>
                  <a:moveTo>
                    <a:pt x="1096" y="98"/>
                  </a:moveTo>
                  <a:cubicBezTo>
                    <a:pt x="1118" y="271"/>
                    <a:pt x="1144" y="545"/>
                    <a:pt x="1145" y="858"/>
                  </a:cubicBezTo>
                  <a:lnTo>
                    <a:pt x="993" y="858"/>
                  </a:lnTo>
                  <a:cubicBezTo>
                    <a:pt x="996" y="545"/>
                    <a:pt x="1022" y="271"/>
                    <a:pt x="1043" y="98"/>
                  </a:cubicBezTo>
                  <a:close/>
                  <a:moveTo>
                    <a:pt x="571" y="997"/>
                  </a:moveTo>
                  <a:cubicBezTo>
                    <a:pt x="568" y="2156"/>
                    <a:pt x="541" y="3167"/>
                    <a:pt x="521" y="3806"/>
                  </a:cubicBezTo>
                  <a:lnTo>
                    <a:pt x="468" y="3806"/>
                  </a:lnTo>
                  <a:cubicBezTo>
                    <a:pt x="446" y="3167"/>
                    <a:pt x="421" y="2156"/>
                    <a:pt x="418" y="997"/>
                  </a:cubicBezTo>
                  <a:close/>
                  <a:moveTo>
                    <a:pt x="858" y="997"/>
                  </a:moveTo>
                  <a:cubicBezTo>
                    <a:pt x="855" y="2156"/>
                    <a:pt x="829" y="3167"/>
                    <a:pt x="808" y="3806"/>
                  </a:cubicBezTo>
                  <a:lnTo>
                    <a:pt x="755" y="3806"/>
                  </a:lnTo>
                  <a:cubicBezTo>
                    <a:pt x="734" y="3167"/>
                    <a:pt x="707" y="2156"/>
                    <a:pt x="706" y="997"/>
                  </a:cubicBezTo>
                  <a:close/>
                  <a:moveTo>
                    <a:pt x="1145" y="997"/>
                  </a:moveTo>
                  <a:cubicBezTo>
                    <a:pt x="1144" y="2156"/>
                    <a:pt x="1117" y="3167"/>
                    <a:pt x="1096" y="3806"/>
                  </a:cubicBezTo>
                  <a:lnTo>
                    <a:pt x="1043" y="3806"/>
                  </a:lnTo>
                  <a:cubicBezTo>
                    <a:pt x="1021" y="3167"/>
                    <a:pt x="995" y="2156"/>
                    <a:pt x="993" y="997"/>
                  </a:cubicBezTo>
                  <a:close/>
                  <a:moveTo>
                    <a:pt x="1" y="0"/>
                  </a:moveTo>
                  <a:lnTo>
                    <a:pt x="1" y="858"/>
                  </a:lnTo>
                  <a:lnTo>
                    <a:pt x="129" y="858"/>
                  </a:lnTo>
                  <a:lnTo>
                    <a:pt x="129" y="997"/>
                  </a:lnTo>
                  <a:lnTo>
                    <a:pt x="282" y="997"/>
                  </a:lnTo>
                  <a:cubicBezTo>
                    <a:pt x="280" y="2156"/>
                    <a:pt x="253" y="3167"/>
                    <a:pt x="232" y="3806"/>
                  </a:cubicBezTo>
                  <a:lnTo>
                    <a:pt x="178" y="3806"/>
                  </a:lnTo>
                  <a:cubicBezTo>
                    <a:pt x="157" y="3167"/>
                    <a:pt x="131" y="2156"/>
                    <a:pt x="128" y="997"/>
                  </a:cubicBezTo>
                  <a:lnTo>
                    <a:pt x="0" y="997"/>
                  </a:lnTo>
                  <a:lnTo>
                    <a:pt x="0" y="4359"/>
                  </a:lnTo>
                  <a:lnTo>
                    <a:pt x="1561" y="4359"/>
                  </a:lnTo>
                  <a:lnTo>
                    <a:pt x="1561" y="997"/>
                  </a:lnTo>
                  <a:lnTo>
                    <a:pt x="1434" y="997"/>
                  </a:lnTo>
                  <a:cubicBezTo>
                    <a:pt x="1431" y="2156"/>
                    <a:pt x="1405" y="3167"/>
                    <a:pt x="1385" y="3806"/>
                  </a:cubicBezTo>
                  <a:lnTo>
                    <a:pt x="1332" y="3806"/>
                  </a:lnTo>
                  <a:cubicBezTo>
                    <a:pt x="1309" y="3167"/>
                    <a:pt x="1283" y="2156"/>
                    <a:pt x="1282" y="997"/>
                  </a:cubicBezTo>
                  <a:lnTo>
                    <a:pt x="1434" y="997"/>
                  </a:lnTo>
                  <a:lnTo>
                    <a:pt x="1434" y="858"/>
                  </a:lnTo>
                  <a:lnTo>
                    <a:pt x="1282" y="858"/>
                  </a:lnTo>
                  <a:cubicBezTo>
                    <a:pt x="1285" y="544"/>
                    <a:pt x="1311" y="271"/>
                    <a:pt x="1332" y="98"/>
                  </a:cubicBezTo>
                  <a:lnTo>
                    <a:pt x="1385" y="98"/>
                  </a:lnTo>
                  <a:cubicBezTo>
                    <a:pt x="1407" y="271"/>
                    <a:pt x="1433" y="545"/>
                    <a:pt x="1434" y="858"/>
                  </a:cubicBezTo>
                  <a:lnTo>
                    <a:pt x="1562" y="858"/>
                  </a:lnTo>
                  <a:lnTo>
                    <a:pt x="1562"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58"/>
            <p:cNvSpPr/>
            <p:nvPr/>
          </p:nvSpPr>
          <p:spPr>
            <a:xfrm>
              <a:off x="4813466" y="38569"/>
              <a:ext cx="6991" cy="127560"/>
            </a:xfrm>
            <a:custGeom>
              <a:avLst/>
              <a:gdLst/>
              <a:ahLst/>
              <a:cxnLst/>
              <a:rect l="l" t="t" r="r" b="b"/>
              <a:pathLst>
                <a:path w="154" h="2810" extrusionOk="0">
                  <a:moveTo>
                    <a:pt x="0" y="1"/>
                  </a:moveTo>
                  <a:cubicBezTo>
                    <a:pt x="3" y="1160"/>
                    <a:pt x="29"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58"/>
            <p:cNvSpPr/>
            <p:nvPr/>
          </p:nvSpPr>
          <p:spPr>
            <a:xfrm>
              <a:off x="4761216" y="38569"/>
              <a:ext cx="6991" cy="127560"/>
            </a:xfrm>
            <a:custGeom>
              <a:avLst/>
              <a:gdLst/>
              <a:ahLst/>
              <a:cxnLst/>
              <a:rect l="l" t="t" r="r" b="b"/>
              <a:pathLst>
                <a:path w="154" h="2810" extrusionOk="0">
                  <a:moveTo>
                    <a:pt x="1" y="1"/>
                  </a:moveTo>
                  <a:cubicBezTo>
                    <a:pt x="3" y="1160"/>
                    <a:pt x="28" y="2171"/>
                    <a:pt x="50" y="2810"/>
                  </a:cubicBezTo>
                  <a:lnTo>
                    <a:pt x="103" y="2810"/>
                  </a:lnTo>
                  <a:cubicBezTo>
                    <a:pt x="124" y="2171"/>
                    <a:pt x="151"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58"/>
            <p:cNvSpPr/>
            <p:nvPr/>
          </p:nvSpPr>
          <p:spPr>
            <a:xfrm>
              <a:off x="4787364" y="38569"/>
              <a:ext cx="6945" cy="127560"/>
            </a:xfrm>
            <a:custGeom>
              <a:avLst/>
              <a:gdLst/>
              <a:ahLst/>
              <a:cxnLst/>
              <a:rect l="l" t="t" r="r" b="b"/>
              <a:pathLst>
                <a:path w="153" h="2810" extrusionOk="0">
                  <a:moveTo>
                    <a:pt x="1" y="1"/>
                  </a:moveTo>
                  <a:cubicBezTo>
                    <a:pt x="2" y="1160"/>
                    <a:pt x="28"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58"/>
            <p:cNvSpPr/>
            <p:nvPr/>
          </p:nvSpPr>
          <p:spPr>
            <a:xfrm>
              <a:off x="4774244" y="38569"/>
              <a:ext cx="6991" cy="127560"/>
            </a:xfrm>
            <a:custGeom>
              <a:avLst/>
              <a:gdLst/>
              <a:ahLst/>
              <a:cxnLst/>
              <a:rect l="l" t="t" r="r" b="b"/>
              <a:pathLst>
                <a:path w="154" h="2810" extrusionOk="0">
                  <a:moveTo>
                    <a:pt x="1" y="1"/>
                  </a:moveTo>
                  <a:cubicBezTo>
                    <a:pt x="4" y="1160"/>
                    <a:pt x="30" y="2171"/>
                    <a:pt x="51" y="2810"/>
                  </a:cubicBezTo>
                  <a:lnTo>
                    <a:pt x="104" y="2810"/>
                  </a:lnTo>
                  <a:cubicBezTo>
                    <a:pt x="125" y="2171"/>
                    <a:pt x="152"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58"/>
            <p:cNvSpPr/>
            <p:nvPr/>
          </p:nvSpPr>
          <p:spPr>
            <a:xfrm>
              <a:off x="4800392" y="38569"/>
              <a:ext cx="6991" cy="127560"/>
            </a:xfrm>
            <a:custGeom>
              <a:avLst/>
              <a:gdLst/>
              <a:ahLst/>
              <a:cxnLst/>
              <a:rect l="l" t="t" r="r" b="b"/>
              <a:pathLst>
                <a:path w="154" h="2810" extrusionOk="0">
                  <a:moveTo>
                    <a:pt x="1" y="1"/>
                  </a:moveTo>
                  <a:cubicBezTo>
                    <a:pt x="3" y="1160"/>
                    <a:pt x="29" y="2171"/>
                    <a:pt x="51" y="2810"/>
                  </a:cubicBezTo>
                  <a:lnTo>
                    <a:pt x="104" y="2810"/>
                  </a:lnTo>
                  <a:cubicBezTo>
                    <a:pt x="125" y="2171"/>
                    <a:pt x="151"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58"/>
            <p:cNvSpPr/>
            <p:nvPr/>
          </p:nvSpPr>
          <p:spPr>
            <a:xfrm>
              <a:off x="4412219" y="182335"/>
              <a:ext cx="771443" cy="590407"/>
            </a:xfrm>
            <a:custGeom>
              <a:avLst/>
              <a:gdLst/>
              <a:ahLst/>
              <a:cxnLst/>
              <a:rect l="l" t="t" r="r" b="b"/>
              <a:pathLst>
                <a:path w="16994" h="13006" extrusionOk="0">
                  <a:moveTo>
                    <a:pt x="9410" y="782"/>
                  </a:moveTo>
                  <a:cubicBezTo>
                    <a:pt x="9589" y="782"/>
                    <a:pt x="9736" y="927"/>
                    <a:pt x="9736" y="1108"/>
                  </a:cubicBezTo>
                  <a:cubicBezTo>
                    <a:pt x="9736" y="1287"/>
                    <a:pt x="9589" y="1434"/>
                    <a:pt x="9410" y="1434"/>
                  </a:cubicBezTo>
                  <a:cubicBezTo>
                    <a:pt x="9231" y="1434"/>
                    <a:pt x="9084" y="1287"/>
                    <a:pt x="9084" y="1108"/>
                  </a:cubicBezTo>
                  <a:cubicBezTo>
                    <a:pt x="9084" y="929"/>
                    <a:pt x="9230" y="782"/>
                    <a:pt x="9410" y="782"/>
                  </a:cubicBezTo>
                  <a:close/>
                  <a:moveTo>
                    <a:pt x="16043" y="5318"/>
                  </a:moveTo>
                  <a:cubicBezTo>
                    <a:pt x="16491" y="5318"/>
                    <a:pt x="16854" y="5681"/>
                    <a:pt x="16854" y="6129"/>
                  </a:cubicBezTo>
                  <a:cubicBezTo>
                    <a:pt x="16854" y="6577"/>
                    <a:pt x="16491" y="6940"/>
                    <a:pt x="16043" y="6940"/>
                  </a:cubicBezTo>
                  <a:cubicBezTo>
                    <a:pt x="15595" y="6940"/>
                    <a:pt x="15232" y="6577"/>
                    <a:pt x="15232" y="6129"/>
                  </a:cubicBezTo>
                  <a:cubicBezTo>
                    <a:pt x="15232" y="5680"/>
                    <a:pt x="15595" y="5318"/>
                    <a:pt x="16043" y="5318"/>
                  </a:cubicBezTo>
                  <a:close/>
                  <a:moveTo>
                    <a:pt x="1370" y="7393"/>
                  </a:moveTo>
                  <a:cubicBezTo>
                    <a:pt x="1816" y="7393"/>
                    <a:pt x="2177" y="7754"/>
                    <a:pt x="2177" y="8200"/>
                  </a:cubicBezTo>
                  <a:cubicBezTo>
                    <a:pt x="2177" y="8645"/>
                    <a:pt x="1816" y="9007"/>
                    <a:pt x="1370" y="9007"/>
                  </a:cubicBezTo>
                  <a:cubicBezTo>
                    <a:pt x="925" y="9007"/>
                    <a:pt x="563" y="8645"/>
                    <a:pt x="563" y="8200"/>
                  </a:cubicBezTo>
                  <a:cubicBezTo>
                    <a:pt x="563" y="7754"/>
                    <a:pt x="925" y="7393"/>
                    <a:pt x="1370" y="7393"/>
                  </a:cubicBezTo>
                  <a:close/>
                  <a:moveTo>
                    <a:pt x="7258" y="0"/>
                  </a:moveTo>
                  <a:cubicBezTo>
                    <a:pt x="7164" y="0"/>
                    <a:pt x="7086" y="88"/>
                    <a:pt x="7086" y="196"/>
                  </a:cubicBezTo>
                  <a:lnTo>
                    <a:pt x="7086" y="506"/>
                  </a:lnTo>
                  <a:lnTo>
                    <a:pt x="7086" y="2364"/>
                  </a:lnTo>
                  <a:lnTo>
                    <a:pt x="4533" y="2364"/>
                  </a:lnTo>
                  <a:lnTo>
                    <a:pt x="4533" y="3051"/>
                  </a:lnTo>
                  <a:lnTo>
                    <a:pt x="4533" y="3649"/>
                  </a:lnTo>
                  <a:lnTo>
                    <a:pt x="2698" y="5424"/>
                  </a:lnTo>
                  <a:lnTo>
                    <a:pt x="1238" y="6837"/>
                  </a:lnTo>
                  <a:cubicBezTo>
                    <a:pt x="543" y="6904"/>
                    <a:pt x="0" y="7489"/>
                    <a:pt x="0" y="8201"/>
                  </a:cubicBezTo>
                  <a:cubicBezTo>
                    <a:pt x="0" y="8957"/>
                    <a:pt x="614" y="9571"/>
                    <a:pt x="1370" y="9571"/>
                  </a:cubicBezTo>
                  <a:cubicBezTo>
                    <a:pt x="1668" y="9571"/>
                    <a:pt x="1944" y="9474"/>
                    <a:pt x="2169" y="9312"/>
                  </a:cubicBezTo>
                  <a:lnTo>
                    <a:pt x="2926" y="9154"/>
                  </a:lnTo>
                  <a:cubicBezTo>
                    <a:pt x="2967" y="9146"/>
                    <a:pt x="3009" y="9138"/>
                    <a:pt x="3052" y="9130"/>
                  </a:cubicBezTo>
                  <a:lnTo>
                    <a:pt x="3052" y="12461"/>
                  </a:lnTo>
                  <a:lnTo>
                    <a:pt x="2849" y="12461"/>
                  </a:lnTo>
                  <a:lnTo>
                    <a:pt x="2849" y="12701"/>
                  </a:lnTo>
                  <a:lnTo>
                    <a:pt x="2742" y="12701"/>
                  </a:lnTo>
                  <a:cubicBezTo>
                    <a:pt x="2589" y="12701"/>
                    <a:pt x="2466" y="12826"/>
                    <a:pt x="2466" y="12978"/>
                  </a:cubicBezTo>
                  <a:lnTo>
                    <a:pt x="2466" y="13005"/>
                  </a:lnTo>
                  <a:lnTo>
                    <a:pt x="6977" y="13005"/>
                  </a:lnTo>
                  <a:lnTo>
                    <a:pt x="6977" y="12978"/>
                  </a:lnTo>
                  <a:cubicBezTo>
                    <a:pt x="6977" y="12826"/>
                    <a:pt x="6853" y="12701"/>
                    <a:pt x="6700" y="12701"/>
                  </a:cubicBezTo>
                  <a:lnTo>
                    <a:pt x="6593" y="12701"/>
                  </a:lnTo>
                  <a:lnTo>
                    <a:pt x="6593" y="12460"/>
                  </a:lnTo>
                  <a:lnTo>
                    <a:pt x="6059" y="12460"/>
                  </a:lnTo>
                  <a:lnTo>
                    <a:pt x="6059" y="12701"/>
                  </a:lnTo>
                  <a:lnTo>
                    <a:pt x="5524" y="12701"/>
                  </a:lnTo>
                  <a:lnTo>
                    <a:pt x="5524" y="12460"/>
                  </a:lnTo>
                  <a:lnTo>
                    <a:pt x="4988" y="12460"/>
                  </a:lnTo>
                  <a:lnTo>
                    <a:pt x="4988" y="12701"/>
                  </a:lnTo>
                  <a:lnTo>
                    <a:pt x="4453" y="12701"/>
                  </a:lnTo>
                  <a:lnTo>
                    <a:pt x="4453" y="12460"/>
                  </a:lnTo>
                  <a:lnTo>
                    <a:pt x="3918" y="12460"/>
                  </a:lnTo>
                  <a:lnTo>
                    <a:pt x="3918" y="12701"/>
                  </a:lnTo>
                  <a:lnTo>
                    <a:pt x="3770" y="12701"/>
                  </a:lnTo>
                  <a:lnTo>
                    <a:pt x="3770" y="9043"/>
                  </a:lnTo>
                  <a:cubicBezTo>
                    <a:pt x="4008" y="9025"/>
                    <a:pt x="4254" y="9016"/>
                    <a:pt x="4489" y="9016"/>
                  </a:cubicBezTo>
                  <a:cubicBezTo>
                    <a:pt x="4764" y="9016"/>
                    <a:pt x="5025" y="9029"/>
                    <a:pt x="5240" y="9055"/>
                  </a:cubicBezTo>
                  <a:lnTo>
                    <a:pt x="5984" y="9145"/>
                  </a:lnTo>
                  <a:lnTo>
                    <a:pt x="6390" y="9193"/>
                  </a:lnTo>
                  <a:lnTo>
                    <a:pt x="11298" y="9787"/>
                  </a:lnTo>
                  <a:cubicBezTo>
                    <a:pt x="11374" y="9796"/>
                    <a:pt x="11454" y="9800"/>
                    <a:pt x="11537" y="9800"/>
                  </a:cubicBezTo>
                  <a:cubicBezTo>
                    <a:pt x="12155" y="9800"/>
                    <a:pt x="12941" y="9558"/>
                    <a:pt x="13391" y="9209"/>
                  </a:cubicBezTo>
                  <a:lnTo>
                    <a:pt x="16149" y="7075"/>
                  </a:lnTo>
                  <a:cubicBezTo>
                    <a:pt x="16624" y="7021"/>
                    <a:pt x="16993" y="6619"/>
                    <a:pt x="16993" y="6129"/>
                  </a:cubicBezTo>
                  <a:cubicBezTo>
                    <a:pt x="16993" y="5648"/>
                    <a:pt x="16635" y="5249"/>
                    <a:pt x="16171" y="5186"/>
                  </a:cubicBezTo>
                  <a:lnTo>
                    <a:pt x="13180" y="2663"/>
                  </a:lnTo>
                  <a:cubicBezTo>
                    <a:pt x="13059" y="2560"/>
                    <a:pt x="12917" y="2459"/>
                    <a:pt x="12770" y="2363"/>
                  </a:cubicBezTo>
                  <a:lnTo>
                    <a:pt x="11958" y="2363"/>
                  </a:lnTo>
                  <a:cubicBezTo>
                    <a:pt x="12297" y="2520"/>
                    <a:pt x="12666" y="2742"/>
                    <a:pt x="12928" y="2964"/>
                  </a:cubicBezTo>
                  <a:lnTo>
                    <a:pt x="15654" y="5262"/>
                  </a:lnTo>
                  <a:cubicBezTo>
                    <a:pt x="15322" y="5410"/>
                    <a:pt x="15091" y="5743"/>
                    <a:pt x="15091" y="6130"/>
                  </a:cubicBezTo>
                  <a:cubicBezTo>
                    <a:pt x="15091" y="6507"/>
                    <a:pt x="15311" y="6831"/>
                    <a:pt x="15628" y="6987"/>
                  </a:cubicBezTo>
                  <a:lnTo>
                    <a:pt x="13154" y="8901"/>
                  </a:lnTo>
                  <a:cubicBezTo>
                    <a:pt x="12778" y="9191"/>
                    <a:pt x="12084" y="9409"/>
                    <a:pt x="11540" y="9409"/>
                  </a:cubicBezTo>
                  <a:cubicBezTo>
                    <a:pt x="11472" y="9409"/>
                    <a:pt x="11406" y="9406"/>
                    <a:pt x="11346" y="9399"/>
                  </a:cubicBezTo>
                  <a:lnTo>
                    <a:pt x="9893" y="9223"/>
                  </a:lnTo>
                  <a:cubicBezTo>
                    <a:pt x="9678" y="9267"/>
                    <a:pt x="9456" y="9291"/>
                    <a:pt x="9230" y="9291"/>
                  </a:cubicBezTo>
                  <a:cubicBezTo>
                    <a:pt x="8728" y="9291"/>
                    <a:pt x="8253" y="9176"/>
                    <a:pt x="7828" y="8974"/>
                  </a:cubicBezTo>
                  <a:lnTo>
                    <a:pt x="5290" y="8666"/>
                  </a:lnTo>
                  <a:cubicBezTo>
                    <a:pt x="5068" y="8640"/>
                    <a:pt x="4794" y="8626"/>
                    <a:pt x="4496" y="8626"/>
                  </a:cubicBezTo>
                  <a:cubicBezTo>
                    <a:pt x="3899" y="8626"/>
                    <a:pt x="3283" y="8680"/>
                    <a:pt x="2848" y="8770"/>
                  </a:cubicBezTo>
                  <a:lnTo>
                    <a:pt x="2590" y="8824"/>
                  </a:lnTo>
                  <a:cubicBezTo>
                    <a:pt x="2686" y="8637"/>
                    <a:pt x="2741" y="8425"/>
                    <a:pt x="2741" y="8201"/>
                  </a:cubicBezTo>
                  <a:cubicBezTo>
                    <a:pt x="2741" y="7578"/>
                    <a:pt x="2323" y="7051"/>
                    <a:pt x="1753" y="6887"/>
                  </a:cubicBezTo>
                  <a:lnTo>
                    <a:pt x="4534" y="4195"/>
                  </a:lnTo>
                  <a:lnTo>
                    <a:pt x="4534" y="4288"/>
                  </a:lnTo>
                  <a:lnTo>
                    <a:pt x="6519" y="4288"/>
                  </a:lnTo>
                  <a:cubicBezTo>
                    <a:pt x="6619" y="4139"/>
                    <a:pt x="6727" y="3996"/>
                    <a:pt x="6848" y="3865"/>
                  </a:cubicBezTo>
                  <a:cubicBezTo>
                    <a:pt x="7441" y="3223"/>
                    <a:pt x="8287" y="2821"/>
                    <a:pt x="9230" y="2821"/>
                  </a:cubicBezTo>
                  <a:cubicBezTo>
                    <a:pt x="10172" y="2821"/>
                    <a:pt x="11018" y="3223"/>
                    <a:pt x="11610" y="3865"/>
                  </a:cubicBezTo>
                  <a:cubicBezTo>
                    <a:pt x="11667" y="3928"/>
                    <a:pt x="11721" y="3992"/>
                    <a:pt x="11773" y="4057"/>
                  </a:cubicBezTo>
                  <a:lnTo>
                    <a:pt x="11773" y="3864"/>
                  </a:lnTo>
                  <a:lnTo>
                    <a:pt x="11773" y="2364"/>
                  </a:lnTo>
                  <a:lnTo>
                    <a:pt x="11539" y="2364"/>
                  </a:lnTo>
                  <a:lnTo>
                    <a:pt x="11539" y="506"/>
                  </a:lnTo>
                  <a:lnTo>
                    <a:pt x="11539" y="196"/>
                  </a:lnTo>
                  <a:cubicBezTo>
                    <a:pt x="11539" y="89"/>
                    <a:pt x="11462" y="0"/>
                    <a:pt x="11367" y="0"/>
                  </a:cubicBezTo>
                  <a:cubicBezTo>
                    <a:pt x="11274" y="0"/>
                    <a:pt x="11196" y="88"/>
                    <a:pt x="11196" y="196"/>
                  </a:cubicBezTo>
                  <a:lnTo>
                    <a:pt x="11196" y="506"/>
                  </a:lnTo>
                  <a:lnTo>
                    <a:pt x="11196" y="2364"/>
                  </a:lnTo>
                  <a:lnTo>
                    <a:pt x="9582" y="2364"/>
                  </a:lnTo>
                  <a:lnTo>
                    <a:pt x="9582" y="1565"/>
                  </a:lnTo>
                  <a:cubicBezTo>
                    <a:pt x="9766" y="1495"/>
                    <a:pt x="9899" y="1319"/>
                    <a:pt x="9899" y="1109"/>
                  </a:cubicBezTo>
                  <a:cubicBezTo>
                    <a:pt x="9899" y="899"/>
                    <a:pt x="9767" y="723"/>
                    <a:pt x="9582" y="653"/>
                  </a:cubicBezTo>
                  <a:lnTo>
                    <a:pt x="9582" y="507"/>
                  </a:lnTo>
                  <a:lnTo>
                    <a:pt x="9582" y="197"/>
                  </a:lnTo>
                  <a:cubicBezTo>
                    <a:pt x="9582" y="90"/>
                    <a:pt x="9504" y="2"/>
                    <a:pt x="9410" y="2"/>
                  </a:cubicBezTo>
                  <a:cubicBezTo>
                    <a:pt x="9316" y="2"/>
                    <a:pt x="9239" y="90"/>
                    <a:pt x="9239" y="197"/>
                  </a:cubicBezTo>
                  <a:lnTo>
                    <a:pt x="9239" y="507"/>
                  </a:lnTo>
                  <a:lnTo>
                    <a:pt x="9239" y="653"/>
                  </a:lnTo>
                  <a:cubicBezTo>
                    <a:pt x="9052" y="723"/>
                    <a:pt x="8921" y="899"/>
                    <a:pt x="8921" y="1109"/>
                  </a:cubicBezTo>
                  <a:cubicBezTo>
                    <a:pt x="8921" y="1319"/>
                    <a:pt x="9055" y="1497"/>
                    <a:pt x="9239" y="1565"/>
                  </a:cubicBezTo>
                  <a:lnTo>
                    <a:pt x="9239" y="2364"/>
                  </a:lnTo>
                  <a:lnTo>
                    <a:pt x="7428" y="2364"/>
                  </a:lnTo>
                  <a:lnTo>
                    <a:pt x="7428" y="506"/>
                  </a:lnTo>
                  <a:lnTo>
                    <a:pt x="7428" y="196"/>
                  </a:lnTo>
                  <a:cubicBezTo>
                    <a:pt x="7428" y="89"/>
                    <a:pt x="7351" y="0"/>
                    <a:pt x="725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58"/>
            <p:cNvSpPr/>
            <p:nvPr/>
          </p:nvSpPr>
          <p:spPr>
            <a:xfrm>
              <a:off x="4491751" y="372676"/>
              <a:ext cx="275865" cy="216943"/>
            </a:xfrm>
            <a:custGeom>
              <a:avLst/>
              <a:gdLst/>
              <a:ahLst/>
              <a:cxnLst/>
              <a:rect l="l" t="t" r="r" b="b"/>
              <a:pathLst>
                <a:path w="6077" h="4779" extrusionOk="0">
                  <a:moveTo>
                    <a:pt x="2782" y="0"/>
                  </a:moveTo>
                  <a:lnTo>
                    <a:pt x="1" y="2692"/>
                  </a:lnTo>
                  <a:cubicBezTo>
                    <a:pt x="571" y="2857"/>
                    <a:pt x="989" y="3382"/>
                    <a:pt x="989" y="4007"/>
                  </a:cubicBezTo>
                  <a:cubicBezTo>
                    <a:pt x="989" y="4231"/>
                    <a:pt x="934" y="4442"/>
                    <a:pt x="837" y="4630"/>
                  </a:cubicBezTo>
                  <a:lnTo>
                    <a:pt x="1095" y="4576"/>
                  </a:lnTo>
                  <a:cubicBezTo>
                    <a:pt x="1531" y="4485"/>
                    <a:pt x="2148" y="4431"/>
                    <a:pt x="2744" y="4431"/>
                  </a:cubicBezTo>
                  <a:cubicBezTo>
                    <a:pt x="3040" y="4431"/>
                    <a:pt x="3314" y="4445"/>
                    <a:pt x="3538" y="4472"/>
                  </a:cubicBezTo>
                  <a:lnTo>
                    <a:pt x="6076" y="4779"/>
                  </a:lnTo>
                  <a:cubicBezTo>
                    <a:pt x="5251" y="4383"/>
                    <a:pt x="4622" y="3648"/>
                    <a:pt x="4367" y="2754"/>
                  </a:cubicBezTo>
                  <a:lnTo>
                    <a:pt x="2290" y="3178"/>
                  </a:lnTo>
                  <a:cubicBezTo>
                    <a:pt x="2259" y="3184"/>
                    <a:pt x="2228" y="3187"/>
                    <a:pt x="2199" y="3187"/>
                  </a:cubicBezTo>
                  <a:cubicBezTo>
                    <a:pt x="2075" y="3187"/>
                    <a:pt x="1975" y="3134"/>
                    <a:pt x="1958" y="3052"/>
                  </a:cubicBezTo>
                  <a:cubicBezTo>
                    <a:pt x="1937" y="2951"/>
                    <a:pt x="2053" y="2841"/>
                    <a:pt x="2215" y="2809"/>
                  </a:cubicBezTo>
                  <a:lnTo>
                    <a:pt x="4284" y="2387"/>
                  </a:lnTo>
                  <a:cubicBezTo>
                    <a:pt x="4257" y="2215"/>
                    <a:pt x="4241" y="2041"/>
                    <a:pt x="4241" y="1862"/>
                  </a:cubicBezTo>
                  <a:cubicBezTo>
                    <a:pt x="4241" y="1530"/>
                    <a:pt x="4291" y="1211"/>
                    <a:pt x="4384" y="908"/>
                  </a:cubicBezTo>
                  <a:lnTo>
                    <a:pt x="2782" y="908"/>
                  </a:lnTo>
                  <a:lnTo>
                    <a:pt x="2782" y="94"/>
                  </a:lnTo>
                  <a:lnTo>
                    <a:pt x="278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58"/>
            <p:cNvSpPr/>
            <p:nvPr/>
          </p:nvSpPr>
          <p:spPr>
            <a:xfrm>
              <a:off x="4437777" y="517985"/>
              <a:ext cx="73268" cy="73268"/>
            </a:xfrm>
            <a:custGeom>
              <a:avLst/>
              <a:gdLst/>
              <a:ahLst/>
              <a:cxnLst/>
              <a:rect l="l" t="t" r="r" b="b"/>
              <a:pathLst>
                <a:path w="1614" h="1614" extrusionOk="0">
                  <a:moveTo>
                    <a:pt x="807" y="0"/>
                  </a:moveTo>
                  <a:cubicBezTo>
                    <a:pt x="362" y="0"/>
                    <a:pt x="0" y="362"/>
                    <a:pt x="0" y="807"/>
                  </a:cubicBezTo>
                  <a:cubicBezTo>
                    <a:pt x="0" y="1253"/>
                    <a:pt x="362" y="1614"/>
                    <a:pt x="807" y="1614"/>
                  </a:cubicBezTo>
                  <a:cubicBezTo>
                    <a:pt x="1253" y="1614"/>
                    <a:pt x="1614" y="1253"/>
                    <a:pt x="1614" y="807"/>
                  </a:cubicBezTo>
                  <a:cubicBezTo>
                    <a:pt x="1614" y="362"/>
                    <a:pt x="1253" y="0"/>
                    <a:pt x="8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58"/>
            <p:cNvSpPr/>
            <p:nvPr/>
          </p:nvSpPr>
          <p:spPr>
            <a:xfrm>
              <a:off x="5103676" y="423700"/>
              <a:ext cx="73676" cy="73676"/>
            </a:xfrm>
            <a:custGeom>
              <a:avLst/>
              <a:gdLst/>
              <a:ahLst/>
              <a:cxnLst/>
              <a:rect l="l" t="t" r="r" b="b"/>
              <a:pathLst>
                <a:path w="1623" h="1623" extrusionOk="0">
                  <a:moveTo>
                    <a:pt x="811" y="454"/>
                  </a:moveTo>
                  <a:cubicBezTo>
                    <a:pt x="1009" y="454"/>
                    <a:pt x="1169" y="615"/>
                    <a:pt x="1169" y="812"/>
                  </a:cubicBezTo>
                  <a:cubicBezTo>
                    <a:pt x="1169" y="1010"/>
                    <a:pt x="1007" y="1169"/>
                    <a:pt x="811" y="1169"/>
                  </a:cubicBezTo>
                  <a:cubicBezTo>
                    <a:pt x="613" y="1169"/>
                    <a:pt x="453" y="1010"/>
                    <a:pt x="453" y="812"/>
                  </a:cubicBezTo>
                  <a:cubicBezTo>
                    <a:pt x="453" y="614"/>
                    <a:pt x="613" y="454"/>
                    <a:pt x="811" y="454"/>
                  </a:cubicBezTo>
                  <a:close/>
                  <a:moveTo>
                    <a:pt x="811" y="1"/>
                  </a:moveTo>
                  <a:cubicBezTo>
                    <a:pt x="363" y="1"/>
                    <a:pt x="0" y="364"/>
                    <a:pt x="0" y="812"/>
                  </a:cubicBezTo>
                  <a:cubicBezTo>
                    <a:pt x="0" y="1260"/>
                    <a:pt x="363" y="1623"/>
                    <a:pt x="811" y="1623"/>
                  </a:cubicBezTo>
                  <a:cubicBezTo>
                    <a:pt x="1259" y="1623"/>
                    <a:pt x="1622" y="1260"/>
                    <a:pt x="1622" y="812"/>
                  </a:cubicBezTo>
                  <a:cubicBezTo>
                    <a:pt x="1622" y="363"/>
                    <a:pt x="1259" y="1"/>
                    <a:pt x="81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58"/>
            <p:cNvSpPr/>
            <p:nvPr/>
          </p:nvSpPr>
          <p:spPr>
            <a:xfrm>
              <a:off x="5124195" y="444309"/>
              <a:ext cx="32548" cy="32503"/>
            </a:xfrm>
            <a:custGeom>
              <a:avLst/>
              <a:gdLst/>
              <a:ahLst/>
              <a:cxnLst/>
              <a:rect l="l" t="t" r="r" b="b"/>
              <a:pathLst>
                <a:path w="717" h="716" extrusionOk="0">
                  <a:moveTo>
                    <a:pt x="359" y="0"/>
                  </a:moveTo>
                  <a:cubicBezTo>
                    <a:pt x="162" y="0"/>
                    <a:pt x="1" y="161"/>
                    <a:pt x="1" y="358"/>
                  </a:cubicBezTo>
                  <a:cubicBezTo>
                    <a:pt x="1" y="556"/>
                    <a:pt x="162" y="715"/>
                    <a:pt x="359" y="715"/>
                  </a:cubicBezTo>
                  <a:cubicBezTo>
                    <a:pt x="557" y="715"/>
                    <a:pt x="717" y="556"/>
                    <a:pt x="717" y="358"/>
                  </a:cubicBezTo>
                  <a:cubicBezTo>
                    <a:pt x="717" y="160"/>
                    <a:pt x="555" y="0"/>
                    <a:pt x="35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58"/>
            <p:cNvSpPr/>
            <p:nvPr/>
          </p:nvSpPr>
          <p:spPr>
            <a:xfrm>
              <a:off x="4977523" y="452480"/>
              <a:ext cx="89701" cy="16433"/>
            </a:xfrm>
            <a:custGeom>
              <a:avLst/>
              <a:gdLst/>
              <a:ahLst/>
              <a:cxnLst/>
              <a:rect l="l" t="t" r="r" b="b"/>
              <a:pathLst>
                <a:path w="1976" h="362" extrusionOk="0">
                  <a:moveTo>
                    <a:pt x="9" y="0"/>
                  </a:moveTo>
                  <a:cubicBezTo>
                    <a:pt x="10" y="35"/>
                    <a:pt x="11" y="69"/>
                    <a:pt x="11" y="104"/>
                  </a:cubicBezTo>
                  <a:cubicBezTo>
                    <a:pt x="11" y="191"/>
                    <a:pt x="8" y="277"/>
                    <a:pt x="0" y="361"/>
                  </a:cubicBezTo>
                  <a:lnTo>
                    <a:pt x="1688" y="361"/>
                  </a:lnTo>
                  <a:cubicBezTo>
                    <a:pt x="1846" y="361"/>
                    <a:pt x="1976" y="279"/>
                    <a:pt x="1976" y="182"/>
                  </a:cubicBezTo>
                  <a:cubicBezTo>
                    <a:pt x="1976" y="83"/>
                    <a:pt x="1846" y="0"/>
                    <a:pt x="168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58"/>
            <p:cNvSpPr/>
            <p:nvPr/>
          </p:nvSpPr>
          <p:spPr>
            <a:xfrm>
              <a:off x="4579636" y="480988"/>
              <a:ext cx="110310" cy="36361"/>
            </a:xfrm>
            <a:custGeom>
              <a:avLst/>
              <a:gdLst/>
              <a:ahLst/>
              <a:cxnLst/>
              <a:rect l="l" t="t" r="r" b="b"/>
              <a:pathLst>
                <a:path w="2430" h="801" extrusionOk="0">
                  <a:moveTo>
                    <a:pt x="2346" y="1"/>
                  </a:moveTo>
                  <a:lnTo>
                    <a:pt x="276" y="423"/>
                  </a:lnTo>
                  <a:cubicBezTo>
                    <a:pt x="116" y="455"/>
                    <a:pt x="1" y="565"/>
                    <a:pt x="21" y="666"/>
                  </a:cubicBezTo>
                  <a:cubicBezTo>
                    <a:pt x="38" y="749"/>
                    <a:pt x="140" y="800"/>
                    <a:pt x="264" y="800"/>
                  </a:cubicBezTo>
                  <a:cubicBezTo>
                    <a:pt x="293" y="800"/>
                    <a:pt x="323" y="798"/>
                    <a:pt x="353" y="792"/>
                  </a:cubicBezTo>
                  <a:lnTo>
                    <a:pt x="2430" y="368"/>
                  </a:lnTo>
                  <a:cubicBezTo>
                    <a:pt x="2395" y="248"/>
                    <a:pt x="2367" y="125"/>
                    <a:pt x="234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58"/>
            <p:cNvSpPr/>
            <p:nvPr/>
          </p:nvSpPr>
          <p:spPr>
            <a:xfrm>
              <a:off x="4932128" y="551941"/>
              <a:ext cx="42535" cy="37950"/>
            </a:xfrm>
            <a:custGeom>
              <a:avLst/>
              <a:gdLst/>
              <a:ahLst/>
              <a:cxnLst/>
              <a:rect l="l" t="t" r="r" b="b"/>
              <a:pathLst>
                <a:path w="937" h="836" extrusionOk="0">
                  <a:moveTo>
                    <a:pt x="246" y="1"/>
                  </a:moveTo>
                  <a:cubicBezTo>
                    <a:pt x="171" y="92"/>
                    <a:pt x="87" y="180"/>
                    <a:pt x="1" y="261"/>
                  </a:cubicBezTo>
                  <a:lnTo>
                    <a:pt x="535" y="736"/>
                  </a:lnTo>
                  <a:cubicBezTo>
                    <a:pt x="608" y="801"/>
                    <a:pt x="693" y="835"/>
                    <a:pt x="763" y="835"/>
                  </a:cubicBezTo>
                  <a:cubicBezTo>
                    <a:pt x="807" y="835"/>
                    <a:pt x="845" y="821"/>
                    <a:pt x="871" y="793"/>
                  </a:cubicBezTo>
                  <a:cubicBezTo>
                    <a:pt x="936" y="719"/>
                    <a:pt x="893" y="573"/>
                    <a:pt x="774" y="468"/>
                  </a:cubicBezTo>
                  <a:lnTo>
                    <a:pt x="24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58"/>
            <p:cNvSpPr/>
            <p:nvPr/>
          </p:nvSpPr>
          <p:spPr>
            <a:xfrm>
              <a:off x="4617949" y="310258"/>
              <a:ext cx="360073" cy="293842"/>
            </a:xfrm>
            <a:custGeom>
              <a:avLst/>
              <a:gdLst/>
              <a:ahLst/>
              <a:cxnLst/>
              <a:rect l="l" t="t" r="r" b="b"/>
              <a:pathLst>
                <a:path w="7932" h="6473" extrusionOk="0">
                  <a:moveTo>
                    <a:pt x="4696" y="183"/>
                  </a:moveTo>
                  <a:cubicBezTo>
                    <a:pt x="6384" y="183"/>
                    <a:pt x="7751" y="1551"/>
                    <a:pt x="7751" y="3237"/>
                  </a:cubicBezTo>
                  <a:cubicBezTo>
                    <a:pt x="7751" y="4923"/>
                    <a:pt x="6383" y="6291"/>
                    <a:pt x="4696" y="6291"/>
                  </a:cubicBezTo>
                  <a:cubicBezTo>
                    <a:pt x="3008" y="6291"/>
                    <a:pt x="1641" y="4924"/>
                    <a:pt x="1641" y="3237"/>
                  </a:cubicBezTo>
                  <a:cubicBezTo>
                    <a:pt x="1641" y="1551"/>
                    <a:pt x="3008" y="183"/>
                    <a:pt x="4696" y="183"/>
                  </a:cubicBezTo>
                  <a:close/>
                  <a:moveTo>
                    <a:pt x="4697" y="0"/>
                  </a:moveTo>
                  <a:cubicBezTo>
                    <a:pt x="3755" y="0"/>
                    <a:pt x="2907" y="403"/>
                    <a:pt x="2315" y="1044"/>
                  </a:cubicBezTo>
                  <a:cubicBezTo>
                    <a:pt x="2194" y="1176"/>
                    <a:pt x="2083" y="1317"/>
                    <a:pt x="1986" y="1468"/>
                  </a:cubicBezTo>
                  <a:lnTo>
                    <a:pt x="1" y="1468"/>
                  </a:lnTo>
                  <a:lnTo>
                    <a:pt x="1" y="2282"/>
                  </a:lnTo>
                  <a:lnTo>
                    <a:pt x="1602" y="2282"/>
                  </a:lnTo>
                  <a:cubicBezTo>
                    <a:pt x="1510" y="2584"/>
                    <a:pt x="1460" y="2904"/>
                    <a:pt x="1460" y="3236"/>
                  </a:cubicBezTo>
                  <a:cubicBezTo>
                    <a:pt x="1460" y="3414"/>
                    <a:pt x="1475" y="3589"/>
                    <a:pt x="1503" y="3760"/>
                  </a:cubicBezTo>
                  <a:cubicBezTo>
                    <a:pt x="1523" y="3885"/>
                    <a:pt x="1552" y="4008"/>
                    <a:pt x="1587" y="4128"/>
                  </a:cubicBezTo>
                  <a:cubicBezTo>
                    <a:pt x="1842" y="5022"/>
                    <a:pt x="2472" y="5758"/>
                    <a:pt x="3296" y="6154"/>
                  </a:cubicBezTo>
                  <a:cubicBezTo>
                    <a:pt x="3721" y="6358"/>
                    <a:pt x="4196" y="6472"/>
                    <a:pt x="4698" y="6472"/>
                  </a:cubicBezTo>
                  <a:cubicBezTo>
                    <a:pt x="4925" y="6472"/>
                    <a:pt x="5147" y="6448"/>
                    <a:pt x="5360" y="6404"/>
                  </a:cubicBezTo>
                  <a:cubicBezTo>
                    <a:pt x="5958" y="6278"/>
                    <a:pt x="6494" y="5989"/>
                    <a:pt x="6921" y="5584"/>
                  </a:cubicBezTo>
                  <a:cubicBezTo>
                    <a:pt x="7008" y="5502"/>
                    <a:pt x="7092" y="5414"/>
                    <a:pt x="7169" y="5324"/>
                  </a:cubicBezTo>
                  <a:cubicBezTo>
                    <a:pt x="7593" y="4821"/>
                    <a:pt x="7868" y="4188"/>
                    <a:pt x="7921" y="3493"/>
                  </a:cubicBezTo>
                  <a:cubicBezTo>
                    <a:pt x="7928" y="3409"/>
                    <a:pt x="7932" y="3322"/>
                    <a:pt x="7932" y="3236"/>
                  </a:cubicBezTo>
                  <a:cubicBezTo>
                    <a:pt x="7932" y="3201"/>
                    <a:pt x="7931" y="3167"/>
                    <a:pt x="7930" y="3132"/>
                  </a:cubicBezTo>
                  <a:cubicBezTo>
                    <a:pt x="7907" y="2418"/>
                    <a:pt x="7653" y="1761"/>
                    <a:pt x="7239" y="1236"/>
                  </a:cubicBezTo>
                  <a:cubicBezTo>
                    <a:pt x="7187" y="1170"/>
                    <a:pt x="7134" y="1105"/>
                    <a:pt x="7076" y="1043"/>
                  </a:cubicBezTo>
                  <a:cubicBezTo>
                    <a:pt x="6486" y="404"/>
                    <a:pt x="5638" y="0"/>
                    <a:pt x="46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58"/>
            <p:cNvSpPr/>
            <p:nvPr/>
          </p:nvSpPr>
          <p:spPr>
            <a:xfrm>
              <a:off x="4692443" y="318520"/>
              <a:ext cx="277363" cy="277318"/>
            </a:xfrm>
            <a:custGeom>
              <a:avLst/>
              <a:gdLst/>
              <a:ahLst/>
              <a:cxnLst/>
              <a:rect l="l" t="t" r="r" b="b"/>
              <a:pathLst>
                <a:path w="6110" h="6109" extrusionOk="0">
                  <a:moveTo>
                    <a:pt x="3057" y="470"/>
                  </a:moveTo>
                  <a:cubicBezTo>
                    <a:pt x="3448" y="470"/>
                    <a:pt x="3818" y="560"/>
                    <a:pt x="4150" y="715"/>
                  </a:cubicBezTo>
                  <a:cubicBezTo>
                    <a:pt x="4109" y="786"/>
                    <a:pt x="4083" y="868"/>
                    <a:pt x="4083" y="957"/>
                  </a:cubicBezTo>
                  <a:cubicBezTo>
                    <a:pt x="4083" y="1226"/>
                    <a:pt x="4301" y="1446"/>
                    <a:pt x="4571" y="1446"/>
                  </a:cubicBezTo>
                  <a:cubicBezTo>
                    <a:pt x="4715" y="1446"/>
                    <a:pt x="4844" y="1381"/>
                    <a:pt x="4934" y="1281"/>
                  </a:cubicBezTo>
                  <a:cubicBezTo>
                    <a:pt x="5372" y="1745"/>
                    <a:pt x="5642" y="2368"/>
                    <a:pt x="5642" y="3056"/>
                  </a:cubicBezTo>
                  <a:cubicBezTo>
                    <a:pt x="5641" y="3924"/>
                    <a:pt x="5213" y="4689"/>
                    <a:pt x="4558" y="5159"/>
                  </a:cubicBezTo>
                  <a:cubicBezTo>
                    <a:pt x="4475" y="5010"/>
                    <a:pt x="4317" y="4909"/>
                    <a:pt x="4134" y="4909"/>
                  </a:cubicBezTo>
                  <a:cubicBezTo>
                    <a:pt x="3865" y="4909"/>
                    <a:pt x="3647" y="5126"/>
                    <a:pt x="3647" y="5396"/>
                  </a:cubicBezTo>
                  <a:cubicBezTo>
                    <a:pt x="3647" y="5455"/>
                    <a:pt x="3659" y="5512"/>
                    <a:pt x="3679" y="5564"/>
                  </a:cubicBezTo>
                  <a:cubicBezTo>
                    <a:pt x="3478" y="5613"/>
                    <a:pt x="3272" y="5643"/>
                    <a:pt x="3057" y="5643"/>
                  </a:cubicBezTo>
                  <a:cubicBezTo>
                    <a:pt x="1628" y="5643"/>
                    <a:pt x="470" y="4484"/>
                    <a:pt x="470" y="3056"/>
                  </a:cubicBezTo>
                  <a:cubicBezTo>
                    <a:pt x="470" y="1629"/>
                    <a:pt x="1628" y="470"/>
                    <a:pt x="3057" y="470"/>
                  </a:cubicBezTo>
                  <a:close/>
                  <a:moveTo>
                    <a:pt x="3056" y="1"/>
                  </a:moveTo>
                  <a:cubicBezTo>
                    <a:pt x="1368" y="1"/>
                    <a:pt x="0" y="1369"/>
                    <a:pt x="0" y="3055"/>
                  </a:cubicBezTo>
                  <a:cubicBezTo>
                    <a:pt x="0" y="4741"/>
                    <a:pt x="1368" y="6109"/>
                    <a:pt x="3056" y="6109"/>
                  </a:cubicBezTo>
                  <a:cubicBezTo>
                    <a:pt x="4743" y="6109"/>
                    <a:pt x="6110" y="4742"/>
                    <a:pt x="6110" y="3055"/>
                  </a:cubicBezTo>
                  <a:cubicBezTo>
                    <a:pt x="6110" y="1369"/>
                    <a:pt x="4743" y="1"/>
                    <a:pt x="305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58"/>
            <p:cNvSpPr/>
            <p:nvPr/>
          </p:nvSpPr>
          <p:spPr>
            <a:xfrm>
              <a:off x="4713688" y="339764"/>
              <a:ext cx="234874" cy="234828"/>
            </a:xfrm>
            <a:custGeom>
              <a:avLst/>
              <a:gdLst/>
              <a:ahLst/>
              <a:cxnLst/>
              <a:rect l="l" t="t" r="r" b="b"/>
              <a:pathLst>
                <a:path w="5174" h="5173" extrusionOk="0">
                  <a:moveTo>
                    <a:pt x="2588" y="607"/>
                  </a:moveTo>
                  <a:cubicBezTo>
                    <a:pt x="3681" y="607"/>
                    <a:pt x="4567" y="1493"/>
                    <a:pt x="4567" y="2587"/>
                  </a:cubicBezTo>
                  <a:cubicBezTo>
                    <a:pt x="4567" y="3681"/>
                    <a:pt x="3681" y="4566"/>
                    <a:pt x="2588" y="4566"/>
                  </a:cubicBezTo>
                  <a:cubicBezTo>
                    <a:pt x="1494" y="4566"/>
                    <a:pt x="607" y="3681"/>
                    <a:pt x="607" y="2587"/>
                  </a:cubicBezTo>
                  <a:cubicBezTo>
                    <a:pt x="607" y="1494"/>
                    <a:pt x="1493" y="607"/>
                    <a:pt x="2588" y="607"/>
                  </a:cubicBezTo>
                  <a:close/>
                  <a:moveTo>
                    <a:pt x="2588" y="1"/>
                  </a:moveTo>
                  <a:cubicBezTo>
                    <a:pt x="1159" y="1"/>
                    <a:pt x="1" y="1159"/>
                    <a:pt x="1" y="2587"/>
                  </a:cubicBezTo>
                  <a:cubicBezTo>
                    <a:pt x="1" y="4015"/>
                    <a:pt x="1158" y="5173"/>
                    <a:pt x="2588" y="5173"/>
                  </a:cubicBezTo>
                  <a:cubicBezTo>
                    <a:pt x="2802" y="5173"/>
                    <a:pt x="3010" y="5144"/>
                    <a:pt x="3210" y="5094"/>
                  </a:cubicBezTo>
                  <a:cubicBezTo>
                    <a:pt x="3190" y="5041"/>
                    <a:pt x="3178" y="4986"/>
                    <a:pt x="3178" y="4927"/>
                  </a:cubicBezTo>
                  <a:cubicBezTo>
                    <a:pt x="3178" y="4658"/>
                    <a:pt x="3395" y="4439"/>
                    <a:pt x="3665" y="4439"/>
                  </a:cubicBezTo>
                  <a:cubicBezTo>
                    <a:pt x="3849" y="4439"/>
                    <a:pt x="4006" y="4540"/>
                    <a:pt x="4088" y="4690"/>
                  </a:cubicBezTo>
                  <a:cubicBezTo>
                    <a:pt x="4744" y="4220"/>
                    <a:pt x="5173" y="3455"/>
                    <a:pt x="5173" y="2587"/>
                  </a:cubicBezTo>
                  <a:cubicBezTo>
                    <a:pt x="5173" y="1899"/>
                    <a:pt x="4903" y="1274"/>
                    <a:pt x="4465" y="811"/>
                  </a:cubicBezTo>
                  <a:cubicBezTo>
                    <a:pt x="4374" y="911"/>
                    <a:pt x="4246" y="976"/>
                    <a:pt x="4102" y="976"/>
                  </a:cubicBezTo>
                  <a:cubicBezTo>
                    <a:pt x="3833" y="976"/>
                    <a:pt x="3614" y="757"/>
                    <a:pt x="3614" y="488"/>
                  </a:cubicBezTo>
                  <a:cubicBezTo>
                    <a:pt x="3614" y="400"/>
                    <a:pt x="3639" y="318"/>
                    <a:pt x="3681" y="246"/>
                  </a:cubicBezTo>
                  <a:cubicBezTo>
                    <a:pt x="3349" y="91"/>
                    <a:pt x="2979" y="1"/>
                    <a:pt x="2588" y="1"/>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58"/>
            <p:cNvSpPr/>
            <p:nvPr/>
          </p:nvSpPr>
          <p:spPr>
            <a:xfrm>
              <a:off x="4617995" y="191187"/>
              <a:ext cx="115939" cy="98462"/>
            </a:xfrm>
            <a:custGeom>
              <a:avLst/>
              <a:gdLst/>
              <a:ahLst/>
              <a:cxnLst/>
              <a:rect l="l" t="t" r="r" b="b"/>
              <a:pathLst>
                <a:path w="2554" h="2169" extrusionOk="0">
                  <a:moveTo>
                    <a:pt x="1684" y="1"/>
                  </a:moveTo>
                  <a:lnTo>
                    <a:pt x="1684" y="311"/>
                  </a:lnTo>
                  <a:lnTo>
                    <a:pt x="1684" y="1647"/>
                  </a:lnTo>
                  <a:lnTo>
                    <a:pt x="1" y="1647"/>
                  </a:lnTo>
                  <a:lnTo>
                    <a:pt x="1" y="2169"/>
                  </a:lnTo>
                  <a:lnTo>
                    <a:pt x="2554" y="2169"/>
                  </a:lnTo>
                  <a:lnTo>
                    <a:pt x="2554" y="311"/>
                  </a:lnTo>
                  <a:lnTo>
                    <a:pt x="255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58"/>
            <p:cNvSpPr/>
            <p:nvPr/>
          </p:nvSpPr>
          <p:spPr>
            <a:xfrm>
              <a:off x="4749413" y="191232"/>
              <a:ext cx="82256" cy="98416"/>
            </a:xfrm>
            <a:custGeom>
              <a:avLst/>
              <a:gdLst/>
              <a:ahLst/>
              <a:cxnLst/>
              <a:rect l="l" t="t" r="r" b="b"/>
              <a:pathLst>
                <a:path w="1812" h="2168" extrusionOk="0">
                  <a:moveTo>
                    <a:pt x="3" y="1"/>
                  </a:moveTo>
                  <a:lnTo>
                    <a:pt x="3" y="310"/>
                  </a:lnTo>
                  <a:lnTo>
                    <a:pt x="0" y="310"/>
                  </a:lnTo>
                  <a:lnTo>
                    <a:pt x="0" y="2168"/>
                  </a:lnTo>
                  <a:lnTo>
                    <a:pt x="1811" y="2168"/>
                  </a:lnTo>
                  <a:lnTo>
                    <a:pt x="1811" y="1369"/>
                  </a:lnTo>
                  <a:cubicBezTo>
                    <a:pt x="1624" y="1299"/>
                    <a:pt x="1493" y="1123"/>
                    <a:pt x="1493" y="913"/>
                  </a:cubicBezTo>
                  <a:cubicBezTo>
                    <a:pt x="1493" y="703"/>
                    <a:pt x="1627" y="526"/>
                    <a:pt x="1811" y="457"/>
                  </a:cubicBezTo>
                  <a:lnTo>
                    <a:pt x="1811" y="311"/>
                  </a:lnTo>
                  <a:lnTo>
                    <a:pt x="181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58"/>
            <p:cNvSpPr/>
            <p:nvPr/>
          </p:nvSpPr>
          <p:spPr>
            <a:xfrm>
              <a:off x="4847149" y="191096"/>
              <a:ext cx="73313" cy="98507"/>
            </a:xfrm>
            <a:custGeom>
              <a:avLst/>
              <a:gdLst/>
              <a:ahLst/>
              <a:cxnLst/>
              <a:rect l="l" t="t" r="r" b="b"/>
              <a:pathLst>
                <a:path w="1615" h="2170" extrusionOk="0">
                  <a:moveTo>
                    <a:pt x="1" y="0"/>
                  </a:moveTo>
                  <a:lnTo>
                    <a:pt x="1" y="313"/>
                  </a:lnTo>
                  <a:lnTo>
                    <a:pt x="1" y="458"/>
                  </a:lnTo>
                  <a:cubicBezTo>
                    <a:pt x="185" y="529"/>
                    <a:pt x="318" y="705"/>
                    <a:pt x="318" y="915"/>
                  </a:cubicBezTo>
                  <a:cubicBezTo>
                    <a:pt x="318" y="1125"/>
                    <a:pt x="186" y="1302"/>
                    <a:pt x="1" y="1370"/>
                  </a:cubicBezTo>
                  <a:lnTo>
                    <a:pt x="1" y="2170"/>
                  </a:lnTo>
                  <a:lnTo>
                    <a:pt x="1614" y="2170"/>
                  </a:lnTo>
                  <a:lnTo>
                    <a:pt x="1614" y="311"/>
                  </a:lnTo>
                  <a:lnTo>
                    <a:pt x="161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58"/>
            <p:cNvSpPr/>
            <p:nvPr/>
          </p:nvSpPr>
          <p:spPr>
            <a:xfrm>
              <a:off x="4861403" y="191187"/>
              <a:ext cx="261611" cy="418360"/>
            </a:xfrm>
            <a:custGeom>
              <a:avLst/>
              <a:gdLst/>
              <a:ahLst/>
              <a:cxnLst/>
              <a:rect l="l" t="t" r="r" b="b"/>
              <a:pathLst>
                <a:path w="5763" h="9216" extrusionOk="0">
                  <a:moveTo>
                    <a:pt x="1643" y="1"/>
                  </a:moveTo>
                  <a:lnTo>
                    <a:pt x="1643" y="311"/>
                  </a:lnTo>
                  <a:lnTo>
                    <a:pt x="1643" y="2169"/>
                  </a:lnTo>
                  <a:lnTo>
                    <a:pt x="1877" y="2169"/>
                  </a:lnTo>
                  <a:lnTo>
                    <a:pt x="1877" y="3669"/>
                  </a:lnTo>
                  <a:lnTo>
                    <a:pt x="1877" y="3861"/>
                  </a:lnTo>
                  <a:cubicBezTo>
                    <a:pt x="2291" y="4388"/>
                    <a:pt x="2546" y="5042"/>
                    <a:pt x="2568" y="5759"/>
                  </a:cubicBezTo>
                  <a:lnTo>
                    <a:pt x="4247" y="5759"/>
                  </a:lnTo>
                  <a:cubicBezTo>
                    <a:pt x="4405" y="5759"/>
                    <a:pt x="4535" y="5840"/>
                    <a:pt x="4535" y="5939"/>
                  </a:cubicBezTo>
                  <a:cubicBezTo>
                    <a:pt x="4535" y="6038"/>
                    <a:pt x="4405" y="6118"/>
                    <a:pt x="4247" y="6118"/>
                  </a:cubicBezTo>
                  <a:lnTo>
                    <a:pt x="2560" y="6118"/>
                  </a:lnTo>
                  <a:cubicBezTo>
                    <a:pt x="2506" y="6813"/>
                    <a:pt x="2232" y="7447"/>
                    <a:pt x="1808" y="7949"/>
                  </a:cubicBezTo>
                  <a:lnTo>
                    <a:pt x="2335" y="8416"/>
                  </a:lnTo>
                  <a:cubicBezTo>
                    <a:pt x="2453" y="8522"/>
                    <a:pt x="2496" y="8668"/>
                    <a:pt x="2431" y="8741"/>
                  </a:cubicBezTo>
                  <a:cubicBezTo>
                    <a:pt x="2405" y="8770"/>
                    <a:pt x="2366" y="8783"/>
                    <a:pt x="2322" y="8783"/>
                  </a:cubicBezTo>
                  <a:cubicBezTo>
                    <a:pt x="2252" y="8783"/>
                    <a:pt x="2168" y="8749"/>
                    <a:pt x="2096" y="8685"/>
                  </a:cubicBezTo>
                  <a:lnTo>
                    <a:pt x="1561" y="8210"/>
                  </a:lnTo>
                  <a:cubicBezTo>
                    <a:pt x="1134" y="8614"/>
                    <a:pt x="597" y="8904"/>
                    <a:pt x="0" y="9029"/>
                  </a:cubicBezTo>
                  <a:lnTo>
                    <a:pt x="1454" y="9205"/>
                  </a:lnTo>
                  <a:cubicBezTo>
                    <a:pt x="1513" y="9212"/>
                    <a:pt x="1579" y="9215"/>
                    <a:pt x="1647" y="9215"/>
                  </a:cubicBezTo>
                  <a:cubicBezTo>
                    <a:pt x="2193" y="9215"/>
                    <a:pt x="2885" y="8997"/>
                    <a:pt x="3261" y="8707"/>
                  </a:cubicBezTo>
                  <a:lnTo>
                    <a:pt x="5736" y="6792"/>
                  </a:lnTo>
                  <a:cubicBezTo>
                    <a:pt x="5417" y="6637"/>
                    <a:pt x="5199" y="6312"/>
                    <a:pt x="5199" y="5935"/>
                  </a:cubicBezTo>
                  <a:cubicBezTo>
                    <a:pt x="5199" y="5548"/>
                    <a:pt x="5431" y="5215"/>
                    <a:pt x="5762" y="5066"/>
                  </a:cubicBezTo>
                  <a:lnTo>
                    <a:pt x="3036" y="2769"/>
                  </a:lnTo>
                  <a:cubicBezTo>
                    <a:pt x="2775" y="2548"/>
                    <a:pt x="2404" y="2324"/>
                    <a:pt x="2066" y="2169"/>
                  </a:cubicBezTo>
                  <a:lnTo>
                    <a:pt x="3444" y="2169"/>
                  </a:lnTo>
                  <a:lnTo>
                    <a:pt x="3444" y="310"/>
                  </a:lnTo>
                  <a:lnTo>
                    <a:pt x="344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58"/>
            <p:cNvSpPr/>
            <p:nvPr/>
          </p:nvSpPr>
          <p:spPr>
            <a:xfrm>
              <a:off x="4824588" y="217788"/>
              <a:ext cx="29598" cy="29598"/>
            </a:xfrm>
            <a:custGeom>
              <a:avLst/>
              <a:gdLst/>
              <a:ahLst/>
              <a:cxnLst/>
              <a:rect l="l" t="t" r="r" b="b"/>
              <a:pathLst>
                <a:path w="652" h="652" extrusionOk="0">
                  <a:moveTo>
                    <a:pt x="326" y="1"/>
                  </a:moveTo>
                  <a:cubicBezTo>
                    <a:pt x="146" y="1"/>
                    <a:pt x="0" y="146"/>
                    <a:pt x="0" y="327"/>
                  </a:cubicBezTo>
                  <a:cubicBezTo>
                    <a:pt x="0" y="506"/>
                    <a:pt x="146" y="652"/>
                    <a:pt x="326" y="652"/>
                  </a:cubicBezTo>
                  <a:cubicBezTo>
                    <a:pt x="506" y="652"/>
                    <a:pt x="652" y="506"/>
                    <a:pt x="652" y="327"/>
                  </a:cubicBezTo>
                  <a:cubicBezTo>
                    <a:pt x="652" y="146"/>
                    <a:pt x="506" y="1"/>
                    <a:pt x="32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58"/>
            <p:cNvSpPr/>
            <p:nvPr/>
          </p:nvSpPr>
          <p:spPr>
            <a:xfrm>
              <a:off x="5017652" y="182335"/>
              <a:ext cx="110083" cy="116166"/>
            </a:xfrm>
            <a:custGeom>
              <a:avLst/>
              <a:gdLst/>
              <a:ahLst/>
              <a:cxnLst/>
              <a:rect l="l" t="t" r="r" b="b"/>
              <a:pathLst>
                <a:path w="2425" h="2559" extrusionOk="0">
                  <a:moveTo>
                    <a:pt x="0" y="0"/>
                  </a:moveTo>
                  <a:lnTo>
                    <a:pt x="0" y="196"/>
                  </a:lnTo>
                  <a:lnTo>
                    <a:pt x="0" y="506"/>
                  </a:lnTo>
                  <a:lnTo>
                    <a:pt x="0" y="2364"/>
                  </a:lnTo>
                  <a:lnTo>
                    <a:pt x="0" y="2559"/>
                  </a:lnTo>
                  <a:lnTo>
                    <a:pt x="2032" y="2559"/>
                  </a:lnTo>
                  <a:cubicBezTo>
                    <a:pt x="2247" y="2559"/>
                    <a:pt x="2425" y="2383"/>
                    <a:pt x="2425" y="2168"/>
                  </a:cubicBezTo>
                  <a:lnTo>
                    <a:pt x="2425" y="392"/>
                  </a:lnTo>
                  <a:cubicBezTo>
                    <a:pt x="2425" y="177"/>
                    <a:pt x="2247" y="0"/>
                    <a:pt x="203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58"/>
            <p:cNvSpPr/>
            <p:nvPr/>
          </p:nvSpPr>
          <p:spPr>
            <a:xfrm>
              <a:off x="4741242" y="367319"/>
              <a:ext cx="179810" cy="179764"/>
            </a:xfrm>
            <a:custGeom>
              <a:avLst/>
              <a:gdLst/>
              <a:ahLst/>
              <a:cxnLst/>
              <a:rect l="l" t="t" r="r" b="b"/>
              <a:pathLst>
                <a:path w="3961" h="3960" extrusionOk="0">
                  <a:moveTo>
                    <a:pt x="1981" y="953"/>
                  </a:moveTo>
                  <a:cubicBezTo>
                    <a:pt x="2547" y="953"/>
                    <a:pt x="3007" y="1413"/>
                    <a:pt x="3007" y="1980"/>
                  </a:cubicBezTo>
                  <a:cubicBezTo>
                    <a:pt x="3007" y="2547"/>
                    <a:pt x="2548" y="3007"/>
                    <a:pt x="1981" y="3007"/>
                  </a:cubicBezTo>
                  <a:cubicBezTo>
                    <a:pt x="1413" y="3007"/>
                    <a:pt x="953" y="2547"/>
                    <a:pt x="953" y="1980"/>
                  </a:cubicBezTo>
                  <a:cubicBezTo>
                    <a:pt x="953" y="1413"/>
                    <a:pt x="1413" y="953"/>
                    <a:pt x="1981" y="953"/>
                  </a:cubicBezTo>
                  <a:close/>
                  <a:moveTo>
                    <a:pt x="1981" y="0"/>
                  </a:moveTo>
                  <a:cubicBezTo>
                    <a:pt x="887" y="0"/>
                    <a:pt x="0" y="886"/>
                    <a:pt x="0" y="1980"/>
                  </a:cubicBezTo>
                  <a:cubicBezTo>
                    <a:pt x="0" y="3072"/>
                    <a:pt x="886" y="3959"/>
                    <a:pt x="1981" y="3959"/>
                  </a:cubicBezTo>
                  <a:cubicBezTo>
                    <a:pt x="3074" y="3959"/>
                    <a:pt x="3960" y="3074"/>
                    <a:pt x="3960" y="1980"/>
                  </a:cubicBezTo>
                  <a:cubicBezTo>
                    <a:pt x="3960" y="887"/>
                    <a:pt x="3074" y="0"/>
                    <a:pt x="198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58"/>
            <p:cNvSpPr/>
            <p:nvPr/>
          </p:nvSpPr>
          <p:spPr>
            <a:xfrm>
              <a:off x="4784504" y="410535"/>
              <a:ext cx="93241" cy="93287"/>
            </a:xfrm>
            <a:custGeom>
              <a:avLst/>
              <a:gdLst/>
              <a:ahLst/>
              <a:cxnLst/>
              <a:rect l="l" t="t" r="r" b="b"/>
              <a:pathLst>
                <a:path w="2054" h="2055" extrusionOk="0">
                  <a:moveTo>
                    <a:pt x="1028" y="1"/>
                  </a:moveTo>
                  <a:cubicBezTo>
                    <a:pt x="460" y="1"/>
                    <a:pt x="0" y="461"/>
                    <a:pt x="0" y="1028"/>
                  </a:cubicBezTo>
                  <a:cubicBezTo>
                    <a:pt x="0" y="1595"/>
                    <a:pt x="460" y="2055"/>
                    <a:pt x="1028" y="2055"/>
                  </a:cubicBezTo>
                  <a:cubicBezTo>
                    <a:pt x="1594" y="2055"/>
                    <a:pt x="2054" y="1595"/>
                    <a:pt x="2054" y="1028"/>
                  </a:cubicBezTo>
                  <a:cubicBezTo>
                    <a:pt x="2054" y="461"/>
                    <a:pt x="1595" y="1"/>
                    <a:pt x="10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58"/>
            <p:cNvSpPr/>
            <p:nvPr/>
          </p:nvSpPr>
          <p:spPr>
            <a:xfrm>
              <a:off x="3111562" y="759532"/>
              <a:ext cx="383088" cy="383452"/>
            </a:xfrm>
            <a:custGeom>
              <a:avLst/>
              <a:gdLst/>
              <a:ahLst/>
              <a:cxnLst/>
              <a:rect l="l" t="t" r="r" b="b"/>
              <a:pathLst>
                <a:path w="8439" h="8447" extrusionOk="0">
                  <a:moveTo>
                    <a:pt x="4216" y="2657"/>
                  </a:moveTo>
                  <a:cubicBezTo>
                    <a:pt x="5079" y="2657"/>
                    <a:pt x="5780" y="3357"/>
                    <a:pt x="5780" y="4222"/>
                  </a:cubicBezTo>
                  <a:cubicBezTo>
                    <a:pt x="5780" y="5086"/>
                    <a:pt x="5080" y="5787"/>
                    <a:pt x="4216" y="5787"/>
                  </a:cubicBezTo>
                  <a:cubicBezTo>
                    <a:pt x="3351" y="5787"/>
                    <a:pt x="2651" y="5087"/>
                    <a:pt x="2651" y="4222"/>
                  </a:cubicBezTo>
                  <a:cubicBezTo>
                    <a:pt x="2649" y="3357"/>
                    <a:pt x="3351" y="2657"/>
                    <a:pt x="4216" y="2657"/>
                  </a:cubicBezTo>
                  <a:close/>
                  <a:moveTo>
                    <a:pt x="2468" y="0"/>
                  </a:moveTo>
                  <a:lnTo>
                    <a:pt x="2468" y="1822"/>
                  </a:lnTo>
                  <a:cubicBezTo>
                    <a:pt x="2468" y="2167"/>
                    <a:pt x="2196" y="2451"/>
                    <a:pt x="1854" y="2472"/>
                  </a:cubicBezTo>
                  <a:cubicBezTo>
                    <a:pt x="1842" y="2473"/>
                    <a:pt x="1828" y="2476"/>
                    <a:pt x="1814" y="2476"/>
                  </a:cubicBezTo>
                  <a:lnTo>
                    <a:pt x="0" y="2476"/>
                  </a:lnTo>
                  <a:lnTo>
                    <a:pt x="0" y="2800"/>
                  </a:lnTo>
                  <a:lnTo>
                    <a:pt x="0" y="5645"/>
                  </a:lnTo>
                  <a:lnTo>
                    <a:pt x="0" y="5969"/>
                  </a:lnTo>
                  <a:lnTo>
                    <a:pt x="1814" y="5969"/>
                  </a:lnTo>
                  <a:cubicBezTo>
                    <a:pt x="1827" y="5969"/>
                    <a:pt x="1841" y="5971"/>
                    <a:pt x="1854" y="5973"/>
                  </a:cubicBezTo>
                  <a:cubicBezTo>
                    <a:pt x="2195" y="5994"/>
                    <a:pt x="2468" y="6278"/>
                    <a:pt x="2468" y="6623"/>
                  </a:cubicBezTo>
                  <a:lnTo>
                    <a:pt x="2468" y="8447"/>
                  </a:lnTo>
                  <a:lnTo>
                    <a:pt x="5964" y="8447"/>
                  </a:lnTo>
                  <a:lnTo>
                    <a:pt x="5964" y="6623"/>
                  </a:lnTo>
                  <a:cubicBezTo>
                    <a:pt x="5964" y="6265"/>
                    <a:pt x="6257" y="5970"/>
                    <a:pt x="6616" y="5970"/>
                  </a:cubicBezTo>
                  <a:lnTo>
                    <a:pt x="8438" y="5970"/>
                  </a:lnTo>
                  <a:lnTo>
                    <a:pt x="8438" y="5646"/>
                  </a:lnTo>
                  <a:lnTo>
                    <a:pt x="8438" y="2799"/>
                  </a:lnTo>
                  <a:lnTo>
                    <a:pt x="8438" y="2473"/>
                  </a:lnTo>
                  <a:lnTo>
                    <a:pt x="6616" y="2473"/>
                  </a:lnTo>
                  <a:cubicBezTo>
                    <a:pt x="6257" y="2473"/>
                    <a:pt x="5964" y="2180"/>
                    <a:pt x="5964" y="1822"/>
                  </a:cubicBezTo>
                  <a:lnTo>
                    <a:pt x="59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58"/>
            <p:cNvSpPr/>
            <p:nvPr/>
          </p:nvSpPr>
          <p:spPr>
            <a:xfrm>
              <a:off x="3521978" y="1040255"/>
              <a:ext cx="590" cy="1271"/>
            </a:xfrm>
            <a:custGeom>
              <a:avLst/>
              <a:gdLst/>
              <a:ahLst/>
              <a:cxnLst/>
              <a:rect l="l" t="t" r="r" b="b"/>
              <a:pathLst>
                <a:path w="13" h="28" extrusionOk="0">
                  <a:moveTo>
                    <a:pt x="13" y="0"/>
                  </a:moveTo>
                  <a:lnTo>
                    <a:pt x="0" y="28"/>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58"/>
            <p:cNvSpPr/>
            <p:nvPr/>
          </p:nvSpPr>
          <p:spPr>
            <a:xfrm>
              <a:off x="3521933" y="859764"/>
              <a:ext cx="545" cy="1316"/>
            </a:xfrm>
            <a:custGeom>
              <a:avLst/>
              <a:gdLst/>
              <a:ahLst/>
              <a:cxnLst/>
              <a:rect l="l" t="t" r="r" b="b"/>
              <a:pathLst>
                <a:path w="12" h="29" extrusionOk="0">
                  <a:moveTo>
                    <a:pt x="0" y="1"/>
                  </a:moveTo>
                  <a:cubicBezTo>
                    <a:pt x="4" y="10"/>
                    <a:pt x="10" y="19"/>
                    <a:pt x="12" y="28"/>
                  </a:cubicBezTo>
                  <a:cubicBezTo>
                    <a:pt x="10" y="19"/>
                    <a:pt x="5"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58"/>
            <p:cNvSpPr/>
            <p:nvPr/>
          </p:nvSpPr>
          <p:spPr>
            <a:xfrm>
              <a:off x="3511628" y="1044930"/>
              <a:ext cx="8171" cy="5447"/>
            </a:xfrm>
            <a:custGeom>
              <a:avLst/>
              <a:gdLst/>
              <a:ahLst/>
              <a:cxnLst/>
              <a:rect l="l" t="t" r="r" b="b"/>
              <a:pathLst>
                <a:path w="180" h="120" extrusionOk="0">
                  <a:moveTo>
                    <a:pt x="180" y="1"/>
                  </a:moveTo>
                  <a:lnTo>
                    <a:pt x="180" y="1"/>
                  </a:lnTo>
                  <a:cubicBezTo>
                    <a:pt x="139" y="48"/>
                    <a:pt x="86" y="87"/>
                    <a:pt x="28" y="110"/>
                  </a:cubicBezTo>
                  <a:lnTo>
                    <a:pt x="28" y="110"/>
                  </a:lnTo>
                  <a:cubicBezTo>
                    <a:pt x="88" y="87"/>
                    <a:pt x="139" y="49"/>
                    <a:pt x="180" y="1"/>
                  </a:cubicBezTo>
                  <a:close/>
                  <a:moveTo>
                    <a:pt x="28" y="110"/>
                  </a:moveTo>
                  <a:cubicBezTo>
                    <a:pt x="19" y="114"/>
                    <a:pt x="10" y="117"/>
                    <a:pt x="0" y="120"/>
                  </a:cubicBezTo>
                  <a:cubicBezTo>
                    <a:pt x="10" y="117"/>
                    <a:pt x="19" y="114"/>
                    <a:pt x="28" y="11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58"/>
            <p:cNvSpPr/>
            <p:nvPr/>
          </p:nvSpPr>
          <p:spPr>
            <a:xfrm>
              <a:off x="3494605" y="850140"/>
              <a:ext cx="25194" cy="201009"/>
            </a:xfrm>
            <a:custGeom>
              <a:avLst/>
              <a:gdLst/>
              <a:ahLst/>
              <a:cxnLst/>
              <a:rect l="l" t="t" r="r" b="b"/>
              <a:pathLst>
                <a:path w="555" h="4428" extrusionOk="0">
                  <a:moveTo>
                    <a:pt x="0" y="1"/>
                  </a:moveTo>
                  <a:lnTo>
                    <a:pt x="0" y="477"/>
                  </a:lnTo>
                  <a:lnTo>
                    <a:pt x="0" y="803"/>
                  </a:lnTo>
                  <a:lnTo>
                    <a:pt x="0" y="3646"/>
                  </a:lnTo>
                  <a:lnTo>
                    <a:pt x="0" y="3972"/>
                  </a:lnTo>
                  <a:lnTo>
                    <a:pt x="0" y="4428"/>
                  </a:lnTo>
                  <a:lnTo>
                    <a:pt x="268" y="4428"/>
                  </a:lnTo>
                  <a:cubicBezTo>
                    <a:pt x="305" y="4428"/>
                    <a:pt x="339" y="4422"/>
                    <a:pt x="373" y="4411"/>
                  </a:cubicBezTo>
                  <a:lnTo>
                    <a:pt x="373" y="17"/>
                  </a:lnTo>
                  <a:cubicBezTo>
                    <a:pt x="444" y="39"/>
                    <a:pt x="507" y="82"/>
                    <a:pt x="555" y="139"/>
                  </a:cubicBezTo>
                  <a:cubicBezTo>
                    <a:pt x="486" y="56"/>
                    <a:pt x="384" y="1"/>
                    <a:pt x="2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58"/>
            <p:cNvSpPr/>
            <p:nvPr/>
          </p:nvSpPr>
          <p:spPr>
            <a:xfrm>
              <a:off x="3209206" y="732749"/>
              <a:ext cx="1543" cy="1044"/>
            </a:xfrm>
            <a:custGeom>
              <a:avLst/>
              <a:gdLst/>
              <a:ahLst/>
              <a:cxnLst/>
              <a:rect l="l" t="t" r="r" b="b"/>
              <a:pathLst>
                <a:path w="34" h="23" extrusionOk="0">
                  <a:moveTo>
                    <a:pt x="1" y="22"/>
                  </a:moveTo>
                  <a:cubicBezTo>
                    <a:pt x="11" y="15"/>
                    <a:pt x="22" y="8"/>
                    <a:pt x="33" y="1"/>
                  </a:cubicBezTo>
                  <a:cubicBezTo>
                    <a:pt x="22" y="8"/>
                    <a:pt x="11" y="15"/>
                    <a:pt x="1" y="2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58"/>
            <p:cNvSpPr/>
            <p:nvPr/>
          </p:nvSpPr>
          <p:spPr>
            <a:xfrm>
              <a:off x="3392375" y="731523"/>
              <a:ext cx="1271" cy="590"/>
            </a:xfrm>
            <a:custGeom>
              <a:avLst/>
              <a:gdLst/>
              <a:ahLst/>
              <a:cxnLst/>
              <a:rect l="l" t="t" r="r" b="b"/>
              <a:pathLst>
                <a:path w="28" h="13" extrusionOk="0">
                  <a:moveTo>
                    <a:pt x="1" y="1"/>
                  </a:moveTo>
                  <a:lnTo>
                    <a:pt x="7" y="3"/>
                  </a:lnTo>
                  <a:lnTo>
                    <a:pt x="7" y="3"/>
                  </a:lnTo>
                  <a:cubicBezTo>
                    <a:pt x="5" y="2"/>
                    <a:pt x="3" y="1"/>
                    <a:pt x="1" y="1"/>
                  </a:cubicBezTo>
                  <a:close/>
                  <a:moveTo>
                    <a:pt x="7" y="3"/>
                  </a:moveTo>
                  <a:cubicBezTo>
                    <a:pt x="14" y="7"/>
                    <a:pt x="21" y="10"/>
                    <a:pt x="28" y="12"/>
                  </a:cubicBezTo>
                  <a:lnTo>
                    <a:pt x="7" y="3"/>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58"/>
            <p:cNvSpPr/>
            <p:nvPr/>
          </p:nvSpPr>
          <p:spPr>
            <a:xfrm>
              <a:off x="3211885" y="731523"/>
              <a:ext cx="1362" cy="681"/>
            </a:xfrm>
            <a:custGeom>
              <a:avLst/>
              <a:gdLst/>
              <a:ahLst/>
              <a:cxnLst/>
              <a:rect l="l" t="t" r="r" b="b"/>
              <a:pathLst>
                <a:path w="30" h="15" extrusionOk="0">
                  <a:moveTo>
                    <a:pt x="29" y="1"/>
                  </a:moveTo>
                  <a:cubicBezTo>
                    <a:pt x="24" y="3"/>
                    <a:pt x="20" y="5"/>
                    <a:pt x="15" y="7"/>
                  </a:cubicBezTo>
                  <a:lnTo>
                    <a:pt x="15" y="7"/>
                  </a:lnTo>
                  <a:cubicBezTo>
                    <a:pt x="20" y="5"/>
                    <a:pt x="25" y="3"/>
                    <a:pt x="29" y="1"/>
                  </a:cubicBezTo>
                  <a:close/>
                  <a:moveTo>
                    <a:pt x="15" y="7"/>
                  </a:moveTo>
                  <a:lnTo>
                    <a:pt x="15" y="7"/>
                  </a:lnTo>
                  <a:cubicBezTo>
                    <a:pt x="10" y="9"/>
                    <a:pt x="5" y="12"/>
                    <a:pt x="1" y="14"/>
                  </a:cubicBezTo>
                  <a:cubicBezTo>
                    <a:pt x="6" y="12"/>
                    <a:pt x="10" y="10"/>
                    <a:pt x="15" y="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58"/>
            <p:cNvSpPr/>
            <p:nvPr/>
          </p:nvSpPr>
          <p:spPr>
            <a:xfrm>
              <a:off x="3202261" y="734202"/>
              <a:ext cx="201100" cy="25376"/>
            </a:xfrm>
            <a:custGeom>
              <a:avLst/>
              <a:gdLst/>
              <a:ahLst/>
              <a:cxnLst/>
              <a:rect l="l" t="t" r="r" b="b"/>
              <a:pathLst>
                <a:path w="4430" h="559" extrusionOk="0">
                  <a:moveTo>
                    <a:pt x="141" y="1"/>
                  </a:moveTo>
                  <a:lnTo>
                    <a:pt x="141" y="1"/>
                  </a:lnTo>
                  <a:cubicBezTo>
                    <a:pt x="56" y="69"/>
                    <a:pt x="1" y="174"/>
                    <a:pt x="1" y="291"/>
                  </a:cubicBezTo>
                  <a:lnTo>
                    <a:pt x="1" y="558"/>
                  </a:lnTo>
                  <a:lnTo>
                    <a:pt x="3639" y="558"/>
                  </a:lnTo>
                  <a:lnTo>
                    <a:pt x="3639" y="557"/>
                  </a:lnTo>
                  <a:lnTo>
                    <a:pt x="4430" y="557"/>
                  </a:lnTo>
                  <a:lnTo>
                    <a:pt x="4430" y="290"/>
                  </a:lnTo>
                  <a:cubicBezTo>
                    <a:pt x="4430" y="174"/>
                    <a:pt x="4374" y="71"/>
                    <a:pt x="4291" y="3"/>
                  </a:cubicBezTo>
                  <a:lnTo>
                    <a:pt x="4291" y="3"/>
                  </a:lnTo>
                  <a:cubicBezTo>
                    <a:pt x="4348" y="50"/>
                    <a:pt x="4391" y="111"/>
                    <a:pt x="4412" y="185"/>
                  </a:cubicBezTo>
                  <a:lnTo>
                    <a:pt x="18" y="185"/>
                  </a:lnTo>
                  <a:cubicBezTo>
                    <a:pt x="40" y="111"/>
                    <a:pt x="83" y="48"/>
                    <a:pt x="14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58"/>
            <p:cNvSpPr/>
            <p:nvPr/>
          </p:nvSpPr>
          <p:spPr>
            <a:xfrm>
              <a:off x="3203033" y="730343"/>
              <a:ext cx="199556" cy="12257"/>
            </a:xfrm>
            <a:custGeom>
              <a:avLst/>
              <a:gdLst/>
              <a:ahLst/>
              <a:cxnLst/>
              <a:rect l="l" t="t" r="r" b="b"/>
              <a:pathLst>
                <a:path w="4396" h="270" extrusionOk="0">
                  <a:moveTo>
                    <a:pt x="356" y="0"/>
                  </a:moveTo>
                  <a:cubicBezTo>
                    <a:pt x="333" y="0"/>
                    <a:pt x="310" y="3"/>
                    <a:pt x="288" y="8"/>
                  </a:cubicBezTo>
                  <a:cubicBezTo>
                    <a:pt x="280" y="9"/>
                    <a:pt x="272" y="11"/>
                    <a:pt x="264" y="14"/>
                  </a:cubicBezTo>
                  <a:lnTo>
                    <a:pt x="224" y="25"/>
                  </a:lnTo>
                  <a:cubicBezTo>
                    <a:pt x="214" y="30"/>
                    <a:pt x="204" y="34"/>
                    <a:pt x="196" y="39"/>
                  </a:cubicBezTo>
                  <a:cubicBezTo>
                    <a:pt x="186" y="42"/>
                    <a:pt x="177" y="48"/>
                    <a:pt x="169" y="53"/>
                  </a:cubicBezTo>
                  <a:cubicBezTo>
                    <a:pt x="158" y="60"/>
                    <a:pt x="147" y="67"/>
                    <a:pt x="136" y="74"/>
                  </a:cubicBezTo>
                  <a:cubicBezTo>
                    <a:pt x="133" y="77"/>
                    <a:pt x="128" y="81"/>
                    <a:pt x="125" y="83"/>
                  </a:cubicBezTo>
                  <a:cubicBezTo>
                    <a:pt x="66" y="132"/>
                    <a:pt x="23" y="195"/>
                    <a:pt x="1" y="269"/>
                  </a:cubicBezTo>
                  <a:lnTo>
                    <a:pt x="4395" y="269"/>
                  </a:lnTo>
                  <a:cubicBezTo>
                    <a:pt x="4374" y="197"/>
                    <a:pt x="4331" y="134"/>
                    <a:pt x="4274" y="87"/>
                  </a:cubicBezTo>
                  <a:cubicBezTo>
                    <a:pt x="4269" y="82"/>
                    <a:pt x="4265" y="78"/>
                    <a:pt x="4260" y="74"/>
                  </a:cubicBezTo>
                  <a:cubicBezTo>
                    <a:pt x="4251" y="67"/>
                    <a:pt x="4240" y="61"/>
                    <a:pt x="4230" y="55"/>
                  </a:cubicBezTo>
                  <a:cubicBezTo>
                    <a:pt x="4220" y="50"/>
                    <a:pt x="4211" y="44"/>
                    <a:pt x="4200" y="39"/>
                  </a:cubicBezTo>
                  <a:lnTo>
                    <a:pt x="4173" y="27"/>
                  </a:lnTo>
                  <a:cubicBezTo>
                    <a:pt x="4159" y="21"/>
                    <a:pt x="4146" y="18"/>
                    <a:pt x="4131" y="14"/>
                  </a:cubicBezTo>
                  <a:cubicBezTo>
                    <a:pt x="4124" y="11"/>
                    <a:pt x="4116" y="10"/>
                    <a:pt x="4108" y="8"/>
                  </a:cubicBezTo>
                  <a:cubicBezTo>
                    <a:pt x="4085" y="3"/>
                    <a:pt x="4063" y="0"/>
                    <a:pt x="404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58"/>
            <p:cNvSpPr/>
            <p:nvPr/>
          </p:nvSpPr>
          <p:spPr>
            <a:xfrm>
              <a:off x="3202306" y="1142893"/>
              <a:ext cx="201145" cy="25376"/>
            </a:xfrm>
            <a:custGeom>
              <a:avLst/>
              <a:gdLst/>
              <a:ahLst/>
              <a:cxnLst/>
              <a:rect l="l" t="t" r="r" b="b"/>
              <a:pathLst>
                <a:path w="4431" h="559" extrusionOk="0">
                  <a:moveTo>
                    <a:pt x="1" y="0"/>
                  </a:moveTo>
                  <a:lnTo>
                    <a:pt x="1" y="268"/>
                  </a:lnTo>
                  <a:cubicBezTo>
                    <a:pt x="1" y="385"/>
                    <a:pt x="58" y="490"/>
                    <a:pt x="143" y="558"/>
                  </a:cubicBezTo>
                  <a:cubicBezTo>
                    <a:pt x="85" y="511"/>
                    <a:pt x="40" y="448"/>
                    <a:pt x="18" y="374"/>
                  </a:cubicBezTo>
                  <a:lnTo>
                    <a:pt x="4413" y="374"/>
                  </a:lnTo>
                  <a:cubicBezTo>
                    <a:pt x="4392" y="446"/>
                    <a:pt x="4348" y="509"/>
                    <a:pt x="4292" y="556"/>
                  </a:cubicBezTo>
                  <a:cubicBezTo>
                    <a:pt x="4376" y="488"/>
                    <a:pt x="4430" y="385"/>
                    <a:pt x="4430" y="269"/>
                  </a:cubicBezTo>
                  <a:lnTo>
                    <a:pt x="4430" y="2"/>
                  </a:lnTo>
                  <a:lnTo>
                    <a:pt x="794" y="2"/>
                  </a:lnTo>
                  <a:lnTo>
                    <a:pt x="79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58"/>
            <p:cNvSpPr/>
            <p:nvPr/>
          </p:nvSpPr>
          <p:spPr>
            <a:xfrm>
              <a:off x="3392375" y="1170221"/>
              <a:ext cx="1271" cy="590"/>
            </a:xfrm>
            <a:custGeom>
              <a:avLst/>
              <a:gdLst/>
              <a:ahLst/>
              <a:cxnLst/>
              <a:rect l="l" t="t" r="r" b="b"/>
              <a:pathLst>
                <a:path w="28" h="13" extrusionOk="0">
                  <a:moveTo>
                    <a:pt x="28" y="1"/>
                  </a:moveTo>
                  <a:cubicBezTo>
                    <a:pt x="18" y="5"/>
                    <a:pt x="10" y="10"/>
                    <a:pt x="1" y="12"/>
                  </a:cubicBezTo>
                  <a:cubicBezTo>
                    <a:pt x="11" y="10"/>
                    <a:pt x="18" y="6"/>
                    <a:pt x="2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58"/>
            <p:cNvSpPr/>
            <p:nvPr/>
          </p:nvSpPr>
          <p:spPr>
            <a:xfrm>
              <a:off x="3211885" y="1170221"/>
              <a:ext cx="1362" cy="681"/>
            </a:xfrm>
            <a:custGeom>
              <a:avLst/>
              <a:gdLst/>
              <a:ahLst/>
              <a:cxnLst/>
              <a:rect l="l" t="t" r="r" b="b"/>
              <a:pathLst>
                <a:path w="30" h="15" extrusionOk="0">
                  <a:moveTo>
                    <a:pt x="29" y="14"/>
                  </a:moveTo>
                  <a:cubicBezTo>
                    <a:pt x="19" y="10"/>
                    <a:pt x="10" y="6"/>
                    <a:pt x="1" y="1"/>
                  </a:cubicBezTo>
                  <a:cubicBezTo>
                    <a:pt x="10" y="6"/>
                    <a:pt x="19" y="10"/>
                    <a:pt x="29" y="14"/>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58"/>
            <p:cNvSpPr/>
            <p:nvPr/>
          </p:nvSpPr>
          <p:spPr>
            <a:xfrm>
              <a:off x="3203033" y="1159825"/>
              <a:ext cx="199556" cy="12166"/>
            </a:xfrm>
            <a:custGeom>
              <a:avLst/>
              <a:gdLst/>
              <a:ahLst/>
              <a:cxnLst/>
              <a:rect l="l" t="t" r="r" b="b"/>
              <a:pathLst>
                <a:path w="4396" h="268" extrusionOk="0">
                  <a:moveTo>
                    <a:pt x="1" y="1"/>
                  </a:moveTo>
                  <a:cubicBezTo>
                    <a:pt x="23" y="75"/>
                    <a:pt x="66" y="139"/>
                    <a:pt x="126" y="185"/>
                  </a:cubicBezTo>
                  <a:cubicBezTo>
                    <a:pt x="129" y="187"/>
                    <a:pt x="133" y="192"/>
                    <a:pt x="137" y="194"/>
                  </a:cubicBezTo>
                  <a:cubicBezTo>
                    <a:pt x="147" y="202"/>
                    <a:pt x="159" y="209"/>
                    <a:pt x="169" y="215"/>
                  </a:cubicBezTo>
                  <a:cubicBezTo>
                    <a:pt x="179" y="220"/>
                    <a:pt x="186" y="225"/>
                    <a:pt x="196" y="230"/>
                  </a:cubicBezTo>
                  <a:cubicBezTo>
                    <a:pt x="205" y="235"/>
                    <a:pt x="216" y="239"/>
                    <a:pt x="224" y="243"/>
                  </a:cubicBezTo>
                  <a:cubicBezTo>
                    <a:pt x="238" y="249"/>
                    <a:pt x="251" y="252"/>
                    <a:pt x="264" y="255"/>
                  </a:cubicBezTo>
                  <a:cubicBezTo>
                    <a:pt x="272" y="257"/>
                    <a:pt x="280" y="259"/>
                    <a:pt x="288" y="261"/>
                  </a:cubicBezTo>
                  <a:cubicBezTo>
                    <a:pt x="311" y="266"/>
                    <a:pt x="333" y="268"/>
                    <a:pt x="356" y="268"/>
                  </a:cubicBezTo>
                  <a:lnTo>
                    <a:pt x="4040" y="268"/>
                  </a:lnTo>
                  <a:cubicBezTo>
                    <a:pt x="4063" y="268"/>
                    <a:pt x="4086" y="266"/>
                    <a:pt x="4108" y="261"/>
                  </a:cubicBezTo>
                  <a:cubicBezTo>
                    <a:pt x="4116" y="260"/>
                    <a:pt x="4124" y="257"/>
                    <a:pt x="4131" y="255"/>
                  </a:cubicBezTo>
                  <a:cubicBezTo>
                    <a:pt x="4145" y="251"/>
                    <a:pt x="4160" y="247"/>
                    <a:pt x="4173" y="241"/>
                  </a:cubicBezTo>
                  <a:lnTo>
                    <a:pt x="4200" y="230"/>
                  </a:lnTo>
                  <a:cubicBezTo>
                    <a:pt x="4209" y="224"/>
                    <a:pt x="4220" y="219"/>
                    <a:pt x="4230" y="214"/>
                  </a:cubicBezTo>
                  <a:cubicBezTo>
                    <a:pt x="4240" y="208"/>
                    <a:pt x="4251" y="201"/>
                    <a:pt x="4260" y="194"/>
                  </a:cubicBezTo>
                  <a:cubicBezTo>
                    <a:pt x="4265" y="191"/>
                    <a:pt x="4269" y="186"/>
                    <a:pt x="4274" y="182"/>
                  </a:cubicBezTo>
                  <a:cubicBezTo>
                    <a:pt x="4331" y="136"/>
                    <a:pt x="4373" y="73"/>
                    <a:pt x="439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58"/>
            <p:cNvSpPr/>
            <p:nvPr/>
          </p:nvSpPr>
          <p:spPr>
            <a:xfrm>
              <a:off x="3231813" y="880056"/>
              <a:ext cx="142177" cy="142086"/>
            </a:xfrm>
            <a:custGeom>
              <a:avLst/>
              <a:gdLst/>
              <a:ahLst/>
              <a:cxnLst/>
              <a:rect l="l" t="t" r="r" b="b"/>
              <a:pathLst>
                <a:path w="3132" h="3130" extrusionOk="0">
                  <a:moveTo>
                    <a:pt x="1904" y="244"/>
                  </a:moveTo>
                  <a:cubicBezTo>
                    <a:pt x="1909" y="244"/>
                    <a:pt x="1914" y="244"/>
                    <a:pt x="1919" y="246"/>
                  </a:cubicBezTo>
                  <a:cubicBezTo>
                    <a:pt x="1950" y="255"/>
                    <a:pt x="1970" y="288"/>
                    <a:pt x="1961" y="319"/>
                  </a:cubicBezTo>
                  <a:cubicBezTo>
                    <a:pt x="1954" y="347"/>
                    <a:pt x="1930" y="364"/>
                    <a:pt x="1904" y="364"/>
                  </a:cubicBezTo>
                  <a:cubicBezTo>
                    <a:pt x="1899" y="364"/>
                    <a:pt x="1893" y="363"/>
                    <a:pt x="1887" y="362"/>
                  </a:cubicBezTo>
                  <a:cubicBezTo>
                    <a:pt x="1857" y="355"/>
                    <a:pt x="1836" y="323"/>
                    <a:pt x="1845" y="290"/>
                  </a:cubicBezTo>
                  <a:cubicBezTo>
                    <a:pt x="1851" y="261"/>
                    <a:pt x="1877" y="244"/>
                    <a:pt x="1904" y="244"/>
                  </a:cubicBezTo>
                  <a:close/>
                  <a:moveTo>
                    <a:pt x="1567" y="158"/>
                  </a:moveTo>
                  <a:cubicBezTo>
                    <a:pt x="1623" y="158"/>
                    <a:pt x="1671" y="203"/>
                    <a:pt x="1671" y="261"/>
                  </a:cubicBezTo>
                  <a:cubicBezTo>
                    <a:pt x="1671" y="318"/>
                    <a:pt x="1625" y="366"/>
                    <a:pt x="1567" y="366"/>
                  </a:cubicBezTo>
                  <a:cubicBezTo>
                    <a:pt x="1509" y="366"/>
                    <a:pt x="1462" y="319"/>
                    <a:pt x="1462" y="261"/>
                  </a:cubicBezTo>
                  <a:cubicBezTo>
                    <a:pt x="1462" y="203"/>
                    <a:pt x="1509" y="158"/>
                    <a:pt x="1567" y="158"/>
                  </a:cubicBezTo>
                  <a:close/>
                  <a:moveTo>
                    <a:pt x="1229" y="245"/>
                  </a:moveTo>
                  <a:cubicBezTo>
                    <a:pt x="1255" y="245"/>
                    <a:pt x="1279" y="264"/>
                    <a:pt x="1287" y="291"/>
                  </a:cubicBezTo>
                  <a:cubicBezTo>
                    <a:pt x="1295" y="323"/>
                    <a:pt x="1277" y="356"/>
                    <a:pt x="1245" y="365"/>
                  </a:cubicBezTo>
                  <a:cubicBezTo>
                    <a:pt x="1239" y="366"/>
                    <a:pt x="1234" y="367"/>
                    <a:pt x="1228" y="367"/>
                  </a:cubicBezTo>
                  <a:cubicBezTo>
                    <a:pt x="1202" y="367"/>
                    <a:pt x="1178" y="349"/>
                    <a:pt x="1171" y="323"/>
                  </a:cubicBezTo>
                  <a:cubicBezTo>
                    <a:pt x="1161" y="288"/>
                    <a:pt x="1181" y="255"/>
                    <a:pt x="1212" y="248"/>
                  </a:cubicBezTo>
                  <a:cubicBezTo>
                    <a:pt x="1218" y="246"/>
                    <a:pt x="1223" y="245"/>
                    <a:pt x="1229" y="245"/>
                  </a:cubicBezTo>
                  <a:close/>
                  <a:moveTo>
                    <a:pt x="914" y="375"/>
                  </a:moveTo>
                  <a:cubicBezTo>
                    <a:pt x="935" y="375"/>
                    <a:pt x="955" y="386"/>
                    <a:pt x="966" y="405"/>
                  </a:cubicBezTo>
                  <a:cubicBezTo>
                    <a:pt x="984" y="434"/>
                    <a:pt x="974" y="471"/>
                    <a:pt x="944" y="488"/>
                  </a:cubicBezTo>
                  <a:cubicBezTo>
                    <a:pt x="935" y="494"/>
                    <a:pt x="925" y="497"/>
                    <a:pt x="915" y="497"/>
                  </a:cubicBezTo>
                  <a:cubicBezTo>
                    <a:pt x="894" y="497"/>
                    <a:pt x="873" y="485"/>
                    <a:pt x="861" y="466"/>
                  </a:cubicBezTo>
                  <a:cubicBezTo>
                    <a:pt x="844" y="437"/>
                    <a:pt x="855" y="401"/>
                    <a:pt x="884" y="383"/>
                  </a:cubicBezTo>
                  <a:cubicBezTo>
                    <a:pt x="893" y="377"/>
                    <a:pt x="904" y="375"/>
                    <a:pt x="914" y="375"/>
                  </a:cubicBezTo>
                  <a:close/>
                  <a:moveTo>
                    <a:pt x="2220" y="375"/>
                  </a:moveTo>
                  <a:cubicBezTo>
                    <a:pt x="2230" y="375"/>
                    <a:pt x="2240" y="377"/>
                    <a:pt x="2250" y="383"/>
                  </a:cubicBezTo>
                  <a:cubicBezTo>
                    <a:pt x="2278" y="401"/>
                    <a:pt x="2289" y="437"/>
                    <a:pt x="2272" y="466"/>
                  </a:cubicBezTo>
                  <a:cubicBezTo>
                    <a:pt x="2261" y="486"/>
                    <a:pt x="2240" y="497"/>
                    <a:pt x="2219" y="497"/>
                  </a:cubicBezTo>
                  <a:cubicBezTo>
                    <a:pt x="2209" y="497"/>
                    <a:pt x="2198" y="494"/>
                    <a:pt x="2189" y="488"/>
                  </a:cubicBezTo>
                  <a:cubicBezTo>
                    <a:pt x="2160" y="471"/>
                    <a:pt x="2150" y="434"/>
                    <a:pt x="2167" y="406"/>
                  </a:cubicBezTo>
                  <a:cubicBezTo>
                    <a:pt x="2178" y="386"/>
                    <a:pt x="2199" y="375"/>
                    <a:pt x="2220" y="375"/>
                  </a:cubicBezTo>
                  <a:close/>
                  <a:moveTo>
                    <a:pt x="644" y="540"/>
                  </a:moveTo>
                  <a:cubicBezTo>
                    <a:pt x="670" y="540"/>
                    <a:pt x="696" y="550"/>
                    <a:pt x="717" y="570"/>
                  </a:cubicBezTo>
                  <a:cubicBezTo>
                    <a:pt x="758" y="611"/>
                    <a:pt x="758" y="677"/>
                    <a:pt x="717" y="718"/>
                  </a:cubicBezTo>
                  <a:cubicBezTo>
                    <a:pt x="696" y="739"/>
                    <a:pt x="669" y="749"/>
                    <a:pt x="643" y="749"/>
                  </a:cubicBezTo>
                  <a:cubicBezTo>
                    <a:pt x="616" y="749"/>
                    <a:pt x="590" y="739"/>
                    <a:pt x="570" y="718"/>
                  </a:cubicBezTo>
                  <a:cubicBezTo>
                    <a:pt x="529" y="676"/>
                    <a:pt x="529" y="609"/>
                    <a:pt x="570" y="570"/>
                  </a:cubicBezTo>
                  <a:cubicBezTo>
                    <a:pt x="591" y="550"/>
                    <a:pt x="617" y="540"/>
                    <a:pt x="644" y="540"/>
                  </a:cubicBezTo>
                  <a:close/>
                  <a:moveTo>
                    <a:pt x="2489" y="540"/>
                  </a:moveTo>
                  <a:cubicBezTo>
                    <a:pt x="2516" y="540"/>
                    <a:pt x="2543" y="550"/>
                    <a:pt x="2563" y="570"/>
                  </a:cubicBezTo>
                  <a:cubicBezTo>
                    <a:pt x="2604" y="611"/>
                    <a:pt x="2604" y="677"/>
                    <a:pt x="2563" y="718"/>
                  </a:cubicBezTo>
                  <a:cubicBezTo>
                    <a:pt x="2543" y="739"/>
                    <a:pt x="2516" y="749"/>
                    <a:pt x="2489" y="749"/>
                  </a:cubicBezTo>
                  <a:cubicBezTo>
                    <a:pt x="2463" y="749"/>
                    <a:pt x="2436" y="739"/>
                    <a:pt x="2415" y="718"/>
                  </a:cubicBezTo>
                  <a:cubicBezTo>
                    <a:pt x="2374" y="676"/>
                    <a:pt x="2374" y="609"/>
                    <a:pt x="2415" y="570"/>
                  </a:cubicBezTo>
                  <a:cubicBezTo>
                    <a:pt x="2436" y="550"/>
                    <a:pt x="2463" y="540"/>
                    <a:pt x="2489" y="540"/>
                  </a:cubicBezTo>
                  <a:close/>
                  <a:moveTo>
                    <a:pt x="436" y="852"/>
                  </a:moveTo>
                  <a:cubicBezTo>
                    <a:pt x="446" y="852"/>
                    <a:pt x="456" y="855"/>
                    <a:pt x="466" y="860"/>
                  </a:cubicBezTo>
                  <a:cubicBezTo>
                    <a:pt x="495" y="877"/>
                    <a:pt x="505" y="914"/>
                    <a:pt x="489" y="944"/>
                  </a:cubicBezTo>
                  <a:cubicBezTo>
                    <a:pt x="477" y="963"/>
                    <a:pt x="456" y="974"/>
                    <a:pt x="435" y="974"/>
                  </a:cubicBezTo>
                  <a:cubicBezTo>
                    <a:pt x="425" y="974"/>
                    <a:pt x="415" y="971"/>
                    <a:pt x="405" y="966"/>
                  </a:cubicBezTo>
                  <a:cubicBezTo>
                    <a:pt x="376" y="950"/>
                    <a:pt x="367" y="912"/>
                    <a:pt x="383" y="883"/>
                  </a:cubicBezTo>
                  <a:cubicBezTo>
                    <a:pt x="395" y="863"/>
                    <a:pt x="415" y="852"/>
                    <a:pt x="436" y="852"/>
                  </a:cubicBezTo>
                  <a:close/>
                  <a:moveTo>
                    <a:pt x="2696" y="853"/>
                  </a:moveTo>
                  <a:cubicBezTo>
                    <a:pt x="2717" y="853"/>
                    <a:pt x="2737" y="864"/>
                    <a:pt x="2749" y="884"/>
                  </a:cubicBezTo>
                  <a:cubicBezTo>
                    <a:pt x="2767" y="913"/>
                    <a:pt x="2756" y="950"/>
                    <a:pt x="2727" y="967"/>
                  </a:cubicBezTo>
                  <a:cubicBezTo>
                    <a:pt x="2717" y="972"/>
                    <a:pt x="2707" y="975"/>
                    <a:pt x="2697" y="975"/>
                  </a:cubicBezTo>
                  <a:cubicBezTo>
                    <a:pt x="2676" y="975"/>
                    <a:pt x="2655" y="964"/>
                    <a:pt x="2643" y="945"/>
                  </a:cubicBezTo>
                  <a:cubicBezTo>
                    <a:pt x="2626" y="914"/>
                    <a:pt x="2637" y="877"/>
                    <a:pt x="2666" y="861"/>
                  </a:cubicBezTo>
                  <a:cubicBezTo>
                    <a:pt x="2676" y="856"/>
                    <a:pt x="2686" y="853"/>
                    <a:pt x="2696" y="853"/>
                  </a:cubicBezTo>
                  <a:close/>
                  <a:moveTo>
                    <a:pt x="307" y="1168"/>
                  </a:moveTo>
                  <a:cubicBezTo>
                    <a:pt x="312" y="1168"/>
                    <a:pt x="316" y="1168"/>
                    <a:pt x="321" y="1169"/>
                  </a:cubicBezTo>
                  <a:cubicBezTo>
                    <a:pt x="354" y="1178"/>
                    <a:pt x="373" y="1213"/>
                    <a:pt x="364" y="1244"/>
                  </a:cubicBezTo>
                  <a:cubicBezTo>
                    <a:pt x="356" y="1272"/>
                    <a:pt x="331" y="1289"/>
                    <a:pt x="304" y="1289"/>
                  </a:cubicBezTo>
                  <a:cubicBezTo>
                    <a:pt x="299" y="1289"/>
                    <a:pt x="294" y="1289"/>
                    <a:pt x="289" y="1287"/>
                  </a:cubicBezTo>
                  <a:cubicBezTo>
                    <a:pt x="258" y="1278"/>
                    <a:pt x="238" y="1245"/>
                    <a:pt x="247" y="1214"/>
                  </a:cubicBezTo>
                  <a:cubicBezTo>
                    <a:pt x="255" y="1185"/>
                    <a:pt x="280" y="1168"/>
                    <a:pt x="307" y="1168"/>
                  </a:cubicBezTo>
                  <a:close/>
                  <a:moveTo>
                    <a:pt x="2826" y="1168"/>
                  </a:moveTo>
                  <a:cubicBezTo>
                    <a:pt x="2853" y="1168"/>
                    <a:pt x="2879" y="1186"/>
                    <a:pt x="2885" y="1214"/>
                  </a:cubicBezTo>
                  <a:cubicBezTo>
                    <a:pt x="2894" y="1246"/>
                    <a:pt x="2874" y="1279"/>
                    <a:pt x="2843" y="1287"/>
                  </a:cubicBezTo>
                  <a:cubicBezTo>
                    <a:pt x="2837" y="1289"/>
                    <a:pt x="2832" y="1290"/>
                    <a:pt x="2826" y="1290"/>
                  </a:cubicBezTo>
                  <a:cubicBezTo>
                    <a:pt x="2800" y="1290"/>
                    <a:pt x="2776" y="1272"/>
                    <a:pt x="2769" y="1245"/>
                  </a:cubicBezTo>
                  <a:cubicBezTo>
                    <a:pt x="2759" y="1213"/>
                    <a:pt x="2778" y="1178"/>
                    <a:pt x="2811" y="1170"/>
                  </a:cubicBezTo>
                  <a:cubicBezTo>
                    <a:pt x="2816" y="1169"/>
                    <a:pt x="2821" y="1168"/>
                    <a:pt x="2826" y="1168"/>
                  </a:cubicBezTo>
                  <a:close/>
                  <a:moveTo>
                    <a:pt x="262" y="1463"/>
                  </a:moveTo>
                  <a:cubicBezTo>
                    <a:pt x="319" y="1463"/>
                    <a:pt x="365" y="1509"/>
                    <a:pt x="365" y="1567"/>
                  </a:cubicBezTo>
                  <a:cubicBezTo>
                    <a:pt x="365" y="1624"/>
                    <a:pt x="319" y="1670"/>
                    <a:pt x="262" y="1670"/>
                  </a:cubicBezTo>
                  <a:cubicBezTo>
                    <a:pt x="204" y="1669"/>
                    <a:pt x="158" y="1624"/>
                    <a:pt x="158" y="1567"/>
                  </a:cubicBezTo>
                  <a:cubicBezTo>
                    <a:pt x="158" y="1509"/>
                    <a:pt x="204" y="1463"/>
                    <a:pt x="262" y="1463"/>
                  </a:cubicBezTo>
                  <a:close/>
                  <a:moveTo>
                    <a:pt x="2870" y="1463"/>
                  </a:moveTo>
                  <a:cubicBezTo>
                    <a:pt x="2928" y="1463"/>
                    <a:pt x="2974" y="1509"/>
                    <a:pt x="2974" y="1567"/>
                  </a:cubicBezTo>
                  <a:cubicBezTo>
                    <a:pt x="2974" y="1624"/>
                    <a:pt x="2928" y="1670"/>
                    <a:pt x="2870" y="1670"/>
                  </a:cubicBezTo>
                  <a:cubicBezTo>
                    <a:pt x="2812" y="1670"/>
                    <a:pt x="2767" y="1625"/>
                    <a:pt x="2767" y="1567"/>
                  </a:cubicBezTo>
                  <a:cubicBezTo>
                    <a:pt x="2767" y="1509"/>
                    <a:pt x="2812" y="1463"/>
                    <a:pt x="2870" y="1463"/>
                  </a:cubicBezTo>
                  <a:close/>
                  <a:moveTo>
                    <a:pt x="1104" y="574"/>
                  </a:moveTo>
                  <a:cubicBezTo>
                    <a:pt x="1135" y="574"/>
                    <a:pt x="1167" y="597"/>
                    <a:pt x="1186" y="632"/>
                  </a:cubicBezTo>
                  <a:lnTo>
                    <a:pt x="1540" y="1348"/>
                  </a:lnTo>
                  <a:cubicBezTo>
                    <a:pt x="1550" y="1347"/>
                    <a:pt x="1557" y="1345"/>
                    <a:pt x="1567" y="1345"/>
                  </a:cubicBezTo>
                  <a:cubicBezTo>
                    <a:pt x="1688" y="1345"/>
                    <a:pt x="1787" y="1444"/>
                    <a:pt x="1787" y="1565"/>
                  </a:cubicBezTo>
                  <a:cubicBezTo>
                    <a:pt x="1787" y="1686"/>
                    <a:pt x="1688" y="1785"/>
                    <a:pt x="1567" y="1785"/>
                  </a:cubicBezTo>
                  <a:cubicBezTo>
                    <a:pt x="1444" y="1785"/>
                    <a:pt x="1346" y="1686"/>
                    <a:pt x="1346" y="1565"/>
                  </a:cubicBezTo>
                  <a:cubicBezTo>
                    <a:pt x="1346" y="1506"/>
                    <a:pt x="1370" y="1452"/>
                    <a:pt x="1408" y="1412"/>
                  </a:cubicBezTo>
                  <a:lnTo>
                    <a:pt x="1054" y="697"/>
                  </a:lnTo>
                  <a:cubicBezTo>
                    <a:pt x="1030" y="652"/>
                    <a:pt x="1042" y="599"/>
                    <a:pt x="1077" y="581"/>
                  </a:cubicBezTo>
                  <a:cubicBezTo>
                    <a:pt x="1086" y="576"/>
                    <a:pt x="1095" y="574"/>
                    <a:pt x="1104" y="574"/>
                  </a:cubicBezTo>
                  <a:close/>
                  <a:moveTo>
                    <a:pt x="306" y="1844"/>
                  </a:moveTo>
                  <a:cubicBezTo>
                    <a:pt x="333" y="1844"/>
                    <a:pt x="356" y="1862"/>
                    <a:pt x="363" y="1889"/>
                  </a:cubicBezTo>
                  <a:cubicBezTo>
                    <a:pt x="373" y="1920"/>
                    <a:pt x="353" y="1953"/>
                    <a:pt x="321" y="1962"/>
                  </a:cubicBezTo>
                  <a:cubicBezTo>
                    <a:pt x="316" y="1964"/>
                    <a:pt x="311" y="1964"/>
                    <a:pt x="305" y="1964"/>
                  </a:cubicBezTo>
                  <a:cubicBezTo>
                    <a:pt x="278" y="1964"/>
                    <a:pt x="253" y="1947"/>
                    <a:pt x="247" y="1920"/>
                  </a:cubicBezTo>
                  <a:cubicBezTo>
                    <a:pt x="238" y="1888"/>
                    <a:pt x="258" y="1854"/>
                    <a:pt x="289" y="1846"/>
                  </a:cubicBezTo>
                  <a:cubicBezTo>
                    <a:pt x="295" y="1845"/>
                    <a:pt x="301" y="1844"/>
                    <a:pt x="306" y="1844"/>
                  </a:cubicBezTo>
                  <a:close/>
                  <a:moveTo>
                    <a:pt x="2826" y="1844"/>
                  </a:moveTo>
                  <a:cubicBezTo>
                    <a:pt x="2831" y="1844"/>
                    <a:pt x="2837" y="1845"/>
                    <a:pt x="2843" y="1846"/>
                  </a:cubicBezTo>
                  <a:cubicBezTo>
                    <a:pt x="2875" y="1856"/>
                    <a:pt x="2894" y="1889"/>
                    <a:pt x="2885" y="1920"/>
                  </a:cubicBezTo>
                  <a:cubicBezTo>
                    <a:pt x="2879" y="1946"/>
                    <a:pt x="2854" y="1965"/>
                    <a:pt x="2827" y="1965"/>
                  </a:cubicBezTo>
                  <a:cubicBezTo>
                    <a:pt x="2822" y="1965"/>
                    <a:pt x="2816" y="1964"/>
                    <a:pt x="2811" y="1962"/>
                  </a:cubicBezTo>
                  <a:cubicBezTo>
                    <a:pt x="2778" y="1953"/>
                    <a:pt x="2759" y="1920"/>
                    <a:pt x="2769" y="1889"/>
                  </a:cubicBezTo>
                  <a:cubicBezTo>
                    <a:pt x="2776" y="1862"/>
                    <a:pt x="2800" y="1844"/>
                    <a:pt x="2826" y="1844"/>
                  </a:cubicBezTo>
                  <a:close/>
                  <a:moveTo>
                    <a:pt x="436" y="2158"/>
                  </a:moveTo>
                  <a:cubicBezTo>
                    <a:pt x="456" y="2158"/>
                    <a:pt x="477" y="2169"/>
                    <a:pt x="489" y="2189"/>
                  </a:cubicBezTo>
                  <a:cubicBezTo>
                    <a:pt x="506" y="2218"/>
                    <a:pt x="495" y="2255"/>
                    <a:pt x="466" y="2272"/>
                  </a:cubicBezTo>
                  <a:cubicBezTo>
                    <a:pt x="456" y="2278"/>
                    <a:pt x="446" y="2280"/>
                    <a:pt x="436" y="2280"/>
                  </a:cubicBezTo>
                  <a:cubicBezTo>
                    <a:pt x="415" y="2280"/>
                    <a:pt x="395" y="2269"/>
                    <a:pt x="383" y="2249"/>
                  </a:cubicBezTo>
                  <a:cubicBezTo>
                    <a:pt x="365" y="2221"/>
                    <a:pt x="376" y="2184"/>
                    <a:pt x="405" y="2167"/>
                  </a:cubicBezTo>
                  <a:cubicBezTo>
                    <a:pt x="415" y="2161"/>
                    <a:pt x="425" y="2158"/>
                    <a:pt x="436" y="2158"/>
                  </a:cubicBezTo>
                  <a:close/>
                  <a:moveTo>
                    <a:pt x="2696" y="2159"/>
                  </a:moveTo>
                  <a:cubicBezTo>
                    <a:pt x="2707" y="2159"/>
                    <a:pt x="2717" y="2162"/>
                    <a:pt x="2727" y="2167"/>
                  </a:cubicBezTo>
                  <a:cubicBezTo>
                    <a:pt x="2756" y="2184"/>
                    <a:pt x="2765" y="2221"/>
                    <a:pt x="2749" y="2249"/>
                  </a:cubicBezTo>
                  <a:cubicBezTo>
                    <a:pt x="2737" y="2269"/>
                    <a:pt x="2717" y="2280"/>
                    <a:pt x="2696" y="2280"/>
                  </a:cubicBezTo>
                  <a:cubicBezTo>
                    <a:pt x="2686" y="2280"/>
                    <a:pt x="2676" y="2278"/>
                    <a:pt x="2666" y="2272"/>
                  </a:cubicBezTo>
                  <a:cubicBezTo>
                    <a:pt x="2637" y="2255"/>
                    <a:pt x="2626" y="2218"/>
                    <a:pt x="2643" y="2189"/>
                  </a:cubicBezTo>
                  <a:cubicBezTo>
                    <a:pt x="2655" y="2169"/>
                    <a:pt x="2676" y="2159"/>
                    <a:pt x="2696" y="2159"/>
                  </a:cubicBezTo>
                  <a:close/>
                  <a:moveTo>
                    <a:pt x="643" y="2385"/>
                  </a:moveTo>
                  <a:cubicBezTo>
                    <a:pt x="670" y="2385"/>
                    <a:pt x="696" y="2395"/>
                    <a:pt x="717" y="2416"/>
                  </a:cubicBezTo>
                  <a:cubicBezTo>
                    <a:pt x="758" y="2457"/>
                    <a:pt x="758" y="2522"/>
                    <a:pt x="717" y="2562"/>
                  </a:cubicBezTo>
                  <a:cubicBezTo>
                    <a:pt x="696" y="2582"/>
                    <a:pt x="669" y="2592"/>
                    <a:pt x="642" y="2592"/>
                  </a:cubicBezTo>
                  <a:cubicBezTo>
                    <a:pt x="616" y="2592"/>
                    <a:pt x="590" y="2582"/>
                    <a:pt x="570" y="2562"/>
                  </a:cubicBezTo>
                  <a:cubicBezTo>
                    <a:pt x="529" y="2522"/>
                    <a:pt x="529" y="2457"/>
                    <a:pt x="570" y="2416"/>
                  </a:cubicBezTo>
                  <a:cubicBezTo>
                    <a:pt x="590" y="2395"/>
                    <a:pt x="617" y="2385"/>
                    <a:pt x="643" y="2385"/>
                  </a:cubicBezTo>
                  <a:close/>
                  <a:moveTo>
                    <a:pt x="2489" y="2385"/>
                  </a:moveTo>
                  <a:cubicBezTo>
                    <a:pt x="2516" y="2385"/>
                    <a:pt x="2543" y="2395"/>
                    <a:pt x="2563" y="2416"/>
                  </a:cubicBezTo>
                  <a:cubicBezTo>
                    <a:pt x="2604" y="2457"/>
                    <a:pt x="2604" y="2522"/>
                    <a:pt x="2563" y="2562"/>
                  </a:cubicBezTo>
                  <a:cubicBezTo>
                    <a:pt x="2543" y="2582"/>
                    <a:pt x="2516" y="2592"/>
                    <a:pt x="2489" y="2592"/>
                  </a:cubicBezTo>
                  <a:cubicBezTo>
                    <a:pt x="2463" y="2592"/>
                    <a:pt x="2436" y="2582"/>
                    <a:pt x="2415" y="2562"/>
                  </a:cubicBezTo>
                  <a:cubicBezTo>
                    <a:pt x="2374" y="2522"/>
                    <a:pt x="2374" y="2457"/>
                    <a:pt x="2415" y="2416"/>
                  </a:cubicBezTo>
                  <a:cubicBezTo>
                    <a:pt x="2436" y="2395"/>
                    <a:pt x="2463" y="2385"/>
                    <a:pt x="2489" y="2385"/>
                  </a:cubicBezTo>
                  <a:close/>
                  <a:moveTo>
                    <a:pt x="915" y="2636"/>
                  </a:moveTo>
                  <a:cubicBezTo>
                    <a:pt x="925" y="2636"/>
                    <a:pt x="935" y="2638"/>
                    <a:pt x="944" y="2644"/>
                  </a:cubicBezTo>
                  <a:cubicBezTo>
                    <a:pt x="974" y="2661"/>
                    <a:pt x="982" y="2697"/>
                    <a:pt x="966" y="2727"/>
                  </a:cubicBezTo>
                  <a:cubicBezTo>
                    <a:pt x="955" y="2746"/>
                    <a:pt x="935" y="2757"/>
                    <a:pt x="914" y="2757"/>
                  </a:cubicBezTo>
                  <a:cubicBezTo>
                    <a:pt x="904" y="2757"/>
                    <a:pt x="893" y="2755"/>
                    <a:pt x="884" y="2749"/>
                  </a:cubicBezTo>
                  <a:cubicBezTo>
                    <a:pt x="855" y="2732"/>
                    <a:pt x="844" y="2695"/>
                    <a:pt x="861" y="2666"/>
                  </a:cubicBezTo>
                  <a:cubicBezTo>
                    <a:pt x="873" y="2647"/>
                    <a:pt x="894" y="2636"/>
                    <a:pt x="915" y="2636"/>
                  </a:cubicBezTo>
                  <a:close/>
                  <a:moveTo>
                    <a:pt x="2219" y="2636"/>
                  </a:moveTo>
                  <a:cubicBezTo>
                    <a:pt x="2240" y="2636"/>
                    <a:pt x="2261" y="2647"/>
                    <a:pt x="2272" y="2666"/>
                  </a:cubicBezTo>
                  <a:cubicBezTo>
                    <a:pt x="2289" y="2695"/>
                    <a:pt x="2278" y="2732"/>
                    <a:pt x="2250" y="2749"/>
                  </a:cubicBezTo>
                  <a:cubicBezTo>
                    <a:pt x="2240" y="2755"/>
                    <a:pt x="2230" y="2757"/>
                    <a:pt x="2220" y="2757"/>
                  </a:cubicBezTo>
                  <a:cubicBezTo>
                    <a:pt x="2198" y="2757"/>
                    <a:pt x="2178" y="2746"/>
                    <a:pt x="2167" y="2727"/>
                  </a:cubicBezTo>
                  <a:cubicBezTo>
                    <a:pt x="2150" y="2697"/>
                    <a:pt x="2160" y="2661"/>
                    <a:pt x="2189" y="2644"/>
                  </a:cubicBezTo>
                  <a:cubicBezTo>
                    <a:pt x="2198" y="2638"/>
                    <a:pt x="2209" y="2636"/>
                    <a:pt x="2219" y="2636"/>
                  </a:cubicBezTo>
                  <a:close/>
                  <a:moveTo>
                    <a:pt x="1904" y="2767"/>
                  </a:moveTo>
                  <a:cubicBezTo>
                    <a:pt x="1931" y="2767"/>
                    <a:pt x="1956" y="2785"/>
                    <a:pt x="1962" y="2811"/>
                  </a:cubicBezTo>
                  <a:cubicBezTo>
                    <a:pt x="1971" y="2844"/>
                    <a:pt x="1951" y="2877"/>
                    <a:pt x="1920" y="2885"/>
                  </a:cubicBezTo>
                  <a:cubicBezTo>
                    <a:pt x="1914" y="2887"/>
                    <a:pt x="1909" y="2888"/>
                    <a:pt x="1903" y="2888"/>
                  </a:cubicBezTo>
                  <a:cubicBezTo>
                    <a:pt x="1877" y="2888"/>
                    <a:pt x="1853" y="2869"/>
                    <a:pt x="1846" y="2842"/>
                  </a:cubicBezTo>
                  <a:cubicBezTo>
                    <a:pt x="1836" y="2810"/>
                    <a:pt x="1857" y="2777"/>
                    <a:pt x="1888" y="2769"/>
                  </a:cubicBezTo>
                  <a:cubicBezTo>
                    <a:pt x="1894" y="2768"/>
                    <a:pt x="1899" y="2767"/>
                    <a:pt x="1904" y="2767"/>
                  </a:cubicBezTo>
                  <a:close/>
                  <a:moveTo>
                    <a:pt x="1228" y="2768"/>
                  </a:moveTo>
                  <a:cubicBezTo>
                    <a:pt x="1233" y="2768"/>
                    <a:pt x="1238" y="2769"/>
                    <a:pt x="1244" y="2770"/>
                  </a:cubicBezTo>
                  <a:cubicBezTo>
                    <a:pt x="1275" y="2777"/>
                    <a:pt x="1295" y="2810"/>
                    <a:pt x="1287" y="2843"/>
                  </a:cubicBezTo>
                  <a:cubicBezTo>
                    <a:pt x="1279" y="2870"/>
                    <a:pt x="1254" y="2888"/>
                    <a:pt x="1227" y="2888"/>
                  </a:cubicBezTo>
                  <a:cubicBezTo>
                    <a:pt x="1222" y="2888"/>
                    <a:pt x="1217" y="2888"/>
                    <a:pt x="1212" y="2886"/>
                  </a:cubicBezTo>
                  <a:cubicBezTo>
                    <a:pt x="1181" y="2877"/>
                    <a:pt x="1161" y="2844"/>
                    <a:pt x="1170" y="2812"/>
                  </a:cubicBezTo>
                  <a:cubicBezTo>
                    <a:pt x="1176" y="2786"/>
                    <a:pt x="1201" y="2768"/>
                    <a:pt x="1228" y="2768"/>
                  </a:cubicBezTo>
                  <a:close/>
                  <a:moveTo>
                    <a:pt x="1567" y="2768"/>
                  </a:moveTo>
                  <a:cubicBezTo>
                    <a:pt x="1623" y="2768"/>
                    <a:pt x="1671" y="2813"/>
                    <a:pt x="1671" y="2871"/>
                  </a:cubicBezTo>
                  <a:cubicBezTo>
                    <a:pt x="1670" y="2928"/>
                    <a:pt x="1623" y="2976"/>
                    <a:pt x="1567" y="2976"/>
                  </a:cubicBezTo>
                  <a:cubicBezTo>
                    <a:pt x="1509" y="2976"/>
                    <a:pt x="1462" y="2929"/>
                    <a:pt x="1462" y="2871"/>
                  </a:cubicBezTo>
                  <a:cubicBezTo>
                    <a:pt x="1462" y="2813"/>
                    <a:pt x="1509" y="2768"/>
                    <a:pt x="1567" y="2768"/>
                  </a:cubicBezTo>
                  <a:close/>
                  <a:moveTo>
                    <a:pt x="1567" y="1"/>
                  </a:moveTo>
                  <a:cubicBezTo>
                    <a:pt x="702" y="1"/>
                    <a:pt x="2" y="701"/>
                    <a:pt x="2" y="1566"/>
                  </a:cubicBezTo>
                  <a:cubicBezTo>
                    <a:pt x="0" y="2431"/>
                    <a:pt x="702" y="3130"/>
                    <a:pt x="1567" y="3130"/>
                  </a:cubicBezTo>
                  <a:cubicBezTo>
                    <a:pt x="2430" y="3130"/>
                    <a:pt x="3131" y="2431"/>
                    <a:pt x="3131" y="1566"/>
                  </a:cubicBezTo>
                  <a:cubicBezTo>
                    <a:pt x="3131" y="702"/>
                    <a:pt x="2431" y="1"/>
                    <a:pt x="1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58"/>
            <p:cNvSpPr/>
            <p:nvPr/>
          </p:nvSpPr>
          <p:spPr>
            <a:xfrm>
              <a:off x="3298181" y="887092"/>
              <a:ext cx="9488" cy="9533"/>
            </a:xfrm>
            <a:custGeom>
              <a:avLst/>
              <a:gdLst/>
              <a:ahLst/>
              <a:cxnLst/>
              <a:rect l="l" t="t" r="r" b="b"/>
              <a:pathLst>
                <a:path w="209" h="210" extrusionOk="0">
                  <a:moveTo>
                    <a:pt x="105" y="1"/>
                  </a:moveTo>
                  <a:cubicBezTo>
                    <a:pt x="47" y="1"/>
                    <a:pt x="0" y="47"/>
                    <a:pt x="0" y="105"/>
                  </a:cubicBezTo>
                  <a:cubicBezTo>
                    <a:pt x="0" y="163"/>
                    <a:pt x="47" y="210"/>
                    <a:pt x="105" y="210"/>
                  </a:cubicBezTo>
                  <a:cubicBezTo>
                    <a:pt x="161" y="210"/>
                    <a:pt x="209" y="163"/>
                    <a:pt x="209" y="105"/>
                  </a:cubicBezTo>
                  <a:cubicBezTo>
                    <a:pt x="209" y="47"/>
                    <a:pt x="163"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58"/>
            <p:cNvSpPr/>
            <p:nvPr/>
          </p:nvSpPr>
          <p:spPr>
            <a:xfrm>
              <a:off x="3298181" y="1005709"/>
              <a:ext cx="9488" cy="9442"/>
            </a:xfrm>
            <a:custGeom>
              <a:avLst/>
              <a:gdLst/>
              <a:ahLst/>
              <a:cxnLst/>
              <a:rect l="l" t="t" r="r" b="b"/>
              <a:pathLst>
                <a:path w="209" h="208" extrusionOk="0">
                  <a:moveTo>
                    <a:pt x="105" y="0"/>
                  </a:moveTo>
                  <a:cubicBezTo>
                    <a:pt x="47" y="0"/>
                    <a:pt x="0" y="45"/>
                    <a:pt x="0" y="103"/>
                  </a:cubicBezTo>
                  <a:cubicBezTo>
                    <a:pt x="0" y="160"/>
                    <a:pt x="47" y="208"/>
                    <a:pt x="105" y="208"/>
                  </a:cubicBezTo>
                  <a:cubicBezTo>
                    <a:pt x="161" y="208"/>
                    <a:pt x="209" y="161"/>
                    <a:pt x="209" y="103"/>
                  </a:cubicBezTo>
                  <a:cubicBezTo>
                    <a:pt x="208" y="45"/>
                    <a:pt x="161" y="0"/>
                    <a:pt x="10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58"/>
            <p:cNvSpPr/>
            <p:nvPr/>
          </p:nvSpPr>
          <p:spPr>
            <a:xfrm>
              <a:off x="3238895" y="946423"/>
              <a:ext cx="9488" cy="9488"/>
            </a:xfrm>
            <a:custGeom>
              <a:avLst/>
              <a:gdLst/>
              <a:ahLst/>
              <a:cxnLst/>
              <a:rect l="l" t="t" r="r" b="b"/>
              <a:pathLst>
                <a:path w="209" h="209" extrusionOk="0">
                  <a:moveTo>
                    <a:pt x="104" y="1"/>
                  </a:moveTo>
                  <a:cubicBezTo>
                    <a:pt x="48" y="1"/>
                    <a:pt x="1" y="47"/>
                    <a:pt x="1" y="105"/>
                  </a:cubicBezTo>
                  <a:cubicBezTo>
                    <a:pt x="1" y="162"/>
                    <a:pt x="46" y="208"/>
                    <a:pt x="104" y="208"/>
                  </a:cubicBezTo>
                  <a:cubicBezTo>
                    <a:pt x="162" y="207"/>
                    <a:pt x="208" y="162"/>
                    <a:pt x="208" y="105"/>
                  </a:cubicBezTo>
                  <a:cubicBezTo>
                    <a:pt x="208" y="47"/>
                    <a:pt x="162" y="1"/>
                    <a:pt x="1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58"/>
            <p:cNvSpPr/>
            <p:nvPr/>
          </p:nvSpPr>
          <p:spPr>
            <a:xfrm>
              <a:off x="3357421" y="946423"/>
              <a:ext cx="9488" cy="9488"/>
            </a:xfrm>
            <a:custGeom>
              <a:avLst/>
              <a:gdLst/>
              <a:ahLst/>
              <a:cxnLst/>
              <a:rect l="l" t="t" r="r" b="b"/>
              <a:pathLst>
                <a:path w="209" h="209" extrusionOk="0">
                  <a:moveTo>
                    <a:pt x="105" y="1"/>
                  </a:moveTo>
                  <a:cubicBezTo>
                    <a:pt x="47" y="1"/>
                    <a:pt x="1" y="47"/>
                    <a:pt x="1" y="105"/>
                  </a:cubicBezTo>
                  <a:cubicBezTo>
                    <a:pt x="1" y="162"/>
                    <a:pt x="47" y="208"/>
                    <a:pt x="105" y="208"/>
                  </a:cubicBezTo>
                  <a:cubicBezTo>
                    <a:pt x="161" y="208"/>
                    <a:pt x="208" y="163"/>
                    <a:pt x="208" y="105"/>
                  </a:cubicBezTo>
                  <a:cubicBezTo>
                    <a:pt x="208" y="47"/>
                    <a:pt x="162"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58"/>
            <p:cNvSpPr/>
            <p:nvPr/>
          </p:nvSpPr>
          <p:spPr>
            <a:xfrm>
              <a:off x="3255782" y="988323"/>
              <a:ext cx="10441" cy="9442"/>
            </a:xfrm>
            <a:custGeom>
              <a:avLst/>
              <a:gdLst/>
              <a:ahLst/>
              <a:cxnLst/>
              <a:rect l="l" t="t" r="r" b="b"/>
              <a:pathLst>
                <a:path w="230" h="208" extrusionOk="0">
                  <a:moveTo>
                    <a:pt x="114" y="0"/>
                  </a:moveTo>
                  <a:cubicBezTo>
                    <a:pt x="88" y="0"/>
                    <a:pt x="61" y="10"/>
                    <a:pt x="42" y="31"/>
                  </a:cubicBezTo>
                  <a:cubicBezTo>
                    <a:pt x="1" y="72"/>
                    <a:pt x="1" y="137"/>
                    <a:pt x="42" y="177"/>
                  </a:cubicBezTo>
                  <a:cubicBezTo>
                    <a:pt x="62" y="197"/>
                    <a:pt x="88" y="207"/>
                    <a:pt x="115" y="207"/>
                  </a:cubicBezTo>
                  <a:cubicBezTo>
                    <a:pt x="141" y="207"/>
                    <a:pt x="168" y="197"/>
                    <a:pt x="189" y="177"/>
                  </a:cubicBezTo>
                  <a:cubicBezTo>
                    <a:pt x="230" y="136"/>
                    <a:pt x="230" y="70"/>
                    <a:pt x="189" y="31"/>
                  </a:cubicBezTo>
                  <a:cubicBezTo>
                    <a:pt x="168" y="10"/>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58"/>
            <p:cNvSpPr/>
            <p:nvPr/>
          </p:nvSpPr>
          <p:spPr>
            <a:xfrm>
              <a:off x="3339536" y="904478"/>
              <a:ext cx="10486" cy="9488"/>
            </a:xfrm>
            <a:custGeom>
              <a:avLst/>
              <a:gdLst/>
              <a:ahLst/>
              <a:cxnLst/>
              <a:rect l="l" t="t" r="r" b="b"/>
              <a:pathLst>
                <a:path w="231" h="209" extrusionOk="0">
                  <a:moveTo>
                    <a:pt x="115" y="0"/>
                  </a:moveTo>
                  <a:cubicBezTo>
                    <a:pt x="88" y="0"/>
                    <a:pt x="61" y="11"/>
                    <a:pt x="41" y="31"/>
                  </a:cubicBezTo>
                  <a:cubicBezTo>
                    <a:pt x="0" y="71"/>
                    <a:pt x="0" y="138"/>
                    <a:pt x="41" y="179"/>
                  </a:cubicBezTo>
                  <a:cubicBezTo>
                    <a:pt x="62" y="199"/>
                    <a:pt x="89" y="209"/>
                    <a:pt x="116" y="209"/>
                  </a:cubicBezTo>
                  <a:cubicBezTo>
                    <a:pt x="143" y="209"/>
                    <a:pt x="169" y="199"/>
                    <a:pt x="189" y="179"/>
                  </a:cubicBezTo>
                  <a:cubicBezTo>
                    <a:pt x="230" y="138"/>
                    <a:pt x="230" y="71"/>
                    <a:pt x="189" y="31"/>
                  </a:cubicBezTo>
                  <a:cubicBezTo>
                    <a:pt x="168" y="11"/>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58"/>
            <p:cNvSpPr/>
            <p:nvPr/>
          </p:nvSpPr>
          <p:spPr>
            <a:xfrm>
              <a:off x="3255782" y="904478"/>
              <a:ext cx="10441" cy="9488"/>
            </a:xfrm>
            <a:custGeom>
              <a:avLst/>
              <a:gdLst/>
              <a:ahLst/>
              <a:cxnLst/>
              <a:rect l="l" t="t" r="r" b="b"/>
              <a:pathLst>
                <a:path w="230" h="209" extrusionOk="0">
                  <a:moveTo>
                    <a:pt x="114" y="0"/>
                  </a:moveTo>
                  <a:cubicBezTo>
                    <a:pt x="88" y="0"/>
                    <a:pt x="61" y="11"/>
                    <a:pt x="42" y="31"/>
                  </a:cubicBezTo>
                  <a:cubicBezTo>
                    <a:pt x="1" y="71"/>
                    <a:pt x="1" y="138"/>
                    <a:pt x="42" y="179"/>
                  </a:cubicBezTo>
                  <a:cubicBezTo>
                    <a:pt x="62" y="199"/>
                    <a:pt x="88" y="209"/>
                    <a:pt x="115" y="209"/>
                  </a:cubicBezTo>
                  <a:cubicBezTo>
                    <a:pt x="141" y="209"/>
                    <a:pt x="168" y="199"/>
                    <a:pt x="189" y="179"/>
                  </a:cubicBezTo>
                  <a:cubicBezTo>
                    <a:pt x="230" y="138"/>
                    <a:pt x="230" y="71"/>
                    <a:pt x="189" y="31"/>
                  </a:cubicBezTo>
                  <a:cubicBezTo>
                    <a:pt x="168" y="11"/>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58"/>
            <p:cNvSpPr/>
            <p:nvPr/>
          </p:nvSpPr>
          <p:spPr>
            <a:xfrm>
              <a:off x="3339536" y="988323"/>
              <a:ext cx="10486" cy="9442"/>
            </a:xfrm>
            <a:custGeom>
              <a:avLst/>
              <a:gdLst/>
              <a:ahLst/>
              <a:cxnLst/>
              <a:rect l="l" t="t" r="r" b="b"/>
              <a:pathLst>
                <a:path w="231" h="208" extrusionOk="0">
                  <a:moveTo>
                    <a:pt x="115" y="0"/>
                  </a:moveTo>
                  <a:cubicBezTo>
                    <a:pt x="88" y="0"/>
                    <a:pt x="61" y="10"/>
                    <a:pt x="41" y="31"/>
                  </a:cubicBezTo>
                  <a:cubicBezTo>
                    <a:pt x="0" y="72"/>
                    <a:pt x="0" y="137"/>
                    <a:pt x="41" y="177"/>
                  </a:cubicBezTo>
                  <a:cubicBezTo>
                    <a:pt x="62" y="197"/>
                    <a:pt x="89" y="207"/>
                    <a:pt x="116" y="207"/>
                  </a:cubicBezTo>
                  <a:cubicBezTo>
                    <a:pt x="143" y="207"/>
                    <a:pt x="169" y="197"/>
                    <a:pt x="189" y="177"/>
                  </a:cubicBezTo>
                  <a:cubicBezTo>
                    <a:pt x="230" y="136"/>
                    <a:pt x="230" y="70"/>
                    <a:pt x="189" y="31"/>
                  </a:cubicBezTo>
                  <a:cubicBezTo>
                    <a:pt x="168" y="10"/>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58"/>
            <p:cNvSpPr/>
            <p:nvPr/>
          </p:nvSpPr>
          <p:spPr>
            <a:xfrm>
              <a:off x="3248473" y="918732"/>
              <a:ext cx="6310" cy="5538"/>
            </a:xfrm>
            <a:custGeom>
              <a:avLst/>
              <a:gdLst/>
              <a:ahLst/>
              <a:cxnLst/>
              <a:rect l="l" t="t" r="r" b="b"/>
              <a:pathLst>
                <a:path w="139" h="122" extrusionOk="0">
                  <a:moveTo>
                    <a:pt x="69" y="0"/>
                  </a:moveTo>
                  <a:cubicBezTo>
                    <a:pt x="48" y="0"/>
                    <a:pt x="28" y="11"/>
                    <a:pt x="16" y="31"/>
                  </a:cubicBezTo>
                  <a:cubicBezTo>
                    <a:pt x="0" y="60"/>
                    <a:pt x="9" y="98"/>
                    <a:pt x="38" y="114"/>
                  </a:cubicBezTo>
                  <a:cubicBezTo>
                    <a:pt x="48" y="119"/>
                    <a:pt x="58" y="122"/>
                    <a:pt x="68" y="122"/>
                  </a:cubicBezTo>
                  <a:cubicBezTo>
                    <a:pt x="89" y="122"/>
                    <a:pt x="110" y="111"/>
                    <a:pt x="122" y="92"/>
                  </a:cubicBezTo>
                  <a:cubicBezTo>
                    <a:pt x="139" y="62"/>
                    <a:pt x="128" y="25"/>
                    <a:pt x="99" y="8"/>
                  </a:cubicBezTo>
                  <a:cubicBezTo>
                    <a:pt x="89" y="3"/>
                    <a:pt x="7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58"/>
            <p:cNvSpPr/>
            <p:nvPr/>
          </p:nvSpPr>
          <p:spPr>
            <a:xfrm>
              <a:off x="3351020" y="977927"/>
              <a:ext cx="6401" cy="5629"/>
            </a:xfrm>
            <a:custGeom>
              <a:avLst/>
              <a:gdLst/>
              <a:ahLst/>
              <a:cxnLst/>
              <a:rect l="l" t="t" r="r" b="b"/>
              <a:pathLst>
                <a:path w="141" h="124" extrusionOk="0">
                  <a:moveTo>
                    <a:pt x="71" y="1"/>
                  </a:moveTo>
                  <a:cubicBezTo>
                    <a:pt x="50" y="1"/>
                    <a:pt x="29" y="12"/>
                    <a:pt x="17" y="32"/>
                  </a:cubicBezTo>
                  <a:cubicBezTo>
                    <a:pt x="0" y="62"/>
                    <a:pt x="11" y="99"/>
                    <a:pt x="40" y="114"/>
                  </a:cubicBezTo>
                  <a:cubicBezTo>
                    <a:pt x="50" y="120"/>
                    <a:pt x="60" y="123"/>
                    <a:pt x="71" y="123"/>
                  </a:cubicBezTo>
                  <a:cubicBezTo>
                    <a:pt x="91" y="123"/>
                    <a:pt x="111" y="112"/>
                    <a:pt x="123" y="92"/>
                  </a:cubicBezTo>
                  <a:cubicBezTo>
                    <a:pt x="141" y="64"/>
                    <a:pt x="130"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58"/>
            <p:cNvSpPr/>
            <p:nvPr/>
          </p:nvSpPr>
          <p:spPr>
            <a:xfrm>
              <a:off x="3242572" y="933077"/>
              <a:ext cx="6174" cy="5538"/>
            </a:xfrm>
            <a:custGeom>
              <a:avLst/>
              <a:gdLst/>
              <a:ahLst/>
              <a:cxnLst/>
              <a:rect l="l" t="t" r="r" b="b"/>
              <a:pathLst>
                <a:path w="136" h="122" extrusionOk="0">
                  <a:moveTo>
                    <a:pt x="68" y="0"/>
                  </a:moveTo>
                  <a:cubicBezTo>
                    <a:pt x="41" y="0"/>
                    <a:pt x="16" y="18"/>
                    <a:pt x="10" y="46"/>
                  </a:cubicBezTo>
                  <a:cubicBezTo>
                    <a:pt x="1" y="78"/>
                    <a:pt x="21" y="111"/>
                    <a:pt x="52" y="119"/>
                  </a:cubicBezTo>
                  <a:cubicBezTo>
                    <a:pt x="58" y="121"/>
                    <a:pt x="63" y="122"/>
                    <a:pt x="69" y="122"/>
                  </a:cubicBezTo>
                  <a:cubicBezTo>
                    <a:pt x="95" y="122"/>
                    <a:pt x="119" y="103"/>
                    <a:pt x="127" y="76"/>
                  </a:cubicBezTo>
                  <a:cubicBezTo>
                    <a:pt x="136" y="45"/>
                    <a:pt x="117" y="10"/>
                    <a:pt x="84" y="2"/>
                  </a:cubicBezTo>
                  <a:cubicBezTo>
                    <a:pt x="79" y="1"/>
                    <a:pt x="74"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58"/>
            <p:cNvSpPr/>
            <p:nvPr/>
          </p:nvSpPr>
          <p:spPr>
            <a:xfrm>
              <a:off x="3357058" y="963764"/>
              <a:ext cx="6174" cy="5493"/>
            </a:xfrm>
            <a:custGeom>
              <a:avLst/>
              <a:gdLst/>
              <a:ahLst/>
              <a:cxnLst/>
              <a:rect l="l" t="t" r="r" b="b"/>
              <a:pathLst>
                <a:path w="136" h="121" extrusionOk="0">
                  <a:moveTo>
                    <a:pt x="67" y="0"/>
                  </a:moveTo>
                  <a:cubicBezTo>
                    <a:pt x="41" y="0"/>
                    <a:pt x="17" y="18"/>
                    <a:pt x="10" y="45"/>
                  </a:cubicBezTo>
                  <a:cubicBezTo>
                    <a:pt x="0" y="76"/>
                    <a:pt x="19" y="109"/>
                    <a:pt x="52" y="118"/>
                  </a:cubicBezTo>
                  <a:cubicBezTo>
                    <a:pt x="57" y="120"/>
                    <a:pt x="62" y="120"/>
                    <a:pt x="67" y="120"/>
                  </a:cubicBezTo>
                  <a:cubicBezTo>
                    <a:pt x="94" y="120"/>
                    <a:pt x="120" y="103"/>
                    <a:pt x="126" y="76"/>
                  </a:cubicBezTo>
                  <a:cubicBezTo>
                    <a:pt x="135" y="44"/>
                    <a:pt x="115" y="10"/>
                    <a:pt x="84" y="2"/>
                  </a:cubicBezTo>
                  <a:cubicBezTo>
                    <a:pt x="78" y="1"/>
                    <a:pt x="73" y="0"/>
                    <a:pt x="6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58"/>
            <p:cNvSpPr/>
            <p:nvPr/>
          </p:nvSpPr>
          <p:spPr>
            <a:xfrm>
              <a:off x="3284426" y="891087"/>
              <a:ext cx="6174" cy="5584"/>
            </a:xfrm>
            <a:custGeom>
              <a:avLst/>
              <a:gdLst/>
              <a:ahLst/>
              <a:cxnLst/>
              <a:rect l="l" t="t" r="r" b="b"/>
              <a:pathLst>
                <a:path w="136" h="123" extrusionOk="0">
                  <a:moveTo>
                    <a:pt x="67" y="1"/>
                  </a:moveTo>
                  <a:cubicBezTo>
                    <a:pt x="62" y="1"/>
                    <a:pt x="57" y="1"/>
                    <a:pt x="52" y="3"/>
                  </a:cubicBezTo>
                  <a:cubicBezTo>
                    <a:pt x="20" y="12"/>
                    <a:pt x="0" y="45"/>
                    <a:pt x="10" y="76"/>
                  </a:cubicBezTo>
                  <a:cubicBezTo>
                    <a:pt x="17" y="104"/>
                    <a:pt x="42" y="122"/>
                    <a:pt x="68" y="122"/>
                  </a:cubicBezTo>
                  <a:cubicBezTo>
                    <a:pt x="74" y="122"/>
                    <a:pt x="79" y="121"/>
                    <a:pt x="85" y="120"/>
                  </a:cubicBezTo>
                  <a:cubicBezTo>
                    <a:pt x="116" y="112"/>
                    <a:pt x="135" y="78"/>
                    <a:pt x="127" y="46"/>
                  </a:cubicBezTo>
                  <a:cubicBezTo>
                    <a:pt x="119" y="18"/>
                    <a:pt x="94" y="1"/>
                    <a:pt x="6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58"/>
            <p:cNvSpPr/>
            <p:nvPr/>
          </p:nvSpPr>
          <p:spPr>
            <a:xfrm>
              <a:off x="3315158" y="1005618"/>
              <a:ext cx="6174" cy="5538"/>
            </a:xfrm>
            <a:custGeom>
              <a:avLst/>
              <a:gdLst/>
              <a:ahLst/>
              <a:cxnLst/>
              <a:rect l="l" t="t" r="r" b="b"/>
              <a:pathLst>
                <a:path w="136" h="122" extrusionOk="0">
                  <a:moveTo>
                    <a:pt x="68" y="1"/>
                  </a:moveTo>
                  <a:cubicBezTo>
                    <a:pt x="63" y="1"/>
                    <a:pt x="58" y="2"/>
                    <a:pt x="52" y="3"/>
                  </a:cubicBezTo>
                  <a:cubicBezTo>
                    <a:pt x="21" y="13"/>
                    <a:pt x="0" y="45"/>
                    <a:pt x="10" y="77"/>
                  </a:cubicBezTo>
                  <a:cubicBezTo>
                    <a:pt x="17" y="103"/>
                    <a:pt x="41" y="122"/>
                    <a:pt x="67" y="122"/>
                  </a:cubicBezTo>
                  <a:cubicBezTo>
                    <a:pt x="73" y="122"/>
                    <a:pt x="78" y="121"/>
                    <a:pt x="84" y="119"/>
                  </a:cubicBezTo>
                  <a:cubicBezTo>
                    <a:pt x="115" y="110"/>
                    <a:pt x="135" y="77"/>
                    <a:pt x="126" y="45"/>
                  </a:cubicBezTo>
                  <a:cubicBezTo>
                    <a:pt x="119" y="19"/>
                    <a:pt x="95"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58"/>
            <p:cNvSpPr/>
            <p:nvPr/>
          </p:nvSpPr>
          <p:spPr>
            <a:xfrm>
              <a:off x="3270081" y="897033"/>
              <a:ext cx="6310" cy="5584"/>
            </a:xfrm>
            <a:custGeom>
              <a:avLst/>
              <a:gdLst/>
              <a:ahLst/>
              <a:cxnLst/>
              <a:rect l="l" t="t" r="r" b="b"/>
              <a:pathLst>
                <a:path w="139" h="123" extrusionOk="0">
                  <a:moveTo>
                    <a:pt x="69" y="1"/>
                  </a:moveTo>
                  <a:cubicBezTo>
                    <a:pt x="59" y="1"/>
                    <a:pt x="49" y="3"/>
                    <a:pt x="39" y="9"/>
                  </a:cubicBezTo>
                  <a:cubicBezTo>
                    <a:pt x="11" y="27"/>
                    <a:pt x="0" y="63"/>
                    <a:pt x="17" y="92"/>
                  </a:cubicBezTo>
                  <a:cubicBezTo>
                    <a:pt x="28" y="111"/>
                    <a:pt x="50" y="123"/>
                    <a:pt x="71" y="123"/>
                  </a:cubicBezTo>
                  <a:cubicBezTo>
                    <a:pt x="81" y="123"/>
                    <a:pt x="91" y="120"/>
                    <a:pt x="100" y="114"/>
                  </a:cubicBezTo>
                  <a:cubicBezTo>
                    <a:pt x="129" y="97"/>
                    <a:pt x="138" y="60"/>
                    <a:pt x="122" y="31"/>
                  </a:cubicBezTo>
                  <a:cubicBezTo>
                    <a:pt x="111" y="12"/>
                    <a:pt x="91" y="1"/>
                    <a:pt x="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58"/>
            <p:cNvSpPr/>
            <p:nvPr/>
          </p:nvSpPr>
          <p:spPr>
            <a:xfrm>
              <a:off x="3329367" y="999717"/>
              <a:ext cx="6310" cy="5493"/>
            </a:xfrm>
            <a:custGeom>
              <a:avLst/>
              <a:gdLst/>
              <a:ahLst/>
              <a:cxnLst/>
              <a:rect l="l" t="t" r="r" b="b"/>
              <a:pathLst>
                <a:path w="139" h="121" extrusionOk="0">
                  <a:moveTo>
                    <a:pt x="68" y="0"/>
                  </a:moveTo>
                  <a:cubicBezTo>
                    <a:pt x="58" y="0"/>
                    <a:pt x="48" y="2"/>
                    <a:pt x="39" y="8"/>
                  </a:cubicBezTo>
                  <a:cubicBezTo>
                    <a:pt x="9" y="25"/>
                    <a:pt x="1" y="61"/>
                    <a:pt x="17" y="91"/>
                  </a:cubicBezTo>
                  <a:cubicBezTo>
                    <a:pt x="29" y="110"/>
                    <a:pt x="49" y="121"/>
                    <a:pt x="70" y="121"/>
                  </a:cubicBezTo>
                  <a:cubicBezTo>
                    <a:pt x="80" y="121"/>
                    <a:pt x="90" y="118"/>
                    <a:pt x="99" y="113"/>
                  </a:cubicBezTo>
                  <a:cubicBezTo>
                    <a:pt x="128" y="96"/>
                    <a:pt x="139" y="59"/>
                    <a:pt x="122" y="30"/>
                  </a:cubicBezTo>
                  <a:cubicBezTo>
                    <a:pt x="110" y="11"/>
                    <a:pt x="89"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58"/>
            <p:cNvSpPr/>
            <p:nvPr/>
          </p:nvSpPr>
          <p:spPr>
            <a:xfrm>
              <a:off x="3315158" y="891132"/>
              <a:ext cx="6174" cy="5493"/>
            </a:xfrm>
            <a:custGeom>
              <a:avLst/>
              <a:gdLst/>
              <a:ahLst/>
              <a:cxnLst/>
              <a:rect l="l" t="t" r="r" b="b"/>
              <a:pathLst>
                <a:path w="136" h="121" extrusionOk="0">
                  <a:moveTo>
                    <a:pt x="68" y="1"/>
                  </a:moveTo>
                  <a:cubicBezTo>
                    <a:pt x="41" y="1"/>
                    <a:pt x="17" y="19"/>
                    <a:pt x="10" y="47"/>
                  </a:cubicBezTo>
                  <a:cubicBezTo>
                    <a:pt x="0" y="79"/>
                    <a:pt x="21" y="111"/>
                    <a:pt x="52" y="119"/>
                  </a:cubicBezTo>
                  <a:cubicBezTo>
                    <a:pt x="58" y="120"/>
                    <a:pt x="63" y="121"/>
                    <a:pt x="68" y="121"/>
                  </a:cubicBezTo>
                  <a:cubicBezTo>
                    <a:pt x="95" y="121"/>
                    <a:pt x="120" y="103"/>
                    <a:pt x="126" y="77"/>
                  </a:cubicBezTo>
                  <a:cubicBezTo>
                    <a:pt x="135" y="44"/>
                    <a:pt x="115" y="11"/>
                    <a:pt x="84" y="3"/>
                  </a:cubicBezTo>
                  <a:cubicBezTo>
                    <a:pt x="79" y="1"/>
                    <a:pt x="73"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58"/>
            <p:cNvSpPr/>
            <p:nvPr/>
          </p:nvSpPr>
          <p:spPr>
            <a:xfrm>
              <a:off x="3284517" y="1005618"/>
              <a:ext cx="6128" cy="5538"/>
            </a:xfrm>
            <a:custGeom>
              <a:avLst/>
              <a:gdLst/>
              <a:ahLst/>
              <a:cxnLst/>
              <a:rect l="l" t="t" r="r" b="b"/>
              <a:pathLst>
                <a:path w="135" h="122" extrusionOk="0">
                  <a:moveTo>
                    <a:pt x="66" y="1"/>
                  </a:moveTo>
                  <a:cubicBezTo>
                    <a:pt x="39" y="1"/>
                    <a:pt x="15" y="19"/>
                    <a:pt x="9" y="45"/>
                  </a:cubicBezTo>
                  <a:cubicBezTo>
                    <a:pt x="1" y="78"/>
                    <a:pt x="20" y="111"/>
                    <a:pt x="51" y="119"/>
                  </a:cubicBezTo>
                  <a:cubicBezTo>
                    <a:pt x="57" y="121"/>
                    <a:pt x="62" y="122"/>
                    <a:pt x="68" y="122"/>
                  </a:cubicBezTo>
                  <a:cubicBezTo>
                    <a:pt x="94" y="122"/>
                    <a:pt x="118" y="103"/>
                    <a:pt x="126" y="76"/>
                  </a:cubicBezTo>
                  <a:cubicBezTo>
                    <a:pt x="134" y="44"/>
                    <a:pt x="114" y="11"/>
                    <a:pt x="83" y="3"/>
                  </a:cubicBezTo>
                  <a:cubicBezTo>
                    <a:pt x="77" y="2"/>
                    <a:pt x="72"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58"/>
            <p:cNvSpPr/>
            <p:nvPr/>
          </p:nvSpPr>
          <p:spPr>
            <a:xfrm>
              <a:off x="3329367" y="897033"/>
              <a:ext cx="6355" cy="5584"/>
            </a:xfrm>
            <a:custGeom>
              <a:avLst/>
              <a:gdLst/>
              <a:ahLst/>
              <a:cxnLst/>
              <a:rect l="l" t="t" r="r" b="b"/>
              <a:pathLst>
                <a:path w="140" h="123" extrusionOk="0">
                  <a:moveTo>
                    <a:pt x="71" y="1"/>
                  </a:moveTo>
                  <a:cubicBezTo>
                    <a:pt x="49" y="1"/>
                    <a:pt x="29" y="12"/>
                    <a:pt x="18" y="31"/>
                  </a:cubicBezTo>
                  <a:cubicBezTo>
                    <a:pt x="1" y="60"/>
                    <a:pt x="11" y="97"/>
                    <a:pt x="40" y="114"/>
                  </a:cubicBezTo>
                  <a:cubicBezTo>
                    <a:pt x="49" y="120"/>
                    <a:pt x="60" y="123"/>
                    <a:pt x="70" y="123"/>
                  </a:cubicBezTo>
                  <a:cubicBezTo>
                    <a:pt x="91" y="123"/>
                    <a:pt x="112" y="111"/>
                    <a:pt x="123" y="92"/>
                  </a:cubicBezTo>
                  <a:cubicBezTo>
                    <a:pt x="140" y="63"/>
                    <a:pt x="129"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58"/>
            <p:cNvSpPr/>
            <p:nvPr/>
          </p:nvSpPr>
          <p:spPr>
            <a:xfrm>
              <a:off x="3270127" y="999672"/>
              <a:ext cx="6401" cy="5584"/>
            </a:xfrm>
            <a:custGeom>
              <a:avLst/>
              <a:gdLst/>
              <a:ahLst/>
              <a:cxnLst/>
              <a:rect l="l" t="t" r="r" b="b"/>
              <a:pathLst>
                <a:path w="141" h="123" extrusionOk="0">
                  <a:moveTo>
                    <a:pt x="71" y="1"/>
                  </a:moveTo>
                  <a:cubicBezTo>
                    <a:pt x="50" y="1"/>
                    <a:pt x="29" y="12"/>
                    <a:pt x="17" y="31"/>
                  </a:cubicBezTo>
                  <a:cubicBezTo>
                    <a:pt x="0" y="60"/>
                    <a:pt x="11" y="97"/>
                    <a:pt x="40" y="114"/>
                  </a:cubicBezTo>
                  <a:cubicBezTo>
                    <a:pt x="49" y="120"/>
                    <a:pt x="60" y="122"/>
                    <a:pt x="70" y="122"/>
                  </a:cubicBezTo>
                  <a:cubicBezTo>
                    <a:pt x="91" y="122"/>
                    <a:pt x="111" y="111"/>
                    <a:pt x="122" y="92"/>
                  </a:cubicBezTo>
                  <a:cubicBezTo>
                    <a:pt x="140" y="62"/>
                    <a:pt x="130" y="26"/>
                    <a:pt x="100"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58"/>
            <p:cNvSpPr/>
            <p:nvPr/>
          </p:nvSpPr>
          <p:spPr>
            <a:xfrm>
              <a:off x="3242572" y="963719"/>
              <a:ext cx="6174" cy="5493"/>
            </a:xfrm>
            <a:custGeom>
              <a:avLst/>
              <a:gdLst/>
              <a:ahLst/>
              <a:cxnLst/>
              <a:rect l="l" t="t" r="r" b="b"/>
              <a:pathLst>
                <a:path w="136" h="121" extrusionOk="0">
                  <a:moveTo>
                    <a:pt x="68" y="0"/>
                  </a:moveTo>
                  <a:cubicBezTo>
                    <a:pt x="63" y="0"/>
                    <a:pt x="58" y="1"/>
                    <a:pt x="52" y="2"/>
                  </a:cubicBezTo>
                  <a:cubicBezTo>
                    <a:pt x="21" y="11"/>
                    <a:pt x="1" y="45"/>
                    <a:pt x="10" y="76"/>
                  </a:cubicBezTo>
                  <a:cubicBezTo>
                    <a:pt x="18" y="103"/>
                    <a:pt x="43" y="120"/>
                    <a:pt x="69" y="120"/>
                  </a:cubicBezTo>
                  <a:cubicBezTo>
                    <a:pt x="74" y="120"/>
                    <a:pt x="79" y="120"/>
                    <a:pt x="84" y="118"/>
                  </a:cubicBezTo>
                  <a:cubicBezTo>
                    <a:pt x="116" y="109"/>
                    <a:pt x="136" y="76"/>
                    <a:pt x="126" y="45"/>
                  </a:cubicBezTo>
                  <a:cubicBezTo>
                    <a:pt x="119" y="18"/>
                    <a:pt x="95"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58"/>
            <p:cNvSpPr/>
            <p:nvPr/>
          </p:nvSpPr>
          <p:spPr>
            <a:xfrm>
              <a:off x="3357058" y="933032"/>
              <a:ext cx="6174" cy="5584"/>
            </a:xfrm>
            <a:custGeom>
              <a:avLst/>
              <a:gdLst/>
              <a:ahLst/>
              <a:cxnLst/>
              <a:rect l="l" t="t" r="r" b="b"/>
              <a:pathLst>
                <a:path w="136" h="123" extrusionOk="0">
                  <a:moveTo>
                    <a:pt x="66" y="1"/>
                  </a:moveTo>
                  <a:cubicBezTo>
                    <a:pt x="61" y="1"/>
                    <a:pt x="57" y="1"/>
                    <a:pt x="52" y="2"/>
                  </a:cubicBezTo>
                  <a:cubicBezTo>
                    <a:pt x="19" y="12"/>
                    <a:pt x="0" y="45"/>
                    <a:pt x="10" y="77"/>
                  </a:cubicBezTo>
                  <a:cubicBezTo>
                    <a:pt x="17" y="105"/>
                    <a:pt x="42" y="122"/>
                    <a:pt x="69" y="122"/>
                  </a:cubicBezTo>
                  <a:cubicBezTo>
                    <a:pt x="74" y="122"/>
                    <a:pt x="79" y="122"/>
                    <a:pt x="84" y="120"/>
                  </a:cubicBezTo>
                  <a:cubicBezTo>
                    <a:pt x="116" y="112"/>
                    <a:pt x="135" y="78"/>
                    <a:pt x="126" y="47"/>
                  </a:cubicBezTo>
                  <a:cubicBezTo>
                    <a:pt x="119" y="18"/>
                    <a:pt x="93"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58"/>
            <p:cNvSpPr/>
            <p:nvPr/>
          </p:nvSpPr>
          <p:spPr>
            <a:xfrm>
              <a:off x="3248473" y="978064"/>
              <a:ext cx="6265" cy="5538"/>
            </a:xfrm>
            <a:custGeom>
              <a:avLst/>
              <a:gdLst/>
              <a:ahLst/>
              <a:cxnLst/>
              <a:rect l="l" t="t" r="r" b="b"/>
              <a:pathLst>
                <a:path w="138" h="122" extrusionOk="0">
                  <a:moveTo>
                    <a:pt x="69" y="0"/>
                  </a:moveTo>
                  <a:cubicBezTo>
                    <a:pt x="58" y="0"/>
                    <a:pt x="48" y="3"/>
                    <a:pt x="38" y="8"/>
                  </a:cubicBezTo>
                  <a:cubicBezTo>
                    <a:pt x="9" y="25"/>
                    <a:pt x="0" y="62"/>
                    <a:pt x="16" y="90"/>
                  </a:cubicBezTo>
                  <a:cubicBezTo>
                    <a:pt x="28" y="110"/>
                    <a:pt x="48" y="121"/>
                    <a:pt x="69" y="121"/>
                  </a:cubicBezTo>
                  <a:cubicBezTo>
                    <a:pt x="79" y="121"/>
                    <a:pt x="89" y="119"/>
                    <a:pt x="99" y="113"/>
                  </a:cubicBezTo>
                  <a:cubicBezTo>
                    <a:pt x="128" y="96"/>
                    <a:pt x="138" y="59"/>
                    <a:pt x="122" y="30"/>
                  </a:cubicBezTo>
                  <a:cubicBezTo>
                    <a:pt x="110" y="10"/>
                    <a:pt x="8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58"/>
            <p:cNvSpPr/>
            <p:nvPr/>
          </p:nvSpPr>
          <p:spPr>
            <a:xfrm>
              <a:off x="3351020" y="918732"/>
              <a:ext cx="6401" cy="5538"/>
            </a:xfrm>
            <a:custGeom>
              <a:avLst/>
              <a:gdLst/>
              <a:ahLst/>
              <a:cxnLst/>
              <a:rect l="l" t="t" r="r" b="b"/>
              <a:pathLst>
                <a:path w="141" h="122" extrusionOk="0">
                  <a:moveTo>
                    <a:pt x="70" y="0"/>
                  </a:moveTo>
                  <a:cubicBezTo>
                    <a:pt x="59" y="0"/>
                    <a:pt x="49" y="3"/>
                    <a:pt x="39" y="8"/>
                  </a:cubicBezTo>
                  <a:cubicBezTo>
                    <a:pt x="11" y="25"/>
                    <a:pt x="0" y="62"/>
                    <a:pt x="17" y="92"/>
                  </a:cubicBezTo>
                  <a:cubicBezTo>
                    <a:pt x="29" y="111"/>
                    <a:pt x="50" y="122"/>
                    <a:pt x="71" y="122"/>
                  </a:cubicBezTo>
                  <a:cubicBezTo>
                    <a:pt x="81" y="122"/>
                    <a:pt x="91" y="119"/>
                    <a:pt x="101" y="114"/>
                  </a:cubicBezTo>
                  <a:cubicBezTo>
                    <a:pt x="130" y="97"/>
                    <a:pt x="141" y="60"/>
                    <a:pt x="123" y="31"/>
                  </a:cubicBezTo>
                  <a:cubicBezTo>
                    <a:pt x="111" y="11"/>
                    <a:pt x="91" y="0"/>
                    <a:pt x="7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58"/>
            <p:cNvSpPr/>
            <p:nvPr/>
          </p:nvSpPr>
          <p:spPr>
            <a:xfrm>
              <a:off x="3278479" y="906158"/>
              <a:ext cx="34409" cy="54973"/>
            </a:xfrm>
            <a:custGeom>
              <a:avLst/>
              <a:gdLst/>
              <a:ahLst/>
              <a:cxnLst/>
              <a:rect l="l" t="t" r="r" b="b"/>
              <a:pathLst>
                <a:path w="758" h="1211" extrusionOk="0">
                  <a:moveTo>
                    <a:pt x="539" y="888"/>
                  </a:moveTo>
                  <a:cubicBezTo>
                    <a:pt x="550" y="888"/>
                    <a:pt x="563" y="891"/>
                    <a:pt x="573" y="894"/>
                  </a:cubicBezTo>
                  <a:cubicBezTo>
                    <a:pt x="613" y="909"/>
                    <a:pt x="643" y="946"/>
                    <a:pt x="643" y="992"/>
                  </a:cubicBezTo>
                  <a:cubicBezTo>
                    <a:pt x="643" y="1049"/>
                    <a:pt x="597" y="1095"/>
                    <a:pt x="539" y="1095"/>
                  </a:cubicBezTo>
                  <a:cubicBezTo>
                    <a:pt x="481" y="1095"/>
                    <a:pt x="434" y="1050"/>
                    <a:pt x="434" y="992"/>
                  </a:cubicBezTo>
                  <a:cubicBezTo>
                    <a:pt x="434" y="981"/>
                    <a:pt x="437" y="971"/>
                    <a:pt x="441" y="961"/>
                  </a:cubicBezTo>
                  <a:cubicBezTo>
                    <a:pt x="454" y="918"/>
                    <a:pt x="491" y="888"/>
                    <a:pt x="539" y="888"/>
                  </a:cubicBezTo>
                  <a:close/>
                  <a:moveTo>
                    <a:pt x="74" y="0"/>
                  </a:moveTo>
                  <a:cubicBezTo>
                    <a:pt x="65" y="0"/>
                    <a:pt x="56" y="2"/>
                    <a:pt x="48" y="6"/>
                  </a:cubicBezTo>
                  <a:cubicBezTo>
                    <a:pt x="11" y="24"/>
                    <a:pt x="1" y="76"/>
                    <a:pt x="23" y="122"/>
                  </a:cubicBezTo>
                  <a:lnTo>
                    <a:pt x="379" y="838"/>
                  </a:lnTo>
                  <a:cubicBezTo>
                    <a:pt x="341" y="877"/>
                    <a:pt x="317" y="931"/>
                    <a:pt x="317" y="991"/>
                  </a:cubicBezTo>
                  <a:cubicBezTo>
                    <a:pt x="317" y="1112"/>
                    <a:pt x="416" y="1210"/>
                    <a:pt x="537" y="1210"/>
                  </a:cubicBezTo>
                  <a:cubicBezTo>
                    <a:pt x="659" y="1210"/>
                    <a:pt x="758" y="1112"/>
                    <a:pt x="758" y="991"/>
                  </a:cubicBezTo>
                  <a:cubicBezTo>
                    <a:pt x="758" y="870"/>
                    <a:pt x="659" y="770"/>
                    <a:pt x="537" y="770"/>
                  </a:cubicBezTo>
                  <a:cubicBezTo>
                    <a:pt x="528" y="770"/>
                    <a:pt x="521" y="772"/>
                    <a:pt x="511" y="773"/>
                  </a:cubicBezTo>
                  <a:lnTo>
                    <a:pt x="157" y="58"/>
                  </a:lnTo>
                  <a:cubicBezTo>
                    <a:pt x="139" y="22"/>
                    <a:pt x="106" y="0"/>
                    <a:pt x="7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58"/>
            <p:cNvSpPr/>
            <p:nvPr/>
          </p:nvSpPr>
          <p:spPr>
            <a:xfrm>
              <a:off x="3298181" y="946378"/>
              <a:ext cx="9488" cy="9488"/>
            </a:xfrm>
            <a:custGeom>
              <a:avLst/>
              <a:gdLst/>
              <a:ahLst/>
              <a:cxnLst/>
              <a:rect l="l" t="t" r="r" b="b"/>
              <a:pathLst>
                <a:path w="209" h="209" extrusionOk="0">
                  <a:moveTo>
                    <a:pt x="105" y="0"/>
                  </a:moveTo>
                  <a:cubicBezTo>
                    <a:pt x="58" y="0"/>
                    <a:pt x="20" y="32"/>
                    <a:pt x="6" y="74"/>
                  </a:cubicBezTo>
                  <a:cubicBezTo>
                    <a:pt x="4" y="84"/>
                    <a:pt x="0" y="94"/>
                    <a:pt x="0" y="105"/>
                  </a:cubicBezTo>
                  <a:cubicBezTo>
                    <a:pt x="0" y="163"/>
                    <a:pt x="47" y="208"/>
                    <a:pt x="105" y="208"/>
                  </a:cubicBezTo>
                  <a:cubicBezTo>
                    <a:pt x="161" y="208"/>
                    <a:pt x="209" y="163"/>
                    <a:pt x="209" y="105"/>
                  </a:cubicBezTo>
                  <a:cubicBezTo>
                    <a:pt x="209" y="60"/>
                    <a:pt x="179" y="22"/>
                    <a:pt x="138" y="7"/>
                  </a:cubicBezTo>
                  <a:cubicBezTo>
                    <a:pt x="128" y="3"/>
                    <a:pt x="116" y="0"/>
                    <a:pt x="10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58"/>
            <p:cNvSpPr/>
            <p:nvPr/>
          </p:nvSpPr>
          <p:spPr>
            <a:xfrm>
              <a:off x="3083598" y="859764"/>
              <a:ext cx="636" cy="1407"/>
            </a:xfrm>
            <a:custGeom>
              <a:avLst/>
              <a:gdLst/>
              <a:ahLst/>
              <a:cxnLst/>
              <a:rect l="l" t="t" r="r" b="b"/>
              <a:pathLst>
                <a:path w="14" h="31" extrusionOk="0">
                  <a:moveTo>
                    <a:pt x="13" y="1"/>
                  </a:moveTo>
                  <a:lnTo>
                    <a:pt x="13" y="1"/>
                  </a:lnTo>
                  <a:cubicBezTo>
                    <a:pt x="8" y="10"/>
                    <a:pt x="5" y="19"/>
                    <a:pt x="1" y="30"/>
                  </a:cubicBezTo>
                  <a:cubicBezTo>
                    <a:pt x="5" y="21"/>
                    <a:pt x="8" y="10"/>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58"/>
            <p:cNvSpPr/>
            <p:nvPr/>
          </p:nvSpPr>
          <p:spPr>
            <a:xfrm>
              <a:off x="3082736" y="862896"/>
              <a:ext cx="363" cy="1135"/>
            </a:xfrm>
            <a:custGeom>
              <a:avLst/>
              <a:gdLst/>
              <a:ahLst/>
              <a:cxnLst/>
              <a:rect l="l" t="t" r="r" b="b"/>
              <a:pathLst>
                <a:path w="8" h="25" extrusionOk="0">
                  <a:moveTo>
                    <a:pt x="1" y="25"/>
                  </a:moveTo>
                  <a:cubicBezTo>
                    <a:pt x="3" y="16"/>
                    <a:pt x="5" y="9"/>
                    <a:pt x="8" y="0"/>
                  </a:cubicBezTo>
                  <a:cubicBezTo>
                    <a:pt x="5" y="9"/>
                    <a:pt x="3" y="16"/>
                    <a:pt x="1" y="25"/>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58"/>
            <p:cNvSpPr/>
            <p:nvPr/>
          </p:nvSpPr>
          <p:spPr>
            <a:xfrm>
              <a:off x="3083598" y="1040255"/>
              <a:ext cx="636" cy="1407"/>
            </a:xfrm>
            <a:custGeom>
              <a:avLst/>
              <a:gdLst/>
              <a:ahLst/>
              <a:cxnLst/>
              <a:rect l="l" t="t" r="r" b="b"/>
              <a:pathLst>
                <a:path w="14" h="31" extrusionOk="0">
                  <a:moveTo>
                    <a:pt x="1" y="0"/>
                  </a:moveTo>
                  <a:lnTo>
                    <a:pt x="1" y="0"/>
                  </a:lnTo>
                  <a:cubicBezTo>
                    <a:pt x="5" y="11"/>
                    <a:pt x="8" y="21"/>
                    <a:pt x="13" y="30"/>
                  </a:cubicBezTo>
                  <a:cubicBezTo>
                    <a:pt x="8" y="19"/>
                    <a:pt x="5" y="1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58"/>
            <p:cNvSpPr/>
            <p:nvPr/>
          </p:nvSpPr>
          <p:spPr>
            <a:xfrm>
              <a:off x="3086277" y="1044840"/>
              <a:ext cx="8398" cy="5674"/>
            </a:xfrm>
            <a:custGeom>
              <a:avLst/>
              <a:gdLst/>
              <a:ahLst/>
              <a:cxnLst/>
              <a:rect l="l" t="t" r="r" b="b"/>
              <a:pathLst>
                <a:path w="185" h="125" extrusionOk="0">
                  <a:moveTo>
                    <a:pt x="1" y="1"/>
                  </a:moveTo>
                  <a:lnTo>
                    <a:pt x="1" y="1"/>
                  </a:lnTo>
                  <a:cubicBezTo>
                    <a:pt x="48" y="59"/>
                    <a:pt x="111" y="103"/>
                    <a:pt x="184" y="124"/>
                  </a:cubicBezTo>
                  <a:cubicBezTo>
                    <a:pt x="111" y="101"/>
                    <a:pt x="48" y="58"/>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58"/>
            <p:cNvSpPr/>
            <p:nvPr/>
          </p:nvSpPr>
          <p:spPr>
            <a:xfrm>
              <a:off x="3084824" y="1042842"/>
              <a:ext cx="1044" cy="1498"/>
            </a:xfrm>
            <a:custGeom>
              <a:avLst/>
              <a:gdLst/>
              <a:ahLst/>
              <a:cxnLst/>
              <a:rect l="l" t="t" r="r" b="b"/>
              <a:pathLst>
                <a:path w="23" h="33" extrusionOk="0">
                  <a:moveTo>
                    <a:pt x="22" y="32"/>
                  </a:moveTo>
                  <a:cubicBezTo>
                    <a:pt x="15" y="22"/>
                    <a:pt x="7" y="11"/>
                    <a:pt x="1" y="0"/>
                  </a:cubicBezTo>
                  <a:cubicBezTo>
                    <a:pt x="7" y="11"/>
                    <a:pt x="15" y="22"/>
                    <a:pt x="22" y="3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58"/>
            <p:cNvSpPr/>
            <p:nvPr/>
          </p:nvSpPr>
          <p:spPr>
            <a:xfrm>
              <a:off x="3084824" y="857086"/>
              <a:ext cx="1044" cy="1498"/>
            </a:xfrm>
            <a:custGeom>
              <a:avLst/>
              <a:gdLst/>
              <a:ahLst/>
              <a:cxnLst/>
              <a:rect l="l" t="t" r="r" b="b"/>
              <a:pathLst>
                <a:path w="23" h="33" extrusionOk="0">
                  <a:moveTo>
                    <a:pt x="22" y="1"/>
                  </a:moveTo>
                  <a:lnTo>
                    <a:pt x="22" y="1"/>
                  </a:lnTo>
                  <a:cubicBezTo>
                    <a:pt x="15" y="10"/>
                    <a:pt x="7" y="22"/>
                    <a:pt x="1" y="32"/>
                  </a:cubicBezTo>
                  <a:cubicBezTo>
                    <a:pt x="7" y="22"/>
                    <a:pt x="15" y="11"/>
                    <a:pt x="2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58"/>
            <p:cNvSpPr/>
            <p:nvPr/>
          </p:nvSpPr>
          <p:spPr>
            <a:xfrm>
              <a:off x="3086277" y="850140"/>
              <a:ext cx="25330" cy="201100"/>
            </a:xfrm>
            <a:custGeom>
              <a:avLst/>
              <a:gdLst/>
              <a:ahLst/>
              <a:cxnLst/>
              <a:rect l="l" t="t" r="r" b="b"/>
              <a:pathLst>
                <a:path w="558" h="4430" extrusionOk="0">
                  <a:moveTo>
                    <a:pt x="290" y="1"/>
                  </a:moveTo>
                  <a:cubicBezTo>
                    <a:pt x="172" y="1"/>
                    <a:pt x="69" y="56"/>
                    <a:pt x="1" y="140"/>
                  </a:cubicBezTo>
                  <a:cubicBezTo>
                    <a:pt x="48" y="82"/>
                    <a:pt x="111" y="39"/>
                    <a:pt x="184" y="18"/>
                  </a:cubicBezTo>
                  <a:lnTo>
                    <a:pt x="184" y="4413"/>
                  </a:lnTo>
                  <a:cubicBezTo>
                    <a:pt x="217" y="4424"/>
                    <a:pt x="253" y="4430"/>
                    <a:pt x="290" y="4430"/>
                  </a:cubicBezTo>
                  <a:lnTo>
                    <a:pt x="557" y="4430"/>
                  </a:lnTo>
                  <a:lnTo>
                    <a:pt x="557" y="3973"/>
                  </a:lnTo>
                  <a:lnTo>
                    <a:pt x="557" y="3649"/>
                  </a:lnTo>
                  <a:lnTo>
                    <a:pt x="557" y="803"/>
                  </a:lnTo>
                  <a:lnTo>
                    <a:pt x="557" y="477"/>
                  </a:lnTo>
                  <a:lnTo>
                    <a:pt x="55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58"/>
            <p:cNvSpPr/>
            <p:nvPr/>
          </p:nvSpPr>
          <p:spPr>
            <a:xfrm>
              <a:off x="3082464" y="850912"/>
              <a:ext cx="12211" cy="199602"/>
            </a:xfrm>
            <a:custGeom>
              <a:avLst/>
              <a:gdLst/>
              <a:ahLst/>
              <a:cxnLst/>
              <a:rect l="l" t="t" r="r" b="b"/>
              <a:pathLst>
                <a:path w="269" h="4397" extrusionOk="0">
                  <a:moveTo>
                    <a:pt x="268" y="1"/>
                  </a:moveTo>
                  <a:cubicBezTo>
                    <a:pt x="195" y="22"/>
                    <a:pt x="132" y="67"/>
                    <a:pt x="85" y="123"/>
                  </a:cubicBezTo>
                  <a:cubicBezTo>
                    <a:pt x="80" y="127"/>
                    <a:pt x="78" y="131"/>
                    <a:pt x="74" y="137"/>
                  </a:cubicBezTo>
                  <a:cubicBezTo>
                    <a:pt x="66" y="147"/>
                    <a:pt x="59" y="158"/>
                    <a:pt x="53" y="168"/>
                  </a:cubicBezTo>
                  <a:cubicBezTo>
                    <a:pt x="48" y="177"/>
                    <a:pt x="42" y="186"/>
                    <a:pt x="38" y="196"/>
                  </a:cubicBezTo>
                  <a:cubicBezTo>
                    <a:pt x="34" y="205"/>
                    <a:pt x="29" y="214"/>
                    <a:pt x="26" y="225"/>
                  </a:cubicBezTo>
                  <a:cubicBezTo>
                    <a:pt x="20" y="238"/>
                    <a:pt x="16" y="252"/>
                    <a:pt x="13" y="264"/>
                  </a:cubicBezTo>
                  <a:cubicBezTo>
                    <a:pt x="11" y="273"/>
                    <a:pt x="10" y="280"/>
                    <a:pt x="7" y="289"/>
                  </a:cubicBezTo>
                  <a:cubicBezTo>
                    <a:pt x="2" y="311"/>
                    <a:pt x="0" y="333"/>
                    <a:pt x="0" y="357"/>
                  </a:cubicBezTo>
                  <a:lnTo>
                    <a:pt x="0" y="4040"/>
                  </a:lnTo>
                  <a:cubicBezTo>
                    <a:pt x="0" y="4064"/>
                    <a:pt x="2" y="4086"/>
                    <a:pt x="7" y="4108"/>
                  </a:cubicBezTo>
                  <a:cubicBezTo>
                    <a:pt x="9" y="4117"/>
                    <a:pt x="11" y="4124"/>
                    <a:pt x="13" y="4132"/>
                  </a:cubicBezTo>
                  <a:lnTo>
                    <a:pt x="26" y="4171"/>
                  </a:lnTo>
                  <a:cubicBezTo>
                    <a:pt x="29" y="4181"/>
                    <a:pt x="33" y="4192"/>
                    <a:pt x="38" y="4200"/>
                  </a:cubicBezTo>
                  <a:cubicBezTo>
                    <a:pt x="42" y="4209"/>
                    <a:pt x="48" y="4219"/>
                    <a:pt x="53" y="4228"/>
                  </a:cubicBezTo>
                  <a:cubicBezTo>
                    <a:pt x="59" y="4239"/>
                    <a:pt x="66" y="4251"/>
                    <a:pt x="74" y="4260"/>
                  </a:cubicBezTo>
                  <a:cubicBezTo>
                    <a:pt x="78" y="4265"/>
                    <a:pt x="82" y="4269"/>
                    <a:pt x="85" y="4273"/>
                  </a:cubicBezTo>
                  <a:cubicBezTo>
                    <a:pt x="132" y="4330"/>
                    <a:pt x="195" y="4374"/>
                    <a:pt x="268" y="4396"/>
                  </a:cubicBezTo>
                  <a:lnTo>
                    <a:pt x="26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58"/>
            <p:cNvSpPr/>
            <p:nvPr/>
          </p:nvSpPr>
          <p:spPr>
            <a:xfrm>
              <a:off x="3562834" y="1843474"/>
              <a:ext cx="131872" cy="131782"/>
            </a:xfrm>
            <a:custGeom>
              <a:avLst/>
              <a:gdLst/>
              <a:ahLst/>
              <a:cxnLst/>
              <a:rect l="l" t="t" r="r" b="b"/>
              <a:pathLst>
                <a:path w="2905" h="2903" extrusionOk="0">
                  <a:moveTo>
                    <a:pt x="1452" y="217"/>
                  </a:moveTo>
                  <a:cubicBezTo>
                    <a:pt x="2134" y="217"/>
                    <a:pt x="2685" y="769"/>
                    <a:pt x="2685" y="1451"/>
                  </a:cubicBezTo>
                  <a:cubicBezTo>
                    <a:pt x="2685" y="2131"/>
                    <a:pt x="2132" y="2684"/>
                    <a:pt x="1452" y="2684"/>
                  </a:cubicBezTo>
                  <a:cubicBezTo>
                    <a:pt x="771" y="2684"/>
                    <a:pt x="218" y="2131"/>
                    <a:pt x="218" y="1451"/>
                  </a:cubicBezTo>
                  <a:cubicBezTo>
                    <a:pt x="218" y="770"/>
                    <a:pt x="771" y="217"/>
                    <a:pt x="1452" y="217"/>
                  </a:cubicBezTo>
                  <a:close/>
                  <a:moveTo>
                    <a:pt x="1454" y="0"/>
                  </a:moveTo>
                  <a:cubicBezTo>
                    <a:pt x="1359" y="0"/>
                    <a:pt x="1267" y="9"/>
                    <a:pt x="1180" y="26"/>
                  </a:cubicBezTo>
                  <a:cubicBezTo>
                    <a:pt x="508" y="154"/>
                    <a:pt x="1" y="744"/>
                    <a:pt x="1" y="1451"/>
                  </a:cubicBezTo>
                  <a:cubicBezTo>
                    <a:pt x="1" y="2253"/>
                    <a:pt x="650" y="2902"/>
                    <a:pt x="1452" y="2902"/>
                  </a:cubicBezTo>
                  <a:cubicBezTo>
                    <a:pt x="2253" y="2902"/>
                    <a:pt x="2904" y="2253"/>
                    <a:pt x="2904" y="1451"/>
                  </a:cubicBezTo>
                  <a:cubicBezTo>
                    <a:pt x="2904" y="744"/>
                    <a:pt x="2396" y="154"/>
                    <a:pt x="1725" y="26"/>
                  </a:cubicBezTo>
                  <a:cubicBezTo>
                    <a:pt x="1636" y="9"/>
                    <a:pt x="1546" y="0"/>
                    <a:pt x="145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58"/>
            <p:cNvSpPr/>
            <p:nvPr/>
          </p:nvSpPr>
          <p:spPr>
            <a:xfrm>
              <a:off x="3572730" y="1853325"/>
              <a:ext cx="111989" cy="111989"/>
            </a:xfrm>
            <a:custGeom>
              <a:avLst/>
              <a:gdLst/>
              <a:ahLst/>
              <a:cxnLst/>
              <a:rect l="l" t="t" r="r" b="b"/>
              <a:pathLst>
                <a:path w="2467" h="2467" extrusionOk="0">
                  <a:moveTo>
                    <a:pt x="1234" y="49"/>
                  </a:moveTo>
                  <a:cubicBezTo>
                    <a:pt x="1333" y="49"/>
                    <a:pt x="1412" y="128"/>
                    <a:pt x="1412" y="227"/>
                  </a:cubicBezTo>
                  <a:cubicBezTo>
                    <a:pt x="1412" y="326"/>
                    <a:pt x="1333" y="405"/>
                    <a:pt x="1234" y="405"/>
                  </a:cubicBezTo>
                  <a:cubicBezTo>
                    <a:pt x="1136" y="405"/>
                    <a:pt x="1057" y="324"/>
                    <a:pt x="1057" y="227"/>
                  </a:cubicBezTo>
                  <a:cubicBezTo>
                    <a:pt x="1057" y="128"/>
                    <a:pt x="1136" y="49"/>
                    <a:pt x="1234" y="49"/>
                  </a:cubicBezTo>
                  <a:close/>
                  <a:moveTo>
                    <a:pt x="1619" y="125"/>
                  </a:moveTo>
                  <a:cubicBezTo>
                    <a:pt x="1642" y="125"/>
                    <a:pt x="1664" y="129"/>
                    <a:pt x="1686" y="139"/>
                  </a:cubicBezTo>
                  <a:cubicBezTo>
                    <a:pt x="1777" y="175"/>
                    <a:pt x="1821" y="281"/>
                    <a:pt x="1782" y="371"/>
                  </a:cubicBezTo>
                  <a:cubicBezTo>
                    <a:pt x="1754" y="439"/>
                    <a:pt x="1688" y="481"/>
                    <a:pt x="1618" y="481"/>
                  </a:cubicBezTo>
                  <a:cubicBezTo>
                    <a:pt x="1596" y="481"/>
                    <a:pt x="1573" y="476"/>
                    <a:pt x="1550" y="466"/>
                  </a:cubicBezTo>
                  <a:cubicBezTo>
                    <a:pt x="1460" y="430"/>
                    <a:pt x="1417" y="326"/>
                    <a:pt x="1454" y="234"/>
                  </a:cubicBezTo>
                  <a:cubicBezTo>
                    <a:pt x="1483" y="166"/>
                    <a:pt x="1550" y="125"/>
                    <a:pt x="1619" y="125"/>
                  </a:cubicBezTo>
                  <a:close/>
                  <a:moveTo>
                    <a:pt x="849" y="125"/>
                  </a:moveTo>
                  <a:cubicBezTo>
                    <a:pt x="919" y="125"/>
                    <a:pt x="985" y="166"/>
                    <a:pt x="1015" y="234"/>
                  </a:cubicBezTo>
                  <a:cubicBezTo>
                    <a:pt x="1051" y="326"/>
                    <a:pt x="1009" y="430"/>
                    <a:pt x="918" y="469"/>
                  </a:cubicBezTo>
                  <a:cubicBezTo>
                    <a:pt x="895" y="478"/>
                    <a:pt x="872" y="482"/>
                    <a:pt x="849" y="482"/>
                  </a:cubicBezTo>
                  <a:cubicBezTo>
                    <a:pt x="780" y="482"/>
                    <a:pt x="713" y="441"/>
                    <a:pt x="686" y="372"/>
                  </a:cubicBezTo>
                  <a:cubicBezTo>
                    <a:pt x="647" y="281"/>
                    <a:pt x="690" y="176"/>
                    <a:pt x="780" y="139"/>
                  </a:cubicBezTo>
                  <a:cubicBezTo>
                    <a:pt x="803" y="129"/>
                    <a:pt x="826" y="125"/>
                    <a:pt x="849" y="125"/>
                  </a:cubicBezTo>
                  <a:close/>
                  <a:moveTo>
                    <a:pt x="522" y="344"/>
                  </a:moveTo>
                  <a:cubicBezTo>
                    <a:pt x="567" y="344"/>
                    <a:pt x="613" y="361"/>
                    <a:pt x="648" y="396"/>
                  </a:cubicBezTo>
                  <a:cubicBezTo>
                    <a:pt x="717" y="465"/>
                    <a:pt x="717" y="577"/>
                    <a:pt x="648" y="648"/>
                  </a:cubicBezTo>
                  <a:cubicBezTo>
                    <a:pt x="613" y="683"/>
                    <a:pt x="567" y="700"/>
                    <a:pt x="522" y="700"/>
                  </a:cubicBezTo>
                  <a:cubicBezTo>
                    <a:pt x="476" y="700"/>
                    <a:pt x="431" y="683"/>
                    <a:pt x="396" y="648"/>
                  </a:cubicBezTo>
                  <a:cubicBezTo>
                    <a:pt x="326" y="577"/>
                    <a:pt x="326" y="465"/>
                    <a:pt x="396" y="396"/>
                  </a:cubicBezTo>
                  <a:cubicBezTo>
                    <a:pt x="431" y="361"/>
                    <a:pt x="476" y="344"/>
                    <a:pt x="522" y="344"/>
                  </a:cubicBezTo>
                  <a:close/>
                  <a:moveTo>
                    <a:pt x="1946" y="344"/>
                  </a:moveTo>
                  <a:cubicBezTo>
                    <a:pt x="1991" y="344"/>
                    <a:pt x="2036" y="361"/>
                    <a:pt x="2071" y="396"/>
                  </a:cubicBezTo>
                  <a:cubicBezTo>
                    <a:pt x="2141" y="465"/>
                    <a:pt x="2141" y="577"/>
                    <a:pt x="2071" y="648"/>
                  </a:cubicBezTo>
                  <a:cubicBezTo>
                    <a:pt x="2036" y="683"/>
                    <a:pt x="1991" y="700"/>
                    <a:pt x="1946" y="700"/>
                  </a:cubicBezTo>
                  <a:cubicBezTo>
                    <a:pt x="1900" y="700"/>
                    <a:pt x="1855" y="683"/>
                    <a:pt x="1819" y="648"/>
                  </a:cubicBezTo>
                  <a:cubicBezTo>
                    <a:pt x="1750" y="577"/>
                    <a:pt x="1750" y="465"/>
                    <a:pt x="1819" y="396"/>
                  </a:cubicBezTo>
                  <a:cubicBezTo>
                    <a:pt x="1855" y="361"/>
                    <a:pt x="1900" y="344"/>
                    <a:pt x="1946" y="344"/>
                  </a:cubicBezTo>
                  <a:close/>
                  <a:moveTo>
                    <a:pt x="303" y="671"/>
                  </a:moveTo>
                  <a:cubicBezTo>
                    <a:pt x="326" y="671"/>
                    <a:pt x="350" y="675"/>
                    <a:pt x="372" y="685"/>
                  </a:cubicBezTo>
                  <a:cubicBezTo>
                    <a:pt x="463" y="722"/>
                    <a:pt x="506" y="827"/>
                    <a:pt x="468" y="917"/>
                  </a:cubicBezTo>
                  <a:cubicBezTo>
                    <a:pt x="440" y="985"/>
                    <a:pt x="374" y="1027"/>
                    <a:pt x="304" y="1027"/>
                  </a:cubicBezTo>
                  <a:cubicBezTo>
                    <a:pt x="281" y="1027"/>
                    <a:pt x="258" y="1022"/>
                    <a:pt x="235" y="1013"/>
                  </a:cubicBezTo>
                  <a:cubicBezTo>
                    <a:pt x="145" y="976"/>
                    <a:pt x="102" y="871"/>
                    <a:pt x="139" y="781"/>
                  </a:cubicBezTo>
                  <a:cubicBezTo>
                    <a:pt x="167" y="713"/>
                    <a:pt x="234" y="671"/>
                    <a:pt x="303" y="671"/>
                  </a:cubicBezTo>
                  <a:close/>
                  <a:moveTo>
                    <a:pt x="2166" y="671"/>
                  </a:moveTo>
                  <a:cubicBezTo>
                    <a:pt x="2236" y="671"/>
                    <a:pt x="2301" y="713"/>
                    <a:pt x="2329" y="781"/>
                  </a:cubicBezTo>
                  <a:cubicBezTo>
                    <a:pt x="2365" y="871"/>
                    <a:pt x="2323" y="976"/>
                    <a:pt x="2233" y="1014"/>
                  </a:cubicBezTo>
                  <a:cubicBezTo>
                    <a:pt x="2210" y="1023"/>
                    <a:pt x="2187" y="1027"/>
                    <a:pt x="2164" y="1027"/>
                  </a:cubicBezTo>
                  <a:cubicBezTo>
                    <a:pt x="2094" y="1027"/>
                    <a:pt x="2027" y="986"/>
                    <a:pt x="1998" y="918"/>
                  </a:cubicBezTo>
                  <a:cubicBezTo>
                    <a:pt x="1962" y="827"/>
                    <a:pt x="2004" y="723"/>
                    <a:pt x="2096" y="686"/>
                  </a:cubicBezTo>
                  <a:cubicBezTo>
                    <a:pt x="2119" y="676"/>
                    <a:pt x="2143" y="671"/>
                    <a:pt x="2166" y="671"/>
                  </a:cubicBezTo>
                  <a:close/>
                  <a:moveTo>
                    <a:pt x="227" y="1056"/>
                  </a:moveTo>
                  <a:cubicBezTo>
                    <a:pt x="326" y="1056"/>
                    <a:pt x="405" y="1135"/>
                    <a:pt x="405" y="1234"/>
                  </a:cubicBezTo>
                  <a:cubicBezTo>
                    <a:pt x="405" y="1333"/>
                    <a:pt x="326" y="1412"/>
                    <a:pt x="227" y="1412"/>
                  </a:cubicBezTo>
                  <a:cubicBezTo>
                    <a:pt x="129" y="1412"/>
                    <a:pt x="50" y="1331"/>
                    <a:pt x="50" y="1234"/>
                  </a:cubicBezTo>
                  <a:cubicBezTo>
                    <a:pt x="50" y="1135"/>
                    <a:pt x="130" y="1056"/>
                    <a:pt x="227" y="1056"/>
                  </a:cubicBezTo>
                  <a:close/>
                  <a:moveTo>
                    <a:pt x="2241" y="1056"/>
                  </a:moveTo>
                  <a:cubicBezTo>
                    <a:pt x="2340" y="1056"/>
                    <a:pt x="2419" y="1135"/>
                    <a:pt x="2419" y="1234"/>
                  </a:cubicBezTo>
                  <a:cubicBezTo>
                    <a:pt x="2419" y="1331"/>
                    <a:pt x="2339" y="1412"/>
                    <a:pt x="2241" y="1412"/>
                  </a:cubicBezTo>
                  <a:cubicBezTo>
                    <a:pt x="2143" y="1412"/>
                    <a:pt x="2064" y="1333"/>
                    <a:pt x="2064" y="1234"/>
                  </a:cubicBezTo>
                  <a:cubicBezTo>
                    <a:pt x="2064" y="1135"/>
                    <a:pt x="2143" y="1056"/>
                    <a:pt x="2241" y="1056"/>
                  </a:cubicBezTo>
                  <a:close/>
                  <a:moveTo>
                    <a:pt x="303" y="1441"/>
                  </a:moveTo>
                  <a:cubicBezTo>
                    <a:pt x="373" y="1441"/>
                    <a:pt x="440" y="1482"/>
                    <a:pt x="468" y="1551"/>
                  </a:cubicBezTo>
                  <a:cubicBezTo>
                    <a:pt x="505" y="1641"/>
                    <a:pt x="463" y="1746"/>
                    <a:pt x="372" y="1783"/>
                  </a:cubicBezTo>
                  <a:cubicBezTo>
                    <a:pt x="350" y="1792"/>
                    <a:pt x="326" y="1797"/>
                    <a:pt x="303" y="1797"/>
                  </a:cubicBezTo>
                  <a:cubicBezTo>
                    <a:pt x="234" y="1797"/>
                    <a:pt x="168" y="1756"/>
                    <a:pt x="139" y="1688"/>
                  </a:cubicBezTo>
                  <a:cubicBezTo>
                    <a:pt x="102" y="1597"/>
                    <a:pt x="145" y="1493"/>
                    <a:pt x="235" y="1455"/>
                  </a:cubicBezTo>
                  <a:cubicBezTo>
                    <a:pt x="257" y="1446"/>
                    <a:pt x="280" y="1441"/>
                    <a:pt x="303" y="1441"/>
                  </a:cubicBezTo>
                  <a:close/>
                  <a:moveTo>
                    <a:pt x="2162" y="1442"/>
                  </a:moveTo>
                  <a:cubicBezTo>
                    <a:pt x="2185" y="1442"/>
                    <a:pt x="2208" y="1446"/>
                    <a:pt x="2230" y="1456"/>
                  </a:cubicBezTo>
                  <a:cubicBezTo>
                    <a:pt x="2323" y="1493"/>
                    <a:pt x="2367" y="1597"/>
                    <a:pt x="2329" y="1688"/>
                  </a:cubicBezTo>
                  <a:cubicBezTo>
                    <a:pt x="2300" y="1756"/>
                    <a:pt x="2234" y="1797"/>
                    <a:pt x="2164" y="1797"/>
                  </a:cubicBezTo>
                  <a:cubicBezTo>
                    <a:pt x="2141" y="1797"/>
                    <a:pt x="2118" y="1793"/>
                    <a:pt x="2096" y="1784"/>
                  </a:cubicBezTo>
                  <a:cubicBezTo>
                    <a:pt x="2004" y="1746"/>
                    <a:pt x="1961" y="1641"/>
                    <a:pt x="1998" y="1552"/>
                  </a:cubicBezTo>
                  <a:cubicBezTo>
                    <a:pt x="2026" y="1483"/>
                    <a:pt x="2092" y="1442"/>
                    <a:pt x="2162" y="1442"/>
                  </a:cubicBezTo>
                  <a:close/>
                  <a:moveTo>
                    <a:pt x="1233" y="443"/>
                  </a:moveTo>
                  <a:cubicBezTo>
                    <a:pt x="1671" y="443"/>
                    <a:pt x="2024" y="798"/>
                    <a:pt x="2024" y="1234"/>
                  </a:cubicBezTo>
                  <a:cubicBezTo>
                    <a:pt x="2024" y="1671"/>
                    <a:pt x="1669" y="2025"/>
                    <a:pt x="1233" y="2025"/>
                  </a:cubicBezTo>
                  <a:cubicBezTo>
                    <a:pt x="796" y="2025"/>
                    <a:pt x="442" y="1672"/>
                    <a:pt x="442" y="1234"/>
                  </a:cubicBezTo>
                  <a:cubicBezTo>
                    <a:pt x="442" y="798"/>
                    <a:pt x="796" y="443"/>
                    <a:pt x="1233" y="443"/>
                  </a:cubicBezTo>
                  <a:close/>
                  <a:moveTo>
                    <a:pt x="522" y="1767"/>
                  </a:moveTo>
                  <a:cubicBezTo>
                    <a:pt x="567" y="1767"/>
                    <a:pt x="613" y="1784"/>
                    <a:pt x="648" y="1819"/>
                  </a:cubicBezTo>
                  <a:cubicBezTo>
                    <a:pt x="717" y="1889"/>
                    <a:pt x="717" y="2001"/>
                    <a:pt x="648" y="2072"/>
                  </a:cubicBezTo>
                  <a:cubicBezTo>
                    <a:pt x="613" y="2106"/>
                    <a:pt x="567" y="2124"/>
                    <a:pt x="522" y="2124"/>
                  </a:cubicBezTo>
                  <a:cubicBezTo>
                    <a:pt x="476" y="2124"/>
                    <a:pt x="431" y="2106"/>
                    <a:pt x="396" y="2072"/>
                  </a:cubicBezTo>
                  <a:cubicBezTo>
                    <a:pt x="326" y="2001"/>
                    <a:pt x="326" y="1889"/>
                    <a:pt x="396" y="1819"/>
                  </a:cubicBezTo>
                  <a:cubicBezTo>
                    <a:pt x="431" y="1784"/>
                    <a:pt x="476" y="1767"/>
                    <a:pt x="522" y="1767"/>
                  </a:cubicBezTo>
                  <a:close/>
                  <a:moveTo>
                    <a:pt x="1946" y="1767"/>
                  </a:moveTo>
                  <a:cubicBezTo>
                    <a:pt x="1991" y="1767"/>
                    <a:pt x="2036" y="1784"/>
                    <a:pt x="2071" y="1819"/>
                  </a:cubicBezTo>
                  <a:cubicBezTo>
                    <a:pt x="2141" y="1889"/>
                    <a:pt x="2141" y="2003"/>
                    <a:pt x="2071" y="2072"/>
                  </a:cubicBezTo>
                  <a:cubicBezTo>
                    <a:pt x="2036" y="2106"/>
                    <a:pt x="1991" y="2124"/>
                    <a:pt x="1946" y="2124"/>
                  </a:cubicBezTo>
                  <a:cubicBezTo>
                    <a:pt x="1900" y="2124"/>
                    <a:pt x="1855" y="2106"/>
                    <a:pt x="1819" y="2072"/>
                  </a:cubicBezTo>
                  <a:cubicBezTo>
                    <a:pt x="1750" y="2001"/>
                    <a:pt x="1750" y="1889"/>
                    <a:pt x="1819" y="1819"/>
                  </a:cubicBezTo>
                  <a:cubicBezTo>
                    <a:pt x="1855" y="1784"/>
                    <a:pt x="1900" y="1767"/>
                    <a:pt x="1946" y="1767"/>
                  </a:cubicBezTo>
                  <a:close/>
                  <a:moveTo>
                    <a:pt x="1621" y="1986"/>
                  </a:moveTo>
                  <a:cubicBezTo>
                    <a:pt x="1690" y="1986"/>
                    <a:pt x="1757" y="2027"/>
                    <a:pt x="1784" y="2096"/>
                  </a:cubicBezTo>
                  <a:cubicBezTo>
                    <a:pt x="1821" y="2188"/>
                    <a:pt x="1779" y="2291"/>
                    <a:pt x="1687" y="2328"/>
                  </a:cubicBezTo>
                  <a:cubicBezTo>
                    <a:pt x="1665" y="2337"/>
                    <a:pt x="1642" y="2342"/>
                    <a:pt x="1619" y="2342"/>
                  </a:cubicBezTo>
                  <a:cubicBezTo>
                    <a:pt x="1549" y="2342"/>
                    <a:pt x="1483" y="2300"/>
                    <a:pt x="1455" y="2232"/>
                  </a:cubicBezTo>
                  <a:cubicBezTo>
                    <a:pt x="1418" y="2141"/>
                    <a:pt x="1461" y="2037"/>
                    <a:pt x="1552" y="2000"/>
                  </a:cubicBezTo>
                  <a:cubicBezTo>
                    <a:pt x="1575" y="1990"/>
                    <a:pt x="1598" y="1986"/>
                    <a:pt x="1621" y="1986"/>
                  </a:cubicBezTo>
                  <a:close/>
                  <a:moveTo>
                    <a:pt x="849" y="1986"/>
                  </a:moveTo>
                  <a:cubicBezTo>
                    <a:pt x="871" y="1986"/>
                    <a:pt x="894" y="1991"/>
                    <a:pt x="916" y="2000"/>
                  </a:cubicBezTo>
                  <a:cubicBezTo>
                    <a:pt x="1007" y="2037"/>
                    <a:pt x="1051" y="2141"/>
                    <a:pt x="1012" y="2232"/>
                  </a:cubicBezTo>
                  <a:cubicBezTo>
                    <a:pt x="984" y="2300"/>
                    <a:pt x="918" y="2342"/>
                    <a:pt x="849" y="2342"/>
                  </a:cubicBezTo>
                  <a:cubicBezTo>
                    <a:pt x="826" y="2342"/>
                    <a:pt x="803" y="2337"/>
                    <a:pt x="780" y="2328"/>
                  </a:cubicBezTo>
                  <a:cubicBezTo>
                    <a:pt x="690" y="2290"/>
                    <a:pt x="647" y="2185"/>
                    <a:pt x="684" y="2096"/>
                  </a:cubicBezTo>
                  <a:cubicBezTo>
                    <a:pt x="712" y="2027"/>
                    <a:pt x="779" y="1986"/>
                    <a:pt x="849" y="1986"/>
                  </a:cubicBezTo>
                  <a:close/>
                  <a:moveTo>
                    <a:pt x="1234" y="2063"/>
                  </a:moveTo>
                  <a:cubicBezTo>
                    <a:pt x="1333" y="2063"/>
                    <a:pt x="1412" y="2143"/>
                    <a:pt x="1412" y="2241"/>
                  </a:cubicBezTo>
                  <a:cubicBezTo>
                    <a:pt x="1412" y="2338"/>
                    <a:pt x="1332" y="2420"/>
                    <a:pt x="1234" y="2420"/>
                  </a:cubicBezTo>
                  <a:cubicBezTo>
                    <a:pt x="1136" y="2420"/>
                    <a:pt x="1057" y="2338"/>
                    <a:pt x="1057" y="2241"/>
                  </a:cubicBezTo>
                  <a:cubicBezTo>
                    <a:pt x="1057" y="2142"/>
                    <a:pt x="1137" y="2063"/>
                    <a:pt x="1234" y="2063"/>
                  </a:cubicBezTo>
                  <a:close/>
                  <a:moveTo>
                    <a:pt x="1234" y="0"/>
                  </a:moveTo>
                  <a:cubicBezTo>
                    <a:pt x="553" y="0"/>
                    <a:pt x="0" y="553"/>
                    <a:pt x="0" y="1234"/>
                  </a:cubicBezTo>
                  <a:cubicBezTo>
                    <a:pt x="0" y="1914"/>
                    <a:pt x="553" y="2467"/>
                    <a:pt x="1234" y="2467"/>
                  </a:cubicBezTo>
                  <a:cubicBezTo>
                    <a:pt x="1916" y="2467"/>
                    <a:pt x="2467" y="1914"/>
                    <a:pt x="2467" y="1234"/>
                  </a:cubicBezTo>
                  <a:cubicBezTo>
                    <a:pt x="2467" y="553"/>
                    <a:pt x="1914" y="0"/>
                    <a:pt x="1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58"/>
            <p:cNvSpPr/>
            <p:nvPr/>
          </p:nvSpPr>
          <p:spPr>
            <a:xfrm>
              <a:off x="3620667" y="1855503"/>
              <a:ext cx="16206" cy="16251"/>
            </a:xfrm>
            <a:custGeom>
              <a:avLst/>
              <a:gdLst/>
              <a:ahLst/>
              <a:cxnLst/>
              <a:rect l="l" t="t" r="r" b="b"/>
              <a:pathLst>
                <a:path w="357" h="358" extrusionOk="0">
                  <a:moveTo>
                    <a:pt x="178" y="111"/>
                  </a:moveTo>
                  <a:cubicBezTo>
                    <a:pt x="216" y="111"/>
                    <a:pt x="246" y="141"/>
                    <a:pt x="246" y="179"/>
                  </a:cubicBezTo>
                  <a:cubicBezTo>
                    <a:pt x="246" y="217"/>
                    <a:pt x="216" y="248"/>
                    <a:pt x="178" y="248"/>
                  </a:cubicBezTo>
                  <a:cubicBezTo>
                    <a:pt x="140" y="248"/>
                    <a:pt x="109" y="217"/>
                    <a:pt x="109" y="179"/>
                  </a:cubicBezTo>
                  <a:cubicBezTo>
                    <a:pt x="108" y="141"/>
                    <a:pt x="140" y="111"/>
                    <a:pt x="178" y="111"/>
                  </a:cubicBezTo>
                  <a:close/>
                  <a:moveTo>
                    <a:pt x="178" y="1"/>
                  </a:moveTo>
                  <a:cubicBezTo>
                    <a:pt x="80" y="1"/>
                    <a:pt x="1" y="80"/>
                    <a:pt x="1" y="179"/>
                  </a:cubicBezTo>
                  <a:cubicBezTo>
                    <a:pt x="1" y="276"/>
                    <a:pt x="80" y="357"/>
                    <a:pt x="178" y="357"/>
                  </a:cubicBezTo>
                  <a:cubicBezTo>
                    <a:pt x="277"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58"/>
            <p:cNvSpPr/>
            <p:nvPr/>
          </p:nvSpPr>
          <p:spPr>
            <a:xfrm>
              <a:off x="3620667" y="1946974"/>
              <a:ext cx="16206" cy="16206"/>
            </a:xfrm>
            <a:custGeom>
              <a:avLst/>
              <a:gdLst/>
              <a:ahLst/>
              <a:cxnLst/>
              <a:rect l="l" t="t" r="r" b="b"/>
              <a:pathLst>
                <a:path w="357" h="357" extrusionOk="0">
                  <a:moveTo>
                    <a:pt x="178" y="110"/>
                  </a:moveTo>
                  <a:cubicBezTo>
                    <a:pt x="216" y="110"/>
                    <a:pt x="246" y="140"/>
                    <a:pt x="246" y="178"/>
                  </a:cubicBezTo>
                  <a:cubicBezTo>
                    <a:pt x="246" y="216"/>
                    <a:pt x="215" y="247"/>
                    <a:pt x="178" y="247"/>
                  </a:cubicBezTo>
                  <a:cubicBezTo>
                    <a:pt x="140" y="247"/>
                    <a:pt x="109" y="216"/>
                    <a:pt x="109" y="178"/>
                  </a:cubicBezTo>
                  <a:cubicBezTo>
                    <a:pt x="109" y="140"/>
                    <a:pt x="141" y="110"/>
                    <a:pt x="178" y="110"/>
                  </a:cubicBezTo>
                  <a:close/>
                  <a:moveTo>
                    <a:pt x="178" y="0"/>
                  </a:moveTo>
                  <a:cubicBezTo>
                    <a:pt x="80" y="0"/>
                    <a:pt x="1" y="80"/>
                    <a:pt x="1" y="178"/>
                  </a:cubicBezTo>
                  <a:cubicBezTo>
                    <a:pt x="1" y="275"/>
                    <a:pt x="81" y="357"/>
                    <a:pt x="178" y="357"/>
                  </a:cubicBezTo>
                  <a:cubicBezTo>
                    <a:pt x="277" y="357"/>
                    <a:pt x="356" y="275"/>
                    <a:pt x="356" y="178"/>
                  </a:cubicBezTo>
                  <a:cubicBezTo>
                    <a:pt x="356" y="79"/>
                    <a:pt x="276" y="0"/>
                    <a:pt x="17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58"/>
            <p:cNvSpPr/>
            <p:nvPr/>
          </p:nvSpPr>
          <p:spPr>
            <a:xfrm>
              <a:off x="3574954" y="1901216"/>
              <a:ext cx="16206" cy="16251"/>
            </a:xfrm>
            <a:custGeom>
              <a:avLst/>
              <a:gdLst/>
              <a:ahLst/>
              <a:cxnLst/>
              <a:rect l="l" t="t" r="r" b="b"/>
              <a:pathLst>
                <a:path w="357" h="358" extrusionOk="0">
                  <a:moveTo>
                    <a:pt x="177" y="111"/>
                  </a:moveTo>
                  <a:cubicBezTo>
                    <a:pt x="215" y="111"/>
                    <a:pt x="245" y="141"/>
                    <a:pt x="245" y="179"/>
                  </a:cubicBezTo>
                  <a:cubicBezTo>
                    <a:pt x="245" y="217"/>
                    <a:pt x="215" y="248"/>
                    <a:pt x="177" y="248"/>
                  </a:cubicBezTo>
                  <a:cubicBezTo>
                    <a:pt x="140" y="248"/>
                    <a:pt x="108" y="217"/>
                    <a:pt x="108" y="179"/>
                  </a:cubicBezTo>
                  <a:cubicBezTo>
                    <a:pt x="108" y="141"/>
                    <a:pt x="139" y="111"/>
                    <a:pt x="177" y="111"/>
                  </a:cubicBezTo>
                  <a:close/>
                  <a:moveTo>
                    <a:pt x="178" y="1"/>
                  </a:moveTo>
                  <a:cubicBezTo>
                    <a:pt x="81" y="1"/>
                    <a:pt x="1" y="80"/>
                    <a:pt x="1" y="179"/>
                  </a:cubicBezTo>
                  <a:cubicBezTo>
                    <a:pt x="1" y="278"/>
                    <a:pt x="81" y="357"/>
                    <a:pt x="178" y="357"/>
                  </a:cubicBezTo>
                  <a:cubicBezTo>
                    <a:pt x="276"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58"/>
            <p:cNvSpPr/>
            <p:nvPr/>
          </p:nvSpPr>
          <p:spPr>
            <a:xfrm>
              <a:off x="3666380" y="1901216"/>
              <a:ext cx="16206" cy="16251"/>
            </a:xfrm>
            <a:custGeom>
              <a:avLst/>
              <a:gdLst/>
              <a:ahLst/>
              <a:cxnLst/>
              <a:rect l="l" t="t" r="r" b="b"/>
              <a:pathLst>
                <a:path w="357" h="358" extrusionOk="0">
                  <a:moveTo>
                    <a:pt x="178" y="111"/>
                  </a:moveTo>
                  <a:cubicBezTo>
                    <a:pt x="217" y="111"/>
                    <a:pt x="247" y="141"/>
                    <a:pt x="247" y="179"/>
                  </a:cubicBezTo>
                  <a:cubicBezTo>
                    <a:pt x="247" y="217"/>
                    <a:pt x="215" y="248"/>
                    <a:pt x="178" y="248"/>
                  </a:cubicBezTo>
                  <a:cubicBezTo>
                    <a:pt x="140" y="248"/>
                    <a:pt x="109" y="217"/>
                    <a:pt x="109" y="179"/>
                  </a:cubicBezTo>
                  <a:cubicBezTo>
                    <a:pt x="109" y="141"/>
                    <a:pt x="140" y="111"/>
                    <a:pt x="178" y="111"/>
                  </a:cubicBezTo>
                  <a:close/>
                  <a:moveTo>
                    <a:pt x="178" y="1"/>
                  </a:moveTo>
                  <a:cubicBezTo>
                    <a:pt x="80" y="1"/>
                    <a:pt x="1" y="80"/>
                    <a:pt x="1" y="179"/>
                  </a:cubicBezTo>
                  <a:cubicBezTo>
                    <a:pt x="1" y="278"/>
                    <a:pt x="80" y="357"/>
                    <a:pt x="178" y="357"/>
                  </a:cubicBezTo>
                  <a:cubicBezTo>
                    <a:pt x="277" y="357"/>
                    <a:pt x="356" y="278"/>
                    <a:pt x="356" y="179"/>
                  </a:cubicBezTo>
                  <a:cubicBezTo>
                    <a:pt x="356" y="80"/>
                    <a:pt x="276"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58"/>
            <p:cNvSpPr/>
            <p:nvPr/>
          </p:nvSpPr>
          <p:spPr>
            <a:xfrm>
              <a:off x="3587483" y="1933537"/>
              <a:ext cx="17840" cy="16206"/>
            </a:xfrm>
            <a:custGeom>
              <a:avLst/>
              <a:gdLst/>
              <a:ahLst/>
              <a:cxnLst/>
              <a:rect l="l" t="t" r="r" b="b"/>
              <a:pathLst>
                <a:path w="393" h="357" extrusionOk="0">
                  <a:moveTo>
                    <a:pt x="196" y="110"/>
                  </a:moveTo>
                  <a:cubicBezTo>
                    <a:pt x="234" y="110"/>
                    <a:pt x="265" y="141"/>
                    <a:pt x="265" y="179"/>
                  </a:cubicBezTo>
                  <a:cubicBezTo>
                    <a:pt x="266" y="217"/>
                    <a:pt x="234" y="248"/>
                    <a:pt x="196" y="248"/>
                  </a:cubicBezTo>
                  <a:cubicBezTo>
                    <a:pt x="158" y="248"/>
                    <a:pt x="127" y="217"/>
                    <a:pt x="127" y="179"/>
                  </a:cubicBezTo>
                  <a:cubicBezTo>
                    <a:pt x="127" y="141"/>
                    <a:pt x="158" y="110"/>
                    <a:pt x="196" y="110"/>
                  </a:cubicBezTo>
                  <a:close/>
                  <a:moveTo>
                    <a:pt x="197" y="0"/>
                  </a:moveTo>
                  <a:cubicBezTo>
                    <a:pt x="151" y="0"/>
                    <a:pt x="106" y="18"/>
                    <a:pt x="71" y="52"/>
                  </a:cubicBezTo>
                  <a:cubicBezTo>
                    <a:pt x="1" y="122"/>
                    <a:pt x="1" y="234"/>
                    <a:pt x="71" y="305"/>
                  </a:cubicBezTo>
                  <a:cubicBezTo>
                    <a:pt x="106" y="339"/>
                    <a:pt x="151" y="357"/>
                    <a:pt x="197" y="357"/>
                  </a:cubicBezTo>
                  <a:cubicBezTo>
                    <a:pt x="242" y="357"/>
                    <a:pt x="288" y="339"/>
                    <a:pt x="323" y="305"/>
                  </a:cubicBezTo>
                  <a:cubicBezTo>
                    <a:pt x="392" y="236"/>
                    <a:pt x="392" y="122"/>
                    <a:pt x="323" y="52"/>
                  </a:cubicBezTo>
                  <a:cubicBezTo>
                    <a:pt x="288" y="18"/>
                    <a:pt x="242"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58"/>
            <p:cNvSpPr/>
            <p:nvPr/>
          </p:nvSpPr>
          <p:spPr>
            <a:xfrm>
              <a:off x="3652171" y="1868850"/>
              <a:ext cx="17749" cy="16297"/>
            </a:xfrm>
            <a:custGeom>
              <a:avLst/>
              <a:gdLst/>
              <a:ahLst/>
              <a:cxnLst/>
              <a:rect l="l" t="t" r="r" b="b"/>
              <a:pathLst>
                <a:path w="391" h="359" extrusionOk="0">
                  <a:moveTo>
                    <a:pt x="196" y="111"/>
                  </a:moveTo>
                  <a:cubicBezTo>
                    <a:pt x="234" y="111"/>
                    <a:pt x="264" y="140"/>
                    <a:pt x="264" y="179"/>
                  </a:cubicBezTo>
                  <a:cubicBezTo>
                    <a:pt x="264" y="217"/>
                    <a:pt x="234" y="248"/>
                    <a:pt x="196" y="248"/>
                  </a:cubicBezTo>
                  <a:cubicBezTo>
                    <a:pt x="158" y="248"/>
                    <a:pt x="127" y="217"/>
                    <a:pt x="127" y="179"/>
                  </a:cubicBezTo>
                  <a:cubicBezTo>
                    <a:pt x="126" y="142"/>
                    <a:pt x="158" y="111"/>
                    <a:pt x="196" y="111"/>
                  </a:cubicBezTo>
                  <a:close/>
                  <a:moveTo>
                    <a:pt x="196" y="1"/>
                  </a:moveTo>
                  <a:cubicBezTo>
                    <a:pt x="150" y="1"/>
                    <a:pt x="105" y="18"/>
                    <a:pt x="69" y="54"/>
                  </a:cubicBezTo>
                  <a:cubicBezTo>
                    <a:pt x="1" y="123"/>
                    <a:pt x="1" y="235"/>
                    <a:pt x="69" y="306"/>
                  </a:cubicBezTo>
                  <a:cubicBezTo>
                    <a:pt x="105" y="341"/>
                    <a:pt x="150" y="358"/>
                    <a:pt x="196" y="358"/>
                  </a:cubicBezTo>
                  <a:cubicBezTo>
                    <a:pt x="241" y="358"/>
                    <a:pt x="286" y="341"/>
                    <a:pt x="321" y="306"/>
                  </a:cubicBezTo>
                  <a:cubicBezTo>
                    <a:pt x="391" y="235"/>
                    <a:pt x="391" y="123"/>
                    <a:pt x="321" y="54"/>
                  </a:cubicBezTo>
                  <a:cubicBezTo>
                    <a:pt x="286" y="18"/>
                    <a:pt x="241" y="1"/>
                    <a:pt x="19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58"/>
            <p:cNvSpPr/>
            <p:nvPr/>
          </p:nvSpPr>
          <p:spPr>
            <a:xfrm>
              <a:off x="3587483" y="1868850"/>
              <a:ext cx="17840" cy="16297"/>
            </a:xfrm>
            <a:custGeom>
              <a:avLst/>
              <a:gdLst/>
              <a:ahLst/>
              <a:cxnLst/>
              <a:rect l="l" t="t" r="r" b="b"/>
              <a:pathLst>
                <a:path w="393" h="359" extrusionOk="0">
                  <a:moveTo>
                    <a:pt x="196" y="111"/>
                  </a:moveTo>
                  <a:cubicBezTo>
                    <a:pt x="234" y="111"/>
                    <a:pt x="265" y="140"/>
                    <a:pt x="265" y="179"/>
                  </a:cubicBezTo>
                  <a:cubicBezTo>
                    <a:pt x="265" y="217"/>
                    <a:pt x="234" y="248"/>
                    <a:pt x="196" y="248"/>
                  </a:cubicBezTo>
                  <a:cubicBezTo>
                    <a:pt x="158" y="248"/>
                    <a:pt x="127" y="217"/>
                    <a:pt x="127" y="179"/>
                  </a:cubicBezTo>
                  <a:cubicBezTo>
                    <a:pt x="127" y="142"/>
                    <a:pt x="159" y="111"/>
                    <a:pt x="196" y="111"/>
                  </a:cubicBezTo>
                  <a:close/>
                  <a:moveTo>
                    <a:pt x="197" y="1"/>
                  </a:moveTo>
                  <a:cubicBezTo>
                    <a:pt x="151" y="1"/>
                    <a:pt x="106" y="18"/>
                    <a:pt x="71" y="54"/>
                  </a:cubicBezTo>
                  <a:cubicBezTo>
                    <a:pt x="1" y="123"/>
                    <a:pt x="1" y="235"/>
                    <a:pt x="71" y="306"/>
                  </a:cubicBezTo>
                  <a:cubicBezTo>
                    <a:pt x="106" y="341"/>
                    <a:pt x="151" y="358"/>
                    <a:pt x="197" y="358"/>
                  </a:cubicBezTo>
                  <a:cubicBezTo>
                    <a:pt x="242" y="358"/>
                    <a:pt x="288" y="341"/>
                    <a:pt x="323" y="306"/>
                  </a:cubicBezTo>
                  <a:cubicBezTo>
                    <a:pt x="392" y="235"/>
                    <a:pt x="392" y="123"/>
                    <a:pt x="323" y="54"/>
                  </a:cubicBezTo>
                  <a:cubicBezTo>
                    <a:pt x="288" y="18"/>
                    <a:pt x="242" y="1"/>
                    <a:pt x="1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58"/>
            <p:cNvSpPr/>
            <p:nvPr/>
          </p:nvSpPr>
          <p:spPr>
            <a:xfrm>
              <a:off x="3652125" y="1933583"/>
              <a:ext cx="17795" cy="16161"/>
            </a:xfrm>
            <a:custGeom>
              <a:avLst/>
              <a:gdLst/>
              <a:ahLst/>
              <a:cxnLst/>
              <a:rect l="l" t="t" r="r" b="b"/>
              <a:pathLst>
                <a:path w="392" h="356" extrusionOk="0">
                  <a:moveTo>
                    <a:pt x="197" y="109"/>
                  </a:moveTo>
                  <a:cubicBezTo>
                    <a:pt x="235" y="109"/>
                    <a:pt x="265" y="140"/>
                    <a:pt x="265" y="178"/>
                  </a:cubicBezTo>
                  <a:cubicBezTo>
                    <a:pt x="265" y="216"/>
                    <a:pt x="236" y="247"/>
                    <a:pt x="197" y="247"/>
                  </a:cubicBezTo>
                  <a:cubicBezTo>
                    <a:pt x="159" y="247"/>
                    <a:pt x="128" y="216"/>
                    <a:pt x="128" y="178"/>
                  </a:cubicBezTo>
                  <a:cubicBezTo>
                    <a:pt x="128" y="140"/>
                    <a:pt x="159" y="109"/>
                    <a:pt x="197" y="109"/>
                  </a:cubicBezTo>
                  <a:close/>
                  <a:moveTo>
                    <a:pt x="197" y="0"/>
                  </a:moveTo>
                  <a:cubicBezTo>
                    <a:pt x="151" y="0"/>
                    <a:pt x="106" y="17"/>
                    <a:pt x="70" y="51"/>
                  </a:cubicBezTo>
                  <a:cubicBezTo>
                    <a:pt x="1" y="121"/>
                    <a:pt x="1" y="233"/>
                    <a:pt x="70" y="304"/>
                  </a:cubicBezTo>
                  <a:cubicBezTo>
                    <a:pt x="106" y="338"/>
                    <a:pt x="151" y="356"/>
                    <a:pt x="197" y="356"/>
                  </a:cubicBezTo>
                  <a:cubicBezTo>
                    <a:pt x="242" y="356"/>
                    <a:pt x="287" y="338"/>
                    <a:pt x="322" y="304"/>
                  </a:cubicBezTo>
                  <a:cubicBezTo>
                    <a:pt x="392" y="233"/>
                    <a:pt x="392" y="121"/>
                    <a:pt x="322" y="51"/>
                  </a:cubicBezTo>
                  <a:cubicBezTo>
                    <a:pt x="288" y="17"/>
                    <a:pt x="243"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58"/>
            <p:cNvSpPr/>
            <p:nvPr/>
          </p:nvSpPr>
          <p:spPr>
            <a:xfrm>
              <a:off x="3602055" y="1943479"/>
              <a:ext cx="18430" cy="16206"/>
            </a:xfrm>
            <a:custGeom>
              <a:avLst/>
              <a:gdLst/>
              <a:ahLst/>
              <a:cxnLst/>
              <a:rect l="l" t="t" r="r" b="b"/>
              <a:pathLst>
                <a:path w="406" h="357" extrusionOk="0">
                  <a:moveTo>
                    <a:pt x="202" y="110"/>
                  </a:moveTo>
                  <a:cubicBezTo>
                    <a:pt x="240" y="110"/>
                    <a:pt x="270" y="140"/>
                    <a:pt x="270" y="178"/>
                  </a:cubicBezTo>
                  <a:cubicBezTo>
                    <a:pt x="272" y="217"/>
                    <a:pt x="240" y="247"/>
                    <a:pt x="202" y="247"/>
                  </a:cubicBezTo>
                  <a:cubicBezTo>
                    <a:pt x="164" y="247"/>
                    <a:pt x="133" y="217"/>
                    <a:pt x="133" y="178"/>
                  </a:cubicBezTo>
                  <a:cubicBezTo>
                    <a:pt x="133" y="140"/>
                    <a:pt x="164" y="110"/>
                    <a:pt x="202" y="110"/>
                  </a:cubicBezTo>
                  <a:close/>
                  <a:moveTo>
                    <a:pt x="202" y="0"/>
                  </a:moveTo>
                  <a:cubicBezTo>
                    <a:pt x="132" y="0"/>
                    <a:pt x="66" y="41"/>
                    <a:pt x="38" y="110"/>
                  </a:cubicBezTo>
                  <a:cubicBezTo>
                    <a:pt x="1" y="202"/>
                    <a:pt x="44" y="305"/>
                    <a:pt x="134" y="342"/>
                  </a:cubicBezTo>
                  <a:cubicBezTo>
                    <a:pt x="157" y="351"/>
                    <a:pt x="181" y="356"/>
                    <a:pt x="204" y="356"/>
                  </a:cubicBezTo>
                  <a:cubicBezTo>
                    <a:pt x="273" y="356"/>
                    <a:pt x="339" y="314"/>
                    <a:pt x="366" y="246"/>
                  </a:cubicBezTo>
                  <a:cubicBezTo>
                    <a:pt x="405" y="155"/>
                    <a:pt x="361" y="51"/>
                    <a:pt x="270" y="14"/>
                  </a:cubicBezTo>
                  <a:cubicBezTo>
                    <a:pt x="248" y="4"/>
                    <a:pt x="225"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58"/>
            <p:cNvSpPr/>
            <p:nvPr/>
          </p:nvSpPr>
          <p:spPr>
            <a:xfrm>
              <a:off x="3637054" y="1858999"/>
              <a:ext cx="18385" cy="16251"/>
            </a:xfrm>
            <a:custGeom>
              <a:avLst/>
              <a:gdLst/>
              <a:ahLst/>
              <a:cxnLst/>
              <a:rect l="l" t="t" r="r" b="b"/>
              <a:pathLst>
                <a:path w="405" h="358" extrusionOk="0">
                  <a:moveTo>
                    <a:pt x="202" y="109"/>
                  </a:moveTo>
                  <a:cubicBezTo>
                    <a:pt x="241" y="109"/>
                    <a:pt x="270" y="140"/>
                    <a:pt x="270" y="178"/>
                  </a:cubicBezTo>
                  <a:cubicBezTo>
                    <a:pt x="270" y="217"/>
                    <a:pt x="239" y="247"/>
                    <a:pt x="202" y="247"/>
                  </a:cubicBezTo>
                  <a:cubicBezTo>
                    <a:pt x="164" y="247"/>
                    <a:pt x="133" y="217"/>
                    <a:pt x="133" y="178"/>
                  </a:cubicBezTo>
                  <a:cubicBezTo>
                    <a:pt x="133" y="140"/>
                    <a:pt x="164" y="109"/>
                    <a:pt x="202" y="109"/>
                  </a:cubicBezTo>
                  <a:close/>
                  <a:moveTo>
                    <a:pt x="201" y="1"/>
                  </a:moveTo>
                  <a:cubicBezTo>
                    <a:pt x="131" y="1"/>
                    <a:pt x="65" y="42"/>
                    <a:pt x="37" y="112"/>
                  </a:cubicBezTo>
                  <a:cubicBezTo>
                    <a:pt x="0" y="201"/>
                    <a:pt x="43" y="305"/>
                    <a:pt x="133" y="344"/>
                  </a:cubicBezTo>
                  <a:cubicBezTo>
                    <a:pt x="156" y="353"/>
                    <a:pt x="179" y="357"/>
                    <a:pt x="201" y="357"/>
                  </a:cubicBezTo>
                  <a:cubicBezTo>
                    <a:pt x="271" y="357"/>
                    <a:pt x="337" y="316"/>
                    <a:pt x="365" y="247"/>
                  </a:cubicBezTo>
                  <a:cubicBezTo>
                    <a:pt x="404" y="156"/>
                    <a:pt x="360" y="51"/>
                    <a:pt x="269" y="15"/>
                  </a:cubicBezTo>
                  <a:cubicBezTo>
                    <a:pt x="247" y="5"/>
                    <a:pt x="224" y="1"/>
                    <a:pt x="20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58"/>
            <p:cNvSpPr/>
            <p:nvPr/>
          </p:nvSpPr>
          <p:spPr>
            <a:xfrm>
              <a:off x="3577269" y="1918739"/>
              <a:ext cx="18430" cy="16251"/>
            </a:xfrm>
            <a:custGeom>
              <a:avLst/>
              <a:gdLst/>
              <a:ahLst/>
              <a:cxnLst/>
              <a:rect l="l" t="t" r="r" b="b"/>
              <a:pathLst>
                <a:path w="406" h="358" extrusionOk="0">
                  <a:moveTo>
                    <a:pt x="204" y="111"/>
                  </a:moveTo>
                  <a:cubicBezTo>
                    <a:pt x="242" y="111"/>
                    <a:pt x="272" y="141"/>
                    <a:pt x="272" y="179"/>
                  </a:cubicBezTo>
                  <a:cubicBezTo>
                    <a:pt x="272" y="216"/>
                    <a:pt x="242" y="248"/>
                    <a:pt x="204" y="248"/>
                  </a:cubicBezTo>
                  <a:cubicBezTo>
                    <a:pt x="166" y="248"/>
                    <a:pt x="135" y="216"/>
                    <a:pt x="135" y="179"/>
                  </a:cubicBezTo>
                  <a:cubicBezTo>
                    <a:pt x="135" y="141"/>
                    <a:pt x="166" y="111"/>
                    <a:pt x="204" y="111"/>
                  </a:cubicBezTo>
                  <a:close/>
                  <a:moveTo>
                    <a:pt x="204" y="1"/>
                  </a:moveTo>
                  <a:cubicBezTo>
                    <a:pt x="181" y="1"/>
                    <a:pt x="158" y="5"/>
                    <a:pt x="135" y="15"/>
                  </a:cubicBezTo>
                  <a:cubicBezTo>
                    <a:pt x="45" y="53"/>
                    <a:pt x="0" y="156"/>
                    <a:pt x="39" y="248"/>
                  </a:cubicBezTo>
                  <a:cubicBezTo>
                    <a:pt x="68" y="316"/>
                    <a:pt x="134" y="358"/>
                    <a:pt x="204" y="358"/>
                  </a:cubicBezTo>
                  <a:cubicBezTo>
                    <a:pt x="227" y="358"/>
                    <a:pt x="250" y="353"/>
                    <a:pt x="272" y="344"/>
                  </a:cubicBezTo>
                  <a:cubicBezTo>
                    <a:pt x="362" y="305"/>
                    <a:pt x="405" y="200"/>
                    <a:pt x="368" y="111"/>
                  </a:cubicBezTo>
                  <a:cubicBezTo>
                    <a:pt x="340" y="42"/>
                    <a:pt x="273"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58"/>
            <p:cNvSpPr/>
            <p:nvPr/>
          </p:nvSpPr>
          <p:spPr>
            <a:xfrm>
              <a:off x="3661749" y="1883648"/>
              <a:ext cx="18476" cy="16297"/>
            </a:xfrm>
            <a:custGeom>
              <a:avLst/>
              <a:gdLst/>
              <a:ahLst/>
              <a:cxnLst/>
              <a:rect l="l" t="t" r="r" b="b"/>
              <a:pathLst>
                <a:path w="407" h="359" extrusionOk="0">
                  <a:moveTo>
                    <a:pt x="203" y="112"/>
                  </a:moveTo>
                  <a:cubicBezTo>
                    <a:pt x="241" y="112"/>
                    <a:pt x="272" y="141"/>
                    <a:pt x="272" y="180"/>
                  </a:cubicBezTo>
                  <a:cubicBezTo>
                    <a:pt x="272" y="218"/>
                    <a:pt x="241" y="248"/>
                    <a:pt x="203" y="248"/>
                  </a:cubicBezTo>
                  <a:cubicBezTo>
                    <a:pt x="164" y="248"/>
                    <a:pt x="135" y="217"/>
                    <a:pt x="135" y="180"/>
                  </a:cubicBezTo>
                  <a:cubicBezTo>
                    <a:pt x="135" y="143"/>
                    <a:pt x="164" y="112"/>
                    <a:pt x="203" y="112"/>
                  </a:cubicBezTo>
                  <a:close/>
                  <a:moveTo>
                    <a:pt x="204" y="1"/>
                  </a:moveTo>
                  <a:cubicBezTo>
                    <a:pt x="181" y="1"/>
                    <a:pt x="158" y="5"/>
                    <a:pt x="136" y="15"/>
                  </a:cubicBezTo>
                  <a:cubicBezTo>
                    <a:pt x="45" y="54"/>
                    <a:pt x="1" y="157"/>
                    <a:pt x="40" y="249"/>
                  </a:cubicBezTo>
                  <a:cubicBezTo>
                    <a:pt x="67" y="317"/>
                    <a:pt x="134" y="359"/>
                    <a:pt x="204" y="359"/>
                  </a:cubicBezTo>
                  <a:cubicBezTo>
                    <a:pt x="227" y="359"/>
                    <a:pt x="250" y="354"/>
                    <a:pt x="273" y="345"/>
                  </a:cubicBezTo>
                  <a:cubicBezTo>
                    <a:pt x="363" y="307"/>
                    <a:pt x="407" y="202"/>
                    <a:pt x="369" y="112"/>
                  </a:cubicBezTo>
                  <a:cubicBezTo>
                    <a:pt x="340" y="43"/>
                    <a:pt x="274"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58"/>
            <p:cNvSpPr/>
            <p:nvPr/>
          </p:nvSpPr>
          <p:spPr>
            <a:xfrm>
              <a:off x="3577360" y="1883739"/>
              <a:ext cx="18340" cy="16206"/>
            </a:xfrm>
            <a:custGeom>
              <a:avLst/>
              <a:gdLst/>
              <a:ahLst/>
              <a:cxnLst/>
              <a:rect l="l" t="t" r="r" b="b"/>
              <a:pathLst>
                <a:path w="404" h="357" extrusionOk="0">
                  <a:moveTo>
                    <a:pt x="202" y="110"/>
                  </a:moveTo>
                  <a:cubicBezTo>
                    <a:pt x="240" y="110"/>
                    <a:pt x="270" y="139"/>
                    <a:pt x="270" y="178"/>
                  </a:cubicBezTo>
                  <a:cubicBezTo>
                    <a:pt x="270" y="216"/>
                    <a:pt x="240" y="246"/>
                    <a:pt x="202" y="246"/>
                  </a:cubicBezTo>
                  <a:cubicBezTo>
                    <a:pt x="164" y="246"/>
                    <a:pt x="133" y="215"/>
                    <a:pt x="133" y="178"/>
                  </a:cubicBezTo>
                  <a:cubicBezTo>
                    <a:pt x="133" y="141"/>
                    <a:pt x="164" y="110"/>
                    <a:pt x="202" y="110"/>
                  </a:cubicBezTo>
                  <a:close/>
                  <a:moveTo>
                    <a:pt x="202" y="1"/>
                  </a:moveTo>
                  <a:cubicBezTo>
                    <a:pt x="132" y="1"/>
                    <a:pt x="66" y="43"/>
                    <a:pt x="37" y="111"/>
                  </a:cubicBezTo>
                  <a:cubicBezTo>
                    <a:pt x="0" y="201"/>
                    <a:pt x="43" y="306"/>
                    <a:pt x="133" y="343"/>
                  </a:cubicBezTo>
                  <a:cubicBezTo>
                    <a:pt x="155" y="352"/>
                    <a:pt x="178" y="356"/>
                    <a:pt x="201" y="356"/>
                  </a:cubicBezTo>
                  <a:cubicBezTo>
                    <a:pt x="271" y="356"/>
                    <a:pt x="338" y="315"/>
                    <a:pt x="366" y="247"/>
                  </a:cubicBezTo>
                  <a:cubicBezTo>
                    <a:pt x="403" y="155"/>
                    <a:pt x="361" y="52"/>
                    <a:pt x="270" y="15"/>
                  </a:cubicBezTo>
                  <a:cubicBezTo>
                    <a:pt x="248" y="5"/>
                    <a:pt x="225" y="1"/>
                    <a:pt x="20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58"/>
            <p:cNvSpPr/>
            <p:nvPr/>
          </p:nvSpPr>
          <p:spPr>
            <a:xfrm>
              <a:off x="3661749" y="1918739"/>
              <a:ext cx="18430" cy="16161"/>
            </a:xfrm>
            <a:custGeom>
              <a:avLst/>
              <a:gdLst/>
              <a:ahLst/>
              <a:cxnLst/>
              <a:rect l="l" t="t" r="r" b="b"/>
              <a:pathLst>
                <a:path w="406" h="356" extrusionOk="0">
                  <a:moveTo>
                    <a:pt x="203" y="111"/>
                  </a:moveTo>
                  <a:cubicBezTo>
                    <a:pt x="241" y="111"/>
                    <a:pt x="272" y="141"/>
                    <a:pt x="272" y="179"/>
                  </a:cubicBezTo>
                  <a:cubicBezTo>
                    <a:pt x="273" y="216"/>
                    <a:pt x="241" y="248"/>
                    <a:pt x="203" y="248"/>
                  </a:cubicBezTo>
                  <a:cubicBezTo>
                    <a:pt x="164" y="248"/>
                    <a:pt x="135" y="216"/>
                    <a:pt x="135" y="179"/>
                  </a:cubicBezTo>
                  <a:cubicBezTo>
                    <a:pt x="135" y="141"/>
                    <a:pt x="164" y="111"/>
                    <a:pt x="203" y="111"/>
                  </a:cubicBezTo>
                  <a:close/>
                  <a:moveTo>
                    <a:pt x="203" y="0"/>
                  </a:moveTo>
                  <a:cubicBezTo>
                    <a:pt x="133" y="0"/>
                    <a:pt x="67" y="41"/>
                    <a:pt x="40" y="110"/>
                  </a:cubicBezTo>
                  <a:cubicBezTo>
                    <a:pt x="1" y="200"/>
                    <a:pt x="45" y="305"/>
                    <a:pt x="136" y="342"/>
                  </a:cubicBezTo>
                  <a:cubicBezTo>
                    <a:pt x="158" y="351"/>
                    <a:pt x="181" y="355"/>
                    <a:pt x="204" y="355"/>
                  </a:cubicBezTo>
                  <a:cubicBezTo>
                    <a:pt x="274" y="355"/>
                    <a:pt x="340" y="314"/>
                    <a:pt x="369" y="246"/>
                  </a:cubicBezTo>
                  <a:cubicBezTo>
                    <a:pt x="406" y="156"/>
                    <a:pt x="362" y="52"/>
                    <a:pt x="272" y="14"/>
                  </a:cubicBezTo>
                  <a:cubicBezTo>
                    <a:pt x="249" y="5"/>
                    <a:pt x="226"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58"/>
            <p:cNvSpPr/>
            <p:nvPr/>
          </p:nvSpPr>
          <p:spPr>
            <a:xfrm>
              <a:off x="3602009" y="1858999"/>
              <a:ext cx="18476" cy="16206"/>
            </a:xfrm>
            <a:custGeom>
              <a:avLst/>
              <a:gdLst/>
              <a:ahLst/>
              <a:cxnLst/>
              <a:rect l="l" t="t" r="r" b="b"/>
              <a:pathLst>
                <a:path w="407" h="357" extrusionOk="0">
                  <a:moveTo>
                    <a:pt x="203" y="102"/>
                  </a:moveTo>
                  <a:cubicBezTo>
                    <a:pt x="241" y="102"/>
                    <a:pt x="271" y="133"/>
                    <a:pt x="271" y="171"/>
                  </a:cubicBezTo>
                  <a:cubicBezTo>
                    <a:pt x="271" y="209"/>
                    <a:pt x="241" y="239"/>
                    <a:pt x="203" y="239"/>
                  </a:cubicBezTo>
                  <a:cubicBezTo>
                    <a:pt x="165" y="239"/>
                    <a:pt x="134" y="208"/>
                    <a:pt x="134" y="171"/>
                  </a:cubicBezTo>
                  <a:cubicBezTo>
                    <a:pt x="134" y="133"/>
                    <a:pt x="165" y="102"/>
                    <a:pt x="203" y="102"/>
                  </a:cubicBezTo>
                  <a:close/>
                  <a:moveTo>
                    <a:pt x="202" y="0"/>
                  </a:moveTo>
                  <a:cubicBezTo>
                    <a:pt x="180" y="0"/>
                    <a:pt x="157" y="4"/>
                    <a:pt x="134" y="14"/>
                  </a:cubicBezTo>
                  <a:cubicBezTo>
                    <a:pt x="44" y="50"/>
                    <a:pt x="0" y="156"/>
                    <a:pt x="38" y="246"/>
                  </a:cubicBezTo>
                  <a:cubicBezTo>
                    <a:pt x="67" y="316"/>
                    <a:pt x="134" y="357"/>
                    <a:pt x="204" y="357"/>
                  </a:cubicBezTo>
                  <a:cubicBezTo>
                    <a:pt x="226" y="357"/>
                    <a:pt x="249" y="353"/>
                    <a:pt x="271" y="344"/>
                  </a:cubicBezTo>
                  <a:cubicBezTo>
                    <a:pt x="362" y="305"/>
                    <a:pt x="406" y="201"/>
                    <a:pt x="367" y="109"/>
                  </a:cubicBezTo>
                  <a:cubicBezTo>
                    <a:pt x="339" y="41"/>
                    <a:pt x="272"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58"/>
            <p:cNvSpPr/>
            <p:nvPr/>
          </p:nvSpPr>
          <p:spPr>
            <a:xfrm>
              <a:off x="3637009" y="1943479"/>
              <a:ext cx="18430" cy="16206"/>
            </a:xfrm>
            <a:custGeom>
              <a:avLst/>
              <a:gdLst/>
              <a:ahLst/>
              <a:cxnLst/>
              <a:rect l="l" t="t" r="r" b="b"/>
              <a:pathLst>
                <a:path w="406" h="357" extrusionOk="0">
                  <a:moveTo>
                    <a:pt x="203" y="110"/>
                  </a:moveTo>
                  <a:cubicBezTo>
                    <a:pt x="242" y="110"/>
                    <a:pt x="271" y="140"/>
                    <a:pt x="271" y="178"/>
                  </a:cubicBezTo>
                  <a:cubicBezTo>
                    <a:pt x="271" y="217"/>
                    <a:pt x="242" y="247"/>
                    <a:pt x="203" y="247"/>
                  </a:cubicBezTo>
                  <a:cubicBezTo>
                    <a:pt x="165" y="247"/>
                    <a:pt x="134" y="217"/>
                    <a:pt x="134" y="178"/>
                  </a:cubicBezTo>
                  <a:cubicBezTo>
                    <a:pt x="134" y="140"/>
                    <a:pt x="165" y="110"/>
                    <a:pt x="203" y="110"/>
                  </a:cubicBezTo>
                  <a:close/>
                  <a:moveTo>
                    <a:pt x="203" y="0"/>
                  </a:moveTo>
                  <a:cubicBezTo>
                    <a:pt x="180" y="0"/>
                    <a:pt x="157" y="4"/>
                    <a:pt x="134" y="14"/>
                  </a:cubicBezTo>
                  <a:cubicBezTo>
                    <a:pt x="44" y="51"/>
                    <a:pt x="0" y="155"/>
                    <a:pt x="38" y="246"/>
                  </a:cubicBezTo>
                  <a:cubicBezTo>
                    <a:pt x="67" y="314"/>
                    <a:pt x="133" y="356"/>
                    <a:pt x="202" y="356"/>
                  </a:cubicBezTo>
                  <a:cubicBezTo>
                    <a:pt x="225" y="356"/>
                    <a:pt x="248" y="351"/>
                    <a:pt x="270" y="342"/>
                  </a:cubicBezTo>
                  <a:cubicBezTo>
                    <a:pt x="361" y="304"/>
                    <a:pt x="405" y="199"/>
                    <a:pt x="366" y="110"/>
                  </a:cubicBezTo>
                  <a:cubicBezTo>
                    <a:pt x="338" y="41"/>
                    <a:pt x="273"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58"/>
            <p:cNvSpPr/>
            <p:nvPr/>
          </p:nvSpPr>
          <p:spPr>
            <a:xfrm>
              <a:off x="3592794" y="1873435"/>
              <a:ext cx="71860" cy="71860"/>
            </a:xfrm>
            <a:custGeom>
              <a:avLst/>
              <a:gdLst/>
              <a:ahLst/>
              <a:cxnLst/>
              <a:rect l="l" t="t" r="r" b="b"/>
              <a:pathLst>
                <a:path w="1583" h="1583" extrusionOk="0">
                  <a:moveTo>
                    <a:pt x="792" y="182"/>
                  </a:moveTo>
                  <a:cubicBezTo>
                    <a:pt x="1128" y="182"/>
                    <a:pt x="1401" y="455"/>
                    <a:pt x="1401" y="791"/>
                  </a:cubicBezTo>
                  <a:cubicBezTo>
                    <a:pt x="1401" y="1128"/>
                    <a:pt x="1128" y="1400"/>
                    <a:pt x="792" y="1400"/>
                  </a:cubicBezTo>
                  <a:cubicBezTo>
                    <a:pt x="457" y="1400"/>
                    <a:pt x="183" y="1128"/>
                    <a:pt x="183" y="791"/>
                  </a:cubicBezTo>
                  <a:cubicBezTo>
                    <a:pt x="183" y="455"/>
                    <a:pt x="457" y="182"/>
                    <a:pt x="792" y="182"/>
                  </a:cubicBezTo>
                  <a:close/>
                  <a:moveTo>
                    <a:pt x="792" y="0"/>
                  </a:moveTo>
                  <a:cubicBezTo>
                    <a:pt x="355" y="0"/>
                    <a:pt x="1" y="355"/>
                    <a:pt x="1" y="791"/>
                  </a:cubicBezTo>
                  <a:cubicBezTo>
                    <a:pt x="1" y="1228"/>
                    <a:pt x="355" y="1582"/>
                    <a:pt x="792" y="1582"/>
                  </a:cubicBezTo>
                  <a:cubicBezTo>
                    <a:pt x="1229" y="1582"/>
                    <a:pt x="1583" y="1229"/>
                    <a:pt x="1583" y="791"/>
                  </a:cubicBezTo>
                  <a:cubicBezTo>
                    <a:pt x="1582" y="355"/>
                    <a:pt x="1229" y="0"/>
                    <a:pt x="7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58"/>
            <p:cNvSpPr/>
            <p:nvPr/>
          </p:nvSpPr>
          <p:spPr>
            <a:xfrm>
              <a:off x="3601101" y="1881651"/>
              <a:ext cx="55337" cy="55337"/>
            </a:xfrm>
            <a:custGeom>
              <a:avLst/>
              <a:gdLst/>
              <a:ahLst/>
              <a:cxnLst/>
              <a:rect l="l" t="t" r="r" b="b"/>
              <a:pathLst>
                <a:path w="1219" h="1219" extrusionOk="0">
                  <a:moveTo>
                    <a:pt x="609" y="71"/>
                  </a:moveTo>
                  <a:cubicBezTo>
                    <a:pt x="907" y="71"/>
                    <a:pt x="1148" y="312"/>
                    <a:pt x="1148" y="610"/>
                  </a:cubicBezTo>
                  <a:cubicBezTo>
                    <a:pt x="1148" y="908"/>
                    <a:pt x="907" y="1149"/>
                    <a:pt x="609" y="1149"/>
                  </a:cubicBezTo>
                  <a:cubicBezTo>
                    <a:pt x="312" y="1149"/>
                    <a:pt x="70" y="908"/>
                    <a:pt x="70" y="610"/>
                  </a:cubicBezTo>
                  <a:cubicBezTo>
                    <a:pt x="70" y="312"/>
                    <a:pt x="312" y="71"/>
                    <a:pt x="609" y="71"/>
                  </a:cubicBezTo>
                  <a:close/>
                  <a:moveTo>
                    <a:pt x="609" y="1"/>
                  </a:moveTo>
                  <a:cubicBezTo>
                    <a:pt x="274" y="1"/>
                    <a:pt x="0" y="274"/>
                    <a:pt x="0" y="610"/>
                  </a:cubicBezTo>
                  <a:cubicBezTo>
                    <a:pt x="0" y="947"/>
                    <a:pt x="274" y="1219"/>
                    <a:pt x="609" y="1219"/>
                  </a:cubicBezTo>
                  <a:cubicBezTo>
                    <a:pt x="945" y="1219"/>
                    <a:pt x="1218" y="947"/>
                    <a:pt x="1218" y="610"/>
                  </a:cubicBezTo>
                  <a:cubicBezTo>
                    <a:pt x="1218" y="274"/>
                    <a:pt x="945" y="1"/>
                    <a:pt x="60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58"/>
            <p:cNvSpPr/>
            <p:nvPr/>
          </p:nvSpPr>
          <p:spPr>
            <a:xfrm>
              <a:off x="3608092" y="1863675"/>
              <a:ext cx="6265" cy="6265"/>
            </a:xfrm>
            <a:custGeom>
              <a:avLst/>
              <a:gdLst/>
              <a:ahLst/>
              <a:cxnLst/>
              <a:rect l="l" t="t" r="r" b="b"/>
              <a:pathLst>
                <a:path w="138" h="138" extrusionOk="0">
                  <a:moveTo>
                    <a:pt x="69" y="0"/>
                  </a:moveTo>
                  <a:cubicBezTo>
                    <a:pt x="31" y="0"/>
                    <a:pt x="0" y="31"/>
                    <a:pt x="0" y="69"/>
                  </a:cubicBezTo>
                  <a:cubicBezTo>
                    <a:pt x="0" y="106"/>
                    <a:pt x="31" y="137"/>
                    <a:pt x="69" y="137"/>
                  </a:cubicBezTo>
                  <a:cubicBezTo>
                    <a:pt x="107" y="137"/>
                    <a:pt x="137" y="106"/>
                    <a:pt x="137" y="69"/>
                  </a:cubicBezTo>
                  <a:cubicBezTo>
                    <a:pt x="137"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58"/>
            <p:cNvSpPr/>
            <p:nvPr/>
          </p:nvSpPr>
          <p:spPr>
            <a:xfrm>
              <a:off x="3625569" y="1860497"/>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58"/>
            <p:cNvSpPr/>
            <p:nvPr/>
          </p:nvSpPr>
          <p:spPr>
            <a:xfrm>
              <a:off x="3643092" y="1863947"/>
              <a:ext cx="6265" cy="6265"/>
            </a:xfrm>
            <a:custGeom>
              <a:avLst/>
              <a:gdLst/>
              <a:ahLst/>
              <a:cxnLst/>
              <a:rect l="l" t="t" r="r" b="b"/>
              <a:pathLst>
                <a:path w="138" h="138" extrusionOk="0">
                  <a:moveTo>
                    <a:pt x="69" y="0"/>
                  </a:moveTo>
                  <a:cubicBezTo>
                    <a:pt x="31" y="0"/>
                    <a:pt x="0" y="31"/>
                    <a:pt x="0" y="69"/>
                  </a:cubicBezTo>
                  <a:cubicBezTo>
                    <a:pt x="0" y="108"/>
                    <a:pt x="31" y="138"/>
                    <a:pt x="69" y="138"/>
                  </a:cubicBezTo>
                  <a:cubicBezTo>
                    <a:pt x="108" y="138"/>
                    <a:pt x="137" y="108"/>
                    <a:pt x="137" y="69"/>
                  </a:cubicBezTo>
                  <a:cubicBezTo>
                    <a:pt x="137" y="31"/>
                    <a:pt x="106"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58"/>
            <p:cNvSpPr/>
            <p:nvPr/>
          </p:nvSpPr>
          <p:spPr>
            <a:xfrm>
              <a:off x="3657891" y="1873888"/>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58"/>
            <p:cNvSpPr/>
            <p:nvPr/>
          </p:nvSpPr>
          <p:spPr>
            <a:xfrm>
              <a:off x="3667832" y="1888733"/>
              <a:ext cx="6265" cy="6265"/>
            </a:xfrm>
            <a:custGeom>
              <a:avLst/>
              <a:gdLst/>
              <a:ahLst/>
              <a:cxnLst/>
              <a:rect l="l" t="t" r="r" b="b"/>
              <a:pathLst>
                <a:path w="138" h="138" extrusionOk="0">
                  <a:moveTo>
                    <a:pt x="69" y="1"/>
                  </a:moveTo>
                  <a:cubicBezTo>
                    <a:pt x="30" y="1"/>
                    <a:pt x="1" y="31"/>
                    <a:pt x="1" y="69"/>
                  </a:cubicBezTo>
                  <a:cubicBezTo>
                    <a:pt x="1" y="106"/>
                    <a:pt x="30" y="138"/>
                    <a:pt x="69" y="138"/>
                  </a:cubicBezTo>
                  <a:cubicBezTo>
                    <a:pt x="107" y="138"/>
                    <a:pt x="138" y="106"/>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58"/>
            <p:cNvSpPr/>
            <p:nvPr/>
          </p:nvSpPr>
          <p:spPr>
            <a:xfrm>
              <a:off x="3671328" y="1906164"/>
              <a:ext cx="6265" cy="6265"/>
            </a:xfrm>
            <a:custGeom>
              <a:avLst/>
              <a:gdLst/>
              <a:ahLst/>
              <a:cxnLst/>
              <a:rect l="l" t="t" r="r" b="b"/>
              <a:pathLst>
                <a:path w="138" h="138" extrusionOk="0">
                  <a:moveTo>
                    <a:pt x="69" y="1"/>
                  </a:moveTo>
                  <a:cubicBezTo>
                    <a:pt x="31" y="1"/>
                    <a:pt x="0" y="30"/>
                    <a:pt x="0" y="69"/>
                  </a:cubicBezTo>
                  <a:cubicBezTo>
                    <a:pt x="0" y="107"/>
                    <a:pt x="31" y="138"/>
                    <a:pt x="69" y="138"/>
                  </a:cubicBezTo>
                  <a:cubicBezTo>
                    <a:pt x="108" y="138"/>
                    <a:pt x="138" y="107"/>
                    <a:pt x="138" y="69"/>
                  </a:cubicBezTo>
                  <a:cubicBezTo>
                    <a:pt x="138"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58"/>
            <p:cNvSpPr/>
            <p:nvPr/>
          </p:nvSpPr>
          <p:spPr>
            <a:xfrm>
              <a:off x="3667832" y="1923687"/>
              <a:ext cx="6310" cy="6265"/>
            </a:xfrm>
            <a:custGeom>
              <a:avLst/>
              <a:gdLst/>
              <a:ahLst/>
              <a:cxnLst/>
              <a:rect l="l" t="t" r="r" b="b"/>
              <a:pathLst>
                <a:path w="139" h="138" extrusionOk="0">
                  <a:moveTo>
                    <a:pt x="69" y="1"/>
                  </a:moveTo>
                  <a:cubicBezTo>
                    <a:pt x="30" y="1"/>
                    <a:pt x="1" y="31"/>
                    <a:pt x="1" y="69"/>
                  </a:cubicBezTo>
                  <a:cubicBezTo>
                    <a:pt x="1" y="107"/>
                    <a:pt x="30" y="138"/>
                    <a:pt x="69" y="138"/>
                  </a:cubicBezTo>
                  <a:cubicBezTo>
                    <a:pt x="107" y="138"/>
                    <a:pt x="138" y="106"/>
                    <a:pt x="138" y="69"/>
                  </a:cubicBezTo>
                  <a:cubicBezTo>
                    <a:pt x="139"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58"/>
            <p:cNvSpPr/>
            <p:nvPr/>
          </p:nvSpPr>
          <p:spPr>
            <a:xfrm>
              <a:off x="3657936" y="1938531"/>
              <a:ext cx="6265" cy="6265"/>
            </a:xfrm>
            <a:custGeom>
              <a:avLst/>
              <a:gdLst/>
              <a:ahLst/>
              <a:cxnLst/>
              <a:rect l="l" t="t" r="r" b="b"/>
              <a:pathLst>
                <a:path w="138" h="138" extrusionOk="0">
                  <a:moveTo>
                    <a:pt x="69" y="0"/>
                  </a:moveTo>
                  <a:cubicBezTo>
                    <a:pt x="31" y="0"/>
                    <a:pt x="0" y="31"/>
                    <a:pt x="0" y="69"/>
                  </a:cubicBezTo>
                  <a:cubicBezTo>
                    <a:pt x="0" y="107"/>
                    <a:pt x="31" y="138"/>
                    <a:pt x="69" y="138"/>
                  </a:cubicBezTo>
                  <a:cubicBezTo>
                    <a:pt x="107" y="138"/>
                    <a:pt x="137" y="107"/>
                    <a:pt x="137" y="69"/>
                  </a:cubicBezTo>
                  <a:cubicBezTo>
                    <a:pt x="137" y="31"/>
                    <a:pt x="108"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58"/>
            <p:cNvSpPr/>
            <p:nvPr/>
          </p:nvSpPr>
          <p:spPr>
            <a:xfrm>
              <a:off x="3643092" y="1948382"/>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2"/>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58"/>
            <p:cNvSpPr/>
            <p:nvPr/>
          </p:nvSpPr>
          <p:spPr>
            <a:xfrm>
              <a:off x="3625615" y="1951877"/>
              <a:ext cx="6265" cy="6265"/>
            </a:xfrm>
            <a:custGeom>
              <a:avLst/>
              <a:gdLst/>
              <a:ahLst/>
              <a:cxnLst/>
              <a:rect l="l" t="t" r="r" b="b"/>
              <a:pathLst>
                <a:path w="138" h="138" extrusionOk="0">
                  <a:moveTo>
                    <a:pt x="69" y="1"/>
                  </a:moveTo>
                  <a:cubicBezTo>
                    <a:pt x="31" y="1"/>
                    <a:pt x="0" y="30"/>
                    <a:pt x="0" y="69"/>
                  </a:cubicBezTo>
                  <a:cubicBezTo>
                    <a:pt x="0" y="107"/>
                    <a:pt x="32" y="138"/>
                    <a:pt x="69" y="138"/>
                  </a:cubicBezTo>
                  <a:cubicBezTo>
                    <a:pt x="107" y="138"/>
                    <a:pt x="137" y="107"/>
                    <a:pt x="137" y="69"/>
                  </a:cubicBezTo>
                  <a:cubicBezTo>
                    <a:pt x="137"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58"/>
            <p:cNvSpPr/>
            <p:nvPr/>
          </p:nvSpPr>
          <p:spPr>
            <a:xfrm>
              <a:off x="3608092" y="1948382"/>
              <a:ext cx="6310" cy="6265"/>
            </a:xfrm>
            <a:custGeom>
              <a:avLst/>
              <a:gdLst/>
              <a:ahLst/>
              <a:cxnLst/>
              <a:rect l="l" t="t" r="r" b="b"/>
              <a:pathLst>
                <a:path w="139" h="138" extrusionOk="0">
                  <a:moveTo>
                    <a:pt x="69" y="1"/>
                  </a:moveTo>
                  <a:cubicBezTo>
                    <a:pt x="31" y="1"/>
                    <a:pt x="0" y="31"/>
                    <a:pt x="0" y="69"/>
                  </a:cubicBezTo>
                  <a:cubicBezTo>
                    <a:pt x="0" y="107"/>
                    <a:pt x="31" y="138"/>
                    <a:pt x="69" y="138"/>
                  </a:cubicBezTo>
                  <a:cubicBezTo>
                    <a:pt x="107" y="138"/>
                    <a:pt x="137" y="107"/>
                    <a:pt x="137" y="69"/>
                  </a:cubicBezTo>
                  <a:cubicBezTo>
                    <a:pt x="139" y="32"/>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58"/>
            <p:cNvSpPr/>
            <p:nvPr/>
          </p:nvSpPr>
          <p:spPr>
            <a:xfrm>
              <a:off x="3593248" y="1938531"/>
              <a:ext cx="6310" cy="6265"/>
            </a:xfrm>
            <a:custGeom>
              <a:avLst/>
              <a:gdLst/>
              <a:ahLst/>
              <a:cxnLst/>
              <a:rect l="l" t="t" r="r" b="b"/>
              <a:pathLst>
                <a:path w="139" h="138" extrusionOk="0">
                  <a:moveTo>
                    <a:pt x="69" y="0"/>
                  </a:moveTo>
                  <a:cubicBezTo>
                    <a:pt x="31" y="0"/>
                    <a:pt x="0" y="31"/>
                    <a:pt x="0" y="69"/>
                  </a:cubicBezTo>
                  <a:cubicBezTo>
                    <a:pt x="0" y="107"/>
                    <a:pt x="31" y="138"/>
                    <a:pt x="69" y="138"/>
                  </a:cubicBezTo>
                  <a:cubicBezTo>
                    <a:pt x="107" y="138"/>
                    <a:pt x="138" y="107"/>
                    <a:pt x="138" y="69"/>
                  </a:cubicBezTo>
                  <a:cubicBezTo>
                    <a:pt x="139"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58"/>
            <p:cNvSpPr/>
            <p:nvPr/>
          </p:nvSpPr>
          <p:spPr>
            <a:xfrm>
              <a:off x="3583352" y="1923687"/>
              <a:ext cx="6265" cy="6265"/>
            </a:xfrm>
            <a:custGeom>
              <a:avLst/>
              <a:gdLst/>
              <a:ahLst/>
              <a:cxnLst/>
              <a:rect l="l" t="t" r="r" b="b"/>
              <a:pathLst>
                <a:path w="138" h="138" extrusionOk="0">
                  <a:moveTo>
                    <a:pt x="70" y="1"/>
                  </a:moveTo>
                  <a:cubicBezTo>
                    <a:pt x="32" y="1"/>
                    <a:pt x="0" y="31"/>
                    <a:pt x="0" y="69"/>
                  </a:cubicBezTo>
                  <a:cubicBezTo>
                    <a:pt x="0" y="107"/>
                    <a:pt x="31" y="138"/>
                    <a:pt x="69" y="138"/>
                  </a:cubicBezTo>
                  <a:cubicBezTo>
                    <a:pt x="107" y="138"/>
                    <a:pt x="137" y="107"/>
                    <a:pt x="137" y="69"/>
                  </a:cubicBezTo>
                  <a:cubicBezTo>
                    <a:pt x="137" y="31"/>
                    <a:pt x="107"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58"/>
            <p:cNvSpPr/>
            <p:nvPr/>
          </p:nvSpPr>
          <p:spPr>
            <a:xfrm>
              <a:off x="3579902" y="1906210"/>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1"/>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58"/>
            <p:cNvSpPr/>
            <p:nvPr/>
          </p:nvSpPr>
          <p:spPr>
            <a:xfrm>
              <a:off x="3583397" y="1888733"/>
              <a:ext cx="6265" cy="6265"/>
            </a:xfrm>
            <a:custGeom>
              <a:avLst/>
              <a:gdLst/>
              <a:ahLst/>
              <a:cxnLst/>
              <a:rect l="l" t="t" r="r" b="b"/>
              <a:pathLst>
                <a:path w="138" h="138" extrusionOk="0">
                  <a:moveTo>
                    <a:pt x="69" y="1"/>
                  </a:moveTo>
                  <a:cubicBezTo>
                    <a:pt x="31" y="1"/>
                    <a:pt x="0" y="31"/>
                    <a:pt x="0" y="69"/>
                  </a:cubicBezTo>
                  <a:cubicBezTo>
                    <a:pt x="0" y="106"/>
                    <a:pt x="31" y="138"/>
                    <a:pt x="69" y="138"/>
                  </a:cubicBezTo>
                  <a:cubicBezTo>
                    <a:pt x="107" y="138"/>
                    <a:pt x="137" y="106"/>
                    <a:pt x="137" y="69"/>
                  </a:cubicBezTo>
                  <a:cubicBezTo>
                    <a:pt x="137"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58"/>
            <p:cNvSpPr/>
            <p:nvPr/>
          </p:nvSpPr>
          <p:spPr>
            <a:xfrm>
              <a:off x="3593248" y="1873888"/>
              <a:ext cx="6265" cy="6265"/>
            </a:xfrm>
            <a:custGeom>
              <a:avLst/>
              <a:gdLst/>
              <a:ahLst/>
              <a:cxnLst/>
              <a:rect l="l" t="t" r="r" b="b"/>
              <a:pathLst>
                <a:path w="138" h="138" extrusionOk="0">
                  <a:moveTo>
                    <a:pt x="69" y="1"/>
                  </a:moveTo>
                  <a:cubicBezTo>
                    <a:pt x="31" y="1"/>
                    <a:pt x="0" y="31"/>
                    <a:pt x="0" y="69"/>
                  </a:cubicBezTo>
                  <a:cubicBezTo>
                    <a:pt x="0" y="107"/>
                    <a:pt x="32" y="138"/>
                    <a:pt x="69" y="138"/>
                  </a:cubicBezTo>
                  <a:cubicBezTo>
                    <a:pt x="107" y="138"/>
                    <a:pt x="138" y="107"/>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0531" y="291769"/>
            <a:ext cx="7590158" cy="808791"/>
            <a:chOff x="600531" y="291769"/>
            <a:chExt cx="7590158" cy="808791"/>
          </a:xfrm>
        </p:grpSpPr>
        <p:pic>
          <p:nvPicPr>
            <p:cNvPr id="2" name="Picture 1"/>
            <p:cNvPicPr>
              <a:picLocks noChangeAspect="1"/>
            </p:cNvPicPr>
            <p:nvPr/>
          </p:nvPicPr>
          <p:blipFill>
            <a:blip r:embed="rId2"/>
            <a:stretch>
              <a:fillRect/>
            </a:stretch>
          </p:blipFill>
          <p:spPr>
            <a:xfrm>
              <a:off x="600531" y="291769"/>
              <a:ext cx="835151" cy="808791"/>
            </a:xfrm>
            <a:prstGeom prst="rect">
              <a:avLst/>
            </a:prstGeom>
          </p:spPr>
        </p:pic>
        <p:sp>
          <p:nvSpPr>
            <p:cNvPr id="10" name="TextBox 9"/>
            <p:cNvSpPr txBox="1"/>
            <p:nvPr/>
          </p:nvSpPr>
          <p:spPr>
            <a:xfrm>
              <a:off x="1449421" y="583660"/>
              <a:ext cx="6741268" cy="400110"/>
            </a:xfrm>
            <a:prstGeom prst="rect">
              <a:avLst/>
            </a:prstGeom>
            <a:noFill/>
          </p:spPr>
          <p:txBody>
            <a:bodyPr wrap="square" rtlCol="0">
              <a:spAutoFit/>
            </a:bodyPr>
            <a:lstStyle/>
            <a:p>
              <a:r>
                <a:rPr lang="vi-VN" sz="2000" b="1" dirty="0" smtClean="0"/>
                <a:t>Chia lớp thành 4 nhóm, thực hiện các nhiệm vụ sau:</a:t>
              </a:r>
              <a:endParaRPr lang="en-US" sz="2000" b="1" dirty="0"/>
            </a:p>
          </p:txBody>
        </p:sp>
      </p:grpSp>
      <p:grpSp>
        <p:nvGrpSpPr>
          <p:cNvPr id="4" name="Group 3"/>
          <p:cNvGrpSpPr/>
          <p:nvPr/>
        </p:nvGrpSpPr>
        <p:grpSpPr>
          <a:xfrm>
            <a:off x="644499" y="1478604"/>
            <a:ext cx="3460573" cy="2892064"/>
            <a:chOff x="644499" y="1478604"/>
            <a:chExt cx="3460573" cy="2892064"/>
          </a:xfrm>
        </p:grpSpPr>
        <p:sp>
          <p:nvSpPr>
            <p:cNvPr id="11" name="Rounded Rectangle 10"/>
            <p:cNvSpPr/>
            <p:nvPr/>
          </p:nvSpPr>
          <p:spPr>
            <a:xfrm>
              <a:off x="1056304" y="1478604"/>
              <a:ext cx="2581842" cy="719848"/>
            </a:xfrm>
            <a:prstGeom prst="roundRect">
              <a:avLst/>
            </a:prstGeom>
            <a:solidFill>
              <a:srgbClr val="EE8A04"/>
            </a:solidFill>
            <a:ln w="28575">
              <a:solidFill>
                <a:schemeClr val="accent5"/>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dirty="0" smtClean="0">
                  <a:solidFill>
                    <a:schemeClr val="accent6"/>
                  </a:solidFill>
                </a:rPr>
                <a:t>Nhóm 1 + 2</a:t>
              </a:r>
              <a:endParaRPr lang="en-US" sz="2000" b="1" dirty="0">
                <a:solidFill>
                  <a:schemeClr val="accent6"/>
                </a:solidFill>
              </a:endParaRPr>
            </a:p>
          </p:txBody>
        </p:sp>
        <p:sp>
          <p:nvSpPr>
            <p:cNvPr id="13" name="Rectangle 12"/>
            <p:cNvSpPr/>
            <p:nvPr/>
          </p:nvSpPr>
          <p:spPr>
            <a:xfrm>
              <a:off x="644499" y="2431676"/>
              <a:ext cx="3460573" cy="1938992"/>
            </a:xfrm>
            <a:prstGeom prst="rect">
              <a:avLst/>
            </a:prstGeom>
          </p:spPr>
          <p:txBody>
            <a:bodyPr wrap="square">
              <a:spAutoFit/>
            </a:bodyPr>
            <a:lstStyle/>
            <a:p>
              <a:pPr algn="just">
                <a:lnSpc>
                  <a:spcPct val="150000"/>
                </a:lnSpc>
              </a:pPr>
              <a:r>
                <a:rPr lang="vi-VN" sz="2000" dirty="0"/>
                <a:t>Trả lời câu hỏi mục II.1 </a:t>
              </a:r>
              <a:r>
                <a:rPr lang="vi-VN" sz="2000" dirty="0" smtClean="0"/>
                <a:t>SGK </a:t>
              </a:r>
              <a:r>
                <a:rPr lang="vi-VN" sz="2000" dirty="0"/>
                <a:t>trang 6 và đưa ra kết luận về vai trò của cơ khí chế tạo trong đời sống.</a:t>
              </a:r>
              <a:endParaRPr lang="en-US" sz="2000" dirty="0"/>
            </a:p>
          </p:txBody>
        </p:sp>
      </p:grpSp>
      <p:grpSp>
        <p:nvGrpSpPr>
          <p:cNvPr id="5" name="Group 4"/>
          <p:cNvGrpSpPr/>
          <p:nvPr/>
        </p:nvGrpSpPr>
        <p:grpSpPr>
          <a:xfrm>
            <a:off x="4751577" y="1478604"/>
            <a:ext cx="3511685" cy="2892064"/>
            <a:chOff x="4751577" y="1478604"/>
            <a:chExt cx="3511685" cy="2892064"/>
          </a:xfrm>
        </p:grpSpPr>
        <p:sp>
          <p:nvSpPr>
            <p:cNvPr id="12" name="Rounded Rectangle 11"/>
            <p:cNvSpPr/>
            <p:nvPr/>
          </p:nvSpPr>
          <p:spPr>
            <a:xfrm>
              <a:off x="5216499" y="1478604"/>
              <a:ext cx="2581842" cy="719848"/>
            </a:xfrm>
            <a:prstGeom prst="roundRect">
              <a:avLst/>
            </a:prstGeom>
            <a:solidFill>
              <a:srgbClr val="EE8A04"/>
            </a:solidFill>
            <a:ln w="28575">
              <a:solidFill>
                <a:schemeClr val="accent5"/>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dirty="0" smtClean="0">
                  <a:solidFill>
                    <a:schemeClr val="accent6"/>
                  </a:solidFill>
                </a:rPr>
                <a:t>Nhóm 3 + 4</a:t>
              </a:r>
              <a:endParaRPr lang="en-US" sz="2000" b="1" dirty="0">
                <a:solidFill>
                  <a:schemeClr val="accent6"/>
                </a:solidFill>
              </a:endParaRPr>
            </a:p>
          </p:txBody>
        </p:sp>
        <p:sp>
          <p:nvSpPr>
            <p:cNvPr id="14" name="Rectangle 13"/>
            <p:cNvSpPr/>
            <p:nvPr/>
          </p:nvSpPr>
          <p:spPr>
            <a:xfrm>
              <a:off x="4751577" y="2431676"/>
              <a:ext cx="3511685" cy="1938992"/>
            </a:xfrm>
            <a:prstGeom prst="rect">
              <a:avLst/>
            </a:prstGeom>
          </p:spPr>
          <p:txBody>
            <a:bodyPr wrap="square">
              <a:spAutoFit/>
            </a:bodyPr>
            <a:lstStyle/>
            <a:p>
              <a:pPr algn="just">
                <a:lnSpc>
                  <a:spcPct val="150000"/>
                </a:lnSpc>
              </a:pPr>
              <a:r>
                <a:rPr lang="vi-VN" sz="2000" dirty="0"/>
                <a:t>Trả lời câu hỏi mục II.2 </a:t>
              </a:r>
              <a:r>
                <a:rPr lang="vi-VN" sz="2000" dirty="0" smtClean="0"/>
                <a:t>SGK </a:t>
              </a:r>
              <a:r>
                <a:rPr lang="vi-VN" sz="2000" dirty="0"/>
                <a:t>trang 7 và đưa ra kết luận về vai trò của cơ khí chế tạo trong sản xuất. </a:t>
              </a:r>
              <a:endParaRPr lang="en-US" sz="2000" dirty="0"/>
            </a:p>
          </p:txBody>
        </p:sp>
      </p:grpSp>
    </p:spTree>
    <p:extLst>
      <p:ext uri="{BB962C8B-B14F-4D97-AF65-F5344CB8AC3E}">
        <p14:creationId xmlns:p14="http://schemas.microsoft.com/office/powerpoint/2010/main" val="337957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94"/>
        <p:cNvGrpSpPr/>
        <p:nvPr/>
      </p:nvGrpSpPr>
      <p:grpSpPr>
        <a:xfrm>
          <a:off x="0" y="0"/>
          <a:ext cx="0" cy="0"/>
          <a:chOff x="0" y="0"/>
          <a:chExt cx="0" cy="0"/>
        </a:xfrm>
      </p:grpSpPr>
      <p:sp>
        <p:nvSpPr>
          <p:cNvPr id="2" name="Title 1"/>
          <p:cNvSpPr>
            <a:spLocks noGrp="1"/>
          </p:cNvSpPr>
          <p:nvPr>
            <p:ph type="title"/>
          </p:nvPr>
        </p:nvSpPr>
        <p:spPr>
          <a:xfrm>
            <a:off x="720000" y="262598"/>
            <a:ext cx="7704000" cy="564300"/>
          </a:xfrm>
          <a:solidFill>
            <a:schemeClr val="tx1">
              <a:lumMod val="10000"/>
              <a:lumOff val="90000"/>
            </a:schemeClr>
          </a:solidFill>
        </p:spPr>
        <p:txBody>
          <a:bodyP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1</a:t>
            </a:r>
            <a:r>
              <a:rPr lang="vi-VN" sz="2400" b="1" dirty="0" smtClean="0">
                <a:solidFill>
                  <a:schemeClr val="accent3">
                    <a:lumMod val="75000"/>
                  </a:schemeClr>
                </a:solidFill>
                <a:latin typeface="Arial" panose="020B0604020202020204" pitchFamily="34" charset="0"/>
                <a:cs typeface="Arial" panose="020B0604020202020204" pitchFamily="34" charset="0"/>
              </a:rPr>
              <a:t>. Vai trò của cơ khí chế tạo trong đời sống</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14168237">
            <a:off x="8408329" y="-560433"/>
            <a:ext cx="621846" cy="16460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082" y="1134552"/>
            <a:ext cx="4610424" cy="3932578"/>
          </a:xfrm>
          <a:prstGeom prst="rect">
            <a:avLst/>
          </a:prstGeom>
        </p:spPr>
      </p:pic>
      <p:grpSp>
        <p:nvGrpSpPr>
          <p:cNvPr id="9" name="Group 8"/>
          <p:cNvGrpSpPr/>
          <p:nvPr/>
        </p:nvGrpSpPr>
        <p:grpSpPr>
          <a:xfrm>
            <a:off x="350196" y="1134552"/>
            <a:ext cx="3735421" cy="2170570"/>
            <a:chOff x="350196" y="1134552"/>
            <a:chExt cx="3735421" cy="2170570"/>
          </a:xfrm>
        </p:grpSpPr>
        <p:sp>
          <p:nvSpPr>
            <p:cNvPr id="7" name="TextBox 6"/>
            <p:cNvSpPr txBox="1"/>
            <p:nvPr/>
          </p:nvSpPr>
          <p:spPr>
            <a:xfrm>
              <a:off x="350196" y="1827794"/>
              <a:ext cx="3735421" cy="1477328"/>
            </a:xfrm>
            <a:prstGeom prst="rect">
              <a:avLst/>
            </a:prstGeom>
            <a:noFill/>
          </p:spPr>
          <p:txBody>
            <a:bodyPr wrap="square" rtlCol="0">
              <a:spAutoFit/>
            </a:bodyPr>
            <a:lstStyle/>
            <a:p>
              <a:pPr algn="just">
                <a:lnSpc>
                  <a:spcPct val="150000"/>
                </a:lnSpc>
              </a:pPr>
              <a:r>
                <a:rPr lang="vi-VN" sz="2000" dirty="0" smtClean="0"/>
                <a:t>Phân tích vai trò của các sản phẩm cơ khí chế tạo ở hình 1.2 đối với đời sống con người.</a:t>
              </a:r>
              <a:endParaRPr lang="en-US" sz="2000" dirty="0"/>
            </a:p>
          </p:txBody>
        </p:sp>
        <p:pic>
          <p:nvPicPr>
            <p:cNvPr id="8" name="Picture 7"/>
            <p:cNvPicPr>
              <a:picLocks noChangeAspect="1"/>
            </p:cNvPicPr>
            <p:nvPr/>
          </p:nvPicPr>
          <p:blipFill>
            <a:blip r:embed="rId5"/>
            <a:stretch>
              <a:fillRect/>
            </a:stretch>
          </p:blipFill>
          <p:spPr>
            <a:xfrm>
              <a:off x="1653324" y="1134552"/>
              <a:ext cx="1129164" cy="607841"/>
            </a:xfrm>
            <a:prstGeom prst="rect">
              <a:avLst/>
            </a:prstGeom>
          </p:spPr>
        </p:pic>
      </p:grpSp>
    </p:spTree>
    <p:extLst>
      <p:ext uri="{BB962C8B-B14F-4D97-AF65-F5344CB8AC3E}">
        <p14:creationId xmlns:p14="http://schemas.microsoft.com/office/powerpoint/2010/main" val="1400796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740"/>
          <a:stretch/>
        </p:blipFill>
        <p:spPr>
          <a:xfrm>
            <a:off x="835057" y="224241"/>
            <a:ext cx="7717670" cy="2630169"/>
          </a:xfrm>
          <a:prstGeom prst="rect">
            <a:avLst/>
          </a:prstGeom>
        </p:spPr>
      </p:pic>
      <p:sp>
        <p:nvSpPr>
          <p:cNvPr id="5" name="Rectangle 4"/>
          <p:cNvSpPr/>
          <p:nvPr/>
        </p:nvSpPr>
        <p:spPr>
          <a:xfrm>
            <a:off x="1131464" y="3189864"/>
            <a:ext cx="7124855" cy="1477328"/>
          </a:xfrm>
          <a:prstGeom prst="rect">
            <a:avLst/>
          </a:prstGeom>
        </p:spPr>
        <p:txBody>
          <a:bodyPr wrap="square">
            <a:spAutoFit/>
          </a:bodyPr>
          <a:lstStyle/>
          <a:p>
            <a:pPr algn="just">
              <a:lnSpc>
                <a:spcPct val="150000"/>
              </a:lnSpc>
            </a:pPr>
            <a:r>
              <a:rPr lang="en-US" sz="2000"/>
              <a:t>Sử dụng ô tô, tàu cao tốc </a:t>
            </a:r>
            <a:r>
              <a:rPr lang="en-US" sz="2000" smtClean="0"/>
              <a:t>giúp </a:t>
            </a:r>
            <a:r>
              <a:rPr lang="en-US" sz="2000"/>
              <a:t>con người cải thiện được tốc độ, tiết kiệm thời gian, thích nghi với nhiều điều kiện địa hình, hạn chế ảnh hưởng xấu từ môi trường,... </a:t>
            </a:r>
          </a:p>
        </p:txBody>
      </p:sp>
      <p:sp>
        <p:nvSpPr>
          <p:cNvPr id="2" name="Curved Right Arrow 1"/>
          <p:cNvSpPr/>
          <p:nvPr/>
        </p:nvSpPr>
        <p:spPr>
          <a:xfrm>
            <a:off x="390214" y="2683237"/>
            <a:ext cx="630194" cy="101325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66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3688" b="2502"/>
          <a:stretch/>
        </p:blipFill>
        <p:spPr>
          <a:xfrm>
            <a:off x="958501" y="248699"/>
            <a:ext cx="2816488" cy="2320926"/>
          </a:xfrm>
          <a:prstGeom prst="rect">
            <a:avLst/>
          </a:prstGeom>
        </p:spPr>
      </p:pic>
      <p:sp>
        <p:nvSpPr>
          <p:cNvPr id="7" name="Rectangle 6"/>
          <p:cNvSpPr/>
          <p:nvPr/>
        </p:nvSpPr>
        <p:spPr>
          <a:xfrm>
            <a:off x="305226" y="2573014"/>
            <a:ext cx="4123038" cy="2400657"/>
          </a:xfrm>
          <a:prstGeom prst="rect">
            <a:avLst/>
          </a:prstGeom>
        </p:spPr>
        <p:txBody>
          <a:bodyPr wrap="square">
            <a:spAutoFit/>
          </a:bodyPr>
          <a:lstStyle/>
          <a:p>
            <a:pPr algn="just">
              <a:lnSpc>
                <a:spcPct val="150000"/>
              </a:lnSpc>
            </a:pPr>
            <a:r>
              <a:rPr lang="vi-VN" sz="2000" smtClean="0"/>
              <a:t>Máy </a:t>
            </a:r>
            <a:r>
              <a:rPr lang="vi-VN" sz="2000"/>
              <a:t>giặt </a:t>
            </a:r>
            <a:r>
              <a:rPr lang="vi-VN" sz="2000" smtClean="0"/>
              <a:t>thay </a:t>
            </a:r>
            <a:r>
              <a:rPr lang="vi-VN" sz="2000"/>
              <a:t>thế công việc giặt bằng </a:t>
            </a:r>
            <a:r>
              <a:rPr lang="vi-VN" sz="2000" smtClean="0"/>
              <a:t>tay, tiết </a:t>
            </a:r>
            <a:r>
              <a:rPr lang="vi-VN" sz="2000"/>
              <a:t>kiệm </a:t>
            </a:r>
            <a:r>
              <a:rPr lang="vi-VN" sz="2000" smtClean="0"/>
              <a:t>thời </a:t>
            </a:r>
            <a:r>
              <a:rPr lang="vi-VN" sz="2000"/>
              <a:t>gian và công </a:t>
            </a:r>
            <a:r>
              <a:rPr lang="vi-VN" sz="2000" smtClean="0"/>
              <a:t>sức, hạn </a:t>
            </a:r>
            <a:r>
              <a:rPr lang="vi-VN" sz="2000"/>
              <a:t>chế các bệnh lí về da liễu do da tay tiếp xúc với nước lạnh và các hoá chất tẩy rửa. </a:t>
            </a:r>
            <a:endParaRPr lang="en-US" sz="20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29870">
            <a:off x="297145" y="1801561"/>
            <a:ext cx="914479" cy="774259"/>
          </a:xfrm>
          <a:prstGeom prst="rect">
            <a:avLst/>
          </a:prstGeom>
        </p:spPr>
      </p:pic>
      <p:sp>
        <p:nvSpPr>
          <p:cNvPr id="9" name="Rectangle 8"/>
          <p:cNvSpPr/>
          <p:nvPr/>
        </p:nvSpPr>
        <p:spPr>
          <a:xfrm>
            <a:off x="4724470" y="2569625"/>
            <a:ext cx="4176583" cy="2400657"/>
          </a:xfrm>
          <a:prstGeom prst="rect">
            <a:avLst/>
          </a:prstGeom>
        </p:spPr>
        <p:txBody>
          <a:bodyPr wrap="square">
            <a:spAutoFit/>
          </a:bodyPr>
          <a:lstStyle/>
          <a:p>
            <a:pPr algn="just">
              <a:lnSpc>
                <a:spcPct val="150000"/>
              </a:lnSpc>
            </a:pPr>
            <a:r>
              <a:rPr lang="vi-VN" sz="2000" smtClean="0"/>
              <a:t>Giúp nâng </a:t>
            </a:r>
            <a:r>
              <a:rPr lang="vi-VN" sz="2000"/>
              <a:t>cao hiệu quả công việc bếp núc như: tiết kiệm </a:t>
            </a:r>
            <a:r>
              <a:rPr lang="vi-VN" sz="2000" smtClean="0"/>
              <a:t>thời </a:t>
            </a:r>
            <a:r>
              <a:rPr lang="vi-VN" sz="2000"/>
              <a:t>gian, cung cấp thêm các giải pháp chế biến, đơn giản hoá </a:t>
            </a:r>
            <a:r>
              <a:rPr lang="vi-VN" sz="2000" smtClean="0"/>
              <a:t>công </a:t>
            </a:r>
            <a:r>
              <a:rPr lang="vi-VN" sz="2000"/>
              <a:t>việc bếp núc</a:t>
            </a:r>
            <a:r>
              <a:rPr lang="vi-VN" sz="2000" smtClean="0"/>
              <a:t>, sáng </a:t>
            </a:r>
            <a:r>
              <a:rPr lang="vi-VN" sz="2000"/>
              <a:t>tạo </a:t>
            </a:r>
            <a:r>
              <a:rPr lang="vi-VN" sz="2000" smtClean="0"/>
              <a:t>nhiều </a:t>
            </a:r>
            <a:r>
              <a:rPr lang="vi-VN" sz="2000"/>
              <a:t>món ăn </a:t>
            </a:r>
            <a:r>
              <a:rPr lang="vi-VN" sz="2000" smtClean="0"/>
              <a:t>mới,...</a:t>
            </a:r>
            <a:endParaRPr lang="en-US" sz="2000"/>
          </a:p>
        </p:txBody>
      </p:sp>
      <p:pic>
        <p:nvPicPr>
          <p:cNvPr id="10" name="Picture 9"/>
          <p:cNvPicPr>
            <a:picLocks noChangeAspect="1"/>
          </p:cNvPicPr>
          <p:nvPr/>
        </p:nvPicPr>
        <p:blipFill>
          <a:blip r:embed="rId4"/>
          <a:stretch>
            <a:fillRect/>
          </a:stretch>
        </p:blipFill>
        <p:spPr>
          <a:xfrm>
            <a:off x="5081539" y="246848"/>
            <a:ext cx="3139712" cy="232277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70130" flipH="1">
            <a:off x="7941109" y="1801561"/>
            <a:ext cx="914479" cy="774259"/>
          </a:xfrm>
          <a:prstGeom prst="rect">
            <a:avLst/>
          </a:prstGeom>
        </p:spPr>
      </p:pic>
    </p:spTree>
    <p:extLst>
      <p:ext uri="{BB962C8B-B14F-4D97-AF65-F5344CB8AC3E}">
        <p14:creationId xmlns:p14="http://schemas.microsoft.com/office/powerpoint/2010/main" val="21674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73026" y="1268236"/>
            <a:ext cx="6512010" cy="1200329"/>
          </a:xfrm>
          <a:prstGeom prst="rect">
            <a:avLst/>
          </a:prstGeom>
        </p:spPr>
        <p:txBody>
          <a:bodyPr wrap="square">
            <a:spAutoFit/>
          </a:bodyPr>
          <a:lstStyle/>
          <a:p>
            <a:pPr algn="just">
              <a:lnSpc>
                <a:spcPct val="150000"/>
              </a:lnSpc>
            </a:pPr>
            <a:r>
              <a:rPr lang="vi-VN" sz="2400"/>
              <a:t>Các sản phẩm của cơ khí chế tạo góp phần nâng cao chất lượng đời sống con người.</a:t>
            </a:r>
            <a:endParaRPr lang="en-US" sz="2400"/>
          </a:p>
        </p:txBody>
      </p:sp>
      <p:pic>
        <p:nvPicPr>
          <p:cNvPr id="17" name="Picture 16"/>
          <p:cNvPicPr>
            <a:picLocks noChangeAspect="1"/>
          </p:cNvPicPr>
          <p:nvPr/>
        </p:nvPicPr>
        <p:blipFill>
          <a:blip r:embed="rId2"/>
          <a:stretch>
            <a:fillRect/>
          </a:stretch>
        </p:blipFill>
        <p:spPr>
          <a:xfrm>
            <a:off x="2493567" y="2653754"/>
            <a:ext cx="4070928" cy="2563318"/>
          </a:xfrm>
          <a:prstGeom prst="rect">
            <a:avLst/>
          </a:prstGeom>
        </p:spPr>
      </p:pic>
      <p:grpSp>
        <p:nvGrpSpPr>
          <p:cNvPr id="18" name="Group 17"/>
          <p:cNvGrpSpPr/>
          <p:nvPr/>
        </p:nvGrpSpPr>
        <p:grpSpPr>
          <a:xfrm>
            <a:off x="373670" y="158732"/>
            <a:ext cx="1803708" cy="1130294"/>
            <a:chOff x="597848" y="261258"/>
            <a:chExt cx="1803708" cy="1130294"/>
          </a:xfrm>
        </p:grpSpPr>
        <p:pic>
          <p:nvPicPr>
            <p:cNvPr id="19" name="Picture 18"/>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597848" y="261258"/>
              <a:ext cx="1803708" cy="1130294"/>
            </a:xfrm>
            <a:prstGeom prst="rect">
              <a:avLst/>
            </a:prstGeom>
          </p:spPr>
        </p:pic>
        <p:sp>
          <p:nvSpPr>
            <p:cNvPr id="20" name="TextBox 19"/>
            <p:cNvSpPr txBox="1"/>
            <p:nvPr/>
          </p:nvSpPr>
          <p:spPr>
            <a:xfrm>
              <a:off x="793820" y="522514"/>
              <a:ext cx="1406769" cy="461665"/>
            </a:xfrm>
            <a:prstGeom prst="rect">
              <a:avLst/>
            </a:prstGeom>
            <a:noFill/>
          </p:spPr>
          <p:txBody>
            <a:bodyPr wrap="square" rtlCol="0">
              <a:spAutoFit/>
            </a:bodyPr>
            <a:lstStyle/>
            <a:p>
              <a:pPr algn="ctr"/>
              <a:r>
                <a:rPr lang="vi-VN" sz="2400" b="1" dirty="0" smtClean="0">
                  <a:solidFill>
                    <a:srgbClr val="C00000"/>
                  </a:solidFill>
                </a:rPr>
                <a:t>Ghi nhớ</a:t>
              </a:r>
              <a:endParaRPr lang="en-US" sz="2400" b="1" dirty="0">
                <a:solidFill>
                  <a:srgbClr val="C00000"/>
                </a:solidFill>
              </a:endParaRPr>
            </a:p>
          </p:txBody>
        </p:sp>
      </p:grpSp>
    </p:spTree>
    <p:extLst>
      <p:ext uri="{BB962C8B-B14F-4D97-AF65-F5344CB8AC3E}">
        <p14:creationId xmlns:p14="http://schemas.microsoft.com/office/powerpoint/2010/main" val="34234185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94"/>
        <p:cNvGrpSpPr/>
        <p:nvPr/>
      </p:nvGrpSpPr>
      <p:grpSpPr>
        <a:xfrm>
          <a:off x="0" y="0"/>
          <a:ext cx="0" cy="0"/>
          <a:chOff x="0" y="0"/>
          <a:chExt cx="0" cy="0"/>
        </a:xfrm>
      </p:grpSpPr>
      <p:sp>
        <p:nvSpPr>
          <p:cNvPr id="2" name="Title 1"/>
          <p:cNvSpPr>
            <a:spLocks noGrp="1"/>
          </p:cNvSpPr>
          <p:nvPr>
            <p:ph type="title"/>
          </p:nvPr>
        </p:nvSpPr>
        <p:spPr>
          <a:xfrm>
            <a:off x="720000" y="262598"/>
            <a:ext cx="7704000" cy="564300"/>
          </a:xfrm>
          <a:solidFill>
            <a:schemeClr val="tx1">
              <a:lumMod val="10000"/>
              <a:lumOff val="90000"/>
            </a:schemeClr>
          </a:solidFill>
        </p:spPr>
        <p:txBody>
          <a:bodyPr/>
          <a:lstStyle/>
          <a:p>
            <a:pPr algn="ctr"/>
            <a:r>
              <a:rPr lang="vi-VN" sz="2400" b="1" dirty="0" smtClean="0">
                <a:solidFill>
                  <a:schemeClr val="accent3">
                    <a:lumMod val="75000"/>
                  </a:schemeClr>
                </a:solidFill>
                <a:latin typeface="Arial" panose="020B0604020202020204" pitchFamily="34" charset="0"/>
                <a:cs typeface="Arial" panose="020B0604020202020204" pitchFamily="34" charset="0"/>
              </a:rPr>
              <a:t>2. Vai trò của cơ khí chế tạo trong sản xuất</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14168237">
            <a:off x="8408329" y="-560433"/>
            <a:ext cx="621846" cy="1646063"/>
          </a:xfrm>
          <a:prstGeom prst="rect">
            <a:avLst/>
          </a:prstGeom>
        </p:spPr>
      </p:pic>
      <p:grpSp>
        <p:nvGrpSpPr>
          <p:cNvPr id="10" name="Group 9"/>
          <p:cNvGrpSpPr/>
          <p:nvPr/>
        </p:nvGrpSpPr>
        <p:grpSpPr>
          <a:xfrm>
            <a:off x="350195" y="1143104"/>
            <a:ext cx="3735421" cy="2076617"/>
            <a:chOff x="350195" y="1143104"/>
            <a:chExt cx="3735421" cy="2076617"/>
          </a:xfrm>
        </p:grpSpPr>
        <p:sp>
          <p:nvSpPr>
            <p:cNvPr id="11" name="TextBox 10"/>
            <p:cNvSpPr txBox="1"/>
            <p:nvPr/>
          </p:nvSpPr>
          <p:spPr>
            <a:xfrm>
              <a:off x="350195" y="1742393"/>
              <a:ext cx="3735421" cy="1477328"/>
            </a:xfrm>
            <a:prstGeom prst="rect">
              <a:avLst/>
            </a:prstGeom>
            <a:noFill/>
          </p:spPr>
          <p:txBody>
            <a:bodyPr wrap="square" rtlCol="0">
              <a:spAutoFit/>
            </a:bodyPr>
            <a:lstStyle/>
            <a:p>
              <a:pPr algn="just">
                <a:lnSpc>
                  <a:spcPct val="150000"/>
                </a:lnSpc>
              </a:pPr>
              <a:r>
                <a:rPr lang="vi-VN" sz="2000" dirty="0" smtClean="0"/>
                <a:t>Phân tích vai trò của các sản phẩm cơ khí chế tạo ở hình 1.3 đối với quá trình sản xuất.</a:t>
              </a:r>
              <a:endParaRPr lang="en-US" sz="2000" dirty="0"/>
            </a:p>
          </p:txBody>
        </p:sp>
        <p:pic>
          <p:nvPicPr>
            <p:cNvPr id="12" name="Picture 11"/>
            <p:cNvPicPr>
              <a:picLocks noChangeAspect="1"/>
            </p:cNvPicPr>
            <p:nvPr/>
          </p:nvPicPr>
          <p:blipFill>
            <a:blip r:embed="rId4"/>
            <a:stretch>
              <a:fillRect/>
            </a:stretch>
          </p:blipFill>
          <p:spPr>
            <a:xfrm>
              <a:off x="1653323" y="1143104"/>
              <a:ext cx="1129164" cy="607841"/>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902" y="1134552"/>
            <a:ext cx="4449410" cy="3904376"/>
          </a:xfrm>
          <a:prstGeom prst="rect">
            <a:avLst/>
          </a:prstGeom>
        </p:spPr>
      </p:pic>
      <p:sp>
        <p:nvSpPr>
          <p:cNvPr id="5" name="Rectangle 4"/>
          <p:cNvSpPr/>
          <p:nvPr/>
        </p:nvSpPr>
        <p:spPr>
          <a:xfrm>
            <a:off x="350195" y="3535927"/>
            <a:ext cx="3864453" cy="1420325"/>
          </a:xfrm>
          <a:prstGeom prst="rect">
            <a:avLst/>
          </a:prstGeom>
        </p:spPr>
        <p:txBody>
          <a:bodyPr wrap="square">
            <a:spAutoFit/>
          </a:bodyPr>
          <a:lstStyle/>
          <a:p>
            <a:pPr algn="just">
              <a:lnSpc>
                <a:spcPct val="150000"/>
              </a:lnSpc>
            </a:pPr>
            <a:r>
              <a:rPr lang="vi-VN" sz="2000" smtClean="0">
                <a:solidFill>
                  <a:srgbClr val="002060"/>
                </a:solidFill>
              </a:rPr>
              <a:t>Giúp </a:t>
            </a:r>
            <a:r>
              <a:rPr lang="vi-VN" sz="2000">
                <a:solidFill>
                  <a:srgbClr val="002060"/>
                </a:solidFill>
              </a:rPr>
              <a:t>các ngành nghề khác giảm được sức lao động, tăng năng suất và tiết kiệm tài </a:t>
            </a:r>
            <a:r>
              <a:rPr lang="vi-VN" sz="2000" smtClean="0">
                <a:solidFill>
                  <a:srgbClr val="002060"/>
                </a:solidFill>
              </a:rPr>
              <a:t>nguyên:</a:t>
            </a:r>
            <a:endParaRPr lang="en-US" sz="2000">
              <a:solidFill>
                <a:srgbClr val="002060"/>
              </a:solidFill>
            </a:endParaRPr>
          </a:p>
        </p:txBody>
      </p:sp>
      <p:sp>
        <p:nvSpPr>
          <p:cNvPr id="6" name="Down Arrow 5"/>
          <p:cNvSpPr/>
          <p:nvPr/>
        </p:nvSpPr>
        <p:spPr>
          <a:xfrm>
            <a:off x="2097146" y="3219721"/>
            <a:ext cx="288701" cy="334197"/>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434103"/>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ppt_y</p:attrName>
                                        </p:attrNameLst>
                                      </p:cBhvr>
                                      <p:tavLst>
                                        <p:tav tm="0">
                                          <p:val>
                                            <p:strVal val="#ppt_y-#ppt_h*1.125000"/>
                                          </p:val>
                                        </p:tav>
                                        <p:tav tm="100000">
                                          <p:val>
                                            <p:strVal val="#ppt_y"/>
                                          </p:val>
                                        </p:tav>
                                      </p:tavLst>
                                    </p:anim>
                                    <p:animEffect transition="in" filter="wipe(down)">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9"/>
        <p:cNvGrpSpPr/>
        <p:nvPr/>
      </p:nvGrpSpPr>
      <p:grpSpPr>
        <a:xfrm>
          <a:off x="0" y="0"/>
          <a:ext cx="0" cy="0"/>
          <a:chOff x="0" y="0"/>
          <a:chExt cx="0" cy="0"/>
        </a:xfrm>
      </p:grpSpPr>
      <p:sp>
        <p:nvSpPr>
          <p:cNvPr id="8" name="Rectangle 7"/>
          <p:cNvSpPr/>
          <p:nvPr/>
        </p:nvSpPr>
        <p:spPr>
          <a:xfrm>
            <a:off x="2838130" y="640640"/>
            <a:ext cx="6064132" cy="1938992"/>
          </a:xfrm>
          <a:prstGeom prst="rect">
            <a:avLst/>
          </a:prstGeom>
        </p:spPr>
        <p:txBody>
          <a:bodyPr wrap="square">
            <a:spAutoFit/>
          </a:bodyPr>
          <a:lstStyle/>
          <a:p>
            <a:pPr algn="just">
              <a:lnSpc>
                <a:spcPct val="150000"/>
              </a:lnSpc>
            </a:pPr>
            <a:r>
              <a:rPr lang="vi-VN" sz="2000"/>
              <a:t>T</a:t>
            </a:r>
            <a:r>
              <a:rPr lang="en-US" sz="2000" smtClean="0"/>
              <a:t>hay </a:t>
            </a:r>
            <a:r>
              <a:rPr lang="en-US" sz="2000"/>
              <a:t>thế cho phương pháp thêu </a:t>
            </a:r>
            <a:r>
              <a:rPr lang="en-US" sz="2000" smtClean="0"/>
              <a:t>thủ</a:t>
            </a:r>
            <a:r>
              <a:rPr lang="vi-VN" sz="2000" smtClean="0"/>
              <a:t>, </a:t>
            </a:r>
            <a:r>
              <a:rPr lang="en-US" sz="2000" smtClean="0"/>
              <a:t>giúp </a:t>
            </a:r>
            <a:r>
              <a:rPr lang="en-US" sz="2000"/>
              <a:t>các cơ sở sản xuất </a:t>
            </a:r>
            <a:r>
              <a:rPr lang="vi-VN" sz="2000" smtClean="0"/>
              <a:t>tăng </a:t>
            </a:r>
            <a:r>
              <a:rPr lang="en-US" sz="2000" smtClean="0"/>
              <a:t>năng </a:t>
            </a:r>
            <a:r>
              <a:rPr lang="en-US" sz="2000"/>
              <a:t>suất lao động, giảm thời gian vận hành, giảm giá thành sản phẩm và nâng cao độ chính xác của đường thêu.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26104" flipV="1">
            <a:off x="2776955" y="157957"/>
            <a:ext cx="706106" cy="597837"/>
          </a:xfrm>
          <a:prstGeom prst="rect">
            <a:avLst/>
          </a:prstGeom>
        </p:spPr>
      </p:pic>
      <p:sp>
        <p:nvSpPr>
          <p:cNvPr id="12" name="Rectangle 11"/>
          <p:cNvSpPr/>
          <p:nvPr/>
        </p:nvSpPr>
        <p:spPr>
          <a:xfrm>
            <a:off x="937333" y="3254050"/>
            <a:ext cx="5262664" cy="958660"/>
          </a:xfrm>
          <a:prstGeom prst="rect">
            <a:avLst/>
          </a:prstGeom>
        </p:spPr>
        <p:txBody>
          <a:bodyPr wrap="square">
            <a:spAutoFit/>
          </a:bodyPr>
          <a:lstStyle/>
          <a:p>
            <a:pPr algn="r">
              <a:lnSpc>
                <a:spcPct val="150000"/>
              </a:lnSpc>
            </a:pPr>
            <a:r>
              <a:rPr lang="vi-VN" sz="2000"/>
              <a:t>G</a:t>
            </a:r>
            <a:r>
              <a:rPr lang="en-US" sz="2000" smtClean="0"/>
              <a:t>iúp </a:t>
            </a:r>
            <a:r>
              <a:rPr lang="en-US" sz="2000"/>
              <a:t>ngành khai khoáng nâng cao năng suất và đảm bảo an toàn lao động. </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73896" flipH="1" flipV="1">
            <a:off x="5581542" y="2732649"/>
            <a:ext cx="734555" cy="621923"/>
          </a:xfrm>
          <a:prstGeom prst="rect">
            <a:avLst/>
          </a:prstGeom>
        </p:spPr>
      </p:pic>
      <p:pic>
        <p:nvPicPr>
          <p:cNvPr id="2" name="Picture 1"/>
          <p:cNvPicPr>
            <a:picLocks noChangeAspect="1"/>
          </p:cNvPicPr>
          <p:nvPr/>
        </p:nvPicPr>
        <p:blipFill>
          <a:blip r:embed="rId4"/>
          <a:stretch>
            <a:fillRect/>
          </a:stretch>
        </p:blipFill>
        <p:spPr>
          <a:xfrm>
            <a:off x="183106" y="173217"/>
            <a:ext cx="2572735" cy="2395936"/>
          </a:xfrm>
          <a:prstGeom prst="rect">
            <a:avLst/>
          </a:prstGeom>
        </p:spPr>
      </p:pic>
      <p:pic>
        <p:nvPicPr>
          <p:cNvPr id="3" name="Picture 2"/>
          <p:cNvPicPr>
            <a:picLocks noChangeAspect="1"/>
          </p:cNvPicPr>
          <p:nvPr/>
        </p:nvPicPr>
        <p:blipFill>
          <a:blip r:embed="rId5"/>
          <a:stretch>
            <a:fillRect/>
          </a:stretch>
        </p:blipFill>
        <p:spPr>
          <a:xfrm>
            <a:off x="6446293" y="2569153"/>
            <a:ext cx="2572735" cy="23959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9661" y="1012255"/>
            <a:ext cx="5856050" cy="1477328"/>
          </a:xfrm>
          <a:prstGeom prst="rect">
            <a:avLst/>
          </a:prstGeom>
        </p:spPr>
        <p:txBody>
          <a:bodyPr wrap="square">
            <a:spAutoFit/>
          </a:bodyPr>
          <a:lstStyle/>
          <a:p>
            <a:pPr algn="just">
              <a:lnSpc>
                <a:spcPct val="150000"/>
              </a:lnSpc>
            </a:pPr>
            <a:r>
              <a:rPr lang="vi-VN" sz="2000"/>
              <a:t>T</a:t>
            </a:r>
            <a:r>
              <a:rPr lang="en-US" sz="2000" smtClean="0"/>
              <a:t>hay </a:t>
            </a:r>
            <a:r>
              <a:rPr lang="en-US" sz="2000"/>
              <a:t>thế cho phương pháp thu hoạch thủ </a:t>
            </a:r>
            <a:r>
              <a:rPr lang="en-US" sz="2000" smtClean="0"/>
              <a:t>công</a:t>
            </a:r>
            <a:r>
              <a:rPr lang="vi-VN" sz="2000" smtClean="0"/>
              <a:t>,</a:t>
            </a:r>
            <a:r>
              <a:rPr lang="en-US" sz="2000" smtClean="0"/>
              <a:t> </a:t>
            </a:r>
            <a:r>
              <a:rPr lang="en-US" sz="2000"/>
              <a:t>giúp tăng hiệu quả gặt hái nông sản, giảm sức lao </a:t>
            </a:r>
            <a:r>
              <a:rPr lang="en-US" sz="2000" smtClean="0"/>
              <a:t>động</a:t>
            </a:r>
            <a:r>
              <a:rPr lang="vi-VN" sz="2000" smtClean="0"/>
              <a:t>, </a:t>
            </a:r>
            <a:r>
              <a:rPr lang="en-US" sz="2000" smtClean="0"/>
              <a:t>rút </a:t>
            </a:r>
            <a:r>
              <a:rPr lang="en-US" sz="2000"/>
              <a:t>ngắn thời gian thu hoạch.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26104" flipV="1">
            <a:off x="2752887" y="297454"/>
            <a:ext cx="914479" cy="774259"/>
          </a:xfrm>
          <a:prstGeom prst="rect">
            <a:avLst/>
          </a:prstGeom>
        </p:spPr>
      </p:pic>
      <p:pic>
        <p:nvPicPr>
          <p:cNvPr id="6" name="Picture 5"/>
          <p:cNvPicPr>
            <a:picLocks noChangeAspect="1"/>
          </p:cNvPicPr>
          <p:nvPr/>
        </p:nvPicPr>
        <p:blipFill>
          <a:blip r:embed="rId3"/>
          <a:stretch>
            <a:fillRect/>
          </a:stretch>
        </p:blipFill>
        <p:spPr>
          <a:xfrm>
            <a:off x="6269992" y="2614356"/>
            <a:ext cx="2572735" cy="2286198"/>
          </a:xfrm>
          <a:prstGeom prst="rect">
            <a:avLst/>
          </a:prstGeom>
        </p:spPr>
      </p:pic>
      <p:pic>
        <p:nvPicPr>
          <p:cNvPr id="7" name="Picture 6"/>
          <p:cNvPicPr>
            <a:picLocks noChangeAspect="1"/>
          </p:cNvPicPr>
          <p:nvPr/>
        </p:nvPicPr>
        <p:blipFill>
          <a:blip r:embed="rId4"/>
          <a:stretch>
            <a:fillRect/>
          </a:stretch>
        </p:blipFill>
        <p:spPr>
          <a:xfrm>
            <a:off x="163306" y="209481"/>
            <a:ext cx="2627604" cy="2280102"/>
          </a:xfrm>
          <a:prstGeom prst="rect">
            <a:avLst/>
          </a:prstGeom>
        </p:spPr>
      </p:pic>
      <p:sp>
        <p:nvSpPr>
          <p:cNvPr id="8" name="Rectangle 7"/>
          <p:cNvSpPr/>
          <p:nvPr/>
        </p:nvSpPr>
        <p:spPr>
          <a:xfrm>
            <a:off x="433145" y="3081284"/>
            <a:ext cx="5553962" cy="1881990"/>
          </a:xfrm>
          <a:prstGeom prst="rect">
            <a:avLst/>
          </a:prstGeom>
        </p:spPr>
        <p:txBody>
          <a:bodyPr wrap="square">
            <a:spAutoFit/>
          </a:bodyPr>
          <a:lstStyle/>
          <a:p>
            <a:pPr algn="just">
              <a:lnSpc>
                <a:spcPct val="150000"/>
              </a:lnSpc>
            </a:pPr>
            <a:r>
              <a:rPr lang="vi-VN" sz="2000"/>
              <a:t>T</a:t>
            </a:r>
            <a:r>
              <a:rPr lang="en-US" sz="2000" smtClean="0"/>
              <a:t>hay </a:t>
            </a:r>
            <a:r>
              <a:rPr lang="en-US" sz="2000"/>
              <a:t>thế cho phương pháp thi công thủ </a:t>
            </a:r>
            <a:r>
              <a:rPr lang="en-US" sz="2000" smtClean="0"/>
              <a:t>công</a:t>
            </a:r>
            <a:r>
              <a:rPr lang="vi-VN" sz="2000" smtClean="0"/>
              <a:t>,</a:t>
            </a:r>
            <a:r>
              <a:rPr lang="en-US" sz="2000" smtClean="0"/>
              <a:t> </a:t>
            </a:r>
            <a:r>
              <a:rPr lang="en-US" sz="2000"/>
              <a:t>giúp công nhân ngành cầu đường giảm bớt sức lao </a:t>
            </a:r>
            <a:r>
              <a:rPr lang="en-US" sz="2000" smtClean="0"/>
              <a:t>động</a:t>
            </a:r>
            <a:r>
              <a:rPr lang="vi-VN" sz="2000" smtClean="0"/>
              <a:t>, </a:t>
            </a:r>
            <a:r>
              <a:rPr lang="en-US" sz="2000" smtClean="0"/>
              <a:t>nâng </a:t>
            </a:r>
            <a:r>
              <a:rPr lang="en-US" sz="2000"/>
              <a:t>cao hiệu quả công </a:t>
            </a:r>
            <a:r>
              <a:rPr lang="en-US" sz="2000" smtClean="0"/>
              <a:t>việc</a:t>
            </a:r>
            <a:r>
              <a:rPr lang="vi-VN" sz="2000" smtClean="0"/>
              <a:t> và </a:t>
            </a:r>
            <a:r>
              <a:rPr lang="en-US" sz="2000" smtClean="0"/>
              <a:t>chất </a:t>
            </a:r>
            <a:r>
              <a:rPr lang="en-US" sz="2000"/>
              <a:t>lượng thi công</a:t>
            </a:r>
            <a:r>
              <a:rPr lang="en-US" sz="2000" i="1"/>
              <a:t>.</a:t>
            </a:r>
            <a:endParaRPr lang="en-US" sz="200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73896" flipH="1" flipV="1">
            <a:off x="5340447" y="2504969"/>
            <a:ext cx="914479" cy="774259"/>
          </a:xfrm>
          <a:prstGeom prst="rect">
            <a:avLst/>
          </a:prstGeom>
        </p:spPr>
      </p:pic>
    </p:spTree>
    <p:extLst>
      <p:ext uri="{BB962C8B-B14F-4D97-AF65-F5344CB8AC3E}">
        <p14:creationId xmlns:p14="http://schemas.microsoft.com/office/powerpoint/2010/main" val="180721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88283" y="344084"/>
            <a:ext cx="1803708" cy="1130294"/>
            <a:chOff x="597848" y="261258"/>
            <a:chExt cx="1803708" cy="1130294"/>
          </a:xfrm>
        </p:grpSpPr>
        <p:pic>
          <p:nvPicPr>
            <p:cNvPr id="5" name="Picture 4"/>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597848" y="261258"/>
              <a:ext cx="1803708" cy="1130294"/>
            </a:xfrm>
            <a:prstGeom prst="rect">
              <a:avLst/>
            </a:prstGeom>
          </p:spPr>
        </p:pic>
        <p:sp>
          <p:nvSpPr>
            <p:cNvPr id="6" name="TextBox 5"/>
            <p:cNvSpPr txBox="1"/>
            <p:nvPr/>
          </p:nvSpPr>
          <p:spPr>
            <a:xfrm>
              <a:off x="793820" y="522514"/>
              <a:ext cx="1406769" cy="461665"/>
            </a:xfrm>
            <a:prstGeom prst="rect">
              <a:avLst/>
            </a:prstGeom>
            <a:noFill/>
          </p:spPr>
          <p:txBody>
            <a:bodyPr wrap="square" rtlCol="0">
              <a:spAutoFit/>
            </a:bodyPr>
            <a:lstStyle/>
            <a:p>
              <a:pPr algn="ctr"/>
              <a:r>
                <a:rPr lang="vi-VN" sz="2400" b="1" dirty="0" smtClean="0">
                  <a:solidFill>
                    <a:srgbClr val="C00000"/>
                  </a:solidFill>
                </a:rPr>
                <a:t>Ghi nhớ</a:t>
              </a:r>
              <a:endParaRPr lang="en-US" sz="2400" b="1" dirty="0">
                <a:solidFill>
                  <a:srgbClr val="C00000"/>
                </a:solidFill>
              </a:endParaRPr>
            </a:p>
          </p:txBody>
        </p:sp>
      </p:grpSp>
      <p:sp>
        <p:nvSpPr>
          <p:cNvPr id="8" name="Rectangle 7"/>
          <p:cNvSpPr/>
          <p:nvPr/>
        </p:nvSpPr>
        <p:spPr>
          <a:xfrm>
            <a:off x="597848" y="1542276"/>
            <a:ext cx="5561792" cy="2793842"/>
          </a:xfrm>
          <a:prstGeom prst="rect">
            <a:avLst/>
          </a:prstGeom>
        </p:spPr>
        <p:txBody>
          <a:bodyPr wrap="square">
            <a:spAutoFit/>
          </a:bodyPr>
          <a:lstStyle/>
          <a:p>
            <a:pPr algn="just">
              <a:lnSpc>
                <a:spcPct val="150000"/>
              </a:lnSpc>
            </a:pPr>
            <a:r>
              <a:rPr lang="vi-VN" sz="2400" dirty="0"/>
              <a:t>Sự phát triển của cơ khí chế tạo vừa nâng cao chất lượng đời sống vừa thúc đẩy sản xuất giúp cho các ngành nghề giảm được sức lao động, tăng năng suất và tiết kiệm tài nguyên.</a:t>
            </a:r>
            <a:endParaRPr lang="en-US" sz="2400" dirty="0"/>
          </a:p>
        </p:txBody>
      </p:sp>
    </p:spTree>
    <p:extLst>
      <p:ext uri="{BB962C8B-B14F-4D97-AF65-F5344CB8AC3E}">
        <p14:creationId xmlns:p14="http://schemas.microsoft.com/office/powerpoint/2010/main" val="1409272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18" y="207489"/>
            <a:ext cx="7704000" cy="564300"/>
          </a:xfrm>
        </p:spPr>
        <p:txBody>
          <a:bodyPr/>
          <a:lstStyle/>
          <a:p>
            <a:pPr algn="ctr"/>
            <a:r>
              <a:rPr lang="vi-VN" sz="2200" b="1" dirty="0" smtClean="0">
                <a:latin typeface="Arial" panose="020B0604020202020204" pitchFamily="34" charset="0"/>
                <a:cs typeface="Arial" panose="020B0604020202020204" pitchFamily="34" charset="0"/>
              </a:rPr>
              <a:t>Một số máy móc trong ngành nông nghiệp</a:t>
            </a:r>
            <a:endParaRPr lang="en-US" sz="2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4713" r="4267"/>
          <a:stretch/>
        </p:blipFill>
        <p:spPr>
          <a:xfrm>
            <a:off x="83128" y="976333"/>
            <a:ext cx="4239492" cy="3164098"/>
          </a:xfrm>
          <a:prstGeom prst="rect">
            <a:avLst/>
          </a:prstGeom>
          <a:ln w="19050">
            <a:solidFill>
              <a:schemeClr val="accent5"/>
            </a:solidFill>
          </a:ln>
        </p:spPr>
      </p:pic>
      <p:pic>
        <p:nvPicPr>
          <p:cNvPr id="7" name="Picture 6"/>
          <p:cNvPicPr>
            <a:picLocks noChangeAspect="1"/>
          </p:cNvPicPr>
          <p:nvPr/>
        </p:nvPicPr>
        <p:blipFill>
          <a:blip r:embed="rId3"/>
          <a:stretch>
            <a:fillRect/>
          </a:stretch>
        </p:blipFill>
        <p:spPr>
          <a:xfrm>
            <a:off x="4401322" y="976333"/>
            <a:ext cx="4669941" cy="3164098"/>
          </a:xfrm>
          <a:prstGeom prst="rect">
            <a:avLst/>
          </a:prstGeom>
          <a:ln w="19050">
            <a:solidFill>
              <a:schemeClr val="accent5"/>
            </a:solidFill>
          </a:ln>
        </p:spPr>
      </p:pic>
      <p:sp>
        <p:nvSpPr>
          <p:cNvPr id="8" name="Rounded Rectangle 7"/>
          <p:cNvSpPr/>
          <p:nvPr/>
        </p:nvSpPr>
        <p:spPr>
          <a:xfrm>
            <a:off x="1002724" y="4344975"/>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bừa</a:t>
            </a:r>
            <a:endParaRPr lang="en-US" sz="2000" dirty="0">
              <a:solidFill>
                <a:schemeClr val="bg1">
                  <a:lumMod val="10000"/>
                </a:schemeClr>
              </a:solidFill>
            </a:endParaRPr>
          </a:p>
        </p:txBody>
      </p:sp>
      <p:sp>
        <p:nvSpPr>
          <p:cNvPr id="9" name="Rounded Rectangle 8"/>
          <p:cNvSpPr/>
          <p:nvPr/>
        </p:nvSpPr>
        <p:spPr>
          <a:xfrm>
            <a:off x="5536142" y="4344975"/>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cấy</a:t>
            </a:r>
            <a:endParaRPr lang="en-US" sz="2000" dirty="0">
              <a:solidFill>
                <a:schemeClr val="bg1">
                  <a:lumMod val="10000"/>
                </a:schemeClr>
              </a:solidFill>
            </a:endParaRPr>
          </a:p>
        </p:txBody>
      </p:sp>
      <p:pic>
        <p:nvPicPr>
          <p:cNvPr id="10" name="Picture 9"/>
          <p:cNvPicPr>
            <a:picLocks noChangeAspect="1"/>
          </p:cNvPicPr>
          <p:nvPr/>
        </p:nvPicPr>
        <p:blipFill>
          <a:blip r:embed="rId4"/>
          <a:stretch>
            <a:fillRect/>
          </a:stretch>
        </p:blipFill>
        <p:spPr>
          <a:xfrm>
            <a:off x="-26559" y="0"/>
            <a:ext cx="1029283" cy="1148374"/>
          </a:xfrm>
          <a:prstGeom prst="rect">
            <a:avLst/>
          </a:prstGeom>
        </p:spPr>
      </p:pic>
    </p:spTree>
    <p:extLst>
      <p:ext uri="{BB962C8B-B14F-4D97-AF65-F5344CB8AC3E}">
        <p14:creationId xmlns:p14="http://schemas.microsoft.com/office/powerpoint/2010/main" val="359924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30"/>
        <p:cNvGrpSpPr/>
        <p:nvPr/>
      </p:nvGrpSpPr>
      <p:grpSpPr>
        <a:xfrm>
          <a:off x="0" y="0"/>
          <a:ext cx="0" cy="0"/>
          <a:chOff x="0" y="0"/>
          <a:chExt cx="0" cy="0"/>
        </a:xfrm>
      </p:grpSpPr>
      <p:sp>
        <p:nvSpPr>
          <p:cNvPr id="6231" name="Google Shape;6231;p39"/>
          <p:cNvSpPr txBox="1">
            <a:spLocks noGrp="1"/>
          </p:cNvSpPr>
          <p:nvPr>
            <p:ph type="title"/>
          </p:nvPr>
        </p:nvSpPr>
        <p:spPr>
          <a:xfrm>
            <a:off x="2784297" y="242050"/>
            <a:ext cx="3743303"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000" b="1" dirty="0" smtClean="0">
                <a:solidFill>
                  <a:srgbClr val="C00000"/>
                </a:solidFill>
                <a:latin typeface="Arial" panose="020B0604020202020204" pitchFamily="34" charset="0"/>
                <a:cs typeface="Arial" panose="020B0604020202020204" pitchFamily="34" charset="0"/>
              </a:rPr>
              <a:t>KHỞI ĐỘNG</a:t>
            </a:r>
            <a:endParaRPr b="1" dirty="0">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575619" y="822453"/>
            <a:ext cx="7713854" cy="958660"/>
            <a:chOff x="575619" y="822453"/>
            <a:chExt cx="7713854" cy="958660"/>
          </a:xfrm>
        </p:grpSpPr>
        <p:sp>
          <p:nvSpPr>
            <p:cNvPr id="2" name="Rectangle 1"/>
            <p:cNvSpPr/>
            <p:nvPr/>
          </p:nvSpPr>
          <p:spPr>
            <a:xfrm>
              <a:off x="1340605" y="822453"/>
              <a:ext cx="6948868" cy="958660"/>
            </a:xfrm>
            <a:prstGeom prst="rect">
              <a:avLst/>
            </a:prstGeom>
          </p:spPr>
          <p:txBody>
            <a:bodyPr wrap="square">
              <a:spAutoFit/>
            </a:bodyPr>
            <a:lstStyle/>
            <a:p>
              <a:pPr algn="just">
                <a:lnSpc>
                  <a:spcPct val="150000"/>
                </a:lnSpc>
              </a:pPr>
              <a:r>
                <a:rPr lang="nl-NL" sz="2000" i="1" dirty="0">
                  <a:solidFill>
                    <a:srgbClr val="002060"/>
                  </a:solidFill>
                </a:rPr>
                <a:t>Hãy kể tến một số công việc trong sản xuất và đời sống mà sức người đã được thay thế bởi thiết bị, máy móc</a:t>
              </a:r>
              <a:r>
                <a:rPr lang="nl-NL" sz="2000" i="1" dirty="0" smtClean="0">
                  <a:solidFill>
                    <a:srgbClr val="002060"/>
                  </a:solidFill>
                </a:rPr>
                <a:t>?</a:t>
              </a:r>
              <a:endParaRPr lang="en-US" sz="2000" i="1"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19" y="822453"/>
              <a:ext cx="687165" cy="629610"/>
            </a:xfrm>
            <a:prstGeom prst="rect">
              <a:avLst/>
            </a:prstGeom>
          </p:spPr>
        </p:pic>
      </p:grpSp>
      <p:pic>
        <p:nvPicPr>
          <p:cNvPr id="9" name="Picture 8"/>
          <p:cNvPicPr>
            <a:picLocks noChangeAspect="1"/>
          </p:cNvPicPr>
          <p:nvPr/>
        </p:nvPicPr>
        <p:blipFill>
          <a:blip r:embed="rId4"/>
          <a:stretch>
            <a:fillRect/>
          </a:stretch>
        </p:blipFill>
        <p:spPr>
          <a:xfrm>
            <a:off x="6654442" y="242050"/>
            <a:ext cx="2633700" cy="46333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17146"/>
          <a:stretch/>
        </p:blipFill>
        <p:spPr>
          <a:xfrm>
            <a:off x="447353" y="2486357"/>
            <a:ext cx="3618810" cy="2589049"/>
          </a:xfrm>
          <a:prstGeom prst="roundRect">
            <a:avLst/>
          </a:prstGeom>
          <a:ln w="19050">
            <a:solidFill>
              <a:srgbClr val="EE8A04"/>
            </a:solidFill>
          </a:ln>
          <a:effectLst>
            <a:outerShdw blurRad="50800" dist="38100" dir="8100000" algn="tr"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5116" y="2486357"/>
            <a:ext cx="3938652" cy="2614280"/>
          </a:xfrm>
          <a:prstGeom prst="roundRect">
            <a:avLst/>
          </a:prstGeom>
          <a:ln w="19050">
            <a:solidFill>
              <a:srgbClr val="EE8A04"/>
            </a:solidFill>
          </a:ln>
          <a:effectLst>
            <a:outerShdw blurRad="50800" dist="38100" algn="l" rotWithShape="0">
              <a:prstClr val="black">
                <a:alpha val="40000"/>
              </a:prstClr>
            </a:outerShdw>
          </a:effectLst>
        </p:spPr>
      </p:pic>
      <p:sp>
        <p:nvSpPr>
          <p:cNvPr id="14" name="Right Arrow 13"/>
          <p:cNvSpPr/>
          <p:nvPr/>
        </p:nvSpPr>
        <p:spPr>
          <a:xfrm>
            <a:off x="4171359" y="3632990"/>
            <a:ext cx="408561" cy="3210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7353" y="1889155"/>
            <a:ext cx="1920719" cy="400110"/>
          </a:xfrm>
          <a:prstGeom prst="rect">
            <a:avLst/>
          </a:prstGeom>
        </p:spPr>
        <p:txBody>
          <a:bodyPr wrap="none">
            <a:spAutoFit/>
          </a:bodyPr>
          <a:lstStyle/>
          <a:p>
            <a:r>
              <a:rPr lang="en-US" sz="2000" b="1" u="sng" dirty="0" smtClean="0"/>
              <a:t>V</a:t>
            </a:r>
            <a:r>
              <a:rPr lang="vi-VN" sz="2000" b="1" u="sng" dirty="0" smtClean="0"/>
              <a:t>í dụ</a:t>
            </a:r>
            <a:r>
              <a:rPr lang="en-US" sz="2000" b="1" dirty="0" smtClean="0"/>
              <a:t>: </a:t>
            </a:r>
            <a:r>
              <a:rPr lang="en-US" sz="2000" dirty="0" err="1"/>
              <a:t>Máy</a:t>
            </a:r>
            <a:r>
              <a:rPr lang="en-US" sz="2000" dirty="0"/>
              <a:t> </a:t>
            </a:r>
            <a:r>
              <a:rPr lang="en-US" sz="2000" dirty="0" err="1"/>
              <a:t>cấy</a:t>
            </a:r>
            <a:endParaRPr lang="en-US" sz="2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par>
                          <p:cTn id="19" fill="hold">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18" y="207489"/>
            <a:ext cx="7704000" cy="564300"/>
          </a:xfrm>
        </p:spPr>
        <p:txBody>
          <a:bodyPr/>
          <a:lstStyle/>
          <a:p>
            <a:pPr algn="ctr"/>
            <a:r>
              <a:rPr lang="vi-VN" sz="2200" b="1" dirty="0" smtClean="0">
                <a:latin typeface="Arial" panose="020B0604020202020204" pitchFamily="34" charset="0"/>
                <a:cs typeface="Arial" panose="020B0604020202020204" pitchFamily="34" charset="0"/>
              </a:rPr>
              <a:t>Một số máy móc trong ngành giao thông vận tải</a:t>
            </a:r>
            <a:endParaRPr lang="en-US" sz="2200" b="1" dirty="0">
              <a:latin typeface="Arial" panose="020B0604020202020204" pitchFamily="34" charset="0"/>
              <a:cs typeface="Arial" panose="020B0604020202020204" pitchFamily="34" charset="0"/>
            </a:endParaRPr>
          </a:p>
        </p:txBody>
      </p:sp>
      <p:grpSp>
        <p:nvGrpSpPr>
          <p:cNvPr id="14" name="Group 13"/>
          <p:cNvGrpSpPr/>
          <p:nvPr/>
        </p:nvGrpSpPr>
        <p:grpSpPr>
          <a:xfrm>
            <a:off x="205347" y="882460"/>
            <a:ext cx="2735710" cy="4106340"/>
            <a:chOff x="205347" y="882460"/>
            <a:chExt cx="2735710" cy="4106340"/>
          </a:xfrm>
        </p:grpSpPr>
        <p:pic>
          <p:nvPicPr>
            <p:cNvPr id="2" name="Picture 1"/>
            <p:cNvPicPr>
              <a:picLocks noChangeAspect="1"/>
            </p:cNvPicPr>
            <p:nvPr/>
          </p:nvPicPr>
          <p:blipFill>
            <a:blip r:embed="rId2"/>
            <a:stretch>
              <a:fillRect/>
            </a:stretch>
          </p:blipFill>
          <p:spPr>
            <a:xfrm>
              <a:off x="205347" y="882460"/>
              <a:ext cx="2735710" cy="4106340"/>
            </a:xfrm>
            <a:prstGeom prst="rect">
              <a:avLst/>
            </a:prstGeom>
            <a:ln w="28575">
              <a:solidFill>
                <a:schemeClr val="accent5"/>
              </a:solidFill>
            </a:ln>
          </p:spPr>
        </p:pic>
        <p:sp>
          <p:nvSpPr>
            <p:cNvPr id="5" name="TextBox 4"/>
            <p:cNvSpPr txBox="1"/>
            <p:nvPr/>
          </p:nvSpPr>
          <p:spPr>
            <a:xfrm>
              <a:off x="1742739" y="979278"/>
              <a:ext cx="1198318" cy="400110"/>
            </a:xfrm>
            <a:prstGeom prst="rect">
              <a:avLst/>
            </a:prstGeom>
            <a:noFill/>
          </p:spPr>
          <p:txBody>
            <a:bodyPr wrap="square" rtlCol="0">
              <a:spAutoFit/>
            </a:bodyPr>
            <a:lstStyle/>
            <a:p>
              <a:pPr algn="r"/>
              <a:r>
                <a:rPr lang="vi-VN" sz="2000" dirty="0" smtClean="0">
                  <a:solidFill>
                    <a:srgbClr val="002060"/>
                  </a:solidFill>
                </a:rPr>
                <a:t>Máy xúc</a:t>
              </a:r>
              <a:endParaRPr lang="en-US" sz="2000" dirty="0">
                <a:solidFill>
                  <a:srgbClr val="002060"/>
                </a:solidFill>
              </a:endParaRPr>
            </a:p>
          </p:txBody>
        </p:sp>
      </p:grpSp>
      <p:grpSp>
        <p:nvGrpSpPr>
          <p:cNvPr id="15" name="Group 14"/>
          <p:cNvGrpSpPr/>
          <p:nvPr/>
        </p:nvGrpSpPr>
        <p:grpSpPr>
          <a:xfrm>
            <a:off x="3086627" y="882460"/>
            <a:ext cx="5876506" cy="4106340"/>
            <a:chOff x="3086627" y="882460"/>
            <a:chExt cx="5876506" cy="4106340"/>
          </a:xfrm>
        </p:grpSpPr>
        <p:pic>
          <p:nvPicPr>
            <p:cNvPr id="4" name="Picture 3"/>
            <p:cNvPicPr>
              <a:picLocks noChangeAspect="1"/>
            </p:cNvPicPr>
            <p:nvPr/>
          </p:nvPicPr>
          <p:blipFill>
            <a:blip r:embed="rId3"/>
            <a:stretch>
              <a:fillRect/>
            </a:stretch>
          </p:blipFill>
          <p:spPr>
            <a:xfrm>
              <a:off x="3086627" y="882460"/>
              <a:ext cx="5876506" cy="4106340"/>
            </a:xfrm>
            <a:prstGeom prst="rect">
              <a:avLst/>
            </a:prstGeom>
            <a:ln w="28575">
              <a:solidFill>
                <a:schemeClr val="accent5"/>
              </a:solidFill>
            </a:ln>
          </p:spPr>
        </p:pic>
        <p:sp>
          <p:nvSpPr>
            <p:cNvPr id="13" name="TextBox 12"/>
            <p:cNvSpPr txBox="1"/>
            <p:nvPr/>
          </p:nvSpPr>
          <p:spPr>
            <a:xfrm>
              <a:off x="3238376" y="4477306"/>
              <a:ext cx="2625684" cy="400110"/>
            </a:xfrm>
            <a:prstGeom prst="rect">
              <a:avLst/>
            </a:prstGeom>
            <a:noFill/>
          </p:spPr>
          <p:txBody>
            <a:bodyPr wrap="square" rtlCol="0">
              <a:spAutoFit/>
            </a:bodyPr>
            <a:lstStyle/>
            <a:p>
              <a:r>
                <a:rPr lang="vi-VN" sz="2000" dirty="0" smtClean="0">
                  <a:solidFill>
                    <a:schemeClr val="accent5"/>
                  </a:solidFill>
                </a:rPr>
                <a:t>Máy rải nhựa đường</a:t>
              </a:r>
              <a:endParaRPr lang="en-US" sz="2000" dirty="0">
                <a:solidFill>
                  <a:schemeClr val="accent5"/>
                </a:solidFill>
              </a:endParaRPr>
            </a:p>
          </p:txBody>
        </p:sp>
      </p:grpSp>
      <p:pic>
        <p:nvPicPr>
          <p:cNvPr id="10" name="Picture 9"/>
          <p:cNvPicPr>
            <a:picLocks noChangeAspect="1"/>
          </p:cNvPicPr>
          <p:nvPr/>
        </p:nvPicPr>
        <p:blipFill>
          <a:blip r:embed="rId4"/>
          <a:stretch>
            <a:fillRect/>
          </a:stretch>
        </p:blipFill>
        <p:spPr>
          <a:xfrm>
            <a:off x="-26559" y="0"/>
            <a:ext cx="1029283" cy="1148374"/>
          </a:xfrm>
          <a:prstGeom prst="rect">
            <a:avLst/>
          </a:prstGeom>
        </p:spPr>
      </p:pic>
    </p:spTree>
    <p:extLst>
      <p:ext uri="{BB962C8B-B14F-4D97-AF65-F5344CB8AC3E}">
        <p14:creationId xmlns:p14="http://schemas.microsoft.com/office/powerpoint/2010/main" val="2668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Horizontal)">
                                      <p:cBhvr>
                                        <p:cTn id="14" dur="500"/>
                                        <p:tgtEl>
                                          <p:spTgt spid="1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18" y="207489"/>
            <a:ext cx="7704000" cy="564300"/>
          </a:xfrm>
        </p:spPr>
        <p:txBody>
          <a:bodyPr/>
          <a:lstStyle/>
          <a:p>
            <a:pPr algn="ctr"/>
            <a:r>
              <a:rPr lang="vi-VN" sz="2200" b="1" dirty="0" smtClean="0">
                <a:latin typeface="Arial" panose="020B0604020202020204" pitchFamily="34" charset="0"/>
                <a:cs typeface="Arial" panose="020B0604020202020204" pitchFamily="34" charset="0"/>
              </a:rPr>
              <a:t>Một số máy móc trong ngành y tế</a:t>
            </a:r>
            <a:endParaRPr lang="en-US" sz="22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r="10235"/>
          <a:stretch/>
        </p:blipFill>
        <p:spPr>
          <a:xfrm>
            <a:off x="199867" y="898663"/>
            <a:ext cx="4662589" cy="3456732"/>
          </a:xfrm>
          <a:prstGeom prst="rect">
            <a:avLst/>
          </a:prstGeom>
          <a:ln w="28575">
            <a:solidFill>
              <a:schemeClr val="accent5"/>
            </a:solidFill>
          </a:ln>
        </p:spPr>
      </p:pic>
      <p:pic>
        <p:nvPicPr>
          <p:cNvPr id="10" name="Picture 9"/>
          <p:cNvPicPr>
            <a:picLocks noChangeAspect="1"/>
          </p:cNvPicPr>
          <p:nvPr/>
        </p:nvPicPr>
        <p:blipFill>
          <a:blip r:embed="rId3"/>
          <a:stretch>
            <a:fillRect/>
          </a:stretch>
        </p:blipFill>
        <p:spPr>
          <a:xfrm>
            <a:off x="-26559" y="0"/>
            <a:ext cx="1029283" cy="1148374"/>
          </a:xfrm>
          <a:prstGeom prst="rect">
            <a:avLst/>
          </a:prstGeom>
        </p:spPr>
      </p:pic>
      <p:pic>
        <p:nvPicPr>
          <p:cNvPr id="8" name="Picture 7"/>
          <p:cNvPicPr>
            <a:picLocks noChangeAspect="1"/>
          </p:cNvPicPr>
          <p:nvPr/>
        </p:nvPicPr>
        <p:blipFill rotWithShape="1">
          <a:blip r:embed="rId4"/>
          <a:srcRect l="19550" r="5806"/>
          <a:stretch/>
        </p:blipFill>
        <p:spPr>
          <a:xfrm>
            <a:off x="5023820" y="898663"/>
            <a:ext cx="3872753" cy="3456732"/>
          </a:xfrm>
          <a:prstGeom prst="rect">
            <a:avLst/>
          </a:prstGeom>
          <a:ln w="28575">
            <a:solidFill>
              <a:schemeClr val="accent5"/>
            </a:solidFill>
          </a:ln>
        </p:spPr>
      </p:pic>
      <p:sp>
        <p:nvSpPr>
          <p:cNvPr id="16" name="Rounded Rectangle 15"/>
          <p:cNvSpPr/>
          <p:nvPr/>
        </p:nvSpPr>
        <p:spPr>
          <a:xfrm>
            <a:off x="1272887" y="4482269"/>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chụp X-quang</a:t>
            </a:r>
            <a:endParaRPr lang="en-US" sz="2000" dirty="0">
              <a:solidFill>
                <a:schemeClr val="bg1">
                  <a:lumMod val="10000"/>
                </a:schemeClr>
              </a:solidFill>
            </a:endParaRPr>
          </a:p>
        </p:txBody>
      </p:sp>
      <p:sp>
        <p:nvSpPr>
          <p:cNvPr id="17" name="Rounded Rectangle 16"/>
          <p:cNvSpPr/>
          <p:nvPr/>
        </p:nvSpPr>
        <p:spPr>
          <a:xfrm>
            <a:off x="5812000" y="4482269"/>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đo nhịp tim</a:t>
            </a:r>
            <a:endParaRPr lang="en-US" sz="2000" dirty="0">
              <a:solidFill>
                <a:schemeClr val="bg1">
                  <a:lumMod val="10000"/>
                </a:schemeClr>
              </a:solidFill>
            </a:endParaRPr>
          </a:p>
        </p:txBody>
      </p:sp>
    </p:spTree>
    <p:extLst>
      <p:ext uri="{BB962C8B-B14F-4D97-AF65-F5344CB8AC3E}">
        <p14:creationId xmlns:p14="http://schemas.microsoft.com/office/powerpoint/2010/main" val="17743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24"/>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47398" y="-1248028"/>
            <a:ext cx="4322439" cy="5041829"/>
          </a:xfrm>
          <a:prstGeom prst="rect">
            <a:avLst/>
          </a:prstGeom>
        </p:spPr>
      </p:pic>
      <p:sp>
        <p:nvSpPr>
          <p:cNvPr id="308" name="Google Shape;6543;p43"/>
          <p:cNvSpPr txBox="1">
            <a:spLocks noGrp="1"/>
          </p:cNvSpPr>
          <p:nvPr>
            <p:ph type="title" idx="4294967295"/>
          </p:nvPr>
        </p:nvSpPr>
        <p:spPr>
          <a:xfrm>
            <a:off x="980720" y="967223"/>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b="1" dirty="0" smtClean="0">
                <a:solidFill>
                  <a:schemeClr val="tx2">
                    <a:lumMod val="75000"/>
                  </a:schemeClr>
                </a:solidFill>
                <a:latin typeface="Arial" panose="020B0604020202020204" pitchFamily="34" charset="0"/>
                <a:cs typeface="Arial" panose="020B0604020202020204" pitchFamily="34" charset="0"/>
              </a:rPr>
              <a:t>III.</a:t>
            </a:r>
            <a:endParaRPr sz="8000" b="1" dirty="0">
              <a:solidFill>
                <a:schemeClr val="tx2">
                  <a:lumMod val="75000"/>
                </a:schemeClr>
              </a:solidFill>
              <a:latin typeface="Arial" panose="020B0604020202020204" pitchFamily="34" charset="0"/>
              <a:cs typeface="Arial" panose="020B0604020202020204" pitchFamily="34" charset="0"/>
            </a:endParaRPr>
          </a:p>
        </p:txBody>
      </p:sp>
      <p:sp>
        <p:nvSpPr>
          <p:cNvPr id="309" name="Rectangle 308"/>
          <p:cNvSpPr/>
          <p:nvPr/>
        </p:nvSpPr>
        <p:spPr>
          <a:xfrm>
            <a:off x="1100327" y="2418183"/>
            <a:ext cx="5923928" cy="1938992"/>
          </a:xfrm>
          <a:prstGeom prst="rect">
            <a:avLst/>
          </a:prstGeom>
        </p:spPr>
        <p:txBody>
          <a:bodyPr wrap="square">
            <a:spAutoFit/>
          </a:bodyPr>
          <a:lstStyle/>
          <a:p>
            <a:pPr>
              <a:lnSpc>
                <a:spcPct val="150000"/>
              </a:lnSpc>
            </a:pPr>
            <a:r>
              <a:rPr lang="en-US" sz="4000" b="1" dirty="0" smtClean="0">
                <a:solidFill>
                  <a:schemeClr val="accent3">
                    <a:lumMod val="75000"/>
                  </a:schemeClr>
                </a:solidFill>
              </a:rPr>
              <a:t>ĐẶC ĐIỂM CỦA CƠ KHÍ CHẾ TẠO</a:t>
            </a:r>
            <a:endParaRPr lang="vi-VN" sz="4000" b="1" dirty="0">
              <a:solidFill>
                <a:schemeClr val="accent3">
                  <a:lumMod val="75000"/>
                </a:schemeClr>
              </a:solidFill>
            </a:endParaRPr>
          </a:p>
        </p:txBody>
      </p:sp>
    </p:spTree>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17"/>
        <p:cNvGrpSpPr/>
        <p:nvPr/>
      </p:nvGrpSpPr>
      <p:grpSpPr>
        <a:xfrm>
          <a:off x="0" y="0"/>
          <a:ext cx="0" cy="0"/>
          <a:chOff x="0" y="0"/>
          <a:chExt cx="0" cy="0"/>
        </a:xfrm>
      </p:grpSpPr>
      <p:sp>
        <p:nvSpPr>
          <p:cNvPr id="4" name="Rectangle 3"/>
          <p:cNvSpPr/>
          <p:nvPr/>
        </p:nvSpPr>
        <p:spPr>
          <a:xfrm>
            <a:off x="1183483" y="1881146"/>
            <a:ext cx="7109180" cy="2695674"/>
          </a:xfrm>
          <a:prstGeom prst="rect">
            <a:avLst/>
          </a:prstGeom>
        </p:spPr>
        <p:txBody>
          <a:bodyPr wrap="square">
            <a:spAutoFit/>
          </a:bodyPr>
          <a:lstStyle/>
          <a:p>
            <a:pPr marL="457200" indent="-457200" algn="just">
              <a:lnSpc>
                <a:spcPct val="200000"/>
              </a:lnSpc>
              <a:buFont typeface="+mj-lt"/>
              <a:buAutoNum type="arabicPeriod"/>
            </a:pPr>
            <a:r>
              <a:rPr lang="en-US" sz="2200" smtClean="0"/>
              <a:t>Những </a:t>
            </a:r>
            <a:r>
              <a:rPr lang="en-US" sz="2200"/>
              <a:t>đặc điểm nào giúp phân biệt cơ khí chế tạo với các ngành nghề khác?</a:t>
            </a:r>
          </a:p>
          <a:p>
            <a:pPr marL="457200" indent="-457200" algn="just">
              <a:lnSpc>
                <a:spcPct val="200000"/>
              </a:lnSpc>
              <a:buFont typeface="+mj-lt"/>
              <a:buAutoNum type="arabicPeriod"/>
            </a:pPr>
            <a:r>
              <a:rPr lang="en-US" sz="2200" smtClean="0"/>
              <a:t>Bản </a:t>
            </a:r>
            <a:r>
              <a:rPr lang="en-US" sz="2200"/>
              <a:t>vẽ kĩ thuật có vai trò gì trong quá trình chế tạo các sản phẩm cơ khí?</a:t>
            </a:r>
          </a:p>
        </p:txBody>
      </p:sp>
      <p:grpSp>
        <p:nvGrpSpPr>
          <p:cNvPr id="9" name="Group 8"/>
          <p:cNvGrpSpPr/>
          <p:nvPr/>
        </p:nvGrpSpPr>
        <p:grpSpPr>
          <a:xfrm>
            <a:off x="528159" y="1069303"/>
            <a:ext cx="6902547" cy="916947"/>
            <a:chOff x="528159" y="1069303"/>
            <a:chExt cx="6902547" cy="916947"/>
          </a:xfrm>
        </p:grpSpPr>
        <p:sp>
          <p:nvSpPr>
            <p:cNvPr id="3" name="Rectangle 2"/>
            <p:cNvSpPr/>
            <p:nvPr/>
          </p:nvSpPr>
          <p:spPr>
            <a:xfrm>
              <a:off x="1183483" y="1312334"/>
              <a:ext cx="6247223" cy="430887"/>
            </a:xfrm>
            <a:prstGeom prst="rect">
              <a:avLst/>
            </a:prstGeom>
          </p:spPr>
          <p:txBody>
            <a:bodyPr wrap="none">
              <a:spAutoFit/>
            </a:bodyPr>
            <a:lstStyle/>
            <a:p>
              <a:r>
                <a:rPr lang="vi-VN" sz="2200" i="1" dirty="0" smtClean="0">
                  <a:solidFill>
                    <a:srgbClr val="002060"/>
                  </a:solidFill>
                </a:rPr>
                <a:t>Dựa vào thông tin mục III SGK </a:t>
              </a:r>
              <a:r>
                <a:rPr lang="en-US" sz="2200" i="1" err="1" smtClean="0">
                  <a:solidFill>
                    <a:srgbClr val="002060"/>
                  </a:solidFill>
                </a:rPr>
                <a:t>và</a:t>
              </a:r>
              <a:r>
                <a:rPr lang="en-US" sz="2200" i="1" smtClean="0">
                  <a:solidFill>
                    <a:srgbClr val="002060"/>
                  </a:solidFill>
                </a:rPr>
                <a:t> </a:t>
              </a:r>
              <a:r>
                <a:rPr lang="vi-VN" sz="2200" i="1" smtClean="0">
                  <a:solidFill>
                    <a:srgbClr val="002060"/>
                  </a:solidFill>
                </a:rPr>
                <a:t>trả lời câu hỏi</a:t>
              </a:r>
              <a:r>
                <a:rPr lang="en-US" sz="2200" i="1" smtClean="0">
                  <a:solidFill>
                    <a:srgbClr val="002060"/>
                  </a:solidFill>
                </a:rPr>
                <a:t>:</a:t>
              </a:r>
              <a:endParaRPr lang="en-US" sz="2200" i="1" dirty="0">
                <a:solidFill>
                  <a:srgbClr val="002060"/>
                </a:solidFill>
              </a:endParaRPr>
            </a:p>
          </p:txBody>
        </p:sp>
        <p:pic>
          <p:nvPicPr>
            <p:cNvPr id="5" name="Picture 4"/>
            <p:cNvPicPr>
              <a:picLocks noChangeAspect="1"/>
            </p:cNvPicPr>
            <p:nvPr/>
          </p:nvPicPr>
          <p:blipFill>
            <a:blip r:embed="rId3"/>
            <a:stretch>
              <a:fillRect/>
            </a:stretch>
          </p:blipFill>
          <p:spPr>
            <a:xfrm>
              <a:off x="528159" y="1069303"/>
              <a:ext cx="655324" cy="916947"/>
            </a:xfrm>
            <a:prstGeom prst="rect">
              <a:avLst/>
            </a:prstGeom>
          </p:spPr>
        </p:pic>
      </p:grpSp>
      <p:pic>
        <p:nvPicPr>
          <p:cNvPr id="27" name="Picture 26"/>
          <p:cNvPicPr>
            <a:picLocks noChangeAspect="1"/>
          </p:cNvPicPr>
          <p:nvPr/>
        </p:nvPicPr>
        <p:blipFill>
          <a:blip r:embed="rId4"/>
          <a:stretch>
            <a:fillRect/>
          </a:stretch>
        </p:blipFill>
        <p:spPr>
          <a:xfrm rot="10800000">
            <a:off x="53394" y="4115125"/>
            <a:ext cx="621846" cy="1646063"/>
          </a:xfrm>
          <a:prstGeom prst="rect">
            <a:avLst/>
          </a:prstGeom>
        </p:spPr>
      </p:pic>
      <p:grpSp>
        <p:nvGrpSpPr>
          <p:cNvPr id="8" name="Group 7"/>
          <p:cNvGrpSpPr/>
          <p:nvPr/>
        </p:nvGrpSpPr>
        <p:grpSpPr>
          <a:xfrm>
            <a:off x="528159" y="236958"/>
            <a:ext cx="4209914" cy="745013"/>
            <a:chOff x="528159" y="236958"/>
            <a:chExt cx="4209914" cy="745013"/>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59" y="236958"/>
              <a:ext cx="1043018" cy="745013"/>
            </a:xfrm>
            <a:prstGeom prst="rect">
              <a:avLst/>
            </a:prstGeom>
            <a:effectLst>
              <a:outerShdw blurRad="50800" dist="38100" dir="18900000" algn="bl" rotWithShape="0">
                <a:prstClr val="black">
                  <a:alpha val="40000"/>
                </a:prstClr>
              </a:outerShdw>
            </a:effectLst>
          </p:spPr>
        </p:pic>
        <p:sp>
          <p:nvSpPr>
            <p:cNvPr id="7" name="TextBox 6"/>
            <p:cNvSpPr txBox="1"/>
            <p:nvPr/>
          </p:nvSpPr>
          <p:spPr>
            <a:xfrm>
              <a:off x="1637521" y="472965"/>
              <a:ext cx="3100552" cy="430887"/>
            </a:xfrm>
            <a:prstGeom prst="rect">
              <a:avLst/>
            </a:prstGeom>
            <a:noFill/>
          </p:spPr>
          <p:txBody>
            <a:bodyPr wrap="square" rtlCol="0">
              <a:spAutoFit/>
            </a:bodyPr>
            <a:lstStyle/>
            <a:p>
              <a:r>
                <a:rPr lang="vi-VN" sz="2200" b="1" smtClean="0">
                  <a:solidFill>
                    <a:srgbClr val="C00000"/>
                  </a:solidFill>
                </a:rPr>
                <a:t>Thảo luận nhóm 4HS</a:t>
              </a:r>
              <a:endParaRPr lang="en-US" sz="2200" b="1">
                <a:solidFill>
                  <a:srgbClr val="C00000"/>
                </a:solidFill>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3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06529" y="5291"/>
            <a:ext cx="2416370" cy="529742"/>
          </a:xfrm>
          <a:prstGeom prst="rect">
            <a:avLst/>
          </a:prstGeom>
        </p:spPr>
      </p:pic>
      <p:sp>
        <p:nvSpPr>
          <p:cNvPr id="4" name="Pentagon 3"/>
          <p:cNvSpPr/>
          <p:nvPr/>
        </p:nvSpPr>
        <p:spPr>
          <a:xfrm>
            <a:off x="-83126" y="161319"/>
            <a:ext cx="1901536" cy="592282"/>
          </a:xfrm>
          <a:prstGeom prst="homePlate">
            <a:avLst/>
          </a:prstGeom>
          <a:solidFill>
            <a:schemeClr val="accent5"/>
          </a:solidFill>
          <a:ln>
            <a:solidFill>
              <a:schemeClr val="accent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rgbClr val="C00000"/>
                </a:solidFill>
              </a:rPr>
              <a:t>GHI NHỚ</a:t>
            </a:r>
            <a:endParaRPr lang="en-US" sz="2000" b="1" dirty="0">
              <a:solidFill>
                <a:srgbClr val="C00000"/>
              </a:solidFill>
            </a:endParaRPr>
          </a:p>
        </p:txBody>
      </p:sp>
      <p:sp>
        <p:nvSpPr>
          <p:cNvPr id="5" name="Rounded Rectangle 4"/>
          <p:cNvSpPr/>
          <p:nvPr/>
        </p:nvSpPr>
        <p:spPr>
          <a:xfrm>
            <a:off x="413869" y="1941109"/>
            <a:ext cx="1735282" cy="1475509"/>
          </a:xfrm>
          <a:prstGeom prst="roundRect">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smtClean="0">
                <a:solidFill>
                  <a:schemeClr val="accent5"/>
                </a:solidFill>
                <a:latin typeface="Arial" panose="020B0604020202020204" pitchFamily="34" charset="0"/>
                <a:cs typeface="Arial" panose="020B0604020202020204" pitchFamily="34" charset="0"/>
              </a:rPr>
              <a:t>Đặc điểm của cơ khí chế tạo</a:t>
            </a:r>
            <a:endParaRPr lang="en-US" sz="2000" b="1" dirty="0">
              <a:solidFill>
                <a:schemeClr val="accent5"/>
              </a:solidFill>
              <a:latin typeface="Arial" panose="020B0604020202020204" pitchFamily="34" charset="0"/>
              <a:cs typeface="Arial" panose="020B0604020202020204" pitchFamily="34" charset="0"/>
            </a:endParaRPr>
          </a:p>
        </p:txBody>
      </p:sp>
      <p:sp>
        <p:nvSpPr>
          <p:cNvPr id="14" name="Rounded Rectangle 13"/>
          <p:cNvSpPr/>
          <p:nvPr/>
        </p:nvSpPr>
        <p:spPr>
          <a:xfrm>
            <a:off x="2694563" y="831422"/>
            <a:ext cx="6021419"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smtClean="0">
                <a:solidFill>
                  <a:srgbClr val="000000"/>
                </a:solidFill>
              </a:rPr>
              <a:t>Sử</a:t>
            </a:r>
            <a:r>
              <a:rPr lang="en-US" sz="2000" dirty="0" smtClean="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vẽ</a:t>
            </a:r>
            <a:r>
              <a:rPr lang="en-US" sz="2000" dirty="0">
                <a:solidFill>
                  <a:srgbClr val="000000"/>
                </a:solidFill>
              </a:rPr>
              <a:t> </a:t>
            </a:r>
            <a:r>
              <a:rPr lang="en-US" sz="2000" dirty="0" err="1">
                <a:solidFill>
                  <a:srgbClr val="000000"/>
                </a:solidFill>
              </a:rPr>
              <a:t>kĩ</a:t>
            </a:r>
            <a:r>
              <a:rPr lang="en-US" sz="2000" dirty="0">
                <a:solidFill>
                  <a:srgbClr val="000000"/>
                </a:solidFill>
              </a:rPr>
              <a:t> </a:t>
            </a:r>
            <a:r>
              <a:rPr lang="en-US" sz="2000" dirty="0" err="1">
                <a:solidFill>
                  <a:srgbClr val="000000"/>
                </a:solidFill>
              </a:rPr>
              <a:t>thuật</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endParaRPr lang="en-US" sz="2000" dirty="0">
              <a:solidFill>
                <a:srgbClr val="000000"/>
              </a:solidFill>
            </a:endParaRPr>
          </a:p>
        </p:txBody>
      </p:sp>
      <p:sp>
        <p:nvSpPr>
          <p:cNvPr id="38" name="Rounded Rectangle 37"/>
          <p:cNvSpPr/>
          <p:nvPr/>
        </p:nvSpPr>
        <p:spPr>
          <a:xfrm>
            <a:off x="2694562" y="1860267"/>
            <a:ext cx="6021419"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000" dirty="0">
                <a:solidFill>
                  <a:srgbClr val="000000"/>
                </a:solidFill>
              </a:rPr>
              <a:t>Các thiết bị sản xuất chủ yếu là các máy công cụ</a:t>
            </a:r>
            <a:endParaRPr lang="en-US" sz="2000" dirty="0">
              <a:solidFill>
                <a:srgbClr val="000000"/>
              </a:solidFill>
            </a:endParaRPr>
          </a:p>
        </p:txBody>
      </p:sp>
      <p:sp>
        <p:nvSpPr>
          <p:cNvPr id="39" name="Rounded Rectangle 38"/>
          <p:cNvSpPr/>
          <p:nvPr/>
        </p:nvSpPr>
        <p:spPr>
          <a:xfrm>
            <a:off x="2694562" y="2889112"/>
            <a:ext cx="6021421"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smtClean="0">
                <a:solidFill>
                  <a:srgbClr val="000000"/>
                </a:solidFill>
              </a:rPr>
              <a:t>Sử dụng các lo</a:t>
            </a:r>
            <a:r>
              <a:rPr lang="vi-VN" sz="2000" dirty="0" smtClean="0">
                <a:solidFill>
                  <a:srgbClr val="000000"/>
                </a:solidFill>
              </a:rPr>
              <a:t>ại</a:t>
            </a:r>
            <a:r>
              <a:rPr lang="nl-NL" sz="2000" dirty="0" smtClean="0">
                <a:solidFill>
                  <a:srgbClr val="000000"/>
                </a:solidFill>
              </a:rPr>
              <a:t> vật liệu chế tạo chủ yếu là vật liệu kim loại</a:t>
            </a:r>
            <a:endParaRPr lang="en-US" sz="2000" dirty="0">
              <a:solidFill>
                <a:srgbClr val="000000"/>
              </a:solidFill>
            </a:endParaRPr>
          </a:p>
        </p:txBody>
      </p:sp>
      <p:sp>
        <p:nvSpPr>
          <p:cNvPr id="41" name="Rounded Rectangle 40"/>
          <p:cNvSpPr/>
          <p:nvPr/>
        </p:nvSpPr>
        <p:spPr>
          <a:xfrm>
            <a:off x="2694561" y="3917957"/>
            <a:ext cx="6021421"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a:solidFill>
                  <a:srgbClr val="000000"/>
                </a:solidFill>
              </a:rPr>
              <a:t>Thực hiện đúng quy trình và kiểm soát kĩ thuật chặt chẽ</a:t>
            </a:r>
            <a:endParaRPr lang="en-US" sz="2000" dirty="0">
              <a:solidFill>
                <a:srgbClr val="000000"/>
              </a:solidFill>
            </a:endParaRPr>
          </a:p>
        </p:txBody>
      </p:sp>
      <p:cxnSp>
        <p:nvCxnSpPr>
          <p:cNvPr id="17" name="Elbow Connector 16"/>
          <p:cNvCxnSpPr>
            <a:stCxn id="5" idx="3"/>
            <a:endCxn id="14" idx="1"/>
          </p:cNvCxnSpPr>
          <p:nvPr/>
        </p:nvCxnSpPr>
        <p:spPr>
          <a:xfrm flipV="1">
            <a:off x="2149151" y="1278895"/>
            <a:ext cx="545412" cy="1399969"/>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3"/>
            <a:endCxn id="38" idx="1"/>
          </p:cNvCxnSpPr>
          <p:nvPr/>
        </p:nvCxnSpPr>
        <p:spPr>
          <a:xfrm flipV="1">
            <a:off x="2149151" y="2307740"/>
            <a:ext cx="545411" cy="371124"/>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3"/>
            <a:endCxn id="39" idx="1"/>
          </p:cNvCxnSpPr>
          <p:nvPr/>
        </p:nvCxnSpPr>
        <p:spPr>
          <a:xfrm>
            <a:off x="2149151" y="2678864"/>
            <a:ext cx="545411" cy="657721"/>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5" idx="3"/>
            <a:endCxn id="41" idx="1"/>
          </p:cNvCxnSpPr>
          <p:nvPr/>
        </p:nvCxnSpPr>
        <p:spPr>
          <a:xfrm>
            <a:off x="2149151" y="2678864"/>
            <a:ext cx="545410" cy="1686566"/>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left)">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38" grpId="0" animBg="1"/>
      <p:bldP spid="39"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7003" y="0"/>
            <a:ext cx="7986408" cy="642026"/>
            <a:chOff x="-107003" y="0"/>
            <a:chExt cx="7986408" cy="642026"/>
          </a:xfrm>
        </p:grpSpPr>
        <p:sp>
          <p:nvSpPr>
            <p:cNvPr id="16" name="Round Single Corner Rectangle 15"/>
            <p:cNvSpPr/>
            <p:nvPr/>
          </p:nvSpPr>
          <p:spPr>
            <a:xfrm flipV="1">
              <a:off x="-107003" y="0"/>
              <a:ext cx="7986408" cy="642026"/>
            </a:xfrm>
            <a:prstGeom prst="round1Rect">
              <a:avLst>
                <a:gd name="adj" fmla="val 50000"/>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4554" y="120958"/>
              <a:ext cx="7383294" cy="400110"/>
            </a:xfrm>
            <a:prstGeom prst="rect">
              <a:avLst/>
            </a:prstGeom>
            <a:noFill/>
          </p:spPr>
          <p:txBody>
            <a:bodyPr wrap="square" rtlCol="0">
              <a:spAutoFit/>
            </a:bodyPr>
            <a:lstStyle/>
            <a:p>
              <a:pPr algn="ctr"/>
              <a:r>
                <a:rPr lang="vi-VN" sz="2000" b="1" dirty="0">
                  <a:solidFill>
                    <a:schemeClr val="tx2">
                      <a:lumMod val="50000"/>
                    </a:schemeClr>
                  </a:solidFill>
                </a:rPr>
                <a:t>Đ</a:t>
              </a:r>
              <a:r>
                <a:rPr lang="vi-VN" sz="2000" b="1" dirty="0" smtClean="0">
                  <a:solidFill>
                    <a:schemeClr val="tx2">
                      <a:lumMod val="50000"/>
                    </a:schemeClr>
                  </a:solidFill>
                </a:rPr>
                <a:t>ặc </a:t>
              </a:r>
              <a:r>
                <a:rPr lang="vi-VN" sz="2000" b="1" dirty="0">
                  <a:solidFill>
                    <a:schemeClr val="tx2">
                      <a:lumMod val="50000"/>
                    </a:schemeClr>
                  </a:solidFill>
                </a:rPr>
                <a:t>điểm </a:t>
              </a:r>
              <a:r>
                <a:rPr lang="vi-VN" sz="2000" b="1" dirty="0" smtClean="0">
                  <a:solidFill>
                    <a:schemeClr val="tx2">
                      <a:lumMod val="50000"/>
                    </a:schemeClr>
                  </a:solidFill>
                </a:rPr>
                <a:t>phân </a:t>
              </a:r>
              <a:r>
                <a:rPr lang="vi-VN" sz="2000" b="1" dirty="0">
                  <a:solidFill>
                    <a:schemeClr val="tx2">
                      <a:lumMod val="50000"/>
                    </a:schemeClr>
                  </a:solidFill>
                </a:rPr>
                <a:t>biệt cơ khí với ngành nghề chế tạo </a:t>
              </a:r>
              <a:r>
                <a:rPr lang="vi-VN" sz="2000" b="1" dirty="0" smtClean="0">
                  <a:solidFill>
                    <a:schemeClr val="tx2">
                      <a:lumMod val="50000"/>
                    </a:schemeClr>
                  </a:solidFill>
                </a:rPr>
                <a:t>khác là:</a:t>
              </a:r>
              <a:endParaRPr lang="en-US" sz="2000" b="1" dirty="0">
                <a:solidFill>
                  <a:schemeClr val="tx2">
                    <a:lumMod val="50000"/>
                  </a:schemeClr>
                </a:solidFill>
              </a:endParaRPr>
            </a:p>
          </p:txBody>
        </p:sp>
      </p:grpSp>
      <p:grpSp>
        <p:nvGrpSpPr>
          <p:cNvPr id="8" name="Group 7"/>
          <p:cNvGrpSpPr/>
          <p:nvPr/>
        </p:nvGrpSpPr>
        <p:grpSpPr>
          <a:xfrm>
            <a:off x="704497" y="970082"/>
            <a:ext cx="4718840" cy="1015663"/>
            <a:chOff x="704497" y="970082"/>
            <a:chExt cx="4718840" cy="1015663"/>
          </a:xfrm>
        </p:grpSpPr>
        <p:pic>
          <p:nvPicPr>
            <p:cNvPr id="2" name="Picture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4497" y="1118489"/>
              <a:ext cx="661847" cy="661847"/>
            </a:xfrm>
            <a:prstGeom prst="rect">
              <a:avLst/>
            </a:prstGeom>
          </p:spPr>
        </p:pic>
        <p:sp>
          <p:nvSpPr>
            <p:cNvPr id="3" name="Rectangle 2"/>
            <p:cNvSpPr/>
            <p:nvPr/>
          </p:nvSpPr>
          <p:spPr>
            <a:xfrm>
              <a:off x="1576740" y="970082"/>
              <a:ext cx="3846597" cy="1015663"/>
            </a:xfrm>
            <a:prstGeom prst="rect">
              <a:avLst/>
            </a:prstGeom>
          </p:spPr>
          <p:txBody>
            <a:bodyPr wrap="square">
              <a:spAutoFit/>
            </a:bodyPr>
            <a:lstStyle/>
            <a:p>
              <a:pPr algn="just">
                <a:lnSpc>
                  <a:spcPct val="150000"/>
                </a:lnSpc>
              </a:pPr>
              <a:r>
                <a:rPr lang="vi-VN" sz="2000"/>
                <a:t>Sử dụng bản vẽ kĩ thuật chế tạo sản phẩm cơ khí.</a:t>
              </a:r>
              <a:endParaRPr lang="en-US" sz="2000"/>
            </a:p>
          </p:txBody>
        </p:sp>
      </p:grpSp>
      <p:grpSp>
        <p:nvGrpSpPr>
          <p:cNvPr id="9" name="Group 8"/>
          <p:cNvGrpSpPr/>
          <p:nvPr/>
        </p:nvGrpSpPr>
        <p:grpSpPr>
          <a:xfrm>
            <a:off x="704497" y="2018604"/>
            <a:ext cx="4718840" cy="2805320"/>
            <a:chOff x="704497" y="2195833"/>
            <a:chExt cx="4718840" cy="2805320"/>
          </a:xfrm>
        </p:grpSpPr>
        <p:pic>
          <p:nvPicPr>
            <p:cNvPr id="6" name="Picture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4497" y="2400763"/>
              <a:ext cx="661847" cy="661847"/>
            </a:xfrm>
            <a:prstGeom prst="rect">
              <a:avLst/>
            </a:prstGeom>
          </p:spPr>
        </p:pic>
        <p:sp>
          <p:nvSpPr>
            <p:cNvPr id="7" name="Rectangle 6"/>
            <p:cNvSpPr/>
            <p:nvPr/>
          </p:nvSpPr>
          <p:spPr>
            <a:xfrm>
              <a:off x="1576740" y="2195833"/>
              <a:ext cx="3846597" cy="2805320"/>
            </a:xfrm>
            <a:prstGeom prst="rect">
              <a:avLst/>
            </a:prstGeom>
          </p:spPr>
          <p:txBody>
            <a:bodyPr wrap="square">
              <a:spAutoFit/>
            </a:bodyPr>
            <a:lstStyle/>
            <a:p>
              <a:pPr algn="just">
                <a:lnSpc>
                  <a:spcPct val="150000"/>
                </a:lnSpc>
              </a:pPr>
              <a:r>
                <a:rPr lang="en-US" sz="2000"/>
                <a:t>Các sản phẩm thường được chế tạo từ vật liệu kim loại và được thực hiện bởi những người đã được đào tạo kĩ năng cơ khí tại các cơ sở đào tạo chuyên nghiệp.</a:t>
              </a:r>
            </a:p>
          </p:txBody>
        </p:sp>
      </p:grpSp>
      <p:pic>
        <p:nvPicPr>
          <p:cNvPr id="4" name="Picture 3"/>
          <p:cNvPicPr>
            <a:picLocks noChangeAspect="1"/>
          </p:cNvPicPr>
          <p:nvPr/>
        </p:nvPicPr>
        <p:blipFill>
          <a:blip r:embed="rId3"/>
          <a:stretch>
            <a:fillRect/>
          </a:stretch>
        </p:blipFill>
        <p:spPr>
          <a:xfrm>
            <a:off x="5864772" y="2339259"/>
            <a:ext cx="2921876" cy="2720368"/>
          </a:xfrm>
          <a:prstGeom prst="rect">
            <a:avLst/>
          </a:prstGeom>
        </p:spPr>
      </p:pic>
      <p:pic>
        <p:nvPicPr>
          <p:cNvPr id="5" name="Picture 4"/>
          <p:cNvPicPr>
            <a:picLocks noChangeAspect="1"/>
          </p:cNvPicPr>
          <p:nvPr/>
        </p:nvPicPr>
        <p:blipFill>
          <a:blip r:embed="rId4"/>
          <a:stretch>
            <a:fillRect/>
          </a:stretch>
        </p:blipFill>
        <p:spPr>
          <a:xfrm>
            <a:off x="6324790" y="817588"/>
            <a:ext cx="1554615" cy="1201016"/>
          </a:xfrm>
          <a:prstGeom prst="rect">
            <a:avLst/>
          </a:prstGeom>
        </p:spPr>
      </p:pic>
    </p:spTree>
    <p:extLst>
      <p:ext uri="{BB962C8B-B14F-4D97-AF65-F5344CB8AC3E}">
        <p14:creationId xmlns:p14="http://schemas.microsoft.com/office/powerpoint/2010/main" val="62740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7003" y="0"/>
            <a:ext cx="4878700" cy="642026"/>
            <a:chOff x="-107003" y="0"/>
            <a:chExt cx="4878700" cy="642026"/>
          </a:xfrm>
        </p:grpSpPr>
        <p:sp>
          <p:nvSpPr>
            <p:cNvPr id="2" name="Round Single Corner Rectangle 1"/>
            <p:cNvSpPr/>
            <p:nvPr/>
          </p:nvSpPr>
          <p:spPr>
            <a:xfrm flipV="1">
              <a:off x="-107003" y="0"/>
              <a:ext cx="4878700" cy="642026"/>
            </a:xfrm>
            <a:prstGeom prst="round1Rect">
              <a:avLst>
                <a:gd name="adj" fmla="val 50000"/>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8834" y="90180"/>
              <a:ext cx="4141635" cy="461665"/>
            </a:xfrm>
            <a:prstGeom prst="rect">
              <a:avLst/>
            </a:prstGeom>
            <a:noFill/>
          </p:spPr>
          <p:txBody>
            <a:bodyPr wrap="square" rtlCol="0">
              <a:spAutoFit/>
            </a:bodyPr>
            <a:lstStyle/>
            <a:p>
              <a:pPr algn="ctr"/>
              <a:r>
                <a:rPr lang="vi-VN" sz="2400" b="1" dirty="0" smtClean="0">
                  <a:solidFill>
                    <a:srgbClr val="C00000"/>
                  </a:solidFill>
                </a:rPr>
                <a:t>Vai trò của bản vẽ </a:t>
              </a:r>
              <a:r>
                <a:rPr lang="vi-VN" sz="2400" b="1" smtClean="0">
                  <a:solidFill>
                    <a:srgbClr val="C00000"/>
                  </a:solidFill>
                </a:rPr>
                <a:t>kĩ thuật:</a:t>
              </a:r>
              <a:endParaRPr lang="en-US" sz="2400" b="1" dirty="0">
                <a:solidFill>
                  <a:srgbClr val="C00000"/>
                </a:solidFill>
              </a:endParaRPr>
            </a:p>
          </p:txBody>
        </p:sp>
      </p:grpSp>
      <p:sp>
        <p:nvSpPr>
          <p:cNvPr id="4" name="Rectangle 3"/>
          <p:cNvSpPr/>
          <p:nvPr/>
        </p:nvSpPr>
        <p:spPr>
          <a:xfrm>
            <a:off x="398834" y="1001620"/>
            <a:ext cx="4372863" cy="3416320"/>
          </a:xfrm>
          <a:prstGeom prst="rect">
            <a:avLst/>
          </a:prstGeom>
        </p:spPr>
        <p:txBody>
          <a:bodyPr wrap="square">
            <a:spAutoFit/>
          </a:bodyPr>
          <a:lstStyle/>
          <a:p>
            <a:pPr algn="just">
              <a:lnSpc>
                <a:spcPct val="150000"/>
              </a:lnSpc>
            </a:pPr>
            <a:r>
              <a:rPr lang="vi-VN" sz="2400"/>
              <a:t>Bản vẽ kĩ thuật là một phần của hồ sơ thiết kế sản phẩm. Trong quá trình sản xuất, bản vẽ kĩ thuật cung cấp các thông tin cần thiết để tạo ra các sản phẩm cơ khí.</a:t>
            </a:r>
            <a:endParaRPr lang="en-US" sz="240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2162"/>
          <a:stretch/>
        </p:blipFill>
        <p:spPr>
          <a:xfrm>
            <a:off x="5096237" y="1001620"/>
            <a:ext cx="4152868" cy="3554631"/>
          </a:xfrm>
          <a:prstGeom prst="rect">
            <a:avLst/>
          </a:prstGeom>
        </p:spPr>
      </p:pic>
    </p:spTree>
    <p:extLst>
      <p:ext uri="{BB962C8B-B14F-4D97-AF65-F5344CB8AC3E}">
        <p14:creationId xmlns:p14="http://schemas.microsoft.com/office/powerpoint/2010/main" val="2508100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66"/>
        <p:cNvGrpSpPr/>
        <p:nvPr/>
      </p:nvGrpSpPr>
      <p:grpSpPr>
        <a:xfrm>
          <a:off x="0" y="0"/>
          <a:ext cx="0" cy="0"/>
          <a:chOff x="0" y="0"/>
          <a:chExt cx="0" cy="0"/>
        </a:xfrm>
      </p:grpSpPr>
      <p:sp>
        <p:nvSpPr>
          <p:cNvPr id="374" name="Google Shape;6543;p43"/>
          <p:cNvSpPr txBox="1">
            <a:spLocks noGrp="1"/>
          </p:cNvSpPr>
          <p:nvPr>
            <p:ph type="title" idx="4294967295"/>
          </p:nvPr>
        </p:nvSpPr>
        <p:spPr>
          <a:xfrm>
            <a:off x="723173" y="966992"/>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b="1" smtClean="0">
                <a:solidFill>
                  <a:schemeClr val="tx2">
                    <a:lumMod val="75000"/>
                  </a:schemeClr>
                </a:solidFill>
                <a:latin typeface="Arial" panose="020B0604020202020204" pitchFamily="34" charset="0"/>
                <a:cs typeface="Arial" panose="020B0604020202020204" pitchFamily="34" charset="0"/>
              </a:rPr>
              <a:t>IV.</a:t>
            </a:r>
            <a:endParaRPr sz="8000" b="1" dirty="0">
              <a:solidFill>
                <a:schemeClr val="tx2">
                  <a:lumMod val="75000"/>
                </a:schemeClr>
              </a:solidFill>
              <a:latin typeface="Arial" panose="020B0604020202020204" pitchFamily="34" charset="0"/>
              <a:cs typeface="Arial" panose="020B0604020202020204" pitchFamily="34" charset="0"/>
            </a:endParaRPr>
          </a:p>
        </p:txBody>
      </p:sp>
      <p:sp>
        <p:nvSpPr>
          <p:cNvPr id="375" name="Rectangle 374"/>
          <p:cNvSpPr/>
          <p:nvPr/>
        </p:nvSpPr>
        <p:spPr>
          <a:xfrm>
            <a:off x="723173" y="2190692"/>
            <a:ext cx="7264689" cy="1824923"/>
          </a:xfrm>
          <a:prstGeom prst="rect">
            <a:avLst/>
          </a:prstGeom>
        </p:spPr>
        <p:txBody>
          <a:bodyPr wrap="square">
            <a:spAutoFit/>
          </a:bodyPr>
          <a:lstStyle/>
          <a:p>
            <a:pPr>
              <a:lnSpc>
                <a:spcPct val="150000"/>
              </a:lnSpc>
            </a:pPr>
            <a:r>
              <a:rPr lang="vi-VN" sz="4000" b="1" smtClean="0">
                <a:solidFill>
                  <a:schemeClr val="accent3">
                    <a:lumMod val="75000"/>
                  </a:schemeClr>
                </a:solidFill>
              </a:rPr>
              <a:t>MỘT SỐ NGÀNH NGHỀ </a:t>
            </a:r>
          </a:p>
          <a:p>
            <a:pPr>
              <a:lnSpc>
                <a:spcPct val="150000"/>
              </a:lnSpc>
            </a:pPr>
            <a:r>
              <a:rPr lang="vi-VN" sz="4000" b="1" smtClean="0">
                <a:solidFill>
                  <a:schemeClr val="accent3">
                    <a:lumMod val="75000"/>
                  </a:schemeClr>
                </a:solidFill>
              </a:rPr>
              <a:t>CƠ KHÍ CHẾ TẠO PHỔ BIẾN</a:t>
            </a:r>
            <a:endParaRPr lang="vi-VN" sz="4000" b="1" dirty="0">
              <a:solidFill>
                <a:schemeClr val="accent3">
                  <a:lumMod val="75000"/>
                </a:schemeClr>
              </a:solidFill>
            </a:endParaRPr>
          </a:p>
        </p:txBody>
      </p:sp>
      <p:pic>
        <p:nvPicPr>
          <p:cNvPr id="2" name="Picture 1"/>
          <p:cNvPicPr>
            <a:picLocks noChangeAspect="1"/>
          </p:cNvPicPr>
          <p:nvPr/>
        </p:nvPicPr>
        <p:blipFill>
          <a:blip r:embed="rId3"/>
          <a:stretch>
            <a:fillRect/>
          </a:stretch>
        </p:blipFill>
        <p:spPr>
          <a:xfrm>
            <a:off x="4760596" y="-826942"/>
            <a:ext cx="4383404" cy="3987130"/>
          </a:xfrm>
          <a:prstGeom prst="rect">
            <a:avLst/>
          </a:prstGeom>
        </p:spPr>
      </p:pic>
    </p:spTree>
  </p:cSld>
  <p:clrMapOvr>
    <a:masterClrMapping/>
  </p:clrMapOvr>
  <p:transition spd="med">
    <p:plu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55788" y="198861"/>
            <a:ext cx="3290076" cy="548807"/>
            <a:chOff x="555788" y="198861"/>
            <a:chExt cx="3290076" cy="548807"/>
          </a:xfrm>
        </p:grpSpPr>
        <p:pic>
          <p:nvPicPr>
            <p:cNvPr id="2" name="Picture 1"/>
            <p:cNvPicPr>
              <a:picLocks noChangeAspect="1"/>
            </p:cNvPicPr>
            <p:nvPr/>
          </p:nvPicPr>
          <p:blipFill>
            <a:blip r:embed="rId2"/>
            <a:stretch>
              <a:fillRect/>
            </a:stretch>
          </p:blipFill>
          <p:spPr>
            <a:xfrm>
              <a:off x="555788" y="198861"/>
              <a:ext cx="641469" cy="548090"/>
            </a:xfrm>
            <a:prstGeom prst="rect">
              <a:avLst/>
            </a:prstGeom>
          </p:spPr>
        </p:pic>
        <p:sp>
          <p:nvSpPr>
            <p:cNvPr id="10" name="TextBox 9"/>
            <p:cNvSpPr txBox="1"/>
            <p:nvPr/>
          </p:nvSpPr>
          <p:spPr>
            <a:xfrm>
              <a:off x="1197257" y="347558"/>
              <a:ext cx="2648607" cy="400110"/>
            </a:xfrm>
            <a:prstGeom prst="rect">
              <a:avLst/>
            </a:prstGeom>
            <a:noFill/>
          </p:spPr>
          <p:txBody>
            <a:bodyPr wrap="square" rtlCol="0">
              <a:spAutoFit/>
            </a:bodyPr>
            <a:lstStyle/>
            <a:p>
              <a:r>
                <a:rPr lang="vi-VN" sz="2000" b="1" smtClean="0">
                  <a:solidFill>
                    <a:schemeClr val="accent3">
                      <a:lumMod val="75000"/>
                    </a:schemeClr>
                  </a:solidFill>
                </a:rPr>
                <a:t>Thảo luận nhóm đôi</a:t>
              </a:r>
              <a:endParaRPr lang="en-US" sz="2000" b="1">
                <a:solidFill>
                  <a:schemeClr val="accent3">
                    <a:lumMod val="75000"/>
                  </a:schemeClr>
                </a:solidFill>
              </a:endParaRPr>
            </a:p>
          </p:txBody>
        </p:sp>
      </p:grpSp>
      <p:sp>
        <p:nvSpPr>
          <p:cNvPr id="13" name="Rectangle 12"/>
          <p:cNvSpPr/>
          <p:nvPr/>
        </p:nvSpPr>
        <p:spPr>
          <a:xfrm>
            <a:off x="453613" y="809066"/>
            <a:ext cx="7095743" cy="400110"/>
          </a:xfrm>
          <a:prstGeom prst="rect">
            <a:avLst/>
          </a:prstGeom>
        </p:spPr>
        <p:txBody>
          <a:bodyPr wrap="square">
            <a:spAutoFit/>
          </a:bodyPr>
          <a:lstStyle/>
          <a:p>
            <a:pPr algn="just"/>
            <a:r>
              <a:rPr lang="vi-VN" sz="2000" i="1">
                <a:solidFill>
                  <a:srgbClr val="002060"/>
                </a:solidFill>
              </a:rPr>
              <a:t>Quan sát hình 1.4 và cho biết tên các công việc </a:t>
            </a:r>
            <a:r>
              <a:rPr lang="vi-VN" sz="2000" i="1" smtClean="0">
                <a:solidFill>
                  <a:srgbClr val="002060"/>
                </a:solidFill>
              </a:rPr>
              <a:t>được </a:t>
            </a:r>
            <a:r>
              <a:rPr lang="vi-VN" sz="2000" i="1">
                <a:solidFill>
                  <a:srgbClr val="002060"/>
                </a:solidFill>
              </a:rPr>
              <a:t>mô tả.</a:t>
            </a:r>
            <a:endParaRPr lang="en-US" sz="2000" i="1">
              <a:solidFill>
                <a:srgbClr val="00206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3" y="1359655"/>
            <a:ext cx="2631565" cy="201708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094" y="1359655"/>
            <a:ext cx="2477362" cy="202333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3491" y="1359655"/>
            <a:ext cx="2761290" cy="2017088"/>
          </a:xfrm>
          <a:prstGeom prst="rect">
            <a:avLst/>
          </a:prstGeom>
        </p:spPr>
      </p:pic>
      <p:pic>
        <p:nvPicPr>
          <p:cNvPr id="17" name="Picture 16"/>
          <p:cNvPicPr>
            <a:picLocks noChangeAspect="1"/>
          </p:cNvPicPr>
          <p:nvPr/>
        </p:nvPicPr>
        <p:blipFill>
          <a:blip r:embed="rId6"/>
          <a:stretch>
            <a:fillRect/>
          </a:stretch>
        </p:blipFill>
        <p:spPr>
          <a:xfrm flipH="1">
            <a:off x="8158270" y="198861"/>
            <a:ext cx="629767" cy="930851"/>
          </a:xfrm>
          <a:prstGeom prst="rect">
            <a:avLst/>
          </a:prstGeom>
        </p:spPr>
      </p:pic>
      <p:sp>
        <p:nvSpPr>
          <p:cNvPr id="18" name="Rectangle 17"/>
          <p:cNvSpPr/>
          <p:nvPr/>
        </p:nvSpPr>
        <p:spPr>
          <a:xfrm>
            <a:off x="453613" y="3690769"/>
            <a:ext cx="2631565" cy="1338828"/>
          </a:xfrm>
          <a:prstGeom prst="rect">
            <a:avLst/>
          </a:prstGeom>
        </p:spPr>
        <p:txBody>
          <a:bodyPr wrap="square">
            <a:spAutoFit/>
          </a:bodyPr>
          <a:lstStyle/>
          <a:p>
            <a:pPr algn="just">
              <a:lnSpc>
                <a:spcPct val="150000"/>
              </a:lnSpc>
            </a:pPr>
            <a:r>
              <a:rPr lang="vi-VN" sz="1800"/>
              <a:t>Kĩ sư thiết kế làm việc tại phòng thiết kế kĩ thuật cơ khí.</a:t>
            </a:r>
            <a:endParaRPr lang="en-US" sz="1800"/>
          </a:p>
        </p:txBody>
      </p:sp>
      <p:sp>
        <p:nvSpPr>
          <p:cNvPr id="19" name="Rectangle 18"/>
          <p:cNvSpPr/>
          <p:nvPr/>
        </p:nvSpPr>
        <p:spPr>
          <a:xfrm>
            <a:off x="3266293" y="3695803"/>
            <a:ext cx="2855686" cy="1338828"/>
          </a:xfrm>
          <a:prstGeom prst="rect">
            <a:avLst/>
          </a:prstGeom>
        </p:spPr>
        <p:txBody>
          <a:bodyPr wrap="square">
            <a:spAutoFit/>
          </a:bodyPr>
          <a:lstStyle/>
          <a:p>
            <a:pPr algn="just">
              <a:lnSpc>
                <a:spcPct val="150000"/>
              </a:lnSpc>
            </a:pPr>
            <a:r>
              <a:rPr lang="vi-VN" sz="1800"/>
              <a:t>Công nhân vận hành máy gia công cắt gọt tại phân xưởng sản xuất cơ khí.</a:t>
            </a:r>
            <a:endParaRPr lang="en-US" sz="1800"/>
          </a:p>
        </p:txBody>
      </p:sp>
      <p:sp>
        <p:nvSpPr>
          <p:cNvPr id="20" name="Rectangle 19"/>
          <p:cNvSpPr/>
          <p:nvPr/>
        </p:nvSpPr>
        <p:spPr>
          <a:xfrm>
            <a:off x="6170625" y="3690769"/>
            <a:ext cx="2757461" cy="1338828"/>
          </a:xfrm>
          <a:prstGeom prst="rect">
            <a:avLst/>
          </a:prstGeom>
        </p:spPr>
        <p:txBody>
          <a:bodyPr wrap="square">
            <a:spAutoFit/>
          </a:bodyPr>
          <a:lstStyle/>
          <a:p>
            <a:pPr algn="just">
              <a:lnSpc>
                <a:spcPct val="150000"/>
              </a:lnSpc>
            </a:pPr>
            <a:r>
              <a:rPr lang="vi-VN" sz="1800"/>
              <a:t>Các công nhân thực hiện quy trình lắp ráp xe đạp tại phân xưởng lắp </a:t>
            </a:r>
            <a:r>
              <a:rPr lang="vi-VN" sz="1800" smtClean="0"/>
              <a:t>ráp.</a:t>
            </a:r>
            <a:endParaRPr lang="en-US" sz="1800"/>
          </a:p>
        </p:txBody>
      </p:sp>
      <p:sp>
        <p:nvSpPr>
          <p:cNvPr id="21" name="Down Arrow 20"/>
          <p:cNvSpPr/>
          <p:nvPr/>
        </p:nvSpPr>
        <p:spPr>
          <a:xfrm>
            <a:off x="1638015" y="3391011"/>
            <a:ext cx="262759" cy="314026"/>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4562757" y="3376743"/>
            <a:ext cx="262759" cy="314026"/>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7418443" y="3385897"/>
            <a:ext cx="262759" cy="314026"/>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290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p:tgtEl>
                                          <p:spTgt spid="21"/>
                                        </p:tgtEl>
                                        <p:attrNameLst>
                                          <p:attrName>ppt_y</p:attrName>
                                        </p:attrNameLst>
                                      </p:cBhvr>
                                      <p:tavLst>
                                        <p:tav tm="0">
                                          <p:val>
                                            <p:strVal val="#ppt_y-#ppt_h*1.125000"/>
                                          </p:val>
                                        </p:tav>
                                        <p:tav tm="100000">
                                          <p:val>
                                            <p:strVal val="#ppt_y"/>
                                          </p:val>
                                        </p:tav>
                                      </p:tavLst>
                                    </p:anim>
                                    <p:animEffect transition="in" filter="wipe(down)">
                                      <p:cBhvr>
                                        <p:cTn id="35" dur="500"/>
                                        <p:tgtEl>
                                          <p:spTgt spid="2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p:tgtEl>
                                          <p:spTgt spid="22"/>
                                        </p:tgtEl>
                                        <p:attrNameLst>
                                          <p:attrName>ppt_y</p:attrName>
                                        </p:attrNameLst>
                                      </p:cBhvr>
                                      <p:tavLst>
                                        <p:tav tm="0">
                                          <p:val>
                                            <p:strVal val="#ppt_y-#ppt_h*1.125000"/>
                                          </p:val>
                                        </p:tav>
                                        <p:tav tm="100000">
                                          <p:val>
                                            <p:strVal val="#ppt_y"/>
                                          </p:val>
                                        </p:tav>
                                      </p:tavLst>
                                    </p:anim>
                                    <p:animEffect transition="in" filter="wipe(down)">
                                      <p:cBhvr>
                                        <p:cTn id="45" dur="500"/>
                                        <p:tgtEl>
                                          <p:spTgt spid="2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p:tgtEl>
                                          <p:spTgt spid="23"/>
                                        </p:tgtEl>
                                        <p:attrNameLst>
                                          <p:attrName>ppt_y</p:attrName>
                                        </p:attrNameLst>
                                      </p:cBhvr>
                                      <p:tavLst>
                                        <p:tav tm="0">
                                          <p:val>
                                            <p:strVal val="#ppt_y-#ppt_h*1.125000"/>
                                          </p:val>
                                        </p:tav>
                                        <p:tav tm="100000">
                                          <p:val>
                                            <p:strVal val="#ppt_y"/>
                                          </p:val>
                                        </p:tav>
                                      </p:tavLst>
                                    </p:anim>
                                    <p:animEffect transition="in" filter="wipe(down)">
                                      <p:cBhvr>
                                        <p:cTn id="55" dur="500"/>
                                        <p:tgtEl>
                                          <p:spTgt spid="23"/>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0127" y="244854"/>
            <a:ext cx="6772522" cy="692482"/>
            <a:chOff x="668803" y="192302"/>
            <a:chExt cx="6772522" cy="692482"/>
          </a:xfrm>
        </p:grpSpPr>
        <p:sp>
          <p:nvSpPr>
            <p:cNvPr id="3" name="Rectangle 2"/>
            <p:cNvSpPr/>
            <p:nvPr/>
          </p:nvSpPr>
          <p:spPr>
            <a:xfrm>
              <a:off x="1382111" y="476079"/>
              <a:ext cx="6059214" cy="400110"/>
            </a:xfrm>
            <a:prstGeom prst="rect">
              <a:avLst/>
            </a:prstGeom>
          </p:spPr>
          <p:txBody>
            <a:bodyPr wrap="square">
              <a:spAutoFit/>
            </a:bodyPr>
            <a:lstStyle/>
            <a:p>
              <a:r>
                <a:rPr lang="vi-VN" sz="2000" b="1" smtClean="0"/>
                <a:t>C</a:t>
              </a:r>
              <a:r>
                <a:rPr lang="en-US" sz="2000" b="1" smtClean="0"/>
                <a:t>hia </a:t>
              </a:r>
              <a:r>
                <a:rPr lang="en-US" sz="2000" b="1"/>
                <a:t>lớp thành 3 nhóm, </a:t>
              </a:r>
              <a:r>
                <a:rPr lang="en-US" sz="2000" b="1" smtClean="0"/>
                <a:t>thực hiện</a:t>
              </a:r>
              <a:r>
                <a:rPr lang="vi-VN" sz="2000" b="1" smtClean="0"/>
                <a:t> nhiệm vụ sau:</a:t>
              </a:r>
              <a:endParaRPr lang="en-US" sz="2000" b="1"/>
            </a:p>
          </p:txBody>
        </p:sp>
        <p:pic>
          <p:nvPicPr>
            <p:cNvPr id="4" name="Picture 3"/>
            <p:cNvPicPr>
              <a:picLocks noChangeAspect="1"/>
            </p:cNvPicPr>
            <p:nvPr/>
          </p:nvPicPr>
          <p:blipFill>
            <a:blip r:embed="rId2"/>
            <a:stretch>
              <a:fillRect/>
            </a:stretch>
          </p:blipFill>
          <p:spPr>
            <a:xfrm>
              <a:off x="668803" y="192302"/>
              <a:ext cx="713308" cy="692482"/>
            </a:xfrm>
            <a:prstGeom prst="rect">
              <a:avLst/>
            </a:prstGeom>
          </p:spPr>
        </p:pic>
      </p:grpSp>
      <p:grpSp>
        <p:nvGrpSpPr>
          <p:cNvPr id="18" name="Group 17"/>
          <p:cNvGrpSpPr/>
          <p:nvPr/>
        </p:nvGrpSpPr>
        <p:grpSpPr>
          <a:xfrm>
            <a:off x="321961" y="1100974"/>
            <a:ext cx="2791892" cy="3439495"/>
            <a:chOff x="321961" y="1100974"/>
            <a:chExt cx="2791892" cy="3439495"/>
          </a:xfrm>
        </p:grpSpPr>
        <p:grpSp>
          <p:nvGrpSpPr>
            <p:cNvPr id="9" name="Group 8"/>
            <p:cNvGrpSpPr/>
            <p:nvPr/>
          </p:nvGrpSpPr>
          <p:grpSpPr>
            <a:xfrm>
              <a:off x="321961" y="1471449"/>
              <a:ext cx="2791892" cy="3069020"/>
              <a:chOff x="462455" y="1650125"/>
              <a:chExt cx="2791892" cy="3069020"/>
            </a:xfrm>
          </p:grpSpPr>
          <p:sp>
            <p:nvSpPr>
              <p:cNvPr id="6" name="Folded Corner 5"/>
              <p:cNvSpPr/>
              <p:nvPr/>
            </p:nvSpPr>
            <p:spPr>
              <a:xfrm>
                <a:off x="462455" y="1650125"/>
                <a:ext cx="2791892" cy="3069020"/>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solidFill>
                    <a:srgbClr val="000000"/>
                  </a:solidFill>
                </a:endParaRPr>
              </a:p>
            </p:txBody>
          </p:sp>
          <p:sp>
            <p:nvSpPr>
              <p:cNvPr id="8" name="Rectangle 7"/>
              <p:cNvSpPr/>
              <p:nvPr/>
            </p:nvSpPr>
            <p:spPr>
              <a:xfrm>
                <a:off x="462455" y="1738888"/>
                <a:ext cx="2791892" cy="2400657"/>
              </a:xfrm>
              <a:prstGeom prst="rect">
                <a:avLst/>
              </a:prstGeom>
            </p:spPr>
            <p:txBody>
              <a:bodyPr wrap="square">
                <a:spAutoFit/>
              </a:bodyPr>
              <a:lstStyle/>
              <a:p>
                <a:pPr lvl="0" algn="ctr">
                  <a:lnSpc>
                    <a:spcPct val="150000"/>
                  </a:lnSpc>
                </a:pPr>
                <a:r>
                  <a:rPr lang="vi-VN" sz="2000" b="1">
                    <a:solidFill>
                      <a:srgbClr val="C00000"/>
                    </a:solidFill>
                    <a:latin typeface="Arial" panose="020B0604020202020204" pitchFamily="34" charset="0"/>
                  </a:rPr>
                  <a:t>Nhóm 1</a:t>
                </a:r>
              </a:p>
              <a:p>
                <a:pPr lvl="0" algn="just">
                  <a:lnSpc>
                    <a:spcPct val="150000"/>
                  </a:lnSpc>
                </a:pPr>
                <a:r>
                  <a:rPr lang="vi-VN" sz="2000">
                    <a:latin typeface="Arial" panose="020B0604020202020204" pitchFamily="34" charset="0"/>
                  </a:rPr>
                  <a:t>Tìm hiểu về khái niệm, tên nghề nghiệp và kĩ năng cần thiết đối với ngành thiết kế cơ khí.</a:t>
                </a:r>
                <a:endParaRPr lang="en-US" sz="2000"/>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66" y="1100974"/>
              <a:ext cx="370426" cy="558014"/>
            </a:xfrm>
            <a:prstGeom prst="rect">
              <a:avLst/>
            </a:prstGeom>
          </p:spPr>
        </p:pic>
      </p:grpSp>
      <p:grpSp>
        <p:nvGrpSpPr>
          <p:cNvPr id="19" name="Group 18"/>
          <p:cNvGrpSpPr/>
          <p:nvPr/>
        </p:nvGrpSpPr>
        <p:grpSpPr>
          <a:xfrm>
            <a:off x="3238581" y="1100974"/>
            <a:ext cx="2736549" cy="3439495"/>
            <a:chOff x="3238581" y="1100974"/>
            <a:chExt cx="2736549" cy="3439495"/>
          </a:xfrm>
        </p:grpSpPr>
        <p:grpSp>
          <p:nvGrpSpPr>
            <p:cNvPr id="11" name="Group 10"/>
            <p:cNvGrpSpPr/>
            <p:nvPr/>
          </p:nvGrpSpPr>
          <p:grpSpPr>
            <a:xfrm>
              <a:off x="3238581" y="1471449"/>
              <a:ext cx="2736549" cy="3069020"/>
              <a:chOff x="3406747" y="1650125"/>
              <a:chExt cx="2736549" cy="3069020"/>
            </a:xfrm>
          </p:grpSpPr>
          <p:sp>
            <p:nvSpPr>
              <p:cNvPr id="7" name="Folded Corner 6"/>
              <p:cNvSpPr/>
              <p:nvPr/>
            </p:nvSpPr>
            <p:spPr>
              <a:xfrm>
                <a:off x="3406747" y="1650125"/>
                <a:ext cx="2736549" cy="3069020"/>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solidFill>
                    <a:srgbClr val="000000"/>
                  </a:solidFill>
                </a:endParaRPr>
              </a:p>
            </p:txBody>
          </p:sp>
          <p:sp>
            <p:nvSpPr>
              <p:cNvPr id="10" name="Rectangle 9"/>
              <p:cNvSpPr/>
              <p:nvPr/>
            </p:nvSpPr>
            <p:spPr>
              <a:xfrm>
                <a:off x="3406747" y="1738888"/>
                <a:ext cx="2736549" cy="2862322"/>
              </a:xfrm>
              <a:prstGeom prst="rect">
                <a:avLst/>
              </a:prstGeom>
            </p:spPr>
            <p:txBody>
              <a:bodyPr wrap="square">
                <a:spAutoFit/>
              </a:bodyPr>
              <a:lstStyle/>
              <a:p>
                <a:pPr lvl="0" algn="ctr">
                  <a:lnSpc>
                    <a:spcPct val="150000"/>
                  </a:lnSpc>
                </a:pPr>
                <a:r>
                  <a:rPr lang="vi-VN" sz="2000" b="1">
                    <a:solidFill>
                      <a:srgbClr val="C00000"/>
                    </a:solidFill>
                    <a:latin typeface="Arial" panose="020B0604020202020204" pitchFamily="34" charset="0"/>
                  </a:rPr>
                  <a:t>Nhóm 2</a:t>
                </a:r>
              </a:p>
              <a:p>
                <a:pPr lvl="0" algn="just">
                  <a:lnSpc>
                    <a:spcPct val="150000"/>
                  </a:lnSpc>
                </a:pPr>
                <a:r>
                  <a:rPr lang="en-US" sz="2000"/>
                  <a:t>Tìm hiểu về khái niệm, tên nghề nghiệp và kĩ năng cần thiết đối với ngành gia công cắt gọt kim loại.</a:t>
                </a:r>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007" y="1100974"/>
              <a:ext cx="370426" cy="558014"/>
            </a:xfrm>
            <a:prstGeom prst="rect">
              <a:avLst/>
            </a:prstGeom>
          </p:spPr>
        </p:pic>
      </p:grpSp>
      <p:grpSp>
        <p:nvGrpSpPr>
          <p:cNvPr id="20" name="Group 19"/>
          <p:cNvGrpSpPr/>
          <p:nvPr/>
        </p:nvGrpSpPr>
        <p:grpSpPr>
          <a:xfrm>
            <a:off x="6099858" y="1100974"/>
            <a:ext cx="2791892" cy="3424909"/>
            <a:chOff x="6099858" y="1100974"/>
            <a:chExt cx="2791892" cy="3424909"/>
          </a:xfrm>
        </p:grpSpPr>
        <p:grpSp>
          <p:nvGrpSpPr>
            <p:cNvPr id="12" name="Group 11"/>
            <p:cNvGrpSpPr/>
            <p:nvPr/>
          </p:nvGrpSpPr>
          <p:grpSpPr>
            <a:xfrm>
              <a:off x="6099858" y="1456863"/>
              <a:ext cx="2791892" cy="3069020"/>
              <a:chOff x="462455" y="1650125"/>
              <a:chExt cx="2791892" cy="3069020"/>
            </a:xfrm>
          </p:grpSpPr>
          <p:sp>
            <p:nvSpPr>
              <p:cNvPr id="13" name="Folded Corner 12"/>
              <p:cNvSpPr/>
              <p:nvPr/>
            </p:nvSpPr>
            <p:spPr>
              <a:xfrm>
                <a:off x="462455" y="1650125"/>
                <a:ext cx="2791892" cy="3069020"/>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solidFill>
                    <a:srgbClr val="000000"/>
                  </a:solidFill>
                </a:endParaRPr>
              </a:p>
            </p:txBody>
          </p:sp>
          <p:sp>
            <p:nvSpPr>
              <p:cNvPr id="14" name="Rectangle 13"/>
              <p:cNvSpPr/>
              <p:nvPr/>
            </p:nvSpPr>
            <p:spPr>
              <a:xfrm>
                <a:off x="462455" y="1753474"/>
                <a:ext cx="2791892" cy="2400657"/>
              </a:xfrm>
              <a:prstGeom prst="rect">
                <a:avLst/>
              </a:prstGeom>
            </p:spPr>
            <p:txBody>
              <a:bodyPr wrap="square">
                <a:spAutoFit/>
              </a:bodyPr>
              <a:lstStyle/>
              <a:p>
                <a:pPr lvl="0" algn="ctr">
                  <a:lnSpc>
                    <a:spcPct val="150000"/>
                  </a:lnSpc>
                </a:pPr>
                <a:r>
                  <a:rPr lang="vi-VN" sz="2000" b="1">
                    <a:solidFill>
                      <a:srgbClr val="C00000"/>
                    </a:solidFill>
                    <a:latin typeface="Arial" panose="020B0604020202020204" pitchFamily="34" charset="0"/>
                  </a:rPr>
                  <a:t>Nhóm </a:t>
                </a:r>
                <a:r>
                  <a:rPr lang="vi-VN" sz="2000" b="1" smtClean="0">
                    <a:solidFill>
                      <a:srgbClr val="C00000"/>
                    </a:solidFill>
                    <a:latin typeface="Arial" panose="020B0604020202020204" pitchFamily="34" charset="0"/>
                  </a:rPr>
                  <a:t>3</a:t>
                </a:r>
                <a:endParaRPr lang="vi-VN" sz="2000" b="1">
                  <a:solidFill>
                    <a:srgbClr val="C00000"/>
                  </a:solidFill>
                  <a:latin typeface="Arial" panose="020B0604020202020204" pitchFamily="34" charset="0"/>
                </a:endParaRPr>
              </a:p>
              <a:p>
                <a:pPr algn="just">
                  <a:lnSpc>
                    <a:spcPct val="150000"/>
                  </a:lnSpc>
                </a:pPr>
                <a:r>
                  <a:rPr lang="en-US" sz="2000"/>
                  <a:t>Tìm hiểu về khái niệm, tên nghề nghiệp và kĩ năng cần thiết đối với ngành lắp ráp cơ khí.</a:t>
                </a:r>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186" y="1100974"/>
              <a:ext cx="370426" cy="558014"/>
            </a:xfrm>
            <a:prstGeom prst="rect">
              <a:avLst/>
            </a:prstGeom>
          </p:spPr>
        </p:pic>
      </p:grpSp>
    </p:spTree>
    <p:extLst>
      <p:ext uri="{BB962C8B-B14F-4D97-AF65-F5344CB8AC3E}">
        <p14:creationId xmlns:p14="http://schemas.microsoft.com/office/powerpoint/2010/main" val="7618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16"/>
        <p:cNvGrpSpPr/>
        <p:nvPr/>
      </p:nvGrpSpPr>
      <p:grpSpPr>
        <a:xfrm>
          <a:off x="0" y="0"/>
          <a:ext cx="0" cy="0"/>
          <a:chOff x="0" y="0"/>
          <a:chExt cx="0" cy="0"/>
        </a:xfrm>
      </p:grpSpPr>
      <p:sp>
        <p:nvSpPr>
          <p:cNvPr id="5919" name="Google Shape;5919;p38"/>
          <p:cNvSpPr/>
          <p:nvPr/>
        </p:nvSpPr>
        <p:spPr>
          <a:xfrm>
            <a:off x="-3729615" y="-333842"/>
            <a:ext cx="3892" cy="1639"/>
          </a:xfrm>
          <a:custGeom>
            <a:avLst/>
            <a:gdLst/>
            <a:ahLst/>
            <a:cxnLst/>
            <a:rect l="l" t="t" r="r" b="b"/>
            <a:pathLst>
              <a:path w="19" h="8" extrusionOk="0">
                <a:moveTo>
                  <a:pt x="0" y="0"/>
                </a:moveTo>
                <a:cubicBezTo>
                  <a:pt x="5" y="3"/>
                  <a:pt x="11" y="5"/>
                  <a:pt x="18" y="8"/>
                </a:cubicBezTo>
                <a:cubicBezTo>
                  <a:pt x="13" y="5"/>
                  <a:pt x="5" y="3"/>
                  <a:pt x="0"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8"/>
          <p:cNvSpPr/>
          <p:nvPr/>
        </p:nvSpPr>
        <p:spPr>
          <a:xfrm>
            <a:off x="-3721625" y="-329950"/>
            <a:ext cx="2458" cy="1434"/>
          </a:xfrm>
          <a:custGeom>
            <a:avLst/>
            <a:gdLst/>
            <a:ahLst/>
            <a:cxnLst/>
            <a:rect l="l" t="t" r="r" b="b"/>
            <a:pathLst>
              <a:path w="12" h="7" extrusionOk="0">
                <a:moveTo>
                  <a:pt x="0" y="0"/>
                </a:moveTo>
                <a:cubicBezTo>
                  <a:pt x="3" y="2"/>
                  <a:pt x="8" y="5"/>
                  <a:pt x="12" y="7"/>
                </a:cubicBezTo>
                <a:cubicBezTo>
                  <a:pt x="8" y="3"/>
                  <a:pt x="3" y="2"/>
                  <a:pt x="0"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8"/>
          <p:cNvSpPr/>
          <p:nvPr/>
        </p:nvSpPr>
        <p:spPr>
          <a:xfrm>
            <a:off x="-3765464" y="-336300"/>
            <a:ext cx="26016" cy="5736"/>
          </a:xfrm>
          <a:custGeom>
            <a:avLst/>
            <a:gdLst/>
            <a:ahLst/>
            <a:cxnLst/>
            <a:rect l="l" t="t" r="r" b="b"/>
            <a:pathLst>
              <a:path w="127" h="28" extrusionOk="0">
                <a:moveTo>
                  <a:pt x="103" y="0"/>
                </a:moveTo>
                <a:cubicBezTo>
                  <a:pt x="67" y="0"/>
                  <a:pt x="31" y="10"/>
                  <a:pt x="0" y="27"/>
                </a:cubicBezTo>
                <a:cubicBezTo>
                  <a:pt x="32" y="10"/>
                  <a:pt x="69" y="1"/>
                  <a:pt x="105" y="1"/>
                </a:cubicBezTo>
                <a:cubicBezTo>
                  <a:pt x="112" y="1"/>
                  <a:pt x="119" y="1"/>
                  <a:pt x="127" y="2"/>
                </a:cubicBezTo>
                <a:cubicBezTo>
                  <a:pt x="119" y="1"/>
                  <a:pt x="111" y="0"/>
                  <a:pt x="103"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8"/>
          <p:cNvSpPr/>
          <p:nvPr/>
        </p:nvSpPr>
        <p:spPr>
          <a:xfrm>
            <a:off x="-3737604" y="-335686"/>
            <a:ext cx="4712" cy="1434"/>
          </a:xfrm>
          <a:custGeom>
            <a:avLst/>
            <a:gdLst/>
            <a:ahLst/>
            <a:cxnLst/>
            <a:rect l="l" t="t" r="r" b="b"/>
            <a:pathLst>
              <a:path w="23" h="7" extrusionOk="0">
                <a:moveTo>
                  <a:pt x="0" y="1"/>
                </a:moveTo>
                <a:cubicBezTo>
                  <a:pt x="8" y="2"/>
                  <a:pt x="15" y="3"/>
                  <a:pt x="22" y="6"/>
                </a:cubicBezTo>
                <a:cubicBezTo>
                  <a:pt x="15" y="3"/>
                  <a:pt x="6" y="1"/>
                  <a:pt x="0" y="1"/>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8"/>
          <p:cNvSpPr/>
          <p:nvPr/>
        </p:nvSpPr>
        <p:spPr>
          <a:xfrm>
            <a:off x="-4204877" y="-337529"/>
            <a:ext cx="4507" cy="819"/>
          </a:xfrm>
          <a:custGeom>
            <a:avLst/>
            <a:gdLst/>
            <a:ahLst/>
            <a:cxnLst/>
            <a:rect l="l" t="t" r="r" b="b"/>
            <a:pathLst>
              <a:path w="22" h="4" extrusionOk="0">
                <a:moveTo>
                  <a:pt x="21" y="0"/>
                </a:moveTo>
                <a:cubicBezTo>
                  <a:pt x="15" y="0"/>
                  <a:pt x="7" y="3"/>
                  <a:pt x="0" y="4"/>
                </a:cubicBezTo>
                <a:cubicBezTo>
                  <a:pt x="9" y="3"/>
                  <a:pt x="15" y="1"/>
                  <a:pt x="21"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8"/>
          <p:cNvSpPr/>
          <p:nvPr/>
        </p:nvSpPr>
        <p:spPr>
          <a:xfrm>
            <a:off x="-4211842" y="-335686"/>
            <a:ext cx="3687" cy="1639"/>
          </a:xfrm>
          <a:custGeom>
            <a:avLst/>
            <a:gdLst/>
            <a:ahLst/>
            <a:cxnLst/>
            <a:rect l="l" t="t" r="r" b="b"/>
            <a:pathLst>
              <a:path w="18" h="8" extrusionOk="0">
                <a:moveTo>
                  <a:pt x="0" y="7"/>
                </a:moveTo>
                <a:cubicBezTo>
                  <a:pt x="6" y="4"/>
                  <a:pt x="11" y="3"/>
                  <a:pt x="17" y="1"/>
                </a:cubicBezTo>
                <a:cubicBezTo>
                  <a:pt x="11" y="3"/>
                  <a:pt x="6" y="4"/>
                  <a:pt x="0" y="7"/>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8"/>
          <p:cNvSpPr/>
          <p:nvPr/>
        </p:nvSpPr>
        <p:spPr>
          <a:xfrm>
            <a:off x="-4219012" y="-331998"/>
            <a:ext cx="2868" cy="1639"/>
          </a:xfrm>
          <a:custGeom>
            <a:avLst/>
            <a:gdLst/>
            <a:ahLst/>
            <a:cxnLst/>
            <a:rect l="l" t="t" r="r" b="b"/>
            <a:pathLst>
              <a:path w="14" h="8" extrusionOk="0">
                <a:moveTo>
                  <a:pt x="13" y="1"/>
                </a:moveTo>
                <a:cubicBezTo>
                  <a:pt x="9" y="2"/>
                  <a:pt x="5" y="5"/>
                  <a:pt x="1" y="7"/>
                </a:cubicBezTo>
                <a:cubicBezTo>
                  <a:pt x="5" y="5"/>
                  <a:pt x="9" y="3"/>
                  <a:pt x="13" y="1"/>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6" name="Google Shape;5926;p38"/>
          <p:cNvCxnSpPr/>
          <p:nvPr/>
        </p:nvCxnSpPr>
        <p:spPr>
          <a:xfrm flipH="1">
            <a:off x="2892630" y="2011072"/>
            <a:ext cx="5613417" cy="0"/>
          </a:xfrm>
          <a:prstGeom prst="straightConnector1">
            <a:avLst/>
          </a:prstGeom>
          <a:noFill/>
          <a:ln w="19050" cap="flat" cmpd="sng">
            <a:solidFill>
              <a:schemeClr val="accent3"/>
            </a:solidFill>
            <a:prstDash val="solid"/>
            <a:round/>
            <a:headEnd type="none" w="med" len="med"/>
            <a:tailEnd type="none" w="med" len="med"/>
          </a:ln>
        </p:spPr>
      </p:cxnSp>
      <p:grpSp>
        <p:nvGrpSpPr>
          <p:cNvPr id="5927" name="Google Shape;5927;p38"/>
          <p:cNvGrpSpPr/>
          <p:nvPr/>
        </p:nvGrpSpPr>
        <p:grpSpPr>
          <a:xfrm>
            <a:off x="-1294825" y="366282"/>
            <a:ext cx="4832726" cy="4146115"/>
            <a:chOff x="-750671" y="181400"/>
            <a:chExt cx="5408746" cy="4640297"/>
          </a:xfrm>
        </p:grpSpPr>
        <p:sp>
          <p:nvSpPr>
            <p:cNvPr id="5928" name="Google Shape;5928;p38"/>
            <p:cNvSpPr/>
            <p:nvPr/>
          </p:nvSpPr>
          <p:spPr>
            <a:xfrm flipH="1">
              <a:off x="118214" y="2809959"/>
              <a:ext cx="158364" cy="427947"/>
            </a:xfrm>
            <a:custGeom>
              <a:avLst/>
              <a:gdLst/>
              <a:ahLst/>
              <a:cxnLst/>
              <a:rect l="l" t="t" r="r" b="b"/>
              <a:pathLst>
                <a:path w="1085" h="2932" extrusionOk="0">
                  <a:moveTo>
                    <a:pt x="378" y="0"/>
                  </a:moveTo>
                  <a:cubicBezTo>
                    <a:pt x="518" y="350"/>
                    <a:pt x="596" y="732"/>
                    <a:pt x="596" y="1132"/>
                  </a:cubicBezTo>
                  <a:cubicBezTo>
                    <a:pt x="596" y="1305"/>
                    <a:pt x="581" y="1471"/>
                    <a:pt x="554" y="1637"/>
                  </a:cubicBezTo>
                  <a:cubicBezTo>
                    <a:pt x="504" y="1935"/>
                    <a:pt x="407" y="2218"/>
                    <a:pt x="278" y="2482"/>
                  </a:cubicBezTo>
                  <a:cubicBezTo>
                    <a:pt x="198" y="2641"/>
                    <a:pt x="106" y="2792"/>
                    <a:pt x="0" y="2932"/>
                  </a:cubicBezTo>
                  <a:lnTo>
                    <a:pt x="1084" y="2932"/>
                  </a:lnTo>
                  <a:lnTo>
                    <a:pt x="1084" y="2482"/>
                  </a:lnTo>
                  <a:lnTo>
                    <a:pt x="1084" y="1637"/>
                  </a:lnTo>
                  <a:lnTo>
                    <a:pt x="108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8"/>
            <p:cNvSpPr/>
            <p:nvPr/>
          </p:nvSpPr>
          <p:spPr>
            <a:xfrm flipH="1">
              <a:off x="987537" y="2810105"/>
              <a:ext cx="582224" cy="428239"/>
            </a:xfrm>
            <a:custGeom>
              <a:avLst/>
              <a:gdLst/>
              <a:ahLst/>
              <a:cxnLst/>
              <a:rect l="l" t="t" r="r" b="b"/>
              <a:pathLst>
                <a:path w="3989" h="2934" extrusionOk="0">
                  <a:moveTo>
                    <a:pt x="445" y="0"/>
                  </a:moveTo>
                  <a:cubicBezTo>
                    <a:pt x="449" y="25"/>
                    <a:pt x="454" y="50"/>
                    <a:pt x="458" y="76"/>
                  </a:cubicBezTo>
                  <a:lnTo>
                    <a:pt x="597" y="76"/>
                  </a:lnTo>
                  <a:cubicBezTo>
                    <a:pt x="804" y="76"/>
                    <a:pt x="976" y="214"/>
                    <a:pt x="976" y="385"/>
                  </a:cubicBezTo>
                  <a:cubicBezTo>
                    <a:pt x="976" y="555"/>
                    <a:pt x="804" y="693"/>
                    <a:pt x="597" y="693"/>
                  </a:cubicBezTo>
                  <a:lnTo>
                    <a:pt x="3" y="693"/>
                  </a:lnTo>
                  <a:lnTo>
                    <a:pt x="3" y="1584"/>
                  </a:lnTo>
                  <a:lnTo>
                    <a:pt x="102" y="1602"/>
                  </a:lnTo>
                  <a:cubicBezTo>
                    <a:pt x="142" y="1610"/>
                    <a:pt x="178" y="1621"/>
                    <a:pt x="213" y="1636"/>
                  </a:cubicBezTo>
                  <a:cubicBezTo>
                    <a:pt x="358" y="1692"/>
                    <a:pt x="453" y="1796"/>
                    <a:pt x="434" y="1896"/>
                  </a:cubicBezTo>
                  <a:cubicBezTo>
                    <a:pt x="416" y="1998"/>
                    <a:pt x="288" y="2064"/>
                    <a:pt x="129" y="2064"/>
                  </a:cubicBezTo>
                  <a:cubicBezTo>
                    <a:pt x="93" y="2064"/>
                    <a:pt x="56" y="2061"/>
                    <a:pt x="19" y="2054"/>
                  </a:cubicBezTo>
                  <a:lnTo>
                    <a:pt x="2" y="2050"/>
                  </a:lnTo>
                  <a:lnTo>
                    <a:pt x="2" y="2325"/>
                  </a:lnTo>
                  <a:lnTo>
                    <a:pt x="101" y="2344"/>
                  </a:lnTo>
                  <a:cubicBezTo>
                    <a:pt x="217" y="2365"/>
                    <a:pt x="314" y="2417"/>
                    <a:pt x="374" y="2481"/>
                  </a:cubicBezTo>
                  <a:cubicBezTo>
                    <a:pt x="419" y="2529"/>
                    <a:pt x="444" y="2583"/>
                    <a:pt x="433" y="2638"/>
                  </a:cubicBezTo>
                  <a:cubicBezTo>
                    <a:pt x="415" y="2739"/>
                    <a:pt x="285" y="2806"/>
                    <a:pt x="125" y="2806"/>
                  </a:cubicBezTo>
                  <a:cubicBezTo>
                    <a:pt x="90" y="2806"/>
                    <a:pt x="54" y="2803"/>
                    <a:pt x="18" y="2796"/>
                  </a:cubicBezTo>
                  <a:lnTo>
                    <a:pt x="1" y="2793"/>
                  </a:lnTo>
                  <a:lnTo>
                    <a:pt x="1" y="2933"/>
                  </a:lnTo>
                  <a:lnTo>
                    <a:pt x="3988" y="2933"/>
                  </a:lnTo>
                  <a:cubicBezTo>
                    <a:pt x="3884" y="2792"/>
                    <a:pt x="3791" y="2640"/>
                    <a:pt x="3712" y="2482"/>
                  </a:cubicBezTo>
                  <a:cubicBezTo>
                    <a:pt x="3582" y="2218"/>
                    <a:pt x="3487" y="1935"/>
                    <a:pt x="3438" y="1636"/>
                  </a:cubicBezTo>
                  <a:cubicBezTo>
                    <a:pt x="3409" y="1470"/>
                    <a:pt x="3394" y="1304"/>
                    <a:pt x="3394" y="1131"/>
                  </a:cubicBezTo>
                  <a:cubicBezTo>
                    <a:pt x="3394" y="731"/>
                    <a:pt x="3472" y="349"/>
                    <a:pt x="361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8"/>
            <p:cNvSpPr/>
            <p:nvPr/>
          </p:nvSpPr>
          <p:spPr>
            <a:xfrm flipH="1">
              <a:off x="672269" y="3015322"/>
              <a:ext cx="263015" cy="222877"/>
            </a:xfrm>
            <a:custGeom>
              <a:avLst/>
              <a:gdLst/>
              <a:ahLst/>
              <a:cxnLst/>
              <a:rect l="l" t="t" r="r" b="b"/>
              <a:pathLst>
                <a:path w="1802" h="1527" extrusionOk="0">
                  <a:moveTo>
                    <a:pt x="1" y="0"/>
                  </a:moveTo>
                  <a:cubicBezTo>
                    <a:pt x="11" y="78"/>
                    <a:pt x="27" y="155"/>
                    <a:pt x="46" y="230"/>
                  </a:cubicBezTo>
                  <a:cubicBezTo>
                    <a:pt x="123" y="546"/>
                    <a:pt x="274" y="833"/>
                    <a:pt x="477" y="1075"/>
                  </a:cubicBezTo>
                  <a:cubicBezTo>
                    <a:pt x="627" y="1253"/>
                    <a:pt x="806" y="1406"/>
                    <a:pt x="1008" y="1526"/>
                  </a:cubicBezTo>
                  <a:lnTo>
                    <a:pt x="1802" y="1526"/>
                  </a:lnTo>
                  <a:lnTo>
                    <a:pt x="1802" y="1075"/>
                  </a:lnTo>
                  <a:lnTo>
                    <a:pt x="1802" y="443"/>
                  </a:lnTo>
                  <a:cubicBezTo>
                    <a:pt x="1685" y="398"/>
                    <a:pt x="1581" y="324"/>
                    <a:pt x="1500" y="230"/>
                  </a:cubicBezTo>
                  <a:cubicBezTo>
                    <a:pt x="1440" y="162"/>
                    <a:pt x="1393" y="87"/>
                    <a:pt x="136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8"/>
            <p:cNvSpPr/>
            <p:nvPr/>
          </p:nvSpPr>
          <p:spPr>
            <a:xfrm flipH="1">
              <a:off x="1838906" y="2809667"/>
              <a:ext cx="1170725" cy="427947"/>
            </a:xfrm>
            <a:custGeom>
              <a:avLst/>
              <a:gdLst/>
              <a:ahLst/>
              <a:cxnLst/>
              <a:rect l="l" t="t" r="r" b="b"/>
              <a:pathLst>
                <a:path w="8021" h="2932" extrusionOk="0">
                  <a:moveTo>
                    <a:pt x="0" y="0"/>
                  </a:moveTo>
                  <a:lnTo>
                    <a:pt x="0" y="1636"/>
                  </a:lnTo>
                  <a:lnTo>
                    <a:pt x="0" y="2482"/>
                  </a:lnTo>
                  <a:lnTo>
                    <a:pt x="0" y="2932"/>
                  </a:lnTo>
                  <a:lnTo>
                    <a:pt x="7589" y="2932"/>
                  </a:lnTo>
                  <a:cubicBezTo>
                    <a:pt x="7583" y="2919"/>
                    <a:pt x="7583" y="2903"/>
                    <a:pt x="7585" y="2885"/>
                  </a:cubicBezTo>
                  <a:cubicBezTo>
                    <a:pt x="7604" y="2784"/>
                    <a:pt x="7733" y="2718"/>
                    <a:pt x="7893" y="2718"/>
                  </a:cubicBezTo>
                  <a:cubicBezTo>
                    <a:pt x="7928" y="2718"/>
                    <a:pt x="7964" y="2721"/>
                    <a:pt x="8000" y="2727"/>
                  </a:cubicBezTo>
                  <a:lnTo>
                    <a:pt x="8017" y="2730"/>
                  </a:lnTo>
                  <a:lnTo>
                    <a:pt x="8017" y="2483"/>
                  </a:lnTo>
                  <a:lnTo>
                    <a:pt x="8017" y="2456"/>
                  </a:lnTo>
                  <a:lnTo>
                    <a:pt x="7918" y="2437"/>
                  </a:lnTo>
                  <a:cubicBezTo>
                    <a:pt x="7712" y="2400"/>
                    <a:pt x="7564" y="2268"/>
                    <a:pt x="7586" y="2144"/>
                  </a:cubicBezTo>
                  <a:cubicBezTo>
                    <a:pt x="7605" y="2042"/>
                    <a:pt x="7734" y="1976"/>
                    <a:pt x="7893" y="1976"/>
                  </a:cubicBezTo>
                  <a:cubicBezTo>
                    <a:pt x="7928" y="1976"/>
                    <a:pt x="7964" y="1979"/>
                    <a:pt x="8001" y="1986"/>
                  </a:cubicBezTo>
                  <a:lnTo>
                    <a:pt x="8018" y="1988"/>
                  </a:lnTo>
                  <a:lnTo>
                    <a:pt x="8018" y="1714"/>
                  </a:lnTo>
                  <a:lnTo>
                    <a:pt x="7920" y="1696"/>
                  </a:lnTo>
                  <a:cubicBezTo>
                    <a:pt x="7857" y="1683"/>
                    <a:pt x="7799" y="1662"/>
                    <a:pt x="7749" y="1636"/>
                  </a:cubicBezTo>
                  <a:cubicBezTo>
                    <a:pt x="7638" y="1577"/>
                    <a:pt x="7572" y="1488"/>
                    <a:pt x="7588" y="1403"/>
                  </a:cubicBezTo>
                  <a:cubicBezTo>
                    <a:pt x="7606" y="1301"/>
                    <a:pt x="7735" y="1235"/>
                    <a:pt x="7895" y="1235"/>
                  </a:cubicBezTo>
                  <a:cubicBezTo>
                    <a:pt x="7930" y="1235"/>
                    <a:pt x="7966" y="1238"/>
                    <a:pt x="8002" y="1245"/>
                  </a:cubicBezTo>
                  <a:lnTo>
                    <a:pt x="8020" y="1248"/>
                  </a:lnTo>
                  <a:lnTo>
                    <a:pt x="8020" y="694"/>
                  </a:lnTo>
                  <a:lnTo>
                    <a:pt x="7427" y="694"/>
                  </a:lnTo>
                  <a:cubicBezTo>
                    <a:pt x="7227" y="694"/>
                    <a:pt x="7066" y="568"/>
                    <a:pt x="7050" y="409"/>
                  </a:cubicBezTo>
                  <a:cubicBezTo>
                    <a:pt x="7048" y="401"/>
                    <a:pt x="7047" y="394"/>
                    <a:pt x="7047" y="385"/>
                  </a:cubicBezTo>
                  <a:cubicBezTo>
                    <a:pt x="7047" y="215"/>
                    <a:pt x="7219" y="77"/>
                    <a:pt x="7427" y="77"/>
                  </a:cubicBezTo>
                  <a:lnTo>
                    <a:pt x="7565" y="77"/>
                  </a:lnTo>
                  <a:cubicBezTo>
                    <a:pt x="7569" y="51"/>
                    <a:pt x="7574" y="25"/>
                    <a:pt x="757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8"/>
            <p:cNvSpPr/>
            <p:nvPr/>
          </p:nvSpPr>
          <p:spPr>
            <a:xfrm flipH="1">
              <a:off x="18963" y="2683997"/>
              <a:ext cx="30505" cy="581495"/>
            </a:xfrm>
            <a:custGeom>
              <a:avLst/>
              <a:gdLst/>
              <a:ahLst/>
              <a:cxnLst/>
              <a:rect l="l" t="t" r="r" b="b"/>
              <a:pathLst>
                <a:path w="209" h="3984" extrusionOk="0">
                  <a:moveTo>
                    <a:pt x="1" y="1"/>
                  </a:moveTo>
                  <a:lnTo>
                    <a:pt x="1" y="2500"/>
                  </a:lnTo>
                  <a:lnTo>
                    <a:pt x="1" y="3984"/>
                  </a:lnTo>
                  <a:lnTo>
                    <a:pt x="209" y="3984"/>
                  </a:lnTo>
                  <a:lnTo>
                    <a:pt x="209" y="2500"/>
                  </a:lnTo>
                  <a:lnTo>
                    <a:pt x="20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8"/>
            <p:cNvSpPr/>
            <p:nvPr/>
          </p:nvSpPr>
          <p:spPr>
            <a:xfrm flipH="1">
              <a:off x="-750233" y="2584454"/>
              <a:ext cx="769926" cy="720300"/>
            </a:xfrm>
            <a:custGeom>
              <a:avLst/>
              <a:gdLst/>
              <a:ahLst/>
              <a:cxnLst/>
              <a:rect l="l" t="t" r="r" b="b"/>
              <a:pathLst>
                <a:path w="5275" h="4935" extrusionOk="0">
                  <a:moveTo>
                    <a:pt x="753" y="0"/>
                  </a:moveTo>
                  <a:lnTo>
                    <a:pt x="753" y="245"/>
                  </a:lnTo>
                  <a:cubicBezTo>
                    <a:pt x="753" y="261"/>
                    <a:pt x="754" y="275"/>
                    <a:pt x="756" y="289"/>
                  </a:cubicBezTo>
                  <a:lnTo>
                    <a:pt x="756" y="290"/>
                  </a:lnTo>
                  <a:cubicBezTo>
                    <a:pt x="756" y="292"/>
                    <a:pt x="759" y="294"/>
                    <a:pt x="759" y="295"/>
                  </a:cubicBezTo>
                  <a:cubicBezTo>
                    <a:pt x="761" y="306"/>
                    <a:pt x="765" y="319"/>
                    <a:pt x="769" y="330"/>
                  </a:cubicBezTo>
                  <a:cubicBezTo>
                    <a:pt x="771" y="336"/>
                    <a:pt x="774" y="342"/>
                    <a:pt x="776" y="347"/>
                  </a:cubicBezTo>
                  <a:cubicBezTo>
                    <a:pt x="781" y="354"/>
                    <a:pt x="783" y="361"/>
                    <a:pt x="787" y="367"/>
                  </a:cubicBezTo>
                  <a:cubicBezTo>
                    <a:pt x="791" y="373"/>
                    <a:pt x="795" y="379"/>
                    <a:pt x="799" y="384"/>
                  </a:cubicBezTo>
                  <a:cubicBezTo>
                    <a:pt x="803" y="389"/>
                    <a:pt x="807" y="395"/>
                    <a:pt x="812" y="400"/>
                  </a:cubicBezTo>
                  <a:lnTo>
                    <a:pt x="827" y="415"/>
                  </a:lnTo>
                  <a:cubicBezTo>
                    <a:pt x="832" y="420"/>
                    <a:pt x="838" y="424"/>
                    <a:pt x="844" y="428"/>
                  </a:cubicBezTo>
                  <a:cubicBezTo>
                    <a:pt x="849" y="432"/>
                    <a:pt x="854" y="436"/>
                    <a:pt x="860" y="439"/>
                  </a:cubicBezTo>
                  <a:cubicBezTo>
                    <a:pt x="866" y="442"/>
                    <a:pt x="872" y="446"/>
                    <a:pt x="881" y="451"/>
                  </a:cubicBezTo>
                  <a:lnTo>
                    <a:pt x="897" y="458"/>
                  </a:lnTo>
                  <a:cubicBezTo>
                    <a:pt x="904" y="462"/>
                    <a:pt x="914" y="463"/>
                    <a:pt x="923" y="466"/>
                  </a:cubicBezTo>
                  <a:cubicBezTo>
                    <a:pt x="928" y="468"/>
                    <a:pt x="933" y="469"/>
                    <a:pt x="938" y="471"/>
                  </a:cubicBezTo>
                  <a:cubicBezTo>
                    <a:pt x="952" y="473"/>
                    <a:pt x="966" y="474"/>
                    <a:pt x="981" y="474"/>
                  </a:cubicBezTo>
                  <a:lnTo>
                    <a:pt x="1136" y="474"/>
                  </a:lnTo>
                  <a:cubicBezTo>
                    <a:pt x="1030" y="708"/>
                    <a:pt x="793" y="872"/>
                    <a:pt x="521" y="872"/>
                  </a:cubicBezTo>
                  <a:lnTo>
                    <a:pt x="474" y="872"/>
                  </a:lnTo>
                  <a:lnTo>
                    <a:pt x="474" y="645"/>
                  </a:lnTo>
                  <a:cubicBezTo>
                    <a:pt x="474" y="630"/>
                    <a:pt x="472" y="615"/>
                    <a:pt x="470" y="600"/>
                  </a:cubicBezTo>
                  <a:cubicBezTo>
                    <a:pt x="469" y="595"/>
                    <a:pt x="466" y="592"/>
                    <a:pt x="465" y="587"/>
                  </a:cubicBezTo>
                  <a:cubicBezTo>
                    <a:pt x="463" y="577"/>
                    <a:pt x="460" y="568"/>
                    <a:pt x="458" y="560"/>
                  </a:cubicBezTo>
                  <a:lnTo>
                    <a:pt x="450" y="544"/>
                  </a:lnTo>
                  <a:cubicBezTo>
                    <a:pt x="445" y="536"/>
                    <a:pt x="442" y="530"/>
                    <a:pt x="438" y="523"/>
                  </a:cubicBezTo>
                  <a:cubicBezTo>
                    <a:pt x="434" y="518"/>
                    <a:pt x="432" y="512"/>
                    <a:pt x="427" y="508"/>
                  </a:cubicBezTo>
                  <a:cubicBezTo>
                    <a:pt x="423" y="500"/>
                    <a:pt x="418" y="495"/>
                    <a:pt x="413" y="490"/>
                  </a:cubicBezTo>
                  <a:cubicBezTo>
                    <a:pt x="408" y="484"/>
                    <a:pt x="403" y="481"/>
                    <a:pt x="398" y="475"/>
                  </a:cubicBezTo>
                  <a:cubicBezTo>
                    <a:pt x="393" y="471"/>
                    <a:pt x="387" y="466"/>
                    <a:pt x="382" y="462"/>
                  </a:cubicBezTo>
                  <a:cubicBezTo>
                    <a:pt x="377" y="458"/>
                    <a:pt x="370" y="453"/>
                    <a:pt x="365" y="449"/>
                  </a:cubicBezTo>
                  <a:cubicBezTo>
                    <a:pt x="360" y="446"/>
                    <a:pt x="355" y="444"/>
                    <a:pt x="349" y="440"/>
                  </a:cubicBezTo>
                  <a:cubicBezTo>
                    <a:pt x="343" y="436"/>
                    <a:pt x="335" y="432"/>
                    <a:pt x="328" y="430"/>
                  </a:cubicBezTo>
                  <a:cubicBezTo>
                    <a:pt x="324" y="427"/>
                    <a:pt x="319" y="426"/>
                    <a:pt x="316" y="425"/>
                  </a:cubicBezTo>
                  <a:cubicBezTo>
                    <a:pt x="306" y="422"/>
                    <a:pt x="298" y="420"/>
                    <a:pt x="289" y="417"/>
                  </a:cubicBezTo>
                  <a:cubicBezTo>
                    <a:pt x="274" y="414"/>
                    <a:pt x="259" y="412"/>
                    <a:pt x="244" y="412"/>
                  </a:cubicBezTo>
                  <a:lnTo>
                    <a:pt x="0" y="412"/>
                  </a:lnTo>
                  <a:lnTo>
                    <a:pt x="0" y="681"/>
                  </a:lnTo>
                  <a:lnTo>
                    <a:pt x="0" y="3182"/>
                  </a:lnTo>
                  <a:lnTo>
                    <a:pt x="0" y="4666"/>
                  </a:lnTo>
                  <a:lnTo>
                    <a:pt x="5" y="4666"/>
                  </a:lnTo>
                  <a:lnTo>
                    <a:pt x="5" y="4935"/>
                  </a:lnTo>
                  <a:lnTo>
                    <a:pt x="248" y="4935"/>
                  </a:lnTo>
                  <a:cubicBezTo>
                    <a:pt x="264" y="4935"/>
                    <a:pt x="279" y="4934"/>
                    <a:pt x="292" y="4932"/>
                  </a:cubicBezTo>
                  <a:cubicBezTo>
                    <a:pt x="296" y="4932"/>
                    <a:pt x="298" y="4929"/>
                    <a:pt x="302" y="4928"/>
                  </a:cubicBezTo>
                  <a:cubicBezTo>
                    <a:pt x="312" y="4925"/>
                    <a:pt x="323" y="4923"/>
                    <a:pt x="334" y="4918"/>
                  </a:cubicBezTo>
                  <a:cubicBezTo>
                    <a:pt x="339" y="4915"/>
                    <a:pt x="344" y="4913"/>
                    <a:pt x="348" y="4910"/>
                  </a:cubicBezTo>
                  <a:cubicBezTo>
                    <a:pt x="356" y="4906"/>
                    <a:pt x="364" y="4902"/>
                    <a:pt x="370" y="4898"/>
                  </a:cubicBezTo>
                  <a:cubicBezTo>
                    <a:pt x="376" y="4896"/>
                    <a:pt x="380" y="4891"/>
                    <a:pt x="385" y="4887"/>
                  </a:cubicBezTo>
                  <a:cubicBezTo>
                    <a:pt x="392" y="4882"/>
                    <a:pt x="398" y="4877"/>
                    <a:pt x="403" y="4871"/>
                  </a:cubicBezTo>
                  <a:cubicBezTo>
                    <a:pt x="407" y="4868"/>
                    <a:pt x="412" y="4864"/>
                    <a:pt x="416" y="4859"/>
                  </a:cubicBezTo>
                  <a:cubicBezTo>
                    <a:pt x="421" y="4852"/>
                    <a:pt x="426" y="4847"/>
                    <a:pt x="432" y="4840"/>
                  </a:cubicBezTo>
                  <a:cubicBezTo>
                    <a:pt x="435" y="4837"/>
                    <a:pt x="438" y="4831"/>
                    <a:pt x="440" y="4826"/>
                  </a:cubicBezTo>
                  <a:cubicBezTo>
                    <a:pt x="444" y="4819"/>
                    <a:pt x="448" y="4811"/>
                    <a:pt x="453" y="4803"/>
                  </a:cubicBezTo>
                  <a:cubicBezTo>
                    <a:pt x="455" y="4798"/>
                    <a:pt x="458" y="4793"/>
                    <a:pt x="459" y="4788"/>
                  </a:cubicBezTo>
                  <a:cubicBezTo>
                    <a:pt x="463" y="4780"/>
                    <a:pt x="465" y="4770"/>
                    <a:pt x="466" y="4761"/>
                  </a:cubicBezTo>
                  <a:cubicBezTo>
                    <a:pt x="469" y="4756"/>
                    <a:pt x="470" y="4751"/>
                    <a:pt x="471" y="4748"/>
                  </a:cubicBezTo>
                  <a:cubicBezTo>
                    <a:pt x="474" y="4733"/>
                    <a:pt x="475" y="4718"/>
                    <a:pt x="475" y="4704"/>
                  </a:cubicBezTo>
                  <a:lnTo>
                    <a:pt x="475" y="4476"/>
                  </a:lnTo>
                  <a:lnTo>
                    <a:pt x="475" y="4026"/>
                  </a:lnTo>
                  <a:lnTo>
                    <a:pt x="475" y="3180"/>
                  </a:lnTo>
                  <a:lnTo>
                    <a:pt x="475" y="1544"/>
                  </a:lnTo>
                  <a:lnTo>
                    <a:pt x="522" y="1544"/>
                  </a:lnTo>
                  <a:cubicBezTo>
                    <a:pt x="1172" y="1544"/>
                    <a:pt x="1716" y="1083"/>
                    <a:pt x="1846" y="470"/>
                  </a:cubicBezTo>
                  <a:lnTo>
                    <a:pt x="5045" y="470"/>
                  </a:lnTo>
                  <a:cubicBezTo>
                    <a:pt x="5059" y="470"/>
                    <a:pt x="5074" y="469"/>
                    <a:pt x="5089" y="466"/>
                  </a:cubicBezTo>
                  <a:cubicBezTo>
                    <a:pt x="5094" y="464"/>
                    <a:pt x="5098" y="463"/>
                    <a:pt x="5101" y="462"/>
                  </a:cubicBezTo>
                  <a:lnTo>
                    <a:pt x="5130" y="454"/>
                  </a:lnTo>
                  <a:cubicBezTo>
                    <a:pt x="5135" y="452"/>
                    <a:pt x="5138" y="451"/>
                    <a:pt x="5143" y="447"/>
                  </a:cubicBezTo>
                  <a:cubicBezTo>
                    <a:pt x="5152" y="443"/>
                    <a:pt x="5159" y="440"/>
                    <a:pt x="5167" y="436"/>
                  </a:cubicBezTo>
                  <a:cubicBezTo>
                    <a:pt x="5172" y="433"/>
                    <a:pt x="5175" y="430"/>
                    <a:pt x="5180" y="426"/>
                  </a:cubicBezTo>
                  <a:cubicBezTo>
                    <a:pt x="5188" y="421"/>
                    <a:pt x="5194" y="416"/>
                    <a:pt x="5199" y="411"/>
                  </a:cubicBezTo>
                  <a:cubicBezTo>
                    <a:pt x="5204" y="406"/>
                    <a:pt x="5209" y="403"/>
                    <a:pt x="5212" y="399"/>
                  </a:cubicBezTo>
                  <a:cubicBezTo>
                    <a:pt x="5217" y="394"/>
                    <a:pt x="5223" y="387"/>
                    <a:pt x="5228" y="380"/>
                  </a:cubicBezTo>
                  <a:cubicBezTo>
                    <a:pt x="5232" y="376"/>
                    <a:pt x="5236" y="372"/>
                    <a:pt x="5238" y="366"/>
                  </a:cubicBezTo>
                  <a:cubicBezTo>
                    <a:pt x="5243" y="359"/>
                    <a:pt x="5247" y="352"/>
                    <a:pt x="5251" y="345"/>
                  </a:cubicBezTo>
                  <a:lnTo>
                    <a:pt x="5258" y="329"/>
                  </a:lnTo>
                  <a:cubicBezTo>
                    <a:pt x="5262" y="321"/>
                    <a:pt x="5264" y="311"/>
                    <a:pt x="5267" y="304"/>
                  </a:cubicBezTo>
                  <a:cubicBezTo>
                    <a:pt x="5268" y="299"/>
                    <a:pt x="5270" y="294"/>
                    <a:pt x="5270" y="289"/>
                  </a:cubicBezTo>
                  <a:lnTo>
                    <a:pt x="5269" y="289"/>
                  </a:lnTo>
                  <a:cubicBezTo>
                    <a:pt x="5272" y="275"/>
                    <a:pt x="5274" y="261"/>
                    <a:pt x="5274" y="245"/>
                  </a:cubicBezTo>
                  <a:lnTo>
                    <a:pt x="527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8"/>
            <p:cNvSpPr/>
            <p:nvPr/>
          </p:nvSpPr>
          <p:spPr>
            <a:xfrm flipH="1">
              <a:off x="232061" y="2575550"/>
              <a:ext cx="799701" cy="799701"/>
            </a:xfrm>
            <a:custGeom>
              <a:avLst/>
              <a:gdLst/>
              <a:ahLst/>
              <a:cxnLst/>
              <a:rect l="l" t="t" r="r" b="b"/>
              <a:pathLst>
                <a:path w="5479" h="5479" extrusionOk="0">
                  <a:moveTo>
                    <a:pt x="3013" y="663"/>
                  </a:moveTo>
                  <a:cubicBezTo>
                    <a:pt x="3296" y="700"/>
                    <a:pt x="3561" y="795"/>
                    <a:pt x="3796" y="932"/>
                  </a:cubicBezTo>
                  <a:cubicBezTo>
                    <a:pt x="4081" y="1099"/>
                    <a:pt x="4321" y="1331"/>
                    <a:pt x="4499" y="1608"/>
                  </a:cubicBezTo>
                  <a:cubicBezTo>
                    <a:pt x="4663" y="1861"/>
                    <a:pt x="4773" y="2151"/>
                    <a:pt x="4815" y="2464"/>
                  </a:cubicBezTo>
                  <a:lnTo>
                    <a:pt x="3455" y="2464"/>
                  </a:lnTo>
                  <a:cubicBezTo>
                    <a:pt x="3377" y="2261"/>
                    <a:pt x="3217" y="2100"/>
                    <a:pt x="3013" y="2021"/>
                  </a:cubicBezTo>
                  <a:lnTo>
                    <a:pt x="3013" y="1608"/>
                  </a:lnTo>
                  <a:lnTo>
                    <a:pt x="3013" y="932"/>
                  </a:lnTo>
                  <a:lnTo>
                    <a:pt x="3013" y="663"/>
                  </a:lnTo>
                  <a:close/>
                  <a:moveTo>
                    <a:pt x="2463" y="663"/>
                  </a:moveTo>
                  <a:lnTo>
                    <a:pt x="2463" y="932"/>
                  </a:lnTo>
                  <a:lnTo>
                    <a:pt x="2463" y="1608"/>
                  </a:lnTo>
                  <a:lnTo>
                    <a:pt x="2463" y="2022"/>
                  </a:lnTo>
                  <a:cubicBezTo>
                    <a:pt x="2259" y="2100"/>
                    <a:pt x="2099" y="2261"/>
                    <a:pt x="2021" y="2465"/>
                  </a:cubicBezTo>
                  <a:lnTo>
                    <a:pt x="662" y="2465"/>
                  </a:lnTo>
                  <a:cubicBezTo>
                    <a:pt x="703" y="2151"/>
                    <a:pt x="815" y="1861"/>
                    <a:pt x="977" y="1608"/>
                  </a:cubicBezTo>
                  <a:cubicBezTo>
                    <a:pt x="1155" y="1331"/>
                    <a:pt x="1397" y="1098"/>
                    <a:pt x="1681" y="932"/>
                  </a:cubicBezTo>
                  <a:cubicBezTo>
                    <a:pt x="1916" y="793"/>
                    <a:pt x="2180" y="700"/>
                    <a:pt x="2463" y="663"/>
                  </a:cubicBezTo>
                  <a:close/>
                  <a:moveTo>
                    <a:pt x="2739" y="2353"/>
                  </a:moveTo>
                  <a:cubicBezTo>
                    <a:pt x="2952" y="2353"/>
                    <a:pt x="3124" y="2526"/>
                    <a:pt x="3124" y="2738"/>
                  </a:cubicBezTo>
                  <a:cubicBezTo>
                    <a:pt x="3124" y="2952"/>
                    <a:pt x="2952" y="3123"/>
                    <a:pt x="2739" y="3123"/>
                  </a:cubicBezTo>
                  <a:cubicBezTo>
                    <a:pt x="2526" y="3123"/>
                    <a:pt x="2354" y="2950"/>
                    <a:pt x="2354" y="2738"/>
                  </a:cubicBezTo>
                  <a:cubicBezTo>
                    <a:pt x="2353" y="2526"/>
                    <a:pt x="2526" y="2353"/>
                    <a:pt x="2739" y="2353"/>
                  </a:cubicBezTo>
                  <a:close/>
                  <a:moveTo>
                    <a:pt x="2022" y="3013"/>
                  </a:moveTo>
                  <a:cubicBezTo>
                    <a:pt x="2056" y="3097"/>
                    <a:pt x="2103" y="3175"/>
                    <a:pt x="2162" y="3243"/>
                  </a:cubicBezTo>
                  <a:cubicBezTo>
                    <a:pt x="2244" y="3337"/>
                    <a:pt x="2347" y="3411"/>
                    <a:pt x="2465" y="3455"/>
                  </a:cubicBezTo>
                  <a:lnTo>
                    <a:pt x="2465" y="4088"/>
                  </a:lnTo>
                  <a:lnTo>
                    <a:pt x="2464" y="4088"/>
                  </a:lnTo>
                  <a:lnTo>
                    <a:pt x="2464" y="4539"/>
                  </a:lnTo>
                  <a:lnTo>
                    <a:pt x="2464" y="4815"/>
                  </a:lnTo>
                  <a:cubicBezTo>
                    <a:pt x="2177" y="4777"/>
                    <a:pt x="1909" y="4681"/>
                    <a:pt x="1670" y="4539"/>
                  </a:cubicBezTo>
                  <a:cubicBezTo>
                    <a:pt x="1468" y="4419"/>
                    <a:pt x="1289" y="4266"/>
                    <a:pt x="1139" y="4088"/>
                  </a:cubicBezTo>
                  <a:cubicBezTo>
                    <a:pt x="936" y="3846"/>
                    <a:pt x="786" y="3559"/>
                    <a:pt x="708" y="3243"/>
                  </a:cubicBezTo>
                  <a:cubicBezTo>
                    <a:pt x="690" y="3167"/>
                    <a:pt x="673" y="3091"/>
                    <a:pt x="664" y="3013"/>
                  </a:cubicBezTo>
                  <a:close/>
                  <a:moveTo>
                    <a:pt x="4815" y="3015"/>
                  </a:moveTo>
                  <a:cubicBezTo>
                    <a:pt x="4804" y="3092"/>
                    <a:pt x="4788" y="3169"/>
                    <a:pt x="4769" y="3244"/>
                  </a:cubicBezTo>
                  <a:cubicBezTo>
                    <a:pt x="4692" y="3559"/>
                    <a:pt x="4541" y="3846"/>
                    <a:pt x="4339" y="4088"/>
                  </a:cubicBezTo>
                  <a:cubicBezTo>
                    <a:pt x="4188" y="4266"/>
                    <a:pt x="4008" y="4419"/>
                    <a:pt x="3806" y="4539"/>
                  </a:cubicBezTo>
                  <a:cubicBezTo>
                    <a:pt x="3567" y="4681"/>
                    <a:pt x="3300" y="4777"/>
                    <a:pt x="3012" y="4815"/>
                  </a:cubicBezTo>
                  <a:lnTo>
                    <a:pt x="3012" y="4539"/>
                  </a:lnTo>
                  <a:lnTo>
                    <a:pt x="3012" y="4088"/>
                  </a:lnTo>
                  <a:lnTo>
                    <a:pt x="3012" y="3456"/>
                  </a:lnTo>
                  <a:cubicBezTo>
                    <a:pt x="3131" y="3412"/>
                    <a:pt x="3234" y="3338"/>
                    <a:pt x="3316" y="3244"/>
                  </a:cubicBezTo>
                  <a:cubicBezTo>
                    <a:pt x="3375" y="3177"/>
                    <a:pt x="3423" y="3101"/>
                    <a:pt x="3455" y="3015"/>
                  </a:cubicBezTo>
                  <a:close/>
                  <a:moveTo>
                    <a:pt x="2739" y="0"/>
                  </a:moveTo>
                  <a:cubicBezTo>
                    <a:pt x="1226" y="0"/>
                    <a:pt x="0" y="1226"/>
                    <a:pt x="0" y="2739"/>
                  </a:cubicBezTo>
                  <a:cubicBezTo>
                    <a:pt x="0" y="2912"/>
                    <a:pt x="17" y="3081"/>
                    <a:pt x="48" y="3244"/>
                  </a:cubicBezTo>
                  <a:cubicBezTo>
                    <a:pt x="284" y="4515"/>
                    <a:pt x="1399" y="5479"/>
                    <a:pt x="2739" y="5479"/>
                  </a:cubicBezTo>
                  <a:cubicBezTo>
                    <a:pt x="4081" y="5479"/>
                    <a:pt x="5194" y="4516"/>
                    <a:pt x="5432" y="3244"/>
                  </a:cubicBezTo>
                  <a:cubicBezTo>
                    <a:pt x="5462" y="3081"/>
                    <a:pt x="5479" y="2912"/>
                    <a:pt x="5479" y="2739"/>
                  </a:cubicBezTo>
                  <a:cubicBezTo>
                    <a:pt x="5479" y="1226"/>
                    <a:pt x="4253" y="0"/>
                    <a:pt x="2739" y="0"/>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8"/>
            <p:cNvSpPr/>
            <p:nvPr/>
          </p:nvSpPr>
          <p:spPr>
            <a:xfrm flipH="1">
              <a:off x="-682217" y="1537642"/>
              <a:ext cx="632580" cy="601929"/>
            </a:xfrm>
            <a:custGeom>
              <a:avLst/>
              <a:gdLst/>
              <a:ahLst/>
              <a:cxnLst/>
              <a:rect l="l" t="t" r="r" b="b"/>
              <a:pathLst>
                <a:path w="4334" h="4124" extrusionOk="0">
                  <a:moveTo>
                    <a:pt x="1" y="0"/>
                  </a:moveTo>
                  <a:lnTo>
                    <a:pt x="1" y="452"/>
                  </a:lnTo>
                  <a:lnTo>
                    <a:pt x="1" y="2932"/>
                  </a:lnTo>
                  <a:lnTo>
                    <a:pt x="49" y="2932"/>
                  </a:lnTo>
                  <a:cubicBezTo>
                    <a:pt x="742" y="2932"/>
                    <a:pt x="1313" y="3454"/>
                    <a:pt x="1392" y="4124"/>
                  </a:cubicBezTo>
                  <a:lnTo>
                    <a:pt x="4333" y="4124"/>
                  </a:lnTo>
                  <a:lnTo>
                    <a:pt x="4333" y="3383"/>
                  </a:lnTo>
                  <a:cubicBezTo>
                    <a:pt x="4333" y="1523"/>
                    <a:pt x="2811" y="0"/>
                    <a:pt x="95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8"/>
            <p:cNvSpPr/>
            <p:nvPr/>
          </p:nvSpPr>
          <p:spPr>
            <a:xfrm flipH="1">
              <a:off x="-682216" y="2307863"/>
              <a:ext cx="427947" cy="177338"/>
            </a:xfrm>
            <a:custGeom>
              <a:avLst/>
              <a:gdLst/>
              <a:ahLst/>
              <a:cxnLst/>
              <a:rect l="l" t="t" r="r" b="b"/>
              <a:pathLst>
                <a:path w="2932" h="1215" extrusionOk="0">
                  <a:moveTo>
                    <a:pt x="0" y="0"/>
                  </a:moveTo>
                  <a:lnTo>
                    <a:pt x="0" y="1214"/>
                  </a:lnTo>
                  <a:lnTo>
                    <a:pt x="2931" y="1214"/>
                  </a:lnTo>
                  <a:lnTo>
                    <a:pt x="293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8"/>
            <p:cNvSpPr/>
            <p:nvPr/>
          </p:nvSpPr>
          <p:spPr>
            <a:xfrm flipH="1">
              <a:off x="328831" y="3015322"/>
              <a:ext cx="263161" cy="222877"/>
            </a:xfrm>
            <a:custGeom>
              <a:avLst/>
              <a:gdLst/>
              <a:ahLst/>
              <a:cxnLst/>
              <a:rect l="l" t="t" r="r" b="b"/>
              <a:pathLst>
                <a:path w="1803" h="1527" extrusionOk="0">
                  <a:moveTo>
                    <a:pt x="443" y="0"/>
                  </a:moveTo>
                  <a:lnTo>
                    <a:pt x="443" y="2"/>
                  </a:lnTo>
                  <a:cubicBezTo>
                    <a:pt x="411" y="87"/>
                    <a:pt x="363" y="164"/>
                    <a:pt x="304" y="231"/>
                  </a:cubicBezTo>
                  <a:cubicBezTo>
                    <a:pt x="222" y="325"/>
                    <a:pt x="120" y="399"/>
                    <a:pt x="0" y="443"/>
                  </a:cubicBezTo>
                  <a:lnTo>
                    <a:pt x="0" y="1075"/>
                  </a:lnTo>
                  <a:lnTo>
                    <a:pt x="0" y="1526"/>
                  </a:lnTo>
                  <a:lnTo>
                    <a:pt x="794" y="1526"/>
                  </a:lnTo>
                  <a:cubicBezTo>
                    <a:pt x="996" y="1406"/>
                    <a:pt x="1175" y="1253"/>
                    <a:pt x="1327" y="1075"/>
                  </a:cubicBezTo>
                  <a:cubicBezTo>
                    <a:pt x="1530" y="833"/>
                    <a:pt x="1680" y="546"/>
                    <a:pt x="1758" y="230"/>
                  </a:cubicBezTo>
                  <a:cubicBezTo>
                    <a:pt x="1776" y="154"/>
                    <a:pt x="1792" y="78"/>
                    <a:pt x="18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8"/>
            <p:cNvSpPr/>
            <p:nvPr/>
          </p:nvSpPr>
          <p:spPr>
            <a:xfrm flipH="1">
              <a:off x="-682362" y="2653346"/>
              <a:ext cx="632580" cy="584998"/>
            </a:xfrm>
            <a:custGeom>
              <a:avLst/>
              <a:gdLst/>
              <a:ahLst/>
              <a:cxnLst/>
              <a:rect l="l" t="t" r="r" b="b"/>
              <a:pathLst>
                <a:path w="4334" h="4008" extrusionOk="0">
                  <a:moveTo>
                    <a:pt x="1372" y="1"/>
                  </a:moveTo>
                  <a:cubicBezTo>
                    <a:pt x="1243" y="613"/>
                    <a:pt x="699" y="1075"/>
                    <a:pt x="48" y="1075"/>
                  </a:cubicBezTo>
                  <a:lnTo>
                    <a:pt x="1" y="1075"/>
                  </a:lnTo>
                  <a:lnTo>
                    <a:pt x="1" y="2711"/>
                  </a:lnTo>
                  <a:lnTo>
                    <a:pt x="1" y="3556"/>
                  </a:lnTo>
                  <a:lnTo>
                    <a:pt x="1" y="4007"/>
                  </a:lnTo>
                  <a:lnTo>
                    <a:pt x="950" y="4007"/>
                  </a:lnTo>
                  <a:cubicBezTo>
                    <a:pt x="2025" y="4007"/>
                    <a:pt x="2985" y="3498"/>
                    <a:pt x="3607" y="2711"/>
                  </a:cubicBezTo>
                  <a:cubicBezTo>
                    <a:pt x="4060" y="2135"/>
                    <a:pt x="4333" y="1410"/>
                    <a:pt x="4333" y="624"/>
                  </a:cubicBezTo>
                  <a:lnTo>
                    <a:pt x="433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8"/>
            <p:cNvSpPr/>
            <p:nvPr/>
          </p:nvSpPr>
          <p:spPr>
            <a:xfrm flipH="1">
              <a:off x="328831" y="2810251"/>
              <a:ext cx="262869" cy="124940"/>
            </a:xfrm>
            <a:custGeom>
              <a:avLst/>
              <a:gdLst/>
              <a:ahLst/>
              <a:cxnLst/>
              <a:rect l="l" t="t" r="r" b="b"/>
              <a:pathLst>
                <a:path w="1801" h="856" extrusionOk="0">
                  <a:moveTo>
                    <a:pt x="0" y="0"/>
                  </a:moveTo>
                  <a:lnTo>
                    <a:pt x="0" y="414"/>
                  </a:lnTo>
                  <a:cubicBezTo>
                    <a:pt x="203" y="492"/>
                    <a:pt x="364" y="653"/>
                    <a:pt x="441" y="856"/>
                  </a:cubicBezTo>
                  <a:lnTo>
                    <a:pt x="1801" y="856"/>
                  </a:lnTo>
                  <a:cubicBezTo>
                    <a:pt x="1760" y="543"/>
                    <a:pt x="1649" y="253"/>
                    <a:pt x="14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8"/>
            <p:cNvSpPr/>
            <p:nvPr/>
          </p:nvSpPr>
          <p:spPr>
            <a:xfrm flipH="1">
              <a:off x="672123" y="2810105"/>
              <a:ext cx="263161" cy="124940"/>
            </a:xfrm>
            <a:custGeom>
              <a:avLst/>
              <a:gdLst/>
              <a:ahLst/>
              <a:cxnLst/>
              <a:rect l="l" t="t" r="r" b="b"/>
              <a:pathLst>
                <a:path w="1803" h="856" extrusionOk="0">
                  <a:moveTo>
                    <a:pt x="316" y="0"/>
                  </a:moveTo>
                  <a:cubicBezTo>
                    <a:pt x="153" y="253"/>
                    <a:pt x="42" y="543"/>
                    <a:pt x="1" y="856"/>
                  </a:cubicBezTo>
                  <a:lnTo>
                    <a:pt x="1360" y="856"/>
                  </a:lnTo>
                  <a:cubicBezTo>
                    <a:pt x="1438" y="654"/>
                    <a:pt x="1598" y="493"/>
                    <a:pt x="1803" y="414"/>
                  </a:cubicBezTo>
                  <a:lnTo>
                    <a:pt x="180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8"/>
            <p:cNvSpPr/>
            <p:nvPr/>
          </p:nvSpPr>
          <p:spPr>
            <a:xfrm flipH="1">
              <a:off x="118068" y="1537788"/>
              <a:ext cx="367083" cy="427801"/>
            </a:xfrm>
            <a:custGeom>
              <a:avLst/>
              <a:gdLst/>
              <a:ahLst/>
              <a:cxnLst/>
              <a:rect l="l" t="t" r="r" b="b"/>
              <a:pathLst>
                <a:path w="2515" h="2931" extrusionOk="0">
                  <a:moveTo>
                    <a:pt x="0" y="0"/>
                  </a:moveTo>
                  <a:cubicBezTo>
                    <a:pt x="41" y="117"/>
                    <a:pt x="78" y="236"/>
                    <a:pt x="112" y="357"/>
                  </a:cubicBezTo>
                  <a:cubicBezTo>
                    <a:pt x="114" y="361"/>
                    <a:pt x="115" y="365"/>
                    <a:pt x="116" y="370"/>
                  </a:cubicBezTo>
                  <a:cubicBezTo>
                    <a:pt x="125" y="398"/>
                    <a:pt x="132" y="424"/>
                    <a:pt x="139" y="452"/>
                  </a:cubicBezTo>
                  <a:cubicBezTo>
                    <a:pt x="144" y="465"/>
                    <a:pt x="147" y="479"/>
                    <a:pt x="150" y="493"/>
                  </a:cubicBezTo>
                  <a:cubicBezTo>
                    <a:pt x="150" y="494"/>
                    <a:pt x="152" y="497"/>
                    <a:pt x="152" y="498"/>
                  </a:cubicBezTo>
                  <a:cubicBezTo>
                    <a:pt x="253" y="899"/>
                    <a:pt x="307" y="1317"/>
                    <a:pt x="307" y="1749"/>
                  </a:cubicBezTo>
                  <a:cubicBezTo>
                    <a:pt x="307" y="2156"/>
                    <a:pt x="259" y="2551"/>
                    <a:pt x="168" y="2931"/>
                  </a:cubicBezTo>
                  <a:lnTo>
                    <a:pt x="2514" y="2931"/>
                  </a:lnTo>
                  <a:lnTo>
                    <a:pt x="2514" y="452"/>
                  </a:lnTo>
                  <a:lnTo>
                    <a:pt x="251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8"/>
            <p:cNvSpPr/>
            <p:nvPr/>
          </p:nvSpPr>
          <p:spPr>
            <a:xfrm flipH="1">
              <a:off x="49468" y="2644880"/>
              <a:ext cx="227402" cy="660166"/>
            </a:xfrm>
            <a:custGeom>
              <a:avLst/>
              <a:gdLst/>
              <a:ahLst/>
              <a:cxnLst/>
              <a:rect l="l" t="t" r="r" b="b"/>
              <a:pathLst>
                <a:path w="1558" h="4523" extrusionOk="0">
                  <a:moveTo>
                    <a:pt x="1314" y="1"/>
                  </a:moveTo>
                  <a:cubicBezTo>
                    <a:pt x="1298" y="1"/>
                    <a:pt x="1284" y="4"/>
                    <a:pt x="1269" y="6"/>
                  </a:cubicBezTo>
                  <a:cubicBezTo>
                    <a:pt x="1258" y="9"/>
                    <a:pt x="1250" y="11"/>
                    <a:pt x="1240" y="14"/>
                  </a:cubicBezTo>
                  <a:cubicBezTo>
                    <a:pt x="1237" y="16"/>
                    <a:pt x="1234" y="16"/>
                    <a:pt x="1230" y="17"/>
                  </a:cubicBezTo>
                  <a:cubicBezTo>
                    <a:pt x="1221" y="20"/>
                    <a:pt x="1214" y="23"/>
                    <a:pt x="1208" y="28"/>
                  </a:cubicBezTo>
                  <a:cubicBezTo>
                    <a:pt x="1202" y="31"/>
                    <a:pt x="1197" y="33"/>
                    <a:pt x="1193" y="37"/>
                  </a:cubicBezTo>
                  <a:cubicBezTo>
                    <a:pt x="1186" y="41"/>
                    <a:pt x="1181" y="46"/>
                    <a:pt x="1174" y="49"/>
                  </a:cubicBezTo>
                  <a:cubicBezTo>
                    <a:pt x="1169" y="54"/>
                    <a:pt x="1163" y="58"/>
                    <a:pt x="1160" y="62"/>
                  </a:cubicBezTo>
                  <a:lnTo>
                    <a:pt x="1145" y="76"/>
                  </a:lnTo>
                  <a:cubicBezTo>
                    <a:pt x="1140" y="81"/>
                    <a:pt x="1136" y="86"/>
                    <a:pt x="1132" y="94"/>
                  </a:cubicBezTo>
                  <a:cubicBezTo>
                    <a:pt x="1128" y="99"/>
                    <a:pt x="1124" y="104"/>
                    <a:pt x="1121" y="109"/>
                  </a:cubicBezTo>
                  <a:cubicBezTo>
                    <a:pt x="1118" y="116"/>
                    <a:pt x="1114" y="123"/>
                    <a:pt x="1110" y="130"/>
                  </a:cubicBezTo>
                  <a:lnTo>
                    <a:pt x="1102" y="146"/>
                  </a:lnTo>
                  <a:cubicBezTo>
                    <a:pt x="1098" y="155"/>
                    <a:pt x="1095" y="163"/>
                    <a:pt x="1094" y="173"/>
                  </a:cubicBezTo>
                  <a:cubicBezTo>
                    <a:pt x="1093" y="178"/>
                    <a:pt x="1091" y="181"/>
                    <a:pt x="1089" y="186"/>
                  </a:cubicBezTo>
                  <a:cubicBezTo>
                    <a:pt x="1087" y="201"/>
                    <a:pt x="1086" y="216"/>
                    <a:pt x="1086" y="231"/>
                  </a:cubicBezTo>
                  <a:lnTo>
                    <a:pt x="1086" y="458"/>
                  </a:lnTo>
                  <a:lnTo>
                    <a:pt x="0" y="458"/>
                  </a:lnTo>
                  <a:cubicBezTo>
                    <a:pt x="154" y="665"/>
                    <a:pt x="281" y="892"/>
                    <a:pt x="378" y="1134"/>
                  </a:cubicBezTo>
                  <a:lnTo>
                    <a:pt x="1086" y="1134"/>
                  </a:lnTo>
                  <a:lnTo>
                    <a:pt x="1086" y="2769"/>
                  </a:lnTo>
                  <a:lnTo>
                    <a:pt x="1086" y="3614"/>
                  </a:lnTo>
                  <a:lnTo>
                    <a:pt x="1086" y="4065"/>
                  </a:lnTo>
                  <a:lnTo>
                    <a:pt x="1086" y="4293"/>
                  </a:lnTo>
                  <a:cubicBezTo>
                    <a:pt x="1086" y="4308"/>
                    <a:pt x="1087" y="4322"/>
                    <a:pt x="1089" y="4336"/>
                  </a:cubicBezTo>
                  <a:cubicBezTo>
                    <a:pt x="1092" y="4341"/>
                    <a:pt x="1093" y="4346"/>
                    <a:pt x="1094" y="4350"/>
                  </a:cubicBezTo>
                  <a:lnTo>
                    <a:pt x="1102" y="4377"/>
                  </a:lnTo>
                  <a:cubicBezTo>
                    <a:pt x="1104" y="4383"/>
                    <a:pt x="1105" y="4388"/>
                    <a:pt x="1108" y="4392"/>
                  </a:cubicBezTo>
                  <a:cubicBezTo>
                    <a:pt x="1112" y="4399"/>
                    <a:pt x="1116" y="4408"/>
                    <a:pt x="1120" y="4414"/>
                  </a:cubicBezTo>
                  <a:cubicBezTo>
                    <a:pt x="1123" y="4419"/>
                    <a:pt x="1126" y="4424"/>
                    <a:pt x="1131" y="4429"/>
                  </a:cubicBezTo>
                  <a:cubicBezTo>
                    <a:pt x="1136" y="4435"/>
                    <a:pt x="1140" y="4442"/>
                    <a:pt x="1146" y="4447"/>
                  </a:cubicBezTo>
                  <a:cubicBezTo>
                    <a:pt x="1151" y="4451"/>
                    <a:pt x="1155" y="4456"/>
                    <a:pt x="1160" y="4461"/>
                  </a:cubicBezTo>
                  <a:cubicBezTo>
                    <a:pt x="1164" y="4466"/>
                    <a:pt x="1172" y="4471"/>
                    <a:pt x="1178" y="4475"/>
                  </a:cubicBezTo>
                  <a:cubicBezTo>
                    <a:pt x="1183" y="4478"/>
                    <a:pt x="1188" y="4483"/>
                    <a:pt x="1193" y="4486"/>
                  </a:cubicBezTo>
                  <a:cubicBezTo>
                    <a:pt x="1199" y="4489"/>
                    <a:pt x="1205" y="4493"/>
                    <a:pt x="1214" y="4497"/>
                  </a:cubicBezTo>
                  <a:lnTo>
                    <a:pt x="1230" y="4505"/>
                  </a:lnTo>
                  <a:cubicBezTo>
                    <a:pt x="1239" y="4509"/>
                    <a:pt x="1248" y="4512"/>
                    <a:pt x="1257" y="4514"/>
                  </a:cubicBezTo>
                  <a:lnTo>
                    <a:pt x="1269" y="4519"/>
                  </a:lnTo>
                  <a:cubicBezTo>
                    <a:pt x="1284" y="4521"/>
                    <a:pt x="1298" y="4523"/>
                    <a:pt x="1314" y="4523"/>
                  </a:cubicBezTo>
                  <a:lnTo>
                    <a:pt x="1558" y="4523"/>
                  </a:lnTo>
                  <a:lnTo>
                    <a:pt x="1558" y="4254"/>
                  </a:lnTo>
                  <a:lnTo>
                    <a:pt x="1558" y="2770"/>
                  </a:lnTo>
                  <a:lnTo>
                    <a:pt x="1558" y="270"/>
                  </a:lnTo>
                  <a:lnTo>
                    <a:pt x="1558"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8"/>
            <p:cNvSpPr/>
            <p:nvPr/>
          </p:nvSpPr>
          <p:spPr>
            <a:xfrm flipH="1">
              <a:off x="374953" y="2711583"/>
              <a:ext cx="217039" cy="98813"/>
            </a:xfrm>
            <a:custGeom>
              <a:avLst/>
              <a:gdLst/>
              <a:ahLst/>
              <a:cxnLst/>
              <a:rect l="l" t="t" r="r" b="b"/>
              <a:pathLst>
                <a:path w="1487" h="677" extrusionOk="0">
                  <a:moveTo>
                    <a:pt x="0" y="0"/>
                  </a:moveTo>
                  <a:lnTo>
                    <a:pt x="0" y="676"/>
                  </a:lnTo>
                  <a:lnTo>
                    <a:pt x="1486" y="676"/>
                  </a:lnTo>
                  <a:cubicBezTo>
                    <a:pt x="1308" y="398"/>
                    <a:pt x="1069" y="166"/>
                    <a:pt x="78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8"/>
            <p:cNvSpPr/>
            <p:nvPr/>
          </p:nvSpPr>
          <p:spPr>
            <a:xfrm flipH="1">
              <a:off x="1868828" y="2711583"/>
              <a:ext cx="1141388" cy="98813"/>
            </a:xfrm>
            <a:custGeom>
              <a:avLst/>
              <a:gdLst/>
              <a:ahLst/>
              <a:cxnLst/>
              <a:rect l="l" t="t" r="r" b="b"/>
              <a:pathLst>
                <a:path w="7820" h="677" extrusionOk="0">
                  <a:moveTo>
                    <a:pt x="0" y="0"/>
                  </a:moveTo>
                  <a:lnTo>
                    <a:pt x="0" y="676"/>
                  </a:lnTo>
                  <a:lnTo>
                    <a:pt x="7578" y="676"/>
                  </a:lnTo>
                  <a:cubicBezTo>
                    <a:pt x="7620" y="428"/>
                    <a:pt x="7704" y="198"/>
                    <a:pt x="782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8"/>
            <p:cNvSpPr/>
            <p:nvPr/>
          </p:nvSpPr>
          <p:spPr>
            <a:xfrm flipH="1">
              <a:off x="987099" y="2711583"/>
              <a:ext cx="553179" cy="98813"/>
            </a:xfrm>
            <a:custGeom>
              <a:avLst/>
              <a:gdLst/>
              <a:ahLst/>
              <a:cxnLst/>
              <a:rect l="l" t="t" r="r" b="b"/>
              <a:pathLst>
                <a:path w="3790" h="677" extrusionOk="0">
                  <a:moveTo>
                    <a:pt x="0" y="0"/>
                  </a:moveTo>
                  <a:cubicBezTo>
                    <a:pt x="116" y="198"/>
                    <a:pt x="199" y="428"/>
                    <a:pt x="242" y="676"/>
                  </a:cubicBezTo>
                  <a:lnTo>
                    <a:pt x="3411" y="676"/>
                  </a:lnTo>
                  <a:cubicBezTo>
                    <a:pt x="3508" y="434"/>
                    <a:pt x="3636" y="207"/>
                    <a:pt x="378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8"/>
            <p:cNvSpPr/>
            <p:nvPr/>
          </p:nvSpPr>
          <p:spPr>
            <a:xfrm flipH="1">
              <a:off x="671977" y="2711583"/>
              <a:ext cx="217039" cy="98813"/>
            </a:xfrm>
            <a:custGeom>
              <a:avLst/>
              <a:gdLst/>
              <a:ahLst/>
              <a:cxnLst/>
              <a:rect l="l" t="t" r="r" b="b"/>
              <a:pathLst>
                <a:path w="1487" h="677" extrusionOk="0">
                  <a:moveTo>
                    <a:pt x="705" y="0"/>
                  </a:moveTo>
                  <a:cubicBezTo>
                    <a:pt x="420" y="167"/>
                    <a:pt x="178" y="399"/>
                    <a:pt x="0" y="676"/>
                  </a:cubicBezTo>
                  <a:lnTo>
                    <a:pt x="1487" y="676"/>
                  </a:lnTo>
                  <a:lnTo>
                    <a:pt x="148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8"/>
            <p:cNvSpPr/>
            <p:nvPr/>
          </p:nvSpPr>
          <p:spPr>
            <a:xfrm flipH="1">
              <a:off x="19255" y="1510640"/>
              <a:ext cx="30213" cy="581641"/>
            </a:xfrm>
            <a:custGeom>
              <a:avLst/>
              <a:gdLst/>
              <a:ahLst/>
              <a:cxnLst/>
              <a:rect l="l" t="t" r="r" b="b"/>
              <a:pathLst>
                <a:path w="207" h="3985" extrusionOk="0">
                  <a:moveTo>
                    <a:pt x="1" y="1"/>
                  </a:moveTo>
                  <a:lnTo>
                    <a:pt x="1" y="3985"/>
                  </a:lnTo>
                  <a:lnTo>
                    <a:pt x="206" y="3985"/>
                  </a:lnTo>
                  <a:lnTo>
                    <a:pt x="2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8"/>
            <p:cNvSpPr/>
            <p:nvPr/>
          </p:nvSpPr>
          <p:spPr>
            <a:xfrm flipH="1">
              <a:off x="49760" y="1471377"/>
              <a:ext cx="442251" cy="659582"/>
            </a:xfrm>
            <a:custGeom>
              <a:avLst/>
              <a:gdLst/>
              <a:ahLst/>
              <a:cxnLst/>
              <a:rect l="l" t="t" r="r" b="b"/>
              <a:pathLst>
                <a:path w="3030" h="4519" extrusionOk="0">
                  <a:moveTo>
                    <a:pt x="2789" y="1"/>
                  </a:moveTo>
                  <a:cubicBezTo>
                    <a:pt x="2773" y="1"/>
                    <a:pt x="2759" y="4"/>
                    <a:pt x="2745" y="6"/>
                  </a:cubicBezTo>
                  <a:cubicBezTo>
                    <a:pt x="2735" y="8"/>
                    <a:pt x="2727" y="11"/>
                    <a:pt x="2720" y="14"/>
                  </a:cubicBezTo>
                  <a:cubicBezTo>
                    <a:pt x="2714" y="15"/>
                    <a:pt x="2710" y="17"/>
                    <a:pt x="2705" y="19"/>
                  </a:cubicBezTo>
                  <a:cubicBezTo>
                    <a:pt x="2697" y="21"/>
                    <a:pt x="2690" y="25"/>
                    <a:pt x="2683" y="29"/>
                  </a:cubicBezTo>
                  <a:lnTo>
                    <a:pt x="2667" y="37"/>
                  </a:lnTo>
                  <a:cubicBezTo>
                    <a:pt x="2660" y="41"/>
                    <a:pt x="2655" y="46"/>
                    <a:pt x="2648" y="50"/>
                  </a:cubicBezTo>
                  <a:cubicBezTo>
                    <a:pt x="2643" y="53"/>
                    <a:pt x="2637" y="58"/>
                    <a:pt x="2634" y="62"/>
                  </a:cubicBezTo>
                  <a:cubicBezTo>
                    <a:pt x="2629" y="67"/>
                    <a:pt x="2624" y="71"/>
                    <a:pt x="2619" y="77"/>
                  </a:cubicBezTo>
                  <a:cubicBezTo>
                    <a:pt x="2614" y="82"/>
                    <a:pt x="2610" y="87"/>
                    <a:pt x="2606" y="92"/>
                  </a:cubicBezTo>
                  <a:lnTo>
                    <a:pt x="2594" y="108"/>
                  </a:lnTo>
                  <a:cubicBezTo>
                    <a:pt x="2590" y="115"/>
                    <a:pt x="2586" y="121"/>
                    <a:pt x="2582" y="129"/>
                  </a:cubicBezTo>
                  <a:lnTo>
                    <a:pt x="2574" y="145"/>
                  </a:lnTo>
                  <a:cubicBezTo>
                    <a:pt x="2571" y="153"/>
                    <a:pt x="2569" y="162"/>
                    <a:pt x="2567" y="172"/>
                  </a:cubicBezTo>
                  <a:cubicBezTo>
                    <a:pt x="2565" y="177"/>
                    <a:pt x="2563" y="180"/>
                    <a:pt x="2562" y="185"/>
                  </a:cubicBezTo>
                  <a:cubicBezTo>
                    <a:pt x="2559" y="200"/>
                    <a:pt x="2558" y="215"/>
                    <a:pt x="2558" y="230"/>
                  </a:cubicBezTo>
                  <a:lnTo>
                    <a:pt x="2558" y="453"/>
                  </a:lnTo>
                  <a:lnTo>
                    <a:pt x="2558" y="904"/>
                  </a:lnTo>
                  <a:lnTo>
                    <a:pt x="2558" y="3384"/>
                  </a:lnTo>
                  <a:lnTo>
                    <a:pt x="212" y="3384"/>
                  </a:lnTo>
                  <a:cubicBezTo>
                    <a:pt x="207" y="3406"/>
                    <a:pt x="201" y="3430"/>
                    <a:pt x="196" y="3452"/>
                  </a:cubicBezTo>
                  <a:cubicBezTo>
                    <a:pt x="196" y="3453"/>
                    <a:pt x="195" y="3454"/>
                    <a:pt x="195" y="3458"/>
                  </a:cubicBezTo>
                  <a:cubicBezTo>
                    <a:pt x="184" y="3499"/>
                    <a:pt x="173" y="3539"/>
                    <a:pt x="160" y="3581"/>
                  </a:cubicBezTo>
                  <a:cubicBezTo>
                    <a:pt x="159" y="3585"/>
                    <a:pt x="158" y="3589"/>
                    <a:pt x="158" y="3594"/>
                  </a:cubicBezTo>
                  <a:cubicBezTo>
                    <a:pt x="113" y="3753"/>
                    <a:pt x="60" y="3908"/>
                    <a:pt x="1" y="4060"/>
                  </a:cubicBezTo>
                  <a:lnTo>
                    <a:pt x="2558" y="4060"/>
                  </a:lnTo>
                  <a:lnTo>
                    <a:pt x="2558" y="4291"/>
                  </a:lnTo>
                  <a:cubicBezTo>
                    <a:pt x="2558" y="4305"/>
                    <a:pt x="2559" y="4319"/>
                    <a:pt x="2562" y="4334"/>
                  </a:cubicBezTo>
                  <a:cubicBezTo>
                    <a:pt x="2563" y="4339"/>
                    <a:pt x="2565" y="4343"/>
                    <a:pt x="2567" y="4348"/>
                  </a:cubicBezTo>
                  <a:lnTo>
                    <a:pt x="2574" y="4375"/>
                  </a:lnTo>
                  <a:cubicBezTo>
                    <a:pt x="2577" y="4380"/>
                    <a:pt x="2578" y="4385"/>
                    <a:pt x="2580" y="4390"/>
                  </a:cubicBezTo>
                  <a:cubicBezTo>
                    <a:pt x="2585" y="4397"/>
                    <a:pt x="2589" y="4406"/>
                    <a:pt x="2593" y="4412"/>
                  </a:cubicBezTo>
                  <a:cubicBezTo>
                    <a:pt x="2595" y="4417"/>
                    <a:pt x="2599" y="4421"/>
                    <a:pt x="2601" y="4427"/>
                  </a:cubicBezTo>
                  <a:cubicBezTo>
                    <a:pt x="2607" y="4433"/>
                    <a:pt x="2612" y="4439"/>
                    <a:pt x="2617" y="4445"/>
                  </a:cubicBezTo>
                  <a:lnTo>
                    <a:pt x="2630" y="4456"/>
                  </a:lnTo>
                  <a:cubicBezTo>
                    <a:pt x="2636" y="4462"/>
                    <a:pt x="2642" y="4467"/>
                    <a:pt x="2648" y="4472"/>
                  </a:cubicBezTo>
                  <a:cubicBezTo>
                    <a:pt x="2652" y="4476"/>
                    <a:pt x="2657" y="4479"/>
                    <a:pt x="2663" y="4483"/>
                  </a:cubicBezTo>
                  <a:cubicBezTo>
                    <a:pt x="2670" y="4488"/>
                    <a:pt x="2677" y="4492"/>
                    <a:pt x="2685" y="4496"/>
                  </a:cubicBezTo>
                  <a:cubicBezTo>
                    <a:pt x="2690" y="4498"/>
                    <a:pt x="2694" y="4502"/>
                    <a:pt x="2700" y="4503"/>
                  </a:cubicBezTo>
                  <a:cubicBezTo>
                    <a:pt x="2710" y="4507"/>
                    <a:pt x="2722" y="4511"/>
                    <a:pt x="2734" y="4513"/>
                  </a:cubicBezTo>
                  <a:cubicBezTo>
                    <a:pt x="2736" y="4513"/>
                    <a:pt x="2737" y="4514"/>
                    <a:pt x="2741" y="4514"/>
                  </a:cubicBezTo>
                  <a:cubicBezTo>
                    <a:pt x="2755" y="4517"/>
                    <a:pt x="2769" y="4519"/>
                    <a:pt x="2785" y="4519"/>
                  </a:cubicBezTo>
                  <a:lnTo>
                    <a:pt x="3030" y="4519"/>
                  </a:lnTo>
                  <a:lnTo>
                    <a:pt x="3030" y="4250"/>
                  </a:lnTo>
                  <a:lnTo>
                    <a:pt x="3030" y="266"/>
                  </a:lnTo>
                  <a:lnTo>
                    <a:pt x="303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8"/>
            <p:cNvSpPr/>
            <p:nvPr/>
          </p:nvSpPr>
          <p:spPr>
            <a:xfrm flipH="1">
              <a:off x="-711262" y="2554094"/>
              <a:ext cx="581495" cy="30213"/>
            </a:xfrm>
            <a:custGeom>
              <a:avLst/>
              <a:gdLst/>
              <a:ahLst/>
              <a:cxnLst/>
              <a:rect l="l" t="t" r="r" b="b"/>
              <a:pathLst>
                <a:path w="3984" h="207" extrusionOk="0">
                  <a:moveTo>
                    <a:pt x="0" y="1"/>
                  </a:moveTo>
                  <a:lnTo>
                    <a:pt x="0" y="206"/>
                  </a:lnTo>
                  <a:lnTo>
                    <a:pt x="3983" y="206"/>
                  </a:lnTo>
                  <a:lnTo>
                    <a:pt x="39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8"/>
            <p:cNvSpPr/>
            <p:nvPr/>
          </p:nvSpPr>
          <p:spPr>
            <a:xfrm flipH="1">
              <a:off x="-750671" y="2239117"/>
              <a:ext cx="660896" cy="315706"/>
            </a:xfrm>
            <a:custGeom>
              <a:avLst/>
              <a:gdLst/>
              <a:ahLst/>
              <a:cxnLst/>
              <a:rect l="l" t="t" r="r" b="b"/>
              <a:pathLst>
                <a:path w="4528" h="2163" extrusionOk="0">
                  <a:moveTo>
                    <a:pt x="1" y="1"/>
                  </a:moveTo>
                  <a:lnTo>
                    <a:pt x="1" y="245"/>
                  </a:lnTo>
                  <a:cubicBezTo>
                    <a:pt x="1" y="260"/>
                    <a:pt x="3" y="275"/>
                    <a:pt x="5" y="289"/>
                  </a:cubicBezTo>
                  <a:lnTo>
                    <a:pt x="5" y="291"/>
                  </a:lnTo>
                  <a:cubicBezTo>
                    <a:pt x="5" y="292"/>
                    <a:pt x="5" y="292"/>
                    <a:pt x="6" y="293"/>
                  </a:cubicBezTo>
                  <a:cubicBezTo>
                    <a:pt x="10" y="307"/>
                    <a:pt x="14" y="318"/>
                    <a:pt x="19" y="330"/>
                  </a:cubicBezTo>
                  <a:cubicBezTo>
                    <a:pt x="21" y="335"/>
                    <a:pt x="23" y="342"/>
                    <a:pt x="26" y="347"/>
                  </a:cubicBezTo>
                  <a:cubicBezTo>
                    <a:pt x="31" y="354"/>
                    <a:pt x="33" y="361"/>
                    <a:pt x="37" y="367"/>
                  </a:cubicBezTo>
                  <a:cubicBezTo>
                    <a:pt x="41" y="372"/>
                    <a:pt x="45" y="378"/>
                    <a:pt x="49" y="385"/>
                  </a:cubicBezTo>
                  <a:cubicBezTo>
                    <a:pt x="53" y="389"/>
                    <a:pt x="57" y="395"/>
                    <a:pt x="62" y="400"/>
                  </a:cubicBezTo>
                  <a:cubicBezTo>
                    <a:pt x="68" y="405"/>
                    <a:pt x="72" y="411"/>
                    <a:pt x="76" y="414"/>
                  </a:cubicBezTo>
                  <a:cubicBezTo>
                    <a:pt x="81" y="420"/>
                    <a:pt x="87" y="424"/>
                    <a:pt x="93" y="428"/>
                  </a:cubicBezTo>
                  <a:lnTo>
                    <a:pt x="109" y="440"/>
                  </a:lnTo>
                  <a:cubicBezTo>
                    <a:pt x="115" y="444"/>
                    <a:pt x="121" y="448"/>
                    <a:pt x="128" y="450"/>
                  </a:cubicBezTo>
                  <a:cubicBezTo>
                    <a:pt x="133" y="452"/>
                    <a:pt x="138" y="455"/>
                    <a:pt x="146" y="459"/>
                  </a:cubicBezTo>
                  <a:cubicBezTo>
                    <a:pt x="153" y="462"/>
                    <a:pt x="162" y="464"/>
                    <a:pt x="172" y="466"/>
                  </a:cubicBezTo>
                  <a:cubicBezTo>
                    <a:pt x="177" y="467"/>
                    <a:pt x="180" y="469"/>
                    <a:pt x="186" y="470"/>
                  </a:cubicBezTo>
                  <a:cubicBezTo>
                    <a:pt x="200" y="472"/>
                    <a:pt x="215" y="474"/>
                    <a:pt x="230" y="474"/>
                  </a:cubicBezTo>
                  <a:lnTo>
                    <a:pt x="445" y="474"/>
                  </a:lnTo>
                  <a:lnTo>
                    <a:pt x="445" y="1688"/>
                  </a:lnTo>
                  <a:lnTo>
                    <a:pt x="230" y="1688"/>
                  </a:lnTo>
                  <a:cubicBezTo>
                    <a:pt x="215" y="1688"/>
                    <a:pt x="200" y="1689"/>
                    <a:pt x="186" y="1692"/>
                  </a:cubicBezTo>
                  <a:cubicBezTo>
                    <a:pt x="180" y="1694"/>
                    <a:pt x="177" y="1695"/>
                    <a:pt x="172" y="1696"/>
                  </a:cubicBezTo>
                  <a:cubicBezTo>
                    <a:pt x="162" y="1699"/>
                    <a:pt x="153" y="1701"/>
                    <a:pt x="146" y="1704"/>
                  </a:cubicBezTo>
                  <a:lnTo>
                    <a:pt x="129" y="1711"/>
                  </a:lnTo>
                  <a:cubicBezTo>
                    <a:pt x="122" y="1716"/>
                    <a:pt x="115" y="1719"/>
                    <a:pt x="108" y="1724"/>
                  </a:cubicBezTo>
                  <a:cubicBezTo>
                    <a:pt x="102" y="1727"/>
                    <a:pt x="98" y="1730"/>
                    <a:pt x="92" y="1735"/>
                  </a:cubicBezTo>
                  <a:cubicBezTo>
                    <a:pt x="87" y="1738"/>
                    <a:pt x="80" y="1743"/>
                    <a:pt x="75" y="1748"/>
                  </a:cubicBezTo>
                  <a:cubicBezTo>
                    <a:pt x="70" y="1753"/>
                    <a:pt x="65" y="1758"/>
                    <a:pt x="60" y="1763"/>
                  </a:cubicBezTo>
                  <a:cubicBezTo>
                    <a:pt x="55" y="1768"/>
                    <a:pt x="52" y="1774"/>
                    <a:pt x="48" y="1780"/>
                  </a:cubicBezTo>
                  <a:lnTo>
                    <a:pt x="36" y="1796"/>
                  </a:lnTo>
                  <a:cubicBezTo>
                    <a:pt x="32" y="1803"/>
                    <a:pt x="28" y="1810"/>
                    <a:pt x="23" y="1817"/>
                  </a:cubicBezTo>
                  <a:lnTo>
                    <a:pt x="16" y="1833"/>
                  </a:lnTo>
                  <a:cubicBezTo>
                    <a:pt x="11" y="1846"/>
                    <a:pt x="6" y="1859"/>
                    <a:pt x="4" y="1873"/>
                  </a:cubicBezTo>
                  <a:lnTo>
                    <a:pt x="4" y="1874"/>
                  </a:lnTo>
                  <a:cubicBezTo>
                    <a:pt x="1" y="1889"/>
                    <a:pt x="0" y="1904"/>
                    <a:pt x="0" y="1919"/>
                  </a:cubicBezTo>
                  <a:lnTo>
                    <a:pt x="0" y="2163"/>
                  </a:lnTo>
                  <a:lnTo>
                    <a:pt x="4527" y="2163"/>
                  </a:lnTo>
                  <a:lnTo>
                    <a:pt x="4527" y="2159"/>
                  </a:lnTo>
                  <a:lnTo>
                    <a:pt x="4527" y="1915"/>
                  </a:lnTo>
                  <a:cubicBezTo>
                    <a:pt x="4527" y="1899"/>
                    <a:pt x="4524" y="1884"/>
                    <a:pt x="4522" y="1870"/>
                  </a:cubicBezTo>
                  <a:lnTo>
                    <a:pt x="4523" y="1870"/>
                  </a:lnTo>
                  <a:cubicBezTo>
                    <a:pt x="4522" y="1866"/>
                    <a:pt x="4520" y="1862"/>
                    <a:pt x="4519" y="1857"/>
                  </a:cubicBezTo>
                  <a:cubicBezTo>
                    <a:pt x="4517" y="1847"/>
                    <a:pt x="4514" y="1838"/>
                    <a:pt x="4509" y="1830"/>
                  </a:cubicBezTo>
                  <a:cubicBezTo>
                    <a:pt x="4507" y="1824"/>
                    <a:pt x="4504" y="1819"/>
                    <a:pt x="4502" y="1815"/>
                  </a:cubicBezTo>
                  <a:cubicBezTo>
                    <a:pt x="4498" y="1806"/>
                    <a:pt x="4494" y="1799"/>
                    <a:pt x="4490" y="1793"/>
                  </a:cubicBezTo>
                  <a:cubicBezTo>
                    <a:pt x="4487" y="1787"/>
                    <a:pt x="4483" y="1783"/>
                    <a:pt x="4480" y="1778"/>
                  </a:cubicBezTo>
                  <a:cubicBezTo>
                    <a:pt x="4475" y="1770"/>
                    <a:pt x="4469" y="1764"/>
                    <a:pt x="4464" y="1759"/>
                  </a:cubicBezTo>
                  <a:lnTo>
                    <a:pt x="4451" y="1747"/>
                  </a:lnTo>
                  <a:cubicBezTo>
                    <a:pt x="4445" y="1742"/>
                    <a:pt x="4440" y="1737"/>
                    <a:pt x="4432" y="1731"/>
                  </a:cubicBezTo>
                  <a:cubicBezTo>
                    <a:pt x="4428" y="1727"/>
                    <a:pt x="4423" y="1725"/>
                    <a:pt x="4418" y="1722"/>
                  </a:cubicBezTo>
                  <a:cubicBezTo>
                    <a:pt x="4409" y="1717"/>
                    <a:pt x="4403" y="1714"/>
                    <a:pt x="4396" y="1710"/>
                  </a:cubicBezTo>
                  <a:cubicBezTo>
                    <a:pt x="4390" y="1708"/>
                    <a:pt x="4386" y="1705"/>
                    <a:pt x="4381" y="1704"/>
                  </a:cubicBezTo>
                  <a:cubicBezTo>
                    <a:pt x="4371" y="1700"/>
                    <a:pt x="4362" y="1698"/>
                    <a:pt x="4353" y="1696"/>
                  </a:cubicBezTo>
                  <a:cubicBezTo>
                    <a:pt x="4349" y="1695"/>
                    <a:pt x="4344" y="1694"/>
                    <a:pt x="4340" y="1692"/>
                  </a:cubicBezTo>
                  <a:cubicBezTo>
                    <a:pt x="4325" y="1689"/>
                    <a:pt x="4311" y="1688"/>
                    <a:pt x="4296" y="1688"/>
                  </a:cubicBezTo>
                  <a:lnTo>
                    <a:pt x="1126" y="1688"/>
                  </a:lnTo>
                  <a:lnTo>
                    <a:pt x="1126" y="474"/>
                  </a:lnTo>
                  <a:lnTo>
                    <a:pt x="4296" y="474"/>
                  </a:lnTo>
                  <a:cubicBezTo>
                    <a:pt x="4311" y="474"/>
                    <a:pt x="4325" y="472"/>
                    <a:pt x="4340" y="470"/>
                  </a:cubicBezTo>
                  <a:cubicBezTo>
                    <a:pt x="4345" y="468"/>
                    <a:pt x="4349" y="467"/>
                    <a:pt x="4353" y="466"/>
                  </a:cubicBezTo>
                  <a:cubicBezTo>
                    <a:pt x="4362" y="464"/>
                    <a:pt x="4371" y="461"/>
                    <a:pt x="4380" y="458"/>
                  </a:cubicBezTo>
                  <a:cubicBezTo>
                    <a:pt x="4385" y="455"/>
                    <a:pt x="4390" y="452"/>
                    <a:pt x="4393" y="451"/>
                  </a:cubicBezTo>
                  <a:cubicBezTo>
                    <a:pt x="4402" y="447"/>
                    <a:pt x="4408" y="444"/>
                    <a:pt x="4417" y="440"/>
                  </a:cubicBezTo>
                  <a:cubicBezTo>
                    <a:pt x="4422" y="438"/>
                    <a:pt x="4425" y="433"/>
                    <a:pt x="4430" y="429"/>
                  </a:cubicBezTo>
                  <a:cubicBezTo>
                    <a:pt x="4438" y="424"/>
                    <a:pt x="4444" y="420"/>
                    <a:pt x="4449" y="413"/>
                  </a:cubicBezTo>
                  <a:cubicBezTo>
                    <a:pt x="4454" y="409"/>
                    <a:pt x="4459" y="405"/>
                    <a:pt x="4462" y="400"/>
                  </a:cubicBezTo>
                  <a:cubicBezTo>
                    <a:pt x="4467" y="395"/>
                    <a:pt x="4473" y="388"/>
                    <a:pt x="4477" y="382"/>
                  </a:cubicBezTo>
                  <a:cubicBezTo>
                    <a:pt x="4481" y="376"/>
                    <a:pt x="4485" y="372"/>
                    <a:pt x="4487" y="367"/>
                  </a:cubicBezTo>
                  <a:cubicBezTo>
                    <a:pt x="4492" y="361"/>
                    <a:pt x="4496" y="352"/>
                    <a:pt x="4499" y="346"/>
                  </a:cubicBezTo>
                  <a:lnTo>
                    <a:pt x="4507" y="330"/>
                  </a:lnTo>
                  <a:cubicBezTo>
                    <a:pt x="4512" y="323"/>
                    <a:pt x="4513" y="313"/>
                    <a:pt x="4515" y="304"/>
                  </a:cubicBezTo>
                  <a:cubicBezTo>
                    <a:pt x="4517" y="298"/>
                    <a:pt x="4518" y="294"/>
                    <a:pt x="4519" y="289"/>
                  </a:cubicBezTo>
                  <a:lnTo>
                    <a:pt x="4518" y="289"/>
                  </a:lnTo>
                  <a:cubicBezTo>
                    <a:pt x="4520" y="275"/>
                    <a:pt x="4523" y="259"/>
                    <a:pt x="4523" y="245"/>
                  </a:cubicBezTo>
                  <a:lnTo>
                    <a:pt x="452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8"/>
            <p:cNvSpPr/>
            <p:nvPr/>
          </p:nvSpPr>
          <p:spPr>
            <a:xfrm flipH="1">
              <a:off x="-711262" y="2208612"/>
              <a:ext cx="581495" cy="30067"/>
            </a:xfrm>
            <a:custGeom>
              <a:avLst/>
              <a:gdLst/>
              <a:ahLst/>
              <a:cxnLst/>
              <a:rect l="l" t="t" r="r" b="b"/>
              <a:pathLst>
                <a:path w="3984" h="206" extrusionOk="0">
                  <a:moveTo>
                    <a:pt x="0" y="0"/>
                  </a:moveTo>
                  <a:lnTo>
                    <a:pt x="0" y="206"/>
                  </a:lnTo>
                  <a:lnTo>
                    <a:pt x="3983" y="206"/>
                  </a:lnTo>
                  <a:lnTo>
                    <a:pt x="398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8"/>
            <p:cNvSpPr/>
            <p:nvPr/>
          </p:nvSpPr>
          <p:spPr>
            <a:xfrm flipH="1">
              <a:off x="-750671" y="1471669"/>
              <a:ext cx="769780" cy="737815"/>
            </a:xfrm>
            <a:custGeom>
              <a:avLst/>
              <a:gdLst/>
              <a:ahLst/>
              <a:cxnLst/>
              <a:rect l="l" t="t" r="r" b="b"/>
              <a:pathLst>
                <a:path w="5274" h="5055" extrusionOk="0">
                  <a:moveTo>
                    <a:pt x="1" y="1"/>
                  </a:moveTo>
                  <a:lnTo>
                    <a:pt x="1" y="270"/>
                  </a:lnTo>
                  <a:lnTo>
                    <a:pt x="1" y="4253"/>
                  </a:lnTo>
                  <a:lnTo>
                    <a:pt x="1" y="4522"/>
                  </a:lnTo>
                  <a:lnTo>
                    <a:pt x="244" y="4522"/>
                  </a:lnTo>
                  <a:cubicBezTo>
                    <a:pt x="260" y="4522"/>
                    <a:pt x="275" y="4521"/>
                    <a:pt x="288" y="4518"/>
                  </a:cubicBezTo>
                  <a:lnTo>
                    <a:pt x="292" y="4518"/>
                  </a:lnTo>
                  <a:cubicBezTo>
                    <a:pt x="304" y="4515"/>
                    <a:pt x="318" y="4511"/>
                    <a:pt x="330" y="4506"/>
                  </a:cubicBezTo>
                  <a:cubicBezTo>
                    <a:pt x="334" y="4505"/>
                    <a:pt x="338" y="4502"/>
                    <a:pt x="343" y="4500"/>
                  </a:cubicBezTo>
                  <a:cubicBezTo>
                    <a:pt x="351" y="4495"/>
                    <a:pt x="360" y="4491"/>
                    <a:pt x="367" y="4486"/>
                  </a:cubicBezTo>
                  <a:cubicBezTo>
                    <a:pt x="372" y="4484"/>
                    <a:pt x="377" y="4480"/>
                    <a:pt x="381" y="4477"/>
                  </a:cubicBezTo>
                  <a:lnTo>
                    <a:pt x="401" y="4462"/>
                  </a:lnTo>
                  <a:lnTo>
                    <a:pt x="413" y="4449"/>
                  </a:lnTo>
                  <a:lnTo>
                    <a:pt x="429" y="4430"/>
                  </a:lnTo>
                  <a:cubicBezTo>
                    <a:pt x="433" y="4426"/>
                    <a:pt x="435" y="4421"/>
                    <a:pt x="438" y="4416"/>
                  </a:cubicBezTo>
                  <a:cubicBezTo>
                    <a:pt x="443" y="4409"/>
                    <a:pt x="447" y="4402"/>
                    <a:pt x="450" y="4394"/>
                  </a:cubicBezTo>
                  <a:cubicBezTo>
                    <a:pt x="452" y="4389"/>
                    <a:pt x="455" y="4385"/>
                    <a:pt x="456" y="4379"/>
                  </a:cubicBezTo>
                  <a:cubicBezTo>
                    <a:pt x="460" y="4370"/>
                    <a:pt x="462" y="4361"/>
                    <a:pt x="465" y="4352"/>
                  </a:cubicBezTo>
                  <a:cubicBezTo>
                    <a:pt x="466" y="4348"/>
                    <a:pt x="467" y="4343"/>
                    <a:pt x="468" y="4338"/>
                  </a:cubicBezTo>
                  <a:cubicBezTo>
                    <a:pt x="471" y="4325"/>
                    <a:pt x="472" y="4310"/>
                    <a:pt x="472" y="4295"/>
                  </a:cubicBezTo>
                  <a:lnTo>
                    <a:pt x="472" y="4064"/>
                  </a:lnTo>
                  <a:lnTo>
                    <a:pt x="519" y="4064"/>
                  </a:lnTo>
                  <a:cubicBezTo>
                    <a:pt x="836" y="4064"/>
                    <a:pt x="1104" y="4284"/>
                    <a:pt x="1176" y="4580"/>
                  </a:cubicBezTo>
                  <a:lnTo>
                    <a:pt x="979" y="4580"/>
                  </a:lnTo>
                  <a:cubicBezTo>
                    <a:pt x="965" y="4580"/>
                    <a:pt x="951" y="4581"/>
                    <a:pt x="936" y="4584"/>
                  </a:cubicBezTo>
                  <a:cubicBezTo>
                    <a:pt x="931" y="4585"/>
                    <a:pt x="926" y="4586"/>
                    <a:pt x="921" y="4588"/>
                  </a:cubicBezTo>
                  <a:cubicBezTo>
                    <a:pt x="913" y="4590"/>
                    <a:pt x="903" y="4593"/>
                    <a:pt x="895" y="4596"/>
                  </a:cubicBezTo>
                  <a:lnTo>
                    <a:pt x="879" y="4604"/>
                  </a:lnTo>
                  <a:cubicBezTo>
                    <a:pt x="873" y="4607"/>
                    <a:pt x="865" y="4610"/>
                    <a:pt x="858" y="4616"/>
                  </a:cubicBezTo>
                  <a:cubicBezTo>
                    <a:pt x="853" y="4620"/>
                    <a:pt x="847" y="4622"/>
                    <a:pt x="842" y="4626"/>
                  </a:cubicBezTo>
                  <a:cubicBezTo>
                    <a:pt x="837" y="4630"/>
                    <a:pt x="830" y="4636"/>
                    <a:pt x="825" y="4641"/>
                  </a:cubicBezTo>
                  <a:cubicBezTo>
                    <a:pt x="820" y="4644"/>
                    <a:pt x="816" y="4649"/>
                    <a:pt x="810" y="4655"/>
                  </a:cubicBezTo>
                  <a:cubicBezTo>
                    <a:pt x="805" y="4660"/>
                    <a:pt x="802" y="4665"/>
                    <a:pt x="798" y="4673"/>
                  </a:cubicBezTo>
                  <a:lnTo>
                    <a:pt x="786" y="4688"/>
                  </a:lnTo>
                  <a:cubicBezTo>
                    <a:pt x="782" y="4695"/>
                    <a:pt x="778" y="4701"/>
                    <a:pt x="776" y="4709"/>
                  </a:cubicBezTo>
                  <a:lnTo>
                    <a:pt x="767" y="4725"/>
                  </a:lnTo>
                  <a:cubicBezTo>
                    <a:pt x="762" y="4737"/>
                    <a:pt x="758" y="4750"/>
                    <a:pt x="756" y="4763"/>
                  </a:cubicBezTo>
                  <a:lnTo>
                    <a:pt x="756" y="4764"/>
                  </a:lnTo>
                  <a:lnTo>
                    <a:pt x="756" y="4765"/>
                  </a:lnTo>
                  <a:cubicBezTo>
                    <a:pt x="752" y="4780"/>
                    <a:pt x="751" y="4796"/>
                    <a:pt x="751" y="4811"/>
                  </a:cubicBezTo>
                  <a:lnTo>
                    <a:pt x="751" y="5054"/>
                  </a:lnTo>
                  <a:lnTo>
                    <a:pt x="5273" y="5054"/>
                  </a:lnTo>
                  <a:lnTo>
                    <a:pt x="5273" y="5049"/>
                  </a:lnTo>
                  <a:lnTo>
                    <a:pt x="5273" y="4805"/>
                  </a:lnTo>
                  <a:cubicBezTo>
                    <a:pt x="5273" y="4790"/>
                    <a:pt x="5270" y="4775"/>
                    <a:pt x="5268" y="4760"/>
                  </a:cubicBezTo>
                  <a:lnTo>
                    <a:pt x="5269" y="4760"/>
                  </a:lnTo>
                  <a:cubicBezTo>
                    <a:pt x="5268" y="4757"/>
                    <a:pt x="5266" y="4752"/>
                    <a:pt x="5265" y="4747"/>
                  </a:cubicBezTo>
                  <a:lnTo>
                    <a:pt x="5258" y="4720"/>
                  </a:lnTo>
                  <a:lnTo>
                    <a:pt x="5249" y="4704"/>
                  </a:lnTo>
                  <a:cubicBezTo>
                    <a:pt x="5245" y="4696"/>
                    <a:pt x="5242" y="4689"/>
                    <a:pt x="5238" y="4681"/>
                  </a:cubicBezTo>
                  <a:cubicBezTo>
                    <a:pt x="5234" y="4676"/>
                    <a:pt x="5231" y="4673"/>
                    <a:pt x="5227" y="4667"/>
                  </a:cubicBezTo>
                  <a:cubicBezTo>
                    <a:pt x="5222" y="4660"/>
                    <a:pt x="5216" y="4654"/>
                    <a:pt x="5211" y="4648"/>
                  </a:cubicBezTo>
                  <a:lnTo>
                    <a:pt x="5200" y="4637"/>
                  </a:lnTo>
                  <a:cubicBezTo>
                    <a:pt x="5192" y="4631"/>
                    <a:pt x="5187" y="4626"/>
                    <a:pt x="5180" y="4621"/>
                  </a:cubicBezTo>
                  <a:cubicBezTo>
                    <a:pt x="5175" y="4617"/>
                    <a:pt x="5170" y="4615"/>
                    <a:pt x="5165" y="4611"/>
                  </a:cubicBezTo>
                  <a:cubicBezTo>
                    <a:pt x="5157" y="4607"/>
                    <a:pt x="5150" y="4602"/>
                    <a:pt x="5143" y="4600"/>
                  </a:cubicBezTo>
                  <a:cubicBezTo>
                    <a:pt x="5137" y="4597"/>
                    <a:pt x="5133" y="4595"/>
                    <a:pt x="5128" y="4593"/>
                  </a:cubicBezTo>
                  <a:cubicBezTo>
                    <a:pt x="5118" y="4589"/>
                    <a:pt x="5110" y="4586"/>
                    <a:pt x="5100" y="4585"/>
                  </a:cubicBezTo>
                  <a:cubicBezTo>
                    <a:pt x="5096" y="4584"/>
                    <a:pt x="5091" y="4583"/>
                    <a:pt x="5087" y="4581"/>
                  </a:cubicBezTo>
                  <a:cubicBezTo>
                    <a:pt x="5073" y="4579"/>
                    <a:pt x="5058" y="4578"/>
                    <a:pt x="5043" y="4578"/>
                  </a:cubicBezTo>
                  <a:lnTo>
                    <a:pt x="1863" y="4578"/>
                  </a:lnTo>
                  <a:cubicBezTo>
                    <a:pt x="1783" y="3908"/>
                    <a:pt x="1211" y="3386"/>
                    <a:pt x="520" y="3386"/>
                  </a:cubicBezTo>
                  <a:lnTo>
                    <a:pt x="473" y="3386"/>
                  </a:lnTo>
                  <a:lnTo>
                    <a:pt x="473" y="906"/>
                  </a:lnTo>
                  <a:lnTo>
                    <a:pt x="473" y="455"/>
                  </a:lnTo>
                  <a:lnTo>
                    <a:pt x="473" y="231"/>
                  </a:lnTo>
                  <a:cubicBezTo>
                    <a:pt x="473" y="217"/>
                    <a:pt x="472" y="202"/>
                    <a:pt x="470" y="187"/>
                  </a:cubicBezTo>
                  <a:cubicBezTo>
                    <a:pt x="468" y="182"/>
                    <a:pt x="467" y="178"/>
                    <a:pt x="466" y="173"/>
                  </a:cubicBezTo>
                  <a:cubicBezTo>
                    <a:pt x="462" y="164"/>
                    <a:pt x="460" y="155"/>
                    <a:pt x="457" y="146"/>
                  </a:cubicBezTo>
                  <a:lnTo>
                    <a:pt x="450" y="131"/>
                  </a:lnTo>
                  <a:cubicBezTo>
                    <a:pt x="446" y="124"/>
                    <a:pt x="443" y="117"/>
                    <a:pt x="438" y="109"/>
                  </a:cubicBezTo>
                  <a:cubicBezTo>
                    <a:pt x="434" y="104"/>
                    <a:pt x="431" y="99"/>
                    <a:pt x="428" y="94"/>
                  </a:cubicBezTo>
                  <a:cubicBezTo>
                    <a:pt x="423" y="88"/>
                    <a:pt x="418" y="82"/>
                    <a:pt x="414" y="77"/>
                  </a:cubicBezTo>
                  <a:cubicBezTo>
                    <a:pt x="410" y="71"/>
                    <a:pt x="404" y="66"/>
                    <a:pt x="399" y="62"/>
                  </a:cubicBezTo>
                  <a:cubicBezTo>
                    <a:pt x="394" y="59"/>
                    <a:pt x="389" y="54"/>
                    <a:pt x="383" y="49"/>
                  </a:cubicBezTo>
                  <a:cubicBezTo>
                    <a:pt x="378" y="45"/>
                    <a:pt x="372" y="40"/>
                    <a:pt x="366" y="36"/>
                  </a:cubicBezTo>
                  <a:cubicBezTo>
                    <a:pt x="361" y="32"/>
                    <a:pt x="356" y="29"/>
                    <a:pt x="350" y="27"/>
                  </a:cubicBezTo>
                  <a:cubicBezTo>
                    <a:pt x="343" y="23"/>
                    <a:pt x="336" y="19"/>
                    <a:pt x="328" y="17"/>
                  </a:cubicBezTo>
                  <a:cubicBezTo>
                    <a:pt x="323" y="13"/>
                    <a:pt x="317" y="12"/>
                    <a:pt x="312" y="11"/>
                  </a:cubicBezTo>
                  <a:cubicBezTo>
                    <a:pt x="303" y="8"/>
                    <a:pt x="297" y="6"/>
                    <a:pt x="288" y="4"/>
                  </a:cubicBezTo>
                  <a:lnTo>
                    <a:pt x="288" y="6"/>
                  </a:lnTo>
                  <a:cubicBezTo>
                    <a:pt x="275" y="2"/>
                    <a:pt x="259" y="1"/>
                    <a:pt x="24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8"/>
            <p:cNvSpPr/>
            <p:nvPr/>
          </p:nvSpPr>
          <p:spPr>
            <a:xfrm flipH="1">
              <a:off x="189733" y="2533076"/>
              <a:ext cx="884794" cy="884794"/>
            </a:xfrm>
            <a:custGeom>
              <a:avLst/>
              <a:gdLst/>
              <a:ahLst/>
              <a:cxnLst/>
              <a:rect l="l" t="t" r="r" b="b"/>
              <a:pathLst>
                <a:path w="6062" h="6062" extrusionOk="0">
                  <a:moveTo>
                    <a:pt x="3032" y="291"/>
                  </a:moveTo>
                  <a:cubicBezTo>
                    <a:pt x="4544" y="291"/>
                    <a:pt x="5772" y="1517"/>
                    <a:pt x="5772" y="3030"/>
                  </a:cubicBezTo>
                  <a:cubicBezTo>
                    <a:pt x="5772" y="3203"/>
                    <a:pt x="5755" y="3372"/>
                    <a:pt x="5725" y="3535"/>
                  </a:cubicBezTo>
                  <a:cubicBezTo>
                    <a:pt x="5487" y="4807"/>
                    <a:pt x="4372" y="5770"/>
                    <a:pt x="3032" y="5770"/>
                  </a:cubicBezTo>
                  <a:cubicBezTo>
                    <a:pt x="1692" y="5770"/>
                    <a:pt x="577" y="4807"/>
                    <a:pt x="341" y="3535"/>
                  </a:cubicBezTo>
                  <a:cubicBezTo>
                    <a:pt x="310" y="3372"/>
                    <a:pt x="293" y="3203"/>
                    <a:pt x="293" y="3030"/>
                  </a:cubicBezTo>
                  <a:cubicBezTo>
                    <a:pt x="291" y="1517"/>
                    <a:pt x="1519" y="291"/>
                    <a:pt x="3032" y="291"/>
                  </a:cubicBezTo>
                  <a:close/>
                  <a:moveTo>
                    <a:pt x="3031" y="0"/>
                  </a:moveTo>
                  <a:cubicBezTo>
                    <a:pt x="2035" y="0"/>
                    <a:pt x="1150" y="481"/>
                    <a:pt x="598" y="1223"/>
                  </a:cubicBezTo>
                  <a:cubicBezTo>
                    <a:pt x="443" y="1430"/>
                    <a:pt x="317" y="1657"/>
                    <a:pt x="220" y="1899"/>
                  </a:cubicBezTo>
                  <a:cubicBezTo>
                    <a:pt x="78" y="2248"/>
                    <a:pt x="0" y="2629"/>
                    <a:pt x="0" y="3030"/>
                  </a:cubicBezTo>
                  <a:cubicBezTo>
                    <a:pt x="0" y="3203"/>
                    <a:pt x="15" y="3371"/>
                    <a:pt x="42" y="3535"/>
                  </a:cubicBezTo>
                  <a:cubicBezTo>
                    <a:pt x="93" y="3835"/>
                    <a:pt x="189" y="4116"/>
                    <a:pt x="320" y="4380"/>
                  </a:cubicBezTo>
                  <a:cubicBezTo>
                    <a:pt x="399" y="4540"/>
                    <a:pt x="491" y="4690"/>
                    <a:pt x="596" y="4831"/>
                  </a:cubicBezTo>
                  <a:cubicBezTo>
                    <a:pt x="1149" y="5577"/>
                    <a:pt x="2032" y="6062"/>
                    <a:pt x="3031" y="6062"/>
                  </a:cubicBezTo>
                  <a:cubicBezTo>
                    <a:pt x="4031" y="6062"/>
                    <a:pt x="4914" y="5577"/>
                    <a:pt x="5466" y="4831"/>
                  </a:cubicBezTo>
                  <a:cubicBezTo>
                    <a:pt x="5571" y="4690"/>
                    <a:pt x="5663" y="4538"/>
                    <a:pt x="5742" y="4380"/>
                  </a:cubicBezTo>
                  <a:cubicBezTo>
                    <a:pt x="5873" y="4118"/>
                    <a:pt x="5969" y="3835"/>
                    <a:pt x="6020" y="3535"/>
                  </a:cubicBezTo>
                  <a:cubicBezTo>
                    <a:pt x="6047" y="3371"/>
                    <a:pt x="6062" y="3203"/>
                    <a:pt x="6062" y="3030"/>
                  </a:cubicBezTo>
                  <a:cubicBezTo>
                    <a:pt x="6062" y="2631"/>
                    <a:pt x="5984" y="2248"/>
                    <a:pt x="5843" y="1899"/>
                  </a:cubicBezTo>
                  <a:cubicBezTo>
                    <a:pt x="5746" y="1657"/>
                    <a:pt x="5618" y="1430"/>
                    <a:pt x="5465" y="1223"/>
                  </a:cubicBezTo>
                  <a:cubicBezTo>
                    <a:pt x="4912" y="481"/>
                    <a:pt x="4028" y="0"/>
                    <a:pt x="303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8"/>
            <p:cNvSpPr/>
            <p:nvPr/>
          </p:nvSpPr>
          <p:spPr>
            <a:xfrm flipH="1">
              <a:off x="575645" y="2918990"/>
              <a:ext cx="112679" cy="112533"/>
            </a:xfrm>
            <a:custGeom>
              <a:avLst/>
              <a:gdLst/>
              <a:ahLst/>
              <a:cxnLst/>
              <a:rect l="l" t="t" r="r" b="b"/>
              <a:pathLst>
                <a:path w="772" h="771" extrusionOk="0">
                  <a:moveTo>
                    <a:pt x="386" y="1"/>
                  </a:moveTo>
                  <a:cubicBezTo>
                    <a:pt x="173" y="1"/>
                    <a:pt x="1" y="174"/>
                    <a:pt x="1" y="386"/>
                  </a:cubicBezTo>
                  <a:cubicBezTo>
                    <a:pt x="0" y="599"/>
                    <a:pt x="173" y="771"/>
                    <a:pt x="386" y="771"/>
                  </a:cubicBezTo>
                  <a:cubicBezTo>
                    <a:pt x="599" y="771"/>
                    <a:pt x="771" y="598"/>
                    <a:pt x="771" y="386"/>
                  </a:cubicBezTo>
                  <a:cubicBezTo>
                    <a:pt x="771" y="173"/>
                    <a:pt x="599" y="1"/>
                    <a:pt x="38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8"/>
            <p:cNvSpPr/>
            <p:nvPr/>
          </p:nvSpPr>
          <p:spPr>
            <a:xfrm flipH="1">
              <a:off x="2690860" y="1113780"/>
              <a:ext cx="427947" cy="177338"/>
            </a:xfrm>
            <a:custGeom>
              <a:avLst/>
              <a:gdLst/>
              <a:ahLst/>
              <a:cxnLst/>
              <a:rect l="l" t="t" r="r" b="b"/>
              <a:pathLst>
                <a:path w="2932" h="1215" extrusionOk="0">
                  <a:moveTo>
                    <a:pt x="1" y="1"/>
                  </a:moveTo>
                  <a:lnTo>
                    <a:pt x="1" y="1215"/>
                  </a:lnTo>
                  <a:lnTo>
                    <a:pt x="2931" y="1215"/>
                  </a:lnTo>
                  <a:lnTo>
                    <a:pt x="293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8"/>
            <p:cNvSpPr/>
            <p:nvPr/>
          </p:nvSpPr>
          <p:spPr>
            <a:xfrm flipH="1">
              <a:off x="2486666" y="360782"/>
              <a:ext cx="632288" cy="584852"/>
            </a:xfrm>
            <a:custGeom>
              <a:avLst/>
              <a:gdLst/>
              <a:ahLst/>
              <a:cxnLst/>
              <a:rect l="l" t="t" r="r" b="b"/>
              <a:pathLst>
                <a:path w="4332" h="4007" extrusionOk="0">
                  <a:moveTo>
                    <a:pt x="3383" y="1"/>
                  </a:moveTo>
                  <a:cubicBezTo>
                    <a:pt x="1523" y="1"/>
                    <a:pt x="0" y="1524"/>
                    <a:pt x="0" y="3383"/>
                  </a:cubicBezTo>
                  <a:lnTo>
                    <a:pt x="0" y="4006"/>
                  </a:lnTo>
                  <a:lnTo>
                    <a:pt x="2961" y="4006"/>
                  </a:lnTo>
                  <a:cubicBezTo>
                    <a:pt x="3090" y="3394"/>
                    <a:pt x="3635" y="2932"/>
                    <a:pt x="4284" y="2932"/>
                  </a:cubicBezTo>
                  <a:lnTo>
                    <a:pt x="4332" y="2932"/>
                  </a:lnTo>
                  <a:lnTo>
                    <a:pt x="4332" y="452"/>
                  </a:lnTo>
                  <a:lnTo>
                    <a:pt x="4332"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8"/>
            <p:cNvSpPr/>
            <p:nvPr/>
          </p:nvSpPr>
          <p:spPr>
            <a:xfrm flipH="1">
              <a:off x="2160597" y="360782"/>
              <a:ext cx="157926" cy="427947"/>
            </a:xfrm>
            <a:custGeom>
              <a:avLst/>
              <a:gdLst/>
              <a:ahLst/>
              <a:cxnLst/>
              <a:rect l="l" t="t" r="r" b="b"/>
              <a:pathLst>
                <a:path w="1082" h="2932" extrusionOk="0">
                  <a:moveTo>
                    <a:pt x="0" y="1"/>
                  </a:moveTo>
                  <a:lnTo>
                    <a:pt x="0" y="452"/>
                  </a:lnTo>
                  <a:lnTo>
                    <a:pt x="0" y="2932"/>
                  </a:lnTo>
                  <a:lnTo>
                    <a:pt x="708" y="2932"/>
                  </a:lnTo>
                  <a:cubicBezTo>
                    <a:pt x="567" y="2583"/>
                    <a:pt x="490" y="2200"/>
                    <a:pt x="490" y="1801"/>
                  </a:cubicBezTo>
                  <a:cubicBezTo>
                    <a:pt x="490" y="1316"/>
                    <a:pt x="603" y="858"/>
                    <a:pt x="806" y="452"/>
                  </a:cubicBezTo>
                  <a:cubicBezTo>
                    <a:pt x="885" y="294"/>
                    <a:pt x="977" y="142"/>
                    <a:pt x="108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8"/>
            <p:cNvSpPr/>
            <p:nvPr/>
          </p:nvSpPr>
          <p:spPr>
            <a:xfrm flipH="1">
              <a:off x="1844745" y="663791"/>
              <a:ext cx="262869" cy="124940"/>
            </a:xfrm>
            <a:custGeom>
              <a:avLst/>
              <a:gdLst/>
              <a:ahLst/>
              <a:cxnLst/>
              <a:rect l="l" t="t" r="r" b="b"/>
              <a:pathLst>
                <a:path w="1801" h="856" extrusionOk="0">
                  <a:moveTo>
                    <a:pt x="0" y="0"/>
                  </a:moveTo>
                  <a:cubicBezTo>
                    <a:pt x="40" y="313"/>
                    <a:pt x="151" y="603"/>
                    <a:pt x="314" y="856"/>
                  </a:cubicBezTo>
                  <a:lnTo>
                    <a:pt x="1800" y="856"/>
                  </a:lnTo>
                  <a:lnTo>
                    <a:pt x="1800" y="442"/>
                  </a:lnTo>
                  <a:cubicBezTo>
                    <a:pt x="1598" y="365"/>
                    <a:pt x="1435" y="203"/>
                    <a:pt x="13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8"/>
            <p:cNvSpPr/>
            <p:nvPr/>
          </p:nvSpPr>
          <p:spPr>
            <a:xfrm flipH="1">
              <a:off x="-348610" y="361223"/>
              <a:ext cx="1989701" cy="427655"/>
            </a:xfrm>
            <a:custGeom>
              <a:avLst/>
              <a:gdLst/>
              <a:ahLst/>
              <a:cxnLst/>
              <a:rect l="l" t="t" r="r" b="b"/>
              <a:pathLst>
                <a:path w="7458" h="2930" extrusionOk="0">
                  <a:moveTo>
                    <a:pt x="1" y="0"/>
                  </a:moveTo>
                  <a:cubicBezTo>
                    <a:pt x="104" y="140"/>
                    <a:pt x="197" y="292"/>
                    <a:pt x="276" y="450"/>
                  </a:cubicBezTo>
                  <a:cubicBezTo>
                    <a:pt x="479" y="855"/>
                    <a:pt x="593" y="1314"/>
                    <a:pt x="593" y="1799"/>
                  </a:cubicBezTo>
                  <a:cubicBezTo>
                    <a:pt x="593" y="2199"/>
                    <a:pt x="516" y="2581"/>
                    <a:pt x="375" y="2930"/>
                  </a:cubicBezTo>
                  <a:lnTo>
                    <a:pt x="7457" y="2930"/>
                  </a:lnTo>
                  <a:lnTo>
                    <a:pt x="7457" y="450"/>
                  </a:lnTo>
                  <a:lnTo>
                    <a:pt x="745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8"/>
            <p:cNvSpPr/>
            <p:nvPr/>
          </p:nvSpPr>
          <p:spPr>
            <a:xfrm flipH="1">
              <a:off x="1501599" y="361220"/>
              <a:ext cx="262869" cy="222439"/>
            </a:xfrm>
            <a:custGeom>
              <a:avLst/>
              <a:gdLst/>
              <a:ahLst/>
              <a:cxnLst/>
              <a:rect l="l" t="t" r="r" b="b"/>
              <a:pathLst>
                <a:path w="1801" h="1524" extrusionOk="0">
                  <a:moveTo>
                    <a:pt x="1" y="0"/>
                  </a:moveTo>
                  <a:lnTo>
                    <a:pt x="1" y="450"/>
                  </a:lnTo>
                  <a:lnTo>
                    <a:pt x="1" y="1082"/>
                  </a:lnTo>
                  <a:cubicBezTo>
                    <a:pt x="203" y="1158"/>
                    <a:pt x="365" y="1319"/>
                    <a:pt x="443" y="1524"/>
                  </a:cubicBezTo>
                  <a:lnTo>
                    <a:pt x="1801" y="1524"/>
                  </a:lnTo>
                  <a:cubicBezTo>
                    <a:pt x="1747" y="1118"/>
                    <a:pt x="1578" y="749"/>
                    <a:pt x="1326" y="450"/>
                  </a:cubicBezTo>
                  <a:cubicBezTo>
                    <a:pt x="1177" y="272"/>
                    <a:pt x="997" y="119"/>
                    <a:pt x="79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8"/>
            <p:cNvSpPr/>
            <p:nvPr/>
          </p:nvSpPr>
          <p:spPr>
            <a:xfrm flipH="1">
              <a:off x="1844745" y="360782"/>
              <a:ext cx="262869" cy="222585"/>
            </a:xfrm>
            <a:custGeom>
              <a:avLst/>
              <a:gdLst/>
              <a:ahLst/>
              <a:cxnLst/>
              <a:rect l="l" t="t" r="r" b="b"/>
              <a:pathLst>
                <a:path w="1801" h="1525" extrusionOk="0">
                  <a:moveTo>
                    <a:pt x="1006" y="1"/>
                  </a:moveTo>
                  <a:cubicBezTo>
                    <a:pt x="804" y="121"/>
                    <a:pt x="624" y="274"/>
                    <a:pt x="475" y="452"/>
                  </a:cubicBezTo>
                  <a:cubicBezTo>
                    <a:pt x="223" y="750"/>
                    <a:pt x="54" y="1119"/>
                    <a:pt x="0" y="1525"/>
                  </a:cubicBezTo>
                  <a:lnTo>
                    <a:pt x="1359" y="1525"/>
                  </a:lnTo>
                  <a:cubicBezTo>
                    <a:pt x="1436" y="1322"/>
                    <a:pt x="1598" y="1161"/>
                    <a:pt x="1800" y="1084"/>
                  </a:cubicBezTo>
                  <a:lnTo>
                    <a:pt x="1800" y="452"/>
                  </a:lnTo>
                  <a:lnTo>
                    <a:pt x="180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8"/>
            <p:cNvSpPr/>
            <p:nvPr/>
          </p:nvSpPr>
          <p:spPr>
            <a:xfrm flipH="1">
              <a:off x="1501453" y="663937"/>
              <a:ext cx="263015" cy="124940"/>
            </a:xfrm>
            <a:custGeom>
              <a:avLst/>
              <a:gdLst/>
              <a:ahLst/>
              <a:cxnLst/>
              <a:rect l="l" t="t" r="r" b="b"/>
              <a:pathLst>
                <a:path w="1802" h="856" extrusionOk="0">
                  <a:moveTo>
                    <a:pt x="444" y="0"/>
                  </a:moveTo>
                  <a:cubicBezTo>
                    <a:pt x="365" y="202"/>
                    <a:pt x="203" y="364"/>
                    <a:pt x="1" y="442"/>
                  </a:cubicBezTo>
                  <a:lnTo>
                    <a:pt x="1" y="856"/>
                  </a:lnTo>
                  <a:lnTo>
                    <a:pt x="1488" y="856"/>
                  </a:lnTo>
                  <a:cubicBezTo>
                    <a:pt x="1651" y="603"/>
                    <a:pt x="1762" y="313"/>
                    <a:pt x="18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8"/>
            <p:cNvSpPr/>
            <p:nvPr/>
          </p:nvSpPr>
          <p:spPr>
            <a:xfrm flipH="1">
              <a:off x="2486374" y="1459409"/>
              <a:ext cx="632434" cy="601929"/>
            </a:xfrm>
            <a:custGeom>
              <a:avLst/>
              <a:gdLst/>
              <a:ahLst/>
              <a:cxnLst/>
              <a:rect l="l" t="t" r="r" b="b"/>
              <a:pathLst>
                <a:path w="4333" h="4124" extrusionOk="0">
                  <a:moveTo>
                    <a:pt x="1" y="0"/>
                  </a:moveTo>
                  <a:lnTo>
                    <a:pt x="1" y="741"/>
                  </a:lnTo>
                  <a:cubicBezTo>
                    <a:pt x="1" y="2601"/>
                    <a:pt x="1522" y="4124"/>
                    <a:pt x="3384" y="4124"/>
                  </a:cubicBezTo>
                  <a:lnTo>
                    <a:pt x="4333" y="4124"/>
                  </a:lnTo>
                  <a:lnTo>
                    <a:pt x="4333" y="3672"/>
                  </a:lnTo>
                  <a:lnTo>
                    <a:pt x="4333" y="1192"/>
                  </a:lnTo>
                  <a:lnTo>
                    <a:pt x="4283" y="1192"/>
                  </a:lnTo>
                  <a:cubicBezTo>
                    <a:pt x="3591" y="1192"/>
                    <a:pt x="3021" y="670"/>
                    <a:pt x="294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8"/>
            <p:cNvSpPr/>
            <p:nvPr/>
          </p:nvSpPr>
          <p:spPr>
            <a:xfrm flipH="1">
              <a:off x="1885905" y="1633391"/>
              <a:ext cx="432472" cy="427655"/>
            </a:xfrm>
            <a:custGeom>
              <a:avLst/>
              <a:gdLst/>
              <a:ahLst/>
              <a:cxnLst/>
              <a:rect l="l" t="t" r="r" b="b"/>
              <a:pathLst>
                <a:path w="2963" h="2930" extrusionOk="0">
                  <a:moveTo>
                    <a:pt x="0" y="0"/>
                  </a:moveTo>
                  <a:lnTo>
                    <a:pt x="0" y="2479"/>
                  </a:lnTo>
                  <a:lnTo>
                    <a:pt x="0" y="2930"/>
                  </a:lnTo>
                  <a:lnTo>
                    <a:pt x="2963" y="2930"/>
                  </a:lnTo>
                  <a:lnTo>
                    <a:pt x="2963" y="2847"/>
                  </a:lnTo>
                  <a:cubicBezTo>
                    <a:pt x="2919" y="2728"/>
                    <a:pt x="2880" y="2607"/>
                    <a:pt x="2847" y="2485"/>
                  </a:cubicBezTo>
                  <a:cubicBezTo>
                    <a:pt x="2847" y="2484"/>
                    <a:pt x="2846" y="2482"/>
                    <a:pt x="2846" y="2479"/>
                  </a:cubicBezTo>
                  <a:cubicBezTo>
                    <a:pt x="2846" y="2478"/>
                    <a:pt x="2846" y="2476"/>
                    <a:pt x="2843" y="2475"/>
                  </a:cubicBezTo>
                  <a:cubicBezTo>
                    <a:pt x="2832" y="2432"/>
                    <a:pt x="2819" y="2389"/>
                    <a:pt x="2808" y="2343"/>
                  </a:cubicBezTo>
                  <a:cubicBezTo>
                    <a:pt x="2706" y="1943"/>
                    <a:pt x="2653" y="1524"/>
                    <a:pt x="2653" y="1093"/>
                  </a:cubicBezTo>
                  <a:cubicBezTo>
                    <a:pt x="2653" y="717"/>
                    <a:pt x="2695" y="351"/>
                    <a:pt x="277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8"/>
            <p:cNvSpPr/>
            <p:nvPr/>
          </p:nvSpPr>
          <p:spPr>
            <a:xfrm flipH="1">
              <a:off x="-348877" y="788733"/>
              <a:ext cx="1991035" cy="98959"/>
            </a:xfrm>
            <a:custGeom>
              <a:avLst/>
              <a:gdLst/>
              <a:ahLst/>
              <a:cxnLst/>
              <a:rect l="l" t="t" r="r" b="b"/>
              <a:pathLst>
                <a:path w="7463" h="678" extrusionOk="0">
                  <a:moveTo>
                    <a:pt x="380" y="1"/>
                  </a:moveTo>
                  <a:cubicBezTo>
                    <a:pt x="281" y="242"/>
                    <a:pt x="153" y="470"/>
                    <a:pt x="0" y="678"/>
                  </a:cubicBezTo>
                  <a:lnTo>
                    <a:pt x="7463" y="678"/>
                  </a:lnTo>
                  <a:lnTo>
                    <a:pt x="74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8"/>
            <p:cNvSpPr/>
            <p:nvPr/>
          </p:nvSpPr>
          <p:spPr>
            <a:xfrm flipH="1">
              <a:off x="1844745" y="788732"/>
              <a:ext cx="217039" cy="98959"/>
            </a:xfrm>
            <a:custGeom>
              <a:avLst/>
              <a:gdLst/>
              <a:ahLst/>
              <a:cxnLst/>
              <a:rect l="l" t="t" r="r" b="b"/>
              <a:pathLst>
                <a:path w="1487" h="678" extrusionOk="0">
                  <a:moveTo>
                    <a:pt x="0" y="1"/>
                  </a:moveTo>
                  <a:cubicBezTo>
                    <a:pt x="179" y="278"/>
                    <a:pt x="420" y="510"/>
                    <a:pt x="705" y="678"/>
                  </a:cubicBezTo>
                  <a:lnTo>
                    <a:pt x="1486" y="678"/>
                  </a:lnTo>
                  <a:lnTo>
                    <a:pt x="148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8"/>
            <p:cNvSpPr/>
            <p:nvPr/>
          </p:nvSpPr>
          <p:spPr>
            <a:xfrm flipH="1">
              <a:off x="1547576" y="788732"/>
              <a:ext cx="217039" cy="98959"/>
            </a:xfrm>
            <a:custGeom>
              <a:avLst/>
              <a:gdLst/>
              <a:ahLst/>
              <a:cxnLst/>
              <a:rect l="l" t="t" r="r" b="b"/>
              <a:pathLst>
                <a:path w="1487" h="678" extrusionOk="0">
                  <a:moveTo>
                    <a:pt x="1" y="1"/>
                  </a:moveTo>
                  <a:lnTo>
                    <a:pt x="1" y="678"/>
                  </a:lnTo>
                  <a:lnTo>
                    <a:pt x="783" y="678"/>
                  </a:lnTo>
                  <a:cubicBezTo>
                    <a:pt x="1068" y="510"/>
                    <a:pt x="1309" y="278"/>
                    <a:pt x="14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8"/>
            <p:cNvSpPr/>
            <p:nvPr/>
          </p:nvSpPr>
          <p:spPr>
            <a:xfrm flipH="1">
              <a:off x="2387415" y="1506699"/>
              <a:ext cx="30067" cy="581495"/>
            </a:xfrm>
            <a:custGeom>
              <a:avLst/>
              <a:gdLst/>
              <a:ahLst/>
              <a:cxnLst/>
              <a:rect l="l" t="t" r="r" b="b"/>
              <a:pathLst>
                <a:path w="206" h="3984" extrusionOk="0">
                  <a:moveTo>
                    <a:pt x="0" y="0"/>
                  </a:moveTo>
                  <a:lnTo>
                    <a:pt x="0" y="3983"/>
                  </a:lnTo>
                  <a:lnTo>
                    <a:pt x="206" y="3983"/>
                  </a:lnTo>
                  <a:lnTo>
                    <a:pt x="2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8"/>
            <p:cNvSpPr/>
            <p:nvPr/>
          </p:nvSpPr>
          <p:spPr>
            <a:xfrm flipH="1">
              <a:off x="2418212" y="1389787"/>
              <a:ext cx="769050" cy="736648"/>
            </a:xfrm>
            <a:custGeom>
              <a:avLst/>
              <a:gdLst/>
              <a:ahLst/>
              <a:cxnLst/>
              <a:rect l="l" t="t" r="r" b="b"/>
              <a:pathLst>
                <a:path w="5269" h="5047" extrusionOk="0">
                  <a:moveTo>
                    <a:pt x="0" y="1"/>
                  </a:moveTo>
                  <a:lnTo>
                    <a:pt x="0" y="244"/>
                  </a:lnTo>
                  <a:cubicBezTo>
                    <a:pt x="0" y="260"/>
                    <a:pt x="3" y="275"/>
                    <a:pt x="6" y="290"/>
                  </a:cubicBezTo>
                  <a:lnTo>
                    <a:pt x="4" y="290"/>
                  </a:lnTo>
                  <a:cubicBezTo>
                    <a:pt x="6" y="294"/>
                    <a:pt x="7" y="296"/>
                    <a:pt x="7" y="300"/>
                  </a:cubicBezTo>
                  <a:cubicBezTo>
                    <a:pt x="10" y="311"/>
                    <a:pt x="12" y="320"/>
                    <a:pt x="16" y="331"/>
                  </a:cubicBezTo>
                  <a:cubicBezTo>
                    <a:pt x="19" y="336"/>
                    <a:pt x="21" y="339"/>
                    <a:pt x="22" y="345"/>
                  </a:cubicBezTo>
                  <a:cubicBezTo>
                    <a:pt x="27" y="353"/>
                    <a:pt x="31" y="360"/>
                    <a:pt x="35" y="368"/>
                  </a:cubicBezTo>
                  <a:cubicBezTo>
                    <a:pt x="37" y="373"/>
                    <a:pt x="41" y="376"/>
                    <a:pt x="46" y="380"/>
                  </a:cubicBezTo>
                  <a:cubicBezTo>
                    <a:pt x="51" y="387"/>
                    <a:pt x="55" y="394"/>
                    <a:pt x="61" y="399"/>
                  </a:cubicBezTo>
                  <a:lnTo>
                    <a:pt x="73" y="411"/>
                  </a:lnTo>
                  <a:cubicBezTo>
                    <a:pt x="79" y="416"/>
                    <a:pt x="85" y="422"/>
                    <a:pt x="91" y="427"/>
                  </a:cubicBezTo>
                  <a:cubicBezTo>
                    <a:pt x="95" y="431"/>
                    <a:pt x="100" y="433"/>
                    <a:pt x="106" y="436"/>
                  </a:cubicBezTo>
                  <a:cubicBezTo>
                    <a:pt x="114" y="439"/>
                    <a:pt x="120" y="444"/>
                    <a:pt x="128" y="448"/>
                  </a:cubicBezTo>
                  <a:cubicBezTo>
                    <a:pt x="133" y="450"/>
                    <a:pt x="137" y="453"/>
                    <a:pt x="143" y="454"/>
                  </a:cubicBezTo>
                  <a:cubicBezTo>
                    <a:pt x="152" y="458"/>
                    <a:pt x="162" y="461"/>
                    <a:pt x="170" y="463"/>
                  </a:cubicBezTo>
                  <a:cubicBezTo>
                    <a:pt x="174" y="464"/>
                    <a:pt x="180" y="465"/>
                    <a:pt x="184" y="466"/>
                  </a:cubicBezTo>
                  <a:cubicBezTo>
                    <a:pt x="199" y="469"/>
                    <a:pt x="212" y="470"/>
                    <a:pt x="227" y="470"/>
                  </a:cubicBezTo>
                  <a:lnTo>
                    <a:pt x="3408" y="470"/>
                  </a:lnTo>
                  <a:cubicBezTo>
                    <a:pt x="3489" y="1140"/>
                    <a:pt x="4059" y="1662"/>
                    <a:pt x="4750" y="1662"/>
                  </a:cubicBezTo>
                  <a:lnTo>
                    <a:pt x="4798" y="1662"/>
                  </a:lnTo>
                  <a:lnTo>
                    <a:pt x="4798" y="4141"/>
                  </a:lnTo>
                  <a:lnTo>
                    <a:pt x="4798" y="4592"/>
                  </a:lnTo>
                  <a:lnTo>
                    <a:pt x="4798" y="4816"/>
                  </a:lnTo>
                  <a:cubicBezTo>
                    <a:pt x="4798" y="4831"/>
                    <a:pt x="4799" y="4845"/>
                    <a:pt x="4802" y="4860"/>
                  </a:cubicBezTo>
                  <a:cubicBezTo>
                    <a:pt x="4803" y="4866"/>
                    <a:pt x="4804" y="4869"/>
                    <a:pt x="4805" y="4874"/>
                  </a:cubicBezTo>
                  <a:cubicBezTo>
                    <a:pt x="4808" y="4883"/>
                    <a:pt x="4810" y="4892"/>
                    <a:pt x="4813" y="4900"/>
                  </a:cubicBezTo>
                  <a:lnTo>
                    <a:pt x="4821" y="4916"/>
                  </a:lnTo>
                  <a:cubicBezTo>
                    <a:pt x="4825" y="4924"/>
                    <a:pt x="4828" y="4931"/>
                    <a:pt x="4833" y="4937"/>
                  </a:cubicBezTo>
                  <a:cubicBezTo>
                    <a:pt x="4837" y="4943"/>
                    <a:pt x="4840" y="4948"/>
                    <a:pt x="4844" y="4953"/>
                  </a:cubicBezTo>
                  <a:cubicBezTo>
                    <a:pt x="4847" y="4958"/>
                    <a:pt x="4852" y="4966"/>
                    <a:pt x="4857" y="4971"/>
                  </a:cubicBezTo>
                  <a:cubicBezTo>
                    <a:pt x="4862" y="4976"/>
                    <a:pt x="4866" y="4982"/>
                    <a:pt x="4871" y="4985"/>
                  </a:cubicBezTo>
                  <a:cubicBezTo>
                    <a:pt x="4877" y="4989"/>
                    <a:pt x="4882" y="4994"/>
                    <a:pt x="4887" y="4998"/>
                  </a:cubicBezTo>
                  <a:cubicBezTo>
                    <a:pt x="4892" y="5003"/>
                    <a:pt x="4899" y="5008"/>
                    <a:pt x="4904" y="5011"/>
                  </a:cubicBezTo>
                  <a:cubicBezTo>
                    <a:pt x="4909" y="5015"/>
                    <a:pt x="4915" y="5018"/>
                    <a:pt x="4920" y="5021"/>
                  </a:cubicBezTo>
                  <a:cubicBezTo>
                    <a:pt x="4926" y="5025"/>
                    <a:pt x="4934" y="5029"/>
                    <a:pt x="4941" y="5031"/>
                  </a:cubicBezTo>
                  <a:cubicBezTo>
                    <a:pt x="4946" y="5034"/>
                    <a:pt x="4953" y="5035"/>
                    <a:pt x="4958" y="5036"/>
                  </a:cubicBezTo>
                  <a:cubicBezTo>
                    <a:pt x="4966" y="5040"/>
                    <a:pt x="4973" y="5042"/>
                    <a:pt x="4981" y="5043"/>
                  </a:cubicBezTo>
                  <a:lnTo>
                    <a:pt x="4981" y="5042"/>
                  </a:lnTo>
                  <a:cubicBezTo>
                    <a:pt x="4995" y="5046"/>
                    <a:pt x="5009" y="5047"/>
                    <a:pt x="5025" y="5047"/>
                  </a:cubicBezTo>
                  <a:lnTo>
                    <a:pt x="5269" y="5047"/>
                  </a:lnTo>
                  <a:lnTo>
                    <a:pt x="5269" y="4785"/>
                  </a:lnTo>
                  <a:lnTo>
                    <a:pt x="5269" y="801"/>
                  </a:lnTo>
                  <a:lnTo>
                    <a:pt x="5269" y="532"/>
                  </a:lnTo>
                  <a:lnTo>
                    <a:pt x="5031" y="532"/>
                  </a:lnTo>
                  <a:cubicBezTo>
                    <a:pt x="5015" y="532"/>
                    <a:pt x="5000" y="533"/>
                    <a:pt x="4986" y="537"/>
                  </a:cubicBezTo>
                  <a:lnTo>
                    <a:pt x="4983" y="537"/>
                  </a:lnTo>
                  <a:cubicBezTo>
                    <a:pt x="4970" y="539"/>
                    <a:pt x="4957" y="543"/>
                    <a:pt x="4945" y="548"/>
                  </a:cubicBezTo>
                  <a:cubicBezTo>
                    <a:pt x="4941" y="549"/>
                    <a:pt x="4937" y="552"/>
                    <a:pt x="4931" y="554"/>
                  </a:cubicBezTo>
                  <a:cubicBezTo>
                    <a:pt x="4924" y="559"/>
                    <a:pt x="4915" y="563"/>
                    <a:pt x="4907" y="568"/>
                  </a:cubicBezTo>
                  <a:cubicBezTo>
                    <a:pt x="4903" y="570"/>
                    <a:pt x="4898" y="574"/>
                    <a:pt x="4893" y="577"/>
                  </a:cubicBezTo>
                  <a:lnTo>
                    <a:pt x="4873" y="592"/>
                  </a:lnTo>
                  <a:lnTo>
                    <a:pt x="4862" y="605"/>
                  </a:lnTo>
                  <a:lnTo>
                    <a:pt x="4846" y="624"/>
                  </a:lnTo>
                  <a:cubicBezTo>
                    <a:pt x="4842" y="628"/>
                    <a:pt x="4840" y="634"/>
                    <a:pt x="4837" y="638"/>
                  </a:cubicBezTo>
                  <a:cubicBezTo>
                    <a:pt x="4831" y="645"/>
                    <a:pt x="4827" y="653"/>
                    <a:pt x="4825" y="660"/>
                  </a:cubicBezTo>
                  <a:cubicBezTo>
                    <a:pt x="4823" y="665"/>
                    <a:pt x="4820" y="669"/>
                    <a:pt x="4819" y="675"/>
                  </a:cubicBezTo>
                  <a:cubicBezTo>
                    <a:pt x="4814" y="684"/>
                    <a:pt x="4812" y="693"/>
                    <a:pt x="4810" y="702"/>
                  </a:cubicBezTo>
                  <a:cubicBezTo>
                    <a:pt x="4809" y="706"/>
                    <a:pt x="4808" y="712"/>
                    <a:pt x="4807" y="716"/>
                  </a:cubicBezTo>
                  <a:cubicBezTo>
                    <a:pt x="4804" y="731"/>
                    <a:pt x="4803" y="744"/>
                    <a:pt x="4803" y="759"/>
                  </a:cubicBezTo>
                  <a:lnTo>
                    <a:pt x="4803" y="990"/>
                  </a:lnTo>
                  <a:lnTo>
                    <a:pt x="4755" y="990"/>
                  </a:lnTo>
                  <a:cubicBezTo>
                    <a:pt x="4439" y="990"/>
                    <a:pt x="4171" y="770"/>
                    <a:pt x="4098" y="474"/>
                  </a:cubicBezTo>
                  <a:lnTo>
                    <a:pt x="4296" y="474"/>
                  </a:lnTo>
                  <a:cubicBezTo>
                    <a:pt x="4309" y="474"/>
                    <a:pt x="4324" y="473"/>
                    <a:pt x="4339" y="470"/>
                  </a:cubicBezTo>
                  <a:cubicBezTo>
                    <a:pt x="4344" y="469"/>
                    <a:pt x="4348" y="468"/>
                    <a:pt x="4354" y="466"/>
                  </a:cubicBezTo>
                  <a:cubicBezTo>
                    <a:pt x="4362" y="464"/>
                    <a:pt x="4370" y="461"/>
                    <a:pt x="4380" y="458"/>
                  </a:cubicBezTo>
                  <a:lnTo>
                    <a:pt x="4396" y="450"/>
                  </a:lnTo>
                  <a:cubicBezTo>
                    <a:pt x="4402" y="447"/>
                    <a:pt x="4409" y="444"/>
                    <a:pt x="4417" y="439"/>
                  </a:cubicBezTo>
                  <a:lnTo>
                    <a:pt x="4433" y="428"/>
                  </a:lnTo>
                  <a:cubicBezTo>
                    <a:pt x="4438" y="424"/>
                    <a:pt x="4444" y="418"/>
                    <a:pt x="4450" y="415"/>
                  </a:cubicBezTo>
                  <a:cubicBezTo>
                    <a:pt x="4455" y="410"/>
                    <a:pt x="4460" y="406"/>
                    <a:pt x="4464" y="400"/>
                  </a:cubicBezTo>
                  <a:cubicBezTo>
                    <a:pt x="4470" y="395"/>
                    <a:pt x="4473" y="390"/>
                    <a:pt x="4477" y="385"/>
                  </a:cubicBezTo>
                  <a:cubicBezTo>
                    <a:pt x="4481" y="379"/>
                    <a:pt x="4486" y="374"/>
                    <a:pt x="4489" y="368"/>
                  </a:cubicBezTo>
                  <a:cubicBezTo>
                    <a:pt x="4493" y="363"/>
                    <a:pt x="4496" y="355"/>
                    <a:pt x="4499" y="349"/>
                  </a:cubicBezTo>
                  <a:cubicBezTo>
                    <a:pt x="4502" y="342"/>
                    <a:pt x="4506" y="337"/>
                    <a:pt x="4509" y="331"/>
                  </a:cubicBezTo>
                  <a:cubicBezTo>
                    <a:pt x="4513" y="321"/>
                    <a:pt x="4515" y="312"/>
                    <a:pt x="4517" y="302"/>
                  </a:cubicBezTo>
                  <a:cubicBezTo>
                    <a:pt x="4518" y="299"/>
                    <a:pt x="4519" y="295"/>
                    <a:pt x="4520" y="290"/>
                  </a:cubicBezTo>
                  <a:lnTo>
                    <a:pt x="4519" y="290"/>
                  </a:lnTo>
                  <a:cubicBezTo>
                    <a:pt x="4522" y="275"/>
                    <a:pt x="4524" y="259"/>
                    <a:pt x="4524" y="244"/>
                  </a:cubicBezTo>
                  <a:lnTo>
                    <a:pt x="4524"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8"/>
            <p:cNvSpPr/>
            <p:nvPr/>
          </p:nvSpPr>
          <p:spPr>
            <a:xfrm flipH="1">
              <a:off x="1885905" y="1467583"/>
              <a:ext cx="501656" cy="660020"/>
            </a:xfrm>
            <a:custGeom>
              <a:avLst/>
              <a:gdLst/>
              <a:ahLst/>
              <a:cxnLst/>
              <a:rect l="l" t="t" r="r" b="b"/>
              <a:pathLst>
                <a:path w="3437" h="4522" extrusionOk="0">
                  <a:moveTo>
                    <a:pt x="1" y="0"/>
                  </a:moveTo>
                  <a:lnTo>
                    <a:pt x="1" y="269"/>
                  </a:lnTo>
                  <a:lnTo>
                    <a:pt x="1" y="4252"/>
                  </a:lnTo>
                  <a:lnTo>
                    <a:pt x="1" y="4521"/>
                  </a:lnTo>
                  <a:lnTo>
                    <a:pt x="245" y="4521"/>
                  </a:lnTo>
                  <a:cubicBezTo>
                    <a:pt x="261" y="4521"/>
                    <a:pt x="275" y="4518"/>
                    <a:pt x="290" y="4516"/>
                  </a:cubicBezTo>
                  <a:cubicBezTo>
                    <a:pt x="298" y="4514"/>
                    <a:pt x="306" y="4512"/>
                    <a:pt x="314" y="4509"/>
                  </a:cubicBezTo>
                  <a:cubicBezTo>
                    <a:pt x="319" y="4508"/>
                    <a:pt x="325" y="4507"/>
                    <a:pt x="330" y="4503"/>
                  </a:cubicBezTo>
                  <a:cubicBezTo>
                    <a:pt x="337" y="4501"/>
                    <a:pt x="344" y="4497"/>
                    <a:pt x="351" y="4493"/>
                  </a:cubicBezTo>
                  <a:cubicBezTo>
                    <a:pt x="356" y="4491"/>
                    <a:pt x="361" y="4488"/>
                    <a:pt x="367" y="4484"/>
                  </a:cubicBezTo>
                  <a:cubicBezTo>
                    <a:pt x="373" y="4480"/>
                    <a:pt x="378" y="4476"/>
                    <a:pt x="385" y="4471"/>
                  </a:cubicBezTo>
                  <a:cubicBezTo>
                    <a:pt x="390" y="4466"/>
                    <a:pt x="395" y="4463"/>
                    <a:pt x="400" y="4458"/>
                  </a:cubicBezTo>
                  <a:lnTo>
                    <a:pt x="415" y="4443"/>
                  </a:lnTo>
                  <a:cubicBezTo>
                    <a:pt x="421" y="4438"/>
                    <a:pt x="425" y="4433"/>
                    <a:pt x="428" y="4426"/>
                  </a:cubicBezTo>
                  <a:cubicBezTo>
                    <a:pt x="432" y="4421"/>
                    <a:pt x="436" y="4416"/>
                    <a:pt x="438" y="4411"/>
                  </a:cubicBezTo>
                  <a:cubicBezTo>
                    <a:pt x="443" y="4403"/>
                    <a:pt x="447" y="4397"/>
                    <a:pt x="451" y="4389"/>
                  </a:cubicBezTo>
                  <a:lnTo>
                    <a:pt x="459" y="4374"/>
                  </a:lnTo>
                  <a:cubicBezTo>
                    <a:pt x="463" y="4365"/>
                    <a:pt x="464" y="4356"/>
                    <a:pt x="467" y="4347"/>
                  </a:cubicBezTo>
                  <a:cubicBezTo>
                    <a:pt x="468" y="4342"/>
                    <a:pt x="469" y="4338"/>
                    <a:pt x="470" y="4333"/>
                  </a:cubicBezTo>
                  <a:cubicBezTo>
                    <a:pt x="473" y="4318"/>
                    <a:pt x="474" y="4303"/>
                    <a:pt x="474" y="4288"/>
                  </a:cubicBezTo>
                  <a:lnTo>
                    <a:pt x="474" y="4065"/>
                  </a:lnTo>
                  <a:lnTo>
                    <a:pt x="474" y="3614"/>
                  </a:lnTo>
                  <a:lnTo>
                    <a:pt x="474" y="1136"/>
                  </a:lnTo>
                  <a:lnTo>
                    <a:pt x="3246" y="1136"/>
                  </a:lnTo>
                  <a:cubicBezTo>
                    <a:pt x="3257" y="1083"/>
                    <a:pt x="3269" y="1031"/>
                    <a:pt x="3283" y="978"/>
                  </a:cubicBezTo>
                  <a:cubicBezTo>
                    <a:pt x="3293" y="934"/>
                    <a:pt x="3306" y="891"/>
                    <a:pt x="3317" y="849"/>
                  </a:cubicBezTo>
                  <a:cubicBezTo>
                    <a:pt x="3320" y="846"/>
                    <a:pt x="3321" y="842"/>
                    <a:pt x="3321" y="838"/>
                  </a:cubicBezTo>
                  <a:cubicBezTo>
                    <a:pt x="3354" y="715"/>
                    <a:pt x="3393" y="594"/>
                    <a:pt x="3437" y="475"/>
                  </a:cubicBezTo>
                  <a:lnTo>
                    <a:pt x="3437" y="459"/>
                  </a:lnTo>
                  <a:lnTo>
                    <a:pt x="474" y="459"/>
                  </a:lnTo>
                  <a:lnTo>
                    <a:pt x="474" y="229"/>
                  </a:lnTo>
                  <a:cubicBezTo>
                    <a:pt x="474" y="214"/>
                    <a:pt x="473" y="200"/>
                    <a:pt x="470" y="185"/>
                  </a:cubicBezTo>
                  <a:cubicBezTo>
                    <a:pt x="469" y="182"/>
                    <a:pt x="468" y="176"/>
                    <a:pt x="467" y="172"/>
                  </a:cubicBezTo>
                  <a:cubicBezTo>
                    <a:pt x="464" y="163"/>
                    <a:pt x="462" y="153"/>
                    <a:pt x="457" y="145"/>
                  </a:cubicBezTo>
                  <a:cubicBezTo>
                    <a:pt x="454" y="140"/>
                    <a:pt x="453" y="135"/>
                    <a:pt x="451" y="130"/>
                  </a:cubicBezTo>
                  <a:cubicBezTo>
                    <a:pt x="447" y="122"/>
                    <a:pt x="443" y="114"/>
                    <a:pt x="438" y="108"/>
                  </a:cubicBezTo>
                  <a:cubicBezTo>
                    <a:pt x="436" y="103"/>
                    <a:pt x="432" y="98"/>
                    <a:pt x="430" y="94"/>
                  </a:cubicBezTo>
                  <a:lnTo>
                    <a:pt x="414" y="74"/>
                  </a:lnTo>
                  <a:lnTo>
                    <a:pt x="402" y="63"/>
                  </a:lnTo>
                  <a:lnTo>
                    <a:pt x="383" y="47"/>
                  </a:lnTo>
                  <a:cubicBezTo>
                    <a:pt x="378" y="45"/>
                    <a:pt x="373" y="40"/>
                    <a:pt x="369" y="37"/>
                  </a:cubicBezTo>
                  <a:cubicBezTo>
                    <a:pt x="361" y="32"/>
                    <a:pt x="353" y="29"/>
                    <a:pt x="346" y="25"/>
                  </a:cubicBezTo>
                  <a:cubicBezTo>
                    <a:pt x="341" y="21"/>
                    <a:pt x="336" y="19"/>
                    <a:pt x="332" y="18"/>
                  </a:cubicBezTo>
                  <a:cubicBezTo>
                    <a:pt x="320" y="13"/>
                    <a:pt x="309" y="9"/>
                    <a:pt x="295" y="6"/>
                  </a:cubicBezTo>
                  <a:cubicBezTo>
                    <a:pt x="294" y="6"/>
                    <a:pt x="293" y="5"/>
                    <a:pt x="291" y="5"/>
                  </a:cubicBezTo>
                  <a:lnTo>
                    <a:pt x="290" y="5"/>
                  </a:lnTo>
                  <a:cubicBezTo>
                    <a:pt x="275" y="2"/>
                    <a:pt x="259" y="0"/>
                    <a:pt x="2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8"/>
            <p:cNvSpPr/>
            <p:nvPr/>
          </p:nvSpPr>
          <p:spPr>
            <a:xfrm flipH="1">
              <a:off x="2387415" y="333488"/>
              <a:ext cx="30067" cy="581495"/>
            </a:xfrm>
            <a:custGeom>
              <a:avLst/>
              <a:gdLst/>
              <a:ahLst/>
              <a:cxnLst/>
              <a:rect l="l" t="t" r="r" b="b"/>
              <a:pathLst>
                <a:path w="206" h="3984" extrusionOk="0">
                  <a:moveTo>
                    <a:pt x="0" y="0"/>
                  </a:moveTo>
                  <a:lnTo>
                    <a:pt x="0" y="3983"/>
                  </a:lnTo>
                  <a:lnTo>
                    <a:pt x="206" y="3983"/>
                  </a:lnTo>
                  <a:lnTo>
                    <a:pt x="2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8"/>
            <p:cNvSpPr/>
            <p:nvPr/>
          </p:nvSpPr>
          <p:spPr>
            <a:xfrm flipH="1">
              <a:off x="2159575" y="294226"/>
              <a:ext cx="226964" cy="660020"/>
            </a:xfrm>
            <a:custGeom>
              <a:avLst/>
              <a:gdLst/>
              <a:ahLst/>
              <a:cxnLst/>
              <a:rect l="l" t="t" r="r" b="b"/>
              <a:pathLst>
                <a:path w="1555" h="4522" extrusionOk="0">
                  <a:moveTo>
                    <a:pt x="0" y="0"/>
                  </a:moveTo>
                  <a:lnTo>
                    <a:pt x="0" y="268"/>
                  </a:lnTo>
                  <a:lnTo>
                    <a:pt x="0" y="4252"/>
                  </a:lnTo>
                  <a:lnTo>
                    <a:pt x="0" y="4521"/>
                  </a:lnTo>
                  <a:lnTo>
                    <a:pt x="237" y="4521"/>
                  </a:lnTo>
                  <a:cubicBezTo>
                    <a:pt x="254" y="4521"/>
                    <a:pt x="268" y="4519"/>
                    <a:pt x="283" y="4516"/>
                  </a:cubicBezTo>
                  <a:cubicBezTo>
                    <a:pt x="292" y="4514"/>
                    <a:pt x="303" y="4511"/>
                    <a:pt x="312" y="4509"/>
                  </a:cubicBezTo>
                  <a:cubicBezTo>
                    <a:pt x="315" y="4507"/>
                    <a:pt x="319" y="4507"/>
                    <a:pt x="322" y="4504"/>
                  </a:cubicBezTo>
                  <a:cubicBezTo>
                    <a:pt x="330" y="4501"/>
                    <a:pt x="337" y="4498"/>
                    <a:pt x="345" y="4494"/>
                  </a:cubicBezTo>
                  <a:cubicBezTo>
                    <a:pt x="350" y="4491"/>
                    <a:pt x="356" y="4489"/>
                    <a:pt x="360" y="4485"/>
                  </a:cubicBezTo>
                  <a:cubicBezTo>
                    <a:pt x="366" y="4482"/>
                    <a:pt x="371" y="4478"/>
                    <a:pt x="378" y="4473"/>
                  </a:cubicBezTo>
                  <a:cubicBezTo>
                    <a:pt x="383" y="4469"/>
                    <a:pt x="388" y="4464"/>
                    <a:pt x="393" y="4459"/>
                  </a:cubicBezTo>
                  <a:lnTo>
                    <a:pt x="408" y="4444"/>
                  </a:lnTo>
                  <a:cubicBezTo>
                    <a:pt x="414" y="4440"/>
                    <a:pt x="418" y="4434"/>
                    <a:pt x="423" y="4427"/>
                  </a:cubicBezTo>
                  <a:cubicBezTo>
                    <a:pt x="426" y="4422"/>
                    <a:pt x="430" y="4417"/>
                    <a:pt x="434" y="4412"/>
                  </a:cubicBezTo>
                  <a:cubicBezTo>
                    <a:pt x="437" y="4405"/>
                    <a:pt x="441" y="4397"/>
                    <a:pt x="445" y="4391"/>
                  </a:cubicBezTo>
                  <a:lnTo>
                    <a:pt x="453" y="4375"/>
                  </a:lnTo>
                  <a:cubicBezTo>
                    <a:pt x="457" y="4365"/>
                    <a:pt x="460" y="4358"/>
                    <a:pt x="461" y="4348"/>
                  </a:cubicBezTo>
                  <a:cubicBezTo>
                    <a:pt x="462" y="4343"/>
                    <a:pt x="463" y="4339"/>
                    <a:pt x="465" y="4334"/>
                  </a:cubicBezTo>
                  <a:cubicBezTo>
                    <a:pt x="467" y="4320"/>
                    <a:pt x="468" y="4305"/>
                    <a:pt x="468" y="4290"/>
                  </a:cubicBezTo>
                  <a:lnTo>
                    <a:pt x="468" y="4066"/>
                  </a:lnTo>
                  <a:lnTo>
                    <a:pt x="1555" y="4066"/>
                  </a:lnTo>
                  <a:cubicBezTo>
                    <a:pt x="1401" y="3858"/>
                    <a:pt x="1274" y="3631"/>
                    <a:pt x="1176" y="3389"/>
                  </a:cubicBezTo>
                  <a:lnTo>
                    <a:pt x="469" y="3389"/>
                  </a:lnTo>
                  <a:lnTo>
                    <a:pt x="469" y="909"/>
                  </a:lnTo>
                  <a:lnTo>
                    <a:pt x="469" y="459"/>
                  </a:lnTo>
                  <a:lnTo>
                    <a:pt x="469" y="229"/>
                  </a:lnTo>
                  <a:cubicBezTo>
                    <a:pt x="469" y="214"/>
                    <a:pt x="468" y="201"/>
                    <a:pt x="466" y="186"/>
                  </a:cubicBezTo>
                  <a:cubicBezTo>
                    <a:pt x="464" y="181"/>
                    <a:pt x="463" y="176"/>
                    <a:pt x="462" y="172"/>
                  </a:cubicBezTo>
                  <a:lnTo>
                    <a:pt x="454" y="145"/>
                  </a:lnTo>
                  <a:cubicBezTo>
                    <a:pt x="452" y="140"/>
                    <a:pt x="450" y="135"/>
                    <a:pt x="447" y="130"/>
                  </a:cubicBezTo>
                  <a:cubicBezTo>
                    <a:pt x="444" y="123"/>
                    <a:pt x="440" y="114"/>
                    <a:pt x="436" y="108"/>
                  </a:cubicBezTo>
                  <a:cubicBezTo>
                    <a:pt x="433" y="103"/>
                    <a:pt x="429" y="98"/>
                    <a:pt x="426" y="93"/>
                  </a:cubicBezTo>
                  <a:cubicBezTo>
                    <a:pt x="421" y="87"/>
                    <a:pt x="416" y="80"/>
                    <a:pt x="410" y="75"/>
                  </a:cubicBezTo>
                  <a:cubicBezTo>
                    <a:pt x="406" y="71"/>
                    <a:pt x="403" y="66"/>
                    <a:pt x="399" y="62"/>
                  </a:cubicBezTo>
                  <a:cubicBezTo>
                    <a:pt x="393" y="56"/>
                    <a:pt x="387" y="51"/>
                    <a:pt x="380" y="46"/>
                  </a:cubicBezTo>
                  <a:cubicBezTo>
                    <a:pt x="375" y="41"/>
                    <a:pt x="371" y="38"/>
                    <a:pt x="366" y="35"/>
                  </a:cubicBezTo>
                  <a:cubicBezTo>
                    <a:pt x="359" y="31"/>
                    <a:pt x="351" y="28"/>
                    <a:pt x="345" y="24"/>
                  </a:cubicBezTo>
                  <a:lnTo>
                    <a:pt x="337" y="19"/>
                  </a:lnTo>
                  <a:lnTo>
                    <a:pt x="329" y="15"/>
                  </a:lnTo>
                  <a:cubicBezTo>
                    <a:pt x="320" y="12"/>
                    <a:pt x="309" y="9"/>
                    <a:pt x="300" y="7"/>
                  </a:cubicBezTo>
                  <a:cubicBezTo>
                    <a:pt x="295" y="5"/>
                    <a:pt x="293" y="4"/>
                    <a:pt x="289" y="4"/>
                  </a:cubicBezTo>
                  <a:cubicBezTo>
                    <a:pt x="274" y="1"/>
                    <a:pt x="259" y="0"/>
                    <a:pt x="2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8"/>
            <p:cNvSpPr/>
            <p:nvPr/>
          </p:nvSpPr>
          <p:spPr>
            <a:xfrm flipH="1">
              <a:off x="2566359" y="1014675"/>
              <a:ext cx="581641" cy="30213"/>
            </a:xfrm>
            <a:custGeom>
              <a:avLst/>
              <a:gdLst/>
              <a:ahLst/>
              <a:cxnLst/>
              <a:rect l="l" t="t" r="r" b="b"/>
              <a:pathLst>
                <a:path w="3985" h="207" extrusionOk="0">
                  <a:moveTo>
                    <a:pt x="0" y="1"/>
                  </a:moveTo>
                  <a:lnTo>
                    <a:pt x="0" y="206"/>
                  </a:lnTo>
                  <a:lnTo>
                    <a:pt x="3984" y="206"/>
                  </a:lnTo>
                  <a:lnTo>
                    <a:pt x="39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8"/>
            <p:cNvSpPr/>
            <p:nvPr/>
          </p:nvSpPr>
          <p:spPr>
            <a:xfrm flipH="1">
              <a:off x="2416898" y="294226"/>
              <a:ext cx="770510" cy="720154"/>
            </a:xfrm>
            <a:custGeom>
              <a:avLst/>
              <a:gdLst/>
              <a:ahLst/>
              <a:cxnLst/>
              <a:rect l="l" t="t" r="r" b="b"/>
              <a:pathLst>
                <a:path w="5279" h="4934" extrusionOk="0">
                  <a:moveTo>
                    <a:pt x="5035" y="0"/>
                  </a:moveTo>
                  <a:cubicBezTo>
                    <a:pt x="5019" y="0"/>
                    <a:pt x="5004" y="1"/>
                    <a:pt x="4989" y="4"/>
                  </a:cubicBezTo>
                  <a:cubicBezTo>
                    <a:pt x="4987" y="4"/>
                    <a:pt x="4983" y="6"/>
                    <a:pt x="4980" y="7"/>
                  </a:cubicBezTo>
                  <a:cubicBezTo>
                    <a:pt x="4969" y="9"/>
                    <a:pt x="4959" y="12"/>
                    <a:pt x="4948" y="16"/>
                  </a:cubicBezTo>
                  <a:cubicBezTo>
                    <a:pt x="4943" y="18"/>
                    <a:pt x="4938" y="21"/>
                    <a:pt x="4935" y="24"/>
                  </a:cubicBezTo>
                  <a:cubicBezTo>
                    <a:pt x="4926" y="28"/>
                    <a:pt x="4920" y="32"/>
                    <a:pt x="4911" y="35"/>
                  </a:cubicBezTo>
                  <a:cubicBezTo>
                    <a:pt x="4906" y="38"/>
                    <a:pt x="4903" y="43"/>
                    <a:pt x="4898" y="46"/>
                  </a:cubicBezTo>
                  <a:cubicBezTo>
                    <a:pt x="4890" y="51"/>
                    <a:pt x="4884" y="56"/>
                    <a:pt x="4879" y="62"/>
                  </a:cubicBezTo>
                  <a:cubicBezTo>
                    <a:pt x="4874" y="66"/>
                    <a:pt x="4871" y="70"/>
                    <a:pt x="4867" y="75"/>
                  </a:cubicBezTo>
                  <a:cubicBezTo>
                    <a:pt x="4862" y="82"/>
                    <a:pt x="4857" y="87"/>
                    <a:pt x="4851" y="93"/>
                  </a:cubicBezTo>
                  <a:cubicBezTo>
                    <a:pt x="4847" y="98"/>
                    <a:pt x="4845" y="103"/>
                    <a:pt x="4842" y="108"/>
                  </a:cubicBezTo>
                  <a:cubicBezTo>
                    <a:pt x="4838" y="114"/>
                    <a:pt x="4833" y="123"/>
                    <a:pt x="4830" y="130"/>
                  </a:cubicBezTo>
                  <a:cubicBezTo>
                    <a:pt x="4827" y="135"/>
                    <a:pt x="4825" y="140"/>
                    <a:pt x="4824" y="145"/>
                  </a:cubicBezTo>
                  <a:cubicBezTo>
                    <a:pt x="4820" y="154"/>
                    <a:pt x="4816" y="164"/>
                    <a:pt x="4815" y="172"/>
                  </a:cubicBezTo>
                  <a:cubicBezTo>
                    <a:pt x="4814" y="176"/>
                    <a:pt x="4812" y="182"/>
                    <a:pt x="4811" y="186"/>
                  </a:cubicBezTo>
                  <a:cubicBezTo>
                    <a:pt x="4809" y="201"/>
                    <a:pt x="4808" y="214"/>
                    <a:pt x="4808" y="229"/>
                  </a:cubicBezTo>
                  <a:lnTo>
                    <a:pt x="4808" y="457"/>
                  </a:lnTo>
                  <a:lnTo>
                    <a:pt x="4808" y="908"/>
                  </a:lnTo>
                  <a:lnTo>
                    <a:pt x="4808" y="3388"/>
                  </a:lnTo>
                  <a:lnTo>
                    <a:pt x="4761" y="3388"/>
                  </a:lnTo>
                  <a:cubicBezTo>
                    <a:pt x="4110" y="3388"/>
                    <a:pt x="3566" y="3850"/>
                    <a:pt x="3437" y="4462"/>
                  </a:cubicBezTo>
                  <a:lnTo>
                    <a:pt x="231" y="4462"/>
                  </a:lnTo>
                  <a:cubicBezTo>
                    <a:pt x="216" y="4462"/>
                    <a:pt x="202" y="4463"/>
                    <a:pt x="187" y="4466"/>
                  </a:cubicBezTo>
                  <a:cubicBezTo>
                    <a:pt x="182" y="4468"/>
                    <a:pt x="178" y="4469"/>
                    <a:pt x="174" y="4470"/>
                  </a:cubicBezTo>
                  <a:lnTo>
                    <a:pt x="147" y="4478"/>
                  </a:lnTo>
                  <a:cubicBezTo>
                    <a:pt x="142" y="4480"/>
                    <a:pt x="136" y="4482"/>
                    <a:pt x="132" y="4484"/>
                  </a:cubicBezTo>
                  <a:cubicBezTo>
                    <a:pt x="124" y="4489"/>
                    <a:pt x="116" y="4493"/>
                    <a:pt x="109" y="4496"/>
                  </a:cubicBezTo>
                  <a:cubicBezTo>
                    <a:pt x="105" y="4499"/>
                    <a:pt x="100" y="4503"/>
                    <a:pt x="95" y="4505"/>
                  </a:cubicBezTo>
                  <a:cubicBezTo>
                    <a:pt x="88" y="4511"/>
                    <a:pt x="81" y="4516"/>
                    <a:pt x="76" y="4521"/>
                  </a:cubicBezTo>
                  <a:cubicBezTo>
                    <a:pt x="73" y="4526"/>
                    <a:pt x="67" y="4530"/>
                    <a:pt x="63" y="4533"/>
                  </a:cubicBezTo>
                  <a:cubicBezTo>
                    <a:pt x="58" y="4538"/>
                    <a:pt x="53" y="4546"/>
                    <a:pt x="48" y="4552"/>
                  </a:cubicBezTo>
                  <a:cubicBezTo>
                    <a:pt x="43" y="4557"/>
                    <a:pt x="40" y="4561"/>
                    <a:pt x="37" y="4567"/>
                  </a:cubicBezTo>
                  <a:cubicBezTo>
                    <a:pt x="33" y="4573"/>
                    <a:pt x="29" y="4580"/>
                    <a:pt x="26" y="4589"/>
                  </a:cubicBezTo>
                  <a:lnTo>
                    <a:pt x="17" y="4605"/>
                  </a:lnTo>
                  <a:cubicBezTo>
                    <a:pt x="13" y="4614"/>
                    <a:pt x="11" y="4623"/>
                    <a:pt x="8" y="4632"/>
                  </a:cubicBezTo>
                  <a:cubicBezTo>
                    <a:pt x="7" y="4636"/>
                    <a:pt x="5" y="4640"/>
                    <a:pt x="3" y="4646"/>
                  </a:cubicBezTo>
                  <a:lnTo>
                    <a:pt x="5" y="4646"/>
                  </a:lnTo>
                  <a:cubicBezTo>
                    <a:pt x="2" y="4659"/>
                    <a:pt x="0" y="4674"/>
                    <a:pt x="0" y="4690"/>
                  </a:cubicBezTo>
                  <a:lnTo>
                    <a:pt x="0" y="4934"/>
                  </a:lnTo>
                  <a:lnTo>
                    <a:pt x="4524" y="4934"/>
                  </a:lnTo>
                  <a:lnTo>
                    <a:pt x="4524" y="4693"/>
                  </a:lnTo>
                  <a:cubicBezTo>
                    <a:pt x="4524" y="4677"/>
                    <a:pt x="4521" y="4663"/>
                    <a:pt x="4519" y="4648"/>
                  </a:cubicBezTo>
                  <a:lnTo>
                    <a:pt x="4520" y="4648"/>
                  </a:lnTo>
                  <a:cubicBezTo>
                    <a:pt x="4519" y="4643"/>
                    <a:pt x="4518" y="4637"/>
                    <a:pt x="4516" y="4633"/>
                  </a:cubicBezTo>
                  <a:cubicBezTo>
                    <a:pt x="4514" y="4626"/>
                    <a:pt x="4513" y="4616"/>
                    <a:pt x="4509" y="4609"/>
                  </a:cubicBezTo>
                  <a:cubicBezTo>
                    <a:pt x="4505" y="4601"/>
                    <a:pt x="4502" y="4595"/>
                    <a:pt x="4499" y="4589"/>
                  </a:cubicBezTo>
                  <a:cubicBezTo>
                    <a:pt x="4497" y="4582"/>
                    <a:pt x="4493" y="4577"/>
                    <a:pt x="4490" y="4572"/>
                  </a:cubicBezTo>
                  <a:cubicBezTo>
                    <a:pt x="4486" y="4565"/>
                    <a:pt x="4482" y="4559"/>
                    <a:pt x="4477" y="4554"/>
                  </a:cubicBezTo>
                  <a:cubicBezTo>
                    <a:pt x="4473" y="4549"/>
                    <a:pt x="4468" y="4543"/>
                    <a:pt x="4463" y="4538"/>
                  </a:cubicBezTo>
                  <a:cubicBezTo>
                    <a:pt x="4458" y="4533"/>
                    <a:pt x="4455" y="4528"/>
                    <a:pt x="4449" y="4524"/>
                  </a:cubicBezTo>
                  <a:cubicBezTo>
                    <a:pt x="4444" y="4519"/>
                    <a:pt x="4439" y="4515"/>
                    <a:pt x="4433" y="4511"/>
                  </a:cubicBezTo>
                  <a:lnTo>
                    <a:pt x="4417" y="4499"/>
                  </a:lnTo>
                  <a:cubicBezTo>
                    <a:pt x="4410" y="4495"/>
                    <a:pt x="4404" y="4491"/>
                    <a:pt x="4398" y="4489"/>
                  </a:cubicBezTo>
                  <a:cubicBezTo>
                    <a:pt x="4392" y="4485"/>
                    <a:pt x="4387" y="4483"/>
                    <a:pt x="4380" y="4480"/>
                  </a:cubicBezTo>
                  <a:cubicBezTo>
                    <a:pt x="4372" y="4477"/>
                    <a:pt x="4363" y="4475"/>
                    <a:pt x="4353" y="4473"/>
                  </a:cubicBezTo>
                  <a:cubicBezTo>
                    <a:pt x="4349" y="4471"/>
                    <a:pt x="4345" y="4470"/>
                    <a:pt x="4340" y="4469"/>
                  </a:cubicBezTo>
                  <a:cubicBezTo>
                    <a:pt x="4325" y="4466"/>
                    <a:pt x="4310" y="4464"/>
                    <a:pt x="4297" y="4464"/>
                  </a:cubicBezTo>
                  <a:lnTo>
                    <a:pt x="4140" y="4464"/>
                  </a:lnTo>
                  <a:cubicBezTo>
                    <a:pt x="4247" y="4231"/>
                    <a:pt x="4483" y="4067"/>
                    <a:pt x="4756" y="4067"/>
                  </a:cubicBezTo>
                  <a:lnTo>
                    <a:pt x="4804" y="4067"/>
                  </a:lnTo>
                  <a:lnTo>
                    <a:pt x="4804" y="4295"/>
                  </a:lnTo>
                  <a:cubicBezTo>
                    <a:pt x="4804" y="4309"/>
                    <a:pt x="4805" y="4324"/>
                    <a:pt x="4808" y="4338"/>
                  </a:cubicBezTo>
                  <a:cubicBezTo>
                    <a:pt x="4809" y="4343"/>
                    <a:pt x="4810" y="4347"/>
                    <a:pt x="4811" y="4353"/>
                  </a:cubicBezTo>
                  <a:cubicBezTo>
                    <a:pt x="4814" y="4362"/>
                    <a:pt x="4816" y="4372"/>
                    <a:pt x="4820" y="4379"/>
                  </a:cubicBezTo>
                  <a:lnTo>
                    <a:pt x="4827" y="4395"/>
                  </a:lnTo>
                  <a:cubicBezTo>
                    <a:pt x="4831" y="4403"/>
                    <a:pt x="4834" y="4410"/>
                    <a:pt x="4840" y="4416"/>
                  </a:cubicBezTo>
                  <a:cubicBezTo>
                    <a:pt x="4843" y="4421"/>
                    <a:pt x="4846" y="4426"/>
                    <a:pt x="4850" y="4432"/>
                  </a:cubicBezTo>
                  <a:cubicBezTo>
                    <a:pt x="4853" y="4437"/>
                    <a:pt x="4859" y="4443"/>
                    <a:pt x="4864" y="4449"/>
                  </a:cubicBezTo>
                  <a:cubicBezTo>
                    <a:pt x="4868" y="4454"/>
                    <a:pt x="4873" y="4459"/>
                    <a:pt x="4879" y="4463"/>
                  </a:cubicBezTo>
                  <a:cubicBezTo>
                    <a:pt x="4884" y="4468"/>
                    <a:pt x="4889" y="4473"/>
                    <a:pt x="4894" y="4477"/>
                  </a:cubicBezTo>
                  <a:cubicBezTo>
                    <a:pt x="4900" y="4480"/>
                    <a:pt x="4906" y="4485"/>
                    <a:pt x="4911" y="4490"/>
                  </a:cubicBezTo>
                  <a:lnTo>
                    <a:pt x="4927" y="4498"/>
                  </a:lnTo>
                  <a:cubicBezTo>
                    <a:pt x="4935" y="4501"/>
                    <a:pt x="4942" y="4505"/>
                    <a:pt x="4950" y="4509"/>
                  </a:cubicBezTo>
                  <a:lnTo>
                    <a:pt x="4962" y="4512"/>
                  </a:lnTo>
                  <a:cubicBezTo>
                    <a:pt x="4971" y="4515"/>
                    <a:pt x="4979" y="4519"/>
                    <a:pt x="4989" y="4520"/>
                  </a:cubicBezTo>
                  <a:cubicBezTo>
                    <a:pt x="5004" y="4522"/>
                    <a:pt x="5019" y="4526"/>
                    <a:pt x="5035" y="4526"/>
                  </a:cubicBezTo>
                  <a:lnTo>
                    <a:pt x="5278" y="4526"/>
                  </a:lnTo>
                  <a:lnTo>
                    <a:pt x="5278" y="4257"/>
                  </a:lnTo>
                  <a:lnTo>
                    <a:pt x="5278" y="269"/>
                  </a:lnTo>
                  <a:lnTo>
                    <a:pt x="5278"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8"/>
            <p:cNvSpPr/>
            <p:nvPr/>
          </p:nvSpPr>
          <p:spPr>
            <a:xfrm flipH="1">
              <a:off x="2566359" y="1360303"/>
              <a:ext cx="581641" cy="30067"/>
            </a:xfrm>
            <a:custGeom>
              <a:avLst/>
              <a:gdLst/>
              <a:ahLst/>
              <a:cxnLst/>
              <a:rect l="l" t="t" r="r" b="b"/>
              <a:pathLst>
                <a:path w="3985" h="206" extrusionOk="0">
                  <a:moveTo>
                    <a:pt x="0" y="0"/>
                  </a:moveTo>
                  <a:lnTo>
                    <a:pt x="0" y="206"/>
                  </a:lnTo>
                  <a:lnTo>
                    <a:pt x="3984" y="206"/>
                  </a:lnTo>
                  <a:lnTo>
                    <a:pt x="39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8"/>
            <p:cNvSpPr/>
            <p:nvPr/>
          </p:nvSpPr>
          <p:spPr>
            <a:xfrm flipH="1">
              <a:off x="2526658" y="1045472"/>
              <a:ext cx="660896" cy="315268"/>
            </a:xfrm>
            <a:custGeom>
              <a:avLst/>
              <a:gdLst/>
              <a:ahLst/>
              <a:cxnLst/>
              <a:rect l="l" t="t" r="r" b="b"/>
              <a:pathLst>
                <a:path w="4528" h="2160" extrusionOk="0">
                  <a:moveTo>
                    <a:pt x="2" y="1"/>
                  </a:moveTo>
                  <a:lnTo>
                    <a:pt x="2" y="244"/>
                  </a:lnTo>
                  <a:cubicBezTo>
                    <a:pt x="2" y="260"/>
                    <a:pt x="5" y="275"/>
                    <a:pt x="8" y="289"/>
                  </a:cubicBezTo>
                  <a:cubicBezTo>
                    <a:pt x="9" y="293"/>
                    <a:pt x="11" y="296"/>
                    <a:pt x="11" y="299"/>
                  </a:cubicBezTo>
                  <a:cubicBezTo>
                    <a:pt x="13" y="310"/>
                    <a:pt x="16" y="320"/>
                    <a:pt x="19" y="330"/>
                  </a:cubicBezTo>
                  <a:cubicBezTo>
                    <a:pt x="22" y="335"/>
                    <a:pt x="24" y="339"/>
                    <a:pt x="27" y="345"/>
                  </a:cubicBezTo>
                  <a:cubicBezTo>
                    <a:pt x="30" y="352"/>
                    <a:pt x="34" y="360"/>
                    <a:pt x="39" y="367"/>
                  </a:cubicBezTo>
                  <a:cubicBezTo>
                    <a:pt x="42" y="372"/>
                    <a:pt x="46" y="376"/>
                    <a:pt x="50" y="380"/>
                  </a:cubicBezTo>
                  <a:lnTo>
                    <a:pt x="66" y="399"/>
                  </a:lnTo>
                  <a:lnTo>
                    <a:pt x="77" y="412"/>
                  </a:lnTo>
                  <a:lnTo>
                    <a:pt x="97" y="428"/>
                  </a:lnTo>
                  <a:cubicBezTo>
                    <a:pt x="101" y="431"/>
                    <a:pt x="107" y="434"/>
                    <a:pt x="112" y="436"/>
                  </a:cubicBezTo>
                  <a:cubicBezTo>
                    <a:pt x="119" y="440"/>
                    <a:pt x="127" y="445"/>
                    <a:pt x="134" y="449"/>
                  </a:cubicBezTo>
                  <a:cubicBezTo>
                    <a:pt x="139" y="451"/>
                    <a:pt x="144" y="454"/>
                    <a:pt x="149" y="455"/>
                  </a:cubicBezTo>
                  <a:cubicBezTo>
                    <a:pt x="158" y="459"/>
                    <a:pt x="167" y="462"/>
                    <a:pt x="176" y="463"/>
                  </a:cubicBezTo>
                  <a:cubicBezTo>
                    <a:pt x="180" y="465"/>
                    <a:pt x="186" y="466"/>
                    <a:pt x="190" y="467"/>
                  </a:cubicBezTo>
                  <a:cubicBezTo>
                    <a:pt x="204" y="470"/>
                    <a:pt x="218" y="471"/>
                    <a:pt x="233" y="471"/>
                  </a:cubicBezTo>
                  <a:lnTo>
                    <a:pt x="3403" y="471"/>
                  </a:lnTo>
                  <a:lnTo>
                    <a:pt x="3403" y="1685"/>
                  </a:lnTo>
                  <a:lnTo>
                    <a:pt x="232" y="1685"/>
                  </a:lnTo>
                  <a:cubicBezTo>
                    <a:pt x="217" y="1685"/>
                    <a:pt x="203" y="1686"/>
                    <a:pt x="188" y="1689"/>
                  </a:cubicBezTo>
                  <a:cubicBezTo>
                    <a:pt x="183" y="1690"/>
                    <a:pt x="179" y="1691"/>
                    <a:pt x="174" y="1693"/>
                  </a:cubicBezTo>
                  <a:cubicBezTo>
                    <a:pt x="165" y="1695"/>
                    <a:pt x="155" y="1699"/>
                    <a:pt x="148" y="1701"/>
                  </a:cubicBezTo>
                  <a:cubicBezTo>
                    <a:pt x="143" y="1704"/>
                    <a:pt x="137" y="1706"/>
                    <a:pt x="132" y="1708"/>
                  </a:cubicBezTo>
                  <a:cubicBezTo>
                    <a:pt x="124" y="1711"/>
                    <a:pt x="117" y="1715"/>
                    <a:pt x="109" y="1720"/>
                  </a:cubicBezTo>
                  <a:cubicBezTo>
                    <a:pt x="104" y="1722"/>
                    <a:pt x="99" y="1726"/>
                    <a:pt x="94" y="1730"/>
                  </a:cubicBezTo>
                  <a:cubicBezTo>
                    <a:pt x="88" y="1735"/>
                    <a:pt x="81" y="1741"/>
                    <a:pt x="76" y="1746"/>
                  </a:cubicBezTo>
                  <a:cubicBezTo>
                    <a:pt x="72" y="1749"/>
                    <a:pt x="67" y="1753"/>
                    <a:pt x="62" y="1759"/>
                  </a:cubicBezTo>
                  <a:cubicBezTo>
                    <a:pt x="57" y="1764"/>
                    <a:pt x="53" y="1770"/>
                    <a:pt x="47" y="1778"/>
                  </a:cubicBezTo>
                  <a:cubicBezTo>
                    <a:pt x="43" y="1783"/>
                    <a:pt x="40" y="1786"/>
                    <a:pt x="36" y="1791"/>
                  </a:cubicBezTo>
                  <a:cubicBezTo>
                    <a:pt x="33" y="1799"/>
                    <a:pt x="29" y="1806"/>
                    <a:pt x="24" y="1815"/>
                  </a:cubicBezTo>
                  <a:lnTo>
                    <a:pt x="17" y="1830"/>
                  </a:lnTo>
                  <a:cubicBezTo>
                    <a:pt x="13" y="1839"/>
                    <a:pt x="10" y="1849"/>
                    <a:pt x="8" y="1859"/>
                  </a:cubicBezTo>
                  <a:lnTo>
                    <a:pt x="3" y="1870"/>
                  </a:lnTo>
                  <a:lnTo>
                    <a:pt x="4" y="1870"/>
                  </a:lnTo>
                  <a:cubicBezTo>
                    <a:pt x="2" y="1885"/>
                    <a:pt x="0" y="1901"/>
                    <a:pt x="0" y="1916"/>
                  </a:cubicBezTo>
                  <a:lnTo>
                    <a:pt x="0" y="2159"/>
                  </a:lnTo>
                  <a:lnTo>
                    <a:pt x="4525" y="2159"/>
                  </a:lnTo>
                  <a:lnTo>
                    <a:pt x="4525" y="2157"/>
                  </a:lnTo>
                  <a:lnTo>
                    <a:pt x="4525" y="1914"/>
                  </a:lnTo>
                  <a:cubicBezTo>
                    <a:pt x="4525" y="1898"/>
                    <a:pt x="4522" y="1883"/>
                    <a:pt x="4520" y="1868"/>
                  </a:cubicBezTo>
                  <a:lnTo>
                    <a:pt x="4521" y="1868"/>
                  </a:lnTo>
                  <a:cubicBezTo>
                    <a:pt x="4520" y="1863"/>
                    <a:pt x="4519" y="1859"/>
                    <a:pt x="4517" y="1856"/>
                  </a:cubicBezTo>
                  <a:cubicBezTo>
                    <a:pt x="4515" y="1846"/>
                    <a:pt x="4512" y="1837"/>
                    <a:pt x="4510" y="1829"/>
                  </a:cubicBezTo>
                  <a:cubicBezTo>
                    <a:pt x="4506" y="1822"/>
                    <a:pt x="4503" y="1816"/>
                    <a:pt x="4500" y="1810"/>
                  </a:cubicBezTo>
                  <a:cubicBezTo>
                    <a:pt x="4498" y="1804"/>
                    <a:pt x="4494" y="1799"/>
                    <a:pt x="4491" y="1793"/>
                  </a:cubicBezTo>
                  <a:cubicBezTo>
                    <a:pt x="4487" y="1787"/>
                    <a:pt x="4483" y="1782"/>
                    <a:pt x="4478" y="1777"/>
                  </a:cubicBezTo>
                  <a:cubicBezTo>
                    <a:pt x="4474" y="1771"/>
                    <a:pt x="4469" y="1766"/>
                    <a:pt x="4464" y="1761"/>
                  </a:cubicBezTo>
                  <a:lnTo>
                    <a:pt x="4450" y="1746"/>
                  </a:lnTo>
                  <a:cubicBezTo>
                    <a:pt x="4445" y="1741"/>
                    <a:pt x="4440" y="1737"/>
                    <a:pt x="4434" y="1732"/>
                  </a:cubicBezTo>
                  <a:cubicBezTo>
                    <a:pt x="4429" y="1729"/>
                    <a:pt x="4424" y="1725"/>
                    <a:pt x="4417" y="1721"/>
                  </a:cubicBezTo>
                  <a:cubicBezTo>
                    <a:pt x="4410" y="1717"/>
                    <a:pt x="4404" y="1713"/>
                    <a:pt x="4398" y="1710"/>
                  </a:cubicBezTo>
                  <a:cubicBezTo>
                    <a:pt x="4392" y="1708"/>
                    <a:pt x="4387" y="1705"/>
                    <a:pt x="4380" y="1703"/>
                  </a:cubicBezTo>
                  <a:cubicBezTo>
                    <a:pt x="4372" y="1699"/>
                    <a:pt x="4363" y="1698"/>
                    <a:pt x="4356" y="1694"/>
                  </a:cubicBezTo>
                  <a:cubicBezTo>
                    <a:pt x="4350" y="1693"/>
                    <a:pt x="4346" y="1692"/>
                    <a:pt x="4341" y="1690"/>
                  </a:cubicBezTo>
                  <a:cubicBezTo>
                    <a:pt x="4326" y="1688"/>
                    <a:pt x="4311" y="1686"/>
                    <a:pt x="4298" y="1686"/>
                  </a:cubicBezTo>
                  <a:lnTo>
                    <a:pt x="4081" y="1686"/>
                  </a:lnTo>
                  <a:lnTo>
                    <a:pt x="4081" y="472"/>
                  </a:lnTo>
                  <a:lnTo>
                    <a:pt x="4298" y="472"/>
                  </a:lnTo>
                  <a:cubicBezTo>
                    <a:pt x="4311" y="472"/>
                    <a:pt x="4326" y="471"/>
                    <a:pt x="4341" y="468"/>
                  </a:cubicBezTo>
                  <a:cubicBezTo>
                    <a:pt x="4346" y="467"/>
                    <a:pt x="4350" y="466"/>
                    <a:pt x="4356" y="465"/>
                  </a:cubicBezTo>
                  <a:cubicBezTo>
                    <a:pt x="4364" y="462"/>
                    <a:pt x="4372" y="459"/>
                    <a:pt x="4382" y="456"/>
                  </a:cubicBezTo>
                  <a:lnTo>
                    <a:pt x="4398" y="449"/>
                  </a:lnTo>
                  <a:cubicBezTo>
                    <a:pt x="4404" y="445"/>
                    <a:pt x="4411" y="442"/>
                    <a:pt x="4419" y="436"/>
                  </a:cubicBezTo>
                  <a:cubicBezTo>
                    <a:pt x="4424" y="433"/>
                    <a:pt x="4429" y="430"/>
                    <a:pt x="4435" y="426"/>
                  </a:cubicBezTo>
                  <a:cubicBezTo>
                    <a:pt x="4440" y="423"/>
                    <a:pt x="4446" y="417"/>
                    <a:pt x="4452" y="413"/>
                  </a:cubicBezTo>
                  <a:cubicBezTo>
                    <a:pt x="4457" y="409"/>
                    <a:pt x="4462" y="404"/>
                    <a:pt x="4466" y="398"/>
                  </a:cubicBezTo>
                  <a:cubicBezTo>
                    <a:pt x="4472" y="393"/>
                    <a:pt x="4475" y="388"/>
                    <a:pt x="4479" y="382"/>
                  </a:cubicBezTo>
                  <a:cubicBezTo>
                    <a:pt x="4483" y="377"/>
                    <a:pt x="4487" y="372"/>
                    <a:pt x="4491" y="366"/>
                  </a:cubicBezTo>
                  <a:cubicBezTo>
                    <a:pt x="4495" y="359"/>
                    <a:pt x="4498" y="354"/>
                    <a:pt x="4501" y="347"/>
                  </a:cubicBezTo>
                  <a:cubicBezTo>
                    <a:pt x="4504" y="340"/>
                    <a:pt x="4508" y="335"/>
                    <a:pt x="4511" y="329"/>
                  </a:cubicBezTo>
                  <a:cubicBezTo>
                    <a:pt x="4515" y="319"/>
                    <a:pt x="4517" y="310"/>
                    <a:pt x="4520" y="301"/>
                  </a:cubicBezTo>
                  <a:lnTo>
                    <a:pt x="4524" y="289"/>
                  </a:lnTo>
                  <a:lnTo>
                    <a:pt x="4522" y="289"/>
                  </a:lnTo>
                  <a:cubicBezTo>
                    <a:pt x="4525" y="275"/>
                    <a:pt x="4527" y="259"/>
                    <a:pt x="4527" y="244"/>
                  </a:cubicBezTo>
                  <a:lnTo>
                    <a:pt x="452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8"/>
            <p:cNvSpPr/>
            <p:nvPr/>
          </p:nvSpPr>
          <p:spPr>
            <a:xfrm flipH="1">
              <a:off x="1404683" y="223874"/>
              <a:ext cx="799847" cy="799701"/>
            </a:xfrm>
            <a:custGeom>
              <a:avLst/>
              <a:gdLst/>
              <a:ahLst/>
              <a:cxnLst/>
              <a:rect l="l" t="t" r="r" b="b"/>
              <a:pathLst>
                <a:path w="5480" h="5479" extrusionOk="0">
                  <a:moveTo>
                    <a:pt x="2464" y="663"/>
                  </a:moveTo>
                  <a:lnTo>
                    <a:pt x="2464" y="939"/>
                  </a:lnTo>
                  <a:lnTo>
                    <a:pt x="2464" y="1390"/>
                  </a:lnTo>
                  <a:lnTo>
                    <a:pt x="2464" y="2022"/>
                  </a:lnTo>
                  <a:cubicBezTo>
                    <a:pt x="2262" y="2099"/>
                    <a:pt x="2100" y="2260"/>
                    <a:pt x="2022" y="2463"/>
                  </a:cubicBezTo>
                  <a:lnTo>
                    <a:pt x="664" y="2463"/>
                  </a:lnTo>
                  <a:cubicBezTo>
                    <a:pt x="717" y="2057"/>
                    <a:pt x="887" y="1688"/>
                    <a:pt x="1139" y="1390"/>
                  </a:cubicBezTo>
                  <a:cubicBezTo>
                    <a:pt x="1288" y="1212"/>
                    <a:pt x="1468" y="1059"/>
                    <a:pt x="1670" y="939"/>
                  </a:cubicBezTo>
                  <a:cubicBezTo>
                    <a:pt x="1908" y="797"/>
                    <a:pt x="2177" y="701"/>
                    <a:pt x="2464" y="663"/>
                  </a:cubicBezTo>
                  <a:close/>
                  <a:moveTo>
                    <a:pt x="3016" y="663"/>
                  </a:moveTo>
                  <a:cubicBezTo>
                    <a:pt x="3303" y="701"/>
                    <a:pt x="3571" y="797"/>
                    <a:pt x="3811" y="939"/>
                  </a:cubicBezTo>
                  <a:cubicBezTo>
                    <a:pt x="4012" y="1059"/>
                    <a:pt x="4192" y="1212"/>
                    <a:pt x="4341" y="1390"/>
                  </a:cubicBezTo>
                  <a:cubicBezTo>
                    <a:pt x="4593" y="1688"/>
                    <a:pt x="4762" y="2057"/>
                    <a:pt x="4816" y="2463"/>
                  </a:cubicBezTo>
                  <a:lnTo>
                    <a:pt x="3457" y="2463"/>
                  </a:lnTo>
                  <a:cubicBezTo>
                    <a:pt x="3380" y="2260"/>
                    <a:pt x="3218" y="2099"/>
                    <a:pt x="3016" y="2022"/>
                  </a:cubicBezTo>
                  <a:lnTo>
                    <a:pt x="3016" y="1390"/>
                  </a:lnTo>
                  <a:lnTo>
                    <a:pt x="3016" y="939"/>
                  </a:lnTo>
                  <a:lnTo>
                    <a:pt x="3016" y="663"/>
                  </a:lnTo>
                  <a:close/>
                  <a:moveTo>
                    <a:pt x="2740" y="2354"/>
                  </a:moveTo>
                  <a:cubicBezTo>
                    <a:pt x="2954" y="2354"/>
                    <a:pt x="3125" y="2526"/>
                    <a:pt x="3125" y="2739"/>
                  </a:cubicBezTo>
                  <a:cubicBezTo>
                    <a:pt x="3125" y="2952"/>
                    <a:pt x="2952" y="3124"/>
                    <a:pt x="2740" y="3124"/>
                  </a:cubicBezTo>
                  <a:cubicBezTo>
                    <a:pt x="2527" y="3124"/>
                    <a:pt x="2356" y="2951"/>
                    <a:pt x="2356" y="2739"/>
                  </a:cubicBezTo>
                  <a:cubicBezTo>
                    <a:pt x="2353" y="2526"/>
                    <a:pt x="2526" y="2354"/>
                    <a:pt x="2740" y="2354"/>
                  </a:cubicBezTo>
                  <a:close/>
                  <a:moveTo>
                    <a:pt x="2023" y="3014"/>
                  </a:moveTo>
                  <a:cubicBezTo>
                    <a:pt x="2100" y="3217"/>
                    <a:pt x="2262" y="3378"/>
                    <a:pt x="2464" y="3457"/>
                  </a:cubicBezTo>
                  <a:lnTo>
                    <a:pt x="2464" y="3870"/>
                  </a:lnTo>
                  <a:lnTo>
                    <a:pt x="2464" y="4546"/>
                  </a:lnTo>
                  <a:lnTo>
                    <a:pt x="2464" y="4815"/>
                  </a:lnTo>
                  <a:cubicBezTo>
                    <a:pt x="2183" y="4778"/>
                    <a:pt x="1917" y="4683"/>
                    <a:pt x="1683" y="4546"/>
                  </a:cubicBezTo>
                  <a:cubicBezTo>
                    <a:pt x="1398" y="4379"/>
                    <a:pt x="1157" y="4147"/>
                    <a:pt x="979" y="3870"/>
                  </a:cubicBezTo>
                  <a:cubicBezTo>
                    <a:pt x="816" y="3617"/>
                    <a:pt x="705" y="3327"/>
                    <a:pt x="664" y="3014"/>
                  </a:cubicBezTo>
                  <a:close/>
                  <a:moveTo>
                    <a:pt x="4816" y="3014"/>
                  </a:moveTo>
                  <a:cubicBezTo>
                    <a:pt x="4776" y="3327"/>
                    <a:pt x="4665" y="3617"/>
                    <a:pt x="4501" y="3870"/>
                  </a:cubicBezTo>
                  <a:cubicBezTo>
                    <a:pt x="4323" y="4147"/>
                    <a:pt x="4082" y="4380"/>
                    <a:pt x="3797" y="4546"/>
                  </a:cubicBezTo>
                  <a:cubicBezTo>
                    <a:pt x="3563" y="4685"/>
                    <a:pt x="3297" y="4778"/>
                    <a:pt x="3016" y="4815"/>
                  </a:cubicBezTo>
                  <a:lnTo>
                    <a:pt x="3016" y="4548"/>
                  </a:lnTo>
                  <a:lnTo>
                    <a:pt x="3016" y="3871"/>
                  </a:lnTo>
                  <a:lnTo>
                    <a:pt x="3016" y="3457"/>
                  </a:lnTo>
                  <a:cubicBezTo>
                    <a:pt x="3218" y="3379"/>
                    <a:pt x="3380" y="3219"/>
                    <a:pt x="3458" y="3014"/>
                  </a:cubicBezTo>
                  <a:close/>
                  <a:moveTo>
                    <a:pt x="2740" y="0"/>
                  </a:moveTo>
                  <a:cubicBezTo>
                    <a:pt x="1227" y="0"/>
                    <a:pt x="1" y="1227"/>
                    <a:pt x="1" y="2740"/>
                  </a:cubicBezTo>
                  <a:cubicBezTo>
                    <a:pt x="1" y="4252"/>
                    <a:pt x="1227" y="5479"/>
                    <a:pt x="2740" y="5479"/>
                  </a:cubicBezTo>
                  <a:cubicBezTo>
                    <a:pt x="4254" y="5479"/>
                    <a:pt x="5479" y="4253"/>
                    <a:pt x="5479" y="2740"/>
                  </a:cubicBezTo>
                  <a:cubicBezTo>
                    <a:pt x="5479" y="1227"/>
                    <a:pt x="4254" y="0"/>
                    <a:pt x="2740" y="0"/>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8"/>
            <p:cNvSpPr/>
            <p:nvPr/>
          </p:nvSpPr>
          <p:spPr>
            <a:xfrm flipH="1">
              <a:off x="1362209" y="181400"/>
              <a:ext cx="884794" cy="884940"/>
            </a:xfrm>
            <a:custGeom>
              <a:avLst/>
              <a:gdLst/>
              <a:ahLst/>
              <a:cxnLst/>
              <a:rect l="l" t="t" r="r" b="b"/>
              <a:pathLst>
                <a:path w="6062" h="6063" extrusionOk="0">
                  <a:moveTo>
                    <a:pt x="3031" y="291"/>
                  </a:moveTo>
                  <a:cubicBezTo>
                    <a:pt x="4545" y="291"/>
                    <a:pt x="5770" y="1518"/>
                    <a:pt x="5770" y="3031"/>
                  </a:cubicBezTo>
                  <a:cubicBezTo>
                    <a:pt x="5770" y="4544"/>
                    <a:pt x="4545" y="5770"/>
                    <a:pt x="3031" y="5770"/>
                  </a:cubicBezTo>
                  <a:cubicBezTo>
                    <a:pt x="1518" y="5770"/>
                    <a:pt x="292" y="4544"/>
                    <a:pt x="292" y="3031"/>
                  </a:cubicBezTo>
                  <a:cubicBezTo>
                    <a:pt x="292" y="1518"/>
                    <a:pt x="1518" y="291"/>
                    <a:pt x="3031" y="291"/>
                  </a:cubicBezTo>
                  <a:close/>
                  <a:moveTo>
                    <a:pt x="3031" y="0"/>
                  </a:moveTo>
                  <a:cubicBezTo>
                    <a:pt x="2032" y="0"/>
                    <a:pt x="1145" y="484"/>
                    <a:pt x="592" y="1232"/>
                  </a:cubicBezTo>
                  <a:cubicBezTo>
                    <a:pt x="488" y="1372"/>
                    <a:pt x="396" y="1524"/>
                    <a:pt x="317" y="1682"/>
                  </a:cubicBezTo>
                  <a:cubicBezTo>
                    <a:pt x="113" y="2087"/>
                    <a:pt x="1" y="2546"/>
                    <a:pt x="1" y="3031"/>
                  </a:cubicBezTo>
                  <a:cubicBezTo>
                    <a:pt x="1" y="3431"/>
                    <a:pt x="78" y="3813"/>
                    <a:pt x="219" y="4162"/>
                  </a:cubicBezTo>
                  <a:cubicBezTo>
                    <a:pt x="317" y="4404"/>
                    <a:pt x="445" y="4631"/>
                    <a:pt x="598" y="4839"/>
                  </a:cubicBezTo>
                  <a:cubicBezTo>
                    <a:pt x="1150" y="5580"/>
                    <a:pt x="2035" y="6062"/>
                    <a:pt x="3031" y="6062"/>
                  </a:cubicBezTo>
                  <a:cubicBezTo>
                    <a:pt x="4028" y="6062"/>
                    <a:pt x="4912" y="5580"/>
                    <a:pt x="5464" y="4839"/>
                  </a:cubicBezTo>
                  <a:cubicBezTo>
                    <a:pt x="5618" y="4631"/>
                    <a:pt x="5745" y="4404"/>
                    <a:pt x="5843" y="4162"/>
                  </a:cubicBezTo>
                  <a:cubicBezTo>
                    <a:pt x="5984" y="3813"/>
                    <a:pt x="6061" y="3431"/>
                    <a:pt x="6061" y="3031"/>
                  </a:cubicBezTo>
                  <a:cubicBezTo>
                    <a:pt x="6061" y="2546"/>
                    <a:pt x="5947" y="2088"/>
                    <a:pt x="5745" y="1682"/>
                  </a:cubicBezTo>
                  <a:cubicBezTo>
                    <a:pt x="5666" y="1524"/>
                    <a:pt x="5574" y="1372"/>
                    <a:pt x="5470" y="1232"/>
                  </a:cubicBezTo>
                  <a:cubicBezTo>
                    <a:pt x="4917" y="485"/>
                    <a:pt x="4031" y="0"/>
                    <a:pt x="303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8"/>
            <p:cNvSpPr/>
            <p:nvPr/>
          </p:nvSpPr>
          <p:spPr>
            <a:xfrm flipH="1">
              <a:off x="1748267" y="567605"/>
              <a:ext cx="112825" cy="112533"/>
            </a:xfrm>
            <a:custGeom>
              <a:avLst/>
              <a:gdLst/>
              <a:ahLst/>
              <a:cxnLst/>
              <a:rect l="l" t="t" r="r" b="b"/>
              <a:pathLst>
                <a:path w="773" h="771" extrusionOk="0">
                  <a:moveTo>
                    <a:pt x="387" y="0"/>
                  </a:moveTo>
                  <a:cubicBezTo>
                    <a:pt x="174" y="0"/>
                    <a:pt x="3" y="173"/>
                    <a:pt x="3" y="385"/>
                  </a:cubicBezTo>
                  <a:cubicBezTo>
                    <a:pt x="0" y="597"/>
                    <a:pt x="173" y="770"/>
                    <a:pt x="387" y="770"/>
                  </a:cubicBezTo>
                  <a:cubicBezTo>
                    <a:pt x="601" y="770"/>
                    <a:pt x="772" y="597"/>
                    <a:pt x="772" y="385"/>
                  </a:cubicBezTo>
                  <a:cubicBezTo>
                    <a:pt x="772" y="171"/>
                    <a:pt x="599" y="0"/>
                    <a:pt x="38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8"/>
            <p:cNvSpPr/>
            <p:nvPr/>
          </p:nvSpPr>
          <p:spPr>
            <a:xfrm flipH="1">
              <a:off x="4506571" y="4525404"/>
              <a:ext cx="151504" cy="79693"/>
            </a:xfrm>
            <a:custGeom>
              <a:avLst/>
              <a:gdLst/>
              <a:ahLst/>
              <a:cxnLst/>
              <a:rect l="l" t="t" r="r" b="b"/>
              <a:pathLst>
                <a:path w="1038" h="546" extrusionOk="0">
                  <a:moveTo>
                    <a:pt x="1" y="0"/>
                  </a:moveTo>
                  <a:lnTo>
                    <a:pt x="1" y="546"/>
                  </a:lnTo>
                  <a:lnTo>
                    <a:pt x="1037" y="546"/>
                  </a:lnTo>
                  <a:lnTo>
                    <a:pt x="103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8"/>
            <p:cNvSpPr/>
            <p:nvPr/>
          </p:nvSpPr>
          <p:spPr>
            <a:xfrm flipH="1">
              <a:off x="4292451" y="4474319"/>
              <a:ext cx="175879" cy="182155"/>
            </a:xfrm>
            <a:custGeom>
              <a:avLst/>
              <a:gdLst/>
              <a:ahLst/>
              <a:cxnLst/>
              <a:rect l="l" t="t" r="r" b="b"/>
              <a:pathLst>
                <a:path w="1205" h="1248" extrusionOk="0">
                  <a:moveTo>
                    <a:pt x="0" y="0"/>
                  </a:moveTo>
                  <a:lnTo>
                    <a:pt x="0" y="1248"/>
                  </a:lnTo>
                  <a:lnTo>
                    <a:pt x="1204" y="1248"/>
                  </a:lnTo>
                  <a:lnTo>
                    <a:pt x="1204"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8"/>
            <p:cNvSpPr/>
            <p:nvPr/>
          </p:nvSpPr>
          <p:spPr>
            <a:xfrm flipH="1">
              <a:off x="4468184" y="4474319"/>
              <a:ext cx="38679" cy="182301"/>
            </a:xfrm>
            <a:custGeom>
              <a:avLst/>
              <a:gdLst/>
              <a:ahLst/>
              <a:cxnLst/>
              <a:rect l="l" t="t" r="r" b="b"/>
              <a:pathLst>
                <a:path w="265" h="1249" extrusionOk="0">
                  <a:moveTo>
                    <a:pt x="211" y="0"/>
                  </a:moveTo>
                  <a:cubicBezTo>
                    <a:pt x="96" y="0"/>
                    <a:pt x="0" y="95"/>
                    <a:pt x="0" y="211"/>
                  </a:cubicBezTo>
                  <a:lnTo>
                    <a:pt x="0" y="353"/>
                  </a:lnTo>
                  <a:lnTo>
                    <a:pt x="0" y="897"/>
                  </a:lnTo>
                  <a:lnTo>
                    <a:pt x="0" y="1038"/>
                  </a:lnTo>
                  <a:cubicBezTo>
                    <a:pt x="0" y="1154"/>
                    <a:pt x="96" y="1249"/>
                    <a:pt x="211" y="1249"/>
                  </a:cubicBezTo>
                  <a:lnTo>
                    <a:pt x="264" y="1249"/>
                  </a:lnTo>
                  <a:lnTo>
                    <a:pt x="264" y="1"/>
                  </a:lnTo>
                  <a:lnTo>
                    <a:pt x="211" y="1"/>
                  </a:lnTo>
                  <a:lnTo>
                    <a:pt x="21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8"/>
            <p:cNvSpPr/>
            <p:nvPr/>
          </p:nvSpPr>
          <p:spPr>
            <a:xfrm flipH="1">
              <a:off x="4232171" y="4449506"/>
              <a:ext cx="19704" cy="231343"/>
            </a:xfrm>
            <a:custGeom>
              <a:avLst/>
              <a:gdLst/>
              <a:ahLst/>
              <a:cxnLst/>
              <a:rect l="l" t="t" r="r" b="b"/>
              <a:pathLst>
                <a:path w="135" h="1585" extrusionOk="0">
                  <a:moveTo>
                    <a:pt x="1" y="1"/>
                  </a:moveTo>
                  <a:lnTo>
                    <a:pt x="1" y="1585"/>
                  </a:lnTo>
                  <a:lnTo>
                    <a:pt x="135" y="1585"/>
                  </a:lnTo>
                  <a:lnTo>
                    <a:pt x="133" y="1582"/>
                  </a:lnTo>
                  <a:lnTo>
                    <a:pt x="133" y="3"/>
                  </a:lnTo>
                  <a:lnTo>
                    <a:pt x="1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8"/>
            <p:cNvSpPr/>
            <p:nvPr/>
          </p:nvSpPr>
          <p:spPr>
            <a:xfrm flipH="1">
              <a:off x="1894954" y="4442062"/>
              <a:ext cx="100419" cy="246376"/>
            </a:xfrm>
            <a:custGeom>
              <a:avLst/>
              <a:gdLst/>
              <a:ahLst/>
              <a:cxnLst/>
              <a:rect l="l" t="t" r="r" b="b"/>
              <a:pathLst>
                <a:path w="688" h="1688" extrusionOk="0">
                  <a:moveTo>
                    <a:pt x="1" y="1"/>
                  </a:moveTo>
                  <a:lnTo>
                    <a:pt x="1" y="1687"/>
                  </a:lnTo>
                  <a:lnTo>
                    <a:pt x="687" y="1687"/>
                  </a:lnTo>
                  <a:cubicBezTo>
                    <a:pt x="594" y="1561"/>
                    <a:pt x="537" y="1406"/>
                    <a:pt x="537" y="1236"/>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8"/>
            <p:cNvSpPr/>
            <p:nvPr/>
          </p:nvSpPr>
          <p:spPr>
            <a:xfrm flipH="1">
              <a:off x="2004568" y="4773825"/>
              <a:ext cx="4817" cy="6276"/>
            </a:xfrm>
            <a:custGeom>
              <a:avLst/>
              <a:gdLst/>
              <a:ahLst/>
              <a:cxnLst/>
              <a:rect l="l" t="t" r="r" b="b"/>
              <a:pathLst>
                <a:path w="33" h="43" extrusionOk="0">
                  <a:moveTo>
                    <a:pt x="32" y="1"/>
                  </a:moveTo>
                  <a:lnTo>
                    <a:pt x="32" y="1"/>
                  </a:lnTo>
                  <a:cubicBezTo>
                    <a:pt x="23" y="15"/>
                    <a:pt x="11" y="30"/>
                    <a:pt x="1" y="43"/>
                  </a:cubicBezTo>
                  <a:cubicBezTo>
                    <a:pt x="12" y="30"/>
                    <a:pt x="23" y="15"/>
                    <a:pt x="3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8"/>
            <p:cNvSpPr/>
            <p:nvPr/>
          </p:nvSpPr>
          <p:spPr>
            <a:xfrm flipH="1">
              <a:off x="2032738" y="4332885"/>
              <a:ext cx="292" cy="438"/>
            </a:xfrm>
            <a:custGeom>
              <a:avLst/>
              <a:gdLst/>
              <a:ahLst/>
              <a:cxnLst/>
              <a:rect l="l" t="t" r="r" b="b"/>
              <a:pathLst>
                <a:path w="2" h="3" extrusionOk="0">
                  <a:moveTo>
                    <a:pt x="0" y="0"/>
                  </a:moveTo>
                  <a:cubicBezTo>
                    <a:pt x="0" y="0"/>
                    <a:pt x="2" y="0"/>
                    <a:pt x="2" y="2"/>
                  </a:cubicBezTo>
                  <a:cubicBezTo>
                    <a:pt x="2" y="0"/>
                    <a:pt x="0"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8"/>
            <p:cNvSpPr/>
            <p:nvPr/>
          </p:nvSpPr>
          <p:spPr>
            <a:xfrm flipH="1">
              <a:off x="2019164" y="4335659"/>
              <a:ext cx="8320" cy="5546"/>
            </a:xfrm>
            <a:custGeom>
              <a:avLst/>
              <a:gdLst/>
              <a:ahLst/>
              <a:cxnLst/>
              <a:rect l="l" t="t" r="r" b="b"/>
              <a:pathLst>
                <a:path w="57" h="38" extrusionOk="0">
                  <a:moveTo>
                    <a:pt x="0" y="0"/>
                  </a:moveTo>
                  <a:cubicBezTo>
                    <a:pt x="20" y="11"/>
                    <a:pt x="38" y="22"/>
                    <a:pt x="56" y="37"/>
                  </a:cubicBezTo>
                  <a:cubicBezTo>
                    <a:pt x="38" y="22"/>
                    <a:pt x="20" y="1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8"/>
            <p:cNvSpPr/>
            <p:nvPr/>
          </p:nvSpPr>
          <p:spPr>
            <a:xfrm flipH="1">
              <a:off x="2011283" y="4342081"/>
              <a:ext cx="6568" cy="6130"/>
            </a:xfrm>
            <a:custGeom>
              <a:avLst/>
              <a:gdLst/>
              <a:ahLst/>
              <a:cxnLst/>
              <a:rect l="l" t="t" r="r" b="b"/>
              <a:pathLst>
                <a:path w="45" h="42" extrusionOk="0">
                  <a:moveTo>
                    <a:pt x="44" y="42"/>
                  </a:moveTo>
                  <a:cubicBezTo>
                    <a:pt x="30" y="27"/>
                    <a:pt x="17" y="14"/>
                    <a:pt x="1" y="1"/>
                  </a:cubicBezTo>
                  <a:cubicBezTo>
                    <a:pt x="17" y="14"/>
                    <a:pt x="30" y="27"/>
                    <a:pt x="44" y="4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8"/>
            <p:cNvSpPr/>
            <p:nvPr/>
          </p:nvSpPr>
          <p:spPr>
            <a:xfrm flipH="1">
              <a:off x="2019018" y="4789734"/>
              <a:ext cx="8466" cy="5546"/>
            </a:xfrm>
            <a:custGeom>
              <a:avLst/>
              <a:gdLst/>
              <a:ahLst/>
              <a:cxnLst/>
              <a:rect l="l" t="t" r="r" b="b"/>
              <a:pathLst>
                <a:path w="58" h="38" extrusionOk="0">
                  <a:moveTo>
                    <a:pt x="57" y="0"/>
                  </a:moveTo>
                  <a:cubicBezTo>
                    <a:pt x="38" y="13"/>
                    <a:pt x="20" y="27"/>
                    <a:pt x="0" y="37"/>
                  </a:cubicBezTo>
                  <a:cubicBezTo>
                    <a:pt x="20" y="27"/>
                    <a:pt x="38" y="15"/>
                    <a:pt x="5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8"/>
            <p:cNvSpPr/>
            <p:nvPr/>
          </p:nvSpPr>
          <p:spPr>
            <a:xfrm flipH="1">
              <a:off x="2011137" y="4782290"/>
              <a:ext cx="6714" cy="6276"/>
            </a:xfrm>
            <a:custGeom>
              <a:avLst/>
              <a:gdLst/>
              <a:ahLst/>
              <a:cxnLst/>
              <a:rect l="l" t="t" r="r" b="b"/>
              <a:pathLst>
                <a:path w="46" h="43" extrusionOk="0">
                  <a:moveTo>
                    <a:pt x="1" y="43"/>
                  </a:moveTo>
                  <a:cubicBezTo>
                    <a:pt x="17" y="30"/>
                    <a:pt x="30" y="16"/>
                    <a:pt x="45" y="1"/>
                  </a:cubicBezTo>
                  <a:cubicBezTo>
                    <a:pt x="30" y="16"/>
                    <a:pt x="17" y="30"/>
                    <a:pt x="1" y="43"/>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8"/>
            <p:cNvSpPr/>
            <p:nvPr/>
          </p:nvSpPr>
          <p:spPr>
            <a:xfrm flipH="1">
              <a:off x="2027922" y="4309386"/>
              <a:ext cx="309868" cy="511581"/>
            </a:xfrm>
            <a:custGeom>
              <a:avLst/>
              <a:gdLst/>
              <a:ahLst/>
              <a:cxnLst/>
              <a:rect l="l" t="t" r="r" b="b"/>
              <a:pathLst>
                <a:path w="2123" h="3505" extrusionOk="0">
                  <a:moveTo>
                    <a:pt x="2122" y="3328"/>
                  </a:moveTo>
                  <a:cubicBezTo>
                    <a:pt x="2122" y="3328"/>
                    <a:pt x="2121" y="3329"/>
                    <a:pt x="2120" y="3329"/>
                  </a:cubicBezTo>
                  <a:lnTo>
                    <a:pt x="2120" y="3329"/>
                  </a:lnTo>
                  <a:cubicBezTo>
                    <a:pt x="2121" y="3329"/>
                    <a:pt x="2122" y="3328"/>
                    <a:pt x="2122" y="3328"/>
                  </a:cubicBezTo>
                  <a:close/>
                  <a:moveTo>
                    <a:pt x="0" y="1"/>
                  </a:moveTo>
                  <a:lnTo>
                    <a:pt x="0" y="3504"/>
                  </a:lnTo>
                  <a:cubicBezTo>
                    <a:pt x="68" y="3504"/>
                    <a:pt x="126" y="3454"/>
                    <a:pt x="152" y="3379"/>
                  </a:cubicBezTo>
                  <a:lnTo>
                    <a:pt x="1926" y="3379"/>
                  </a:lnTo>
                  <a:cubicBezTo>
                    <a:pt x="1997" y="3379"/>
                    <a:pt x="2062" y="3360"/>
                    <a:pt x="2120" y="3329"/>
                  </a:cubicBezTo>
                  <a:lnTo>
                    <a:pt x="2120" y="3329"/>
                  </a:lnTo>
                  <a:cubicBezTo>
                    <a:pt x="2078" y="3352"/>
                    <a:pt x="2030" y="3366"/>
                    <a:pt x="1979" y="3372"/>
                  </a:cubicBezTo>
                  <a:lnTo>
                    <a:pt x="1979" y="133"/>
                  </a:lnTo>
                  <a:cubicBezTo>
                    <a:pt x="2004" y="135"/>
                    <a:pt x="2029" y="142"/>
                    <a:pt x="2053" y="149"/>
                  </a:cubicBezTo>
                  <a:cubicBezTo>
                    <a:pt x="2012" y="135"/>
                    <a:pt x="1969" y="126"/>
                    <a:pt x="1926" y="126"/>
                  </a:cubicBezTo>
                  <a:lnTo>
                    <a:pt x="152" y="126"/>
                  </a:lnTo>
                  <a:cubicBezTo>
                    <a:pt x="126" y="53"/>
                    <a:pt x="68" y="1"/>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8"/>
            <p:cNvSpPr/>
            <p:nvPr/>
          </p:nvSpPr>
          <p:spPr>
            <a:xfrm flipH="1">
              <a:off x="2575408" y="4450090"/>
              <a:ext cx="955000" cy="230467"/>
            </a:xfrm>
            <a:custGeom>
              <a:avLst/>
              <a:gdLst/>
              <a:ahLst/>
              <a:cxnLst/>
              <a:rect l="l" t="t" r="r" b="b"/>
              <a:pathLst>
                <a:path w="6543" h="1579" extrusionOk="0">
                  <a:moveTo>
                    <a:pt x="1" y="1"/>
                  </a:moveTo>
                  <a:lnTo>
                    <a:pt x="1" y="1578"/>
                  </a:lnTo>
                  <a:lnTo>
                    <a:pt x="291" y="1578"/>
                  </a:lnTo>
                  <a:lnTo>
                    <a:pt x="291" y="1237"/>
                  </a:lnTo>
                  <a:lnTo>
                    <a:pt x="6542" y="1237"/>
                  </a:lnTo>
                  <a:lnTo>
                    <a:pt x="6542" y="341"/>
                  </a:lnTo>
                  <a:lnTo>
                    <a:pt x="291" y="341"/>
                  </a:lnTo>
                  <a:lnTo>
                    <a:pt x="29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8"/>
            <p:cNvSpPr/>
            <p:nvPr/>
          </p:nvSpPr>
          <p:spPr>
            <a:xfrm flipH="1">
              <a:off x="2469005" y="4391998"/>
              <a:ext cx="57945" cy="346941"/>
            </a:xfrm>
            <a:custGeom>
              <a:avLst/>
              <a:gdLst/>
              <a:ahLst/>
              <a:cxnLst/>
              <a:rect l="l" t="t" r="r" b="b"/>
              <a:pathLst>
                <a:path w="397" h="2377" extrusionOk="0">
                  <a:moveTo>
                    <a:pt x="397" y="0"/>
                  </a:moveTo>
                  <a:cubicBezTo>
                    <a:pt x="250" y="75"/>
                    <a:pt x="117" y="158"/>
                    <a:pt x="0" y="251"/>
                  </a:cubicBezTo>
                  <a:lnTo>
                    <a:pt x="0" y="2124"/>
                  </a:lnTo>
                  <a:cubicBezTo>
                    <a:pt x="116" y="2216"/>
                    <a:pt x="250" y="2299"/>
                    <a:pt x="397" y="2376"/>
                  </a:cubicBezTo>
                  <a:lnTo>
                    <a:pt x="3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8"/>
            <p:cNvSpPr/>
            <p:nvPr/>
          </p:nvSpPr>
          <p:spPr>
            <a:xfrm flipH="1">
              <a:off x="2362164" y="4352590"/>
              <a:ext cx="57945" cy="425612"/>
            </a:xfrm>
            <a:custGeom>
              <a:avLst/>
              <a:gdLst/>
              <a:ahLst/>
              <a:cxnLst/>
              <a:rect l="l" t="t" r="r" b="b"/>
              <a:pathLst>
                <a:path w="397" h="2916" extrusionOk="0">
                  <a:moveTo>
                    <a:pt x="397" y="0"/>
                  </a:moveTo>
                  <a:cubicBezTo>
                    <a:pt x="257" y="34"/>
                    <a:pt x="125" y="76"/>
                    <a:pt x="0" y="123"/>
                  </a:cubicBezTo>
                  <a:lnTo>
                    <a:pt x="0" y="2792"/>
                  </a:lnTo>
                  <a:cubicBezTo>
                    <a:pt x="125" y="2838"/>
                    <a:pt x="259" y="2880"/>
                    <a:pt x="397" y="2915"/>
                  </a:cubicBezTo>
                  <a:lnTo>
                    <a:pt x="3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8"/>
            <p:cNvSpPr/>
            <p:nvPr/>
          </p:nvSpPr>
          <p:spPr>
            <a:xfrm flipH="1">
              <a:off x="2419963" y="4327777"/>
              <a:ext cx="24667" cy="474800"/>
            </a:xfrm>
            <a:custGeom>
              <a:avLst/>
              <a:gdLst/>
              <a:ahLst/>
              <a:cxnLst/>
              <a:rect l="l" t="t" r="r" b="b"/>
              <a:pathLst>
                <a:path w="169" h="3253" extrusionOk="0">
                  <a:moveTo>
                    <a:pt x="1" y="0"/>
                  </a:moveTo>
                  <a:lnTo>
                    <a:pt x="1" y="3253"/>
                  </a:lnTo>
                  <a:cubicBezTo>
                    <a:pt x="92" y="3253"/>
                    <a:pt x="168" y="3158"/>
                    <a:pt x="168" y="3042"/>
                  </a:cubicBezTo>
                  <a:lnTo>
                    <a:pt x="168" y="2961"/>
                  </a:lnTo>
                  <a:lnTo>
                    <a:pt x="168" y="291"/>
                  </a:lnTo>
                  <a:lnTo>
                    <a:pt x="168" y="211"/>
                  </a:lnTo>
                  <a:cubicBezTo>
                    <a:pt x="168" y="95"/>
                    <a:pt x="92" y="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8"/>
            <p:cNvSpPr/>
            <p:nvPr/>
          </p:nvSpPr>
          <p:spPr>
            <a:xfrm flipH="1">
              <a:off x="2552931" y="4719090"/>
              <a:ext cx="22186" cy="24521"/>
            </a:xfrm>
            <a:custGeom>
              <a:avLst/>
              <a:gdLst/>
              <a:ahLst/>
              <a:cxnLst/>
              <a:rect l="l" t="t" r="r" b="b"/>
              <a:pathLst>
                <a:path w="152" h="168" extrusionOk="0">
                  <a:moveTo>
                    <a:pt x="0" y="0"/>
                  </a:moveTo>
                  <a:cubicBezTo>
                    <a:pt x="15" y="91"/>
                    <a:pt x="76" y="162"/>
                    <a:pt x="151" y="168"/>
                  </a:cubicBezTo>
                  <a:cubicBezTo>
                    <a:pt x="76" y="162"/>
                    <a:pt x="15" y="9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8"/>
            <p:cNvSpPr/>
            <p:nvPr/>
          </p:nvSpPr>
          <p:spPr>
            <a:xfrm flipH="1">
              <a:off x="2574970" y="4716901"/>
              <a:ext cx="292" cy="2189"/>
            </a:xfrm>
            <a:custGeom>
              <a:avLst/>
              <a:gdLst/>
              <a:ahLst/>
              <a:cxnLst/>
              <a:rect l="l" t="t" r="r" b="b"/>
              <a:pathLst>
                <a:path w="2" h="15" extrusionOk="0">
                  <a:moveTo>
                    <a:pt x="0" y="1"/>
                  </a:moveTo>
                  <a:cubicBezTo>
                    <a:pt x="0" y="6"/>
                    <a:pt x="0" y="10"/>
                    <a:pt x="1" y="14"/>
                  </a:cubicBezTo>
                  <a:cubicBezTo>
                    <a:pt x="0" y="10"/>
                    <a:pt x="0" y="5"/>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8"/>
            <p:cNvSpPr/>
            <p:nvPr/>
          </p:nvSpPr>
          <p:spPr>
            <a:xfrm flipH="1">
              <a:off x="2575262" y="4712814"/>
              <a:ext cx="292" cy="3357"/>
            </a:xfrm>
            <a:custGeom>
              <a:avLst/>
              <a:gdLst/>
              <a:ahLst/>
              <a:cxnLst/>
              <a:rect l="l" t="t" r="r" b="b"/>
              <a:pathLst>
                <a:path w="2" h="23" extrusionOk="0">
                  <a:moveTo>
                    <a:pt x="1" y="22"/>
                  </a:moveTo>
                  <a:cubicBezTo>
                    <a:pt x="1" y="16"/>
                    <a:pt x="0" y="8"/>
                    <a:pt x="0" y="1"/>
                  </a:cubicBezTo>
                  <a:cubicBezTo>
                    <a:pt x="0" y="8"/>
                    <a:pt x="1" y="16"/>
                    <a:pt x="1" y="2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8"/>
            <p:cNvSpPr/>
            <p:nvPr/>
          </p:nvSpPr>
          <p:spPr>
            <a:xfrm flipH="1">
              <a:off x="2552347" y="4386890"/>
              <a:ext cx="22769" cy="24667"/>
            </a:xfrm>
            <a:custGeom>
              <a:avLst/>
              <a:gdLst/>
              <a:ahLst/>
              <a:cxnLst/>
              <a:rect l="l" t="t" r="r" b="b"/>
              <a:pathLst>
                <a:path w="156" h="169" extrusionOk="0">
                  <a:moveTo>
                    <a:pt x="155" y="0"/>
                  </a:moveTo>
                  <a:lnTo>
                    <a:pt x="155" y="0"/>
                  </a:lnTo>
                  <a:cubicBezTo>
                    <a:pt x="78" y="6"/>
                    <a:pt x="15" y="76"/>
                    <a:pt x="0" y="168"/>
                  </a:cubicBezTo>
                  <a:cubicBezTo>
                    <a:pt x="17" y="75"/>
                    <a:pt x="78" y="7"/>
                    <a:pt x="15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8"/>
            <p:cNvSpPr/>
            <p:nvPr/>
          </p:nvSpPr>
          <p:spPr>
            <a:xfrm flipH="1">
              <a:off x="2575262" y="4414476"/>
              <a:ext cx="292" cy="3211"/>
            </a:xfrm>
            <a:custGeom>
              <a:avLst/>
              <a:gdLst/>
              <a:ahLst/>
              <a:cxnLst/>
              <a:rect l="l" t="t" r="r" b="b"/>
              <a:pathLst>
                <a:path w="2" h="22" extrusionOk="0">
                  <a:moveTo>
                    <a:pt x="1" y="0"/>
                  </a:moveTo>
                  <a:cubicBezTo>
                    <a:pt x="0" y="8"/>
                    <a:pt x="0" y="15"/>
                    <a:pt x="0" y="21"/>
                  </a:cubicBezTo>
                  <a:cubicBezTo>
                    <a:pt x="0" y="14"/>
                    <a:pt x="1" y="8"/>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8"/>
            <p:cNvSpPr/>
            <p:nvPr/>
          </p:nvSpPr>
          <p:spPr>
            <a:xfrm flipH="1">
              <a:off x="2574824" y="4411411"/>
              <a:ext cx="438" cy="2043"/>
            </a:xfrm>
            <a:custGeom>
              <a:avLst/>
              <a:gdLst/>
              <a:ahLst/>
              <a:cxnLst/>
              <a:rect l="l" t="t" r="r" b="b"/>
              <a:pathLst>
                <a:path w="3" h="14" extrusionOk="0">
                  <a:moveTo>
                    <a:pt x="2" y="0"/>
                  </a:moveTo>
                  <a:cubicBezTo>
                    <a:pt x="0" y="5"/>
                    <a:pt x="0" y="10"/>
                    <a:pt x="0" y="14"/>
                  </a:cubicBezTo>
                  <a:cubicBezTo>
                    <a:pt x="0" y="10"/>
                    <a:pt x="2" y="5"/>
                    <a:pt x="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8"/>
            <p:cNvSpPr/>
            <p:nvPr/>
          </p:nvSpPr>
          <p:spPr>
            <a:xfrm flipH="1">
              <a:off x="2526804" y="4386744"/>
              <a:ext cx="24521" cy="357158"/>
            </a:xfrm>
            <a:custGeom>
              <a:avLst/>
              <a:gdLst/>
              <a:ahLst/>
              <a:cxnLst/>
              <a:rect l="l" t="t" r="r" b="b"/>
              <a:pathLst>
                <a:path w="168" h="2447" extrusionOk="0">
                  <a:moveTo>
                    <a:pt x="1" y="0"/>
                  </a:moveTo>
                  <a:lnTo>
                    <a:pt x="1" y="2447"/>
                  </a:lnTo>
                  <a:cubicBezTo>
                    <a:pt x="94" y="2447"/>
                    <a:pt x="167" y="2352"/>
                    <a:pt x="167" y="2236"/>
                  </a:cubicBezTo>
                  <a:lnTo>
                    <a:pt x="167" y="2160"/>
                  </a:lnTo>
                  <a:lnTo>
                    <a:pt x="167" y="287"/>
                  </a:lnTo>
                  <a:lnTo>
                    <a:pt x="167" y="211"/>
                  </a:lnTo>
                  <a:cubicBezTo>
                    <a:pt x="167" y="95"/>
                    <a:pt x="93" y="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8"/>
            <p:cNvSpPr/>
            <p:nvPr/>
          </p:nvSpPr>
          <p:spPr>
            <a:xfrm flipH="1">
              <a:off x="1994935" y="4328361"/>
              <a:ext cx="54004" cy="473486"/>
            </a:xfrm>
            <a:custGeom>
              <a:avLst/>
              <a:gdLst/>
              <a:ahLst/>
              <a:cxnLst/>
              <a:rect l="l" t="t" r="r" b="b"/>
              <a:pathLst>
                <a:path w="370" h="3244" extrusionOk="0">
                  <a:moveTo>
                    <a:pt x="1" y="1"/>
                  </a:moveTo>
                  <a:lnTo>
                    <a:pt x="1" y="3243"/>
                  </a:lnTo>
                  <a:cubicBezTo>
                    <a:pt x="53" y="3237"/>
                    <a:pt x="100" y="3221"/>
                    <a:pt x="144" y="3199"/>
                  </a:cubicBezTo>
                  <a:cubicBezTo>
                    <a:pt x="146" y="3199"/>
                    <a:pt x="147" y="3198"/>
                    <a:pt x="149" y="3198"/>
                  </a:cubicBezTo>
                  <a:cubicBezTo>
                    <a:pt x="169" y="3188"/>
                    <a:pt x="189" y="3174"/>
                    <a:pt x="205" y="3161"/>
                  </a:cubicBezTo>
                  <a:cubicBezTo>
                    <a:pt x="208" y="3158"/>
                    <a:pt x="212" y="3156"/>
                    <a:pt x="215" y="3153"/>
                  </a:cubicBezTo>
                  <a:cubicBezTo>
                    <a:pt x="231" y="3140"/>
                    <a:pt x="244" y="3126"/>
                    <a:pt x="259" y="3111"/>
                  </a:cubicBezTo>
                  <a:cubicBezTo>
                    <a:pt x="265" y="3105"/>
                    <a:pt x="269" y="3100"/>
                    <a:pt x="273" y="3095"/>
                  </a:cubicBezTo>
                  <a:cubicBezTo>
                    <a:pt x="285" y="3082"/>
                    <a:pt x="295" y="3067"/>
                    <a:pt x="305" y="3053"/>
                  </a:cubicBezTo>
                  <a:lnTo>
                    <a:pt x="320" y="3025"/>
                  </a:lnTo>
                  <a:cubicBezTo>
                    <a:pt x="327" y="3011"/>
                    <a:pt x="334" y="3000"/>
                    <a:pt x="339" y="2985"/>
                  </a:cubicBezTo>
                  <a:cubicBezTo>
                    <a:pt x="345" y="2971"/>
                    <a:pt x="349" y="2957"/>
                    <a:pt x="353" y="2942"/>
                  </a:cubicBezTo>
                  <a:cubicBezTo>
                    <a:pt x="355" y="2931"/>
                    <a:pt x="359" y="2922"/>
                    <a:pt x="363" y="2910"/>
                  </a:cubicBezTo>
                  <a:cubicBezTo>
                    <a:pt x="368" y="2884"/>
                    <a:pt x="370" y="2856"/>
                    <a:pt x="370" y="2829"/>
                  </a:cubicBezTo>
                  <a:lnTo>
                    <a:pt x="370" y="2466"/>
                  </a:lnTo>
                  <a:lnTo>
                    <a:pt x="370" y="780"/>
                  </a:lnTo>
                  <a:lnTo>
                    <a:pt x="370" y="418"/>
                  </a:lnTo>
                  <a:lnTo>
                    <a:pt x="369" y="418"/>
                  </a:lnTo>
                  <a:cubicBezTo>
                    <a:pt x="369" y="390"/>
                    <a:pt x="367" y="362"/>
                    <a:pt x="362" y="336"/>
                  </a:cubicBezTo>
                  <a:cubicBezTo>
                    <a:pt x="358" y="325"/>
                    <a:pt x="354" y="315"/>
                    <a:pt x="352" y="304"/>
                  </a:cubicBezTo>
                  <a:cubicBezTo>
                    <a:pt x="348" y="290"/>
                    <a:pt x="344" y="275"/>
                    <a:pt x="338" y="261"/>
                  </a:cubicBezTo>
                  <a:cubicBezTo>
                    <a:pt x="333" y="247"/>
                    <a:pt x="326" y="235"/>
                    <a:pt x="319" y="221"/>
                  </a:cubicBezTo>
                  <a:cubicBezTo>
                    <a:pt x="314" y="213"/>
                    <a:pt x="310" y="202"/>
                    <a:pt x="302" y="193"/>
                  </a:cubicBezTo>
                  <a:cubicBezTo>
                    <a:pt x="294" y="178"/>
                    <a:pt x="283" y="163"/>
                    <a:pt x="271" y="150"/>
                  </a:cubicBezTo>
                  <a:cubicBezTo>
                    <a:pt x="267" y="145"/>
                    <a:pt x="262" y="138"/>
                    <a:pt x="257" y="134"/>
                  </a:cubicBezTo>
                  <a:cubicBezTo>
                    <a:pt x="243" y="119"/>
                    <a:pt x="229" y="105"/>
                    <a:pt x="214" y="92"/>
                  </a:cubicBezTo>
                  <a:cubicBezTo>
                    <a:pt x="210" y="89"/>
                    <a:pt x="207" y="87"/>
                    <a:pt x="203" y="84"/>
                  </a:cubicBezTo>
                  <a:cubicBezTo>
                    <a:pt x="185" y="71"/>
                    <a:pt x="167" y="59"/>
                    <a:pt x="147" y="47"/>
                  </a:cubicBezTo>
                  <a:cubicBezTo>
                    <a:pt x="146" y="46"/>
                    <a:pt x="143" y="45"/>
                    <a:pt x="142" y="45"/>
                  </a:cubicBezTo>
                  <a:cubicBezTo>
                    <a:pt x="132" y="40"/>
                    <a:pt x="121" y="34"/>
                    <a:pt x="111" y="30"/>
                  </a:cubicBezTo>
                  <a:cubicBezTo>
                    <a:pt x="111" y="30"/>
                    <a:pt x="109" y="30"/>
                    <a:pt x="109" y="29"/>
                  </a:cubicBezTo>
                  <a:cubicBezTo>
                    <a:pt x="99" y="25"/>
                    <a:pt x="86" y="20"/>
                    <a:pt x="77" y="16"/>
                  </a:cubicBezTo>
                  <a:lnTo>
                    <a:pt x="75" y="16"/>
                  </a:lnTo>
                  <a:cubicBezTo>
                    <a:pt x="51" y="9"/>
                    <a:pt x="26" y="4"/>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8"/>
            <p:cNvSpPr/>
            <p:nvPr/>
          </p:nvSpPr>
          <p:spPr>
            <a:xfrm flipH="1">
              <a:off x="2551033" y="4386744"/>
              <a:ext cx="24521" cy="357596"/>
            </a:xfrm>
            <a:custGeom>
              <a:avLst/>
              <a:gdLst/>
              <a:ahLst/>
              <a:cxnLst/>
              <a:rect l="l" t="t" r="r" b="b"/>
              <a:pathLst>
                <a:path w="168" h="2450" extrusionOk="0">
                  <a:moveTo>
                    <a:pt x="167" y="0"/>
                  </a:moveTo>
                  <a:lnTo>
                    <a:pt x="167" y="0"/>
                  </a:lnTo>
                  <a:lnTo>
                    <a:pt x="167" y="0"/>
                  </a:lnTo>
                  <a:cubicBezTo>
                    <a:pt x="167" y="0"/>
                    <a:pt x="167" y="0"/>
                    <a:pt x="168" y="0"/>
                  </a:cubicBezTo>
                  <a:close/>
                  <a:moveTo>
                    <a:pt x="167" y="0"/>
                  </a:moveTo>
                  <a:cubicBezTo>
                    <a:pt x="164" y="1"/>
                    <a:pt x="162" y="2"/>
                    <a:pt x="158" y="2"/>
                  </a:cubicBezTo>
                  <a:cubicBezTo>
                    <a:pt x="81" y="8"/>
                    <a:pt x="18" y="77"/>
                    <a:pt x="3" y="169"/>
                  </a:cubicBezTo>
                  <a:lnTo>
                    <a:pt x="3" y="171"/>
                  </a:lnTo>
                  <a:cubicBezTo>
                    <a:pt x="3" y="174"/>
                    <a:pt x="2" y="179"/>
                    <a:pt x="2" y="184"/>
                  </a:cubicBezTo>
                  <a:cubicBezTo>
                    <a:pt x="2" y="187"/>
                    <a:pt x="1" y="189"/>
                    <a:pt x="1" y="192"/>
                  </a:cubicBezTo>
                  <a:cubicBezTo>
                    <a:pt x="1" y="199"/>
                    <a:pt x="0" y="205"/>
                    <a:pt x="0" y="213"/>
                  </a:cubicBezTo>
                  <a:lnTo>
                    <a:pt x="0" y="778"/>
                  </a:lnTo>
                  <a:lnTo>
                    <a:pt x="0" y="1674"/>
                  </a:lnTo>
                  <a:lnTo>
                    <a:pt x="0" y="2238"/>
                  </a:lnTo>
                  <a:cubicBezTo>
                    <a:pt x="0" y="2244"/>
                    <a:pt x="0" y="2251"/>
                    <a:pt x="1" y="2259"/>
                  </a:cubicBezTo>
                  <a:cubicBezTo>
                    <a:pt x="1" y="2261"/>
                    <a:pt x="1" y="2262"/>
                    <a:pt x="2" y="2266"/>
                  </a:cubicBezTo>
                  <a:cubicBezTo>
                    <a:pt x="2" y="2270"/>
                    <a:pt x="3" y="2275"/>
                    <a:pt x="3" y="2278"/>
                  </a:cubicBezTo>
                  <a:lnTo>
                    <a:pt x="3" y="2280"/>
                  </a:lnTo>
                  <a:cubicBezTo>
                    <a:pt x="18" y="2371"/>
                    <a:pt x="80" y="2440"/>
                    <a:pt x="154" y="2447"/>
                  </a:cubicBezTo>
                  <a:cubicBezTo>
                    <a:pt x="158" y="2447"/>
                    <a:pt x="161" y="2449"/>
                    <a:pt x="167" y="2449"/>
                  </a:cubicBezTo>
                  <a:lnTo>
                    <a:pt x="16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8"/>
            <p:cNvSpPr/>
            <p:nvPr/>
          </p:nvSpPr>
          <p:spPr>
            <a:xfrm flipH="1">
              <a:off x="2444484" y="4327777"/>
              <a:ext cx="24667" cy="474800"/>
            </a:xfrm>
            <a:custGeom>
              <a:avLst/>
              <a:gdLst/>
              <a:ahLst/>
              <a:cxnLst/>
              <a:rect l="l" t="t" r="r" b="b"/>
              <a:pathLst>
                <a:path w="169" h="3253" extrusionOk="0">
                  <a:moveTo>
                    <a:pt x="169" y="0"/>
                  </a:moveTo>
                  <a:cubicBezTo>
                    <a:pt x="77" y="1"/>
                    <a:pt x="1" y="96"/>
                    <a:pt x="1" y="211"/>
                  </a:cubicBezTo>
                  <a:lnTo>
                    <a:pt x="1" y="439"/>
                  </a:lnTo>
                  <a:lnTo>
                    <a:pt x="1" y="2814"/>
                  </a:lnTo>
                  <a:lnTo>
                    <a:pt x="1" y="3042"/>
                  </a:lnTo>
                  <a:cubicBezTo>
                    <a:pt x="1" y="3158"/>
                    <a:pt x="77" y="3253"/>
                    <a:pt x="169" y="3253"/>
                  </a:cubicBezTo>
                  <a:lnTo>
                    <a:pt x="169"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8"/>
            <p:cNvSpPr/>
            <p:nvPr/>
          </p:nvSpPr>
          <p:spPr>
            <a:xfrm flipH="1">
              <a:off x="2337789" y="4309532"/>
              <a:ext cx="24667" cy="511727"/>
            </a:xfrm>
            <a:custGeom>
              <a:avLst/>
              <a:gdLst/>
              <a:ahLst/>
              <a:cxnLst/>
              <a:rect l="l" t="t" r="r" b="b"/>
              <a:pathLst>
                <a:path w="169" h="3506" extrusionOk="0">
                  <a:moveTo>
                    <a:pt x="166" y="1"/>
                  </a:moveTo>
                  <a:lnTo>
                    <a:pt x="166" y="1"/>
                  </a:lnTo>
                  <a:lnTo>
                    <a:pt x="166" y="1"/>
                  </a:lnTo>
                  <a:cubicBezTo>
                    <a:pt x="167" y="1"/>
                    <a:pt x="168" y="1"/>
                    <a:pt x="168" y="1"/>
                  </a:cubicBezTo>
                  <a:close/>
                  <a:moveTo>
                    <a:pt x="166" y="1"/>
                  </a:moveTo>
                  <a:cubicBezTo>
                    <a:pt x="74" y="2"/>
                    <a:pt x="1" y="97"/>
                    <a:pt x="1" y="212"/>
                  </a:cubicBezTo>
                  <a:lnTo>
                    <a:pt x="1" y="296"/>
                  </a:lnTo>
                  <a:lnTo>
                    <a:pt x="1" y="3210"/>
                  </a:lnTo>
                  <a:lnTo>
                    <a:pt x="1" y="3294"/>
                  </a:lnTo>
                  <a:cubicBezTo>
                    <a:pt x="1" y="3409"/>
                    <a:pt x="76" y="3505"/>
                    <a:pt x="166" y="3505"/>
                  </a:cubicBezTo>
                  <a:lnTo>
                    <a:pt x="166"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8"/>
            <p:cNvSpPr/>
            <p:nvPr/>
          </p:nvSpPr>
          <p:spPr>
            <a:xfrm flipH="1">
              <a:off x="4027393" y="4349379"/>
              <a:ext cx="205216" cy="432618"/>
            </a:xfrm>
            <a:custGeom>
              <a:avLst/>
              <a:gdLst/>
              <a:ahLst/>
              <a:cxnLst/>
              <a:rect l="l" t="t" r="r" b="b"/>
              <a:pathLst>
                <a:path w="1406" h="2964" extrusionOk="0">
                  <a:moveTo>
                    <a:pt x="1405" y="0"/>
                  </a:moveTo>
                  <a:cubicBezTo>
                    <a:pt x="813" y="128"/>
                    <a:pt x="317" y="372"/>
                    <a:pt x="3" y="688"/>
                  </a:cubicBezTo>
                  <a:lnTo>
                    <a:pt x="1" y="691"/>
                  </a:lnTo>
                  <a:lnTo>
                    <a:pt x="1" y="2271"/>
                  </a:lnTo>
                  <a:lnTo>
                    <a:pt x="3" y="2274"/>
                  </a:lnTo>
                  <a:cubicBezTo>
                    <a:pt x="317" y="2589"/>
                    <a:pt x="813" y="2834"/>
                    <a:pt x="1405" y="2963"/>
                  </a:cubicBezTo>
                  <a:lnTo>
                    <a:pt x="1405"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8"/>
            <p:cNvSpPr/>
            <p:nvPr/>
          </p:nvSpPr>
          <p:spPr>
            <a:xfrm flipH="1">
              <a:off x="4251729" y="4412725"/>
              <a:ext cx="20726" cy="305051"/>
            </a:xfrm>
            <a:custGeom>
              <a:avLst/>
              <a:gdLst/>
              <a:ahLst/>
              <a:cxnLst/>
              <a:rect l="l" t="t" r="r" b="b"/>
              <a:pathLst>
                <a:path w="142" h="2090" extrusionOk="0">
                  <a:moveTo>
                    <a:pt x="1" y="1"/>
                  </a:moveTo>
                  <a:lnTo>
                    <a:pt x="1" y="2090"/>
                  </a:lnTo>
                  <a:cubicBezTo>
                    <a:pt x="79" y="2090"/>
                    <a:pt x="142" y="1995"/>
                    <a:pt x="142" y="1879"/>
                  </a:cubicBezTo>
                  <a:lnTo>
                    <a:pt x="142" y="1839"/>
                  </a:lnTo>
                  <a:lnTo>
                    <a:pt x="142" y="254"/>
                  </a:lnTo>
                  <a:lnTo>
                    <a:pt x="142" y="211"/>
                  </a:lnTo>
                  <a:cubicBezTo>
                    <a:pt x="142" y="95"/>
                    <a:pt x="79"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8"/>
            <p:cNvSpPr/>
            <p:nvPr/>
          </p:nvSpPr>
          <p:spPr>
            <a:xfrm flipH="1">
              <a:off x="4272163" y="4412870"/>
              <a:ext cx="20580" cy="305197"/>
            </a:xfrm>
            <a:custGeom>
              <a:avLst/>
              <a:gdLst/>
              <a:ahLst/>
              <a:cxnLst/>
              <a:rect l="l" t="t" r="r" b="b"/>
              <a:pathLst>
                <a:path w="141" h="2091" extrusionOk="0">
                  <a:moveTo>
                    <a:pt x="139" y="1"/>
                  </a:moveTo>
                  <a:cubicBezTo>
                    <a:pt x="62" y="1"/>
                    <a:pt x="0" y="95"/>
                    <a:pt x="0" y="210"/>
                  </a:cubicBezTo>
                  <a:lnTo>
                    <a:pt x="0" y="421"/>
                  </a:lnTo>
                  <a:lnTo>
                    <a:pt x="0" y="1669"/>
                  </a:lnTo>
                  <a:lnTo>
                    <a:pt x="0" y="1880"/>
                  </a:lnTo>
                  <a:cubicBezTo>
                    <a:pt x="0" y="1996"/>
                    <a:pt x="63" y="2091"/>
                    <a:pt x="141" y="2091"/>
                  </a:cubicBezTo>
                  <a:lnTo>
                    <a:pt x="141" y="1"/>
                  </a:lnTo>
                  <a:cubicBezTo>
                    <a:pt x="140" y="1"/>
                    <a:pt x="140" y="1"/>
                    <a:pt x="13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8"/>
            <p:cNvSpPr/>
            <p:nvPr/>
          </p:nvSpPr>
          <p:spPr>
            <a:xfrm flipH="1">
              <a:off x="3781454" y="4369083"/>
              <a:ext cx="33424" cy="392626"/>
            </a:xfrm>
            <a:custGeom>
              <a:avLst/>
              <a:gdLst/>
              <a:ahLst/>
              <a:cxnLst/>
              <a:rect l="l" t="t" r="r" b="b"/>
              <a:pathLst>
                <a:path w="229" h="2690" extrusionOk="0">
                  <a:moveTo>
                    <a:pt x="1" y="0"/>
                  </a:moveTo>
                  <a:lnTo>
                    <a:pt x="1" y="2689"/>
                  </a:lnTo>
                  <a:cubicBezTo>
                    <a:pt x="78" y="2677"/>
                    <a:pt x="154" y="2662"/>
                    <a:pt x="229" y="2649"/>
                  </a:cubicBezTo>
                  <a:lnTo>
                    <a:pt x="229" y="41"/>
                  </a:lnTo>
                  <a:cubicBezTo>
                    <a:pt x="155" y="26"/>
                    <a:pt x="78" y="14"/>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8"/>
            <p:cNvSpPr/>
            <p:nvPr/>
          </p:nvSpPr>
          <p:spPr>
            <a:xfrm flipH="1">
              <a:off x="3530262" y="4433305"/>
              <a:ext cx="38679" cy="264037"/>
            </a:xfrm>
            <a:custGeom>
              <a:avLst/>
              <a:gdLst/>
              <a:ahLst/>
              <a:cxnLst/>
              <a:rect l="l" t="t" r="r" b="b"/>
              <a:pathLst>
                <a:path w="265" h="1809" extrusionOk="0">
                  <a:moveTo>
                    <a:pt x="1" y="1"/>
                  </a:moveTo>
                  <a:lnTo>
                    <a:pt x="1" y="1808"/>
                  </a:lnTo>
                  <a:cubicBezTo>
                    <a:pt x="95" y="1771"/>
                    <a:pt x="183" y="1732"/>
                    <a:pt x="265" y="1695"/>
                  </a:cubicBezTo>
                  <a:lnTo>
                    <a:pt x="265" y="1693"/>
                  </a:lnTo>
                  <a:lnTo>
                    <a:pt x="265" y="114"/>
                  </a:lnTo>
                  <a:cubicBezTo>
                    <a:pt x="183" y="75"/>
                    <a:pt x="95" y="38"/>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8"/>
            <p:cNvSpPr/>
            <p:nvPr/>
          </p:nvSpPr>
          <p:spPr>
            <a:xfrm flipH="1">
              <a:off x="3617252" y="4405864"/>
              <a:ext cx="33570" cy="319209"/>
            </a:xfrm>
            <a:custGeom>
              <a:avLst/>
              <a:gdLst/>
              <a:ahLst/>
              <a:cxnLst/>
              <a:rect l="l" t="t" r="r" b="b"/>
              <a:pathLst>
                <a:path w="230" h="2187" extrusionOk="0">
                  <a:moveTo>
                    <a:pt x="1" y="0"/>
                  </a:moveTo>
                  <a:lnTo>
                    <a:pt x="1" y="2186"/>
                  </a:lnTo>
                  <a:cubicBezTo>
                    <a:pt x="80" y="2163"/>
                    <a:pt x="156" y="2140"/>
                    <a:pt x="230" y="2116"/>
                  </a:cubicBezTo>
                  <a:cubicBezTo>
                    <a:pt x="230" y="2112"/>
                    <a:pt x="229" y="2109"/>
                    <a:pt x="229" y="2105"/>
                  </a:cubicBezTo>
                  <a:lnTo>
                    <a:pt x="229" y="80"/>
                  </a:lnTo>
                  <a:cubicBezTo>
                    <a:pt x="229" y="77"/>
                    <a:pt x="230" y="74"/>
                    <a:pt x="230" y="70"/>
                  </a:cubicBezTo>
                  <a:cubicBezTo>
                    <a:pt x="156" y="46"/>
                    <a:pt x="80" y="22"/>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8"/>
            <p:cNvSpPr/>
            <p:nvPr/>
          </p:nvSpPr>
          <p:spPr>
            <a:xfrm flipH="1">
              <a:off x="3699280" y="4384992"/>
              <a:ext cx="33570" cy="360661"/>
            </a:xfrm>
            <a:custGeom>
              <a:avLst/>
              <a:gdLst/>
              <a:ahLst/>
              <a:cxnLst/>
              <a:rect l="l" t="t" r="r" b="b"/>
              <a:pathLst>
                <a:path w="230" h="2471" extrusionOk="0">
                  <a:moveTo>
                    <a:pt x="1" y="1"/>
                  </a:moveTo>
                  <a:lnTo>
                    <a:pt x="1" y="2471"/>
                  </a:lnTo>
                  <a:cubicBezTo>
                    <a:pt x="79" y="2454"/>
                    <a:pt x="156" y="2436"/>
                    <a:pt x="230" y="2418"/>
                  </a:cubicBezTo>
                  <a:lnTo>
                    <a:pt x="230" y="55"/>
                  </a:lnTo>
                  <a:cubicBezTo>
                    <a:pt x="154" y="36"/>
                    <a:pt x="79" y="18"/>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8"/>
            <p:cNvSpPr/>
            <p:nvPr/>
          </p:nvSpPr>
          <p:spPr>
            <a:xfrm flipH="1">
              <a:off x="3945365" y="4347335"/>
              <a:ext cx="33424" cy="436121"/>
            </a:xfrm>
            <a:custGeom>
              <a:avLst/>
              <a:gdLst/>
              <a:ahLst/>
              <a:cxnLst/>
              <a:rect l="l" t="t" r="r" b="b"/>
              <a:pathLst>
                <a:path w="229" h="2988" extrusionOk="0">
                  <a:moveTo>
                    <a:pt x="1" y="0"/>
                  </a:moveTo>
                  <a:lnTo>
                    <a:pt x="1" y="2988"/>
                  </a:lnTo>
                  <a:cubicBezTo>
                    <a:pt x="77" y="2980"/>
                    <a:pt x="154" y="2972"/>
                    <a:pt x="228" y="2964"/>
                  </a:cubicBezTo>
                  <a:lnTo>
                    <a:pt x="228" y="25"/>
                  </a:lnTo>
                  <a:cubicBezTo>
                    <a:pt x="153" y="15"/>
                    <a:pt x="77" y="7"/>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8"/>
            <p:cNvSpPr/>
            <p:nvPr/>
          </p:nvSpPr>
          <p:spPr>
            <a:xfrm flipH="1">
              <a:off x="3863483" y="4356531"/>
              <a:ext cx="33424" cy="417730"/>
            </a:xfrm>
            <a:custGeom>
              <a:avLst/>
              <a:gdLst/>
              <a:ahLst/>
              <a:cxnLst/>
              <a:rect l="l" t="t" r="r" b="b"/>
              <a:pathLst>
                <a:path w="229" h="2862" extrusionOk="0">
                  <a:moveTo>
                    <a:pt x="1" y="1"/>
                  </a:moveTo>
                  <a:lnTo>
                    <a:pt x="1" y="2862"/>
                  </a:lnTo>
                  <a:cubicBezTo>
                    <a:pt x="77" y="2851"/>
                    <a:pt x="154" y="2841"/>
                    <a:pt x="228" y="2830"/>
                  </a:cubicBezTo>
                  <a:lnTo>
                    <a:pt x="228" y="33"/>
                  </a:lnTo>
                  <a:cubicBezTo>
                    <a:pt x="154" y="22"/>
                    <a:pt x="79" y="1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8"/>
            <p:cNvSpPr/>
            <p:nvPr/>
          </p:nvSpPr>
          <p:spPr>
            <a:xfrm flipH="1">
              <a:off x="3978643" y="4308802"/>
              <a:ext cx="24667" cy="512749"/>
            </a:xfrm>
            <a:custGeom>
              <a:avLst/>
              <a:gdLst/>
              <a:ahLst/>
              <a:cxnLst/>
              <a:rect l="l" t="t" r="r" b="b"/>
              <a:pathLst>
                <a:path w="169" h="3513" extrusionOk="0">
                  <a:moveTo>
                    <a:pt x="1" y="1"/>
                  </a:moveTo>
                  <a:lnTo>
                    <a:pt x="1" y="3512"/>
                  </a:lnTo>
                  <a:cubicBezTo>
                    <a:pt x="93" y="3512"/>
                    <a:pt x="169" y="3418"/>
                    <a:pt x="169" y="3302"/>
                  </a:cubicBezTo>
                  <a:lnTo>
                    <a:pt x="169" y="3250"/>
                  </a:lnTo>
                  <a:lnTo>
                    <a:pt x="169" y="263"/>
                  </a:lnTo>
                  <a:lnTo>
                    <a:pt x="169" y="212"/>
                  </a:lnTo>
                  <a:cubicBezTo>
                    <a:pt x="169" y="96"/>
                    <a:pt x="93"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8"/>
            <p:cNvSpPr/>
            <p:nvPr/>
          </p:nvSpPr>
          <p:spPr>
            <a:xfrm flipH="1">
              <a:off x="3896761" y="4318582"/>
              <a:ext cx="24521" cy="493482"/>
            </a:xfrm>
            <a:custGeom>
              <a:avLst/>
              <a:gdLst/>
              <a:ahLst/>
              <a:cxnLst/>
              <a:rect l="l" t="t" r="r" b="b"/>
              <a:pathLst>
                <a:path w="168" h="3381" extrusionOk="0">
                  <a:moveTo>
                    <a:pt x="0" y="0"/>
                  </a:moveTo>
                  <a:lnTo>
                    <a:pt x="0" y="3380"/>
                  </a:lnTo>
                  <a:cubicBezTo>
                    <a:pt x="91" y="3380"/>
                    <a:pt x="168" y="3285"/>
                    <a:pt x="168" y="3169"/>
                  </a:cubicBezTo>
                  <a:lnTo>
                    <a:pt x="168" y="3120"/>
                  </a:lnTo>
                  <a:lnTo>
                    <a:pt x="168" y="260"/>
                  </a:lnTo>
                  <a:lnTo>
                    <a:pt x="168" y="211"/>
                  </a:lnTo>
                  <a:cubicBezTo>
                    <a:pt x="168" y="95"/>
                    <a:pt x="93"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8"/>
            <p:cNvSpPr/>
            <p:nvPr/>
          </p:nvSpPr>
          <p:spPr>
            <a:xfrm flipH="1">
              <a:off x="3814733" y="4323544"/>
              <a:ext cx="24375" cy="483411"/>
            </a:xfrm>
            <a:custGeom>
              <a:avLst/>
              <a:gdLst/>
              <a:ahLst/>
              <a:cxnLst/>
              <a:rect l="l" t="t" r="r" b="b"/>
              <a:pathLst>
                <a:path w="167" h="3312" extrusionOk="0">
                  <a:moveTo>
                    <a:pt x="0" y="1"/>
                  </a:moveTo>
                  <a:lnTo>
                    <a:pt x="0" y="3311"/>
                  </a:lnTo>
                  <a:cubicBezTo>
                    <a:pt x="92" y="3311"/>
                    <a:pt x="167" y="3216"/>
                    <a:pt x="167" y="3100"/>
                  </a:cubicBezTo>
                  <a:lnTo>
                    <a:pt x="167" y="3000"/>
                  </a:lnTo>
                  <a:lnTo>
                    <a:pt x="167" y="311"/>
                  </a:lnTo>
                  <a:lnTo>
                    <a:pt x="167" y="212"/>
                  </a:lnTo>
                  <a:cubicBezTo>
                    <a:pt x="167" y="96"/>
                    <a:pt x="91" y="1"/>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8"/>
            <p:cNvSpPr/>
            <p:nvPr/>
          </p:nvSpPr>
          <p:spPr>
            <a:xfrm flipH="1">
              <a:off x="3732705" y="4340183"/>
              <a:ext cx="24375" cy="449987"/>
            </a:xfrm>
            <a:custGeom>
              <a:avLst/>
              <a:gdLst/>
              <a:ahLst/>
              <a:cxnLst/>
              <a:rect l="l" t="t" r="r" b="b"/>
              <a:pathLst>
                <a:path w="167" h="3083" extrusionOk="0">
                  <a:moveTo>
                    <a:pt x="0" y="1"/>
                  </a:moveTo>
                  <a:lnTo>
                    <a:pt x="0" y="3082"/>
                  </a:lnTo>
                  <a:cubicBezTo>
                    <a:pt x="92" y="3082"/>
                    <a:pt x="167" y="2987"/>
                    <a:pt x="167" y="2871"/>
                  </a:cubicBezTo>
                  <a:lnTo>
                    <a:pt x="167" y="2776"/>
                  </a:lnTo>
                  <a:lnTo>
                    <a:pt x="167" y="307"/>
                  </a:lnTo>
                  <a:lnTo>
                    <a:pt x="167" y="212"/>
                  </a:lnTo>
                  <a:cubicBezTo>
                    <a:pt x="167" y="96"/>
                    <a:pt x="92" y="1"/>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8"/>
            <p:cNvSpPr/>
            <p:nvPr/>
          </p:nvSpPr>
          <p:spPr>
            <a:xfrm flipH="1">
              <a:off x="3697383" y="4377549"/>
              <a:ext cx="1460" cy="4525"/>
            </a:xfrm>
            <a:custGeom>
              <a:avLst/>
              <a:gdLst/>
              <a:ahLst/>
              <a:cxnLst/>
              <a:rect l="l" t="t" r="r" b="b"/>
              <a:pathLst>
                <a:path w="10" h="31" extrusionOk="0">
                  <a:moveTo>
                    <a:pt x="9" y="0"/>
                  </a:moveTo>
                  <a:cubicBezTo>
                    <a:pt x="5" y="11"/>
                    <a:pt x="3" y="20"/>
                    <a:pt x="1" y="31"/>
                  </a:cubicBezTo>
                  <a:cubicBezTo>
                    <a:pt x="4" y="20"/>
                    <a:pt x="5" y="11"/>
                    <a:pt x="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8"/>
            <p:cNvSpPr/>
            <p:nvPr/>
          </p:nvSpPr>
          <p:spPr>
            <a:xfrm flipH="1">
              <a:off x="3692274" y="4367915"/>
              <a:ext cx="5109" cy="8903"/>
            </a:xfrm>
            <a:custGeom>
              <a:avLst/>
              <a:gdLst/>
              <a:ahLst/>
              <a:cxnLst/>
              <a:rect l="l" t="t" r="r" b="b"/>
              <a:pathLst>
                <a:path w="35" h="61" extrusionOk="0">
                  <a:moveTo>
                    <a:pt x="0" y="61"/>
                  </a:moveTo>
                  <a:cubicBezTo>
                    <a:pt x="9" y="39"/>
                    <a:pt x="20" y="18"/>
                    <a:pt x="34" y="1"/>
                  </a:cubicBezTo>
                  <a:cubicBezTo>
                    <a:pt x="20" y="18"/>
                    <a:pt x="9" y="39"/>
                    <a:pt x="0" y="6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8"/>
            <p:cNvSpPr/>
            <p:nvPr/>
          </p:nvSpPr>
          <p:spPr>
            <a:xfrm flipH="1">
              <a:off x="3698989" y="4383679"/>
              <a:ext cx="438" cy="5838"/>
            </a:xfrm>
            <a:custGeom>
              <a:avLst/>
              <a:gdLst/>
              <a:ahLst/>
              <a:cxnLst/>
              <a:rect l="l" t="t" r="r" b="b"/>
              <a:pathLst>
                <a:path w="3" h="40" extrusionOk="0">
                  <a:moveTo>
                    <a:pt x="3" y="1"/>
                  </a:moveTo>
                  <a:cubicBezTo>
                    <a:pt x="2" y="14"/>
                    <a:pt x="1" y="26"/>
                    <a:pt x="1" y="39"/>
                  </a:cubicBezTo>
                  <a:cubicBezTo>
                    <a:pt x="1" y="27"/>
                    <a:pt x="2" y="14"/>
                    <a:pt x="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8"/>
            <p:cNvSpPr/>
            <p:nvPr/>
          </p:nvSpPr>
          <p:spPr>
            <a:xfrm flipH="1">
              <a:off x="3689063" y="4364412"/>
              <a:ext cx="3211" cy="3503"/>
            </a:xfrm>
            <a:custGeom>
              <a:avLst/>
              <a:gdLst/>
              <a:ahLst/>
              <a:cxnLst/>
              <a:rect l="l" t="t" r="r" b="b"/>
              <a:pathLst>
                <a:path w="22" h="24" extrusionOk="0">
                  <a:moveTo>
                    <a:pt x="21" y="0"/>
                  </a:moveTo>
                  <a:cubicBezTo>
                    <a:pt x="13" y="8"/>
                    <a:pt x="7" y="14"/>
                    <a:pt x="0" y="24"/>
                  </a:cubicBezTo>
                  <a:cubicBezTo>
                    <a:pt x="7" y="14"/>
                    <a:pt x="13" y="8"/>
                    <a:pt x="2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8"/>
            <p:cNvSpPr/>
            <p:nvPr/>
          </p:nvSpPr>
          <p:spPr>
            <a:xfrm flipH="1">
              <a:off x="3683371" y="4360617"/>
              <a:ext cx="1314" cy="584"/>
            </a:xfrm>
            <a:custGeom>
              <a:avLst/>
              <a:gdLst/>
              <a:ahLst/>
              <a:cxnLst/>
              <a:rect l="l" t="t" r="r" b="b"/>
              <a:pathLst>
                <a:path w="9" h="4" extrusionOk="0">
                  <a:moveTo>
                    <a:pt x="8" y="0"/>
                  </a:moveTo>
                  <a:lnTo>
                    <a:pt x="8" y="0"/>
                  </a:lnTo>
                  <a:cubicBezTo>
                    <a:pt x="6" y="1"/>
                    <a:pt x="3" y="1"/>
                    <a:pt x="1" y="3"/>
                  </a:cubicBezTo>
                  <a:cubicBezTo>
                    <a:pt x="3" y="2"/>
                    <a:pt x="6" y="2"/>
                    <a:pt x="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8"/>
            <p:cNvSpPr/>
            <p:nvPr/>
          </p:nvSpPr>
          <p:spPr>
            <a:xfrm flipH="1">
              <a:off x="3690961" y="4762878"/>
              <a:ext cx="1314" cy="1751"/>
            </a:xfrm>
            <a:custGeom>
              <a:avLst/>
              <a:gdLst/>
              <a:ahLst/>
              <a:cxnLst/>
              <a:rect l="l" t="t" r="r" b="b"/>
              <a:pathLst>
                <a:path w="9" h="12" extrusionOk="0">
                  <a:moveTo>
                    <a:pt x="9" y="11"/>
                  </a:moveTo>
                  <a:cubicBezTo>
                    <a:pt x="7" y="7"/>
                    <a:pt x="2" y="5"/>
                    <a:pt x="0" y="1"/>
                  </a:cubicBezTo>
                  <a:cubicBezTo>
                    <a:pt x="2" y="5"/>
                    <a:pt x="7" y="7"/>
                    <a:pt x="9" y="1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8"/>
            <p:cNvSpPr/>
            <p:nvPr/>
          </p:nvSpPr>
          <p:spPr>
            <a:xfrm flipH="1">
              <a:off x="3686144" y="4764629"/>
              <a:ext cx="4671" cy="3795"/>
            </a:xfrm>
            <a:custGeom>
              <a:avLst/>
              <a:gdLst/>
              <a:ahLst/>
              <a:cxnLst/>
              <a:rect l="l" t="t" r="r" b="b"/>
              <a:pathLst>
                <a:path w="32" h="26" extrusionOk="0">
                  <a:moveTo>
                    <a:pt x="1" y="0"/>
                  </a:moveTo>
                  <a:cubicBezTo>
                    <a:pt x="10" y="10"/>
                    <a:pt x="21" y="19"/>
                    <a:pt x="31" y="26"/>
                  </a:cubicBezTo>
                  <a:cubicBezTo>
                    <a:pt x="21" y="18"/>
                    <a:pt x="10" y="1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8"/>
            <p:cNvSpPr/>
            <p:nvPr/>
          </p:nvSpPr>
          <p:spPr>
            <a:xfrm flipH="1">
              <a:off x="3678846" y="4359012"/>
              <a:ext cx="1168" cy="438"/>
            </a:xfrm>
            <a:custGeom>
              <a:avLst/>
              <a:gdLst/>
              <a:ahLst/>
              <a:cxnLst/>
              <a:rect l="l" t="t" r="r" b="b"/>
              <a:pathLst>
                <a:path w="8" h="3" extrusionOk="0">
                  <a:moveTo>
                    <a:pt x="8" y="1"/>
                  </a:moveTo>
                  <a:cubicBezTo>
                    <a:pt x="6" y="1"/>
                    <a:pt x="3" y="1"/>
                    <a:pt x="1" y="3"/>
                  </a:cubicBezTo>
                  <a:cubicBezTo>
                    <a:pt x="2" y="2"/>
                    <a:pt x="3" y="2"/>
                    <a:pt x="4" y="2"/>
                  </a:cubicBezTo>
                  <a:cubicBezTo>
                    <a:pt x="6" y="2"/>
                    <a:pt x="7" y="2"/>
                    <a:pt x="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8"/>
            <p:cNvSpPr/>
            <p:nvPr/>
          </p:nvSpPr>
          <p:spPr>
            <a:xfrm flipH="1">
              <a:off x="3650677" y="4358574"/>
              <a:ext cx="24521" cy="413206"/>
            </a:xfrm>
            <a:custGeom>
              <a:avLst/>
              <a:gdLst/>
              <a:ahLst/>
              <a:cxnLst/>
              <a:rect l="l" t="t" r="r" b="b"/>
              <a:pathLst>
                <a:path w="168" h="2831" extrusionOk="0">
                  <a:moveTo>
                    <a:pt x="0" y="0"/>
                  </a:moveTo>
                  <a:lnTo>
                    <a:pt x="0" y="2831"/>
                  </a:lnTo>
                  <a:cubicBezTo>
                    <a:pt x="93" y="2831"/>
                    <a:pt x="168" y="2736"/>
                    <a:pt x="168" y="2620"/>
                  </a:cubicBezTo>
                  <a:lnTo>
                    <a:pt x="168" y="2508"/>
                  </a:lnTo>
                  <a:lnTo>
                    <a:pt x="168" y="323"/>
                  </a:lnTo>
                  <a:lnTo>
                    <a:pt x="168" y="211"/>
                  </a:lnTo>
                  <a:cubicBezTo>
                    <a:pt x="168" y="95"/>
                    <a:pt x="93"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8"/>
            <p:cNvSpPr/>
            <p:nvPr/>
          </p:nvSpPr>
          <p:spPr>
            <a:xfrm flipH="1">
              <a:off x="3692274" y="4749742"/>
              <a:ext cx="6130" cy="13136"/>
            </a:xfrm>
            <a:custGeom>
              <a:avLst/>
              <a:gdLst/>
              <a:ahLst/>
              <a:cxnLst/>
              <a:rect l="l" t="t" r="r" b="b"/>
              <a:pathLst>
                <a:path w="42" h="90" extrusionOk="0">
                  <a:moveTo>
                    <a:pt x="0" y="0"/>
                  </a:moveTo>
                  <a:cubicBezTo>
                    <a:pt x="6" y="34"/>
                    <a:pt x="21" y="64"/>
                    <a:pt x="41" y="90"/>
                  </a:cubicBezTo>
                  <a:cubicBezTo>
                    <a:pt x="22" y="64"/>
                    <a:pt x="7" y="34"/>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8"/>
            <p:cNvSpPr/>
            <p:nvPr/>
          </p:nvSpPr>
          <p:spPr>
            <a:xfrm flipH="1">
              <a:off x="3568794" y="4386744"/>
              <a:ext cx="24521" cy="357158"/>
            </a:xfrm>
            <a:custGeom>
              <a:avLst/>
              <a:gdLst/>
              <a:ahLst/>
              <a:cxnLst/>
              <a:rect l="l" t="t" r="r" b="b"/>
              <a:pathLst>
                <a:path w="168" h="2447" extrusionOk="0">
                  <a:moveTo>
                    <a:pt x="0" y="0"/>
                  </a:moveTo>
                  <a:lnTo>
                    <a:pt x="0" y="2447"/>
                  </a:lnTo>
                  <a:cubicBezTo>
                    <a:pt x="93" y="2447"/>
                    <a:pt x="168" y="2352"/>
                    <a:pt x="168" y="2236"/>
                  </a:cubicBezTo>
                  <a:lnTo>
                    <a:pt x="168" y="2127"/>
                  </a:lnTo>
                  <a:lnTo>
                    <a:pt x="168" y="320"/>
                  </a:lnTo>
                  <a:lnTo>
                    <a:pt x="168" y="211"/>
                  </a:lnTo>
                  <a:cubicBezTo>
                    <a:pt x="168" y="95"/>
                    <a:pt x="93"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8"/>
            <p:cNvSpPr/>
            <p:nvPr/>
          </p:nvSpPr>
          <p:spPr>
            <a:xfrm flipH="1">
              <a:off x="3920844" y="4318582"/>
              <a:ext cx="24667" cy="493482"/>
            </a:xfrm>
            <a:custGeom>
              <a:avLst/>
              <a:gdLst/>
              <a:ahLst/>
              <a:cxnLst/>
              <a:rect l="l" t="t" r="r" b="b"/>
              <a:pathLst>
                <a:path w="169" h="3381" extrusionOk="0">
                  <a:moveTo>
                    <a:pt x="168" y="0"/>
                  </a:moveTo>
                  <a:cubicBezTo>
                    <a:pt x="75" y="1"/>
                    <a:pt x="0" y="95"/>
                    <a:pt x="0" y="211"/>
                  </a:cubicBezTo>
                  <a:lnTo>
                    <a:pt x="0" y="220"/>
                  </a:lnTo>
                  <a:lnTo>
                    <a:pt x="0" y="3160"/>
                  </a:lnTo>
                  <a:lnTo>
                    <a:pt x="0" y="3169"/>
                  </a:lnTo>
                  <a:cubicBezTo>
                    <a:pt x="0" y="3285"/>
                    <a:pt x="75" y="3380"/>
                    <a:pt x="168" y="3380"/>
                  </a:cubicBezTo>
                  <a:lnTo>
                    <a:pt x="16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8"/>
            <p:cNvSpPr/>
            <p:nvPr/>
          </p:nvSpPr>
          <p:spPr>
            <a:xfrm flipH="1">
              <a:off x="4003164" y="4308948"/>
              <a:ext cx="24375" cy="512749"/>
            </a:xfrm>
            <a:custGeom>
              <a:avLst/>
              <a:gdLst/>
              <a:ahLst/>
              <a:cxnLst/>
              <a:rect l="l" t="t" r="r" b="b"/>
              <a:pathLst>
                <a:path w="167" h="3513" extrusionOk="0">
                  <a:moveTo>
                    <a:pt x="167" y="1"/>
                  </a:moveTo>
                  <a:cubicBezTo>
                    <a:pt x="74" y="1"/>
                    <a:pt x="0" y="96"/>
                    <a:pt x="0" y="212"/>
                  </a:cubicBezTo>
                  <a:lnTo>
                    <a:pt x="0" y="275"/>
                  </a:lnTo>
                  <a:lnTo>
                    <a:pt x="0" y="3238"/>
                  </a:lnTo>
                  <a:lnTo>
                    <a:pt x="0" y="3302"/>
                  </a:lnTo>
                  <a:cubicBezTo>
                    <a:pt x="0" y="3418"/>
                    <a:pt x="76" y="3512"/>
                    <a:pt x="167" y="3512"/>
                  </a:cubicBezTo>
                  <a:lnTo>
                    <a:pt x="167"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8"/>
            <p:cNvSpPr/>
            <p:nvPr/>
          </p:nvSpPr>
          <p:spPr>
            <a:xfrm flipH="1">
              <a:off x="3838962" y="4323544"/>
              <a:ext cx="24667" cy="483411"/>
            </a:xfrm>
            <a:custGeom>
              <a:avLst/>
              <a:gdLst/>
              <a:ahLst/>
              <a:cxnLst/>
              <a:rect l="l" t="t" r="r" b="b"/>
              <a:pathLst>
                <a:path w="169" h="3312" extrusionOk="0">
                  <a:moveTo>
                    <a:pt x="167" y="1"/>
                  </a:moveTo>
                  <a:lnTo>
                    <a:pt x="167" y="1"/>
                  </a:lnTo>
                  <a:lnTo>
                    <a:pt x="167" y="1"/>
                  </a:lnTo>
                  <a:cubicBezTo>
                    <a:pt x="167" y="1"/>
                    <a:pt x="168" y="1"/>
                    <a:pt x="168" y="1"/>
                  </a:cubicBezTo>
                  <a:close/>
                  <a:moveTo>
                    <a:pt x="167" y="1"/>
                  </a:moveTo>
                  <a:cubicBezTo>
                    <a:pt x="75" y="2"/>
                    <a:pt x="0" y="96"/>
                    <a:pt x="0" y="212"/>
                  </a:cubicBezTo>
                  <a:lnTo>
                    <a:pt x="0" y="258"/>
                  </a:lnTo>
                  <a:lnTo>
                    <a:pt x="0" y="3054"/>
                  </a:lnTo>
                  <a:lnTo>
                    <a:pt x="0" y="3100"/>
                  </a:lnTo>
                  <a:cubicBezTo>
                    <a:pt x="0" y="3216"/>
                    <a:pt x="75" y="3311"/>
                    <a:pt x="167" y="3311"/>
                  </a:cubicBezTo>
                  <a:lnTo>
                    <a:pt x="167"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8"/>
            <p:cNvSpPr/>
            <p:nvPr/>
          </p:nvSpPr>
          <p:spPr>
            <a:xfrm flipH="1">
              <a:off x="3756788" y="4340183"/>
              <a:ext cx="24667" cy="449987"/>
            </a:xfrm>
            <a:custGeom>
              <a:avLst/>
              <a:gdLst/>
              <a:ahLst/>
              <a:cxnLst/>
              <a:rect l="l" t="t" r="r" b="b"/>
              <a:pathLst>
                <a:path w="169" h="3083" extrusionOk="0">
                  <a:moveTo>
                    <a:pt x="168" y="1"/>
                  </a:moveTo>
                  <a:cubicBezTo>
                    <a:pt x="75" y="2"/>
                    <a:pt x="1" y="96"/>
                    <a:pt x="1" y="212"/>
                  </a:cubicBezTo>
                  <a:lnTo>
                    <a:pt x="1" y="238"/>
                  </a:lnTo>
                  <a:lnTo>
                    <a:pt x="1" y="2845"/>
                  </a:lnTo>
                  <a:lnTo>
                    <a:pt x="1" y="2871"/>
                  </a:lnTo>
                  <a:cubicBezTo>
                    <a:pt x="1" y="2987"/>
                    <a:pt x="75" y="3082"/>
                    <a:pt x="168" y="3082"/>
                  </a:cubicBezTo>
                  <a:lnTo>
                    <a:pt x="16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8"/>
            <p:cNvSpPr/>
            <p:nvPr/>
          </p:nvSpPr>
          <p:spPr>
            <a:xfrm flipH="1">
              <a:off x="3675052" y="4358574"/>
              <a:ext cx="24667" cy="413498"/>
            </a:xfrm>
            <a:custGeom>
              <a:avLst/>
              <a:gdLst/>
              <a:ahLst/>
              <a:cxnLst/>
              <a:rect l="l" t="t" r="r" b="b"/>
              <a:pathLst>
                <a:path w="169" h="2833" extrusionOk="0">
                  <a:moveTo>
                    <a:pt x="167" y="0"/>
                  </a:moveTo>
                  <a:lnTo>
                    <a:pt x="167" y="0"/>
                  </a:lnTo>
                  <a:lnTo>
                    <a:pt x="167" y="0"/>
                  </a:lnTo>
                  <a:cubicBezTo>
                    <a:pt x="168" y="0"/>
                    <a:pt x="168" y="0"/>
                    <a:pt x="168" y="0"/>
                  </a:cubicBezTo>
                  <a:close/>
                  <a:moveTo>
                    <a:pt x="167" y="0"/>
                  </a:moveTo>
                  <a:cubicBezTo>
                    <a:pt x="158" y="0"/>
                    <a:pt x="151" y="1"/>
                    <a:pt x="143" y="4"/>
                  </a:cubicBezTo>
                  <a:cubicBezTo>
                    <a:pt x="141" y="4"/>
                    <a:pt x="138" y="4"/>
                    <a:pt x="136" y="6"/>
                  </a:cubicBezTo>
                  <a:cubicBezTo>
                    <a:pt x="127" y="8"/>
                    <a:pt x="120" y="10"/>
                    <a:pt x="111" y="14"/>
                  </a:cubicBezTo>
                  <a:cubicBezTo>
                    <a:pt x="109" y="16"/>
                    <a:pt x="106" y="16"/>
                    <a:pt x="104" y="17"/>
                  </a:cubicBezTo>
                  <a:cubicBezTo>
                    <a:pt x="99" y="19"/>
                    <a:pt x="93" y="24"/>
                    <a:pt x="88" y="28"/>
                  </a:cubicBezTo>
                  <a:cubicBezTo>
                    <a:pt x="84" y="30"/>
                    <a:pt x="79" y="33"/>
                    <a:pt x="74" y="37"/>
                  </a:cubicBezTo>
                  <a:lnTo>
                    <a:pt x="71" y="40"/>
                  </a:lnTo>
                  <a:cubicBezTo>
                    <a:pt x="63" y="48"/>
                    <a:pt x="56" y="54"/>
                    <a:pt x="50" y="64"/>
                  </a:cubicBezTo>
                  <a:lnTo>
                    <a:pt x="48" y="65"/>
                  </a:lnTo>
                  <a:cubicBezTo>
                    <a:pt x="35" y="82"/>
                    <a:pt x="24" y="103"/>
                    <a:pt x="15" y="125"/>
                  </a:cubicBezTo>
                  <a:cubicBezTo>
                    <a:pt x="15" y="127"/>
                    <a:pt x="14" y="129"/>
                    <a:pt x="14" y="130"/>
                  </a:cubicBezTo>
                  <a:cubicBezTo>
                    <a:pt x="11" y="140"/>
                    <a:pt x="9" y="150"/>
                    <a:pt x="6" y="161"/>
                  </a:cubicBezTo>
                  <a:cubicBezTo>
                    <a:pt x="5" y="165"/>
                    <a:pt x="5" y="169"/>
                    <a:pt x="4" y="174"/>
                  </a:cubicBezTo>
                  <a:cubicBezTo>
                    <a:pt x="2" y="186"/>
                    <a:pt x="1" y="199"/>
                    <a:pt x="1" y="212"/>
                  </a:cubicBezTo>
                  <a:lnTo>
                    <a:pt x="1" y="236"/>
                  </a:lnTo>
                  <a:lnTo>
                    <a:pt x="1" y="2599"/>
                  </a:lnTo>
                  <a:lnTo>
                    <a:pt x="1" y="2623"/>
                  </a:lnTo>
                  <a:cubicBezTo>
                    <a:pt x="1" y="2638"/>
                    <a:pt x="2" y="2652"/>
                    <a:pt x="5" y="2665"/>
                  </a:cubicBezTo>
                  <a:cubicBezTo>
                    <a:pt x="6" y="2671"/>
                    <a:pt x="6" y="2676"/>
                    <a:pt x="7" y="2680"/>
                  </a:cubicBezTo>
                  <a:cubicBezTo>
                    <a:pt x="15" y="2714"/>
                    <a:pt x="30" y="2744"/>
                    <a:pt x="48" y="2770"/>
                  </a:cubicBezTo>
                  <a:lnTo>
                    <a:pt x="49" y="2771"/>
                  </a:lnTo>
                  <a:cubicBezTo>
                    <a:pt x="52" y="2775"/>
                    <a:pt x="56" y="2777"/>
                    <a:pt x="59" y="2781"/>
                  </a:cubicBezTo>
                  <a:lnTo>
                    <a:pt x="60" y="2782"/>
                  </a:lnTo>
                  <a:cubicBezTo>
                    <a:pt x="69" y="2792"/>
                    <a:pt x="80" y="2801"/>
                    <a:pt x="90" y="2808"/>
                  </a:cubicBezTo>
                  <a:cubicBezTo>
                    <a:pt x="94" y="2810"/>
                    <a:pt x="99" y="2814"/>
                    <a:pt x="104" y="2817"/>
                  </a:cubicBezTo>
                  <a:cubicBezTo>
                    <a:pt x="106" y="2818"/>
                    <a:pt x="110" y="2819"/>
                    <a:pt x="112" y="2820"/>
                  </a:cubicBezTo>
                  <a:cubicBezTo>
                    <a:pt x="120" y="2823"/>
                    <a:pt x="127" y="2828"/>
                    <a:pt x="135" y="2829"/>
                  </a:cubicBezTo>
                  <a:cubicBezTo>
                    <a:pt x="138" y="2830"/>
                    <a:pt x="142" y="2830"/>
                    <a:pt x="146" y="2830"/>
                  </a:cubicBezTo>
                  <a:cubicBezTo>
                    <a:pt x="152" y="2831"/>
                    <a:pt x="161" y="2833"/>
                    <a:pt x="167" y="2833"/>
                  </a:cubicBezTo>
                  <a:lnTo>
                    <a:pt x="16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8"/>
            <p:cNvSpPr/>
            <p:nvPr/>
          </p:nvSpPr>
          <p:spPr>
            <a:xfrm flipH="1">
              <a:off x="3592877" y="4386744"/>
              <a:ext cx="24667" cy="357158"/>
            </a:xfrm>
            <a:custGeom>
              <a:avLst/>
              <a:gdLst/>
              <a:ahLst/>
              <a:cxnLst/>
              <a:rect l="l" t="t" r="r" b="b"/>
              <a:pathLst>
                <a:path w="169" h="2447" extrusionOk="0">
                  <a:moveTo>
                    <a:pt x="168" y="0"/>
                  </a:moveTo>
                  <a:cubicBezTo>
                    <a:pt x="79" y="0"/>
                    <a:pt x="6" y="90"/>
                    <a:pt x="2" y="201"/>
                  </a:cubicBezTo>
                  <a:cubicBezTo>
                    <a:pt x="2" y="205"/>
                    <a:pt x="1" y="208"/>
                    <a:pt x="1" y="211"/>
                  </a:cubicBezTo>
                  <a:lnTo>
                    <a:pt x="1" y="2236"/>
                  </a:lnTo>
                  <a:cubicBezTo>
                    <a:pt x="1" y="2240"/>
                    <a:pt x="2" y="2243"/>
                    <a:pt x="2" y="2247"/>
                  </a:cubicBezTo>
                  <a:cubicBezTo>
                    <a:pt x="6" y="2357"/>
                    <a:pt x="79" y="2447"/>
                    <a:pt x="168" y="2447"/>
                  </a:cubicBezTo>
                  <a:lnTo>
                    <a:pt x="16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8"/>
            <p:cNvSpPr/>
            <p:nvPr/>
          </p:nvSpPr>
          <p:spPr>
            <a:xfrm flipH="1">
              <a:off x="1100508" y="4499716"/>
              <a:ext cx="153693" cy="110782"/>
            </a:xfrm>
            <a:custGeom>
              <a:avLst/>
              <a:gdLst/>
              <a:ahLst/>
              <a:cxnLst/>
              <a:rect l="l" t="t" r="r" b="b"/>
              <a:pathLst>
                <a:path w="1053" h="759" extrusionOk="0">
                  <a:moveTo>
                    <a:pt x="1" y="0"/>
                  </a:moveTo>
                  <a:lnTo>
                    <a:pt x="1" y="759"/>
                  </a:lnTo>
                  <a:lnTo>
                    <a:pt x="1052" y="759"/>
                  </a:lnTo>
                  <a:lnTo>
                    <a:pt x="10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8"/>
            <p:cNvSpPr/>
            <p:nvPr/>
          </p:nvSpPr>
          <p:spPr>
            <a:xfrm flipH="1">
              <a:off x="1314044" y="4478260"/>
              <a:ext cx="178506" cy="153839"/>
            </a:xfrm>
            <a:custGeom>
              <a:avLst/>
              <a:gdLst/>
              <a:ahLst/>
              <a:cxnLst/>
              <a:rect l="l" t="t" r="r" b="b"/>
              <a:pathLst>
                <a:path w="1223" h="1054" extrusionOk="0">
                  <a:moveTo>
                    <a:pt x="4" y="1"/>
                  </a:moveTo>
                  <a:lnTo>
                    <a:pt x="4" y="989"/>
                  </a:lnTo>
                  <a:cubicBezTo>
                    <a:pt x="4" y="1009"/>
                    <a:pt x="3" y="1032"/>
                    <a:pt x="0" y="1053"/>
                  </a:cubicBezTo>
                  <a:lnTo>
                    <a:pt x="1222" y="1053"/>
                  </a:lnTo>
                  <a:lnTo>
                    <a:pt x="12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8"/>
            <p:cNvSpPr/>
            <p:nvPr/>
          </p:nvSpPr>
          <p:spPr>
            <a:xfrm flipH="1">
              <a:off x="1254055" y="4386598"/>
              <a:ext cx="60134" cy="337162"/>
            </a:xfrm>
            <a:custGeom>
              <a:avLst/>
              <a:gdLst/>
              <a:ahLst/>
              <a:cxnLst/>
              <a:rect l="l" t="t" r="r" b="b"/>
              <a:pathLst>
                <a:path w="412" h="2310" extrusionOk="0">
                  <a:moveTo>
                    <a:pt x="190" y="0"/>
                  </a:moveTo>
                  <a:cubicBezTo>
                    <a:pt x="86" y="0"/>
                    <a:pt x="0" y="86"/>
                    <a:pt x="0" y="190"/>
                  </a:cubicBezTo>
                  <a:lnTo>
                    <a:pt x="0" y="629"/>
                  </a:lnTo>
                  <a:lnTo>
                    <a:pt x="0" y="1681"/>
                  </a:lnTo>
                  <a:lnTo>
                    <a:pt x="0" y="2120"/>
                  </a:lnTo>
                  <a:cubicBezTo>
                    <a:pt x="0" y="2224"/>
                    <a:pt x="86" y="2310"/>
                    <a:pt x="190" y="2310"/>
                  </a:cubicBezTo>
                  <a:lnTo>
                    <a:pt x="222" y="2310"/>
                  </a:lnTo>
                  <a:cubicBezTo>
                    <a:pt x="325" y="2310"/>
                    <a:pt x="412" y="2224"/>
                    <a:pt x="412" y="2120"/>
                  </a:cubicBezTo>
                  <a:lnTo>
                    <a:pt x="412" y="1535"/>
                  </a:lnTo>
                  <a:lnTo>
                    <a:pt x="412" y="776"/>
                  </a:lnTo>
                  <a:lnTo>
                    <a:pt x="412" y="190"/>
                  </a:lnTo>
                  <a:cubicBezTo>
                    <a:pt x="412" y="86"/>
                    <a:pt x="325" y="0"/>
                    <a:pt x="2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8"/>
            <p:cNvSpPr/>
            <p:nvPr/>
          </p:nvSpPr>
          <p:spPr>
            <a:xfrm flipH="1">
              <a:off x="1637048" y="4733394"/>
              <a:ext cx="135157" cy="83196"/>
            </a:xfrm>
            <a:custGeom>
              <a:avLst/>
              <a:gdLst/>
              <a:ahLst/>
              <a:cxnLst/>
              <a:rect l="l" t="t" r="r" b="b"/>
              <a:pathLst>
                <a:path w="926" h="570" extrusionOk="0">
                  <a:moveTo>
                    <a:pt x="1" y="0"/>
                  </a:moveTo>
                  <a:lnTo>
                    <a:pt x="1" y="190"/>
                  </a:lnTo>
                  <a:cubicBezTo>
                    <a:pt x="1" y="398"/>
                    <a:pt x="172" y="570"/>
                    <a:pt x="381" y="570"/>
                  </a:cubicBezTo>
                  <a:lnTo>
                    <a:pt x="546" y="570"/>
                  </a:lnTo>
                  <a:cubicBezTo>
                    <a:pt x="755" y="570"/>
                    <a:pt x="926" y="398"/>
                    <a:pt x="926" y="190"/>
                  </a:cubicBezTo>
                  <a:lnTo>
                    <a:pt x="92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8"/>
            <p:cNvSpPr/>
            <p:nvPr/>
          </p:nvSpPr>
          <p:spPr>
            <a:xfrm flipH="1">
              <a:off x="1569323" y="4140951"/>
              <a:ext cx="270167" cy="266956"/>
            </a:xfrm>
            <a:custGeom>
              <a:avLst/>
              <a:gdLst/>
              <a:ahLst/>
              <a:cxnLst/>
              <a:rect l="l" t="t" r="r" b="b"/>
              <a:pathLst>
                <a:path w="1851" h="1829" extrusionOk="0">
                  <a:moveTo>
                    <a:pt x="0" y="0"/>
                  </a:moveTo>
                  <a:lnTo>
                    <a:pt x="0" y="1829"/>
                  </a:lnTo>
                  <a:lnTo>
                    <a:pt x="1851" y="1829"/>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8"/>
            <p:cNvSpPr/>
            <p:nvPr/>
          </p:nvSpPr>
          <p:spPr>
            <a:xfrm flipH="1">
              <a:off x="1569323" y="3276441"/>
              <a:ext cx="270167" cy="89472"/>
            </a:xfrm>
            <a:custGeom>
              <a:avLst/>
              <a:gdLst/>
              <a:ahLst/>
              <a:cxnLst/>
              <a:rect l="l" t="t" r="r" b="b"/>
              <a:pathLst>
                <a:path w="1851" h="613" extrusionOk="0">
                  <a:moveTo>
                    <a:pt x="0" y="1"/>
                  </a:moveTo>
                  <a:lnTo>
                    <a:pt x="0" y="275"/>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8"/>
            <p:cNvSpPr/>
            <p:nvPr/>
          </p:nvSpPr>
          <p:spPr>
            <a:xfrm flipH="1">
              <a:off x="1569323" y="4032650"/>
              <a:ext cx="270167" cy="89764"/>
            </a:xfrm>
            <a:custGeom>
              <a:avLst/>
              <a:gdLst/>
              <a:ahLst/>
              <a:cxnLst/>
              <a:rect l="l" t="t" r="r" b="b"/>
              <a:pathLst>
                <a:path w="1851" h="615" extrusionOk="0">
                  <a:moveTo>
                    <a:pt x="0" y="1"/>
                  </a:moveTo>
                  <a:lnTo>
                    <a:pt x="0" y="275"/>
                  </a:lnTo>
                  <a:lnTo>
                    <a:pt x="1851" y="615"/>
                  </a:lnTo>
                  <a:lnTo>
                    <a:pt x="1851" y="340"/>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8"/>
            <p:cNvSpPr/>
            <p:nvPr/>
          </p:nvSpPr>
          <p:spPr>
            <a:xfrm flipH="1">
              <a:off x="1569323" y="3708623"/>
              <a:ext cx="270167" cy="89326"/>
            </a:xfrm>
            <a:custGeom>
              <a:avLst/>
              <a:gdLst/>
              <a:ahLst/>
              <a:cxnLst/>
              <a:rect l="l" t="t" r="r" b="b"/>
              <a:pathLst>
                <a:path w="1851" h="612" extrusionOk="0">
                  <a:moveTo>
                    <a:pt x="0" y="1"/>
                  </a:moveTo>
                  <a:lnTo>
                    <a:pt x="0" y="274"/>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8"/>
            <p:cNvSpPr/>
            <p:nvPr/>
          </p:nvSpPr>
          <p:spPr>
            <a:xfrm flipH="1">
              <a:off x="1569323" y="3600614"/>
              <a:ext cx="270167" cy="89472"/>
            </a:xfrm>
            <a:custGeom>
              <a:avLst/>
              <a:gdLst/>
              <a:ahLst/>
              <a:cxnLst/>
              <a:rect l="l" t="t" r="r" b="b"/>
              <a:pathLst>
                <a:path w="1851" h="613" extrusionOk="0">
                  <a:moveTo>
                    <a:pt x="0" y="1"/>
                  </a:moveTo>
                  <a:lnTo>
                    <a:pt x="0" y="275"/>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8"/>
            <p:cNvSpPr/>
            <p:nvPr/>
          </p:nvSpPr>
          <p:spPr>
            <a:xfrm flipH="1">
              <a:off x="1569323" y="3492459"/>
              <a:ext cx="270167" cy="89326"/>
            </a:xfrm>
            <a:custGeom>
              <a:avLst/>
              <a:gdLst/>
              <a:ahLst/>
              <a:cxnLst/>
              <a:rect l="l" t="t" r="r" b="b"/>
              <a:pathLst>
                <a:path w="1851" h="612" extrusionOk="0">
                  <a:moveTo>
                    <a:pt x="0" y="0"/>
                  </a:moveTo>
                  <a:lnTo>
                    <a:pt x="0" y="274"/>
                  </a:lnTo>
                  <a:lnTo>
                    <a:pt x="1851" y="612"/>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8"/>
            <p:cNvSpPr/>
            <p:nvPr/>
          </p:nvSpPr>
          <p:spPr>
            <a:xfrm flipH="1">
              <a:off x="1569323" y="3816778"/>
              <a:ext cx="270167" cy="89180"/>
            </a:xfrm>
            <a:custGeom>
              <a:avLst/>
              <a:gdLst/>
              <a:ahLst/>
              <a:cxnLst/>
              <a:rect l="l" t="t" r="r" b="b"/>
              <a:pathLst>
                <a:path w="1851" h="611" extrusionOk="0">
                  <a:moveTo>
                    <a:pt x="0" y="0"/>
                  </a:moveTo>
                  <a:lnTo>
                    <a:pt x="0" y="274"/>
                  </a:lnTo>
                  <a:lnTo>
                    <a:pt x="1851" y="611"/>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8"/>
            <p:cNvSpPr/>
            <p:nvPr/>
          </p:nvSpPr>
          <p:spPr>
            <a:xfrm flipH="1">
              <a:off x="1569323" y="3384596"/>
              <a:ext cx="270167" cy="89326"/>
            </a:xfrm>
            <a:custGeom>
              <a:avLst/>
              <a:gdLst/>
              <a:ahLst/>
              <a:cxnLst/>
              <a:rect l="l" t="t" r="r" b="b"/>
              <a:pathLst>
                <a:path w="1851" h="612" extrusionOk="0">
                  <a:moveTo>
                    <a:pt x="0" y="0"/>
                  </a:moveTo>
                  <a:lnTo>
                    <a:pt x="0" y="273"/>
                  </a:lnTo>
                  <a:lnTo>
                    <a:pt x="1851" y="612"/>
                  </a:lnTo>
                  <a:lnTo>
                    <a:pt x="1851" y="337"/>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8"/>
            <p:cNvSpPr/>
            <p:nvPr/>
          </p:nvSpPr>
          <p:spPr>
            <a:xfrm flipH="1">
              <a:off x="1569323" y="3924787"/>
              <a:ext cx="270167" cy="89472"/>
            </a:xfrm>
            <a:custGeom>
              <a:avLst/>
              <a:gdLst/>
              <a:ahLst/>
              <a:cxnLst/>
              <a:rect l="l" t="t" r="r" b="b"/>
              <a:pathLst>
                <a:path w="1851" h="613" extrusionOk="0">
                  <a:moveTo>
                    <a:pt x="0" y="1"/>
                  </a:moveTo>
                  <a:lnTo>
                    <a:pt x="0" y="275"/>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8"/>
            <p:cNvSpPr/>
            <p:nvPr/>
          </p:nvSpPr>
          <p:spPr>
            <a:xfrm flipH="1">
              <a:off x="1569323" y="3060423"/>
              <a:ext cx="270167" cy="89326"/>
            </a:xfrm>
            <a:custGeom>
              <a:avLst/>
              <a:gdLst/>
              <a:ahLst/>
              <a:cxnLst/>
              <a:rect l="l" t="t" r="r" b="b"/>
              <a:pathLst>
                <a:path w="1851" h="612" extrusionOk="0">
                  <a:moveTo>
                    <a:pt x="0" y="0"/>
                  </a:moveTo>
                  <a:lnTo>
                    <a:pt x="0" y="273"/>
                  </a:lnTo>
                  <a:lnTo>
                    <a:pt x="1851" y="612"/>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8"/>
            <p:cNvSpPr/>
            <p:nvPr/>
          </p:nvSpPr>
          <p:spPr>
            <a:xfrm flipH="1">
              <a:off x="1569323" y="3168286"/>
              <a:ext cx="270167" cy="89326"/>
            </a:xfrm>
            <a:custGeom>
              <a:avLst/>
              <a:gdLst/>
              <a:ahLst/>
              <a:cxnLst/>
              <a:rect l="l" t="t" r="r" b="b"/>
              <a:pathLst>
                <a:path w="1851" h="612" extrusionOk="0">
                  <a:moveTo>
                    <a:pt x="0" y="0"/>
                  </a:moveTo>
                  <a:lnTo>
                    <a:pt x="0" y="27"/>
                  </a:lnTo>
                  <a:lnTo>
                    <a:pt x="0" y="275"/>
                  </a:lnTo>
                  <a:lnTo>
                    <a:pt x="1851" y="612"/>
                  </a:lnTo>
                  <a:lnTo>
                    <a:pt x="1851" y="478"/>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8"/>
            <p:cNvSpPr/>
            <p:nvPr/>
          </p:nvSpPr>
          <p:spPr>
            <a:xfrm flipH="1">
              <a:off x="1491820" y="4407762"/>
              <a:ext cx="425028" cy="313517"/>
            </a:xfrm>
            <a:custGeom>
              <a:avLst/>
              <a:gdLst/>
              <a:ahLst/>
              <a:cxnLst/>
              <a:rect l="l" t="t" r="r" b="b"/>
              <a:pathLst>
                <a:path w="2912" h="2148" extrusionOk="0">
                  <a:moveTo>
                    <a:pt x="254" y="2035"/>
                  </a:moveTo>
                  <a:cubicBezTo>
                    <a:pt x="285" y="2063"/>
                    <a:pt x="319" y="2089"/>
                    <a:pt x="354" y="2112"/>
                  </a:cubicBezTo>
                  <a:cubicBezTo>
                    <a:pt x="319" y="2089"/>
                    <a:pt x="285" y="2063"/>
                    <a:pt x="254" y="2035"/>
                  </a:cubicBezTo>
                  <a:close/>
                  <a:moveTo>
                    <a:pt x="1" y="1"/>
                  </a:moveTo>
                  <a:lnTo>
                    <a:pt x="1" y="236"/>
                  </a:lnTo>
                  <a:lnTo>
                    <a:pt x="1" y="1472"/>
                  </a:lnTo>
                  <a:cubicBezTo>
                    <a:pt x="1" y="1641"/>
                    <a:pt x="57" y="1796"/>
                    <a:pt x="150" y="1922"/>
                  </a:cubicBezTo>
                  <a:cubicBezTo>
                    <a:pt x="181" y="1963"/>
                    <a:pt x="216" y="2001"/>
                    <a:pt x="254" y="2035"/>
                  </a:cubicBezTo>
                  <a:lnTo>
                    <a:pt x="254" y="2035"/>
                  </a:lnTo>
                  <a:cubicBezTo>
                    <a:pt x="117" y="1911"/>
                    <a:pt x="25" y="1737"/>
                    <a:pt x="7" y="1543"/>
                  </a:cubicBezTo>
                  <a:lnTo>
                    <a:pt x="2904" y="1543"/>
                  </a:lnTo>
                  <a:cubicBezTo>
                    <a:pt x="2880" y="1806"/>
                    <a:pt x="2719" y="2033"/>
                    <a:pt x="2495" y="2148"/>
                  </a:cubicBezTo>
                  <a:cubicBezTo>
                    <a:pt x="2724" y="2032"/>
                    <a:pt x="2886" y="1802"/>
                    <a:pt x="2908" y="1536"/>
                  </a:cubicBezTo>
                  <a:cubicBezTo>
                    <a:pt x="2909" y="1515"/>
                    <a:pt x="2911" y="1494"/>
                    <a:pt x="2911" y="1472"/>
                  </a:cubicBezTo>
                  <a:lnTo>
                    <a:pt x="2911" y="484"/>
                  </a:lnTo>
                  <a:lnTo>
                    <a:pt x="291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8"/>
            <p:cNvSpPr/>
            <p:nvPr/>
          </p:nvSpPr>
          <p:spPr>
            <a:xfrm flipH="1">
              <a:off x="1860508" y="4716025"/>
              <a:ext cx="4525" cy="2919"/>
            </a:xfrm>
            <a:custGeom>
              <a:avLst/>
              <a:gdLst/>
              <a:ahLst/>
              <a:cxnLst/>
              <a:rect l="l" t="t" r="r" b="b"/>
              <a:pathLst>
                <a:path w="31" h="20" extrusionOk="0">
                  <a:moveTo>
                    <a:pt x="0" y="0"/>
                  </a:moveTo>
                  <a:lnTo>
                    <a:pt x="0" y="0"/>
                  </a:lnTo>
                  <a:cubicBezTo>
                    <a:pt x="11" y="6"/>
                    <a:pt x="20" y="14"/>
                    <a:pt x="31" y="19"/>
                  </a:cubicBezTo>
                  <a:cubicBezTo>
                    <a:pt x="21" y="13"/>
                    <a:pt x="11" y="6"/>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8"/>
            <p:cNvSpPr/>
            <p:nvPr/>
          </p:nvSpPr>
          <p:spPr>
            <a:xfrm flipH="1">
              <a:off x="1587422" y="4732081"/>
              <a:ext cx="4671" cy="876"/>
            </a:xfrm>
            <a:custGeom>
              <a:avLst/>
              <a:gdLst/>
              <a:ahLst/>
              <a:cxnLst/>
              <a:rect l="l" t="t" r="r" b="b"/>
              <a:pathLst>
                <a:path w="32" h="6" extrusionOk="0">
                  <a:moveTo>
                    <a:pt x="31" y="1"/>
                  </a:moveTo>
                  <a:cubicBezTo>
                    <a:pt x="30" y="1"/>
                    <a:pt x="29" y="1"/>
                    <a:pt x="28" y="1"/>
                  </a:cubicBezTo>
                  <a:lnTo>
                    <a:pt x="28" y="1"/>
                  </a:lnTo>
                  <a:cubicBezTo>
                    <a:pt x="29" y="1"/>
                    <a:pt x="30" y="1"/>
                    <a:pt x="31" y="1"/>
                  </a:cubicBezTo>
                  <a:close/>
                  <a:moveTo>
                    <a:pt x="28" y="1"/>
                  </a:moveTo>
                  <a:cubicBezTo>
                    <a:pt x="19" y="2"/>
                    <a:pt x="10" y="4"/>
                    <a:pt x="1" y="5"/>
                  </a:cubicBezTo>
                  <a:cubicBezTo>
                    <a:pt x="10" y="5"/>
                    <a:pt x="19" y="3"/>
                    <a:pt x="2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8"/>
            <p:cNvSpPr/>
            <p:nvPr/>
          </p:nvSpPr>
          <p:spPr>
            <a:xfrm flipH="1">
              <a:off x="1492842" y="4632975"/>
              <a:ext cx="422985" cy="100711"/>
            </a:xfrm>
            <a:custGeom>
              <a:avLst/>
              <a:gdLst/>
              <a:ahLst/>
              <a:cxnLst/>
              <a:rect l="l" t="t" r="r" b="b"/>
              <a:pathLst>
                <a:path w="2898" h="690" extrusionOk="0">
                  <a:moveTo>
                    <a:pt x="0" y="1"/>
                  </a:moveTo>
                  <a:cubicBezTo>
                    <a:pt x="22" y="240"/>
                    <a:pt x="156" y="447"/>
                    <a:pt x="347" y="570"/>
                  </a:cubicBezTo>
                  <a:cubicBezTo>
                    <a:pt x="348" y="570"/>
                    <a:pt x="348" y="572"/>
                    <a:pt x="349" y="572"/>
                  </a:cubicBezTo>
                  <a:cubicBezTo>
                    <a:pt x="359" y="579"/>
                    <a:pt x="369" y="584"/>
                    <a:pt x="380" y="590"/>
                  </a:cubicBezTo>
                  <a:cubicBezTo>
                    <a:pt x="389" y="595"/>
                    <a:pt x="400" y="601"/>
                    <a:pt x="410" y="606"/>
                  </a:cubicBezTo>
                  <a:cubicBezTo>
                    <a:pt x="412" y="607"/>
                    <a:pt x="416" y="609"/>
                    <a:pt x="420" y="610"/>
                  </a:cubicBezTo>
                  <a:cubicBezTo>
                    <a:pt x="437" y="620"/>
                    <a:pt x="453" y="627"/>
                    <a:pt x="472" y="633"/>
                  </a:cubicBezTo>
                  <a:lnTo>
                    <a:pt x="491" y="642"/>
                  </a:lnTo>
                  <a:cubicBezTo>
                    <a:pt x="506" y="647"/>
                    <a:pt x="522" y="652"/>
                    <a:pt x="538" y="658"/>
                  </a:cubicBezTo>
                  <a:lnTo>
                    <a:pt x="569" y="665"/>
                  </a:lnTo>
                  <a:cubicBezTo>
                    <a:pt x="583" y="668"/>
                    <a:pt x="595" y="672"/>
                    <a:pt x="607" y="675"/>
                  </a:cubicBezTo>
                  <a:cubicBezTo>
                    <a:pt x="622" y="678"/>
                    <a:pt x="637" y="680"/>
                    <a:pt x="653" y="681"/>
                  </a:cubicBezTo>
                  <a:lnTo>
                    <a:pt x="680" y="685"/>
                  </a:lnTo>
                  <a:cubicBezTo>
                    <a:pt x="706" y="688"/>
                    <a:pt x="730" y="689"/>
                    <a:pt x="755" y="689"/>
                  </a:cubicBezTo>
                  <a:lnTo>
                    <a:pt x="2147" y="689"/>
                  </a:lnTo>
                  <a:cubicBezTo>
                    <a:pt x="2172" y="689"/>
                    <a:pt x="2198" y="688"/>
                    <a:pt x="2223" y="685"/>
                  </a:cubicBezTo>
                  <a:cubicBezTo>
                    <a:pt x="2234" y="684"/>
                    <a:pt x="2242" y="683"/>
                    <a:pt x="2253" y="681"/>
                  </a:cubicBezTo>
                  <a:cubicBezTo>
                    <a:pt x="2267" y="679"/>
                    <a:pt x="2282" y="678"/>
                    <a:pt x="2295" y="675"/>
                  </a:cubicBezTo>
                  <a:cubicBezTo>
                    <a:pt x="2310" y="672"/>
                    <a:pt x="2323" y="668"/>
                    <a:pt x="2336" y="664"/>
                  </a:cubicBezTo>
                  <a:cubicBezTo>
                    <a:pt x="2342" y="660"/>
                    <a:pt x="2352" y="659"/>
                    <a:pt x="2361" y="657"/>
                  </a:cubicBezTo>
                  <a:cubicBezTo>
                    <a:pt x="2378" y="651"/>
                    <a:pt x="2394" y="646"/>
                    <a:pt x="2411" y="639"/>
                  </a:cubicBezTo>
                  <a:cubicBezTo>
                    <a:pt x="2416" y="638"/>
                    <a:pt x="2421" y="635"/>
                    <a:pt x="2427" y="633"/>
                  </a:cubicBezTo>
                  <a:cubicBezTo>
                    <a:pt x="2447" y="626"/>
                    <a:pt x="2467" y="617"/>
                    <a:pt x="2485" y="607"/>
                  </a:cubicBezTo>
                  <a:cubicBezTo>
                    <a:pt x="2487" y="607"/>
                    <a:pt x="2488" y="606"/>
                    <a:pt x="2488" y="606"/>
                  </a:cubicBezTo>
                  <a:cubicBezTo>
                    <a:pt x="2713" y="490"/>
                    <a:pt x="2873" y="264"/>
                    <a:pt x="28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8"/>
            <p:cNvSpPr/>
            <p:nvPr/>
          </p:nvSpPr>
          <p:spPr>
            <a:xfrm flipH="1">
              <a:off x="1506124" y="3014884"/>
              <a:ext cx="398756" cy="96624"/>
            </a:xfrm>
            <a:custGeom>
              <a:avLst/>
              <a:gdLst/>
              <a:ahLst/>
              <a:cxnLst/>
              <a:rect l="l" t="t" r="r" b="b"/>
              <a:pathLst>
                <a:path w="2732" h="662" extrusionOk="0">
                  <a:moveTo>
                    <a:pt x="17" y="1"/>
                  </a:moveTo>
                  <a:cubicBezTo>
                    <a:pt x="1" y="86"/>
                    <a:pt x="68" y="175"/>
                    <a:pt x="179" y="234"/>
                  </a:cubicBezTo>
                  <a:cubicBezTo>
                    <a:pt x="230" y="260"/>
                    <a:pt x="286" y="283"/>
                    <a:pt x="349" y="293"/>
                  </a:cubicBezTo>
                  <a:lnTo>
                    <a:pt x="448" y="312"/>
                  </a:lnTo>
                  <a:lnTo>
                    <a:pt x="2299" y="650"/>
                  </a:lnTo>
                  <a:lnTo>
                    <a:pt x="2316" y="652"/>
                  </a:lnTo>
                  <a:cubicBezTo>
                    <a:pt x="2353" y="658"/>
                    <a:pt x="2390" y="662"/>
                    <a:pt x="2425" y="662"/>
                  </a:cubicBezTo>
                  <a:cubicBezTo>
                    <a:pt x="2584" y="662"/>
                    <a:pt x="2712" y="597"/>
                    <a:pt x="2731" y="496"/>
                  </a:cubicBezTo>
                  <a:lnTo>
                    <a:pt x="1298" y="234"/>
                  </a:lnTo>
                  <a:lnTo>
                    <a:pt x="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8"/>
            <p:cNvSpPr/>
            <p:nvPr/>
          </p:nvSpPr>
          <p:spPr>
            <a:xfrm flipH="1">
              <a:off x="1504810" y="3098372"/>
              <a:ext cx="397880" cy="96916"/>
            </a:xfrm>
            <a:custGeom>
              <a:avLst/>
              <a:gdLst/>
              <a:ahLst/>
              <a:cxnLst/>
              <a:rect l="l" t="t" r="r" b="b"/>
              <a:pathLst>
                <a:path w="2726" h="664" extrusionOk="0">
                  <a:moveTo>
                    <a:pt x="307" y="0"/>
                  </a:moveTo>
                  <a:cubicBezTo>
                    <a:pt x="149" y="0"/>
                    <a:pt x="21" y="65"/>
                    <a:pt x="1" y="168"/>
                  </a:cubicBezTo>
                  <a:lnTo>
                    <a:pt x="2715" y="664"/>
                  </a:lnTo>
                  <a:cubicBezTo>
                    <a:pt x="2726" y="609"/>
                    <a:pt x="2700" y="554"/>
                    <a:pt x="2656" y="506"/>
                  </a:cubicBezTo>
                  <a:cubicBezTo>
                    <a:pt x="2597" y="442"/>
                    <a:pt x="2499" y="391"/>
                    <a:pt x="2383" y="369"/>
                  </a:cubicBezTo>
                  <a:lnTo>
                    <a:pt x="2284" y="351"/>
                  </a:lnTo>
                  <a:lnTo>
                    <a:pt x="433" y="13"/>
                  </a:lnTo>
                  <a:lnTo>
                    <a:pt x="416" y="10"/>
                  </a:lnTo>
                  <a:cubicBezTo>
                    <a:pt x="379" y="3"/>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8"/>
            <p:cNvSpPr/>
            <p:nvPr/>
          </p:nvSpPr>
          <p:spPr>
            <a:xfrm flipH="1">
              <a:off x="1506124" y="3122747"/>
              <a:ext cx="399632" cy="96916"/>
            </a:xfrm>
            <a:custGeom>
              <a:avLst/>
              <a:gdLst/>
              <a:ahLst/>
              <a:cxnLst/>
              <a:rect l="l" t="t" r="r" b="b"/>
              <a:pathLst>
                <a:path w="2738" h="664" extrusionOk="0">
                  <a:moveTo>
                    <a:pt x="24" y="0"/>
                  </a:moveTo>
                  <a:lnTo>
                    <a:pt x="24" y="0"/>
                  </a:lnTo>
                  <a:cubicBezTo>
                    <a:pt x="1" y="124"/>
                    <a:pt x="150" y="255"/>
                    <a:pt x="356" y="293"/>
                  </a:cubicBezTo>
                  <a:lnTo>
                    <a:pt x="454" y="312"/>
                  </a:lnTo>
                  <a:lnTo>
                    <a:pt x="2305" y="650"/>
                  </a:lnTo>
                  <a:lnTo>
                    <a:pt x="2322" y="654"/>
                  </a:lnTo>
                  <a:cubicBezTo>
                    <a:pt x="2359" y="661"/>
                    <a:pt x="2395" y="664"/>
                    <a:pt x="2430" y="664"/>
                  </a:cubicBezTo>
                  <a:cubicBezTo>
                    <a:pt x="2590" y="664"/>
                    <a:pt x="2718" y="598"/>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8"/>
            <p:cNvSpPr/>
            <p:nvPr/>
          </p:nvSpPr>
          <p:spPr>
            <a:xfrm flipH="1">
              <a:off x="1503059" y="3206527"/>
              <a:ext cx="399632" cy="97062"/>
            </a:xfrm>
            <a:custGeom>
              <a:avLst/>
              <a:gdLst/>
              <a:ahLst/>
              <a:cxnLst/>
              <a:rect l="l" t="t" r="r" b="b"/>
              <a:pathLst>
                <a:path w="2738" h="665" extrusionOk="0">
                  <a:moveTo>
                    <a:pt x="307" y="1"/>
                  </a:moveTo>
                  <a:cubicBezTo>
                    <a:pt x="149" y="1"/>
                    <a:pt x="21" y="66"/>
                    <a:pt x="1" y="169"/>
                  </a:cubicBezTo>
                  <a:lnTo>
                    <a:pt x="2715" y="664"/>
                  </a:lnTo>
                  <a:cubicBezTo>
                    <a:pt x="2737" y="540"/>
                    <a:pt x="2589" y="408"/>
                    <a:pt x="2383" y="370"/>
                  </a:cubicBezTo>
                  <a:lnTo>
                    <a:pt x="2284" y="351"/>
                  </a:lnTo>
                  <a:lnTo>
                    <a:pt x="433" y="14"/>
                  </a:lnTo>
                  <a:lnTo>
                    <a:pt x="416" y="10"/>
                  </a:lnTo>
                  <a:cubicBezTo>
                    <a:pt x="379" y="4"/>
                    <a:pt x="342" y="1"/>
                    <a:pt x="30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8"/>
            <p:cNvSpPr/>
            <p:nvPr/>
          </p:nvSpPr>
          <p:spPr>
            <a:xfrm flipH="1">
              <a:off x="1506124" y="3230756"/>
              <a:ext cx="396712" cy="96916"/>
            </a:xfrm>
            <a:custGeom>
              <a:avLst/>
              <a:gdLst/>
              <a:ahLst/>
              <a:cxnLst/>
              <a:rect l="l" t="t" r="r" b="b"/>
              <a:pathLst>
                <a:path w="2718" h="664" extrusionOk="0">
                  <a:moveTo>
                    <a:pt x="4" y="0"/>
                  </a:moveTo>
                  <a:cubicBezTo>
                    <a:pt x="1" y="16"/>
                    <a:pt x="1" y="34"/>
                    <a:pt x="4" y="50"/>
                  </a:cubicBezTo>
                  <a:cubicBezTo>
                    <a:pt x="21" y="158"/>
                    <a:pt x="158" y="262"/>
                    <a:pt x="336" y="295"/>
                  </a:cubicBezTo>
                  <a:lnTo>
                    <a:pt x="434" y="314"/>
                  </a:lnTo>
                  <a:lnTo>
                    <a:pt x="2285" y="651"/>
                  </a:lnTo>
                  <a:lnTo>
                    <a:pt x="2302" y="653"/>
                  </a:lnTo>
                  <a:cubicBezTo>
                    <a:pt x="2339" y="660"/>
                    <a:pt x="2376" y="663"/>
                    <a:pt x="2411" y="663"/>
                  </a:cubicBezTo>
                  <a:cubicBezTo>
                    <a:pt x="2570" y="663"/>
                    <a:pt x="2698" y="598"/>
                    <a:pt x="2717" y="496"/>
                  </a:cubicBez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8"/>
            <p:cNvSpPr/>
            <p:nvPr/>
          </p:nvSpPr>
          <p:spPr>
            <a:xfrm flipH="1">
              <a:off x="1503059" y="3314536"/>
              <a:ext cx="399632" cy="97062"/>
            </a:xfrm>
            <a:custGeom>
              <a:avLst/>
              <a:gdLst/>
              <a:ahLst/>
              <a:cxnLst/>
              <a:rect l="l" t="t" r="r" b="b"/>
              <a:pathLst>
                <a:path w="2738" h="665" extrusionOk="0">
                  <a:moveTo>
                    <a:pt x="307" y="1"/>
                  </a:moveTo>
                  <a:cubicBezTo>
                    <a:pt x="149" y="1"/>
                    <a:pt x="21" y="66"/>
                    <a:pt x="1" y="169"/>
                  </a:cubicBezTo>
                  <a:lnTo>
                    <a:pt x="2715" y="665"/>
                  </a:lnTo>
                  <a:cubicBezTo>
                    <a:pt x="2737" y="539"/>
                    <a:pt x="2589" y="406"/>
                    <a:pt x="2383" y="369"/>
                  </a:cubicBezTo>
                  <a:lnTo>
                    <a:pt x="2284" y="351"/>
                  </a:lnTo>
                  <a:lnTo>
                    <a:pt x="433" y="14"/>
                  </a:lnTo>
                  <a:lnTo>
                    <a:pt x="416" y="11"/>
                  </a:lnTo>
                  <a:cubicBezTo>
                    <a:pt x="379" y="4"/>
                    <a:pt x="342" y="1"/>
                    <a:pt x="30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8"/>
            <p:cNvSpPr/>
            <p:nvPr/>
          </p:nvSpPr>
          <p:spPr>
            <a:xfrm flipH="1">
              <a:off x="1506124" y="3338911"/>
              <a:ext cx="399632" cy="96916"/>
            </a:xfrm>
            <a:custGeom>
              <a:avLst/>
              <a:gdLst/>
              <a:ahLst/>
              <a:cxnLst/>
              <a:rect l="l" t="t" r="r" b="b"/>
              <a:pathLst>
                <a:path w="2738" h="664" extrusionOk="0">
                  <a:moveTo>
                    <a:pt x="24" y="1"/>
                  </a:moveTo>
                  <a:lnTo>
                    <a:pt x="24" y="1"/>
                  </a:lnTo>
                  <a:cubicBezTo>
                    <a:pt x="1" y="124"/>
                    <a:pt x="150" y="256"/>
                    <a:pt x="356" y="295"/>
                  </a:cubicBezTo>
                  <a:lnTo>
                    <a:pt x="454" y="313"/>
                  </a:lnTo>
                  <a:lnTo>
                    <a:pt x="2305" y="650"/>
                  </a:lnTo>
                  <a:lnTo>
                    <a:pt x="2322" y="654"/>
                  </a:lnTo>
                  <a:cubicBezTo>
                    <a:pt x="2359" y="660"/>
                    <a:pt x="2395" y="663"/>
                    <a:pt x="2430" y="663"/>
                  </a:cubicBezTo>
                  <a:cubicBezTo>
                    <a:pt x="2590" y="663"/>
                    <a:pt x="2718" y="598"/>
                    <a:pt x="2737" y="496"/>
                  </a:cubicBezTo>
                  <a:lnTo>
                    <a:pt x="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8"/>
            <p:cNvSpPr/>
            <p:nvPr/>
          </p:nvSpPr>
          <p:spPr>
            <a:xfrm flipH="1">
              <a:off x="1503059" y="3422399"/>
              <a:ext cx="399632" cy="96916"/>
            </a:xfrm>
            <a:custGeom>
              <a:avLst/>
              <a:gdLst/>
              <a:ahLst/>
              <a:cxnLst/>
              <a:rect l="l" t="t" r="r" b="b"/>
              <a:pathLst>
                <a:path w="2738" h="664" extrusionOk="0">
                  <a:moveTo>
                    <a:pt x="306" y="1"/>
                  </a:moveTo>
                  <a:cubicBezTo>
                    <a:pt x="148" y="1"/>
                    <a:pt x="21" y="66"/>
                    <a:pt x="1" y="168"/>
                  </a:cubicBezTo>
                  <a:lnTo>
                    <a:pt x="2715" y="664"/>
                  </a:lnTo>
                  <a:cubicBezTo>
                    <a:pt x="2737" y="540"/>
                    <a:pt x="2589" y="409"/>
                    <a:pt x="2383" y="370"/>
                  </a:cubicBezTo>
                  <a:lnTo>
                    <a:pt x="2284" y="352"/>
                  </a:lnTo>
                  <a:lnTo>
                    <a:pt x="433" y="14"/>
                  </a:lnTo>
                  <a:lnTo>
                    <a:pt x="416" y="11"/>
                  </a:lnTo>
                  <a:cubicBezTo>
                    <a:pt x="379" y="4"/>
                    <a:pt x="342" y="1"/>
                    <a:pt x="30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8"/>
            <p:cNvSpPr/>
            <p:nvPr/>
          </p:nvSpPr>
          <p:spPr>
            <a:xfrm flipH="1">
              <a:off x="1506124" y="3447066"/>
              <a:ext cx="399632" cy="96770"/>
            </a:xfrm>
            <a:custGeom>
              <a:avLst/>
              <a:gdLst/>
              <a:ahLst/>
              <a:cxnLst/>
              <a:rect l="l" t="t" r="r" b="b"/>
              <a:pathLst>
                <a:path w="2738" h="663" extrusionOk="0">
                  <a:moveTo>
                    <a:pt x="24" y="0"/>
                  </a:moveTo>
                  <a:lnTo>
                    <a:pt x="24" y="0"/>
                  </a:lnTo>
                  <a:cubicBezTo>
                    <a:pt x="1" y="125"/>
                    <a:pt x="150" y="256"/>
                    <a:pt x="356" y="294"/>
                  </a:cubicBezTo>
                  <a:lnTo>
                    <a:pt x="454" y="312"/>
                  </a:lnTo>
                  <a:lnTo>
                    <a:pt x="2305" y="650"/>
                  </a:lnTo>
                  <a:lnTo>
                    <a:pt x="2322" y="653"/>
                  </a:lnTo>
                  <a:cubicBezTo>
                    <a:pt x="2359" y="660"/>
                    <a:pt x="2396" y="663"/>
                    <a:pt x="2431" y="663"/>
                  </a:cubicBezTo>
                  <a:cubicBezTo>
                    <a:pt x="2590" y="663"/>
                    <a:pt x="2718" y="598"/>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8"/>
            <p:cNvSpPr/>
            <p:nvPr/>
          </p:nvSpPr>
          <p:spPr>
            <a:xfrm flipH="1">
              <a:off x="1503059" y="3530700"/>
              <a:ext cx="399632" cy="97062"/>
            </a:xfrm>
            <a:custGeom>
              <a:avLst/>
              <a:gdLst/>
              <a:ahLst/>
              <a:cxnLst/>
              <a:rect l="l" t="t" r="r" b="b"/>
              <a:pathLst>
                <a:path w="2738" h="665" extrusionOk="0">
                  <a:moveTo>
                    <a:pt x="307" y="0"/>
                  </a:moveTo>
                  <a:cubicBezTo>
                    <a:pt x="149" y="0"/>
                    <a:pt x="21" y="66"/>
                    <a:pt x="1" y="169"/>
                  </a:cubicBezTo>
                  <a:lnTo>
                    <a:pt x="2715" y="664"/>
                  </a:lnTo>
                  <a:cubicBezTo>
                    <a:pt x="2737" y="539"/>
                    <a:pt x="2589" y="406"/>
                    <a:pt x="2383" y="369"/>
                  </a:cubicBezTo>
                  <a:lnTo>
                    <a:pt x="2284" y="350"/>
                  </a:lnTo>
                  <a:lnTo>
                    <a:pt x="433" y="12"/>
                  </a:lnTo>
                  <a:lnTo>
                    <a:pt x="416" y="10"/>
                  </a:lnTo>
                  <a:cubicBezTo>
                    <a:pt x="379" y="4"/>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8"/>
            <p:cNvSpPr/>
            <p:nvPr/>
          </p:nvSpPr>
          <p:spPr>
            <a:xfrm flipH="1">
              <a:off x="1506124" y="3555075"/>
              <a:ext cx="399632" cy="96770"/>
            </a:xfrm>
            <a:custGeom>
              <a:avLst/>
              <a:gdLst/>
              <a:ahLst/>
              <a:cxnLst/>
              <a:rect l="l" t="t" r="r" b="b"/>
              <a:pathLst>
                <a:path w="2738" h="663" extrusionOk="0">
                  <a:moveTo>
                    <a:pt x="24" y="0"/>
                  </a:moveTo>
                  <a:lnTo>
                    <a:pt x="24" y="0"/>
                  </a:lnTo>
                  <a:cubicBezTo>
                    <a:pt x="1" y="124"/>
                    <a:pt x="150" y="256"/>
                    <a:pt x="356" y="294"/>
                  </a:cubicBezTo>
                  <a:lnTo>
                    <a:pt x="454" y="313"/>
                  </a:lnTo>
                  <a:lnTo>
                    <a:pt x="2305" y="650"/>
                  </a:lnTo>
                  <a:lnTo>
                    <a:pt x="2322" y="652"/>
                  </a:lnTo>
                  <a:cubicBezTo>
                    <a:pt x="2359" y="659"/>
                    <a:pt x="2396" y="662"/>
                    <a:pt x="2431" y="662"/>
                  </a:cubicBezTo>
                  <a:cubicBezTo>
                    <a:pt x="2590" y="662"/>
                    <a:pt x="2718" y="597"/>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8"/>
            <p:cNvSpPr/>
            <p:nvPr/>
          </p:nvSpPr>
          <p:spPr>
            <a:xfrm flipH="1">
              <a:off x="1503059" y="3638709"/>
              <a:ext cx="399632" cy="97062"/>
            </a:xfrm>
            <a:custGeom>
              <a:avLst/>
              <a:gdLst/>
              <a:ahLst/>
              <a:cxnLst/>
              <a:rect l="l" t="t" r="r" b="b"/>
              <a:pathLst>
                <a:path w="2738" h="665" extrusionOk="0">
                  <a:moveTo>
                    <a:pt x="307" y="1"/>
                  </a:moveTo>
                  <a:cubicBezTo>
                    <a:pt x="149" y="1"/>
                    <a:pt x="21" y="66"/>
                    <a:pt x="1" y="169"/>
                  </a:cubicBezTo>
                  <a:lnTo>
                    <a:pt x="2715" y="664"/>
                  </a:lnTo>
                  <a:cubicBezTo>
                    <a:pt x="2737" y="539"/>
                    <a:pt x="2589" y="406"/>
                    <a:pt x="2383" y="369"/>
                  </a:cubicBezTo>
                  <a:lnTo>
                    <a:pt x="2284" y="351"/>
                  </a:lnTo>
                  <a:lnTo>
                    <a:pt x="433" y="14"/>
                  </a:lnTo>
                  <a:lnTo>
                    <a:pt x="416" y="11"/>
                  </a:lnTo>
                  <a:cubicBezTo>
                    <a:pt x="379" y="4"/>
                    <a:pt x="342" y="1"/>
                    <a:pt x="30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8"/>
            <p:cNvSpPr/>
            <p:nvPr/>
          </p:nvSpPr>
          <p:spPr>
            <a:xfrm flipH="1">
              <a:off x="1506124" y="3663084"/>
              <a:ext cx="399632" cy="96916"/>
            </a:xfrm>
            <a:custGeom>
              <a:avLst/>
              <a:gdLst/>
              <a:ahLst/>
              <a:cxnLst/>
              <a:rect l="l" t="t" r="r" b="b"/>
              <a:pathLst>
                <a:path w="2738" h="664" extrusionOk="0">
                  <a:moveTo>
                    <a:pt x="24" y="1"/>
                  </a:moveTo>
                  <a:lnTo>
                    <a:pt x="24" y="1"/>
                  </a:lnTo>
                  <a:cubicBezTo>
                    <a:pt x="1" y="125"/>
                    <a:pt x="150" y="257"/>
                    <a:pt x="356" y="295"/>
                  </a:cubicBezTo>
                  <a:lnTo>
                    <a:pt x="454" y="313"/>
                  </a:lnTo>
                  <a:lnTo>
                    <a:pt x="2305" y="650"/>
                  </a:lnTo>
                  <a:lnTo>
                    <a:pt x="2322" y="654"/>
                  </a:lnTo>
                  <a:cubicBezTo>
                    <a:pt x="2359" y="660"/>
                    <a:pt x="2396" y="663"/>
                    <a:pt x="2431" y="663"/>
                  </a:cubicBezTo>
                  <a:cubicBezTo>
                    <a:pt x="2590" y="663"/>
                    <a:pt x="2718" y="598"/>
                    <a:pt x="2737" y="496"/>
                  </a:cubicBezTo>
                  <a:lnTo>
                    <a:pt x="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8"/>
            <p:cNvSpPr/>
            <p:nvPr/>
          </p:nvSpPr>
          <p:spPr>
            <a:xfrm flipH="1">
              <a:off x="1503059" y="3746718"/>
              <a:ext cx="399632" cy="97062"/>
            </a:xfrm>
            <a:custGeom>
              <a:avLst/>
              <a:gdLst/>
              <a:ahLst/>
              <a:cxnLst/>
              <a:rect l="l" t="t" r="r" b="b"/>
              <a:pathLst>
                <a:path w="2738" h="665" extrusionOk="0">
                  <a:moveTo>
                    <a:pt x="309" y="0"/>
                  </a:moveTo>
                  <a:cubicBezTo>
                    <a:pt x="150" y="0"/>
                    <a:pt x="21" y="66"/>
                    <a:pt x="1" y="168"/>
                  </a:cubicBezTo>
                  <a:lnTo>
                    <a:pt x="2715" y="665"/>
                  </a:lnTo>
                  <a:cubicBezTo>
                    <a:pt x="2737" y="539"/>
                    <a:pt x="2589" y="407"/>
                    <a:pt x="2383" y="370"/>
                  </a:cubicBezTo>
                  <a:lnTo>
                    <a:pt x="2284" y="351"/>
                  </a:lnTo>
                  <a:lnTo>
                    <a:pt x="433" y="13"/>
                  </a:lnTo>
                  <a:lnTo>
                    <a:pt x="416" y="10"/>
                  </a:lnTo>
                  <a:cubicBezTo>
                    <a:pt x="380" y="4"/>
                    <a:pt x="344" y="0"/>
                    <a:pt x="30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8"/>
            <p:cNvSpPr/>
            <p:nvPr/>
          </p:nvSpPr>
          <p:spPr>
            <a:xfrm flipH="1">
              <a:off x="1506124" y="3771239"/>
              <a:ext cx="399632" cy="96770"/>
            </a:xfrm>
            <a:custGeom>
              <a:avLst/>
              <a:gdLst/>
              <a:ahLst/>
              <a:cxnLst/>
              <a:rect l="l" t="t" r="r" b="b"/>
              <a:pathLst>
                <a:path w="2738" h="663" extrusionOk="0">
                  <a:moveTo>
                    <a:pt x="24" y="0"/>
                  </a:moveTo>
                  <a:cubicBezTo>
                    <a:pt x="1" y="125"/>
                    <a:pt x="150" y="256"/>
                    <a:pt x="356" y="294"/>
                  </a:cubicBezTo>
                  <a:lnTo>
                    <a:pt x="454" y="313"/>
                  </a:lnTo>
                  <a:lnTo>
                    <a:pt x="2305" y="651"/>
                  </a:lnTo>
                  <a:lnTo>
                    <a:pt x="2322" y="653"/>
                  </a:lnTo>
                  <a:cubicBezTo>
                    <a:pt x="2359" y="660"/>
                    <a:pt x="2396" y="663"/>
                    <a:pt x="2431" y="663"/>
                  </a:cubicBezTo>
                  <a:cubicBezTo>
                    <a:pt x="2590" y="663"/>
                    <a:pt x="2718" y="598"/>
                    <a:pt x="2737" y="497"/>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38"/>
            <p:cNvSpPr/>
            <p:nvPr/>
          </p:nvSpPr>
          <p:spPr>
            <a:xfrm flipH="1">
              <a:off x="1503059" y="3854873"/>
              <a:ext cx="399632" cy="96916"/>
            </a:xfrm>
            <a:custGeom>
              <a:avLst/>
              <a:gdLst/>
              <a:ahLst/>
              <a:cxnLst/>
              <a:rect l="l" t="t" r="r" b="b"/>
              <a:pathLst>
                <a:path w="2738" h="664" extrusionOk="0">
                  <a:moveTo>
                    <a:pt x="307" y="0"/>
                  </a:moveTo>
                  <a:cubicBezTo>
                    <a:pt x="149" y="0"/>
                    <a:pt x="21" y="66"/>
                    <a:pt x="1" y="167"/>
                  </a:cubicBezTo>
                  <a:lnTo>
                    <a:pt x="2715" y="663"/>
                  </a:lnTo>
                  <a:cubicBezTo>
                    <a:pt x="2737" y="539"/>
                    <a:pt x="2589" y="407"/>
                    <a:pt x="2383" y="369"/>
                  </a:cubicBezTo>
                  <a:lnTo>
                    <a:pt x="2284" y="351"/>
                  </a:lnTo>
                  <a:lnTo>
                    <a:pt x="433" y="13"/>
                  </a:lnTo>
                  <a:lnTo>
                    <a:pt x="416" y="10"/>
                  </a:lnTo>
                  <a:cubicBezTo>
                    <a:pt x="379" y="4"/>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8"/>
            <p:cNvSpPr/>
            <p:nvPr/>
          </p:nvSpPr>
          <p:spPr>
            <a:xfrm flipH="1">
              <a:off x="1506124" y="3879248"/>
              <a:ext cx="399632" cy="96770"/>
            </a:xfrm>
            <a:custGeom>
              <a:avLst/>
              <a:gdLst/>
              <a:ahLst/>
              <a:cxnLst/>
              <a:rect l="l" t="t" r="r" b="b"/>
              <a:pathLst>
                <a:path w="2738" h="663" extrusionOk="0">
                  <a:moveTo>
                    <a:pt x="24" y="0"/>
                  </a:moveTo>
                  <a:lnTo>
                    <a:pt x="24" y="0"/>
                  </a:lnTo>
                  <a:cubicBezTo>
                    <a:pt x="1" y="124"/>
                    <a:pt x="150" y="256"/>
                    <a:pt x="356" y="294"/>
                  </a:cubicBezTo>
                  <a:lnTo>
                    <a:pt x="454" y="313"/>
                  </a:lnTo>
                  <a:lnTo>
                    <a:pt x="2305" y="650"/>
                  </a:lnTo>
                  <a:lnTo>
                    <a:pt x="2322" y="653"/>
                  </a:lnTo>
                  <a:cubicBezTo>
                    <a:pt x="2358" y="660"/>
                    <a:pt x="2395" y="663"/>
                    <a:pt x="2429" y="663"/>
                  </a:cubicBezTo>
                  <a:cubicBezTo>
                    <a:pt x="2589" y="663"/>
                    <a:pt x="2718" y="598"/>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8"/>
            <p:cNvSpPr/>
            <p:nvPr/>
          </p:nvSpPr>
          <p:spPr>
            <a:xfrm flipH="1">
              <a:off x="1503059" y="3963028"/>
              <a:ext cx="399632" cy="96916"/>
            </a:xfrm>
            <a:custGeom>
              <a:avLst/>
              <a:gdLst/>
              <a:ahLst/>
              <a:cxnLst/>
              <a:rect l="l" t="t" r="r" b="b"/>
              <a:pathLst>
                <a:path w="2738" h="664" extrusionOk="0">
                  <a:moveTo>
                    <a:pt x="309" y="0"/>
                  </a:moveTo>
                  <a:cubicBezTo>
                    <a:pt x="150" y="0"/>
                    <a:pt x="21" y="65"/>
                    <a:pt x="1" y="168"/>
                  </a:cubicBezTo>
                  <a:lnTo>
                    <a:pt x="2715" y="663"/>
                  </a:lnTo>
                  <a:cubicBezTo>
                    <a:pt x="2737" y="538"/>
                    <a:pt x="2589" y="406"/>
                    <a:pt x="2383" y="369"/>
                  </a:cubicBezTo>
                  <a:lnTo>
                    <a:pt x="2284" y="350"/>
                  </a:lnTo>
                  <a:lnTo>
                    <a:pt x="433" y="13"/>
                  </a:lnTo>
                  <a:lnTo>
                    <a:pt x="416" y="10"/>
                  </a:lnTo>
                  <a:cubicBezTo>
                    <a:pt x="380" y="3"/>
                    <a:pt x="344" y="0"/>
                    <a:pt x="30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8"/>
            <p:cNvSpPr/>
            <p:nvPr/>
          </p:nvSpPr>
          <p:spPr>
            <a:xfrm flipH="1">
              <a:off x="1506124" y="3987111"/>
              <a:ext cx="399632" cy="97062"/>
            </a:xfrm>
            <a:custGeom>
              <a:avLst/>
              <a:gdLst/>
              <a:ahLst/>
              <a:cxnLst/>
              <a:rect l="l" t="t" r="r" b="b"/>
              <a:pathLst>
                <a:path w="2738" h="665" extrusionOk="0">
                  <a:moveTo>
                    <a:pt x="24" y="1"/>
                  </a:moveTo>
                  <a:lnTo>
                    <a:pt x="24" y="1"/>
                  </a:lnTo>
                  <a:cubicBezTo>
                    <a:pt x="1" y="125"/>
                    <a:pt x="150" y="257"/>
                    <a:pt x="356" y="295"/>
                  </a:cubicBezTo>
                  <a:lnTo>
                    <a:pt x="454" y="313"/>
                  </a:lnTo>
                  <a:lnTo>
                    <a:pt x="2305" y="650"/>
                  </a:lnTo>
                  <a:lnTo>
                    <a:pt x="2322" y="654"/>
                  </a:lnTo>
                  <a:cubicBezTo>
                    <a:pt x="2359" y="661"/>
                    <a:pt x="2396" y="664"/>
                    <a:pt x="2431" y="664"/>
                  </a:cubicBezTo>
                  <a:cubicBezTo>
                    <a:pt x="2590" y="664"/>
                    <a:pt x="2718" y="599"/>
                    <a:pt x="2737" y="496"/>
                  </a:cubicBezTo>
                  <a:lnTo>
                    <a:pt x="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8"/>
            <p:cNvSpPr/>
            <p:nvPr/>
          </p:nvSpPr>
          <p:spPr>
            <a:xfrm flipH="1">
              <a:off x="1503059" y="4071037"/>
              <a:ext cx="399632" cy="96916"/>
            </a:xfrm>
            <a:custGeom>
              <a:avLst/>
              <a:gdLst/>
              <a:ahLst/>
              <a:cxnLst/>
              <a:rect l="l" t="t" r="r" b="b"/>
              <a:pathLst>
                <a:path w="2738" h="664" extrusionOk="0">
                  <a:moveTo>
                    <a:pt x="307" y="0"/>
                  </a:moveTo>
                  <a:cubicBezTo>
                    <a:pt x="149" y="0"/>
                    <a:pt x="21" y="65"/>
                    <a:pt x="1" y="168"/>
                  </a:cubicBezTo>
                  <a:lnTo>
                    <a:pt x="2715" y="664"/>
                  </a:lnTo>
                  <a:cubicBezTo>
                    <a:pt x="2737" y="538"/>
                    <a:pt x="2589" y="406"/>
                    <a:pt x="2383" y="368"/>
                  </a:cubicBezTo>
                  <a:lnTo>
                    <a:pt x="2284" y="349"/>
                  </a:lnTo>
                  <a:lnTo>
                    <a:pt x="433" y="12"/>
                  </a:lnTo>
                  <a:lnTo>
                    <a:pt x="416" y="10"/>
                  </a:lnTo>
                  <a:cubicBezTo>
                    <a:pt x="379" y="3"/>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8"/>
            <p:cNvSpPr/>
            <p:nvPr/>
          </p:nvSpPr>
          <p:spPr>
            <a:xfrm flipH="1">
              <a:off x="1506124" y="4095558"/>
              <a:ext cx="399632" cy="96624"/>
            </a:xfrm>
            <a:custGeom>
              <a:avLst/>
              <a:gdLst/>
              <a:ahLst/>
              <a:cxnLst/>
              <a:rect l="l" t="t" r="r" b="b"/>
              <a:pathLst>
                <a:path w="2738" h="662" extrusionOk="0">
                  <a:moveTo>
                    <a:pt x="24" y="0"/>
                  </a:moveTo>
                  <a:lnTo>
                    <a:pt x="24" y="0"/>
                  </a:lnTo>
                  <a:cubicBezTo>
                    <a:pt x="1" y="123"/>
                    <a:pt x="150" y="255"/>
                    <a:pt x="356" y="293"/>
                  </a:cubicBezTo>
                  <a:lnTo>
                    <a:pt x="454" y="312"/>
                  </a:lnTo>
                  <a:lnTo>
                    <a:pt x="2305" y="650"/>
                  </a:lnTo>
                  <a:lnTo>
                    <a:pt x="2322" y="652"/>
                  </a:lnTo>
                  <a:cubicBezTo>
                    <a:pt x="2359" y="658"/>
                    <a:pt x="2396" y="662"/>
                    <a:pt x="2431" y="662"/>
                  </a:cubicBezTo>
                  <a:cubicBezTo>
                    <a:pt x="2590" y="662"/>
                    <a:pt x="2718" y="597"/>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8"/>
            <p:cNvSpPr/>
            <p:nvPr/>
          </p:nvSpPr>
          <p:spPr>
            <a:xfrm flipH="1">
              <a:off x="666139" y="2192994"/>
              <a:ext cx="232948" cy="240100"/>
            </a:xfrm>
            <a:custGeom>
              <a:avLst/>
              <a:gdLst/>
              <a:ahLst/>
              <a:cxnLst/>
              <a:rect l="l" t="t" r="r" b="b"/>
              <a:pathLst>
                <a:path w="1596" h="1645" extrusionOk="0">
                  <a:moveTo>
                    <a:pt x="674" y="1"/>
                  </a:moveTo>
                  <a:cubicBezTo>
                    <a:pt x="469" y="196"/>
                    <a:pt x="243" y="371"/>
                    <a:pt x="1" y="517"/>
                  </a:cubicBezTo>
                  <a:lnTo>
                    <a:pt x="652" y="1645"/>
                  </a:lnTo>
                  <a:cubicBezTo>
                    <a:pt x="995" y="1440"/>
                    <a:pt x="1310" y="1196"/>
                    <a:pt x="1595" y="920"/>
                  </a:cubicBezTo>
                  <a:lnTo>
                    <a:pt x="674"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8"/>
            <p:cNvSpPr/>
            <p:nvPr/>
          </p:nvSpPr>
          <p:spPr>
            <a:xfrm flipH="1">
              <a:off x="653002" y="2313847"/>
              <a:ext cx="3941" cy="4087"/>
            </a:xfrm>
            <a:custGeom>
              <a:avLst/>
              <a:gdLst/>
              <a:ahLst/>
              <a:cxnLst/>
              <a:rect l="l" t="t" r="r" b="b"/>
              <a:pathLst>
                <a:path w="27" h="28" extrusionOk="0">
                  <a:moveTo>
                    <a:pt x="27" y="0"/>
                  </a:moveTo>
                  <a:cubicBezTo>
                    <a:pt x="17" y="10"/>
                    <a:pt x="8" y="18"/>
                    <a:pt x="0" y="28"/>
                  </a:cubicBezTo>
                  <a:cubicBezTo>
                    <a:pt x="8" y="18"/>
                    <a:pt x="17" y="10"/>
                    <a:pt x="2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8"/>
            <p:cNvSpPr/>
            <p:nvPr/>
          </p:nvSpPr>
          <p:spPr>
            <a:xfrm flipH="1">
              <a:off x="661176" y="2321875"/>
              <a:ext cx="4233" cy="4233"/>
            </a:xfrm>
            <a:custGeom>
              <a:avLst/>
              <a:gdLst/>
              <a:ahLst/>
              <a:cxnLst/>
              <a:rect l="l" t="t" r="r" b="b"/>
              <a:pathLst>
                <a:path w="29" h="29" extrusionOk="0">
                  <a:moveTo>
                    <a:pt x="29" y="0"/>
                  </a:moveTo>
                  <a:cubicBezTo>
                    <a:pt x="20" y="10"/>
                    <a:pt x="11" y="19"/>
                    <a:pt x="0" y="29"/>
                  </a:cubicBezTo>
                  <a:cubicBezTo>
                    <a:pt x="11" y="19"/>
                    <a:pt x="20" y="10"/>
                    <a:pt x="2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8"/>
            <p:cNvSpPr/>
            <p:nvPr/>
          </p:nvSpPr>
          <p:spPr>
            <a:xfrm flipH="1">
              <a:off x="545870" y="2079439"/>
              <a:ext cx="240100" cy="232802"/>
            </a:xfrm>
            <a:custGeom>
              <a:avLst/>
              <a:gdLst/>
              <a:ahLst/>
              <a:cxnLst/>
              <a:rect l="l" t="t" r="r" b="b"/>
              <a:pathLst>
                <a:path w="1645" h="1595" extrusionOk="0">
                  <a:moveTo>
                    <a:pt x="517" y="0"/>
                  </a:moveTo>
                  <a:cubicBezTo>
                    <a:pt x="372" y="246"/>
                    <a:pt x="198" y="472"/>
                    <a:pt x="1" y="674"/>
                  </a:cubicBezTo>
                  <a:lnTo>
                    <a:pt x="921" y="1595"/>
                  </a:lnTo>
                  <a:cubicBezTo>
                    <a:pt x="1198" y="1310"/>
                    <a:pt x="1440" y="995"/>
                    <a:pt x="1645" y="652"/>
                  </a:cubicBezTo>
                  <a:lnTo>
                    <a:pt x="51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8"/>
            <p:cNvSpPr/>
            <p:nvPr/>
          </p:nvSpPr>
          <p:spPr>
            <a:xfrm flipH="1">
              <a:off x="1003154" y="1047661"/>
              <a:ext cx="182885" cy="206384"/>
            </a:xfrm>
            <a:custGeom>
              <a:avLst/>
              <a:gdLst/>
              <a:ahLst/>
              <a:cxnLst/>
              <a:rect l="l" t="t" r="r" b="b"/>
              <a:pathLst>
                <a:path w="1253" h="1414" extrusionOk="0">
                  <a:moveTo>
                    <a:pt x="1" y="0"/>
                  </a:moveTo>
                  <a:cubicBezTo>
                    <a:pt x="25" y="0"/>
                    <a:pt x="50" y="2"/>
                    <a:pt x="74" y="2"/>
                  </a:cubicBezTo>
                  <a:lnTo>
                    <a:pt x="74" y="1304"/>
                  </a:lnTo>
                  <a:cubicBezTo>
                    <a:pt x="364" y="1309"/>
                    <a:pt x="644" y="1346"/>
                    <a:pt x="915" y="1414"/>
                  </a:cubicBezTo>
                  <a:lnTo>
                    <a:pt x="1253" y="155"/>
                  </a:lnTo>
                  <a:cubicBezTo>
                    <a:pt x="852" y="54"/>
                    <a:pt x="433" y="0"/>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8"/>
            <p:cNvSpPr/>
            <p:nvPr/>
          </p:nvSpPr>
          <p:spPr>
            <a:xfrm flipH="1">
              <a:off x="468658" y="1429342"/>
              <a:ext cx="231051" cy="209887"/>
            </a:xfrm>
            <a:custGeom>
              <a:avLst/>
              <a:gdLst/>
              <a:ahLst/>
              <a:cxnLst/>
              <a:rect l="l" t="t" r="r" b="b"/>
              <a:pathLst>
                <a:path w="1583" h="1438" extrusionOk="0">
                  <a:moveTo>
                    <a:pt x="1128" y="1"/>
                  </a:moveTo>
                  <a:lnTo>
                    <a:pt x="0" y="651"/>
                  </a:lnTo>
                  <a:cubicBezTo>
                    <a:pt x="136" y="898"/>
                    <a:pt x="245" y="1162"/>
                    <a:pt x="325" y="1437"/>
                  </a:cubicBezTo>
                  <a:lnTo>
                    <a:pt x="1582" y="1100"/>
                  </a:lnTo>
                  <a:cubicBezTo>
                    <a:pt x="1548" y="978"/>
                    <a:pt x="1511" y="860"/>
                    <a:pt x="1469" y="742"/>
                  </a:cubicBezTo>
                  <a:cubicBezTo>
                    <a:pt x="1375" y="486"/>
                    <a:pt x="1260" y="238"/>
                    <a:pt x="112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8"/>
            <p:cNvSpPr/>
            <p:nvPr/>
          </p:nvSpPr>
          <p:spPr>
            <a:xfrm flipH="1">
              <a:off x="1706377" y="1260030"/>
              <a:ext cx="13866" cy="13720"/>
            </a:xfrm>
            <a:custGeom>
              <a:avLst/>
              <a:gdLst/>
              <a:ahLst/>
              <a:cxnLst/>
              <a:rect l="l" t="t" r="r" b="b"/>
              <a:pathLst>
                <a:path w="95" h="94" extrusionOk="0">
                  <a:moveTo>
                    <a:pt x="94" y="1"/>
                  </a:moveTo>
                  <a:lnTo>
                    <a:pt x="94" y="1"/>
                  </a:lnTo>
                  <a:cubicBezTo>
                    <a:pt x="62" y="30"/>
                    <a:pt x="32" y="61"/>
                    <a:pt x="0" y="94"/>
                  </a:cubicBezTo>
                  <a:cubicBezTo>
                    <a:pt x="32" y="62"/>
                    <a:pt x="62" y="30"/>
                    <a:pt x="9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8"/>
            <p:cNvSpPr/>
            <p:nvPr/>
          </p:nvSpPr>
          <p:spPr>
            <a:xfrm flipH="1">
              <a:off x="1472553" y="1152751"/>
              <a:ext cx="232802" cy="240246"/>
            </a:xfrm>
            <a:custGeom>
              <a:avLst/>
              <a:gdLst/>
              <a:ahLst/>
              <a:cxnLst/>
              <a:rect l="l" t="t" r="r" b="b"/>
              <a:pathLst>
                <a:path w="1595" h="1646" extrusionOk="0">
                  <a:moveTo>
                    <a:pt x="942" y="1"/>
                  </a:moveTo>
                  <a:cubicBezTo>
                    <a:pt x="600" y="205"/>
                    <a:pt x="285" y="449"/>
                    <a:pt x="1" y="726"/>
                  </a:cubicBezTo>
                  <a:lnTo>
                    <a:pt x="920" y="1646"/>
                  </a:lnTo>
                  <a:cubicBezTo>
                    <a:pt x="1126" y="1450"/>
                    <a:pt x="1352" y="1276"/>
                    <a:pt x="1594" y="1128"/>
                  </a:cubicBezTo>
                  <a:lnTo>
                    <a:pt x="94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8"/>
            <p:cNvSpPr/>
            <p:nvPr/>
          </p:nvSpPr>
          <p:spPr>
            <a:xfrm flipH="1">
              <a:off x="822313" y="1075831"/>
              <a:ext cx="209741" cy="231051"/>
            </a:xfrm>
            <a:custGeom>
              <a:avLst/>
              <a:gdLst/>
              <a:ahLst/>
              <a:cxnLst/>
              <a:rect l="l" t="t" r="r" b="b"/>
              <a:pathLst>
                <a:path w="1437" h="1583" extrusionOk="0">
                  <a:moveTo>
                    <a:pt x="339" y="0"/>
                  </a:moveTo>
                  <a:lnTo>
                    <a:pt x="0" y="1259"/>
                  </a:lnTo>
                  <a:cubicBezTo>
                    <a:pt x="277" y="1338"/>
                    <a:pt x="539" y="1447"/>
                    <a:pt x="785" y="1582"/>
                  </a:cubicBezTo>
                  <a:lnTo>
                    <a:pt x="1437" y="456"/>
                  </a:lnTo>
                  <a:cubicBezTo>
                    <a:pt x="1092" y="263"/>
                    <a:pt x="725" y="110"/>
                    <a:pt x="3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8"/>
            <p:cNvSpPr/>
            <p:nvPr/>
          </p:nvSpPr>
          <p:spPr>
            <a:xfrm flipH="1">
              <a:off x="659862" y="1152897"/>
              <a:ext cx="239370" cy="240100"/>
            </a:xfrm>
            <a:custGeom>
              <a:avLst/>
              <a:gdLst/>
              <a:ahLst/>
              <a:cxnLst/>
              <a:rect l="l" t="t" r="r" b="b"/>
              <a:pathLst>
                <a:path w="1640" h="1645" extrusionOk="0">
                  <a:moveTo>
                    <a:pt x="1602" y="733"/>
                  </a:moveTo>
                  <a:cubicBezTo>
                    <a:pt x="1615" y="745"/>
                    <a:pt x="1627" y="757"/>
                    <a:pt x="1639" y="770"/>
                  </a:cubicBezTo>
                  <a:cubicBezTo>
                    <a:pt x="1627" y="757"/>
                    <a:pt x="1615" y="745"/>
                    <a:pt x="1602" y="733"/>
                  </a:cubicBezTo>
                  <a:close/>
                  <a:moveTo>
                    <a:pt x="652" y="1"/>
                  </a:moveTo>
                  <a:lnTo>
                    <a:pt x="0" y="1128"/>
                  </a:lnTo>
                  <a:cubicBezTo>
                    <a:pt x="244" y="1275"/>
                    <a:pt x="470" y="1449"/>
                    <a:pt x="674" y="1645"/>
                  </a:cubicBezTo>
                  <a:lnTo>
                    <a:pt x="1594" y="725"/>
                  </a:lnTo>
                  <a:cubicBezTo>
                    <a:pt x="1597" y="728"/>
                    <a:pt x="1600" y="731"/>
                    <a:pt x="1602" y="733"/>
                  </a:cubicBezTo>
                  <a:lnTo>
                    <a:pt x="1602" y="733"/>
                  </a:lnTo>
                  <a:cubicBezTo>
                    <a:pt x="1316" y="454"/>
                    <a:pt x="997" y="207"/>
                    <a:pt x="65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8"/>
            <p:cNvSpPr/>
            <p:nvPr/>
          </p:nvSpPr>
          <p:spPr>
            <a:xfrm flipH="1">
              <a:off x="545724" y="1266744"/>
              <a:ext cx="240246" cy="239370"/>
            </a:xfrm>
            <a:custGeom>
              <a:avLst/>
              <a:gdLst/>
              <a:ahLst/>
              <a:cxnLst/>
              <a:rect l="l" t="t" r="r" b="b"/>
              <a:pathLst>
                <a:path w="1646" h="1640" extrusionOk="0">
                  <a:moveTo>
                    <a:pt x="876" y="0"/>
                  </a:moveTo>
                  <a:cubicBezTo>
                    <a:pt x="889" y="13"/>
                    <a:pt x="901" y="26"/>
                    <a:pt x="913" y="38"/>
                  </a:cubicBezTo>
                  <a:lnTo>
                    <a:pt x="913" y="38"/>
                  </a:lnTo>
                  <a:cubicBezTo>
                    <a:pt x="901" y="25"/>
                    <a:pt x="889" y="13"/>
                    <a:pt x="876" y="0"/>
                  </a:cubicBezTo>
                  <a:close/>
                  <a:moveTo>
                    <a:pt x="913" y="38"/>
                  </a:moveTo>
                  <a:cubicBezTo>
                    <a:pt x="916" y="41"/>
                    <a:pt x="919" y="44"/>
                    <a:pt x="922" y="47"/>
                  </a:cubicBezTo>
                  <a:lnTo>
                    <a:pt x="922" y="47"/>
                  </a:lnTo>
                  <a:lnTo>
                    <a:pt x="922" y="47"/>
                  </a:lnTo>
                  <a:cubicBezTo>
                    <a:pt x="919" y="44"/>
                    <a:pt x="916" y="41"/>
                    <a:pt x="913" y="38"/>
                  </a:cubicBezTo>
                  <a:close/>
                  <a:moveTo>
                    <a:pt x="922" y="47"/>
                  </a:moveTo>
                  <a:lnTo>
                    <a:pt x="1" y="968"/>
                  </a:lnTo>
                  <a:cubicBezTo>
                    <a:pt x="198" y="1173"/>
                    <a:pt x="372" y="1396"/>
                    <a:pt x="519" y="1640"/>
                  </a:cubicBezTo>
                  <a:lnTo>
                    <a:pt x="1646" y="989"/>
                  </a:lnTo>
                  <a:cubicBezTo>
                    <a:pt x="1441" y="647"/>
                    <a:pt x="1198" y="330"/>
                    <a:pt x="922" y="47"/>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8"/>
            <p:cNvSpPr/>
            <p:nvPr/>
          </p:nvSpPr>
          <p:spPr>
            <a:xfrm flipH="1">
              <a:off x="1339732" y="1070285"/>
              <a:ext cx="209741" cy="236889"/>
            </a:xfrm>
            <a:custGeom>
              <a:avLst/>
              <a:gdLst/>
              <a:ahLst/>
              <a:cxnLst/>
              <a:rect l="l" t="t" r="r" b="b"/>
              <a:pathLst>
                <a:path w="1437" h="1623" extrusionOk="0">
                  <a:moveTo>
                    <a:pt x="1239" y="0"/>
                  </a:moveTo>
                  <a:lnTo>
                    <a:pt x="1239" y="0"/>
                  </a:lnTo>
                  <a:cubicBezTo>
                    <a:pt x="1224" y="4"/>
                    <a:pt x="1209" y="8"/>
                    <a:pt x="1194" y="12"/>
                  </a:cubicBezTo>
                  <a:lnTo>
                    <a:pt x="1194" y="12"/>
                  </a:lnTo>
                  <a:cubicBezTo>
                    <a:pt x="1209" y="8"/>
                    <a:pt x="1224" y="4"/>
                    <a:pt x="1239" y="0"/>
                  </a:cubicBezTo>
                  <a:close/>
                  <a:moveTo>
                    <a:pt x="1194" y="12"/>
                  </a:moveTo>
                  <a:cubicBezTo>
                    <a:pt x="773" y="123"/>
                    <a:pt x="373" y="286"/>
                    <a:pt x="1" y="495"/>
                  </a:cubicBezTo>
                  <a:lnTo>
                    <a:pt x="653" y="1622"/>
                  </a:lnTo>
                  <a:cubicBezTo>
                    <a:pt x="899" y="1485"/>
                    <a:pt x="1161" y="1376"/>
                    <a:pt x="1436" y="1297"/>
                  </a:cubicBezTo>
                  <a:lnTo>
                    <a:pt x="1099" y="38"/>
                  </a:lnTo>
                  <a:cubicBezTo>
                    <a:pt x="1131" y="30"/>
                    <a:pt x="1162" y="21"/>
                    <a:pt x="1194" y="1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8"/>
            <p:cNvSpPr/>
            <p:nvPr/>
          </p:nvSpPr>
          <p:spPr>
            <a:xfrm flipH="1">
              <a:off x="1585670" y="1273604"/>
              <a:ext cx="240246" cy="232948"/>
            </a:xfrm>
            <a:custGeom>
              <a:avLst/>
              <a:gdLst/>
              <a:ahLst/>
              <a:cxnLst/>
              <a:rect l="l" t="t" r="r" b="b"/>
              <a:pathLst>
                <a:path w="1646" h="1596" extrusionOk="0">
                  <a:moveTo>
                    <a:pt x="724" y="1"/>
                  </a:moveTo>
                  <a:cubicBezTo>
                    <a:pt x="448" y="285"/>
                    <a:pt x="206" y="601"/>
                    <a:pt x="1" y="943"/>
                  </a:cubicBezTo>
                  <a:lnTo>
                    <a:pt x="1128" y="1595"/>
                  </a:lnTo>
                  <a:cubicBezTo>
                    <a:pt x="1274" y="1349"/>
                    <a:pt x="1449" y="1126"/>
                    <a:pt x="1645" y="921"/>
                  </a:cubicBezTo>
                  <a:lnTo>
                    <a:pt x="724"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8"/>
            <p:cNvSpPr/>
            <p:nvPr/>
          </p:nvSpPr>
          <p:spPr>
            <a:xfrm flipH="1">
              <a:off x="1185893" y="1047661"/>
              <a:ext cx="182593" cy="206530"/>
            </a:xfrm>
            <a:custGeom>
              <a:avLst/>
              <a:gdLst/>
              <a:ahLst/>
              <a:cxnLst/>
              <a:rect l="l" t="t" r="r" b="b"/>
              <a:pathLst>
                <a:path w="1251" h="1415" extrusionOk="0">
                  <a:moveTo>
                    <a:pt x="1251" y="0"/>
                  </a:moveTo>
                  <a:cubicBezTo>
                    <a:pt x="819" y="0"/>
                    <a:pt x="400" y="54"/>
                    <a:pt x="0" y="155"/>
                  </a:cubicBezTo>
                  <a:lnTo>
                    <a:pt x="338" y="1415"/>
                  </a:lnTo>
                  <a:cubicBezTo>
                    <a:pt x="609" y="1347"/>
                    <a:pt x="889" y="1309"/>
                    <a:pt x="1179" y="1304"/>
                  </a:cubicBezTo>
                  <a:lnTo>
                    <a:pt x="1179" y="2"/>
                  </a:lnTo>
                  <a:cubicBezTo>
                    <a:pt x="1203" y="2"/>
                    <a:pt x="1228" y="0"/>
                    <a:pt x="125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8"/>
            <p:cNvSpPr/>
            <p:nvPr/>
          </p:nvSpPr>
          <p:spPr>
            <a:xfrm flipH="1">
              <a:off x="1671931" y="1946909"/>
              <a:ext cx="231051" cy="209595"/>
            </a:xfrm>
            <a:custGeom>
              <a:avLst/>
              <a:gdLst/>
              <a:ahLst/>
              <a:cxnLst/>
              <a:rect l="l" t="t" r="r" b="b"/>
              <a:pathLst>
                <a:path w="1583" h="1436" extrusionOk="0">
                  <a:moveTo>
                    <a:pt x="1258" y="0"/>
                  </a:moveTo>
                  <a:lnTo>
                    <a:pt x="1" y="338"/>
                  </a:lnTo>
                  <a:cubicBezTo>
                    <a:pt x="34" y="460"/>
                    <a:pt x="73" y="581"/>
                    <a:pt x="117" y="701"/>
                  </a:cubicBezTo>
                  <a:cubicBezTo>
                    <a:pt x="210" y="956"/>
                    <a:pt x="324" y="1201"/>
                    <a:pt x="455" y="1436"/>
                  </a:cubicBezTo>
                  <a:lnTo>
                    <a:pt x="1582" y="785"/>
                  </a:lnTo>
                  <a:cubicBezTo>
                    <a:pt x="1446" y="538"/>
                    <a:pt x="1339" y="276"/>
                    <a:pt x="125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8"/>
            <p:cNvSpPr/>
            <p:nvPr/>
          </p:nvSpPr>
          <p:spPr>
            <a:xfrm flipH="1">
              <a:off x="1185601" y="2331800"/>
              <a:ext cx="182885" cy="206822"/>
            </a:xfrm>
            <a:custGeom>
              <a:avLst/>
              <a:gdLst/>
              <a:ahLst/>
              <a:cxnLst/>
              <a:rect l="l" t="t" r="r" b="b"/>
              <a:pathLst>
                <a:path w="1253" h="1417" extrusionOk="0">
                  <a:moveTo>
                    <a:pt x="338" y="1"/>
                  </a:moveTo>
                  <a:lnTo>
                    <a:pt x="0" y="1260"/>
                  </a:lnTo>
                  <a:cubicBezTo>
                    <a:pt x="401" y="1361"/>
                    <a:pt x="821" y="1416"/>
                    <a:pt x="1253" y="1416"/>
                  </a:cubicBezTo>
                  <a:cubicBezTo>
                    <a:pt x="1228" y="1416"/>
                    <a:pt x="1203" y="1414"/>
                    <a:pt x="1180" y="1413"/>
                  </a:cubicBezTo>
                  <a:lnTo>
                    <a:pt x="1180" y="110"/>
                  </a:lnTo>
                  <a:lnTo>
                    <a:pt x="1179" y="110"/>
                  </a:lnTo>
                  <a:cubicBezTo>
                    <a:pt x="889" y="105"/>
                    <a:pt x="609" y="68"/>
                    <a:pt x="3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8"/>
            <p:cNvSpPr/>
            <p:nvPr/>
          </p:nvSpPr>
          <p:spPr>
            <a:xfrm flipH="1">
              <a:off x="822313" y="2279109"/>
              <a:ext cx="209741" cy="236305"/>
            </a:xfrm>
            <a:custGeom>
              <a:avLst/>
              <a:gdLst/>
              <a:ahLst/>
              <a:cxnLst/>
              <a:rect l="l" t="t" r="r" b="b"/>
              <a:pathLst>
                <a:path w="1437" h="1619" extrusionOk="0">
                  <a:moveTo>
                    <a:pt x="785" y="0"/>
                  </a:moveTo>
                  <a:cubicBezTo>
                    <a:pt x="539" y="135"/>
                    <a:pt x="277" y="245"/>
                    <a:pt x="0" y="324"/>
                  </a:cubicBezTo>
                  <a:lnTo>
                    <a:pt x="339" y="1582"/>
                  </a:lnTo>
                  <a:cubicBezTo>
                    <a:pt x="316" y="1588"/>
                    <a:pt x="292" y="1595"/>
                    <a:pt x="269" y="1602"/>
                  </a:cubicBezTo>
                  <a:lnTo>
                    <a:pt x="269" y="1602"/>
                  </a:lnTo>
                  <a:cubicBezTo>
                    <a:pt x="681" y="1491"/>
                    <a:pt x="1072" y="1331"/>
                    <a:pt x="1437" y="1126"/>
                  </a:cubicBezTo>
                  <a:lnTo>
                    <a:pt x="785" y="0"/>
                  </a:lnTo>
                  <a:close/>
                  <a:moveTo>
                    <a:pt x="269" y="1602"/>
                  </a:moveTo>
                  <a:cubicBezTo>
                    <a:pt x="247" y="1608"/>
                    <a:pt x="225" y="1613"/>
                    <a:pt x="203" y="1619"/>
                  </a:cubicBezTo>
                  <a:cubicBezTo>
                    <a:pt x="224" y="1614"/>
                    <a:pt x="246" y="1608"/>
                    <a:pt x="269" y="160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8"/>
            <p:cNvSpPr/>
            <p:nvPr/>
          </p:nvSpPr>
          <p:spPr>
            <a:xfrm flipH="1">
              <a:off x="1003154" y="2331800"/>
              <a:ext cx="182885" cy="206822"/>
            </a:xfrm>
            <a:custGeom>
              <a:avLst/>
              <a:gdLst/>
              <a:ahLst/>
              <a:cxnLst/>
              <a:rect l="l" t="t" r="r" b="b"/>
              <a:pathLst>
                <a:path w="1253" h="1417" extrusionOk="0">
                  <a:moveTo>
                    <a:pt x="915" y="1"/>
                  </a:moveTo>
                  <a:cubicBezTo>
                    <a:pt x="646" y="68"/>
                    <a:pt x="364" y="105"/>
                    <a:pt x="74" y="110"/>
                  </a:cubicBezTo>
                  <a:lnTo>
                    <a:pt x="74" y="1413"/>
                  </a:lnTo>
                  <a:cubicBezTo>
                    <a:pt x="50" y="1414"/>
                    <a:pt x="25" y="1416"/>
                    <a:pt x="1" y="1416"/>
                  </a:cubicBezTo>
                  <a:cubicBezTo>
                    <a:pt x="433" y="1416"/>
                    <a:pt x="853" y="1361"/>
                    <a:pt x="1253" y="1260"/>
                  </a:cubicBezTo>
                  <a:lnTo>
                    <a:pt x="91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8"/>
            <p:cNvSpPr/>
            <p:nvPr/>
          </p:nvSpPr>
          <p:spPr>
            <a:xfrm flipH="1">
              <a:off x="1705356" y="2312534"/>
              <a:ext cx="14450" cy="14742"/>
            </a:xfrm>
            <a:custGeom>
              <a:avLst/>
              <a:gdLst/>
              <a:ahLst/>
              <a:cxnLst/>
              <a:rect l="l" t="t" r="r" b="b"/>
              <a:pathLst>
                <a:path w="99" h="101" extrusionOk="0">
                  <a:moveTo>
                    <a:pt x="1" y="1"/>
                  </a:moveTo>
                  <a:lnTo>
                    <a:pt x="1" y="1"/>
                  </a:lnTo>
                  <a:cubicBezTo>
                    <a:pt x="33" y="36"/>
                    <a:pt x="66" y="68"/>
                    <a:pt x="99" y="100"/>
                  </a:cubicBezTo>
                  <a:lnTo>
                    <a:pt x="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8"/>
            <p:cNvSpPr/>
            <p:nvPr/>
          </p:nvSpPr>
          <p:spPr>
            <a:xfrm flipH="1">
              <a:off x="1339732" y="2279109"/>
              <a:ext cx="209741" cy="236451"/>
            </a:xfrm>
            <a:custGeom>
              <a:avLst/>
              <a:gdLst/>
              <a:ahLst/>
              <a:cxnLst/>
              <a:rect l="l" t="t" r="r" b="b"/>
              <a:pathLst>
                <a:path w="1437" h="1620" extrusionOk="0">
                  <a:moveTo>
                    <a:pt x="653" y="0"/>
                  </a:moveTo>
                  <a:lnTo>
                    <a:pt x="1" y="1126"/>
                  </a:lnTo>
                  <a:cubicBezTo>
                    <a:pt x="382" y="1340"/>
                    <a:pt x="793" y="1506"/>
                    <a:pt x="1227" y="1617"/>
                  </a:cubicBezTo>
                  <a:lnTo>
                    <a:pt x="1227" y="1617"/>
                  </a:lnTo>
                  <a:cubicBezTo>
                    <a:pt x="1185" y="1606"/>
                    <a:pt x="1142" y="1593"/>
                    <a:pt x="1099" y="1582"/>
                  </a:cubicBezTo>
                  <a:lnTo>
                    <a:pt x="1436" y="324"/>
                  </a:lnTo>
                  <a:cubicBezTo>
                    <a:pt x="1161" y="245"/>
                    <a:pt x="899" y="135"/>
                    <a:pt x="653" y="0"/>
                  </a:cubicBezTo>
                  <a:close/>
                  <a:moveTo>
                    <a:pt x="1227" y="1617"/>
                  </a:moveTo>
                  <a:cubicBezTo>
                    <a:pt x="1231" y="1618"/>
                    <a:pt x="1235" y="1619"/>
                    <a:pt x="1239" y="1620"/>
                  </a:cubicBezTo>
                  <a:cubicBezTo>
                    <a:pt x="1235" y="1619"/>
                    <a:pt x="1231" y="1618"/>
                    <a:pt x="1227" y="1617"/>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8"/>
            <p:cNvSpPr/>
            <p:nvPr/>
          </p:nvSpPr>
          <p:spPr>
            <a:xfrm flipH="1">
              <a:off x="440488" y="1610184"/>
              <a:ext cx="206676" cy="182739"/>
            </a:xfrm>
            <a:custGeom>
              <a:avLst/>
              <a:gdLst/>
              <a:ahLst/>
              <a:cxnLst/>
              <a:rect l="l" t="t" r="r" b="b"/>
              <a:pathLst>
                <a:path w="1416" h="1252" extrusionOk="0">
                  <a:moveTo>
                    <a:pt x="1259" y="1"/>
                  </a:moveTo>
                  <a:lnTo>
                    <a:pt x="1" y="338"/>
                  </a:lnTo>
                  <a:cubicBezTo>
                    <a:pt x="69" y="608"/>
                    <a:pt x="106" y="890"/>
                    <a:pt x="112" y="1179"/>
                  </a:cubicBezTo>
                  <a:lnTo>
                    <a:pt x="1414" y="1179"/>
                  </a:lnTo>
                  <a:cubicBezTo>
                    <a:pt x="1414" y="1203"/>
                    <a:pt x="1415" y="1227"/>
                    <a:pt x="1415" y="1251"/>
                  </a:cubicBezTo>
                  <a:lnTo>
                    <a:pt x="1415" y="1251"/>
                  </a:lnTo>
                  <a:cubicBezTo>
                    <a:pt x="1415" y="819"/>
                    <a:pt x="1361" y="400"/>
                    <a:pt x="125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8"/>
            <p:cNvSpPr/>
            <p:nvPr/>
          </p:nvSpPr>
          <p:spPr>
            <a:xfrm flipH="1">
              <a:off x="1472408" y="2192848"/>
              <a:ext cx="232802" cy="240246"/>
            </a:xfrm>
            <a:custGeom>
              <a:avLst/>
              <a:gdLst/>
              <a:ahLst/>
              <a:cxnLst/>
              <a:rect l="l" t="t" r="r" b="b"/>
              <a:pathLst>
                <a:path w="1595" h="1646" extrusionOk="0">
                  <a:moveTo>
                    <a:pt x="920" y="0"/>
                  </a:moveTo>
                  <a:lnTo>
                    <a:pt x="1" y="920"/>
                  </a:lnTo>
                  <a:cubicBezTo>
                    <a:pt x="285" y="1197"/>
                    <a:pt x="601" y="1440"/>
                    <a:pt x="944" y="1646"/>
                  </a:cubicBezTo>
                  <a:lnTo>
                    <a:pt x="1594" y="518"/>
                  </a:lnTo>
                  <a:cubicBezTo>
                    <a:pt x="1351" y="372"/>
                    <a:pt x="1125" y="197"/>
                    <a:pt x="92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38"/>
            <p:cNvSpPr/>
            <p:nvPr/>
          </p:nvSpPr>
          <p:spPr>
            <a:xfrm flipH="1">
              <a:off x="1585670" y="2079731"/>
              <a:ext cx="240246" cy="232656"/>
            </a:xfrm>
            <a:custGeom>
              <a:avLst/>
              <a:gdLst/>
              <a:ahLst/>
              <a:cxnLst/>
              <a:rect l="l" t="t" r="r" b="b"/>
              <a:pathLst>
                <a:path w="1646" h="1594" extrusionOk="0">
                  <a:moveTo>
                    <a:pt x="1128" y="0"/>
                  </a:moveTo>
                  <a:lnTo>
                    <a:pt x="1" y="651"/>
                  </a:lnTo>
                  <a:cubicBezTo>
                    <a:pt x="206" y="994"/>
                    <a:pt x="449" y="1310"/>
                    <a:pt x="724" y="1594"/>
                  </a:cubicBezTo>
                  <a:lnTo>
                    <a:pt x="1645" y="673"/>
                  </a:lnTo>
                  <a:cubicBezTo>
                    <a:pt x="1449" y="470"/>
                    <a:pt x="1274" y="244"/>
                    <a:pt x="112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38"/>
            <p:cNvSpPr/>
            <p:nvPr/>
          </p:nvSpPr>
          <p:spPr>
            <a:xfrm flipH="1">
              <a:off x="463404" y="1591501"/>
              <a:ext cx="4963" cy="18099"/>
            </a:xfrm>
            <a:custGeom>
              <a:avLst/>
              <a:gdLst/>
              <a:ahLst/>
              <a:cxnLst/>
              <a:rect l="l" t="t" r="r" b="b"/>
              <a:pathLst>
                <a:path w="34" h="124" extrusionOk="0">
                  <a:moveTo>
                    <a:pt x="0" y="0"/>
                  </a:moveTo>
                  <a:cubicBezTo>
                    <a:pt x="2" y="7"/>
                    <a:pt x="4" y="14"/>
                    <a:pt x="6" y="21"/>
                  </a:cubicBezTo>
                  <a:lnTo>
                    <a:pt x="6" y="21"/>
                  </a:lnTo>
                  <a:cubicBezTo>
                    <a:pt x="4" y="14"/>
                    <a:pt x="2" y="7"/>
                    <a:pt x="0" y="0"/>
                  </a:cubicBezTo>
                  <a:close/>
                  <a:moveTo>
                    <a:pt x="6" y="21"/>
                  </a:moveTo>
                  <a:lnTo>
                    <a:pt x="6" y="21"/>
                  </a:lnTo>
                  <a:cubicBezTo>
                    <a:pt x="15" y="55"/>
                    <a:pt x="24" y="89"/>
                    <a:pt x="34" y="124"/>
                  </a:cubicBezTo>
                  <a:cubicBezTo>
                    <a:pt x="32" y="110"/>
                    <a:pt x="28" y="97"/>
                    <a:pt x="23" y="83"/>
                  </a:cubicBezTo>
                  <a:cubicBezTo>
                    <a:pt x="19" y="62"/>
                    <a:pt x="12" y="42"/>
                    <a:pt x="6" y="2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8"/>
            <p:cNvSpPr/>
            <p:nvPr/>
          </p:nvSpPr>
          <p:spPr>
            <a:xfrm flipH="1">
              <a:off x="440342" y="1792923"/>
              <a:ext cx="206676" cy="182739"/>
            </a:xfrm>
            <a:custGeom>
              <a:avLst/>
              <a:gdLst/>
              <a:ahLst/>
              <a:cxnLst/>
              <a:rect l="l" t="t" r="r" b="b"/>
              <a:pathLst>
                <a:path w="1416" h="1252" extrusionOk="0">
                  <a:moveTo>
                    <a:pt x="1415" y="1"/>
                  </a:moveTo>
                  <a:cubicBezTo>
                    <a:pt x="1415" y="25"/>
                    <a:pt x="1414" y="48"/>
                    <a:pt x="1413" y="73"/>
                  </a:cubicBezTo>
                  <a:lnTo>
                    <a:pt x="111" y="73"/>
                  </a:lnTo>
                  <a:cubicBezTo>
                    <a:pt x="105" y="363"/>
                    <a:pt x="68" y="644"/>
                    <a:pt x="1" y="914"/>
                  </a:cubicBezTo>
                  <a:lnTo>
                    <a:pt x="1260" y="1251"/>
                  </a:lnTo>
                  <a:cubicBezTo>
                    <a:pt x="1265" y="1229"/>
                    <a:pt x="1271" y="1206"/>
                    <a:pt x="1276" y="1183"/>
                  </a:cubicBezTo>
                  <a:cubicBezTo>
                    <a:pt x="1366" y="803"/>
                    <a:pt x="1415" y="408"/>
                    <a:pt x="141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8"/>
            <p:cNvSpPr/>
            <p:nvPr/>
          </p:nvSpPr>
          <p:spPr>
            <a:xfrm flipH="1">
              <a:off x="463404" y="1976246"/>
              <a:ext cx="4963" cy="18391"/>
            </a:xfrm>
            <a:custGeom>
              <a:avLst/>
              <a:gdLst/>
              <a:ahLst/>
              <a:cxnLst/>
              <a:rect l="l" t="t" r="r" b="b"/>
              <a:pathLst>
                <a:path w="34" h="126" extrusionOk="0">
                  <a:moveTo>
                    <a:pt x="34" y="1"/>
                  </a:moveTo>
                  <a:cubicBezTo>
                    <a:pt x="23" y="42"/>
                    <a:pt x="12" y="83"/>
                    <a:pt x="0" y="125"/>
                  </a:cubicBezTo>
                  <a:cubicBezTo>
                    <a:pt x="12" y="83"/>
                    <a:pt x="23" y="42"/>
                    <a:pt x="3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8"/>
            <p:cNvSpPr/>
            <p:nvPr/>
          </p:nvSpPr>
          <p:spPr>
            <a:xfrm flipH="1">
              <a:off x="468658" y="1946909"/>
              <a:ext cx="231051" cy="209595"/>
            </a:xfrm>
            <a:custGeom>
              <a:avLst/>
              <a:gdLst/>
              <a:ahLst/>
              <a:cxnLst/>
              <a:rect l="l" t="t" r="r" b="b"/>
              <a:pathLst>
                <a:path w="1583" h="1436" extrusionOk="0">
                  <a:moveTo>
                    <a:pt x="325" y="0"/>
                  </a:moveTo>
                  <a:cubicBezTo>
                    <a:pt x="246" y="276"/>
                    <a:pt x="136" y="538"/>
                    <a:pt x="0" y="785"/>
                  </a:cubicBezTo>
                  <a:lnTo>
                    <a:pt x="1128" y="1436"/>
                  </a:lnTo>
                  <a:cubicBezTo>
                    <a:pt x="1241" y="1234"/>
                    <a:pt x="1339" y="1023"/>
                    <a:pt x="1426" y="805"/>
                  </a:cubicBezTo>
                  <a:cubicBezTo>
                    <a:pt x="1485" y="652"/>
                    <a:pt x="1538" y="496"/>
                    <a:pt x="1582" y="338"/>
                  </a:cubicBezTo>
                  <a:lnTo>
                    <a:pt x="32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8"/>
            <p:cNvSpPr/>
            <p:nvPr/>
          </p:nvSpPr>
          <p:spPr>
            <a:xfrm flipH="1">
              <a:off x="1903274" y="1975517"/>
              <a:ext cx="5400" cy="19412"/>
            </a:xfrm>
            <a:custGeom>
              <a:avLst/>
              <a:gdLst/>
              <a:ahLst/>
              <a:cxnLst/>
              <a:rect l="l" t="t" r="r" b="b"/>
              <a:pathLst>
                <a:path w="37" h="133" extrusionOk="0">
                  <a:moveTo>
                    <a:pt x="1" y="0"/>
                  </a:moveTo>
                  <a:cubicBezTo>
                    <a:pt x="12" y="46"/>
                    <a:pt x="25" y="89"/>
                    <a:pt x="36" y="132"/>
                  </a:cubicBezTo>
                  <a:cubicBezTo>
                    <a:pt x="25" y="89"/>
                    <a:pt x="13" y="46"/>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38"/>
            <p:cNvSpPr/>
            <p:nvPr/>
          </p:nvSpPr>
          <p:spPr>
            <a:xfrm flipH="1">
              <a:off x="1724622" y="1792923"/>
              <a:ext cx="206530" cy="182739"/>
            </a:xfrm>
            <a:custGeom>
              <a:avLst/>
              <a:gdLst/>
              <a:ahLst/>
              <a:cxnLst/>
              <a:rect l="l" t="t" r="r" b="b"/>
              <a:pathLst>
                <a:path w="1415" h="1252" extrusionOk="0">
                  <a:moveTo>
                    <a:pt x="1" y="1"/>
                  </a:moveTo>
                  <a:cubicBezTo>
                    <a:pt x="1" y="433"/>
                    <a:pt x="55" y="853"/>
                    <a:pt x="157" y="1251"/>
                  </a:cubicBezTo>
                  <a:lnTo>
                    <a:pt x="1415" y="914"/>
                  </a:lnTo>
                  <a:cubicBezTo>
                    <a:pt x="1347" y="644"/>
                    <a:pt x="1309" y="363"/>
                    <a:pt x="1305" y="73"/>
                  </a:cubicBezTo>
                  <a:lnTo>
                    <a:pt x="3" y="73"/>
                  </a:lnTo>
                  <a:cubicBezTo>
                    <a:pt x="3" y="49"/>
                    <a:pt x="1" y="25"/>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38"/>
            <p:cNvSpPr/>
            <p:nvPr/>
          </p:nvSpPr>
          <p:spPr>
            <a:xfrm flipH="1">
              <a:off x="1724768" y="1610184"/>
              <a:ext cx="206530" cy="182739"/>
            </a:xfrm>
            <a:custGeom>
              <a:avLst/>
              <a:gdLst/>
              <a:ahLst/>
              <a:cxnLst/>
              <a:rect l="l" t="t" r="r" b="b"/>
              <a:pathLst>
                <a:path w="1415" h="1252" extrusionOk="0">
                  <a:moveTo>
                    <a:pt x="156" y="1"/>
                  </a:moveTo>
                  <a:cubicBezTo>
                    <a:pt x="143" y="54"/>
                    <a:pt x="131" y="106"/>
                    <a:pt x="120" y="159"/>
                  </a:cubicBezTo>
                  <a:cubicBezTo>
                    <a:pt x="43" y="510"/>
                    <a:pt x="1" y="877"/>
                    <a:pt x="1" y="1252"/>
                  </a:cubicBezTo>
                  <a:lnTo>
                    <a:pt x="1" y="1252"/>
                  </a:lnTo>
                  <a:cubicBezTo>
                    <a:pt x="1" y="1226"/>
                    <a:pt x="2" y="1202"/>
                    <a:pt x="2" y="1179"/>
                  </a:cubicBezTo>
                  <a:lnTo>
                    <a:pt x="1306" y="1179"/>
                  </a:lnTo>
                  <a:cubicBezTo>
                    <a:pt x="1310" y="889"/>
                    <a:pt x="1348" y="608"/>
                    <a:pt x="1415" y="338"/>
                  </a:cubicBezTo>
                  <a:lnTo>
                    <a:pt x="1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8"/>
            <p:cNvSpPr/>
            <p:nvPr/>
          </p:nvSpPr>
          <p:spPr>
            <a:xfrm flipH="1">
              <a:off x="1671931" y="1429487"/>
              <a:ext cx="231051" cy="209741"/>
            </a:xfrm>
            <a:custGeom>
              <a:avLst/>
              <a:gdLst/>
              <a:ahLst/>
              <a:cxnLst/>
              <a:rect l="l" t="t" r="r" b="b"/>
              <a:pathLst>
                <a:path w="1583" h="1437" extrusionOk="0">
                  <a:moveTo>
                    <a:pt x="455" y="1"/>
                  </a:moveTo>
                  <a:cubicBezTo>
                    <a:pt x="323" y="235"/>
                    <a:pt x="210" y="481"/>
                    <a:pt x="117" y="736"/>
                  </a:cubicBezTo>
                  <a:cubicBezTo>
                    <a:pt x="73" y="855"/>
                    <a:pt x="34" y="976"/>
                    <a:pt x="1" y="1099"/>
                  </a:cubicBezTo>
                  <a:lnTo>
                    <a:pt x="1258" y="1436"/>
                  </a:lnTo>
                  <a:cubicBezTo>
                    <a:pt x="1337" y="1161"/>
                    <a:pt x="1446" y="898"/>
                    <a:pt x="1582" y="652"/>
                  </a:cubicBezTo>
                  <a:lnTo>
                    <a:pt x="45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8"/>
            <p:cNvSpPr/>
            <p:nvPr/>
          </p:nvSpPr>
          <p:spPr>
            <a:xfrm flipH="1">
              <a:off x="1175238" y="2347856"/>
              <a:ext cx="21164" cy="190766"/>
            </a:xfrm>
            <a:custGeom>
              <a:avLst/>
              <a:gdLst/>
              <a:ahLst/>
              <a:cxnLst/>
              <a:rect l="l" t="t" r="r" b="b"/>
              <a:pathLst>
                <a:path w="145" h="1307" extrusionOk="0">
                  <a:moveTo>
                    <a:pt x="0" y="0"/>
                  </a:moveTo>
                  <a:lnTo>
                    <a:pt x="0" y="1303"/>
                  </a:lnTo>
                  <a:cubicBezTo>
                    <a:pt x="24" y="1304"/>
                    <a:pt x="49" y="1306"/>
                    <a:pt x="72" y="1306"/>
                  </a:cubicBezTo>
                  <a:cubicBezTo>
                    <a:pt x="96" y="1306"/>
                    <a:pt x="121" y="1304"/>
                    <a:pt x="145" y="1303"/>
                  </a:cubicBezTo>
                  <a:lnTo>
                    <a:pt x="145" y="0"/>
                  </a:lnTo>
                  <a:cubicBezTo>
                    <a:pt x="121" y="0"/>
                    <a:pt x="96" y="2"/>
                    <a:pt x="72" y="2"/>
                  </a:cubicBezTo>
                  <a:cubicBezTo>
                    <a:pt x="48" y="2"/>
                    <a:pt x="23" y="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8"/>
            <p:cNvSpPr/>
            <p:nvPr/>
          </p:nvSpPr>
          <p:spPr>
            <a:xfrm flipH="1">
              <a:off x="803922" y="2268454"/>
              <a:ext cx="113701" cy="175149"/>
            </a:xfrm>
            <a:custGeom>
              <a:avLst/>
              <a:gdLst/>
              <a:ahLst/>
              <a:cxnLst/>
              <a:rect l="l" t="t" r="r" b="b"/>
              <a:pathLst>
                <a:path w="779" h="1200" extrusionOk="0">
                  <a:moveTo>
                    <a:pt x="126" y="0"/>
                  </a:moveTo>
                  <a:cubicBezTo>
                    <a:pt x="85" y="26"/>
                    <a:pt x="43" y="49"/>
                    <a:pt x="1" y="73"/>
                  </a:cubicBezTo>
                  <a:lnTo>
                    <a:pt x="653" y="1199"/>
                  </a:lnTo>
                  <a:cubicBezTo>
                    <a:pt x="654" y="1199"/>
                    <a:pt x="655" y="1198"/>
                    <a:pt x="655" y="1198"/>
                  </a:cubicBezTo>
                  <a:cubicBezTo>
                    <a:pt x="696" y="1174"/>
                    <a:pt x="737" y="1152"/>
                    <a:pt x="778" y="1128"/>
                  </a:cubicBezTo>
                  <a:lnTo>
                    <a:pt x="12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8"/>
            <p:cNvSpPr/>
            <p:nvPr/>
          </p:nvSpPr>
          <p:spPr>
            <a:xfrm flipH="1">
              <a:off x="1719368" y="1926475"/>
              <a:ext cx="189161" cy="69768"/>
            </a:xfrm>
            <a:custGeom>
              <a:avLst/>
              <a:gdLst/>
              <a:ahLst/>
              <a:cxnLst/>
              <a:rect l="l" t="t" r="r" b="b"/>
              <a:pathLst>
                <a:path w="1296" h="478" extrusionOk="0">
                  <a:moveTo>
                    <a:pt x="1258" y="0"/>
                  </a:moveTo>
                  <a:lnTo>
                    <a:pt x="1" y="336"/>
                  </a:lnTo>
                  <a:cubicBezTo>
                    <a:pt x="11" y="382"/>
                    <a:pt x="24" y="425"/>
                    <a:pt x="35" y="468"/>
                  </a:cubicBezTo>
                  <a:cubicBezTo>
                    <a:pt x="35" y="470"/>
                    <a:pt x="35" y="471"/>
                    <a:pt x="38" y="472"/>
                  </a:cubicBezTo>
                  <a:cubicBezTo>
                    <a:pt x="38" y="474"/>
                    <a:pt x="39" y="476"/>
                    <a:pt x="39" y="478"/>
                  </a:cubicBezTo>
                  <a:lnTo>
                    <a:pt x="1296" y="140"/>
                  </a:lnTo>
                  <a:cubicBezTo>
                    <a:pt x="1283" y="94"/>
                    <a:pt x="1269" y="46"/>
                    <a:pt x="1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8"/>
            <p:cNvSpPr/>
            <p:nvPr/>
          </p:nvSpPr>
          <p:spPr>
            <a:xfrm flipH="1">
              <a:off x="651397" y="2177815"/>
              <a:ext cx="149460" cy="149460"/>
            </a:xfrm>
            <a:custGeom>
              <a:avLst/>
              <a:gdLst/>
              <a:ahLst/>
              <a:cxnLst/>
              <a:rect l="l" t="t" r="r" b="b"/>
              <a:pathLst>
                <a:path w="1024" h="1024" extrusionOk="0">
                  <a:moveTo>
                    <a:pt x="103" y="0"/>
                  </a:moveTo>
                  <a:cubicBezTo>
                    <a:pt x="69" y="36"/>
                    <a:pt x="34" y="70"/>
                    <a:pt x="0" y="103"/>
                  </a:cubicBezTo>
                  <a:lnTo>
                    <a:pt x="920" y="1023"/>
                  </a:lnTo>
                  <a:lnTo>
                    <a:pt x="929" y="1014"/>
                  </a:lnTo>
                  <a:cubicBezTo>
                    <a:pt x="939" y="1005"/>
                    <a:pt x="949" y="996"/>
                    <a:pt x="959" y="986"/>
                  </a:cubicBezTo>
                  <a:lnTo>
                    <a:pt x="986" y="959"/>
                  </a:lnTo>
                  <a:cubicBezTo>
                    <a:pt x="996" y="949"/>
                    <a:pt x="1004" y="940"/>
                    <a:pt x="1013" y="930"/>
                  </a:cubicBezTo>
                  <a:lnTo>
                    <a:pt x="1023" y="920"/>
                  </a:lnTo>
                  <a:lnTo>
                    <a:pt x="1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8"/>
            <p:cNvSpPr/>
            <p:nvPr/>
          </p:nvSpPr>
          <p:spPr>
            <a:xfrm flipH="1">
              <a:off x="1454163" y="2268454"/>
              <a:ext cx="113701" cy="175149"/>
            </a:xfrm>
            <a:custGeom>
              <a:avLst/>
              <a:gdLst/>
              <a:ahLst/>
              <a:cxnLst/>
              <a:rect l="l" t="t" r="r" b="b"/>
              <a:pathLst>
                <a:path w="779" h="1200" extrusionOk="0">
                  <a:moveTo>
                    <a:pt x="652" y="0"/>
                  </a:moveTo>
                  <a:lnTo>
                    <a:pt x="0" y="1128"/>
                  </a:lnTo>
                  <a:cubicBezTo>
                    <a:pt x="43" y="1152"/>
                    <a:pt x="84" y="1176"/>
                    <a:pt x="127" y="1199"/>
                  </a:cubicBezTo>
                  <a:lnTo>
                    <a:pt x="779" y="73"/>
                  </a:lnTo>
                  <a:cubicBezTo>
                    <a:pt x="736" y="49"/>
                    <a:pt x="694" y="26"/>
                    <a:pt x="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8"/>
            <p:cNvSpPr/>
            <p:nvPr/>
          </p:nvSpPr>
          <p:spPr>
            <a:xfrm flipH="1">
              <a:off x="462966" y="1589603"/>
              <a:ext cx="189599" cy="69768"/>
            </a:xfrm>
            <a:custGeom>
              <a:avLst/>
              <a:gdLst/>
              <a:ahLst/>
              <a:cxnLst/>
              <a:rect l="l" t="t" r="r" b="b"/>
              <a:pathLst>
                <a:path w="1299" h="478" extrusionOk="0">
                  <a:moveTo>
                    <a:pt x="1258" y="1"/>
                  </a:moveTo>
                  <a:lnTo>
                    <a:pt x="1" y="338"/>
                  </a:lnTo>
                  <a:cubicBezTo>
                    <a:pt x="14" y="384"/>
                    <a:pt x="27" y="432"/>
                    <a:pt x="39" y="477"/>
                  </a:cubicBezTo>
                  <a:lnTo>
                    <a:pt x="1298" y="142"/>
                  </a:lnTo>
                  <a:cubicBezTo>
                    <a:pt x="1298" y="140"/>
                    <a:pt x="1296" y="138"/>
                    <a:pt x="1296" y="137"/>
                  </a:cubicBezTo>
                  <a:cubicBezTo>
                    <a:pt x="1285" y="96"/>
                    <a:pt x="1274" y="54"/>
                    <a:pt x="1262" y="13"/>
                  </a:cubicBezTo>
                  <a:cubicBezTo>
                    <a:pt x="1260" y="10"/>
                    <a:pt x="1259" y="6"/>
                    <a:pt x="12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8"/>
            <p:cNvSpPr/>
            <p:nvPr/>
          </p:nvSpPr>
          <p:spPr>
            <a:xfrm flipH="1">
              <a:off x="803922" y="1142388"/>
              <a:ext cx="113701" cy="175149"/>
            </a:xfrm>
            <a:custGeom>
              <a:avLst/>
              <a:gdLst/>
              <a:ahLst/>
              <a:cxnLst/>
              <a:rect l="l" t="t" r="r" b="b"/>
              <a:pathLst>
                <a:path w="779" h="1200" extrusionOk="0">
                  <a:moveTo>
                    <a:pt x="653" y="0"/>
                  </a:moveTo>
                  <a:lnTo>
                    <a:pt x="1" y="1126"/>
                  </a:lnTo>
                  <a:cubicBezTo>
                    <a:pt x="43" y="1151"/>
                    <a:pt x="85" y="1174"/>
                    <a:pt x="126" y="1199"/>
                  </a:cubicBezTo>
                  <a:lnTo>
                    <a:pt x="778" y="72"/>
                  </a:lnTo>
                  <a:cubicBezTo>
                    <a:pt x="737" y="47"/>
                    <a:pt x="694" y="23"/>
                    <a:pt x="6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8"/>
            <p:cNvSpPr/>
            <p:nvPr/>
          </p:nvSpPr>
          <p:spPr>
            <a:xfrm flipH="1">
              <a:off x="982866" y="2326254"/>
              <a:ext cx="69622" cy="189453"/>
            </a:xfrm>
            <a:custGeom>
              <a:avLst/>
              <a:gdLst/>
              <a:ahLst/>
              <a:cxnLst/>
              <a:rect l="l" t="t" r="r" b="b"/>
              <a:pathLst>
                <a:path w="477" h="1298" extrusionOk="0">
                  <a:moveTo>
                    <a:pt x="140" y="1"/>
                  </a:moveTo>
                  <a:cubicBezTo>
                    <a:pt x="95" y="15"/>
                    <a:pt x="48" y="27"/>
                    <a:pt x="0" y="39"/>
                  </a:cubicBezTo>
                  <a:lnTo>
                    <a:pt x="338" y="1298"/>
                  </a:lnTo>
                  <a:cubicBezTo>
                    <a:pt x="339" y="1298"/>
                    <a:pt x="340" y="1297"/>
                    <a:pt x="341" y="1297"/>
                  </a:cubicBezTo>
                  <a:cubicBezTo>
                    <a:pt x="387" y="1285"/>
                    <a:pt x="432" y="1272"/>
                    <a:pt x="477" y="1260"/>
                  </a:cubicBezTo>
                  <a:lnTo>
                    <a:pt x="1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8"/>
            <p:cNvSpPr/>
            <p:nvPr/>
          </p:nvSpPr>
          <p:spPr>
            <a:xfrm flipH="1">
              <a:off x="1719368" y="1589749"/>
              <a:ext cx="189307" cy="69914"/>
            </a:xfrm>
            <a:custGeom>
              <a:avLst/>
              <a:gdLst/>
              <a:ahLst/>
              <a:cxnLst/>
              <a:rect l="l" t="t" r="r" b="b"/>
              <a:pathLst>
                <a:path w="1297" h="479" extrusionOk="0">
                  <a:moveTo>
                    <a:pt x="40" y="1"/>
                  </a:moveTo>
                  <a:cubicBezTo>
                    <a:pt x="39" y="5"/>
                    <a:pt x="36" y="9"/>
                    <a:pt x="36" y="12"/>
                  </a:cubicBezTo>
                  <a:cubicBezTo>
                    <a:pt x="25" y="54"/>
                    <a:pt x="13" y="97"/>
                    <a:pt x="1" y="141"/>
                  </a:cubicBezTo>
                  <a:lnTo>
                    <a:pt x="1260" y="478"/>
                  </a:lnTo>
                  <a:cubicBezTo>
                    <a:pt x="1270" y="431"/>
                    <a:pt x="1284" y="385"/>
                    <a:pt x="1297" y="338"/>
                  </a:cubicBezTo>
                  <a:lnTo>
                    <a:pt x="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8"/>
            <p:cNvSpPr/>
            <p:nvPr/>
          </p:nvSpPr>
          <p:spPr>
            <a:xfrm flipH="1">
              <a:off x="534923" y="2061340"/>
              <a:ext cx="175295" cy="113555"/>
            </a:xfrm>
            <a:custGeom>
              <a:avLst/>
              <a:gdLst/>
              <a:ahLst/>
              <a:cxnLst/>
              <a:rect l="l" t="t" r="r" b="b"/>
              <a:pathLst>
                <a:path w="1201" h="778" extrusionOk="0">
                  <a:moveTo>
                    <a:pt x="74" y="1"/>
                  </a:moveTo>
                  <a:cubicBezTo>
                    <a:pt x="49" y="43"/>
                    <a:pt x="25" y="85"/>
                    <a:pt x="0" y="126"/>
                  </a:cubicBezTo>
                  <a:lnTo>
                    <a:pt x="1127" y="777"/>
                  </a:lnTo>
                  <a:lnTo>
                    <a:pt x="1129" y="777"/>
                  </a:lnTo>
                  <a:cubicBezTo>
                    <a:pt x="1137" y="761"/>
                    <a:pt x="1146" y="746"/>
                    <a:pt x="1155" y="731"/>
                  </a:cubicBezTo>
                  <a:cubicBezTo>
                    <a:pt x="1171" y="704"/>
                    <a:pt x="1185" y="678"/>
                    <a:pt x="1201" y="652"/>
                  </a:cubicBezTo>
                  <a:lnTo>
                    <a:pt x="7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8"/>
            <p:cNvSpPr/>
            <p:nvPr/>
          </p:nvSpPr>
          <p:spPr>
            <a:xfrm flipH="1">
              <a:off x="651397" y="1258717"/>
              <a:ext cx="149460" cy="149460"/>
            </a:xfrm>
            <a:custGeom>
              <a:avLst/>
              <a:gdLst/>
              <a:ahLst/>
              <a:cxnLst/>
              <a:rect l="l" t="t" r="r" b="b"/>
              <a:pathLst>
                <a:path w="1024" h="1024" extrusionOk="0">
                  <a:moveTo>
                    <a:pt x="920" y="0"/>
                  </a:moveTo>
                  <a:lnTo>
                    <a:pt x="0" y="920"/>
                  </a:lnTo>
                  <a:cubicBezTo>
                    <a:pt x="36" y="955"/>
                    <a:pt x="70" y="988"/>
                    <a:pt x="103" y="1023"/>
                  </a:cubicBezTo>
                  <a:lnTo>
                    <a:pt x="1023" y="103"/>
                  </a:lnTo>
                  <a:cubicBezTo>
                    <a:pt x="1009" y="87"/>
                    <a:pt x="993" y="71"/>
                    <a:pt x="977" y="57"/>
                  </a:cubicBezTo>
                  <a:lnTo>
                    <a:pt x="965" y="45"/>
                  </a:lnTo>
                  <a:lnTo>
                    <a:pt x="92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8"/>
            <p:cNvSpPr/>
            <p:nvPr/>
          </p:nvSpPr>
          <p:spPr>
            <a:xfrm flipH="1">
              <a:off x="1319152" y="2326254"/>
              <a:ext cx="70060" cy="189307"/>
            </a:xfrm>
            <a:custGeom>
              <a:avLst/>
              <a:gdLst/>
              <a:ahLst/>
              <a:cxnLst/>
              <a:rect l="l" t="t" r="r" b="b"/>
              <a:pathLst>
                <a:path w="480" h="1297" extrusionOk="0">
                  <a:moveTo>
                    <a:pt x="338" y="1"/>
                  </a:moveTo>
                  <a:lnTo>
                    <a:pt x="1" y="1259"/>
                  </a:lnTo>
                  <a:cubicBezTo>
                    <a:pt x="47" y="1272"/>
                    <a:pt x="94" y="1285"/>
                    <a:pt x="141" y="1297"/>
                  </a:cubicBezTo>
                  <a:lnTo>
                    <a:pt x="142" y="1297"/>
                  </a:lnTo>
                  <a:lnTo>
                    <a:pt x="480" y="38"/>
                  </a:lnTo>
                  <a:cubicBezTo>
                    <a:pt x="432" y="27"/>
                    <a:pt x="385" y="16"/>
                    <a:pt x="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8"/>
            <p:cNvSpPr/>
            <p:nvPr/>
          </p:nvSpPr>
          <p:spPr>
            <a:xfrm flipH="1">
              <a:off x="1661131" y="1411097"/>
              <a:ext cx="175295" cy="113555"/>
            </a:xfrm>
            <a:custGeom>
              <a:avLst/>
              <a:gdLst/>
              <a:ahLst/>
              <a:cxnLst/>
              <a:rect l="l" t="t" r="r" b="b"/>
              <a:pathLst>
                <a:path w="1201" h="778" extrusionOk="0">
                  <a:moveTo>
                    <a:pt x="73" y="0"/>
                  </a:moveTo>
                  <a:cubicBezTo>
                    <a:pt x="71" y="6"/>
                    <a:pt x="68" y="10"/>
                    <a:pt x="66" y="15"/>
                  </a:cubicBezTo>
                  <a:cubicBezTo>
                    <a:pt x="42" y="52"/>
                    <a:pt x="21" y="89"/>
                    <a:pt x="0" y="127"/>
                  </a:cubicBezTo>
                  <a:lnTo>
                    <a:pt x="1128" y="778"/>
                  </a:lnTo>
                  <a:cubicBezTo>
                    <a:pt x="1150" y="735"/>
                    <a:pt x="1175" y="693"/>
                    <a:pt x="1200" y="651"/>
                  </a:cubicBezTo>
                  <a:lnTo>
                    <a:pt x="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38"/>
            <p:cNvSpPr/>
            <p:nvPr/>
          </p:nvSpPr>
          <p:spPr>
            <a:xfrm flipH="1">
              <a:off x="535215" y="1411243"/>
              <a:ext cx="175295" cy="113409"/>
            </a:xfrm>
            <a:custGeom>
              <a:avLst/>
              <a:gdLst/>
              <a:ahLst/>
              <a:cxnLst/>
              <a:rect l="l" t="t" r="r" b="b"/>
              <a:pathLst>
                <a:path w="1201" h="777" extrusionOk="0">
                  <a:moveTo>
                    <a:pt x="1128" y="0"/>
                  </a:moveTo>
                  <a:lnTo>
                    <a:pt x="0" y="652"/>
                  </a:lnTo>
                  <a:cubicBezTo>
                    <a:pt x="26" y="692"/>
                    <a:pt x="51" y="733"/>
                    <a:pt x="73" y="777"/>
                  </a:cubicBezTo>
                  <a:lnTo>
                    <a:pt x="1200" y="126"/>
                  </a:lnTo>
                  <a:cubicBezTo>
                    <a:pt x="1176" y="84"/>
                    <a:pt x="1153" y="42"/>
                    <a:pt x="1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8"/>
            <p:cNvSpPr/>
            <p:nvPr/>
          </p:nvSpPr>
          <p:spPr>
            <a:xfrm flipH="1">
              <a:off x="1454163" y="1142388"/>
              <a:ext cx="113701" cy="175149"/>
            </a:xfrm>
            <a:custGeom>
              <a:avLst/>
              <a:gdLst/>
              <a:ahLst/>
              <a:cxnLst/>
              <a:rect l="l" t="t" r="r" b="b"/>
              <a:pathLst>
                <a:path w="779" h="1200" extrusionOk="0">
                  <a:moveTo>
                    <a:pt x="127" y="0"/>
                  </a:moveTo>
                  <a:cubicBezTo>
                    <a:pt x="114" y="6"/>
                    <a:pt x="103" y="14"/>
                    <a:pt x="89" y="22"/>
                  </a:cubicBezTo>
                  <a:cubicBezTo>
                    <a:pt x="59" y="39"/>
                    <a:pt x="30" y="55"/>
                    <a:pt x="0" y="72"/>
                  </a:cubicBezTo>
                  <a:lnTo>
                    <a:pt x="652" y="1199"/>
                  </a:lnTo>
                  <a:cubicBezTo>
                    <a:pt x="694" y="1174"/>
                    <a:pt x="736" y="1151"/>
                    <a:pt x="779" y="1126"/>
                  </a:cubicBezTo>
                  <a:lnTo>
                    <a:pt x="1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8"/>
            <p:cNvSpPr/>
            <p:nvPr/>
          </p:nvSpPr>
          <p:spPr>
            <a:xfrm flipH="1">
              <a:off x="982574" y="1070139"/>
              <a:ext cx="69768" cy="189453"/>
            </a:xfrm>
            <a:custGeom>
              <a:avLst/>
              <a:gdLst/>
              <a:ahLst/>
              <a:cxnLst/>
              <a:rect l="l" t="t" r="r" b="b"/>
              <a:pathLst>
                <a:path w="478" h="1298" extrusionOk="0">
                  <a:moveTo>
                    <a:pt x="338" y="0"/>
                  </a:moveTo>
                  <a:lnTo>
                    <a:pt x="338" y="1"/>
                  </a:lnTo>
                  <a:lnTo>
                    <a:pt x="0" y="1260"/>
                  </a:lnTo>
                  <a:cubicBezTo>
                    <a:pt x="47" y="1271"/>
                    <a:pt x="94" y="1284"/>
                    <a:pt x="139" y="1298"/>
                  </a:cubicBezTo>
                  <a:lnTo>
                    <a:pt x="478" y="39"/>
                  </a:lnTo>
                  <a:cubicBezTo>
                    <a:pt x="476" y="39"/>
                    <a:pt x="476" y="39"/>
                    <a:pt x="475" y="38"/>
                  </a:cubicBezTo>
                  <a:cubicBezTo>
                    <a:pt x="428" y="26"/>
                    <a:pt x="384" y="12"/>
                    <a:pt x="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8"/>
            <p:cNvSpPr/>
            <p:nvPr/>
          </p:nvSpPr>
          <p:spPr>
            <a:xfrm flipH="1">
              <a:off x="1175238" y="1047661"/>
              <a:ext cx="21164" cy="190329"/>
            </a:xfrm>
            <a:custGeom>
              <a:avLst/>
              <a:gdLst/>
              <a:ahLst/>
              <a:cxnLst/>
              <a:rect l="l" t="t" r="r" b="b"/>
              <a:pathLst>
                <a:path w="145" h="1304" extrusionOk="0">
                  <a:moveTo>
                    <a:pt x="72" y="0"/>
                  </a:moveTo>
                  <a:cubicBezTo>
                    <a:pt x="48" y="0"/>
                    <a:pt x="23" y="2"/>
                    <a:pt x="0" y="2"/>
                  </a:cubicBezTo>
                  <a:lnTo>
                    <a:pt x="0" y="1304"/>
                  </a:lnTo>
                  <a:cubicBezTo>
                    <a:pt x="23" y="1304"/>
                    <a:pt x="49" y="1303"/>
                    <a:pt x="72" y="1303"/>
                  </a:cubicBezTo>
                  <a:cubicBezTo>
                    <a:pt x="96" y="1303"/>
                    <a:pt x="121" y="1304"/>
                    <a:pt x="145" y="1304"/>
                  </a:cubicBezTo>
                  <a:lnTo>
                    <a:pt x="145" y="2"/>
                  </a:lnTo>
                  <a:cubicBezTo>
                    <a:pt x="121" y="2"/>
                    <a:pt x="96" y="0"/>
                    <a:pt x="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38"/>
            <p:cNvSpPr/>
            <p:nvPr/>
          </p:nvSpPr>
          <p:spPr>
            <a:xfrm flipH="1">
              <a:off x="1319298" y="1070139"/>
              <a:ext cx="69914" cy="189453"/>
            </a:xfrm>
            <a:custGeom>
              <a:avLst/>
              <a:gdLst/>
              <a:ahLst/>
              <a:cxnLst/>
              <a:rect l="l" t="t" r="r" b="b"/>
              <a:pathLst>
                <a:path w="479" h="1298" extrusionOk="0">
                  <a:moveTo>
                    <a:pt x="141" y="0"/>
                  </a:moveTo>
                  <a:cubicBezTo>
                    <a:pt x="94" y="12"/>
                    <a:pt x="47" y="26"/>
                    <a:pt x="1" y="38"/>
                  </a:cubicBezTo>
                  <a:lnTo>
                    <a:pt x="338" y="1298"/>
                  </a:lnTo>
                  <a:cubicBezTo>
                    <a:pt x="385" y="1284"/>
                    <a:pt x="432" y="1271"/>
                    <a:pt x="478" y="1260"/>
                  </a:cubicBezTo>
                  <a:lnTo>
                    <a:pt x="1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8"/>
            <p:cNvSpPr/>
            <p:nvPr/>
          </p:nvSpPr>
          <p:spPr>
            <a:xfrm flipH="1">
              <a:off x="1661131" y="2061340"/>
              <a:ext cx="175295" cy="113555"/>
            </a:xfrm>
            <a:custGeom>
              <a:avLst/>
              <a:gdLst/>
              <a:ahLst/>
              <a:cxnLst/>
              <a:rect l="l" t="t" r="r" b="b"/>
              <a:pathLst>
                <a:path w="1201" h="778" extrusionOk="0">
                  <a:moveTo>
                    <a:pt x="1128" y="1"/>
                  </a:moveTo>
                  <a:lnTo>
                    <a:pt x="0" y="652"/>
                  </a:lnTo>
                  <a:cubicBezTo>
                    <a:pt x="15" y="677"/>
                    <a:pt x="30" y="702"/>
                    <a:pt x="42" y="725"/>
                  </a:cubicBezTo>
                  <a:cubicBezTo>
                    <a:pt x="53" y="743"/>
                    <a:pt x="62" y="760"/>
                    <a:pt x="73" y="777"/>
                  </a:cubicBezTo>
                  <a:lnTo>
                    <a:pt x="1200" y="126"/>
                  </a:lnTo>
                  <a:cubicBezTo>
                    <a:pt x="1175" y="85"/>
                    <a:pt x="1150" y="43"/>
                    <a:pt x="11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8"/>
            <p:cNvSpPr/>
            <p:nvPr/>
          </p:nvSpPr>
          <p:spPr>
            <a:xfrm flipH="1">
              <a:off x="1570783" y="1258717"/>
              <a:ext cx="149460" cy="149460"/>
            </a:xfrm>
            <a:custGeom>
              <a:avLst/>
              <a:gdLst/>
              <a:ahLst/>
              <a:cxnLst/>
              <a:rect l="l" t="t" r="r" b="b"/>
              <a:pathLst>
                <a:path w="1024" h="1024" extrusionOk="0">
                  <a:moveTo>
                    <a:pt x="104" y="0"/>
                  </a:moveTo>
                  <a:lnTo>
                    <a:pt x="94" y="10"/>
                  </a:lnTo>
                  <a:cubicBezTo>
                    <a:pt x="63" y="39"/>
                    <a:pt x="32" y="71"/>
                    <a:pt x="0" y="103"/>
                  </a:cubicBezTo>
                  <a:lnTo>
                    <a:pt x="921" y="1023"/>
                  </a:lnTo>
                  <a:lnTo>
                    <a:pt x="1023" y="920"/>
                  </a:lnTo>
                  <a:lnTo>
                    <a:pt x="1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8"/>
            <p:cNvSpPr/>
            <p:nvPr/>
          </p:nvSpPr>
          <p:spPr>
            <a:xfrm flipH="1">
              <a:off x="1570637" y="2177815"/>
              <a:ext cx="149606" cy="149606"/>
            </a:xfrm>
            <a:custGeom>
              <a:avLst/>
              <a:gdLst/>
              <a:ahLst/>
              <a:cxnLst/>
              <a:rect l="l" t="t" r="r" b="b"/>
              <a:pathLst>
                <a:path w="1025" h="1025" extrusionOk="0">
                  <a:moveTo>
                    <a:pt x="921" y="0"/>
                  </a:moveTo>
                  <a:lnTo>
                    <a:pt x="0" y="921"/>
                  </a:lnTo>
                  <a:lnTo>
                    <a:pt x="5" y="924"/>
                  </a:lnTo>
                  <a:lnTo>
                    <a:pt x="104" y="1023"/>
                  </a:lnTo>
                  <a:lnTo>
                    <a:pt x="105" y="1024"/>
                  </a:lnTo>
                  <a:lnTo>
                    <a:pt x="1024" y="105"/>
                  </a:lnTo>
                  <a:cubicBezTo>
                    <a:pt x="990" y="70"/>
                    <a:pt x="955" y="36"/>
                    <a:pt x="9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38"/>
            <p:cNvSpPr/>
            <p:nvPr/>
          </p:nvSpPr>
          <p:spPr>
            <a:xfrm flipH="1">
              <a:off x="440488" y="1782122"/>
              <a:ext cx="190475" cy="21456"/>
            </a:xfrm>
            <a:custGeom>
              <a:avLst/>
              <a:gdLst/>
              <a:ahLst/>
              <a:cxnLst/>
              <a:rect l="l" t="t" r="r" b="b"/>
              <a:pathLst>
                <a:path w="1305" h="147" extrusionOk="0">
                  <a:moveTo>
                    <a:pt x="1" y="1"/>
                  </a:moveTo>
                  <a:cubicBezTo>
                    <a:pt x="1" y="25"/>
                    <a:pt x="2" y="49"/>
                    <a:pt x="2" y="74"/>
                  </a:cubicBezTo>
                  <a:cubicBezTo>
                    <a:pt x="2" y="97"/>
                    <a:pt x="1" y="122"/>
                    <a:pt x="1" y="146"/>
                  </a:cubicBezTo>
                  <a:lnTo>
                    <a:pt x="1303" y="146"/>
                  </a:lnTo>
                  <a:cubicBezTo>
                    <a:pt x="1303" y="122"/>
                    <a:pt x="1304" y="97"/>
                    <a:pt x="1304" y="74"/>
                  </a:cubicBezTo>
                  <a:cubicBezTo>
                    <a:pt x="1304" y="48"/>
                    <a:pt x="1303" y="25"/>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8"/>
            <p:cNvSpPr/>
            <p:nvPr/>
          </p:nvSpPr>
          <p:spPr>
            <a:xfrm flipH="1">
              <a:off x="462966" y="1926183"/>
              <a:ext cx="189453" cy="70060"/>
            </a:xfrm>
            <a:custGeom>
              <a:avLst/>
              <a:gdLst/>
              <a:ahLst/>
              <a:cxnLst/>
              <a:rect l="l" t="t" r="r" b="b"/>
              <a:pathLst>
                <a:path w="1298" h="480" extrusionOk="0">
                  <a:moveTo>
                    <a:pt x="38" y="1"/>
                  </a:moveTo>
                  <a:cubicBezTo>
                    <a:pt x="27" y="48"/>
                    <a:pt x="14" y="95"/>
                    <a:pt x="1" y="142"/>
                  </a:cubicBezTo>
                  <a:lnTo>
                    <a:pt x="1258" y="480"/>
                  </a:lnTo>
                  <a:cubicBezTo>
                    <a:pt x="1260" y="476"/>
                    <a:pt x="1261" y="472"/>
                    <a:pt x="1261" y="468"/>
                  </a:cubicBezTo>
                  <a:cubicBezTo>
                    <a:pt x="1273" y="427"/>
                    <a:pt x="1284" y="386"/>
                    <a:pt x="1295" y="344"/>
                  </a:cubicBezTo>
                  <a:cubicBezTo>
                    <a:pt x="1295" y="343"/>
                    <a:pt x="1297" y="342"/>
                    <a:pt x="1297" y="338"/>
                  </a:cubicBezTo>
                  <a:lnTo>
                    <a:pt x="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38"/>
            <p:cNvSpPr/>
            <p:nvPr/>
          </p:nvSpPr>
          <p:spPr>
            <a:xfrm flipH="1">
              <a:off x="1740531" y="1782268"/>
              <a:ext cx="190620" cy="21456"/>
            </a:xfrm>
            <a:custGeom>
              <a:avLst/>
              <a:gdLst/>
              <a:ahLst/>
              <a:cxnLst/>
              <a:rect l="l" t="t" r="r" b="b"/>
              <a:pathLst>
                <a:path w="1306" h="147" extrusionOk="0">
                  <a:moveTo>
                    <a:pt x="3" y="1"/>
                  </a:moveTo>
                  <a:cubicBezTo>
                    <a:pt x="3" y="25"/>
                    <a:pt x="1" y="51"/>
                    <a:pt x="1" y="74"/>
                  </a:cubicBezTo>
                  <a:cubicBezTo>
                    <a:pt x="1" y="98"/>
                    <a:pt x="3" y="122"/>
                    <a:pt x="3" y="146"/>
                  </a:cubicBezTo>
                  <a:lnTo>
                    <a:pt x="1305" y="146"/>
                  </a:lnTo>
                  <a:cubicBezTo>
                    <a:pt x="1305" y="122"/>
                    <a:pt x="1303" y="98"/>
                    <a:pt x="1303" y="74"/>
                  </a:cubicBezTo>
                  <a:cubicBezTo>
                    <a:pt x="1303" y="48"/>
                    <a:pt x="1305" y="25"/>
                    <a:pt x="1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38"/>
            <p:cNvSpPr/>
            <p:nvPr/>
          </p:nvSpPr>
          <p:spPr>
            <a:xfrm flipH="1">
              <a:off x="630525" y="1237990"/>
              <a:ext cx="1110153" cy="1110445"/>
            </a:xfrm>
            <a:custGeom>
              <a:avLst/>
              <a:gdLst/>
              <a:ahLst/>
              <a:cxnLst/>
              <a:rect l="l" t="t" r="r" b="b"/>
              <a:pathLst>
                <a:path w="7606" h="7608" extrusionOk="0">
                  <a:moveTo>
                    <a:pt x="3801" y="914"/>
                  </a:moveTo>
                  <a:cubicBezTo>
                    <a:pt x="3935" y="914"/>
                    <a:pt x="4042" y="1023"/>
                    <a:pt x="4042" y="1156"/>
                  </a:cubicBezTo>
                  <a:cubicBezTo>
                    <a:pt x="4042" y="1289"/>
                    <a:pt x="3935" y="1397"/>
                    <a:pt x="3801" y="1397"/>
                  </a:cubicBezTo>
                  <a:cubicBezTo>
                    <a:pt x="3668" y="1397"/>
                    <a:pt x="3560" y="1289"/>
                    <a:pt x="3560" y="1156"/>
                  </a:cubicBezTo>
                  <a:cubicBezTo>
                    <a:pt x="3560" y="1023"/>
                    <a:pt x="3668" y="914"/>
                    <a:pt x="3801" y="914"/>
                  </a:cubicBezTo>
                  <a:close/>
                  <a:moveTo>
                    <a:pt x="2578" y="819"/>
                  </a:moveTo>
                  <a:cubicBezTo>
                    <a:pt x="2631" y="819"/>
                    <a:pt x="2684" y="839"/>
                    <a:pt x="2724" y="879"/>
                  </a:cubicBezTo>
                  <a:lnTo>
                    <a:pt x="3344" y="1498"/>
                  </a:lnTo>
                  <a:cubicBezTo>
                    <a:pt x="3424" y="1579"/>
                    <a:pt x="3424" y="1710"/>
                    <a:pt x="3344" y="1793"/>
                  </a:cubicBezTo>
                  <a:lnTo>
                    <a:pt x="1791" y="3345"/>
                  </a:lnTo>
                  <a:cubicBezTo>
                    <a:pt x="1751" y="3386"/>
                    <a:pt x="1698" y="3406"/>
                    <a:pt x="1645" y="3406"/>
                  </a:cubicBezTo>
                  <a:cubicBezTo>
                    <a:pt x="1591" y="3406"/>
                    <a:pt x="1538" y="3386"/>
                    <a:pt x="1498" y="3345"/>
                  </a:cubicBezTo>
                  <a:lnTo>
                    <a:pt x="878" y="2726"/>
                  </a:lnTo>
                  <a:cubicBezTo>
                    <a:pt x="797" y="2646"/>
                    <a:pt x="797" y="2514"/>
                    <a:pt x="878" y="2432"/>
                  </a:cubicBezTo>
                  <a:lnTo>
                    <a:pt x="2431" y="879"/>
                  </a:lnTo>
                  <a:cubicBezTo>
                    <a:pt x="2472" y="839"/>
                    <a:pt x="2525" y="819"/>
                    <a:pt x="2578" y="819"/>
                  </a:cubicBezTo>
                  <a:close/>
                  <a:moveTo>
                    <a:pt x="5025" y="818"/>
                  </a:moveTo>
                  <a:cubicBezTo>
                    <a:pt x="5078" y="818"/>
                    <a:pt x="5132" y="838"/>
                    <a:pt x="5173" y="878"/>
                  </a:cubicBezTo>
                  <a:lnTo>
                    <a:pt x="6725" y="2432"/>
                  </a:lnTo>
                  <a:cubicBezTo>
                    <a:pt x="6805" y="2512"/>
                    <a:pt x="6805" y="2644"/>
                    <a:pt x="6725" y="2726"/>
                  </a:cubicBezTo>
                  <a:lnTo>
                    <a:pt x="6106" y="3345"/>
                  </a:lnTo>
                  <a:cubicBezTo>
                    <a:pt x="6065" y="3386"/>
                    <a:pt x="6012" y="3406"/>
                    <a:pt x="5959" y="3406"/>
                  </a:cubicBezTo>
                  <a:cubicBezTo>
                    <a:pt x="5905" y="3406"/>
                    <a:pt x="5852" y="3386"/>
                    <a:pt x="5812" y="3345"/>
                  </a:cubicBezTo>
                  <a:lnTo>
                    <a:pt x="4258" y="1793"/>
                  </a:lnTo>
                  <a:cubicBezTo>
                    <a:pt x="4178" y="1711"/>
                    <a:pt x="4178" y="1580"/>
                    <a:pt x="4258" y="1498"/>
                  </a:cubicBezTo>
                  <a:lnTo>
                    <a:pt x="4879" y="878"/>
                  </a:lnTo>
                  <a:cubicBezTo>
                    <a:pt x="4919" y="838"/>
                    <a:pt x="4972" y="818"/>
                    <a:pt x="5025" y="818"/>
                  </a:cubicBezTo>
                  <a:close/>
                  <a:moveTo>
                    <a:pt x="1158" y="3561"/>
                  </a:moveTo>
                  <a:cubicBezTo>
                    <a:pt x="1290" y="3561"/>
                    <a:pt x="1397" y="3669"/>
                    <a:pt x="1397" y="3803"/>
                  </a:cubicBezTo>
                  <a:cubicBezTo>
                    <a:pt x="1397" y="3936"/>
                    <a:pt x="1289" y="4044"/>
                    <a:pt x="1156" y="4044"/>
                  </a:cubicBezTo>
                  <a:cubicBezTo>
                    <a:pt x="1023" y="4044"/>
                    <a:pt x="914" y="3936"/>
                    <a:pt x="914" y="3803"/>
                  </a:cubicBezTo>
                  <a:cubicBezTo>
                    <a:pt x="914" y="3670"/>
                    <a:pt x="1023" y="3561"/>
                    <a:pt x="1156" y="3561"/>
                  </a:cubicBezTo>
                  <a:cubicBezTo>
                    <a:pt x="1157" y="3561"/>
                    <a:pt x="1157" y="3561"/>
                    <a:pt x="1158" y="3561"/>
                  </a:cubicBezTo>
                  <a:close/>
                  <a:moveTo>
                    <a:pt x="6447" y="3561"/>
                  </a:moveTo>
                  <a:cubicBezTo>
                    <a:pt x="6580" y="3561"/>
                    <a:pt x="6688" y="3670"/>
                    <a:pt x="6688" y="3803"/>
                  </a:cubicBezTo>
                  <a:cubicBezTo>
                    <a:pt x="6688" y="3936"/>
                    <a:pt x="6580" y="4044"/>
                    <a:pt x="6447" y="4044"/>
                  </a:cubicBezTo>
                  <a:cubicBezTo>
                    <a:pt x="6314" y="4044"/>
                    <a:pt x="6206" y="3936"/>
                    <a:pt x="6206" y="3803"/>
                  </a:cubicBezTo>
                  <a:cubicBezTo>
                    <a:pt x="6206" y="3670"/>
                    <a:pt x="6314" y="3561"/>
                    <a:pt x="6447" y="3561"/>
                  </a:cubicBezTo>
                  <a:close/>
                  <a:moveTo>
                    <a:pt x="3803" y="2252"/>
                  </a:moveTo>
                  <a:cubicBezTo>
                    <a:pt x="3845" y="2252"/>
                    <a:pt x="3886" y="2255"/>
                    <a:pt x="3926" y="2259"/>
                  </a:cubicBezTo>
                  <a:cubicBezTo>
                    <a:pt x="3947" y="2261"/>
                    <a:pt x="3971" y="2263"/>
                    <a:pt x="3992" y="2265"/>
                  </a:cubicBezTo>
                  <a:lnTo>
                    <a:pt x="3993" y="2265"/>
                  </a:lnTo>
                  <a:cubicBezTo>
                    <a:pt x="4696" y="2352"/>
                    <a:pt x="5254" y="2908"/>
                    <a:pt x="5339" y="3613"/>
                  </a:cubicBezTo>
                  <a:cubicBezTo>
                    <a:pt x="5342" y="3622"/>
                    <a:pt x="5343" y="3631"/>
                    <a:pt x="5343" y="3641"/>
                  </a:cubicBezTo>
                  <a:lnTo>
                    <a:pt x="5347" y="3681"/>
                  </a:lnTo>
                  <a:cubicBezTo>
                    <a:pt x="5350" y="3723"/>
                    <a:pt x="5353" y="3762"/>
                    <a:pt x="5353" y="3804"/>
                  </a:cubicBezTo>
                  <a:cubicBezTo>
                    <a:pt x="5353" y="3845"/>
                    <a:pt x="5350" y="3886"/>
                    <a:pt x="5347" y="3926"/>
                  </a:cubicBezTo>
                  <a:cubicBezTo>
                    <a:pt x="5345" y="3949"/>
                    <a:pt x="5343" y="3971"/>
                    <a:pt x="5339" y="3994"/>
                  </a:cubicBezTo>
                  <a:cubicBezTo>
                    <a:pt x="5254" y="4698"/>
                    <a:pt x="4696" y="5255"/>
                    <a:pt x="3993" y="5341"/>
                  </a:cubicBezTo>
                  <a:cubicBezTo>
                    <a:pt x="3987" y="5341"/>
                    <a:pt x="3982" y="5342"/>
                    <a:pt x="3978" y="5342"/>
                  </a:cubicBezTo>
                  <a:cubicBezTo>
                    <a:pt x="3961" y="5343"/>
                    <a:pt x="3942" y="5347"/>
                    <a:pt x="3925" y="5348"/>
                  </a:cubicBezTo>
                  <a:cubicBezTo>
                    <a:pt x="3884" y="5352"/>
                    <a:pt x="3845" y="5354"/>
                    <a:pt x="3803" y="5354"/>
                  </a:cubicBezTo>
                  <a:cubicBezTo>
                    <a:pt x="3762" y="5354"/>
                    <a:pt x="3721" y="5352"/>
                    <a:pt x="3682" y="5348"/>
                  </a:cubicBezTo>
                  <a:cubicBezTo>
                    <a:pt x="3661" y="5347"/>
                    <a:pt x="3641" y="5343"/>
                    <a:pt x="3620" y="5341"/>
                  </a:cubicBezTo>
                  <a:cubicBezTo>
                    <a:pt x="3618" y="5341"/>
                    <a:pt x="3617" y="5341"/>
                    <a:pt x="3614" y="5339"/>
                  </a:cubicBezTo>
                  <a:cubicBezTo>
                    <a:pt x="2908" y="5254"/>
                    <a:pt x="2350" y="4697"/>
                    <a:pt x="2264" y="3993"/>
                  </a:cubicBezTo>
                  <a:lnTo>
                    <a:pt x="2264" y="3988"/>
                  </a:lnTo>
                  <a:cubicBezTo>
                    <a:pt x="2262" y="3969"/>
                    <a:pt x="2260" y="3948"/>
                    <a:pt x="2259" y="3928"/>
                  </a:cubicBezTo>
                  <a:cubicBezTo>
                    <a:pt x="2255" y="3887"/>
                    <a:pt x="2253" y="3845"/>
                    <a:pt x="2253" y="3803"/>
                  </a:cubicBezTo>
                  <a:cubicBezTo>
                    <a:pt x="2253" y="3761"/>
                    <a:pt x="2255" y="3718"/>
                    <a:pt x="2259" y="3677"/>
                  </a:cubicBezTo>
                  <a:cubicBezTo>
                    <a:pt x="2260" y="3656"/>
                    <a:pt x="2263" y="3636"/>
                    <a:pt x="2265" y="3617"/>
                  </a:cubicBezTo>
                  <a:lnTo>
                    <a:pt x="2265" y="3613"/>
                  </a:lnTo>
                  <a:cubicBezTo>
                    <a:pt x="2352" y="2908"/>
                    <a:pt x="2909" y="2352"/>
                    <a:pt x="3613" y="2265"/>
                  </a:cubicBezTo>
                  <a:lnTo>
                    <a:pt x="3614" y="2265"/>
                  </a:lnTo>
                  <a:cubicBezTo>
                    <a:pt x="3635" y="2263"/>
                    <a:pt x="3657" y="2261"/>
                    <a:pt x="3678" y="2259"/>
                  </a:cubicBezTo>
                  <a:cubicBezTo>
                    <a:pt x="3720" y="2255"/>
                    <a:pt x="3761" y="2252"/>
                    <a:pt x="3803" y="2252"/>
                  </a:cubicBezTo>
                  <a:close/>
                  <a:moveTo>
                    <a:pt x="3801" y="6207"/>
                  </a:moveTo>
                  <a:cubicBezTo>
                    <a:pt x="3935" y="6207"/>
                    <a:pt x="4042" y="6316"/>
                    <a:pt x="4042" y="6449"/>
                  </a:cubicBezTo>
                  <a:cubicBezTo>
                    <a:pt x="4042" y="6582"/>
                    <a:pt x="3935" y="6690"/>
                    <a:pt x="3801" y="6690"/>
                  </a:cubicBezTo>
                  <a:cubicBezTo>
                    <a:pt x="3668" y="6690"/>
                    <a:pt x="3560" y="6582"/>
                    <a:pt x="3560" y="6449"/>
                  </a:cubicBezTo>
                  <a:cubicBezTo>
                    <a:pt x="3560" y="6316"/>
                    <a:pt x="3668" y="6207"/>
                    <a:pt x="3801" y="6207"/>
                  </a:cubicBezTo>
                  <a:close/>
                  <a:moveTo>
                    <a:pt x="5958" y="4198"/>
                  </a:moveTo>
                  <a:cubicBezTo>
                    <a:pt x="6011" y="4198"/>
                    <a:pt x="6064" y="4219"/>
                    <a:pt x="6105" y="4259"/>
                  </a:cubicBezTo>
                  <a:lnTo>
                    <a:pt x="6725" y="4878"/>
                  </a:lnTo>
                  <a:cubicBezTo>
                    <a:pt x="6805" y="4959"/>
                    <a:pt x="6805" y="5090"/>
                    <a:pt x="6725" y="5173"/>
                  </a:cubicBezTo>
                  <a:lnTo>
                    <a:pt x="5172" y="6725"/>
                  </a:lnTo>
                  <a:cubicBezTo>
                    <a:pt x="5131" y="6766"/>
                    <a:pt x="5078" y="6787"/>
                    <a:pt x="5025" y="6787"/>
                  </a:cubicBezTo>
                  <a:cubicBezTo>
                    <a:pt x="4972" y="6787"/>
                    <a:pt x="4919" y="6766"/>
                    <a:pt x="4879" y="6725"/>
                  </a:cubicBezTo>
                  <a:lnTo>
                    <a:pt x="4258" y="6106"/>
                  </a:lnTo>
                  <a:cubicBezTo>
                    <a:pt x="4178" y="6026"/>
                    <a:pt x="4178" y="5894"/>
                    <a:pt x="4258" y="5812"/>
                  </a:cubicBezTo>
                  <a:lnTo>
                    <a:pt x="5812" y="4259"/>
                  </a:lnTo>
                  <a:cubicBezTo>
                    <a:pt x="5852" y="4219"/>
                    <a:pt x="5905" y="4198"/>
                    <a:pt x="5958" y="4198"/>
                  </a:cubicBezTo>
                  <a:close/>
                  <a:moveTo>
                    <a:pt x="1644" y="4200"/>
                  </a:moveTo>
                  <a:cubicBezTo>
                    <a:pt x="1697" y="4200"/>
                    <a:pt x="1751" y="4220"/>
                    <a:pt x="1791" y="4260"/>
                  </a:cubicBezTo>
                  <a:lnTo>
                    <a:pt x="3344" y="5813"/>
                  </a:lnTo>
                  <a:cubicBezTo>
                    <a:pt x="3424" y="5894"/>
                    <a:pt x="3424" y="6026"/>
                    <a:pt x="3344" y="6107"/>
                  </a:cubicBezTo>
                  <a:lnTo>
                    <a:pt x="2724" y="6727"/>
                  </a:lnTo>
                  <a:cubicBezTo>
                    <a:pt x="2684" y="6767"/>
                    <a:pt x="2631" y="6787"/>
                    <a:pt x="2578" y="6787"/>
                  </a:cubicBezTo>
                  <a:cubicBezTo>
                    <a:pt x="2525" y="6787"/>
                    <a:pt x="2471" y="6767"/>
                    <a:pt x="2430" y="6727"/>
                  </a:cubicBezTo>
                  <a:lnTo>
                    <a:pt x="878" y="5174"/>
                  </a:lnTo>
                  <a:cubicBezTo>
                    <a:pt x="797" y="5092"/>
                    <a:pt x="797" y="4961"/>
                    <a:pt x="878" y="4879"/>
                  </a:cubicBezTo>
                  <a:lnTo>
                    <a:pt x="1498" y="4260"/>
                  </a:lnTo>
                  <a:cubicBezTo>
                    <a:pt x="1538" y="4220"/>
                    <a:pt x="1591" y="4200"/>
                    <a:pt x="1644" y="4200"/>
                  </a:cubicBezTo>
                  <a:close/>
                  <a:moveTo>
                    <a:pt x="3803" y="1"/>
                  </a:moveTo>
                  <a:cubicBezTo>
                    <a:pt x="3778" y="1"/>
                    <a:pt x="3754" y="2"/>
                    <a:pt x="3730" y="2"/>
                  </a:cubicBezTo>
                  <a:cubicBezTo>
                    <a:pt x="3440" y="7"/>
                    <a:pt x="3160" y="44"/>
                    <a:pt x="2890" y="112"/>
                  </a:cubicBezTo>
                  <a:cubicBezTo>
                    <a:pt x="2842" y="123"/>
                    <a:pt x="2796" y="137"/>
                    <a:pt x="2749" y="150"/>
                  </a:cubicBezTo>
                  <a:cubicBezTo>
                    <a:pt x="2474" y="229"/>
                    <a:pt x="2212" y="338"/>
                    <a:pt x="1965" y="474"/>
                  </a:cubicBezTo>
                  <a:cubicBezTo>
                    <a:pt x="1923" y="498"/>
                    <a:pt x="1880" y="522"/>
                    <a:pt x="1838" y="547"/>
                  </a:cubicBezTo>
                  <a:cubicBezTo>
                    <a:pt x="1595" y="694"/>
                    <a:pt x="1369" y="868"/>
                    <a:pt x="1166" y="1065"/>
                  </a:cubicBezTo>
                  <a:cubicBezTo>
                    <a:pt x="1132" y="1098"/>
                    <a:pt x="1098" y="1133"/>
                    <a:pt x="1063" y="1167"/>
                  </a:cubicBezTo>
                  <a:cubicBezTo>
                    <a:pt x="867" y="1372"/>
                    <a:pt x="693" y="1597"/>
                    <a:pt x="545" y="1840"/>
                  </a:cubicBezTo>
                  <a:cubicBezTo>
                    <a:pt x="520" y="1881"/>
                    <a:pt x="497" y="1923"/>
                    <a:pt x="473" y="1967"/>
                  </a:cubicBezTo>
                  <a:cubicBezTo>
                    <a:pt x="338" y="2213"/>
                    <a:pt x="228" y="2475"/>
                    <a:pt x="149" y="2751"/>
                  </a:cubicBezTo>
                  <a:cubicBezTo>
                    <a:pt x="135" y="2797"/>
                    <a:pt x="122" y="2844"/>
                    <a:pt x="111" y="2891"/>
                  </a:cubicBezTo>
                  <a:cubicBezTo>
                    <a:pt x="43" y="3160"/>
                    <a:pt x="6" y="3443"/>
                    <a:pt x="1" y="3732"/>
                  </a:cubicBezTo>
                  <a:cubicBezTo>
                    <a:pt x="1" y="3755"/>
                    <a:pt x="0" y="3781"/>
                    <a:pt x="0" y="3804"/>
                  </a:cubicBezTo>
                  <a:cubicBezTo>
                    <a:pt x="0" y="3828"/>
                    <a:pt x="1" y="3853"/>
                    <a:pt x="1" y="3877"/>
                  </a:cubicBezTo>
                  <a:cubicBezTo>
                    <a:pt x="6" y="4167"/>
                    <a:pt x="43" y="4447"/>
                    <a:pt x="111" y="4718"/>
                  </a:cubicBezTo>
                  <a:cubicBezTo>
                    <a:pt x="122" y="4766"/>
                    <a:pt x="135" y="4811"/>
                    <a:pt x="149" y="4857"/>
                  </a:cubicBezTo>
                  <a:cubicBezTo>
                    <a:pt x="228" y="5133"/>
                    <a:pt x="338" y="5395"/>
                    <a:pt x="473" y="5642"/>
                  </a:cubicBezTo>
                  <a:cubicBezTo>
                    <a:pt x="497" y="5684"/>
                    <a:pt x="520" y="5726"/>
                    <a:pt x="545" y="5768"/>
                  </a:cubicBezTo>
                  <a:cubicBezTo>
                    <a:pt x="693" y="6012"/>
                    <a:pt x="867" y="6238"/>
                    <a:pt x="1063" y="6440"/>
                  </a:cubicBezTo>
                  <a:lnTo>
                    <a:pt x="1166" y="6544"/>
                  </a:lnTo>
                  <a:cubicBezTo>
                    <a:pt x="1371" y="6740"/>
                    <a:pt x="1595" y="6914"/>
                    <a:pt x="1838" y="7061"/>
                  </a:cubicBezTo>
                  <a:cubicBezTo>
                    <a:pt x="1879" y="7087"/>
                    <a:pt x="1922" y="7110"/>
                    <a:pt x="1965" y="7134"/>
                  </a:cubicBezTo>
                  <a:cubicBezTo>
                    <a:pt x="2212" y="7270"/>
                    <a:pt x="2474" y="7379"/>
                    <a:pt x="2749" y="7458"/>
                  </a:cubicBezTo>
                  <a:cubicBezTo>
                    <a:pt x="2796" y="7472"/>
                    <a:pt x="2843" y="7484"/>
                    <a:pt x="2890" y="7497"/>
                  </a:cubicBezTo>
                  <a:cubicBezTo>
                    <a:pt x="3160" y="7563"/>
                    <a:pt x="3441" y="7600"/>
                    <a:pt x="3730" y="7606"/>
                  </a:cubicBezTo>
                  <a:cubicBezTo>
                    <a:pt x="3754" y="7606"/>
                    <a:pt x="3779" y="7608"/>
                    <a:pt x="3803" y="7608"/>
                  </a:cubicBezTo>
                  <a:cubicBezTo>
                    <a:pt x="3826" y="7608"/>
                    <a:pt x="3851" y="7606"/>
                    <a:pt x="3876" y="7606"/>
                  </a:cubicBezTo>
                  <a:cubicBezTo>
                    <a:pt x="4166" y="7600"/>
                    <a:pt x="4446" y="7563"/>
                    <a:pt x="4716" y="7497"/>
                  </a:cubicBezTo>
                  <a:cubicBezTo>
                    <a:pt x="4764" y="7484"/>
                    <a:pt x="4810" y="7472"/>
                    <a:pt x="4857" y="7458"/>
                  </a:cubicBezTo>
                  <a:cubicBezTo>
                    <a:pt x="5133" y="7379"/>
                    <a:pt x="5395" y="7270"/>
                    <a:pt x="5642" y="7134"/>
                  </a:cubicBezTo>
                  <a:cubicBezTo>
                    <a:pt x="5684" y="7110"/>
                    <a:pt x="5726" y="7087"/>
                    <a:pt x="5769" y="7061"/>
                  </a:cubicBezTo>
                  <a:cubicBezTo>
                    <a:pt x="6012" y="6914"/>
                    <a:pt x="6238" y="6740"/>
                    <a:pt x="6440" y="6544"/>
                  </a:cubicBezTo>
                  <a:cubicBezTo>
                    <a:pt x="6476" y="6509"/>
                    <a:pt x="6509" y="6476"/>
                    <a:pt x="6544" y="6440"/>
                  </a:cubicBezTo>
                  <a:cubicBezTo>
                    <a:pt x="6740" y="6237"/>
                    <a:pt x="6914" y="6012"/>
                    <a:pt x="7062" y="5768"/>
                  </a:cubicBezTo>
                  <a:cubicBezTo>
                    <a:pt x="7087" y="5727"/>
                    <a:pt x="7110" y="5685"/>
                    <a:pt x="7134" y="5642"/>
                  </a:cubicBezTo>
                  <a:cubicBezTo>
                    <a:pt x="7269" y="5395"/>
                    <a:pt x="7379" y="5133"/>
                    <a:pt x="7458" y="4857"/>
                  </a:cubicBezTo>
                  <a:cubicBezTo>
                    <a:pt x="7472" y="4811"/>
                    <a:pt x="7484" y="4763"/>
                    <a:pt x="7496" y="4718"/>
                  </a:cubicBezTo>
                  <a:cubicBezTo>
                    <a:pt x="7561" y="4446"/>
                    <a:pt x="7598" y="4165"/>
                    <a:pt x="7605" y="3875"/>
                  </a:cubicBezTo>
                  <a:cubicBezTo>
                    <a:pt x="7605" y="3851"/>
                    <a:pt x="7606" y="3827"/>
                    <a:pt x="7606" y="3803"/>
                  </a:cubicBezTo>
                  <a:cubicBezTo>
                    <a:pt x="7606" y="3777"/>
                    <a:pt x="7605" y="3754"/>
                    <a:pt x="7605" y="3730"/>
                  </a:cubicBezTo>
                  <a:cubicBezTo>
                    <a:pt x="7599" y="3440"/>
                    <a:pt x="7562" y="3159"/>
                    <a:pt x="7495" y="2889"/>
                  </a:cubicBezTo>
                  <a:cubicBezTo>
                    <a:pt x="7483" y="2842"/>
                    <a:pt x="7470" y="2796"/>
                    <a:pt x="7457" y="2749"/>
                  </a:cubicBezTo>
                  <a:cubicBezTo>
                    <a:pt x="7378" y="2474"/>
                    <a:pt x="7268" y="2211"/>
                    <a:pt x="7132" y="1966"/>
                  </a:cubicBezTo>
                  <a:cubicBezTo>
                    <a:pt x="7109" y="1923"/>
                    <a:pt x="7085" y="1881"/>
                    <a:pt x="7060" y="1840"/>
                  </a:cubicBezTo>
                  <a:cubicBezTo>
                    <a:pt x="6913" y="1597"/>
                    <a:pt x="6739" y="1371"/>
                    <a:pt x="6542" y="1167"/>
                  </a:cubicBezTo>
                  <a:cubicBezTo>
                    <a:pt x="6508" y="1133"/>
                    <a:pt x="6473" y="1098"/>
                    <a:pt x="6439" y="1065"/>
                  </a:cubicBezTo>
                  <a:cubicBezTo>
                    <a:pt x="6235" y="869"/>
                    <a:pt x="6011" y="694"/>
                    <a:pt x="5767" y="547"/>
                  </a:cubicBezTo>
                  <a:cubicBezTo>
                    <a:pt x="5726" y="522"/>
                    <a:pt x="5684" y="498"/>
                    <a:pt x="5640" y="474"/>
                  </a:cubicBezTo>
                  <a:cubicBezTo>
                    <a:pt x="5394" y="338"/>
                    <a:pt x="5132" y="229"/>
                    <a:pt x="4856" y="150"/>
                  </a:cubicBezTo>
                  <a:cubicBezTo>
                    <a:pt x="4810" y="137"/>
                    <a:pt x="4763" y="123"/>
                    <a:pt x="4716" y="112"/>
                  </a:cubicBezTo>
                  <a:cubicBezTo>
                    <a:pt x="4446" y="44"/>
                    <a:pt x="4164" y="7"/>
                    <a:pt x="3876" y="2"/>
                  </a:cubicBezTo>
                  <a:cubicBezTo>
                    <a:pt x="3851" y="2"/>
                    <a:pt x="3826" y="1"/>
                    <a:pt x="38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38"/>
            <p:cNvSpPr/>
            <p:nvPr/>
          </p:nvSpPr>
          <p:spPr>
            <a:xfrm flipH="1">
              <a:off x="747291" y="1357384"/>
              <a:ext cx="383576" cy="377738"/>
            </a:xfrm>
            <a:custGeom>
              <a:avLst/>
              <a:gdLst/>
              <a:ahLst/>
              <a:cxnLst/>
              <a:rect l="l" t="t" r="r" b="b"/>
              <a:pathLst>
                <a:path w="2628" h="2588" extrusionOk="0">
                  <a:moveTo>
                    <a:pt x="986" y="214"/>
                  </a:moveTo>
                  <a:cubicBezTo>
                    <a:pt x="1021" y="214"/>
                    <a:pt x="1054" y="227"/>
                    <a:pt x="1073" y="254"/>
                  </a:cubicBezTo>
                  <a:cubicBezTo>
                    <a:pt x="1109" y="305"/>
                    <a:pt x="1087" y="383"/>
                    <a:pt x="1024" y="426"/>
                  </a:cubicBezTo>
                  <a:lnTo>
                    <a:pt x="997" y="444"/>
                  </a:lnTo>
                  <a:lnTo>
                    <a:pt x="860" y="669"/>
                  </a:lnTo>
                  <a:lnTo>
                    <a:pt x="860" y="669"/>
                  </a:lnTo>
                  <a:lnTo>
                    <a:pt x="1131" y="478"/>
                  </a:lnTo>
                  <a:cubicBezTo>
                    <a:pt x="1159" y="458"/>
                    <a:pt x="1191" y="448"/>
                    <a:pt x="1221" y="448"/>
                  </a:cubicBezTo>
                  <a:cubicBezTo>
                    <a:pt x="1257" y="448"/>
                    <a:pt x="1290" y="462"/>
                    <a:pt x="1309" y="490"/>
                  </a:cubicBezTo>
                  <a:cubicBezTo>
                    <a:pt x="1345" y="541"/>
                    <a:pt x="1323" y="617"/>
                    <a:pt x="1261" y="660"/>
                  </a:cubicBezTo>
                  <a:lnTo>
                    <a:pt x="1238" y="676"/>
                  </a:lnTo>
                  <a:lnTo>
                    <a:pt x="1101" y="901"/>
                  </a:lnTo>
                  <a:lnTo>
                    <a:pt x="1367" y="713"/>
                  </a:lnTo>
                  <a:cubicBezTo>
                    <a:pt x="1395" y="694"/>
                    <a:pt x="1427" y="684"/>
                    <a:pt x="1457" y="684"/>
                  </a:cubicBezTo>
                  <a:cubicBezTo>
                    <a:pt x="1493" y="684"/>
                    <a:pt x="1526" y="698"/>
                    <a:pt x="1545" y="726"/>
                  </a:cubicBezTo>
                  <a:cubicBezTo>
                    <a:pt x="1581" y="775"/>
                    <a:pt x="1558" y="853"/>
                    <a:pt x="1497" y="897"/>
                  </a:cubicBezTo>
                  <a:lnTo>
                    <a:pt x="1470" y="916"/>
                  </a:lnTo>
                  <a:lnTo>
                    <a:pt x="1333" y="1139"/>
                  </a:lnTo>
                  <a:lnTo>
                    <a:pt x="1603" y="949"/>
                  </a:lnTo>
                  <a:cubicBezTo>
                    <a:pt x="1632" y="930"/>
                    <a:pt x="1664" y="920"/>
                    <a:pt x="1693" y="920"/>
                  </a:cubicBezTo>
                  <a:cubicBezTo>
                    <a:pt x="1729" y="920"/>
                    <a:pt x="1762" y="934"/>
                    <a:pt x="1782" y="961"/>
                  </a:cubicBezTo>
                  <a:cubicBezTo>
                    <a:pt x="1817" y="1012"/>
                    <a:pt x="1794" y="1090"/>
                    <a:pt x="1732" y="1133"/>
                  </a:cubicBezTo>
                  <a:lnTo>
                    <a:pt x="1703" y="1153"/>
                  </a:lnTo>
                  <a:lnTo>
                    <a:pt x="1566" y="1376"/>
                  </a:lnTo>
                  <a:lnTo>
                    <a:pt x="1840" y="1186"/>
                  </a:lnTo>
                  <a:cubicBezTo>
                    <a:pt x="1867" y="1166"/>
                    <a:pt x="1899" y="1156"/>
                    <a:pt x="1929" y="1156"/>
                  </a:cubicBezTo>
                  <a:cubicBezTo>
                    <a:pt x="1965" y="1156"/>
                    <a:pt x="1998" y="1170"/>
                    <a:pt x="2017" y="1197"/>
                  </a:cubicBezTo>
                  <a:cubicBezTo>
                    <a:pt x="2053" y="1249"/>
                    <a:pt x="2030" y="1325"/>
                    <a:pt x="1968" y="1369"/>
                  </a:cubicBezTo>
                  <a:lnTo>
                    <a:pt x="1942" y="1387"/>
                  </a:lnTo>
                  <a:lnTo>
                    <a:pt x="1805" y="1612"/>
                  </a:lnTo>
                  <a:lnTo>
                    <a:pt x="2075" y="1422"/>
                  </a:lnTo>
                  <a:cubicBezTo>
                    <a:pt x="2103" y="1402"/>
                    <a:pt x="2135" y="1392"/>
                    <a:pt x="2165" y="1392"/>
                  </a:cubicBezTo>
                  <a:cubicBezTo>
                    <a:pt x="2201" y="1392"/>
                    <a:pt x="2233" y="1406"/>
                    <a:pt x="2253" y="1433"/>
                  </a:cubicBezTo>
                  <a:cubicBezTo>
                    <a:pt x="2289" y="1483"/>
                    <a:pt x="2267" y="1561"/>
                    <a:pt x="2204" y="1604"/>
                  </a:cubicBezTo>
                  <a:lnTo>
                    <a:pt x="2178" y="1623"/>
                  </a:lnTo>
                  <a:lnTo>
                    <a:pt x="2041" y="1847"/>
                  </a:lnTo>
                  <a:lnTo>
                    <a:pt x="2041" y="1847"/>
                  </a:lnTo>
                  <a:lnTo>
                    <a:pt x="2311" y="1657"/>
                  </a:lnTo>
                  <a:cubicBezTo>
                    <a:pt x="2339" y="1638"/>
                    <a:pt x="2371" y="1628"/>
                    <a:pt x="2400" y="1628"/>
                  </a:cubicBezTo>
                  <a:cubicBezTo>
                    <a:pt x="2436" y="1628"/>
                    <a:pt x="2469" y="1642"/>
                    <a:pt x="2489" y="1671"/>
                  </a:cubicBezTo>
                  <a:cubicBezTo>
                    <a:pt x="2529" y="1723"/>
                    <a:pt x="2508" y="1799"/>
                    <a:pt x="2445" y="1845"/>
                  </a:cubicBezTo>
                  <a:lnTo>
                    <a:pt x="1730" y="2347"/>
                  </a:lnTo>
                  <a:cubicBezTo>
                    <a:pt x="1702" y="2366"/>
                    <a:pt x="1670" y="2376"/>
                    <a:pt x="1640" y="2376"/>
                  </a:cubicBezTo>
                  <a:cubicBezTo>
                    <a:pt x="1604" y="2376"/>
                    <a:pt x="1571" y="2362"/>
                    <a:pt x="1552" y="2334"/>
                  </a:cubicBezTo>
                  <a:cubicBezTo>
                    <a:pt x="1523" y="2292"/>
                    <a:pt x="1535" y="2232"/>
                    <a:pt x="1575" y="2187"/>
                  </a:cubicBezTo>
                  <a:lnTo>
                    <a:pt x="1719" y="1950"/>
                  </a:lnTo>
                  <a:lnTo>
                    <a:pt x="1494" y="2109"/>
                  </a:lnTo>
                  <a:cubicBezTo>
                    <a:pt x="1465" y="2129"/>
                    <a:pt x="1433" y="2139"/>
                    <a:pt x="1404" y="2139"/>
                  </a:cubicBezTo>
                  <a:cubicBezTo>
                    <a:pt x="1368" y="2139"/>
                    <a:pt x="1335" y="2125"/>
                    <a:pt x="1316" y="2098"/>
                  </a:cubicBezTo>
                  <a:cubicBezTo>
                    <a:pt x="1287" y="2056"/>
                    <a:pt x="1299" y="1997"/>
                    <a:pt x="1339" y="1951"/>
                  </a:cubicBezTo>
                  <a:lnTo>
                    <a:pt x="1483" y="1714"/>
                  </a:lnTo>
                  <a:lnTo>
                    <a:pt x="1256" y="1873"/>
                  </a:lnTo>
                  <a:cubicBezTo>
                    <a:pt x="1228" y="1893"/>
                    <a:pt x="1196" y="1903"/>
                    <a:pt x="1166" y="1903"/>
                  </a:cubicBezTo>
                  <a:cubicBezTo>
                    <a:pt x="1131" y="1903"/>
                    <a:pt x="1098" y="1889"/>
                    <a:pt x="1078" y="1861"/>
                  </a:cubicBezTo>
                  <a:cubicBezTo>
                    <a:pt x="1050" y="1819"/>
                    <a:pt x="1060" y="1761"/>
                    <a:pt x="1098" y="1717"/>
                  </a:cubicBezTo>
                  <a:lnTo>
                    <a:pt x="1244" y="1478"/>
                  </a:lnTo>
                  <a:lnTo>
                    <a:pt x="1244" y="1478"/>
                  </a:lnTo>
                  <a:lnTo>
                    <a:pt x="1019" y="1635"/>
                  </a:lnTo>
                  <a:cubicBezTo>
                    <a:pt x="991" y="1655"/>
                    <a:pt x="959" y="1664"/>
                    <a:pt x="929" y="1664"/>
                  </a:cubicBezTo>
                  <a:cubicBezTo>
                    <a:pt x="893" y="1664"/>
                    <a:pt x="860" y="1650"/>
                    <a:pt x="841" y="1623"/>
                  </a:cubicBezTo>
                  <a:cubicBezTo>
                    <a:pt x="811" y="1581"/>
                    <a:pt x="824" y="1520"/>
                    <a:pt x="865" y="1477"/>
                  </a:cubicBezTo>
                  <a:lnTo>
                    <a:pt x="1010" y="1240"/>
                  </a:lnTo>
                  <a:lnTo>
                    <a:pt x="783" y="1401"/>
                  </a:lnTo>
                  <a:cubicBezTo>
                    <a:pt x="755" y="1420"/>
                    <a:pt x="724" y="1430"/>
                    <a:pt x="694" y="1430"/>
                  </a:cubicBezTo>
                  <a:cubicBezTo>
                    <a:pt x="658" y="1430"/>
                    <a:pt x="625" y="1415"/>
                    <a:pt x="606" y="1387"/>
                  </a:cubicBezTo>
                  <a:cubicBezTo>
                    <a:pt x="575" y="1344"/>
                    <a:pt x="588" y="1282"/>
                    <a:pt x="633" y="1237"/>
                  </a:cubicBezTo>
                  <a:lnTo>
                    <a:pt x="776" y="1002"/>
                  </a:lnTo>
                  <a:lnTo>
                    <a:pt x="548" y="1165"/>
                  </a:lnTo>
                  <a:cubicBezTo>
                    <a:pt x="519" y="1184"/>
                    <a:pt x="487" y="1194"/>
                    <a:pt x="458" y="1194"/>
                  </a:cubicBezTo>
                  <a:cubicBezTo>
                    <a:pt x="422" y="1194"/>
                    <a:pt x="389" y="1180"/>
                    <a:pt x="369" y="1153"/>
                  </a:cubicBezTo>
                  <a:cubicBezTo>
                    <a:pt x="340" y="1111"/>
                    <a:pt x="350" y="1053"/>
                    <a:pt x="391" y="1007"/>
                  </a:cubicBezTo>
                  <a:lnTo>
                    <a:pt x="535" y="770"/>
                  </a:lnTo>
                  <a:lnTo>
                    <a:pt x="310" y="928"/>
                  </a:lnTo>
                  <a:cubicBezTo>
                    <a:pt x="282" y="948"/>
                    <a:pt x="250" y="958"/>
                    <a:pt x="220" y="958"/>
                  </a:cubicBezTo>
                  <a:cubicBezTo>
                    <a:pt x="184" y="958"/>
                    <a:pt x="152" y="944"/>
                    <a:pt x="132" y="917"/>
                  </a:cubicBezTo>
                  <a:cubicBezTo>
                    <a:pt x="96" y="866"/>
                    <a:pt x="118" y="789"/>
                    <a:pt x="181" y="745"/>
                  </a:cubicBezTo>
                  <a:lnTo>
                    <a:pt x="896" y="243"/>
                  </a:lnTo>
                  <a:cubicBezTo>
                    <a:pt x="924" y="223"/>
                    <a:pt x="956" y="214"/>
                    <a:pt x="986" y="214"/>
                  </a:cubicBezTo>
                  <a:close/>
                  <a:moveTo>
                    <a:pt x="848" y="1"/>
                  </a:moveTo>
                  <a:cubicBezTo>
                    <a:pt x="794" y="1"/>
                    <a:pt x="741" y="21"/>
                    <a:pt x="701" y="61"/>
                  </a:cubicBezTo>
                  <a:lnTo>
                    <a:pt x="80" y="680"/>
                  </a:lnTo>
                  <a:cubicBezTo>
                    <a:pt x="0" y="761"/>
                    <a:pt x="0" y="892"/>
                    <a:pt x="80" y="975"/>
                  </a:cubicBezTo>
                  <a:lnTo>
                    <a:pt x="1634" y="2527"/>
                  </a:lnTo>
                  <a:cubicBezTo>
                    <a:pt x="1674" y="2568"/>
                    <a:pt x="1727" y="2588"/>
                    <a:pt x="1780" y="2588"/>
                  </a:cubicBezTo>
                  <a:cubicBezTo>
                    <a:pt x="1833" y="2588"/>
                    <a:pt x="1886" y="2568"/>
                    <a:pt x="1927" y="2527"/>
                  </a:cubicBezTo>
                  <a:lnTo>
                    <a:pt x="2547" y="1908"/>
                  </a:lnTo>
                  <a:cubicBezTo>
                    <a:pt x="2627" y="1828"/>
                    <a:pt x="2627" y="1696"/>
                    <a:pt x="2547" y="1614"/>
                  </a:cubicBezTo>
                  <a:lnTo>
                    <a:pt x="994" y="61"/>
                  </a:lnTo>
                  <a:cubicBezTo>
                    <a:pt x="954" y="21"/>
                    <a:pt x="901" y="1"/>
                    <a:pt x="8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8"/>
            <p:cNvSpPr/>
            <p:nvPr/>
          </p:nvSpPr>
          <p:spPr>
            <a:xfrm flipH="1">
              <a:off x="984764" y="1422190"/>
              <a:ext cx="89034" cy="82320"/>
            </a:xfrm>
            <a:custGeom>
              <a:avLst/>
              <a:gdLst/>
              <a:ahLst/>
              <a:cxnLst/>
              <a:rect l="l" t="t" r="r" b="b"/>
              <a:pathLst>
                <a:path w="610" h="564" extrusionOk="0">
                  <a:moveTo>
                    <a:pt x="609" y="0"/>
                  </a:moveTo>
                  <a:lnTo>
                    <a:pt x="146" y="326"/>
                  </a:lnTo>
                  <a:lnTo>
                    <a:pt x="1" y="563"/>
                  </a:lnTo>
                  <a:cubicBezTo>
                    <a:pt x="10" y="553"/>
                    <a:pt x="16" y="543"/>
                    <a:pt x="29" y="536"/>
                  </a:cubicBezTo>
                  <a:lnTo>
                    <a:pt x="472" y="225"/>
                  </a:lnTo>
                  <a:lnTo>
                    <a:pt x="60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8"/>
            <p:cNvSpPr/>
            <p:nvPr/>
          </p:nvSpPr>
          <p:spPr>
            <a:xfrm flipH="1">
              <a:off x="949734" y="1456344"/>
              <a:ext cx="88596" cy="81882"/>
            </a:xfrm>
            <a:custGeom>
              <a:avLst/>
              <a:gdLst/>
              <a:ahLst/>
              <a:cxnLst/>
              <a:rect l="l" t="t" r="r" b="b"/>
              <a:pathLst>
                <a:path w="607" h="561" extrusionOk="0">
                  <a:moveTo>
                    <a:pt x="607" y="0"/>
                  </a:moveTo>
                  <a:lnTo>
                    <a:pt x="145" y="325"/>
                  </a:lnTo>
                  <a:lnTo>
                    <a:pt x="0" y="560"/>
                  </a:lnTo>
                  <a:cubicBezTo>
                    <a:pt x="8" y="552"/>
                    <a:pt x="14" y="545"/>
                    <a:pt x="21" y="539"/>
                  </a:cubicBezTo>
                  <a:lnTo>
                    <a:pt x="469" y="224"/>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8"/>
            <p:cNvSpPr/>
            <p:nvPr/>
          </p:nvSpPr>
          <p:spPr>
            <a:xfrm flipH="1">
              <a:off x="915872" y="1491082"/>
              <a:ext cx="88742" cy="82028"/>
            </a:xfrm>
            <a:custGeom>
              <a:avLst/>
              <a:gdLst/>
              <a:ahLst/>
              <a:cxnLst/>
              <a:rect l="l" t="t" r="r" b="b"/>
              <a:pathLst>
                <a:path w="608" h="562" extrusionOk="0">
                  <a:moveTo>
                    <a:pt x="608" y="1"/>
                  </a:moveTo>
                  <a:lnTo>
                    <a:pt x="146" y="327"/>
                  </a:lnTo>
                  <a:lnTo>
                    <a:pt x="0" y="562"/>
                  </a:lnTo>
                  <a:cubicBezTo>
                    <a:pt x="10" y="553"/>
                    <a:pt x="17" y="545"/>
                    <a:pt x="26" y="537"/>
                  </a:cubicBezTo>
                  <a:lnTo>
                    <a:pt x="470" y="224"/>
                  </a:lnTo>
                  <a:lnTo>
                    <a:pt x="608"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38"/>
            <p:cNvSpPr/>
            <p:nvPr/>
          </p:nvSpPr>
          <p:spPr>
            <a:xfrm flipH="1">
              <a:off x="881572" y="1525674"/>
              <a:ext cx="88596" cy="82466"/>
            </a:xfrm>
            <a:custGeom>
              <a:avLst/>
              <a:gdLst/>
              <a:ahLst/>
              <a:cxnLst/>
              <a:rect l="l" t="t" r="r" b="b"/>
              <a:pathLst>
                <a:path w="607" h="565" extrusionOk="0">
                  <a:moveTo>
                    <a:pt x="607" y="1"/>
                  </a:moveTo>
                  <a:lnTo>
                    <a:pt x="145" y="325"/>
                  </a:lnTo>
                  <a:lnTo>
                    <a:pt x="0" y="564"/>
                  </a:lnTo>
                  <a:cubicBezTo>
                    <a:pt x="8" y="555"/>
                    <a:pt x="16" y="544"/>
                    <a:pt x="28" y="536"/>
                  </a:cubicBezTo>
                  <a:lnTo>
                    <a:pt x="470" y="225"/>
                  </a:lnTo>
                  <a:lnTo>
                    <a:pt x="6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8"/>
            <p:cNvSpPr/>
            <p:nvPr/>
          </p:nvSpPr>
          <p:spPr>
            <a:xfrm flipH="1">
              <a:off x="846688" y="1560266"/>
              <a:ext cx="88888" cy="82028"/>
            </a:xfrm>
            <a:custGeom>
              <a:avLst/>
              <a:gdLst/>
              <a:ahLst/>
              <a:cxnLst/>
              <a:rect l="l" t="t" r="r" b="b"/>
              <a:pathLst>
                <a:path w="609" h="562" extrusionOk="0">
                  <a:moveTo>
                    <a:pt x="608" y="0"/>
                  </a:moveTo>
                  <a:lnTo>
                    <a:pt x="145" y="324"/>
                  </a:lnTo>
                  <a:lnTo>
                    <a:pt x="1" y="561"/>
                  </a:lnTo>
                  <a:cubicBezTo>
                    <a:pt x="8" y="552"/>
                    <a:pt x="16" y="543"/>
                    <a:pt x="27" y="536"/>
                  </a:cubicBezTo>
                  <a:lnTo>
                    <a:pt x="471" y="224"/>
                  </a:lnTo>
                  <a:lnTo>
                    <a:pt x="60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38"/>
            <p:cNvSpPr/>
            <p:nvPr/>
          </p:nvSpPr>
          <p:spPr>
            <a:xfrm flipH="1">
              <a:off x="812242" y="1594566"/>
              <a:ext cx="88742" cy="82174"/>
            </a:xfrm>
            <a:custGeom>
              <a:avLst/>
              <a:gdLst/>
              <a:ahLst/>
              <a:cxnLst/>
              <a:rect l="l" t="t" r="r" b="b"/>
              <a:pathLst>
                <a:path w="608" h="563" extrusionOk="0">
                  <a:moveTo>
                    <a:pt x="607" y="0"/>
                  </a:moveTo>
                  <a:lnTo>
                    <a:pt x="145" y="325"/>
                  </a:lnTo>
                  <a:lnTo>
                    <a:pt x="1" y="562"/>
                  </a:lnTo>
                  <a:cubicBezTo>
                    <a:pt x="8" y="554"/>
                    <a:pt x="17" y="546"/>
                    <a:pt x="26" y="537"/>
                  </a:cubicBezTo>
                  <a:lnTo>
                    <a:pt x="470" y="225"/>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38"/>
            <p:cNvSpPr/>
            <p:nvPr/>
          </p:nvSpPr>
          <p:spPr>
            <a:xfrm flipH="1">
              <a:off x="968708" y="1388181"/>
              <a:ext cx="147855" cy="109030"/>
            </a:xfrm>
            <a:custGeom>
              <a:avLst/>
              <a:gdLst/>
              <a:ahLst/>
              <a:cxnLst/>
              <a:rect l="l" t="t" r="r" b="b"/>
              <a:pathLst>
                <a:path w="1013" h="747" extrusionOk="0">
                  <a:moveTo>
                    <a:pt x="888" y="1"/>
                  </a:moveTo>
                  <a:cubicBezTo>
                    <a:pt x="858" y="1"/>
                    <a:pt x="827" y="10"/>
                    <a:pt x="799" y="31"/>
                  </a:cubicBezTo>
                  <a:lnTo>
                    <a:pt x="85" y="533"/>
                  </a:lnTo>
                  <a:cubicBezTo>
                    <a:pt x="23" y="576"/>
                    <a:pt x="0" y="654"/>
                    <a:pt x="35" y="705"/>
                  </a:cubicBezTo>
                  <a:cubicBezTo>
                    <a:pt x="55" y="732"/>
                    <a:pt x="87" y="746"/>
                    <a:pt x="123" y="746"/>
                  </a:cubicBezTo>
                  <a:cubicBezTo>
                    <a:pt x="153" y="746"/>
                    <a:pt x="185" y="736"/>
                    <a:pt x="213" y="716"/>
                  </a:cubicBezTo>
                  <a:lnTo>
                    <a:pt x="439" y="558"/>
                  </a:lnTo>
                  <a:lnTo>
                    <a:pt x="902" y="232"/>
                  </a:lnTo>
                  <a:lnTo>
                    <a:pt x="928" y="214"/>
                  </a:lnTo>
                  <a:cubicBezTo>
                    <a:pt x="990" y="170"/>
                    <a:pt x="1013" y="93"/>
                    <a:pt x="977" y="42"/>
                  </a:cubicBezTo>
                  <a:cubicBezTo>
                    <a:pt x="957" y="15"/>
                    <a:pt x="924" y="1"/>
                    <a:pt x="88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38"/>
            <p:cNvSpPr/>
            <p:nvPr/>
          </p:nvSpPr>
          <p:spPr>
            <a:xfrm flipH="1">
              <a:off x="933970" y="1422919"/>
              <a:ext cx="146979" cy="108884"/>
            </a:xfrm>
            <a:custGeom>
              <a:avLst/>
              <a:gdLst/>
              <a:ahLst/>
              <a:cxnLst/>
              <a:rect l="l" t="t" r="r" b="b"/>
              <a:pathLst>
                <a:path w="1007" h="746" extrusionOk="0">
                  <a:moveTo>
                    <a:pt x="882" y="1"/>
                  </a:moveTo>
                  <a:cubicBezTo>
                    <a:pt x="852" y="1"/>
                    <a:pt x="820" y="10"/>
                    <a:pt x="792" y="30"/>
                  </a:cubicBezTo>
                  <a:lnTo>
                    <a:pt x="521" y="221"/>
                  </a:lnTo>
                  <a:lnTo>
                    <a:pt x="78" y="532"/>
                  </a:lnTo>
                  <a:cubicBezTo>
                    <a:pt x="68" y="540"/>
                    <a:pt x="59" y="549"/>
                    <a:pt x="52" y="558"/>
                  </a:cubicBezTo>
                  <a:cubicBezTo>
                    <a:pt x="12" y="604"/>
                    <a:pt x="0" y="662"/>
                    <a:pt x="31" y="704"/>
                  </a:cubicBezTo>
                  <a:cubicBezTo>
                    <a:pt x="50" y="731"/>
                    <a:pt x="83" y="745"/>
                    <a:pt x="119" y="745"/>
                  </a:cubicBezTo>
                  <a:cubicBezTo>
                    <a:pt x="148" y="745"/>
                    <a:pt x="180" y="736"/>
                    <a:pt x="208" y="716"/>
                  </a:cubicBezTo>
                  <a:lnTo>
                    <a:pt x="438" y="553"/>
                  </a:lnTo>
                  <a:lnTo>
                    <a:pt x="901" y="227"/>
                  </a:lnTo>
                  <a:lnTo>
                    <a:pt x="922" y="214"/>
                  </a:lnTo>
                  <a:cubicBezTo>
                    <a:pt x="983" y="169"/>
                    <a:pt x="1006" y="93"/>
                    <a:pt x="970" y="42"/>
                  </a:cubicBezTo>
                  <a:cubicBezTo>
                    <a:pt x="951" y="15"/>
                    <a:pt x="918" y="1"/>
                    <a:pt x="88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38"/>
            <p:cNvSpPr/>
            <p:nvPr/>
          </p:nvSpPr>
          <p:spPr>
            <a:xfrm flipH="1">
              <a:off x="899670" y="1457365"/>
              <a:ext cx="147125" cy="108884"/>
            </a:xfrm>
            <a:custGeom>
              <a:avLst/>
              <a:gdLst/>
              <a:ahLst/>
              <a:cxnLst/>
              <a:rect l="l" t="t" r="r" b="b"/>
              <a:pathLst>
                <a:path w="1008" h="746" extrusionOk="0">
                  <a:moveTo>
                    <a:pt x="885" y="0"/>
                  </a:moveTo>
                  <a:cubicBezTo>
                    <a:pt x="855" y="0"/>
                    <a:pt x="823" y="10"/>
                    <a:pt x="794" y="30"/>
                  </a:cubicBezTo>
                  <a:lnTo>
                    <a:pt x="527" y="217"/>
                  </a:lnTo>
                  <a:lnTo>
                    <a:pt x="79" y="532"/>
                  </a:lnTo>
                  <a:cubicBezTo>
                    <a:pt x="72" y="539"/>
                    <a:pt x="66" y="545"/>
                    <a:pt x="58" y="553"/>
                  </a:cubicBezTo>
                  <a:cubicBezTo>
                    <a:pt x="15" y="598"/>
                    <a:pt x="0" y="660"/>
                    <a:pt x="31" y="703"/>
                  </a:cubicBezTo>
                  <a:cubicBezTo>
                    <a:pt x="50" y="732"/>
                    <a:pt x="84" y="746"/>
                    <a:pt x="120" y="746"/>
                  </a:cubicBezTo>
                  <a:cubicBezTo>
                    <a:pt x="149" y="746"/>
                    <a:pt x="181" y="736"/>
                    <a:pt x="209" y="717"/>
                  </a:cubicBezTo>
                  <a:lnTo>
                    <a:pt x="436" y="558"/>
                  </a:lnTo>
                  <a:lnTo>
                    <a:pt x="899" y="232"/>
                  </a:lnTo>
                  <a:lnTo>
                    <a:pt x="923" y="213"/>
                  </a:lnTo>
                  <a:cubicBezTo>
                    <a:pt x="985" y="169"/>
                    <a:pt x="1007" y="91"/>
                    <a:pt x="972" y="42"/>
                  </a:cubicBezTo>
                  <a:cubicBezTo>
                    <a:pt x="953" y="14"/>
                    <a:pt x="920" y="0"/>
                    <a:pt x="8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38"/>
            <p:cNvSpPr/>
            <p:nvPr/>
          </p:nvSpPr>
          <p:spPr>
            <a:xfrm flipH="1">
              <a:off x="865225" y="1491958"/>
              <a:ext cx="146979" cy="108884"/>
            </a:xfrm>
            <a:custGeom>
              <a:avLst/>
              <a:gdLst/>
              <a:ahLst/>
              <a:cxnLst/>
              <a:rect l="l" t="t" r="r" b="b"/>
              <a:pathLst>
                <a:path w="1007" h="746" extrusionOk="0">
                  <a:moveTo>
                    <a:pt x="883" y="0"/>
                  </a:moveTo>
                  <a:cubicBezTo>
                    <a:pt x="853" y="0"/>
                    <a:pt x="821" y="10"/>
                    <a:pt x="793" y="31"/>
                  </a:cubicBezTo>
                  <a:lnTo>
                    <a:pt x="522" y="220"/>
                  </a:lnTo>
                  <a:lnTo>
                    <a:pt x="78" y="533"/>
                  </a:lnTo>
                  <a:cubicBezTo>
                    <a:pt x="68" y="539"/>
                    <a:pt x="62" y="548"/>
                    <a:pt x="53" y="558"/>
                  </a:cubicBezTo>
                  <a:cubicBezTo>
                    <a:pt x="13" y="602"/>
                    <a:pt x="0" y="661"/>
                    <a:pt x="30" y="703"/>
                  </a:cubicBezTo>
                  <a:cubicBezTo>
                    <a:pt x="50" y="731"/>
                    <a:pt x="82" y="745"/>
                    <a:pt x="118" y="745"/>
                  </a:cubicBezTo>
                  <a:cubicBezTo>
                    <a:pt x="148" y="745"/>
                    <a:pt x="180" y="736"/>
                    <a:pt x="208" y="716"/>
                  </a:cubicBezTo>
                  <a:lnTo>
                    <a:pt x="432" y="559"/>
                  </a:lnTo>
                  <a:lnTo>
                    <a:pt x="894" y="234"/>
                  </a:lnTo>
                  <a:lnTo>
                    <a:pt x="922" y="213"/>
                  </a:lnTo>
                  <a:cubicBezTo>
                    <a:pt x="984" y="170"/>
                    <a:pt x="1006" y="92"/>
                    <a:pt x="971" y="42"/>
                  </a:cubicBezTo>
                  <a:cubicBezTo>
                    <a:pt x="952" y="14"/>
                    <a:pt x="919" y="0"/>
                    <a:pt x="88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38"/>
            <p:cNvSpPr/>
            <p:nvPr/>
          </p:nvSpPr>
          <p:spPr>
            <a:xfrm flipH="1">
              <a:off x="830633" y="1526404"/>
              <a:ext cx="146979" cy="109030"/>
            </a:xfrm>
            <a:custGeom>
              <a:avLst/>
              <a:gdLst/>
              <a:ahLst/>
              <a:cxnLst/>
              <a:rect l="l" t="t" r="r" b="b"/>
              <a:pathLst>
                <a:path w="1007" h="747" extrusionOk="0">
                  <a:moveTo>
                    <a:pt x="883" y="1"/>
                  </a:moveTo>
                  <a:cubicBezTo>
                    <a:pt x="853" y="1"/>
                    <a:pt x="821" y="10"/>
                    <a:pt x="794" y="30"/>
                  </a:cubicBezTo>
                  <a:lnTo>
                    <a:pt x="521" y="222"/>
                  </a:lnTo>
                  <a:lnTo>
                    <a:pt x="79" y="533"/>
                  </a:lnTo>
                  <a:cubicBezTo>
                    <a:pt x="67" y="540"/>
                    <a:pt x="59" y="551"/>
                    <a:pt x="49" y="560"/>
                  </a:cubicBezTo>
                  <a:cubicBezTo>
                    <a:pt x="11" y="603"/>
                    <a:pt x="1" y="661"/>
                    <a:pt x="30" y="704"/>
                  </a:cubicBezTo>
                  <a:cubicBezTo>
                    <a:pt x="50" y="732"/>
                    <a:pt x="83" y="746"/>
                    <a:pt x="119" y="746"/>
                  </a:cubicBezTo>
                  <a:cubicBezTo>
                    <a:pt x="148" y="746"/>
                    <a:pt x="180" y="737"/>
                    <a:pt x="207" y="717"/>
                  </a:cubicBezTo>
                  <a:lnTo>
                    <a:pt x="435" y="557"/>
                  </a:lnTo>
                  <a:lnTo>
                    <a:pt x="897" y="233"/>
                  </a:lnTo>
                  <a:lnTo>
                    <a:pt x="922" y="213"/>
                  </a:lnTo>
                  <a:cubicBezTo>
                    <a:pt x="985" y="170"/>
                    <a:pt x="1007" y="92"/>
                    <a:pt x="971" y="42"/>
                  </a:cubicBezTo>
                  <a:cubicBezTo>
                    <a:pt x="952" y="15"/>
                    <a:pt x="919" y="1"/>
                    <a:pt x="8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38"/>
            <p:cNvSpPr/>
            <p:nvPr/>
          </p:nvSpPr>
          <p:spPr>
            <a:xfrm flipH="1">
              <a:off x="796187" y="1560850"/>
              <a:ext cx="147125" cy="109030"/>
            </a:xfrm>
            <a:custGeom>
              <a:avLst/>
              <a:gdLst/>
              <a:ahLst/>
              <a:cxnLst/>
              <a:rect l="l" t="t" r="r" b="b"/>
              <a:pathLst>
                <a:path w="1008" h="747" extrusionOk="0">
                  <a:moveTo>
                    <a:pt x="884" y="1"/>
                  </a:moveTo>
                  <a:cubicBezTo>
                    <a:pt x="854" y="1"/>
                    <a:pt x="822" y="10"/>
                    <a:pt x="794" y="30"/>
                  </a:cubicBezTo>
                  <a:lnTo>
                    <a:pt x="524" y="220"/>
                  </a:lnTo>
                  <a:lnTo>
                    <a:pt x="80" y="532"/>
                  </a:lnTo>
                  <a:cubicBezTo>
                    <a:pt x="69" y="540"/>
                    <a:pt x="61" y="550"/>
                    <a:pt x="54" y="558"/>
                  </a:cubicBezTo>
                  <a:cubicBezTo>
                    <a:pt x="14" y="604"/>
                    <a:pt x="1" y="663"/>
                    <a:pt x="31" y="705"/>
                  </a:cubicBezTo>
                  <a:cubicBezTo>
                    <a:pt x="50" y="733"/>
                    <a:pt x="83" y="747"/>
                    <a:pt x="119" y="747"/>
                  </a:cubicBezTo>
                  <a:cubicBezTo>
                    <a:pt x="148" y="747"/>
                    <a:pt x="180" y="737"/>
                    <a:pt x="209" y="716"/>
                  </a:cubicBezTo>
                  <a:lnTo>
                    <a:pt x="434" y="557"/>
                  </a:lnTo>
                  <a:lnTo>
                    <a:pt x="896" y="233"/>
                  </a:lnTo>
                  <a:lnTo>
                    <a:pt x="924" y="213"/>
                  </a:lnTo>
                  <a:cubicBezTo>
                    <a:pt x="986" y="170"/>
                    <a:pt x="1008" y="92"/>
                    <a:pt x="972" y="42"/>
                  </a:cubicBezTo>
                  <a:cubicBezTo>
                    <a:pt x="953" y="15"/>
                    <a:pt x="920" y="1"/>
                    <a:pt x="88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38"/>
            <p:cNvSpPr/>
            <p:nvPr/>
          </p:nvSpPr>
          <p:spPr>
            <a:xfrm flipH="1">
              <a:off x="761595" y="1595296"/>
              <a:ext cx="147125" cy="108884"/>
            </a:xfrm>
            <a:custGeom>
              <a:avLst/>
              <a:gdLst/>
              <a:ahLst/>
              <a:cxnLst/>
              <a:rect l="l" t="t" r="r" b="b"/>
              <a:pathLst>
                <a:path w="1008" h="746" extrusionOk="0">
                  <a:moveTo>
                    <a:pt x="883" y="1"/>
                  </a:moveTo>
                  <a:cubicBezTo>
                    <a:pt x="854" y="1"/>
                    <a:pt x="822" y="11"/>
                    <a:pt x="793" y="30"/>
                  </a:cubicBezTo>
                  <a:lnTo>
                    <a:pt x="523" y="220"/>
                  </a:lnTo>
                  <a:lnTo>
                    <a:pt x="79" y="532"/>
                  </a:lnTo>
                  <a:cubicBezTo>
                    <a:pt x="69" y="541"/>
                    <a:pt x="60" y="549"/>
                    <a:pt x="53" y="557"/>
                  </a:cubicBezTo>
                  <a:cubicBezTo>
                    <a:pt x="12" y="602"/>
                    <a:pt x="0" y="661"/>
                    <a:pt x="30" y="704"/>
                  </a:cubicBezTo>
                  <a:cubicBezTo>
                    <a:pt x="49" y="732"/>
                    <a:pt x="82" y="746"/>
                    <a:pt x="118" y="746"/>
                  </a:cubicBezTo>
                  <a:cubicBezTo>
                    <a:pt x="148" y="746"/>
                    <a:pt x="180" y="736"/>
                    <a:pt x="208" y="717"/>
                  </a:cubicBezTo>
                  <a:lnTo>
                    <a:pt x="923" y="215"/>
                  </a:lnTo>
                  <a:cubicBezTo>
                    <a:pt x="984" y="170"/>
                    <a:pt x="1007" y="93"/>
                    <a:pt x="971" y="43"/>
                  </a:cubicBezTo>
                  <a:cubicBezTo>
                    <a:pt x="952" y="15"/>
                    <a:pt x="919" y="1"/>
                    <a:pt x="8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38"/>
            <p:cNvSpPr/>
            <p:nvPr/>
          </p:nvSpPr>
          <p:spPr>
            <a:xfrm flipH="1">
              <a:off x="1240773" y="1357384"/>
              <a:ext cx="383576" cy="377738"/>
            </a:xfrm>
            <a:custGeom>
              <a:avLst/>
              <a:gdLst/>
              <a:ahLst/>
              <a:cxnLst/>
              <a:rect l="l" t="t" r="r" b="b"/>
              <a:pathLst>
                <a:path w="2628" h="2588" extrusionOk="0">
                  <a:moveTo>
                    <a:pt x="1641" y="214"/>
                  </a:moveTo>
                  <a:cubicBezTo>
                    <a:pt x="1670" y="214"/>
                    <a:pt x="1702" y="224"/>
                    <a:pt x="1730" y="244"/>
                  </a:cubicBezTo>
                  <a:lnTo>
                    <a:pt x="2444" y="747"/>
                  </a:lnTo>
                  <a:cubicBezTo>
                    <a:pt x="2506" y="790"/>
                    <a:pt x="2528" y="868"/>
                    <a:pt x="2492" y="918"/>
                  </a:cubicBezTo>
                  <a:cubicBezTo>
                    <a:pt x="2473" y="946"/>
                    <a:pt x="2441" y="960"/>
                    <a:pt x="2405" y="960"/>
                  </a:cubicBezTo>
                  <a:cubicBezTo>
                    <a:pt x="2375" y="960"/>
                    <a:pt x="2343" y="950"/>
                    <a:pt x="2315" y="929"/>
                  </a:cubicBezTo>
                  <a:lnTo>
                    <a:pt x="2089" y="771"/>
                  </a:lnTo>
                  <a:lnTo>
                    <a:pt x="2234" y="1008"/>
                  </a:lnTo>
                  <a:cubicBezTo>
                    <a:pt x="2274" y="1054"/>
                    <a:pt x="2285" y="1112"/>
                    <a:pt x="2255" y="1154"/>
                  </a:cubicBezTo>
                  <a:cubicBezTo>
                    <a:pt x="2236" y="1181"/>
                    <a:pt x="2203" y="1196"/>
                    <a:pt x="2167" y="1196"/>
                  </a:cubicBezTo>
                  <a:cubicBezTo>
                    <a:pt x="2137" y="1196"/>
                    <a:pt x="2105" y="1186"/>
                    <a:pt x="2078" y="1166"/>
                  </a:cubicBezTo>
                  <a:lnTo>
                    <a:pt x="1848" y="1003"/>
                  </a:lnTo>
                  <a:lnTo>
                    <a:pt x="1991" y="1238"/>
                  </a:lnTo>
                  <a:cubicBezTo>
                    <a:pt x="2037" y="1283"/>
                    <a:pt x="2049" y="1345"/>
                    <a:pt x="2020" y="1390"/>
                  </a:cubicBezTo>
                  <a:cubicBezTo>
                    <a:pt x="2000" y="1418"/>
                    <a:pt x="1967" y="1432"/>
                    <a:pt x="1931" y="1432"/>
                  </a:cubicBezTo>
                  <a:cubicBezTo>
                    <a:pt x="1902" y="1432"/>
                    <a:pt x="1870" y="1422"/>
                    <a:pt x="1842" y="1403"/>
                  </a:cubicBezTo>
                  <a:lnTo>
                    <a:pt x="1615" y="1244"/>
                  </a:lnTo>
                  <a:lnTo>
                    <a:pt x="1759" y="1480"/>
                  </a:lnTo>
                  <a:cubicBezTo>
                    <a:pt x="1801" y="1524"/>
                    <a:pt x="1812" y="1583"/>
                    <a:pt x="1784" y="1625"/>
                  </a:cubicBezTo>
                  <a:cubicBezTo>
                    <a:pt x="1764" y="1653"/>
                    <a:pt x="1731" y="1667"/>
                    <a:pt x="1696" y="1667"/>
                  </a:cubicBezTo>
                  <a:cubicBezTo>
                    <a:pt x="1666" y="1667"/>
                    <a:pt x="1634" y="1658"/>
                    <a:pt x="1605" y="1638"/>
                  </a:cubicBezTo>
                  <a:lnTo>
                    <a:pt x="1382" y="1480"/>
                  </a:lnTo>
                  <a:lnTo>
                    <a:pt x="1526" y="1717"/>
                  </a:lnTo>
                  <a:cubicBezTo>
                    <a:pt x="1564" y="1760"/>
                    <a:pt x="1575" y="1819"/>
                    <a:pt x="1546" y="1861"/>
                  </a:cubicBezTo>
                  <a:cubicBezTo>
                    <a:pt x="1527" y="1889"/>
                    <a:pt x="1494" y="1903"/>
                    <a:pt x="1458" y="1903"/>
                  </a:cubicBezTo>
                  <a:cubicBezTo>
                    <a:pt x="1428" y="1903"/>
                    <a:pt x="1396" y="1893"/>
                    <a:pt x="1368" y="1873"/>
                  </a:cubicBezTo>
                  <a:lnTo>
                    <a:pt x="1141" y="1714"/>
                  </a:lnTo>
                  <a:lnTo>
                    <a:pt x="1287" y="1950"/>
                  </a:lnTo>
                  <a:cubicBezTo>
                    <a:pt x="1327" y="1994"/>
                    <a:pt x="1340" y="2055"/>
                    <a:pt x="1309" y="2097"/>
                  </a:cubicBezTo>
                  <a:cubicBezTo>
                    <a:pt x="1289" y="2124"/>
                    <a:pt x="1257" y="2138"/>
                    <a:pt x="1221" y="2138"/>
                  </a:cubicBezTo>
                  <a:cubicBezTo>
                    <a:pt x="1191" y="2138"/>
                    <a:pt x="1159" y="2128"/>
                    <a:pt x="1131" y="2108"/>
                  </a:cubicBezTo>
                  <a:lnTo>
                    <a:pt x="904" y="1949"/>
                  </a:lnTo>
                  <a:lnTo>
                    <a:pt x="1050" y="2186"/>
                  </a:lnTo>
                  <a:cubicBezTo>
                    <a:pt x="1090" y="2231"/>
                    <a:pt x="1102" y="2290"/>
                    <a:pt x="1072" y="2332"/>
                  </a:cubicBezTo>
                  <a:cubicBezTo>
                    <a:pt x="1052" y="2360"/>
                    <a:pt x="1019" y="2375"/>
                    <a:pt x="983" y="2375"/>
                  </a:cubicBezTo>
                  <a:cubicBezTo>
                    <a:pt x="953" y="2375"/>
                    <a:pt x="922" y="2365"/>
                    <a:pt x="894" y="2346"/>
                  </a:cubicBezTo>
                  <a:lnTo>
                    <a:pt x="180" y="1844"/>
                  </a:lnTo>
                  <a:cubicBezTo>
                    <a:pt x="121" y="1799"/>
                    <a:pt x="100" y="1723"/>
                    <a:pt x="134" y="1672"/>
                  </a:cubicBezTo>
                  <a:cubicBezTo>
                    <a:pt x="154" y="1644"/>
                    <a:pt x="188" y="1630"/>
                    <a:pt x="224" y="1630"/>
                  </a:cubicBezTo>
                  <a:cubicBezTo>
                    <a:pt x="253" y="1630"/>
                    <a:pt x="285" y="1639"/>
                    <a:pt x="313" y="1659"/>
                  </a:cubicBezTo>
                  <a:lnTo>
                    <a:pt x="583" y="1849"/>
                  </a:lnTo>
                  <a:lnTo>
                    <a:pt x="583" y="1849"/>
                  </a:lnTo>
                  <a:lnTo>
                    <a:pt x="445" y="1624"/>
                  </a:lnTo>
                  <a:lnTo>
                    <a:pt x="419" y="1606"/>
                  </a:lnTo>
                  <a:cubicBezTo>
                    <a:pt x="358" y="1562"/>
                    <a:pt x="335" y="1485"/>
                    <a:pt x="371" y="1434"/>
                  </a:cubicBezTo>
                  <a:cubicBezTo>
                    <a:pt x="390" y="1407"/>
                    <a:pt x="423" y="1394"/>
                    <a:pt x="459" y="1394"/>
                  </a:cubicBezTo>
                  <a:cubicBezTo>
                    <a:pt x="488" y="1394"/>
                    <a:pt x="520" y="1403"/>
                    <a:pt x="549" y="1423"/>
                  </a:cubicBezTo>
                  <a:lnTo>
                    <a:pt x="819" y="1613"/>
                  </a:lnTo>
                  <a:lnTo>
                    <a:pt x="819" y="1613"/>
                  </a:lnTo>
                  <a:lnTo>
                    <a:pt x="682" y="1388"/>
                  </a:lnTo>
                  <a:lnTo>
                    <a:pt x="655" y="1370"/>
                  </a:lnTo>
                  <a:cubicBezTo>
                    <a:pt x="593" y="1327"/>
                    <a:pt x="571" y="1249"/>
                    <a:pt x="607" y="1198"/>
                  </a:cubicBezTo>
                  <a:cubicBezTo>
                    <a:pt x="626" y="1171"/>
                    <a:pt x="659" y="1157"/>
                    <a:pt x="695" y="1157"/>
                  </a:cubicBezTo>
                  <a:cubicBezTo>
                    <a:pt x="725" y="1157"/>
                    <a:pt x="757" y="1167"/>
                    <a:pt x="785" y="1187"/>
                  </a:cubicBezTo>
                  <a:lnTo>
                    <a:pt x="1057" y="1378"/>
                  </a:lnTo>
                  <a:lnTo>
                    <a:pt x="920" y="1154"/>
                  </a:lnTo>
                  <a:lnTo>
                    <a:pt x="891" y="1134"/>
                  </a:lnTo>
                  <a:cubicBezTo>
                    <a:pt x="829" y="1091"/>
                    <a:pt x="807" y="1013"/>
                    <a:pt x="842" y="963"/>
                  </a:cubicBezTo>
                  <a:cubicBezTo>
                    <a:pt x="862" y="935"/>
                    <a:pt x="895" y="921"/>
                    <a:pt x="931" y="921"/>
                  </a:cubicBezTo>
                  <a:cubicBezTo>
                    <a:pt x="960" y="921"/>
                    <a:pt x="992" y="931"/>
                    <a:pt x="1020" y="950"/>
                  </a:cubicBezTo>
                  <a:lnTo>
                    <a:pt x="1290" y="1140"/>
                  </a:lnTo>
                  <a:lnTo>
                    <a:pt x="1154" y="917"/>
                  </a:lnTo>
                  <a:lnTo>
                    <a:pt x="1128" y="898"/>
                  </a:lnTo>
                  <a:cubicBezTo>
                    <a:pt x="1065" y="854"/>
                    <a:pt x="1043" y="776"/>
                    <a:pt x="1078" y="727"/>
                  </a:cubicBezTo>
                  <a:cubicBezTo>
                    <a:pt x="1098" y="699"/>
                    <a:pt x="1130" y="685"/>
                    <a:pt x="1166" y="685"/>
                  </a:cubicBezTo>
                  <a:cubicBezTo>
                    <a:pt x="1196" y="685"/>
                    <a:pt x="1228" y="695"/>
                    <a:pt x="1256" y="715"/>
                  </a:cubicBezTo>
                  <a:lnTo>
                    <a:pt x="1524" y="903"/>
                  </a:lnTo>
                  <a:lnTo>
                    <a:pt x="1387" y="679"/>
                  </a:lnTo>
                  <a:lnTo>
                    <a:pt x="1364" y="664"/>
                  </a:lnTo>
                  <a:cubicBezTo>
                    <a:pt x="1303" y="620"/>
                    <a:pt x="1280" y="543"/>
                    <a:pt x="1315" y="492"/>
                  </a:cubicBezTo>
                  <a:cubicBezTo>
                    <a:pt x="1335" y="465"/>
                    <a:pt x="1368" y="451"/>
                    <a:pt x="1404" y="451"/>
                  </a:cubicBezTo>
                  <a:cubicBezTo>
                    <a:pt x="1433" y="451"/>
                    <a:pt x="1465" y="460"/>
                    <a:pt x="1494" y="480"/>
                  </a:cubicBezTo>
                  <a:lnTo>
                    <a:pt x="1765" y="671"/>
                  </a:lnTo>
                  <a:lnTo>
                    <a:pt x="1765" y="671"/>
                  </a:lnTo>
                  <a:lnTo>
                    <a:pt x="1628" y="447"/>
                  </a:lnTo>
                  <a:lnTo>
                    <a:pt x="1600" y="427"/>
                  </a:lnTo>
                  <a:cubicBezTo>
                    <a:pt x="1538" y="384"/>
                    <a:pt x="1516" y="306"/>
                    <a:pt x="1552" y="257"/>
                  </a:cubicBezTo>
                  <a:cubicBezTo>
                    <a:pt x="1571" y="229"/>
                    <a:pt x="1604" y="214"/>
                    <a:pt x="1641" y="214"/>
                  </a:cubicBezTo>
                  <a:close/>
                  <a:moveTo>
                    <a:pt x="1781" y="0"/>
                  </a:moveTo>
                  <a:cubicBezTo>
                    <a:pt x="1728" y="0"/>
                    <a:pt x="1674" y="20"/>
                    <a:pt x="1633" y="60"/>
                  </a:cubicBezTo>
                  <a:lnTo>
                    <a:pt x="81" y="1614"/>
                  </a:lnTo>
                  <a:cubicBezTo>
                    <a:pt x="0" y="1694"/>
                    <a:pt x="0" y="1826"/>
                    <a:pt x="81" y="1908"/>
                  </a:cubicBezTo>
                  <a:lnTo>
                    <a:pt x="701" y="2527"/>
                  </a:lnTo>
                  <a:cubicBezTo>
                    <a:pt x="741" y="2568"/>
                    <a:pt x="794" y="2588"/>
                    <a:pt x="847" y="2588"/>
                  </a:cubicBezTo>
                  <a:cubicBezTo>
                    <a:pt x="900" y="2588"/>
                    <a:pt x="954" y="2568"/>
                    <a:pt x="994" y="2527"/>
                  </a:cubicBezTo>
                  <a:lnTo>
                    <a:pt x="2547" y="975"/>
                  </a:lnTo>
                  <a:cubicBezTo>
                    <a:pt x="2627" y="893"/>
                    <a:pt x="2627" y="762"/>
                    <a:pt x="2547" y="680"/>
                  </a:cubicBezTo>
                  <a:lnTo>
                    <a:pt x="1927" y="60"/>
                  </a:lnTo>
                  <a:cubicBezTo>
                    <a:pt x="1887" y="20"/>
                    <a:pt x="1834" y="0"/>
                    <a:pt x="17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38"/>
            <p:cNvSpPr/>
            <p:nvPr/>
          </p:nvSpPr>
          <p:spPr>
            <a:xfrm flipH="1">
              <a:off x="1297842" y="1422481"/>
              <a:ext cx="88742" cy="82028"/>
            </a:xfrm>
            <a:custGeom>
              <a:avLst/>
              <a:gdLst/>
              <a:ahLst/>
              <a:cxnLst/>
              <a:rect l="l" t="t" r="r" b="b"/>
              <a:pathLst>
                <a:path w="608" h="562" extrusionOk="0">
                  <a:moveTo>
                    <a:pt x="1" y="0"/>
                  </a:moveTo>
                  <a:lnTo>
                    <a:pt x="138" y="224"/>
                  </a:lnTo>
                  <a:lnTo>
                    <a:pt x="581" y="535"/>
                  </a:lnTo>
                  <a:cubicBezTo>
                    <a:pt x="591" y="541"/>
                    <a:pt x="599" y="552"/>
                    <a:pt x="607" y="561"/>
                  </a:cubicBezTo>
                  <a:lnTo>
                    <a:pt x="462" y="324"/>
                  </a:lnTo>
                  <a:lnTo>
                    <a:pt x="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38"/>
            <p:cNvSpPr/>
            <p:nvPr/>
          </p:nvSpPr>
          <p:spPr>
            <a:xfrm flipH="1">
              <a:off x="1333310" y="1456344"/>
              <a:ext cx="88596" cy="81736"/>
            </a:xfrm>
            <a:custGeom>
              <a:avLst/>
              <a:gdLst/>
              <a:ahLst/>
              <a:cxnLst/>
              <a:rect l="l" t="t" r="r" b="b"/>
              <a:pathLst>
                <a:path w="607" h="560" extrusionOk="0">
                  <a:moveTo>
                    <a:pt x="0" y="0"/>
                  </a:moveTo>
                  <a:lnTo>
                    <a:pt x="137" y="224"/>
                  </a:lnTo>
                  <a:lnTo>
                    <a:pt x="584" y="539"/>
                  </a:lnTo>
                  <a:cubicBezTo>
                    <a:pt x="593" y="545"/>
                    <a:pt x="600" y="552"/>
                    <a:pt x="607" y="559"/>
                  </a:cubicBezTo>
                  <a:lnTo>
                    <a:pt x="463" y="324"/>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38"/>
            <p:cNvSpPr/>
            <p:nvPr/>
          </p:nvSpPr>
          <p:spPr>
            <a:xfrm flipH="1">
              <a:off x="1367172" y="1491082"/>
              <a:ext cx="88742" cy="82028"/>
            </a:xfrm>
            <a:custGeom>
              <a:avLst/>
              <a:gdLst/>
              <a:ahLst/>
              <a:cxnLst/>
              <a:rect l="l" t="t" r="r" b="b"/>
              <a:pathLst>
                <a:path w="608" h="562" extrusionOk="0">
                  <a:moveTo>
                    <a:pt x="0" y="1"/>
                  </a:moveTo>
                  <a:lnTo>
                    <a:pt x="136" y="224"/>
                  </a:lnTo>
                  <a:lnTo>
                    <a:pt x="581" y="537"/>
                  </a:lnTo>
                  <a:cubicBezTo>
                    <a:pt x="592" y="545"/>
                    <a:pt x="599" y="553"/>
                    <a:pt x="608" y="562"/>
                  </a:cubicBezTo>
                  <a:lnTo>
                    <a:pt x="462" y="327"/>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38"/>
            <p:cNvSpPr/>
            <p:nvPr/>
          </p:nvSpPr>
          <p:spPr>
            <a:xfrm flipH="1">
              <a:off x="1401326" y="1525966"/>
              <a:ext cx="88596" cy="82174"/>
            </a:xfrm>
            <a:custGeom>
              <a:avLst/>
              <a:gdLst/>
              <a:ahLst/>
              <a:cxnLst/>
              <a:rect l="l" t="t" r="r" b="b"/>
              <a:pathLst>
                <a:path w="607" h="563" extrusionOk="0">
                  <a:moveTo>
                    <a:pt x="0" y="0"/>
                  </a:moveTo>
                  <a:lnTo>
                    <a:pt x="137" y="224"/>
                  </a:lnTo>
                  <a:lnTo>
                    <a:pt x="579" y="536"/>
                  </a:lnTo>
                  <a:cubicBezTo>
                    <a:pt x="590" y="542"/>
                    <a:pt x="598" y="553"/>
                    <a:pt x="606" y="562"/>
                  </a:cubicBezTo>
                  <a:lnTo>
                    <a:pt x="462" y="325"/>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38"/>
            <p:cNvSpPr/>
            <p:nvPr/>
          </p:nvSpPr>
          <p:spPr>
            <a:xfrm flipH="1">
              <a:off x="1436356" y="1560412"/>
              <a:ext cx="88742" cy="81882"/>
            </a:xfrm>
            <a:custGeom>
              <a:avLst/>
              <a:gdLst/>
              <a:ahLst/>
              <a:cxnLst/>
              <a:rect l="l" t="t" r="r" b="b"/>
              <a:pathLst>
                <a:path w="608" h="561" extrusionOk="0">
                  <a:moveTo>
                    <a:pt x="1" y="0"/>
                  </a:moveTo>
                  <a:lnTo>
                    <a:pt x="138" y="224"/>
                  </a:lnTo>
                  <a:lnTo>
                    <a:pt x="582" y="537"/>
                  </a:lnTo>
                  <a:cubicBezTo>
                    <a:pt x="593" y="542"/>
                    <a:pt x="601" y="551"/>
                    <a:pt x="608" y="560"/>
                  </a:cubicBezTo>
                  <a:lnTo>
                    <a:pt x="464" y="324"/>
                  </a:lnTo>
                  <a:lnTo>
                    <a:pt x="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38"/>
            <p:cNvSpPr/>
            <p:nvPr/>
          </p:nvSpPr>
          <p:spPr>
            <a:xfrm flipH="1">
              <a:off x="1470802" y="1594566"/>
              <a:ext cx="88596" cy="82174"/>
            </a:xfrm>
            <a:custGeom>
              <a:avLst/>
              <a:gdLst/>
              <a:ahLst/>
              <a:cxnLst/>
              <a:rect l="l" t="t" r="r" b="b"/>
              <a:pathLst>
                <a:path w="607" h="563" extrusionOk="0">
                  <a:moveTo>
                    <a:pt x="0" y="0"/>
                  </a:moveTo>
                  <a:lnTo>
                    <a:pt x="138" y="225"/>
                  </a:lnTo>
                  <a:lnTo>
                    <a:pt x="583" y="537"/>
                  </a:lnTo>
                  <a:cubicBezTo>
                    <a:pt x="593" y="546"/>
                    <a:pt x="599" y="554"/>
                    <a:pt x="607" y="562"/>
                  </a:cubicBezTo>
                  <a:lnTo>
                    <a:pt x="462" y="325"/>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8"/>
            <p:cNvSpPr/>
            <p:nvPr/>
          </p:nvSpPr>
          <p:spPr>
            <a:xfrm flipH="1">
              <a:off x="1254931" y="1388327"/>
              <a:ext cx="148147" cy="108738"/>
            </a:xfrm>
            <a:custGeom>
              <a:avLst/>
              <a:gdLst/>
              <a:ahLst/>
              <a:cxnLst/>
              <a:rect l="l" t="t" r="r" b="b"/>
              <a:pathLst>
                <a:path w="1015" h="745" extrusionOk="0">
                  <a:moveTo>
                    <a:pt x="125" y="0"/>
                  </a:moveTo>
                  <a:cubicBezTo>
                    <a:pt x="89" y="0"/>
                    <a:pt x="56" y="14"/>
                    <a:pt x="37" y="41"/>
                  </a:cubicBezTo>
                  <a:cubicBezTo>
                    <a:pt x="1" y="92"/>
                    <a:pt x="24" y="169"/>
                    <a:pt x="86" y="213"/>
                  </a:cubicBezTo>
                  <a:lnTo>
                    <a:pt x="114" y="232"/>
                  </a:lnTo>
                  <a:lnTo>
                    <a:pt x="575" y="557"/>
                  </a:lnTo>
                  <a:lnTo>
                    <a:pt x="800" y="715"/>
                  </a:lnTo>
                  <a:cubicBezTo>
                    <a:pt x="829" y="735"/>
                    <a:pt x="860" y="745"/>
                    <a:pt x="890" y="745"/>
                  </a:cubicBezTo>
                  <a:cubicBezTo>
                    <a:pt x="926" y="745"/>
                    <a:pt x="959" y="731"/>
                    <a:pt x="978" y="704"/>
                  </a:cubicBezTo>
                  <a:cubicBezTo>
                    <a:pt x="1014" y="653"/>
                    <a:pt x="991" y="575"/>
                    <a:pt x="930" y="532"/>
                  </a:cubicBezTo>
                  <a:lnTo>
                    <a:pt x="215" y="30"/>
                  </a:lnTo>
                  <a:cubicBezTo>
                    <a:pt x="187" y="10"/>
                    <a:pt x="155" y="0"/>
                    <a:pt x="1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38"/>
            <p:cNvSpPr/>
            <p:nvPr/>
          </p:nvSpPr>
          <p:spPr>
            <a:xfrm flipH="1">
              <a:off x="1290691" y="1422919"/>
              <a:ext cx="146979" cy="108738"/>
            </a:xfrm>
            <a:custGeom>
              <a:avLst/>
              <a:gdLst/>
              <a:ahLst/>
              <a:cxnLst/>
              <a:rect l="l" t="t" r="r" b="b"/>
              <a:pathLst>
                <a:path w="1007" h="745" extrusionOk="0">
                  <a:moveTo>
                    <a:pt x="125" y="1"/>
                  </a:moveTo>
                  <a:cubicBezTo>
                    <a:pt x="89" y="1"/>
                    <a:pt x="56" y="15"/>
                    <a:pt x="36" y="42"/>
                  </a:cubicBezTo>
                  <a:cubicBezTo>
                    <a:pt x="1" y="93"/>
                    <a:pt x="24" y="169"/>
                    <a:pt x="86" y="214"/>
                  </a:cubicBezTo>
                  <a:lnTo>
                    <a:pt x="108" y="229"/>
                  </a:lnTo>
                  <a:lnTo>
                    <a:pt x="571" y="553"/>
                  </a:lnTo>
                  <a:lnTo>
                    <a:pt x="800" y="716"/>
                  </a:lnTo>
                  <a:cubicBezTo>
                    <a:pt x="828" y="735"/>
                    <a:pt x="860" y="745"/>
                    <a:pt x="890" y="745"/>
                  </a:cubicBezTo>
                  <a:cubicBezTo>
                    <a:pt x="926" y="745"/>
                    <a:pt x="959" y="731"/>
                    <a:pt x="978" y="704"/>
                  </a:cubicBezTo>
                  <a:cubicBezTo>
                    <a:pt x="1007" y="662"/>
                    <a:pt x="995" y="604"/>
                    <a:pt x="957" y="558"/>
                  </a:cubicBezTo>
                  <a:cubicBezTo>
                    <a:pt x="949" y="549"/>
                    <a:pt x="941" y="540"/>
                    <a:pt x="930" y="532"/>
                  </a:cubicBezTo>
                  <a:lnTo>
                    <a:pt x="486" y="221"/>
                  </a:lnTo>
                  <a:lnTo>
                    <a:pt x="215" y="30"/>
                  </a:lnTo>
                  <a:cubicBezTo>
                    <a:pt x="186" y="10"/>
                    <a:pt x="154" y="1"/>
                    <a:pt x="12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38"/>
            <p:cNvSpPr/>
            <p:nvPr/>
          </p:nvSpPr>
          <p:spPr>
            <a:xfrm flipH="1">
              <a:off x="1324845" y="1456928"/>
              <a:ext cx="147125" cy="109176"/>
            </a:xfrm>
            <a:custGeom>
              <a:avLst/>
              <a:gdLst/>
              <a:ahLst/>
              <a:cxnLst/>
              <a:rect l="l" t="t" r="r" b="b"/>
              <a:pathLst>
                <a:path w="1008" h="748" extrusionOk="0">
                  <a:moveTo>
                    <a:pt x="124" y="1"/>
                  </a:moveTo>
                  <a:cubicBezTo>
                    <a:pt x="88" y="1"/>
                    <a:pt x="55" y="15"/>
                    <a:pt x="36" y="42"/>
                  </a:cubicBezTo>
                  <a:cubicBezTo>
                    <a:pt x="0" y="92"/>
                    <a:pt x="23" y="169"/>
                    <a:pt x="85" y="214"/>
                  </a:cubicBezTo>
                  <a:lnTo>
                    <a:pt x="111" y="232"/>
                  </a:lnTo>
                  <a:lnTo>
                    <a:pt x="574" y="557"/>
                  </a:lnTo>
                  <a:lnTo>
                    <a:pt x="799" y="719"/>
                  </a:lnTo>
                  <a:cubicBezTo>
                    <a:pt x="827" y="738"/>
                    <a:pt x="858" y="748"/>
                    <a:pt x="888" y="748"/>
                  </a:cubicBezTo>
                  <a:cubicBezTo>
                    <a:pt x="924" y="748"/>
                    <a:pt x="957" y="733"/>
                    <a:pt x="977" y="705"/>
                  </a:cubicBezTo>
                  <a:cubicBezTo>
                    <a:pt x="1008" y="662"/>
                    <a:pt x="994" y="599"/>
                    <a:pt x="950" y="553"/>
                  </a:cubicBezTo>
                  <a:cubicBezTo>
                    <a:pt x="943" y="547"/>
                    <a:pt x="938" y="538"/>
                    <a:pt x="928" y="534"/>
                  </a:cubicBezTo>
                  <a:lnTo>
                    <a:pt x="481" y="219"/>
                  </a:lnTo>
                  <a:lnTo>
                    <a:pt x="213" y="30"/>
                  </a:lnTo>
                  <a:cubicBezTo>
                    <a:pt x="186" y="10"/>
                    <a:pt x="154" y="1"/>
                    <a:pt x="1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38"/>
            <p:cNvSpPr/>
            <p:nvPr/>
          </p:nvSpPr>
          <p:spPr>
            <a:xfrm flipH="1">
              <a:off x="1359291" y="1491958"/>
              <a:ext cx="147125" cy="108884"/>
            </a:xfrm>
            <a:custGeom>
              <a:avLst/>
              <a:gdLst/>
              <a:ahLst/>
              <a:cxnLst/>
              <a:rect l="l" t="t" r="r" b="b"/>
              <a:pathLst>
                <a:path w="1008" h="746" extrusionOk="0">
                  <a:moveTo>
                    <a:pt x="124" y="0"/>
                  </a:moveTo>
                  <a:cubicBezTo>
                    <a:pt x="88" y="0"/>
                    <a:pt x="56" y="15"/>
                    <a:pt x="36" y="42"/>
                  </a:cubicBezTo>
                  <a:cubicBezTo>
                    <a:pt x="0" y="92"/>
                    <a:pt x="22" y="170"/>
                    <a:pt x="85" y="213"/>
                  </a:cubicBezTo>
                  <a:lnTo>
                    <a:pt x="114" y="233"/>
                  </a:lnTo>
                  <a:lnTo>
                    <a:pt x="575" y="558"/>
                  </a:lnTo>
                  <a:lnTo>
                    <a:pt x="798" y="716"/>
                  </a:lnTo>
                  <a:cubicBezTo>
                    <a:pt x="827" y="736"/>
                    <a:pt x="858" y="745"/>
                    <a:pt x="888" y="745"/>
                  </a:cubicBezTo>
                  <a:cubicBezTo>
                    <a:pt x="924" y="745"/>
                    <a:pt x="957" y="731"/>
                    <a:pt x="977" y="703"/>
                  </a:cubicBezTo>
                  <a:cubicBezTo>
                    <a:pt x="1007" y="661"/>
                    <a:pt x="994" y="601"/>
                    <a:pt x="954" y="558"/>
                  </a:cubicBezTo>
                  <a:cubicBezTo>
                    <a:pt x="945" y="548"/>
                    <a:pt x="938" y="540"/>
                    <a:pt x="928" y="533"/>
                  </a:cubicBezTo>
                  <a:lnTo>
                    <a:pt x="484" y="220"/>
                  </a:lnTo>
                  <a:lnTo>
                    <a:pt x="214" y="31"/>
                  </a:lnTo>
                  <a:cubicBezTo>
                    <a:pt x="186" y="10"/>
                    <a:pt x="154" y="0"/>
                    <a:pt x="12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38"/>
            <p:cNvSpPr/>
            <p:nvPr/>
          </p:nvSpPr>
          <p:spPr>
            <a:xfrm flipH="1">
              <a:off x="1394174" y="1526258"/>
              <a:ext cx="146833" cy="109030"/>
            </a:xfrm>
            <a:custGeom>
              <a:avLst/>
              <a:gdLst/>
              <a:ahLst/>
              <a:cxnLst/>
              <a:rect l="l" t="t" r="r" b="b"/>
              <a:pathLst>
                <a:path w="1006" h="747" extrusionOk="0">
                  <a:moveTo>
                    <a:pt x="125" y="0"/>
                  </a:moveTo>
                  <a:cubicBezTo>
                    <a:pt x="89" y="0"/>
                    <a:pt x="56" y="14"/>
                    <a:pt x="37" y="41"/>
                  </a:cubicBezTo>
                  <a:cubicBezTo>
                    <a:pt x="1" y="93"/>
                    <a:pt x="23" y="169"/>
                    <a:pt x="85" y="213"/>
                  </a:cubicBezTo>
                  <a:lnTo>
                    <a:pt x="112" y="231"/>
                  </a:lnTo>
                  <a:lnTo>
                    <a:pt x="575" y="556"/>
                  </a:lnTo>
                  <a:lnTo>
                    <a:pt x="798" y="716"/>
                  </a:lnTo>
                  <a:cubicBezTo>
                    <a:pt x="826" y="736"/>
                    <a:pt x="858" y="746"/>
                    <a:pt x="888" y="746"/>
                  </a:cubicBezTo>
                  <a:cubicBezTo>
                    <a:pt x="924" y="746"/>
                    <a:pt x="957" y="732"/>
                    <a:pt x="976" y="704"/>
                  </a:cubicBezTo>
                  <a:cubicBezTo>
                    <a:pt x="1006" y="662"/>
                    <a:pt x="995" y="603"/>
                    <a:pt x="956" y="560"/>
                  </a:cubicBezTo>
                  <a:cubicBezTo>
                    <a:pt x="949" y="551"/>
                    <a:pt x="940" y="540"/>
                    <a:pt x="929" y="532"/>
                  </a:cubicBezTo>
                  <a:lnTo>
                    <a:pt x="487" y="221"/>
                  </a:lnTo>
                  <a:lnTo>
                    <a:pt x="215" y="30"/>
                  </a:lnTo>
                  <a:cubicBezTo>
                    <a:pt x="187" y="10"/>
                    <a:pt x="155" y="0"/>
                    <a:pt x="1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38"/>
            <p:cNvSpPr/>
            <p:nvPr/>
          </p:nvSpPr>
          <p:spPr>
            <a:xfrm flipH="1">
              <a:off x="1428474" y="1560850"/>
              <a:ext cx="146979" cy="108738"/>
            </a:xfrm>
            <a:custGeom>
              <a:avLst/>
              <a:gdLst/>
              <a:ahLst/>
              <a:cxnLst/>
              <a:rect l="l" t="t" r="r" b="b"/>
              <a:pathLst>
                <a:path w="1007" h="745" extrusionOk="0">
                  <a:moveTo>
                    <a:pt x="125" y="1"/>
                  </a:moveTo>
                  <a:cubicBezTo>
                    <a:pt x="89" y="1"/>
                    <a:pt x="56" y="15"/>
                    <a:pt x="37" y="42"/>
                  </a:cubicBezTo>
                  <a:cubicBezTo>
                    <a:pt x="1" y="92"/>
                    <a:pt x="24" y="170"/>
                    <a:pt x="85" y="213"/>
                  </a:cubicBezTo>
                  <a:lnTo>
                    <a:pt x="111" y="231"/>
                  </a:lnTo>
                  <a:lnTo>
                    <a:pt x="573" y="556"/>
                  </a:lnTo>
                  <a:lnTo>
                    <a:pt x="799" y="715"/>
                  </a:lnTo>
                  <a:cubicBezTo>
                    <a:pt x="827" y="735"/>
                    <a:pt x="859" y="745"/>
                    <a:pt x="889" y="745"/>
                  </a:cubicBezTo>
                  <a:cubicBezTo>
                    <a:pt x="925" y="745"/>
                    <a:pt x="958" y="731"/>
                    <a:pt x="977" y="704"/>
                  </a:cubicBezTo>
                  <a:cubicBezTo>
                    <a:pt x="1007" y="662"/>
                    <a:pt x="994" y="600"/>
                    <a:pt x="954" y="557"/>
                  </a:cubicBezTo>
                  <a:cubicBezTo>
                    <a:pt x="947" y="548"/>
                    <a:pt x="938" y="539"/>
                    <a:pt x="929" y="532"/>
                  </a:cubicBezTo>
                  <a:lnTo>
                    <a:pt x="485" y="220"/>
                  </a:lnTo>
                  <a:lnTo>
                    <a:pt x="215" y="30"/>
                  </a:lnTo>
                  <a:cubicBezTo>
                    <a:pt x="187" y="10"/>
                    <a:pt x="155" y="1"/>
                    <a:pt x="12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38"/>
            <p:cNvSpPr/>
            <p:nvPr/>
          </p:nvSpPr>
          <p:spPr>
            <a:xfrm flipH="1">
              <a:off x="1463066" y="1595296"/>
              <a:ext cx="146833" cy="108884"/>
            </a:xfrm>
            <a:custGeom>
              <a:avLst/>
              <a:gdLst/>
              <a:ahLst/>
              <a:cxnLst/>
              <a:rect l="l" t="t" r="r" b="b"/>
              <a:pathLst>
                <a:path w="1006" h="746" extrusionOk="0">
                  <a:moveTo>
                    <a:pt x="124" y="1"/>
                  </a:moveTo>
                  <a:cubicBezTo>
                    <a:pt x="88" y="1"/>
                    <a:pt x="55" y="15"/>
                    <a:pt x="35" y="43"/>
                  </a:cubicBezTo>
                  <a:cubicBezTo>
                    <a:pt x="1" y="93"/>
                    <a:pt x="22" y="169"/>
                    <a:pt x="84" y="215"/>
                  </a:cubicBezTo>
                  <a:lnTo>
                    <a:pt x="799" y="717"/>
                  </a:lnTo>
                  <a:cubicBezTo>
                    <a:pt x="827" y="736"/>
                    <a:pt x="859" y="746"/>
                    <a:pt x="888" y="746"/>
                  </a:cubicBezTo>
                  <a:cubicBezTo>
                    <a:pt x="924" y="746"/>
                    <a:pt x="957" y="732"/>
                    <a:pt x="977" y="704"/>
                  </a:cubicBezTo>
                  <a:cubicBezTo>
                    <a:pt x="1006" y="662"/>
                    <a:pt x="994" y="602"/>
                    <a:pt x="954" y="557"/>
                  </a:cubicBezTo>
                  <a:cubicBezTo>
                    <a:pt x="946" y="548"/>
                    <a:pt x="938" y="538"/>
                    <a:pt x="927" y="532"/>
                  </a:cubicBezTo>
                  <a:lnTo>
                    <a:pt x="484" y="220"/>
                  </a:lnTo>
                  <a:lnTo>
                    <a:pt x="214" y="30"/>
                  </a:lnTo>
                  <a:cubicBezTo>
                    <a:pt x="185" y="11"/>
                    <a:pt x="154" y="1"/>
                    <a:pt x="1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38"/>
            <p:cNvSpPr/>
            <p:nvPr/>
          </p:nvSpPr>
          <p:spPr>
            <a:xfrm flipH="1">
              <a:off x="1240773" y="1850722"/>
              <a:ext cx="383576" cy="377884"/>
            </a:xfrm>
            <a:custGeom>
              <a:avLst/>
              <a:gdLst/>
              <a:ahLst/>
              <a:cxnLst/>
              <a:rect l="l" t="t" r="r" b="b"/>
              <a:pathLst>
                <a:path w="2628" h="2589" extrusionOk="0">
                  <a:moveTo>
                    <a:pt x="989" y="215"/>
                  </a:moveTo>
                  <a:cubicBezTo>
                    <a:pt x="1025" y="215"/>
                    <a:pt x="1057" y="229"/>
                    <a:pt x="1077" y="256"/>
                  </a:cubicBezTo>
                  <a:cubicBezTo>
                    <a:pt x="1107" y="299"/>
                    <a:pt x="1094" y="358"/>
                    <a:pt x="1054" y="402"/>
                  </a:cubicBezTo>
                  <a:lnTo>
                    <a:pt x="908" y="638"/>
                  </a:lnTo>
                  <a:lnTo>
                    <a:pt x="908" y="638"/>
                  </a:lnTo>
                  <a:lnTo>
                    <a:pt x="1135" y="479"/>
                  </a:lnTo>
                  <a:cubicBezTo>
                    <a:pt x="1163" y="459"/>
                    <a:pt x="1195" y="450"/>
                    <a:pt x="1225" y="450"/>
                  </a:cubicBezTo>
                  <a:cubicBezTo>
                    <a:pt x="1261" y="450"/>
                    <a:pt x="1294" y="464"/>
                    <a:pt x="1313" y="492"/>
                  </a:cubicBezTo>
                  <a:cubicBezTo>
                    <a:pt x="1344" y="534"/>
                    <a:pt x="1330" y="594"/>
                    <a:pt x="1291" y="638"/>
                  </a:cubicBezTo>
                  <a:lnTo>
                    <a:pt x="1146" y="875"/>
                  </a:lnTo>
                  <a:lnTo>
                    <a:pt x="1372" y="716"/>
                  </a:lnTo>
                  <a:cubicBezTo>
                    <a:pt x="1401" y="697"/>
                    <a:pt x="1433" y="687"/>
                    <a:pt x="1463" y="687"/>
                  </a:cubicBezTo>
                  <a:cubicBezTo>
                    <a:pt x="1498" y="687"/>
                    <a:pt x="1531" y="701"/>
                    <a:pt x="1551" y="728"/>
                  </a:cubicBezTo>
                  <a:cubicBezTo>
                    <a:pt x="1579" y="769"/>
                    <a:pt x="1569" y="827"/>
                    <a:pt x="1531" y="871"/>
                  </a:cubicBezTo>
                  <a:lnTo>
                    <a:pt x="1386" y="1109"/>
                  </a:lnTo>
                  <a:lnTo>
                    <a:pt x="1386" y="1109"/>
                  </a:lnTo>
                  <a:lnTo>
                    <a:pt x="1610" y="950"/>
                  </a:lnTo>
                  <a:cubicBezTo>
                    <a:pt x="1638" y="931"/>
                    <a:pt x="1670" y="921"/>
                    <a:pt x="1699" y="921"/>
                  </a:cubicBezTo>
                  <a:cubicBezTo>
                    <a:pt x="1735" y="921"/>
                    <a:pt x="1768" y="935"/>
                    <a:pt x="1788" y="963"/>
                  </a:cubicBezTo>
                  <a:cubicBezTo>
                    <a:pt x="1818" y="1004"/>
                    <a:pt x="1805" y="1065"/>
                    <a:pt x="1764" y="1109"/>
                  </a:cubicBezTo>
                  <a:lnTo>
                    <a:pt x="1620" y="1345"/>
                  </a:lnTo>
                  <a:lnTo>
                    <a:pt x="1847" y="1186"/>
                  </a:lnTo>
                  <a:cubicBezTo>
                    <a:pt x="1875" y="1165"/>
                    <a:pt x="1907" y="1156"/>
                    <a:pt x="1937" y="1156"/>
                  </a:cubicBezTo>
                  <a:cubicBezTo>
                    <a:pt x="1973" y="1156"/>
                    <a:pt x="2006" y="1170"/>
                    <a:pt x="2025" y="1197"/>
                  </a:cubicBezTo>
                  <a:cubicBezTo>
                    <a:pt x="2056" y="1240"/>
                    <a:pt x="2042" y="1304"/>
                    <a:pt x="1998" y="1349"/>
                  </a:cubicBezTo>
                  <a:lnTo>
                    <a:pt x="1853" y="1583"/>
                  </a:lnTo>
                  <a:lnTo>
                    <a:pt x="1853" y="1583"/>
                  </a:lnTo>
                  <a:lnTo>
                    <a:pt x="2083" y="1421"/>
                  </a:lnTo>
                  <a:cubicBezTo>
                    <a:pt x="2111" y="1401"/>
                    <a:pt x="2143" y="1392"/>
                    <a:pt x="2173" y="1392"/>
                  </a:cubicBezTo>
                  <a:cubicBezTo>
                    <a:pt x="2209" y="1392"/>
                    <a:pt x="2242" y="1406"/>
                    <a:pt x="2261" y="1433"/>
                  </a:cubicBezTo>
                  <a:cubicBezTo>
                    <a:pt x="2290" y="1476"/>
                    <a:pt x="2278" y="1534"/>
                    <a:pt x="2240" y="1578"/>
                  </a:cubicBezTo>
                  <a:lnTo>
                    <a:pt x="2095" y="1815"/>
                  </a:lnTo>
                  <a:lnTo>
                    <a:pt x="2320" y="1657"/>
                  </a:lnTo>
                  <a:cubicBezTo>
                    <a:pt x="2349" y="1637"/>
                    <a:pt x="2381" y="1628"/>
                    <a:pt x="2411" y="1628"/>
                  </a:cubicBezTo>
                  <a:cubicBezTo>
                    <a:pt x="2446" y="1628"/>
                    <a:pt x="2479" y="1641"/>
                    <a:pt x="2499" y="1669"/>
                  </a:cubicBezTo>
                  <a:cubicBezTo>
                    <a:pt x="2533" y="1719"/>
                    <a:pt x="2511" y="1797"/>
                    <a:pt x="2449" y="1840"/>
                  </a:cubicBezTo>
                  <a:lnTo>
                    <a:pt x="1735" y="2342"/>
                  </a:lnTo>
                  <a:cubicBezTo>
                    <a:pt x="1704" y="2365"/>
                    <a:pt x="1670" y="2375"/>
                    <a:pt x="1639" y="2375"/>
                  </a:cubicBezTo>
                  <a:cubicBezTo>
                    <a:pt x="1603" y="2375"/>
                    <a:pt x="1572" y="2361"/>
                    <a:pt x="1553" y="2335"/>
                  </a:cubicBezTo>
                  <a:cubicBezTo>
                    <a:pt x="1518" y="2284"/>
                    <a:pt x="1540" y="2207"/>
                    <a:pt x="1602" y="2163"/>
                  </a:cubicBezTo>
                  <a:lnTo>
                    <a:pt x="1630" y="2144"/>
                  </a:lnTo>
                  <a:lnTo>
                    <a:pt x="1767" y="1920"/>
                  </a:lnTo>
                  <a:lnTo>
                    <a:pt x="1495" y="2110"/>
                  </a:lnTo>
                  <a:cubicBezTo>
                    <a:pt x="1467" y="2131"/>
                    <a:pt x="1435" y="2140"/>
                    <a:pt x="1405" y="2140"/>
                  </a:cubicBezTo>
                  <a:cubicBezTo>
                    <a:pt x="1369" y="2140"/>
                    <a:pt x="1336" y="2126"/>
                    <a:pt x="1318" y="2099"/>
                  </a:cubicBezTo>
                  <a:cubicBezTo>
                    <a:pt x="1282" y="2047"/>
                    <a:pt x="1304" y="1971"/>
                    <a:pt x="1366" y="1928"/>
                  </a:cubicBezTo>
                  <a:lnTo>
                    <a:pt x="1388" y="1912"/>
                  </a:lnTo>
                  <a:lnTo>
                    <a:pt x="1525" y="1687"/>
                  </a:lnTo>
                  <a:lnTo>
                    <a:pt x="1257" y="1876"/>
                  </a:lnTo>
                  <a:cubicBezTo>
                    <a:pt x="1230" y="1896"/>
                    <a:pt x="1198" y="1906"/>
                    <a:pt x="1168" y="1906"/>
                  </a:cubicBezTo>
                  <a:cubicBezTo>
                    <a:pt x="1132" y="1906"/>
                    <a:pt x="1099" y="1892"/>
                    <a:pt x="1080" y="1865"/>
                  </a:cubicBezTo>
                  <a:cubicBezTo>
                    <a:pt x="1044" y="1814"/>
                    <a:pt x="1067" y="1736"/>
                    <a:pt x="1129" y="1693"/>
                  </a:cubicBezTo>
                  <a:lnTo>
                    <a:pt x="1155" y="1675"/>
                  </a:lnTo>
                  <a:lnTo>
                    <a:pt x="1292" y="1450"/>
                  </a:lnTo>
                  <a:lnTo>
                    <a:pt x="1022" y="1640"/>
                  </a:lnTo>
                  <a:cubicBezTo>
                    <a:pt x="994" y="1660"/>
                    <a:pt x="962" y="1669"/>
                    <a:pt x="932" y="1669"/>
                  </a:cubicBezTo>
                  <a:cubicBezTo>
                    <a:pt x="896" y="1669"/>
                    <a:pt x="864" y="1655"/>
                    <a:pt x="844" y="1628"/>
                  </a:cubicBezTo>
                  <a:cubicBezTo>
                    <a:pt x="808" y="1578"/>
                    <a:pt x="830" y="1501"/>
                    <a:pt x="893" y="1457"/>
                  </a:cubicBezTo>
                  <a:lnTo>
                    <a:pt x="922" y="1438"/>
                  </a:lnTo>
                  <a:lnTo>
                    <a:pt x="1059" y="1213"/>
                  </a:lnTo>
                  <a:lnTo>
                    <a:pt x="786" y="1404"/>
                  </a:lnTo>
                  <a:cubicBezTo>
                    <a:pt x="758" y="1424"/>
                    <a:pt x="726" y="1434"/>
                    <a:pt x="696" y="1434"/>
                  </a:cubicBezTo>
                  <a:cubicBezTo>
                    <a:pt x="660" y="1434"/>
                    <a:pt x="627" y="1420"/>
                    <a:pt x="608" y="1392"/>
                  </a:cubicBezTo>
                  <a:cubicBezTo>
                    <a:pt x="572" y="1341"/>
                    <a:pt x="595" y="1265"/>
                    <a:pt x="656" y="1221"/>
                  </a:cubicBezTo>
                  <a:lnTo>
                    <a:pt x="683" y="1202"/>
                  </a:lnTo>
                  <a:lnTo>
                    <a:pt x="820" y="979"/>
                  </a:lnTo>
                  <a:lnTo>
                    <a:pt x="820" y="979"/>
                  </a:lnTo>
                  <a:lnTo>
                    <a:pt x="550" y="1169"/>
                  </a:lnTo>
                  <a:cubicBezTo>
                    <a:pt x="522" y="1188"/>
                    <a:pt x="490" y="1198"/>
                    <a:pt x="461" y="1198"/>
                  </a:cubicBezTo>
                  <a:cubicBezTo>
                    <a:pt x="424" y="1198"/>
                    <a:pt x="391" y="1183"/>
                    <a:pt x="372" y="1155"/>
                  </a:cubicBezTo>
                  <a:cubicBezTo>
                    <a:pt x="337" y="1105"/>
                    <a:pt x="359" y="1027"/>
                    <a:pt x="421" y="984"/>
                  </a:cubicBezTo>
                  <a:lnTo>
                    <a:pt x="448" y="965"/>
                  </a:lnTo>
                  <a:lnTo>
                    <a:pt x="585" y="742"/>
                  </a:lnTo>
                  <a:lnTo>
                    <a:pt x="314" y="931"/>
                  </a:lnTo>
                  <a:cubicBezTo>
                    <a:pt x="286" y="951"/>
                    <a:pt x="254" y="960"/>
                    <a:pt x="225" y="960"/>
                  </a:cubicBezTo>
                  <a:cubicBezTo>
                    <a:pt x="189" y="960"/>
                    <a:pt x="156" y="946"/>
                    <a:pt x="136" y="918"/>
                  </a:cubicBezTo>
                  <a:cubicBezTo>
                    <a:pt x="101" y="868"/>
                    <a:pt x="123" y="790"/>
                    <a:pt x="185" y="747"/>
                  </a:cubicBezTo>
                  <a:lnTo>
                    <a:pt x="899" y="244"/>
                  </a:lnTo>
                  <a:cubicBezTo>
                    <a:pt x="927" y="224"/>
                    <a:pt x="959" y="215"/>
                    <a:pt x="989" y="215"/>
                  </a:cubicBezTo>
                  <a:close/>
                  <a:moveTo>
                    <a:pt x="848" y="0"/>
                  </a:moveTo>
                  <a:cubicBezTo>
                    <a:pt x="794" y="0"/>
                    <a:pt x="741" y="21"/>
                    <a:pt x="701" y="61"/>
                  </a:cubicBezTo>
                  <a:lnTo>
                    <a:pt x="81" y="680"/>
                  </a:lnTo>
                  <a:cubicBezTo>
                    <a:pt x="0" y="761"/>
                    <a:pt x="0" y="892"/>
                    <a:pt x="81" y="975"/>
                  </a:cubicBezTo>
                  <a:lnTo>
                    <a:pt x="1634" y="2527"/>
                  </a:lnTo>
                  <a:cubicBezTo>
                    <a:pt x="1675" y="2568"/>
                    <a:pt x="1728" y="2589"/>
                    <a:pt x="1781" y="2589"/>
                  </a:cubicBezTo>
                  <a:cubicBezTo>
                    <a:pt x="1834" y="2589"/>
                    <a:pt x="1887" y="2568"/>
                    <a:pt x="1927" y="2527"/>
                  </a:cubicBezTo>
                  <a:lnTo>
                    <a:pt x="2547" y="1908"/>
                  </a:lnTo>
                  <a:cubicBezTo>
                    <a:pt x="2627" y="1828"/>
                    <a:pt x="2627" y="1696"/>
                    <a:pt x="2547" y="1614"/>
                  </a:cubicBezTo>
                  <a:lnTo>
                    <a:pt x="994" y="61"/>
                  </a:lnTo>
                  <a:cubicBezTo>
                    <a:pt x="954" y="21"/>
                    <a:pt x="901" y="0"/>
                    <a:pt x="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38"/>
            <p:cNvSpPr/>
            <p:nvPr/>
          </p:nvSpPr>
          <p:spPr>
            <a:xfrm flipH="1">
              <a:off x="1297842" y="2081628"/>
              <a:ext cx="88742" cy="82174"/>
            </a:xfrm>
            <a:custGeom>
              <a:avLst/>
              <a:gdLst/>
              <a:ahLst/>
              <a:cxnLst/>
              <a:rect l="l" t="t" r="r" b="b"/>
              <a:pathLst>
                <a:path w="608" h="563" extrusionOk="0">
                  <a:moveTo>
                    <a:pt x="607" y="0"/>
                  </a:moveTo>
                  <a:cubicBezTo>
                    <a:pt x="599" y="10"/>
                    <a:pt x="591" y="19"/>
                    <a:pt x="581" y="26"/>
                  </a:cubicBezTo>
                  <a:lnTo>
                    <a:pt x="138" y="338"/>
                  </a:lnTo>
                  <a:lnTo>
                    <a:pt x="1" y="562"/>
                  </a:lnTo>
                  <a:lnTo>
                    <a:pt x="464" y="236"/>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38"/>
            <p:cNvSpPr/>
            <p:nvPr/>
          </p:nvSpPr>
          <p:spPr>
            <a:xfrm flipH="1">
              <a:off x="1333310" y="2047912"/>
              <a:ext cx="88450" cy="81736"/>
            </a:xfrm>
            <a:custGeom>
              <a:avLst/>
              <a:gdLst/>
              <a:ahLst/>
              <a:cxnLst/>
              <a:rect l="l" t="t" r="r" b="b"/>
              <a:pathLst>
                <a:path w="606" h="560" extrusionOk="0">
                  <a:moveTo>
                    <a:pt x="606" y="0"/>
                  </a:moveTo>
                  <a:cubicBezTo>
                    <a:pt x="599" y="7"/>
                    <a:pt x="594" y="15"/>
                    <a:pt x="584" y="20"/>
                  </a:cubicBezTo>
                  <a:lnTo>
                    <a:pt x="137" y="335"/>
                  </a:lnTo>
                  <a:lnTo>
                    <a:pt x="0" y="559"/>
                  </a:lnTo>
                  <a:lnTo>
                    <a:pt x="0" y="559"/>
                  </a:lnTo>
                  <a:lnTo>
                    <a:pt x="462" y="235"/>
                  </a:lnTo>
                  <a:lnTo>
                    <a:pt x="606"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38"/>
            <p:cNvSpPr/>
            <p:nvPr/>
          </p:nvSpPr>
          <p:spPr>
            <a:xfrm flipH="1">
              <a:off x="1367172" y="2012736"/>
              <a:ext cx="88596" cy="82028"/>
            </a:xfrm>
            <a:custGeom>
              <a:avLst/>
              <a:gdLst/>
              <a:ahLst/>
              <a:cxnLst/>
              <a:rect l="l" t="t" r="r" b="b"/>
              <a:pathLst>
                <a:path w="607" h="562" extrusionOk="0">
                  <a:moveTo>
                    <a:pt x="607" y="1"/>
                  </a:moveTo>
                  <a:lnTo>
                    <a:pt x="607" y="1"/>
                  </a:lnTo>
                  <a:cubicBezTo>
                    <a:pt x="598" y="9"/>
                    <a:pt x="591" y="18"/>
                    <a:pt x="581" y="25"/>
                  </a:cubicBezTo>
                  <a:lnTo>
                    <a:pt x="137" y="338"/>
                  </a:lnTo>
                  <a:lnTo>
                    <a:pt x="0" y="562"/>
                  </a:lnTo>
                  <a:lnTo>
                    <a:pt x="463" y="236"/>
                  </a:lnTo>
                  <a:lnTo>
                    <a:pt x="6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38"/>
            <p:cNvSpPr/>
            <p:nvPr/>
          </p:nvSpPr>
          <p:spPr>
            <a:xfrm flipH="1">
              <a:off x="1401326" y="1977852"/>
              <a:ext cx="88596" cy="82320"/>
            </a:xfrm>
            <a:custGeom>
              <a:avLst/>
              <a:gdLst/>
              <a:ahLst/>
              <a:cxnLst/>
              <a:rect l="l" t="t" r="r" b="b"/>
              <a:pathLst>
                <a:path w="607" h="564" extrusionOk="0">
                  <a:moveTo>
                    <a:pt x="606" y="0"/>
                  </a:moveTo>
                  <a:lnTo>
                    <a:pt x="606" y="0"/>
                  </a:lnTo>
                  <a:cubicBezTo>
                    <a:pt x="599" y="10"/>
                    <a:pt x="590" y="20"/>
                    <a:pt x="579" y="29"/>
                  </a:cubicBezTo>
                  <a:lnTo>
                    <a:pt x="137" y="340"/>
                  </a:lnTo>
                  <a:lnTo>
                    <a:pt x="0" y="563"/>
                  </a:lnTo>
                  <a:lnTo>
                    <a:pt x="0" y="563"/>
                  </a:lnTo>
                  <a:lnTo>
                    <a:pt x="462" y="240"/>
                  </a:lnTo>
                  <a:lnTo>
                    <a:pt x="606"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38"/>
            <p:cNvSpPr/>
            <p:nvPr/>
          </p:nvSpPr>
          <p:spPr>
            <a:xfrm flipH="1">
              <a:off x="1436356" y="1943844"/>
              <a:ext cx="88596" cy="82174"/>
            </a:xfrm>
            <a:custGeom>
              <a:avLst/>
              <a:gdLst/>
              <a:ahLst/>
              <a:cxnLst/>
              <a:rect l="l" t="t" r="r" b="b"/>
              <a:pathLst>
                <a:path w="607" h="563" extrusionOk="0">
                  <a:moveTo>
                    <a:pt x="607" y="0"/>
                  </a:moveTo>
                  <a:cubicBezTo>
                    <a:pt x="600" y="10"/>
                    <a:pt x="591" y="19"/>
                    <a:pt x="582" y="26"/>
                  </a:cubicBezTo>
                  <a:lnTo>
                    <a:pt x="138" y="338"/>
                  </a:lnTo>
                  <a:lnTo>
                    <a:pt x="1" y="562"/>
                  </a:lnTo>
                  <a:lnTo>
                    <a:pt x="463" y="237"/>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38"/>
            <p:cNvSpPr/>
            <p:nvPr/>
          </p:nvSpPr>
          <p:spPr>
            <a:xfrm flipH="1">
              <a:off x="1470802" y="1909106"/>
              <a:ext cx="88596" cy="82174"/>
            </a:xfrm>
            <a:custGeom>
              <a:avLst/>
              <a:gdLst/>
              <a:ahLst/>
              <a:cxnLst/>
              <a:rect l="l" t="t" r="r" b="b"/>
              <a:pathLst>
                <a:path w="607" h="563" extrusionOk="0">
                  <a:moveTo>
                    <a:pt x="607" y="1"/>
                  </a:moveTo>
                  <a:cubicBezTo>
                    <a:pt x="599" y="10"/>
                    <a:pt x="591" y="20"/>
                    <a:pt x="583" y="26"/>
                  </a:cubicBezTo>
                  <a:lnTo>
                    <a:pt x="138" y="338"/>
                  </a:lnTo>
                  <a:lnTo>
                    <a:pt x="0" y="563"/>
                  </a:lnTo>
                  <a:lnTo>
                    <a:pt x="462" y="238"/>
                  </a:lnTo>
                  <a:lnTo>
                    <a:pt x="6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38"/>
            <p:cNvSpPr/>
            <p:nvPr/>
          </p:nvSpPr>
          <p:spPr>
            <a:xfrm flipH="1">
              <a:off x="1254931" y="2088780"/>
              <a:ext cx="148293" cy="108738"/>
            </a:xfrm>
            <a:custGeom>
              <a:avLst/>
              <a:gdLst/>
              <a:ahLst/>
              <a:cxnLst/>
              <a:rect l="l" t="t" r="r" b="b"/>
              <a:pathLst>
                <a:path w="1016" h="745" extrusionOk="0">
                  <a:moveTo>
                    <a:pt x="892" y="0"/>
                  </a:moveTo>
                  <a:cubicBezTo>
                    <a:pt x="862" y="0"/>
                    <a:pt x="830" y="10"/>
                    <a:pt x="801" y="30"/>
                  </a:cubicBezTo>
                  <a:lnTo>
                    <a:pt x="576" y="188"/>
                  </a:lnTo>
                  <a:lnTo>
                    <a:pt x="114" y="514"/>
                  </a:lnTo>
                  <a:lnTo>
                    <a:pt x="85" y="534"/>
                  </a:lnTo>
                  <a:cubicBezTo>
                    <a:pt x="24" y="577"/>
                    <a:pt x="1" y="655"/>
                    <a:pt x="37" y="705"/>
                  </a:cubicBezTo>
                  <a:cubicBezTo>
                    <a:pt x="57" y="731"/>
                    <a:pt x="89" y="745"/>
                    <a:pt x="125" y="745"/>
                  </a:cubicBezTo>
                  <a:cubicBezTo>
                    <a:pt x="155" y="745"/>
                    <a:pt x="187" y="735"/>
                    <a:pt x="216" y="716"/>
                  </a:cubicBezTo>
                  <a:lnTo>
                    <a:pt x="931" y="214"/>
                  </a:lnTo>
                  <a:cubicBezTo>
                    <a:pt x="992" y="170"/>
                    <a:pt x="1015" y="92"/>
                    <a:pt x="979" y="42"/>
                  </a:cubicBezTo>
                  <a:cubicBezTo>
                    <a:pt x="960" y="14"/>
                    <a:pt x="927" y="0"/>
                    <a:pt x="8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38"/>
            <p:cNvSpPr/>
            <p:nvPr/>
          </p:nvSpPr>
          <p:spPr>
            <a:xfrm flipH="1">
              <a:off x="1290399" y="2054188"/>
              <a:ext cx="146979" cy="109030"/>
            </a:xfrm>
            <a:custGeom>
              <a:avLst/>
              <a:gdLst/>
              <a:ahLst/>
              <a:cxnLst/>
              <a:rect l="l" t="t" r="r" b="b"/>
              <a:pathLst>
                <a:path w="1007" h="747" extrusionOk="0">
                  <a:moveTo>
                    <a:pt x="888" y="1"/>
                  </a:moveTo>
                  <a:cubicBezTo>
                    <a:pt x="858" y="1"/>
                    <a:pt x="826" y="11"/>
                    <a:pt x="798" y="31"/>
                  </a:cubicBezTo>
                  <a:lnTo>
                    <a:pt x="569" y="193"/>
                  </a:lnTo>
                  <a:lnTo>
                    <a:pt x="107" y="518"/>
                  </a:lnTo>
                  <a:lnTo>
                    <a:pt x="85" y="534"/>
                  </a:lnTo>
                  <a:cubicBezTo>
                    <a:pt x="23" y="577"/>
                    <a:pt x="1" y="655"/>
                    <a:pt x="35" y="705"/>
                  </a:cubicBezTo>
                  <a:cubicBezTo>
                    <a:pt x="55" y="732"/>
                    <a:pt x="88" y="746"/>
                    <a:pt x="123" y="746"/>
                  </a:cubicBezTo>
                  <a:cubicBezTo>
                    <a:pt x="153" y="746"/>
                    <a:pt x="185" y="737"/>
                    <a:pt x="214" y="716"/>
                  </a:cubicBezTo>
                  <a:lnTo>
                    <a:pt x="486" y="526"/>
                  </a:lnTo>
                  <a:lnTo>
                    <a:pt x="929" y="214"/>
                  </a:lnTo>
                  <a:cubicBezTo>
                    <a:pt x="939" y="207"/>
                    <a:pt x="947" y="198"/>
                    <a:pt x="955" y="188"/>
                  </a:cubicBezTo>
                  <a:cubicBezTo>
                    <a:pt x="994" y="144"/>
                    <a:pt x="1007" y="86"/>
                    <a:pt x="976" y="44"/>
                  </a:cubicBezTo>
                  <a:cubicBezTo>
                    <a:pt x="957" y="15"/>
                    <a:pt x="924" y="1"/>
                    <a:pt x="88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38"/>
            <p:cNvSpPr/>
            <p:nvPr/>
          </p:nvSpPr>
          <p:spPr>
            <a:xfrm flipH="1">
              <a:off x="1324845" y="2019596"/>
              <a:ext cx="147271" cy="109176"/>
            </a:xfrm>
            <a:custGeom>
              <a:avLst/>
              <a:gdLst/>
              <a:ahLst/>
              <a:cxnLst/>
              <a:rect l="l" t="t" r="r" b="b"/>
              <a:pathLst>
                <a:path w="1009" h="748" extrusionOk="0">
                  <a:moveTo>
                    <a:pt x="890" y="1"/>
                  </a:moveTo>
                  <a:cubicBezTo>
                    <a:pt x="860" y="1"/>
                    <a:pt x="828" y="11"/>
                    <a:pt x="800" y="31"/>
                  </a:cubicBezTo>
                  <a:lnTo>
                    <a:pt x="573" y="191"/>
                  </a:lnTo>
                  <a:lnTo>
                    <a:pt x="111" y="516"/>
                  </a:lnTo>
                  <a:lnTo>
                    <a:pt x="85" y="535"/>
                  </a:lnTo>
                  <a:cubicBezTo>
                    <a:pt x="22" y="578"/>
                    <a:pt x="0" y="656"/>
                    <a:pt x="35" y="706"/>
                  </a:cubicBezTo>
                  <a:cubicBezTo>
                    <a:pt x="55" y="733"/>
                    <a:pt x="88" y="747"/>
                    <a:pt x="124" y="747"/>
                  </a:cubicBezTo>
                  <a:cubicBezTo>
                    <a:pt x="153" y="747"/>
                    <a:pt x="185" y="738"/>
                    <a:pt x="213" y="718"/>
                  </a:cubicBezTo>
                  <a:lnTo>
                    <a:pt x="481" y="529"/>
                  </a:lnTo>
                  <a:lnTo>
                    <a:pt x="927" y="214"/>
                  </a:lnTo>
                  <a:cubicBezTo>
                    <a:pt x="937" y="209"/>
                    <a:pt x="944" y="201"/>
                    <a:pt x="951" y="194"/>
                  </a:cubicBezTo>
                  <a:cubicBezTo>
                    <a:pt x="995" y="150"/>
                    <a:pt x="1009" y="88"/>
                    <a:pt x="978" y="43"/>
                  </a:cubicBezTo>
                  <a:cubicBezTo>
                    <a:pt x="958" y="15"/>
                    <a:pt x="926" y="1"/>
                    <a:pt x="89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38"/>
            <p:cNvSpPr/>
            <p:nvPr/>
          </p:nvSpPr>
          <p:spPr>
            <a:xfrm flipH="1">
              <a:off x="1359436" y="1985150"/>
              <a:ext cx="146979" cy="109030"/>
            </a:xfrm>
            <a:custGeom>
              <a:avLst/>
              <a:gdLst/>
              <a:ahLst/>
              <a:cxnLst/>
              <a:rect l="l" t="t" r="r" b="b"/>
              <a:pathLst>
                <a:path w="1007" h="747" extrusionOk="0">
                  <a:moveTo>
                    <a:pt x="889" y="1"/>
                  </a:moveTo>
                  <a:cubicBezTo>
                    <a:pt x="859" y="1"/>
                    <a:pt x="827" y="11"/>
                    <a:pt x="798" y="31"/>
                  </a:cubicBezTo>
                  <a:lnTo>
                    <a:pt x="575" y="190"/>
                  </a:lnTo>
                  <a:lnTo>
                    <a:pt x="113" y="513"/>
                  </a:lnTo>
                  <a:lnTo>
                    <a:pt x="85" y="533"/>
                  </a:lnTo>
                  <a:cubicBezTo>
                    <a:pt x="22" y="577"/>
                    <a:pt x="0" y="655"/>
                    <a:pt x="36" y="704"/>
                  </a:cubicBezTo>
                  <a:cubicBezTo>
                    <a:pt x="55" y="733"/>
                    <a:pt x="88" y="747"/>
                    <a:pt x="124" y="747"/>
                  </a:cubicBezTo>
                  <a:cubicBezTo>
                    <a:pt x="154" y="747"/>
                    <a:pt x="185" y="737"/>
                    <a:pt x="213" y="717"/>
                  </a:cubicBezTo>
                  <a:lnTo>
                    <a:pt x="484" y="527"/>
                  </a:lnTo>
                  <a:lnTo>
                    <a:pt x="928" y="214"/>
                  </a:lnTo>
                  <a:cubicBezTo>
                    <a:pt x="938" y="208"/>
                    <a:pt x="945" y="198"/>
                    <a:pt x="954" y="190"/>
                  </a:cubicBezTo>
                  <a:cubicBezTo>
                    <a:pt x="995" y="144"/>
                    <a:pt x="1006" y="85"/>
                    <a:pt x="977" y="43"/>
                  </a:cubicBezTo>
                  <a:cubicBezTo>
                    <a:pt x="957" y="15"/>
                    <a:pt x="925" y="1"/>
                    <a:pt x="88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38"/>
            <p:cNvSpPr/>
            <p:nvPr/>
          </p:nvSpPr>
          <p:spPr>
            <a:xfrm flipH="1">
              <a:off x="1394174" y="1950704"/>
              <a:ext cx="146979" cy="109030"/>
            </a:xfrm>
            <a:custGeom>
              <a:avLst/>
              <a:gdLst/>
              <a:ahLst/>
              <a:cxnLst/>
              <a:rect l="l" t="t" r="r" b="b"/>
              <a:pathLst>
                <a:path w="1007" h="747" extrusionOk="0">
                  <a:moveTo>
                    <a:pt x="890" y="0"/>
                  </a:moveTo>
                  <a:cubicBezTo>
                    <a:pt x="860" y="0"/>
                    <a:pt x="828" y="11"/>
                    <a:pt x="799" y="31"/>
                  </a:cubicBezTo>
                  <a:lnTo>
                    <a:pt x="572" y="190"/>
                  </a:lnTo>
                  <a:lnTo>
                    <a:pt x="112" y="515"/>
                  </a:lnTo>
                  <a:lnTo>
                    <a:pt x="85" y="533"/>
                  </a:lnTo>
                  <a:cubicBezTo>
                    <a:pt x="23" y="576"/>
                    <a:pt x="1" y="654"/>
                    <a:pt x="37" y="705"/>
                  </a:cubicBezTo>
                  <a:cubicBezTo>
                    <a:pt x="56" y="732"/>
                    <a:pt x="89" y="746"/>
                    <a:pt x="125" y="746"/>
                  </a:cubicBezTo>
                  <a:cubicBezTo>
                    <a:pt x="154" y="746"/>
                    <a:pt x="186" y="737"/>
                    <a:pt x="214" y="717"/>
                  </a:cubicBezTo>
                  <a:lnTo>
                    <a:pt x="487" y="526"/>
                  </a:lnTo>
                  <a:lnTo>
                    <a:pt x="929" y="215"/>
                  </a:lnTo>
                  <a:cubicBezTo>
                    <a:pt x="941" y="206"/>
                    <a:pt x="949" y="196"/>
                    <a:pt x="957" y="186"/>
                  </a:cubicBezTo>
                  <a:cubicBezTo>
                    <a:pt x="996" y="143"/>
                    <a:pt x="1007" y="84"/>
                    <a:pt x="977" y="43"/>
                  </a:cubicBezTo>
                  <a:cubicBezTo>
                    <a:pt x="958" y="15"/>
                    <a:pt x="925" y="0"/>
                    <a:pt x="89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38"/>
            <p:cNvSpPr/>
            <p:nvPr/>
          </p:nvSpPr>
          <p:spPr>
            <a:xfrm flipH="1">
              <a:off x="1428620" y="1916404"/>
              <a:ext cx="147125" cy="108738"/>
            </a:xfrm>
            <a:custGeom>
              <a:avLst/>
              <a:gdLst/>
              <a:ahLst/>
              <a:cxnLst/>
              <a:rect l="l" t="t" r="r" b="b"/>
              <a:pathLst>
                <a:path w="1008" h="745" extrusionOk="0">
                  <a:moveTo>
                    <a:pt x="888" y="0"/>
                  </a:moveTo>
                  <a:cubicBezTo>
                    <a:pt x="859" y="0"/>
                    <a:pt x="827" y="10"/>
                    <a:pt x="800" y="29"/>
                  </a:cubicBezTo>
                  <a:lnTo>
                    <a:pt x="573" y="188"/>
                  </a:lnTo>
                  <a:lnTo>
                    <a:pt x="111" y="513"/>
                  </a:lnTo>
                  <a:lnTo>
                    <a:pt x="85" y="531"/>
                  </a:lnTo>
                  <a:cubicBezTo>
                    <a:pt x="23" y="574"/>
                    <a:pt x="1" y="652"/>
                    <a:pt x="36" y="703"/>
                  </a:cubicBezTo>
                  <a:cubicBezTo>
                    <a:pt x="56" y="730"/>
                    <a:pt x="89" y="744"/>
                    <a:pt x="126" y="744"/>
                  </a:cubicBezTo>
                  <a:cubicBezTo>
                    <a:pt x="155" y="744"/>
                    <a:pt x="187" y="735"/>
                    <a:pt x="215" y="715"/>
                  </a:cubicBezTo>
                  <a:lnTo>
                    <a:pt x="485" y="526"/>
                  </a:lnTo>
                  <a:lnTo>
                    <a:pt x="929" y="214"/>
                  </a:lnTo>
                  <a:cubicBezTo>
                    <a:pt x="940" y="205"/>
                    <a:pt x="948" y="197"/>
                    <a:pt x="955" y="188"/>
                  </a:cubicBezTo>
                  <a:cubicBezTo>
                    <a:pt x="996" y="144"/>
                    <a:pt x="1008" y="84"/>
                    <a:pt x="977" y="42"/>
                  </a:cubicBezTo>
                  <a:cubicBezTo>
                    <a:pt x="958" y="14"/>
                    <a:pt x="925" y="0"/>
                    <a:pt x="88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38"/>
            <p:cNvSpPr/>
            <p:nvPr/>
          </p:nvSpPr>
          <p:spPr>
            <a:xfrm flipH="1">
              <a:off x="1463066" y="1881812"/>
              <a:ext cx="146833" cy="108884"/>
            </a:xfrm>
            <a:custGeom>
              <a:avLst/>
              <a:gdLst/>
              <a:ahLst/>
              <a:cxnLst/>
              <a:rect l="l" t="t" r="r" b="b"/>
              <a:pathLst>
                <a:path w="1006" h="746" extrusionOk="0">
                  <a:moveTo>
                    <a:pt x="889" y="0"/>
                  </a:moveTo>
                  <a:cubicBezTo>
                    <a:pt x="859" y="0"/>
                    <a:pt x="827" y="10"/>
                    <a:pt x="799" y="30"/>
                  </a:cubicBezTo>
                  <a:lnTo>
                    <a:pt x="84" y="532"/>
                  </a:lnTo>
                  <a:cubicBezTo>
                    <a:pt x="23" y="576"/>
                    <a:pt x="1" y="653"/>
                    <a:pt x="35" y="704"/>
                  </a:cubicBezTo>
                  <a:cubicBezTo>
                    <a:pt x="55" y="731"/>
                    <a:pt x="89" y="746"/>
                    <a:pt x="125" y="746"/>
                  </a:cubicBezTo>
                  <a:cubicBezTo>
                    <a:pt x="154" y="746"/>
                    <a:pt x="186" y="736"/>
                    <a:pt x="214" y="716"/>
                  </a:cubicBezTo>
                  <a:lnTo>
                    <a:pt x="484" y="526"/>
                  </a:lnTo>
                  <a:lnTo>
                    <a:pt x="927" y="214"/>
                  </a:lnTo>
                  <a:cubicBezTo>
                    <a:pt x="937" y="207"/>
                    <a:pt x="945" y="197"/>
                    <a:pt x="953" y="188"/>
                  </a:cubicBezTo>
                  <a:cubicBezTo>
                    <a:pt x="994" y="144"/>
                    <a:pt x="1006" y="84"/>
                    <a:pt x="977" y="41"/>
                  </a:cubicBezTo>
                  <a:cubicBezTo>
                    <a:pt x="957" y="14"/>
                    <a:pt x="924" y="0"/>
                    <a:pt x="88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38"/>
            <p:cNvSpPr/>
            <p:nvPr/>
          </p:nvSpPr>
          <p:spPr>
            <a:xfrm flipH="1">
              <a:off x="747291" y="1851014"/>
              <a:ext cx="383576" cy="377738"/>
            </a:xfrm>
            <a:custGeom>
              <a:avLst/>
              <a:gdLst/>
              <a:ahLst/>
              <a:cxnLst/>
              <a:rect l="l" t="t" r="r" b="b"/>
              <a:pathLst>
                <a:path w="2628" h="2588" extrusionOk="0">
                  <a:moveTo>
                    <a:pt x="1644" y="212"/>
                  </a:moveTo>
                  <a:cubicBezTo>
                    <a:pt x="1673" y="212"/>
                    <a:pt x="1705" y="222"/>
                    <a:pt x="1733" y="242"/>
                  </a:cubicBezTo>
                  <a:lnTo>
                    <a:pt x="2447" y="745"/>
                  </a:lnTo>
                  <a:cubicBezTo>
                    <a:pt x="2508" y="787"/>
                    <a:pt x="2529" y="863"/>
                    <a:pt x="2493" y="915"/>
                  </a:cubicBezTo>
                  <a:cubicBezTo>
                    <a:pt x="2474" y="942"/>
                    <a:pt x="2440" y="957"/>
                    <a:pt x="2404" y="957"/>
                  </a:cubicBezTo>
                  <a:cubicBezTo>
                    <a:pt x="2374" y="957"/>
                    <a:pt x="2343" y="947"/>
                    <a:pt x="2315" y="927"/>
                  </a:cubicBezTo>
                  <a:lnTo>
                    <a:pt x="2045" y="737"/>
                  </a:lnTo>
                  <a:lnTo>
                    <a:pt x="2182" y="962"/>
                  </a:lnTo>
                  <a:lnTo>
                    <a:pt x="2209" y="980"/>
                  </a:lnTo>
                  <a:cubicBezTo>
                    <a:pt x="2271" y="1024"/>
                    <a:pt x="2293" y="1101"/>
                    <a:pt x="2257" y="1152"/>
                  </a:cubicBezTo>
                  <a:cubicBezTo>
                    <a:pt x="2237" y="1179"/>
                    <a:pt x="2204" y="1194"/>
                    <a:pt x="2168" y="1194"/>
                  </a:cubicBezTo>
                  <a:cubicBezTo>
                    <a:pt x="2138" y="1194"/>
                    <a:pt x="2107" y="1184"/>
                    <a:pt x="2079" y="1165"/>
                  </a:cubicBezTo>
                  <a:lnTo>
                    <a:pt x="1809" y="975"/>
                  </a:lnTo>
                  <a:lnTo>
                    <a:pt x="1946" y="1199"/>
                  </a:lnTo>
                  <a:lnTo>
                    <a:pt x="1972" y="1217"/>
                  </a:lnTo>
                  <a:cubicBezTo>
                    <a:pt x="2035" y="1262"/>
                    <a:pt x="2057" y="1339"/>
                    <a:pt x="2021" y="1389"/>
                  </a:cubicBezTo>
                  <a:cubicBezTo>
                    <a:pt x="2002" y="1416"/>
                    <a:pt x="1969" y="1431"/>
                    <a:pt x="1932" y="1431"/>
                  </a:cubicBezTo>
                  <a:cubicBezTo>
                    <a:pt x="1903" y="1431"/>
                    <a:pt x="1871" y="1421"/>
                    <a:pt x="1844" y="1401"/>
                  </a:cubicBezTo>
                  <a:lnTo>
                    <a:pt x="1571" y="1210"/>
                  </a:lnTo>
                  <a:lnTo>
                    <a:pt x="1571" y="1210"/>
                  </a:lnTo>
                  <a:lnTo>
                    <a:pt x="1708" y="1433"/>
                  </a:lnTo>
                  <a:lnTo>
                    <a:pt x="1736" y="1453"/>
                  </a:lnTo>
                  <a:cubicBezTo>
                    <a:pt x="1798" y="1497"/>
                    <a:pt x="1821" y="1575"/>
                    <a:pt x="1786" y="1625"/>
                  </a:cubicBezTo>
                  <a:cubicBezTo>
                    <a:pt x="1766" y="1653"/>
                    <a:pt x="1734" y="1667"/>
                    <a:pt x="1698" y="1667"/>
                  </a:cubicBezTo>
                  <a:cubicBezTo>
                    <a:pt x="1668" y="1667"/>
                    <a:pt x="1636" y="1657"/>
                    <a:pt x="1608" y="1637"/>
                  </a:cubicBezTo>
                  <a:lnTo>
                    <a:pt x="1338" y="1447"/>
                  </a:lnTo>
                  <a:lnTo>
                    <a:pt x="1475" y="1671"/>
                  </a:lnTo>
                  <a:lnTo>
                    <a:pt x="1501" y="1690"/>
                  </a:lnTo>
                  <a:cubicBezTo>
                    <a:pt x="1562" y="1733"/>
                    <a:pt x="1585" y="1811"/>
                    <a:pt x="1549" y="1861"/>
                  </a:cubicBezTo>
                  <a:cubicBezTo>
                    <a:pt x="1530" y="1888"/>
                    <a:pt x="1497" y="1902"/>
                    <a:pt x="1462" y="1902"/>
                  </a:cubicBezTo>
                  <a:cubicBezTo>
                    <a:pt x="1432" y="1902"/>
                    <a:pt x="1400" y="1892"/>
                    <a:pt x="1371" y="1872"/>
                  </a:cubicBezTo>
                  <a:lnTo>
                    <a:pt x="1103" y="1685"/>
                  </a:lnTo>
                  <a:lnTo>
                    <a:pt x="1103" y="1685"/>
                  </a:lnTo>
                  <a:lnTo>
                    <a:pt x="1241" y="1910"/>
                  </a:lnTo>
                  <a:lnTo>
                    <a:pt x="1264" y="1925"/>
                  </a:lnTo>
                  <a:cubicBezTo>
                    <a:pt x="1325" y="1969"/>
                    <a:pt x="1348" y="2046"/>
                    <a:pt x="1312" y="2097"/>
                  </a:cubicBezTo>
                  <a:cubicBezTo>
                    <a:pt x="1293" y="2124"/>
                    <a:pt x="1260" y="2138"/>
                    <a:pt x="1225" y="2138"/>
                  </a:cubicBezTo>
                  <a:cubicBezTo>
                    <a:pt x="1195" y="2138"/>
                    <a:pt x="1162" y="2128"/>
                    <a:pt x="1134" y="2108"/>
                  </a:cubicBezTo>
                  <a:lnTo>
                    <a:pt x="863" y="1918"/>
                  </a:lnTo>
                  <a:lnTo>
                    <a:pt x="1000" y="2141"/>
                  </a:lnTo>
                  <a:lnTo>
                    <a:pt x="1027" y="2160"/>
                  </a:lnTo>
                  <a:cubicBezTo>
                    <a:pt x="1090" y="2203"/>
                    <a:pt x="1112" y="2281"/>
                    <a:pt x="1076" y="2331"/>
                  </a:cubicBezTo>
                  <a:cubicBezTo>
                    <a:pt x="1056" y="2359"/>
                    <a:pt x="1023" y="2373"/>
                    <a:pt x="987" y="2373"/>
                  </a:cubicBezTo>
                  <a:cubicBezTo>
                    <a:pt x="958" y="2373"/>
                    <a:pt x="926" y="2363"/>
                    <a:pt x="898" y="2344"/>
                  </a:cubicBezTo>
                  <a:lnTo>
                    <a:pt x="184" y="1841"/>
                  </a:lnTo>
                  <a:cubicBezTo>
                    <a:pt x="122" y="1797"/>
                    <a:pt x="99" y="1719"/>
                    <a:pt x="135" y="1670"/>
                  </a:cubicBezTo>
                  <a:cubicBezTo>
                    <a:pt x="154" y="1642"/>
                    <a:pt x="187" y="1627"/>
                    <a:pt x="222" y="1627"/>
                  </a:cubicBezTo>
                  <a:cubicBezTo>
                    <a:pt x="252" y="1627"/>
                    <a:pt x="285" y="1637"/>
                    <a:pt x="312" y="1658"/>
                  </a:cubicBezTo>
                  <a:lnTo>
                    <a:pt x="538" y="1816"/>
                  </a:lnTo>
                  <a:lnTo>
                    <a:pt x="538" y="1816"/>
                  </a:lnTo>
                  <a:lnTo>
                    <a:pt x="394" y="1579"/>
                  </a:lnTo>
                  <a:cubicBezTo>
                    <a:pt x="354" y="1534"/>
                    <a:pt x="342" y="1476"/>
                    <a:pt x="373" y="1433"/>
                  </a:cubicBezTo>
                  <a:cubicBezTo>
                    <a:pt x="392" y="1405"/>
                    <a:pt x="424" y="1391"/>
                    <a:pt x="460" y="1391"/>
                  </a:cubicBezTo>
                  <a:cubicBezTo>
                    <a:pt x="490" y="1391"/>
                    <a:pt x="522" y="1401"/>
                    <a:pt x="550" y="1422"/>
                  </a:cubicBezTo>
                  <a:lnTo>
                    <a:pt x="780" y="1584"/>
                  </a:lnTo>
                  <a:lnTo>
                    <a:pt x="636" y="1349"/>
                  </a:lnTo>
                  <a:cubicBezTo>
                    <a:pt x="592" y="1305"/>
                    <a:pt x="578" y="1243"/>
                    <a:pt x="608" y="1199"/>
                  </a:cubicBezTo>
                  <a:cubicBezTo>
                    <a:pt x="627" y="1171"/>
                    <a:pt x="660" y="1157"/>
                    <a:pt x="696" y="1157"/>
                  </a:cubicBezTo>
                  <a:cubicBezTo>
                    <a:pt x="726" y="1157"/>
                    <a:pt x="758" y="1167"/>
                    <a:pt x="786" y="1187"/>
                  </a:cubicBezTo>
                  <a:lnTo>
                    <a:pt x="1012" y="1345"/>
                  </a:lnTo>
                  <a:lnTo>
                    <a:pt x="868" y="1110"/>
                  </a:lnTo>
                  <a:cubicBezTo>
                    <a:pt x="827" y="1064"/>
                    <a:pt x="816" y="1005"/>
                    <a:pt x="844" y="963"/>
                  </a:cubicBezTo>
                  <a:cubicBezTo>
                    <a:pt x="864" y="935"/>
                    <a:pt x="896" y="921"/>
                    <a:pt x="932" y="921"/>
                  </a:cubicBezTo>
                  <a:cubicBezTo>
                    <a:pt x="962" y="921"/>
                    <a:pt x="994" y="931"/>
                    <a:pt x="1022" y="952"/>
                  </a:cubicBezTo>
                  <a:lnTo>
                    <a:pt x="1246" y="1108"/>
                  </a:lnTo>
                  <a:lnTo>
                    <a:pt x="1101" y="869"/>
                  </a:lnTo>
                  <a:cubicBezTo>
                    <a:pt x="1063" y="826"/>
                    <a:pt x="1053" y="768"/>
                    <a:pt x="1081" y="726"/>
                  </a:cubicBezTo>
                  <a:cubicBezTo>
                    <a:pt x="1101" y="698"/>
                    <a:pt x="1133" y="683"/>
                    <a:pt x="1169" y="683"/>
                  </a:cubicBezTo>
                  <a:cubicBezTo>
                    <a:pt x="1199" y="683"/>
                    <a:pt x="1231" y="694"/>
                    <a:pt x="1259" y="714"/>
                  </a:cubicBezTo>
                  <a:lnTo>
                    <a:pt x="1486" y="873"/>
                  </a:lnTo>
                  <a:lnTo>
                    <a:pt x="1486" y="873"/>
                  </a:lnTo>
                  <a:lnTo>
                    <a:pt x="1341" y="636"/>
                  </a:lnTo>
                  <a:cubicBezTo>
                    <a:pt x="1302" y="592"/>
                    <a:pt x="1288" y="532"/>
                    <a:pt x="1319" y="490"/>
                  </a:cubicBezTo>
                  <a:cubicBezTo>
                    <a:pt x="1338" y="462"/>
                    <a:pt x="1372" y="448"/>
                    <a:pt x="1408" y="448"/>
                  </a:cubicBezTo>
                  <a:cubicBezTo>
                    <a:pt x="1437" y="448"/>
                    <a:pt x="1469" y="458"/>
                    <a:pt x="1497" y="477"/>
                  </a:cubicBezTo>
                  <a:lnTo>
                    <a:pt x="1722" y="636"/>
                  </a:lnTo>
                  <a:lnTo>
                    <a:pt x="1722" y="636"/>
                  </a:lnTo>
                  <a:lnTo>
                    <a:pt x="1577" y="400"/>
                  </a:lnTo>
                  <a:cubicBezTo>
                    <a:pt x="1536" y="356"/>
                    <a:pt x="1524" y="297"/>
                    <a:pt x="1555" y="254"/>
                  </a:cubicBezTo>
                  <a:cubicBezTo>
                    <a:pt x="1574" y="227"/>
                    <a:pt x="1608" y="212"/>
                    <a:pt x="1644" y="212"/>
                  </a:cubicBezTo>
                  <a:close/>
                  <a:moveTo>
                    <a:pt x="1781" y="0"/>
                  </a:moveTo>
                  <a:cubicBezTo>
                    <a:pt x="1727" y="0"/>
                    <a:pt x="1674" y="20"/>
                    <a:pt x="1634" y="60"/>
                  </a:cubicBezTo>
                  <a:lnTo>
                    <a:pt x="80" y="1613"/>
                  </a:lnTo>
                  <a:cubicBezTo>
                    <a:pt x="0" y="1694"/>
                    <a:pt x="0" y="1826"/>
                    <a:pt x="80" y="1907"/>
                  </a:cubicBezTo>
                  <a:lnTo>
                    <a:pt x="701" y="2527"/>
                  </a:lnTo>
                  <a:cubicBezTo>
                    <a:pt x="741" y="2567"/>
                    <a:pt x="794" y="2587"/>
                    <a:pt x="847" y="2587"/>
                  </a:cubicBezTo>
                  <a:cubicBezTo>
                    <a:pt x="900" y="2587"/>
                    <a:pt x="954" y="2567"/>
                    <a:pt x="995" y="2527"/>
                  </a:cubicBezTo>
                  <a:lnTo>
                    <a:pt x="2547" y="974"/>
                  </a:lnTo>
                  <a:cubicBezTo>
                    <a:pt x="2627" y="892"/>
                    <a:pt x="2627" y="761"/>
                    <a:pt x="2547" y="679"/>
                  </a:cubicBezTo>
                  <a:lnTo>
                    <a:pt x="1928" y="60"/>
                  </a:lnTo>
                  <a:cubicBezTo>
                    <a:pt x="1887" y="20"/>
                    <a:pt x="1834" y="0"/>
                    <a:pt x="17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38"/>
            <p:cNvSpPr/>
            <p:nvPr/>
          </p:nvSpPr>
          <p:spPr>
            <a:xfrm flipH="1">
              <a:off x="984764" y="2081628"/>
              <a:ext cx="89034" cy="82320"/>
            </a:xfrm>
            <a:custGeom>
              <a:avLst/>
              <a:gdLst/>
              <a:ahLst/>
              <a:cxnLst/>
              <a:rect l="l" t="t" r="r" b="b"/>
              <a:pathLst>
                <a:path w="610" h="564" extrusionOk="0">
                  <a:moveTo>
                    <a:pt x="1" y="0"/>
                  </a:moveTo>
                  <a:lnTo>
                    <a:pt x="146" y="237"/>
                  </a:lnTo>
                  <a:lnTo>
                    <a:pt x="609" y="563"/>
                  </a:lnTo>
                  <a:lnTo>
                    <a:pt x="472" y="339"/>
                  </a:lnTo>
                  <a:lnTo>
                    <a:pt x="29" y="27"/>
                  </a:lnTo>
                  <a:cubicBezTo>
                    <a:pt x="19" y="19"/>
                    <a:pt x="10" y="10"/>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38"/>
            <p:cNvSpPr/>
            <p:nvPr/>
          </p:nvSpPr>
          <p:spPr>
            <a:xfrm flipH="1">
              <a:off x="949880" y="2047912"/>
              <a:ext cx="88450" cy="81736"/>
            </a:xfrm>
            <a:custGeom>
              <a:avLst/>
              <a:gdLst/>
              <a:ahLst/>
              <a:cxnLst/>
              <a:rect l="l" t="t" r="r" b="b"/>
              <a:pathLst>
                <a:path w="606" h="560" extrusionOk="0">
                  <a:moveTo>
                    <a:pt x="0" y="0"/>
                  </a:moveTo>
                  <a:lnTo>
                    <a:pt x="145" y="235"/>
                  </a:lnTo>
                  <a:lnTo>
                    <a:pt x="605" y="559"/>
                  </a:lnTo>
                  <a:lnTo>
                    <a:pt x="468" y="335"/>
                  </a:lnTo>
                  <a:lnTo>
                    <a:pt x="21" y="20"/>
                  </a:lnTo>
                  <a:cubicBezTo>
                    <a:pt x="14" y="15"/>
                    <a:pt x="8" y="7"/>
                    <a:pt x="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38"/>
            <p:cNvSpPr/>
            <p:nvPr/>
          </p:nvSpPr>
          <p:spPr>
            <a:xfrm flipH="1">
              <a:off x="915872" y="2012882"/>
              <a:ext cx="88596" cy="82028"/>
            </a:xfrm>
            <a:custGeom>
              <a:avLst/>
              <a:gdLst/>
              <a:ahLst/>
              <a:cxnLst/>
              <a:rect l="l" t="t" r="r" b="b"/>
              <a:pathLst>
                <a:path w="607" h="562" extrusionOk="0">
                  <a:moveTo>
                    <a:pt x="0" y="1"/>
                  </a:moveTo>
                  <a:lnTo>
                    <a:pt x="145" y="236"/>
                  </a:lnTo>
                  <a:lnTo>
                    <a:pt x="607" y="562"/>
                  </a:lnTo>
                  <a:lnTo>
                    <a:pt x="469" y="338"/>
                  </a:lnTo>
                  <a:lnTo>
                    <a:pt x="25" y="25"/>
                  </a:lnTo>
                  <a:cubicBezTo>
                    <a:pt x="16" y="18"/>
                    <a:pt x="9" y="8"/>
                    <a:pt x="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38"/>
            <p:cNvSpPr/>
            <p:nvPr/>
          </p:nvSpPr>
          <p:spPr>
            <a:xfrm flipH="1">
              <a:off x="881718" y="1977852"/>
              <a:ext cx="88742" cy="82320"/>
            </a:xfrm>
            <a:custGeom>
              <a:avLst/>
              <a:gdLst/>
              <a:ahLst/>
              <a:cxnLst/>
              <a:rect l="l" t="t" r="r" b="b"/>
              <a:pathLst>
                <a:path w="608" h="564" extrusionOk="0">
                  <a:moveTo>
                    <a:pt x="0" y="0"/>
                  </a:moveTo>
                  <a:lnTo>
                    <a:pt x="146" y="240"/>
                  </a:lnTo>
                  <a:lnTo>
                    <a:pt x="608" y="563"/>
                  </a:lnTo>
                  <a:lnTo>
                    <a:pt x="608" y="563"/>
                  </a:lnTo>
                  <a:lnTo>
                    <a:pt x="471" y="340"/>
                  </a:lnTo>
                  <a:lnTo>
                    <a:pt x="29" y="29"/>
                  </a:lnTo>
                  <a:cubicBezTo>
                    <a:pt x="18" y="20"/>
                    <a:pt x="10" y="10"/>
                    <a:pt x="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38"/>
            <p:cNvSpPr/>
            <p:nvPr/>
          </p:nvSpPr>
          <p:spPr>
            <a:xfrm flipH="1">
              <a:off x="846980" y="1943698"/>
              <a:ext cx="88596" cy="82028"/>
            </a:xfrm>
            <a:custGeom>
              <a:avLst/>
              <a:gdLst/>
              <a:ahLst/>
              <a:cxnLst/>
              <a:rect l="l" t="t" r="r" b="b"/>
              <a:pathLst>
                <a:path w="607" h="562" extrusionOk="0">
                  <a:moveTo>
                    <a:pt x="1" y="0"/>
                  </a:moveTo>
                  <a:lnTo>
                    <a:pt x="145" y="237"/>
                  </a:lnTo>
                  <a:lnTo>
                    <a:pt x="607" y="561"/>
                  </a:lnTo>
                  <a:lnTo>
                    <a:pt x="607" y="561"/>
                  </a:lnTo>
                  <a:lnTo>
                    <a:pt x="470" y="338"/>
                  </a:lnTo>
                  <a:lnTo>
                    <a:pt x="26" y="25"/>
                  </a:lnTo>
                  <a:cubicBezTo>
                    <a:pt x="16" y="18"/>
                    <a:pt x="8" y="10"/>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38"/>
            <p:cNvSpPr/>
            <p:nvPr/>
          </p:nvSpPr>
          <p:spPr>
            <a:xfrm flipH="1">
              <a:off x="812242" y="1909106"/>
              <a:ext cx="88742" cy="81882"/>
            </a:xfrm>
            <a:custGeom>
              <a:avLst/>
              <a:gdLst/>
              <a:ahLst/>
              <a:cxnLst/>
              <a:rect l="l" t="t" r="r" b="b"/>
              <a:pathLst>
                <a:path w="608" h="561" extrusionOk="0">
                  <a:moveTo>
                    <a:pt x="1" y="1"/>
                  </a:moveTo>
                  <a:lnTo>
                    <a:pt x="145" y="237"/>
                  </a:lnTo>
                  <a:lnTo>
                    <a:pt x="607" y="561"/>
                  </a:lnTo>
                  <a:lnTo>
                    <a:pt x="607" y="561"/>
                  </a:lnTo>
                  <a:lnTo>
                    <a:pt x="470" y="337"/>
                  </a:lnTo>
                  <a:lnTo>
                    <a:pt x="26" y="25"/>
                  </a:lnTo>
                  <a:cubicBezTo>
                    <a:pt x="17" y="20"/>
                    <a:pt x="8" y="10"/>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38"/>
            <p:cNvSpPr/>
            <p:nvPr/>
          </p:nvSpPr>
          <p:spPr>
            <a:xfrm flipH="1">
              <a:off x="968708" y="2088780"/>
              <a:ext cx="148001" cy="108738"/>
            </a:xfrm>
            <a:custGeom>
              <a:avLst/>
              <a:gdLst/>
              <a:ahLst/>
              <a:cxnLst/>
              <a:rect l="l" t="t" r="r" b="b"/>
              <a:pathLst>
                <a:path w="1014" h="745" extrusionOk="0">
                  <a:moveTo>
                    <a:pt x="124" y="1"/>
                  </a:moveTo>
                  <a:cubicBezTo>
                    <a:pt x="88" y="1"/>
                    <a:pt x="56" y="15"/>
                    <a:pt x="36" y="42"/>
                  </a:cubicBezTo>
                  <a:cubicBezTo>
                    <a:pt x="0" y="92"/>
                    <a:pt x="24" y="170"/>
                    <a:pt x="86" y="214"/>
                  </a:cubicBezTo>
                  <a:lnTo>
                    <a:pt x="800" y="716"/>
                  </a:lnTo>
                  <a:cubicBezTo>
                    <a:pt x="828" y="735"/>
                    <a:pt x="860" y="745"/>
                    <a:pt x="890" y="745"/>
                  </a:cubicBezTo>
                  <a:cubicBezTo>
                    <a:pt x="926" y="745"/>
                    <a:pt x="958" y="731"/>
                    <a:pt x="978" y="704"/>
                  </a:cubicBezTo>
                  <a:cubicBezTo>
                    <a:pt x="1014" y="653"/>
                    <a:pt x="991" y="576"/>
                    <a:pt x="929" y="532"/>
                  </a:cubicBezTo>
                  <a:lnTo>
                    <a:pt x="901" y="514"/>
                  </a:lnTo>
                  <a:lnTo>
                    <a:pt x="439" y="188"/>
                  </a:lnTo>
                  <a:lnTo>
                    <a:pt x="214" y="30"/>
                  </a:lnTo>
                  <a:cubicBezTo>
                    <a:pt x="186" y="10"/>
                    <a:pt x="154" y="1"/>
                    <a:pt x="1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38"/>
            <p:cNvSpPr/>
            <p:nvPr/>
          </p:nvSpPr>
          <p:spPr>
            <a:xfrm flipH="1">
              <a:off x="934408" y="2054188"/>
              <a:ext cx="146541" cy="108738"/>
            </a:xfrm>
            <a:custGeom>
              <a:avLst/>
              <a:gdLst/>
              <a:ahLst/>
              <a:cxnLst/>
              <a:rect l="l" t="t" r="r" b="b"/>
              <a:pathLst>
                <a:path w="1004" h="745" extrusionOk="0">
                  <a:moveTo>
                    <a:pt x="117" y="1"/>
                  </a:moveTo>
                  <a:cubicBezTo>
                    <a:pt x="81" y="1"/>
                    <a:pt x="48" y="14"/>
                    <a:pt x="28" y="41"/>
                  </a:cubicBezTo>
                  <a:cubicBezTo>
                    <a:pt x="0" y="84"/>
                    <a:pt x="11" y="144"/>
                    <a:pt x="50" y="187"/>
                  </a:cubicBezTo>
                  <a:cubicBezTo>
                    <a:pt x="58" y="196"/>
                    <a:pt x="65" y="205"/>
                    <a:pt x="76" y="213"/>
                  </a:cubicBezTo>
                  <a:lnTo>
                    <a:pt x="519" y="524"/>
                  </a:lnTo>
                  <a:lnTo>
                    <a:pt x="791" y="715"/>
                  </a:lnTo>
                  <a:cubicBezTo>
                    <a:pt x="819" y="735"/>
                    <a:pt x="851" y="745"/>
                    <a:pt x="881" y="745"/>
                  </a:cubicBezTo>
                  <a:cubicBezTo>
                    <a:pt x="917" y="745"/>
                    <a:pt x="950" y="731"/>
                    <a:pt x="969" y="704"/>
                  </a:cubicBezTo>
                  <a:cubicBezTo>
                    <a:pt x="1004" y="652"/>
                    <a:pt x="982" y="576"/>
                    <a:pt x="920" y="532"/>
                  </a:cubicBezTo>
                  <a:lnTo>
                    <a:pt x="897" y="516"/>
                  </a:lnTo>
                  <a:lnTo>
                    <a:pt x="437" y="192"/>
                  </a:lnTo>
                  <a:lnTo>
                    <a:pt x="207" y="30"/>
                  </a:lnTo>
                  <a:cubicBezTo>
                    <a:pt x="178" y="10"/>
                    <a:pt x="146" y="1"/>
                    <a:pt x="11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38"/>
            <p:cNvSpPr/>
            <p:nvPr/>
          </p:nvSpPr>
          <p:spPr>
            <a:xfrm flipH="1">
              <a:off x="899670" y="2019742"/>
              <a:ext cx="147125" cy="108738"/>
            </a:xfrm>
            <a:custGeom>
              <a:avLst/>
              <a:gdLst/>
              <a:ahLst/>
              <a:cxnLst/>
              <a:rect l="l" t="t" r="r" b="b"/>
              <a:pathLst>
                <a:path w="1008" h="745" extrusionOk="0">
                  <a:moveTo>
                    <a:pt x="119" y="0"/>
                  </a:moveTo>
                  <a:cubicBezTo>
                    <a:pt x="83" y="0"/>
                    <a:pt x="50" y="15"/>
                    <a:pt x="31" y="42"/>
                  </a:cubicBezTo>
                  <a:cubicBezTo>
                    <a:pt x="0" y="86"/>
                    <a:pt x="14" y="148"/>
                    <a:pt x="58" y="192"/>
                  </a:cubicBezTo>
                  <a:cubicBezTo>
                    <a:pt x="66" y="198"/>
                    <a:pt x="72" y="207"/>
                    <a:pt x="79" y="213"/>
                  </a:cubicBezTo>
                  <a:lnTo>
                    <a:pt x="526" y="528"/>
                  </a:lnTo>
                  <a:lnTo>
                    <a:pt x="794" y="715"/>
                  </a:lnTo>
                  <a:cubicBezTo>
                    <a:pt x="823" y="735"/>
                    <a:pt x="855" y="744"/>
                    <a:pt x="884" y="744"/>
                  </a:cubicBezTo>
                  <a:cubicBezTo>
                    <a:pt x="920" y="744"/>
                    <a:pt x="953" y="731"/>
                    <a:pt x="972" y="704"/>
                  </a:cubicBezTo>
                  <a:cubicBezTo>
                    <a:pt x="1007" y="653"/>
                    <a:pt x="985" y="576"/>
                    <a:pt x="923" y="532"/>
                  </a:cubicBezTo>
                  <a:lnTo>
                    <a:pt x="897" y="514"/>
                  </a:lnTo>
                  <a:lnTo>
                    <a:pt x="434" y="188"/>
                  </a:lnTo>
                  <a:lnTo>
                    <a:pt x="209" y="30"/>
                  </a:lnTo>
                  <a:cubicBezTo>
                    <a:pt x="181" y="10"/>
                    <a:pt x="149" y="0"/>
                    <a:pt x="11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38"/>
            <p:cNvSpPr/>
            <p:nvPr/>
          </p:nvSpPr>
          <p:spPr>
            <a:xfrm flipH="1">
              <a:off x="865225" y="1985296"/>
              <a:ext cx="147125" cy="108738"/>
            </a:xfrm>
            <a:custGeom>
              <a:avLst/>
              <a:gdLst/>
              <a:ahLst/>
              <a:cxnLst/>
              <a:rect l="l" t="t" r="r" b="b"/>
              <a:pathLst>
                <a:path w="1008" h="745" extrusionOk="0">
                  <a:moveTo>
                    <a:pt x="119" y="0"/>
                  </a:moveTo>
                  <a:cubicBezTo>
                    <a:pt x="83" y="0"/>
                    <a:pt x="50" y="15"/>
                    <a:pt x="31" y="42"/>
                  </a:cubicBezTo>
                  <a:cubicBezTo>
                    <a:pt x="0" y="84"/>
                    <a:pt x="14" y="144"/>
                    <a:pt x="54" y="189"/>
                  </a:cubicBezTo>
                  <a:cubicBezTo>
                    <a:pt x="63" y="196"/>
                    <a:pt x="69" y="206"/>
                    <a:pt x="79" y="213"/>
                  </a:cubicBezTo>
                  <a:lnTo>
                    <a:pt x="523" y="526"/>
                  </a:lnTo>
                  <a:lnTo>
                    <a:pt x="794" y="715"/>
                  </a:lnTo>
                  <a:cubicBezTo>
                    <a:pt x="822" y="735"/>
                    <a:pt x="854" y="745"/>
                    <a:pt x="884" y="745"/>
                  </a:cubicBezTo>
                  <a:cubicBezTo>
                    <a:pt x="919" y="745"/>
                    <a:pt x="952" y="731"/>
                    <a:pt x="972" y="703"/>
                  </a:cubicBezTo>
                  <a:cubicBezTo>
                    <a:pt x="1007" y="654"/>
                    <a:pt x="985" y="576"/>
                    <a:pt x="923" y="532"/>
                  </a:cubicBezTo>
                  <a:lnTo>
                    <a:pt x="894" y="512"/>
                  </a:lnTo>
                  <a:lnTo>
                    <a:pt x="433" y="188"/>
                  </a:lnTo>
                  <a:lnTo>
                    <a:pt x="208" y="30"/>
                  </a:lnTo>
                  <a:cubicBezTo>
                    <a:pt x="180" y="10"/>
                    <a:pt x="148" y="0"/>
                    <a:pt x="11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38"/>
            <p:cNvSpPr/>
            <p:nvPr/>
          </p:nvSpPr>
          <p:spPr>
            <a:xfrm flipH="1">
              <a:off x="830633" y="1950850"/>
              <a:ext cx="146979" cy="108738"/>
            </a:xfrm>
            <a:custGeom>
              <a:avLst/>
              <a:gdLst/>
              <a:ahLst/>
              <a:cxnLst/>
              <a:rect l="l" t="t" r="r" b="b"/>
              <a:pathLst>
                <a:path w="1007" h="745" extrusionOk="0">
                  <a:moveTo>
                    <a:pt x="118" y="1"/>
                  </a:moveTo>
                  <a:cubicBezTo>
                    <a:pt x="82" y="1"/>
                    <a:pt x="50" y="15"/>
                    <a:pt x="30" y="42"/>
                  </a:cubicBezTo>
                  <a:cubicBezTo>
                    <a:pt x="1" y="83"/>
                    <a:pt x="11" y="141"/>
                    <a:pt x="49" y="185"/>
                  </a:cubicBezTo>
                  <a:cubicBezTo>
                    <a:pt x="59" y="196"/>
                    <a:pt x="67" y="205"/>
                    <a:pt x="79" y="213"/>
                  </a:cubicBezTo>
                  <a:lnTo>
                    <a:pt x="521" y="525"/>
                  </a:lnTo>
                  <a:lnTo>
                    <a:pt x="794" y="716"/>
                  </a:lnTo>
                  <a:cubicBezTo>
                    <a:pt x="822" y="735"/>
                    <a:pt x="853" y="745"/>
                    <a:pt x="883" y="745"/>
                  </a:cubicBezTo>
                  <a:cubicBezTo>
                    <a:pt x="919" y="745"/>
                    <a:pt x="952" y="731"/>
                    <a:pt x="971" y="704"/>
                  </a:cubicBezTo>
                  <a:cubicBezTo>
                    <a:pt x="1007" y="652"/>
                    <a:pt x="985" y="575"/>
                    <a:pt x="922" y="532"/>
                  </a:cubicBezTo>
                  <a:lnTo>
                    <a:pt x="896" y="514"/>
                  </a:lnTo>
                  <a:lnTo>
                    <a:pt x="435" y="189"/>
                  </a:lnTo>
                  <a:lnTo>
                    <a:pt x="207" y="30"/>
                  </a:lnTo>
                  <a:cubicBezTo>
                    <a:pt x="180" y="11"/>
                    <a:pt x="148" y="1"/>
                    <a:pt x="11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38"/>
            <p:cNvSpPr/>
            <p:nvPr/>
          </p:nvSpPr>
          <p:spPr>
            <a:xfrm flipH="1">
              <a:off x="796187" y="1916258"/>
              <a:ext cx="146979" cy="108884"/>
            </a:xfrm>
            <a:custGeom>
              <a:avLst/>
              <a:gdLst/>
              <a:ahLst/>
              <a:cxnLst/>
              <a:rect l="l" t="t" r="r" b="b"/>
              <a:pathLst>
                <a:path w="1007" h="746" extrusionOk="0">
                  <a:moveTo>
                    <a:pt x="118" y="1"/>
                  </a:moveTo>
                  <a:cubicBezTo>
                    <a:pt x="82" y="1"/>
                    <a:pt x="49" y="15"/>
                    <a:pt x="30" y="43"/>
                  </a:cubicBezTo>
                  <a:cubicBezTo>
                    <a:pt x="1" y="85"/>
                    <a:pt x="13" y="145"/>
                    <a:pt x="53" y="189"/>
                  </a:cubicBezTo>
                  <a:cubicBezTo>
                    <a:pt x="60" y="199"/>
                    <a:pt x="68" y="208"/>
                    <a:pt x="79" y="215"/>
                  </a:cubicBezTo>
                  <a:lnTo>
                    <a:pt x="523" y="527"/>
                  </a:lnTo>
                  <a:lnTo>
                    <a:pt x="793" y="716"/>
                  </a:lnTo>
                  <a:cubicBezTo>
                    <a:pt x="821" y="736"/>
                    <a:pt x="853" y="746"/>
                    <a:pt x="882" y="746"/>
                  </a:cubicBezTo>
                  <a:cubicBezTo>
                    <a:pt x="918" y="746"/>
                    <a:pt x="951" y="731"/>
                    <a:pt x="971" y="703"/>
                  </a:cubicBezTo>
                  <a:cubicBezTo>
                    <a:pt x="1007" y="653"/>
                    <a:pt x="985" y="575"/>
                    <a:pt x="923" y="532"/>
                  </a:cubicBezTo>
                  <a:lnTo>
                    <a:pt x="896" y="514"/>
                  </a:lnTo>
                  <a:lnTo>
                    <a:pt x="434" y="189"/>
                  </a:lnTo>
                  <a:lnTo>
                    <a:pt x="208" y="30"/>
                  </a:lnTo>
                  <a:cubicBezTo>
                    <a:pt x="180" y="10"/>
                    <a:pt x="148" y="1"/>
                    <a:pt x="11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38"/>
            <p:cNvSpPr/>
            <p:nvPr/>
          </p:nvSpPr>
          <p:spPr>
            <a:xfrm flipH="1">
              <a:off x="761595" y="1881812"/>
              <a:ext cx="146979" cy="108738"/>
            </a:xfrm>
            <a:custGeom>
              <a:avLst/>
              <a:gdLst/>
              <a:ahLst/>
              <a:cxnLst/>
              <a:rect l="l" t="t" r="r" b="b"/>
              <a:pathLst>
                <a:path w="1007" h="745" extrusionOk="0">
                  <a:moveTo>
                    <a:pt x="117" y="0"/>
                  </a:moveTo>
                  <a:cubicBezTo>
                    <a:pt x="81" y="0"/>
                    <a:pt x="48" y="14"/>
                    <a:pt x="29" y="41"/>
                  </a:cubicBezTo>
                  <a:cubicBezTo>
                    <a:pt x="0" y="84"/>
                    <a:pt x="12" y="144"/>
                    <a:pt x="52" y="188"/>
                  </a:cubicBezTo>
                  <a:cubicBezTo>
                    <a:pt x="59" y="197"/>
                    <a:pt x="68" y="207"/>
                    <a:pt x="76" y="213"/>
                  </a:cubicBezTo>
                  <a:lnTo>
                    <a:pt x="521" y="525"/>
                  </a:lnTo>
                  <a:lnTo>
                    <a:pt x="791" y="715"/>
                  </a:lnTo>
                  <a:cubicBezTo>
                    <a:pt x="819" y="735"/>
                    <a:pt x="851" y="744"/>
                    <a:pt x="880" y="744"/>
                  </a:cubicBezTo>
                  <a:cubicBezTo>
                    <a:pt x="916" y="744"/>
                    <a:pt x="950" y="730"/>
                    <a:pt x="969" y="701"/>
                  </a:cubicBezTo>
                  <a:cubicBezTo>
                    <a:pt x="1006" y="652"/>
                    <a:pt x="985" y="576"/>
                    <a:pt x="922" y="532"/>
                  </a:cubicBezTo>
                  <a:lnTo>
                    <a:pt x="207" y="30"/>
                  </a:lnTo>
                  <a:cubicBezTo>
                    <a:pt x="179" y="10"/>
                    <a:pt x="147" y="0"/>
                    <a:pt x="11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38"/>
            <p:cNvSpPr/>
            <p:nvPr/>
          </p:nvSpPr>
          <p:spPr>
            <a:xfrm flipH="1">
              <a:off x="1536921" y="1757747"/>
              <a:ext cx="70497" cy="70643"/>
            </a:xfrm>
            <a:custGeom>
              <a:avLst/>
              <a:gdLst/>
              <a:ahLst/>
              <a:cxnLst/>
              <a:rect l="l" t="t" r="r" b="b"/>
              <a:pathLst>
                <a:path w="483" h="484" extrusionOk="0">
                  <a:moveTo>
                    <a:pt x="240" y="0"/>
                  </a:moveTo>
                  <a:cubicBezTo>
                    <a:pt x="107" y="0"/>
                    <a:pt x="0" y="108"/>
                    <a:pt x="0" y="242"/>
                  </a:cubicBezTo>
                  <a:cubicBezTo>
                    <a:pt x="0" y="375"/>
                    <a:pt x="108" y="483"/>
                    <a:pt x="242" y="483"/>
                  </a:cubicBezTo>
                  <a:cubicBezTo>
                    <a:pt x="375" y="483"/>
                    <a:pt x="482" y="375"/>
                    <a:pt x="482" y="242"/>
                  </a:cubicBezTo>
                  <a:cubicBezTo>
                    <a:pt x="482" y="109"/>
                    <a:pt x="375" y="0"/>
                    <a:pt x="242" y="0"/>
                  </a:cubicBezTo>
                  <a:cubicBezTo>
                    <a:pt x="241" y="0"/>
                    <a:pt x="241" y="0"/>
                    <a:pt x="24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38"/>
            <p:cNvSpPr/>
            <p:nvPr/>
          </p:nvSpPr>
          <p:spPr>
            <a:xfrm flipH="1">
              <a:off x="764222" y="1757747"/>
              <a:ext cx="70497" cy="70643"/>
            </a:xfrm>
            <a:custGeom>
              <a:avLst/>
              <a:gdLst/>
              <a:ahLst/>
              <a:cxnLst/>
              <a:rect l="l" t="t" r="r" b="b"/>
              <a:pathLst>
                <a:path w="483" h="484" extrusionOk="0">
                  <a:moveTo>
                    <a:pt x="242" y="0"/>
                  </a:moveTo>
                  <a:cubicBezTo>
                    <a:pt x="108" y="0"/>
                    <a:pt x="0" y="109"/>
                    <a:pt x="0" y="242"/>
                  </a:cubicBezTo>
                  <a:cubicBezTo>
                    <a:pt x="0" y="375"/>
                    <a:pt x="108" y="483"/>
                    <a:pt x="242" y="483"/>
                  </a:cubicBezTo>
                  <a:cubicBezTo>
                    <a:pt x="375" y="483"/>
                    <a:pt x="482" y="375"/>
                    <a:pt x="482" y="242"/>
                  </a:cubicBezTo>
                  <a:cubicBezTo>
                    <a:pt x="482" y="109"/>
                    <a:pt x="375" y="0"/>
                    <a:pt x="24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38"/>
            <p:cNvSpPr/>
            <p:nvPr/>
          </p:nvSpPr>
          <p:spPr>
            <a:xfrm flipH="1">
              <a:off x="1150571" y="2143952"/>
              <a:ext cx="70497" cy="70643"/>
            </a:xfrm>
            <a:custGeom>
              <a:avLst/>
              <a:gdLst/>
              <a:ahLst/>
              <a:cxnLst/>
              <a:rect l="l" t="t" r="r" b="b"/>
              <a:pathLst>
                <a:path w="483" h="484" extrusionOk="0">
                  <a:moveTo>
                    <a:pt x="241" y="0"/>
                  </a:moveTo>
                  <a:cubicBezTo>
                    <a:pt x="108" y="0"/>
                    <a:pt x="0" y="109"/>
                    <a:pt x="0" y="242"/>
                  </a:cubicBezTo>
                  <a:cubicBezTo>
                    <a:pt x="0" y="375"/>
                    <a:pt x="108" y="483"/>
                    <a:pt x="241" y="483"/>
                  </a:cubicBezTo>
                  <a:cubicBezTo>
                    <a:pt x="375" y="483"/>
                    <a:pt x="482" y="375"/>
                    <a:pt x="482" y="242"/>
                  </a:cubicBezTo>
                  <a:cubicBezTo>
                    <a:pt x="482" y="109"/>
                    <a:pt x="375" y="0"/>
                    <a:pt x="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38"/>
            <p:cNvSpPr/>
            <p:nvPr/>
          </p:nvSpPr>
          <p:spPr>
            <a:xfrm flipH="1">
              <a:off x="1150571" y="1371688"/>
              <a:ext cx="70497" cy="70497"/>
            </a:xfrm>
            <a:custGeom>
              <a:avLst/>
              <a:gdLst/>
              <a:ahLst/>
              <a:cxnLst/>
              <a:rect l="l" t="t" r="r" b="b"/>
              <a:pathLst>
                <a:path w="483" h="483" extrusionOk="0">
                  <a:moveTo>
                    <a:pt x="241" y="0"/>
                  </a:moveTo>
                  <a:cubicBezTo>
                    <a:pt x="108" y="0"/>
                    <a:pt x="0" y="108"/>
                    <a:pt x="0" y="241"/>
                  </a:cubicBezTo>
                  <a:cubicBezTo>
                    <a:pt x="0" y="375"/>
                    <a:pt x="108" y="482"/>
                    <a:pt x="241" y="482"/>
                  </a:cubicBezTo>
                  <a:cubicBezTo>
                    <a:pt x="375" y="482"/>
                    <a:pt x="482" y="375"/>
                    <a:pt x="482" y="241"/>
                  </a:cubicBezTo>
                  <a:cubicBezTo>
                    <a:pt x="482" y="108"/>
                    <a:pt x="375" y="0"/>
                    <a:pt x="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38"/>
            <p:cNvSpPr/>
            <p:nvPr/>
          </p:nvSpPr>
          <p:spPr>
            <a:xfrm flipH="1">
              <a:off x="1213333" y="1568440"/>
              <a:ext cx="196897" cy="196751"/>
            </a:xfrm>
            <a:custGeom>
              <a:avLst/>
              <a:gdLst/>
              <a:ahLst/>
              <a:cxnLst/>
              <a:rect l="l" t="t" r="r" b="b"/>
              <a:pathLst>
                <a:path w="1349" h="1348" extrusionOk="0">
                  <a:moveTo>
                    <a:pt x="1348" y="0"/>
                  </a:moveTo>
                  <a:cubicBezTo>
                    <a:pt x="644" y="87"/>
                    <a:pt x="86" y="643"/>
                    <a:pt x="0" y="1348"/>
                  </a:cubicBezTo>
                  <a:lnTo>
                    <a:pt x="353" y="1348"/>
                  </a:lnTo>
                  <a:cubicBezTo>
                    <a:pt x="433" y="837"/>
                    <a:pt x="837" y="435"/>
                    <a:pt x="1348" y="352"/>
                  </a:cubicBezTo>
                  <a:lnTo>
                    <a:pt x="134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38"/>
            <p:cNvSpPr/>
            <p:nvPr/>
          </p:nvSpPr>
          <p:spPr>
            <a:xfrm flipH="1">
              <a:off x="1213771" y="1820655"/>
              <a:ext cx="196605" cy="196897"/>
            </a:xfrm>
            <a:custGeom>
              <a:avLst/>
              <a:gdLst/>
              <a:ahLst/>
              <a:cxnLst/>
              <a:rect l="l" t="t" r="r" b="b"/>
              <a:pathLst>
                <a:path w="1347" h="1349" extrusionOk="0">
                  <a:moveTo>
                    <a:pt x="0" y="1"/>
                  </a:moveTo>
                  <a:cubicBezTo>
                    <a:pt x="86" y="705"/>
                    <a:pt x="644" y="1262"/>
                    <a:pt x="1347" y="1348"/>
                  </a:cubicBezTo>
                  <a:lnTo>
                    <a:pt x="1347" y="996"/>
                  </a:lnTo>
                  <a:cubicBezTo>
                    <a:pt x="838" y="916"/>
                    <a:pt x="434" y="512"/>
                    <a:pt x="3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38"/>
            <p:cNvSpPr/>
            <p:nvPr/>
          </p:nvSpPr>
          <p:spPr>
            <a:xfrm flipH="1">
              <a:off x="1203408" y="2017407"/>
              <a:ext cx="9049" cy="1022"/>
            </a:xfrm>
            <a:custGeom>
              <a:avLst/>
              <a:gdLst/>
              <a:ahLst/>
              <a:cxnLst/>
              <a:rect l="l" t="t" r="r" b="b"/>
              <a:pathLst>
                <a:path w="62" h="7" extrusionOk="0">
                  <a:moveTo>
                    <a:pt x="62" y="7"/>
                  </a:moveTo>
                  <a:cubicBezTo>
                    <a:pt x="40" y="6"/>
                    <a:pt x="20" y="2"/>
                    <a:pt x="0" y="0"/>
                  </a:cubicBezTo>
                  <a:cubicBezTo>
                    <a:pt x="20" y="2"/>
                    <a:pt x="40" y="6"/>
                    <a:pt x="62" y="7"/>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38"/>
            <p:cNvSpPr/>
            <p:nvPr/>
          </p:nvSpPr>
          <p:spPr>
            <a:xfrm flipH="1">
              <a:off x="960243" y="1769278"/>
              <a:ext cx="730" cy="5984"/>
            </a:xfrm>
            <a:custGeom>
              <a:avLst/>
              <a:gdLst/>
              <a:ahLst/>
              <a:cxnLst/>
              <a:rect l="l" t="t" r="r" b="b"/>
              <a:pathLst>
                <a:path w="5" h="41" extrusionOk="0">
                  <a:moveTo>
                    <a:pt x="1" y="0"/>
                  </a:moveTo>
                  <a:lnTo>
                    <a:pt x="5" y="4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38"/>
            <p:cNvSpPr/>
            <p:nvPr/>
          </p:nvSpPr>
          <p:spPr>
            <a:xfrm flipH="1">
              <a:off x="961265" y="1568440"/>
              <a:ext cx="196751" cy="197043"/>
            </a:xfrm>
            <a:custGeom>
              <a:avLst/>
              <a:gdLst/>
              <a:ahLst/>
              <a:cxnLst/>
              <a:rect l="l" t="t" r="r" b="b"/>
              <a:pathLst>
                <a:path w="1348" h="1350" extrusionOk="0">
                  <a:moveTo>
                    <a:pt x="1" y="0"/>
                  </a:moveTo>
                  <a:lnTo>
                    <a:pt x="1" y="352"/>
                  </a:lnTo>
                  <a:cubicBezTo>
                    <a:pt x="512" y="435"/>
                    <a:pt x="915" y="837"/>
                    <a:pt x="995" y="1350"/>
                  </a:cubicBezTo>
                  <a:lnTo>
                    <a:pt x="995" y="1348"/>
                  </a:lnTo>
                  <a:lnTo>
                    <a:pt x="1347" y="1348"/>
                  </a:lnTo>
                  <a:cubicBezTo>
                    <a:pt x="1262" y="643"/>
                    <a:pt x="704" y="87"/>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38"/>
            <p:cNvSpPr/>
            <p:nvPr/>
          </p:nvSpPr>
          <p:spPr>
            <a:xfrm flipH="1">
              <a:off x="1410230" y="1811314"/>
              <a:ext cx="1022" cy="8903"/>
            </a:xfrm>
            <a:custGeom>
              <a:avLst/>
              <a:gdLst/>
              <a:ahLst/>
              <a:cxnLst/>
              <a:rect l="l" t="t" r="r" b="b"/>
              <a:pathLst>
                <a:path w="7" h="61" extrusionOk="0">
                  <a:moveTo>
                    <a:pt x="6" y="60"/>
                  </a:moveTo>
                  <a:cubicBezTo>
                    <a:pt x="3" y="41"/>
                    <a:pt x="2" y="20"/>
                    <a:pt x="1" y="0"/>
                  </a:cubicBezTo>
                  <a:cubicBezTo>
                    <a:pt x="2" y="20"/>
                    <a:pt x="3" y="41"/>
                    <a:pt x="6" y="6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38"/>
            <p:cNvSpPr/>
            <p:nvPr/>
          </p:nvSpPr>
          <p:spPr>
            <a:xfrm flipH="1">
              <a:off x="1158307" y="1567418"/>
              <a:ext cx="9487" cy="1168"/>
            </a:xfrm>
            <a:custGeom>
              <a:avLst/>
              <a:gdLst/>
              <a:ahLst/>
              <a:cxnLst/>
              <a:rect l="l" t="t" r="r" b="b"/>
              <a:pathLst>
                <a:path w="65" h="8" extrusionOk="0">
                  <a:moveTo>
                    <a:pt x="0" y="1"/>
                  </a:moveTo>
                  <a:cubicBezTo>
                    <a:pt x="22" y="4"/>
                    <a:pt x="43" y="5"/>
                    <a:pt x="65" y="7"/>
                  </a:cubicBezTo>
                  <a:cubicBezTo>
                    <a:pt x="43" y="5"/>
                    <a:pt x="21" y="2"/>
                    <a:pt x="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38"/>
            <p:cNvSpPr/>
            <p:nvPr/>
          </p:nvSpPr>
          <p:spPr>
            <a:xfrm flipH="1">
              <a:off x="1010598" y="1799199"/>
              <a:ext cx="292" cy="3357"/>
            </a:xfrm>
            <a:custGeom>
              <a:avLst/>
              <a:gdLst/>
              <a:ahLst/>
              <a:cxnLst/>
              <a:rect l="l" t="t" r="r" b="b"/>
              <a:pathLst>
                <a:path w="2" h="23" extrusionOk="0">
                  <a:moveTo>
                    <a:pt x="2" y="1"/>
                  </a:moveTo>
                  <a:cubicBezTo>
                    <a:pt x="2" y="8"/>
                    <a:pt x="1" y="16"/>
                    <a:pt x="1" y="22"/>
                  </a:cubicBezTo>
                  <a:cubicBezTo>
                    <a:pt x="1" y="16"/>
                    <a:pt x="2" y="8"/>
                    <a:pt x="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38"/>
            <p:cNvSpPr/>
            <p:nvPr/>
          </p:nvSpPr>
          <p:spPr>
            <a:xfrm flipH="1">
              <a:off x="1194067" y="1967635"/>
              <a:ext cx="6130" cy="584"/>
            </a:xfrm>
            <a:custGeom>
              <a:avLst/>
              <a:gdLst/>
              <a:ahLst/>
              <a:cxnLst/>
              <a:rect l="l" t="t" r="r" b="b"/>
              <a:pathLst>
                <a:path w="42" h="4" extrusionOk="0">
                  <a:moveTo>
                    <a:pt x="1" y="1"/>
                  </a:moveTo>
                  <a:cubicBezTo>
                    <a:pt x="15" y="2"/>
                    <a:pt x="28" y="4"/>
                    <a:pt x="42" y="4"/>
                  </a:cubicBezTo>
                  <a:cubicBezTo>
                    <a:pt x="27" y="2"/>
                    <a:pt x="14" y="2"/>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38"/>
            <p:cNvSpPr/>
            <p:nvPr/>
          </p:nvSpPr>
          <p:spPr>
            <a:xfrm flipH="1">
              <a:off x="960243" y="1810584"/>
              <a:ext cx="1168" cy="10071"/>
            </a:xfrm>
            <a:custGeom>
              <a:avLst/>
              <a:gdLst/>
              <a:ahLst/>
              <a:cxnLst/>
              <a:rect l="l" t="t" r="r" b="b"/>
              <a:pathLst>
                <a:path w="8" h="69" extrusionOk="0">
                  <a:moveTo>
                    <a:pt x="8" y="1"/>
                  </a:moveTo>
                  <a:lnTo>
                    <a:pt x="8" y="1"/>
                  </a:lnTo>
                  <a:cubicBezTo>
                    <a:pt x="5" y="23"/>
                    <a:pt x="4" y="46"/>
                    <a:pt x="0" y="68"/>
                  </a:cubicBezTo>
                  <a:cubicBezTo>
                    <a:pt x="4" y="47"/>
                    <a:pt x="5" y="25"/>
                    <a:pt x="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38"/>
            <p:cNvSpPr/>
            <p:nvPr/>
          </p:nvSpPr>
          <p:spPr>
            <a:xfrm flipH="1">
              <a:off x="1176114" y="1617481"/>
              <a:ext cx="3941" cy="292"/>
            </a:xfrm>
            <a:custGeom>
              <a:avLst/>
              <a:gdLst/>
              <a:ahLst/>
              <a:cxnLst/>
              <a:rect l="l" t="t" r="r" b="b"/>
              <a:pathLst>
                <a:path w="27" h="2" extrusionOk="0">
                  <a:moveTo>
                    <a:pt x="1" y="1"/>
                  </a:moveTo>
                  <a:cubicBezTo>
                    <a:pt x="9" y="2"/>
                    <a:pt x="19" y="2"/>
                    <a:pt x="26" y="2"/>
                  </a:cubicBezTo>
                  <a:cubicBezTo>
                    <a:pt x="18" y="2"/>
                    <a:pt x="9" y="1"/>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38"/>
            <p:cNvSpPr/>
            <p:nvPr/>
          </p:nvSpPr>
          <p:spPr>
            <a:xfrm flipH="1">
              <a:off x="1360896" y="1783436"/>
              <a:ext cx="292" cy="3649"/>
            </a:xfrm>
            <a:custGeom>
              <a:avLst/>
              <a:gdLst/>
              <a:ahLst/>
              <a:cxnLst/>
              <a:rect l="l" t="t" r="r" b="b"/>
              <a:pathLst>
                <a:path w="2" h="25" extrusionOk="0">
                  <a:moveTo>
                    <a:pt x="2" y="1"/>
                  </a:moveTo>
                  <a:lnTo>
                    <a:pt x="2" y="1"/>
                  </a:lnTo>
                  <a:cubicBezTo>
                    <a:pt x="2" y="8"/>
                    <a:pt x="1" y="16"/>
                    <a:pt x="1" y="25"/>
                  </a:cubicBezTo>
                  <a:cubicBezTo>
                    <a:pt x="1" y="17"/>
                    <a:pt x="2" y="8"/>
                    <a:pt x="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38"/>
            <p:cNvSpPr/>
            <p:nvPr/>
          </p:nvSpPr>
          <p:spPr>
            <a:xfrm flipH="1">
              <a:off x="1361188" y="1792777"/>
              <a:ext cx="146" cy="292"/>
            </a:xfrm>
            <a:custGeom>
              <a:avLst/>
              <a:gdLst/>
              <a:ahLst/>
              <a:cxnLst/>
              <a:rect l="l" t="t" r="r" b="b"/>
              <a:pathLst>
                <a:path w="1" h="2" extrusionOk="0">
                  <a:moveTo>
                    <a:pt x="1" y="2"/>
                  </a:moveTo>
                  <a:lnTo>
                    <a:pt x="1" y="2"/>
                  </a:lnTo>
                  <a:cubicBezTo>
                    <a:pt x="1" y="1"/>
                    <a:pt x="1" y="1"/>
                    <a:pt x="1" y="2"/>
                  </a:cubicBezTo>
                  <a:cubicBezTo>
                    <a:pt x="1" y="1"/>
                    <a:pt x="1" y="1"/>
                    <a:pt x="1" y="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38"/>
            <p:cNvSpPr/>
            <p:nvPr/>
          </p:nvSpPr>
          <p:spPr>
            <a:xfrm flipH="1">
              <a:off x="1410084" y="1765921"/>
              <a:ext cx="1168" cy="8903"/>
            </a:xfrm>
            <a:custGeom>
              <a:avLst/>
              <a:gdLst/>
              <a:ahLst/>
              <a:cxnLst/>
              <a:rect l="l" t="t" r="r" b="b"/>
              <a:pathLst>
                <a:path w="8" h="61" extrusionOk="0">
                  <a:moveTo>
                    <a:pt x="7" y="0"/>
                  </a:moveTo>
                  <a:cubicBezTo>
                    <a:pt x="3" y="20"/>
                    <a:pt x="2" y="39"/>
                    <a:pt x="1" y="60"/>
                  </a:cubicBezTo>
                  <a:cubicBezTo>
                    <a:pt x="2" y="39"/>
                    <a:pt x="5" y="20"/>
                    <a:pt x="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38"/>
            <p:cNvSpPr/>
            <p:nvPr/>
          </p:nvSpPr>
          <p:spPr>
            <a:xfrm flipH="1">
              <a:off x="1203846" y="1567418"/>
              <a:ext cx="9487" cy="1168"/>
            </a:xfrm>
            <a:custGeom>
              <a:avLst/>
              <a:gdLst/>
              <a:ahLst/>
              <a:cxnLst/>
              <a:rect l="l" t="t" r="r" b="b"/>
              <a:pathLst>
                <a:path w="65" h="8" extrusionOk="0">
                  <a:moveTo>
                    <a:pt x="64" y="1"/>
                  </a:moveTo>
                  <a:cubicBezTo>
                    <a:pt x="42" y="4"/>
                    <a:pt x="21" y="5"/>
                    <a:pt x="0" y="7"/>
                  </a:cubicBezTo>
                  <a:cubicBezTo>
                    <a:pt x="21" y="5"/>
                    <a:pt x="43" y="4"/>
                    <a:pt x="6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38"/>
            <p:cNvSpPr/>
            <p:nvPr/>
          </p:nvSpPr>
          <p:spPr>
            <a:xfrm flipH="1">
              <a:off x="1160205" y="2017553"/>
              <a:ext cx="7736" cy="876"/>
            </a:xfrm>
            <a:custGeom>
              <a:avLst/>
              <a:gdLst/>
              <a:ahLst/>
              <a:cxnLst/>
              <a:rect l="l" t="t" r="r" b="b"/>
              <a:pathLst>
                <a:path w="53" h="6" extrusionOk="0">
                  <a:moveTo>
                    <a:pt x="53" y="0"/>
                  </a:moveTo>
                  <a:lnTo>
                    <a:pt x="53" y="0"/>
                  </a:lnTo>
                  <a:cubicBezTo>
                    <a:pt x="36" y="1"/>
                    <a:pt x="17" y="5"/>
                    <a:pt x="0" y="6"/>
                  </a:cubicBezTo>
                  <a:cubicBezTo>
                    <a:pt x="17" y="5"/>
                    <a:pt x="34" y="2"/>
                    <a:pt x="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38"/>
            <p:cNvSpPr/>
            <p:nvPr/>
          </p:nvSpPr>
          <p:spPr>
            <a:xfrm flipH="1">
              <a:off x="961410" y="1820509"/>
              <a:ext cx="196897" cy="197043"/>
            </a:xfrm>
            <a:custGeom>
              <a:avLst/>
              <a:gdLst/>
              <a:ahLst/>
              <a:cxnLst/>
              <a:rect l="l" t="t" r="r" b="b"/>
              <a:pathLst>
                <a:path w="1349" h="1350" extrusionOk="0">
                  <a:moveTo>
                    <a:pt x="997" y="0"/>
                  </a:moveTo>
                  <a:cubicBezTo>
                    <a:pt x="916" y="512"/>
                    <a:pt x="514" y="915"/>
                    <a:pt x="1" y="997"/>
                  </a:cubicBezTo>
                  <a:lnTo>
                    <a:pt x="1" y="1349"/>
                  </a:lnTo>
                  <a:cubicBezTo>
                    <a:pt x="705" y="1263"/>
                    <a:pt x="1263" y="706"/>
                    <a:pt x="1348" y="2"/>
                  </a:cubicBezTo>
                  <a:lnTo>
                    <a:pt x="99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38"/>
            <p:cNvSpPr/>
            <p:nvPr/>
          </p:nvSpPr>
          <p:spPr>
            <a:xfrm flipH="1">
              <a:off x="1010598" y="1783582"/>
              <a:ext cx="292" cy="3357"/>
            </a:xfrm>
            <a:custGeom>
              <a:avLst/>
              <a:gdLst/>
              <a:ahLst/>
              <a:cxnLst/>
              <a:rect l="l" t="t" r="r" b="b"/>
              <a:pathLst>
                <a:path w="2" h="23" extrusionOk="0">
                  <a:moveTo>
                    <a:pt x="1" y="1"/>
                  </a:moveTo>
                  <a:cubicBezTo>
                    <a:pt x="1" y="7"/>
                    <a:pt x="2" y="15"/>
                    <a:pt x="2" y="23"/>
                  </a:cubicBezTo>
                  <a:cubicBezTo>
                    <a:pt x="2" y="14"/>
                    <a:pt x="1" y="7"/>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38"/>
            <p:cNvSpPr/>
            <p:nvPr/>
          </p:nvSpPr>
          <p:spPr>
            <a:xfrm flipH="1">
              <a:off x="1010160" y="1792777"/>
              <a:ext cx="146" cy="292"/>
            </a:xfrm>
            <a:custGeom>
              <a:avLst/>
              <a:gdLst/>
              <a:ahLst/>
              <a:cxnLst/>
              <a:rect l="l" t="t" r="r" b="b"/>
              <a:pathLst>
                <a:path w="1" h="2" extrusionOk="0">
                  <a:moveTo>
                    <a:pt x="0" y="2"/>
                  </a:moveTo>
                  <a:lnTo>
                    <a:pt x="0" y="2"/>
                  </a:lnTo>
                  <a:cubicBezTo>
                    <a:pt x="0" y="1"/>
                    <a:pt x="0" y="1"/>
                    <a:pt x="0" y="2"/>
                  </a:cubicBezTo>
                  <a:cubicBezTo>
                    <a:pt x="0" y="1"/>
                    <a:pt x="0" y="1"/>
                    <a:pt x="0" y="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38"/>
            <p:cNvSpPr/>
            <p:nvPr/>
          </p:nvSpPr>
          <p:spPr>
            <a:xfrm flipH="1">
              <a:off x="1171589" y="1967635"/>
              <a:ext cx="6276" cy="584"/>
            </a:xfrm>
            <a:custGeom>
              <a:avLst/>
              <a:gdLst/>
              <a:ahLst/>
              <a:cxnLst/>
              <a:rect l="l" t="t" r="r" b="b"/>
              <a:pathLst>
                <a:path w="43" h="4" extrusionOk="0">
                  <a:moveTo>
                    <a:pt x="43" y="1"/>
                  </a:moveTo>
                  <a:cubicBezTo>
                    <a:pt x="28" y="2"/>
                    <a:pt x="15" y="2"/>
                    <a:pt x="1" y="4"/>
                  </a:cubicBezTo>
                  <a:cubicBezTo>
                    <a:pt x="15" y="2"/>
                    <a:pt x="30" y="2"/>
                    <a:pt x="4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38"/>
            <p:cNvSpPr/>
            <p:nvPr/>
          </p:nvSpPr>
          <p:spPr>
            <a:xfrm flipH="1">
              <a:off x="1360896" y="1799345"/>
              <a:ext cx="292" cy="3503"/>
            </a:xfrm>
            <a:custGeom>
              <a:avLst/>
              <a:gdLst/>
              <a:ahLst/>
              <a:cxnLst/>
              <a:rect l="l" t="t" r="r" b="b"/>
              <a:pathLst>
                <a:path w="2" h="24" extrusionOk="0">
                  <a:moveTo>
                    <a:pt x="1" y="0"/>
                  </a:moveTo>
                  <a:cubicBezTo>
                    <a:pt x="1" y="8"/>
                    <a:pt x="2" y="15"/>
                    <a:pt x="2" y="23"/>
                  </a:cubicBezTo>
                  <a:lnTo>
                    <a:pt x="2" y="23"/>
                  </a:lnTo>
                  <a:cubicBezTo>
                    <a:pt x="2" y="15"/>
                    <a:pt x="1" y="7"/>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38"/>
            <p:cNvSpPr/>
            <p:nvPr/>
          </p:nvSpPr>
          <p:spPr>
            <a:xfrm flipH="1">
              <a:off x="1191731" y="1617627"/>
              <a:ext cx="3795" cy="438"/>
            </a:xfrm>
            <a:custGeom>
              <a:avLst/>
              <a:gdLst/>
              <a:ahLst/>
              <a:cxnLst/>
              <a:rect l="l" t="t" r="r" b="b"/>
              <a:pathLst>
                <a:path w="26" h="3" extrusionOk="0">
                  <a:moveTo>
                    <a:pt x="26" y="1"/>
                  </a:moveTo>
                  <a:cubicBezTo>
                    <a:pt x="16" y="1"/>
                    <a:pt x="9" y="1"/>
                    <a:pt x="0" y="3"/>
                  </a:cubicBezTo>
                  <a:cubicBezTo>
                    <a:pt x="9" y="3"/>
                    <a:pt x="16" y="1"/>
                    <a:pt x="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38"/>
            <p:cNvSpPr/>
            <p:nvPr/>
          </p:nvSpPr>
          <p:spPr>
            <a:xfrm flipH="1">
              <a:off x="959367" y="1566688"/>
              <a:ext cx="453052" cy="452760"/>
            </a:xfrm>
            <a:custGeom>
              <a:avLst/>
              <a:gdLst/>
              <a:ahLst/>
              <a:cxnLst/>
              <a:rect l="l" t="t" r="r" b="b"/>
              <a:pathLst>
                <a:path w="3104" h="3102" extrusionOk="0">
                  <a:moveTo>
                    <a:pt x="1593" y="350"/>
                  </a:moveTo>
                  <a:cubicBezTo>
                    <a:pt x="1601" y="350"/>
                    <a:pt x="1611" y="350"/>
                    <a:pt x="1618" y="352"/>
                  </a:cubicBezTo>
                  <a:cubicBezTo>
                    <a:pt x="1610" y="352"/>
                    <a:pt x="1601" y="350"/>
                    <a:pt x="1593" y="350"/>
                  </a:cubicBezTo>
                  <a:close/>
                  <a:moveTo>
                    <a:pt x="1733" y="591"/>
                  </a:moveTo>
                  <a:cubicBezTo>
                    <a:pt x="2125" y="665"/>
                    <a:pt x="2436" y="975"/>
                    <a:pt x="2510" y="1368"/>
                  </a:cubicBezTo>
                  <a:lnTo>
                    <a:pt x="2393" y="1368"/>
                  </a:lnTo>
                  <a:lnTo>
                    <a:pt x="2393" y="1733"/>
                  </a:lnTo>
                  <a:lnTo>
                    <a:pt x="2510" y="1733"/>
                  </a:lnTo>
                  <a:cubicBezTo>
                    <a:pt x="2437" y="2125"/>
                    <a:pt x="2128" y="2436"/>
                    <a:pt x="1733" y="2510"/>
                  </a:cubicBezTo>
                  <a:lnTo>
                    <a:pt x="1733" y="2393"/>
                  </a:lnTo>
                  <a:lnTo>
                    <a:pt x="1369" y="2393"/>
                  </a:lnTo>
                  <a:lnTo>
                    <a:pt x="1369" y="2510"/>
                  </a:lnTo>
                  <a:cubicBezTo>
                    <a:pt x="976" y="2436"/>
                    <a:pt x="668" y="2125"/>
                    <a:pt x="593" y="1733"/>
                  </a:cubicBezTo>
                  <a:lnTo>
                    <a:pt x="708" y="1733"/>
                  </a:lnTo>
                  <a:lnTo>
                    <a:pt x="708" y="1368"/>
                  </a:lnTo>
                  <a:lnTo>
                    <a:pt x="593" y="1368"/>
                  </a:lnTo>
                  <a:cubicBezTo>
                    <a:pt x="667" y="975"/>
                    <a:pt x="976" y="665"/>
                    <a:pt x="1369" y="591"/>
                  </a:cubicBezTo>
                  <a:lnTo>
                    <a:pt x="1369" y="708"/>
                  </a:lnTo>
                  <a:lnTo>
                    <a:pt x="1733" y="708"/>
                  </a:lnTo>
                  <a:lnTo>
                    <a:pt x="1733" y="591"/>
                  </a:lnTo>
                  <a:close/>
                  <a:moveTo>
                    <a:pt x="1650" y="2748"/>
                  </a:moveTo>
                  <a:lnTo>
                    <a:pt x="1650" y="2748"/>
                  </a:lnTo>
                  <a:cubicBezTo>
                    <a:pt x="1649" y="2748"/>
                    <a:pt x="1648" y="2748"/>
                    <a:pt x="1647" y="2748"/>
                  </a:cubicBezTo>
                  <a:lnTo>
                    <a:pt x="1647" y="2748"/>
                  </a:lnTo>
                  <a:cubicBezTo>
                    <a:pt x="1648" y="2748"/>
                    <a:pt x="1649" y="2748"/>
                    <a:pt x="1650" y="2748"/>
                  </a:cubicBezTo>
                  <a:close/>
                  <a:moveTo>
                    <a:pt x="1455" y="2748"/>
                  </a:moveTo>
                  <a:cubicBezTo>
                    <a:pt x="1469" y="2749"/>
                    <a:pt x="1482" y="2749"/>
                    <a:pt x="1496" y="2751"/>
                  </a:cubicBezTo>
                  <a:cubicBezTo>
                    <a:pt x="1481" y="2749"/>
                    <a:pt x="1469" y="2749"/>
                    <a:pt x="1455" y="2748"/>
                  </a:cubicBezTo>
                  <a:close/>
                  <a:moveTo>
                    <a:pt x="1551" y="0"/>
                  </a:moveTo>
                  <a:cubicBezTo>
                    <a:pt x="1509" y="0"/>
                    <a:pt x="1468" y="4"/>
                    <a:pt x="1427" y="7"/>
                  </a:cubicBezTo>
                  <a:cubicBezTo>
                    <a:pt x="1406" y="9"/>
                    <a:pt x="1384" y="11"/>
                    <a:pt x="1363" y="14"/>
                  </a:cubicBezTo>
                  <a:lnTo>
                    <a:pt x="1361" y="14"/>
                  </a:lnTo>
                  <a:lnTo>
                    <a:pt x="1361" y="365"/>
                  </a:lnTo>
                  <a:cubicBezTo>
                    <a:pt x="849" y="448"/>
                    <a:pt x="447" y="849"/>
                    <a:pt x="366" y="1361"/>
                  </a:cubicBezTo>
                  <a:lnTo>
                    <a:pt x="14" y="1361"/>
                  </a:lnTo>
                  <a:lnTo>
                    <a:pt x="14" y="1365"/>
                  </a:lnTo>
                  <a:cubicBezTo>
                    <a:pt x="11" y="1385"/>
                    <a:pt x="10" y="1406"/>
                    <a:pt x="8" y="1425"/>
                  </a:cubicBezTo>
                  <a:cubicBezTo>
                    <a:pt x="4" y="1466"/>
                    <a:pt x="1" y="1509"/>
                    <a:pt x="1" y="1551"/>
                  </a:cubicBezTo>
                  <a:cubicBezTo>
                    <a:pt x="1" y="1593"/>
                    <a:pt x="4" y="1635"/>
                    <a:pt x="8" y="1676"/>
                  </a:cubicBezTo>
                  <a:cubicBezTo>
                    <a:pt x="9" y="1696"/>
                    <a:pt x="11" y="1717"/>
                    <a:pt x="13" y="1736"/>
                  </a:cubicBezTo>
                  <a:lnTo>
                    <a:pt x="13" y="1741"/>
                  </a:lnTo>
                  <a:lnTo>
                    <a:pt x="364" y="1741"/>
                  </a:lnTo>
                  <a:cubicBezTo>
                    <a:pt x="447" y="2252"/>
                    <a:pt x="848" y="2656"/>
                    <a:pt x="1361" y="2736"/>
                  </a:cubicBezTo>
                  <a:lnTo>
                    <a:pt x="1361" y="3088"/>
                  </a:lnTo>
                  <a:cubicBezTo>
                    <a:pt x="1365" y="3088"/>
                    <a:pt x="1366" y="3088"/>
                    <a:pt x="1369" y="3089"/>
                  </a:cubicBezTo>
                  <a:cubicBezTo>
                    <a:pt x="1389" y="3091"/>
                    <a:pt x="1410" y="3094"/>
                    <a:pt x="1429" y="3096"/>
                  </a:cubicBezTo>
                  <a:cubicBezTo>
                    <a:pt x="1470" y="3100"/>
                    <a:pt x="1511" y="3102"/>
                    <a:pt x="1551" y="3102"/>
                  </a:cubicBezTo>
                  <a:cubicBezTo>
                    <a:pt x="1592" y="3102"/>
                    <a:pt x="1633" y="3100"/>
                    <a:pt x="1674" y="3096"/>
                  </a:cubicBezTo>
                  <a:cubicBezTo>
                    <a:pt x="1691" y="3095"/>
                    <a:pt x="1709" y="3094"/>
                    <a:pt x="1727" y="3090"/>
                  </a:cubicBezTo>
                  <a:cubicBezTo>
                    <a:pt x="1732" y="3090"/>
                    <a:pt x="1736" y="3089"/>
                    <a:pt x="1741" y="3089"/>
                  </a:cubicBezTo>
                  <a:lnTo>
                    <a:pt x="1741" y="2737"/>
                  </a:lnTo>
                  <a:cubicBezTo>
                    <a:pt x="2252" y="2656"/>
                    <a:pt x="2656" y="2252"/>
                    <a:pt x="2737" y="1741"/>
                  </a:cubicBezTo>
                  <a:lnTo>
                    <a:pt x="2737" y="1742"/>
                  </a:lnTo>
                  <a:lnTo>
                    <a:pt x="3089" y="1742"/>
                  </a:lnTo>
                  <a:cubicBezTo>
                    <a:pt x="3093" y="1719"/>
                    <a:pt x="3095" y="1697"/>
                    <a:pt x="3096" y="1675"/>
                  </a:cubicBezTo>
                  <a:cubicBezTo>
                    <a:pt x="3100" y="1634"/>
                    <a:pt x="3103" y="1593"/>
                    <a:pt x="3103" y="1552"/>
                  </a:cubicBezTo>
                  <a:cubicBezTo>
                    <a:pt x="3103" y="1512"/>
                    <a:pt x="3100" y="1471"/>
                    <a:pt x="3096" y="1429"/>
                  </a:cubicBezTo>
                  <a:lnTo>
                    <a:pt x="3093" y="1390"/>
                  </a:lnTo>
                  <a:cubicBezTo>
                    <a:pt x="3090" y="1381"/>
                    <a:pt x="3090" y="1370"/>
                    <a:pt x="3089" y="1361"/>
                  </a:cubicBezTo>
                  <a:lnTo>
                    <a:pt x="2737" y="1361"/>
                  </a:lnTo>
                  <a:lnTo>
                    <a:pt x="2737" y="1364"/>
                  </a:lnTo>
                  <a:cubicBezTo>
                    <a:pt x="2657" y="850"/>
                    <a:pt x="2254" y="448"/>
                    <a:pt x="1741" y="365"/>
                  </a:cubicBezTo>
                  <a:lnTo>
                    <a:pt x="1741" y="14"/>
                  </a:lnTo>
                  <a:lnTo>
                    <a:pt x="1740" y="14"/>
                  </a:lnTo>
                  <a:cubicBezTo>
                    <a:pt x="1718" y="11"/>
                    <a:pt x="1697" y="10"/>
                    <a:pt x="1675" y="7"/>
                  </a:cubicBezTo>
                  <a:cubicBezTo>
                    <a:pt x="1634" y="4"/>
                    <a:pt x="1593" y="0"/>
                    <a:pt x="1551"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38"/>
            <p:cNvSpPr/>
            <p:nvPr/>
          </p:nvSpPr>
          <p:spPr>
            <a:xfrm flipH="1">
              <a:off x="1045628" y="1652949"/>
              <a:ext cx="280092" cy="280238"/>
            </a:xfrm>
            <a:custGeom>
              <a:avLst/>
              <a:gdLst/>
              <a:ahLst/>
              <a:cxnLst/>
              <a:rect l="l" t="t" r="r" b="b"/>
              <a:pathLst>
                <a:path w="1919" h="1920" extrusionOk="0">
                  <a:moveTo>
                    <a:pt x="958" y="230"/>
                  </a:moveTo>
                  <a:cubicBezTo>
                    <a:pt x="1362" y="230"/>
                    <a:pt x="1689" y="557"/>
                    <a:pt x="1689" y="960"/>
                  </a:cubicBezTo>
                  <a:cubicBezTo>
                    <a:pt x="1689" y="1364"/>
                    <a:pt x="1362" y="1691"/>
                    <a:pt x="958" y="1691"/>
                  </a:cubicBezTo>
                  <a:cubicBezTo>
                    <a:pt x="555" y="1691"/>
                    <a:pt x="228" y="1364"/>
                    <a:pt x="228" y="960"/>
                  </a:cubicBezTo>
                  <a:cubicBezTo>
                    <a:pt x="228" y="557"/>
                    <a:pt x="555" y="230"/>
                    <a:pt x="958" y="230"/>
                  </a:cubicBezTo>
                  <a:close/>
                  <a:moveTo>
                    <a:pt x="776" y="0"/>
                  </a:moveTo>
                  <a:cubicBezTo>
                    <a:pt x="384" y="74"/>
                    <a:pt x="74" y="384"/>
                    <a:pt x="0" y="777"/>
                  </a:cubicBezTo>
                  <a:lnTo>
                    <a:pt x="116" y="777"/>
                  </a:lnTo>
                  <a:lnTo>
                    <a:pt x="116" y="1142"/>
                  </a:lnTo>
                  <a:lnTo>
                    <a:pt x="0" y="1142"/>
                  </a:lnTo>
                  <a:cubicBezTo>
                    <a:pt x="74" y="1534"/>
                    <a:pt x="384" y="1845"/>
                    <a:pt x="776" y="1919"/>
                  </a:cubicBezTo>
                  <a:lnTo>
                    <a:pt x="776" y="1802"/>
                  </a:lnTo>
                  <a:lnTo>
                    <a:pt x="1140" y="1802"/>
                  </a:lnTo>
                  <a:lnTo>
                    <a:pt x="1140" y="1919"/>
                  </a:lnTo>
                  <a:cubicBezTo>
                    <a:pt x="1534" y="1846"/>
                    <a:pt x="1843" y="1536"/>
                    <a:pt x="1919" y="1142"/>
                  </a:cubicBezTo>
                  <a:lnTo>
                    <a:pt x="1800" y="1142"/>
                  </a:lnTo>
                  <a:lnTo>
                    <a:pt x="1800" y="777"/>
                  </a:lnTo>
                  <a:lnTo>
                    <a:pt x="1919" y="777"/>
                  </a:lnTo>
                  <a:cubicBezTo>
                    <a:pt x="1845" y="384"/>
                    <a:pt x="1535" y="75"/>
                    <a:pt x="1140" y="0"/>
                  </a:cubicBezTo>
                  <a:lnTo>
                    <a:pt x="1140" y="117"/>
                  </a:lnTo>
                  <a:lnTo>
                    <a:pt x="776" y="117"/>
                  </a:lnTo>
                  <a:lnTo>
                    <a:pt x="77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38"/>
            <p:cNvSpPr/>
            <p:nvPr/>
          </p:nvSpPr>
          <p:spPr>
            <a:xfrm flipH="1">
              <a:off x="1079198" y="1686374"/>
              <a:ext cx="213244" cy="213390"/>
            </a:xfrm>
            <a:custGeom>
              <a:avLst/>
              <a:gdLst/>
              <a:ahLst/>
              <a:cxnLst/>
              <a:rect l="l" t="t" r="r" b="b"/>
              <a:pathLst>
                <a:path w="1461" h="1462" extrusionOk="0">
                  <a:moveTo>
                    <a:pt x="731" y="141"/>
                  </a:moveTo>
                  <a:cubicBezTo>
                    <a:pt x="1056" y="141"/>
                    <a:pt x="1319" y="405"/>
                    <a:pt x="1319" y="731"/>
                  </a:cubicBezTo>
                  <a:cubicBezTo>
                    <a:pt x="1319" y="1057"/>
                    <a:pt x="1056" y="1320"/>
                    <a:pt x="731" y="1320"/>
                  </a:cubicBezTo>
                  <a:cubicBezTo>
                    <a:pt x="405" y="1320"/>
                    <a:pt x="141" y="1057"/>
                    <a:pt x="141" y="731"/>
                  </a:cubicBezTo>
                  <a:cubicBezTo>
                    <a:pt x="141" y="405"/>
                    <a:pt x="405" y="141"/>
                    <a:pt x="731" y="141"/>
                  </a:cubicBezTo>
                  <a:close/>
                  <a:moveTo>
                    <a:pt x="731" y="1"/>
                  </a:moveTo>
                  <a:cubicBezTo>
                    <a:pt x="327" y="1"/>
                    <a:pt x="0" y="328"/>
                    <a:pt x="0" y="731"/>
                  </a:cubicBezTo>
                  <a:cubicBezTo>
                    <a:pt x="0" y="1135"/>
                    <a:pt x="327" y="1462"/>
                    <a:pt x="731" y="1462"/>
                  </a:cubicBezTo>
                  <a:cubicBezTo>
                    <a:pt x="1134" y="1462"/>
                    <a:pt x="1461" y="1135"/>
                    <a:pt x="1461" y="731"/>
                  </a:cubicBezTo>
                  <a:cubicBezTo>
                    <a:pt x="1461" y="328"/>
                    <a:pt x="1134" y="1"/>
                    <a:pt x="73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38"/>
            <p:cNvSpPr/>
            <p:nvPr/>
          </p:nvSpPr>
          <p:spPr>
            <a:xfrm flipH="1">
              <a:off x="1099778" y="1706954"/>
              <a:ext cx="172084" cy="172230"/>
            </a:xfrm>
            <a:custGeom>
              <a:avLst/>
              <a:gdLst/>
              <a:ahLst/>
              <a:cxnLst/>
              <a:rect l="l" t="t" r="r" b="b"/>
              <a:pathLst>
                <a:path w="1179" h="1180" extrusionOk="0">
                  <a:moveTo>
                    <a:pt x="589" y="119"/>
                  </a:moveTo>
                  <a:cubicBezTo>
                    <a:pt x="604" y="119"/>
                    <a:pt x="614" y="136"/>
                    <a:pt x="614" y="157"/>
                  </a:cubicBezTo>
                  <a:lnTo>
                    <a:pt x="614" y="206"/>
                  </a:lnTo>
                  <a:cubicBezTo>
                    <a:pt x="630" y="208"/>
                    <a:pt x="646" y="209"/>
                    <a:pt x="662" y="211"/>
                  </a:cubicBezTo>
                  <a:lnTo>
                    <a:pt x="675" y="166"/>
                  </a:lnTo>
                  <a:cubicBezTo>
                    <a:pt x="680" y="148"/>
                    <a:pt x="693" y="134"/>
                    <a:pt x="706" y="134"/>
                  </a:cubicBezTo>
                  <a:cubicBezTo>
                    <a:pt x="708" y="134"/>
                    <a:pt x="709" y="135"/>
                    <a:pt x="711" y="135"/>
                  </a:cubicBezTo>
                  <a:cubicBezTo>
                    <a:pt x="724" y="139"/>
                    <a:pt x="732" y="158"/>
                    <a:pt x="725" y="179"/>
                  </a:cubicBezTo>
                  <a:lnTo>
                    <a:pt x="712" y="226"/>
                  </a:lnTo>
                  <a:cubicBezTo>
                    <a:pt x="727" y="231"/>
                    <a:pt x="743" y="237"/>
                    <a:pt x="755" y="245"/>
                  </a:cubicBezTo>
                  <a:lnTo>
                    <a:pt x="779" y="203"/>
                  </a:lnTo>
                  <a:cubicBezTo>
                    <a:pt x="787" y="188"/>
                    <a:pt x="800" y="179"/>
                    <a:pt x="812" y="179"/>
                  </a:cubicBezTo>
                  <a:cubicBezTo>
                    <a:pt x="815" y="179"/>
                    <a:pt x="819" y="180"/>
                    <a:pt x="822" y="182"/>
                  </a:cubicBezTo>
                  <a:cubicBezTo>
                    <a:pt x="833" y="189"/>
                    <a:pt x="835" y="209"/>
                    <a:pt x="824" y="229"/>
                  </a:cubicBezTo>
                  <a:lnTo>
                    <a:pt x="801" y="271"/>
                  </a:lnTo>
                  <a:cubicBezTo>
                    <a:pt x="813" y="280"/>
                    <a:pt x="825" y="289"/>
                    <a:pt x="839" y="300"/>
                  </a:cubicBezTo>
                  <a:lnTo>
                    <a:pt x="872" y="265"/>
                  </a:lnTo>
                  <a:cubicBezTo>
                    <a:pt x="883" y="256"/>
                    <a:pt x="894" y="251"/>
                    <a:pt x="904" y="251"/>
                  </a:cubicBezTo>
                  <a:cubicBezTo>
                    <a:pt x="910" y="251"/>
                    <a:pt x="915" y="253"/>
                    <a:pt x="919" y="256"/>
                  </a:cubicBezTo>
                  <a:cubicBezTo>
                    <a:pt x="929" y="267"/>
                    <a:pt x="925" y="287"/>
                    <a:pt x="909" y="302"/>
                  </a:cubicBezTo>
                  <a:lnTo>
                    <a:pt x="876" y="337"/>
                  </a:lnTo>
                  <a:cubicBezTo>
                    <a:pt x="886" y="348"/>
                    <a:pt x="896" y="362"/>
                    <a:pt x="904" y="375"/>
                  </a:cubicBezTo>
                  <a:lnTo>
                    <a:pt x="946" y="351"/>
                  </a:lnTo>
                  <a:cubicBezTo>
                    <a:pt x="955" y="346"/>
                    <a:pt x="964" y="344"/>
                    <a:pt x="972" y="344"/>
                  </a:cubicBezTo>
                  <a:cubicBezTo>
                    <a:pt x="982" y="344"/>
                    <a:pt x="989" y="347"/>
                    <a:pt x="993" y="353"/>
                  </a:cubicBezTo>
                  <a:cubicBezTo>
                    <a:pt x="999" y="365"/>
                    <a:pt x="991" y="385"/>
                    <a:pt x="972" y="396"/>
                  </a:cubicBezTo>
                  <a:lnTo>
                    <a:pt x="929" y="420"/>
                  </a:lnTo>
                  <a:cubicBezTo>
                    <a:pt x="936" y="434"/>
                    <a:pt x="943" y="448"/>
                    <a:pt x="948" y="463"/>
                  </a:cubicBezTo>
                  <a:lnTo>
                    <a:pt x="996" y="452"/>
                  </a:lnTo>
                  <a:cubicBezTo>
                    <a:pt x="1001" y="450"/>
                    <a:pt x="1006" y="450"/>
                    <a:pt x="1010" y="450"/>
                  </a:cubicBezTo>
                  <a:cubicBezTo>
                    <a:pt x="1025" y="450"/>
                    <a:pt x="1037" y="456"/>
                    <a:pt x="1040" y="466"/>
                  </a:cubicBezTo>
                  <a:cubicBezTo>
                    <a:pt x="1044" y="479"/>
                    <a:pt x="1030" y="495"/>
                    <a:pt x="1010" y="501"/>
                  </a:cubicBezTo>
                  <a:lnTo>
                    <a:pt x="964" y="513"/>
                  </a:lnTo>
                  <a:cubicBezTo>
                    <a:pt x="966" y="529"/>
                    <a:pt x="969" y="544"/>
                    <a:pt x="969" y="561"/>
                  </a:cubicBezTo>
                  <a:lnTo>
                    <a:pt x="1018" y="561"/>
                  </a:lnTo>
                  <a:cubicBezTo>
                    <a:pt x="1039" y="561"/>
                    <a:pt x="1057" y="573"/>
                    <a:pt x="1057" y="588"/>
                  </a:cubicBezTo>
                  <a:cubicBezTo>
                    <a:pt x="1057" y="601"/>
                    <a:pt x="1040" y="614"/>
                    <a:pt x="1018" y="614"/>
                  </a:cubicBezTo>
                  <a:lnTo>
                    <a:pt x="969" y="614"/>
                  </a:lnTo>
                  <a:cubicBezTo>
                    <a:pt x="967" y="630"/>
                    <a:pt x="966" y="645"/>
                    <a:pt x="964" y="661"/>
                  </a:cubicBezTo>
                  <a:lnTo>
                    <a:pt x="1010" y="673"/>
                  </a:lnTo>
                  <a:cubicBezTo>
                    <a:pt x="1031" y="678"/>
                    <a:pt x="1044" y="694"/>
                    <a:pt x="1040" y="709"/>
                  </a:cubicBezTo>
                  <a:cubicBezTo>
                    <a:pt x="1037" y="718"/>
                    <a:pt x="1025" y="724"/>
                    <a:pt x="1011" y="724"/>
                  </a:cubicBezTo>
                  <a:cubicBezTo>
                    <a:pt x="1006" y="724"/>
                    <a:pt x="1001" y="724"/>
                    <a:pt x="996" y="723"/>
                  </a:cubicBezTo>
                  <a:lnTo>
                    <a:pt x="948" y="711"/>
                  </a:lnTo>
                  <a:cubicBezTo>
                    <a:pt x="943" y="726"/>
                    <a:pt x="936" y="742"/>
                    <a:pt x="929" y="754"/>
                  </a:cubicBezTo>
                  <a:lnTo>
                    <a:pt x="972" y="778"/>
                  </a:lnTo>
                  <a:cubicBezTo>
                    <a:pt x="991" y="789"/>
                    <a:pt x="999" y="807"/>
                    <a:pt x="993" y="821"/>
                  </a:cubicBezTo>
                  <a:cubicBezTo>
                    <a:pt x="989" y="827"/>
                    <a:pt x="982" y="830"/>
                    <a:pt x="972" y="830"/>
                  </a:cubicBezTo>
                  <a:cubicBezTo>
                    <a:pt x="964" y="830"/>
                    <a:pt x="955" y="828"/>
                    <a:pt x="945" y="823"/>
                  </a:cubicBezTo>
                  <a:lnTo>
                    <a:pt x="904" y="800"/>
                  </a:lnTo>
                  <a:cubicBezTo>
                    <a:pt x="896" y="812"/>
                    <a:pt x="886" y="825"/>
                    <a:pt x="876" y="836"/>
                  </a:cubicBezTo>
                  <a:lnTo>
                    <a:pt x="909" y="870"/>
                  </a:lnTo>
                  <a:cubicBezTo>
                    <a:pt x="924" y="885"/>
                    <a:pt x="928" y="906"/>
                    <a:pt x="919" y="917"/>
                  </a:cubicBezTo>
                  <a:cubicBezTo>
                    <a:pt x="915" y="920"/>
                    <a:pt x="910" y="922"/>
                    <a:pt x="904" y="922"/>
                  </a:cubicBezTo>
                  <a:cubicBezTo>
                    <a:pt x="894" y="922"/>
                    <a:pt x="883" y="917"/>
                    <a:pt x="872" y="907"/>
                  </a:cubicBezTo>
                  <a:lnTo>
                    <a:pt x="839" y="873"/>
                  </a:lnTo>
                  <a:cubicBezTo>
                    <a:pt x="827" y="884"/>
                    <a:pt x="813" y="893"/>
                    <a:pt x="801" y="902"/>
                  </a:cubicBezTo>
                  <a:lnTo>
                    <a:pt x="824" y="944"/>
                  </a:lnTo>
                  <a:cubicBezTo>
                    <a:pt x="835" y="963"/>
                    <a:pt x="833" y="984"/>
                    <a:pt x="822" y="992"/>
                  </a:cubicBezTo>
                  <a:cubicBezTo>
                    <a:pt x="819" y="993"/>
                    <a:pt x="816" y="994"/>
                    <a:pt x="812" y="994"/>
                  </a:cubicBezTo>
                  <a:cubicBezTo>
                    <a:pt x="801" y="994"/>
                    <a:pt x="788" y="985"/>
                    <a:pt x="779" y="970"/>
                  </a:cubicBezTo>
                  <a:lnTo>
                    <a:pt x="755" y="928"/>
                  </a:lnTo>
                  <a:cubicBezTo>
                    <a:pt x="741" y="936"/>
                    <a:pt x="726" y="942"/>
                    <a:pt x="712" y="947"/>
                  </a:cubicBezTo>
                  <a:lnTo>
                    <a:pt x="725" y="995"/>
                  </a:lnTo>
                  <a:cubicBezTo>
                    <a:pt x="730" y="1016"/>
                    <a:pt x="724" y="1036"/>
                    <a:pt x="711" y="1039"/>
                  </a:cubicBezTo>
                  <a:cubicBezTo>
                    <a:pt x="710" y="1039"/>
                    <a:pt x="708" y="1040"/>
                    <a:pt x="706" y="1040"/>
                  </a:cubicBezTo>
                  <a:cubicBezTo>
                    <a:pt x="694" y="1040"/>
                    <a:pt x="680" y="1026"/>
                    <a:pt x="675" y="1007"/>
                  </a:cubicBezTo>
                  <a:lnTo>
                    <a:pt x="662" y="962"/>
                  </a:lnTo>
                  <a:cubicBezTo>
                    <a:pt x="646" y="964"/>
                    <a:pt x="630" y="967"/>
                    <a:pt x="614" y="967"/>
                  </a:cubicBezTo>
                  <a:lnTo>
                    <a:pt x="614" y="1016"/>
                  </a:lnTo>
                  <a:cubicBezTo>
                    <a:pt x="614" y="1037"/>
                    <a:pt x="603" y="1054"/>
                    <a:pt x="589" y="1054"/>
                  </a:cubicBezTo>
                  <a:cubicBezTo>
                    <a:pt x="588" y="1054"/>
                    <a:pt x="587" y="1054"/>
                    <a:pt x="586" y="1054"/>
                  </a:cubicBezTo>
                  <a:cubicBezTo>
                    <a:pt x="573" y="1054"/>
                    <a:pt x="562" y="1036"/>
                    <a:pt x="562" y="1017"/>
                  </a:cubicBezTo>
                  <a:lnTo>
                    <a:pt x="562" y="968"/>
                  </a:lnTo>
                  <a:cubicBezTo>
                    <a:pt x="547" y="967"/>
                    <a:pt x="532" y="965"/>
                    <a:pt x="515" y="963"/>
                  </a:cubicBezTo>
                  <a:lnTo>
                    <a:pt x="502" y="1009"/>
                  </a:lnTo>
                  <a:cubicBezTo>
                    <a:pt x="497" y="1029"/>
                    <a:pt x="483" y="1041"/>
                    <a:pt x="470" y="1041"/>
                  </a:cubicBezTo>
                  <a:cubicBezTo>
                    <a:pt x="469" y="1041"/>
                    <a:pt x="468" y="1041"/>
                    <a:pt x="466" y="1041"/>
                  </a:cubicBezTo>
                  <a:cubicBezTo>
                    <a:pt x="454" y="1037"/>
                    <a:pt x="446" y="1017"/>
                    <a:pt x="452" y="996"/>
                  </a:cubicBezTo>
                  <a:lnTo>
                    <a:pt x="464" y="948"/>
                  </a:lnTo>
                  <a:cubicBezTo>
                    <a:pt x="450" y="943"/>
                    <a:pt x="435" y="937"/>
                    <a:pt x="420" y="930"/>
                  </a:cubicBezTo>
                  <a:lnTo>
                    <a:pt x="397" y="973"/>
                  </a:lnTo>
                  <a:cubicBezTo>
                    <a:pt x="389" y="987"/>
                    <a:pt x="375" y="996"/>
                    <a:pt x="363" y="996"/>
                  </a:cubicBezTo>
                  <a:cubicBezTo>
                    <a:pt x="360" y="996"/>
                    <a:pt x="357" y="995"/>
                    <a:pt x="355" y="994"/>
                  </a:cubicBezTo>
                  <a:cubicBezTo>
                    <a:pt x="343" y="986"/>
                    <a:pt x="341" y="965"/>
                    <a:pt x="352" y="946"/>
                  </a:cubicBezTo>
                  <a:lnTo>
                    <a:pt x="376" y="904"/>
                  </a:lnTo>
                  <a:cubicBezTo>
                    <a:pt x="362" y="894"/>
                    <a:pt x="350" y="885"/>
                    <a:pt x="338" y="874"/>
                  </a:cubicBezTo>
                  <a:lnTo>
                    <a:pt x="303" y="909"/>
                  </a:lnTo>
                  <a:cubicBezTo>
                    <a:pt x="294" y="919"/>
                    <a:pt x="283" y="924"/>
                    <a:pt x="273" y="924"/>
                  </a:cubicBezTo>
                  <a:cubicBezTo>
                    <a:pt x="266" y="924"/>
                    <a:pt x="261" y="922"/>
                    <a:pt x="257" y="918"/>
                  </a:cubicBezTo>
                  <a:cubicBezTo>
                    <a:pt x="248" y="907"/>
                    <a:pt x="251" y="888"/>
                    <a:pt x="266" y="872"/>
                  </a:cubicBezTo>
                  <a:lnTo>
                    <a:pt x="301" y="838"/>
                  </a:lnTo>
                  <a:cubicBezTo>
                    <a:pt x="290" y="826"/>
                    <a:pt x="281" y="814"/>
                    <a:pt x="271" y="801"/>
                  </a:cubicBezTo>
                  <a:lnTo>
                    <a:pt x="229" y="825"/>
                  </a:lnTo>
                  <a:cubicBezTo>
                    <a:pt x="221" y="830"/>
                    <a:pt x="213" y="832"/>
                    <a:pt x="205" y="832"/>
                  </a:cubicBezTo>
                  <a:cubicBezTo>
                    <a:pt x="195" y="832"/>
                    <a:pt x="187" y="828"/>
                    <a:pt x="183" y="822"/>
                  </a:cubicBezTo>
                  <a:cubicBezTo>
                    <a:pt x="175" y="810"/>
                    <a:pt x="185" y="790"/>
                    <a:pt x="203" y="780"/>
                  </a:cubicBezTo>
                  <a:lnTo>
                    <a:pt x="245" y="756"/>
                  </a:lnTo>
                  <a:cubicBezTo>
                    <a:pt x="239" y="742"/>
                    <a:pt x="232" y="727"/>
                    <a:pt x="227" y="712"/>
                  </a:cubicBezTo>
                  <a:lnTo>
                    <a:pt x="181" y="725"/>
                  </a:lnTo>
                  <a:cubicBezTo>
                    <a:pt x="176" y="726"/>
                    <a:pt x="171" y="726"/>
                    <a:pt x="167" y="726"/>
                  </a:cubicBezTo>
                  <a:cubicBezTo>
                    <a:pt x="152" y="726"/>
                    <a:pt x="139" y="720"/>
                    <a:pt x="137" y="710"/>
                  </a:cubicBezTo>
                  <a:cubicBezTo>
                    <a:pt x="133" y="696"/>
                    <a:pt x="148" y="680"/>
                    <a:pt x="167" y="674"/>
                  </a:cubicBezTo>
                  <a:lnTo>
                    <a:pt x="213" y="662"/>
                  </a:lnTo>
                  <a:cubicBezTo>
                    <a:pt x="211" y="647"/>
                    <a:pt x="208" y="631"/>
                    <a:pt x="207" y="615"/>
                  </a:cubicBezTo>
                  <a:lnTo>
                    <a:pt x="159" y="615"/>
                  </a:lnTo>
                  <a:cubicBezTo>
                    <a:pt x="135" y="615"/>
                    <a:pt x="118" y="603"/>
                    <a:pt x="118" y="589"/>
                  </a:cubicBezTo>
                  <a:cubicBezTo>
                    <a:pt x="118" y="574"/>
                    <a:pt x="135" y="562"/>
                    <a:pt x="159" y="562"/>
                  </a:cubicBezTo>
                  <a:lnTo>
                    <a:pt x="207" y="562"/>
                  </a:lnTo>
                  <a:cubicBezTo>
                    <a:pt x="208" y="546"/>
                    <a:pt x="209" y="531"/>
                    <a:pt x="212" y="515"/>
                  </a:cubicBezTo>
                  <a:lnTo>
                    <a:pt x="166" y="503"/>
                  </a:lnTo>
                  <a:cubicBezTo>
                    <a:pt x="146" y="498"/>
                    <a:pt x="132" y="482"/>
                    <a:pt x="135" y="467"/>
                  </a:cubicBezTo>
                  <a:cubicBezTo>
                    <a:pt x="139" y="457"/>
                    <a:pt x="151" y="450"/>
                    <a:pt x="165" y="450"/>
                  </a:cubicBezTo>
                  <a:cubicBezTo>
                    <a:pt x="170" y="450"/>
                    <a:pt x="175" y="451"/>
                    <a:pt x="181" y="453"/>
                  </a:cubicBezTo>
                  <a:lnTo>
                    <a:pt x="227" y="464"/>
                  </a:lnTo>
                  <a:cubicBezTo>
                    <a:pt x="232" y="449"/>
                    <a:pt x="239" y="436"/>
                    <a:pt x="245" y="421"/>
                  </a:cubicBezTo>
                  <a:lnTo>
                    <a:pt x="203" y="397"/>
                  </a:lnTo>
                  <a:cubicBezTo>
                    <a:pt x="185" y="386"/>
                    <a:pt x="175" y="368"/>
                    <a:pt x="182" y="355"/>
                  </a:cubicBezTo>
                  <a:cubicBezTo>
                    <a:pt x="185" y="348"/>
                    <a:pt x="193" y="345"/>
                    <a:pt x="202" y="345"/>
                  </a:cubicBezTo>
                  <a:cubicBezTo>
                    <a:pt x="210" y="345"/>
                    <a:pt x="220" y="348"/>
                    <a:pt x="229" y="352"/>
                  </a:cubicBezTo>
                  <a:lnTo>
                    <a:pt x="271" y="377"/>
                  </a:lnTo>
                  <a:cubicBezTo>
                    <a:pt x="281" y="363"/>
                    <a:pt x="290" y="351"/>
                    <a:pt x="301" y="338"/>
                  </a:cubicBezTo>
                  <a:lnTo>
                    <a:pt x="266" y="304"/>
                  </a:lnTo>
                  <a:cubicBezTo>
                    <a:pt x="251" y="288"/>
                    <a:pt x="248" y="268"/>
                    <a:pt x="257" y="258"/>
                  </a:cubicBezTo>
                  <a:cubicBezTo>
                    <a:pt x="261" y="254"/>
                    <a:pt x="266" y="252"/>
                    <a:pt x="272" y="252"/>
                  </a:cubicBezTo>
                  <a:cubicBezTo>
                    <a:pt x="281" y="252"/>
                    <a:pt x="293" y="257"/>
                    <a:pt x="303" y="267"/>
                  </a:cubicBezTo>
                  <a:lnTo>
                    <a:pt x="338" y="301"/>
                  </a:lnTo>
                  <a:cubicBezTo>
                    <a:pt x="349" y="290"/>
                    <a:pt x="362" y="280"/>
                    <a:pt x="376" y="272"/>
                  </a:cubicBezTo>
                  <a:lnTo>
                    <a:pt x="352" y="230"/>
                  </a:lnTo>
                  <a:cubicBezTo>
                    <a:pt x="341" y="211"/>
                    <a:pt x="343" y="190"/>
                    <a:pt x="355" y="183"/>
                  </a:cubicBezTo>
                  <a:cubicBezTo>
                    <a:pt x="357" y="181"/>
                    <a:pt x="360" y="181"/>
                    <a:pt x="363" y="181"/>
                  </a:cubicBezTo>
                  <a:cubicBezTo>
                    <a:pt x="375" y="181"/>
                    <a:pt x="389" y="189"/>
                    <a:pt x="397" y="204"/>
                  </a:cubicBezTo>
                  <a:lnTo>
                    <a:pt x="420" y="246"/>
                  </a:lnTo>
                  <a:cubicBezTo>
                    <a:pt x="435" y="240"/>
                    <a:pt x="450" y="232"/>
                    <a:pt x="464" y="227"/>
                  </a:cubicBezTo>
                  <a:lnTo>
                    <a:pt x="452" y="179"/>
                  </a:lnTo>
                  <a:cubicBezTo>
                    <a:pt x="446" y="161"/>
                    <a:pt x="454" y="139"/>
                    <a:pt x="466" y="135"/>
                  </a:cubicBezTo>
                  <a:cubicBezTo>
                    <a:pt x="468" y="135"/>
                    <a:pt x="470" y="134"/>
                    <a:pt x="472" y="134"/>
                  </a:cubicBezTo>
                  <a:cubicBezTo>
                    <a:pt x="485" y="134"/>
                    <a:pt x="498" y="148"/>
                    <a:pt x="502" y="166"/>
                  </a:cubicBezTo>
                  <a:lnTo>
                    <a:pt x="515" y="211"/>
                  </a:lnTo>
                  <a:cubicBezTo>
                    <a:pt x="532" y="209"/>
                    <a:pt x="547" y="206"/>
                    <a:pt x="562" y="206"/>
                  </a:cubicBezTo>
                  <a:lnTo>
                    <a:pt x="562" y="157"/>
                  </a:lnTo>
                  <a:cubicBezTo>
                    <a:pt x="562" y="136"/>
                    <a:pt x="575" y="119"/>
                    <a:pt x="589" y="119"/>
                  </a:cubicBezTo>
                  <a:close/>
                  <a:moveTo>
                    <a:pt x="589" y="0"/>
                  </a:moveTo>
                  <a:cubicBezTo>
                    <a:pt x="264" y="0"/>
                    <a:pt x="0" y="264"/>
                    <a:pt x="0" y="590"/>
                  </a:cubicBezTo>
                  <a:cubicBezTo>
                    <a:pt x="0" y="916"/>
                    <a:pt x="264" y="1179"/>
                    <a:pt x="589" y="1179"/>
                  </a:cubicBezTo>
                  <a:cubicBezTo>
                    <a:pt x="915" y="1179"/>
                    <a:pt x="1178" y="916"/>
                    <a:pt x="1178" y="590"/>
                  </a:cubicBezTo>
                  <a:cubicBezTo>
                    <a:pt x="1178" y="264"/>
                    <a:pt x="915" y="0"/>
                    <a:pt x="58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38"/>
            <p:cNvSpPr/>
            <p:nvPr/>
          </p:nvSpPr>
          <p:spPr>
            <a:xfrm flipH="1">
              <a:off x="1117439" y="1724469"/>
              <a:ext cx="137200" cy="136762"/>
            </a:xfrm>
            <a:custGeom>
              <a:avLst/>
              <a:gdLst/>
              <a:ahLst/>
              <a:cxnLst/>
              <a:rect l="l" t="t" r="r" b="b"/>
              <a:pathLst>
                <a:path w="940" h="937" extrusionOk="0">
                  <a:moveTo>
                    <a:pt x="472" y="0"/>
                  </a:moveTo>
                  <a:cubicBezTo>
                    <a:pt x="457" y="0"/>
                    <a:pt x="445" y="17"/>
                    <a:pt x="445" y="38"/>
                  </a:cubicBezTo>
                  <a:lnTo>
                    <a:pt x="445" y="88"/>
                  </a:lnTo>
                  <a:cubicBezTo>
                    <a:pt x="430" y="89"/>
                    <a:pt x="414" y="90"/>
                    <a:pt x="398" y="93"/>
                  </a:cubicBezTo>
                  <a:lnTo>
                    <a:pt x="384" y="47"/>
                  </a:lnTo>
                  <a:cubicBezTo>
                    <a:pt x="380" y="28"/>
                    <a:pt x="367" y="15"/>
                    <a:pt x="354" y="15"/>
                  </a:cubicBezTo>
                  <a:cubicBezTo>
                    <a:pt x="352" y="15"/>
                    <a:pt x="350" y="16"/>
                    <a:pt x="348" y="16"/>
                  </a:cubicBezTo>
                  <a:cubicBezTo>
                    <a:pt x="336" y="20"/>
                    <a:pt x="329" y="41"/>
                    <a:pt x="335" y="62"/>
                  </a:cubicBezTo>
                  <a:lnTo>
                    <a:pt x="346" y="109"/>
                  </a:lnTo>
                  <a:cubicBezTo>
                    <a:pt x="332" y="114"/>
                    <a:pt x="317" y="121"/>
                    <a:pt x="303" y="127"/>
                  </a:cubicBezTo>
                  <a:lnTo>
                    <a:pt x="279" y="85"/>
                  </a:lnTo>
                  <a:cubicBezTo>
                    <a:pt x="271" y="71"/>
                    <a:pt x="258" y="62"/>
                    <a:pt x="246" y="62"/>
                  </a:cubicBezTo>
                  <a:cubicBezTo>
                    <a:pt x="243" y="62"/>
                    <a:pt x="240" y="62"/>
                    <a:pt x="237" y="64"/>
                  </a:cubicBezTo>
                  <a:cubicBezTo>
                    <a:pt x="225" y="72"/>
                    <a:pt x="224" y="91"/>
                    <a:pt x="234" y="111"/>
                  </a:cubicBezTo>
                  <a:lnTo>
                    <a:pt x="258" y="153"/>
                  </a:lnTo>
                  <a:cubicBezTo>
                    <a:pt x="244" y="163"/>
                    <a:pt x="232" y="172"/>
                    <a:pt x="220" y="183"/>
                  </a:cubicBezTo>
                  <a:lnTo>
                    <a:pt x="185" y="148"/>
                  </a:lnTo>
                  <a:cubicBezTo>
                    <a:pt x="176" y="138"/>
                    <a:pt x="164" y="133"/>
                    <a:pt x="154" y="133"/>
                  </a:cubicBezTo>
                  <a:cubicBezTo>
                    <a:pt x="148" y="133"/>
                    <a:pt x="143" y="135"/>
                    <a:pt x="139" y="139"/>
                  </a:cubicBezTo>
                  <a:cubicBezTo>
                    <a:pt x="130" y="149"/>
                    <a:pt x="133" y="169"/>
                    <a:pt x="148" y="185"/>
                  </a:cubicBezTo>
                  <a:lnTo>
                    <a:pt x="183" y="220"/>
                  </a:lnTo>
                  <a:cubicBezTo>
                    <a:pt x="172" y="231"/>
                    <a:pt x="163" y="244"/>
                    <a:pt x="153" y="258"/>
                  </a:cubicBezTo>
                  <a:lnTo>
                    <a:pt x="111" y="233"/>
                  </a:lnTo>
                  <a:cubicBezTo>
                    <a:pt x="103" y="229"/>
                    <a:pt x="95" y="227"/>
                    <a:pt x="87" y="227"/>
                  </a:cubicBezTo>
                  <a:cubicBezTo>
                    <a:pt x="77" y="227"/>
                    <a:pt x="68" y="230"/>
                    <a:pt x="64" y="237"/>
                  </a:cubicBezTo>
                  <a:cubicBezTo>
                    <a:pt x="57" y="248"/>
                    <a:pt x="67" y="268"/>
                    <a:pt x="85" y="279"/>
                  </a:cubicBezTo>
                  <a:lnTo>
                    <a:pt x="127" y="302"/>
                  </a:lnTo>
                  <a:cubicBezTo>
                    <a:pt x="121" y="317"/>
                    <a:pt x="114" y="332"/>
                    <a:pt x="109" y="346"/>
                  </a:cubicBezTo>
                  <a:lnTo>
                    <a:pt x="63" y="334"/>
                  </a:lnTo>
                  <a:cubicBezTo>
                    <a:pt x="58" y="333"/>
                    <a:pt x="53" y="332"/>
                    <a:pt x="49" y="332"/>
                  </a:cubicBezTo>
                  <a:cubicBezTo>
                    <a:pt x="33" y="332"/>
                    <a:pt x="21" y="339"/>
                    <a:pt x="18" y="348"/>
                  </a:cubicBezTo>
                  <a:cubicBezTo>
                    <a:pt x="14" y="362"/>
                    <a:pt x="28" y="378"/>
                    <a:pt x="48" y="384"/>
                  </a:cubicBezTo>
                  <a:lnTo>
                    <a:pt x="94" y="396"/>
                  </a:lnTo>
                  <a:cubicBezTo>
                    <a:pt x="91" y="412"/>
                    <a:pt x="89" y="428"/>
                    <a:pt x="89" y="443"/>
                  </a:cubicBezTo>
                  <a:lnTo>
                    <a:pt x="41" y="443"/>
                  </a:lnTo>
                  <a:cubicBezTo>
                    <a:pt x="17" y="443"/>
                    <a:pt x="0" y="455"/>
                    <a:pt x="0" y="470"/>
                  </a:cubicBezTo>
                  <a:cubicBezTo>
                    <a:pt x="0" y="484"/>
                    <a:pt x="17" y="496"/>
                    <a:pt x="41" y="496"/>
                  </a:cubicBezTo>
                  <a:lnTo>
                    <a:pt x="89" y="496"/>
                  </a:lnTo>
                  <a:cubicBezTo>
                    <a:pt x="90" y="512"/>
                    <a:pt x="92" y="528"/>
                    <a:pt x="95" y="544"/>
                  </a:cubicBezTo>
                  <a:lnTo>
                    <a:pt x="49" y="555"/>
                  </a:lnTo>
                  <a:cubicBezTo>
                    <a:pt x="28" y="560"/>
                    <a:pt x="15" y="576"/>
                    <a:pt x="19" y="591"/>
                  </a:cubicBezTo>
                  <a:cubicBezTo>
                    <a:pt x="22" y="602"/>
                    <a:pt x="33" y="608"/>
                    <a:pt x="47" y="608"/>
                  </a:cubicBezTo>
                  <a:cubicBezTo>
                    <a:pt x="52" y="608"/>
                    <a:pt x="57" y="607"/>
                    <a:pt x="63" y="606"/>
                  </a:cubicBezTo>
                  <a:lnTo>
                    <a:pt x="109" y="594"/>
                  </a:lnTo>
                  <a:cubicBezTo>
                    <a:pt x="114" y="608"/>
                    <a:pt x="121" y="624"/>
                    <a:pt x="127" y="637"/>
                  </a:cubicBezTo>
                  <a:lnTo>
                    <a:pt x="85" y="661"/>
                  </a:lnTo>
                  <a:cubicBezTo>
                    <a:pt x="67" y="671"/>
                    <a:pt x="57" y="690"/>
                    <a:pt x="65" y="703"/>
                  </a:cubicBezTo>
                  <a:cubicBezTo>
                    <a:pt x="69" y="710"/>
                    <a:pt x="77" y="713"/>
                    <a:pt x="86" y="713"/>
                  </a:cubicBezTo>
                  <a:cubicBezTo>
                    <a:pt x="94" y="713"/>
                    <a:pt x="103" y="711"/>
                    <a:pt x="111" y="706"/>
                  </a:cubicBezTo>
                  <a:lnTo>
                    <a:pt x="153" y="682"/>
                  </a:lnTo>
                  <a:cubicBezTo>
                    <a:pt x="163" y="695"/>
                    <a:pt x="172" y="707"/>
                    <a:pt x="183" y="719"/>
                  </a:cubicBezTo>
                  <a:lnTo>
                    <a:pt x="148" y="753"/>
                  </a:lnTo>
                  <a:cubicBezTo>
                    <a:pt x="133" y="768"/>
                    <a:pt x="130" y="789"/>
                    <a:pt x="139" y="800"/>
                  </a:cubicBezTo>
                  <a:cubicBezTo>
                    <a:pt x="142" y="804"/>
                    <a:pt x="147" y="805"/>
                    <a:pt x="153" y="805"/>
                  </a:cubicBezTo>
                  <a:cubicBezTo>
                    <a:pt x="163" y="805"/>
                    <a:pt x="175" y="800"/>
                    <a:pt x="185" y="790"/>
                  </a:cubicBezTo>
                  <a:lnTo>
                    <a:pt x="220" y="756"/>
                  </a:lnTo>
                  <a:cubicBezTo>
                    <a:pt x="231" y="766"/>
                    <a:pt x="244" y="776"/>
                    <a:pt x="258" y="785"/>
                  </a:cubicBezTo>
                  <a:lnTo>
                    <a:pt x="234" y="827"/>
                  </a:lnTo>
                  <a:cubicBezTo>
                    <a:pt x="224" y="845"/>
                    <a:pt x="225" y="866"/>
                    <a:pt x="237" y="875"/>
                  </a:cubicBezTo>
                  <a:cubicBezTo>
                    <a:pt x="239" y="876"/>
                    <a:pt x="242" y="877"/>
                    <a:pt x="245" y="877"/>
                  </a:cubicBezTo>
                  <a:cubicBezTo>
                    <a:pt x="256" y="877"/>
                    <a:pt x="271" y="868"/>
                    <a:pt x="279" y="854"/>
                  </a:cubicBezTo>
                  <a:lnTo>
                    <a:pt x="303" y="811"/>
                  </a:lnTo>
                  <a:cubicBezTo>
                    <a:pt x="317" y="818"/>
                    <a:pt x="332" y="824"/>
                    <a:pt x="346" y="829"/>
                  </a:cubicBezTo>
                  <a:lnTo>
                    <a:pt x="335" y="877"/>
                  </a:lnTo>
                  <a:cubicBezTo>
                    <a:pt x="329" y="898"/>
                    <a:pt x="336" y="918"/>
                    <a:pt x="348" y="922"/>
                  </a:cubicBezTo>
                  <a:cubicBezTo>
                    <a:pt x="350" y="923"/>
                    <a:pt x="352" y="923"/>
                    <a:pt x="354" y="923"/>
                  </a:cubicBezTo>
                  <a:cubicBezTo>
                    <a:pt x="367" y="923"/>
                    <a:pt x="380" y="909"/>
                    <a:pt x="384" y="890"/>
                  </a:cubicBezTo>
                  <a:lnTo>
                    <a:pt x="398" y="844"/>
                  </a:lnTo>
                  <a:cubicBezTo>
                    <a:pt x="414" y="847"/>
                    <a:pt x="430" y="849"/>
                    <a:pt x="445" y="849"/>
                  </a:cubicBezTo>
                  <a:lnTo>
                    <a:pt x="445" y="898"/>
                  </a:lnTo>
                  <a:cubicBezTo>
                    <a:pt x="445" y="919"/>
                    <a:pt x="457" y="937"/>
                    <a:pt x="472" y="937"/>
                  </a:cubicBezTo>
                  <a:cubicBezTo>
                    <a:pt x="486" y="937"/>
                    <a:pt x="496" y="918"/>
                    <a:pt x="496" y="897"/>
                  </a:cubicBezTo>
                  <a:lnTo>
                    <a:pt x="496" y="848"/>
                  </a:lnTo>
                  <a:cubicBezTo>
                    <a:pt x="512" y="847"/>
                    <a:pt x="528" y="845"/>
                    <a:pt x="544" y="843"/>
                  </a:cubicBezTo>
                  <a:lnTo>
                    <a:pt x="557" y="889"/>
                  </a:lnTo>
                  <a:cubicBezTo>
                    <a:pt x="562" y="909"/>
                    <a:pt x="576" y="921"/>
                    <a:pt x="590" y="921"/>
                  </a:cubicBezTo>
                  <a:cubicBezTo>
                    <a:pt x="591" y="921"/>
                    <a:pt x="592" y="921"/>
                    <a:pt x="593" y="921"/>
                  </a:cubicBezTo>
                  <a:cubicBezTo>
                    <a:pt x="606" y="917"/>
                    <a:pt x="614" y="897"/>
                    <a:pt x="607" y="876"/>
                  </a:cubicBezTo>
                  <a:lnTo>
                    <a:pt x="594" y="828"/>
                  </a:lnTo>
                  <a:cubicBezTo>
                    <a:pt x="609" y="823"/>
                    <a:pt x="625" y="817"/>
                    <a:pt x="637" y="810"/>
                  </a:cubicBezTo>
                  <a:lnTo>
                    <a:pt x="662" y="853"/>
                  </a:lnTo>
                  <a:cubicBezTo>
                    <a:pt x="670" y="867"/>
                    <a:pt x="683" y="876"/>
                    <a:pt x="695" y="876"/>
                  </a:cubicBezTo>
                  <a:cubicBezTo>
                    <a:pt x="698" y="876"/>
                    <a:pt x="701" y="875"/>
                    <a:pt x="704" y="874"/>
                  </a:cubicBezTo>
                  <a:cubicBezTo>
                    <a:pt x="715" y="866"/>
                    <a:pt x="717" y="845"/>
                    <a:pt x="706" y="826"/>
                  </a:cubicBezTo>
                  <a:lnTo>
                    <a:pt x="683" y="784"/>
                  </a:lnTo>
                  <a:cubicBezTo>
                    <a:pt x="695" y="774"/>
                    <a:pt x="707" y="765"/>
                    <a:pt x="721" y="754"/>
                  </a:cubicBezTo>
                  <a:lnTo>
                    <a:pt x="754" y="789"/>
                  </a:lnTo>
                  <a:cubicBezTo>
                    <a:pt x="765" y="798"/>
                    <a:pt x="776" y="803"/>
                    <a:pt x="786" y="803"/>
                  </a:cubicBezTo>
                  <a:cubicBezTo>
                    <a:pt x="792" y="803"/>
                    <a:pt x="797" y="802"/>
                    <a:pt x="801" y="798"/>
                  </a:cubicBezTo>
                  <a:cubicBezTo>
                    <a:pt x="811" y="787"/>
                    <a:pt x="807" y="768"/>
                    <a:pt x="791" y="752"/>
                  </a:cubicBezTo>
                  <a:lnTo>
                    <a:pt x="758" y="718"/>
                  </a:lnTo>
                  <a:cubicBezTo>
                    <a:pt x="768" y="706"/>
                    <a:pt x="778" y="694"/>
                    <a:pt x="786" y="681"/>
                  </a:cubicBezTo>
                  <a:lnTo>
                    <a:pt x="827" y="705"/>
                  </a:lnTo>
                  <a:cubicBezTo>
                    <a:pt x="836" y="710"/>
                    <a:pt x="844" y="712"/>
                    <a:pt x="852" y="712"/>
                  </a:cubicBezTo>
                  <a:cubicBezTo>
                    <a:pt x="862" y="712"/>
                    <a:pt x="871" y="708"/>
                    <a:pt x="875" y="702"/>
                  </a:cubicBezTo>
                  <a:cubicBezTo>
                    <a:pt x="881" y="690"/>
                    <a:pt x="873" y="670"/>
                    <a:pt x="854" y="660"/>
                  </a:cubicBezTo>
                  <a:lnTo>
                    <a:pt x="811" y="636"/>
                  </a:lnTo>
                  <a:cubicBezTo>
                    <a:pt x="818" y="622"/>
                    <a:pt x="825" y="607"/>
                    <a:pt x="830" y="592"/>
                  </a:cubicBezTo>
                  <a:lnTo>
                    <a:pt x="878" y="605"/>
                  </a:lnTo>
                  <a:cubicBezTo>
                    <a:pt x="883" y="606"/>
                    <a:pt x="887" y="606"/>
                    <a:pt x="892" y="606"/>
                  </a:cubicBezTo>
                  <a:cubicBezTo>
                    <a:pt x="907" y="606"/>
                    <a:pt x="919" y="600"/>
                    <a:pt x="922" y="590"/>
                  </a:cubicBezTo>
                  <a:cubicBezTo>
                    <a:pt x="926" y="576"/>
                    <a:pt x="912" y="559"/>
                    <a:pt x="892" y="554"/>
                  </a:cubicBezTo>
                  <a:lnTo>
                    <a:pt x="846" y="542"/>
                  </a:lnTo>
                  <a:cubicBezTo>
                    <a:pt x="848" y="527"/>
                    <a:pt x="851" y="511"/>
                    <a:pt x="851" y="495"/>
                  </a:cubicBezTo>
                  <a:lnTo>
                    <a:pt x="900" y="495"/>
                  </a:lnTo>
                  <a:cubicBezTo>
                    <a:pt x="921" y="495"/>
                    <a:pt x="939" y="483"/>
                    <a:pt x="939" y="469"/>
                  </a:cubicBezTo>
                  <a:cubicBezTo>
                    <a:pt x="939" y="454"/>
                    <a:pt x="922" y="442"/>
                    <a:pt x="900" y="442"/>
                  </a:cubicBezTo>
                  <a:lnTo>
                    <a:pt x="851" y="442"/>
                  </a:lnTo>
                  <a:cubicBezTo>
                    <a:pt x="849" y="426"/>
                    <a:pt x="848" y="411"/>
                    <a:pt x="846" y="395"/>
                  </a:cubicBezTo>
                  <a:lnTo>
                    <a:pt x="892" y="383"/>
                  </a:lnTo>
                  <a:cubicBezTo>
                    <a:pt x="913" y="378"/>
                    <a:pt x="926" y="362"/>
                    <a:pt x="922" y="347"/>
                  </a:cubicBezTo>
                  <a:cubicBezTo>
                    <a:pt x="919" y="337"/>
                    <a:pt x="907" y="330"/>
                    <a:pt x="893" y="330"/>
                  </a:cubicBezTo>
                  <a:cubicBezTo>
                    <a:pt x="888" y="330"/>
                    <a:pt x="883" y="331"/>
                    <a:pt x="878" y="333"/>
                  </a:cubicBezTo>
                  <a:lnTo>
                    <a:pt x="830" y="344"/>
                  </a:lnTo>
                  <a:cubicBezTo>
                    <a:pt x="825" y="329"/>
                    <a:pt x="818" y="316"/>
                    <a:pt x="811" y="301"/>
                  </a:cubicBezTo>
                  <a:lnTo>
                    <a:pt x="854" y="277"/>
                  </a:lnTo>
                  <a:cubicBezTo>
                    <a:pt x="873" y="266"/>
                    <a:pt x="881" y="247"/>
                    <a:pt x="875" y="235"/>
                  </a:cubicBezTo>
                  <a:cubicBezTo>
                    <a:pt x="871" y="228"/>
                    <a:pt x="864" y="225"/>
                    <a:pt x="854" y="225"/>
                  </a:cubicBezTo>
                  <a:cubicBezTo>
                    <a:pt x="846" y="225"/>
                    <a:pt x="837" y="228"/>
                    <a:pt x="828" y="232"/>
                  </a:cubicBezTo>
                  <a:lnTo>
                    <a:pt x="786" y="257"/>
                  </a:lnTo>
                  <a:cubicBezTo>
                    <a:pt x="778" y="243"/>
                    <a:pt x="768" y="231"/>
                    <a:pt x="758" y="218"/>
                  </a:cubicBezTo>
                  <a:lnTo>
                    <a:pt x="791" y="184"/>
                  </a:lnTo>
                  <a:cubicBezTo>
                    <a:pt x="806" y="168"/>
                    <a:pt x="811" y="148"/>
                    <a:pt x="801" y="138"/>
                  </a:cubicBezTo>
                  <a:cubicBezTo>
                    <a:pt x="797" y="134"/>
                    <a:pt x="792" y="132"/>
                    <a:pt x="786" y="132"/>
                  </a:cubicBezTo>
                  <a:cubicBezTo>
                    <a:pt x="776" y="132"/>
                    <a:pt x="765" y="138"/>
                    <a:pt x="754" y="147"/>
                  </a:cubicBezTo>
                  <a:lnTo>
                    <a:pt x="721" y="181"/>
                  </a:lnTo>
                  <a:cubicBezTo>
                    <a:pt x="709" y="170"/>
                    <a:pt x="695" y="160"/>
                    <a:pt x="683" y="152"/>
                  </a:cubicBezTo>
                  <a:lnTo>
                    <a:pt x="706" y="110"/>
                  </a:lnTo>
                  <a:cubicBezTo>
                    <a:pt x="717" y="91"/>
                    <a:pt x="715" y="70"/>
                    <a:pt x="704" y="63"/>
                  </a:cubicBezTo>
                  <a:cubicBezTo>
                    <a:pt x="701" y="61"/>
                    <a:pt x="698" y="61"/>
                    <a:pt x="695" y="61"/>
                  </a:cubicBezTo>
                  <a:cubicBezTo>
                    <a:pt x="683" y="61"/>
                    <a:pt x="670" y="69"/>
                    <a:pt x="662" y="84"/>
                  </a:cubicBezTo>
                  <a:lnTo>
                    <a:pt x="637" y="126"/>
                  </a:lnTo>
                  <a:cubicBezTo>
                    <a:pt x="623" y="120"/>
                    <a:pt x="609" y="112"/>
                    <a:pt x="594" y="107"/>
                  </a:cubicBezTo>
                  <a:lnTo>
                    <a:pt x="607" y="62"/>
                  </a:lnTo>
                  <a:cubicBezTo>
                    <a:pt x="612" y="41"/>
                    <a:pt x="606" y="20"/>
                    <a:pt x="593" y="16"/>
                  </a:cubicBezTo>
                  <a:cubicBezTo>
                    <a:pt x="592" y="16"/>
                    <a:pt x="590" y="16"/>
                    <a:pt x="588" y="16"/>
                  </a:cubicBezTo>
                  <a:cubicBezTo>
                    <a:pt x="576" y="16"/>
                    <a:pt x="562" y="29"/>
                    <a:pt x="557" y="47"/>
                  </a:cubicBezTo>
                  <a:lnTo>
                    <a:pt x="544" y="93"/>
                  </a:lnTo>
                  <a:cubicBezTo>
                    <a:pt x="528" y="90"/>
                    <a:pt x="512" y="88"/>
                    <a:pt x="496" y="88"/>
                  </a:cubicBezTo>
                  <a:lnTo>
                    <a:pt x="496" y="38"/>
                  </a:lnTo>
                  <a:cubicBezTo>
                    <a:pt x="496" y="17"/>
                    <a:pt x="485" y="0"/>
                    <a:pt x="47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38"/>
            <p:cNvSpPr/>
            <p:nvPr/>
          </p:nvSpPr>
          <p:spPr>
            <a:xfrm flipH="1">
              <a:off x="1671639" y="2556430"/>
              <a:ext cx="65827" cy="37657"/>
            </a:xfrm>
            <a:custGeom>
              <a:avLst/>
              <a:gdLst/>
              <a:ahLst/>
              <a:cxnLst/>
              <a:rect l="l" t="t" r="r" b="b"/>
              <a:pathLst>
                <a:path w="451" h="258" extrusionOk="0">
                  <a:moveTo>
                    <a:pt x="0" y="0"/>
                  </a:moveTo>
                  <a:lnTo>
                    <a:pt x="0" y="258"/>
                  </a:lnTo>
                  <a:lnTo>
                    <a:pt x="451" y="258"/>
                  </a:lnTo>
                  <a:lnTo>
                    <a:pt x="4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38"/>
            <p:cNvSpPr/>
            <p:nvPr/>
          </p:nvSpPr>
          <p:spPr>
            <a:xfrm flipH="1">
              <a:off x="1636756" y="2593941"/>
              <a:ext cx="135449" cy="33570"/>
            </a:xfrm>
            <a:custGeom>
              <a:avLst/>
              <a:gdLst/>
              <a:ahLst/>
              <a:cxnLst/>
              <a:rect l="l" t="t" r="r" b="b"/>
              <a:pathLst>
                <a:path w="928" h="230" extrusionOk="0">
                  <a:moveTo>
                    <a:pt x="1" y="1"/>
                  </a:moveTo>
                  <a:lnTo>
                    <a:pt x="1" y="230"/>
                  </a:lnTo>
                  <a:lnTo>
                    <a:pt x="928" y="230"/>
                  </a:lnTo>
                  <a:lnTo>
                    <a:pt x="928"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38"/>
            <p:cNvSpPr/>
            <p:nvPr/>
          </p:nvSpPr>
          <p:spPr>
            <a:xfrm flipH="1">
              <a:off x="1569323" y="2911400"/>
              <a:ext cx="270167" cy="130194"/>
            </a:xfrm>
            <a:custGeom>
              <a:avLst/>
              <a:gdLst/>
              <a:ahLst/>
              <a:cxnLst/>
              <a:rect l="l" t="t" r="r" b="b"/>
              <a:pathLst>
                <a:path w="1851" h="892" extrusionOk="0">
                  <a:moveTo>
                    <a:pt x="0" y="0"/>
                  </a:moveTo>
                  <a:lnTo>
                    <a:pt x="0" y="554"/>
                  </a:lnTo>
                  <a:lnTo>
                    <a:pt x="1851" y="891"/>
                  </a:lnTo>
                  <a:lnTo>
                    <a:pt x="185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38"/>
            <p:cNvSpPr/>
            <p:nvPr/>
          </p:nvSpPr>
          <p:spPr>
            <a:xfrm flipH="1">
              <a:off x="1427161" y="2664293"/>
              <a:ext cx="554347" cy="247252"/>
            </a:xfrm>
            <a:custGeom>
              <a:avLst/>
              <a:gdLst/>
              <a:ahLst/>
              <a:cxnLst/>
              <a:rect l="l" t="t" r="r" b="b"/>
              <a:pathLst>
                <a:path w="3798" h="1694" extrusionOk="0">
                  <a:moveTo>
                    <a:pt x="1015" y="1"/>
                  </a:moveTo>
                  <a:cubicBezTo>
                    <a:pt x="924" y="95"/>
                    <a:pt x="843" y="204"/>
                    <a:pt x="772" y="324"/>
                  </a:cubicBezTo>
                  <a:cubicBezTo>
                    <a:pt x="656" y="522"/>
                    <a:pt x="572" y="752"/>
                    <a:pt x="530" y="1000"/>
                  </a:cubicBezTo>
                  <a:cubicBezTo>
                    <a:pt x="527" y="1026"/>
                    <a:pt x="521" y="1050"/>
                    <a:pt x="519" y="1076"/>
                  </a:cubicBezTo>
                  <a:lnTo>
                    <a:pt x="380" y="1076"/>
                  </a:lnTo>
                  <a:cubicBezTo>
                    <a:pt x="172" y="1076"/>
                    <a:pt x="1" y="1216"/>
                    <a:pt x="1" y="1385"/>
                  </a:cubicBezTo>
                  <a:cubicBezTo>
                    <a:pt x="1" y="1393"/>
                    <a:pt x="3" y="1401"/>
                    <a:pt x="3" y="1409"/>
                  </a:cubicBezTo>
                  <a:cubicBezTo>
                    <a:pt x="19" y="1567"/>
                    <a:pt x="181" y="1693"/>
                    <a:pt x="380" y="1693"/>
                  </a:cubicBezTo>
                  <a:lnTo>
                    <a:pt x="3418" y="1693"/>
                  </a:lnTo>
                  <a:cubicBezTo>
                    <a:pt x="3625" y="1693"/>
                    <a:pt x="3797" y="1555"/>
                    <a:pt x="3797" y="1385"/>
                  </a:cubicBezTo>
                  <a:cubicBezTo>
                    <a:pt x="3797" y="1216"/>
                    <a:pt x="3625" y="1076"/>
                    <a:pt x="3418" y="1076"/>
                  </a:cubicBezTo>
                  <a:lnTo>
                    <a:pt x="3279" y="1076"/>
                  </a:lnTo>
                  <a:cubicBezTo>
                    <a:pt x="3275" y="1050"/>
                    <a:pt x="3270" y="1026"/>
                    <a:pt x="3266" y="1000"/>
                  </a:cubicBezTo>
                  <a:cubicBezTo>
                    <a:pt x="3224" y="752"/>
                    <a:pt x="3140" y="522"/>
                    <a:pt x="3024" y="324"/>
                  </a:cubicBezTo>
                  <a:cubicBezTo>
                    <a:pt x="2955" y="204"/>
                    <a:pt x="2873" y="96"/>
                    <a:pt x="278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38"/>
            <p:cNvSpPr/>
            <p:nvPr/>
          </p:nvSpPr>
          <p:spPr>
            <a:xfrm flipH="1">
              <a:off x="1575453" y="2627365"/>
              <a:ext cx="258053" cy="37073"/>
            </a:xfrm>
            <a:custGeom>
              <a:avLst/>
              <a:gdLst/>
              <a:ahLst/>
              <a:cxnLst/>
              <a:rect l="l" t="t" r="r" b="b"/>
              <a:pathLst>
                <a:path w="1768" h="254" extrusionOk="0">
                  <a:moveTo>
                    <a:pt x="0" y="1"/>
                  </a:moveTo>
                  <a:lnTo>
                    <a:pt x="0" y="254"/>
                  </a:lnTo>
                  <a:lnTo>
                    <a:pt x="1768" y="254"/>
                  </a:lnTo>
                  <a:lnTo>
                    <a:pt x="1768"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38"/>
            <p:cNvSpPr/>
            <p:nvPr/>
          </p:nvSpPr>
          <p:spPr>
            <a:xfrm flipH="1">
              <a:off x="1671639" y="2540812"/>
              <a:ext cx="65827" cy="15763"/>
            </a:xfrm>
            <a:custGeom>
              <a:avLst/>
              <a:gdLst/>
              <a:ahLst/>
              <a:cxnLst/>
              <a:rect l="l" t="t" r="r" b="b"/>
              <a:pathLst>
                <a:path w="451" h="108" extrusionOk="0">
                  <a:moveTo>
                    <a:pt x="0" y="1"/>
                  </a:moveTo>
                  <a:lnTo>
                    <a:pt x="0" y="107"/>
                  </a:lnTo>
                  <a:lnTo>
                    <a:pt x="451" y="107"/>
                  </a:lnTo>
                  <a:lnTo>
                    <a:pt x="45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38"/>
            <p:cNvSpPr/>
            <p:nvPr/>
          </p:nvSpPr>
          <p:spPr>
            <a:xfrm flipH="1">
              <a:off x="1503350" y="2990071"/>
              <a:ext cx="399048" cy="96916"/>
            </a:xfrm>
            <a:custGeom>
              <a:avLst/>
              <a:gdLst/>
              <a:ahLst/>
              <a:cxnLst/>
              <a:rect l="l" t="t" r="r" b="b"/>
              <a:pathLst>
                <a:path w="2734" h="664" extrusionOk="0">
                  <a:moveTo>
                    <a:pt x="306" y="1"/>
                  </a:moveTo>
                  <a:cubicBezTo>
                    <a:pt x="148" y="1"/>
                    <a:pt x="20" y="67"/>
                    <a:pt x="1" y="169"/>
                  </a:cubicBezTo>
                  <a:lnTo>
                    <a:pt x="1282" y="403"/>
                  </a:lnTo>
                  <a:lnTo>
                    <a:pt x="2714" y="663"/>
                  </a:lnTo>
                  <a:cubicBezTo>
                    <a:pt x="2733" y="563"/>
                    <a:pt x="2638" y="459"/>
                    <a:pt x="2493" y="403"/>
                  </a:cubicBezTo>
                  <a:cubicBezTo>
                    <a:pt x="2459" y="389"/>
                    <a:pt x="2422" y="378"/>
                    <a:pt x="2382" y="369"/>
                  </a:cubicBezTo>
                  <a:lnTo>
                    <a:pt x="2284" y="351"/>
                  </a:lnTo>
                  <a:lnTo>
                    <a:pt x="433" y="14"/>
                  </a:lnTo>
                  <a:lnTo>
                    <a:pt x="415" y="11"/>
                  </a:lnTo>
                  <a:cubicBezTo>
                    <a:pt x="378" y="4"/>
                    <a:pt x="341" y="1"/>
                    <a:pt x="30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58903" y="364470"/>
            <a:ext cx="7237300" cy="1565044"/>
          </a:xfrm>
          <a:prstGeom prst="rect">
            <a:avLst/>
          </a:prstGeom>
        </p:spPr>
        <p:txBody>
          <a:bodyPr wrap="square">
            <a:spAutoFit/>
          </a:bodyPr>
          <a:lstStyle/>
          <a:p>
            <a:pPr algn="ctr">
              <a:lnSpc>
                <a:spcPct val="150000"/>
              </a:lnSpc>
            </a:pPr>
            <a:r>
              <a:rPr lang="vi-VN" sz="3400" b="1" dirty="0">
                <a:solidFill>
                  <a:schemeClr val="tx2">
                    <a:lumMod val="75000"/>
                  </a:schemeClr>
                </a:solidFill>
              </a:rPr>
              <a:t>CHƯƠNG I: GIỚI THIỆU CHUNG VỀ CƠ KHÍ CHẾ TẠO</a:t>
            </a:r>
            <a:endParaRPr lang="en-US" sz="3400" b="1" dirty="0">
              <a:solidFill>
                <a:schemeClr val="tx2">
                  <a:lumMod val="75000"/>
                </a:schemeClr>
              </a:solidFill>
            </a:endParaRPr>
          </a:p>
        </p:txBody>
      </p:sp>
      <p:sp>
        <p:nvSpPr>
          <p:cNvPr id="6" name="Rectangle 5"/>
          <p:cNvSpPr/>
          <p:nvPr/>
        </p:nvSpPr>
        <p:spPr>
          <a:xfrm>
            <a:off x="2473615" y="2141042"/>
            <a:ext cx="6168118" cy="1998176"/>
          </a:xfrm>
          <a:prstGeom prst="rect">
            <a:avLst/>
          </a:prstGeom>
        </p:spPr>
        <p:txBody>
          <a:bodyPr wrap="square">
            <a:spAutoFit/>
          </a:bodyPr>
          <a:lstStyle/>
          <a:p>
            <a:pPr algn="ctr">
              <a:lnSpc>
                <a:spcPct val="150000"/>
              </a:lnSpc>
            </a:pPr>
            <a:r>
              <a:rPr lang="vi-VN" sz="4400" b="1" dirty="0">
                <a:solidFill>
                  <a:schemeClr val="accent3">
                    <a:lumMod val="50000"/>
                  </a:schemeClr>
                </a:solidFill>
              </a:rPr>
              <a:t>BÀI 1: KHÁI QUÁT VỀ CƠ KHÍ CHẾ TẠO</a:t>
            </a:r>
            <a:endParaRPr lang="en-US" sz="4400" b="1" dirty="0">
              <a:solidFill>
                <a:schemeClr val="accent3">
                  <a:lumMod val="50000"/>
                </a:schemeClr>
              </a:solidFill>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938" y="277242"/>
            <a:ext cx="7704000" cy="564300"/>
          </a:xfrm>
          <a:solidFill>
            <a:schemeClr val="accent5"/>
          </a:solidFill>
        </p:spPr>
        <p:txBody>
          <a:bodyPr/>
          <a:lstStyle/>
          <a:p>
            <a:pPr algn="ctr"/>
            <a:r>
              <a:rPr lang="vi-VN" sz="2400" b="1" smtClean="0">
                <a:solidFill>
                  <a:srgbClr val="C00000"/>
                </a:solidFill>
                <a:latin typeface="Arial" panose="020B0604020202020204" pitchFamily="34" charset="0"/>
                <a:cs typeface="Arial" panose="020B0604020202020204" pitchFamily="34" charset="0"/>
              </a:rPr>
              <a:t>1. Thiết kế cơ khí</a:t>
            </a:r>
            <a:endParaRPr lang="en-US" sz="24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656938" y="972707"/>
            <a:ext cx="7704000"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2060"/>
                </a:solidFill>
              </a:rPr>
              <a:t>Đặc điểm: </a:t>
            </a:r>
            <a:r>
              <a:rPr lang="vi-VN" sz="2000" smtClean="0"/>
              <a:t>Thiết </a:t>
            </a:r>
            <a:r>
              <a:rPr lang="vi-VN" sz="2000"/>
              <a:t>kế cơ khí là công việc liên quan đến thiết kế sản phẩm ( thiết bị, máy móc, vật dụng,…) phục vụ cho quá trình sản xuất hoặc đời sống con người.</a:t>
            </a:r>
            <a:endParaRPr lang="en-US" sz="2000"/>
          </a:p>
        </p:txBody>
      </p:sp>
      <p:sp>
        <p:nvSpPr>
          <p:cNvPr id="4" name="Rectangle 3"/>
          <p:cNvSpPr/>
          <p:nvPr/>
        </p:nvSpPr>
        <p:spPr>
          <a:xfrm>
            <a:off x="656938" y="2586028"/>
            <a:ext cx="3632726" cy="400110"/>
          </a:xfrm>
          <a:prstGeom prst="rect">
            <a:avLst/>
          </a:prstGeom>
        </p:spPr>
        <p:txBody>
          <a:bodyPr wrap="none">
            <a:spAutoFit/>
          </a:bodyPr>
          <a:lstStyle/>
          <a:p>
            <a:pPr marL="342900" indent="-342900">
              <a:buFont typeface="Wingdings" panose="05000000000000000000" pitchFamily="2" charset="2"/>
              <a:buChar char="§"/>
            </a:pPr>
            <a:r>
              <a:rPr lang="vi-VN" sz="2000" b="1">
                <a:solidFill>
                  <a:srgbClr val="002060"/>
                </a:solidFill>
              </a:rPr>
              <a:t>Nghề nghiệp: </a:t>
            </a:r>
            <a:r>
              <a:rPr lang="vi-VN" sz="2000"/>
              <a:t>Kĩ sư cơ khí</a:t>
            </a:r>
            <a:endParaRPr lang="en-US" sz="2000"/>
          </a:p>
        </p:txBody>
      </p:sp>
      <p:sp>
        <p:nvSpPr>
          <p:cNvPr id="5" name="Rectangle 4"/>
          <p:cNvSpPr/>
          <p:nvPr/>
        </p:nvSpPr>
        <p:spPr>
          <a:xfrm>
            <a:off x="656938" y="3088894"/>
            <a:ext cx="5218345"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a:solidFill>
                  <a:srgbClr val="002060"/>
                </a:solidFill>
              </a:rPr>
              <a:t>Kĩ năng nghề nghiệp: </a:t>
            </a:r>
            <a:r>
              <a:rPr lang="vi-VN" sz="2000"/>
              <a:t>T</a:t>
            </a:r>
            <a:r>
              <a:rPr lang="vi-VN" sz="2000" smtClean="0"/>
              <a:t>hành </a:t>
            </a:r>
            <a:r>
              <a:rPr lang="vi-VN" sz="2000"/>
              <a:t>thạo công cụ phân tích, tính toán và thiết kế bản vẽ kĩ thuật sử dụng các phần mềm như AutoCad, SolidWork,…</a:t>
            </a:r>
            <a:endParaRPr lang="en-US" sz="2000"/>
          </a:p>
        </p:txBody>
      </p:sp>
      <p:pic>
        <p:nvPicPr>
          <p:cNvPr id="6" name="Picture 5"/>
          <p:cNvPicPr>
            <a:picLocks noChangeAspect="1"/>
          </p:cNvPicPr>
          <p:nvPr/>
        </p:nvPicPr>
        <p:blipFill>
          <a:blip r:embed="rId2"/>
          <a:stretch>
            <a:fillRect/>
          </a:stretch>
        </p:blipFill>
        <p:spPr>
          <a:xfrm>
            <a:off x="6174124" y="2017151"/>
            <a:ext cx="2774337" cy="3010735"/>
          </a:xfrm>
          <a:prstGeom prst="rect">
            <a:avLst/>
          </a:prstGeom>
        </p:spPr>
      </p:pic>
    </p:spTree>
    <p:extLst>
      <p:ext uri="{BB962C8B-B14F-4D97-AF65-F5344CB8AC3E}">
        <p14:creationId xmlns:p14="http://schemas.microsoft.com/office/powerpoint/2010/main" val="3418927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778"/>
          <a:stretch/>
        </p:blipFill>
        <p:spPr>
          <a:xfrm>
            <a:off x="0" y="95250"/>
            <a:ext cx="6064470" cy="32470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525" y="1855403"/>
            <a:ext cx="3390989" cy="3179052"/>
          </a:xfrm>
          <a:prstGeom prst="ellipse">
            <a:avLst/>
          </a:prstGeom>
        </p:spPr>
      </p:pic>
      <p:sp>
        <p:nvSpPr>
          <p:cNvPr id="7" name="TextBox 6"/>
          <p:cNvSpPr txBox="1"/>
          <p:nvPr/>
        </p:nvSpPr>
        <p:spPr>
          <a:xfrm>
            <a:off x="712076" y="3757484"/>
            <a:ext cx="4640317" cy="430887"/>
          </a:xfrm>
          <a:prstGeom prst="rect">
            <a:avLst/>
          </a:prstGeom>
          <a:noFill/>
        </p:spPr>
        <p:txBody>
          <a:bodyPr wrap="square" rtlCol="0">
            <a:spAutoFit/>
          </a:bodyPr>
          <a:lstStyle/>
          <a:p>
            <a:pPr algn="ctr"/>
            <a:r>
              <a:rPr lang="vi-VN" sz="2200" i="1" smtClean="0">
                <a:solidFill>
                  <a:srgbClr val="002060"/>
                </a:solidFill>
              </a:rPr>
              <a:t>Công việc thiết kế sản phẩm cơ khí</a:t>
            </a:r>
            <a:endParaRPr lang="en-US" sz="2200" i="1">
              <a:solidFill>
                <a:srgbClr val="002060"/>
              </a:solidFill>
            </a:endParaRPr>
          </a:p>
        </p:txBody>
      </p:sp>
    </p:spTree>
    <p:extLst>
      <p:ext uri="{BB962C8B-B14F-4D97-AF65-F5344CB8AC3E}">
        <p14:creationId xmlns:p14="http://schemas.microsoft.com/office/powerpoint/2010/main" val="122079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34"/>
        <p:cNvGrpSpPr/>
        <p:nvPr/>
      </p:nvGrpSpPr>
      <p:grpSpPr>
        <a:xfrm>
          <a:off x="0" y="0"/>
          <a:ext cx="0" cy="0"/>
          <a:chOff x="0" y="0"/>
          <a:chExt cx="0" cy="0"/>
        </a:xfrm>
      </p:grpSpPr>
      <p:sp>
        <p:nvSpPr>
          <p:cNvPr id="4" name="Title 1"/>
          <p:cNvSpPr>
            <a:spLocks noGrp="1"/>
          </p:cNvSpPr>
          <p:nvPr>
            <p:ph type="title"/>
          </p:nvPr>
        </p:nvSpPr>
        <p:spPr>
          <a:xfrm>
            <a:off x="656938" y="277242"/>
            <a:ext cx="7704000" cy="564300"/>
          </a:xfrm>
          <a:solidFill>
            <a:schemeClr val="accent5"/>
          </a:solidFill>
        </p:spPr>
        <p:txBody>
          <a:bodyPr/>
          <a:lstStyle/>
          <a:p>
            <a:pPr lvl="0"/>
            <a:r>
              <a:rPr lang="vi-VN" sz="2400" b="1" smtClean="0">
                <a:solidFill>
                  <a:srgbClr val="C00000"/>
                </a:solidFill>
                <a:latin typeface="Arial" panose="020B0604020202020204" pitchFamily="34" charset="0"/>
                <a:cs typeface="Arial" panose="020B0604020202020204" pitchFamily="34" charset="0"/>
              </a:rPr>
              <a:t>2. </a:t>
            </a:r>
            <a:r>
              <a:rPr lang="en-US" sz="2400" b="1" smtClean="0">
                <a:solidFill>
                  <a:srgbClr val="C00000"/>
                </a:solidFill>
                <a:latin typeface="Arial" panose="020B0604020202020204" pitchFamily="34" charset="0"/>
                <a:cs typeface="Arial" panose="020B0604020202020204" pitchFamily="34" charset="0"/>
              </a:rPr>
              <a:t>Gia </a:t>
            </a:r>
            <a:r>
              <a:rPr lang="en-US" sz="2400" b="1">
                <a:solidFill>
                  <a:srgbClr val="C00000"/>
                </a:solidFill>
                <a:latin typeface="Arial" panose="020B0604020202020204" pitchFamily="34" charset="0"/>
                <a:cs typeface="Arial" panose="020B0604020202020204" pitchFamily="34" charset="0"/>
              </a:rPr>
              <a:t>công cắt gọt kim loại</a:t>
            </a:r>
            <a:endParaRPr lang="en-US" sz="240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656938" y="991111"/>
            <a:ext cx="5775393"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2060"/>
                </a:solidFill>
              </a:rPr>
              <a:t>Đặc điểm: </a:t>
            </a:r>
            <a:r>
              <a:rPr lang="vi-VN" sz="2000" smtClean="0"/>
              <a:t>Gia </a:t>
            </a:r>
            <a:r>
              <a:rPr lang="vi-VN" sz="2000"/>
              <a:t>công cắt gọt kim loại là quá trình bóc tách các lớp kim loại trên bề mặt phôi để tạo ra các chi tiết máy có hình dạng, kích thước và có độ chính xác gia công theo yêu cầu của bản vẽ kĩ thuật.</a:t>
            </a:r>
            <a:endParaRPr lang="en-US" sz="2000"/>
          </a:p>
        </p:txBody>
      </p:sp>
      <p:sp>
        <p:nvSpPr>
          <p:cNvPr id="6" name="Rectangle 5"/>
          <p:cNvSpPr/>
          <p:nvPr/>
        </p:nvSpPr>
        <p:spPr>
          <a:xfrm>
            <a:off x="656938" y="3391768"/>
            <a:ext cx="4572000" cy="496996"/>
          </a:xfrm>
          <a:prstGeom prst="rect">
            <a:avLst/>
          </a:prstGeom>
        </p:spPr>
        <p:txBody>
          <a:bodyPr>
            <a:spAutoFit/>
          </a:bodyPr>
          <a:lstStyle/>
          <a:p>
            <a:pPr marL="342900" indent="-342900" algn="just">
              <a:lnSpc>
                <a:spcPct val="150000"/>
              </a:lnSpc>
              <a:buFont typeface="Wingdings" panose="05000000000000000000" pitchFamily="2" charset="2"/>
              <a:buChar char="§"/>
            </a:pPr>
            <a:r>
              <a:rPr lang="vi-VN" sz="2000" b="1">
                <a:solidFill>
                  <a:srgbClr val="002060"/>
                </a:solidFill>
              </a:rPr>
              <a:t>Nghề nghiệp: </a:t>
            </a:r>
            <a:r>
              <a:rPr lang="vi-VN" sz="2000"/>
              <a:t>Thợ gia công cơ </a:t>
            </a:r>
            <a:r>
              <a:rPr lang="vi-VN" sz="2000" smtClean="0"/>
              <a:t>khí.</a:t>
            </a:r>
          </a:p>
        </p:txBody>
      </p:sp>
      <p:sp>
        <p:nvSpPr>
          <p:cNvPr id="7" name="Rectangle 6"/>
          <p:cNvSpPr/>
          <p:nvPr/>
        </p:nvSpPr>
        <p:spPr>
          <a:xfrm>
            <a:off x="656938" y="4007937"/>
            <a:ext cx="3578224" cy="553998"/>
          </a:xfrm>
          <a:prstGeom prst="rect">
            <a:avLst/>
          </a:prstGeom>
        </p:spPr>
        <p:txBody>
          <a:bodyPr wrap="none">
            <a:spAutoFit/>
          </a:bodyPr>
          <a:lstStyle/>
          <a:p>
            <a:pPr marL="342900" lvl="0" indent="-342900" algn="just">
              <a:lnSpc>
                <a:spcPct val="150000"/>
              </a:lnSpc>
              <a:buFont typeface="Wingdings" panose="05000000000000000000" pitchFamily="2" charset="2"/>
              <a:buChar char="§"/>
            </a:pPr>
            <a:r>
              <a:rPr lang="vi-VN" sz="2000" b="1">
                <a:solidFill>
                  <a:srgbClr val="002060"/>
                </a:solidFill>
              </a:rPr>
              <a:t>Kĩ năng: </a:t>
            </a:r>
            <a:r>
              <a:rPr lang="vi-VN" sz="2000"/>
              <a:t>kĩ năng gia công.</a:t>
            </a:r>
          </a:p>
        </p:txBody>
      </p:sp>
      <p:pic>
        <p:nvPicPr>
          <p:cNvPr id="8" name="Picture 7"/>
          <p:cNvPicPr>
            <a:picLocks noChangeAspect="1"/>
          </p:cNvPicPr>
          <p:nvPr/>
        </p:nvPicPr>
        <p:blipFill>
          <a:blip r:embed="rId3"/>
          <a:stretch>
            <a:fillRect/>
          </a:stretch>
        </p:blipFill>
        <p:spPr>
          <a:xfrm>
            <a:off x="6197466" y="1681655"/>
            <a:ext cx="3255538" cy="30648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86432" y="0"/>
            <a:ext cx="4057568" cy="2688139"/>
          </a:xfrm>
          <a:custGeom>
            <a:avLst/>
            <a:gdLst/>
            <a:ahLst/>
            <a:cxnLst/>
            <a:rect l="l" t="t" r="r" b="b"/>
            <a:pathLst>
              <a:path w="6499824" h="4306134">
                <a:moveTo>
                  <a:pt x="0" y="0"/>
                </a:moveTo>
                <a:lnTo>
                  <a:pt x="6499824" y="0"/>
                </a:lnTo>
                <a:lnTo>
                  <a:pt x="6499824" y="4306134"/>
                </a:lnTo>
                <a:lnTo>
                  <a:pt x="0" y="4306134"/>
                </a:lnTo>
                <a:lnTo>
                  <a:pt x="0" y="0"/>
                </a:lnTo>
                <a:close/>
              </a:path>
            </a:pathLst>
          </a:custGeom>
          <a:blipFill>
            <a:blip r:embed="rId2"/>
            <a:stretch>
              <a:fillRect/>
            </a:stretch>
          </a:blipFill>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556"/>
          <a:stretch/>
        </p:blipFill>
        <p:spPr>
          <a:xfrm>
            <a:off x="5086432" y="2753474"/>
            <a:ext cx="4057568" cy="239002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379" r="16364"/>
          <a:stretch/>
        </p:blipFill>
        <p:spPr>
          <a:xfrm>
            <a:off x="0" y="0"/>
            <a:ext cx="4962418" cy="5143500"/>
          </a:xfrm>
          <a:prstGeom prst="rect">
            <a:avLst/>
          </a:prstGeom>
        </p:spPr>
      </p:pic>
      <p:sp>
        <p:nvSpPr>
          <p:cNvPr id="6" name="Rounded Rectangle 5"/>
          <p:cNvSpPr/>
          <p:nvPr/>
        </p:nvSpPr>
        <p:spPr>
          <a:xfrm>
            <a:off x="5288276" y="2446401"/>
            <a:ext cx="3653880" cy="483476"/>
          </a:xfrm>
          <a:prstGeom prst="roundRect">
            <a:avLst/>
          </a:prstGeom>
          <a:solidFill>
            <a:schemeClr val="accent5"/>
          </a:soli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i="1" smtClean="0">
                <a:solidFill>
                  <a:srgbClr val="002060"/>
                </a:solidFill>
              </a:rPr>
              <a:t>Công việc gia công cơ khí</a:t>
            </a:r>
            <a:endParaRPr lang="en-US" sz="2000" i="1">
              <a:solidFill>
                <a:srgbClr val="002060"/>
              </a:solidFill>
            </a:endParaRPr>
          </a:p>
        </p:txBody>
      </p:sp>
    </p:spTree>
    <p:extLst>
      <p:ext uri="{BB962C8B-B14F-4D97-AF65-F5344CB8AC3E}">
        <p14:creationId xmlns:p14="http://schemas.microsoft.com/office/powerpoint/2010/main" val="2496717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91"/>
        <p:cNvGrpSpPr/>
        <p:nvPr/>
      </p:nvGrpSpPr>
      <p:grpSpPr>
        <a:xfrm>
          <a:off x="0" y="0"/>
          <a:ext cx="0" cy="0"/>
          <a:chOff x="0" y="0"/>
          <a:chExt cx="0" cy="0"/>
        </a:xfrm>
      </p:grpSpPr>
      <p:sp>
        <p:nvSpPr>
          <p:cNvPr id="27" name="Title 1"/>
          <p:cNvSpPr>
            <a:spLocks noGrp="1"/>
          </p:cNvSpPr>
          <p:nvPr>
            <p:ph type="title"/>
          </p:nvPr>
        </p:nvSpPr>
        <p:spPr>
          <a:xfrm>
            <a:off x="656938" y="277242"/>
            <a:ext cx="7704000" cy="564300"/>
          </a:xfrm>
          <a:solidFill>
            <a:schemeClr val="accent5"/>
          </a:solidFill>
        </p:spPr>
        <p:txBody>
          <a:bodyPr/>
          <a:lstStyle/>
          <a:p>
            <a:pPr lvl="0" algn="ctr"/>
            <a:r>
              <a:rPr lang="vi-VN" sz="2400" b="1" smtClean="0">
                <a:solidFill>
                  <a:srgbClr val="C00000"/>
                </a:solidFill>
                <a:latin typeface="Arial" panose="020B0604020202020204" pitchFamily="34" charset="0"/>
                <a:cs typeface="Arial" panose="020B0604020202020204" pitchFamily="34" charset="0"/>
              </a:rPr>
              <a:t>3. Lắp ráp cơ khí</a:t>
            </a:r>
            <a:endParaRPr lang="en-US" sz="240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528165" y="925430"/>
            <a:ext cx="7961545"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2060"/>
                </a:solidFill>
              </a:rPr>
              <a:t>Đặc điểm: </a:t>
            </a:r>
            <a:r>
              <a:rPr lang="vi-VN" sz="2000" smtClean="0"/>
              <a:t>Lắp </a:t>
            </a:r>
            <a:r>
              <a:rPr lang="vi-VN" sz="2000"/>
              <a:t>ráp cơ khí là công việc liên quan đến thi công, lắp ráp, hiệu chỉnh,… các thiết bị, máy móc, dây chuyền sản xuất,.. </a:t>
            </a:r>
          </a:p>
          <a:p>
            <a:pPr marL="342900" indent="-342900" algn="just">
              <a:lnSpc>
                <a:spcPct val="150000"/>
              </a:lnSpc>
              <a:buFont typeface="Wingdings" panose="05000000000000000000" pitchFamily="2" charset="2"/>
              <a:buChar char="§"/>
            </a:pPr>
            <a:r>
              <a:rPr lang="vi-VN" sz="2000" b="1" smtClean="0">
                <a:solidFill>
                  <a:srgbClr val="002060"/>
                </a:solidFill>
              </a:rPr>
              <a:t>Nghề </a:t>
            </a:r>
            <a:r>
              <a:rPr lang="vi-VN" sz="2000" b="1">
                <a:solidFill>
                  <a:srgbClr val="002060"/>
                </a:solidFill>
              </a:rPr>
              <a:t>nghiệp: </a:t>
            </a:r>
            <a:r>
              <a:rPr lang="vi-VN" sz="2000"/>
              <a:t>Thợ lắp ráp.</a:t>
            </a:r>
          </a:p>
          <a:p>
            <a:pPr marL="342900" indent="-342900" algn="just">
              <a:lnSpc>
                <a:spcPct val="150000"/>
              </a:lnSpc>
              <a:buFont typeface="Wingdings" panose="05000000000000000000" pitchFamily="2" charset="2"/>
              <a:buChar char="§"/>
            </a:pPr>
            <a:r>
              <a:rPr lang="vi-VN" sz="2000" b="1" smtClean="0">
                <a:solidFill>
                  <a:srgbClr val="002060"/>
                </a:solidFill>
              </a:rPr>
              <a:t>Kĩ </a:t>
            </a:r>
            <a:r>
              <a:rPr lang="vi-VN" sz="2000" b="1">
                <a:solidFill>
                  <a:srgbClr val="002060"/>
                </a:solidFill>
              </a:rPr>
              <a:t>năng: </a:t>
            </a:r>
            <a:r>
              <a:rPr lang="vi-VN" sz="2000"/>
              <a:t>L</a:t>
            </a:r>
            <a:r>
              <a:rPr lang="vi-VN" sz="2000" smtClean="0"/>
              <a:t>ắp </a:t>
            </a:r>
            <a:r>
              <a:rPr lang="vi-VN" sz="2000"/>
              <a:t>ráp.</a:t>
            </a:r>
          </a:p>
        </p:txBody>
      </p:sp>
      <p:pic>
        <p:nvPicPr>
          <p:cNvPr id="12" name="Picture 11"/>
          <p:cNvPicPr>
            <a:picLocks noChangeAspect="1"/>
          </p:cNvPicPr>
          <p:nvPr/>
        </p:nvPicPr>
        <p:blipFill>
          <a:blip r:embed="rId3"/>
          <a:stretch>
            <a:fillRect/>
          </a:stretch>
        </p:blipFill>
        <p:spPr>
          <a:xfrm>
            <a:off x="2027669" y="2864422"/>
            <a:ext cx="4962536" cy="2225113"/>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anim calcmode="lin" valueType="num">
                                      <p:cBhvr>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31631"/>
            <a:ext cx="4905373" cy="3204948"/>
          </a:xfrm>
          <a:prstGeom prst="rect">
            <a:avLst/>
          </a:prstGeom>
          <a:noFill/>
          <a:ln w="28575">
            <a:solidFill>
              <a:schemeClr val="accent5"/>
            </a:solidFill>
          </a:ln>
        </p:spPr>
      </p:pic>
      <p:pic>
        <p:nvPicPr>
          <p:cNvPr id="4" name="Picture 3"/>
          <p:cNvPicPr>
            <a:picLocks noChangeAspect="1"/>
          </p:cNvPicPr>
          <p:nvPr/>
        </p:nvPicPr>
        <p:blipFill rotWithShape="1">
          <a:blip r:embed="rId3"/>
          <a:srcRect l="18633" r="8490"/>
          <a:stretch/>
        </p:blipFill>
        <p:spPr>
          <a:xfrm>
            <a:off x="5044965" y="431631"/>
            <a:ext cx="3962400" cy="3204948"/>
          </a:xfrm>
          <a:prstGeom prst="rect">
            <a:avLst/>
          </a:prstGeom>
          <a:noFill/>
          <a:ln w="28575">
            <a:solidFill>
              <a:schemeClr val="accent5"/>
            </a:solidFill>
          </a:ln>
        </p:spPr>
      </p:pic>
      <p:sp>
        <p:nvSpPr>
          <p:cNvPr id="5" name="TextBox 4"/>
          <p:cNvSpPr txBox="1"/>
          <p:nvPr/>
        </p:nvSpPr>
        <p:spPr>
          <a:xfrm>
            <a:off x="2078421" y="3978201"/>
            <a:ext cx="4640317" cy="430887"/>
          </a:xfrm>
          <a:prstGeom prst="rect">
            <a:avLst/>
          </a:prstGeom>
          <a:noFill/>
        </p:spPr>
        <p:txBody>
          <a:bodyPr wrap="square" rtlCol="0">
            <a:spAutoFit/>
          </a:bodyPr>
          <a:lstStyle/>
          <a:p>
            <a:pPr algn="ctr"/>
            <a:r>
              <a:rPr lang="vi-VN" sz="2200" i="1" smtClean="0">
                <a:solidFill>
                  <a:srgbClr val="002060"/>
                </a:solidFill>
              </a:rPr>
              <a:t>Công việc lắp ráp sản phẩm cơ khí</a:t>
            </a:r>
            <a:endParaRPr lang="en-US" sz="2200" i="1">
              <a:solidFill>
                <a:srgbClr val="002060"/>
              </a:solidFill>
            </a:endParaRPr>
          </a:p>
        </p:txBody>
      </p:sp>
    </p:spTree>
    <p:extLst>
      <p:ext uri="{BB962C8B-B14F-4D97-AF65-F5344CB8AC3E}">
        <p14:creationId xmlns:p14="http://schemas.microsoft.com/office/powerpoint/2010/main" val="18133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69;p44"/>
          <p:cNvSpPr txBox="1">
            <a:spLocks/>
          </p:cNvSpPr>
          <p:nvPr/>
        </p:nvSpPr>
        <p:spPr>
          <a:xfrm>
            <a:off x="730274" y="260615"/>
            <a:ext cx="7704000" cy="572700"/>
          </a:xfrm>
          <a:prstGeom prst="rect">
            <a:avLst/>
          </a:prstGeom>
          <a:solidFill>
            <a:schemeClr val="accent1">
              <a:lumMod val="20000"/>
              <a:lumOff val="80000"/>
            </a:schemeClr>
          </a:solidFill>
          <a:ln w="19050">
            <a:solidFill>
              <a:schemeClr val="accent2"/>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smtClean="0">
                <a:solidFill>
                  <a:schemeClr val="accent1">
                    <a:lumMod val="25000"/>
                  </a:schemeClr>
                </a:solidFill>
                <a:latin typeface="+mn-lt"/>
              </a:rPr>
              <a:t>Một số cơ sở đào tạo ngành cơ khí ở nước ta</a:t>
            </a:r>
            <a:endParaRPr lang="vi-VN" sz="2000" b="1" dirty="0">
              <a:solidFill>
                <a:schemeClr val="accent1">
                  <a:lumMod val="25000"/>
                </a:schemeClr>
              </a:solidFill>
              <a:latin typeface="+mn-lt"/>
            </a:endParaRPr>
          </a:p>
        </p:txBody>
      </p:sp>
      <p:grpSp>
        <p:nvGrpSpPr>
          <p:cNvPr id="4" name="Group 3"/>
          <p:cNvGrpSpPr/>
          <p:nvPr/>
        </p:nvGrpSpPr>
        <p:grpSpPr>
          <a:xfrm>
            <a:off x="5254464" y="1011253"/>
            <a:ext cx="3159267" cy="3971797"/>
            <a:chOff x="5254464" y="1011253"/>
            <a:chExt cx="3159267" cy="397179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464" y="1011253"/>
              <a:ext cx="3159267" cy="3159267"/>
            </a:xfrm>
            <a:prstGeom prst="rect">
              <a:avLst/>
            </a:prstGeom>
          </p:spPr>
        </p:pic>
        <p:sp>
          <p:nvSpPr>
            <p:cNvPr id="6" name="TextBox 5"/>
            <p:cNvSpPr txBox="1"/>
            <p:nvPr/>
          </p:nvSpPr>
          <p:spPr>
            <a:xfrm>
              <a:off x="5278510" y="4170520"/>
              <a:ext cx="3135221" cy="812530"/>
            </a:xfrm>
            <a:prstGeom prst="rect">
              <a:avLst/>
            </a:prstGeom>
            <a:noFill/>
          </p:spPr>
          <p:txBody>
            <a:bodyPr wrap="square" rtlCol="0">
              <a:spAutoFit/>
            </a:bodyPr>
            <a:lstStyle/>
            <a:p>
              <a:pPr algn="ctr">
                <a:lnSpc>
                  <a:spcPct val="130000"/>
                </a:lnSpc>
              </a:pPr>
              <a:r>
                <a:rPr lang="vi-VN" sz="1800" dirty="0" smtClean="0"/>
                <a:t>Trường Đại học Kỹ thuật Công nghiệp Thái Nguyên</a:t>
              </a:r>
              <a:endParaRPr lang="en-US" sz="1800" dirty="0"/>
            </a:p>
          </p:txBody>
        </p:sp>
      </p:grpSp>
      <p:grpSp>
        <p:nvGrpSpPr>
          <p:cNvPr id="7" name="Group 6"/>
          <p:cNvGrpSpPr/>
          <p:nvPr/>
        </p:nvGrpSpPr>
        <p:grpSpPr>
          <a:xfrm>
            <a:off x="822036" y="1011253"/>
            <a:ext cx="3137533" cy="3971797"/>
            <a:chOff x="822036" y="1011253"/>
            <a:chExt cx="3137533" cy="397179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36" y="1011253"/>
              <a:ext cx="3137533" cy="3137533"/>
            </a:xfrm>
            <a:prstGeom prst="rect">
              <a:avLst/>
            </a:prstGeom>
          </p:spPr>
        </p:pic>
        <p:sp>
          <p:nvSpPr>
            <p:cNvPr id="9" name="TextBox 8"/>
            <p:cNvSpPr txBox="1"/>
            <p:nvPr/>
          </p:nvSpPr>
          <p:spPr>
            <a:xfrm>
              <a:off x="824348" y="4170520"/>
              <a:ext cx="3135221" cy="812530"/>
            </a:xfrm>
            <a:prstGeom prst="rect">
              <a:avLst/>
            </a:prstGeom>
            <a:noFill/>
          </p:spPr>
          <p:txBody>
            <a:bodyPr wrap="square" rtlCol="0">
              <a:spAutoFit/>
            </a:bodyPr>
            <a:lstStyle/>
            <a:p>
              <a:pPr algn="ctr">
                <a:lnSpc>
                  <a:spcPct val="130000"/>
                </a:lnSpc>
              </a:pPr>
              <a:r>
                <a:rPr lang="vi-VN" sz="1800" dirty="0" smtClean="0"/>
                <a:t>Trường Đại học Hàng hải Việt Nam</a:t>
              </a:r>
              <a:endParaRPr lang="en-US" sz="1800" dirty="0"/>
            </a:p>
          </p:txBody>
        </p:sp>
      </p:grpSp>
    </p:spTree>
    <p:extLst>
      <p:ext uri="{BB962C8B-B14F-4D97-AF65-F5344CB8AC3E}">
        <p14:creationId xmlns:p14="http://schemas.microsoft.com/office/powerpoint/2010/main" val="406805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363390" y="12110"/>
            <a:ext cx="4297479" cy="4911644"/>
            <a:chOff x="607832" y="874671"/>
            <a:chExt cx="3806993" cy="4351061"/>
          </a:xfrm>
        </p:grpSpPr>
        <p:pic>
          <p:nvPicPr>
            <p:cNvPr id="11" name="Picture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384" r="15347"/>
            <a:stretch/>
          </p:blipFill>
          <p:spPr>
            <a:xfrm>
              <a:off x="607832" y="874671"/>
              <a:ext cx="3806993" cy="3950267"/>
            </a:xfrm>
            <a:prstGeom prst="rect">
              <a:avLst/>
            </a:prstGeom>
          </p:spPr>
        </p:pic>
        <p:sp>
          <p:nvSpPr>
            <p:cNvPr id="12" name="TextBox 11"/>
            <p:cNvSpPr txBox="1"/>
            <p:nvPr/>
          </p:nvSpPr>
          <p:spPr>
            <a:xfrm>
              <a:off x="754469" y="4824938"/>
              <a:ext cx="3513720" cy="400794"/>
            </a:xfrm>
            <a:prstGeom prst="rect">
              <a:avLst/>
            </a:prstGeom>
            <a:noFill/>
          </p:spPr>
          <p:txBody>
            <a:bodyPr wrap="square" rtlCol="0">
              <a:spAutoFit/>
            </a:bodyPr>
            <a:lstStyle/>
            <a:p>
              <a:pPr algn="ctr">
                <a:lnSpc>
                  <a:spcPct val="130000"/>
                </a:lnSpc>
              </a:pPr>
              <a:r>
                <a:rPr lang="vi-VN" sz="1800" dirty="0" smtClean="0"/>
                <a:t>Trường Đại học Công nghiệp Hà Nội</a:t>
              </a:r>
              <a:endParaRPr lang="en-US" sz="1800" dirty="0"/>
            </a:p>
          </p:txBody>
        </p:sp>
      </p:grpSp>
      <p:grpSp>
        <p:nvGrpSpPr>
          <p:cNvPr id="13" name="Group 12"/>
          <p:cNvGrpSpPr/>
          <p:nvPr/>
        </p:nvGrpSpPr>
        <p:grpSpPr>
          <a:xfrm>
            <a:off x="672544" y="260322"/>
            <a:ext cx="3063876" cy="4663432"/>
            <a:chOff x="830030" y="260322"/>
            <a:chExt cx="3063876" cy="4663432"/>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15" y="260322"/>
              <a:ext cx="2722651" cy="4083976"/>
            </a:xfrm>
            <a:prstGeom prst="rect">
              <a:avLst/>
            </a:prstGeom>
          </p:spPr>
        </p:pic>
        <p:sp>
          <p:nvSpPr>
            <p:cNvPr id="15" name="TextBox 14"/>
            <p:cNvSpPr txBox="1"/>
            <p:nvPr/>
          </p:nvSpPr>
          <p:spPr>
            <a:xfrm>
              <a:off x="830030" y="4471322"/>
              <a:ext cx="3063876" cy="452432"/>
            </a:xfrm>
            <a:prstGeom prst="rect">
              <a:avLst/>
            </a:prstGeom>
            <a:noFill/>
          </p:spPr>
          <p:txBody>
            <a:bodyPr wrap="square" rtlCol="0">
              <a:spAutoFit/>
            </a:bodyPr>
            <a:lstStyle/>
            <a:p>
              <a:pPr algn="ctr">
                <a:lnSpc>
                  <a:spcPct val="130000"/>
                </a:lnSpc>
              </a:pPr>
              <a:r>
                <a:rPr lang="vi-VN" sz="1800" dirty="0" smtClean="0"/>
                <a:t>Trường Đại học Bách Khoa</a:t>
              </a:r>
              <a:endParaRPr lang="en-US" sz="1800" dirty="0"/>
            </a:p>
          </p:txBody>
        </p:sp>
      </p:grpSp>
    </p:spTree>
    <p:extLst>
      <p:ext uri="{BB962C8B-B14F-4D97-AF65-F5344CB8AC3E}">
        <p14:creationId xmlns:p14="http://schemas.microsoft.com/office/powerpoint/2010/main" val="8622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a16="http://schemas.microsoft.com/office/drawing/2014/main" xmlns=""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2060"/>
                </a:solidFill>
                <a:latin typeface="Arial" panose="020B0604020202020204" pitchFamily="34" charset="0"/>
                <a:cs typeface="Arial" panose="020B0604020202020204" pitchFamily="34" charset="0"/>
              </a:rPr>
              <a:t>Câu </a:t>
            </a:r>
            <a:r>
              <a:rPr lang="vi-VN" sz="2000" b="1" noProof="1" smtClean="0">
                <a:solidFill>
                  <a:srgbClr val="002060"/>
                </a:solidFill>
                <a:latin typeface="Arial" panose="020B0604020202020204" pitchFamily="34" charset="0"/>
                <a:cs typeface="Arial" panose="020B0604020202020204" pitchFamily="34" charset="0"/>
              </a:rPr>
              <a:t>1: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ngành</a:t>
            </a:r>
            <a:r>
              <a:rPr lang="en-US" sz="2000" dirty="0">
                <a:solidFill>
                  <a:srgbClr val="000000"/>
                </a:solidFill>
              </a:rPr>
              <a:t> </a:t>
            </a:r>
            <a:r>
              <a:rPr lang="en-US" sz="2000" dirty="0" err="1" smtClean="0">
                <a:solidFill>
                  <a:srgbClr val="000000"/>
                </a:solidFill>
              </a:rPr>
              <a:t>nghề</a:t>
            </a:r>
            <a:endParaRPr lang="en-US" sz="2000" dirty="0">
              <a:solidFill>
                <a:srgbClr val="000000"/>
              </a:solidFill>
            </a:endParaRPr>
          </a:p>
        </p:txBody>
      </p:sp>
      <p:sp>
        <p:nvSpPr>
          <p:cNvPr id="14" name="Đáp án đúng">
            <a:extLst>
              <a:ext uri="{FF2B5EF4-FFF2-40B4-BE49-F238E27FC236}">
                <a16:creationId xmlns:a16="http://schemas.microsoft.com/office/drawing/2014/main" xmlns="" id="{8B66CBE4-2DB9-BCF7-D1C4-281B894BFE17}"/>
              </a:ext>
            </a:extLst>
          </p:cNvPr>
          <p:cNvSpPr/>
          <p:nvPr/>
        </p:nvSpPr>
        <p:spPr>
          <a:xfrm>
            <a:off x="258183"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B</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rPr>
              <a:t>Chế tạo</a:t>
            </a:r>
            <a:r>
              <a:rPr lang="en-US" sz="2000" dirty="0" smtClean="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loại</a:t>
            </a:r>
            <a:r>
              <a:rPr lang="en-US" sz="2000" dirty="0">
                <a:solidFill>
                  <a:srgbClr val="000000"/>
                </a:solidFill>
              </a:rPr>
              <a:t> </a:t>
            </a:r>
            <a:r>
              <a:rPr lang="en-US" sz="2000" dirty="0" err="1">
                <a:solidFill>
                  <a:srgbClr val="000000"/>
                </a:solidFill>
              </a:rPr>
              <a:t>máy</a:t>
            </a:r>
            <a:r>
              <a:rPr lang="en-US" sz="2000" dirty="0">
                <a:solidFill>
                  <a:srgbClr val="000000"/>
                </a:solidFill>
              </a:rPr>
              <a:t> </a:t>
            </a:r>
            <a:r>
              <a:rPr lang="en-US" sz="2000" dirty="0" err="1">
                <a:solidFill>
                  <a:srgbClr val="000000"/>
                </a:solidFill>
              </a:rPr>
              <a:t>móc</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đồ</a:t>
            </a:r>
            <a:r>
              <a:rPr lang="en-US" sz="2000" dirty="0">
                <a:solidFill>
                  <a:srgbClr val="000000"/>
                </a:solidFill>
              </a:rPr>
              <a:t> </a:t>
            </a:r>
            <a:r>
              <a:rPr lang="en-US" sz="2000" dirty="0" err="1">
                <a:solidFill>
                  <a:srgbClr val="000000"/>
                </a:solidFill>
              </a:rPr>
              <a:t>dùng</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xmlns="" id="{3FCD9830-5FD1-BD44-878B-228BD96CE996}"/>
              </a:ext>
            </a:extLst>
          </p:cNvPr>
          <p:cNvSpPr/>
          <p:nvPr/>
        </p:nvSpPr>
        <p:spPr>
          <a:xfrm>
            <a:off x="258184"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A</a:t>
            </a:r>
            <a:r>
              <a:rPr lang="en-US" sz="2000" noProof="1" smtClean="0">
                <a:solidFill>
                  <a:srgbClr val="000000"/>
                </a:solidFill>
                <a:latin typeface="Arial" panose="020B0604020202020204" pitchFamily="34" charset="0"/>
                <a:cs typeface="Arial" panose="020B0604020202020204" pitchFamily="34" charset="0"/>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kế</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loại</a:t>
            </a:r>
            <a:r>
              <a:rPr lang="en-US" sz="2000" dirty="0">
                <a:solidFill>
                  <a:srgbClr val="000000"/>
                </a:solidFill>
              </a:rPr>
              <a:t> </a:t>
            </a:r>
            <a:r>
              <a:rPr lang="en-US" sz="2000" dirty="0" err="1">
                <a:solidFill>
                  <a:srgbClr val="000000"/>
                </a:solidFill>
              </a:rPr>
              <a:t>máy</a:t>
            </a:r>
            <a:r>
              <a:rPr lang="en-US" sz="2000" dirty="0">
                <a:solidFill>
                  <a:srgbClr val="000000"/>
                </a:solidFill>
              </a:rPr>
              <a:t> </a:t>
            </a:r>
            <a:r>
              <a:rPr lang="en-US" sz="2000" dirty="0" err="1">
                <a:solidFill>
                  <a:srgbClr val="000000"/>
                </a:solidFill>
              </a:rPr>
              <a:t>móc</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đồ</a:t>
            </a:r>
            <a:r>
              <a:rPr lang="en-US" sz="2000" dirty="0">
                <a:solidFill>
                  <a:srgbClr val="000000"/>
                </a:solidFill>
              </a:rPr>
              <a:t> </a:t>
            </a:r>
            <a:r>
              <a:rPr lang="en-US" sz="2000" dirty="0" err="1">
                <a:solidFill>
                  <a:srgbClr val="000000"/>
                </a:solidFill>
              </a:rPr>
              <a:t>dùng</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xmlns=""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en-US" sz="2000" dirty="0" err="1">
                <a:solidFill>
                  <a:srgbClr val="000000"/>
                </a:solidFill>
              </a:rPr>
              <a:t>Xây</a:t>
            </a:r>
            <a:r>
              <a:rPr lang="en-US" sz="2000" dirty="0">
                <a:solidFill>
                  <a:srgbClr val="000000"/>
                </a:solidFill>
              </a:rPr>
              <a:t> </a:t>
            </a:r>
            <a:r>
              <a:rPr lang="en-US" sz="2000" dirty="0" err="1">
                <a:solidFill>
                  <a:srgbClr val="000000"/>
                </a:solidFill>
              </a:rPr>
              <a:t>dựng</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công</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kiến</a:t>
            </a:r>
            <a:r>
              <a:rPr lang="en-US" sz="2000" dirty="0">
                <a:solidFill>
                  <a:srgbClr val="000000"/>
                </a:solidFill>
              </a:rPr>
              <a:t> </a:t>
            </a:r>
            <a:r>
              <a:rPr lang="en-US" sz="2000" dirty="0" err="1">
                <a:solidFill>
                  <a:srgbClr val="000000"/>
                </a:solidFill>
              </a:rPr>
              <a:t>trúc</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xmlns="" id="{2E7D83A4-3758-8699-4DD0-010A80780539}"/>
              </a:ext>
            </a:extLst>
          </p:cNvPr>
          <p:cNvSpPr/>
          <p:nvPr/>
        </p:nvSpPr>
        <p:spPr>
          <a:xfrm>
            <a:off x="4681118"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D. </a:t>
            </a:r>
            <a:r>
              <a:rPr lang="vi-VN" sz="2000" noProof="1" smtClean="0">
                <a:solidFill>
                  <a:srgbClr val="000000"/>
                </a:solidFill>
                <a:latin typeface="Arial" panose="020B0604020202020204" pitchFamily="34" charset="0"/>
                <a:cs typeface="Arial" panose="020B0604020202020204" pitchFamily="34" charset="0"/>
              </a:rPr>
              <a:t>Chăn nuôi để sản xuất thực phẩm</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45291" y="3952055"/>
            <a:ext cx="853046" cy="742494"/>
          </a:xfrm>
          <a:prstGeom prst="rect">
            <a:avLst/>
          </a:prstGeom>
          <a:noFill/>
        </p:spPr>
      </p:pic>
      <p:pic>
        <p:nvPicPr>
          <p:cNvPr id="20" name="Picture 19">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3949722"/>
            <a:ext cx="850122" cy="757381"/>
          </a:xfrm>
          <a:prstGeom prst="rect">
            <a:avLst/>
          </a:prstGeom>
          <a:noFill/>
        </p:spPr>
      </p:pic>
      <p:pic>
        <p:nvPicPr>
          <p:cNvPr id="2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48215" y="2756550"/>
            <a:ext cx="850122" cy="757381"/>
          </a:xfrm>
          <a:prstGeom prst="rect">
            <a:avLst/>
          </a:prstGeom>
          <a:noFill/>
        </p:spPr>
      </p:pic>
      <p:pic>
        <p:nvPicPr>
          <p:cNvPr id="23"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a16="http://schemas.microsoft.com/office/drawing/2014/main" xmlns=""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2060"/>
                </a:solidFill>
                <a:latin typeface="Arial" panose="020B0604020202020204" pitchFamily="34" charset="0"/>
                <a:cs typeface="Arial" panose="020B0604020202020204" pitchFamily="34" charset="0"/>
              </a:rPr>
              <a:t>Câu 2</a:t>
            </a:r>
            <a:r>
              <a:rPr lang="vi-VN" sz="2000" b="1" noProof="1" smtClean="0">
                <a:solidFill>
                  <a:srgbClr val="002060"/>
                </a:solidFill>
                <a:latin typeface="Arial" panose="020B0604020202020204" pitchFamily="34" charset="0"/>
                <a:cs typeface="Arial" panose="020B0604020202020204" pitchFamily="34" charset="0"/>
              </a:rPr>
              <a:t>: </a:t>
            </a:r>
            <a:r>
              <a:rPr lang="vi-VN" sz="2000" noProof="1" smtClean="0">
                <a:solidFill>
                  <a:srgbClr val="000000"/>
                </a:solidFill>
              </a:rPr>
              <a:t>Đâu </a:t>
            </a:r>
            <a:r>
              <a:rPr lang="vi-VN" sz="2000" b="1" noProof="1" smtClean="0">
                <a:solidFill>
                  <a:srgbClr val="000000"/>
                </a:solidFill>
              </a:rPr>
              <a:t>không</a:t>
            </a:r>
            <a:r>
              <a:rPr lang="vi-VN" sz="2000" noProof="1" smtClean="0">
                <a:solidFill>
                  <a:srgbClr val="000000"/>
                </a:solidFill>
              </a:rPr>
              <a:t> phải là sản phẩm của ngành cơ khí chế tạo?</a:t>
            </a:r>
            <a:endParaRPr lang="en-US" sz="2000" dirty="0">
              <a:solidFill>
                <a:srgbClr val="000000"/>
              </a:solidFill>
            </a:endParaRPr>
          </a:p>
        </p:txBody>
      </p:sp>
      <p:sp>
        <p:nvSpPr>
          <p:cNvPr id="14" name="Đáp án đúng">
            <a:extLst>
              <a:ext uri="{FF2B5EF4-FFF2-40B4-BE49-F238E27FC236}">
                <a16:creationId xmlns:a16="http://schemas.microsoft.com/office/drawing/2014/main" xmlns="" id="{8B66CBE4-2DB9-BCF7-D1C4-281B894BFE17}"/>
              </a:ext>
            </a:extLst>
          </p:cNvPr>
          <p:cNvSpPr/>
          <p:nvPr/>
        </p:nvSpPr>
        <p:spPr>
          <a:xfrm>
            <a:off x="4681117" y="383367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D</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Trung tâm thương mại</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xmlns="" id="{3FCD9830-5FD1-BD44-878B-228BD96CE996}"/>
              </a:ext>
            </a:extLst>
          </p:cNvPr>
          <p:cNvSpPr/>
          <p:nvPr/>
        </p:nvSpPr>
        <p:spPr>
          <a:xfrm>
            <a:off x="258184"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A</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rPr>
              <a:t>Máy xay thực phẩm</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xmlns=""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dirty="0" smtClean="0">
                <a:solidFill>
                  <a:srgbClr val="000000"/>
                </a:solidFill>
              </a:rPr>
              <a:t>Tàu thủy</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xmlns="" id="{2E7D83A4-3758-8699-4DD0-010A80780539}"/>
              </a:ext>
            </a:extLst>
          </p:cNvPr>
          <p:cNvSpPr/>
          <p:nvPr/>
        </p:nvSpPr>
        <p:spPr>
          <a:xfrm>
            <a:off x="258183"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B</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Máy bơm nước</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968225" y="3957238"/>
            <a:ext cx="853046" cy="742494"/>
          </a:xfrm>
          <a:prstGeom prst="rect">
            <a:avLst/>
          </a:prstGeom>
          <a:noFill/>
        </p:spPr>
      </p:pic>
      <p:pic>
        <p:nvPicPr>
          <p:cNvPr id="20" name="Picture 19">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75979" y="3959559"/>
            <a:ext cx="850122" cy="757381"/>
          </a:xfrm>
          <a:prstGeom prst="rect">
            <a:avLst/>
          </a:prstGeom>
          <a:noFill/>
        </p:spPr>
      </p:pic>
      <p:pic>
        <p:nvPicPr>
          <p:cNvPr id="2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48215" y="2756550"/>
            <a:ext cx="850122" cy="757381"/>
          </a:xfrm>
          <a:prstGeom prst="rect">
            <a:avLst/>
          </a:prstGeom>
          <a:noFill/>
        </p:spPr>
      </p:pic>
      <p:pic>
        <p:nvPicPr>
          <p:cNvPr id="23"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85387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85"/>
        <p:cNvGrpSpPr/>
        <p:nvPr/>
      </p:nvGrpSpPr>
      <p:grpSpPr>
        <a:xfrm>
          <a:off x="0" y="0"/>
          <a:ext cx="0" cy="0"/>
          <a:chOff x="0" y="0"/>
          <a:chExt cx="0" cy="0"/>
        </a:xfrm>
      </p:grpSpPr>
      <p:sp>
        <p:nvSpPr>
          <p:cNvPr id="6298" name="Google Shape;6298;p40"/>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b="1" dirty="0" smtClean="0">
                <a:latin typeface="Arial" panose="020B0604020202020204" pitchFamily="34" charset="0"/>
                <a:cs typeface="Arial" panose="020B0604020202020204" pitchFamily="34" charset="0"/>
              </a:rPr>
              <a:t>NỘI DUNG BÀI HỌC</a:t>
            </a:r>
            <a:endParaRPr sz="3200" b="1" dirty="0">
              <a:latin typeface="Arial" panose="020B0604020202020204" pitchFamily="34" charset="0"/>
              <a:cs typeface="Arial" panose="020B0604020202020204" pitchFamily="34" charset="0"/>
            </a:endParaRPr>
          </a:p>
        </p:txBody>
      </p:sp>
      <p:sp>
        <p:nvSpPr>
          <p:cNvPr id="14" name="Rounded Rectangle 13"/>
          <p:cNvSpPr/>
          <p:nvPr/>
        </p:nvSpPr>
        <p:spPr>
          <a:xfrm>
            <a:off x="791335" y="1369850"/>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C00000"/>
                </a:solidFill>
              </a:rPr>
              <a:t>01</a:t>
            </a:r>
            <a:endParaRPr lang="en-US" sz="3200" b="1" dirty="0">
              <a:solidFill>
                <a:srgbClr val="C00000"/>
              </a:solidFill>
            </a:endParaRPr>
          </a:p>
        </p:txBody>
      </p:sp>
      <p:sp>
        <p:nvSpPr>
          <p:cNvPr id="32" name="Rounded Rectangle 31"/>
          <p:cNvSpPr/>
          <p:nvPr/>
        </p:nvSpPr>
        <p:spPr>
          <a:xfrm>
            <a:off x="1858136" y="1370706"/>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Khái niệm về cơ khí chế tạo</a:t>
            </a:r>
            <a:endParaRPr lang="en-US" sz="2400" dirty="0">
              <a:solidFill>
                <a:srgbClr val="000000"/>
              </a:solidFill>
            </a:endParaRPr>
          </a:p>
        </p:txBody>
      </p:sp>
      <p:sp>
        <p:nvSpPr>
          <p:cNvPr id="33" name="Rounded Rectangle 32"/>
          <p:cNvSpPr/>
          <p:nvPr/>
        </p:nvSpPr>
        <p:spPr>
          <a:xfrm>
            <a:off x="791335" y="2274903"/>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70C0"/>
                </a:solidFill>
              </a:rPr>
              <a:t>02</a:t>
            </a:r>
            <a:endParaRPr lang="en-US" sz="3200" b="1" dirty="0">
              <a:solidFill>
                <a:srgbClr val="0070C0"/>
              </a:solidFill>
            </a:endParaRPr>
          </a:p>
        </p:txBody>
      </p:sp>
      <p:sp>
        <p:nvSpPr>
          <p:cNvPr id="34" name="Rounded Rectangle 33"/>
          <p:cNvSpPr/>
          <p:nvPr/>
        </p:nvSpPr>
        <p:spPr>
          <a:xfrm>
            <a:off x="1858136" y="2275759"/>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Vai trò của cơ khí chế tạo</a:t>
            </a:r>
            <a:endParaRPr lang="en-US" sz="2400" dirty="0">
              <a:solidFill>
                <a:srgbClr val="000000"/>
              </a:solidFill>
            </a:endParaRPr>
          </a:p>
        </p:txBody>
      </p:sp>
      <p:sp>
        <p:nvSpPr>
          <p:cNvPr id="35" name="Rounded Rectangle 34"/>
          <p:cNvSpPr/>
          <p:nvPr/>
        </p:nvSpPr>
        <p:spPr>
          <a:xfrm>
            <a:off x="791335" y="3179956"/>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B050"/>
                </a:solidFill>
              </a:rPr>
              <a:t>03</a:t>
            </a:r>
            <a:endParaRPr lang="en-US" sz="3200" b="1" dirty="0">
              <a:solidFill>
                <a:srgbClr val="00B050"/>
              </a:solidFill>
            </a:endParaRPr>
          </a:p>
        </p:txBody>
      </p:sp>
      <p:sp>
        <p:nvSpPr>
          <p:cNvPr id="36" name="Rounded Rectangle 35"/>
          <p:cNvSpPr/>
          <p:nvPr/>
        </p:nvSpPr>
        <p:spPr>
          <a:xfrm>
            <a:off x="1858136" y="3180812"/>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Đặc điểm của cơ khí chế tạo</a:t>
            </a:r>
            <a:endParaRPr lang="en-US" sz="2400" dirty="0">
              <a:solidFill>
                <a:srgbClr val="000000"/>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81033">
            <a:off x="-112404" y="3160254"/>
            <a:ext cx="915624" cy="1952754"/>
          </a:xfrm>
          <a:prstGeom prst="rect">
            <a:avLst/>
          </a:prstGeom>
          <a:effectLst>
            <a:outerShdw blurRad="50800" dist="38100" dir="18900000" algn="bl" rotWithShape="0">
              <a:prstClr val="black">
                <a:alpha val="40000"/>
              </a:prstClr>
            </a:outerShdw>
          </a:effectLst>
        </p:spPr>
      </p:pic>
      <p:sp>
        <p:nvSpPr>
          <p:cNvPr id="10" name="Rounded Rectangle 9"/>
          <p:cNvSpPr/>
          <p:nvPr/>
        </p:nvSpPr>
        <p:spPr>
          <a:xfrm>
            <a:off x="791335" y="4084153"/>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accent3"/>
                </a:solidFill>
              </a:rPr>
              <a:t>04</a:t>
            </a:r>
            <a:endParaRPr lang="en-US" sz="3200" b="1" dirty="0">
              <a:solidFill>
                <a:schemeClr val="accent3"/>
              </a:solidFill>
            </a:endParaRPr>
          </a:p>
        </p:txBody>
      </p:sp>
      <p:sp>
        <p:nvSpPr>
          <p:cNvPr id="11" name="Rounded Rectangle 10"/>
          <p:cNvSpPr/>
          <p:nvPr/>
        </p:nvSpPr>
        <p:spPr>
          <a:xfrm>
            <a:off x="1858136" y="4085009"/>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Một số ngành nghề cơ khí chế tạo phổ biến</a:t>
            </a:r>
            <a:endParaRPr lang="en-US" sz="2400" dirty="0">
              <a:solidFill>
                <a:srgbClr val="000000"/>
              </a:solidFill>
            </a:endParaRP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anim calcmode="lin" valueType="num">
                                      <p:cBhvr>
                                        <p:cTn id="19" dur="500" fill="hold"/>
                                        <p:tgtEl>
                                          <p:spTgt spid="33"/>
                                        </p:tgtEl>
                                        <p:attrNameLst>
                                          <p:attrName>ppt_x</p:attrName>
                                        </p:attrNameLst>
                                      </p:cBhvr>
                                      <p:tavLst>
                                        <p:tav tm="0">
                                          <p:val>
                                            <p:strVal val="#ppt_x"/>
                                          </p:val>
                                        </p:tav>
                                        <p:tav tm="100000">
                                          <p:val>
                                            <p:strVal val="#ppt_x"/>
                                          </p:val>
                                        </p:tav>
                                      </p:tavLst>
                                    </p:anim>
                                    <p:anim calcmode="lin" valueType="num">
                                      <p:cBhvr>
                                        <p:cTn id="20" dur="50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anim calcmode="lin" valueType="num">
                                      <p:cBhvr>
                                        <p:cTn id="24" dur="500" fill="hold"/>
                                        <p:tgtEl>
                                          <p:spTgt spid="34"/>
                                        </p:tgtEl>
                                        <p:attrNameLst>
                                          <p:attrName>ppt_x</p:attrName>
                                        </p:attrNameLst>
                                      </p:cBhvr>
                                      <p:tavLst>
                                        <p:tav tm="0">
                                          <p:val>
                                            <p:strVal val="#ppt_x"/>
                                          </p:val>
                                        </p:tav>
                                        <p:tav tm="100000">
                                          <p:val>
                                            <p:strVal val="#ppt_x"/>
                                          </p:val>
                                        </p:tav>
                                      </p:tavLst>
                                    </p:anim>
                                    <p:anim calcmode="lin" valueType="num">
                                      <p:cBhvr>
                                        <p:cTn id="25" dur="5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anim calcmode="lin" valueType="num">
                                      <p:cBhvr>
                                        <p:cTn id="30" dur="500" fill="hold"/>
                                        <p:tgtEl>
                                          <p:spTgt spid="35"/>
                                        </p:tgtEl>
                                        <p:attrNameLst>
                                          <p:attrName>ppt_x</p:attrName>
                                        </p:attrNameLst>
                                      </p:cBhvr>
                                      <p:tavLst>
                                        <p:tav tm="0">
                                          <p:val>
                                            <p:strVal val="#ppt_x"/>
                                          </p:val>
                                        </p:tav>
                                        <p:tav tm="100000">
                                          <p:val>
                                            <p:strVal val="#ppt_x"/>
                                          </p:val>
                                        </p:tav>
                                      </p:tavLst>
                                    </p:anim>
                                    <p:anim calcmode="lin" valueType="num">
                                      <p:cBhvr>
                                        <p:cTn id="31" dur="500" fill="hold"/>
                                        <p:tgtEl>
                                          <p:spTgt spid="3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anim calcmode="lin" valueType="num">
                                      <p:cBhvr>
                                        <p:cTn id="35" dur="500" fill="hold"/>
                                        <p:tgtEl>
                                          <p:spTgt spid="36"/>
                                        </p:tgtEl>
                                        <p:attrNameLst>
                                          <p:attrName>ppt_x</p:attrName>
                                        </p:attrNameLst>
                                      </p:cBhvr>
                                      <p:tavLst>
                                        <p:tav tm="0">
                                          <p:val>
                                            <p:strVal val="#ppt_x"/>
                                          </p:val>
                                        </p:tav>
                                        <p:tav tm="100000">
                                          <p:val>
                                            <p:strVal val="#ppt_x"/>
                                          </p:val>
                                        </p:tav>
                                      </p:tavLst>
                                    </p:anim>
                                    <p:anim calcmode="lin" valueType="num">
                                      <p:cBhvr>
                                        <p:cTn id="36" dur="500" fill="hold"/>
                                        <p:tgtEl>
                                          <p:spTgt spid="36"/>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33" grpId="0" animBg="1"/>
      <p:bldP spid="34" grpId="0" animBg="1"/>
      <p:bldP spid="35" grpId="0" animBg="1"/>
      <p:bldP spid="36"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a16="http://schemas.microsoft.com/office/drawing/2014/main" xmlns=""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2060"/>
                </a:solidFill>
                <a:latin typeface="Arial" panose="020B0604020202020204" pitchFamily="34" charset="0"/>
                <a:cs typeface="Arial" panose="020B0604020202020204" pitchFamily="34" charset="0"/>
              </a:rPr>
              <a:t>Câu </a:t>
            </a:r>
            <a:r>
              <a:rPr lang="vi-VN" sz="2000" b="1" noProof="1" smtClean="0">
                <a:solidFill>
                  <a:srgbClr val="002060"/>
                </a:solidFill>
                <a:latin typeface="Arial" panose="020B0604020202020204" pitchFamily="34" charset="0"/>
                <a:cs typeface="Arial" panose="020B0604020202020204" pitchFamily="34" charset="0"/>
              </a:rPr>
              <a:t>3: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r>
              <a:rPr lang="en-US" sz="2000" dirty="0" err="1">
                <a:solidFill>
                  <a:srgbClr val="000000"/>
                </a:solidFill>
              </a:rPr>
              <a:t>nào</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giúp</a:t>
            </a:r>
            <a:r>
              <a:rPr lang="en-US" sz="2000" dirty="0">
                <a:solidFill>
                  <a:srgbClr val="000000"/>
                </a:solidFill>
              </a:rPr>
              <a:t> </a:t>
            </a:r>
            <a:r>
              <a:rPr lang="en-US" sz="2000" dirty="0" err="1">
                <a:solidFill>
                  <a:srgbClr val="000000"/>
                </a:solidFill>
              </a:rPr>
              <a:t>nâng</a:t>
            </a:r>
            <a:r>
              <a:rPr lang="en-US" sz="2000" dirty="0">
                <a:solidFill>
                  <a:srgbClr val="000000"/>
                </a:solidFill>
              </a:rPr>
              <a:t> </a:t>
            </a:r>
            <a:r>
              <a:rPr lang="en-US" sz="2000" dirty="0" err="1">
                <a:solidFill>
                  <a:srgbClr val="000000"/>
                </a:solidFill>
              </a:rPr>
              <a:t>cao</a:t>
            </a:r>
            <a:r>
              <a:rPr lang="en-US" sz="2000" dirty="0">
                <a:solidFill>
                  <a:srgbClr val="000000"/>
                </a:solidFill>
              </a:rPr>
              <a:t> </a:t>
            </a:r>
            <a:endParaRPr lang="vi-VN" sz="2000" dirty="0" smtClean="0">
              <a:solidFill>
                <a:srgbClr val="000000"/>
              </a:solidFill>
            </a:endParaRPr>
          </a:p>
          <a:p>
            <a:pPr algn="ctr">
              <a:lnSpc>
                <a:spcPct val="150000"/>
              </a:lnSpc>
            </a:pPr>
            <a:r>
              <a:rPr lang="en-US" sz="2000" dirty="0" err="1" smtClean="0">
                <a:solidFill>
                  <a:srgbClr val="000000"/>
                </a:solidFill>
              </a:rPr>
              <a:t>chất</a:t>
            </a:r>
            <a:r>
              <a:rPr lang="en-US" sz="2000" dirty="0" smtClean="0">
                <a:solidFill>
                  <a:srgbClr val="000000"/>
                </a:solidFill>
              </a:rPr>
              <a:t> </a:t>
            </a:r>
            <a:r>
              <a:rPr lang="en-US" sz="2000" dirty="0" err="1">
                <a:solidFill>
                  <a:srgbClr val="000000"/>
                </a:solidFill>
              </a:rPr>
              <a:t>lượng</a:t>
            </a:r>
            <a:r>
              <a:rPr lang="en-US" sz="2000" dirty="0">
                <a:solidFill>
                  <a:srgbClr val="000000"/>
                </a:solidFill>
              </a:rPr>
              <a:t> </a:t>
            </a:r>
            <a:r>
              <a:rPr lang="en-US" sz="2000" dirty="0" err="1">
                <a:solidFill>
                  <a:srgbClr val="000000"/>
                </a:solidFill>
              </a:rPr>
              <a:t>cuộc</a:t>
            </a:r>
            <a:r>
              <a:rPr lang="en-US" sz="2000" dirty="0">
                <a:solidFill>
                  <a:srgbClr val="000000"/>
                </a:solidFill>
              </a:rPr>
              <a:t> </a:t>
            </a:r>
            <a:r>
              <a:rPr lang="en-US" sz="2000" dirty="0" err="1">
                <a:solidFill>
                  <a:srgbClr val="000000"/>
                </a:solidFill>
              </a:rPr>
              <a:t>sống</a:t>
            </a:r>
            <a:r>
              <a:rPr lang="en-US" sz="2000" dirty="0">
                <a:solidFill>
                  <a:srgbClr val="000000"/>
                </a:solidFill>
              </a:rPr>
              <a:t>?</a:t>
            </a:r>
          </a:p>
        </p:txBody>
      </p:sp>
      <p:sp>
        <p:nvSpPr>
          <p:cNvPr id="14" name="Đáp án đúng">
            <a:extLst>
              <a:ext uri="{FF2B5EF4-FFF2-40B4-BE49-F238E27FC236}">
                <a16:creationId xmlns:a16="http://schemas.microsoft.com/office/drawing/2014/main" xmlns="" id="{8B66CBE4-2DB9-BCF7-D1C4-281B894BFE17}"/>
              </a:ext>
            </a:extLst>
          </p:cNvPr>
          <p:cNvSpPr/>
          <p:nvPr/>
        </p:nvSpPr>
        <p:spPr>
          <a:xfrm>
            <a:off x="4681117"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C</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Máy điều hòa không khí</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xmlns="" id="{3FCD9830-5FD1-BD44-878B-228BD96CE996}"/>
              </a:ext>
            </a:extLst>
          </p:cNvPr>
          <p:cNvSpPr/>
          <p:nvPr/>
        </p:nvSpPr>
        <p:spPr>
          <a:xfrm>
            <a:off x="258184"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A</a:t>
            </a:r>
            <a:r>
              <a:rPr lang="en-US" sz="2000" noProof="1" smtClean="0">
                <a:solidFill>
                  <a:srgbClr val="000000"/>
                </a:solidFill>
                <a:latin typeface="Arial" panose="020B0604020202020204" pitchFamily="34" charset="0"/>
                <a:cs typeface="Arial" panose="020B0604020202020204" pitchFamily="34" charset="0"/>
              </a:rPr>
              <a:t>. </a:t>
            </a:r>
            <a:r>
              <a:rPr lang="vi-VN" sz="2000" dirty="0" smtClean="0">
                <a:solidFill>
                  <a:srgbClr val="000000"/>
                </a:solidFill>
              </a:rPr>
              <a:t>Máy thêu công nghiệp</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xmlns="" id="{6A919885-0285-0403-1E09-FA94D8BC080B}"/>
              </a:ext>
            </a:extLst>
          </p:cNvPr>
          <p:cNvSpPr/>
          <p:nvPr/>
        </p:nvSpPr>
        <p:spPr>
          <a:xfrm>
            <a:off x="4681117"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D</a:t>
            </a:r>
            <a:r>
              <a:rPr lang="en-US" sz="2000" noProof="1" smtClean="0">
                <a:solidFill>
                  <a:srgbClr val="000000"/>
                </a:solidFill>
                <a:latin typeface="Arial" panose="020B0604020202020204" pitchFamily="34" charset="0"/>
                <a:cs typeface="Arial" panose="020B0604020202020204" pitchFamily="34" charset="0"/>
              </a:rPr>
              <a:t>. </a:t>
            </a:r>
            <a:r>
              <a:rPr lang="vi-VN" sz="2000" dirty="0" smtClean="0">
                <a:solidFill>
                  <a:srgbClr val="000000"/>
                </a:solidFill>
              </a:rPr>
              <a:t>Máy thi công đường</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xmlns="" id="{2E7D83A4-3758-8699-4DD0-010A80780539}"/>
              </a:ext>
            </a:extLst>
          </p:cNvPr>
          <p:cNvSpPr/>
          <p:nvPr/>
        </p:nvSpPr>
        <p:spPr>
          <a:xfrm>
            <a:off x="258183"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B</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Máy khai thác khoáng sản</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968225" y="2749046"/>
            <a:ext cx="853046" cy="742494"/>
          </a:xfrm>
          <a:prstGeom prst="rect">
            <a:avLst/>
          </a:prstGeom>
          <a:noFill/>
        </p:spPr>
      </p:pic>
      <p:pic>
        <p:nvPicPr>
          <p:cNvPr id="20" name="Picture 19">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3" y="3937168"/>
            <a:ext cx="850122" cy="757381"/>
          </a:xfrm>
          <a:prstGeom prst="rect">
            <a:avLst/>
          </a:prstGeom>
          <a:noFill/>
        </p:spPr>
      </p:pic>
      <p:pic>
        <p:nvPicPr>
          <p:cNvPr id="21"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75979" y="3959559"/>
            <a:ext cx="850122" cy="757381"/>
          </a:xfrm>
          <a:prstGeom prst="rect">
            <a:avLst/>
          </a:prstGeom>
          <a:noFill/>
        </p:spPr>
      </p:pic>
      <p:pic>
        <p:nvPicPr>
          <p:cNvPr id="2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48215" y="2756550"/>
            <a:ext cx="850122" cy="757381"/>
          </a:xfrm>
          <a:prstGeom prst="rect">
            <a:avLst/>
          </a:prstGeom>
          <a:noFill/>
        </p:spPr>
      </p:pic>
      <p:pic>
        <p:nvPicPr>
          <p:cNvPr id="23"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2905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a16="http://schemas.microsoft.com/office/drawing/2014/main" xmlns=""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smtClean="0">
                <a:solidFill>
                  <a:srgbClr val="002060"/>
                </a:solidFill>
                <a:latin typeface="Arial" panose="020B0604020202020204" pitchFamily="34" charset="0"/>
                <a:cs typeface="Arial" panose="020B0604020202020204" pitchFamily="34" charset="0"/>
              </a:rPr>
              <a:t>Câu 4: </a:t>
            </a:r>
            <a:r>
              <a:rPr lang="en-US" sz="2000" dirty="0" err="1">
                <a:solidFill>
                  <a:srgbClr val="000000"/>
                </a:solidFill>
              </a:rPr>
              <a:t>Đặc</a:t>
            </a:r>
            <a:r>
              <a:rPr lang="en-US" sz="2000" dirty="0">
                <a:solidFill>
                  <a:srgbClr val="000000"/>
                </a:solidFill>
              </a:rPr>
              <a:t> </a:t>
            </a:r>
            <a:r>
              <a:rPr lang="en-US" sz="2000" dirty="0" err="1">
                <a:solidFill>
                  <a:srgbClr val="000000"/>
                </a:solidFill>
              </a:rPr>
              <a:t>điểm</a:t>
            </a:r>
            <a:r>
              <a:rPr lang="en-US" sz="2000" dirty="0">
                <a:solidFill>
                  <a:srgbClr val="000000"/>
                </a:solidFill>
              </a:rPr>
              <a:t> </a:t>
            </a:r>
            <a:r>
              <a:rPr lang="en-US" sz="2000" dirty="0" err="1">
                <a:solidFill>
                  <a:srgbClr val="000000"/>
                </a:solidFill>
              </a:rPr>
              <a:t>giúp</a:t>
            </a:r>
            <a:r>
              <a:rPr lang="en-US" sz="2000" dirty="0">
                <a:solidFill>
                  <a:srgbClr val="000000"/>
                </a:solidFill>
              </a:rPr>
              <a:t> </a:t>
            </a:r>
            <a:r>
              <a:rPr lang="en-US" sz="2000" dirty="0" err="1">
                <a:solidFill>
                  <a:srgbClr val="000000"/>
                </a:solidFill>
              </a:rPr>
              <a:t>phân</a:t>
            </a:r>
            <a:r>
              <a:rPr lang="en-US" sz="2000" dirty="0">
                <a:solidFill>
                  <a:srgbClr val="000000"/>
                </a:solidFill>
              </a:rPr>
              <a:t> </a:t>
            </a:r>
            <a:r>
              <a:rPr lang="en-US" sz="2000" dirty="0" err="1">
                <a:solidFill>
                  <a:srgbClr val="000000"/>
                </a:solidFill>
              </a:rPr>
              <a:t>biệt</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với</a:t>
            </a:r>
            <a:r>
              <a:rPr lang="en-US" sz="2000" dirty="0">
                <a:solidFill>
                  <a:srgbClr val="000000"/>
                </a:solidFill>
              </a:rPr>
              <a:t> </a:t>
            </a:r>
            <a:endParaRPr lang="vi-VN" sz="2000" dirty="0" smtClean="0">
              <a:solidFill>
                <a:srgbClr val="000000"/>
              </a:solidFill>
            </a:endParaRPr>
          </a:p>
          <a:p>
            <a:pPr algn="ctr">
              <a:lnSpc>
                <a:spcPct val="150000"/>
              </a:lnSpc>
            </a:pPr>
            <a:r>
              <a:rPr lang="en-US" sz="2000" dirty="0" err="1" smtClean="0">
                <a:solidFill>
                  <a:srgbClr val="000000"/>
                </a:solidFill>
              </a:rPr>
              <a:t>các</a:t>
            </a:r>
            <a:r>
              <a:rPr lang="en-US" sz="2000" dirty="0" smtClean="0">
                <a:solidFill>
                  <a:srgbClr val="000000"/>
                </a:solidFill>
              </a:rPr>
              <a:t> </a:t>
            </a:r>
            <a:r>
              <a:rPr lang="en-US" sz="2000" dirty="0" err="1">
                <a:solidFill>
                  <a:srgbClr val="000000"/>
                </a:solidFill>
              </a:rPr>
              <a:t>ngành</a:t>
            </a:r>
            <a:r>
              <a:rPr lang="en-US" sz="2000" dirty="0">
                <a:solidFill>
                  <a:srgbClr val="000000"/>
                </a:solidFill>
              </a:rPr>
              <a:t> </a:t>
            </a:r>
            <a:r>
              <a:rPr lang="en-US" sz="2000" dirty="0" err="1">
                <a:solidFill>
                  <a:srgbClr val="000000"/>
                </a:solidFill>
              </a:rPr>
              <a:t>nghề</a:t>
            </a:r>
            <a:r>
              <a:rPr lang="en-US" sz="2000" dirty="0">
                <a:solidFill>
                  <a:srgbClr val="000000"/>
                </a:solidFill>
              </a:rPr>
              <a:t> </a:t>
            </a:r>
            <a:r>
              <a:rPr lang="en-US" sz="2000" dirty="0" err="1">
                <a:solidFill>
                  <a:srgbClr val="000000"/>
                </a:solidFill>
              </a:rPr>
              <a:t>khác</a:t>
            </a:r>
            <a:r>
              <a:rPr lang="en-US" sz="2000" dirty="0">
                <a:solidFill>
                  <a:srgbClr val="000000"/>
                </a:solidFill>
              </a:rPr>
              <a:t> </a:t>
            </a:r>
            <a:r>
              <a:rPr lang="en-US" sz="2000" dirty="0" err="1">
                <a:solidFill>
                  <a:srgbClr val="000000"/>
                </a:solidFill>
              </a:rPr>
              <a:t>là</a:t>
            </a:r>
            <a:r>
              <a:rPr lang="en-US" sz="2000" dirty="0">
                <a:solidFill>
                  <a:srgbClr val="000000"/>
                </a:solidFill>
              </a:rPr>
              <a:t>?</a:t>
            </a:r>
            <a:endParaRPr lang="vi-VN" sz="2000" noProof="1">
              <a:solidFill>
                <a:srgbClr val="000000"/>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a16="http://schemas.microsoft.com/office/drawing/2014/main" xmlns="" id="{8B66CBE4-2DB9-BCF7-D1C4-281B894BFE17}"/>
              </a:ext>
            </a:extLst>
          </p:cNvPr>
          <p:cNvSpPr/>
          <p:nvPr/>
        </p:nvSpPr>
        <p:spPr>
          <a:xfrm>
            <a:off x="258184"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A. </a:t>
            </a:r>
            <a:r>
              <a:rPr lang="en-US" sz="2000" dirty="0" err="1">
                <a:solidFill>
                  <a:srgbClr val="000000"/>
                </a:solidFill>
              </a:rPr>
              <a:t>Sử</a:t>
            </a:r>
            <a:r>
              <a:rPr lang="en-US" sz="2000" dirty="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vẽ</a:t>
            </a:r>
            <a:r>
              <a:rPr lang="en-US" sz="2000" dirty="0">
                <a:solidFill>
                  <a:srgbClr val="000000"/>
                </a:solidFill>
              </a:rPr>
              <a:t> </a:t>
            </a:r>
            <a:r>
              <a:rPr lang="en-US" sz="2000" dirty="0" err="1">
                <a:solidFill>
                  <a:srgbClr val="000000"/>
                </a:solidFill>
              </a:rPr>
              <a:t>kĩ</a:t>
            </a:r>
            <a:r>
              <a:rPr lang="en-US" sz="2000" dirty="0">
                <a:solidFill>
                  <a:srgbClr val="000000"/>
                </a:solidFill>
              </a:rPr>
              <a:t> </a:t>
            </a:r>
            <a:r>
              <a:rPr lang="en-US" sz="2000" dirty="0" err="1">
                <a:solidFill>
                  <a:srgbClr val="000000"/>
                </a:solidFill>
              </a:rPr>
              <a:t>thuật</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xmlns="" id="{3FCD9830-5FD1-BD44-878B-228BD96CE996}"/>
              </a:ext>
            </a:extLst>
          </p:cNvPr>
          <p:cNvSpPr/>
          <p:nvPr/>
        </p:nvSpPr>
        <p:spPr>
          <a:xfrm>
            <a:off x="258185"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B. </a:t>
            </a:r>
            <a:r>
              <a:rPr lang="en-US" sz="2000" dirty="0" err="1">
                <a:solidFill>
                  <a:srgbClr val="000000"/>
                </a:solidFill>
              </a:rPr>
              <a:t>Các</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xuất</a:t>
            </a:r>
            <a:r>
              <a:rPr lang="en-US" sz="2000" dirty="0">
                <a:solidFill>
                  <a:srgbClr val="000000"/>
                </a:solidFill>
              </a:rPr>
              <a:t> </a:t>
            </a:r>
            <a:r>
              <a:rPr lang="en-US" sz="2000" dirty="0" err="1">
                <a:solidFill>
                  <a:srgbClr val="000000"/>
                </a:solidFill>
              </a:rPr>
              <a:t>chủ</a:t>
            </a:r>
            <a:r>
              <a:rPr lang="en-US" sz="2000" dirty="0">
                <a:solidFill>
                  <a:srgbClr val="000000"/>
                </a:solidFill>
              </a:rPr>
              <a:t> </a:t>
            </a:r>
            <a:r>
              <a:rPr lang="en-US" sz="2000" dirty="0" err="1">
                <a:solidFill>
                  <a:srgbClr val="000000"/>
                </a:solidFill>
              </a:rPr>
              <a:t>yếu</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máy</a:t>
            </a:r>
            <a:r>
              <a:rPr lang="en-US" sz="2000" dirty="0">
                <a:solidFill>
                  <a:srgbClr val="000000"/>
                </a:solidFill>
              </a:rPr>
              <a:t> </a:t>
            </a:r>
            <a:r>
              <a:rPr lang="en-US" sz="2000" dirty="0" err="1">
                <a:solidFill>
                  <a:srgbClr val="000000"/>
                </a:solidFill>
              </a:rPr>
              <a:t>tính</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xmlns=""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en-US" sz="2000" dirty="0" err="1">
                <a:solidFill>
                  <a:srgbClr val="000000"/>
                </a:solidFill>
              </a:rPr>
              <a:t>Sử</a:t>
            </a:r>
            <a:r>
              <a:rPr lang="en-US" sz="2000" dirty="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loài</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liệu</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chủ</a:t>
            </a:r>
            <a:r>
              <a:rPr lang="en-US" sz="2000" dirty="0">
                <a:solidFill>
                  <a:srgbClr val="000000"/>
                </a:solidFill>
              </a:rPr>
              <a:t> </a:t>
            </a:r>
            <a:r>
              <a:rPr lang="en-US" sz="2000" dirty="0" err="1">
                <a:solidFill>
                  <a:srgbClr val="000000"/>
                </a:solidFill>
              </a:rPr>
              <a:t>yếu</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gỗ</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xmlns="" id="{2E7D83A4-3758-8699-4DD0-010A80780539}"/>
              </a:ext>
            </a:extLst>
          </p:cNvPr>
          <p:cNvSpPr/>
          <p:nvPr/>
        </p:nvSpPr>
        <p:spPr>
          <a:xfrm>
            <a:off x="4681118"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D. </a:t>
            </a:r>
            <a:r>
              <a:rPr lang="en-US" sz="2000" dirty="0" err="1">
                <a:solidFill>
                  <a:srgbClr val="000000"/>
                </a:solidFill>
              </a:rPr>
              <a:t>Thực</a:t>
            </a:r>
            <a:r>
              <a:rPr lang="en-US" sz="2000" dirty="0">
                <a:solidFill>
                  <a:srgbClr val="000000"/>
                </a:solidFill>
              </a:rPr>
              <a:t> </a:t>
            </a:r>
            <a:r>
              <a:rPr lang="en-US" sz="2000" dirty="0" err="1">
                <a:solidFill>
                  <a:srgbClr val="000000"/>
                </a:solidFill>
              </a:rPr>
              <a:t>hiện</a:t>
            </a:r>
            <a:r>
              <a:rPr lang="en-US" sz="2000" dirty="0">
                <a:solidFill>
                  <a:srgbClr val="000000"/>
                </a:solidFill>
              </a:rPr>
              <a:t> </a:t>
            </a:r>
            <a:r>
              <a:rPr lang="en-US" sz="2000" dirty="0" err="1">
                <a:solidFill>
                  <a:srgbClr val="000000"/>
                </a:solidFill>
              </a:rPr>
              <a:t>quy</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linh</a:t>
            </a:r>
            <a:r>
              <a:rPr lang="en-US" sz="2000" dirty="0">
                <a:solidFill>
                  <a:srgbClr val="000000"/>
                </a:solidFill>
              </a:rPr>
              <a:t> </a:t>
            </a:r>
            <a:r>
              <a:rPr lang="en-US" sz="2000" dirty="0" err="1">
                <a:solidFill>
                  <a:srgbClr val="000000"/>
                </a:solidFill>
              </a:rPr>
              <a:t>hoạt</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tự</a:t>
            </a:r>
            <a:r>
              <a:rPr lang="en-US" sz="2000" dirty="0">
                <a:solidFill>
                  <a:srgbClr val="000000"/>
                </a:solidFill>
              </a:rPr>
              <a:t> </a:t>
            </a:r>
            <a:r>
              <a:rPr lang="en-US" sz="2000" dirty="0" err="1">
                <a:solidFill>
                  <a:srgbClr val="000000"/>
                </a:solidFill>
              </a:rPr>
              <a:t>điều</a:t>
            </a:r>
            <a:r>
              <a:rPr lang="en-US" sz="2000" dirty="0">
                <a:solidFill>
                  <a:srgbClr val="000000"/>
                </a:solidFill>
              </a:rPr>
              <a:t> </a:t>
            </a:r>
            <a:r>
              <a:rPr lang="en-US" sz="2000" dirty="0" err="1">
                <a:solidFill>
                  <a:srgbClr val="000000"/>
                </a:solidFill>
              </a:rPr>
              <a:t>chỉnh</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45292" y="2759081"/>
            <a:ext cx="853046" cy="742494"/>
          </a:xfrm>
          <a:prstGeom prst="rect">
            <a:avLst/>
          </a:prstGeom>
          <a:noFill/>
        </p:spPr>
      </p:pic>
      <p:pic>
        <p:nvPicPr>
          <p:cNvPr id="20" name="Picture 19">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3949722"/>
            <a:ext cx="850122" cy="757381"/>
          </a:xfrm>
          <a:prstGeom prst="rect">
            <a:avLst/>
          </a:prstGeom>
          <a:noFill/>
        </p:spPr>
      </p:pic>
      <p:pic>
        <p:nvPicPr>
          <p:cNvPr id="2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48216" y="3949722"/>
            <a:ext cx="850122" cy="757381"/>
          </a:xfrm>
          <a:prstGeom prst="rect">
            <a:avLst/>
          </a:prstGeom>
          <a:noFill/>
        </p:spPr>
      </p:pic>
      <p:pic>
        <p:nvPicPr>
          <p:cNvPr id="23"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13589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a16="http://schemas.microsoft.com/office/drawing/2014/main" xmlns=""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smtClean="0">
                <a:solidFill>
                  <a:srgbClr val="002060"/>
                </a:solidFill>
                <a:latin typeface="Arial" panose="020B0604020202020204" pitchFamily="34" charset="0"/>
                <a:cs typeface="Arial" panose="020B0604020202020204" pitchFamily="34" charset="0"/>
              </a:rPr>
              <a:t>Câu 5: </a:t>
            </a:r>
            <a:r>
              <a:rPr lang="en-US" sz="2000" dirty="0" err="1">
                <a:solidFill>
                  <a:srgbClr val="000000"/>
                </a:solidFill>
              </a:rPr>
              <a:t>Bước</a:t>
            </a:r>
            <a:r>
              <a:rPr lang="en-US" sz="2000" dirty="0">
                <a:solidFill>
                  <a:srgbClr val="000000"/>
                </a:solidFill>
              </a:rPr>
              <a:t> </a:t>
            </a:r>
            <a:r>
              <a:rPr lang="en-US" sz="2000" dirty="0" err="1">
                <a:solidFill>
                  <a:srgbClr val="000000"/>
                </a:solidFill>
              </a:rPr>
              <a:t>đầu</a:t>
            </a:r>
            <a:r>
              <a:rPr lang="en-US" sz="2000" dirty="0">
                <a:solidFill>
                  <a:srgbClr val="000000"/>
                </a:solidFill>
              </a:rPr>
              <a:t> </a:t>
            </a:r>
            <a:r>
              <a:rPr lang="en-US" sz="2000" dirty="0" err="1">
                <a:solidFill>
                  <a:srgbClr val="000000"/>
                </a:solidFill>
              </a:rPr>
              <a:t>tiên</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quy</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là</a:t>
            </a:r>
            <a:r>
              <a:rPr lang="en-US" sz="2000" dirty="0">
                <a:solidFill>
                  <a:srgbClr val="000000"/>
                </a:solidFill>
              </a:rPr>
              <a:t>: </a:t>
            </a:r>
          </a:p>
        </p:txBody>
      </p:sp>
      <p:sp>
        <p:nvSpPr>
          <p:cNvPr id="14" name="Đáp án đúng">
            <a:extLst>
              <a:ext uri="{FF2B5EF4-FFF2-40B4-BE49-F238E27FC236}">
                <a16:creationId xmlns:a16="http://schemas.microsoft.com/office/drawing/2014/main" xmlns="" id="{8B66CBE4-2DB9-BCF7-D1C4-281B894BFE17}"/>
              </a:ext>
            </a:extLst>
          </p:cNvPr>
          <p:cNvSpPr/>
          <p:nvPr/>
        </p:nvSpPr>
        <p:spPr>
          <a:xfrm>
            <a:off x="258184"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A. </a:t>
            </a:r>
            <a:r>
              <a:rPr lang="vi-VN" sz="2000" noProof="1" smtClean="0">
                <a:solidFill>
                  <a:srgbClr val="000000"/>
                </a:solidFill>
              </a:rPr>
              <a:t>Đọc bản vẽ chi tiết</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a16="http://schemas.microsoft.com/office/drawing/2014/main" xmlns="" id="{3FCD9830-5FD1-BD44-878B-228BD96CE996}"/>
              </a:ext>
            </a:extLst>
          </p:cNvPr>
          <p:cNvSpPr/>
          <p:nvPr/>
        </p:nvSpPr>
        <p:spPr>
          <a:xfrm>
            <a:off x="258185"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dirty="0" smtClean="0">
                <a:solidFill>
                  <a:srgbClr val="000000"/>
                </a:solidFill>
              </a:rPr>
              <a:t>Chế tạo phôi</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a16="http://schemas.microsoft.com/office/drawing/2014/main" xmlns=""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en-US" sz="2000" dirty="0" err="1">
                <a:solidFill>
                  <a:srgbClr val="000000"/>
                </a:solidFill>
              </a:rPr>
              <a:t>Xử</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bảo</a:t>
            </a:r>
            <a:r>
              <a:rPr lang="en-US" sz="2000" dirty="0">
                <a:solidFill>
                  <a:srgbClr val="000000"/>
                </a:solidFill>
              </a:rPr>
              <a:t> </a:t>
            </a:r>
            <a:r>
              <a:rPr lang="en-US" sz="2000" dirty="0" err="1">
                <a:solidFill>
                  <a:srgbClr val="000000"/>
                </a:solidFill>
              </a:rPr>
              <a:t>vệ</a:t>
            </a:r>
            <a:r>
              <a:rPr lang="en-US" sz="2000" dirty="0">
                <a:solidFill>
                  <a:srgbClr val="000000"/>
                </a:solidFill>
              </a:rPr>
              <a:t> </a:t>
            </a:r>
            <a:r>
              <a:rPr lang="en-US" sz="2000" dirty="0" err="1">
                <a:solidFill>
                  <a:srgbClr val="000000"/>
                </a:solidFill>
              </a:rPr>
              <a:t>bề</a:t>
            </a:r>
            <a:r>
              <a:rPr lang="en-US" sz="2000" dirty="0">
                <a:solidFill>
                  <a:srgbClr val="000000"/>
                </a:solidFill>
              </a:rPr>
              <a:t> </a:t>
            </a:r>
            <a:r>
              <a:rPr lang="en-US" sz="2000" dirty="0" err="1">
                <a:solidFill>
                  <a:srgbClr val="000000"/>
                </a:solidFill>
              </a:rPr>
              <a:t>mặt</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a16="http://schemas.microsoft.com/office/drawing/2014/main" xmlns="" id="{2E7D83A4-3758-8699-4DD0-010A80780539}"/>
              </a:ext>
            </a:extLst>
          </p:cNvPr>
          <p:cNvSpPr/>
          <p:nvPr/>
        </p:nvSpPr>
        <p:spPr>
          <a:xfrm>
            <a:off x="4681118"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D. </a:t>
            </a:r>
            <a:r>
              <a:rPr lang="en-US" sz="2000" dirty="0" err="1">
                <a:solidFill>
                  <a:srgbClr val="000000"/>
                </a:solidFill>
              </a:rPr>
              <a:t>Lắp</a:t>
            </a:r>
            <a:r>
              <a:rPr lang="en-US" sz="2000" dirty="0">
                <a:solidFill>
                  <a:srgbClr val="000000"/>
                </a:solidFill>
              </a:rPr>
              <a:t> </a:t>
            </a:r>
            <a:r>
              <a:rPr lang="en-US" sz="2000" dirty="0" err="1">
                <a:solidFill>
                  <a:srgbClr val="000000"/>
                </a:solidFill>
              </a:rPr>
              <a:t>ráp</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kiểm</a:t>
            </a:r>
            <a:r>
              <a:rPr lang="en-US" sz="2000" dirty="0">
                <a:solidFill>
                  <a:srgbClr val="000000"/>
                </a:solidFill>
              </a:rPr>
              <a:t> </a:t>
            </a:r>
            <a:r>
              <a:rPr lang="en-US" sz="2000" dirty="0" err="1">
                <a:solidFill>
                  <a:srgbClr val="000000"/>
                </a:solidFill>
              </a:rPr>
              <a:t>tra</a:t>
            </a:r>
            <a:r>
              <a:rPr lang="en-US" sz="2000" dirty="0">
                <a:solidFill>
                  <a:srgbClr val="000000"/>
                </a:solidFill>
              </a:rPr>
              <a:t> </a:t>
            </a:r>
            <a:r>
              <a:rPr lang="en-US" sz="2000" dirty="0" err="1">
                <a:solidFill>
                  <a:srgbClr val="000000"/>
                </a:solidFill>
              </a:rPr>
              <a:t>chất</a:t>
            </a:r>
            <a:r>
              <a:rPr lang="en-US" sz="2000" dirty="0">
                <a:solidFill>
                  <a:srgbClr val="000000"/>
                </a:solidFill>
              </a:rPr>
              <a:t> </a:t>
            </a:r>
            <a:r>
              <a:rPr lang="en-US" sz="2000" dirty="0" err="1">
                <a:solidFill>
                  <a:srgbClr val="000000"/>
                </a:solidFill>
              </a:rPr>
              <a:t>lượng</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a16="http://schemas.microsoft.com/office/drawing/2014/main" xmlns=""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a16="http://schemas.microsoft.com/office/drawing/2014/main" xmlns=""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545292" y="2759081"/>
            <a:ext cx="853046" cy="742494"/>
          </a:xfrm>
          <a:prstGeom prst="rect">
            <a:avLst/>
          </a:prstGeom>
          <a:noFill/>
        </p:spPr>
      </p:pic>
      <p:pic>
        <p:nvPicPr>
          <p:cNvPr id="20" name="Picture 19">
            <a:extLst>
              <a:ext uri="{FF2B5EF4-FFF2-40B4-BE49-F238E27FC236}">
                <a16:creationId xmlns:a16="http://schemas.microsoft.com/office/drawing/2014/main" xmlns=""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a16="http://schemas.microsoft.com/office/drawing/2014/main" xmlns=""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98914" y="3949722"/>
            <a:ext cx="850122" cy="757381"/>
          </a:xfrm>
          <a:prstGeom prst="rect">
            <a:avLst/>
          </a:prstGeom>
          <a:noFill/>
        </p:spPr>
      </p:pic>
      <p:pic>
        <p:nvPicPr>
          <p:cNvPr id="22" name="Picture 10">
            <a:extLst>
              <a:ext uri="{FF2B5EF4-FFF2-40B4-BE49-F238E27FC236}">
                <a16:creationId xmlns:a16="http://schemas.microsoft.com/office/drawing/2014/main" xmlns=""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48216" y="3949722"/>
            <a:ext cx="850122" cy="757381"/>
          </a:xfrm>
          <a:prstGeom prst="rect">
            <a:avLst/>
          </a:prstGeom>
          <a:noFill/>
        </p:spPr>
      </p:pic>
      <p:pic>
        <p:nvPicPr>
          <p:cNvPr id="23" name="Correct sound effect and wrong sound effect (mp3cut.net) (1)">
            <a:hlinkClick r:id="" action="ppaction://media"/>
            <a:extLst>
              <a:ext uri="{FF2B5EF4-FFF2-40B4-BE49-F238E27FC236}">
                <a16:creationId xmlns:a16="http://schemas.microsoft.com/office/drawing/2014/main" xmlns=""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330411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29074" y="934238"/>
            <a:ext cx="3290076" cy="548807"/>
            <a:chOff x="555788" y="198861"/>
            <a:chExt cx="3290076" cy="548807"/>
          </a:xfrm>
        </p:grpSpPr>
        <p:pic>
          <p:nvPicPr>
            <p:cNvPr id="10" name="Picture 9"/>
            <p:cNvPicPr>
              <a:picLocks noChangeAspect="1"/>
            </p:cNvPicPr>
            <p:nvPr/>
          </p:nvPicPr>
          <p:blipFill>
            <a:blip r:embed="rId2"/>
            <a:stretch>
              <a:fillRect/>
            </a:stretch>
          </p:blipFill>
          <p:spPr>
            <a:xfrm>
              <a:off x="555788" y="198861"/>
              <a:ext cx="641469" cy="548090"/>
            </a:xfrm>
            <a:prstGeom prst="rect">
              <a:avLst/>
            </a:prstGeom>
          </p:spPr>
        </p:pic>
        <p:sp>
          <p:nvSpPr>
            <p:cNvPr id="11" name="TextBox 10"/>
            <p:cNvSpPr txBox="1"/>
            <p:nvPr/>
          </p:nvSpPr>
          <p:spPr>
            <a:xfrm>
              <a:off x="1197257" y="347558"/>
              <a:ext cx="2648607" cy="400110"/>
            </a:xfrm>
            <a:prstGeom prst="rect">
              <a:avLst/>
            </a:prstGeom>
            <a:noFill/>
          </p:spPr>
          <p:txBody>
            <a:bodyPr wrap="square" rtlCol="0">
              <a:spAutoFit/>
            </a:bodyPr>
            <a:lstStyle/>
            <a:p>
              <a:r>
                <a:rPr lang="vi-VN" sz="2000" b="1" smtClean="0">
                  <a:solidFill>
                    <a:schemeClr val="accent3">
                      <a:lumMod val="75000"/>
                    </a:schemeClr>
                  </a:solidFill>
                </a:rPr>
                <a:t>Thực hiện nhóm đôi</a:t>
              </a:r>
              <a:endParaRPr lang="en-US" sz="2000" b="1">
                <a:solidFill>
                  <a:schemeClr val="accent3">
                    <a:lumMod val="75000"/>
                  </a:schemeClr>
                </a:solidFill>
              </a:endParaRPr>
            </a:p>
          </p:txBody>
        </p:sp>
      </p:grpSp>
      <p:grpSp>
        <p:nvGrpSpPr>
          <p:cNvPr id="14" name="Group 13"/>
          <p:cNvGrpSpPr/>
          <p:nvPr/>
        </p:nvGrpSpPr>
        <p:grpSpPr>
          <a:xfrm>
            <a:off x="608340" y="1630308"/>
            <a:ext cx="7815635" cy="3323987"/>
            <a:chOff x="608340" y="1630308"/>
            <a:chExt cx="7815635" cy="3323987"/>
          </a:xfrm>
        </p:grpSpPr>
        <p:sp>
          <p:nvSpPr>
            <p:cNvPr id="12" name="Rectangle 11"/>
            <p:cNvSpPr/>
            <p:nvPr/>
          </p:nvSpPr>
          <p:spPr>
            <a:xfrm>
              <a:off x="608340" y="1631025"/>
              <a:ext cx="7815635" cy="3323270"/>
            </a:xfrm>
            <a:prstGeom prst="rect">
              <a:avLst/>
            </a:prstGeom>
            <a:solidFill>
              <a:schemeClr val="accent5"/>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29074" y="1630308"/>
              <a:ext cx="7068192" cy="3323987"/>
            </a:xfrm>
            <a:prstGeom prst="rect">
              <a:avLst/>
            </a:prstGeom>
          </p:spPr>
          <p:txBody>
            <a:bodyPr wrap="square">
              <a:spAutoFit/>
            </a:bodyPr>
            <a:lstStyle/>
            <a:p>
              <a:pPr marL="457200" indent="-457200" algn="just">
                <a:lnSpc>
                  <a:spcPct val="150000"/>
                </a:lnSpc>
                <a:buFont typeface="+mj-lt"/>
                <a:buAutoNum type="arabicPeriod"/>
              </a:pPr>
              <a:r>
                <a:rPr lang="vi-VN" sz="2000" smtClean="0"/>
                <a:t>Cơ </a:t>
              </a:r>
              <a:r>
                <a:rPr lang="vi-VN" sz="2000"/>
                <a:t>khí chế tạo có vai trò như thế nào trong đời sống và sản xuất?</a:t>
              </a:r>
            </a:p>
            <a:p>
              <a:pPr marL="457200" indent="-457200" algn="just">
                <a:lnSpc>
                  <a:spcPct val="150000"/>
                </a:lnSpc>
                <a:buFont typeface="+mj-lt"/>
                <a:buAutoNum type="arabicPeriod"/>
              </a:pPr>
              <a:r>
                <a:rPr lang="vi-VN" sz="2000" smtClean="0"/>
                <a:t>Phân </a:t>
              </a:r>
              <a:r>
                <a:rPr lang="vi-VN" sz="2000"/>
                <a:t>tích vai trò của một số sản phẩm cơ khí chế tạo trong gia đình em.</a:t>
              </a:r>
            </a:p>
            <a:p>
              <a:pPr marL="457200" indent="-457200" algn="just">
                <a:lnSpc>
                  <a:spcPct val="150000"/>
                </a:lnSpc>
                <a:buFont typeface="+mj-lt"/>
                <a:buAutoNum type="arabicPeriod"/>
              </a:pPr>
              <a:r>
                <a:rPr lang="vi-VN" sz="2000" smtClean="0"/>
                <a:t>Kể </a:t>
              </a:r>
              <a:r>
                <a:rPr lang="vi-VN" sz="2000"/>
                <a:t>tên một số công việc của ngành nghề cơ khí chế tạo phổ biến. Những đặc điểm nào giúp em nhận biết được ngành nghề đó?</a:t>
              </a:r>
            </a:p>
          </p:txBody>
        </p:sp>
      </p:grpSp>
      <p:pic>
        <p:nvPicPr>
          <p:cNvPr id="15" name="Picture 14"/>
          <p:cNvPicPr>
            <a:picLocks noChangeAspect="1"/>
          </p:cNvPicPr>
          <p:nvPr/>
        </p:nvPicPr>
        <p:blipFill>
          <a:blip r:embed="rId3"/>
          <a:stretch>
            <a:fillRect/>
          </a:stretch>
        </p:blipFill>
        <p:spPr>
          <a:xfrm>
            <a:off x="7623174" y="703969"/>
            <a:ext cx="1389651" cy="1158042"/>
          </a:xfrm>
          <a:prstGeom prst="rect">
            <a:avLst/>
          </a:prstGeom>
        </p:spPr>
      </p:pic>
      <p:sp>
        <p:nvSpPr>
          <p:cNvPr id="16" name="Google Shape;8966;p59"/>
          <p:cNvSpPr txBox="1">
            <a:spLocks/>
          </p:cNvSpPr>
          <p:nvPr/>
        </p:nvSpPr>
        <p:spPr>
          <a:xfrm>
            <a:off x="719975" y="369938"/>
            <a:ext cx="7704000" cy="564300"/>
          </a:xfrm>
          <a:prstGeom prst="rect">
            <a:avLst/>
          </a:prstGeom>
          <a:no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Bigshot One"/>
              <a:buNone/>
              <a:defRPr sz="3100" b="0" i="0" u="none" strike="noStrike" cap="none">
                <a:solidFill>
                  <a:schemeClr val="dk1"/>
                </a:solidFill>
                <a:latin typeface="Bigshot One"/>
                <a:ea typeface="Bigshot One"/>
                <a:cs typeface="Bigshot One"/>
                <a:sym typeface="Bigshot One"/>
              </a:defRPr>
            </a:lvl1pPr>
            <a:lvl2pPr marR="0" lvl="1"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2pPr>
            <a:lvl3pPr marR="0" lvl="2"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3pPr>
            <a:lvl4pPr marR="0" lvl="3"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4pPr>
            <a:lvl5pPr marR="0" lvl="4"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5pPr>
            <a:lvl6pPr marR="0" lvl="5"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6pPr>
            <a:lvl7pPr marR="0" lvl="6"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7pPr>
            <a:lvl8pPr marR="0" lvl="7"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8pPr>
            <a:lvl9pPr marR="0" lvl="8"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9pPr>
          </a:lstStyle>
          <a:p>
            <a:r>
              <a:rPr lang="vi-VN" sz="3200" b="1" smtClean="0">
                <a:solidFill>
                  <a:srgbClr val="C00000"/>
                </a:solidFill>
                <a:latin typeface="Arial" panose="020B0604020202020204" pitchFamily="34" charset="0"/>
                <a:cs typeface="Arial" panose="020B0604020202020204" pitchFamily="34" charset="0"/>
              </a:rPr>
              <a:t>LUYỆN TẬP</a:t>
            </a:r>
            <a:endParaRPr lang="vi-VN"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55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545" y="103004"/>
            <a:ext cx="8466083" cy="2400657"/>
          </a:xfrm>
          <a:prstGeom prst="rect">
            <a:avLst/>
          </a:prstGeom>
        </p:spPr>
        <p:txBody>
          <a:bodyPr wrap="square">
            <a:spAutoFit/>
          </a:bodyPr>
          <a:lstStyle/>
          <a:p>
            <a:pPr algn="just">
              <a:lnSpc>
                <a:spcPct val="150000"/>
              </a:lnSpc>
            </a:pPr>
            <a:r>
              <a:rPr lang="vi-VN" sz="2000" b="1" smtClean="0">
                <a:solidFill>
                  <a:srgbClr val="002060"/>
                </a:solidFill>
              </a:rPr>
              <a:t>Bài 1:</a:t>
            </a:r>
            <a:endParaRPr lang="vi-VN" sz="2000" b="1">
              <a:solidFill>
                <a:srgbClr val="002060"/>
              </a:solidFill>
            </a:endParaRPr>
          </a:p>
          <a:p>
            <a:pPr marL="342900" indent="-342900" algn="just">
              <a:lnSpc>
                <a:spcPct val="150000"/>
              </a:lnSpc>
              <a:buFont typeface="Wingdings" panose="05000000000000000000" pitchFamily="2" charset="2"/>
              <a:buChar char="Ø"/>
            </a:pPr>
            <a:r>
              <a:rPr lang="vi-VN" sz="2000" smtClean="0"/>
              <a:t>Các </a:t>
            </a:r>
            <a:r>
              <a:rPr lang="vi-VN" sz="2000"/>
              <a:t>sản phẩm của ngành cơ khí chế tạo góp phần nâng cao chất lượng đời sống của con người.</a:t>
            </a:r>
          </a:p>
          <a:p>
            <a:pPr marL="342900" indent="-342900" algn="just">
              <a:lnSpc>
                <a:spcPct val="150000"/>
              </a:lnSpc>
              <a:buFont typeface="Wingdings" panose="05000000000000000000" pitchFamily="2" charset="2"/>
              <a:buChar char="Ø"/>
            </a:pPr>
            <a:r>
              <a:rPr lang="vi-VN" sz="2000" smtClean="0"/>
              <a:t>Các </a:t>
            </a:r>
            <a:r>
              <a:rPr lang="vi-VN" sz="2000"/>
              <a:t>sản phẩm của ngành cơ khí chế tạo góp phần giảm sức lao động, tăng năng </a:t>
            </a:r>
            <a:r>
              <a:rPr lang="vi-VN" sz="2000" smtClean="0"/>
              <a:t>suất </a:t>
            </a:r>
            <a:r>
              <a:rPr lang="vi-VN" sz="2000"/>
              <a:t>và tiết kiệm tài nguyên trong sản xuất.</a:t>
            </a:r>
          </a:p>
        </p:txBody>
      </p:sp>
      <p:sp>
        <p:nvSpPr>
          <p:cNvPr id="4" name="Rectangle 3"/>
          <p:cNvSpPr/>
          <p:nvPr/>
        </p:nvSpPr>
        <p:spPr>
          <a:xfrm>
            <a:off x="299545" y="2503661"/>
            <a:ext cx="7404538" cy="2400657"/>
          </a:xfrm>
          <a:prstGeom prst="rect">
            <a:avLst/>
          </a:prstGeom>
        </p:spPr>
        <p:txBody>
          <a:bodyPr wrap="square">
            <a:spAutoFit/>
          </a:bodyPr>
          <a:lstStyle/>
          <a:p>
            <a:pPr algn="just">
              <a:lnSpc>
                <a:spcPct val="150000"/>
              </a:lnSpc>
            </a:pPr>
            <a:r>
              <a:rPr lang="vi-VN" sz="2000" b="1" smtClean="0">
                <a:solidFill>
                  <a:srgbClr val="002060"/>
                </a:solidFill>
                <a:latin typeface="Arial" panose="020B0604020202020204" pitchFamily="34" charset="0"/>
                <a:ea typeface="Calibri" panose="020F0502020204030204" pitchFamily="34" charset="0"/>
                <a:cs typeface="Arial" panose="020B0604020202020204" pitchFamily="34" charset="0"/>
              </a:rPr>
              <a:t>Bài 2: </a:t>
            </a:r>
            <a:r>
              <a:rPr lang="vi-VN" sz="2000" smtClean="0">
                <a:latin typeface="Arial" panose="020B0604020202020204" pitchFamily="34" charset="0"/>
                <a:ea typeface="Calibri" panose="020F0502020204030204" pitchFamily="34" charset="0"/>
                <a:cs typeface="Arial" panose="020B0604020202020204" pitchFamily="34" charset="0"/>
              </a:rPr>
              <a:t>Ví dụ:</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en-US" sz="2000" smtClean="0">
                <a:latin typeface="Arial" panose="020B0604020202020204" pitchFamily="34" charset="0"/>
                <a:ea typeface="Calibri" panose="020F0502020204030204" pitchFamily="34" charset="0"/>
                <a:cs typeface="Arial" panose="020B0604020202020204" pitchFamily="34" charset="0"/>
              </a:rPr>
              <a:t>Sản </a:t>
            </a:r>
            <a:r>
              <a:rPr lang="en-US" sz="2000">
                <a:latin typeface="Arial" panose="020B0604020202020204" pitchFamily="34" charset="0"/>
                <a:ea typeface="Calibri" panose="020F0502020204030204" pitchFamily="34" charset="0"/>
                <a:cs typeface="Arial" panose="020B0604020202020204" pitchFamily="34" charset="0"/>
              </a:rPr>
              <a:t>phẩm xe máy sẽ giúp con người cải thiện được tốc độ trong di chuyển.</a:t>
            </a:r>
          </a:p>
          <a:p>
            <a:pPr marL="342900" indent="-342900" algn="just">
              <a:lnSpc>
                <a:spcPct val="150000"/>
              </a:lnSpc>
              <a:buFont typeface="Wingdings" panose="05000000000000000000" pitchFamily="2" charset="2"/>
              <a:buChar char="Ø"/>
            </a:pPr>
            <a:r>
              <a:rPr lang="en-US" sz="2000" smtClean="0">
                <a:latin typeface="Arial" panose="020B0604020202020204" pitchFamily="34" charset="0"/>
                <a:ea typeface="Calibri" panose="020F0502020204030204" pitchFamily="34" charset="0"/>
                <a:cs typeface="Arial" panose="020B0604020202020204" pitchFamily="34" charset="0"/>
              </a:rPr>
              <a:t>Sản </a:t>
            </a:r>
            <a:r>
              <a:rPr lang="en-US" sz="2000">
                <a:latin typeface="Arial" panose="020B0604020202020204" pitchFamily="34" charset="0"/>
                <a:ea typeface="Calibri" panose="020F0502020204030204" pitchFamily="34" charset="0"/>
                <a:cs typeface="Arial" panose="020B0604020202020204" pitchFamily="34" charset="0"/>
              </a:rPr>
              <a:t>phẩm máy cắt cỏ sẽ giúp con người nâng cao năng suất, giảm sức lao động trong công việc dọn dẹp sân, vườn.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863" y="2503661"/>
            <a:ext cx="2639839" cy="2639839"/>
          </a:xfrm>
          <a:prstGeom prst="rect">
            <a:avLst/>
          </a:prstGeom>
        </p:spPr>
      </p:pic>
    </p:spTree>
    <p:extLst>
      <p:ext uri="{BB962C8B-B14F-4D97-AF65-F5344CB8AC3E}">
        <p14:creationId xmlns:p14="http://schemas.microsoft.com/office/powerpoint/2010/main" val="20700588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20566" y="344779"/>
            <a:ext cx="8350468" cy="4680007"/>
            <a:chOff x="320566" y="344779"/>
            <a:chExt cx="8350468" cy="4680007"/>
          </a:xfrm>
        </p:grpSpPr>
        <p:sp>
          <p:nvSpPr>
            <p:cNvPr id="3" name="Rectangle 2"/>
            <p:cNvSpPr/>
            <p:nvPr/>
          </p:nvSpPr>
          <p:spPr>
            <a:xfrm>
              <a:off x="320566" y="344779"/>
              <a:ext cx="8350468" cy="1938992"/>
            </a:xfrm>
            <a:prstGeom prst="rect">
              <a:avLst/>
            </a:prstGeom>
          </p:spPr>
          <p:txBody>
            <a:bodyPr wrap="square">
              <a:spAutoFit/>
            </a:bodyPr>
            <a:lstStyle/>
            <a:p>
              <a:pPr algn="just">
                <a:lnSpc>
                  <a:spcPct val="150000"/>
                </a:lnSpc>
              </a:pPr>
              <a:r>
                <a:rPr lang="vi-VN" sz="2000" b="1" smtClean="0">
                  <a:solidFill>
                    <a:srgbClr val="002060"/>
                  </a:solidFill>
                </a:rPr>
                <a:t>Bài 3: </a:t>
              </a:r>
            </a:p>
            <a:p>
              <a:pPr marL="342900" indent="-342900" algn="just">
                <a:lnSpc>
                  <a:spcPct val="150000"/>
                </a:lnSpc>
                <a:buFont typeface="Wingdings" panose="05000000000000000000" pitchFamily="2" charset="2"/>
                <a:buChar char="§"/>
              </a:pPr>
              <a:r>
                <a:rPr lang="vi-VN" sz="2000" smtClean="0"/>
                <a:t>Một số công việc cơ khí phổ biến: thiết kế, gia công, lắp ráp,...</a:t>
              </a:r>
            </a:p>
            <a:p>
              <a:pPr marL="342900" indent="-342900" algn="just">
                <a:lnSpc>
                  <a:spcPct val="150000"/>
                </a:lnSpc>
                <a:buFont typeface="Wingdings" panose="05000000000000000000" pitchFamily="2" charset="2"/>
                <a:buChar char="§"/>
              </a:pPr>
              <a:r>
                <a:rPr lang="vi-VN" sz="2000" smtClean="0"/>
                <a:t>Những </a:t>
              </a:r>
              <a:r>
                <a:rPr lang="vi-VN" sz="2000"/>
                <a:t>đặc điểm giúp nhận biết được các ngành nghề cơ khí chế tạo phổ biến là</a:t>
              </a:r>
              <a:r>
                <a:rPr lang="vi-VN" sz="2000" smtClean="0"/>
                <a:t>:</a:t>
              </a:r>
              <a:endParaRPr lang="vi-VN" sz="2000"/>
            </a:p>
          </p:txBody>
        </p:sp>
        <p:sp>
          <p:nvSpPr>
            <p:cNvPr id="4" name="Rectangle 3"/>
            <p:cNvSpPr/>
            <p:nvPr/>
          </p:nvSpPr>
          <p:spPr>
            <a:xfrm>
              <a:off x="683172" y="2162464"/>
              <a:ext cx="7987862" cy="2862322"/>
            </a:xfrm>
            <a:prstGeom prst="rect">
              <a:avLst/>
            </a:prstGeom>
          </p:spPr>
          <p:txBody>
            <a:bodyPr wrap="square">
              <a:spAutoFit/>
            </a:bodyPr>
            <a:lstStyle/>
            <a:p>
              <a:pPr marL="342900" lvl="3" indent="-342900" algn="just">
                <a:lnSpc>
                  <a:spcPct val="150000"/>
                </a:lnSpc>
                <a:buFont typeface="Wingdings" panose="05000000000000000000" pitchFamily="2" charset="2"/>
                <a:buChar char="Ø"/>
              </a:pPr>
              <a:r>
                <a:rPr lang="vi-VN" sz="2000"/>
                <a:t>Ngành nghề thiết kế cơ khí được thực hiện bởi các kĩ sư cơ khí và thường làm việc tại các phòng thiết kế. </a:t>
              </a:r>
            </a:p>
            <a:p>
              <a:pPr marL="342900" lvl="3" indent="-342900" algn="just">
                <a:lnSpc>
                  <a:spcPct val="150000"/>
                </a:lnSpc>
                <a:buFont typeface="Wingdings" panose="05000000000000000000" pitchFamily="2" charset="2"/>
                <a:buChar char="Ø"/>
              </a:pPr>
              <a:r>
                <a:rPr lang="vi-VN" sz="2000"/>
                <a:t>Ngành nghề gia công cắt gọt kim loại được thực hiện bởi các thợ gia công cơ khí và thường làm việc tại các phân xưởng chế tạo.</a:t>
              </a:r>
            </a:p>
            <a:p>
              <a:pPr marL="342900" lvl="3" indent="-342900" algn="just">
                <a:lnSpc>
                  <a:spcPct val="150000"/>
                </a:lnSpc>
                <a:buFont typeface="Wingdings" panose="05000000000000000000" pitchFamily="2" charset="2"/>
                <a:buChar char="Ø"/>
              </a:pPr>
              <a:r>
                <a:rPr lang="vi-VN" sz="2000"/>
                <a:t>Ngành nghề lắp ráp cơ khí được thực hiện bởi các thợ lắp máy và thường làm việc tại các phân xưởng lắp ráp.</a:t>
              </a:r>
            </a:p>
          </p:txBody>
        </p:sp>
      </p:grpSp>
      <p:pic>
        <p:nvPicPr>
          <p:cNvPr id="7" name="Picture 6"/>
          <p:cNvPicPr>
            <a:picLocks noChangeAspect="1"/>
          </p:cNvPicPr>
          <p:nvPr/>
        </p:nvPicPr>
        <p:blipFill>
          <a:blip r:embed="rId2">
            <a:biLevel thresh="75000"/>
          </a:blip>
          <a:stretch>
            <a:fillRect/>
          </a:stretch>
        </p:blipFill>
        <p:spPr>
          <a:xfrm flipV="1">
            <a:off x="5275876" y="-85177"/>
            <a:ext cx="3868124" cy="1057287"/>
          </a:xfrm>
          <a:prstGeom prst="rect">
            <a:avLst/>
          </a:prstGeom>
        </p:spPr>
      </p:pic>
    </p:spTree>
    <p:extLst>
      <p:ext uri="{BB962C8B-B14F-4D97-AF65-F5344CB8AC3E}">
        <p14:creationId xmlns:p14="http://schemas.microsoft.com/office/powerpoint/2010/main" val="33263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42"/>
        <p:cNvGrpSpPr/>
        <p:nvPr/>
      </p:nvGrpSpPr>
      <p:grpSpPr>
        <a:xfrm>
          <a:off x="0" y="0"/>
          <a:ext cx="0" cy="0"/>
          <a:chOff x="0" y="0"/>
          <a:chExt cx="0" cy="0"/>
        </a:xfrm>
      </p:grpSpPr>
      <p:sp>
        <p:nvSpPr>
          <p:cNvPr id="2" name="Google Shape;8966;p59"/>
          <p:cNvSpPr txBox="1">
            <a:spLocks noGrp="1"/>
          </p:cNvSpPr>
          <p:nvPr>
            <p:ph type="title"/>
          </p:nvPr>
        </p:nvSpPr>
        <p:spPr>
          <a:xfrm>
            <a:off x="719974" y="38116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VẬN DỤNG</a:t>
            </a:r>
            <a:endParaRPr sz="32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3813" y="1394061"/>
            <a:ext cx="4980187" cy="3314573"/>
          </a:xfrm>
          <a:prstGeom prst="rect">
            <a:avLst/>
          </a:prstGeom>
        </p:spPr>
      </p:pic>
      <p:grpSp>
        <p:nvGrpSpPr>
          <p:cNvPr id="17" name="Group 16"/>
          <p:cNvGrpSpPr/>
          <p:nvPr/>
        </p:nvGrpSpPr>
        <p:grpSpPr>
          <a:xfrm>
            <a:off x="420414" y="1183157"/>
            <a:ext cx="3531476" cy="3294250"/>
            <a:chOff x="420414" y="1183157"/>
            <a:chExt cx="3531476" cy="3294250"/>
          </a:xfrm>
        </p:grpSpPr>
        <p:sp>
          <p:nvSpPr>
            <p:cNvPr id="15" name="Folded Corner 14"/>
            <p:cNvSpPr/>
            <p:nvPr/>
          </p:nvSpPr>
          <p:spPr>
            <a:xfrm>
              <a:off x="420414" y="1625289"/>
              <a:ext cx="3531476" cy="2852118"/>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7650" y="1867027"/>
              <a:ext cx="3337003" cy="2123658"/>
            </a:xfrm>
            <a:prstGeom prst="rect">
              <a:avLst/>
            </a:prstGeom>
          </p:spPr>
          <p:txBody>
            <a:bodyPr wrap="square">
              <a:spAutoFit/>
            </a:bodyPr>
            <a:lstStyle/>
            <a:p>
              <a:pPr algn="just">
                <a:lnSpc>
                  <a:spcPct val="150000"/>
                </a:lnSpc>
              </a:pPr>
              <a:r>
                <a:rPr lang="en-US" sz="2200">
                  <a:solidFill>
                    <a:srgbClr val="002060"/>
                  </a:solidFill>
                </a:rPr>
                <a:t>Hãy cho biết vai trò của thiết kế, gia công cắt gọt và lắp ráp trong sản xuất xe đạp ở hình 1.5.</a:t>
              </a:r>
            </a:p>
          </p:txBody>
        </p:sp>
        <p:pic>
          <p:nvPicPr>
            <p:cNvPr id="16" name="Picture 15"/>
            <p:cNvPicPr>
              <a:picLocks noChangeAspect="1"/>
            </p:cNvPicPr>
            <p:nvPr/>
          </p:nvPicPr>
          <p:blipFill>
            <a:blip r:embed="rId4"/>
            <a:stretch>
              <a:fillRect/>
            </a:stretch>
          </p:blipFill>
          <p:spPr>
            <a:xfrm>
              <a:off x="1550951" y="1183157"/>
              <a:ext cx="1270400" cy="683870"/>
            </a:xfrm>
            <a:prstGeom prst="rect">
              <a:avLst/>
            </a:prstGeom>
          </p:spPr>
        </p:pic>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0823" y="284262"/>
            <a:ext cx="1726755" cy="400110"/>
          </a:xfrm>
          <a:prstGeom prst="rect">
            <a:avLst/>
          </a:prstGeom>
        </p:spPr>
        <p:txBody>
          <a:bodyPr wrap="none">
            <a:spAutoFit/>
          </a:bodyPr>
          <a:lstStyle/>
          <a:p>
            <a:r>
              <a:rPr lang="en-US" sz="2000" b="1" u="sng">
                <a:solidFill>
                  <a:srgbClr val="002060"/>
                </a:solidFill>
              </a:rPr>
              <a:t>Gợi ý trả lời</a:t>
            </a:r>
            <a:r>
              <a:rPr lang="en-US" sz="2000" b="1">
                <a:solidFill>
                  <a:srgbClr val="002060"/>
                </a:solidFill>
              </a:rPr>
              <a:t>:</a:t>
            </a:r>
          </a:p>
        </p:txBody>
      </p:sp>
      <p:sp>
        <p:nvSpPr>
          <p:cNvPr id="4" name="Rectangle 3"/>
          <p:cNvSpPr/>
          <p:nvPr/>
        </p:nvSpPr>
        <p:spPr>
          <a:xfrm>
            <a:off x="410823" y="684372"/>
            <a:ext cx="8365316" cy="424731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t>Vai </a:t>
            </a:r>
            <a:r>
              <a:rPr lang="vi-VN" sz="2000" b="1"/>
              <a:t>trò của thiết kế: </a:t>
            </a:r>
            <a:r>
              <a:rPr lang="vi-VN" sz="2000"/>
              <a:t>Tạo ra bản vẽ kĩ thuật về chiếc xe đạp sao cho đáp ứng nhu cầu của người tiêu dùng mong muốn như: tính thẩm mỹ, nhỏ gọn,….</a:t>
            </a:r>
          </a:p>
          <a:p>
            <a:pPr marL="342900" indent="-342900" algn="just">
              <a:lnSpc>
                <a:spcPct val="150000"/>
              </a:lnSpc>
              <a:buFont typeface="Wingdings" panose="05000000000000000000" pitchFamily="2" charset="2"/>
              <a:buChar char="§"/>
            </a:pPr>
            <a:r>
              <a:rPr lang="vi-VN" sz="2000" b="1" smtClean="0"/>
              <a:t>Vai </a:t>
            </a:r>
            <a:r>
              <a:rPr lang="vi-VN" sz="2000" b="1"/>
              <a:t>trò của gia công cắt gọt: </a:t>
            </a:r>
            <a:r>
              <a:rPr lang="vi-VN" sz="2000"/>
              <a:t>bóc tách các lớp kim loại trên bề mặt phôi để tạo ra các chi tiết máy có hình dạng, kích thước và có độ chính xác gia công theo yêu cầu của bản vẽ kĩ thuật về chiếc xe </a:t>
            </a:r>
            <a:r>
              <a:rPr lang="vi-VN" sz="2000" smtClean="0"/>
              <a:t>đạp.</a:t>
            </a:r>
            <a:endParaRPr lang="vi-VN" sz="2000"/>
          </a:p>
          <a:p>
            <a:pPr marL="342900" indent="-342900" algn="just">
              <a:lnSpc>
                <a:spcPct val="150000"/>
              </a:lnSpc>
              <a:buFont typeface="Wingdings" panose="05000000000000000000" pitchFamily="2" charset="2"/>
              <a:buChar char="§"/>
            </a:pPr>
            <a:r>
              <a:rPr lang="vi-VN" sz="2000" b="1" smtClean="0"/>
              <a:t>Vai </a:t>
            </a:r>
            <a:r>
              <a:rPr lang="vi-VN" sz="2000" b="1"/>
              <a:t>trò của lắp ráp: </a:t>
            </a:r>
            <a:r>
              <a:rPr lang="vi-VN" sz="2000"/>
              <a:t>thi công, lắp ráp, hiệu chỉnh,… các chi tiết của chiếc xe đạp lại với nhau để tạo thành sản phẩm là chiếc xe đạp hoàn chỉnh.</a:t>
            </a:r>
          </a:p>
        </p:txBody>
      </p:sp>
    </p:spTree>
    <p:extLst>
      <p:ext uri="{BB962C8B-B14F-4D97-AF65-F5344CB8AC3E}">
        <p14:creationId xmlns:p14="http://schemas.microsoft.com/office/powerpoint/2010/main" val="17225440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74"/>
        <p:cNvGrpSpPr/>
        <p:nvPr/>
      </p:nvGrpSpPr>
      <p:grpSpPr>
        <a:xfrm>
          <a:off x="0" y="0"/>
          <a:ext cx="0" cy="0"/>
          <a:chOff x="0" y="0"/>
          <a:chExt cx="0" cy="0"/>
        </a:xfrm>
      </p:grpSpPr>
      <p:sp>
        <p:nvSpPr>
          <p:cNvPr id="8975" name="Google Shape;8975;p60"/>
          <p:cNvSpPr txBox="1">
            <a:spLocks noGrp="1"/>
          </p:cNvSpPr>
          <p:nvPr>
            <p:ph type="title"/>
          </p:nvPr>
        </p:nvSpPr>
        <p:spPr>
          <a:xfrm>
            <a:off x="720000" y="416563"/>
            <a:ext cx="7704000" cy="5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HƯỚNG DẪN VỀ NHÀ</a:t>
            </a:r>
            <a:endParaRPr sz="3200" b="1" dirty="0">
              <a:solidFill>
                <a:srgbClr val="C00000"/>
              </a:solidFill>
              <a:latin typeface="Arial" panose="020B0604020202020204" pitchFamily="34" charset="0"/>
              <a:cs typeface="Arial" panose="020B0604020202020204" pitchFamily="34" charset="0"/>
            </a:endParaRPr>
          </a:p>
        </p:txBody>
      </p:sp>
      <p:sp>
        <p:nvSpPr>
          <p:cNvPr id="8977" name="Google Shape;8977;p60"/>
          <p:cNvSpPr txBox="1"/>
          <p:nvPr/>
        </p:nvSpPr>
        <p:spPr>
          <a:xfrm>
            <a:off x="6800983" y="3334140"/>
            <a:ext cx="683100" cy="52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50000"/>
                  </a:schemeClr>
                </a:solidFill>
                <a:latin typeface="Arial" panose="020B0604020202020204" pitchFamily="34" charset="0"/>
                <a:ea typeface="Bigshot One"/>
                <a:cs typeface="Arial" panose="020B0604020202020204" pitchFamily="34" charset="0"/>
                <a:sym typeface="Bigshot One"/>
              </a:rPr>
              <a:t>03</a:t>
            </a:r>
            <a:endParaRPr sz="3200" b="1" dirty="0">
              <a:solidFill>
                <a:schemeClr val="tx2">
                  <a:lumMod val="50000"/>
                </a:schemeClr>
              </a:solidFill>
              <a:latin typeface="Arial" panose="020B0604020202020204" pitchFamily="34" charset="0"/>
              <a:ea typeface="Bigshot One"/>
              <a:cs typeface="Arial" panose="020B0604020202020204" pitchFamily="34" charset="0"/>
              <a:sym typeface="Bigshot One"/>
            </a:endParaRPr>
          </a:p>
        </p:txBody>
      </p:sp>
      <p:sp>
        <p:nvSpPr>
          <p:cNvPr id="8978" name="Google Shape;8978;p60"/>
          <p:cNvSpPr txBox="1"/>
          <p:nvPr/>
        </p:nvSpPr>
        <p:spPr>
          <a:xfrm rot="3020">
            <a:off x="4341871" y="2043519"/>
            <a:ext cx="683100" cy="52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3">
                    <a:lumMod val="75000"/>
                  </a:schemeClr>
                </a:solidFill>
                <a:latin typeface="Arial" panose="020B0604020202020204" pitchFamily="34" charset="0"/>
                <a:ea typeface="Bigshot One"/>
                <a:cs typeface="Arial" panose="020B0604020202020204" pitchFamily="34" charset="0"/>
                <a:sym typeface="Bigshot One"/>
              </a:rPr>
              <a:t>02</a:t>
            </a:r>
            <a:endParaRPr sz="3200" b="1" dirty="0">
              <a:solidFill>
                <a:schemeClr val="accent3">
                  <a:lumMod val="75000"/>
                </a:schemeClr>
              </a:solidFill>
              <a:latin typeface="Arial" panose="020B0604020202020204" pitchFamily="34" charset="0"/>
              <a:ea typeface="Bigshot One"/>
              <a:cs typeface="Arial" panose="020B0604020202020204" pitchFamily="34" charset="0"/>
              <a:sym typeface="Bigshot One"/>
            </a:endParaRPr>
          </a:p>
        </p:txBody>
      </p:sp>
      <p:sp>
        <p:nvSpPr>
          <p:cNvPr id="8979" name="Google Shape;8979;p60"/>
          <p:cNvSpPr txBox="1"/>
          <p:nvPr/>
        </p:nvSpPr>
        <p:spPr>
          <a:xfrm rot="1510">
            <a:off x="1540975" y="3441294"/>
            <a:ext cx="683100" cy="52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50000"/>
                  </a:schemeClr>
                </a:solidFill>
                <a:latin typeface="Arial" panose="020B0604020202020204" pitchFamily="34" charset="0"/>
                <a:ea typeface="Bigshot One"/>
                <a:cs typeface="Arial" panose="020B0604020202020204" pitchFamily="34" charset="0"/>
                <a:sym typeface="Bigshot One"/>
              </a:rPr>
              <a:t>01</a:t>
            </a:r>
            <a:endParaRPr sz="3200" b="1" dirty="0">
              <a:solidFill>
                <a:schemeClr val="tx2">
                  <a:lumMod val="50000"/>
                </a:schemeClr>
              </a:solidFill>
              <a:latin typeface="Arial" panose="020B0604020202020204" pitchFamily="34" charset="0"/>
              <a:ea typeface="Bigshot One"/>
              <a:cs typeface="Arial" panose="020B0604020202020204" pitchFamily="34" charset="0"/>
              <a:sym typeface="Bigshot One"/>
            </a:endParaRPr>
          </a:p>
        </p:txBody>
      </p:sp>
      <p:grpSp>
        <p:nvGrpSpPr>
          <p:cNvPr id="8" name="Group 7"/>
          <p:cNvGrpSpPr/>
          <p:nvPr/>
        </p:nvGrpSpPr>
        <p:grpSpPr>
          <a:xfrm>
            <a:off x="729775" y="1525582"/>
            <a:ext cx="2305500" cy="1915712"/>
            <a:chOff x="729775" y="1525582"/>
            <a:chExt cx="2305500" cy="1915712"/>
          </a:xfrm>
        </p:grpSpPr>
        <p:sp>
          <p:nvSpPr>
            <p:cNvPr id="8980" name="Google Shape;8980;p60"/>
            <p:cNvSpPr txBox="1"/>
            <p:nvPr/>
          </p:nvSpPr>
          <p:spPr>
            <a:xfrm>
              <a:off x="729775" y="1525582"/>
              <a:ext cx="2305500" cy="104575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dirty="0" smtClean="0">
                  <a:latin typeface="Arial" panose="020B0604020202020204" pitchFamily="34" charset="0"/>
                  <a:ea typeface="Bigshot One"/>
                  <a:cs typeface="Arial" panose="020B0604020202020204" pitchFamily="34" charset="0"/>
                  <a:sym typeface="Bigshot One"/>
                </a:rPr>
                <a:t>Ôn lại kiến thức đã học</a:t>
              </a:r>
              <a:endParaRPr sz="2000" dirty="0">
                <a:latin typeface="Arial" panose="020B0604020202020204" pitchFamily="34" charset="0"/>
                <a:ea typeface="Bigshot One"/>
                <a:cs typeface="Arial" panose="020B0604020202020204" pitchFamily="34" charset="0"/>
                <a:sym typeface="Bigshot One"/>
              </a:endParaRPr>
            </a:p>
          </p:txBody>
        </p:sp>
        <p:cxnSp>
          <p:nvCxnSpPr>
            <p:cNvPr id="8988" name="Google Shape;8988;p60"/>
            <p:cNvCxnSpPr>
              <a:stCxn id="8980" idx="2"/>
              <a:endCxn id="8979" idx="0"/>
            </p:cNvCxnSpPr>
            <p:nvPr/>
          </p:nvCxnSpPr>
          <p:spPr>
            <a:xfrm>
              <a:off x="1882525" y="2571332"/>
              <a:ext cx="116" cy="869962"/>
            </a:xfrm>
            <a:prstGeom prst="straightConnector1">
              <a:avLst/>
            </a:prstGeom>
            <a:noFill/>
            <a:ln w="19050" cap="flat" cmpd="sng">
              <a:solidFill>
                <a:schemeClr val="accent3"/>
              </a:solidFill>
              <a:prstDash val="solid"/>
              <a:round/>
              <a:headEnd type="none" w="med" len="med"/>
              <a:tailEnd type="none" w="med" len="med"/>
            </a:ln>
          </p:spPr>
        </p:cxnSp>
      </p:grpSp>
      <p:grpSp>
        <p:nvGrpSpPr>
          <p:cNvPr id="9" name="Group 8"/>
          <p:cNvGrpSpPr/>
          <p:nvPr/>
        </p:nvGrpSpPr>
        <p:grpSpPr>
          <a:xfrm>
            <a:off x="3530671" y="2570019"/>
            <a:ext cx="2305500" cy="1819557"/>
            <a:chOff x="3530671" y="2570019"/>
            <a:chExt cx="2305500" cy="1819557"/>
          </a:xfrm>
        </p:grpSpPr>
        <p:sp>
          <p:nvSpPr>
            <p:cNvPr id="8984" name="Google Shape;8984;p60"/>
            <p:cNvSpPr txBox="1"/>
            <p:nvPr/>
          </p:nvSpPr>
          <p:spPr>
            <a:xfrm>
              <a:off x="3530671" y="3343826"/>
              <a:ext cx="2305500" cy="104575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dirty="0" smtClean="0">
                  <a:latin typeface="Arial" panose="020B0604020202020204" pitchFamily="34" charset="0"/>
                  <a:ea typeface="Bigshot One"/>
                  <a:cs typeface="Arial" panose="020B0604020202020204" pitchFamily="34" charset="0"/>
                  <a:sym typeface="Bigshot One"/>
                </a:rPr>
                <a:t>Hoàn thành bài tập trong SBT</a:t>
              </a:r>
              <a:endParaRPr sz="2000" dirty="0">
                <a:latin typeface="Arial" panose="020B0604020202020204" pitchFamily="34" charset="0"/>
                <a:ea typeface="Bigshot One"/>
                <a:cs typeface="Arial" panose="020B0604020202020204" pitchFamily="34" charset="0"/>
                <a:sym typeface="Bigshot One"/>
              </a:endParaRPr>
            </a:p>
          </p:txBody>
        </p:sp>
        <p:cxnSp>
          <p:nvCxnSpPr>
            <p:cNvPr id="8989" name="Google Shape;8989;p60"/>
            <p:cNvCxnSpPr>
              <a:stCxn id="8978" idx="2"/>
              <a:endCxn id="8984" idx="0"/>
            </p:cNvCxnSpPr>
            <p:nvPr/>
          </p:nvCxnSpPr>
          <p:spPr>
            <a:xfrm>
              <a:off x="4683190" y="2570019"/>
              <a:ext cx="231" cy="773807"/>
            </a:xfrm>
            <a:prstGeom prst="straightConnector1">
              <a:avLst/>
            </a:prstGeom>
            <a:noFill/>
            <a:ln w="19050" cap="flat" cmpd="sng">
              <a:solidFill>
                <a:schemeClr val="accent3"/>
              </a:solidFill>
              <a:prstDash val="solid"/>
              <a:round/>
              <a:headEnd type="none" w="med" len="med"/>
              <a:tailEnd type="none" w="med" len="med"/>
            </a:ln>
          </p:spPr>
        </p:cxnSp>
      </p:grpSp>
      <p:grpSp>
        <p:nvGrpSpPr>
          <p:cNvPr id="10" name="Group 9"/>
          <p:cNvGrpSpPr/>
          <p:nvPr/>
        </p:nvGrpSpPr>
        <p:grpSpPr>
          <a:xfrm>
            <a:off x="5989779" y="1491028"/>
            <a:ext cx="2305500" cy="1843112"/>
            <a:chOff x="5989779" y="1491028"/>
            <a:chExt cx="2305500" cy="1843112"/>
          </a:xfrm>
        </p:grpSpPr>
        <p:sp>
          <p:nvSpPr>
            <p:cNvPr id="8986" name="Google Shape;8986;p60"/>
            <p:cNvSpPr txBox="1"/>
            <p:nvPr/>
          </p:nvSpPr>
          <p:spPr>
            <a:xfrm>
              <a:off x="5989779" y="1491028"/>
              <a:ext cx="2305500" cy="104575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dirty="0" smtClean="0">
                  <a:latin typeface="Arial" panose="020B0604020202020204" pitchFamily="34" charset="0"/>
                  <a:ea typeface="Bigshot One"/>
                  <a:cs typeface="Arial" panose="020B0604020202020204" pitchFamily="34" charset="0"/>
                  <a:sym typeface="Bigshot One"/>
                </a:rPr>
                <a:t>Chuẩn bị bài sau - </a:t>
              </a:r>
              <a:r>
                <a:rPr lang="vi-VN" sz="2000" b="1" dirty="0" smtClean="0">
                  <a:latin typeface="Arial" panose="020B0604020202020204" pitchFamily="34" charset="0"/>
                  <a:ea typeface="Bigshot One"/>
                  <a:cs typeface="Arial" panose="020B0604020202020204" pitchFamily="34" charset="0"/>
                  <a:sym typeface="Bigshot One"/>
                </a:rPr>
                <a:t>Bài 2</a:t>
              </a:r>
              <a:endParaRPr sz="2000" b="1" dirty="0">
                <a:latin typeface="Arial" panose="020B0604020202020204" pitchFamily="34" charset="0"/>
                <a:ea typeface="Bigshot One"/>
                <a:cs typeface="Arial" panose="020B0604020202020204" pitchFamily="34" charset="0"/>
                <a:sym typeface="Bigshot One"/>
              </a:endParaRPr>
            </a:p>
          </p:txBody>
        </p:sp>
        <p:cxnSp>
          <p:nvCxnSpPr>
            <p:cNvPr id="8990" name="Google Shape;8990;p60"/>
            <p:cNvCxnSpPr>
              <a:stCxn id="8986" idx="2"/>
              <a:endCxn id="8977" idx="0"/>
            </p:cNvCxnSpPr>
            <p:nvPr/>
          </p:nvCxnSpPr>
          <p:spPr>
            <a:xfrm>
              <a:off x="7142529" y="2536778"/>
              <a:ext cx="4" cy="797362"/>
            </a:xfrm>
            <a:prstGeom prst="straightConnector1">
              <a:avLst/>
            </a:prstGeom>
            <a:noFill/>
            <a:ln w="19050" cap="flat" cmpd="sng">
              <a:solidFill>
                <a:schemeClr val="accent3"/>
              </a:solidFill>
              <a:prstDash val="solid"/>
              <a:round/>
              <a:headEnd type="none" w="med" len="med"/>
              <a:tailEnd type="none" w="med" len="med"/>
            </a:ln>
          </p:spPr>
        </p:cxnSp>
      </p:grpSp>
      <p:cxnSp>
        <p:nvCxnSpPr>
          <p:cNvPr id="8992" name="Google Shape;8992;p60"/>
          <p:cNvCxnSpPr/>
          <p:nvPr/>
        </p:nvCxnSpPr>
        <p:spPr>
          <a:xfrm>
            <a:off x="720000" y="3046944"/>
            <a:ext cx="7746000" cy="0"/>
          </a:xfrm>
          <a:prstGeom prst="straightConnector1">
            <a:avLst/>
          </a:prstGeom>
          <a:noFill/>
          <a:ln w="19050" cap="flat" cmpd="sng">
            <a:solidFill>
              <a:schemeClr val="accent3"/>
            </a:solidFill>
            <a:prstDash val="solid"/>
            <a:round/>
            <a:headEnd type="oval" w="med" len="med"/>
            <a:tailEnd type="stealth" w="med" len="med"/>
          </a:ln>
        </p:spPr>
      </p:cxn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92"/>
                                        </p:tgtEl>
                                        <p:attrNameLst>
                                          <p:attrName>style.visibility</p:attrName>
                                        </p:attrNameLst>
                                      </p:cBhvr>
                                      <p:to>
                                        <p:strVal val="visible"/>
                                      </p:to>
                                    </p:set>
                                    <p:animEffect transition="in" filter="wipe(left)">
                                      <p:cBhvr>
                                        <p:cTn id="7" dur="500"/>
                                        <p:tgtEl>
                                          <p:spTgt spid="89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79"/>
                                        </p:tgtEl>
                                        <p:attrNameLst>
                                          <p:attrName>style.visibility</p:attrName>
                                        </p:attrNameLst>
                                      </p:cBhvr>
                                      <p:to>
                                        <p:strVal val="visible"/>
                                      </p:to>
                                    </p:set>
                                    <p:animEffect transition="in" filter="fade">
                                      <p:cBhvr>
                                        <p:cTn id="12" dur="500"/>
                                        <p:tgtEl>
                                          <p:spTgt spid="897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978"/>
                                        </p:tgtEl>
                                        <p:attrNameLst>
                                          <p:attrName>style.visibility</p:attrName>
                                        </p:attrNameLst>
                                      </p:cBhvr>
                                      <p:to>
                                        <p:strVal val="visible"/>
                                      </p:to>
                                    </p:set>
                                    <p:animEffect transition="in" filter="fade">
                                      <p:cBhvr>
                                        <p:cTn id="21" dur="500"/>
                                        <p:tgtEl>
                                          <p:spTgt spid="897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977"/>
                                        </p:tgtEl>
                                        <p:attrNameLst>
                                          <p:attrName>style.visibility</p:attrName>
                                        </p:attrNameLst>
                                      </p:cBhvr>
                                      <p:to>
                                        <p:strVal val="visible"/>
                                      </p:to>
                                    </p:set>
                                    <p:animEffect transition="in" filter="fade">
                                      <p:cBhvr>
                                        <p:cTn id="30" dur="500"/>
                                        <p:tgtEl>
                                          <p:spTgt spid="8977"/>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7" grpId="0"/>
      <p:bldP spid="8978" grpId="0"/>
      <p:bldP spid="897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49"/>
        <p:cNvGrpSpPr/>
        <p:nvPr/>
      </p:nvGrpSpPr>
      <p:grpSpPr>
        <a:xfrm>
          <a:off x="0" y="0"/>
          <a:ext cx="0" cy="0"/>
          <a:chOff x="0" y="0"/>
          <a:chExt cx="0" cy="0"/>
        </a:xfrm>
      </p:grpSpPr>
      <p:sp>
        <p:nvSpPr>
          <p:cNvPr id="11" name="TextBox 10"/>
          <p:cNvSpPr txBox="1"/>
          <p:nvPr/>
        </p:nvSpPr>
        <p:spPr>
          <a:xfrm>
            <a:off x="856034" y="1284051"/>
            <a:ext cx="7247106" cy="1911549"/>
          </a:xfrm>
          <a:prstGeom prst="rect">
            <a:avLst/>
          </a:prstGeom>
          <a:noFill/>
        </p:spPr>
        <p:txBody>
          <a:bodyPr wrap="square" rtlCol="0">
            <a:spAutoFit/>
          </a:bodyPr>
          <a:lstStyle/>
          <a:p>
            <a:pPr algn="ctr">
              <a:lnSpc>
                <a:spcPct val="150000"/>
              </a:lnSpc>
            </a:pPr>
            <a:r>
              <a:rPr lang="vi-VN" sz="4200" b="1" dirty="0" smtClean="0">
                <a:solidFill>
                  <a:schemeClr val="accent3">
                    <a:lumMod val="75000"/>
                  </a:schemeClr>
                </a:solidFill>
              </a:rPr>
              <a:t>CẢM ƠN SỰ CHÚ Ý </a:t>
            </a:r>
          </a:p>
          <a:p>
            <a:pPr algn="ctr">
              <a:lnSpc>
                <a:spcPct val="150000"/>
              </a:lnSpc>
            </a:pPr>
            <a:r>
              <a:rPr lang="vi-VN" sz="4200" b="1" dirty="0" smtClean="0">
                <a:solidFill>
                  <a:schemeClr val="accent3">
                    <a:lumMod val="75000"/>
                  </a:schemeClr>
                </a:solidFill>
              </a:rPr>
              <a:t>LẮNG NGHE CỦA CÁC EM!</a:t>
            </a:r>
            <a:endParaRPr lang="en-US" sz="4200" b="1" dirty="0">
              <a:solidFill>
                <a:schemeClr val="accent3">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1"/>
        <p:cNvGrpSpPr/>
        <p:nvPr/>
      </p:nvGrpSpPr>
      <p:grpSpPr>
        <a:xfrm>
          <a:off x="0" y="0"/>
          <a:ext cx="0" cy="0"/>
          <a:chOff x="0" y="0"/>
          <a:chExt cx="0" cy="0"/>
        </a:xfrm>
      </p:grpSpPr>
      <p:sp>
        <p:nvSpPr>
          <p:cNvPr id="6543" name="Google Shape;6543;p43"/>
          <p:cNvSpPr txBox="1">
            <a:spLocks noGrp="1"/>
          </p:cNvSpPr>
          <p:nvPr>
            <p:ph type="title" idx="2"/>
          </p:nvPr>
        </p:nvSpPr>
        <p:spPr>
          <a:xfrm>
            <a:off x="5031651" y="768588"/>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7200" b="1" dirty="0" smtClean="0">
                <a:latin typeface="Arial" panose="020B0604020202020204" pitchFamily="34" charset="0"/>
                <a:cs typeface="Arial" panose="020B0604020202020204" pitchFamily="34" charset="0"/>
              </a:rPr>
              <a:t>I.</a:t>
            </a:r>
            <a:endParaRPr sz="7200" b="1" dirty="0">
              <a:latin typeface="Arial" panose="020B0604020202020204" pitchFamily="34" charset="0"/>
              <a:cs typeface="Arial" panose="020B0604020202020204" pitchFamily="34" charset="0"/>
            </a:endParaRPr>
          </a:p>
        </p:txBody>
      </p:sp>
      <p:cxnSp>
        <p:nvCxnSpPr>
          <p:cNvPr id="6545" name="Google Shape;6545;p43"/>
          <p:cNvCxnSpPr/>
          <p:nvPr/>
        </p:nvCxnSpPr>
        <p:spPr>
          <a:xfrm rot="10800000">
            <a:off x="3417501" y="4004223"/>
            <a:ext cx="4778400" cy="0"/>
          </a:xfrm>
          <a:prstGeom prst="straightConnector1">
            <a:avLst/>
          </a:prstGeom>
          <a:noFill/>
          <a:ln w="1905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871862" y="-995659"/>
            <a:ext cx="4682134" cy="5121084"/>
          </a:xfrm>
          <a:prstGeom prst="rect">
            <a:avLst/>
          </a:prstGeom>
        </p:spPr>
      </p:pic>
      <p:sp>
        <p:nvSpPr>
          <p:cNvPr id="5" name="Rectangle 4"/>
          <p:cNvSpPr/>
          <p:nvPr/>
        </p:nvSpPr>
        <p:spPr>
          <a:xfrm>
            <a:off x="3470094" y="2018070"/>
            <a:ext cx="4501891" cy="1938992"/>
          </a:xfrm>
          <a:prstGeom prst="rect">
            <a:avLst/>
          </a:prstGeom>
        </p:spPr>
        <p:txBody>
          <a:bodyPr wrap="square">
            <a:spAutoFit/>
          </a:bodyPr>
          <a:lstStyle/>
          <a:p>
            <a:pPr algn="ctr">
              <a:lnSpc>
                <a:spcPct val="150000"/>
              </a:lnSpc>
            </a:pPr>
            <a:r>
              <a:rPr lang="vi-VN" sz="4000" b="1" dirty="0" smtClean="0">
                <a:solidFill>
                  <a:schemeClr val="accent3">
                    <a:lumMod val="75000"/>
                  </a:schemeClr>
                </a:solidFill>
              </a:rPr>
              <a:t>KHÁI NIỆM VỀ CƠ KHÍ CHẾ TẠO</a:t>
            </a:r>
            <a:endParaRPr lang="vi-VN" sz="4000" b="1" dirty="0">
              <a:solidFill>
                <a:schemeClr val="accent3">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94"/>
        <p:cNvGrpSpPr/>
        <p:nvPr/>
      </p:nvGrpSpPr>
      <p:grpSpPr>
        <a:xfrm>
          <a:off x="0" y="0"/>
          <a:ext cx="0" cy="0"/>
          <a:chOff x="0" y="0"/>
          <a:chExt cx="0" cy="0"/>
        </a:xfrm>
      </p:grpSpPr>
      <p:sp>
        <p:nvSpPr>
          <p:cNvPr id="2" name="Title 1"/>
          <p:cNvSpPr>
            <a:spLocks noGrp="1"/>
          </p:cNvSpPr>
          <p:nvPr>
            <p:ph type="title"/>
          </p:nvPr>
        </p:nvSpPr>
        <p:spPr>
          <a:xfrm>
            <a:off x="720000" y="262598"/>
            <a:ext cx="7704000" cy="564300"/>
          </a:xfrm>
          <a:solidFill>
            <a:schemeClr val="accent5"/>
          </a:solidFill>
        </p:spPr>
        <p:txBody>
          <a:bodyPr/>
          <a:lstStyle/>
          <a:p>
            <a:pPr algn="ctr"/>
            <a:r>
              <a:rPr lang="vi-VN" sz="2400" b="1" dirty="0" smtClean="0">
                <a:solidFill>
                  <a:schemeClr val="accent3">
                    <a:lumMod val="75000"/>
                  </a:schemeClr>
                </a:solidFill>
                <a:latin typeface="Arial" panose="020B0604020202020204" pitchFamily="34" charset="0"/>
                <a:cs typeface="Arial" panose="020B0604020202020204" pitchFamily="34" charset="0"/>
              </a:rPr>
              <a:t>Thảo luận nhóm</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14168237">
            <a:off x="8408329" y="-560433"/>
            <a:ext cx="621846" cy="1646063"/>
          </a:xfrm>
          <a:prstGeom prst="rect">
            <a:avLst/>
          </a:prstGeom>
        </p:spPr>
      </p:pic>
      <p:sp>
        <p:nvSpPr>
          <p:cNvPr id="5" name="TextBox 4"/>
          <p:cNvSpPr txBox="1"/>
          <p:nvPr/>
        </p:nvSpPr>
        <p:spPr>
          <a:xfrm>
            <a:off x="720000" y="1050589"/>
            <a:ext cx="4260562" cy="3465885"/>
          </a:xfrm>
          <a:prstGeom prst="rect">
            <a:avLst/>
          </a:prstGeom>
          <a:noFill/>
        </p:spPr>
        <p:txBody>
          <a:bodyPr wrap="square" rtlCol="0">
            <a:spAutoFit/>
          </a:bodyPr>
          <a:lstStyle/>
          <a:p>
            <a:pPr algn="just">
              <a:lnSpc>
                <a:spcPct val="170000"/>
              </a:lnSpc>
            </a:pPr>
            <a:r>
              <a:rPr lang="vi-VN" sz="2200" i="1" dirty="0" smtClean="0">
                <a:solidFill>
                  <a:srgbClr val="002060"/>
                </a:solidFill>
              </a:rPr>
              <a:t>Dựa vào thông tin SGK và hiểu biết của bản thân, hãy:</a:t>
            </a:r>
          </a:p>
          <a:p>
            <a:pPr marL="342900" indent="-342900" algn="just">
              <a:lnSpc>
                <a:spcPct val="170000"/>
              </a:lnSpc>
              <a:buFont typeface="Wingdings" panose="05000000000000000000" pitchFamily="2" charset="2"/>
              <a:buChar char="§"/>
            </a:pPr>
            <a:r>
              <a:rPr lang="vi-VN" sz="2200" dirty="0" smtClean="0"/>
              <a:t>Nêu khái niệm cơ khí chế tạo.</a:t>
            </a:r>
          </a:p>
          <a:p>
            <a:pPr marL="342900" indent="-342900" algn="just">
              <a:lnSpc>
                <a:spcPct val="170000"/>
              </a:lnSpc>
              <a:buFont typeface="Wingdings" panose="05000000000000000000" pitchFamily="2" charset="2"/>
              <a:buChar char="§"/>
            </a:pPr>
            <a:r>
              <a:rPr lang="vi-VN" sz="2200" dirty="0" smtClean="0"/>
              <a:t>Kể tên một số công trình, máy móc, đồ dùng gia đình là sản phẩm cơ khí chế tạo.</a:t>
            </a:r>
            <a:endParaRPr lang="en-US" sz="2200" dirty="0"/>
          </a:p>
        </p:txBody>
      </p:sp>
      <p:grpSp>
        <p:nvGrpSpPr>
          <p:cNvPr id="21" name="Group 20"/>
          <p:cNvGrpSpPr/>
          <p:nvPr/>
        </p:nvGrpSpPr>
        <p:grpSpPr>
          <a:xfrm>
            <a:off x="5234907" y="1313234"/>
            <a:ext cx="4035070" cy="3156355"/>
            <a:chOff x="5234907" y="1313234"/>
            <a:chExt cx="4035070" cy="3156355"/>
          </a:xfrm>
        </p:grpSpPr>
        <p:pic>
          <p:nvPicPr>
            <p:cNvPr id="10" name="Picture 9"/>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178" r="5593" b="52703"/>
            <a:stretch/>
          </p:blipFill>
          <p:spPr>
            <a:xfrm>
              <a:off x="5234907" y="1313234"/>
              <a:ext cx="2391791" cy="2277348"/>
            </a:xfrm>
            <a:prstGeom prst="rect">
              <a:avLst/>
            </a:prstGeom>
          </p:spPr>
        </p:pic>
        <p:pic>
          <p:nvPicPr>
            <p:cNvPr id="19" name="Picture 1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164" t="46463" r="23789" b="6240"/>
            <a:stretch/>
          </p:blipFill>
          <p:spPr>
            <a:xfrm>
              <a:off x="7578023" y="1313234"/>
              <a:ext cx="1691954" cy="2277348"/>
            </a:xfrm>
            <a:prstGeom prst="rect">
              <a:avLst/>
            </a:prstGeom>
          </p:spPr>
        </p:pic>
        <p:sp>
          <p:nvSpPr>
            <p:cNvPr id="20" name="TextBox 19"/>
            <p:cNvSpPr txBox="1"/>
            <p:nvPr/>
          </p:nvSpPr>
          <p:spPr>
            <a:xfrm>
              <a:off x="5234907" y="3684246"/>
              <a:ext cx="3738271" cy="785343"/>
            </a:xfrm>
            <a:prstGeom prst="rect">
              <a:avLst/>
            </a:prstGeom>
            <a:noFill/>
          </p:spPr>
          <p:txBody>
            <a:bodyPr wrap="square" rtlCol="0">
              <a:spAutoFit/>
            </a:bodyPr>
            <a:lstStyle/>
            <a:p>
              <a:pPr algn="ctr">
                <a:lnSpc>
                  <a:spcPct val="150000"/>
                </a:lnSpc>
              </a:pPr>
              <a:r>
                <a:rPr lang="vi-VN" sz="1600" i="1" dirty="0" smtClean="0"/>
                <a:t>Hình 1.1. Một số sản phẩm của cơ khí chế tạo</a:t>
              </a:r>
              <a:endParaRPr lang="en-US" sz="1600" i="1" dirty="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06"/>
        <p:cNvGrpSpPr/>
        <p:nvPr/>
      </p:nvGrpSpPr>
      <p:grpSpPr>
        <a:xfrm>
          <a:off x="0" y="0"/>
          <a:ext cx="0" cy="0"/>
          <a:chOff x="0" y="0"/>
          <a:chExt cx="0" cy="0"/>
        </a:xfrm>
      </p:grpSpPr>
      <p:grpSp>
        <p:nvGrpSpPr>
          <p:cNvPr id="6310" name="Google Shape;6310;p41"/>
          <p:cNvGrpSpPr/>
          <p:nvPr/>
        </p:nvGrpSpPr>
        <p:grpSpPr>
          <a:xfrm flipH="1">
            <a:off x="3895833" y="-1542449"/>
            <a:ext cx="5524471" cy="5320497"/>
            <a:chOff x="3082464" y="-48363"/>
            <a:chExt cx="2101198" cy="2023618"/>
          </a:xfrm>
        </p:grpSpPr>
        <p:sp>
          <p:nvSpPr>
            <p:cNvPr id="6311" name="Google Shape;6311;p41"/>
            <p:cNvSpPr/>
            <p:nvPr/>
          </p:nvSpPr>
          <p:spPr>
            <a:xfrm>
              <a:off x="3616354" y="1825134"/>
              <a:ext cx="24740" cy="19565"/>
            </a:xfrm>
            <a:custGeom>
              <a:avLst/>
              <a:gdLst/>
              <a:ahLst/>
              <a:cxnLst/>
              <a:rect l="l" t="t" r="r" b="b"/>
              <a:pathLst>
                <a:path w="545" h="431" extrusionOk="0">
                  <a:moveTo>
                    <a:pt x="1" y="0"/>
                  </a:moveTo>
                  <a:lnTo>
                    <a:pt x="1" y="430"/>
                  </a:lnTo>
                  <a:cubicBezTo>
                    <a:pt x="88" y="413"/>
                    <a:pt x="180" y="404"/>
                    <a:pt x="273" y="404"/>
                  </a:cubicBezTo>
                  <a:cubicBezTo>
                    <a:pt x="367" y="404"/>
                    <a:pt x="456" y="413"/>
                    <a:pt x="545" y="430"/>
                  </a:cubicBezTo>
                  <a:lnTo>
                    <a:pt x="54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41"/>
            <p:cNvSpPr/>
            <p:nvPr/>
          </p:nvSpPr>
          <p:spPr>
            <a:xfrm>
              <a:off x="3600421" y="1758585"/>
              <a:ext cx="56698" cy="54656"/>
            </a:xfrm>
            <a:custGeom>
              <a:avLst/>
              <a:gdLst/>
              <a:ahLst/>
              <a:cxnLst/>
              <a:rect l="l" t="t" r="r" b="b"/>
              <a:pathLst>
                <a:path w="1249" h="1204" extrusionOk="0">
                  <a:moveTo>
                    <a:pt x="1" y="0"/>
                  </a:moveTo>
                  <a:lnTo>
                    <a:pt x="1" y="1204"/>
                  </a:lnTo>
                  <a:lnTo>
                    <a:pt x="1248" y="1204"/>
                  </a:lnTo>
                  <a:lnTo>
                    <a:pt x="124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41"/>
            <p:cNvSpPr/>
            <p:nvPr/>
          </p:nvSpPr>
          <p:spPr>
            <a:xfrm>
              <a:off x="3600421" y="1813150"/>
              <a:ext cx="56698" cy="12030"/>
            </a:xfrm>
            <a:custGeom>
              <a:avLst/>
              <a:gdLst/>
              <a:ahLst/>
              <a:cxnLst/>
              <a:rect l="l" t="t" r="r" b="b"/>
              <a:pathLst>
                <a:path w="1249" h="265" extrusionOk="0">
                  <a:moveTo>
                    <a:pt x="1" y="1"/>
                  </a:moveTo>
                  <a:lnTo>
                    <a:pt x="1" y="53"/>
                  </a:lnTo>
                  <a:cubicBezTo>
                    <a:pt x="1" y="169"/>
                    <a:pt x="96" y="264"/>
                    <a:pt x="212" y="264"/>
                  </a:cubicBezTo>
                  <a:lnTo>
                    <a:pt x="1037" y="264"/>
                  </a:lnTo>
                  <a:cubicBezTo>
                    <a:pt x="1153" y="264"/>
                    <a:pt x="1248" y="169"/>
                    <a:pt x="1248" y="53"/>
                  </a:cubicBezTo>
                  <a:lnTo>
                    <a:pt x="1248"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41"/>
            <p:cNvSpPr/>
            <p:nvPr/>
          </p:nvSpPr>
          <p:spPr>
            <a:xfrm>
              <a:off x="3592703" y="1739701"/>
              <a:ext cx="72042" cy="6174"/>
            </a:xfrm>
            <a:custGeom>
              <a:avLst/>
              <a:gdLst/>
              <a:ahLst/>
              <a:cxnLst/>
              <a:rect l="l" t="t" r="r" b="b"/>
              <a:pathLst>
                <a:path w="1587" h="136" extrusionOk="0">
                  <a:moveTo>
                    <a:pt x="1" y="1"/>
                  </a:moveTo>
                  <a:lnTo>
                    <a:pt x="1" y="136"/>
                  </a:lnTo>
                  <a:lnTo>
                    <a:pt x="1587" y="136"/>
                  </a:lnTo>
                  <a:lnTo>
                    <a:pt x="1587" y="1"/>
                  </a:lnTo>
                  <a:cubicBezTo>
                    <a:pt x="1585" y="3"/>
                    <a:pt x="1585" y="4"/>
                    <a:pt x="1584" y="4"/>
                  </a:cubicBezTo>
                  <a:lnTo>
                    <a:pt x="3" y="4"/>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41"/>
            <p:cNvSpPr/>
            <p:nvPr/>
          </p:nvSpPr>
          <p:spPr>
            <a:xfrm>
              <a:off x="3590434" y="1027363"/>
              <a:ext cx="76581" cy="16660"/>
            </a:xfrm>
            <a:custGeom>
              <a:avLst/>
              <a:gdLst/>
              <a:ahLst/>
              <a:cxnLst/>
              <a:rect l="l" t="t" r="r" b="b"/>
              <a:pathLst>
                <a:path w="1687" h="367" extrusionOk="0">
                  <a:moveTo>
                    <a:pt x="0" y="1"/>
                  </a:moveTo>
                  <a:lnTo>
                    <a:pt x="0" y="367"/>
                  </a:lnTo>
                  <a:lnTo>
                    <a:pt x="1687" y="367"/>
                  </a:lnTo>
                  <a:lnTo>
                    <a:pt x="16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41"/>
            <p:cNvSpPr/>
            <p:nvPr/>
          </p:nvSpPr>
          <p:spPr>
            <a:xfrm>
              <a:off x="3561926" y="1046973"/>
              <a:ext cx="1952" cy="1453"/>
            </a:xfrm>
            <a:custGeom>
              <a:avLst/>
              <a:gdLst/>
              <a:ahLst/>
              <a:cxnLst/>
              <a:rect l="l" t="t" r="r" b="b"/>
              <a:pathLst>
                <a:path w="43" h="32" extrusionOk="0">
                  <a:moveTo>
                    <a:pt x="43" y="0"/>
                  </a:moveTo>
                  <a:lnTo>
                    <a:pt x="43" y="0"/>
                  </a:lnTo>
                  <a:cubicBezTo>
                    <a:pt x="27" y="10"/>
                    <a:pt x="15" y="20"/>
                    <a:pt x="1" y="32"/>
                  </a:cubicBezTo>
                  <a:cubicBezTo>
                    <a:pt x="15" y="21"/>
                    <a:pt x="29" y="10"/>
                    <a:pt x="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41"/>
            <p:cNvSpPr/>
            <p:nvPr/>
          </p:nvSpPr>
          <p:spPr>
            <a:xfrm>
              <a:off x="3549170" y="1054191"/>
              <a:ext cx="159064" cy="96419"/>
            </a:xfrm>
            <a:custGeom>
              <a:avLst/>
              <a:gdLst/>
              <a:ahLst/>
              <a:cxnLst/>
              <a:rect l="l" t="t" r="r" b="b"/>
              <a:pathLst>
                <a:path w="3504" h="2124" extrusionOk="0">
                  <a:moveTo>
                    <a:pt x="3327" y="0"/>
                  </a:moveTo>
                  <a:lnTo>
                    <a:pt x="3327" y="0"/>
                  </a:lnTo>
                  <a:cubicBezTo>
                    <a:pt x="3351" y="45"/>
                    <a:pt x="3366" y="93"/>
                    <a:pt x="3374" y="145"/>
                  </a:cubicBezTo>
                  <a:lnTo>
                    <a:pt x="132" y="145"/>
                  </a:lnTo>
                  <a:cubicBezTo>
                    <a:pt x="134" y="120"/>
                    <a:pt x="142" y="94"/>
                    <a:pt x="148" y="71"/>
                  </a:cubicBezTo>
                  <a:lnTo>
                    <a:pt x="148" y="71"/>
                  </a:lnTo>
                  <a:cubicBezTo>
                    <a:pt x="134" y="111"/>
                    <a:pt x="126" y="153"/>
                    <a:pt x="126" y="198"/>
                  </a:cubicBezTo>
                  <a:lnTo>
                    <a:pt x="126" y="1971"/>
                  </a:lnTo>
                  <a:cubicBezTo>
                    <a:pt x="51" y="1998"/>
                    <a:pt x="0" y="2056"/>
                    <a:pt x="0" y="2123"/>
                  </a:cubicBezTo>
                  <a:lnTo>
                    <a:pt x="3504" y="2123"/>
                  </a:lnTo>
                  <a:cubicBezTo>
                    <a:pt x="3504" y="2056"/>
                    <a:pt x="3453" y="1998"/>
                    <a:pt x="3379" y="1971"/>
                  </a:cubicBezTo>
                  <a:lnTo>
                    <a:pt x="3379" y="198"/>
                  </a:lnTo>
                  <a:cubicBezTo>
                    <a:pt x="3379" y="126"/>
                    <a:pt x="3359" y="60"/>
                    <a:pt x="332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41"/>
            <p:cNvSpPr/>
            <p:nvPr/>
          </p:nvSpPr>
          <p:spPr>
            <a:xfrm>
              <a:off x="3557295" y="1051467"/>
              <a:ext cx="1725" cy="2542"/>
            </a:xfrm>
            <a:custGeom>
              <a:avLst/>
              <a:gdLst/>
              <a:ahLst/>
              <a:cxnLst/>
              <a:rect l="l" t="t" r="r" b="b"/>
              <a:pathLst>
                <a:path w="38" h="56" extrusionOk="0">
                  <a:moveTo>
                    <a:pt x="37" y="0"/>
                  </a:moveTo>
                  <a:cubicBezTo>
                    <a:pt x="23" y="17"/>
                    <a:pt x="11" y="36"/>
                    <a:pt x="1" y="55"/>
                  </a:cubicBezTo>
                  <a:cubicBezTo>
                    <a:pt x="11" y="37"/>
                    <a:pt x="23" y="18"/>
                    <a:pt x="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41"/>
            <p:cNvSpPr/>
            <p:nvPr/>
          </p:nvSpPr>
          <p:spPr>
            <a:xfrm>
              <a:off x="3559293" y="1049016"/>
              <a:ext cx="1907" cy="1997"/>
            </a:xfrm>
            <a:custGeom>
              <a:avLst/>
              <a:gdLst/>
              <a:ahLst/>
              <a:cxnLst/>
              <a:rect l="l" t="t" r="r" b="b"/>
              <a:pathLst>
                <a:path w="42" h="44" extrusionOk="0">
                  <a:moveTo>
                    <a:pt x="42" y="0"/>
                  </a:moveTo>
                  <a:lnTo>
                    <a:pt x="42" y="0"/>
                  </a:lnTo>
                  <a:cubicBezTo>
                    <a:pt x="27" y="13"/>
                    <a:pt x="15" y="28"/>
                    <a:pt x="1" y="44"/>
                  </a:cubicBezTo>
                  <a:cubicBezTo>
                    <a:pt x="15" y="29"/>
                    <a:pt x="27" y="14"/>
                    <a:pt x="4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41"/>
            <p:cNvSpPr/>
            <p:nvPr/>
          </p:nvSpPr>
          <p:spPr>
            <a:xfrm>
              <a:off x="3556433" y="1055734"/>
              <a:ext cx="136" cy="91"/>
            </a:xfrm>
            <a:custGeom>
              <a:avLst/>
              <a:gdLst/>
              <a:ahLst/>
              <a:cxnLst/>
              <a:rect l="l" t="t" r="r" b="b"/>
              <a:pathLst>
                <a:path w="3" h="2" extrusionOk="0">
                  <a:moveTo>
                    <a:pt x="1" y="1"/>
                  </a:moveTo>
                  <a:cubicBezTo>
                    <a:pt x="1" y="1"/>
                    <a:pt x="1" y="0"/>
                    <a:pt x="3" y="0"/>
                  </a:cubicBezTo>
                  <a:cubicBezTo>
                    <a:pt x="1" y="0"/>
                    <a:pt x="1"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41"/>
            <p:cNvSpPr/>
            <p:nvPr/>
          </p:nvSpPr>
          <p:spPr>
            <a:xfrm>
              <a:off x="3696204" y="1049016"/>
              <a:ext cx="1997" cy="2088"/>
            </a:xfrm>
            <a:custGeom>
              <a:avLst/>
              <a:gdLst/>
              <a:ahLst/>
              <a:cxnLst/>
              <a:rect l="l" t="t" r="r" b="b"/>
              <a:pathLst>
                <a:path w="44" h="46" extrusionOk="0">
                  <a:moveTo>
                    <a:pt x="1" y="0"/>
                  </a:moveTo>
                  <a:cubicBezTo>
                    <a:pt x="16" y="14"/>
                    <a:pt x="30" y="30"/>
                    <a:pt x="43" y="46"/>
                  </a:cubicBezTo>
                  <a:cubicBezTo>
                    <a:pt x="30" y="29"/>
                    <a:pt x="17" y="1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41"/>
            <p:cNvSpPr/>
            <p:nvPr/>
          </p:nvSpPr>
          <p:spPr>
            <a:xfrm>
              <a:off x="3698474" y="1051422"/>
              <a:ext cx="1770" cy="2678"/>
            </a:xfrm>
            <a:custGeom>
              <a:avLst/>
              <a:gdLst/>
              <a:ahLst/>
              <a:cxnLst/>
              <a:rect l="l" t="t" r="r" b="b"/>
              <a:pathLst>
                <a:path w="39" h="59" extrusionOk="0">
                  <a:moveTo>
                    <a:pt x="0" y="0"/>
                  </a:moveTo>
                  <a:cubicBezTo>
                    <a:pt x="14" y="18"/>
                    <a:pt x="28" y="38"/>
                    <a:pt x="38" y="58"/>
                  </a:cubicBezTo>
                  <a:cubicBezTo>
                    <a:pt x="28" y="38"/>
                    <a:pt x="14" y="18"/>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41"/>
            <p:cNvSpPr/>
            <p:nvPr/>
          </p:nvSpPr>
          <p:spPr>
            <a:xfrm>
              <a:off x="3693571" y="1046973"/>
              <a:ext cx="1135" cy="726"/>
            </a:xfrm>
            <a:custGeom>
              <a:avLst/>
              <a:gdLst/>
              <a:ahLst/>
              <a:cxnLst/>
              <a:rect l="l" t="t" r="r" b="b"/>
              <a:pathLst>
                <a:path w="25" h="16" extrusionOk="0">
                  <a:moveTo>
                    <a:pt x="1" y="0"/>
                  </a:moveTo>
                  <a:lnTo>
                    <a:pt x="1" y="0"/>
                  </a:lnTo>
                  <a:cubicBezTo>
                    <a:pt x="9" y="5"/>
                    <a:pt x="16" y="11"/>
                    <a:pt x="24" y="16"/>
                  </a:cubicBezTo>
                  <a:cubicBezTo>
                    <a:pt x="16" y="10"/>
                    <a:pt x="8" y="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41"/>
            <p:cNvSpPr/>
            <p:nvPr/>
          </p:nvSpPr>
          <p:spPr>
            <a:xfrm>
              <a:off x="3592930" y="1224468"/>
              <a:ext cx="71633" cy="296929"/>
            </a:xfrm>
            <a:custGeom>
              <a:avLst/>
              <a:gdLst/>
              <a:ahLst/>
              <a:cxnLst/>
              <a:rect l="l" t="t" r="r" b="b"/>
              <a:pathLst>
                <a:path w="1578" h="6541" extrusionOk="0">
                  <a:moveTo>
                    <a:pt x="341" y="0"/>
                  </a:moveTo>
                  <a:lnTo>
                    <a:pt x="341" y="6252"/>
                  </a:lnTo>
                  <a:lnTo>
                    <a:pt x="0" y="6252"/>
                  </a:lnTo>
                  <a:lnTo>
                    <a:pt x="0" y="6541"/>
                  </a:lnTo>
                  <a:lnTo>
                    <a:pt x="1578" y="6541"/>
                  </a:lnTo>
                  <a:lnTo>
                    <a:pt x="1578" y="6252"/>
                  </a:lnTo>
                  <a:lnTo>
                    <a:pt x="1236" y="6252"/>
                  </a:lnTo>
                  <a:lnTo>
                    <a:pt x="123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41"/>
            <p:cNvSpPr/>
            <p:nvPr/>
          </p:nvSpPr>
          <p:spPr>
            <a:xfrm>
              <a:off x="3574818" y="1191284"/>
              <a:ext cx="107904" cy="18067"/>
            </a:xfrm>
            <a:custGeom>
              <a:avLst/>
              <a:gdLst/>
              <a:ahLst/>
              <a:cxnLst/>
              <a:rect l="l" t="t" r="r" b="b"/>
              <a:pathLst>
                <a:path w="2377" h="398" extrusionOk="0">
                  <a:moveTo>
                    <a:pt x="0" y="1"/>
                  </a:moveTo>
                  <a:cubicBezTo>
                    <a:pt x="75" y="148"/>
                    <a:pt x="159" y="281"/>
                    <a:pt x="251" y="397"/>
                  </a:cubicBezTo>
                  <a:lnTo>
                    <a:pt x="2124" y="397"/>
                  </a:lnTo>
                  <a:cubicBezTo>
                    <a:pt x="2216" y="281"/>
                    <a:pt x="2299" y="147"/>
                    <a:pt x="2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41"/>
            <p:cNvSpPr/>
            <p:nvPr/>
          </p:nvSpPr>
          <p:spPr>
            <a:xfrm>
              <a:off x="3562561" y="1158145"/>
              <a:ext cx="132372" cy="18067"/>
            </a:xfrm>
            <a:custGeom>
              <a:avLst/>
              <a:gdLst/>
              <a:ahLst/>
              <a:cxnLst/>
              <a:rect l="l" t="t" r="r" b="b"/>
              <a:pathLst>
                <a:path w="2916" h="398" extrusionOk="0">
                  <a:moveTo>
                    <a:pt x="1" y="1"/>
                  </a:moveTo>
                  <a:cubicBezTo>
                    <a:pt x="34" y="139"/>
                    <a:pt x="76" y="272"/>
                    <a:pt x="123" y="397"/>
                  </a:cubicBezTo>
                  <a:lnTo>
                    <a:pt x="2792" y="397"/>
                  </a:lnTo>
                  <a:cubicBezTo>
                    <a:pt x="2838" y="272"/>
                    <a:pt x="2881" y="139"/>
                    <a:pt x="29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41"/>
            <p:cNvSpPr/>
            <p:nvPr/>
          </p:nvSpPr>
          <p:spPr>
            <a:xfrm>
              <a:off x="3554844" y="1176167"/>
              <a:ext cx="147761" cy="7672"/>
            </a:xfrm>
            <a:custGeom>
              <a:avLst/>
              <a:gdLst/>
              <a:ahLst/>
              <a:cxnLst/>
              <a:rect l="l" t="t" r="r" b="b"/>
              <a:pathLst>
                <a:path w="3255" h="169" extrusionOk="0">
                  <a:moveTo>
                    <a:pt x="212" y="0"/>
                  </a:moveTo>
                  <a:cubicBezTo>
                    <a:pt x="96" y="0"/>
                    <a:pt x="1" y="75"/>
                    <a:pt x="1" y="168"/>
                  </a:cubicBezTo>
                  <a:lnTo>
                    <a:pt x="3254" y="168"/>
                  </a:lnTo>
                  <a:cubicBezTo>
                    <a:pt x="3254" y="75"/>
                    <a:pt x="3159" y="0"/>
                    <a:pt x="30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41"/>
            <p:cNvSpPr/>
            <p:nvPr/>
          </p:nvSpPr>
          <p:spPr>
            <a:xfrm>
              <a:off x="3674687" y="1224468"/>
              <a:ext cx="953" cy="91"/>
            </a:xfrm>
            <a:custGeom>
              <a:avLst/>
              <a:gdLst/>
              <a:ahLst/>
              <a:cxnLst/>
              <a:rect l="l" t="t" r="r" b="b"/>
              <a:pathLst>
                <a:path w="21" h="2" extrusionOk="0">
                  <a:moveTo>
                    <a:pt x="20" y="0"/>
                  </a:moveTo>
                  <a:cubicBezTo>
                    <a:pt x="14" y="0"/>
                    <a:pt x="8" y="0"/>
                    <a:pt x="0" y="2"/>
                  </a:cubicBezTo>
                  <a:cubicBezTo>
                    <a:pt x="8" y="2"/>
                    <a:pt x="14" y="0"/>
                    <a:pt x="2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41"/>
            <p:cNvSpPr/>
            <p:nvPr/>
          </p:nvSpPr>
          <p:spPr>
            <a:xfrm>
              <a:off x="3675867" y="1224331"/>
              <a:ext cx="681" cy="91"/>
            </a:xfrm>
            <a:custGeom>
              <a:avLst/>
              <a:gdLst/>
              <a:ahLst/>
              <a:cxnLst/>
              <a:rect l="l" t="t" r="r" b="b"/>
              <a:pathLst>
                <a:path w="15" h="2" extrusionOk="0">
                  <a:moveTo>
                    <a:pt x="14" y="0"/>
                  </a:moveTo>
                  <a:cubicBezTo>
                    <a:pt x="10" y="0"/>
                    <a:pt x="6" y="1"/>
                    <a:pt x="1" y="1"/>
                  </a:cubicBezTo>
                  <a:cubicBezTo>
                    <a:pt x="6" y="1"/>
                    <a:pt x="10" y="1"/>
                    <a:pt x="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41"/>
            <p:cNvSpPr/>
            <p:nvPr/>
          </p:nvSpPr>
          <p:spPr>
            <a:xfrm>
              <a:off x="3676684" y="1224150"/>
              <a:ext cx="772" cy="182"/>
            </a:xfrm>
            <a:custGeom>
              <a:avLst/>
              <a:gdLst/>
              <a:ahLst/>
              <a:cxnLst/>
              <a:rect l="l" t="t" r="r" b="b"/>
              <a:pathLst>
                <a:path w="17" h="4" extrusionOk="0">
                  <a:moveTo>
                    <a:pt x="16" y="0"/>
                  </a:moveTo>
                  <a:cubicBezTo>
                    <a:pt x="11" y="2"/>
                    <a:pt x="6" y="3"/>
                    <a:pt x="1" y="3"/>
                  </a:cubicBezTo>
                  <a:cubicBezTo>
                    <a:pt x="6" y="3"/>
                    <a:pt x="11" y="2"/>
                    <a:pt x="1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41"/>
            <p:cNvSpPr/>
            <p:nvPr/>
          </p:nvSpPr>
          <p:spPr>
            <a:xfrm>
              <a:off x="3677456" y="1217568"/>
              <a:ext cx="6764" cy="6628"/>
            </a:xfrm>
            <a:custGeom>
              <a:avLst/>
              <a:gdLst/>
              <a:ahLst/>
              <a:cxnLst/>
              <a:rect l="l" t="t" r="r" b="b"/>
              <a:pathLst>
                <a:path w="149" h="146" extrusionOk="0">
                  <a:moveTo>
                    <a:pt x="148" y="1"/>
                  </a:moveTo>
                  <a:lnTo>
                    <a:pt x="148" y="1"/>
                  </a:lnTo>
                  <a:cubicBezTo>
                    <a:pt x="142" y="54"/>
                    <a:pt x="105" y="100"/>
                    <a:pt x="51" y="127"/>
                  </a:cubicBezTo>
                  <a:lnTo>
                    <a:pt x="51" y="127"/>
                  </a:lnTo>
                  <a:cubicBezTo>
                    <a:pt x="105" y="100"/>
                    <a:pt x="143" y="53"/>
                    <a:pt x="148" y="1"/>
                  </a:cubicBezTo>
                  <a:close/>
                  <a:moveTo>
                    <a:pt x="51" y="127"/>
                  </a:moveTo>
                  <a:lnTo>
                    <a:pt x="51" y="127"/>
                  </a:lnTo>
                  <a:cubicBezTo>
                    <a:pt x="35" y="135"/>
                    <a:pt x="18" y="141"/>
                    <a:pt x="0" y="145"/>
                  </a:cubicBezTo>
                  <a:cubicBezTo>
                    <a:pt x="18" y="141"/>
                    <a:pt x="35" y="135"/>
                    <a:pt x="51" y="12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41"/>
            <p:cNvSpPr/>
            <p:nvPr/>
          </p:nvSpPr>
          <p:spPr>
            <a:xfrm>
              <a:off x="3580946" y="1224331"/>
              <a:ext cx="1861" cy="182"/>
            </a:xfrm>
            <a:custGeom>
              <a:avLst/>
              <a:gdLst/>
              <a:ahLst/>
              <a:cxnLst/>
              <a:rect l="l" t="t" r="r" b="b"/>
              <a:pathLst>
                <a:path w="41" h="4" extrusionOk="0">
                  <a:moveTo>
                    <a:pt x="0" y="0"/>
                  </a:moveTo>
                  <a:lnTo>
                    <a:pt x="0" y="0"/>
                  </a:lnTo>
                  <a:cubicBezTo>
                    <a:pt x="13" y="3"/>
                    <a:pt x="27" y="3"/>
                    <a:pt x="41" y="3"/>
                  </a:cubicBezTo>
                  <a:cubicBezTo>
                    <a:pt x="28" y="3"/>
                    <a:pt x="13" y="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41"/>
            <p:cNvSpPr/>
            <p:nvPr/>
          </p:nvSpPr>
          <p:spPr>
            <a:xfrm>
              <a:off x="3573274" y="1217522"/>
              <a:ext cx="7626" cy="6855"/>
            </a:xfrm>
            <a:custGeom>
              <a:avLst/>
              <a:gdLst/>
              <a:ahLst/>
              <a:cxnLst/>
              <a:rect l="l" t="t" r="r" b="b"/>
              <a:pathLst>
                <a:path w="168" h="151" extrusionOk="0">
                  <a:moveTo>
                    <a:pt x="1" y="1"/>
                  </a:moveTo>
                  <a:cubicBezTo>
                    <a:pt x="8" y="75"/>
                    <a:pt x="77" y="136"/>
                    <a:pt x="167" y="150"/>
                  </a:cubicBezTo>
                  <a:cubicBezTo>
                    <a:pt x="78" y="136"/>
                    <a:pt x="8" y="74"/>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41"/>
            <p:cNvSpPr/>
            <p:nvPr/>
          </p:nvSpPr>
          <p:spPr>
            <a:xfrm>
              <a:off x="3573184" y="1209306"/>
              <a:ext cx="111127" cy="7581"/>
            </a:xfrm>
            <a:custGeom>
              <a:avLst/>
              <a:gdLst/>
              <a:ahLst/>
              <a:cxnLst/>
              <a:rect l="l" t="t" r="r" b="b"/>
              <a:pathLst>
                <a:path w="2448" h="167" extrusionOk="0">
                  <a:moveTo>
                    <a:pt x="212" y="0"/>
                  </a:moveTo>
                  <a:cubicBezTo>
                    <a:pt x="96" y="0"/>
                    <a:pt x="1" y="76"/>
                    <a:pt x="1" y="167"/>
                  </a:cubicBezTo>
                  <a:lnTo>
                    <a:pt x="2447" y="167"/>
                  </a:lnTo>
                  <a:cubicBezTo>
                    <a:pt x="2447" y="74"/>
                    <a:pt x="2352" y="0"/>
                    <a:pt x="223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41"/>
            <p:cNvSpPr/>
            <p:nvPr/>
          </p:nvSpPr>
          <p:spPr>
            <a:xfrm>
              <a:off x="3555026" y="1043886"/>
              <a:ext cx="147261" cy="16796"/>
            </a:xfrm>
            <a:custGeom>
              <a:avLst/>
              <a:gdLst/>
              <a:ahLst/>
              <a:cxnLst/>
              <a:rect l="l" t="t" r="r" b="b"/>
              <a:pathLst>
                <a:path w="3244" h="370" extrusionOk="0">
                  <a:moveTo>
                    <a:pt x="419" y="1"/>
                  </a:moveTo>
                  <a:lnTo>
                    <a:pt x="419" y="3"/>
                  </a:lnTo>
                  <a:cubicBezTo>
                    <a:pt x="390" y="3"/>
                    <a:pt x="363" y="5"/>
                    <a:pt x="336" y="10"/>
                  </a:cubicBezTo>
                  <a:cubicBezTo>
                    <a:pt x="326" y="13"/>
                    <a:pt x="315" y="16"/>
                    <a:pt x="305" y="20"/>
                  </a:cubicBezTo>
                  <a:cubicBezTo>
                    <a:pt x="290" y="24"/>
                    <a:pt x="276" y="27"/>
                    <a:pt x="261" y="32"/>
                  </a:cubicBezTo>
                  <a:cubicBezTo>
                    <a:pt x="248" y="38"/>
                    <a:pt x="235" y="46"/>
                    <a:pt x="221" y="52"/>
                  </a:cubicBezTo>
                  <a:cubicBezTo>
                    <a:pt x="213" y="58"/>
                    <a:pt x="202" y="62"/>
                    <a:pt x="193" y="68"/>
                  </a:cubicBezTo>
                  <a:cubicBezTo>
                    <a:pt x="178" y="78"/>
                    <a:pt x="163" y="88"/>
                    <a:pt x="151" y="100"/>
                  </a:cubicBezTo>
                  <a:cubicBezTo>
                    <a:pt x="145" y="105"/>
                    <a:pt x="139" y="109"/>
                    <a:pt x="134" y="115"/>
                  </a:cubicBezTo>
                  <a:cubicBezTo>
                    <a:pt x="119" y="127"/>
                    <a:pt x="105" y="142"/>
                    <a:pt x="93" y="158"/>
                  </a:cubicBezTo>
                  <a:cubicBezTo>
                    <a:pt x="90" y="162"/>
                    <a:pt x="87" y="164"/>
                    <a:pt x="84" y="168"/>
                  </a:cubicBezTo>
                  <a:cubicBezTo>
                    <a:pt x="72" y="185"/>
                    <a:pt x="60" y="204"/>
                    <a:pt x="47" y="224"/>
                  </a:cubicBezTo>
                  <a:cubicBezTo>
                    <a:pt x="46" y="225"/>
                    <a:pt x="45" y="227"/>
                    <a:pt x="45" y="229"/>
                  </a:cubicBezTo>
                  <a:cubicBezTo>
                    <a:pt x="40" y="240"/>
                    <a:pt x="35" y="251"/>
                    <a:pt x="30" y="261"/>
                  </a:cubicBezTo>
                  <a:cubicBezTo>
                    <a:pt x="30" y="261"/>
                    <a:pt x="30" y="262"/>
                    <a:pt x="29" y="262"/>
                  </a:cubicBezTo>
                  <a:cubicBezTo>
                    <a:pt x="25" y="273"/>
                    <a:pt x="20" y="283"/>
                    <a:pt x="17" y="295"/>
                  </a:cubicBezTo>
                  <a:lnTo>
                    <a:pt x="17" y="296"/>
                  </a:lnTo>
                  <a:cubicBezTo>
                    <a:pt x="9" y="320"/>
                    <a:pt x="4" y="345"/>
                    <a:pt x="1" y="370"/>
                  </a:cubicBezTo>
                  <a:lnTo>
                    <a:pt x="3244" y="370"/>
                  </a:lnTo>
                  <a:cubicBezTo>
                    <a:pt x="3237" y="319"/>
                    <a:pt x="3222" y="270"/>
                    <a:pt x="3198" y="226"/>
                  </a:cubicBezTo>
                  <a:cubicBezTo>
                    <a:pt x="3198" y="225"/>
                    <a:pt x="3196" y="225"/>
                    <a:pt x="3196" y="224"/>
                  </a:cubicBezTo>
                  <a:cubicBezTo>
                    <a:pt x="3186" y="203"/>
                    <a:pt x="3173" y="184"/>
                    <a:pt x="3158" y="166"/>
                  </a:cubicBezTo>
                  <a:cubicBezTo>
                    <a:pt x="3156" y="163"/>
                    <a:pt x="3154" y="161"/>
                    <a:pt x="3152" y="158"/>
                  </a:cubicBezTo>
                  <a:cubicBezTo>
                    <a:pt x="3138" y="142"/>
                    <a:pt x="3125" y="126"/>
                    <a:pt x="3110" y="111"/>
                  </a:cubicBezTo>
                  <a:cubicBezTo>
                    <a:pt x="3105" y="108"/>
                    <a:pt x="3099" y="104"/>
                    <a:pt x="3094" y="99"/>
                  </a:cubicBezTo>
                  <a:cubicBezTo>
                    <a:pt x="3088" y="93"/>
                    <a:pt x="3079" y="87"/>
                    <a:pt x="3073" y="82"/>
                  </a:cubicBezTo>
                  <a:cubicBezTo>
                    <a:pt x="3067" y="77"/>
                    <a:pt x="3058" y="71"/>
                    <a:pt x="3051" y="66"/>
                  </a:cubicBezTo>
                  <a:cubicBezTo>
                    <a:pt x="3041" y="61"/>
                    <a:pt x="3032" y="55"/>
                    <a:pt x="3022" y="51"/>
                  </a:cubicBezTo>
                  <a:cubicBezTo>
                    <a:pt x="3010" y="45"/>
                    <a:pt x="2996" y="36"/>
                    <a:pt x="2983" y="31"/>
                  </a:cubicBezTo>
                  <a:cubicBezTo>
                    <a:pt x="2969" y="26"/>
                    <a:pt x="2954" y="22"/>
                    <a:pt x="2940" y="19"/>
                  </a:cubicBezTo>
                  <a:cubicBezTo>
                    <a:pt x="2929" y="15"/>
                    <a:pt x="2919" y="11"/>
                    <a:pt x="2908" y="9"/>
                  </a:cubicBezTo>
                  <a:cubicBezTo>
                    <a:pt x="2882" y="4"/>
                    <a:pt x="2856" y="1"/>
                    <a:pt x="2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41"/>
            <p:cNvSpPr/>
            <p:nvPr/>
          </p:nvSpPr>
          <p:spPr>
            <a:xfrm>
              <a:off x="3573184" y="1216887"/>
              <a:ext cx="111127" cy="7626"/>
            </a:xfrm>
            <a:custGeom>
              <a:avLst/>
              <a:gdLst/>
              <a:ahLst/>
              <a:cxnLst/>
              <a:rect l="l" t="t" r="r" b="b"/>
              <a:pathLst>
                <a:path w="2448" h="168" extrusionOk="0">
                  <a:moveTo>
                    <a:pt x="1" y="1"/>
                  </a:moveTo>
                  <a:cubicBezTo>
                    <a:pt x="1" y="6"/>
                    <a:pt x="3" y="10"/>
                    <a:pt x="3" y="15"/>
                  </a:cubicBezTo>
                  <a:cubicBezTo>
                    <a:pt x="10" y="88"/>
                    <a:pt x="79" y="150"/>
                    <a:pt x="169" y="164"/>
                  </a:cubicBezTo>
                  <a:lnTo>
                    <a:pt x="171" y="164"/>
                  </a:lnTo>
                  <a:cubicBezTo>
                    <a:pt x="184" y="167"/>
                    <a:pt x="198" y="167"/>
                    <a:pt x="212" y="167"/>
                  </a:cubicBezTo>
                  <a:lnTo>
                    <a:pt x="2236" y="167"/>
                  </a:lnTo>
                  <a:cubicBezTo>
                    <a:pt x="2244" y="167"/>
                    <a:pt x="2250" y="167"/>
                    <a:pt x="2256" y="165"/>
                  </a:cubicBezTo>
                  <a:cubicBezTo>
                    <a:pt x="2260" y="165"/>
                    <a:pt x="2262" y="165"/>
                    <a:pt x="2263" y="164"/>
                  </a:cubicBezTo>
                  <a:cubicBezTo>
                    <a:pt x="2267" y="164"/>
                    <a:pt x="2271" y="163"/>
                    <a:pt x="2276" y="163"/>
                  </a:cubicBezTo>
                  <a:cubicBezTo>
                    <a:pt x="2277" y="163"/>
                    <a:pt x="2278" y="163"/>
                    <a:pt x="2281" y="161"/>
                  </a:cubicBezTo>
                  <a:cubicBezTo>
                    <a:pt x="2286" y="160"/>
                    <a:pt x="2291" y="160"/>
                    <a:pt x="2296" y="159"/>
                  </a:cubicBezTo>
                  <a:lnTo>
                    <a:pt x="2299" y="159"/>
                  </a:lnTo>
                  <a:cubicBezTo>
                    <a:pt x="2379" y="139"/>
                    <a:pt x="2439" y="82"/>
                    <a:pt x="2446" y="14"/>
                  </a:cubicBezTo>
                  <a:cubicBezTo>
                    <a:pt x="2446" y="10"/>
                    <a:pt x="2447" y="5"/>
                    <a:pt x="244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41"/>
            <p:cNvSpPr/>
            <p:nvPr/>
          </p:nvSpPr>
          <p:spPr>
            <a:xfrm>
              <a:off x="3554889" y="1183657"/>
              <a:ext cx="147761" cy="7672"/>
            </a:xfrm>
            <a:custGeom>
              <a:avLst/>
              <a:gdLst/>
              <a:ahLst/>
              <a:cxnLst/>
              <a:rect l="l" t="t" r="r" b="b"/>
              <a:pathLst>
                <a:path w="3255" h="169" extrusionOk="0">
                  <a:moveTo>
                    <a:pt x="1" y="1"/>
                  </a:moveTo>
                  <a:cubicBezTo>
                    <a:pt x="1" y="94"/>
                    <a:pt x="96" y="169"/>
                    <a:pt x="211" y="169"/>
                  </a:cubicBezTo>
                  <a:lnTo>
                    <a:pt x="3043" y="169"/>
                  </a:lnTo>
                  <a:cubicBezTo>
                    <a:pt x="3159" y="169"/>
                    <a:pt x="3254" y="94"/>
                    <a:pt x="325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41"/>
            <p:cNvSpPr/>
            <p:nvPr/>
          </p:nvSpPr>
          <p:spPr>
            <a:xfrm>
              <a:off x="3549215" y="1150565"/>
              <a:ext cx="159155" cy="7626"/>
            </a:xfrm>
            <a:custGeom>
              <a:avLst/>
              <a:gdLst/>
              <a:ahLst/>
              <a:cxnLst/>
              <a:rect l="l" t="t" r="r" b="b"/>
              <a:pathLst>
                <a:path w="3506" h="168" extrusionOk="0">
                  <a:moveTo>
                    <a:pt x="0" y="0"/>
                  </a:moveTo>
                  <a:lnTo>
                    <a:pt x="0" y="1"/>
                  </a:lnTo>
                  <a:lnTo>
                    <a:pt x="0" y="1"/>
                  </a:lnTo>
                  <a:cubicBezTo>
                    <a:pt x="0" y="1"/>
                    <a:pt x="0" y="1"/>
                    <a:pt x="0" y="0"/>
                  </a:cubicBezTo>
                  <a:close/>
                  <a:moveTo>
                    <a:pt x="0" y="1"/>
                  </a:moveTo>
                  <a:cubicBezTo>
                    <a:pt x="1" y="93"/>
                    <a:pt x="96" y="168"/>
                    <a:pt x="211" y="168"/>
                  </a:cubicBezTo>
                  <a:lnTo>
                    <a:pt x="3295" y="168"/>
                  </a:lnTo>
                  <a:cubicBezTo>
                    <a:pt x="3411" y="168"/>
                    <a:pt x="3506" y="92"/>
                    <a:pt x="350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41"/>
            <p:cNvSpPr/>
            <p:nvPr/>
          </p:nvSpPr>
          <p:spPr>
            <a:xfrm>
              <a:off x="3561472" y="1676057"/>
              <a:ext cx="134551" cy="63871"/>
            </a:xfrm>
            <a:custGeom>
              <a:avLst/>
              <a:gdLst/>
              <a:ahLst/>
              <a:cxnLst/>
              <a:rect l="l" t="t" r="r" b="b"/>
              <a:pathLst>
                <a:path w="2964" h="1407" extrusionOk="0">
                  <a:moveTo>
                    <a:pt x="0" y="0"/>
                  </a:moveTo>
                  <a:cubicBezTo>
                    <a:pt x="130" y="594"/>
                    <a:pt x="375" y="1089"/>
                    <a:pt x="689" y="1403"/>
                  </a:cubicBezTo>
                  <a:lnTo>
                    <a:pt x="691" y="1406"/>
                  </a:lnTo>
                  <a:lnTo>
                    <a:pt x="2272" y="1406"/>
                  </a:lnTo>
                  <a:cubicBezTo>
                    <a:pt x="2273" y="1405"/>
                    <a:pt x="2273" y="1403"/>
                    <a:pt x="2274" y="1403"/>
                  </a:cubicBezTo>
                  <a:cubicBezTo>
                    <a:pt x="2589" y="1089"/>
                    <a:pt x="2835" y="594"/>
                    <a:pt x="296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41"/>
            <p:cNvSpPr/>
            <p:nvPr/>
          </p:nvSpPr>
          <p:spPr>
            <a:xfrm>
              <a:off x="3581264" y="1745784"/>
              <a:ext cx="94876" cy="6355"/>
            </a:xfrm>
            <a:custGeom>
              <a:avLst/>
              <a:gdLst/>
              <a:ahLst/>
              <a:cxnLst/>
              <a:rect l="l" t="t" r="r" b="b"/>
              <a:pathLst>
                <a:path w="2090" h="140" extrusionOk="0">
                  <a:moveTo>
                    <a:pt x="212" y="1"/>
                  </a:moveTo>
                  <a:cubicBezTo>
                    <a:pt x="96" y="1"/>
                    <a:pt x="1" y="64"/>
                    <a:pt x="1" y="140"/>
                  </a:cubicBezTo>
                  <a:lnTo>
                    <a:pt x="2090" y="140"/>
                  </a:lnTo>
                  <a:cubicBezTo>
                    <a:pt x="2090" y="62"/>
                    <a:pt x="1995" y="1"/>
                    <a:pt x="18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41"/>
            <p:cNvSpPr/>
            <p:nvPr/>
          </p:nvSpPr>
          <p:spPr>
            <a:xfrm>
              <a:off x="3581264" y="1752184"/>
              <a:ext cx="95012" cy="6446"/>
            </a:xfrm>
            <a:custGeom>
              <a:avLst/>
              <a:gdLst/>
              <a:ahLst/>
              <a:cxnLst/>
              <a:rect l="l" t="t" r="r" b="b"/>
              <a:pathLst>
                <a:path w="2093" h="142" extrusionOk="0">
                  <a:moveTo>
                    <a:pt x="2" y="0"/>
                  </a:moveTo>
                  <a:cubicBezTo>
                    <a:pt x="1" y="78"/>
                    <a:pt x="96" y="141"/>
                    <a:pt x="212" y="141"/>
                  </a:cubicBezTo>
                  <a:lnTo>
                    <a:pt x="1881" y="141"/>
                  </a:lnTo>
                  <a:cubicBezTo>
                    <a:pt x="1997" y="141"/>
                    <a:pt x="2092" y="78"/>
                    <a:pt x="20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41"/>
            <p:cNvSpPr/>
            <p:nvPr/>
          </p:nvSpPr>
          <p:spPr>
            <a:xfrm>
              <a:off x="3563787" y="1625033"/>
              <a:ext cx="129920" cy="10350"/>
            </a:xfrm>
            <a:custGeom>
              <a:avLst/>
              <a:gdLst/>
              <a:ahLst/>
              <a:cxnLst/>
              <a:rect l="l" t="t" r="r" b="b"/>
              <a:pathLst>
                <a:path w="2862" h="228" extrusionOk="0">
                  <a:moveTo>
                    <a:pt x="34" y="0"/>
                  </a:moveTo>
                  <a:cubicBezTo>
                    <a:pt x="22" y="75"/>
                    <a:pt x="11" y="152"/>
                    <a:pt x="1" y="228"/>
                  </a:cubicBezTo>
                  <a:lnTo>
                    <a:pt x="2862" y="228"/>
                  </a:lnTo>
                  <a:cubicBezTo>
                    <a:pt x="2851" y="152"/>
                    <a:pt x="2840" y="75"/>
                    <a:pt x="28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41"/>
            <p:cNvSpPr/>
            <p:nvPr/>
          </p:nvSpPr>
          <p:spPr>
            <a:xfrm>
              <a:off x="3560927" y="1650590"/>
              <a:ext cx="135686" cy="10395"/>
            </a:xfrm>
            <a:custGeom>
              <a:avLst/>
              <a:gdLst/>
              <a:ahLst/>
              <a:cxnLst/>
              <a:rect l="l" t="t" r="r" b="b"/>
              <a:pathLst>
                <a:path w="2989" h="229" extrusionOk="0">
                  <a:moveTo>
                    <a:pt x="25" y="0"/>
                  </a:moveTo>
                  <a:cubicBezTo>
                    <a:pt x="15" y="75"/>
                    <a:pt x="7" y="150"/>
                    <a:pt x="1" y="228"/>
                  </a:cubicBezTo>
                  <a:lnTo>
                    <a:pt x="2988" y="228"/>
                  </a:lnTo>
                  <a:cubicBezTo>
                    <a:pt x="2980" y="152"/>
                    <a:pt x="2972" y="75"/>
                    <a:pt x="29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41"/>
            <p:cNvSpPr/>
            <p:nvPr/>
          </p:nvSpPr>
          <p:spPr>
            <a:xfrm>
              <a:off x="3572684" y="1574009"/>
              <a:ext cx="112171" cy="10395"/>
            </a:xfrm>
            <a:custGeom>
              <a:avLst/>
              <a:gdLst/>
              <a:ahLst/>
              <a:cxnLst/>
              <a:rect l="l" t="t" r="r" b="b"/>
              <a:pathLst>
                <a:path w="2471" h="229" extrusionOk="0">
                  <a:moveTo>
                    <a:pt x="54" y="1"/>
                  </a:moveTo>
                  <a:cubicBezTo>
                    <a:pt x="35" y="75"/>
                    <a:pt x="17" y="152"/>
                    <a:pt x="0" y="229"/>
                  </a:cubicBezTo>
                  <a:lnTo>
                    <a:pt x="2471" y="229"/>
                  </a:lnTo>
                  <a:cubicBezTo>
                    <a:pt x="2453" y="152"/>
                    <a:pt x="2435" y="75"/>
                    <a:pt x="2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41"/>
            <p:cNvSpPr/>
            <p:nvPr/>
          </p:nvSpPr>
          <p:spPr>
            <a:xfrm>
              <a:off x="3579130" y="1548406"/>
              <a:ext cx="99279" cy="10441"/>
            </a:xfrm>
            <a:custGeom>
              <a:avLst/>
              <a:gdLst/>
              <a:ahLst/>
              <a:cxnLst/>
              <a:rect l="l" t="t" r="r" b="b"/>
              <a:pathLst>
                <a:path w="2187" h="230" extrusionOk="0">
                  <a:moveTo>
                    <a:pt x="70" y="1"/>
                  </a:moveTo>
                  <a:cubicBezTo>
                    <a:pt x="47" y="75"/>
                    <a:pt x="23" y="151"/>
                    <a:pt x="0" y="230"/>
                  </a:cubicBezTo>
                  <a:lnTo>
                    <a:pt x="2187" y="230"/>
                  </a:lnTo>
                  <a:cubicBezTo>
                    <a:pt x="2163" y="151"/>
                    <a:pt x="2140" y="75"/>
                    <a:pt x="2116" y="1"/>
                  </a:cubicBezTo>
                  <a:cubicBezTo>
                    <a:pt x="2113" y="1"/>
                    <a:pt x="2110" y="2"/>
                    <a:pt x="2105" y="2"/>
                  </a:cubicBezTo>
                  <a:lnTo>
                    <a:pt x="81" y="2"/>
                  </a:lnTo>
                  <a:cubicBezTo>
                    <a:pt x="77" y="2"/>
                    <a:pt x="74" y="1"/>
                    <a:pt x="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41"/>
            <p:cNvSpPr/>
            <p:nvPr/>
          </p:nvSpPr>
          <p:spPr>
            <a:xfrm>
              <a:off x="3567691" y="1599566"/>
              <a:ext cx="122113" cy="10350"/>
            </a:xfrm>
            <a:custGeom>
              <a:avLst/>
              <a:gdLst/>
              <a:ahLst/>
              <a:cxnLst/>
              <a:rect l="l" t="t" r="r" b="b"/>
              <a:pathLst>
                <a:path w="2690" h="228" extrusionOk="0">
                  <a:moveTo>
                    <a:pt x="41" y="0"/>
                  </a:moveTo>
                  <a:cubicBezTo>
                    <a:pt x="27" y="75"/>
                    <a:pt x="14" y="151"/>
                    <a:pt x="0" y="228"/>
                  </a:cubicBezTo>
                  <a:lnTo>
                    <a:pt x="2690" y="228"/>
                  </a:lnTo>
                  <a:cubicBezTo>
                    <a:pt x="2677" y="150"/>
                    <a:pt x="2662" y="75"/>
                    <a:pt x="26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41"/>
            <p:cNvSpPr/>
            <p:nvPr/>
          </p:nvSpPr>
          <p:spPr>
            <a:xfrm>
              <a:off x="3587710" y="1521351"/>
              <a:ext cx="82074" cy="12030"/>
            </a:xfrm>
            <a:custGeom>
              <a:avLst/>
              <a:gdLst/>
              <a:ahLst/>
              <a:cxnLst/>
              <a:rect l="l" t="t" r="r" b="b"/>
              <a:pathLst>
                <a:path w="1808" h="265" extrusionOk="0">
                  <a:moveTo>
                    <a:pt x="113" y="1"/>
                  </a:moveTo>
                  <a:cubicBezTo>
                    <a:pt x="74" y="83"/>
                    <a:pt x="37" y="171"/>
                    <a:pt x="0" y="265"/>
                  </a:cubicBezTo>
                  <a:lnTo>
                    <a:pt x="1808" y="265"/>
                  </a:lnTo>
                  <a:cubicBezTo>
                    <a:pt x="1771" y="171"/>
                    <a:pt x="1732" y="83"/>
                    <a:pt x="1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41"/>
            <p:cNvSpPr/>
            <p:nvPr/>
          </p:nvSpPr>
          <p:spPr>
            <a:xfrm>
              <a:off x="3548988" y="1660941"/>
              <a:ext cx="159427" cy="7626"/>
            </a:xfrm>
            <a:custGeom>
              <a:avLst/>
              <a:gdLst/>
              <a:ahLst/>
              <a:cxnLst/>
              <a:rect l="l" t="t" r="r" b="b"/>
              <a:pathLst>
                <a:path w="3512" h="168" extrusionOk="0">
                  <a:moveTo>
                    <a:pt x="211" y="0"/>
                  </a:moveTo>
                  <a:cubicBezTo>
                    <a:pt x="95" y="0"/>
                    <a:pt x="0" y="75"/>
                    <a:pt x="0" y="168"/>
                  </a:cubicBezTo>
                  <a:lnTo>
                    <a:pt x="3512" y="168"/>
                  </a:lnTo>
                  <a:cubicBezTo>
                    <a:pt x="3512" y="75"/>
                    <a:pt x="3417" y="0"/>
                    <a:pt x="330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41"/>
            <p:cNvSpPr/>
            <p:nvPr/>
          </p:nvSpPr>
          <p:spPr>
            <a:xfrm>
              <a:off x="3551984" y="1635338"/>
              <a:ext cx="153480" cy="7626"/>
            </a:xfrm>
            <a:custGeom>
              <a:avLst/>
              <a:gdLst/>
              <a:ahLst/>
              <a:cxnLst/>
              <a:rect l="l" t="t" r="r" b="b"/>
              <a:pathLst>
                <a:path w="3381" h="168" extrusionOk="0">
                  <a:moveTo>
                    <a:pt x="211" y="1"/>
                  </a:moveTo>
                  <a:cubicBezTo>
                    <a:pt x="95" y="1"/>
                    <a:pt x="0" y="77"/>
                    <a:pt x="0" y="168"/>
                  </a:cubicBezTo>
                  <a:lnTo>
                    <a:pt x="3380" y="168"/>
                  </a:lnTo>
                  <a:cubicBezTo>
                    <a:pt x="3380" y="77"/>
                    <a:pt x="3285" y="1"/>
                    <a:pt x="31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41"/>
            <p:cNvSpPr/>
            <p:nvPr/>
          </p:nvSpPr>
          <p:spPr>
            <a:xfrm>
              <a:off x="3553573" y="1609871"/>
              <a:ext cx="150303" cy="7581"/>
            </a:xfrm>
            <a:custGeom>
              <a:avLst/>
              <a:gdLst/>
              <a:ahLst/>
              <a:cxnLst/>
              <a:rect l="l" t="t" r="r" b="b"/>
              <a:pathLst>
                <a:path w="3311" h="167" extrusionOk="0">
                  <a:moveTo>
                    <a:pt x="211" y="1"/>
                  </a:moveTo>
                  <a:cubicBezTo>
                    <a:pt x="95" y="1"/>
                    <a:pt x="0" y="76"/>
                    <a:pt x="0" y="166"/>
                  </a:cubicBezTo>
                  <a:lnTo>
                    <a:pt x="3311" y="166"/>
                  </a:lnTo>
                  <a:cubicBezTo>
                    <a:pt x="3311" y="75"/>
                    <a:pt x="3216" y="1"/>
                    <a:pt x="310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41"/>
            <p:cNvSpPr/>
            <p:nvPr/>
          </p:nvSpPr>
          <p:spPr>
            <a:xfrm>
              <a:off x="3558748" y="1584359"/>
              <a:ext cx="139907" cy="7672"/>
            </a:xfrm>
            <a:custGeom>
              <a:avLst/>
              <a:gdLst/>
              <a:ahLst/>
              <a:cxnLst/>
              <a:rect l="l" t="t" r="r" b="b"/>
              <a:pathLst>
                <a:path w="3082" h="169" extrusionOk="0">
                  <a:moveTo>
                    <a:pt x="211" y="1"/>
                  </a:moveTo>
                  <a:cubicBezTo>
                    <a:pt x="95" y="1"/>
                    <a:pt x="0" y="77"/>
                    <a:pt x="0" y="168"/>
                  </a:cubicBezTo>
                  <a:lnTo>
                    <a:pt x="3082" y="168"/>
                  </a:lnTo>
                  <a:cubicBezTo>
                    <a:pt x="3082" y="77"/>
                    <a:pt x="2987" y="1"/>
                    <a:pt x="28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41"/>
            <p:cNvSpPr/>
            <p:nvPr/>
          </p:nvSpPr>
          <p:spPr>
            <a:xfrm>
              <a:off x="3564422" y="1558893"/>
              <a:ext cx="128604" cy="7581"/>
            </a:xfrm>
            <a:custGeom>
              <a:avLst/>
              <a:gdLst/>
              <a:ahLst/>
              <a:cxnLst/>
              <a:rect l="l" t="t" r="r" b="b"/>
              <a:pathLst>
                <a:path w="2833" h="167" extrusionOk="0">
                  <a:moveTo>
                    <a:pt x="212" y="1"/>
                  </a:moveTo>
                  <a:cubicBezTo>
                    <a:pt x="96" y="1"/>
                    <a:pt x="1" y="76"/>
                    <a:pt x="1" y="166"/>
                  </a:cubicBezTo>
                  <a:lnTo>
                    <a:pt x="2832" y="166"/>
                  </a:lnTo>
                  <a:cubicBezTo>
                    <a:pt x="2832" y="75"/>
                    <a:pt x="2737" y="1"/>
                    <a:pt x="26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41"/>
            <p:cNvSpPr/>
            <p:nvPr/>
          </p:nvSpPr>
          <p:spPr>
            <a:xfrm>
              <a:off x="3687125" y="1567064"/>
              <a:ext cx="5901" cy="6446"/>
            </a:xfrm>
            <a:custGeom>
              <a:avLst/>
              <a:gdLst/>
              <a:ahLst/>
              <a:cxnLst/>
              <a:rect l="l" t="t" r="r" b="b"/>
              <a:pathLst>
                <a:path w="130" h="142" extrusionOk="0">
                  <a:moveTo>
                    <a:pt x="1" y="141"/>
                  </a:moveTo>
                  <a:cubicBezTo>
                    <a:pt x="72" y="117"/>
                    <a:pt x="122" y="63"/>
                    <a:pt x="129" y="0"/>
                  </a:cubicBezTo>
                  <a:cubicBezTo>
                    <a:pt x="122" y="63"/>
                    <a:pt x="72" y="117"/>
                    <a:pt x="1" y="14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41"/>
            <p:cNvSpPr/>
            <p:nvPr/>
          </p:nvSpPr>
          <p:spPr>
            <a:xfrm>
              <a:off x="3573184" y="1533335"/>
              <a:ext cx="111127" cy="7672"/>
            </a:xfrm>
            <a:custGeom>
              <a:avLst/>
              <a:gdLst/>
              <a:ahLst/>
              <a:cxnLst/>
              <a:rect l="l" t="t" r="r" b="b"/>
              <a:pathLst>
                <a:path w="2448" h="169" extrusionOk="0">
                  <a:moveTo>
                    <a:pt x="212" y="1"/>
                  </a:moveTo>
                  <a:cubicBezTo>
                    <a:pt x="96" y="1"/>
                    <a:pt x="1" y="75"/>
                    <a:pt x="1" y="168"/>
                  </a:cubicBezTo>
                  <a:lnTo>
                    <a:pt x="2447" y="168"/>
                  </a:lnTo>
                  <a:cubicBezTo>
                    <a:pt x="2447" y="75"/>
                    <a:pt x="2352" y="1"/>
                    <a:pt x="223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41"/>
            <p:cNvSpPr/>
            <p:nvPr/>
          </p:nvSpPr>
          <p:spPr>
            <a:xfrm>
              <a:off x="3551984" y="1642964"/>
              <a:ext cx="153480" cy="7672"/>
            </a:xfrm>
            <a:custGeom>
              <a:avLst/>
              <a:gdLst/>
              <a:ahLst/>
              <a:cxnLst/>
              <a:rect l="l" t="t" r="r" b="b"/>
              <a:pathLst>
                <a:path w="3381" h="169" extrusionOk="0">
                  <a:moveTo>
                    <a:pt x="0" y="1"/>
                  </a:moveTo>
                  <a:cubicBezTo>
                    <a:pt x="2" y="93"/>
                    <a:pt x="95" y="168"/>
                    <a:pt x="211" y="168"/>
                  </a:cubicBezTo>
                  <a:lnTo>
                    <a:pt x="3169" y="168"/>
                  </a:lnTo>
                  <a:cubicBezTo>
                    <a:pt x="3285" y="168"/>
                    <a:pt x="3380" y="93"/>
                    <a:pt x="33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41"/>
            <p:cNvSpPr/>
            <p:nvPr/>
          </p:nvSpPr>
          <p:spPr>
            <a:xfrm>
              <a:off x="3548988" y="1668521"/>
              <a:ext cx="159427" cy="7581"/>
            </a:xfrm>
            <a:custGeom>
              <a:avLst/>
              <a:gdLst/>
              <a:ahLst/>
              <a:cxnLst/>
              <a:rect l="l" t="t" r="r" b="b"/>
              <a:pathLst>
                <a:path w="3512" h="167" extrusionOk="0">
                  <a:moveTo>
                    <a:pt x="0" y="1"/>
                  </a:moveTo>
                  <a:cubicBezTo>
                    <a:pt x="1" y="91"/>
                    <a:pt x="95" y="166"/>
                    <a:pt x="211" y="166"/>
                  </a:cubicBezTo>
                  <a:lnTo>
                    <a:pt x="3301" y="166"/>
                  </a:lnTo>
                  <a:cubicBezTo>
                    <a:pt x="3417" y="166"/>
                    <a:pt x="3512" y="91"/>
                    <a:pt x="35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41"/>
            <p:cNvSpPr/>
            <p:nvPr/>
          </p:nvSpPr>
          <p:spPr>
            <a:xfrm>
              <a:off x="3553573" y="1617407"/>
              <a:ext cx="150303" cy="7672"/>
            </a:xfrm>
            <a:custGeom>
              <a:avLst/>
              <a:gdLst/>
              <a:ahLst/>
              <a:cxnLst/>
              <a:rect l="l" t="t" r="r" b="b"/>
              <a:pathLst>
                <a:path w="3311" h="169" extrusionOk="0">
                  <a:moveTo>
                    <a:pt x="0" y="0"/>
                  </a:moveTo>
                  <a:cubicBezTo>
                    <a:pt x="0" y="93"/>
                    <a:pt x="95" y="168"/>
                    <a:pt x="211" y="168"/>
                  </a:cubicBezTo>
                  <a:lnTo>
                    <a:pt x="3100" y="168"/>
                  </a:lnTo>
                  <a:cubicBezTo>
                    <a:pt x="3216" y="168"/>
                    <a:pt x="3311" y="93"/>
                    <a:pt x="331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41"/>
            <p:cNvSpPr/>
            <p:nvPr/>
          </p:nvSpPr>
          <p:spPr>
            <a:xfrm>
              <a:off x="3558793" y="1591940"/>
              <a:ext cx="139862" cy="7672"/>
            </a:xfrm>
            <a:custGeom>
              <a:avLst/>
              <a:gdLst/>
              <a:ahLst/>
              <a:cxnLst/>
              <a:rect l="l" t="t" r="r" b="b"/>
              <a:pathLst>
                <a:path w="3081" h="169" extrusionOk="0">
                  <a:moveTo>
                    <a:pt x="0" y="0"/>
                  </a:moveTo>
                  <a:cubicBezTo>
                    <a:pt x="0" y="92"/>
                    <a:pt x="94" y="168"/>
                    <a:pt x="210" y="168"/>
                  </a:cubicBezTo>
                  <a:lnTo>
                    <a:pt x="2870" y="168"/>
                  </a:lnTo>
                  <a:cubicBezTo>
                    <a:pt x="2986" y="168"/>
                    <a:pt x="3081" y="92"/>
                    <a:pt x="308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41"/>
            <p:cNvSpPr/>
            <p:nvPr/>
          </p:nvSpPr>
          <p:spPr>
            <a:xfrm>
              <a:off x="3564422" y="1566428"/>
              <a:ext cx="128513" cy="7626"/>
            </a:xfrm>
            <a:custGeom>
              <a:avLst/>
              <a:gdLst/>
              <a:ahLst/>
              <a:cxnLst/>
              <a:rect l="l" t="t" r="r" b="b"/>
              <a:pathLst>
                <a:path w="2831" h="168" extrusionOk="0">
                  <a:moveTo>
                    <a:pt x="1" y="0"/>
                  </a:moveTo>
                  <a:cubicBezTo>
                    <a:pt x="1" y="9"/>
                    <a:pt x="2" y="18"/>
                    <a:pt x="3" y="26"/>
                  </a:cubicBezTo>
                  <a:cubicBezTo>
                    <a:pt x="3" y="28"/>
                    <a:pt x="3" y="31"/>
                    <a:pt x="4" y="35"/>
                  </a:cubicBezTo>
                  <a:cubicBezTo>
                    <a:pt x="6" y="42"/>
                    <a:pt x="9" y="50"/>
                    <a:pt x="12" y="56"/>
                  </a:cubicBezTo>
                  <a:cubicBezTo>
                    <a:pt x="13" y="58"/>
                    <a:pt x="14" y="63"/>
                    <a:pt x="16" y="67"/>
                  </a:cubicBezTo>
                  <a:cubicBezTo>
                    <a:pt x="19" y="72"/>
                    <a:pt x="24" y="77"/>
                    <a:pt x="27" y="83"/>
                  </a:cubicBezTo>
                  <a:lnTo>
                    <a:pt x="34" y="94"/>
                  </a:lnTo>
                  <a:lnTo>
                    <a:pt x="43" y="103"/>
                  </a:lnTo>
                  <a:cubicBezTo>
                    <a:pt x="57" y="116"/>
                    <a:pt x="72" y="129"/>
                    <a:pt x="91" y="140"/>
                  </a:cubicBezTo>
                  <a:cubicBezTo>
                    <a:pt x="97" y="142"/>
                    <a:pt x="103" y="144"/>
                    <a:pt x="108" y="147"/>
                  </a:cubicBezTo>
                  <a:cubicBezTo>
                    <a:pt x="115" y="150"/>
                    <a:pt x="120" y="152"/>
                    <a:pt x="127" y="155"/>
                  </a:cubicBezTo>
                  <a:cubicBezTo>
                    <a:pt x="140" y="158"/>
                    <a:pt x="154" y="163"/>
                    <a:pt x="166" y="164"/>
                  </a:cubicBezTo>
                  <a:cubicBezTo>
                    <a:pt x="180" y="167"/>
                    <a:pt x="194" y="168"/>
                    <a:pt x="208" y="168"/>
                  </a:cubicBezTo>
                  <a:lnTo>
                    <a:pt x="2619" y="168"/>
                  </a:lnTo>
                  <a:cubicBezTo>
                    <a:pt x="2648" y="168"/>
                    <a:pt x="2675" y="164"/>
                    <a:pt x="2700" y="155"/>
                  </a:cubicBezTo>
                  <a:lnTo>
                    <a:pt x="2701" y="155"/>
                  </a:lnTo>
                  <a:cubicBezTo>
                    <a:pt x="2772" y="131"/>
                    <a:pt x="2823" y="77"/>
                    <a:pt x="2829" y="14"/>
                  </a:cubicBezTo>
                  <a:cubicBezTo>
                    <a:pt x="2829" y="10"/>
                    <a:pt x="2830" y="6"/>
                    <a:pt x="283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41"/>
            <p:cNvSpPr/>
            <p:nvPr/>
          </p:nvSpPr>
          <p:spPr>
            <a:xfrm>
              <a:off x="3573184" y="1540962"/>
              <a:ext cx="111127" cy="7626"/>
            </a:xfrm>
            <a:custGeom>
              <a:avLst/>
              <a:gdLst/>
              <a:ahLst/>
              <a:cxnLst/>
              <a:rect l="l" t="t" r="r" b="b"/>
              <a:pathLst>
                <a:path w="2448" h="168" extrusionOk="0">
                  <a:moveTo>
                    <a:pt x="1" y="0"/>
                  </a:moveTo>
                  <a:cubicBezTo>
                    <a:pt x="1" y="89"/>
                    <a:pt x="89" y="161"/>
                    <a:pt x="201" y="166"/>
                  </a:cubicBezTo>
                  <a:cubicBezTo>
                    <a:pt x="205" y="166"/>
                    <a:pt x="208" y="168"/>
                    <a:pt x="212" y="168"/>
                  </a:cubicBezTo>
                  <a:lnTo>
                    <a:pt x="2236" y="168"/>
                  </a:lnTo>
                  <a:cubicBezTo>
                    <a:pt x="2241" y="168"/>
                    <a:pt x="2244" y="166"/>
                    <a:pt x="2247" y="166"/>
                  </a:cubicBezTo>
                  <a:cubicBezTo>
                    <a:pt x="2358" y="163"/>
                    <a:pt x="2447" y="90"/>
                    <a:pt x="244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41"/>
            <p:cNvSpPr/>
            <p:nvPr/>
          </p:nvSpPr>
          <p:spPr>
            <a:xfrm>
              <a:off x="3986550" y="874971"/>
              <a:ext cx="6446" cy="111853"/>
            </a:xfrm>
            <a:custGeom>
              <a:avLst/>
              <a:gdLst/>
              <a:ahLst/>
              <a:cxnLst/>
              <a:rect l="l" t="t" r="r" b="b"/>
              <a:pathLst>
                <a:path w="142" h="2464" extrusionOk="0">
                  <a:moveTo>
                    <a:pt x="1" y="0"/>
                  </a:moveTo>
                  <a:lnTo>
                    <a:pt x="1" y="373"/>
                  </a:lnTo>
                  <a:lnTo>
                    <a:pt x="1"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41"/>
            <p:cNvSpPr/>
            <p:nvPr/>
          </p:nvSpPr>
          <p:spPr>
            <a:xfrm>
              <a:off x="3925767" y="874971"/>
              <a:ext cx="41854" cy="111853"/>
            </a:xfrm>
            <a:custGeom>
              <a:avLst/>
              <a:gdLst/>
              <a:ahLst/>
              <a:cxnLst/>
              <a:rect l="l" t="t" r="r" b="b"/>
              <a:pathLst>
                <a:path w="922" h="2464" extrusionOk="0">
                  <a:moveTo>
                    <a:pt x="1" y="0"/>
                  </a:moveTo>
                  <a:lnTo>
                    <a:pt x="1" y="373"/>
                  </a:lnTo>
                  <a:lnTo>
                    <a:pt x="1" y="2464"/>
                  </a:lnTo>
                  <a:lnTo>
                    <a:pt x="921" y="2464"/>
                  </a:lnTo>
                  <a:lnTo>
                    <a:pt x="921" y="373"/>
                  </a:lnTo>
                  <a:lnTo>
                    <a:pt x="9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41"/>
            <p:cNvSpPr/>
            <p:nvPr/>
          </p:nvSpPr>
          <p:spPr>
            <a:xfrm>
              <a:off x="3999261" y="874971"/>
              <a:ext cx="16569" cy="111853"/>
            </a:xfrm>
            <a:custGeom>
              <a:avLst/>
              <a:gdLst/>
              <a:ahLst/>
              <a:cxnLst/>
              <a:rect l="l" t="t" r="r" b="b"/>
              <a:pathLst>
                <a:path w="365"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41"/>
            <p:cNvSpPr/>
            <p:nvPr/>
          </p:nvSpPr>
          <p:spPr>
            <a:xfrm>
              <a:off x="4295236" y="874971"/>
              <a:ext cx="253622" cy="111853"/>
            </a:xfrm>
            <a:custGeom>
              <a:avLst/>
              <a:gdLst/>
              <a:ahLst/>
              <a:cxnLst/>
              <a:rect l="l" t="t" r="r" b="b"/>
              <a:pathLst>
                <a:path w="5587" h="2464" extrusionOk="0">
                  <a:moveTo>
                    <a:pt x="1" y="0"/>
                  </a:moveTo>
                  <a:lnTo>
                    <a:pt x="1" y="373"/>
                  </a:lnTo>
                  <a:lnTo>
                    <a:pt x="1" y="2464"/>
                  </a:lnTo>
                  <a:lnTo>
                    <a:pt x="5390" y="2464"/>
                  </a:lnTo>
                  <a:lnTo>
                    <a:pt x="5390" y="373"/>
                  </a:lnTo>
                  <a:lnTo>
                    <a:pt x="5390" y="304"/>
                  </a:lnTo>
                  <a:cubicBezTo>
                    <a:pt x="5390" y="170"/>
                    <a:pt x="5471" y="53"/>
                    <a:pt x="558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41"/>
            <p:cNvSpPr/>
            <p:nvPr/>
          </p:nvSpPr>
          <p:spPr>
            <a:xfrm>
              <a:off x="4202540" y="874971"/>
              <a:ext cx="41763" cy="111853"/>
            </a:xfrm>
            <a:custGeom>
              <a:avLst/>
              <a:gdLst/>
              <a:ahLst/>
              <a:cxnLst/>
              <a:rect l="l" t="t" r="r" b="b"/>
              <a:pathLst>
                <a:path w="920" h="2464" extrusionOk="0">
                  <a:moveTo>
                    <a:pt x="0" y="0"/>
                  </a:moveTo>
                  <a:lnTo>
                    <a:pt x="0" y="373"/>
                  </a:lnTo>
                  <a:lnTo>
                    <a:pt x="0" y="2464"/>
                  </a:lnTo>
                  <a:lnTo>
                    <a:pt x="920" y="2464"/>
                  </a:lnTo>
                  <a:lnTo>
                    <a:pt x="920" y="373"/>
                  </a:lnTo>
                  <a:lnTo>
                    <a:pt x="92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41"/>
            <p:cNvSpPr/>
            <p:nvPr/>
          </p:nvSpPr>
          <p:spPr>
            <a:xfrm>
              <a:off x="4189784"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41"/>
            <p:cNvSpPr/>
            <p:nvPr/>
          </p:nvSpPr>
          <p:spPr>
            <a:xfrm>
              <a:off x="4154285" y="874971"/>
              <a:ext cx="16524" cy="111853"/>
            </a:xfrm>
            <a:custGeom>
              <a:avLst/>
              <a:gdLst/>
              <a:ahLst/>
              <a:cxnLst/>
              <a:rect l="l" t="t" r="r" b="b"/>
              <a:pathLst>
                <a:path w="364"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41"/>
            <p:cNvSpPr/>
            <p:nvPr/>
          </p:nvSpPr>
          <p:spPr>
            <a:xfrm>
              <a:off x="4177119" y="874971"/>
              <a:ext cx="6401" cy="111853"/>
            </a:xfrm>
            <a:custGeom>
              <a:avLst/>
              <a:gdLst/>
              <a:ahLst/>
              <a:cxnLst/>
              <a:rect l="l" t="t" r="r" b="b"/>
              <a:pathLst>
                <a:path w="141" h="2464" extrusionOk="0">
                  <a:moveTo>
                    <a:pt x="0" y="0"/>
                  </a:moveTo>
                  <a:lnTo>
                    <a:pt x="0" y="373"/>
                  </a:lnTo>
                  <a:lnTo>
                    <a:pt x="0" y="2464"/>
                  </a:lnTo>
                  <a:lnTo>
                    <a:pt x="140" y="2464"/>
                  </a:lnTo>
                  <a:lnTo>
                    <a:pt x="140" y="373"/>
                  </a:lnTo>
                  <a:lnTo>
                    <a:pt x="14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41"/>
            <p:cNvSpPr/>
            <p:nvPr/>
          </p:nvSpPr>
          <p:spPr>
            <a:xfrm>
              <a:off x="3973885"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41"/>
            <p:cNvSpPr/>
            <p:nvPr/>
          </p:nvSpPr>
          <p:spPr>
            <a:xfrm>
              <a:off x="3511446" y="850867"/>
              <a:ext cx="363387" cy="199511"/>
            </a:xfrm>
            <a:custGeom>
              <a:avLst/>
              <a:gdLst/>
              <a:ahLst/>
              <a:cxnLst/>
              <a:rect l="l" t="t" r="r" b="b"/>
              <a:pathLst>
                <a:path w="8005" h="4395" extrusionOk="0">
                  <a:moveTo>
                    <a:pt x="0" y="1"/>
                  </a:moveTo>
                  <a:lnTo>
                    <a:pt x="0" y="4395"/>
                  </a:lnTo>
                  <a:cubicBezTo>
                    <a:pt x="2" y="4395"/>
                    <a:pt x="2" y="4394"/>
                    <a:pt x="3" y="4394"/>
                  </a:cubicBezTo>
                  <a:cubicBezTo>
                    <a:pt x="74" y="4373"/>
                    <a:pt x="136" y="4330"/>
                    <a:pt x="183" y="4274"/>
                  </a:cubicBezTo>
                  <a:cubicBezTo>
                    <a:pt x="187" y="4268"/>
                    <a:pt x="192" y="4263"/>
                    <a:pt x="195" y="4258"/>
                  </a:cubicBezTo>
                  <a:cubicBezTo>
                    <a:pt x="203" y="4248"/>
                    <a:pt x="209" y="4238"/>
                    <a:pt x="215" y="4227"/>
                  </a:cubicBezTo>
                  <a:cubicBezTo>
                    <a:pt x="221" y="4219"/>
                    <a:pt x="226" y="4209"/>
                    <a:pt x="231" y="4199"/>
                  </a:cubicBezTo>
                  <a:cubicBezTo>
                    <a:pt x="235" y="4189"/>
                    <a:pt x="241" y="4180"/>
                    <a:pt x="243" y="4171"/>
                  </a:cubicBezTo>
                  <a:cubicBezTo>
                    <a:pt x="248" y="4158"/>
                    <a:pt x="252" y="4145"/>
                    <a:pt x="256" y="4131"/>
                  </a:cubicBezTo>
                  <a:cubicBezTo>
                    <a:pt x="259" y="4124"/>
                    <a:pt x="261" y="4116"/>
                    <a:pt x="263" y="4108"/>
                  </a:cubicBezTo>
                  <a:cubicBezTo>
                    <a:pt x="267" y="4085"/>
                    <a:pt x="269" y="4063"/>
                    <a:pt x="269" y="4040"/>
                  </a:cubicBezTo>
                  <a:lnTo>
                    <a:pt x="269" y="3889"/>
                  </a:lnTo>
                  <a:lnTo>
                    <a:pt x="269" y="2993"/>
                  </a:lnTo>
                  <a:lnTo>
                    <a:pt x="8004" y="2993"/>
                  </a:lnTo>
                  <a:lnTo>
                    <a:pt x="8004" y="904"/>
                  </a:lnTo>
                  <a:lnTo>
                    <a:pt x="8004" y="531"/>
                  </a:lnTo>
                  <a:lnTo>
                    <a:pt x="269" y="531"/>
                  </a:lnTo>
                  <a:lnTo>
                    <a:pt x="269" y="358"/>
                  </a:lnTo>
                  <a:cubicBezTo>
                    <a:pt x="269" y="334"/>
                    <a:pt x="267" y="312"/>
                    <a:pt x="263" y="290"/>
                  </a:cubicBezTo>
                  <a:cubicBezTo>
                    <a:pt x="262" y="281"/>
                    <a:pt x="259" y="274"/>
                    <a:pt x="256" y="265"/>
                  </a:cubicBezTo>
                  <a:cubicBezTo>
                    <a:pt x="252" y="253"/>
                    <a:pt x="248" y="238"/>
                    <a:pt x="243" y="224"/>
                  </a:cubicBezTo>
                  <a:lnTo>
                    <a:pt x="231" y="197"/>
                  </a:lnTo>
                  <a:cubicBezTo>
                    <a:pt x="226" y="187"/>
                    <a:pt x="221" y="177"/>
                    <a:pt x="215" y="167"/>
                  </a:cubicBezTo>
                  <a:cubicBezTo>
                    <a:pt x="209" y="157"/>
                    <a:pt x="203" y="146"/>
                    <a:pt x="195" y="138"/>
                  </a:cubicBezTo>
                  <a:cubicBezTo>
                    <a:pt x="192" y="132"/>
                    <a:pt x="188" y="127"/>
                    <a:pt x="183" y="122"/>
                  </a:cubicBezTo>
                  <a:cubicBezTo>
                    <a:pt x="135" y="65"/>
                    <a:pt x="73" y="22"/>
                    <a:pt x="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41"/>
            <p:cNvSpPr/>
            <p:nvPr/>
          </p:nvSpPr>
          <p:spPr>
            <a:xfrm>
              <a:off x="4037211" y="859719"/>
              <a:ext cx="95693" cy="182987"/>
            </a:xfrm>
            <a:custGeom>
              <a:avLst/>
              <a:gdLst/>
              <a:ahLst/>
              <a:cxnLst/>
              <a:rect l="l" t="t" r="r" b="b"/>
              <a:pathLst>
                <a:path w="2108" h="4031" extrusionOk="0">
                  <a:moveTo>
                    <a:pt x="1" y="1"/>
                  </a:moveTo>
                  <a:lnTo>
                    <a:pt x="1" y="4030"/>
                  </a:lnTo>
                  <a:lnTo>
                    <a:pt x="2108" y="4030"/>
                  </a:lnTo>
                  <a:lnTo>
                    <a:pt x="210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41"/>
            <p:cNvSpPr/>
            <p:nvPr/>
          </p:nvSpPr>
          <p:spPr>
            <a:xfrm>
              <a:off x="3904839" y="851094"/>
              <a:ext cx="132417" cy="200147"/>
            </a:xfrm>
            <a:custGeom>
              <a:avLst/>
              <a:gdLst/>
              <a:ahLst/>
              <a:cxnLst/>
              <a:rect l="l" t="t" r="r" b="b"/>
              <a:pathLst>
                <a:path w="2917" h="4409" extrusionOk="0">
                  <a:moveTo>
                    <a:pt x="1" y="1"/>
                  </a:moveTo>
                  <a:lnTo>
                    <a:pt x="1" y="262"/>
                  </a:lnTo>
                  <a:lnTo>
                    <a:pt x="1" y="4146"/>
                  </a:lnTo>
                  <a:lnTo>
                    <a:pt x="1" y="4409"/>
                  </a:lnTo>
                  <a:lnTo>
                    <a:pt x="239" y="4409"/>
                  </a:lnTo>
                  <a:cubicBezTo>
                    <a:pt x="255" y="4409"/>
                    <a:pt x="270" y="4406"/>
                    <a:pt x="283" y="4404"/>
                  </a:cubicBezTo>
                  <a:lnTo>
                    <a:pt x="283" y="4405"/>
                  </a:lnTo>
                  <a:cubicBezTo>
                    <a:pt x="291" y="4404"/>
                    <a:pt x="296" y="4401"/>
                    <a:pt x="302" y="4399"/>
                  </a:cubicBezTo>
                  <a:cubicBezTo>
                    <a:pt x="309" y="4397"/>
                    <a:pt x="317" y="4395"/>
                    <a:pt x="323" y="4393"/>
                  </a:cubicBezTo>
                  <a:cubicBezTo>
                    <a:pt x="330" y="4390"/>
                    <a:pt x="335" y="4388"/>
                    <a:pt x="340" y="4384"/>
                  </a:cubicBezTo>
                  <a:cubicBezTo>
                    <a:pt x="347" y="4382"/>
                    <a:pt x="354" y="4377"/>
                    <a:pt x="359" y="4373"/>
                  </a:cubicBezTo>
                  <a:cubicBezTo>
                    <a:pt x="365" y="4369"/>
                    <a:pt x="370" y="4366"/>
                    <a:pt x="375" y="4363"/>
                  </a:cubicBezTo>
                  <a:cubicBezTo>
                    <a:pt x="380" y="4358"/>
                    <a:pt x="387" y="4353"/>
                    <a:pt x="392" y="4348"/>
                  </a:cubicBezTo>
                  <a:cubicBezTo>
                    <a:pt x="396" y="4345"/>
                    <a:pt x="401" y="4340"/>
                    <a:pt x="405" y="4335"/>
                  </a:cubicBezTo>
                  <a:cubicBezTo>
                    <a:pt x="410" y="4330"/>
                    <a:pt x="415" y="4324"/>
                    <a:pt x="419" y="4318"/>
                  </a:cubicBezTo>
                  <a:cubicBezTo>
                    <a:pt x="424" y="4313"/>
                    <a:pt x="426" y="4309"/>
                    <a:pt x="430" y="4304"/>
                  </a:cubicBezTo>
                  <a:cubicBezTo>
                    <a:pt x="434" y="4297"/>
                    <a:pt x="438" y="4289"/>
                    <a:pt x="442" y="4282"/>
                  </a:cubicBezTo>
                  <a:cubicBezTo>
                    <a:pt x="445" y="4277"/>
                    <a:pt x="447" y="4273"/>
                    <a:pt x="449" y="4268"/>
                  </a:cubicBezTo>
                  <a:cubicBezTo>
                    <a:pt x="452" y="4259"/>
                    <a:pt x="454" y="4251"/>
                    <a:pt x="456" y="4241"/>
                  </a:cubicBezTo>
                  <a:cubicBezTo>
                    <a:pt x="457" y="4237"/>
                    <a:pt x="459" y="4232"/>
                    <a:pt x="460" y="4228"/>
                  </a:cubicBezTo>
                  <a:cubicBezTo>
                    <a:pt x="463" y="4215"/>
                    <a:pt x="465" y="4200"/>
                    <a:pt x="465" y="4185"/>
                  </a:cubicBezTo>
                  <a:lnTo>
                    <a:pt x="465" y="3885"/>
                  </a:lnTo>
                  <a:lnTo>
                    <a:pt x="2445" y="3885"/>
                  </a:lnTo>
                  <a:lnTo>
                    <a:pt x="2445" y="3941"/>
                  </a:lnTo>
                  <a:cubicBezTo>
                    <a:pt x="2445" y="4095"/>
                    <a:pt x="2573" y="4220"/>
                    <a:pt x="2725" y="4220"/>
                  </a:cubicBezTo>
                  <a:lnTo>
                    <a:pt x="2917" y="4220"/>
                  </a:lnTo>
                  <a:lnTo>
                    <a:pt x="2917" y="191"/>
                  </a:lnTo>
                  <a:lnTo>
                    <a:pt x="2726" y="191"/>
                  </a:lnTo>
                  <a:cubicBezTo>
                    <a:pt x="2571" y="191"/>
                    <a:pt x="2446" y="315"/>
                    <a:pt x="2446" y="470"/>
                  </a:cubicBezTo>
                  <a:lnTo>
                    <a:pt x="2446" y="525"/>
                  </a:lnTo>
                  <a:lnTo>
                    <a:pt x="2446" y="898"/>
                  </a:lnTo>
                  <a:lnTo>
                    <a:pt x="2446" y="2987"/>
                  </a:lnTo>
                  <a:lnTo>
                    <a:pt x="2082" y="2987"/>
                  </a:lnTo>
                  <a:lnTo>
                    <a:pt x="2082" y="898"/>
                  </a:lnTo>
                  <a:lnTo>
                    <a:pt x="2082" y="525"/>
                  </a:lnTo>
                  <a:lnTo>
                    <a:pt x="1942" y="525"/>
                  </a:lnTo>
                  <a:lnTo>
                    <a:pt x="1942" y="898"/>
                  </a:lnTo>
                  <a:lnTo>
                    <a:pt x="1942" y="2987"/>
                  </a:lnTo>
                  <a:lnTo>
                    <a:pt x="1802" y="2987"/>
                  </a:lnTo>
                  <a:lnTo>
                    <a:pt x="1802" y="898"/>
                  </a:lnTo>
                  <a:lnTo>
                    <a:pt x="1802" y="525"/>
                  </a:lnTo>
                  <a:lnTo>
                    <a:pt x="1663" y="525"/>
                  </a:lnTo>
                  <a:lnTo>
                    <a:pt x="1663" y="898"/>
                  </a:lnTo>
                  <a:lnTo>
                    <a:pt x="1663" y="2987"/>
                  </a:lnTo>
                  <a:lnTo>
                    <a:pt x="1522" y="2987"/>
                  </a:lnTo>
                  <a:lnTo>
                    <a:pt x="1522" y="898"/>
                  </a:lnTo>
                  <a:lnTo>
                    <a:pt x="1522" y="525"/>
                  </a:lnTo>
                  <a:lnTo>
                    <a:pt x="1383" y="525"/>
                  </a:lnTo>
                  <a:lnTo>
                    <a:pt x="1383" y="898"/>
                  </a:lnTo>
                  <a:lnTo>
                    <a:pt x="1383" y="2987"/>
                  </a:lnTo>
                  <a:lnTo>
                    <a:pt x="465" y="2987"/>
                  </a:lnTo>
                  <a:lnTo>
                    <a:pt x="465" y="898"/>
                  </a:lnTo>
                  <a:lnTo>
                    <a:pt x="465" y="525"/>
                  </a:lnTo>
                  <a:lnTo>
                    <a:pt x="465" y="224"/>
                  </a:lnTo>
                  <a:cubicBezTo>
                    <a:pt x="465" y="210"/>
                    <a:pt x="463" y="196"/>
                    <a:pt x="460" y="182"/>
                  </a:cubicBezTo>
                  <a:lnTo>
                    <a:pt x="456" y="171"/>
                  </a:lnTo>
                  <a:cubicBezTo>
                    <a:pt x="454" y="161"/>
                    <a:pt x="451" y="153"/>
                    <a:pt x="447" y="143"/>
                  </a:cubicBezTo>
                  <a:cubicBezTo>
                    <a:pt x="446" y="139"/>
                    <a:pt x="444" y="134"/>
                    <a:pt x="440" y="130"/>
                  </a:cubicBezTo>
                  <a:cubicBezTo>
                    <a:pt x="436" y="122"/>
                    <a:pt x="433" y="114"/>
                    <a:pt x="428" y="106"/>
                  </a:cubicBezTo>
                  <a:lnTo>
                    <a:pt x="419" y="94"/>
                  </a:lnTo>
                  <a:cubicBezTo>
                    <a:pt x="414" y="87"/>
                    <a:pt x="409" y="80"/>
                    <a:pt x="402" y="73"/>
                  </a:cubicBezTo>
                  <a:cubicBezTo>
                    <a:pt x="399" y="69"/>
                    <a:pt x="396" y="66"/>
                    <a:pt x="392" y="62"/>
                  </a:cubicBezTo>
                  <a:cubicBezTo>
                    <a:pt x="386" y="56"/>
                    <a:pt x="377" y="50"/>
                    <a:pt x="371" y="45"/>
                  </a:cubicBezTo>
                  <a:cubicBezTo>
                    <a:pt x="367" y="43"/>
                    <a:pt x="365" y="40"/>
                    <a:pt x="360" y="38"/>
                  </a:cubicBezTo>
                  <a:cubicBezTo>
                    <a:pt x="352" y="33"/>
                    <a:pt x="343" y="27"/>
                    <a:pt x="334" y="23"/>
                  </a:cubicBezTo>
                  <a:cubicBezTo>
                    <a:pt x="331" y="22"/>
                    <a:pt x="328" y="19"/>
                    <a:pt x="324" y="18"/>
                  </a:cubicBezTo>
                  <a:cubicBezTo>
                    <a:pt x="312" y="12"/>
                    <a:pt x="298" y="8"/>
                    <a:pt x="283" y="4"/>
                  </a:cubicBezTo>
                  <a:cubicBezTo>
                    <a:pt x="270" y="2"/>
                    <a:pt x="255" y="1"/>
                    <a:pt x="23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41"/>
            <p:cNvSpPr/>
            <p:nvPr/>
          </p:nvSpPr>
          <p:spPr>
            <a:xfrm>
              <a:off x="4265185"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41"/>
            <p:cNvSpPr/>
            <p:nvPr/>
          </p:nvSpPr>
          <p:spPr>
            <a:xfrm>
              <a:off x="4132813" y="851139"/>
              <a:ext cx="132190" cy="200192"/>
            </a:xfrm>
            <a:custGeom>
              <a:avLst/>
              <a:gdLst/>
              <a:ahLst/>
              <a:cxnLst/>
              <a:rect l="l" t="t" r="r" b="b"/>
              <a:pathLst>
                <a:path w="2912" h="4410" extrusionOk="0">
                  <a:moveTo>
                    <a:pt x="2679" y="1"/>
                  </a:moveTo>
                  <a:cubicBezTo>
                    <a:pt x="2663" y="1"/>
                    <a:pt x="2650" y="2"/>
                    <a:pt x="2635" y="5"/>
                  </a:cubicBezTo>
                  <a:cubicBezTo>
                    <a:pt x="2620" y="7"/>
                    <a:pt x="2607" y="13"/>
                    <a:pt x="2594" y="18"/>
                  </a:cubicBezTo>
                  <a:cubicBezTo>
                    <a:pt x="2591" y="20"/>
                    <a:pt x="2588" y="21"/>
                    <a:pt x="2584" y="22"/>
                  </a:cubicBezTo>
                  <a:cubicBezTo>
                    <a:pt x="2575" y="26"/>
                    <a:pt x="2566" y="32"/>
                    <a:pt x="2557" y="37"/>
                  </a:cubicBezTo>
                  <a:cubicBezTo>
                    <a:pt x="2553" y="39"/>
                    <a:pt x="2551" y="42"/>
                    <a:pt x="2546" y="44"/>
                  </a:cubicBezTo>
                  <a:cubicBezTo>
                    <a:pt x="2538" y="49"/>
                    <a:pt x="2532" y="57"/>
                    <a:pt x="2524" y="63"/>
                  </a:cubicBezTo>
                  <a:cubicBezTo>
                    <a:pt x="2520" y="65"/>
                    <a:pt x="2517" y="69"/>
                    <a:pt x="2515" y="74"/>
                  </a:cubicBezTo>
                  <a:cubicBezTo>
                    <a:pt x="2508" y="80"/>
                    <a:pt x="2503" y="86"/>
                    <a:pt x="2498" y="95"/>
                  </a:cubicBezTo>
                  <a:lnTo>
                    <a:pt x="2489" y="106"/>
                  </a:lnTo>
                  <a:cubicBezTo>
                    <a:pt x="2484" y="115"/>
                    <a:pt x="2480" y="122"/>
                    <a:pt x="2477" y="131"/>
                  </a:cubicBezTo>
                  <a:cubicBezTo>
                    <a:pt x="2474" y="134"/>
                    <a:pt x="2472" y="138"/>
                    <a:pt x="2469" y="143"/>
                  </a:cubicBezTo>
                  <a:cubicBezTo>
                    <a:pt x="2466" y="153"/>
                    <a:pt x="2463" y="162"/>
                    <a:pt x="2461" y="171"/>
                  </a:cubicBezTo>
                  <a:lnTo>
                    <a:pt x="2457" y="183"/>
                  </a:lnTo>
                  <a:cubicBezTo>
                    <a:pt x="2453" y="196"/>
                    <a:pt x="2452" y="211"/>
                    <a:pt x="2452" y="226"/>
                  </a:cubicBezTo>
                  <a:lnTo>
                    <a:pt x="2452" y="526"/>
                  </a:lnTo>
                  <a:lnTo>
                    <a:pt x="2452" y="898"/>
                  </a:lnTo>
                  <a:lnTo>
                    <a:pt x="2452" y="2989"/>
                  </a:lnTo>
                  <a:lnTo>
                    <a:pt x="1534" y="2989"/>
                  </a:lnTo>
                  <a:lnTo>
                    <a:pt x="1534" y="898"/>
                  </a:lnTo>
                  <a:lnTo>
                    <a:pt x="1534" y="526"/>
                  </a:lnTo>
                  <a:lnTo>
                    <a:pt x="1394" y="526"/>
                  </a:lnTo>
                  <a:lnTo>
                    <a:pt x="1394" y="898"/>
                  </a:lnTo>
                  <a:lnTo>
                    <a:pt x="1394" y="2989"/>
                  </a:lnTo>
                  <a:lnTo>
                    <a:pt x="1254" y="2989"/>
                  </a:lnTo>
                  <a:lnTo>
                    <a:pt x="1254" y="898"/>
                  </a:lnTo>
                  <a:lnTo>
                    <a:pt x="1254" y="526"/>
                  </a:lnTo>
                  <a:lnTo>
                    <a:pt x="1114" y="526"/>
                  </a:lnTo>
                  <a:lnTo>
                    <a:pt x="1114" y="898"/>
                  </a:lnTo>
                  <a:lnTo>
                    <a:pt x="1114" y="2989"/>
                  </a:lnTo>
                  <a:lnTo>
                    <a:pt x="975" y="2989"/>
                  </a:lnTo>
                  <a:lnTo>
                    <a:pt x="975" y="898"/>
                  </a:lnTo>
                  <a:lnTo>
                    <a:pt x="975" y="526"/>
                  </a:lnTo>
                  <a:lnTo>
                    <a:pt x="835" y="526"/>
                  </a:lnTo>
                  <a:lnTo>
                    <a:pt x="835" y="898"/>
                  </a:lnTo>
                  <a:lnTo>
                    <a:pt x="835" y="2989"/>
                  </a:lnTo>
                  <a:lnTo>
                    <a:pt x="471" y="2989"/>
                  </a:lnTo>
                  <a:lnTo>
                    <a:pt x="471" y="898"/>
                  </a:lnTo>
                  <a:lnTo>
                    <a:pt x="471" y="526"/>
                  </a:lnTo>
                  <a:lnTo>
                    <a:pt x="471" y="470"/>
                  </a:lnTo>
                  <a:cubicBezTo>
                    <a:pt x="471" y="316"/>
                    <a:pt x="344" y="191"/>
                    <a:pt x="191" y="191"/>
                  </a:cubicBezTo>
                  <a:lnTo>
                    <a:pt x="1" y="191"/>
                  </a:lnTo>
                  <a:lnTo>
                    <a:pt x="1" y="4220"/>
                  </a:lnTo>
                  <a:lnTo>
                    <a:pt x="191" y="4220"/>
                  </a:lnTo>
                  <a:cubicBezTo>
                    <a:pt x="346" y="4220"/>
                    <a:pt x="471" y="4094"/>
                    <a:pt x="471" y="3941"/>
                  </a:cubicBezTo>
                  <a:lnTo>
                    <a:pt x="471" y="3886"/>
                  </a:lnTo>
                  <a:lnTo>
                    <a:pt x="2452" y="3886"/>
                  </a:lnTo>
                  <a:lnTo>
                    <a:pt x="2452" y="4187"/>
                  </a:lnTo>
                  <a:cubicBezTo>
                    <a:pt x="2452" y="4201"/>
                    <a:pt x="2455" y="4215"/>
                    <a:pt x="2457" y="4229"/>
                  </a:cubicBezTo>
                  <a:cubicBezTo>
                    <a:pt x="2458" y="4233"/>
                    <a:pt x="2459" y="4238"/>
                    <a:pt x="2461" y="4241"/>
                  </a:cubicBezTo>
                  <a:cubicBezTo>
                    <a:pt x="2463" y="4251"/>
                    <a:pt x="2466" y="4260"/>
                    <a:pt x="2468" y="4268"/>
                  </a:cubicBezTo>
                  <a:cubicBezTo>
                    <a:pt x="2471" y="4273"/>
                    <a:pt x="2472" y="4277"/>
                    <a:pt x="2475" y="4282"/>
                  </a:cubicBezTo>
                  <a:cubicBezTo>
                    <a:pt x="2479" y="4291"/>
                    <a:pt x="2483" y="4297"/>
                    <a:pt x="2487" y="4304"/>
                  </a:cubicBezTo>
                  <a:cubicBezTo>
                    <a:pt x="2489" y="4309"/>
                    <a:pt x="2494" y="4313"/>
                    <a:pt x="2496" y="4318"/>
                  </a:cubicBezTo>
                  <a:cubicBezTo>
                    <a:pt x="2501" y="4325"/>
                    <a:pt x="2505" y="4330"/>
                    <a:pt x="2510" y="4336"/>
                  </a:cubicBezTo>
                  <a:cubicBezTo>
                    <a:pt x="2515" y="4340"/>
                    <a:pt x="2519" y="4346"/>
                    <a:pt x="2522" y="4350"/>
                  </a:cubicBezTo>
                  <a:cubicBezTo>
                    <a:pt x="2527" y="4355"/>
                    <a:pt x="2535" y="4359"/>
                    <a:pt x="2540" y="4365"/>
                  </a:cubicBezTo>
                  <a:cubicBezTo>
                    <a:pt x="2545" y="4368"/>
                    <a:pt x="2548" y="4372"/>
                    <a:pt x="2554" y="4375"/>
                  </a:cubicBezTo>
                  <a:cubicBezTo>
                    <a:pt x="2561" y="4378"/>
                    <a:pt x="2567" y="4383"/>
                    <a:pt x="2574" y="4386"/>
                  </a:cubicBezTo>
                  <a:cubicBezTo>
                    <a:pt x="2579" y="4388"/>
                    <a:pt x="2584" y="4392"/>
                    <a:pt x="2591" y="4393"/>
                  </a:cubicBezTo>
                  <a:cubicBezTo>
                    <a:pt x="2599" y="4396"/>
                    <a:pt x="2605" y="4398"/>
                    <a:pt x="2614" y="4400"/>
                  </a:cubicBezTo>
                  <a:cubicBezTo>
                    <a:pt x="2619" y="4402"/>
                    <a:pt x="2624" y="4404"/>
                    <a:pt x="2630" y="4405"/>
                  </a:cubicBezTo>
                  <a:lnTo>
                    <a:pt x="2630" y="4404"/>
                  </a:lnTo>
                  <a:cubicBezTo>
                    <a:pt x="2643" y="4407"/>
                    <a:pt x="2658" y="4409"/>
                    <a:pt x="2674" y="4409"/>
                  </a:cubicBezTo>
                  <a:lnTo>
                    <a:pt x="2911" y="4409"/>
                  </a:lnTo>
                  <a:lnTo>
                    <a:pt x="2911" y="4145"/>
                  </a:lnTo>
                  <a:lnTo>
                    <a:pt x="2911" y="264"/>
                  </a:lnTo>
                  <a:lnTo>
                    <a:pt x="291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41"/>
            <p:cNvSpPr/>
            <p:nvPr/>
          </p:nvSpPr>
          <p:spPr>
            <a:xfrm>
              <a:off x="3895760"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41"/>
            <p:cNvSpPr/>
            <p:nvPr/>
          </p:nvSpPr>
          <p:spPr>
            <a:xfrm>
              <a:off x="3523612" y="851139"/>
              <a:ext cx="372148" cy="200056"/>
            </a:xfrm>
            <a:custGeom>
              <a:avLst/>
              <a:gdLst/>
              <a:ahLst/>
              <a:cxnLst/>
              <a:rect l="l" t="t" r="r" b="b"/>
              <a:pathLst>
                <a:path w="8198" h="4407" extrusionOk="0">
                  <a:moveTo>
                    <a:pt x="7961" y="1"/>
                  </a:moveTo>
                  <a:cubicBezTo>
                    <a:pt x="7945" y="1"/>
                    <a:pt x="7930" y="2"/>
                    <a:pt x="7916" y="5"/>
                  </a:cubicBezTo>
                  <a:cubicBezTo>
                    <a:pt x="7902" y="7"/>
                    <a:pt x="7888" y="13"/>
                    <a:pt x="7876" y="18"/>
                  </a:cubicBezTo>
                  <a:cubicBezTo>
                    <a:pt x="7872" y="20"/>
                    <a:pt x="7868" y="21"/>
                    <a:pt x="7866" y="22"/>
                  </a:cubicBezTo>
                  <a:cubicBezTo>
                    <a:pt x="7857" y="26"/>
                    <a:pt x="7847" y="32"/>
                    <a:pt x="7839" y="37"/>
                  </a:cubicBezTo>
                  <a:cubicBezTo>
                    <a:pt x="7834" y="39"/>
                    <a:pt x="7831" y="42"/>
                    <a:pt x="7828" y="44"/>
                  </a:cubicBezTo>
                  <a:cubicBezTo>
                    <a:pt x="7820" y="49"/>
                    <a:pt x="7813" y="57"/>
                    <a:pt x="7807" y="63"/>
                  </a:cubicBezTo>
                  <a:cubicBezTo>
                    <a:pt x="7803" y="65"/>
                    <a:pt x="7800" y="69"/>
                    <a:pt x="7798" y="74"/>
                  </a:cubicBezTo>
                  <a:cubicBezTo>
                    <a:pt x="7791" y="80"/>
                    <a:pt x="7786" y="86"/>
                    <a:pt x="7781" y="95"/>
                  </a:cubicBezTo>
                  <a:lnTo>
                    <a:pt x="7772" y="106"/>
                  </a:lnTo>
                  <a:cubicBezTo>
                    <a:pt x="7767" y="115"/>
                    <a:pt x="7763" y="122"/>
                    <a:pt x="7759" y="131"/>
                  </a:cubicBezTo>
                  <a:cubicBezTo>
                    <a:pt x="7756" y="134"/>
                    <a:pt x="7755" y="139"/>
                    <a:pt x="7752" y="143"/>
                  </a:cubicBezTo>
                  <a:cubicBezTo>
                    <a:pt x="7748" y="153"/>
                    <a:pt x="7746" y="162"/>
                    <a:pt x="7744" y="171"/>
                  </a:cubicBezTo>
                  <a:lnTo>
                    <a:pt x="7740" y="183"/>
                  </a:lnTo>
                  <a:cubicBezTo>
                    <a:pt x="7736" y="196"/>
                    <a:pt x="7735" y="211"/>
                    <a:pt x="7735" y="226"/>
                  </a:cubicBezTo>
                  <a:lnTo>
                    <a:pt x="7735" y="526"/>
                  </a:lnTo>
                  <a:lnTo>
                    <a:pt x="7735" y="898"/>
                  </a:lnTo>
                  <a:lnTo>
                    <a:pt x="7735" y="2989"/>
                  </a:lnTo>
                  <a:lnTo>
                    <a:pt x="0" y="2989"/>
                  </a:lnTo>
                  <a:lnTo>
                    <a:pt x="0" y="3883"/>
                  </a:lnTo>
                  <a:lnTo>
                    <a:pt x="7735" y="3883"/>
                  </a:lnTo>
                  <a:lnTo>
                    <a:pt x="7735" y="4183"/>
                  </a:lnTo>
                  <a:cubicBezTo>
                    <a:pt x="7735" y="4198"/>
                    <a:pt x="7736" y="4213"/>
                    <a:pt x="7740" y="4226"/>
                  </a:cubicBezTo>
                  <a:cubicBezTo>
                    <a:pt x="7741" y="4230"/>
                    <a:pt x="7742" y="4235"/>
                    <a:pt x="7744" y="4239"/>
                  </a:cubicBezTo>
                  <a:cubicBezTo>
                    <a:pt x="7746" y="4249"/>
                    <a:pt x="7748" y="4257"/>
                    <a:pt x="7751" y="4266"/>
                  </a:cubicBezTo>
                  <a:cubicBezTo>
                    <a:pt x="7754" y="4271"/>
                    <a:pt x="7755" y="4275"/>
                    <a:pt x="7758" y="4280"/>
                  </a:cubicBezTo>
                  <a:cubicBezTo>
                    <a:pt x="7762" y="4288"/>
                    <a:pt x="7766" y="4294"/>
                    <a:pt x="7770" y="4301"/>
                  </a:cubicBezTo>
                  <a:cubicBezTo>
                    <a:pt x="7772" y="4307"/>
                    <a:pt x="7776" y="4310"/>
                    <a:pt x="7779" y="4315"/>
                  </a:cubicBezTo>
                  <a:cubicBezTo>
                    <a:pt x="7784" y="4323"/>
                    <a:pt x="7788" y="4328"/>
                    <a:pt x="7793" y="4334"/>
                  </a:cubicBezTo>
                  <a:cubicBezTo>
                    <a:pt x="7798" y="4338"/>
                    <a:pt x="7802" y="4344"/>
                    <a:pt x="7807" y="4347"/>
                  </a:cubicBezTo>
                  <a:cubicBezTo>
                    <a:pt x="7811" y="4352"/>
                    <a:pt x="7819" y="4356"/>
                    <a:pt x="7824" y="4362"/>
                  </a:cubicBezTo>
                  <a:cubicBezTo>
                    <a:pt x="7829" y="4366"/>
                    <a:pt x="7833" y="4370"/>
                    <a:pt x="7839" y="4372"/>
                  </a:cubicBezTo>
                  <a:cubicBezTo>
                    <a:pt x="7845" y="4376"/>
                    <a:pt x="7851" y="4378"/>
                    <a:pt x="7858" y="4383"/>
                  </a:cubicBezTo>
                  <a:cubicBezTo>
                    <a:pt x="7863" y="4386"/>
                    <a:pt x="7868" y="4389"/>
                    <a:pt x="7876" y="4391"/>
                  </a:cubicBezTo>
                  <a:cubicBezTo>
                    <a:pt x="7882" y="4393"/>
                    <a:pt x="7889" y="4396"/>
                    <a:pt x="7898" y="4397"/>
                  </a:cubicBezTo>
                  <a:cubicBezTo>
                    <a:pt x="7903" y="4398"/>
                    <a:pt x="7908" y="4402"/>
                    <a:pt x="7915" y="4403"/>
                  </a:cubicBezTo>
                  <a:lnTo>
                    <a:pt x="7915" y="4402"/>
                  </a:lnTo>
                  <a:cubicBezTo>
                    <a:pt x="7929" y="4404"/>
                    <a:pt x="7944" y="4407"/>
                    <a:pt x="7960" y="4407"/>
                  </a:cubicBezTo>
                  <a:lnTo>
                    <a:pt x="8197" y="4407"/>
                  </a:lnTo>
                  <a:lnTo>
                    <a:pt x="8197" y="4145"/>
                  </a:lnTo>
                  <a:lnTo>
                    <a:pt x="8197" y="264"/>
                  </a:lnTo>
                  <a:lnTo>
                    <a:pt x="819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41"/>
            <p:cNvSpPr/>
            <p:nvPr/>
          </p:nvSpPr>
          <p:spPr>
            <a:xfrm>
              <a:off x="4845560" y="958453"/>
              <a:ext cx="454" cy="1407"/>
            </a:xfrm>
            <a:custGeom>
              <a:avLst/>
              <a:gdLst/>
              <a:ahLst/>
              <a:cxnLst/>
              <a:rect l="l" t="t" r="r" b="b"/>
              <a:pathLst>
                <a:path w="10" h="31" extrusionOk="0">
                  <a:moveTo>
                    <a:pt x="10" y="0"/>
                  </a:moveTo>
                  <a:lnTo>
                    <a:pt x="10" y="0"/>
                  </a:lnTo>
                  <a:cubicBezTo>
                    <a:pt x="6" y="10"/>
                    <a:pt x="4" y="20"/>
                    <a:pt x="0" y="31"/>
                  </a:cubicBezTo>
                  <a:cubicBezTo>
                    <a:pt x="4" y="20"/>
                    <a:pt x="6" y="11"/>
                    <a:pt x="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41"/>
            <p:cNvSpPr/>
            <p:nvPr/>
          </p:nvSpPr>
          <p:spPr>
            <a:xfrm>
              <a:off x="4846105" y="955321"/>
              <a:ext cx="272" cy="2406"/>
            </a:xfrm>
            <a:custGeom>
              <a:avLst/>
              <a:gdLst/>
              <a:ahLst/>
              <a:cxnLst/>
              <a:rect l="l" t="t" r="r" b="b"/>
              <a:pathLst>
                <a:path w="6" h="53" extrusionOk="0">
                  <a:moveTo>
                    <a:pt x="6" y="1"/>
                  </a:moveTo>
                  <a:cubicBezTo>
                    <a:pt x="6" y="19"/>
                    <a:pt x="4" y="36"/>
                    <a:pt x="1" y="52"/>
                  </a:cubicBezTo>
                  <a:cubicBezTo>
                    <a:pt x="5" y="36"/>
                    <a:pt x="6" y="19"/>
                    <a:pt x="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41"/>
            <p:cNvSpPr/>
            <p:nvPr/>
          </p:nvSpPr>
          <p:spPr>
            <a:xfrm>
              <a:off x="4845560" y="943291"/>
              <a:ext cx="454" cy="1453"/>
            </a:xfrm>
            <a:custGeom>
              <a:avLst/>
              <a:gdLst/>
              <a:ahLst/>
              <a:cxnLst/>
              <a:rect l="l" t="t" r="r" b="b"/>
              <a:pathLst>
                <a:path w="10" h="32" extrusionOk="0">
                  <a:moveTo>
                    <a:pt x="0" y="1"/>
                  </a:moveTo>
                  <a:cubicBezTo>
                    <a:pt x="3" y="10"/>
                    <a:pt x="6" y="21"/>
                    <a:pt x="10" y="32"/>
                  </a:cubicBezTo>
                  <a:cubicBezTo>
                    <a:pt x="6" y="21"/>
                    <a:pt x="4"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41"/>
            <p:cNvSpPr/>
            <p:nvPr/>
          </p:nvSpPr>
          <p:spPr>
            <a:xfrm>
              <a:off x="4846105" y="945470"/>
              <a:ext cx="272" cy="2406"/>
            </a:xfrm>
            <a:custGeom>
              <a:avLst/>
              <a:gdLst/>
              <a:ahLst/>
              <a:cxnLst/>
              <a:rect l="l" t="t" r="r" b="b"/>
              <a:pathLst>
                <a:path w="6" h="53" extrusionOk="0">
                  <a:moveTo>
                    <a:pt x="1" y="0"/>
                  </a:moveTo>
                  <a:cubicBezTo>
                    <a:pt x="4" y="17"/>
                    <a:pt x="6" y="35"/>
                    <a:pt x="6" y="52"/>
                  </a:cubicBezTo>
                  <a:cubicBezTo>
                    <a:pt x="6" y="33"/>
                    <a:pt x="5" y="16"/>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41"/>
            <p:cNvSpPr/>
            <p:nvPr/>
          </p:nvSpPr>
          <p:spPr>
            <a:xfrm>
              <a:off x="4756359" y="935211"/>
              <a:ext cx="42535" cy="32775"/>
            </a:xfrm>
            <a:custGeom>
              <a:avLst/>
              <a:gdLst/>
              <a:ahLst/>
              <a:cxnLst/>
              <a:rect l="l" t="t" r="r" b="b"/>
              <a:pathLst>
                <a:path w="937" h="722" extrusionOk="0">
                  <a:moveTo>
                    <a:pt x="0" y="1"/>
                  </a:moveTo>
                  <a:lnTo>
                    <a:pt x="0" y="721"/>
                  </a:lnTo>
                  <a:lnTo>
                    <a:pt x="937" y="721"/>
                  </a:lnTo>
                  <a:lnTo>
                    <a:pt x="93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41"/>
            <p:cNvSpPr/>
            <p:nvPr/>
          </p:nvSpPr>
          <p:spPr>
            <a:xfrm>
              <a:off x="4825722" y="935165"/>
              <a:ext cx="20791" cy="32821"/>
            </a:xfrm>
            <a:custGeom>
              <a:avLst/>
              <a:gdLst/>
              <a:ahLst/>
              <a:cxnLst/>
              <a:rect l="l" t="t" r="r" b="b"/>
              <a:pathLst>
                <a:path w="458" h="723" extrusionOk="0">
                  <a:moveTo>
                    <a:pt x="0" y="1"/>
                  </a:moveTo>
                  <a:lnTo>
                    <a:pt x="0" y="720"/>
                  </a:lnTo>
                  <a:lnTo>
                    <a:pt x="180" y="720"/>
                  </a:lnTo>
                  <a:lnTo>
                    <a:pt x="180" y="722"/>
                  </a:lnTo>
                  <a:cubicBezTo>
                    <a:pt x="265" y="722"/>
                    <a:pt x="341" y="682"/>
                    <a:pt x="392" y="621"/>
                  </a:cubicBezTo>
                  <a:cubicBezTo>
                    <a:pt x="395" y="617"/>
                    <a:pt x="399" y="612"/>
                    <a:pt x="401" y="608"/>
                  </a:cubicBezTo>
                  <a:cubicBezTo>
                    <a:pt x="406" y="601"/>
                    <a:pt x="412" y="594"/>
                    <a:pt x="417" y="585"/>
                  </a:cubicBezTo>
                  <a:cubicBezTo>
                    <a:pt x="421" y="579"/>
                    <a:pt x="425" y="570"/>
                    <a:pt x="429" y="564"/>
                  </a:cubicBezTo>
                  <a:cubicBezTo>
                    <a:pt x="433" y="558"/>
                    <a:pt x="436" y="550"/>
                    <a:pt x="438" y="543"/>
                  </a:cubicBezTo>
                  <a:cubicBezTo>
                    <a:pt x="442" y="533"/>
                    <a:pt x="444" y="523"/>
                    <a:pt x="448" y="512"/>
                  </a:cubicBezTo>
                  <a:cubicBezTo>
                    <a:pt x="449" y="507"/>
                    <a:pt x="452" y="501"/>
                    <a:pt x="452" y="495"/>
                  </a:cubicBezTo>
                  <a:cubicBezTo>
                    <a:pt x="454" y="477"/>
                    <a:pt x="457" y="460"/>
                    <a:pt x="457" y="444"/>
                  </a:cubicBezTo>
                  <a:lnTo>
                    <a:pt x="457" y="277"/>
                  </a:lnTo>
                  <a:cubicBezTo>
                    <a:pt x="457" y="260"/>
                    <a:pt x="454" y="243"/>
                    <a:pt x="452" y="226"/>
                  </a:cubicBezTo>
                  <a:cubicBezTo>
                    <a:pt x="450" y="219"/>
                    <a:pt x="449" y="215"/>
                    <a:pt x="448" y="208"/>
                  </a:cubicBezTo>
                  <a:cubicBezTo>
                    <a:pt x="444" y="198"/>
                    <a:pt x="442" y="189"/>
                    <a:pt x="438" y="179"/>
                  </a:cubicBezTo>
                  <a:cubicBezTo>
                    <a:pt x="436" y="172"/>
                    <a:pt x="433" y="164"/>
                    <a:pt x="429" y="158"/>
                  </a:cubicBezTo>
                  <a:cubicBezTo>
                    <a:pt x="425" y="149"/>
                    <a:pt x="421" y="143"/>
                    <a:pt x="417" y="137"/>
                  </a:cubicBezTo>
                  <a:cubicBezTo>
                    <a:pt x="412" y="128"/>
                    <a:pt x="407" y="121"/>
                    <a:pt x="402" y="114"/>
                  </a:cubicBezTo>
                  <a:cubicBezTo>
                    <a:pt x="400" y="110"/>
                    <a:pt x="396" y="106"/>
                    <a:pt x="392" y="101"/>
                  </a:cubicBezTo>
                  <a:cubicBezTo>
                    <a:pt x="341" y="40"/>
                    <a:pt x="265"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41"/>
            <p:cNvSpPr/>
            <p:nvPr/>
          </p:nvSpPr>
          <p:spPr>
            <a:xfrm>
              <a:off x="4734206" y="913421"/>
              <a:ext cx="12983" cy="76309"/>
            </a:xfrm>
            <a:custGeom>
              <a:avLst/>
              <a:gdLst/>
              <a:ahLst/>
              <a:cxnLst/>
              <a:rect l="l" t="t" r="r" b="b"/>
              <a:pathLst>
                <a:path w="286" h="1681" extrusionOk="0">
                  <a:moveTo>
                    <a:pt x="0" y="1"/>
                  </a:moveTo>
                  <a:lnTo>
                    <a:pt x="0" y="1681"/>
                  </a:lnTo>
                  <a:lnTo>
                    <a:pt x="286" y="1681"/>
                  </a:lnTo>
                  <a:lnTo>
                    <a:pt x="28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41"/>
            <p:cNvSpPr/>
            <p:nvPr/>
          </p:nvSpPr>
          <p:spPr>
            <a:xfrm>
              <a:off x="4747144" y="913421"/>
              <a:ext cx="9261" cy="76264"/>
            </a:xfrm>
            <a:custGeom>
              <a:avLst/>
              <a:gdLst/>
              <a:ahLst/>
              <a:cxnLst/>
              <a:rect l="l" t="t" r="r" b="b"/>
              <a:pathLst>
                <a:path w="204" h="1680" extrusionOk="0">
                  <a:moveTo>
                    <a:pt x="1" y="1"/>
                  </a:moveTo>
                  <a:lnTo>
                    <a:pt x="1" y="1680"/>
                  </a:lnTo>
                  <a:lnTo>
                    <a:pt x="203" y="1680"/>
                  </a:lnTo>
                  <a:lnTo>
                    <a:pt x="203" y="1201"/>
                  </a:lnTo>
                  <a:lnTo>
                    <a:pt x="203" y="481"/>
                  </a:lnTo>
                  <a:lnTo>
                    <a:pt x="20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41"/>
            <p:cNvSpPr/>
            <p:nvPr/>
          </p:nvSpPr>
          <p:spPr>
            <a:xfrm>
              <a:off x="4812285" y="868979"/>
              <a:ext cx="13437" cy="165102"/>
            </a:xfrm>
            <a:custGeom>
              <a:avLst/>
              <a:gdLst/>
              <a:ahLst/>
              <a:cxnLst/>
              <a:rect l="l" t="t" r="r" b="b"/>
              <a:pathLst>
                <a:path w="296" h="3637" extrusionOk="0">
                  <a:moveTo>
                    <a:pt x="0" y="0"/>
                  </a:moveTo>
                  <a:lnTo>
                    <a:pt x="0" y="3635"/>
                  </a:lnTo>
                  <a:lnTo>
                    <a:pt x="18" y="3635"/>
                  </a:lnTo>
                  <a:lnTo>
                    <a:pt x="18" y="3636"/>
                  </a:lnTo>
                  <a:cubicBezTo>
                    <a:pt x="171" y="3636"/>
                    <a:pt x="295" y="3511"/>
                    <a:pt x="295" y="3360"/>
                  </a:cubicBezTo>
                  <a:lnTo>
                    <a:pt x="295" y="2178"/>
                  </a:lnTo>
                  <a:lnTo>
                    <a:pt x="295" y="1459"/>
                  </a:lnTo>
                  <a:lnTo>
                    <a:pt x="295" y="278"/>
                  </a:lnTo>
                  <a:cubicBezTo>
                    <a:pt x="295" y="126"/>
                    <a:pt x="171" y="0"/>
                    <a:pt x="18"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41"/>
            <p:cNvSpPr/>
            <p:nvPr/>
          </p:nvSpPr>
          <p:spPr>
            <a:xfrm>
              <a:off x="4798849" y="869070"/>
              <a:ext cx="13482" cy="165011"/>
            </a:xfrm>
            <a:custGeom>
              <a:avLst/>
              <a:gdLst/>
              <a:ahLst/>
              <a:cxnLst/>
              <a:rect l="l" t="t" r="r" b="b"/>
              <a:pathLst>
                <a:path w="297" h="3635" extrusionOk="0">
                  <a:moveTo>
                    <a:pt x="277" y="0"/>
                  </a:moveTo>
                  <a:cubicBezTo>
                    <a:pt x="124" y="0"/>
                    <a:pt x="1" y="126"/>
                    <a:pt x="1" y="277"/>
                  </a:cubicBezTo>
                  <a:lnTo>
                    <a:pt x="1" y="1458"/>
                  </a:lnTo>
                  <a:lnTo>
                    <a:pt x="1" y="2178"/>
                  </a:lnTo>
                  <a:lnTo>
                    <a:pt x="1" y="3358"/>
                  </a:lnTo>
                  <a:cubicBezTo>
                    <a:pt x="1" y="3509"/>
                    <a:pt x="124" y="3634"/>
                    <a:pt x="277" y="3634"/>
                  </a:cubicBezTo>
                  <a:lnTo>
                    <a:pt x="296" y="3634"/>
                  </a:lnTo>
                  <a:lnTo>
                    <a:pt x="296" y="0"/>
                  </a:ln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41"/>
            <p:cNvSpPr/>
            <p:nvPr/>
          </p:nvSpPr>
          <p:spPr>
            <a:xfrm>
              <a:off x="4713279" y="891268"/>
              <a:ext cx="20972" cy="120615"/>
            </a:xfrm>
            <a:custGeom>
              <a:avLst/>
              <a:gdLst/>
              <a:ahLst/>
              <a:cxnLst/>
              <a:rect l="l" t="t" r="r" b="b"/>
              <a:pathLst>
                <a:path w="462" h="2657" extrusionOk="0">
                  <a:moveTo>
                    <a:pt x="0" y="1"/>
                  </a:moveTo>
                  <a:lnTo>
                    <a:pt x="0" y="2656"/>
                  </a:lnTo>
                  <a:lnTo>
                    <a:pt x="461" y="2656"/>
                  </a:lnTo>
                  <a:lnTo>
                    <a:pt x="461" y="2168"/>
                  </a:lnTo>
                  <a:lnTo>
                    <a:pt x="461" y="489"/>
                  </a:lnTo>
                  <a:lnTo>
                    <a:pt x="46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41"/>
            <p:cNvSpPr/>
            <p:nvPr/>
          </p:nvSpPr>
          <p:spPr>
            <a:xfrm>
              <a:off x="4583449" y="591661"/>
              <a:ext cx="118980" cy="167281"/>
            </a:xfrm>
            <a:custGeom>
              <a:avLst/>
              <a:gdLst/>
              <a:ahLst/>
              <a:cxnLst/>
              <a:rect l="l" t="t" r="r" b="b"/>
              <a:pathLst>
                <a:path w="2621" h="3685" extrusionOk="0">
                  <a:moveTo>
                    <a:pt x="726" y="0"/>
                  </a:moveTo>
                  <a:cubicBezTo>
                    <a:pt x="488" y="0"/>
                    <a:pt x="240" y="9"/>
                    <a:pt x="0" y="26"/>
                  </a:cubicBezTo>
                  <a:lnTo>
                    <a:pt x="0" y="3685"/>
                  </a:lnTo>
                  <a:lnTo>
                    <a:pt x="148" y="3685"/>
                  </a:lnTo>
                  <a:lnTo>
                    <a:pt x="148" y="3443"/>
                  </a:lnTo>
                  <a:lnTo>
                    <a:pt x="683" y="3443"/>
                  </a:lnTo>
                  <a:lnTo>
                    <a:pt x="683" y="3685"/>
                  </a:lnTo>
                  <a:lnTo>
                    <a:pt x="1218" y="3685"/>
                  </a:lnTo>
                  <a:lnTo>
                    <a:pt x="1218" y="3443"/>
                  </a:lnTo>
                  <a:lnTo>
                    <a:pt x="1753" y="3443"/>
                  </a:lnTo>
                  <a:lnTo>
                    <a:pt x="1753" y="3685"/>
                  </a:lnTo>
                  <a:lnTo>
                    <a:pt x="2289" y="3685"/>
                  </a:lnTo>
                  <a:lnTo>
                    <a:pt x="2289" y="3443"/>
                  </a:lnTo>
                  <a:lnTo>
                    <a:pt x="2621" y="3443"/>
                  </a:lnTo>
                  <a:lnTo>
                    <a:pt x="2621" y="176"/>
                  </a:lnTo>
                  <a:lnTo>
                    <a:pt x="2215" y="128"/>
                  </a:lnTo>
                  <a:lnTo>
                    <a:pt x="1469" y="38"/>
                  </a:lnTo>
                  <a:cubicBezTo>
                    <a:pt x="1256" y="12"/>
                    <a:pt x="998" y="0"/>
                    <a:pt x="72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41"/>
            <p:cNvSpPr/>
            <p:nvPr/>
          </p:nvSpPr>
          <p:spPr>
            <a:xfrm>
              <a:off x="4583359" y="827625"/>
              <a:ext cx="118980" cy="46757"/>
            </a:xfrm>
            <a:custGeom>
              <a:avLst/>
              <a:gdLst/>
              <a:ahLst/>
              <a:cxnLst/>
              <a:rect l="l" t="t" r="r" b="b"/>
              <a:pathLst>
                <a:path w="2621" h="1030" extrusionOk="0">
                  <a:moveTo>
                    <a:pt x="0" y="0"/>
                  </a:moveTo>
                  <a:lnTo>
                    <a:pt x="0" y="1015"/>
                  </a:lnTo>
                  <a:lnTo>
                    <a:pt x="2529" y="1015"/>
                  </a:lnTo>
                  <a:cubicBezTo>
                    <a:pt x="2561" y="1015"/>
                    <a:pt x="2591" y="1021"/>
                    <a:pt x="2621" y="1029"/>
                  </a:cubicBezTo>
                  <a:lnTo>
                    <a:pt x="2621" y="241"/>
                  </a:lnTo>
                  <a:lnTo>
                    <a:pt x="2289" y="241"/>
                  </a:lnTo>
                  <a:lnTo>
                    <a:pt x="2289" y="0"/>
                  </a:lnTo>
                  <a:lnTo>
                    <a:pt x="1754" y="0"/>
                  </a:lnTo>
                  <a:lnTo>
                    <a:pt x="1754" y="241"/>
                  </a:lnTo>
                  <a:lnTo>
                    <a:pt x="1218" y="241"/>
                  </a:lnTo>
                  <a:lnTo>
                    <a:pt x="1218" y="0"/>
                  </a:lnTo>
                  <a:lnTo>
                    <a:pt x="683" y="0"/>
                  </a:lnTo>
                  <a:lnTo>
                    <a:pt x="683" y="241"/>
                  </a:lnTo>
                  <a:lnTo>
                    <a:pt x="148" y="241"/>
                  </a:lnTo>
                  <a:lnTo>
                    <a:pt x="14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41"/>
            <p:cNvSpPr/>
            <p:nvPr/>
          </p:nvSpPr>
          <p:spPr>
            <a:xfrm>
              <a:off x="4583449" y="1028770"/>
              <a:ext cx="118980" cy="46757"/>
            </a:xfrm>
            <a:custGeom>
              <a:avLst/>
              <a:gdLst/>
              <a:ahLst/>
              <a:cxnLst/>
              <a:rect l="l" t="t" r="r" b="b"/>
              <a:pathLst>
                <a:path w="2621" h="1030" extrusionOk="0">
                  <a:moveTo>
                    <a:pt x="2621" y="0"/>
                  </a:moveTo>
                  <a:cubicBezTo>
                    <a:pt x="2591" y="10"/>
                    <a:pt x="2562" y="15"/>
                    <a:pt x="2528" y="15"/>
                  </a:cubicBezTo>
                  <a:lnTo>
                    <a:pt x="0" y="15"/>
                  </a:lnTo>
                  <a:lnTo>
                    <a:pt x="0" y="1030"/>
                  </a:lnTo>
                  <a:lnTo>
                    <a:pt x="148" y="1030"/>
                  </a:lnTo>
                  <a:lnTo>
                    <a:pt x="148" y="790"/>
                  </a:lnTo>
                  <a:lnTo>
                    <a:pt x="683" y="790"/>
                  </a:lnTo>
                  <a:lnTo>
                    <a:pt x="683" y="1030"/>
                  </a:lnTo>
                  <a:lnTo>
                    <a:pt x="1218" y="1030"/>
                  </a:lnTo>
                  <a:lnTo>
                    <a:pt x="1218" y="789"/>
                  </a:lnTo>
                  <a:lnTo>
                    <a:pt x="1753" y="789"/>
                  </a:lnTo>
                  <a:lnTo>
                    <a:pt x="1753" y="1030"/>
                  </a:lnTo>
                  <a:lnTo>
                    <a:pt x="2289" y="1030"/>
                  </a:lnTo>
                  <a:lnTo>
                    <a:pt x="2289" y="789"/>
                  </a:lnTo>
                  <a:lnTo>
                    <a:pt x="2621" y="789"/>
                  </a:lnTo>
                  <a:lnTo>
                    <a:pt x="26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41"/>
            <p:cNvSpPr/>
            <p:nvPr/>
          </p:nvSpPr>
          <p:spPr>
            <a:xfrm>
              <a:off x="4524163" y="79657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41"/>
            <p:cNvSpPr/>
            <p:nvPr/>
          </p:nvSpPr>
          <p:spPr>
            <a:xfrm>
              <a:off x="4524163" y="77269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41"/>
            <p:cNvSpPr/>
            <p:nvPr/>
          </p:nvSpPr>
          <p:spPr>
            <a:xfrm>
              <a:off x="4524163" y="78990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41"/>
            <p:cNvSpPr/>
            <p:nvPr/>
          </p:nvSpPr>
          <p:spPr>
            <a:xfrm>
              <a:off x="4274264" y="813688"/>
              <a:ext cx="454767" cy="275684"/>
            </a:xfrm>
            <a:custGeom>
              <a:avLst/>
              <a:gdLst/>
              <a:ahLst/>
              <a:cxnLst/>
              <a:rect l="l" t="t" r="r" b="b"/>
              <a:pathLst>
                <a:path w="10018" h="6073" extrusionOk="0">
                  <a:moveTo>
                    <a:pt x="5506" y="0"/>
                  </a:moveTo>
                  <a:lnTo>
                    <a:pt x="5506" y="30"/>
                  </a:lnTo>
                  <a:cubicBezTo>
                    <a:pt x="5506" y="183"/>
                    <a:pt x="5630" y="307"/>
                    <a:pt x="5783" y="307"/>
                  </a:cubicBezTo>
                  <a:lnTo>
                    <a:pt x="5890" y="307"/>
                  </a:lnTo>
                  <a:lnTo>
                    <a:pt x="5890" y="548"/>
                  </a:lnTo>
                  <a:lnTo>
                    <a:pt x="6092" y="548"/>
                  </a:lnTo>
                  <a:lnTo>
                    <a:pt x="6092" y="1336"/>
                  </a:lnTo>
                  <a:cubicBezTo>
                    <a:pt x="6078" y="1341"/>
                    <a:pt x="6064" y="1344"/>
                    <a:pt x="6050" y="1351"/>
                  </a:cubicBezTo>
                  <a:cubicBezTo>
                    <a:pt x="5934" y="1402"/>
                    <a:pt x="5853" y="1520"/>
                    <a:pt x="5853" y="1654"/>
                  </a:cubicBezTo>
                  <a:lnTo>
                    <a:pt x="5853" y="1723"/>
                  </a:lnTo>
                  <a:lnTo>
                    <a:pt x="5853" y="3814"/>
                  </a:lnTo>
                  <a:lnTo>
                    <a:pt x="464" y="3814"/>
                  </a:lnTo>
                  <a:lnTo>
                    <a:pt x="464" y="1723"/>
                  </a:lnTo>
                  <a:lnTo>
                    <a:pt x="464" y="1351"/>
                  </a:lnTo>
                  <a:lnTo>
                    <a:pt x="464" y="1051"/>
                  </a:lnTo>
                  <a:cubicBezTo>
                    <a:pt x="464" y="1036"/>
                    <a:pt x="463" y="1021"/>
                    <a:pt x="460" y="1008"/>
                  </a:cubicBezTo>
                  <a:cubicBezTo>
                    <a:pt x="458" y="1004"/>
                    <a:pt x="457" y="999"/>
                    <a:pt x="456" y="995"/>
                  </a:cubicBezTo>
                  <a:cubicBezTo>
                    <a:pt x="453" y="985"/>
                    <a:pt x="451" y="977"/>
                    <a:pt x="448" y="968"/>
                  </a:cubicBezTo>
                  <a:cubicBezTo>
                    <a:pt x="447" y="963"/>
                    <a:pt x="444" y="959"/>
                    <a:pt x="442" y="954"/>
                  </a:cubicBezTo>
                  <a:cubicBezTo>
                    <a:pt x="437" y="946"/>
                    <a:pt x="433" y="940"/>
                    <a:pt x="430" y="931"/>
                  </a:cubicBezTo>
                  <a:cubicBezTo>
                    <a:pt x="427" y="926"/>
                    <a:pt x="423" y="922"/>
                    <a:pt x="421" y="919"/>
                  </a:cubicBezTo>
                  <a:cubicBezTo>
                    <a:pt x="415" y="911"/>
                    <a:pt x="410" y="905"/>
                    <a:pt x="405" y="900"/>
                  </a:cubicBezTo>
                  <a:lnTo>
                    <a:pt x="393" y="888"/>
                  </a:lnTo>
                  <a:cubicBezTo>
                    <a:pt x="386" y="883"/>
                    <a:pt x="380" y="878"/>
                    <a:pt x="373" y="872"/>
                  </a:cubicBezTo>
                  <a:cubicBezTo>
                    <a:pt x="369" y="869"/>
                    <a:pt x="365" y="866"/>
                    <a:pt x="359" y="863"/>
                  </a:cubicBezTo>
                  <a:cubicBezTo>
                    <a:pt x="352" y="858"/>
                    <a:pt x="344" y="853"/>
                    <a:pt x="336" y="850"/>
                  </a:cubicBezTo>
                  <a:cubicBezTo>
                    <a:pt x="332" y="848"/>
                    <a:pt x="328" y="846"/>
                    <a:pt x="325" y="843"/>
                  </a:cubicBezTo>
                  <a:cubicBezTo>
                    <a:pt x="312" y="838"/>
                    <a:pt x="299" y="834"/>
                    <a:pt x="286" y="831"/>
                  </a:cubicBezTo>
                  <a:lnTo>
                    <a:pt x="283" y="831"/>
                  </a:lnTo>
                  <a:cubicBezTo>
                    <a:pt x="269" y="829"/>
                    <a:pt x="254" y="827"/>
                    <a:pt x="240" y="827"/>
                  </a:cubicBezTo>
                  <a:lnTo>
                    <a:pt x="1" y="827"/>
                  </a:lnTo>
                  <a:lnTo>
                    <a:pt x="1" y="1090"/>
                  </a:lnTo>
                  <a:lnTo>
                    <a:pt x="1" y="4970"/>
                  </a:lnTo>
                  <a:lnTo>
                    <a:pt x="1" y="5233"/>
                  </a:lnTo>
                  <a:lnTo>
                    <a:pt x="240" y="5233"/>
                  </a:lnTo>
                  <a:cubicBezTo>
                    <a:pt x="256" y="5233"/>
                    <a:pt x="270" y="5230"/>
                    <a:pt x="283" y="5228"/>
                  </a:cubicBezTo>
                  <a:lnTo>
                    <a:pt x="283" y="5229"/>
                  </a:lnTo>
                  <a:cubicBezTo>
                    <a:pt x="291" y="5228"/>
                    <a:pt x="298" y="5225"/>
                    <a:pt x="305" y="5222"/>
                  </a:cubicBezTo>
                  <a:cubicBezTo>
                    <a:pt x="310" y="5221"/>
                    <a:pt x="316" y="5219"/>
                    <a:pt x="321" y="5217"/>
                  </a:cubicBezTo>
                  <a:cubicBezTo>
                    <a:pt x="328" y="5214"/>
                    <a:pt x="335" y="5211"/>
                    <a:pt x="341" y="5207"/>
                  </a:cubicBezTo>
                  <a:cubicBezTo>
                    <a:pt x="347" y="5203"/>
                    <a:pt x="352" y="5201"/>
                    <a:pt x="357" y="5197"/>
                  </a:cubicBezTo>
                  <a:cubicBezTo>
                    <a:pt x="364" y="5193"/>
                    <a:pt x="369" y="5190"/>
                    <a:pt x="374" y="5184"/>
                  </a:cubicBezTo>
                  <a:cubicBezTo>
                    <a:pt x="379" y="5180"/>
                    <a:pt x="385" y="5176"/>
                    <a:pt x="389" y="5172"/>
                  </a:cubicBezTo>
                  <a:cubicBezTo>
                    <a:pt x="394" y="5169"/>
                    <a:pt x="398" y="5163"/>
                    <a:pt x="404" y="5158"/>
                  </a:cubicBezTo>
                  <a:cubicBezTo>
                    <a:pt x="409" y="5153"/>
                    <a:pt x="412" y="5148"/>
                    <a:pt x="416" y="5142"/>
                  </a:cubicBezTo>
                  <a:cubicBezTo>
                    <a:pt x="421" y="5137"/>
                    <a:pt x="425" y="5132"/>
                    <a:pt x="427" y="5126"/>
                  </a:cubicBezTo>
                  <a:cubicBezTo>
                    <a:pt x="431" y="5119"/>
                    <a:pt x="435" y="5113"/>
                    <a:pt x="437" y="5106"/>
                  </a:cubicBezTo>
                  <a:lnTo>
                    <a:pt x="446" y="5091"/>
                  </a:lnTo>
                  <a:cubicBezTo>
                    <a:pt x="448" y="5082"/>
                    <a:pt x="450" y="5074"/>
                    <a:pt x="453" y="5065"/>
                  </a:cubicBezTo>
                  <a:cubicBezTo>
                    <a:pt x="454" y="5060"/>
                    <a:pt x="456" y="5056"/>
                    <a:pt x="457" y="5051"/>
                  </a:cubicBezTo>
                  <a:cubicBezTo>
                    <a:pt x="460" y="5038"/>
                    <a:pt x="461" y="5023"/>
                    <a:pt x="461" y="5008"/>
                  </a:cubicBezTo>
                  <a:lnTo>
                    <a:pt x="461" y="4708"/>
                  </a:lnTo>
                  <a:lnTo>
                    <a:pt x="6018" y="4708"/>
                  </a:lnTo>
                  <a:cubicBezTo>
                    <a:pt x="6041" y="4722"/>
                    <a:pt x="6065" y="4731"/>
                    <a:pt x="6090" y="4738"/>
                  </a:cubicBezTo>
                  <a:lnTo>
                    <a:pt x="6090" y="5528"/>
                  </a:lnTo>
                  <a:lnTo>
                    <a:pt x="5886" y="5528"/>
                  </a:lnTo>
                  <a:lnTo>
                    <a:pt x="5886" y="5768"/>
                  </a:lnTo>
                  <a:lnTo>
                    <a:pt x="5780" y="5768"/>
                  </a:lnTo>
                  <a:cubicBezTo>
                    <a:pt x="5627" y="5768"/>
                    <a:pt x="5504" y="5892"/>
                    <a:pt x="5504" y="6045"/>
                  </a:cubicBezTo>
                  <a:lnTo>
                    <a:pt x="5504" y="6072"/>
                  </a:lnTo>
                  <a:lnTo>
                    <a:pt x="10014" y="6072"/>
                  </a:lnTo>
                  <a:lnTo>
                    <a:pt x="10014" y="6045"/>
                  </a:lnTo>
                  <a:cubicBezTo>
                    <a:pt x="10014" y="5893"/>
                    <a:pt x="9891" y="5768"/>
                    <a:pt x="9738" y="5768"/>
                  </a:cubicBezTo>
                  <a:lnTo>
                    <a:pt x="9630" y="5768"/>
                  </a:lnTo>
                  <a:lnTo>
                    <a:pt x="9630" y="5527"/>
                  </a:lnTo>
                  <a:lnTo>
                    <a:pt x="9098" y="5527"/>
                  </a:lnTo>
                  <a:lnTo>
                    <a:pt x="9098" y="5768"/>
                  </a:lnTo>
                  <a:lnTo>
                    <a:pt x="8563" y="5768"/>
                  </a:lnTo>
                  <a:lnTo>
                    <a:pt x="8563" y="5527"/>
                  </a:lnTo>
                  <a:lnTo>
                    <a:pt x="8027" y="5527"/>
                  </a:lnTo>
                  <a:lnTo>
                    <a:pt x="8027" y="5768"/>
                  </a:lnTo>
                  <a:lnTo>
                    <a:pt x="7492" y="5768"/>
                  </a:lnTo>
                  <a:lnTo>
                    <a:pt x="7492" y="5528"/>
                  </a:lnTo>
                  <a:lnTo>
                    <a:pt x="6957" y="5528"/>
                  </a:lnTo>
                  <a:lnTo>
                    <a:pt x="6957" y="5768"/>
                  </a:lnTo>
                  <a:lnTo>
                    <a:pt x="6809" y="5768"/>
                  </a:lnTo>
                  <a:lnTo>
                    <a:pt x="6809" y="4753"/>
                  </a:lnTo>
                  <a:lnTo>
                    <a:pt x="9338" y="4753"/>
                  </a:lnTo>
                  <a:cubicBezTo>
                    <a:pt x="9370" y="4753"/>
                    <a:pt x="9400" y="4747"/>
                    <a:pt x="9430" y="4738"/>
                  </a:cubicBezTo>
                  <a:cubicBezTo>
                    <a:pt x="9569" y="4697"/>
                    <a:pt x="9670" y="4571"/>
                    <a:pt x="9670" y="4421"/>
                  </a:cubicBezTo>
                  <a:lnTo>
                    <a:pt x="9670" y="4365"/>
                  </a:lnTo>
                  <a:lnTo>
                    <a:pt x="9670" y="1708"/>
                  </a:lnTo>
                  <a:lnTo>
                    <a:pt x="9670" y="1653"/>
                  </a:lnTo>
                  <a:cubicBezTo>
                    <a:pt x="9670" y="1502"/>
                    <a:pt x="9569" y="1375"/>
                    <a:pt x="9430" y="1335"/>
                  </a:cubicBezTo>
                  <a:cubicBezTo>
                    <a:pt x="9401" y="1326"/>
                    <a:pt x="9371" y="1321"/>
                    <a:pt x="9338" y="1321"/>
                  </a:cubicBezTo>
                  <a:lnTo>
                    <a:pt x="6809" y="1321"/>
                  </a:lnTo>
                  <a:lnTo>
                    <a:pt x="6809" y="305"/>
                  </a:lnTo>
                  <a:lnTo>
                    <a:pt x="6957" y="305"/>
                  </a:lnTo>
                  <a:lnTo>
                    <a:pt x="6957" y="546"/>
                  </a:lnTo>
                  <a:lnTo>
                    <a:pt x="7492" y="546"/>
                  </a:lnTo>
                  <a:lnTo>
                    <a:pt x="7492" y="305"/>
                  </a:lnTo>
                  <a:lnTo>
                    <a:pt x="8027" y="305"/>
                  </a:lnTo>
                  <a:lnTo>
                    <a:pt x="8027" y="546"/>
                  </a:lnTo>
                  <a:lnTo>
                    <a:pt x="8563" y="546"/>
                  </a:lnTo>
                  <a:lnTo>
                    <a:pt x="8563" y="305"/>
                  </a:lnTo>
                  <a:lnTo>
                    <a:pt x="9098" y="305"/>
                  </a:lnTo>
                  <a:lnTo>
                    <a:pt x="9098" y="546"/>
                  </a:lnTo>
                  <a:lnTo>
                    <a:pt x="9633" y="546"/>
                  </a:lnTo>
                  <a:lnTo>
                    <a:pt x="9633" y="305"/>
                  </a:lnTo>
                  <a:lnTo>
                    <a:pt x="9740" y="305"/>
                  </a:lnTo>
                  <a:cubicBezTo>
                    <a:pt x="9892" y="305"/>
                    <a:pt x="10017" y="182"/>
                    <a:pt x="10017" y="29"/>
                  </a:cubicBezTo>
                  <a:lnTo>
                    <a:pt x="1001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41"/>
            <p:cNvSpPr/>
            <p:nvPr/>
          </p:nvSpPr>
          <p:spPr>
            <a:xfrm>
              <a:off x="4524163" y="108932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41"/>
            <p:cNvSpPr/>
            <p:nvPr/>
          </p:nvSpPr>
          <p:spPr>
            <a:xfrm>
              <a:off x="4524163" y="111320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41"/>
            <p:cNvSpPr/>
            <p:nvPr/>
          </p:nvSpPr>
          <p:spPr>
            <a:xfrm>
              <a:off x="4524163" y="110653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41"/>
            <p:cNvSpPr/>
            <p:nvPr/>
          </p:nvSpPr>
          <p:spPr>
            <a:xfrm>
              <a:off x="4517218" y="315569"/>
              <a:ext cx="100822" cy="113034"/>
            </a:xfrm>
            <a:custGeom>
              <a:avLst/>
              <a:gdLst/>
              <a:ahLst/>
              <a:cxnLst/>
              <a:rect l="l" t="t" r="r" b="b"/>
              <a:pathLst>
                <a:path w="2221" h="2490" extrusionOk="0">
                  <a:moveTo>
                    <a:pt x="2105" y="0"/>
                  </a:moveTo>
                  <a:cubicBezTo>
                    <a:pt x="2096" y="14"/>
                    <a:pt x="2086" y="27"/>
                    <a:pt x="2073" y="39"/>
                  </a:cubicBezTo>
                  <a:lnTo>
                    <a:pt x="40" y="2073"/>
                  </a:lnTo>
                  <a:cubicBezTo>
                    <a:pt x="27" y="2085"/>
                    <a:pt x="14" y="2096"/>
                    <a:pt x="1" y="2104"/>
                  </a:cubicBezTo>
                  <a:lnTo>
                    <a:pt x="386" y="2489"/>
                  </a:lnTo>
                  <a:lnTo>
                    <a:pt x="2221" y="714"/>
                  </a:lnTo>
                  <a:lnTo>
                    <a:pt x="2221" y="116"/>
                  </a:ln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41"/>
            <p:cNvSpPr/>
            <p:nvPr/>
          </p:nvSpPr>
          <p:spPr>
            <a:xfrm>
              <a:off x="4382122" y="180428"/>
              <a:ext cx="125653" cy="125744"/>
            </a:xfrm>
            <a:custGeom>
              <a:avLst/>
              <a:gdLst/>
              <a:ahLst/>
              <a:cxnLst/>
              <a:rect l="l" t="t" r="r" b="b"/>
              <a:pathLst>
                <a:path w="2768" h="2770" extrusionOk="0">
                  <a:moveTo>
                    <a:pt x="2104" y="0"/>
                  </a:moveTo>
                  <a:cubicBezTo>
                    <a:pt x="2094" y="13"/>
                    <a:pt x="2084" y="27"/>
                    <a:pt x="2072" y="38"/>
                  </a:cubicBezTo>
                  <a:lnTo>
                    <a:pt x="39" y="2074"/>
                  </a:lnTo>
                  <a:cubicBezTo>
                    <a:pt x="27" y="2085"/>
                    <a:pt x="13" y="2096"/>
                    <a:pt x="1" y="2105"/>
                  </a:cubicBezTo>
                  <a:lnTo>
                    <a:pt x="406" y="2510"/>
                  </a:lnTo>
                  <a:cubicBezTo>
                    <a:pt x="349" y="2595"/>
                    <a:pt x="350" y="2704"/>
                    <a:pt x="417" y="2770"/>
                  </a:cubicBezTo>
                  <a:lnTo>
                    <a:pt x="1216" y="1971"/>
                  </a:lnTo>
                  <a:cubicBezTo>
                    <a:pt x="1165" y="1921"/>
                    <a:pt x="1129" y="1864"/>
                    <a:pt x="1103" y="1804"/>
                  </a:cubicBezTo>
                  <a:cubicBezTo>
                    <a:pt x="1018" y="1609"/>
                    <a:pt x="1055" y="1375"/>
                    <a:pt x="1215" y="1215"/>
                  </a:cubicBezTo>
                  <a:cubicBezTo>
                    <a:pt x="1318" y="1111"/>
                    <a:pt x="1454" y="1060"/>
                    <a:pt x="1590" y="1060"/>
                  </a:cubicBezTo>
                  <a:cubicBezTo>
                    <a:pt x="1662" y="1060"/>
                    <a:pt x="1735" y="1074"/>
                    <a:pt x="1803" y="1103"/>
                  </a:cubicBezTo>
                  <a:cubicBezTo>
                    <a:pt x="1863" y="1130"/>
                    <a:pt x="1920" y="1166"/>
                    <a:pt x="1969" y="1215"/>
                  </a:cubicBezTo>
                  <a:lnTo>
                    <a:pt x="2768" y="417"/>
                  </a:lnTo>
                  <a:cubicBezTo>
                    <a:pt x="2733" y="382"/>
                    <a:pt x="2687" y="365"/>
                    <a:pt x="2638" y="365"/>
                  </a:cubicBezTo>
                  <a:cubicBezTo>
                    <a:pt x="2594" y="365"/>
                    <a:pt x="2548" y="379"/>
                    <a:pt x="2507"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41"/>
            <p:cNvSpPr/>
            <p:nvPr/>
          </p:nvSpPr>
          <p:spPr>
            <a:xfrm>
              <a:off x="4412719" y="211115"/>
              <a:ext cx="199556" cy="199511"/>
            </a:xfrm>
            <a:custGeom>
              <a:avLst/>
              <a:gdLst/>
              <a:ahLst/>
              <a:cxnLst/>
              <a:rect l="l" t="t" r="r" b="b"/>
              <a:pathLst>
                <a:path w="4396" h="4395" extrusionOk="0">
                  <a:moveTo>
                    <a:pt x="2105" y="0"/>
                  </a:moveTo>
                  <a:cubicBezTo>
                    <a:pt x="2095" y="14"/>
                    <a:pt x="2084" y="27"/>
                    <a:pt x="2073" y="38"/>
                  </a:cubicBezTo>
                  <a:lnTo>
                    <a:pt x="1405" y="706"/>
                  </a:lnTo>
                  <a:cubicBezTo>
                    <a:pt x="1490" y="901"/>
                    <a:pt x="1453" y="1134"/>
                    <a:pt x="1294" y="1293"/>
                  </a:cubicBezTo>
                  <a:cubicBezTo>
                    <a:pt x="1190" y="1398"/>
                    <a:pt x="1054" y="1449"/>
                    <a:pt x="918" y="1449"/>
                  </a:cubicBezTo>
                  <a:cubicBezTo>
                    <a:pt x="845" y="1449"/>
                    <a:pt x="773" y="1435"/>
                    <a:pt x="705" y="1406"/>
                  </a:cubicBezTo>
                  <a:lnTo>
                    <a:pt x="39" y="2073"/>
                  </a:lnTo>
                  <a:cubicBezTo>
                    <a:pt x="27" y="2084"/>
                    <a:pt x="13" y="2095"/>
                    <a:pt x="1" y="2104"/>
                  </a:cubicBezTo>
                  <a:lnTo>
                    <a:pt x="2032" y="4135"/>
                  </a:lnTo>
                  <a:cubicBezTo>
                    <a:pt x="1975" y="4220"/>
                    <a:pt x="1978" y="4329"/>
                    <a:pt x="2043" y="4395"/>
                  </a:cubicBezTo>
                  <a:lnTo>
                    <a:pt x="4395" y="2044"/>
                  </a:lnTo>
                  <a:cubicBezTo>
                    <a:pt x="4361" y="2008"/>
                    <a:pt x="4314" y="1991"/>
                    <a:pt x="4265" y="1991"/>
                  </a:cubicBezTo>
                  <a:cubicBezTo>
                    <a:pt x="4222" y="1991"/>
                    <a:pt x="4176" y="2005"/>
                    <a:pt x="4137" y="2031"/>
                  </a:cubicBez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41"/>
            <p:cNvSpPr/>
            <p:nvPr/>
          </p:nvSpPr>
          <p:spPr>
            <a:xfrm>
              <a:off x="4351435" y="149786"/>
              <a:ext cx="125744" cy="125699"/>
            </a:xfrm>
            <a:custGeom>
              <a:avLst/>
              <a:gdLst/>
              <a:ahLst/>
              <a:cxnLst/>
              <a:rect l="l" t="t" r="r" b="b"/>
              <a:pathLst>
                <a:path w="2770" h="2769" extrusionOk="0">
                  <a:moveTo>
                    <a:pt x="2104" y="0"/>
                  </a:moveTo>
                  <a:cubicBezTo>
                    <a:pt x="2095" y="13"/>
                    <a:pt x="2085" y="27"/>
                    <a:pt x="2072" y="38"/>
                  </a:cubicBezTo>
                  <a:lnTo>
                    <a:pt x="39" y="2073"/>
                  </a:lnTo>
                  <a:cubicBezTo>
                    <a:pt x="27" y="2084"/>
                    <a:pt x="13" y="2095"/>
                    <a:pt x="1" y="2104"/>
                  </a:cubicBezTo>
                  <a:lnTo>
                    <a:pt x="405" y="2509"/>
                  </a:lnTo>
                  <a:cubicBezTo>
                    <a:pt x="349" y="2594"/>
                    <a:pt x="350" y="2702"/>
                    <a:pt x="417" y="2769"/>
                  </a:cubicBezTo>
                  <a:lnTo>
                    <a:pt x="2769" y="417"/>
                  </a:lnTo>
                  <a:cubicBezTo>
                    <a:pt x="2734" y="382"/>
                    <a:pt x="2688" y="365"/>
                    <a:pt x="2639" y="365"/>
                  </a:cubicBezTo>
                  <a:cubicBezTo>
                    <a:pt x="2595" y="365"/>
                    <a:pt x="2550" y="379"/>
                    <a:pt x="2509"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41"/>
            <p:cNvSpPr/>
            <p:nvPr/>
          </p:nvSpPr>
          <p:spPr>
            <a:xfrm>
              <a:off x="4326559" y="124955"/>
              <a:ext cx="119979" cy="119934"/>
            </a:xfrm>
            <a:custGeom>
              <a:avLst/>
              <a:gdLst/>
              <a:ahLst/>
              <a:cxnLst/>
              <a:rect l="l" t="t" r="r" b="b"/>
              <a:pathLst>
                <a:path w="2643" h="2642" extrusionOk="0">
                  <a:moveTo>
                    <a:pt x="2104" y="0"/>
                  </a:moveTo>
                  <a:lnTo>
                    <a:pt x="0" y="2104"/>
                  </a:lnTo>
                  <a:lnTo>
                    <a:pt x="278" y="2382"/>
                  </a:lnTo>
                  <a:cubicBezTo>
                    <a:pt x="222" y="2467"/>
                    <a:pt x="224" y="2575"/>
                    <a:pt x="290" y="2642"/>
                  </a:cubicBezTo>
                  <a:lnTo>
                    <a:pt x="2642" y="290"/>
                  </a:lnTo>
                  <a:cubicBezTo>
                    <a:pt x="2607" y="255"/>
                    <a:pt x="2561" y="237"/>
                    <a:pt x="2512" y="237"/>
                  </a:cubicBezTo>
                  <a:cubicBezTo>
                    <a:pt x="2468" y="237"/>
                    <a:pt x="2423" y="251"/>
                    <a:pt x="2382" y="278"/>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41"/>
            <p:cNvSpPr/>
            <p:nvPr/>
          </p:nvSpPr>
          <p:spPr>
            <a:xfrm>
              <a:off x="4505461" y="303766"/>
              <a:ext cx="109901" cy="109175"/>
            </a:xfrm>
            <a:custGeom>
              <a:avLst/>
              <a:gdLst/>
              <a:ahLst/>
              <a:cxnLst/>
              <a:rect l="l" t="t" r="r" b="b"/>
              <a:pathLst>
                <a:path w="2421" h="2405" extrusionOk="0">
                  <a:moveTo>
                    <a:pt x="2352" y="1"/>
                  </a:moveTo>
                  <a:lnTo>
                    <a:pt x="0" y="2353"/>
                  </a:lnTo>
                  <a:cubicBezTo>
                    <a:pt x="36" y="2388"/>
                    <a:pt x="82" y="2405"/>
                    <a:pt x="131" y="2405"/>
                  </a:cubicBezTo>
                  <a:cubicBezTo>
                    <a:pt x="175" y="2405"/>
                    <a:pt x="220" y="2392"/>
                    <a:pt x="260" y="2365"/>
                  </a:cubicBezTo>
                  <a:cubicBezTo>
                    <a:pt x="273" y="2356"/>
                    <a:pt x="286" y="2345"/>
                    <a:pt x="299" y="2334"/>
                  </a:cubicBezTo>
                  <a:lnTo>
                    <a:pt x="2332" y="299"/>
                  </a:lnTo>
                  <a:cubicBezTo>
                    <a:pt x="2344" y="288"/>
                    <a:pt x="2355" y="274"/>
                    <a:pt x="2364" y="261"/>
                  </a:cubicBezTo>
                  <a:cubicBezTo>
                    <a:pt x="2421" y="177"/>
                    <a:pt x="2418" y="67"/>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41"/>
            <p:cNvSpPr/>
            <p:nvPr/>
          </p:nvSpPr>
          <p:spPr>
            <a:xfrm>
              <a:off x="4401007" y="199312"/>
              <a:ext cx="109901" cy="109130"/>
            </a:xfrm>
            <a:custGeom>
              <a:avLst/>
              <a:gdLst/>
              <a:ahLst/>
              <a:cxnLst/>
              <a:rect l="l" t="t" r="r" b="b"/>
              <a:pathLst>
                <a:path w="2421" h="2404" extrusionOk="0">
                  <a:moveTo>
                    <a:pt x="1175" y="845"/>
                  </a:moveTo>
                  <a:cubicBezTo>
                    <a:pt x="1260" y="845"/>
                    <a:pt x="1345" y="877"/>
                    <a:pt x="1410" y="942"/>
                  </a:cubicBezTo>
                  <a:cubicBezTo>
                    <a:pt x="1539" y="1071"/>
                    <a:pt x="1539" y="1282"/>
                    <a:pt x="1410" y="1412"/>
                  </a:cubicBezTo>
                  <a:cubicBezTo>
                    <a:pt x="1345" y="1477"/>
                    <a:pt x="1260" y="1509"/>
                    <a:pt x="1175" y="1509"/>
                  </a:cubicBezTo>
                  <a:cubicBezTo>
                    <a:pt x="1090" y="1509"/>
                    <a:pt x="1006" y="1477"/>
                    <a:pt x="941" y="1412"/>
                  </a:cubicBezTo>
                  <a:cubicBezTo>
                    <a:pt x="810" y="1282"/>
                    <a:pt x="810" y="1071"/>
                    <a:pt x="941" y="942"/>
                  </a:cubicBezTo>
                  <a:cubicBezTo>
                    <a:pt x="1005" y="877"/>
                    <a:pt x="1090" y="845"/>
                    <a:pt x="1175" y="845"/>
                  </a:cubicBezTo>
                  <a:close/>
                  <a:moveTo>
                    <a:pt x="2352" y="1"/>
                  </a:moveTo>
                  <a:lnTo>
                    <a:pt x="1553" y="799"/>
                  </a:lnTo>
                  <a:cubicBezTo>
                    <a:pt x="1504" y="751"/>
                    <a:pt x="1447" y="714"/>
                    <a:pt x="1387" y="687"/>
                  </a:cubicBezTo>
                  <a:cubicBezTo>
                    <a:pt x="1319" y="658"/>
                    <a:pt x="1247" y="643"/>
                    <a:pt x="1174" y="643"/>
                  </a:cubicBezTo>
                  <a:cubicBezTo>
                    <a:pt x="1038" y="643"/>
                    <a:pt x="903" y="695"/>
                    <a:pt x="799" y="799"/>
                  </a:cubicBezTo>
                  <a:cubicBezTo>
                    <a:pt x="639" y="959"/>
                    <a:pt x="603" y="1193"/>
                    <a:pt x="687" y="1388"/>
                  </a:cubicBezTo>
                  <a:cubicBezTo>
                    <a:pt x="713" y="1448"/>
                    <a:pt x="749" y="1505"/>
                    <a:pt x="799" y="1553"/>
                  </a:cubicBezTo>
                  <a:lnTo>
                    <a:pt x="0" y="2353"/>
                  </a:lnTo>
                  <a:cubicBezTo>
                    <a:pt x="35" y="2387"/>
                    <a:pt x="81" y="2404"/>
                    <a:pt x="130" y="2404"/>
                  </a:cubicBezTo>
                  <a:cubicBezTo>
                    <a:pt x="173" y="2404"/>
                    <a:pt x="219" y="2390"/>
                    <a:pt x="260" y="2363"/>
                  </a:cubicBezTo>
                  <a:cubicBezTo>
                    <a:pt x="272" y="2354"/>
                    <a:pt x="286" y="2343"/>
                    <a:pt x="298" y="2331"/>
                  </a:cubicBezTo>
                  <a:lnTo>
                    <a:pt x="965" y="1666"/>
                  </a:lnTo>
                  <a:cubicBezTo>
                    <a:pt x="1033" y="1695"/>
                    <a:pt x="1105" y="1710"/>
                    <a:pt x="1177" y="1710"/>
                  </a:cubicBezTo>
                  <a:cubicBezTo>
                    <a:pt x="1313" y="1710"/>
                    <a:pt x="1449" y="1658"/>
                    <a:pt x="1553" y="1553"/>
                  </a:cubicBezTo>
                  <a:cubicBezTo>
                    <a:pt x="1712" y="1394"/>
                    <a:pt x="1749" y="1161"/>
                    <a:pt x="1664" y="966"/>
                  </a:cubicBezTo>
                  <a:lnTo>
                    <a:pt x="2332" y="298"/>
                  </a:lnTo>
                  <a:cubicBezTo>
                    <a:pt x="2344" y="287"/>
                    <a:pt x="2354" y="274"/>
                    <a:pt x="2364" y="260"/>
                  </a:cubicBezTo>
                  <a:cubicBezTo>
                    <a:pt x="2421" y="176"/>
                    <a:pt x="2418"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41"/>
            <p:cNvSpPr/>
            <p:nvPr/>
          </p:nvSpPr>
          <p:spPr>
            <a:xfrm>
              <a:off x="4370365" y="168671"/>
              <a:ext cx="109856" cy="109175"/>
            </a:xfrm>
            <a:custGeom>
              <a:avLst/>
              <a:gdLst/>
              <a:ahLst/>
              <a:cxnLst/>
              <a:rect l="l" t="t" r="r" b="b"/>
              <a:pathLst>
                <a:path w="2420" h="2405" extrusionOk="0">
                  <a:moveTo>
                    <a:pt x="2352" y="1"/>
                  </a:moveTo>
                  <a:lnTo>
                    <a:pt x="0" y="2353"/>
                  </a:lnTo>
                  <a:cubicBezTo>
                    <a:pt x="35" y="2387"/>
                    <a:pt x="82" y="2404"/>
                    <a:pt x="131" y="2404"/>
                  </a:cubicBezTo>
                  <a:cubicBezTo>
                    <a:pt x="174" y="2404"/>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41"/>
            <p:cNvSpPr/>
            <p:nvPr/>
          </p:nvSpPr>
          <p:spPr>
            <a:xfrm>
              <a:off x="4339724" y="138029"/>
              <a:ext cx="109856" cy="109175"/>
            </a:xfrm>
            <a:custGeom>
              <a:avLst/>
              <a:gdLst/>
              <a:ahLst/>
              <a:cxnLst/>
              <a:rect l="l" t="t" r="r" b="b"/>
              <a:pathLst>
                <a:path w="2420" h="2405" extrusionOk="0">
                  <a:moveTo>
                    <a:pt x="2352" y="1"/>
                  </a:moveTo>
                  <a:lnTo>
                    <a:pt x="0" y="2353"/>
                  </a:lnTo>
                  <a:cubicBezTo>
                    <a:pt x="35" y="2387"/>
                    <a:pt x="82" y="2405"/>
                    <a:pt x="131" y="2405"/>
                  </a:cubicBezTo>
                  <a:cubicBezTo>
                    <a:pt x="175" y="2405"/>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41"/>
            <p:cNvSpPr/>
            <p:nvPr/>
          </p:nvSpPr>
          <p:spPr>
            <a:xfrm>
              <a:off x="4437868" y="237580"/>
              <a:ext cx="33002" cy="30233"/>
            </a:xfrm>
            <a:custGeom>
              <a:avLst/>
              <a:gdLst/>
              <a:ahLst/>
              <a:cxnLst/>
              <a:rect l="l" t="t" r="r" b="b"/>
              <a:pathLst>
                <a:path w="727" h="666" extrusionOk="0">
                  <a:moveTo>
                    <a:pt x="363" y="1"/>
                  </a:moveTo>
                  <a:cubicBezTo>
                    <a:pt x="278" y="1"/>
                    <a:pt x="194" y="33"/>
                    <a:pt x="129" y="97"/>
                  </a:cubicBezTo>
                  <a:cubicBezTo>
                    <a:pt x="0" y="227"/>
                    <a:pt x="0" y="438"/>
                    <a:pt x="129" y="568"/>
                  </a:cubicBezTo>
                  <a:cubicBezTo>
                    <a:pt x="194" y="633"/>
                    <a:pt x="279" y="665"/>
                    <a:pt x="364" y="665"/>
                  </a:cubicBezTo>
                  <a:cubicBezTo>
                    <a:pt x="449" y="665"/>
                    <a:pt x="534" y="633"/>
                    <a:pt x="598" y="568"/>
                  </a:cubicBezTo>
                  <a:cubicBezTo>
                    <a:pt x="727" y="438"/>
                    <a:pt x="727" y="228"/>
                    <a:pt x="598" y="97"/>
                  </a:cubicBezTo>
                  <a:cubicBezTo>
                    <a:pt x="533" y="33"/>
                    <a:pt x="448" y="1"/>
                    <a:pt x="3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41"/>
            <p:cNvSpPr/>
            <p:nvPr/>
          </p:nvSpPr>
          <p:spPr>
            <a:xfrm>
              <a:off x="4311034" y="109385"/>
              <a:ext cx="120705" cy="120660"/>
            </a:xfrm>
            <a:custGeom>
              <a:avLst/>
              <a:gdLst/>
              <a:ahLst/>
              <a:cxnLst/>
              <a:rect l="l" t="t" r="r" b="b"/>
              <a:pathLst>
                <a:path w="2659" h="2658" extrusionOk="0">
                  <a:moveTo>
                    <a:pt x="2391" y="0"/>
                  </a:moveTo>
                  <a:lnTo>
                    <a:pt x="1" y="2392"/>
                  </a:lnTo>
                  <a:cubicBezTo>
                    <a:pt x="2" y="2476"/>
                    <a:pt x="33" y="2561"/>
                    <a:pt x="98" y="2625"/>
                  </a:cubicBezTo>
                  <a:lnTo>
                    <a:pt x="131" y="2658"/>
                  </a:lnTo>
                  <a:lnTo>
                    <a:pt x="343" y="2446"/>
                  </a:lnTo>
                  <a:lnTo>
                    <a:pt x="2447" y="342"/>
                  </a:lnTo>
                  <a:lnTo>
                    <a:pt x="2658" y="131"/>
                  </a:lnTo>
                  <a:lnTo>
                    <a:pt x="2626" y="98"/>
                  </a:lnTo>
                  <a:cubicBezTo>
                    <a:pt x="2560" y="33"/>
                    <a:pt x="2476" y="1"/>
                    <a:pt x="23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41"/>
            <p:cNvSpPr/>
            <p:nvPr/>
          </p:nvSpPr>
          <p:spPr>
            <a:xfrm>
              <a:off x="4413763" y="109339"/>
              <a:ext cx="5856" cy="1089"/>
            </a:xfrm>
            <a:custGeom>
              <a:avLst/>
              <a:gdLst/>
              <a:ahLst/>
              <a:cxnLst/>
              <a:rect l="l" t="t" r="r" b="b"/>
              <a:pathLst>
                <a:path w="129" h="24" extrusionOk="0">
                  <a:moveTo>
                    <a:pt x="1" y="23"/>
                  </a:moveTo>
                  <a:cubicBezTo>
                    <a:pt x="42" y="8"/>
                    <a:pt x="85" y="0"/>
                    <a:pt x="128" y="0"/>
                  </a:cubicBezTo>
                  <a:cubicBezTo>
                    <a:pt x="85" y="0"/>
                    <a:pt x="42" y="8"/>
                    <a:pt x="1" y="23"/>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41"/>
            <p:cNvSpPr/>
            <p:nvPr/>
          </p:nvSpPr>
          <p:spPr>
            <a:xfrm>
              <a:off x="4310989" y="212204"/>
              <a:ext cx="1089" cy="5811"/>
            </a:xfrm>
            <a:custGeom>
              <a:avLst/>
              <a:gdLst/>
              <a:ahLst/>
              <a:cxnLst/>
              <a:rect l="l" t="t" r="r" b="b"/>
              <a:pathLst>
                <a:path w="24" h="128" extrusionOk="0">
                  <a:moveTo>
                    <a:pt x="24" y="1"/>
                  </a:moveTo>
                  <a:cubicBezTo>
                    <a:pt x="8" y="41"/>
                    <a:pt x="1" y="83"/>
                    <a:pt x="2" y="127"/>
                  </a:cubicBezTo>
                  <a:cubicBezTo>
                    <a:pt x="2" y="83"/>
                    <a:pt x="8" y="41"/>
                    <a:pt x="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41"/>
            <p:cNvSpPr/>
            <p:nvPr/>
          </p:nvSpPr>
          <p:spPr>
            <a:xfrm>
              <a:off x="4312623" y="209844"/>
              <a:ext cx="636" cy="999"/>
            </a:xfrm>
            <a:custGeom>
              <a:avLst/>
              <a:gdLst/>
              <a:ahLst/>
              <a:cxnLst/>
              <a:rect l="l" t="t" r="r" b="b"/>
              <a:pathLst>
                <a:path w="14" h="22" extrusionOk="0">
                  <a:moveTo>
                    <a:pt x="13" y="1"/>
                  </a:moveTo>
                  <a:cubicBezTo>
                    <a:pt x="9" y="7"/>
                    <a:pt x="5" y="14"/>
                    <a:pt x="1" y="22"/>
                  </a:cubicBezTo>
                  <a:cubicBezTo>
                    <a:pt x="5" y="14"/>
                    <a:pt x="10" y="7"/>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41"/>
            <p:cNvSpPr/>
            <p:nvPr/>
          </p:nvSpPr>
          <p:spPr>
            <a:xfrm>
              <a:off x="4411266" y="111064"/>
              <a:ext cx="1180" cy="681"/>
            </a:xfrm>
            <a:custGeom>
              <a:avLst/>
              <a:gdLst/>
              <a:ahLst/>
              <a:cxnLst/>
              <a:rect l="l" t="t" r="r" b="b"/>
              <a:pathLst>
                <a:path w="26" h="15" extrusionOk="0">
                  <a:moveTo>
                    <a:pt x="25" y="0"/>
                  </a:moveTo>
                  <a:cubicBezTo>
                    <a:pt x="18" y="4"/>
                    <a:pt x="8" y="10"/>
                    <a:pt x="1" y="15"/>
                  </a:cubicBezTo>
                  <a:cubicBezTo>
                    <a:pt x="8" y="10"/>
                    <a:pt x="17" y="5"/>
                    <a:pt x="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41"/>
            <p:cNvSpPr/>
            <p:nvPr/>
          </p:nvSpPr>
          <p:spPr>
            <a:xfrm>
              <a:off x="4310989" y="109385"/>
              <a:ext cx="108630" cy="108494"/>
            </a:xfrm>
            <a:custGeom>
              <a:avLst/>
              <a:gdLst/>
              <a:ahLst/>
              <a:cxnLst/>
              <a:rect l="l" t="t" r="r" b="b"/>
              <a:pathLst>
                <a:path w="2393" h="2390" extrusionOk="0">
                  <a:moveTo>
                    <a:pt x="2392" y="0"/>
                  </a:moveTo>
                  <a:cubicBezTo>
                    <a:pt x="2349" y="0"/>
                    <a:pt x="2306" y="7"/>
                    <a:pt x="2265" y="25"/>
                  </a:cubicBezTo>
                  <a:lnTo>
                    <a:pt x="2264" y="25"/>
                  </a:lnTo>
                  <a:cubicBezTo>
                    <a:pt x="2254" y="28"/>
                    <a:pt x="2244" y="32"/>
                    <a:pt x="2234" y="37"/>
                  </a:cubicBezTo>
                  <a:cubicBezTo>
                    <a:pt x="2227" y="41"/>
                    <a:pt x="2217" y="47"/>
                    <a:pt x="2209" y="52"/>
                  </a:cubicBezTo>
                  <a:cubicBezTo>
                    <a:pt x="2207" y="53"/>
                    <a:pt x="2206" y="54"/>
                    <a:pt x="2203" y="56"/>
                  </a:cubicBezTo>
                  <a:cubicBezTo>
                    <a:pt x="2185" y="68"/>
                    <a:pt x="2166" y="83"/>
                    <a:pt x="2149" y="99"/>
                  </a:cubicBezTo>
                  <a:lnTo>
                    <a:pt x="99" y="2150"/>
                  </a:lnTo>
                  <a:cubicBezTo>
                    <a:pt x="82" y="2166"/>
                    <a:pt x="67" y="2183"/>
                    <a:pt x="56" y="2202"/>
                  </a:cubicBezTo>
                  <a:cubicBezTo>
                    <a:pt x="53" y="2205"/>
                    <a:pt x="51" y="2209"/>
                    <a:pt x="50" y="2213"/>
                  </a:cubicBezTo>
                  <a:cubicBezTo>
                    <a:pt x="46" y="2219"/>
                    <a:pt x="43" y="2227"/>
                    <a:pt x="39" y="2234"/>
                  </a:cubicBezTo>
                  <a:cubicBezTo>
                    <a:pt x="33" y="2242"/>
                    <a:pt x="29" y="2252"/>
                    <a:pt x="25" y="2261"/>
                  </a:cubicBezTo>
                  <a:cubicBezTo>
                    <a:pt x="25" y="2262"/>
                    <a:pt x="25" y="2262"/>
                    <a:pt x="24" y="2263"/>
                  </a:cubicBezTo>
                  <a:cubicBezTo>
                    <a:pt x="8" y="2305"/>
                    <a:pt x="1" y="2348"/>
                    <a:pt x="2" y="2390"/>
                  </a:cubicBezTo>
                  <a:lnTo>
                    <a:pt x="239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41"/>
            <p:cNvSpPr/>
            <p:nvPr/>
          </p:nvSpPr>
          <p:spPr>
            <a:xfrm>
              <a:off x="4767208" y="-40509"/>
              <a:ext cx="47302" cy="34001"/>
            </a:xfrm>
            <a:custGeom>
              <a:avLst/>
              <a:gdLst/>
              <a:ahLst/>
              <a:cxnLst/>
              <a:rect l="l" t="t" r="r" b="b"/>
              <a:pathLst>
                <a:path w="1042" h="749" extrusionOk="0">
                  <a:moveTo>
                    <a:pt x="1" y="0"/>
                  </a:moveTo>
                  <a:lnTo>
                    <a:pt x="1" y="748"/>
                  </a:lnTo>
                  <a:lnTo>
                    <a:pt x="1042" y="748"/>
                  </a:lnTo>
                  <a:lnTo>
                    <a:pt x="104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41"/>
            <p:cNvSpPr/>
            <p:nvPr/>
          </p:nvSpPr>
          <p:spPr>
            <a:xfrm>
              <a:off x="4767163" y="-48363"/>
              <a:ext cx="47347" cy="7899"/>
            </a:xfrm>
            <a:custGeom>
              <a:avLst/>
              <a:gdLst/>
              <a:ahLst/>
              <a:cxnLst/>
              <a:rect l="l" t="t" r="r" b="b"/>
              <a:pathLst>
                <a:path w="1043" h="174" extrusionOk="0">
                  <a:moveTo>
                    <a:pt x="42" y="0"/>
                  </a:moveTo>
                  <a:cubicBezTo>
                    <a:pt x="16" y="44"/>
                    <a:pt x="1" y="93"/>
                    <a:pt x="1" y="146"/>
                  </a:cubicBezTo>
                  <a:lnTo>
                    <a:pt x="1" y="173"/>
                  </a:lnTo>
                  <a:lnTo>
                    <a:pt x="1043" y="173"/>
                  </a:lnTo>
                  <a:lnTo>
                    <a:pt x="1043" y="146"/>
                  </a:lnTo>
                  <a:lnTo>
                    <a:pt x="1042" y="146"/>
                  </a:lnTo>
                  <a:cubicBezTo>
                    <a:pt x="1042" y="93"/>
                    <a:pt x="1026" y="44"/>
                    <a:pt x="100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41"/>
            <p:cNvSpPr/>
            <p:nvPr/>
          </p:nvSpPr>
          <p:spPr>
            <a:xfrm>
              <a:off x="4761216"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41"/>
            <p:cNvSpPr/>
            <p:nvPr/>
          </p:nvSpPr>
          <p:spPr>
            <a:xfrm>
              <a:off x="4813466" y="-2196"/>
              <a:ext cx="6991" cy="34546"/>
            </a:xfrm>
            <a:custGeom>
              <a:avLst/>
              <a:gdLst/>
              <a:ahLst/>
              <a:cxnLst/>
              <a:rect l="l" t="t" r="r" b="b"/>
              <a:pathLst>
                <a:path w="154" h="761" extrusionOk="0">
                  <a:moveTo>
                    <a:pt x="50" y="0"/>
                  </a:moveTo>
                  <a:cubicBezTo>
                    <a:pt x="29" y="173"/>
                    <a:pt x="3" y="447"/>
                    <a:pt x="0" y="760"/>
                  </a:cubicBezTo>
                  <a:lnTo>
                    <a:pt x="153" y="760"/>
                  </a:lnTo>
                  <a:cubicBezTo>
                    <a:pt x="152" y="446"/>
                    <a:pt x="126"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41"/>
            <p:cNvSpPr/>
            <p:nvPr/>
          </p:nvSpPr>
          <p:spPr>
            <a:xfrm>
              <a:off x="4787409" y="-2196"/>
              <a:ext cx="6945" cy="34546"/>
            </a:xfrm>
            <a:custGeom>
              <a:avLst/>
              <a:gdLst/>
              <a:ahLst/>
              <a:cxnLst/>
              <a:rect l="l" t="t" r="r" b="b"/>
              <a:pathLst>
                <a:path w="153" h="761" extrusionOk="0">
                  <a:moveTo>
                    <a:pt x="49" y="0"/>
                  </a:moveTo>
                  <a:cubicBezTo>
                    <a:pt x="28" y="173"/>
                    <a:pt x="2" y="447"/>
                    <a:pt x="1" y="760"/>
                  </a:cubicBezTo>
                  <a:lnTo>
                    <a:pt x="153" y="760"/>
                  </a:lnTo>
                  <a:cubicBezTo>
                    <a:pt x="152" y="447"/>
                    <a:pt x="123" y="173"/>
                    <a:pt x="10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41"/>
            <p:cNvSpPr/>
            <p:nvPr/>
          </p:nvSpPr>
          <p:spPr>
            <a:xfrm>
              <a:off x="4800392" y="-2196"/>
              <a:ext cx="6991" cy="34546"/>
            </a:xfrm>
            <a:custGeom>
              <a:avLst/>
              <a:gdLst/>
              <a:ahLst/>
              <a:cxnLst/>
              <a:rect l="l" t="t" r="r" b="b"/>
              <a:pathLst>
                <a:path w="154" h="761" extrusionOk="0">
                  <a:moveTo>
                    <a:pt x="51" y="0"/>
                  </a:moveTo>
                  <a:cubicBezTo>
                    <a:pt x="30" y="173"/>
                    <a:pt x="4" y="447"/>
                    <a:pt x="1" y="760"/>
                  </a:cubicBezTo>
                  <a:lnTo>
                    <a:pt x="153" y="760"/>
                  </a:lnTo>
                  <a:cubicBezTo>
                    <a:pt x="152" y="447"/>
                    <a:pt x="126" y="173"/>
                    <a:pt x="1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41"/>
            <p:cNvSpPr/>
            <p:nvPr/>
          </p:nvSpPr>
          <p:spPr>
            <a:xfrm>
              <a:off x="4774290"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41"/>
            <p:cNvSpPr/>
            <p:nvPr/>
          </p:nvSpPr>
          <p:spPr>
            <a:xfrm>
              <a:off x="4755360" y="-6645"/>
              <a:ext cx="70952" cy="197877"/>
            </a:xfrm>
            <a:custGeom>
              <a:avLst/>
              <a:gdLst/>
              <a:ahLst/>
              <a:cxnLst/>
              <a:rect l="l" t="t" r="r" b="b"/>
              <a:pathLst>
                <a:path w="1563" h="4359" extrusionOk="0">
                  <a:moveTo>
                    <a:pt x="232" y="98"/>
                  </a:moveTo>
                  <a:cubicBezTo>
                    <a:pt x="254" y="271"/>
                    <a:pt x="281" y="545"/>
                    <a:pt x="282" y="858"/>
                  </a:cubicBezTo>
                  <a:lnTo>
                    <a:pt x="130" y="858"/>
                  </a:lnTo>
                  <a:cubicBezTo>
                    <a:pt x="132" y="544"/>
                    <a:pt x="158" y="271"/>
                    <a:pt x="179" y="98"/>
                  </a:cubicBezTo>
                  <a:close/>
                  <a:moveTo>
                    <a:pt x="520" y="98"/>
                  </a:moveTo>
                  <a:cubicBezTo>
                    <a:pt x="542" y="271"/>
                    <a:pt x="569" y="545"/>
                    <a:pt x="570" y="858"/>
                  </a:cubicBezTo>
                  <a:lnTo>
                    <a:pt x="417" y="858"/>
                  </a:lnTo>
                  <a:cubicBezTo>
                    <a:pt x="420" y="545"/>
                    <a:pt x="446" y="271"/>
                    <a:pt x="467" y="98"/>
                  </a:cubicBezTo>
                  <a:close/>
                  <a:moveTo>
                    <a:pt x="807" y="98"/>
                  </a:moveTo>
                  <a:cubicBezTo>
                    <a:pt x="829" y="271"/>
                    <a:pt x="855" y="545"/>
                    <a:pt x="857" y="858"/>
                  </a:cubicBezTo>
                  <a:lnTo>
                    <a:pt x="706" y="858"/>
                  </a:lnTo>
                  <a:cubicBezTo>
                    <a:pt x="707" y="545"/>
                    <a:pt x="733" y="271"/>
                    <a:pt x="754" y="98"/>
                  </a:cubicBezTo>
                  <a:close/>
                  <a:moveTo>
                    <a:pt x="1096" y="98"/>
                  </a:moveTo>
                  <a:cubicBezTo>
                    <a:pt x="1118" y="271"/>
                    <a:pt x="1144" y="545"/>
                    <a:pt x="1145" y="858"/>
                  </a:cubicBezTo>
                  <a:lnTo>
                    <a:pt x="993" y="858"/>
                  </a:lnTo>
                  <a:cubicBezTo>
                    <a:pt x="996" y="545"/>
                    <a:pt x="1022" y="271"/>
                    <a:pt x="1043" y="98"/>
                  </a:cubicBezTo>
                  <a:close/>
                  <a:moveTo>
                    <a:pt x="571" y="997"/>
                  </a:moveTo>
                  <a:cubicBezTo>
                    <a:pt x="568" y="2156"/>
                    <a:pt x="541" y="3167"/>
                    <a:pt x="521" y="3806"/>
                  </a:cubicBezTo>
                  <a:lnTo>
                    <a:pt x="468" y="3806"/>
                  </a:lnTo>
                  <a:cubicBezTo>
                    <a:pt x="446" y="3167"/>
                    <a:pt x="421" y="2156"/>
                    <a:pt x="418" y="997"/>
                  </a:cubicBezTo>
                  <a:close/>
                  <a:moveTo>
                    <a:pt x="858" y="997"/>
                  </a:moveTo>
                  <a:cubicBezTo>
                    <a:pt x="855" y="2156"/>
                    <a:pt x="829" y="3167"/>
                    <a:pt x="808" y="3806"/>
                  </a:cubicBezTo>
                  <a:lnTo>
                    <a:pt x="755" y="3806"/>
                  </a:lnTo>
                  <a:cubicBezTo>
                    <a:pt x="734" y="3167"/>
                    <a:pt x="707" y="2156"/>
                    <a:pt x="706" y="997"/>
                  </a:cubicBezTo>
                  <a:close/>
                  <a:moveTo>
                    <a:pt x="1145" y="997"/>
                  </a:moveTo>
                  <a:cubicBezTo>
                    <a:pt x="1144" y="2156"/>
                    <a:pt x="1117" y="3167"/>
                    <a:pt x="1096" y="3806"/>
                  </a:cubicBezTo>
                  <a:lnTo>
                    <a:pt x="1043" y="3806"/>
                  </a:lnTo>
                  <a:cubicBezTo>
                    <a:pt x="1021" y="3167"/>
                    <a:pt x="995" y="2156"/>
                    <a:pt x="993" y="997"/>
                  </a:cubicBezTo>
                  <a:close/>
                  <a:moveTo>
                    <a:pt x="1" y="0"/>
                  </a:moveTo>
                  <a:lnTo>
                    <a:pt x="1" y="858"/>
                  </a:lnTo>
                  <a:lnTo>
                    <a:pt x="129" y="858"/>
                  </a:lnTo>
                  <a:lnTo>
                    <a:pt x="129" y="997"/>
                  </a:lnTo>
                  <a:lnTo>
                    <a:pt x="282" y="997"/>
                  </a:lnTo>
                  <a:cubicBezTo>
                    <a:pt x="280" y="2156"/>
                    <a:pt x="253" y="3167"/>
                    <a:pt x="232" y="3806"/>
                  </a:cubicBezTo>
                  <a:lnTo>
                    <a:pt x="178" y="3806"/>
                  </a:lnTo>
                  <a:cubicBezTo>
                    <a:pt x="157" y="3167"/>
                    <a:pt x="131" y="2156"/>
                    <a:pt x="128" y="997"/>
                  </a:cubicBezTo>
                  <a:lnTo>
                    <a:pt x="0" y="997"/>
                  </a:lnTo>
                  <a:lnTo>
                    <a:pt x="0" y="4359"/>
                  </a:lnTo>
                  <a:lnTo>
                    <a:pt x="1561" y="4359"/>
                  </a:lnTo>
                  <a:lnTo>
                    <a:pt x="1561" y="997"/>
                  </a:lnTo>
                  <a:lnTo>
                    <a:pt x="1434" y="997"/>
                  </a:lnTo>
                  <a:cubicBezTo>
                    <a:pt x="1431" y="2156"/>
                    <a:pt x="1405" y="3167"/>
                    <a:pt x="1385" y="3806"/>
                  </a:cubicBezTo>
                  <a:lnTo>
                    <a:pt x="1332" y="3806"/>
                  </a:lnTo>
                  <a:cubicBezTo>
                    <a:pt x="1309" y="3167"/>
                    <a:pt x="1283" y="2156"/>
                    <a:pt x="1282" y="997"/>
                  </a:cubicBezTo>
                  <a:lnTo>
                    <a:pt x="1434" y="997"/>
                  </a:lnTo>
                  <a:lnTo>
                    <a:pt x="1434" y="858"/>
                  </a:lnTo>
                  <a:lnTo>
                    <a:pt x="1282" y="858"/>
                  </a:lnTo>
                  <a:cubicBezTo>
                    <a:pt x="1285" y="544"/>
                    <a:pt x="1311" y="271"/>
                    <a:pt x="1332" y="98"/>
                  </a:cubicBezTo>
                  <a:lnTo>
                    <a:pt x="1385" y="98"/>
                  </a:lnTo>
                  <a:cubicBezTo>
                    <a:pt x="1407" y="271"/>
                    <a:pt x="1433" y="545"/>
                    <a:pt x="1434" y="858"/>
                  </a:cubicBezTo>
                  <a:lnTo>
                    <a:pt x="1562" y="858"/>
                  </a:lnTo>
                  <a:lnTo>
                    <a:pt x="1562"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41"/>
            <p:cNvSpPr/>
            <p:nvPr/>
          </p:nvSpPr>
          <p:spPr>
            <a:xfrm>
              <a:off x="4813466" y="38569"/>
              <a:ext cx="6991" cy="127560"/>
            </a:xfrm>
            <a:custGeom>
              <a:avLst/>
              <a:gdLst/>
              <a:ahLst/>
              <a:cxnLst/>
              <a:rect l="l" t="t" r="r" b="b"/>
              <a:pathLst>
                <a:path w="154" h="2810" extrusionOk="0">
                  <a:moveTo>
                    <a:pt x="0" y="1"/>
                  </a:moveTo>
                  <a:cubicBezTo>
                    <a:pt x="3" y="1160"/>
                    <a:pt x="29"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41"/>
            <p:cNvSpPr/>
            <p:nvPr/>
          </p:nvSpPr>
          <p:spPr>
            <a:xfrm>
              <a:off x="4761216" y="38569"/>
              <a:ext cx="6991" cy="127560"/>
            </a:xfrm>
            <a:custGeom>
              <a:avLst/>
              <a:gdLst/>
              <a:ahLst/>
              <a:cxnLst/>
              <a:rect l="l" t="t" r="r" b="b"/>
              <a:pathLst>
                <a:path w="154" h="2810" extrusionOk="0">
                  <a:moveTo>
                    <a:pt x="1" y="1"/>
                  </a:moveTo>
                  <a:cubicBezTo>
                    <a:pt x="3" y="1160"/>
                    <a:pt x="28" y="2171"/>
                    <a:pt x="50" y="2810"/>
                  </a:cubicBezTo>
                  <a:lnTo>
                    <a:pt x="103" y="2810"/>
                  </a:lnTo>
                  <a:cubicBezTo>
                    <a:pt x="124" y="2171"/>
                    <a:pt x="151"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41"/>
            <p:cNvSpPr/>
            <p:nvPr/>
          </p:nvSpPr>
          <p:spPr>
            <a:xfrm>
              <a:off x="4787364" y="38569"/>
              <a:ext cx="6945" cy="127560"/>
            </a:xfrm>
            <a:custGeom>
              <a:avLst/>
              <a:gdLst/>
              <a:ahLst/>
              <a:cxnLst/>
              <a:rect l="l" t="t" r="r" b="b"/>
              <a:pathLst>
                <a:path w="153" h="2810" extrusionOk="0">
                  <a:moveTo>
                    <a:pt x="1" y="1"/>
                  </a:moveTo>
                  <a:cubicBezTo>
                    <a:pt x="2" y="1160"/>
                    <a:pt x="28"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41"/>
            <p:cNvSpPr/>
            <p:nvPr/>
          </p:nvSpPr>
          <p:spPr>
            <a:xfrm>
              <a:off x="4774244" y="38569"/>
              <a:ext cx="6991" cy="127560"/>
            </a:xfrm>
            <a:custGeom>
              <a:avLst/>
              <a:gdLst/>
              <a:ahLst/>
              <a:cxnLst/>
              <a:rect l="l" t="t" r="r" b="b"/>
              <a:pathLst>
                <a:path w="154" h="2810" extrusionOk="0">
                  <a:moveTo>
                    <a:pt x="1" y="1"/>
                  </a:moveTo>
                  <a:cubicBezTo>
                    <a:pt x="4" y="1160"/>
                    <a:pt x="30" y="2171"/>
                    <a:pt x="51" y="2810"/>
                  </a:cubicBezTo>
                  <a:lnTo>
                    <a:pt x="104" y="2810"/>
                  </a:lnTo>
                  <a:cubicBezTo>
                    <a:pt x="125" y="2171"/>
                    <a:pt x="152"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41"/>
            <p:cNvSpPr/>
            <p:nvPr/>
          </p:nvSpPr>
          <p:spPr>
            <a:xfrm>
              <a:off x="4800392" y="38569"/>
              <a:ext cx="6991" cy="127560"/>
            </a:xfrm>
            <a:custGeom>
              <a:avLst/>
              <a:gdLst/>
              <a:ahLst/>
              <a:cxnLst/>
              <a:rect l="l" t="t" r="r" b="b"/>
              <a:pathLst>
                <a:path w="154" h="2810" extrusionOk="0">
                  <a:moveTo>
                    <a:pt x="1" y="1"/>
                  </a:moveTo>
                  <a:cubicBezTo>
                    <a:pt x="3" y="1160"/>
                    <a:pt x="29" y="2171"/>
                    <a:pt x="51" y="2810"/>
                  </a:cubicBezTo>
                  <a:lnTo>
                    <a:pt x="104" y="2810"/>
                  </a:lnTo>
                  <a:cubicBezTo>
                    <a:pt x="125" y="2171"/>
                    <a:pt x="151"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41"/>
            <p:cNvSpPr/>
            <p:nvPr/>
          </p:nvSpPr>
          <p:spPr>
            <a:xfrm>
              <a:off x="4412219" y="182335"/>
              <a:ext cx="771443" cy="590407"/>
            </a:xfrm>
            <a:custGeom>
              <a:avLst/>
              <a:gdLst/>
              <a:ahLst/>
              <a:cxnLst/>
              <a:rect l="l" t="t" r="r" b="b"/>
              <a:pathLst>
                <a:path w="16994" h="13006" extrusionOk="0">
                  <a:moveTo>
                    <a:pt x="9410" y="782"/>
                  </a:moveTo>
                  <a:cubicBezTo>
                    <a:pt x="9589" y="782"/>
                    <a:pt x="9736" y="927"/>
                    <a:pt x="9736" y="1108"/>
                  </a:cubicBezTo>
                  <a:cubicBezTo>
                    <a:pt x="9736" y="1287"/>
                    <a:pt x="9589" y="1434"/>
                    <a:pt x="9410" y="1434"/>
                  </a:cubicBezTo>
                  <a:cubicBezTo>
                    <a:pt x="9231" y="1434"/>
                    <a:pt x="9084" y="1287"/>
                    <a:pt x="9084" y="1108"/>
                  </a:cubicBezTo>
                  <a:cubicBezTo>
                    <a:pt x="9084" y="929"/>
                    <a:pt x="9230" y="782"/>
                    <a:pt x="9410" y="782"/>
                  </a:cubicBezTo>
                  <a:close/>
                  <a:moveTo>
                    <a:pt x="16043" y="5318"/>
                  </a:moveTo>
                  <a:cubicBezTo>
                    <a:pt x="16491" y="5318"/>
                    <a:pt x="16854" y="5681"/>
                    <a:pt x="16854" y="6129"/>
                  </a:cubicBezTo>
                  <a:cubicBezTo>
                    <a:pt x="16854" y="6577"/>
                    <a:pt x="16491" y="6940"/>
                    <a:pt x="16043" y="6940"/>
                  </a:cubicBezTo>
                  <a:cubicBezTo>
                    <a:pt x="15595" y="6940"/>
                    <a:pt x="15232" y="6577"/>
                    <a:pt x="15232" y="6129"/>
                  </a:cubicBezTo>
                  <a:cubicBezTo>
                    <a:pt x="15232" y="5680"/>
                    <a:pt x="15595" y="5318"/>
                    <a:pt x="16043" y="5318"/>
                  </a:cubicBezTo>
                  <a:close/>
                  <a:moveTo>
                    <a:pt x="1370" y="7393"/>
                  </a:moveTo>
                  <a:cubicBezTo>
                    <a:pt x="1816" y="7393"/>
                    <a:pt x="2177" y="7754"/>
                    <a:pt x="2177" y="8200"/>
                  </a:cubicBezTo>
                  <a:cubicBezTo>
                    <a:pt x="2177" y="8645"/>
                    <a:pt x="1816" y="9007"/>
                    <a:pt x="1370" y="9007"/>
                  </a:cubicBezTo>
                  <a:cubicBezTo>
                    <a:pt x="925" y="9007"/>
                    <a:pt x="563" y="8645"/>
                    <a:pt x="563" y="8200"/>
                  </a:cubicBezTo>
                  <a:cubicBezTo>
                    <a:pt x="563" y="7754"/>
                    <a:pt x="925" y="7393"/>
                    <a:pt x="1370" y="7393"/>
                  </a:cubicBezTo>
                  <a:close/>
                  <a:moveTo>
                    <a:pt x="7258" y="0"/>
                  </a:moveTo>
                  <a:cubicBezTo>
                    <a:pt x="7164" y="0"/>
                    <a:pt x="7086" y="88"/>
                    <a:pt x="7086" y="196"/>
                  </a:cubicBezTo>
                  <a:lnTo>
                    <a:pt x="7086" y="506"/>
                  </a:lnTo>
                  <a:lnTo>
                    <a:pt x="7086" y="2364"/>
                  </a:lnTo>
                  <a:lnTo>
                    <a:pt x="4533" y="2364"/>
                  </a:lnTo>
                  <a:lnTo>
                    <a:pt x="4533" y="3051"/>
                  </a:lnTo>
                  <a:lnTo>
                    <a:pt x="4533" y="3649"/>
                  </a:lnTo>
                  <a:lnTo>
                    <a:pt x="2698" y="5424"/>
                  </a:lnTo>
                  <a:lnTo>
                    <a:pt x="1238" y="6837"/>
                  </a:lnTo>
                  <a:cubicBezTo>
                    <a:pt x="543" y="6904"/>
                    <a:pt x="0" y="7489"/>
                    <a:pt x="0" y="8201"/>
                  </a:cubicBezTo>
                  <a:cubicBezTo>
                    <a:pt x="0" y="8957"/>
                    <a:pt x="614" y="9571"/>
                    <a:pt x="1370" y="9571"/>
                  </a:cubicBezTo>
                  <a:cubicBezTo>
                    <a:pt x="1668" y="9571"/>
                    <a:pt x="1944" y="9474"/>
                    <a:pt x="2169" y="9312"/>
                  </a:cubicBezTo>
                  <a:lnTo>
                    <a:pt x="2926" y="9154"/>
                  </a:lnTo>
                  <a:cubicBezTo>
                    <a:pt x="2967" y="9146"/>
                    <a:pt x="3009" y="9138"/>
                    <a:pt x="3052" y="9130"/>
                  </a:cubicBezTo>
                  <a:lnTo>
                    <a:pt x="3052" y="12461"/>
                  </a:lnTo>
                  <a:lnTo>
                    <a:pt x="2849" y="12461"/>
                  </a:lnTo>
                  <a:lnTo>
                    <a:pt x="2849" y="12701"/>
                  </a:lnTo>
                  <a:lnTo>
                    <a:pt x="2742" y="12701"/>
                  </a:lnTo>
                  <a:cubicBezTo>
                    <a:pt x="2589" y="12701"/>
                    <a:pt x="2466" y="12826"/>
                    <a:pt x="2466" y="12978"/>
                  </a:cubicBezTo>
                  <a:lnTo>
                    <a:pt x="2466" y="13005"/>
                  </a:lnTo>
                  <a:lnTo>
                    <a:pt x="6977" y="13005"/>
                  </a:lnTo>
                  <a:lnTo>
                    <a:pt x="6977" y="12978"/>
                  </a:lnTo>
                  <a:cubicBezTo>
                    <a:pt x="6977" y="12826"/>
                    <a:pt x="6853" y="12701"/>
                    <a:pt x="6700" y="12701"/>
                  </a:cubicBezTo>
                  <a:lnTo>
                    <a:pt x="6593" y="12701"/>
                  </a:lnTo>
                  <a:lnTo>
                    <a:pt x="6593" y="12460"/>
                  </a:lnTo>
                  <a:lnTo>
                    <a:pt x="6059" y="12460"/>
                  </a:lnTo>
                  <a:lnTo>
                    <a:pt x="6059" y="12701"/>
                  </a:lnTo>
                  <a:lnTo>
                    <a:pt x="5524" y="12701"/>
                  </a:lnTo>
                  <a:lnTo>
                    <a:pt x="5524" y="12460"/>
                  </a:lnTo>
                  <a:lnTo>
                    <a:pt x="4988" y="12460"/>
                  </a:lnTo>
                  <a:lnTo>
                    <a:pt x="4988" y="12701"/>
                  </a:lnTo>
                  <a:lnTo>
                    <a:pt x="4453" y="12701"/>
                  </a:lnTo>
                  <a:lnTo>
                    <a:pt x="4453" y="12460"/>
                  </a:lnTo>
                  <a:lnTo>
                    <a:pt x="3918" y="12460"/>
                  </a:lnTo>
                  <a:lnTo>
                    <a:pt x="3918" y="12701"/>
                  </a:lnTo>
                  <a:lnTo>
                    <a:pt x="3770" y="12701"/>
                  </a:lnTo>
                  <a:lnTo>
                    <a:pt x="3770" y="9043"/>
                  </a:lnTo>
                  <a:cubicBezTo>
                    <a:pt x="4008" y="9025"/>
                    <a:pt x="4254" y="9016"/>
                    <a:pt x="4489" y="9016"/>
                  </a:cubicBezTo>
                  <a:cubicBezTo>
                    <a:pt x="4764" y="9016"/>
                    <a:pt x="5025" y="9029"/>
                    <a:pt x="5240" y="9055"/>
                  </a:cubicBezTo>
                  <a:lnTo>
                    <a:pt x="5984" y="9145"/>
                  </a:lnTo>
                  <a:lnTo>
                    <a:pt x="6390" y="9193"/>
                  </a:lnTo>
                  <a:lnTo>
                    <a:pt x="11298" y="9787"/>
                  </a:lnTo>
                  <a:cubicBezTo>
                    <a:pt x="11374" y="9796"/>
                    <a:pt x="11454" y="9800"/>
                    <a:pt x="11537" y="9800"/>
                  </a:cubicBezTo>
                  <a:cubicBezTo>
                    <a:pt x="12155" y="9800"/>
                    <a:pt x="12941" y="9558"/>
                    <a:pt x="13391" y="9209"/>
                  </a:cubicBezTo>
                  <a:lnTo>
                    <a:pt x="16149" y="7075"/>
                  </a:lnTo>
                  <a:cubicBezTo>
                    <a:pt x="16624" y="7021"/>
                    <a:pt x="16993" y="6619"/>
                    <a:pt x="16993" y="6129"/>
                  </a:cubicBezTo>
                  <a:cubicBezTo>
                    <a:pt x="16993" y="5648"/>
                    <a:pt x="16635" y="5249"/>
                    <a:pt x="16171" y="5186"/>
                  </a:cubicBezTo>
                  <a:lnTo>
                    <a:pt x="13180" y="2663"/>
                  </a:lnTo>
                  <a:cubicBezTo>
                    <a:pt x="13059" y="2560"/>
                    <a:pt x="12917" y="2459"/>
                    <a:pt x="12770" y="2363"/>
                  </a:cubicBezTo>
                  <a:lnTo>
                    <a:pt x="11958" y="2363"/>
                  </a:lnTo>
                  <a:cubicBezTo>
                    <a:pt x="12297" y="2520"/>
                    <a:pt x="12666" y="2742"/>
                    <a:pt x="12928" y="2964"/>
                  </a:cubicBezTo>
                  <a:lnTo>
                    <a:pt x="15654" y="5262"/>
                  </a:lnTo>
                  <a:cubicBezTo>
                    <a:pt x="15322" y="5410"/>
                    <a:pt x="15091" y="5743"/>
                    <a:pt x="15091" y="6130"/>
                  </a:cubicBezTo>
                  <a:cubicBezTo>
                    <a:pt x="15091" y="6507"/>
                    <a:pt x="15311" y="6831"/>
                    <a:pt x="15628" y="6987"/>
                  </a:cubicBezTo>
                  <a:lnTo>
                    <a:pt x="13154" y="8901"/>
                  </a:lnTo>
                  <a:cubicBezTo>
                    <a:pt x="12778" y="9191"/>
                    <a:pt x="12084" y="9409"/>
                    <a:pt x="11540" y="9409"/>
                  </a:cubicBezTo>
                  <a:cubicBezTo>
                    <a:pt x="11472" y="9409"/>
                    <a:pt x="11406" y="9406"/>
                    <a:pt x="11346" y="9399"/>
                  </a:cubicBezTo>
                  <a:lnTo>
                    <a:pt x="9893" y="9223"/>
                  </a:lnTo>
                  <a:cubicBezTo>
                    <a:pt x="9678" y="9267"/>
                    <a:pt x="9456" y="9291"/>
                    <a:pt x="9230" y="9291"/>
                  </a:cubicBezTo>
                  <a:cubicBezTo>
                    <a:pt x="8728" y="9291"/>
                    <a:pt x="8253" y="9176"/>
                    <a:pt x="7828" y="8974"/>
                  </a:cubicBezTo>
                  <a:lnTo>
                    <a:pt x="5290" y="8666"/>
                  </a:lnTo>
                  <a:cubicBezTo>
                    <a:pt x="5068" y="8640"/>
                    <a:pt x="4794" y="8626"/>
                    <a:pt x="4496" y="8626"/>
                  </a:cubicBezTo>
                  <a:cubicBezTo>
                    <a:pt x="3899" y="8626"/>
                    <a:pt x="3283" y="8680"/>
                    <a:pt x="2848" y="8770"/>
                  </a:cubicBezTo>
                  <a:lnTo>
                    <a:pt x="2590" y="8824"/>
                  </a:lnTo>
                  <a:cubicBezTo>
                    <a:pt x="2686" y="8637"/>
                    <a:pt x="2741" y="8425"/>
                    <a:pt x="2741" y="8201"/>
                  </a:cubicBezTo>
                  <a:cubicBezTo>
                    <a:pt x="2741" y="7578"/>
                    <a:pt x="2323" y="7051"/>
                    <a:pt x="1753" y="6887"/>
                  </a:cubicBezTo>
                  <a:lnTo>
                    <a:pt x="4534" y="4195"/>
                  </a:lnTo>
                  <a:lnTo>
                    <a:pt x="4534" y="4288"/>
                  </a:lnTo>
                  <a:lnTo>
                    <a:pt x="6519" y="4288"/>
                  </a:lnTo>
                  <a:cubicBezTo>
                    <a:pt x="6619" y="4139"/>
                    <a:pt x="6727" y="3996"/>
                    <a:pt x="6848" y="3865"/>
                  </a:cubicBezTo>
                  <a:cubicBezTo>
                    <a:pt x="7441" y="3223"/>
                    <a:pt x="8287" y="2821"/>
                    <a:pt x="9230" y="2821"/>
                  </a:cubicBezTo>
                  <a:cubicBezTo>
                    <a:pt x="10172" y="2821"/>
                    <a:pt x="11018" y="3223"/>
                    <a:pt x="11610" y="3865"/>
                  </a:cubicBezTo>
                  <a:cubicBezTo>
                    <a:pt x="11667" y="3928"/>
                    <a:pt x="11721" y="3992"/>
                    <a:pt x="11773" y="4057"/>
                  </a:cubicBezTo>
                  <a:lnTo>
                    <a:pt x="11773" y="3864"/>
                  </a:lnTo>
                  <a:lnTo>
                    <a:pt x="11773" y="2364"/>
                  </a:lnTo>
                  <a:lnTo>
                    <a:pt x="11539" y="2364"/>
                  </a:lnTo>
                  <a:lnTo>
                    <a:pt x="11539" y="506"/>
                  </a:lnTo>
                  <a:lnTo>
                    <a:pt x="11539" y="196"/>
                  </a:lnTo>
                  <a:cubicBezTo>
                    <a:pt x="11539" y="89"/>
                    <a:pt x="11462" y="0"/>
                    <a:pt x="11367" y="0"/>
                  </a:cubicBezTo>
                  <a:cubicBezTo>
                    <a:pt x="11274" y="0"/>
                    <a:pt x="11196" y="88"/>
                    <a:pt x="11196" y="196"/>
                  </a:cubicBezTo>
                  <a:lnTo>
                    <a:pt x="11196" y="506"/>
                  </a:lnTo>
                  <a:lnTo>
                    <a:pt x="11196" y="2364"/>
                  </a:lnTo>
                  <a:lnTo>
                    <a:pt x="9582" y="2364"/>
                  </a:lnTo>
                  <a:lnTo>
                    <a:pt x="9582" y="1565"/>
                  </a:lnTo>
                  <a:cubicBezTo>
                    <a:pt x="9766" y="1495"/>
                    <a:pt x="9899" y="1319"/>
                    <a:pt x="9899" y="1109"/>
                  </a:cubicBezTo>
                  <a:cubicBezTo>
                    <a:pt x="9899" y="899"/>
                    <a:pt x="9767" y="723"/>
                    <a:pt x="9582" y="653"/>
                  </a:cubicBezTo>
                  <a:lnTo>
                    <a:pt x="9582" y="507"/>
                  </a:lnTo>
                  <a:lnTo>
                    <a:pt x="9582" y="197"/>
                  </a:lnTo>
                  <a:cubicBezTo>
                    <a:pt x="9582" y="90"/>
                    <a:pt x="9504" y="2"/>
                    <a:pt x="9410" y="2"/>
                  </a:cubicBezTo>
                  <a:cubicBezTo>
                    <a:pt x="9316" y="2"/>
                    <a:pt x="9239" y="90"/>
                    <a:pt x="9239" y="197"/>
                  </a:cubicBezTo>
                  <a:lnTo>
                    <a:pt x="9239" y="507"/>
                  </a:lnTo>
                  <a:lnTo>
                    <a:pt x="9239" y="653"/>
                  </a:lnTo>
                  <a:cubicBezTo>
                    <a:pt x="9052" y="723"/>
                    <a:pt x="8921" y="899"/>
                    <a:pt x="8921" y="1109"/>
                  </a:cubicBezTo>
                  <a:cubicBezTo>
                    <a:pt x="8921" y="1319"/>
                    <a:pt x="9055" y="1497"/>
                    <a:pt x="9239" y="1565"/>
                  </a:cubicBezTo>
                  <a:lnTo>
                    <a:pt x="9239" y="2364"/>
                  </a:lnTo>
                  <a:lnTo>
                    <a:pt x="7428" y="2364"/>
                  </a:lnTo>
                  <a:lnTo>
                    <a:pt x="7428" y="506"/>
                  </a:lnTo>
                  <a:lnTo>
                    <a:pt x="7428" y="196"/>
                  </a:lnTo>
                  <a:cubicBezTo>
                    <a:pt x="7428" y="89"/>
                    <a:pt x="7351" y="0"/>
                    <a:pt x="725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41"/>
            <p:cNvSpPr/>
            <p:nvPr/>
          </p:nvSpPr>
          <p:spPr>
            <a:xfrm>
              <a:off x="4491751" y="372676"/>
              <a:ext cx="275865" cy="216943"/>
            </a:xfrm>
            <a:custGeom>
              <a:avLst/>
              <a:gdLst/>
              <a:ahLst/>
              <a:cxnLst/>
              <a:rect l="l" t="t" r="r" b="b"/>
              <a:pathLst>
                <a:path w="6077" h="4779" extrusionOk="0">
                  <a:moveTo>
                    <a:pt x="2782" y="0"/>
                  </a:moveTo>
                  <a:lnTo>
                    <a:pt x="1" y="2692"/>
                  </a:lnTo>
                  <a:cubicBezTo>
                    <a:pt x="571" y="2857"/>
                    <a:pt x="989" y="3382"/>
                    <a:pt x="989" y="4007"/>
                  </a:cubicBezTo>
                  <a:cubicBezTo>
                    <a:pt x="989" y="4231"/>
                    <a:pt x="934" y="4442"/>
                    <a:pt x="837" y="4630"/>
                  </a:cubicBezTo>
                  <a:lnTo>
                    <a:pt x="1095" y="4576"/>
                  </a:lnTo>
                  <a:cubicBezTo>
                    <a:pt x="1531" y="4485"/>
                    <a:pt x="2148" y="4431"/>
                    <a:pt x="2744" y="4431"/>
                  </a:cubicBezTo>
                  <a:cubicBezTo>
                    <a:pt x="3040" y="4431"/>
                    <a:pt x="3314" y="4445"/>
                    <a:pt x="3538" y="4472"/>
                  </a:cubicBezTo>
                  <a:lnTo>
                    <a:pt x="6076" y="4779"/>
                  </a:lnTo>
                  <a:cubicBezTo>
                    <a:pt x="5251" y="4383"/>
                    <a:pt x="4622" y="3648"/>
                    <a:pt x="4367" y="2754"/>
                  </a:cubicBezTo>
                  <a:lnTo>
                    <a:pt x="2290" y="3178"/>
                  </a:lnTo>
                  <a:cubicBezTo>
                    <a:pt x="2259" y="3184"/>
                    <a:pt x="2228" y="3187"/>
                    <a:pt x="2199" y="3187"/>
                  </a:cubicBezTo>
                  <a:cubicBezTo>
                    <a:pt x="2075" y="3187"/>
                    <a:pt x="1975" y="3134"/>
                    <a:pt x="1958" y="3052"/>
                  </a:cubicBezTo>
                  <a:cubicBezTo>
                    <a:pt x="1937" y="2951"/>
                    <a:pt x="2053" y="2841"/>
                    <a:pt x="2215" y="2809"/>
                  </a:cubicBezTo>
                  <a:lnTo>
                    <a:pt x="4284" y="2387"/>
                  </a:lnTo>
                  <a:cubicBezTo>
                    <a:pt x="4257" y="2215"/>
                    <a:pt x="4241" y="2041"/>
                    <a:pt x="4241" y="1862"/>
                  </a:cubicBezTo>
                  <a:cubicBezTo>
                    <a:pt x="4241" y="1530"/>
                    <a:pt x="4291" y="1211"/>
                    <a:pt x="4384" y="908"/>
                  </a:cubicBezTo>
                  <a:lnTo>
                    <a:pt x="2782" y="908"/>
                  </a:lnTo>
                  <a:lnTo>
                    <a:pt x="2782" y="94"/>
                  </a:lnTo>
                  <a:lnTo>
                    <a:pt x="278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41"/>
            <p:cNvSpPr/>
            <p:nvPr/>
          </p:nvSpPr>
          <p:spPr>
            <a:xfrm>
              <a:off x="4437777" y="517985"/>
              <a:ext cx="73268" cy="73268"/>
            </a:xfrm>
            <a:custGeom>
              <a:avLst/>
              <a:gdLst/>
              <a:ahLst/>
              <a:cxnLst/>
              <a:rect l="l" t="t" r="r" b="b"/>
              <a:pathLst>
                <a:path w="1614" h="1614" extrusionOk="0">
                  <a:moveTo>
                    <a:pt x="807" y="0"/>
                  </a:moveTo>
                  <a:cubicBezTo>
                    <a:pt x="362" y="0"/>
                    <a:pt x="0" y="362"/>
                    <a:pt x="0" y="807"/>
                  </a:cubicBezTo>
                  <a:cubicBezTo>
                    <a:pt x="0" y="1253"/>
                    <a:pt x="362" y="1614"/>
                    <a:pt x="807" y="1614"/>
                  </a:cubicBezTo>
                  <a:cubicBezTo>
                    <a:pt x="1253" y="1614"/>
                    <a:pt x="1614" y="1253"/>
                    <a:pt x="1614" y="807"/>
                  </a:cubicBezTo>
                  <a:cubicBezTo>
                    <a:pt x="1614" y="362"/>
                    <a:pt x="1253" y="0"/>
                    <a:pt x="8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41"/>
            <p:cNvSpPr/>
            <p:nvPr/>
          </p:nvSpPr>
          <p:spPr>
            <a:xfrm>
              <a:off x="5103676" y="423700"/>
              <a:ext cx="73676" cy="73676"/>
            </a:xfrm>
            <a:custGeom>
              <a:avLst/>
              <a:gdLst/>
              <a:ahLst/>
              <a:cxnLst/>
              <a:rect l="l" t="t" r="r" b="b"/>
              <a:pathLst>
                <a:path w="1623" h="1623" extrusionOk="0">
                  <a:moveTo>
                    <a:pt x="811" y="454"/>
                  </a:moveTo>
                  <a:cubicBezTo>
                    <a:pt x="1009" y="454"/>
                    <a:pt x="1169" y="615"/>
                    <a:pt x="1169" y="812"/>
                  </a:cubicBezTo>
                  <a:cubicBezTo>
                    <a:pt x="1169" y="1010"/>
                    <a:pt x="1007" y="1169"/>
                    <a:pt x="811" y="1169"/>
                  </a:cubicBezTo>
                  <a:cubicBezTo>
                    <a:pt x="613" y="1169"/>
                    <a:pt x="453" y="1010"/>
                    <a:pt x="453" y="812"/>
                  </a:cubicBezTo>
                  <a:cubicBezTo>
                    <a:pt x="453" y="614"/>
                    <a:pt x="613" y="454"/>
                    <a:pt x="811" y="454"/>
                  </a:cubicBezTo>
                  <a:close/>
                  <a:moveTo>
                    <a:pt x="811" y="1"/>
                  </a:moveTo>
                  <a:cubicBezTo>
                    <a:pt x="363" y="1"/>
                    <a:pt x="0" y="364"/>
                    <a:pt x="0" y="812"/>
                  </a:cubicBezTo>
                  <a:cubicBezTo>
                    <a:pt x="0" y="1260"/>
                    <a:pt x="363" y="1623"/>
                    <a:pt x="811" y="1623"/>
                  </a:cubicBezTo>
                  <a:cubicBezTo>
                    <a:pt x="1259" y="1623"/>
                    <a:pt x="1622" y="1260"/>
                    <a:pt x="1622" y="812"/>
                  </a:cubicBezTo>
                  <a:cubicBezTo>
                    <a:pt x="1622" y="363"/>
                    <a:pt x="1259" y="1"/>
                    <a:pt x="81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41"/>
            <p:cNvSpPr/>
            <p:nvPr/>
          </p:nvSpPr>
          <p:spPr>
            <a:xfrm>
              <a:off x="5124195" y="444309"/>
              <a:ext cx="32548" cy="32503"/>
            </a:xfrm>
            <a:custGeom>
              <a:avLst/>
              <a:gdLst/>
              <a:ahLst/>
              <a:cxnLst/>
              <a:rect l="l" t="t" r="r" b="b"/>
              <a:pathLst>
                <a:path w="717" h="716" extrusionOk="0">
                  <a:moveTo>
                    <a:pt x="359" y="0"/>
                  </a:moveTo>
                  <a:cubicBezTo>
                    <a:pt x="162" y="0"/>
                    <a:pt x="1" y="161"/>
                    <a:pt x="1" y="358"/>
                  </a:cubicBezTo>
                  <a:cubicBezTo>
                    <a:pt x="1" y="556"/>
                    <a:pt x="162" y="715"/>
                    <a:pt x="359" y="715"/>
                  </a:cubicBezTo>
                  <a:cubicBezTo>
                    <a:pt x="557" y="715"/>
                    <a:pt x="717" y="556"/>
                    <a:pt x="717" y="358"/>
                  </a:cubicBezTo>
                  <a:cubicBezTo>
                    <a:pt x="717" y="160"/>
                    <a:pt x="555" y="0"/>
                    <a:pt x="35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41"/>
            <p:cNvSpPr/>
            <p:nvPr/>
          </p:nvSpPr>
          <p:spPr>
            <a:xfrm>
              <a:off x="4977523" y="452480"/>
              <a:ext cx="89701" cy="16433"/>
            </a:xfrm>
            <a:custGeom>
              <a:avLst/>
              <a:gdLst/>
              <a:ahLst/>
              <a:cxnLst/>
              <a:rect l="l" t="t" r="r" b="b"/>
              <a:pathLst>
                <a:path w="1976" h="362" extrusionOk="0">
                  <a:moveTo>
                    <a:pt x="9" y="0"/>
                  </a:moveTo>
                  <a:cubicBezTo>
                    <a:pt x="10" y="35"/>
                    <a:pt x="11" y="69"/>
                    <a:pt x="11" y="104"/>
                  </a:cubicBezTo>
                  <a:cubicBezTo>
                    <a:pt x="11" y="191"/>
                    <a:pt x="8" y="277"/>
                    <a:pt x="0" y="361"/>
                  </a:cubicBezTo>
                  <a:lnTo>
                    <a:pt x="1688" y="361"/>
                  </a:lnTo>
                  <a:cubicBezTo>
                    <a:pt x="1846" y="361"/>
                    <a:pt x="1976" y="279"/>
                    <a:pt x="1976" y="182"/>
                  </a:cubicBezTo>
                  <a:cubicBezTo>
                    <a:pt x="1976" y="83"/>
                    <a:pt x="1846" y="0"/>
                    <a:pt x="168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41"/>
            <p:cNvSpPr/>
            <p:nvPr/>
          </p:nvSpPr>
          <p:spPr>
            <a:xfrm>
              <a:off x="4579636" y="480988"/>
              <a:ext cx="110310" cy="36361"/>
            </a:xfrm>
            <a:custGeom>
              <a:avLst/>
              <a:gdLst/>
              <a:ahLst/>
              <a:cxnLst/>
              <a:rect l="l" t="t" r="r" b="b"/>
              <a:pathLst>
                <a:path w="2430" h="801" extrusionOk="0">
                  <a:moveTo>
                    <a:pt x="2346" y="1"/>
                  </a:moveTo>
                  <a:lnTo>
                    <a:pt x="276" y="423"/>
                  </a:lnTo>
                  <a:cubicBezTo>
                    <a:pt x="116" y="455"/>
                    <a:pt x="1" y="565"/>
                    <a:pt x="21" y="666"/>
                  </a:cubicBezTo>
                  <a:cubicBezTo>
                    <a:pt x="38" y="749"/>
                    <a:pt x="140" y="800"/>
                    <a:pt x="264" y="800"/>
                  </a:cubicBezTo>
                  <a:cubicBezTo>
                    <a:pt x="293" y="800"/>
                    <a:pt x="323" y="798"/>
                    <a:pt x="353" y="792"/>
                  </a:cubicBezTo>
                  <a:lnTo>
                    <a:pt x="2430" y="368"/>
                  </a:lnTo>
                  <a:cubicBezTo>
                    <a:pt x="2395" y="248"/>
                    <a:pt x="2367" y="125"/>
                    <a:pt x="234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41"/>
            <p:cNvSpPr/>
            <p:nvPr/>
          </p:nvSpPr>
          <p:spPr>
            <a:xfrm>
              <a:off x="4932128" y="551941"/>
              <a:ext cx="42535" cy="37950"/>
            </a:xfrm>
            <a:custGeom>
              <a:avLst/>
              <a:gdLst/>
              <a:ahLst/>
              <a:cxnLst/>
              <a:rect l="l" t="t" r="r" b="b"/>
              <a:pathLst>
                <a:path w="937" h="836" extrusionOk="0">
                  <a:moveTo>
                    <a:pt x="246" y="1"/>
                  </a:moveTo>
                  <a:cubicBezTo>
                    <a:pt x="171" y="92"/>
                    <a:pt x="87" y="180"/>
                    <a:pt x="1" y="261"/>
                  </a:cubicBezTo>
                  <a:lnTo>
                    <a:pt x="535" y="736"/>
                  </a:lnTo>
                  <a:cubicBezTo>
                    <a:pt x="608" y="801"/>
                    <a:pt x="693" y="835"/>
                    <a:pt x="763" y="835"/>
                  </a:cubicBezTo>
                  <a:cubicBezTo>
                    <a:pt x="807" y="835"/>
                    <a:pt x="845" y="821"/>
                    <a:pt x="871" y="793"/>
                  </a:cubicBezTo>
                  <a:cubicBezTo>
                    <a:pt x="936" y="719"/>
                    <a:pt x="893" y="573"/>
                    <a:pt x="774" y="468"/>
                  </a:cubicBezTo>
                  <a:lnTo>
                    <a:pt x="24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41"/>
            <p:cNvSpPr/>
            <p:nvPr/>
          </p:nvSpPr>
          <p:spPr>
            <a:xfrm>
              <a:off x="4617949" y="310258"/>
              <a:ext cx="360073" cy="293842"/>
            </a:xfrm>
            <a:custGeom>
              <a:avLst/>
              <a:gdLst/>
              <a:ahLst/>
              <a:cxnLst/>
              <a:rect l="l" t="t" r="r" b="b"/>
              <a:pathLst>
                <a:path w="7932" h="6473" extrusionOk="0">
                  <a:moveTo>
                    <a:pt x="4696" y="183"/>
                  </a:moveTo>
                  <a:cubicBezTo>
                    <a:pt x="6384" y="183"/>
                    <a:pt x="7751" y="1551"/>
                    <a:pt x="7751" y="3237"/>
                  </a:cubicBezTo>
                  <a:cubicBezTo>
                    <a:pt x="7751" y="4923"/>
                    <a:pt x="6383" y="6291"/>
                    <a:pt x="4696" y="6291"/>
                  </a:cubicBezTo>
                  <a:cubicBezTo>
                    <a:pt x="3008" y="6291"/>
                    <a:pt x="1641" y="4924"/>
                    <a:pt x="1641" y="3237"/>
                  </a:cubicBezTo>
                  <a:cubicBezTo>
                    <a:pt x="1641" y="1551"/>
                    <a:pt x="3008" y="183"/>
                    <a:pt x="4696" y="183"/>
                  </a:cubicBezTo>
                  <a:close/>
                  <a:moveTo>
                    <a:pt x="4697" y="0"/>
                  </a:moveTo>
                  <a:cubicBezTo>
                    <a:pt x="3755" y="0"/>
                    <a:pt x="2907" y="403"/>
                    <a:pt x="2315" y="1044"/>
                  </a:cubicBezTo>
                  <a:cubicBezTo>
                    <a:pt x="2194" y="1176"/>
                    <a:pt x="2083" y="1317"/>
                    <a:pt x="1986" y="1468"/>
                  </a:cubicBezTo>
                  <a:lnTo>
                    <a:pt x="1" y="1468"/>
                  </a:lnTo>
                  <a:lnTo>
                    <a:pt x="1" y="2282"/>
                  </a:lnTo>
                  <a:lnTo>
                    <a:pt x="1602" y="2282"/>
                  </a:lnTo>
                  <a:cubicBezTo>
                    <a:pt x="1510" y="2584"/>
                    <a:pt x="1460" y="2904"/>
                    <a:pt x="1460" y="3236"/>
                  </a:cubicBezTo>
                  <a:cubicBezTo>
                    <a:pt x="1460" y="3414"/>
                    <a:pt x="1475" y="3589"/>
                    <a:pt x="1503" y="3760"/>
                  </a:cubicBezTo>
                  <a:cubicBezTo>
                    <a:pt x="1523" y="3885"/>
                    <a:pt x="1552" y="4008"/>
                    <a:pt x="1587" y="4128"/>
                  </a:cubicBezTo>
                  <a:cubicBezTo>
                    <a:pt x="1842" y="5022"/>
                    <a:pt x="2472" y="5758"/>
                    <a:pt x="3296" y="6154"/>
                  </a:cubicBezTo>
                  <a:cubicBezTo>
                    <a:pt x="3721" y="6358"/>
                    <a:pt x="4196" y="6472"/>
                    <a:pt x="4698" y="6472"/>
                  </a:cubicBezTo>
                  <a:cubicBezTo>
                    <a:pt x="4925" y="6472"/>
                    <a:pt x="5147" y="6448"/>
                    <a:pt x="5360" y="6404"/>
                  </a:cubicBezTo>
                  <a:cubicBezTo>
                    <a:pt x="5958" y="6278"/>
                    <a:pt x="6494" y="5989"/>
                    <a:pt x="6921" y="5584"/>
                  </a:cubicBezTo>
                  <a:cubicBezTo>
                    <a:pt x="7008" y="5502"/>
                    <a:pt x="7092" y="5414"/>
                    <a:pt x="7169" y="5324"/>
                  </a:cubicBezTo>
                  <a:cubicBezTo>
                    <a:pt x="7593" y="4821"/>
                    <a:pt x="7868" y="4188"/>
                    <a:pt x="7921" y="3493"/>
                  </a:cubicBezTo>
                  <a:cubicBezTo>
                    <a:pt x="7928" y="3409"/>
                    <a:pt x="7932" y="3322"/>
                    <a:pt x="7932" y="3236"/>
                  </a:cubicBezTo>
                  <a:cubicBezTo>
                    <a:pt x="7932" y="3201"/>
                    <a:pt x="7931" y="3167"/>
                    <a:pt x="7930" y="3132"/>
                  </a:cubicBezTo>
                  <a:cubicBezTo>
                    <a:pt x="7907" y="2418"/>
                    <a:pt x="7653" y="1761"/>
                    <a:pt x="7239" y="1236"/>
                  </a:cubicBezTo>
                  <a:cubicBezTo>
                    <a:pt x="7187" y="1170"/>
                    <a:pt x="7134" y="1105"/>
                    <a:pt x="7076" y="1043"/>
                  </a:cubicBezTo>
                  <a:cubicBezTo>
                    <a:pt x="6486" y="404"/>
                    <a:pt x="5638" y="0"/>
                    <a:pt x="46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41"/>
            <p:cNvSpPr/>
            <p:nvPr/>
          </p:nvSpPr>
          <p:spPr>
            <a:xfrm>
              <a:off x="4692443" y="318520"/>
              <a:ext cx="277363" cy="277318"/>
            </a:xfrm>
            <a:custGeom>
              <a:avLst/>
              <a:gdLst/>
              <a:ahLst/>
              <a:cxnLst/>
              <a:rect l="l" t="t" r="r" b="b"/>
              <a:pathLst>
                <a:path w="6110" h="6109" extrusionOk="0">
                  <a:moveTo>
                    <a:pt x="3057" y="470"/>
                  </a:moveTo>
                  <a:cubicBezTo>
                    <a:pt x="3448" y="470"/>
                    <a:pt x="3818" y="560"/>
                    <a:pt x="4150" y="715"/>
                  </a:cubicBezTo>
                  <a:cubicBezTo>
                    <a:pt x="4109" y="786"/>
                    <a:pt x="4083" y="868"/>
                    <a:pt x="4083" y="957"/>
                  </a:cubicBezTo>
                  <a:cubicBezTo>
                    <a:pt x="4083" y="1226"/>
                    <a:pt x="4301" y="1446"/>
                    <a:pt x="4571" y="1446"/>
                  </a:cubicBezTo>
                  <a:cubicBezTo>
                    <a:pt x="4715" y="1446"/>
                    <a:pt x="4844" y="1381"/>
                    <a:pt x="4934" y="1281"/>
                  </a:cubicBezTo>
                  <a:cubicBezTo>
                    <a:pt x="5372" y="1745"/>
                    <a:pt x="5642" y="2368"/>
                    <a:pt x="5642" y="3056"/>
                  </a:cubicBezTo>
                  <a:cubicBezTo>
                    <a:pt x="5641" y="3924"/>
                    <a:pt x="5213" y="4689"/>
                    <a:pt x="4558" y="5159"/>
                  </a:cubicBezTo>
                  <a:cubicBezTo>
                    <a:pt x="4475" y="5010"/>
                    <a:pt x="4317" y="4909"/>
                    <a:pt x="4134" y="4909"/>
                  </a:cubicBezTo>
                  <a:cubicBezTo>
                    <a:pt x="3865" y="4909"/>
                    <a:pt x="3647" y="5126"/>
                    <a:pt x="3647" y="5396"/>
                  </a:cubicBezTo>
                  <a:cubicBezTo>
                    <a:pt x="3647" y="5455"/>
                    <a:pt x="3659" y="5512"/>
                    <a:pt x="3679" y="5564"/>
                  </a:cubicBezTo>
                  <a:cubicBezTo>
                    <a:pt x="3478" y="5613"/>
                    <a:pt x="3272" y="5643"/>
                    <a:pt x="3057" y="5643"/>
                  </a:cubicBezTo>
                  <a:cubicBezTo>
                    <a:pt x="1628" y="5643"/>
                    <a:pt x="470" y="4484"/>
                    <a:pt x="470" y="3056"/>
                  </a:cubicBezTo>
                  <a:cubicBezTo>
                    <a:pt x="470" y="1629"/>
                    <a:pt x="1628" y="470"/>
                    <a:pt x="3057" y="470"/>
                  </a:cubicBezTo>
                  <a:close/>
                  <a:moveTo>
                    <a:pt x="3056" y="1"/>
                  </a:moveTo>
                  <a:cubicBezTo>
                    <a:pt x="1368" y="1"/>
                    <a:pt x="0" y="1369"/>
                    <a:pt x="0" y="3055"/>
                  </a:cubicBezTo>
                  <a:cubicBezTo>
                    <a:pt x="0" y="4741"/>
                    <a:pt x="1368" y="6109"/>
                    <a:pt x="3056" y="6109"/>
                  </a:cubicBezTo>
                  <a:cubicBezTo>
                    <a:pt x="4743" y="6109"/>
                    <a:pt x="6110" y="4742"/>
                    <a:pt x="6110" y="3055"/>
                  </a:cubicBezTo>
                  <a:cubicBezTo>
                    <a:pt x="6110" y="1369"/>
                    <a:pt x="4743" y="1"/>
                    <a:pt x="305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41"/>
            <p:cNvSpPr/>
            <p:nvPr/>
          </p:nvSpPr>
          <p:spPr>
            <a:xfrm>
              <a:off x="4713688" y="339764"/>
              <a:ext cx="234874" cy="234828"/>
            </a:xfrm>
            <a:custGeom>
              <a:avLst/>
              <a:gdLst/>
              <a:ahLst/>
              <a:cxnLst/>
              <a:rect l="l" t="t" r="r" b="b"/>
              <a:pathLst>
                <a:path w="5174" h="5173" extrusionOk="0">
                  <a:moveTo>
                    <a:pt x="2588" y="607"/>
                  </a:moveTo>
                  <a:cubicBezTo>
                    <a:pt x="3681" y="607"/>
                    <a:pt x="4567" y="1493"/>
                    <a:pt x="4567" y="2587"/>
                  </a:cubicBezTo>
                  <a:cubicBezTo>
                    <a:pt x="4567" y="3681"/>
                    <a:pt x="3681" y="4566"/>
                    <a:pt x="2588" y="4566"/>
                  </a:cubicBezTo>
                  <a:cubicBezTo>
                    <a:pt x="1494" y="4566"/>
                    <a:pt x="607" y="3681"/>
                    <a:pt x="607" y="2587"/>
                  </a:cubicBezTo>
                  <a:cubicBezTo>
                    <a:pt x="607" y="1494"/>
                    <a:pt x="1493" y="607"/>
                    <a:pt x="2588" y="607"/>
                  </a:cubicBezTo>
                  <a:close/>
                  <a:moveTo>
                    <a:pt x="2588" y="1"/>
                  </a:moveTo>
                  <a:cubicBezTo>
                    <a:pt x="1159" y="1"/>
                    <a:pt x="1" y="1159"/>
                    <a:pt x="1" y="2587"/>
                  </a:cubicBezTo>
                  <a:cubicBezTo>
                    <a:pt x="1" y="4015"/>
                    <a:pt x="1158" y="5173"/>
                    <a:pt x="2588" y="5173"/>
                  </a:cubicBezTo>
                  <a:cubicBezTo>
                    <a:pt x="2802" y="5173"/>
                    <a:pt x="3010" y="5144"/>
                    <a:pt x="3210" y="5094"/>
                  </a:cubicBezTo>
                  <a:cubicBezTo>
                    <a:pt x="3190" y="5041"/>
                    <a:pt x="3178" y="4986"/>
                    <a:pt x="3178" y="4927"/>
                  </a:cubicBezTo>
                  <a:cubicBezTo>
                    <a:pt x="3178" y="4658"/>
                    <a:pt x="3395" y="4439"/>
                    <a:pt x="3665" y="4439"/>
                  </a:cubicBezTo>
                  <a:cubicBezTo>
                    <a:pt x="3849" y="4439"/>
                    <a:pt x="4006" y="4540"/>
                    <a:pt x="4088" y="4690"/>
                  </a:cubicBezTo>
                  <a:cubicBezTo>
                    <a:pt x="4744" y="4220"/>
                    <a:pt x="5173" y="3455"/>
                    <a:pt x="5173" y="2587"/>
                  </a:cubicBezTo>
                  <a:cubicBezTo>
                    <a:pt x="5173" y="1899"/>
                    <a:pt x="4903" y="1274"/>
                    <a:pt x="4465" y="811"/>
                  </a:cubicBezTo>
                  <a:cubicBezTo>
                    <a:pt x="4374" y="911"/>
                    <a:pt x="4246" y="976"/>
                    <a:pt x="4102" y="976"/>
                  </a:cubicBezTo>
                  <a:cubicBezTo>
                    <a:pt x="3833" y="976"/>
                    <a:pt x="3614" y="757"/>
                    <a:pt x="3614" y="488"/>
                  </a:cubicBezTo>
                  <a:cubicBezTo>
                    <a:pt x="3614" y="400"/>
                    <a:pt x="3639" y="318"/>
                    <a:pt x="3681" y="246"/>
                  </a:cubicBezTo>
                  <a:cubicBezTo>
                    <a:pt x="3349" y="91"/>
                    <a:pt x="2979" y="1"/>
                    <a:pt x="2588" y="1"/>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41"/>
            <p:cNvSpPr/>
            <p:nvPr/>
          </p:nvSpPr>
          <p:spPr>
            <a:xfrm>
              <a:off x="4617995" y="191187"/>
              <a:ext cx="115939" cy="98462"/>
            </a:xfrm>
            <a:custGeom>
              <a:avLst/>
              <a:gdLst/>
              <a:ahLst/>
              <a:cxnLst/>
              <a:rect l="l" t="t" r="r" b="b"/>
              <a:pathLst>
                <a:path w="2554" h="2169" extrusionOk="0">
                  <a:moveTo>
                    <a:pt x="1684" y="1"/>
                  </a:moveTo>
                  <a:lnTo>
                    <a:pt x="1684" y="311"/>
                  </a:lnTo>
                  <a:lnTo>
                    <a:pt x="1684" y="1647"/>
                  </a:lnTo>
                  <a:lnTo>
                    <a:pt x="1" y="1647"/>
                  </a:lnTo>
                  <a:lnTo>
                    <a:pt x="1" y="2169"/>
                  </a:lnTo>
                  <a:lnTo>
                    <a:pt x="2554" y="2169"/>
                  </a:lnTo>
                  <a:lnTo>
                    <a:pt x="2554" y="311"/>
                  </a:lnTo>
                  <a:lnTo>
                    <a:pt x="255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41"/>
            <p:cNvSpPr/>
            <p:nvPr/>
          </p:nvSpPr>
          <p:spPr>
            <a:xfrm>
              <a:off x="4749413" y="191232"/>
              <a:ext cx="82256" cy="98416"/>
            </a:xfrm>
            <a:custGeom>
              <a:avLst/>
              <a:gdLst/>
              <a:ahLst/>
              <a:cxnLst/>
              <a:rect l="l" t="t" r="r" b="b"/>
              <a:pathLst>
                <a:path w="1812" h="2168" extrusionOk="0">
                  <a:moveTo>
                    <a:pt x="3" y="1"/>
                  </a:moveTo>
                  <a:lnTo>
                    <a:pt x="3" y="310"/>
                  </a:lnTo>
                  <a:lnTo>
                    <a:pt x="0" y="310"/>
                  </a:lnTo>
                  <a:lnTo>
                    <a:pt x="0" y="2168"/>
                  </a:lnTo>
                  <a:lnTo>
                    <a:pt x="1811" y="2168"/>
                  </a:lnTo>
                  <a:lnTo>
                    <a:pt x="1811" y="1369"/>
                  </a:lnTo>
                  <a:cubicBezTo>
                    <a:pt x="1624" y="1299"/>
                    <a:pt x="1493" y="1123"/>
                    <a:pt x="1493" y="913"/>
                  </a:cubicBezTo>
                  <a:cubicBezTo>
                    <a:pt x="1493" y="703"/>
                    <a:pt x="1627" y="526"/>
                    <a:pt x="1811" y="457"/>
                  </a:cubicBezTo>
                  <a:lnTo>
                    <a:pt x="1811" y="311"/>
                  </a:lnTo>
                  <a:lnTo>
                    <a:pt x="181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41"/>
            <p:cNvSpPr/>
            <p:nvPr/>
          </p:nvSpPr>
          <p:spPr>
            <a:xfrm>
              <a:off x="4847149" y="191096"/>
              <a:ext cx="73313" cy="98507"/>
            </a:xfrm>
            <a:custGeom>
              <a:avLst/>
              <a:gdLst/>
              <a:ahLst/>
              <a:cxnLst/>
              <a:rect l="l" t="t" r="r" b="b"/>
              <a:pathLst>
                <a:path w="1615" h="2170" extrusionOk="0">
                  <a:moveTo>
                    <a:pt x="1" y="0"/>
                  </a:moveTo>
                  <a:lnTo>
                    <a:pt x="1" y="313"/>
                  </a:lnTo>
                  <a:lnTo>
                    <a:pt x="1" y="458"/>
                  </a:lnTo>
                  <a:cubicBezTo>
                    <a:pt x="185" y="529"/>
                    <a:pt x="318" y="705"/>
                    <a:pt x="318" y="915"/>
                  </a:cubicBezTo>
                  <a:cubicBezTo>
                    <a:pt x="318" y="1125"/>
                    <a:pt x="186" y="1302"/>
                    <a:pt x="1" y="1370"/>
                  </a:cubicBezTo>
                  <a:lnTo>
                    <a:pt x="1" y="2170"/>
                  </a:lnTo>
                  <a:lnTo>
                    <a:pt x="1614" y="2170"/>
                  </a:lnTo>
                  <a:lnTo>
                    <a:pt x="1614" y="311"/>
                  </a:lnTo>
                  <a:lnTo>
                    <a:pt x="161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41"/>
            <p:cNvSpPr/>
            <p:nvPr/>
          </p:nvSpPr>
          <p:spPr>
            <a:xfrm>
              <a:off x="4861403" y="191187"/>
              <a:ext cx="261611" cy="418360"/>
            </a:xfrm>
            <a:custGeom>
              <a:avLst/>
              <a:gdLst/>
              <a:ahLst/>
              <a:cxnLst/>
              <a:rect l="l" t="t" r="r" b="b"/>
              <a:pathLst>
                <a:path w="5763" h="9216" extrusionOk="0">
                  <a:moveTo>
                    <a:pt x="1643" y="1"/>
                  </a:moveTo>
                  <a:lnTo>
                    <a:pt x="1643" y="311"/>
                  </a:lnTo>
                  <a:lnTo>
                    <a:pt x="1643" y="2169"/>
                  </a:lnTo>
                  <a:lnTo>
                    <a:pt x="1877" y="2169"/>
                  </a:lnTo>
                  <a:lnTo>
                    <a:pt x="1877" y="3669"/>
                  </a:lnTo>
                  <a:lnTo>
                    <a:pt x="1877" y="3861"/>
                  </a:lnTo>
                  <a:cubicBezTo>
                    <a:pt x="2291" y="4388"/>
                    <a:pt x="2546" y="5042"/>
                    <a:pt x="2568" y="5759"/>
                  </a:cubicBezTo>
                  <a:lnTo>
                    <a:pt x="4247" y="5759"/>
                  </a:lnTo>
                  <a:cubicBezTo>
                    <a:pt x="4405" y="5759"/>
                    <a:pt x="4535" y="5840"/>
                    <a:pt x="4535" y="5939"/>
                  </a:cubicBezTo>
                  <a:cubicBezTo>
                    <a:pt x="4535" y="6038"/>
                    <a:pt x="4405" y="6118"/>
                    <a:pt x="4247" y="6118"/>
                  </a:cubicBezTo>
                  <a:lnTo>
                    <a:pt x="2560" y="6118"/>
                  </a:lnTo>
                  <a:cubicBezTo>
                    <a:pt x="2506" y="6813"/>
                    <a:pt x="2232" y="7447"/>
                    <a:pt x="1808" y="7949"/>
                  </a:cubicBezTo>
                  <a:lnTo>
                    <a:pt x="2335" y="8416"/>
                  </a:lnTo>
                  <a:cubicBezTo>
                    <a:pt x="2453" y="8522"/>
                    <a:pt x="2496" y="8668"/>
                    <a:pt x="2431" y="8741"/>
                  </a:cubicBezTo>
                  <a:cubicBezTo>
                    <a:pt x="2405" y="8770"/>
                    <a:pt x="2366" y="8783"/>
                    <a:pt x="2322" y="8783"/>
                  </a:cubicBezTo>
                  <a:cubicBezTo>
                    <a:pt x="2252" y="8783"/>
                    <a:pt x="2168" y="8749"/>
                    <a:pt x="2096" y="8685"/>
                  </a:cubicBezTo>
                  <a:lnTo>
                    <a:pt x="1561" y="8210"/>
                  </a:lnTo>
                  <a:cubicBezTo>
                    <a:pt x="1134" y="8614"/>
                    <a:pt x="597" y="8904"/>
                    <a:pt x="0" y="9029"/>
                  </a:cubicBezTo>
                  <a:lnTo>
                    <a:pt x="1454" y="9205"/>
                  </a:lnTo>
                  <a:cubicBezTo>
                    <a:pt x="1513" y="9212"/>
                    <a:pt x="1579" y="9215"/>
                    <a:pt x="1647" y="9215"/>
                  </a:cubicBezTo>
                  <a:cubicBezTo>
                    <a:pt x="2193" y="9215"/>
                    <a:pt x="2885" y="8997"/>
                    <a:pt x="3261" y="8707"/>
                  </a:cubicBezTo>
                  <a:lnTo>
                    <a:pt x="5736" y="6792"/>
                  </a:lnTo>
                  <a:cubicBezTo>
                    <a:pt x="5417" y="6637"/>
                    <a:pt x="5199" y="6312"/>
                    <a:pt x="5199" y="5935"/>
                  </a:cubicBezTo>
                  <a:cubicBezTo>
                    <a:pt x="5199" y="5548"/>
                    <a:pt x="5431" y="5215"/>
                    <a:pt x="5762" y="5066"/>
                  </a:cubicBezTo>
                  <a:lnTo>
                    <a:pt x="3036" y="2769"/>
                  </a:lnTo>
                  <a:cubicBezTo>
                    <a:pt x="2775" y="2548"/>
                    <a:pt x="2404" y="2324"/>
                    <a:pt x="2066" y="2169"/>
                  </a:cubicBezTo>
                  <a:lnTo>
                    <a:pt x="3444" y="2169"/>
                  </a:lnTo>
                  <a:lnTo>
                    <a:pt x="3444" y="310"/>
                  </a:lnTo>
                  <a:lnTo>
                    <a:pt x="344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41"/>
            <p:cNvSpPr/>
            <p:nvPr/>
          </p:nvSpPr>
          <p:spPr>
            <a:xfrm>
              <a:off x="4824588" y="217788"/>
              <a:ext cx="29598" cy="29598"/>
            </a:xfrm>
            <a:custGeom>
              <a:avLst/>
              <a:gdLst/>
              <a:ahLst/>
              <a:cxnLst/>
              <a:rect l="l" t="t" r="r" b="b"/>
              <a:pathLst>
                <a:path w="652" h="652" extrusionOk="0">
                  <a:moveTo>
                    <a:pt x="326" y="1"/>
                  </a:moveTo>
                  <a:cubicBezTo>
                    <a:pt x="146" y="1"/>
                    <a:pt x="0" y="146"/>
                    <a:pt x="0" y="327"/>
                  </a:cubicBezTo>
                  <a:cubicBezTo>
                    <a:pt x="0" y="506"/>
                    <a:pt x="146" y="652"/>
                    <a:pt x="326" y="652"/>
                  </a:cubicBezTo>
                  <a:cubicBezTo>
                    <a:pt x="506" y="652"/>
                    <a:pt x="652" y="506"/>
                    <a:pt x="652" y="327"/>
                  </a:cubicBezTo>
                  <a:cubicBezTo>
                    <a:pt x="652" y="146"/>
                    <a:pt x="506" y="1"/>
                    <a:pt x="32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41"/>
            <p:cNvSpPr/>
            <p:nvPr/>
          </p:nvSpPr>
          <p:spPr>
            <a:xfrm>
              <a:off x="5017652" y="182335"/>
              <a:ext cx="110083" cy="116166"/>
            </a:xfrm>
            <a:custGeom>
              <a:avLst/>
              <a:gdLst/>
              <a:ahLst/>
              <a:cxnLst/>
              <a:rect l="l" t="t" r="r" b="b"/>
              <a:pathLst>
                <a:path w="2425" h="2559" extrusionOk="0">
                  <a:moveTo>
                    <a:pt x="0" y="0"/>
                  </a:moveTo>
                  <a:lnTo>
                    <a:pt x="0" y="196"/>
                  </a:lnTo>
                  <a:lnTo>
                    <a:pt x="0" y="506"/>
                  </a:lnTo>
                  <a:lnTo>
                    <a:pt x="0" y="2364"/>
                  </a:lnTo>
                  <a:lnTo>
                    <a:pt x="0" y="2559"/>
                  </a:lnTo>
                  <a:lnTo>
                    <a:pt x="2032" y="2559"/>
                  </a:lnTo>
                  <a:cubicBezTo>
                    <a:pt x="2247" y="2559"/>
                    <a:pt x="2425" y="2383"/>
                    <a:pt x="2425" y="2168"/>
                  </a:cubicBezTo>
                  <a:lnTo>
                    <a:pt x="2425" y="392"/>
                  </a:lnTo>
                  <a:cubicBezTo>
                    <a:pt x="2425" y="177"/>
                    <a:pt x="2247" y="0"/>
                    <a:pt x="203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41"/>
            <p:cNvSpPr/>
            <p:nvPr/>
          </p:nvSpPr>
          <p:spPr>
            <a:xfrm>
              <a:off x="4741242" y="367319"/>
              <a:ext cx="179810" cy="179764"/>
            </a:xfrm>
            <a:custGeom>
              <a:avLst/>
              <a:gdLst/>
              <a:ahLst/>
              <a:cxnLst/>
              <a:rect l="l" t="t" r="r" b="b"/>
              <a:pathLst>
                <a:path w="3961" h="3960" extrusionOk="0">
                  <a:moveTo>
                    <a:pt x="1981" y="953"/>
                  </a:moveTo>
                  <a:cubicBezTo>
                    <a:pt x="2547" y="953"/>
                    <a:pt x="3007" y="1413"/>
                    <a:pt x="3007" y="1980"/>
                  </a:cubicBezTo>
                  <a:cubicBezTo>
                    <a:pt x="3007" y="2547"/>
                    <a:pt x="2548" y="3007"/>
                    <a:pt x="1981" y="3007"/>
                  </a:cubicBezTo>
                  <a:cubicBezTo>
                    <a:pt x="1413" y="3007"/>
                    <a:pt x="953" y="2547"/>
                    <a:pt x="953" y="1980"/>
                  </a:cubicBezTo>
                  <a:cubicBezTo>
                    <a:pt x="953" y="1413"/>
                    <a:pt x="1413" y="953"/>
                    <a:pt x="1981" y="953"/>
                  </a:cubicBezTo>
                  <a:close/>
                  <a:moveTo>
                    <a:pt x="1981" y="0"/>
                  </a:moveTo>
                  <a:cubicBezTo>
                    <a:pt x="887" y="0"/>
                    <a:pt x="0" y="886"/>
                    <a:pt x="0" y="1980"/>
                  </a:cubicBezTo>
                  <a:cubicBezTo>
                    <a:pt x="0" y="3072"/>
                    <a:pt x="886" y="3959"/>
                    <a:pt x="1981" y="3959"/>
                  </a:cubicBezTo>
                  <a:cubicBezTo>
                    <a:pt x="3074" y="3959"/>
                    <a:pt x="3960" y="3074"/>
                    <a:pt x="3960" y="1980"/>
                  </a:cubicBezTo>
                  <a:cubicBezTo>
                    <a:pt x="3960" y="887"/>
                    <a:pt x="3074" y="0"/>
                    <a:pt x="198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41"/>
            <p:cNvSpPr/>
            <p:nvPr/>
          </p:nvSpPr>
          <p:spPr>
            <a:xfrm>
              <a:off x="4784504" y="410535"/>
              <a:ext cx="93241" cy="93287"/>
            </a:xfrm>
            <a:custGeom>
              <a:avLst/>
              <a:gdLst/>
              <a:ahLst/>
              <a:cxnLst/>
              <a:rect l="l" t="t" r="r" b="b"/>
              <a:pathLst>
                <a:path w="2054" h="2055" extrusionOk="0">
                  <a:moveTo>
                    <a:pt x="1028" y="1"/>
                  </a:moveTo>
                  <a:cubicBezTo>
                    <a:pt x="460" y="1"/>
                    <a:pt x="0" y="461"/>
                    <a:pt x="0" y="1028"/>
                  </a:cubicBezTo>
                  <a:cubicBezTo>
                    <a:pt x="0" y="1595"/>
                    <a:pt x="460" y="2055"/>
                    <a:pt x="1028" y="2055"/>
                  </a:cubicBezTo>
                  <a:cubicBezTo>
                    <a:pt x="1594" y="2055"/>
                    <a:pt x="2054" y="1595"/>
                    <a:pt x="2054" y="1028"/>
                  </a:cubicBezTo>
                  <a:cubicBezTo>
                    <a:pt x="2054" y="461"/>
                    <a:pt x="1595" y="1"/>
                    <a:pt x="10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41"/>
            <p:cNvSpPr/>
            <p:nvPr/>
          </p:nvSpPr>
          <p:spPr>
            <a:xfrm>
              <a:off x="3111562" y="759532"/>
              <a:ext cx="383088" cy="383452"/>
            </a:xfrm>
            <a:custGeom>
              <a:avLst/>
              <a:gdLst/>
              <a:ahLst/>
              <a:cxnLst/>
              <a:rect l="l" t="t" r="r" b="b"/>
              <a:pathLst>
                <a:path w="8439" h="8447" extrusionOk="0">
                  <a:moveTo>
                    <a:pt x="4216" y="2657"/>
                  </a:moveTo>
                  <a:cubicBezTo>
                    <a:pt x="5079" y="2657"/>
                    <a:pt x="5780" y="3357"/>
                    <a:pt x="5780" y="4222"/>
                  </a:cubicBezTo>
                  <a:cubicBezTo>
                    <a:pt x="5780" y="5086"/>
                    <a:pt x="5080" y="5787"/>
                    <a:pt x="4216" y="5787"/>
                  </a:cubicBezTo>
                  <a:cubicBezTo>
                    <a:pt x="3351" y="5787"/>
                    <a:pt x="2651" y="5087"/>
                    <a:pt x="2651" y="4222"/>
                  </a:cubicBezTo>
                  <a:cubicBezTo>
                    <a:pt x="2649" y="3357"/>
                    <a:pt x="3351" y="2657"/>
                    <a:pt x="4216" y="2657"/>
                  </a:cubicBezTo>
                  <a:close/>
                  <a:moveTo>
                    <a:pt x="2468" y="0"/>
                  </a:moveTo>
                  <a:lnTo>
                    <a:pt x="2468" y="1822"/>
                  </a:lnTo>
                  <a:cubicBezTo>
                    <a:pt x="2468" y="2167"/>
                    <a:pt x="2196" y="2451"/>
                    <a:pt x="1854" y="2472"/>
                  </a:cubicBezTo>
                  <a:cubicBezTo>
                    <a:pt x="1842" y="2473"/>
                    <a:pt x="1828" y="2476"/>
                    <a:pt x="1814" y="2476"/>
                  </a:cubicBezTo>
                  <a:lnTo>
                    <a:pt x="0" y="2476"/>
                  </a:lnTo>
                  <a:lnTo>
                    <a:pt x="0" y="2800"/>
                  </a:lnTo>
                  <a:lnTo>
                    <a:pt x="0" y="5645"/>
                  </a:lnTo>
                  <a:lnTo>
                    <a:pt x="0" y="5969"/>
                  </a:lnTo>
                  <a:lnTo>
                    <a:pt x="1814" y="5969"/>
                  </a:lnTo>
                  <a:cubicBezTo>
                    <a:pt x="1827" y="5969"/>
                    <a:pt x="1841" y="5971"/>
                    <a:pt x="1854" y="5973"/>
                  </a:cubicBezTo>
                  <a:cubicBezTo>
                    <a:pt x="2195" y="5994"/>
                    <a:pt x="2468" y="6278"/>
                    <a:pt x="2468" y="6623"/>
                  </a:cubicBezTo>
                  <a:lnTo>
                    <a:pt x="2468" y="8447"/>
                  </a:lnTo>
                  <a:lnTo>
                    <a:pt x="5964" y="8447"/>
                  </a:lnTo>
                  <a:lnTo>
                    <a:pt x="5964" y="6623"/>
                  </a:lnTo>
                  <a:cubicBezTo>
                    <a:pt x="5964" y="6265"/>
                    <a:pt x="6257" y="5970"/>
                    <a:pt x="6616" y="5970"/>
                  </a:cubicBezTo>
                  <a:lnTo>
                    <a:pt x="8438" y="5970"/>
                  </a:lnTo>
                  <a:lnTo>
                    <a:pt x="8438" y="5646"/>
                  </a:lnTo>
                  <a:lnTo>
                    <a:pt x="8438" y="2799"/>
                  </a:lnTo>
                  <a:lnTo>
                    <a:pt x="8438" y="2473"/>
                  </a:lnTo>
                  <a:lnTo>
                    <a:pt x="6616" y="2473"/>
                  </a:lnTo>
                  <a:cubicBezTo>
                    <a:pt x="6257" y="2473"/>
                    <a:pt x="5964" y="2180"/>
                    <a:pt x="5964" y="1822"/>
                  </a:cubicBezTo>
                  <a:lnTo>
                    <a:pt x="59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41"/>
            <p:cNvSpPr/>
            <p:nvPr/>
          </p:nvSpPr>
          <p:spPr>
            <a:xfrm>
              <a:off x="3521978" y="1040255"/>
              <a:ext cx="590" cy="1271"/>
            </a:xfrm>
            <a:custGeom>
              <a:avLst/>
              <a:gdLst/>
              <a:ahLst/>
              <a:cxnLst/>
              <a:rect l="l" t="t" r="r" b="b"/>
              <a:pathLst>
                <a:path w="13" h="28" extrusionOk="0">
                  <a:moveTo>
                    <a:pt x="13" y="0"/>
                  </a:moveTo>
                  <a:lnTo>
                    <a:pt x="0" y="28"/>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41"/>
            <p:cNvSpPr/>
            <p:nvPr/>
          </p:nvSpPr>
          <p:spPr>
            <a:xfrm>
              <a:off x="3521933" y="859764"/>
              <a:ext cx="545" cy="1316"/>
            </a:xfrm>
            <a:custGeom>
              <a:avLst/>
              <a:gdLst/>
              <a:ahLst/>
              <a:cxnLst/>
              <a:rect l="l" t="t" r="r" b="b"/>
              <a:pathLst>
                <a:path w="12" h="29" extrusionOk="0">
                  <a:moveTo>
                    <a:pt x="0" y="1"/>
                  </a:moveTo>
                  <a:cubicBezTo>
                    <a:pt x="4" y="10"/>
                    <a:pt x="10" y="19"/>
                    <a:pt x="12" y="28"/>
                  </a:cubicBezTo>
                  <a:cubicBezTo>
                    <a:pt x="10" y="19"/>
                    <a:pt x="5"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41"/>
            <p:cNvSpPr/>
            <p:nvPr/>
          </p:nvSpPr>
          <p:spPr>
            <a:xfrm>
              <a:off x="3511628" y="1044930"/>
              <a:ext cx="8171" cy="5447"/>
            </a:xfrm>
            <a:custGeom>
              <a:avLst/>
              <a:gdLst/>
              <a:ahLst/>
              <a:cxnLst/>
              <a:rect l="l" t="t" r="r" b="b"/>
              <a:pathLst>
                <a:path w="180" h="120" extrusionOk="0">
                  <a:moveTo>
                    <a:pt x="180" y="1"/>
                  </a:moveTo>
                  <a:lnTo>
                    <a:pt x="180" y="1"/>
                  </a:lnTo>
                  <a:cubicBezTo>
                    <a:pt x="139" y="48"/>
                    <a:pt x="86" y="87"/>
                    <a:pt x="28" y="110"/>
                  </a:cubicBezTo>
                  <a:lnTo>
                    <a:pt x="28" y="110"/>
                  </a:lnTo>
                  <a:cubicBezTo>
                    <a:pt x="88" y="87"/>
                    <a:pt x="139" y="49"/>
                    <a:pt x="180" y="1"/>
                  </a:cubicBezTo>
                  <a:close/>
                  <a:moveTo>
                    <a:pt x="28" y="110"/>
                  </a:moveTo>
                  <a:cubicBezTo>
                    <a:pt x="19" y="114"/>
                    <a:pt x="10" y="117"/>
                    <a:pt x="0" y="120"/>
                  </a:cubicBezTo>
                  <a:cubicBezTo>
                    <a:pt x="10" y="117"/>
                    <a:pt x="19" y="114"/>
                    <a:pt x="28" y="11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41"/>
            <p:cNvSpPr/>
            <p:nvPr/>
          </p:nvSpPr>
          <p:spPr>
            <a:xfrm>
              <a:off x="3494605" y="850140"/>
              <a:ext cx="25194" cy="201009"/>
            </a:xfrm>
            <a:custGeom>
              <a:avLst/>
              <a:gdLst/>
              <a:ahLst/>
              <a:cxnLst/>
              <a:rect l="l" t="t" r="r" b="b"/>
              <a:pathLst>
                <a:path w="555" h="4428" extrusionOk="0">
                  <a:moveTo>
                    <a:pt x="0" y="1"/>
                  </a:moveTo>
                  <a:lnTo>
                    <a:pt x="0" y="477"/>
                  </a:lnTo>
                  <a:lnTo>
                    <a:pt x="0" y="803"/>
                  </a:lnTo>
                  <a:lnTo>
                    <a:pt x="0" y="3646"/>
                  </a:lnTo>
                  <a:lnTo>
                    <a:pt x="0" y="3972"/>
                  </a:lnTo>
                  <a:lnTo>
                    <a:pt x="0" y="4428"/>
                  </a:lnTo>
                  <a:lnTo>
                    <a:pt x="268" y="4428"/>
                  </a:lnTo>
                  <a:cubicBezTo>
                    <a:pt x="305" y="4428"/>
                    <a:pt x="339" y="4422"/>
                    <a:pt x="373" y="4411"/>
                  </a:cubicBezTo>
                  <a:lnTo>
                    <a:pt x="373" y="17"/>
                  </a:lnTo>
                  <a:cubicBezTo>
                    <a:pt x="444" y="39"/>
                    <a:pt x="507" y="82"/>
                    <a:pt x="555" y="139"/>
                  </a:cubicBezTo>
                  <a:cubicBezTo>
                    <a:pt x="486" y="56"/>
                    <a:pt x="384" y="1"/>
                    <a:pt x="2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41"/>
            <p:cNvSpPr/>
            <p:nvPr/>
          </p:nvSpPr>
          <p:spPr>
            <a:xfrm>
              <a:off x="3209206" y="732749"/>
              <a:ext cx="1543" cy="1044"/>
            </a:xfrm>
            <a:custGeom>
              <a:avLst/>
              <a:gdLst/>
              <a:ahLst/>
              <a:cxnLst/>
              <a:rect l="l" t="t" r="r" b="b"/>
              <a:pathLst>
                <a:path w="34" h="23" extrusionOk="0">
                  <a:moveTo>
                    <a:pt x="1" y="22"/>
                  </a:moveTo>
                  <a:cubicBezTo>
                    <a:pt x="11" y="15"/>
                    <a:pt x="22" y="8"/>
                    <a:pt x="33" y="1"/>
                  </a:cubicBezTo>
                  <a:cubicBezTo>
                    <a:pt x="22" y="8"/>
                    <a:pt x="11" y="15"/>
                    <a:pt x="1" y="2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41"/>
            <p:cNvSpPr/>
            <p:nvPr/>
          </p:nvSpPr>
          <p:spPr>
            <a:xfrm>
              <a:off x="3392375" y="731523"/>
              <a:ext cx="1271" cy="590"/>
            </a:xfrm>
            <a:custGeom>
              <a:avLst/>
              <a:gdLst/>
              <a:ahLst/>
              <a:cxnLst/>
              <a:rect l="l" t="t" r="r" b="b"/>
              <a:pathLst>
                <a:path w="28" h="13" extrusionOk="0">
                  <a:moveTo>
                    <a:pt x="1" y="1"/>
                  </a:moveTo>
                  <a:lnTo>
                    <a:pt x="7" y="3"/>
                  </a:lnTo>
                  <a:lnTo>
                    <a:pt x="7" y="3"/>
                  </a:lnTo>
                  <a:cubicBezTo>
                    <a:pt x="5" y="2"/>
                    <a:pt x="3" y="1"/>
                    <a:pt x="1" y="1"/>
                  </a:cubicBezTo>
                  <a:close/>
                  <a:moveTo>
                    <a:pt x="7" y="3"/>
                  </a:moveTo>
                  <a:cubicBezTo>
                    <a:pt x="14" y="7"/>
                    <a:pt x="21" y="10"/>
                    <a:pt x="28" y="12"/>
                  </a:cubicBezTo>
                  <a:lnTo>
                    <a:pt x="7" y="3"/>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41"/>
            <p:cNvSpPr/>
            <p:nvPr/>
          </p:nvSpPr>
          <p:spPr>
            <a:xfrm>
              <a:off x="3211885" y="731523"/>
              <a:ext cx="1362" cy="681"/>
            </a:xfrm>
            <a:custGeom>
              <a:avLst/>
              <a:gdLst/>
              <a:ahLst/>
              <a:cxnLst/>
              <a:rect l="l" t="t" r="r" b="b"/>
              <a:pathLst>
                <a:path w="30" h="15" extrusionOk="0">
                  <a:moveTo>
                    <a:pt x="29" y="1"/>
                  </a:moveTo>
                  <a:cubicBezTo>
                    <a:pt x="24" y="3"/>
                    <a:pt x="20" y="5"/>
                    <a:pt x="15" y="7"/>
                  </a:cubicBezTo>
                  <a:lnTo>
                    <a:pt x="15" y="7"/>
                  </a:lnTo>
                  <a:cubicBezTo>
                    <a:pt x="20" y="5"/>
                    <a:pt x="25" y="3"/>
                    <a:pt x="29" y="1"/>
                  </a:cubicBezTo>
                  <a:close/>
                  <a:moveTo>
                    <a:pt x="15" y="7"/>
                  </a:moveTo>
                  <a:lnTo>
                    <a:pt x="15" y="7"/>
                  </a:lnTo>
                  <a:cubicBezTo>
                    <a:pt x="10" y="9"/>
                    <a:pt x="5" y="12"/>
                    <a:pt x="1" y="14"/>
                  </a:cubicBezTo>
                  <a:cubicBezTo>
                    <a:pt x="6" y="12"/>
                    <a:pt x="10" y="10"/>
                    <a:pt x="15" y="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41"/>
            <p:cNvSpPr/>
            <p:nvPr/>
          </p:nvSpPr>
          <p:spPr>
            <a:xfrm>
              <a:off x="3202261" y="734202"/>
              <a:ext cx="201100" cy="25376"/>
            </a:xfrm>
            <a:custGeom>
              <a:avLst/>
              <a:gdLst/>
              <a:ahLst/>
              <a:cxnLst/>
              <a:rect l="l" t="t" r="r" b="b"/>
              <a:pathLst>
                <a:path w="4430" h="559" extrusionOk="0">
                  <a:moveTo>
                    <a:pt x="141" y="1"/>
                  </a:moveTo>
                  <a:lnTo>
                    <a:pt x="141" y="1"/>
                  </a:lnTo>
                  <a:cubicBezTo>
                    <a:pt x="56" y="69"/>
                    <a:pt x="1" y="174"/>
                    <a:pt x="1" y="291"/>
                  </a:cubicBezTo>
                  <a:lnTo>
                    <a:pt x="1" y="558"/>
                  </a:lnTo>
                  <a:lnTo>
                    <a:pt x="3639" y="558"/>
                  </a:lnTo>
                  <a:lnTo>
                    <a:pt x="3639" y="557"/>
                  </a:lnTo>
                  <a:lnTo>
                    <a:pt x="4430" y="557"/>
                  </a:lnTo>
                  <a:lnTo>
                    <a:pt x="4430" y="290"/>
                  </a:lnTo>
                  <a:cubicBezTo>
                    <a:pt x="4430" y="174"/>
                    <a:pt x="4374" y="71"/>
                    <a:pt x="4291" y="3"/>
                  </a:cubicBezTo>
                  <a:lnTo>
                    <a:pt x="4291" y="3"/>
                  </a:lnTo>
                  <a:cubicBezTo>
                    <a:pt x="4348" y="50"/>
                    <a:pt x="4391" y="111"/>
                    <a:pt x="4412" y="185"/>
                  </a:cubicBezTo>
                  <a:lnTo>
                    <a:pt x="18" y="185"/>
                  </a:lnTo>
                  <a:cubicBezTo>
                    <a:pt x="40" y="111"/>
                    <a:pt x="83" y="48"/>
                    <a:pt x="14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41"/>
            <p:cNvSpPr/>
            <p:nvPr/>
          </p:nvSpPr>
          <p:spPr>
            <a:xfrm>
              <a:off x="3203033" y="730343"/>
              <a:ext cx="199556" cy="12257"/>
            </a:xfrm>
            <a:custGeom>
              <a:avLst/>
              <a:gdLst/>
              <a:ahLst/>
              <a:cxnLst/>
              <a:rect l="l" t="t" r="r" b="b"/>
              <a:pathLst>
                <a:path w="4396" h="270" extrusionOk="0">
                  <a:moveTo>
                    <a:pt x="356" y="0"/>
                  </a:moveTo>
                  <a:cubicBezTo>
                    <a:pt x="333" y="0"/>
                    <a:pt x="310" y="3"/>
                    <a:pt x="288" y="8"/>
                  </a:cubicBezTo>
                  <a:cubicBezTo>
                    <a:pt x="280" y="9"/>
                    <a:pt x="272" y="11"/>
                    <a:pt x="264" y="14"/>
                  </a:cubicBezTo>
                  <a:lnTo>
                    <a:pt x="224" y="25"/>
                  </a:lnTo>
                  <a:cubicBezTo>
                    <a:pt x="214" y="30"/>
                    <a:pt x="204" y="34"/>
                    <a:pt x="196" y="39"/>
                  </a:cubicBezTo>
                  <a:cubicBezTo>
                    <a:pt x="186" y="42"/>
                    <a:pt x="177" y="48"/>
                    <a:pt x="169" y="53"/>
                  </a:cubicBezTo>
                  <a:cubicBezTo>
                    <a:pt x="158" y="60"/>
                    <a:pt x="147" y="67"/>
                    <a:pt x="136" y="74"/>
                  </a:cubicBezTo>
                  <a:cubicBezTo>
                    <a:pt x="133" y="77"/>
                    <a:pt x="128" y="81"/>
                    <a:pt x="125" y="83"/>
                  </a:cubicBezTo>
                  <a:cubicBezTo>
                    <a:pt x="66" y="132"/>
                    <a:pt x="23" y="195"/>
                    <a:pt x="1" y="269"/>
                  </a:cubicBezTo>
                  <a:lnTo>
                    <a:pt x="4395" y="269"/>
                  </a:lnTo>
                  <a:cubicBezTo>
                    <a:pt x="4374" y="197"/>
                    <a:pt x="4331" y="134"/>
                    <a:pt x="4274" y="87"/>
                  </a:cubicBezTo>
                  <a:cubicBezTo>
                    <a:pt x="4269" y="82"/>
                    <a:pt x="4265" y="78"/>
                    <a:pt x="4260" y="74"/>
                  </a:cubicBezTo>
                  <a:cubicBezTo>
                    <a:pt x="4251" y="67"/>
                    <a:pt x="4240" y="61"/>
                    <a:pt x="4230" y="55"/>
                  </a:cubicBezTo>
                  <a:cubicBezTo>
                    <a:pt x="4220" y="50"/>
                    <a:pt x="4211" y="44"/>
                    <a:pt x="4200" y="39"/>
                  </a:cubicBezTo>
                  <a:lnTo>
                    <a:pt x="4173" y="27"/>
                  </a:lnTo>
                  <a:cubicBezTo>
                    <a:pt x="4159" y="21"/>
                    <a:pt x="4146" y="18"/>
                    <a:pt x="4131" y="14"/>
                  </a:cubicBezTo>
                  <a:cubicBezTo>
                    <a:pt x="4124" y="11"/>
                    <a:pt x="4116" y="10"/>
                    <a:pt x="4108" y="8"/>
                  </a:cubicBezTo>
                  <a:cubicBezTo>
                    <a:pt x="4085" y="3"/>
                    <a:pt x="4063" y="0"/>
                    <a:pt x="404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41"/>
            <p:cNvSpPr/>
            <p:nvPr/>
          </p:nvSpPr>
          <p:spPr>
            <a:xfrm>
              <a:off x="3202306" y="1142893"/>
              <a:ext cx="201145" cy="25376"/>
            </a:xfrm>
            <a:custGeom>
              <a:avLst/>
              <a:gdLst/>
              <a:ahLst/>
              <a:cxnLst/>
              <a:rect l="l" t="t" r="r" b="b"/>
              <a:pathLst>
                <a:path w="4431" h="559" extrusionOk="0">
                  <a:moveTo>
                    <a:pt x="1" y="0"/>
                  </a:moveTo>
                  <a:lnTo>
                    <a:pt x="1" y="268"/>
                  </a:lnTo>
                  <a:cubicBezTo>
                    <a:pt x="1" y="385"/>
                    <a:pt x="58" y="490"/>
                    <a:pt x="143" y="558"/>
                  </a:cubicBezTo>
                  <a:cubicBezTo>
                    <a:pt x="85" y="511"/>
                    <a:pt x="40" y="448"/>
                    <a:pt x="18" y="374"/>
                  </a:cubicBezTo>
                  <a:lnTo>
                    <a:pt x="4413" y="374"/>
                  </a:lnTo>
                  <a:cubicBezTo>
                    <a:pt x="4392" y="446"/>
                    <a:pt x="4348" y="509"/>
                    <a:pt x="4292" y="556"/>
                  </a:cubicBezTo>
                  <a:cubicBezTo>
                    <a:pt x="4376" y="488"/>
                    <a:pt x="4430" y="385"/>
                    <a:pt x="4430" y="269"/>
                  </a:cubicBezTo>
                  <a:lnTo>
                    <a:pt x="4430" y="2"/>
                  </a:lnTo>
                  <a:lnTo>
                    <a:pt x="794" y="2"/>
                  </a:lnTo>
                  <a:lnTo>
                    <a:pt x="79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41"/>
            <p:cNvSpPr/>
            <p:nvPr/>
          </p:nvSpPr>
          <p:spPr>
            <a:xfrm>
              <a:off x="3392375" y="1170221"/>
              <a:ext cx="1271" cy="590"/>
            </a:xfrm>
            <a:custGeom>
              <a:avLst/>
              <a:gdLst/>
              <a:ahLst/>
              <a:cxnLst/>
              <a:rect l="l" t="t" r="r" b="b"/>
              <a:pathLst>
                <a:path w="28" h="13" extrusionOk="0">
                  <a:moveTo>
                    <a:pt x="28" y="1"/>
                  </a:moveTo>
                  <a:cubicBezTo>
                    <a:pt x="18" y="5"/>
                    <a:pt x="10" y="10"/>
                    <a:pt x="1" y="12"/>
                  </a:cubicBezTo>
                  <a:cubicBezTo>
                    <a:pt x="11" y="10"/>
                    <a:pt x="18" y="6"/>
                    <a:pt x="2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41"/>
            <p:cNvSpPr/>
            <p:nvPr/>
          </p:nvSpPr>
          <p:spPr>
            <a:xfrm>
              <a:off x="3211885" y="1170221"/>
              <a:ext cx="1362" cy="681"/>
            </a:xfrm>
            <a:custGeom>
              <a:avLst/>
              <a:gdLst/>
              <a:ahLst/>
              <a:cxnLst/>
              <a:rect l="l" t="t" r="r" b="b"/>
              <a:pathLst>
                <a:path w="30" h="15" extrusionOk="0">
                  <a:moveTo>
                    <a:pt x="29" y="14"/>
                  </a:moveTo>
                  <a:cubicBezTo>
                    <a:pt x="19" y="10"/>
                    <a:pt x="10" y="6"/>
                    <a:pt x="1" y="1"/>
                  </a:cubicBezTo>
                  <a:cubicBezTo>
                    <a:pt x="10" y="6"/>
                    <a:pt x="19" y="10"/>
                    <a:pt x="29" y="14"/>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41"/>
            <p:cNvSpPr/>
            <p:nvPr/>
          </p:nvSpPr>
          <p:spPr>
            <a:xfrm>
              <a:off x="3203033" y="1159825"/>
              <a:ext cx="199556" cy="12166"/>
            </a:xfrm>
            <a:custGeom>
              <a:avLst/>
              <a:gdLst/>
              <a:ahLst/>
              <a:cxnLst/>
              <a:rect l="l" t="t" r="r" b="b"/>
              <a:pathLst>
                <a:path w="4396" h="268" extrusionOk="0">
                  <a:moveTo>
                    <a:pt x="1" y="1"/>
                  </a:moveTo>
                  <a:cubicBezTo>
                    <a:pt x="23" y="75"/>
                    <a:pt x="66" y="139"/>
                    <a:pt x="126" y="185"/>
                  </a:cubicBezTo>
                  <a:cubicBezTo>
                    <a:pt x="129" y="187"/>
                    <a:pt x="133" y="192"/>
                    <a:pt x="137" y="194"/>
                  </a:cubicBezTo>
                  <a:cubicBezTo>
                    <a:pt x="147" y="202"/>
                    <a:pt x="159" y="209"/>
                    <a:pt x="169" y="215"/>
                  </a:cubicBezTo>
                  <a:cubicBezTo>
                    <a:pt x="179" y="220"/>
                    <a:pt x="186" y="225"/>
                    <a:pt x="196" y="230"/>
                  </a:cubicBezTo>
                  <a:cubicBezTo>
                    <a:pt x="205" y="235"/>
                    <a:pt x="216" y="239"/>
                    <a:pt x="224" y="243"/>
                  </a:cubicBezTo>
                  <a:cubicBezTo>
                    <a:pt x="238" y="249"/>
                    <a:pt x="251" y="252"/>
                    <a:pt x="264" y="255"/>
                  </a:cubicBezTo>
                  <a:cubicBezTo>
                    <a:pt x="272" y="257"/>
                    <a:pt x="280" y="259"/>
                    <a:pt x="288" y="261"/>
                  </a:cubicBezTo>
                  <a:cubicBezTo>
                    <a:pt x="311" y="266"/>
                    <a:pt x="333" y="268"/>
                    <a:pt x="356" y="268"/>
                  </a:cubicBezTo>
                  <a:lnTo>
                    <a:pt x="4040" y="268"/>
                  </a:lnTo>
                  <a:cubicBezTo>
                    <a:pt x="4063" y="268"/>
                    <a:pt x="4086" y="266"/>
                    <a:pt x="4108" y="261"/>
                  </a:cubicBezTo>
                  <a:cubicBezTo>
                    <a:pt x="4116" y="260"/>
                    <a:pt x="4124" y="257"/>
                    <a:pt x="4131" y="255"/>
                  </a:cubicBezTo>
                  <a:cubicBezTo>
                    <a:pt x="4145" y="251"/>
                    <a:pt x="4160" y="247"/>
                    <a:pt x="4173" y="241"/>
                  </a:cubicBezTo>
                  <a:lnTo>
                    <a:pt x="4200" y="230"/>
                  </a:lnTo>
                  <a:cubicBezTo>
                    <a:pt x="4209" y="224"/>
                    <a:pt x="4220" y="219"/>
                    <a:pt x="4230" y="214"/>
                  </a:cubicBezTo>
                  <a:cubicBezTo>
                    <a:pt x="4240" y="208"/>
                    <a:pt x="4251" y="201"/>
                    <a:pt x="4260" y="194"/>
                  </a:cubicBezTo>
                  <a:cubicBezTo>
                    <a:pt x="4265" y="191"/>
                    <a:pt x="4269" y="186"/>
                    <a:pt x="4274" y="182"/>
                  </a:cubicBezTo>
                  <a:cubicBezTo>
                    <a:pt x="4331" y="136"/>
                    <a:pt x="4373" y="73"/>
                    <a:pt x="439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41"/>
            <p:cNvSpPr/>
            <p:nvPr/>
          </p:nvSpPr>
          <p:spPr>
            <a:xfrm>
              <a:off x="3231813" y="880056"/>
              <a:ext cx="142177" cy="142086"/>
            </a:xfrm>
            <a:custGeom>
              <a:avLst/>
              <a:gdLst/>
              <a:ahLst/>
              <a:cxnLst/>
              <a:rect l="l" t="t" r="r" b="b"/>
              <a:pathLst>
                <a:path w="3132" h="3130" extrusionOk="0">
                  <a:moveTo>
                    <a:pt x="1904" y="244"/>
                  </a:moveTo>
                  <a:cubicBezTo>
                    <a:pt x="1909" y="244"/>
                    <a:pt x="1914" y="244"/>
                    <a:pt x="1919" y="246"/>
                  </a:cubicBezTo>
                  <a:cubicBezTo>
                    <a:pt x="1950" y="255"/>
                    <a:pt x="1970" y="288"/>
                    <a:pt x="1961" y="319"/>
                  </a:cubicBezTo>
                  <a:cubicBezTo>
                    <a:pt x="1954" y="347"/>
                    <a:pt x="1930" y="364"/>
                    <a:pt x="1904" y="364"/>
                  </a:cubicBezTo>
                  <a:cubicBezTo>
                    <a:pt x="1899" y="364"/>
                    <a:pt x="1893" y="363"/>
                    <a:pt x="1887" y="362"/>
                  </a:cubicBezTo>
                  <a:cubicBezTo>
                    <a:pt x="1857" y="355"/>
                    <a:pt x="1836" y="323"/>
                    <a:pt x="1845" y="290"/>
                  </a:cubicBezTo>
                  <a:cubicBezTo>
                    <a:pt x="1851" y="261"/>
                    <a:pt x="1877" y="244"/>
                    <a:pt x="1904" y="244"/>
                  </a:cubicBezTo>
                  <a:close/>
                  <a:moveTo>
                    <a:pt x="1567" y="158"/>
                  </a:moveTo>
                  <a:cubicBezTo>
                    <a:pt x="1623" y="158"/>
                    <a:pt x="1671" y="203"/>
                    <a:pt x="1671" y="261"/>
                  </a:cubicBezTo>
                  <a:cubicBezTo>
                    <a:pt x="1671" y="318"/>
                    <a:pt x="1625" y="366"/>
                    <a:pt x="1567" y="366"/>
                  </a:cubicBezTo>
                  <a:cubicBezTo>
                    <a:pt x="1509" y="366"/>
                    <a:pt x="1462" y="319"/>
                    <a:pt x="1462" y="261"/>
                  </a:cubicBezTo>
                  <a:cubicBezTo>
                    <a:pt x="1462" y="203"/>
                    <a:pt x="1509" y="158"/>
                    <a:pt x="1567" y="158"/>
                  </a:cubicBezTo>
                  <a:close/>
                  <a:moveTo>
                    <a:pt x="1229" y="245"/>
                  </a:moveTo>
                  <a:cubicBezTo>
                    <a:pt x="1255" y="245"/>
                    <a:pt x="1279" y="264"/>
                    <a:pt x="1287" y="291"/>
                  </a:cubicBezTo>
                  <a:cubicBezTo>
                    <a:pt x="1295" y="323"/>
                    <a:pt x="1277" y="356"/>
                    <a:pt x="1245" y="365"/>
                  </a:cubicBezTo>
                  <a:cubicBezTo>
                    <a:pt x="1239" y="366"/>
                    <a:pt x="1234" y="367"/>
                    <a:pt x="1228" y="367"/>
                  </a:cubicBezTo>
                  <a:cubicBezTo>
                    <a:pt x="1202" y="367"/>
                    <a:pt x="1178" y="349"/>
                    <a:pt x="1171" y="323"/>
                  </a:cubicBezTo>
                  <a:cubicBezTo>
                    <a:pt x="1161" y="288"/>
                    <a:pt x="1181" y="255"/>
                    <a:pt x="1212" y="248"/>
                  </a:cubicBezTo>
                  <a:cubicBezTo>
                    <a:pt x="1218" y="246"/>
                    <a:pt x="1223" y="245"/>
                    <a:pt x="1229" y="245"/>
                  </a:cubicBezTo>
                  <a:close/>
                  <a:moveTo>
                    <a:pt x="914" y="375"/>
                  </a:moveTo>
                  <a:cubicBezTo>
                    <a:pt x="935" y="375"/>
                    <a:pt x="955" y="386"/>
                    <a:pt x="966" y="405"/>
                  </a:cubicBezTo>
                  <a:cubicBezTo>
                    <a:pt x="984" y="434"/>
                    <a:pt x="974" y="471"/>
                    <a:pt x="944" y="488"/>
                  </a:cubicBezTo>
                  <a:cubicBezTo>
                    <a:pt x="935" y="494"/>
                    <a:pt x="925" y="497"/>
                    <a:pt x="915" y="497"/>
                  </a:cubicBezTo>
                  <a:cubicBezTo>
                    <a:pt x="894" y="497"/>
                    <a:pt x="873" y="485"/>
                    <a:pt x="861" y="466"/>
                  </a:cubicBezTo>
                  <a:cubicBezTo>
                    <a:pt x="844" y="437"/>
                    <a:pt x="855" y="401"/>
                    <a:pt x="884" y="383"/>
                  </a:cubicBezTo>
                  <a:cubicBezTo>
                    <a:pt x="893" y="377"/>
                    <a:pt x="904" y="375"/>
                    <a:pt x="914" y="375"/>
                  </a:cubicBezTo>
                  <a:close/>
                  <a:moveTo>
                    <a:pt x="2220" y="375"/>
                  </a:moveTo>
                  <a:cubicBezTo>
                    <a:pt x="2230" y="375"/>
                    <a:pt x="2240" y="377"/>
                    <a:pt x="2250" y="383"/>
                  </a:cubicBezTo>
                  <a:cubicBezTo>
                    <a:pt x="2278" y="401"/>
                    <a:pt x="2289" y="437"/>
                    <a:pt x="2272" y="466"/>
                  </a:cubicBezTo>
                  <a:cubicBezTo>
                    <a:pt x="2261" y="486"/>
                    <a:pt x="2240" y="497"/>
                    <a:pt x="2219" y="497"/>
                  </a:cubicBezTo>
                  <a:cubicBezTo>
                    <a:pt x="2209" y="497"/>
                    <a:pt x="2198" y="494"/>
                    <a:pt x="2189" y="488"/>
                  </a:cubicBezTo>
                  <a:cubicBezTo>
                    <a:pt x="2160" y="471"/>
                    <a:pt x="2150" y="434"/>
                    <a:pt x="2167" y="406"/>
                  </a:cubicBezTo>
                  <a:cubicBezTo>
                    <a:pt x="2178" y="386"/>
                    <a:pt x="2199" y="375"/>
                    <a:pt x="2220" y="375"/>
                  </a:cubicBezTo>
                  <a:close/>
                  <a:moveTo>
                    <a:pt x="644" y="540"/>
                  </a:moveTo>
                  <a:cubicBezTo>
                    <a:pt x="670" y="540"/>
                    <a:pt x="696" y="550"/>
                    <a:pt x="717" y="570"/>
                  </a:cubicBezTo>
                  <a:cubicBezTo>
                    <a:pt x="758" y="611"/>
                    <a:pt x="758" y="677"/>
                    <a:pt x="717" y="718"/>
                  </a:cubicBezTo>
                  <a:cubicBezTo>
                    <a:pt x="696" y="739"/>
                    <a:pt x="669" y="749"/>
                    <a:pt x="643" y="749"/>
                  </a:cubicBezTo>
                  <a:cubicBezTo>
                    <a:pt x="616" y="749"/>
                    <a:pt x="590" y="739"/>
                    <a:pt x="570" y="718"/>
                  </a:cubicBezTo>
                  <a:cubicBezTo>
                    <a:pt x="529" y="676"/>
                    <a:pt x="529" y="609"/>
                    <a:pt x="570" y="570"/>
                  </a:cubicBezTo>
                  <a:cubicBezTo>
                    <a:pt x="591" y="550"/>
                    <a:pt x="617" y="540"/>
                    <a:pt x="644" y="540"/>
                  </a:cubicBezTo>
                  <a:close/>
                  <a:moveTo>
                    <a:pt x="2489" y="540"/>
                  </a:moveTo>
                  <a:cubicBezTo>
                    <a:pt x="2516" y="540"/>
                    <a:pt x="2543" y="550"/>
                    <a:pt x="2563" y="570"/>
                  </a:cubicBezTo>
                  <a:cubicBezTo>
                    <a:pt x="2604" y="611"/>
                    <a:pt x="2604" y="677"/>
                    <a:pt x="2563" y="718"/>
                  </a:cubicBezTo>
                  <a:cubicBezTo>
                    <a:pt x="2543" y="739"/>
                    <a:pt x="2516" y="749"/>
                    <a:pt x="2489" y="749"/>
                  </a:cubicBezTo>
                  <a:cubicBezTo>
                    <a:pt x="2463" y="749"/>
                    <a:pt x="2436" y="739"/>
                    <a:pt x="2415" y="718"/>
                  </a:cubicBezTo>
                  <a:cubicBezTo>
                    <a:pt x="2374" y="676"/>
                    <a:pt x="2374" y="609"/>
                    <a:pt x="2415" y="570"/>
                  </a:cubicBezTo>
                  <a:cubicBezTo>
                    <a:pt x="2436" y="550"/>
                    <a:pt x="2463" y="540"/>
                    <a:pt x="2489" y="540"/>
                  </a:cubicBezTo>
                  <a:close/>
                  <a:moveTo>
                    <a:pt x="436" y="852"/>
                  </a:moveTo>
                  <a:cubicBezTo>
                    <a:pt x="446" y="852"/>
                    <a:pt x="456" y="855"/>
                    <a:pt x="466" y="860"/>
                  </a:cubicBezTo>
                  <a:cubicBezTo>
                    <a:pt x="495" y="877"/>
                    <a:pt x="505" y="914"/>
                    <a:pt x="489" y="944"/>
                  </a:cubicBezTo>
                  <a:cubicBezTo>
                    <a:pt x="477" y="963"/>
                    <a:pt x="456" y="974"/>
                    <a:pt x="435" y="974"/>
                  </a:cubicBezTo>
                  <a:cubicBezTo>
                    <a:pt x="425" y="974"/>
                    <a:pt x="415" y="971"/>
                    <a:pt x="405" y="966"/>
                  </a:cubicBezTo>
                  <a:cubicBezTo>
                    <a:pt x="376" y="950"/>
                    <a:pt x="367" y="912"/>
                    <a:pt x="383" y="883"/>
                  </a:cubicBezTo>
                  <a:cubicBezTo>
                    <a:pt x="395" y="863"/>
                    <a:pt x="415" y="852"/>
                    <a:pt x="436" y="852"/>
                  </a:cubicBezTo>
                  <a:close/>
                  <a:moveTo>
                    <a:pt x="2696" y="853"/>
                  </a:moveTo>
                  <a:cubicBezTo>
                    <a:pt x="2717" y="853"/>
                    <a:pt x="2737" y="864"/>
                    <a:pt x="2749" y="884"/>
                  </a:cubicBezTo>
                  <a:cubicBezTo>
                    <a:pt x="2767" y="913"/>
                    <a:pt x="2756" y="950"/>
                    <a:pt x="2727" y="967"/>
                  </a:cubicBezTo>
                  <a:cubicBezTo>
                    <a:pt x="2717" y="972"/>
                    <a:pt x="2707" y="975"/>
                    <a:pt x="2697" y="975"/>
                  </a:cubicBezTo>
                  <a:cubicBezTo>
                    <a:pt x="2676" y="975"/>
                    <a:pt x="2655" y="964"/>
                    <a:pt x="2643" y="945"/>
                  </a:cubicBezTo>
                  <a:cubicBezTo>
                    <a:pt x="2626" y="914"/>
                    <a:pt x="2637" y="877"/>
                    <a:pt x="2666" y="861"/>
                  </a:cubicBezTo>
                  <a:cubicBezTo>
                    <a:pt x="2676" y="856"/>
                    <a:pt x="2686" y="853"/>
                    <a:pt x="2696" y="853"/>
                  </a:cubicBezTo>
                  <a:close/>
                  <a:moveTo>
                    <a:pt x="307" y="1168"/>
                  </a:moveTo>
                  <a:cubicBezTo>
                    <a:pt x="312" y="1168"/>
                    <a:pt x="316" y="1168"/>
                    <a:pt x="321" y="1169"/>
                  </a:cubicBezTo>
                  <a:cubicBezTo>
                    <a:pt x="354" y="1178"/>
                    <a:pt x="373" y="1213"/>
                    <a:pt x="364" y="1244"/>
                  </a:cubicBezTo>
                  <a:cubicBezTo>
                    <a:pt x="356" y="1272"/>
                    <a:pt x="331" y="1289"/>
                    <a:pt x="304" y="1289"/>
                  </a:cubicBezTo>
                  <a:cubicBezTo>
                    <a:pt x="299" y="1289"/>
                    <a:pt x="294" y="1289"/>
                    <a:pt x="289" y="1287"/>
                  </a:cubicBezTo>
                  <a:cubicBezTo>
                    <a:pt x="258" y="1278"/>
                    <a:pt x="238" y="1245"/>
                    <a:pt x="247" y="1214"/>
                  </a:cubicBezTo>
                  <a:cubicBezTo>
                    <a:pt x="255" y="1185"/>
                    <a:pt x="280" y="1168"/>
                    <a:pt x="307" y="1168"/>
                  </a:cubicBezTo>
                  <a:close/>
                  <a:moveTo>
                    <a:pt x="2826" y="1168"/>
                  </a:moveTo>
                  <a:cubicBezTo>
                    <a:pt x="2853" y="1168"/>
                    <a:pt x="2879" y="1186"/>
                    <a:pt x="2885" y="1214"/>
                  </a:cubicBezTo>
                  <a:cubicBezTo>
                    <a:pt x="2894" y="1246"/>
                    <a:pt x="2874" y="1279"/>
                    <a:pt x="2843" y="1287"/>
                  </a:cubicBezTo>
                  <a:cubicBezTo>
                    <a:pt x="2837" y="1289"/>
                    <a:pt x="2832" y="1290"/>
                    <a:pt x="2826" y="1290"/>
                  </a:cubicBezTo>
                  <a:cubicBezTo>
                    <a:pt x="2800" y="1290"/>
                    <a:pt x="2776" y="1272"/>
                    <a:pt x="2769" y="1245"/>
                  </a:cubicBezTo>
                  <a:cubicBezTo>
                    <a:pt x="2759" y="1213"/>
                    <a:pt x="2778" y="1178"/>
                    <a:pt x="2811" y="1170"/>
                  </a:cubicBezTo>
                  <a:cubicBezTo>
                    <a:pt x="2816" y="1169"/>
                    <a:pt x="2821" y="1168"/>
                    <a:pt x="2826" y="1168"/>
                  </a:cubicBezTo>
                  <a:close/>
                  <a:moveTo>
                    <a:pt x="262" y="1463"/>
                  </a:moveTo>
                  <a:cubicBezTo>
                    <a:pt x="319" y="1463"/>
                    <a:pt x="365" y="1509"/>
                    <a:pt x="365" y="1567"/>
                  </a:cubicBezTo>
                  <a:cubicBezTo>
                    <a:pt x="365" y="1624"/>
                    <a:pt x="319" y="1670"/>
                    <a:pt x="262" y="1670"/>
                  </a:cubicBezTo>
                  <a:cubicBezTo>
                    <a:pt x="204" y="1669"/>
                    <a:pt x="158" y="1624"/>
                    <a:pt x="158" y="1567"/>
                  </a:cubicBezTo>
                  <a:cubicBezTo>
                    <a:pt x="158" y="1509"/>
                    <a:pt x="204" y="1463"/>
                    <a:pt x="262" y="1463"/>
                  </a:cubicBezTo>
                  <a:close/>
                  <a:moveTo>
                    <a:pt x="2870" y="1463"/>
                  </a:moveTo>
                  <a:cubicBezTo>
                    <a:pt x="2928" y="1463"/>
                    <a:pt x="2974" y="1509"/>
                    <a:pt x="2974" y="1567"/>
                  </a:cubicBezTo>
                  <a:cubicBezTo>
                    <a:pt x="2974" y="1624"/>
                    <a:pt x="2928" y="1670"/>
                    <a:pt x="2870" y="1670"/>
                  </a:cubicBezTo>
                  <a:cubicBezTo>
                    <a:pt x="2812" y="1670"/>
                    <a:pt x="2767" y="1625"/>
                    <a:pt x="2767" y="1567"/>
                  </a:cubicBezTo>
                  <a:cubicBezTo>
                    <a:pt x="2767" y="1509"/>
                    <a:pt x="2812" y="1463"/>
                    <a:pt x="2870" y="1463"/>
                  </a:cubicBezTo>
                  <a:close/>
                  <a:moveTo>
                    <a:pt x="1104" y="574"/>
                  </a:moveTo>
                  <a:cubicBezTo>
                    <a:pt x="1135" y="574"/>
                    <a:pt x="1167" y="597"/>
                    <a:pt x="1186" y="632"/>
                  </a:cubicBezTo>
                  <a:lnTo>
                    <a:pt x="1540" y="1348"/>
                  </a:lnTo>
                  <a:cubicBezTo>
                    <a:pt x="1550" y="1347"/>
                    <a:pt x="1557" y="1345"/>
                    <a:pt x="1567" y="1345"/>
                  </a:cubicBezTo>
                  <a:cubicBezTo>
                    <a:pt x="1688" y="1345"/>
                    <a:pt x="1787" y="1444"/>
                    <a:pt x="1787" y="1565"/>
                  </a:cubicBezTo>
                  <a:cubicBezTo>
                    <a:pt x="1787" y="1686"/>
                    <a:pt x="1688" y="1785"/>
                    <a:pt x="1567" y="1785"/>
                  </a:cubicBezTo>
                  <a:cubicBezTo>
                    <a:pt x="1444" y="1785"/>
                    <a:pt x="1346" y="1686"/>
                    <a:pt x="1346" y="1565"/>
                  </a:cubicBezTo>
                  <a:cubicBezTo>
                    <a:pt x="1346" y="1506"/>
                    <a:pt x="1370" y="1452"/>
                    <a:pt x="1408" y="1412"/>
                  </a:cubicBezTo>
                  <a:lnTo>
                    <a:pt x="1054" y="697"/>
                  </a:lnTo>
                  <a:cubicBezTo>
                    <a:pt x="1030" y="652"/>
                    <a:pt x="1042" y="599"/>
                    <a:pt x="1077" y="581"/>
                  </a:cubicBezTo>
                  <a:cubicBezTo>
                    <a:pt x="1086" y="576"/>
                    <a:pt x="1095" y="574"/>
                    <a:pt x="1104" y="574"/>
                  </a:cubicBezTo>
                  <a:close/>
                  <a:moveTo>
                    <a:pt x="306" y="1844"/>
                  </a:moveTo>
                  <a:cubicBezTo>
                    <a:pt x="333" y="1844"/>
                    <a:pt x="356" y="1862"/>
                    <a:pt x="363" y="1889"/>
                  </a:cubicBezTo>
                  <a:cubicBezTo>
                    <a:pt x="373" y="1920"/>
                    <a:pt x="353" y="1953"/>
                    <a:pt x="321" y="1962"/>
                  </a:cubicBezTo>
                  <a:cubicBezTo>
                    <a:pt x="316" y="1964"/>
                    <a:pt x="311" y="1964"/>
                    <a:pt x="305" y="1964"/>
                  </a:cubicBezTo>
                  <a:cubicBezTo>
                    <a:pt x="278" y="1964"/>
                    <a:pt x="253" y="1947"/>
                    <a:pt x="247" y="1920"/>
                  </a:cubicBezTo>
                  <a:cubicBezTo>
                    <a:pt x="238" y="1888"/>
                    <a:pt x="258" y="1854"/>
                    <a:pt x="289" y="1846"/>
                  </a:cubicBezTo>
                  <a:cubicBezTo>
                    <a:pt x="295" y="1845"/>
                    <a:pt x="301" y="1844"/>
                    <a:pt x="306" y="1844"/>
                  </a:cubicBezTo>
                  <a:close/>
                  <a:moveTo>
                    <a:pt x="2826" y="1844"/>
                  </a:moveTo>
                  <a:cubicBezTo>
                    <a:pt x="2831" y="1844"/>
                    <a:pt x="2837" y="1845"/>
                    <a:pt x="2843" y="1846"/>
                  </a:cubicBezTo>
                  <a:cubicBezTo>
                    <a:pt x="2875" y="1856"/>
                    <a:pt x="2894" y="1889"/>
                    <a:pt x="2885" y="1920"/>
                  </a:cubicBezTo>
                  <a:cubicBezTo>
                    <a:pt x="2879" y="1946"/>
                    <a:pt x="2854" y="1965"/>
                    <a:pt x="2827" y="1965"/>
                  </a:cubicBezTo>
                  <a:cubicBezTo>
                    <a:pt x="2822" y="1965"/>
                    <a:pt x="2816" y="1964"/>
                    <a:pt x="2811" y="1962"/>
                  </a:cubicBezTo>
                  <a:cubicBezTo>
                    <a:pt x="2778" y="1953"/>
                    <a:pt x="2759" y="1920"/>
                    <a:pt x="2769" y="1889"/>
                  </a:cubicBezTo>
                  <a:cubicBezTo>
                    <a:pt x="2776" y="1862"/>
                    <a:pt x="2800" y="1844"/>
                    <a:pt x="2826" y="1844"/>
                  </a:cubicBezTo>
                  <a:close/>
                  <a:moveTo>
                    <a:pt x="436" y="2158"/>
                  </a:moveTo>
                  <a:cubicBezTo>
                    <a:pt x="456" y="2158"/>
                    <a:pt x="477" y="2169"/>
                    <a:pt x="489" y="2189"/>
                  </a:cubicBezTo>
                  <a:cubicBezTo>
                    <a:pt x="506" y="2218"/>
                    <a:pt x="495" y="2255"/>
                    <a:pt x="466" y="2272"/>
                  </a:cubicBezTo>
                  <a:cubicBezTo>
                    <a:pt x="456" y="2278"/>
                    <a:pt x="446" y="2280"/>
                    <a:pt x="436" y="2280"/>
                  </a:cubicBezTo>
                  <a:cubicBezTo>
                    <a:pt x="415" y="2280"/>
                    <a:pt x="395" y="2269"/>
                    <a:pt x="383" y="2249"/>
                  </a:cubicBezTo>
                  <a:cubicBezTo>
                    <a:pt x="365" y="2221"/>
                    <a:pt x="376" y="2184"/>
                    <a:pt x="405" y="2167"/>
                  </a:cubicBezTo>
                  <a:cubicBezTo>
                    <a:pt x="415" y="2161"/>
                    <a:pt x="425" y="2158"/>
                    <a:pt x="436" y="2158"/>
                  </a:cubicBezTo>
                  <a:close/>
                  <a:moveTo>
                    <a:pt x="2696" y="2159"/>
                  </a:moveTo>
                  <a:cubicBezTo>
                    <a:pt x="2707" y="2159"/>
                    <a:pt x="2717" y="2162"/>
                    <a:pt x="2727" y="2167"/>
                  </a:cubicBezTo>
                  <a:cubicBezTo>
                    <a:pt x="2756" y="2184"/>
                    <a:pt x="2765" y="2221"/>
                    <a:pt x="2749" y="2249"/>
                  </a:cubicBezTo>
                  <a:cubicBezTo>
                    <a:pt x="2737" y="2269"/>
                    <a:pt x="2717" y="2280"/>
                    <a:pt x="2696" y="2280"/>
                  </a:cubicBezTo>
                  <a:cubicBezTo>
                    <a:pt x="2686" y="2280"/>
                    <a:pt x="2676" y="2278"/>
                    <a:pt x="2666" y="2272"/>
                  </a:cubicBezTo>
                  <a:cubicBezTo>
                    <a:pt x="2637" y="2255"/>
                    <a:pt x="2626" y="2218"/>
                    <a:pt x="2643" y="2189"/>
                  </a:cubicBezTo>
                  <a:cubicBezTo>
                    <a:pt x="2655" y="2169"/>
                    <a:pt x="2676" y="2159"/>
                    <a:pt x="2696" y="2159"/>
                  </a:cubicBezTo>
                  <a:close/>
                  <a:moveTo>
                    <a:pt x="643" y="2385"/>
                  </a:moveTo>
                  <a:cubicBezTo>
                    <a:pt x="670" y="2385"/>
                    <a:pt x="696" y="2395"/>
                    <a:pt x="717" y="2416"/>
                  </a:cubicBezTo>
                  <a:cubicBezTo>
                    <a:pt x="758" y="2457"/>
                    <a:pt x="758" y="2522"/>
                    <a:pt x="717" y="2562"/>
                  </a:cubicBezTo>
                  <a:cubicBezTo>
                    <a:pt x="696" y="2582"/>
                    <a:pt x="669" y="2592"/>
                    <a:pt x="642" y="2592"/>
                  </a:cubicBezTo>
                  <a:cubicBezTo>
                    <a:pt x="616" y="2592"/>
                    <a:pt x="590" y="2582"/>
                    <a:pt x="570" y="2562"/>
                  </a:cubicBezTo>
                  <a:cubicBezTo>
                    <a:pt x="529" y="2522"/>
                    <a:pt x="529" y="2457"/>
                    <a:pt x="570" y="2416"/>
                  </a:cubicBezTo>
                  <a:cubicBezTo>
                    <a:pt x="590" y="2395"/>
                    <a:pt x="617" y="2385"/>
                    <a:pt x="643" y="2385"/>
                  </a:cubicBezTo>
                  <a:close/>
                  <a:moveTo>
                    <a:pt x="2489" y="2385"/>
                  </a:moveTo>
                  <a:cubicBezTo>
                    <a:pt x="2516" y="2385"/>
                    <a:pt x="2543" y="2395"/>
                    <a:pt x="2563" y="2416"/>
                  </a:cubicBezTo>
                  <a:cubicBezTo>
                    <a:pt x="2604" y="2457"/>
                    <a:pt x="2604" y="2522"/>
                    <a:pt x="2563" y="2562"/>
                  </a:cubicBezTo>
                  <a:cubicBezTo>
                    <a:pt x="2543" y="2582"/>
                    <a:pt x="2516" y="2592"/>
                    <a:pt x="2489" y="2592"/>
                  </a:cubicBezTo>
                  <a:cubicBezTo>
                    <a:pt x="2463" y="2592"/>
                    <a:pt x="2436" y="2582"/>
                    <a:pt x="2415" y="2562"/>
                  </a:cubicBezTo>
                  <a:cubicBezTo>
                    <a:pt x="2374" y="2522"/>
                    <a:pt x="2374" y="2457"/>
                    <a:pt x="2415" y="2416"/>
                  </a:cubicBezTo>
                  <a:cubicBezTo>
                    <a:pt x="2436" y="2395"/>
                    <a:pt x="2463" y="2385"/>
                    <a:pt x="2489" y="2385"/>
                  </a:cubicBezTo>
                  <a:close/>
                  <a:moveTo>
                    <a:pt x="915" y="2636"/>
                  </a:moveTo>
                  <a:cubicBezTo>
                    <a:pt x="925" y="2636"/>
                    <a:pt x="935" y="2638"/>
                    <a:pt x="944" y="2644"/>
                  </a:cubicBezTo>
                  <a:cubicBezTo>
                    <a:pt x="974" y="2661"/>
                    <a:pt x="982" y="2697"/>
                    <a:pt x="966" y="2727"/>
                  </a:cubicBezTo>
                  <a:cubicBezTo>
                    <a:pt x="955" y="2746"/>
                    <a:pt x="935" y="2757"/>
                    <a:pt x="914" y="2757"/>
                  </a:cubicBezTo>
                  <a:cubicBezTo>
                    <a:pt x="904" y="2757"/>
                    <a:pt x="893" y="2755"/>
                    <a:pt x="884" y="2749"/>
                  </a:cubicBezTo>
                  <a:cubicBezTo>
                    <a:pt x="855" y="2732"/>
                    <a:pt x="844" y="2695"/>
                    <a:pt x="861" y="2666"/>
                  </a:cubicBezTo>
                  <a:cubicBezTo>
                    <a:pt x="873" y="2647"/>
                    <a:pt x="894" y="2636"/>
                    <a:pt x="915" y="2636"/>
                  </a:cubicBezTo>
                  <a:close/>
                  <a:moveTo>
                    <a:pt x="2219" y="2636"/>
                  </a:moveTo>
                  <a:cubicBezTo>
                    <a:pt x="2240" y="2636"/>
                    <a:pt x="2261" y="2647"/>
                    <a:pt x="2272" y="2666"/>
                  </a:cubicBezTo>
                  <a:cubicBezTo>
                    <a:pt x="2289" y="2695"/>
                    <a:pt x="2278" y="2732"/>
                    <a:pt x="2250" y="2749"/>
                  </a:cubicBezTo>
                  <a:cubicBezTo>
                    <a:pt x="2240" y="2755"/>
                    <a:pt x="2230" y="2757"/>
                    <a:pt x="2220" y="2757"/>
                  </a:cubicBezTo>
                  <a:cubicBezTo>
                    <a:pt x="2198" y="2757"/>
                    <a:pt x="2178" y="2746"/>
                    <a:pt x="2167" y="2727"/>
                  </a:cubicBezTo>
                  <a:cubicBezTo>
                    <a:pt x="2150" y="2697"/>
                    <a:pt x="2160" y="2661"/>
                    <a:pt x="2189" y="2644"/>
                  </a:cubicBezTo>
                  <a:cubicBezTo>
                    <a:pt x="2198" y="2638"/>
                    <a:pt x="2209" y="2636"/>
                    <a:pt x="2219" y="2636"/>
                  </a:cubicBezTo>
                  <a:close/>
                  <a:moveTo>
                    <a:pt x="1904" y="2767"/>
                  </a:moveTo>
                  <a:cubicBezTo>
                    <a:pt x="1931" y="2767"/>
                    <a:pt x="1956" y="2785"/>
                    <a:pt x="1962" y="2811"/>
                  </a:cubicBezTo>
                  <a:cubicBezTo>
                    <a:pt x="1971" y="2844"/>
                    <a:pt x="1951" y="2877"/>
                    <a:pt x="1920" y="2885"/>
                  </a:cubicBezTo>
                  <a:cubicBezTo>
                    <a:pt x="1914" y="2887"/>
                    <a:pt x="1909" y="2888"/>
                    <a:pt x="1903" y="2888"/>
                  </a:cubicBezTo>
                  <a:cubicBezTo>
                    <a:pt x="1877" y="2888"/>
                    <a:pt x="1853" y="2869"/>
                    <a:pt x="1846" y="2842"/>
                  </a:cubicBezTo>
                  <a:cubicBezTo>
                    <a:pt x="1836" y="2810"/>
                    <a:pt x="1857" y="2777"/>
                    <a:pt x="1888" y="2769"/>
                  </a:cubicBezTo>
                  <a:cubicBezTo>
                    <a:pt x="1894" y="2768"/>
                    <a:pt x="1899" y="2767"/>
                    <a:pt x="1904" y="2767"/>
                  </a:cubicBezTo>
                  <a:close/>
                  <a:moveTo>
                    <a:pt x="1228" y="2768"/>
                  </a:moveTo>
                  <a:cubicBezTo>
                    <a:pt x="1233" y="2768"/>
                    <a:pt x="1238" y="2769"/>
                    <a:pt x="1244" y="2770"/>
                  </a:cubicBezTo>
                  <a:cubicBezTo>
                    <a:pt x="1275" y="2777"/>
                    <a:pt x="1295" y="2810"/>
                    <a:pt x="1287" y="2843"/>
                  </a:cubicBezTo>
                  <a:cubicBezTo>
                    <a:pt x="1279" y="2870"/>
                    <a:pt x="1254" y="2888"/>
                    <a:pt x="1227" y="2888"/>
                  </a:cubicBezTo>
                  <a:cubicBezTo>
                    <a:pt x="1222" y="2888"/>
                    <a:pt x="1217" y="2888"/>
                    <a:pt x="1212" y="2886"/>
                  </a:cubicBezTo>
                  <a:cubicBezTo>
                    <a:pt x="1181" y="2877"/>
                    <a:pt x="1161" y="2844"/>
                    <a:pt x="1170" y="2812"/>
                  </a:cubicBezTo>
                  <a:cubicBezTo>
                    <a:pt x="1176" y="2786"/>
                    <a:pt x="1201" y="2768"/>
                    <a:pt x="1228" y="2768"/>
                  </a:cubicBezTo>
                  <a:close/>
                  <a:moveTo>
                    <a:pt x="1567" y="2768"/>
                  </a:moveTo>
                  <a:cubicBezTo>
                    <a:pt x="1623" y="2768"/>
                    <a:pt x="1671" y="2813"/>
                    <a:pt x="1671" y="2871"/>
                  </a:cubicBezTo>
                  <a:cubicBezTo>
                    <a:pt x="1670" y="2928"/>
                    <a:pt x="1623" y="2976"/>
                    <a:pt x="1567" y="2976"/>
                  </a:cubicBezTo>
                  <a:cubicBezTo>
                    <a:pt x="1509" y="2976"/>
                    <a:pt x="1462" y="2929"/>
                    <a:pt x="1462" y="2871"/>
                  </a:cubicBezTo>
                  <a:cubicBezTo>
                    <a:pt x="1462" y="2813"/>
                    <a:pt x="1509" y="2768"/>
                    <a:pt x="1567" y="2768"/>
                  </a:cubicBezTo>
                  <a:close/>
                  <a:moveTo>
                    <a:pt x="1567" y="1"/>
                  </a:moveTo>
                  <a:cubicBezTo>
                    <a:pt x="702" y="1"/>
                    <a:pt x="2" y="701"/>
                    <a:pt x="2" y="1566"/>
                  </a:cubicBezTo>
                  <a:cubicBezTo>
                    <a:pt x="0" y="2431"/>
                    <a:pt x="702" y="3130"/>
                    <a:pt x="1567" y="3130"/>
                  </a:cubicBezTo>
                  <a:cubicBezTo>
                    <a:pt x="2430" y="3130"/>
                    <a:pt x="3131" y="2431"/>
                    <a:pt x="3131" y="1566"/>
                  </a:cubicBezTo>
                  <a:cubicBezTo>
                    <a:pt x="3131" y="702"/>
                    <a:pt x="2431" y="1"/>
                    <a:pt x="1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41"/>
            <p:cNvSpPr/>
            <p:nvPr/>
          </p:nvSpPr>
          <p:spPr>
            <a:xfrm>
              <a:off x="3298181" y="887092"/>
              <a:ext cx="9488" cy="9533"/>
            </a:xfrm>
            <a:custGeom>
              <a:avLst/>
              <a:gdLst/>
              <a:ahLst/>
              <a:cxnLst/>
              <a:rect l="l" t="t" r="r" b="b"/>
              <a:pathLst>
                <a:path w="209" h="210" extrusionOk="0">
                  <a:moveTo>
                    <a:pt x="105" y="1"/>
                  </a:moveTo>
                  <a:cubicBezTo>
                    <a:pt x="47" y="1"/>
                    <a:pt x="0" y="47"/>
                    <a:pt x="0" y="105"/>
                  </a:cubicBezTo>
                  <a:cubicBezTo>
                    <a:pt x="0" y="163"/>
                    <a:pt x="47" y="210"/>
                    <a:pt x="105" y="210"/>
                  </a:cubicBezTo>
                  <a:cubicBezTo>
                    <a:pt x="161" y="210"/>
                    <a:pt x="209" y="163"/>
                    <a:pt x="209" y="105"/>
                  </a:cubicBezTo>
                  <a:cubicBezTo>
                    <a:pt x="209" y="47"/>
                    <a:pt x="163"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41"/>
            <p:cNvSpPr/>
            <p:nvPr/>
          </p:nvSpPr>
          <p:spPr>
            <a:xfrm>
              <a:off x="3298181" y="1005709"/>
              <a:ext cx="9488" cy="9442"/>
            </a:xfrm>
            <a:custGeom>
              <a:avLst/>
              <a:gdLst/>
              <a:ahLst/>
              <a:cxnLst/>
              <a:rect l="l" t="t" r="r" b="b"/>
              <a:pathLst>
                <a:path w="209" h="208" extrusionOk="0">
                  <a:moveTo>
                    <a:pt x="105" y="0"/>
                  </a:moveTo>
                  <a:cubicBezTo>
                    <a:pt x="47" y="0"/>
                    <a:pt x="0" y="45"/>
                    <a:pt x="0" y="103"/>
                  </a:cubicBezTo>
                  <a:cubicBezTo>
                    <a:pt x="0" y="160"/>
                    <a:pt x="47" y="208"/>
                    <a:pt x="105" y="208"/>
                  </a:cubicBezTo>
                  <a:cubicBezTo>
                    <a:pt x="161" y="208"/>
                    <a:pt x="209" y="161"/>
                    <a:pt x="209" y="103"/>
                  </a:cubicBezTo>
                  <a:cubicBezTo>
                    <a:pt x="208" y="45"/>
                    <a:pt x="161" y="0"/>
                    <a:pt x="10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41"/>
            <p:cNvSpPr/>
            <p:nvPr/>
          </p:nvSpPr>
          <p:spPr>
            <a:xfrm>
              <a:off x="3238895" y="946423"/>
              <a:ext cx="9488" cy="9488"/>
            </a:xfrm>
            <a:custGeom>
              <a:avLst/>
              <a:gdLst/>
              <a:ahLst/>
              <a:cxnLst/>
              <a:rect l="l" t="t" r="r" b="b"/>
              <a:pathLst>
                <a:path w="209" h="209" extrusionOk="0">
                  <a:moveTo>
                    <a:pt x="104" y="1"/>
                  </a:moveTo>
                  <a:cubicBezTo>
                    <a:pt x="48" y="1"/>
                    <a:pt x="1" y="47"/>
                    <a:pt x="1" y="105"/>
                  </a:cubicBezTo>
                  <a:cubicBezTo>
                    <a:pt x="1" y="162"/>
                    <a:pt x="46" y="208"/>
                    <a:pt x="104" y="208"/>
                  </a:cubicBezTo>
                  <a:cubicBezTo>
                    <a:pt x="162" y="207"/>
                    <a:pt x="208" y="162"/>
                    <a:pt x="208" y="105"/>
                  </a:cubicBezTo>
                  <a:cubicBezTo>
                    <a:pt x="208" y="47"/>
                    <a:pt x="162" y="1"/>
                    <a:pt x="1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41"/>
            <p:cNvSpPr/>
            <p:nvPr/>
          </p:nvSpPr>
          <p:spPr>
            <a:xfrm>
              <a:off x="3357421" y="946423"/>
              <a:ext cx="9488" cy="9488"/>
            </a:xfrm>
            <a:custGeom>
              <a:avLst/>
              <a:gdLst/>
              <a:ahLst/>
              <a:cxnLst/>
              <a:rect l="l" t="t" r="r" b="b"/>
              <a:pathLst>
                <a:path w="209" h="209" extrusionOk="0">
                  <a:moveTo>
                    <a:pt x="105" y="1"/>
                  </a:moveTo>
                  <a:cubicBezTo>
                    <a:pt x="47" y="1"/>
                    <a:pt x="1" y="47"/>
                    <a:pt x="1" y="105"/>
                  </a:cubicBezTo>
                  <a:cubicBezTo>
                    <a:pt x="1" y="162"/>
                    <a:pt x="47" y="208"/>
                    <a:pt x="105" y="208"/>
                  </a:cubicBezTo>
                  <a:cubicBezTo>
                    <a:pt x="161" y="208"/>
                    <a:pt x="208" y="163"/>
                    <a:pt x="208" y="105"/>
                  </a:cubicBezTo>
                  <a:cubicBezTo>
                    <a:pt x="208" y="47"/>
                    <a:pt x="162"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41"/>
            <p:cNvSpPr/>
            <p:nvPr/>
          </p:nvSpPr>
          <p:spPr>
            <a:xfrm>
              <a:off x="3255782" y="988323"/>
              <a:ext cx="10441" cy="9442"/>
            </a:xfrm>
            <a:custGeom>
              <a:avLst/>
              <a:gdLst/>
              <a:ahLst/>
              <a:cxnLst/>
              <a:rect l="l" t="t" r="r" b="b"/>
              <a:pathLst>
                <a:path w="230" h="208" extrusionOk="0">
                  <a:moveTo>
                    <a:pt x="114" y="0"/>
                  </a:moveTo>
                  <a:cubicBezTo>
                    <a:pt x="88" y="0"/>
                    <a:pt x="61" y="10"/>
                    <a:pt x="42" y="31"/>
                  </a:cubicBezTo>
                  <a:cubicBezTo>
                    <a:pt x="1" y="72"/>
                    <a:pt x="1" y="137"/>
                    <a:pt x="42" y="177"/>
                  </a:cubicBezTo>
                  <a:cubicBezTo>
                    <a:pt x="62" y="197"/>
                    <a:pt x="88" y="207"/>
                    <a:pt x="115" y="207"/>
                  </a:cubicBezTo>
                  <a:cubicBezTo>
                    <a:pt x="141" y="207"/>
                    <a:pt x="168" y="197"/>
                    <a:pt x="189" y="177"/>
                  </a:cubicBezTo>
                  <a:cubicBezTo>
                    <a:pt x="230" y="136"/>
                    <a:pt x="230" y="70"/>
                    <a:pt x="189" y="31"/>
                  </a:cubicBezTo>
                  <a:cubicBezTo>
                    <a:pt x="168" y="10"/>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41"/>
            <p:cNvSpPr/>
            <p:nvPr/>
          </p:nvSpPr>
          <p:spPr>
            <a:xfrm>
              <a:off x="3339536" y="904478"/>
              <a:ext cx="10486" cy="9488"/>
            </a:xfrm>
            <a:custGeom>
              <a:avLst/>
              <a:gdLst/>
              <a:ahLst/>
              <a:cxnLst/>
              <a:rect l="l" t="t" r="r" b="b"/>
              <a:pathLst>
                <a:path w="231" h="209" extrusionOk="0">
                  <a:moveTo>
                    <a:pt x="115" y="0"/>
                  </a:moveTo>
                  <a:cubicBezTo>
                    <a:pt x="88" y="0"/>
                    <a:pt x="61" y="11"/>
                    <a:pt x="41" y="31"/>
                  </a:cubicBezTo>
                  <a:cubicBezTo>
                    <a:pt x="0" y="71"/>
                    <a:pt x="0" y="138"/>
                    <a:pt x="41" y="179"/>
                  </a:cubicBezTo>
                  <a:cubicBezTo>
                    <a:pt x="62" y="199"/>
                    <a:pt x="89" y="209"/>
                    <a:pt x="116" y="209"/>
                  </a:cubicBezTo>
                  <a:cubicBezTo>
                    <a:pt x="143" y="209"/>
                    <a:pt x="169" y="199"/>
                    <a:pt x="189" y="179"/>
                  </a:cubicBezTo>
                  <a:cubicBezTo>
                    <a:pt x="230" y="138"/>
                    <a:pt x="230" y="71"/>
                    <a:pt x="189" y="31"/>
                  </a:cubicBezTo>
                  <a:cubicBezTo>
                    <a:pt x="168" y="11"/>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41"/>
            <p:cNvSpPr/>
            <p:nvPr/>
          </p:nvSpPr>
          <p:spPr>
            <a:xfrm>
              <a:off x="3255782" y="904478"/>
              <a:ext cx="10441" cy="9488"/>
            </a:xfrm>
            <a:custGeom>
              <a:avLst/>
              <a:gdLst/>
              <a:ahLst/>
              <a:cxnLst/>
              <a:rect l="l" t="t" r="r" b="b"/>
              <a:pathLst>
                <a:path w="230" h="209" extrusionOk="0">
                  <a:moveTo>
                    <a:pt x="114" y="0"/>
                  </a:moveTo>
                  <a:cubicBezTo>
                    <a:pt x="88" y="0"/>
                    <a:pt x="61" y="11"/>
                    <a:pt x="42" y="31"/>
                  </a:cubicBezTo>
                  <a:cubicBezTo>
                    <a:pt x="1" y="71"/>
                    <a:pt x="1" y="138"/>
                    <a:pt x="42" y="179"/>
                  </a:cubicBezTo>
                  <a:cubicBezTo>
                    <a:pt x="62" y="199"/>
                    <a:pt x="88" y="209"/>
                    <a:pt x="115" y="209"/>
                  </a:cubicBezTo>
                  <a:cubicBezTo>
                    <a:pt x="141" y="209"/>
                    <a:pt x="168" y="199"/>
                    <a:pt x="189" y="179"/>
                  </a:cubicBezTo>
                  <a:cubicBezTo>
                    <a:pt x="230" y="138"/>
                    <a:pt x="230" y="71"/>
                    <a:pt x="189" y="31"/>
                  </a:cubicBezTo>
                  <a:cubicBezTo>
                    <a:pt x="168" y="11"/>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41"/>
            <p:cNvSpPr/>
            <p:nvPr/>
          </p:nvSpPr>
          <p:spPr>
            <a:xfrm>
              <a:off x="3339536" y="988323"/>
              <a:ext cx="10486" cy="9442"/>
            </a:xfrm>
            <a:custGeom>
              <a:avLst/>
              <a:gdLst/>
              <a:ahLst/>
              <a:cxnLst/>
              <a:rect l="l" t="t" r="r" b="b"/>
              <a:pathLst>
                <a:path w="231" h="208" extrusionOk="0">
                  <a:moveTo>
                    <a:pt x="115" y="0"/>
                  </a:moveTo>
                  <a:cubicBezTo>
                    <a:pt x="88" y="0"/>
                    <a:pt x="61" y="10"/>
                    <a:pt x="41" y="31"/>
                  </a:cubicBezTo>
                  <a:cubicBezTo>
                    <a:pt x="0" y="72"/>
                    <a:pt x="0" y="137"/>
                    <a:pt x="41" y="177"/>
                  </a:cubicBezTo>
                  <a:cubicBezTo>
                    <a:pt x="62" y="197"/>
                    <a:pt x="89" y="207"/>
                    <a:pt x="116" y="207"/>
                  </a:cubicBezTo>
                  <a:cubicBezTo>
                    <a:pt x="143" y="207"/>
                    <a:pt x="169" y="197"/>
                    <a:pt x="189" y="177"/>
                  </a:cubicBezTo>
                  <a:cubicBezTo>
                    <a:pt x="230" y="136"/>
                    <a:pt x="230" y="70"/>
                    <a:pt x="189" y="31"/>
                  </a:cubicBezTo>
                  <a:cubicBezTo>
                    <a:pt x="168" y="10"/>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41"/>
            <p:cNvSpPr/>
            <p:nvPr/>
          </p:nvSpPr>
          <p:spPr>
            <a:xfrm>
              <a:off x="3248473" y="918732"/>
              <a:ext cx="6310" cy="5538"/>
            </a:xfrm>
            <a:custGeom>
              <a:avLst/>
              <a:gdLst/>
              <a:ahLst/>
              <a:cxnLst/>
              <a:rect l="l" t="t" r="r" b="b"/>
              <a:pathLst>
                <a:path w="139" h="122" extrusionOk="0">
                  <a:moveTo>
                    <a:pt x="69" y="0"/>
                  </a:moveTo>
                  <a:cubicBezTo>
                    <a:pt x="48" y="0"/>
                    <a:pt x="28" y="11"/>
                    <a:pt x="16" y="31"/>
                  </a:cubicBezTo>
                  <a:cubicBezTo>
                    <a:pt x="0" y="60"/>
                    <a:pt x="9" y="98"/>
                    <a:pt x="38" y="114"/>
                  </a:cubicBezTo>
                  <a:cubicBezTo>
                    <a:pt x="48" y="119"/>
                    <a:pt x="58" y="122"/>
                    <a:pt x="68" y="122"/>
                  </a:cubicBezTo>
                  <a:cubicBezTo>
                    <a:pt x="89" y="122"/>
                    <a:pt x="110" y="111"/>
                    <a:pt x="122" y="92"/>
                  </a:cubicBezTo>
                  <a:cubicBezTo>
                    <a:pt x="139" y="62"/>
                    <a:pt x="128" y="25"/>
                    <a:pt x="99" y="8"/>
                  </a:cubicBezTo>
                  <a:cubicBezTo>
                    <a:pt x="89" y="3"/>
                    <a:pt x="7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41"/>
            <p:cNvSpPr/>
            <p:nvPr/>
          </p:nvSpPr>
          <p:spPr>
            <a:xfrm>
              <a:off x="3351020" y="977927"/>
              <a:ext cx="6401" cy="5629"/>
            </a:xfrm>
            <a:custGeom>
              <a:avLst/>
              <a:gdLst/>
              <a:ahLst/>
              <a:cxnLst/>
              <a:rect l="l" t="t" r="r" b="b"/>
              <a:pathLst>
                <a:path w="141" h="124" extrusionOk="0">
                  <a:moveTo>
                    <a:pt x="71" y="1"/>
                  </a:moveTo>
                  <a:cubicBezTo>
                    <a:pt x="50" y="1"/>
                    <a:pt x="29" y="12"/>
                    <a:pt x="17" y="32"/>
                  </a:cubicBezTo>
                  <a:cubicBezTo>
                    <a:pt x="0" y="62"/>
                    <a:pt x="11" y="99"/>
                    <a:pt x="40" y="114"/>
                  </a:cubicBezTo>
                  <a:cubicBezTo>
                    <a:pt x="50" y="120"/>
                    <a:pt x="60" y="123"/>
                    <a:pt x="71" y="123"/>
                  </a:cubicBezTo>
                  <a:cubicBezTo>
                    <a:pt x="91" y="123"/>
                    <a:pt x="111" y="112"/>
                    <a:pt x="123" y="92"/>
                  </a:cubicBezTo>
                  <a:cubicBezTo>
                    <a:pt x="141" y="64"/>
                    <a:pt x="130"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41"/>
            <p:cNvSpPr/>
            <p:nvPr/>
          </p:nvSpPr>
          <p:spPr>
            <a:xfrm>
              <a:off x="3242572" y="933077"/>
              <a:ext cx="6174" cy="5538"/>
            </a:xfrm>
            <a:custGeom>
              <a:avLst/>
              <a:gdLst/>
              <a:ahLst/>
              <a:cxnLst/>
              <a:rect l="l" t="t" r="r" b="b"/>
              <a:pathLst>
                <a:path w="136" h="122" extrusionOk="0">
                  <a:moveTo>
                    <a:pt x="68" y="0"/>
                  </a:moveTo>
                  <a:cubicBezTo>
                    <a:pt x="41" y="0"/>
                    <a:pt x="16" y="18"/>
                    <a:pt x="10" y="46"/>
                  </a:cubicBezTo>
                  <a:cubicBezTo>
                    <a:pt x="1" y="78"/>
                    <a:pt x="21" y="111"/>
                    <a:pt x="52" y="119"/>
                  </a:cubicBezTo>
                  <a:cubicBezTo>
                    <a:pt x="58" y="121"/>
                    <a:pt x="63" y="122"/>
                    <a:pt x="69" y="122"/>
                  </a:cubicBezTo>
                  <a:cubicBezTo>
                    <a:pt x="95" y="122"/>
                    <a:pt x="119" y="103"/>
                    <a:pt x="127" y="76"/>
                  </a:cubicBezTo>
                  <a:cubicBezTo>
                    <a:pt x="136" y="45"/>
                    <a:pt x="117" y="10"/>
                    <a:pt x="84" y="2"/>
                  </a:cubicBezTo>
                  <a:cubicBezTo>
                    <a:pt x="79" y="1"/>
                    <a:pt x="74"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41"/>
            <p:cNvSpPr/>
            <p:nvPr/>
          </p:nvSpPr>
          <p:spPr>
            <a:xfrm>
              <a:off x="3357058" y="963764"/>
              <a:ext cx="6174" cy="5493"/>
            </a:xfrm>
            <a:custGeom>
              <a:avLst/>
              <a:gdLst/>
              <a:ahLst/>
              <a:cxnLst/>
              <a:rect l="l" t="t" r="r" b="b"/>
              <a:pathLst>
                <a:path w="136" h="121" extrusionOk="0">
                  <a:moveTo>
                    <a:pt x="67" y="0"/>
                  </a:moveTo>
                  <a:cubicBezTo>
                    <a:pt x="41" y="0"/>
                    <a:pt x="17" y="18"/>
                    <a:pt x="10" y="45"/>
                  </a:cubicBezTo>
                  <a:cubicBezTo>
                    <a:pt x="0" y="76"/>
                    <a:pt x="19" y="109"/>
                    <a:pt x="52" y="118"/>
                  </a:cubicBezTo>
                  <a:cubicBezTo>
                    <a:pt x="57" y="120"/>
                    <a:pt x="62" y="120"/>
                    <a:pt x="67" y="120"/>
                  </a:cubicBezTo>
                  <a:cubicBezTo>
                    <a:pt x="94" y="120"/>
                    <a:pt x="120" y="103"/>
                    <a:pt x="126" y="76"/>
                  </a:cubicBezTo>
                  <a:cubicBezTo>
                    <a:pt x="135" y="44"/>
                    <a:pt x="115" y="10"/>
                    <a:pt x="84" y="2"/>
                  </a:cubicBezTo>
                  <a:cubicBezTo>
                    <a:pt x="78" y="1"/>
                    <a:pt x="73" y="0"/>
                    <a:pt x="6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41"/>
            <p:cNvSpPr/>
            <p:nvPr/>
          </p:nvSpPr>
          <p:spPr>
            <a:xfrm>
              <a:off x="3284426" y="891087"/>
              <a:ext cx="6174" cy="5584"/>
            </a:xfrm>
            <a:custGeom>
              <a:avLst/>
              <a:gdLst/>
              <a:ahLst/>
              <a:cxnLst/>
              <a:rect l="l" t="t" r="r" b="b"/>
              <a:pathLst>
                <a:path w="136" h="123" extrusionOk="0">
                  <a:moveTo>
                    <a:pt x="67" y="1"/>
                  </a:moveTo>
                  <a:cubicBezTo>
                    <a:pt x="62" y="1"/>
                    <a:pt x="57" y="1"/>
                    <a:pt x="52" y="3"/>
                  </a:cubicBezTo>
                  <a:cubicBezTo>
                    <a:pt x="20" y="12"/>
                    <a:pt x="0" y="45"/>
                    <a:pt x="10" y="76"/>
                  </a:cubicBezTo>
                  <a:cubicBezTo>
                    <a:pt x="17" y="104"/>
                    <a:pt x="42" y="122"/>
                    <a:pt x="68" y="122"/>
                  </a:cubicBezTo>
                  <a:cubicBezTo>
                    <a:pt x="74" y="122"/>
                    <a:pt x="79" y="121"/>
                    <a:pt x="85" y="120"/>
                  </a:cubicBezTo>
                  <a:cubicBezTo>
                    <a:pt x="116" y="112"/>
                    <a:pt x="135" y="78"/>
                    <a:pt x="127" y="46"/>
                  </a:cubicBezTo>
                  <a:cubicBezTo>
                    <a:pt x="119" y="18"/>
                    <a:pt x="94" y="1"/>
                    <a:pt x="6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41"/>
            <p:cNvSpPr/>
            <p:nvPr/>
          </p:nvSpPr>
          <p:spPr>
            <a:xfrm>
              <a:off x="3315158" y="1005618"/>
              <a:ext cx="6174" cy="5538"/>
            </a:xfrm>
            <a:custGeom>
              <a:avLst/>
              <a:gdLst/>
              <a:ahLst/>
              <a:cxnLst/>
              <a:rect l="l" t="t" r="r" b="b"/>
              <a:pathLst>
                <a:path w="136" h="122" extrusionOk="0">
                  <a:moveTo>
                    <a:pt x="68" y="1"/>
                  </a:moveTo>
                  <a:cubicBezTo>
                    <a:pt x="63" y="1"/>
                    <a:pt x="58" y="2"/>
                    <a:pt x="52" y="3"/>
                  </a:cubicBezTo>
                  <a:cubicBezTo>
                    <a:pt x="21" y="13"/>
                    <a:pt x="0" y="45"/>
                    <a:pt x="10" y="77"/>
                  </a:cubicBezTo>
                  <a:cubicBezTo>
                    <a:pt x="17" y="103"/>
                    <a:pt x="41" y="122"/>
                    <a:pt x="67" y="122"/>
                  </a:cubicBezTo>
                  <a:cubicBezTo>
                    <a:pt x="73" y="122"/>
                    <a:pt x="78" y="121"/>
                    <a:pt x="84" y="119"/>
                  </a:cubicBezTo>
                  <a:cubicBezTo>
                    <a:pt x="115" y="110"/>
                    <a:pt x="135" y="77"/>
                    <a:pt x="126" y="45"/>
                  </a:cubicBezTo>
                  <a:cubicBezTo>
                    <a:pt x="119" y="19"/>
                    <a:pt x="95"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41"/>
            <p:cNvSpPr/>
            <p:nvPr/>
          </p:nvSpPr>
          <p:spPr>
            <a:xfrm>
              <a:off x="3270081" y="897033"/>
              <a:ext cx="6310" cy="5584"/>
            </a:xfrm>
            <a:custGeom>
              <a:avLst/>
              <a:gdLst/>
              <a:ahLst/>
              <a:cxnLst/>
              <a:rect l="l" t="t" r="r" b="b"/>
              <a:pathLst>
                <a:path w="139" h="123" extrusionOk="0">
                  <a:moveTo>
                    <a:pt x="69" y="1"/>
                  </a:moveTo>
                  <a:cubicBezTo>
                    <a:pt x="59" y="1"/>
                    <a:pt x="49" y="3"/>
                    <a:pt x="39" y="9"/>
                  </a:cubicBezTo>
                  <a:cubicBezTo>
                    <a:pt x="11" y="27"/>
                    <a:pt x="0" y="63"/>
                    <a:pt x="17" y="92"/>
                  </a:cubicBezTo>
                  <a:cubicBezTo>
                    <a:pt x="28" y="111"/>
                    <a:pt x="50" y="123"/>
                    <a:pt x="71" y="123"/>
                  </a:cubicBezTo>
                  <a:cubicBezTo>
                    <a:pt x="81" y="123"/>
                    <a:pt x="91" y="120"/>
                    <a:pt x="100" y="114"/>
                  </a:cubicBezTo>
                  <a:cubicBezTo>
                    <a:pt x="129" y="97"/>
                    <a:pt x="138" y="60"/>
                    <a:pt x="122" y="31"/>
                  </a:cubicBezTo>
                  <a:cubicBezTo>
                    <a:pt x="111" y="12"/>
                    <a:pt x="91" y="1"/>
                    <a:pt x="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41"/>
            <p:cNvSpPr/>
            <p:nvPr/>
          </p:nvSpPr>
          <p:spPr>
            <a:xfrm>
              <a:off x="3329367" y="999717"/>
              <a:ext cx="6310" cy="5493"/>
            </a:xfrm>
            <a:custGeom>
              <a:avLst/>
              <a:gdLst/>
              <a:ahLst/>
              <a:cxnLst/>
              <a:rect l="l" t="t" r="r" b="b"/>
              <a:pathLst>
                <a:path w="139" h="121" extrusionOk="0">
                  <a:moveTo>
                    <a:pt x="68" y="0"/>
                  </a:moveTo>
                  <a:cubicBezTo>
                    <a:pt x="58" y="0"/>
                    <a:pt x="48" y="2"/>
                    <a:pt x="39" y="8"/>
                  </a:cubicBezTo>
                  <a:cubicBezTo>
                    <a:pt x="9" y="25"/>
                    <a:pt x="1" y="61"/>
                    <a:pt x="17" y="91"/>
                  </a:cubicBezTo>
                  <a:cubicBezTo>
                    <a:pt x="29" y="110"/>
                    <a:pt x="49" y="121"/>
                    <a:pt x="70" y="121"/>
                  </a:cubicBezTo>
                  <a:cubicBezTo>
                    <a:pt x="80" y="121"/>
                    <a:pt x="90" y="118"/>
                    <a:pt x="99" y="113"/>
                  </a:cubicBezTo>
                  <a:cubicBezTo>
                    <a:pt x="128" y="96"/>
                    <a:pt x="139" y="59"/>
                    <a:pt x="122" y="30"/>
                  </a:cubicBezTo>
                  <a:cubicBezTo>
                    <a:pt x="110" y="11"/>
                    <a:pt x="89"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41"/>
            <p:cNvSpPr/>
            <p:nvPr/>
          </p:nvSpPr>
          <p:spPr>
            <a:xfrm>
              <a:off x="3315158" y="891132"/>
              <a:ext cx="6174" cy="5493"/>
            </a:xfrm>
            <a:custGeom>
              <a:avLst/>
              <a:gdLst/>
              <a:ahLst/>
              <a:cxnLst/>
              <a:rect l="l" t="t" r="r" b="b"/>
              <a:pathLst>
                <a:path w="136" h="121" extrusionOk="0">
                  <a:moveTo>
                    <a:pt x="68" y="1"/>
                  </a:moveTo>
                  <a:cubicBezTo>
                    <a:pt x="41" y="1"/>
                    <a:pt x="17" y="19"/>
                    <a:pt x="10" y="47"/>
                  </a:cubicBezTo>
                  <a:cubicBezTo>
                    <a:pt x="0" y="79"/>
                    <a:pt x="21" y="111"/>
                    <a:pt x="52" y="119"/>
                  </a:cubicBezTo>
                  <a:cubicBezTo>
                    <a:pt x="58" y="120"/>
                    <a:pt x="63" y="121"/>
                    <a:pt x="68" y="121"/>
                  </a:cubicBezTo>
                  <a:cubicBezTo>
                    <a:pt x="95" y="121"/>
                    <a:pt x="120" y="103"/>
                    <a:pt x="126" y="77"/>
                  </a:cubicBezTo>
                  <a:cubicBezTo>
                    <a:pt x="135" y="44"/>
                    <a:pt x="115" y="11"/>
                    <a:pt x="84" y="3"/>
                  </a:cubicBezTo>
                  <a:cubicBezTo>
                    <a:pt x="79" y="1"/>
                    <a:pt x="73"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41"/>
            <p:cNvSpPr/>
            <p:nvPr/>
          </p:nvSpPr>
          <p:spPr>
            <a:xfrm>
              <a:off x="3284517" y="1005618"/>
              <a:ext cx="6128" cy="5538"/>
            </a:xfrm>
            <a:custGeom>
              <a:avLst/>
              <a:gdLst/>
              <a:ahLst/>
              <a:cxnLst/>
              <a:rect l="l" t="t" r="r" b="b"/>
              <a:pathLst>
                <a:path w="135" h="122" extrusionOk="0">
                  <a:moveTo>
                    <a:pt x="66" y="1"/>
                  </a:moveTo>
                  <a:cubicBezTo>
                    <a:pt x="39" y="1"/>
                    <a:pt x="15" y="19"/>
                    <a:pt x="9" y="45"/>
                  </a:cubicBezTo>
                  <a:cubicBezTo>
                    <a:pt x="1" y="78"/>
                    <a:pt x="20" y="111"/>
                    <a:pt x="51" y="119"/>
                  </a:cubicBezTo>
                  <a:cubicBezTo>
                    <a:pt x="57" y="121"/>
                    <a:pt x="62" y="122"/>
                    <a:pt x="68" y="122"/>
                  </a:cubicBezTo>
                  <a:cubicBezTo>
                    <a:pt x="94" y="122"/>
                    <a:pt x="118" y="103"/>
                    <a:pt x="126" y="76"/>
                  </a:cubicBezTo>
                  <a:cubicBezTo>
                    <a:pt x="134" y="44"/>
                    <a:pt x="114" y="11"/>
                    <a:pt x="83" y="3"/>
                  </a:cubicBezTo>
                  <a:cubicBezTo>
                    <a:pt x="77" y="2"/>
                    <a:pt x="72"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41"/>
            <p:cNvSpPr/>
            <p:nvPr/>
          </p:nvSpPr>
          <p:spPr>
            <a:xfrm>
              <a:off x="3329367" y="897033"/>
              <a:ext cx="6355" cy="5584"/>
            </a:xfrm>
            <a:custGeom>
              <a:avLst/>
              <a:gdLst/>
              <a:ahLst/>
              <a:cxnLst/>
              <a:rect l="l" t="t" r="r" b="b"/>
              <a:pathLst>
                <a:path w="140" h="123" extrusionOk="0">
                  <a:moveTo>
                    <a:pt x="71" y="1"/>
                  </a:moveTo>
                  <a:cubicBezTo>
                    <a:pt x="49" y="1"/>
                    <a:pt x="29" y="12"/>
                    <a:pt x="18" y="31"/>
                  </a:cubicBezTo>
                  <a:cubicBezTo>
                    <a:pt x="1" y="60"/>
                    <a:pt x="11" y="97"/>
                    <a:pt x="40" y="114"/>
                  </a:cubicBezTo>
                  <a:cubicBezTo>
                    <a:pt x="49" y="120"/>
                    <a:pt x="60" y="123"/>
                    <a:pt x="70" y="123"/>
                  </a:cubicBezTo>
                  <a:cubicBezTo>
                    <a:pt x="91" y="123"/>
                    <a:pt x="112" y="111"/>
                    <a:pt x="123" y="92"/>
                  </a:cubicBezTo>
                  <a:cubicBezTo>
                    <a:pt x="140" y="63"/>
                    <a:pt x="129"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41"/>
            <p:cNvSpPr/>
            <p:nvPr/>
          </p:nvSpPr>
          <p:spPr>
            <a:xfrm>
              <a:off x="3270127" y="999672"/>
              <a:ext cx="6401" cy="5584"/>
            </a:xfrm>
            <a:custGeom>
              <a:avLst/>
              <a:gdLst/>
              <a:ahLst/>
              <a:cxnLst/>
              <a:rect l="l" t="t" r="r" b="b"/>
              <a:pathLst>
                <a:path w="141" h="123" extrusionOk="0">
                  <a:moveTo>
                    <a:pt x="71" y="1"/>
                  </a:moveTo>
                  <a:cubicBezTo>
                    <a:pt x="50" y="1"/>
                    <a:pt x="29" y="12"/>
                    <a:pt x="17" y="31"/>
                  </a:cubicBezTo>
                  <a:cubicBezTo>
                    <a:pt x="0" y="60"/>
                    <a:pt x="11" y="97"/>
                    <a:pt x="40" y="114"/>
                  </a:cubicBezTo>
                  <a:cubicBezTo>
                    <a:pt x="49" y="120"/>
                    <a:pt x="60" y="122"/>
                    <a:pt x="70" y="122"/>
                  </a:cubicBezTo>
                  <a:cubicBezTo>
                    <a:pt x="91" y="122"/>
                    <a:pt x="111" y="111"/>
                    <a:pt x="122" y="92"/>
                  </a:cubicBezTo>
                  <a:cubicBezTo>
                    <a:pt x="140" y="62"/>
                    <a:pt x="130" y="26"/>
                    <a:pt x="100"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41"/>
            <p:cNvSpPr/>
            <p:nvPr/>
          </p:nvSpPr>
          <p:spPr>
            <a:xfrm>
              <a:off x="3242572" y="963719"/>
              <a:ext cx="6174" cy="5493"/>
            </a:xfrm>
            <a:custGeom>
              <a:avLst/>
              <a:gdLst/>
              <a:ahLst/>
              <a:cxnLst/>
              <a:rect l="l" t="t" r="r" b="b"/>
              <a:pathLst>
                <a:path w="136" h="121" extrusionOk="0">
                  <a:moveTo>
                    <a:pt x="68" y="0"/>
                  </a:moveTo>
                  <a:cubicBezTo>
                    <a:pt x="63" y="0"/>
                    <a:pt x="58" y="1"/>
                    <a:pt x="52" y="2"/>
                  </a:cubicBezTo>
                  <a:cubicBezTo>
                    <a:pt x="21" y="11"/>
                    <a:pt x="1" y="45"/>
                    <a:pt x="10" y="76"/>
                  </a:cubicBezTo>
                  <a:cubicBezTo>
                    <a:pt x="18" y="103"/>
                    <a:pt x="43" y="120"/>
                    <a:pt x="69" y="120"/>
                  </a:cubicBezTo>
                  <a:cubicBezTo>
                    <a:pt x="74" y="120"/>
                    <a:pt x="79" y="120"/>
                    <a:pt x="84" y="118"/>
                  </a:cubicBezTo>
                  <a:cubicBezTo>
                    <a:pt x="116" y="109"/>
                    <a:pt x="136" y="76"/>
                    <a:pt x="126" y="45"/>
                  </a:cubicBezTo>
                  <a:cubicBezTo>
                    <a:pt x="119" y="18"/>
                    <a:pt x="95"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41"/>
            <p:cNvSpPr/>
            <p:nvPr/>
          </p:nvSpPr>
          <p:spPr>
            <a:xfrm>
              <a:off x="3357058" y="933032"/>
              <a:ext cx="6174" cy="5584"/>
            </a:xfrm>
            <a:custGeom>
              <a:avLst/>
              <a:gdLst/>
              <a:ahLst/>
              <a:cxnLst/>
              <a:rect l="l" t="t" r="r" b="b"/>
              <a:pathLst>
                <a:path w="136" h="123" extrusionOk="0">
                  <a:moveTo>
                    <a:pt x="66" y="1"/>
                  </a:moveTo>
                  <a:cubicBezTo>
                    <a:pt x="61" y="1"/>
                    <a:pt x="57" y="1"/>
                    <a:pt x="52" y="2"/>
                  </a:cubicBezTo>
                  <a:cubicBezTo>
                    <a:pt x="19" y="12"/>
                    <a:pt x="0" y="45"/>
                    <a:pt x="10" y="77"/>
                  </a:cubicBezTo>
                  <a:cubicBezTo>
                    <a:pt x="17" y="105"/>
                    <a:pt x="42" y="122"/>
                    <a:pt x="69" y="122"/>
                  </a:cubicBezTo>
                  <a:cubicBezTo>
                    <a:pt x="74" y="122"/>
                    <a:pt x="79" y="122"/>
                    <a:pt x="84" y="120"/>
                  </a:cubicBezTo>
                  <a:cubicBezTo>
                    <a:pt x="116" y="112"/>
                    <a:pt x="135" y="78"/>
                    <a:pt x="126" y="47"/>
                  </a:cubicBezTo>
                  <a:cubicBezTo>
                    <a:pt x="119" y="18"/>
                    <a:pt x="93"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41"/>
            <p:cNvSpPr/>
            <p:nvPr/>
          </p:nvSpPr>
          <p:spPr>
            <a:xfrm>
              <a:off x="3248473" y="978064"/>
              <a:ext cx="6265" cy="5538"/>
            </a:xfrm>
            <a:custGeom>
              <a:avLst/>
              <a:gdLst/>
              <a:ahLst/>
              <a:cxnLst/>
              <a:rect l="l" t="t" r="r" b="b"/>
              <a:pathLst>
                <a:path w="138" h="122" extrusionOk="0">
                  <a:moveTo>
                    <a:pt x="69" y="0"/>
                  </a:moveTo>
                  <a:cubicBezTo>
                    <a:pt x="58" y="0"/>
                    <a:pt x="48" y="3"/>
                    <a:pt x="38" y="8"/>
                  </a:cubicBezTo>
                  <a:cubicBezTo>
                    <a:pt x="9" y="25"/>
                    <a:pt x="0" y="62"/>
                    <a:pt x="16" y="90"/>
                  </a:cubicBezTo>
                  <a:cubicBezTo>
                    <a:pt x="28" y="110"/>
                    <a:pt x="48" y="121"/>
                    <a:pt x="69" y="121"/>
                  </a:cubicBezTo>
                  <a:cubicBezTo>
                    <a:pt x="79" y="121"/>
                    <a:pt x="89" y="119"/>
                    <a:pt x="99" y="113"/>
                  </a:cubicBezTo>
                  <a:cubicBezTo>
                    <a:pt x="128" y="96"/>
                    <a:pt x="138" y="59"/>
                    <a:pt x="122" y="30"/>
                  </a:cubicBezTo>
                  <a:cubicBezTo>
                    <a:pt x="110" y="10"/>
                    <a:pt x="8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41"/>
            <p:cNvSpPr/>
            <p:nvPr/>
          </p:nvSpPr>
          <p:spPr>
            <a:xfrm>
              <a:off x="3351020" y="918732"/>
              <a:ext cx="6401" cy="5538"/>
            </a:xfrm>
            <a:custGeom>
              <a:avLst/>
              <a:gdLst/>
              <a:ahLst/>
              <a:cxnLst/>
              <a:rect l="l" t="t" r="r" b="b"/>
              <a:pathLst>
                <a:path w="141" h="122" extrusionOk="0">
                  <a:moveTo>
                    <a:pt x="70" y="0"/>
                  </a:moveTo>
                  <a:cubicBezTo>
                    <a:pt x="59" y="0"/>
                    <a:pt x="49" y="3"/>
                    <a:pt x="39" y="8"/>
                  </a:cubicBezTo>
                  <a:cubicBezTo>
                    <a:pt x="11" y="25"/>
                    <a:pt x="0" y="62"/>
                    <a:pt x="17" y="92"/>
                  </a:cubicBezTo>
                  <a:cubicBezTo>
                    <a:pt x="29" y="111"/>
                    <a:pt x="50" y="122"/>
                    <a:pt x="71" y="122"/>
                  </a:cubicBezTo>
                  <a:cubicBezTo>
                    <a:pt x="81" y="122"/>
                    <a:pt x="91" y="119"/>
                    <a:pt x="101" y="114"/>
                  </a:cubicBezTo>
                  <a:cubicBezTo>
                    <a:pt x="130" y="97"/>
                    <a:pt x="141" y="60"/>
                    <a:pt x="123" y="31"/>
                  </a:cubicBezTo>
                  <a:cubicBezTo>
                    <a:pt x="111" y="11"/>
                    <a:pt x="91" y="0"/>
                    <a:pt x="7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41"/>
            <p:cNvSpPr/>
            <p:nvPr/>
          </p:nvSpPr>
          <p:spPr>
            <a:xfrm>
              <a:off x="3278479" y="906158"/>
              <a:ext cx="34409" cy="54973"/>
            </a:xfrm>
            <a:custGeom>
              <a:avLst/>
              <a:gdLst/>
              <a:ahLst/>
              <a:cxnLst/>
              <a:rect l="l" t="t" r="r" b="b"/>
              <a:pathLst>
                <a:path w="758" h="1211" extrusionOk="0">
                  <a:moveTo>
                    <a:pt x="539" y="888"/>
                  </a:moveTo>
                  <a:cubicBezTo>
                    <a:pt x="550" y="888"/>
                    <a:pt x="563" y="891"/>
                    <a:pt x="573" y="894"/>
                  </a:cubicBezTo>
                  <a:cubicBezTo>
                    <a:pt x="613" y="909"/>
                    <a:pt x="643" y="946"/>
                    <a:pt x="643" y="992"/>
                  </a:cubicBezTo>
                  <a:cubicBezTo>
                    <a:pt x="643" y="1049"/>
                    <a:pt x="597" y="1095"/>
                    <a:pt x="539" y="1095"/>
                  </a:cubicBezTo>
                  <a:cubicBezTo>
                    <a:pt x="481" y="1095"/>
                    <a:pt x="434" y="1050"/>
                    <a:pt x="434" y="992"/>
                  </a:cubicBezTo>
                  <a:cubicBezTo>
                    <a:pt x="434" y="981"/>
                    <a:pt x="437" y="971"/>
                    <a:pt x="441" y="961"/>
                  </a:cubicBezTo>
                  <a:cubicBezTo>
                    <a:pt x="454" y="918"/>
                    <a:pt x="491" y="888"/>
                    <a:pt x="539" y="888"/>
                  </a:cubicBezTo>
                  <a:close/>
                  <a:moveTo>
                    <a:pt x="74" y="0"/>
                  </a:moveTo>
                  <a:cubicBezTo>
                    <a:pt x="65" y="0"/>
                    <a:pt x="56" y="2"/>
                    <a:pt x="48" y="6"/>
                  </a:cubicBezTo>
                  <a:cubicBezTo>
                    <a:pt x="11" y="24"/>
                    <a:pt x="1" y="76"/>
                    <a:pt x="23" y="122"/>
                  </a:cubicBezTo>
                  <a:lnTo>
                    <a:pt x="379" y="838"/>
                  </a:lnTo>
                  <a:cubicBezTo>
                    <a:pt x="341" y="877"/>
                    <a:pt x="317" y="931"/>
                    <a:pt x="317" y="991"/>
                  </a:cubicBezTo>
                  <a:cubicBezTo>
                    <a:pt x="317" y="1112"/>
                    <a:pt x="416" y="1210"/>
                    <a:pt x="537" y="1210"/>
                  </a:cubicBezTo>
                  <a:cubicBezTo>
                    <a:pt x="659" y="1210"/>
                    <a:pt x="758" y="1112"/>
                    <a:pt x="758" y="991"/>
                  </a:cubicBezTo>
                  <a:cubicBezTo>
                    <a:pt x="758" y="870"/>
                    <a:pt x="659" y="770"/>
                    <a:pt x="537" y="770"/>
                  </a:cubicBezTo>
                  <a:cubicBezTo>
                    <a:pt x="528" y="770"/>
                    <a:pt x="521" y="772"/>
                    <a:pt x="511" y="773"/>
                  </a:cubicBezTo>
                  <a:lnTo>
                    <a:pt x="157" y="58"/>
                  </a:lnTo>
                  <a:cubicBezTo>
                    <a:pt x="139" y="22"/>
                    <a:pt x="106" y="0"/>
                    <a:pt x="7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41"/>
            <p:cNvSpPr/>
            <p:nvPr/>
          </p:nvSpPr>
          <p:spPr>
            <a:xfrm>
              <a:off x="3298181" y="946378"/>
              <a:ext cx="9488" cy="9488"/>
            </a:xfrm>
            <a:custGeom>
              <a:avLst/>
              <a:gdLst/>
              <a:ahLst/>
              <a:cxnLst/>
              <a:rect l="l" t="t" r="r" b="b"/>
              <a:pathLst>
                <a:path w="209" h="209" extrusionOk="0">
                  <a:moveTo>
                    <a:pt x="105" y="0"/>
                  </a:moveTo>
                  <a:cubicBezTo>
                    <a:pt x="58" y="0"/>
                    <a:pt x="20" y="32"/>
                    <a:pt x="6" y="74"/>
                  </a:cubicBezTo>
                  <a:cubicBezTo>
                    <a:pt x="4" y="84"/>
                    <a:pt x="0" y="94"/>
                    <a:pt x="0" y="105"/>
                  </a:cubicBezTo>
                  <a:cubicBezTo>
                    <a:pt x="0" y="163"/>
                    <a:pt x="47" y="208"/>
                    <a:pt x="105" y="208"/>
                  </a:cubicBezTo>
                  <a:cubicBezTo>
                    <a:pt x="161" y="208"/>
                    <a:pt x="209" y="163"/>
                    <a:pt x="209" y="105"/>
                  </a:cubicBezTo>
                  <a:cubicBezTo>
                    <a:pt x="209" y="60"/>
                    <a:pt x="179" y="22"/>
                    <a:pt x="138" y="7"/>
                  </a:cubicBezTo>
                  <a:cubicBezTo>
                    <a:pt x="128" y="3"/>
                    <a:pt x="116" y="0"/>
                    <a:pt x="10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41"/>
            <p:cNvSpPr/>
            <p:nvPr/>
          </p:nvSpPr>
          <p:spPr>
            <a:xfrm>
              <a:off x="3083598" y="859764"/>
              <a:ext cx="636" cy="1407"/>
            </a:xfrm>
            <a:custGeom>
              <a:avLst/>
              <a:gdLst/>
              <a:ahLst/>
              <a:cxnLst/>
              <a:rect l="l" t="t" r="r" b="b"/>
              <a:pathLst>
                <a:path w="14" h="31" extrusionOk="0">
                  <a:moveTo>
                    <a:pt x="13" y="1"/>
                  </a:moveTo>
                  <a:lnTo>
                    <a:pt x="13" y="1"/>
                  </a:lnTo>
                  <a:cubicBezTo>
                    <a:pt x="8" y="10"/>
                    <a:pt x="5" y="19"/>
                    <a:pt x="1" y="30"/>
                  </a:cubicBezTo>
                  <a:cubicBezTo>
                    <a:pt x="5" y="21"/>
                    <a:pt x="8" y="10"/>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41"/>
            <p:cNvSpPr/>
            <p:nvPr/>
          </p:nvSpPr>
          <p:spPr>
            <a:xfrm>
              <a:off x="3082736" y="862896"/>
              <a:ext cx="363" cy="1135"/>
            </a:xfrm>
            <a:custGeom>
              <a:avLst/>
              <a:gdLst/>
              <a:ahLst/>
              <a:cxnLst/>
              <a:rect l="l" t="t" r="r" b="b"/>
              <a:pathLst>
                <a:path w="8" h="25" extrusionOk="0">
                  <a:moveTo>
                    <a:pt x="1" y="25"/>
                  </a:moveTo>
                  <a:cubicBezTo>
                    <a:pt x="3" y="16"/>
                    <a:pt x="5" y="9"/>
                    <a:pt x="8" y="0"/>
                  </a:cubicBezTo>
                  <a:cubicBezTo>
                    <a:pt x="5" y="9"/>
                    <a:pt x="3" y="16"/>
                    <a:pt x="1" y="25"/>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41"/>
            <p:cNvSpPr/>
            <p:nvPr/>
          </p:nvSpPr>
          <p:spPr>
            <a:xfrm>
              <a:off x="3083598" y="1040255"/>
              <a:ext cx="636" cy="1407"/>
            </a:xfrm>
            <a:custGeom>
              <a:avLst/>
              <a:gdLst/>
              <a:ahLst/>
              <a:cxnLst/>
              <a:rect l="l" t="t" r="r" b="b"/>
              <a:pathLst>
                <a:path w="14" h="31" extrusionOk="0">
                  <a:moveTo>
                    <a:pt x="1" y="0"/>
                  </a:moveTo>
                  <a:lnTo>
                    <a:pt x="1" y="0"/>
                  </a:lnTo>
                  <a:cubicBezTo>
                    <a:pt x="5" y="11"/>
                    <a:pt x="8" y="21"/>
                    <a:pt x="13" y="30"/>
                  </a:cubicBezTo>
                  <a:cubicBezTo>
                    <a:pt x="8" y="19"/>
                    <a:pt x="5" y="1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41"/>
            <p:cNvSpPr/>
            <p:nvPr/>
          </p:nvSpPr>
          <p:spPr>
            <a:xfrm>
              <a:off x="3086277" y="1044840"/>
              <a:ext cx="8398" cy="5674"/>
            </a:xfrm>
            <a:custGeom>
              <a:avLst/>
              <a:gdLst/>
              <a:ahLst/>
              <a:cxnLst/>
              <a:rect l="l" t="t" r="r" b="b"/>
              <a:pathLst>
                <a:path w="185" h="125" extrusionOk="0">
                  <a:moveTo>
                    <a:pt x="1" y="1"/>
                  </a:moveTo>
                  <a:lnTo>
                    <a:pt x="1" y="1"/>
                  </a:lnTo>
                  <a:cubicBezTo>
                    <a:pt x="48" y="59"/>
                    <a:pt x="111" y="103"/>
                    <a:pt x="184" y="124"/>
                  </a:cubicBezTo>
                  <a:cubicBezTo>
                    <a:pt x="111" y="101"/>
                    <a:pt x="48" y="58"/>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41"/>
            <p:cNvSpPr/>
            <p:nvPr/>
          </p:nvSpPr>
          <p:spPr>
            <a:xfrm>
              <a:off x="3084824" y="1042842"/>
              <a:ext cx="1044" cy="1498"/>
            </a:xfrm>
            <a:custGeom>
              <a:avLst/>
              <a:gdLst/>
              <a:ahLst/>
              <a:cxnLst/>
              <a:rect l="l" t="t" r="r" b="b"/>
              <a:pathLst>
                <a:path w="23" h="33" extrusionOk="0">
                  <a:moveTo>
                    <a:pt x="22" y="32"/>
                  </a:moveTo>
                  <a:cubicBezTo>
                    <a:pt x="15" y="22"/>
                    <a:pt x="7" y="11"/>
                    <a:pt x="1" y="0"/>
                  </a:cubicBezTo>
                  <a:cubicBezTo>
                    <a:pt x="7" y="11"/>
                    <a:pt x="15" y="22"/>
                    <a:pt x="22" y="3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41"/>
            <p:cNvSpPr/>
            <p:nvPr/>
          </p:nvSpPr>
          <p:spPr>
            <a:xfrm>
              <a:off x="3084824" y="857086"/>
              <a:ext cx="1044" cy="1498"/>
            </a:xfrm>
            <a:custGeom>
              <a:avLst/>
              <a:gdLst/>
              <a:ahLst/>
              <a:cxnLst/>
              <a:rect l="l" t="t" r="r" b="b"/>
              <a:pathLst>
                <a:path w="23" h="33" extrusionOk="0">
                  <a:moveTo>
                    <a:pt x="22" y="1"/>
                  </a:moveTo>
                  <a:lnTo>
                    <a:pt x="22" y="1"/>
                  </a:lnTo>
                  <a:cubicBezTo>
                    <a:pt x="15" y="10"/>
                    <a:pt x="7" y="22"/>
                    <a:pt x="1" y="32"/>
                  </a:cubicBezTo>
                  <a:cubicBezTo>
                    <a:pt x="7" y="22"/>
                    <a:pt x="15" y="11"/>
                    <a:pt x="2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41"/>
            <p:cNvSpPr/>
            <p:nvPr/>
          </p:nvSpPr>
          <p:spPr>
            <a:xfrm>
              <a:off x="3086277" y="850140"/>
              <a:ext cx="25330" cy="201100"/>
            </a:xfrm>
            <a:custGeom>
              <a:avLst/>
              <a:gdLst/>
              <a:ahLst/>
              <a:cxnLst/>
              <a:rect l="l" t="t" r="r" b="b"/>
              <a:pathLst>
                <a:path w="558" h="4430" extrusionOk="0">
                  <a:moveTo>
                    <a:pt x="290" y="1"/>
                  </a:moveTo>
                  <a:cubicBezTo>
                    <a:pt x="172" y="1"/>
                    <a:pt x="69" y="56"/>
                    <a:pt x="1" y="140"/>
                  </a:cubicBezTo>
                  <a:cubicBezTo>
                    <a:pt x="48" y="82"/>
                    <a:pt x="111" y="39"/>
                    <a:pt x="184" y="18"/>
                  </a:cubicBezTo>
                  <a:lnTo>
                    <a:pt x="184" y="4413"/>
                  </a:lnTo>
                  <a:cubicBezTo>
                    <a:pt x="217" y="4424"/>
                    <a:pt x="253" y="4430"/>
                    <a:pt x="290" y="4430"/>
                  </a:cubicBezTo>
                  <a:lnTo>
                    <a:pt x="557" y="4430"/>
                  </a:lnTo>
                  <a:lnTo>
                    <a:pt x="557" y="3973"/>
                  </a:lnTo>
                  <a:lnTo>
                    <a:pt x="557" y="3649"/>
                  </a:lnTo>
                  <a:lnTo>
                    <a:pt x="557" y="803"/>
                  </a:lnTo>
                  <a:lnTo>
                    <a:pt x="557" y="477"/>
                  </a:lnTo>
                  <a:lnTo>
                    <a:pt x="55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41"/>
            <p:cNvSpPr/>
            <p:nvPr/>
          </p:nvSpPr>
          <p:spPr>
            <a:xfrm>
              <a:off x="3082464" y="850912"/>
              <a:ext cx="12211" cy="199602"/>
            </a:xfrm>
            <a:custGeom>
              <a:avLst/>
              <a:gdLst/>
              <a:ahLst/>
              <a:cxnLst/>
              <a:rect l="l" t="t" r="r" b="b"/>
              <a:pathLst>
                <a:path w="269" h="4397" extrusionOk="0">
                  <a:moveTo>
                    <a:pt x="268" y="1"/>
                  </a:moveTo>
                  <a:cubicBezTo>
                    <a:pt x="195" y="22"/>
                    <a:pt x="132" y="67"/>
                    <a:pt x="85" y="123"/>
                  </a:cubicBezTo>
                  <a:cubicBezTo>
                    <a:pt x="80" y="127"/>
                    <a:pt x="78" y="131"/>
                    <a:pt x="74" y="137"/>
                  </a:cubicBezTo>
                  <a:cubicBezTo>
                    <a:pt x="66" y="147"/>
                    <a:pt x="59" y="158"/>
                    <a:pt x="53" y="168"/>
                  </a:cubicBezTo>
                  <a:cubicBezTo>
                    <a:pt x="48" y="177"/>
                    <a:pt x="42" y="186"/>
                    <a:pt x="38" y="196"/>
                  </a:cubicBezTo>
                  <a:cubicBezTo>
                    <a:pt x="34" y="205"/>
                    <a:pt x="29" y="214"/>
                    <a:pt x="26" y="225"/>
                  </a:cubicBezTo>
                  <a:cubicBezTo>
                    <a:pt x="20" y="238"/>
                    <a:pt x="16" y="252"/>
                    <a:pt x="13" y="264"/>
                  </a:cubicBezTo>
                  <a:cubicBezTo>
                    <a:pt x="11" y="273"/>
                    <a:pt x="10" y="280"/>
                    <a:pt x="7" y="289"/>
                  </a:cubicBezTo>
                  <a:cubicBezTo>
                    <a:pt x="2" y="311"/>
                    <a:pt x="0" y="333"/>
                    <a:pt x="0" y="357"/>
                  </a:cubicBezTo>
                  <a:lnTo>
                    <a:pt x="0" y="4040"/>
                  </a:lnTo>
                  <a:cubicBezTo>
                    <a:pt x="0" y="4064"/>
                    <a:pt x="2" y="4086"/>
                    <a:pt x="7" y="4108"/>
                  </a:cubicBezTo>
                  <a:cubicBezTo>
                    <a:pt x="9" y="4117"/>
                    <a:pt x="11" y="4124"/>
                    <a:pt x="13" y="4132"/>
                  </a:cubicBezTo>
                  <a:lnTo>
                    <a:pt x="26" y="4171"/>
                  </a:lnTo>
                  <a:cubicBezTo>
                    <a:pt x="29" y="4181"/>
                    <a:pt x="33" y="4192"/>
                    <a:pt x="38" y="4200"/>
                  </a:cubicBezTo>
                  <a:cubicBezTo>
                    <a:pt x="42" y="4209"/>
                    <a:pt x="48" y="4219"/>
                    <a:pt x="53" y="4228"/>
                  </a:cubicBezTo>
                  <a:cubicBezTo>
                    <a:pt x="59" y="4239"/>
                    <a:pt x="66" y="4251"/>
                    <a:pt x="74" y="4260"/>
                  </a:cubicBezTo>
                  <a:cubicBezTo>
                    <a:pt x="78" y="4265"/>
                    <a:pt x="82" y="4269"/>
                    <a:pt x="85" y="4273"/>
                  </a:cubicBezTo>
                  <a:cubicBezTo>
                    <a:pt x="132" y="4330"/>
                    <a:pt x="195" y="4374"/>
                    <a:pt x="268" y="4396"/>
                  </a:cubicBezTo>
                  <a:lnTo>
                    <a:pt x="26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41"/>
            <p:cNvSpPr/>
            <p:nvPr/>
          </p:nvSpPr>
          <p:spPr>
            <a:xfrm>
              <a:off x="3562834" y="1843474"/>
              <a:ext cx="131872" cy="131782"/>
            </a:xfrm>
            <a:custGeom>
              <a:avLst/>
              <a:gdLst/>
              <a:ahLst/>
              <a:cxnLst/>
              <a:rect l="l" t="t" r="r" b="b"/>
              <a:pathLst>
                <a:path w="2905" h="2903" extrusionOk="0">
                  <a:moveTo>
                    <a:pt x="1452" y="217"/>
                  </a:moveTo>
                  <a:cubicBezTo>
                    <a:pt x="2134" y="217"/>
                    <a:pt x="2685" y="769"/>
                    <a:pt x="2685" y="1451"/>
                  </a:cubicBezTo>
                  <a:cubicBezTo>
                    <a:pt x="2685" y="2131"/>
                    <a:pt x="2132" y="2684"/>
                    <a:pt x="1452" y="2684"/>
                  </a:cubicBezTo>
                  <a:cubicBezTo>
                    <a:pt x="771" y="2684"/>
                    <a:pt x="218" y="2131"/>
                    <a:pt x="218" y="1451"/>
                  </a:cubicBezTo>
                  <a:cubicBezTo>
                    <a:pt x="218" y="770"/>
                    <a:pt x="771" y="217"/>
                    <a:pt x="1452" y="217"/>
                  </a:cubicBezTo>
                  <a:close/>
                  <a:moveTo>
                    <a:pt x="1454" y="0"/>
                  </a:moveTo>
                  <a:cubicBezTo>
                    <a:pt x="1359" y="0"/>
                    <a:pt x="1267" y="9"/>
                    <a:pt x="1180" y="26"/>
                  </a:cubicBezTo>
                  <a:cubicBezTo>
                    <a:pt x="508" y="154"/>
                    <a:pt x="1" y="744"/>
                    <a:pt x="1" y="1451"/>
                  </a:cubicBezTo>
                  <a:cubicBezTo>
                    <a:pt x="1" y="2253"/>
                    <a:pt x="650" y="2902"/>
                    <a:pt x="1452" y="2902"/>
                  </a:cubicBezTo>
                  <a:cubicBezTo>
                    <a:pt x="2253" y="2902"/>
                    <a:pt x="2904" y="2253"/>
                    <a:pt x="2904" y="1451"/>
                  </a:cubicBezTo>
                  <a:cubicBezTo>
                    <a:pt x="2904" y="744"/>
                    <a:pt x="2396" y="154"/>
                    <a:pt x="1725" y="26"/>
                  </a:cubicBezTo>
                  <a:cubicBezTo>
                    <a:pt x="1636" y="9"/>
                    <a:pt x="1546" y="0"/>
                    <a:pt x="145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41"/>
            <p:cNvSpPr/>
            <p:nvPr/>
          </p:nvSpPr>
          <p:spPr>
            <a:xfrm>
              <a:off x="3572730" y="1853325"/>
              <a:ext cx="111989" cy="111989"/>
            </a:xfrm>
            <a:custGeom>
              <a:avLst/>
              <a:gdLst/>
              <a:ahLst/>
              <a:cxnLst/>
              <a:rect l="l" t="t" r="r" b="b"/>
              <a:pathLst>
                <a:path w="2467" h="2467" extrusionOk="0">
                  <a:moveTo>
                    <a:pt x="1234" y="49"/>
                  </a:moveTo>
                  <a:cubicBezTo>
                    <a:pt x="1333" y="49"/>
                    <a:pt x="1412" y="128"/>
                    <a:pt x="1412" y="227"/>
                  </a:cubicBezTo>
                  <a:cubicBezTo>
                    <a:pt x="1412" y="326"/>
                    <a:pt x="1333" y="405"/>
                    <a:pt x="1234" y="405"/>
                  </a:cubicBezTo>
                  <a:cubicBezTo>
                    <a:pt x="1136" y="405"/>
                    <a:pt x="1057" y="324"/>
                    <a:pt x="1057" y="227"/>
                  </a:cubicBezTo>
                  <a:cubicBezTo>
                    <a:pt x="1057" y="128"/>
                    <a:pt x="1136" y="49"/>
                    <a:pt x="1234" y="49"/>
                  </a:cubicBezTo>
                  <a:close/>
                  <a:moveTo>
                    <a:pt x="1619" y="125"/>
                  </a:moveTo>
                  <a:cubicBezTo>
                    <a:pt x="1642" y="125"/>
                    <a:pt x="1664" y="129"/>
                    <a:pt x="1686" y="139"/>
                  </a:cubicBezTo>
                  <a:cubicBezTo>
                    <a:pt x="1777" y="175"/>
                    <a:pt x="1821" y="281"/>
                    <a:pt x="1782" y="371"/>
                  </a:cubicBezTo>
                  <a:cubicBezTo>
                    <a:pt x="1754" y="439"/>
                    <a:pt x="1688" y="481"/>
                    <a:pt x="1618" y="481"/>
                  </a:cubicBezTo>
                  <a:cubicBezTo>
                    <a:pt x="1596" y="481"/>
                    <a:pt x="1573" y="476"/>
                    <a:pt x="1550" y="466"/>
                  </a:cubicBezTo>
                  <a:cubicBezTo>
                    <a:pt x="1460" y="430"/>
                    <a:pt x="1417" y="326"/>
                    <a:pt x="1454" y="234"/>
                  </a:cubicBezTo>
                  <a:cubicBezTo>
                    <a:pt x="1483" y="166"/>
                    <a:pt x="1550" y="125"/>
                    <a:pt x="1619" y="125"/>
                  </a:cubicBezTo>
                  <a:close/>
                  <a:moveTo>
                    <a:pt x="849" y="125"/>
                  </a:moveTo>
                  <a:cubicBezTo>
                    <a:pt x="919" y="125"/>
                    <a:pt x="985" y="166"/>
                    <a:pt x="1015" y="234"/>
                  </a:cubicBezTo>
                  <a:cubicBezTo>
                    <a:pt x="1051" y="326"/>
                    <a:pt x="1009" y="430"/>
                    <a:pt x="918" y="469"/>
                  </a:cubicBezTo>
                  <a:cubicBezTo>
                    <a:pt x="895" y="478"/>
                    <a:pt x="872" y="482"/>
                    <a:pt x="849" y="482"/>
                  </a:cubicBezTo>
                  <a:cubicBezTo>
                    <a:pt x="780" y="482"/>
                    <a:pt x="713" y="441"/>
                    <a:pt x="686" y="372"/>
                  </a:cubicBezTo>
                  <a:cubicBezTo>
                    <a:pt x="647" y="281"/>
                    <a:pt x="690" y="176"/>
                    <a:pt x="780" y="139"/>
                  </a:cubicBezTo>
                  <a:cubicBezTo>
                    <a:pt x="803" y="129"/>
                    <a:pt x="826" y="125"/>
                    <a:pt x="849" y="125"/>
                  </a:cubicBezTo>
                  <a:close/>
                  <a:moveTo>
                    <a:pt x="522" y="344"/>
                  </a:moveTo>
                  <a:cubicBezTo>
                    <a:pt x="567" y="344"/>
                    <a:pt x="613" y="361"/>
                    <a:pt x="648" y="396"/>
                  </a:cubicBezTo>
                  <a:cubicBezTo>
                    <a:pt x="717" y="465"/>
                    <a:pt x="717" y="577"/>
                    <a:pt x="648" y="648"/>
                  </a:cubicBezTo>
                  <a:cubicBezTo>
                    <a:pt x="613" y="683"/>
                    <a:pt x="567" y="700"/>
                    <a:pt x="522" y="700"/>
                  </a:cubicBezTo>
                  <a:cubicBezTo>
                    <a:pt x="476" y="700"/>
                    <a:pt x="431" y="683"/>
                    <a:pt x="396" y="648"/>
                  </a:cubicBezTo>
                  <a:cubicBezTo>
                    <a:pt x="326" y="577"/>
                    <a:pt x="326" y="465"/>
                    <a:pt x="396" y="396"/>
                  </a:cubicBezTo>
                  <a:cubicBezTo>
                    <a:pt x="431" y="361"/>
                    <a:pt x="476" y="344"/>
                    <a:pt x="522" y="344"/>
                  </a:cubicBezTo>
                  <a:close/>
                  <a:moveTo>
                    <a:pt x="1946" y="344"/>
                  </a:moveTo>
                  <a:cubicBezTo>
                    <a:pt x="1991" y="344"/>
                    <a:pt x="2036" y="361"/>
                    <a:pt x="2071" y="396"/>
                  </a:cubicBezTo>
                  <a:cubicBezTo>
                    <a:pt x="2141" y="465"/>
                    <a:pt x="2141" y="577"/>
                    <a:pt x="2071" y="648"/>
                  </a:cubicBezTo>
                  <a:cubicBezTo>
                    <a:pt x="2036" y="683"/>
                    <a:pt x="1991" y="700"/>
                    <a:pt x="1946" y="700"/>
                  </a:cubicBezTo>
                  <a:cubicBezTo>
                    <a:pt x="1900" y="700"/>
                    <a:pt x="1855" y="683"/>
                    <a:pt x="1819" y="648"/>
                  </a:cubicBezTo>
                  <a:cubicBezTo>
                    <a:pt x="1750" y="577"/>
                    <a:pt x="1750" y="465"/>
                    <a:pt x="1819" y="396"/>
                  </a:cubicBezTo>
                  <a:cubicBezTo>
                    <a:pt x="1855" y="361"/>
                    <a:pt x="1900" y="344"/>
                    <a:pt x="1946" y="344"/>
                  </a:cubicBezTo>
                  <a:close/>
                  <a:moveTo>
                    <a:pt x="303" y="671"/>
                  </a:moveTo>
                  <a:cubicBezTo>
                    <a:pt x="326" y="671"/>
                    <a:pt x="350" y="675"/>
                    <a:pt x="372" y="685"/>
                  </a:cubicBezTo>
                  <a:cubicBezTo>
                    <a:pt x="463" y="722"/>
                    <a:pt x="506" y="827"/>
                    <a:pt x="468" y="917"/>
                  </a:cubicBezTo>
                  <a:cubicBezTo>
                    <a:pt x="440" y="985"/>
                    <a:pt x="374" y="1027"/>
                    <a:pt x="304" y="1027"/>
                  </a:cubicBezTo>
                  <a:cubicBezTo>
                    <a:pt x="281" y="1027"/>
                    <a:pt x="258" y="1022"/>
                    <a:pt x="235" y="1013"/>
                  </a:cubicBezTo>
                  <a:cubicBezTo>
                    <a:pt x="145" y="976"/>
                    <a:pt x="102" y="871"/>
                    <a:pt x="139" y="781"/>
                  </a:cubicBezTo>
                  <a:cubicBezTo>
                    <a:pt x="167" y="713"/>
                    <a:pt x="234" y="671"/>
                    <a:pt x="303" y="671"/>
                  </a:cubicBezTo>
                  <a:close/>
                  <a:moveTo>
                    <a:pt x="2166" y="671"/>
                  </a:moveTo>
                  <a:cubicBezTo>
                    <a:pt x="2236" y="671"/>
                    <a:pt x="2301" y="713"/>
                    <a:pt x="2329" y="781"/>
                  </a:cubicBezTo>
                  <a:cubicBezTo>
                    <a:pt x="2365" y="871"/>
                    <a:pt x="2323" y="976"/>
                    <a:pt x="2233" y="1014"/>
                  </a:cubicBezTo>
                  <a:cubicBezTo>
                    <a:pt x="2210" y="1023"/>
                    <a:pt x="2187" y="1027"/>
                    <a:pt x="2164" y="1027"/>
                  </a:cubicBezTo>
                  <a:cubicBezTo>
                    <a:pt x="2094" y="1027"/>
                    <a:pt x="2027" y="986"/>
                    <a:pt x="1998" y="918"/>
                  </a:cubicBezTo>
                  <a:cubicBezTo>
                    <a:pt x="1962" y="827"/>
                    <a:pt x="2004" y="723"/>
                    <a:pt x="2096" y="686"/>
                  </a:cubicBezTo>
                  <a:cubicBezTo>
                    <a:pt x="2119" y="676"/>
                    <a:pt x="2143" y="671"/>
                    <a:pt x="2166" y="671"/>
                  </a:cubicBezTo>
                  <a:close/>
                  <a:moveTo>
                    <a:pt x="227" y="1056"/>
                  </a:moveTo>
                  <a:cubicBezTo>
                    <a:pt x="326" y="1056"/>
                    <a:pt x="405" y="1135"/>
                    <a:pt x="405" y="1234"/>
                  </a:cubicBezTo>
                  <a:cubicBezTo>
                    <a:pt x="405" y="1333"/>
                    <a:pt x="326" y="1412"/>
                    <a:pt x="227" y="1412"/>
                  </a:cubicBezTo>
                  <a:cubicBezTo>
                    <a:pt x="129" y="1412"/>
                    <a:pt x="50" y="1331"/>
                    <a:pt x="50" y="1234"/>
                  </a:cubicBezTo>
                  <a:cubicBezTo>
                    <a:pt x="50" y="1135"/>
                    <a:pt x="130" y="1056"/>
                    <a:pt x="227" y="1056"/>
                  </a:cubicBezTo>
                  <a:close/>
                  <a:moveTo>
                    <a:pt x="2241" y="1056"/>
                  </a:moveTo>
                  <a:cubicBezTo>
                    <a:pt x="2340" y="1056"/>
                    <a:pt x="2419" y="1135"/>
                    <a:pt x="2419" y="1234"/>
                  </a:cubicBezTo>
                  <a:cubicBezTo>
                    <a:pt x="2419" y="1331"/>
                    <a:pt x="2339" y="1412"/>
                    <a:pt x="2241" y="1412"/>
                  </a:cubicBezTo>
                  <a:cubicBezTo>
                    <a:pt x="2143" y="1412"/>
                    <a:pt x="2064" y="1333"/>
                    <a:pt x="2064" y="1234"/>
                  </a:cubicBezTo>
                  <a:cubicBezTo>
                    <a:pt x="2064" y="1135"/>
                    <a:pt x="2143" y="1056"/>
                    <a:pt x="2241" y="1056"/>
                  </a:cubicBezTo>
                  <a:close/>
                  <a:moveTo>
                    <a:pt x="303" y="1441"/>
                  </a:moveTo>
                  <a:cubicBezTo>
                    <a:pt x="373" y="1441"/>
                    <a:pt x="440" y="1482"/>
                    <a:pt x="468" y="1551"/>
                  </a:cubicBezTo>
                  <a:cubicBezTo>
                    <a:pt x="505" y="1641"/>
                    <a:pt x="463" y="1746"/>
                    <a:pt x="372" y="1783"/>
                  </a:cubicBezTo>
                  <a:cubicBezTo>
                    <a:pt x="350" y="1792"/>
                    <a:pt x="326" y="1797"/>
                    <a:pt x="303" y="1797"/>
                  </a:cubicBezTo>
                  <a:cubicBezTo>
                    <a:pt x="234" y="1797"/>
                    <a:pt x="168" y="1756"/>
                    <a:pt x="139" y="1688"/>
                  </a:cubicBezTo>
                  <a:cubicBezTo>
                    <a:pt x="102" y="1597"/>
                    <a:pt x="145" y="1493"/>
                    <a:pt x="235" y="1455"/>
                  </a:cubicBezTo>
                  <a:cubicBezTo>
                    <a:pt x="257" y="1446"/>
                    <a:pt x="280" y="1441"/>
                    <a:pt x="303" y="1441"/>
                  </a:cubicBezTo>
                  <a:close/>
                  <a:moveTo>
                    <a:pt x="2162" y="1442"/>
                  </a:moveTo>
                  <a:cubicBezTo>
                    <a:pt x="2185" y="1442"/>
                    <a:pt x="2208" y="1446"/>
                    <a:pt x="2230" y="1456"/>
                  </a:cubicBezTo>
                  <a:cubicBezTo>
                    <a:pt x="2323" y="1493"/>
                    <a:pt x="2367" y="1597"/>
                    <a:pt x="2329" y="1688"/>
                  </a:cubicBezTo>
                  <a:cubicBezTo>
                    <a:pt x="2300" y="1756"/>
                    <a:pt x="2234" y="1797"/>
                    <a:pt x="2164" y="1797"/>
                  </a:cubicBezTo>
                  <a:cubicBezTo>
                    <a:pt x="2141" y="1797"/>
                    <a:pt x="2118" y="1793"/>
                    <a:pt x="2096" y="1784"/>
                  </a:cubicBezTo>
                  <a:cubicBezTo>
                    <a:pt x="2004" y="1746"/>
                    <a:pt x="1961" y="1641"/>
                    <a:pt x="1998" y="1552"/>
                  </a:cubicBezTo>
                  <a:cubicBezTo>
                    <a:pt x="2026" y="1483"/>
                    <a:pt x="2092" y="1442"/>
                    <a:pt x="2162" y="1442"/>
                  </a:cubicBezTo>
                  <a:close/>
                  <a:moveTo>
                    <a:pt x="1233" y="443"/>
                  </a:moveTo>
                  <a:cubicBezTo>
                    <a:pt x="1671" y="443"/>
                    <a:pt x="2024" y="798"/>
                    <a:pt x="2024" y="1234"/>
                  </a:cubicBezTo>
                  <a:cubicBezTo>
                    <a:pt x="2024" y="1671"/>
                    <a:pt x="1669" y="2025"/>
                    <a:pt x="1233" y="2025"/>
                  </a:cubicBezTo>
                  <a:cubicBezTo>
                    <a:pt x="796" y="2025"/>
                    <a:pt x="442" y="1672"/>
                    <a:pt x="442" y="1234"/>
                  </a:cubicBezTo>
                  <a:cubicBezTo>
                    <a:pt x="442" y="798"/>
                    <a:pt x="796" y="443"/>
                    <a:pt x="1233" y="443"/>
                  </a:cubicBezTo>
                  <a:close/>
                  <a:moveTo>
                    <a:pt x="522" y="1767"/>
                  </a:moveTo>
                  <a:cubicBezTo>
                    <a:pt x="567" y="1767"/>
                    <a:pt x="613" y="1784"/>
                    <a:pt x="648" y="1819"/>
                  </a:cubicBezTo>
                  <a:cubicBezTo>
                    <a:pt x="717" y="1889"/>
                    <a:pt x="717" y="2001"/>
                    <a:pt x="648" y="2072"/>
                  </a:cubicBezTo>
                  <a:cubicBezTo>
                    <a:pt x="613" y="2106"/>
                    <a:pt x="567" y="2124"/>
                    <a:pt x="522" y="2124"/>
                  </a:cubicBezTo>
                  <a:cubicBezTo>
                    <a:pt x="476" y="2124"/>
                    <a:pt x="431" y="2106"/>
                    <a:pt x="396" y="2072"/>
                  </a:cubicBezTo>
                  <a:cubicBezTo>
                    <a:pt x="326" y="2001"/>
                    <a:pt x="326" y="1889"/>
                    <a:pt x="396" y="1819"/>
                  </a:cubicBezTo>
                  <a:cubicBezTo>
                    <a:pt x="431" y="1784"/>
                    <a:pt x="476" y="1767"/>
                    <a:pt x="522" y="1767"/>
                  </a:cubicBezTo>
                  <a:close/>
                  <a:moveTo>
                    <a:pt x="1946" y="1767"/>
                  </a:moveTo>
                  <a:cubicBezTo>
                    <a:pt x="1991" y="1767"/>
                    <a:pt x="2036" y="1784"/>
                    <a:pt x="2071" y="1819"/>
                  </a:cubicBezTo>
                  <a:cubicBezTo>
                    <a:pt x="2141" y="1889"/>
                    <a:pt x="2141" y="2003"/>
                    <a:pt x="2071" y="2072"/>
                  </a:cubicBezTo>
                  <a:cubicBezTo>
                    <a:pt x="2036" y="2106"/>
                    <a:pt x="1991" y="2124"/>
                    <a:pt x="1946" y="2124"/>
                  </a:cubicBezTo>
                  <a:cubicBezTo>
                    <a:pt x="1900" y="2124"/>
                    <a:pt x="1855" y="2106"/>
                    <a:pt x="1819" y="2072"/>
                  </a:cubicBezTo>
                  <a:cubicBezTo>
                    <a:pt x="1750" y="2001"/>
                    <a:pt x="1750" y="1889"/>
                    <a:pt x="1819" y="1819"/>
                  </a:cubicBezTo>
                  <a:cubicBezTo>
                    <a:pt x="1855" y="1784"/>
                    <a:pt x="1900" y="1767"/>
                    <a:pt x="1946" y="1767"/>
                  </a:cubicBezTo>
                  <a:close/>
                  <a:moveTo>
                    <a:pt x="1621" y="1986"/>
                  </a:moveTo>
                  <a:cubicBezTo>
                    <a:pt x="1690" y="1986"/>
                    <a:pt x="1757" y="2027"/>
                    <a:pt x="1784" y="2096"/>
                  </a:cubicBezTo>
                  <a:cubicBezTo>
                    <a:pt x="1821" y="2188"/>
                    <a:pt x="1779" y="2291"/>
                    <a:pt x="1687" y="2328"/>
                  </a:cubicBezTo>
                  <a:cubicBezTo>
                    <a:pt x="1665" y="2337"/>
                    <a:pt x="1642" y="2342"/>
                    <a:pt x="1619" y="2342"/>
                  </a:cubicBezTo>
                  <a:cubicBezTo>
                    <a:pt x="1549" y="2342"/>
                    <a:pt x="1483" y="2300"/>
                    <a:pt x="1455" y="2232"/>
                  </a:cubicBezTo>
                  <a:cubicBezTo>
                    <a:pt x="1418" y="2141"/>
                    <a:pt x="1461" y="2037"/>
                    <a:pt x="1552" y="2000"/>
                  </a:cubicBezTo>
                  <a:cubicBezTo>
                    <a:pt x="1575" y="1990"/>
                    <a:pt x="1598" y="1986"/>
                    <a:pt x="1621" y="1986"/>
                  </a:cubicBezTo>
                  <a:close/>
                  <a:moveTo>
                    <a:pt x="849" y="1986"/>
                  </a:moveTo>
                  <a:cubicBezTo>
                    <a:pt x="871" y="1986"/>
                    <a:pt x="894" y="1991"/>
                    <a:pt x="916" y="2000"/>
                  </a:cubicBezTo>
                  <a:cubicBezTo>
                    <a:pt x="1007" y="2037"/>
                    <a:pt x="1051" y="2141"/>
                    <a:pt x="1012" y="2232"/>
                  </a:cubicBezTo>
                  <a:cubicBezTo>
                    <a:pt x="984" y="2300"/>
                    <a:pt x="918" y="2342"/>
                    <a:pt x="849" y="2342"/>
                  </a:cubicBezTo>
                  <a:cubicBezTo>
                    <a:pt x="826" y="2342"/>
                    <a:pt x="803" y="2337"/>
                    <a:pt x="780" y="2328"/>
                  </a:cubicBezTo>
                  <a:cubicBezTo>
                    <a:pt x="690" y="2290"/>
                    <a:pt x="647" y="2185"/>
                    <a:pt x="684" y="2096"/>
                  </a:cubicBezTo>
                  <a:cubicBezTo>
                    <a:pt x="712" y="2027"/>
                    <a:pt x="779" y="1986"/>
                    <a:pt x="849" y="1986"/>
                  </a:cubicBezTo>
                  <a:close/>
                  <a:moveTo>
                    <a:pt x="1234" y="2063"/>
                  </a:moveTo>
                  <a:cubicBezTo>
                    <a:pt x="1333" y="2063"/>
                    <a:pt x="1412" y="2143"/>
                    <a:pt x="1412" y="2241"/>
                  </a:cubicBezTo>
                  <a:cubicBezTo>
                    <a:pt x="1412" y="2338"/>
                    <a:pt x="1332" y="2420"/>
                    <a:pt x="1234" y="2420"/>
                  </a:cubicBezTo>
                  <a:cubicBezTo>
                    <a:pt x="1136" y="2420"/>
                    <a:pt x="1057" y="2338"/>
                    <a:pt x="1057" y="2241"/>
                  </a:cubicBezTo>
                  <a:cubicBezTo>
                    <a:pt x="1057" y="2142"/>
                    <a:pt x="1137" y="2063"/>
                    <a:pt x="1234" y="2063"/>
                  </a:cubicBezTo>
                  <a:close/>
                  <a:moveTo>
                    <a:pt x="1234" y="0"/>
                  </a:moveTo>
                  <a:cubicBezTo>
                    <a:pt x="553" y="0"/>
                    <a:pt x="0" y="553"/>
                    <a:pt x="0" y="1234"/>
                  </a:cubicBezTo>
                  <a:cubicBezTo>
                    <a:pt x="0" y="1914"/>
                    <a:pt x="553" y="2467"/>
                    <a:pt x="1234" y="2467"/>
                  </a:cubicBezTo>
                  <a:cubicBezTo>
                    <a:pt x="1916" y="2467"/>
                    <a:pt x="2467" y="1914"/>
                    <a:pt x="2467" y="1234"/>
                  </a:cubicBezTo>
                  <a:cubicBezTo>
                    <a:pt x="2467" y="553"/>
                    <a:pt x="1914" y="0"/>
                    <a:pt x="1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41"/>
            <p:cNvSpPr/>
            <p:nvPr/>
          </p:nvSpPr>
          <p:spPr>
            <a:xfrm>
              <a:off x="3620667" y="1855503"/>
              <a:ext cx="16206" cy="16251"/>
            </a:xfrm>
            <a:custGeom>
              <a:avLst/>
              <a:gdLst/>
              <a:ahLst/>
              <a:cxnLst/>
              <a:rect l="l" t="t" r="r" b="b"/>
              <a:pathLst>
                <a:path w="357" h="358" extrusionOk="0">
                  <a:moveTo>
                    <a:pt x="178" y="111"/>
                  </a:moveTo>
                  <a:cubicBezTo>
                    <a:pt x="216" y="111"/>
                    <a:pt x="246" y="141"/>
                    <a:pt x="246" y="179"/>
                  </a:cubicBezTo>
                  <a:cubicBezTo>
                    <a:pt x="246" y="217"/>
                    <a:pt x="216" y="248"/>
                    <a:pt x="178" y="248"/>
                  </a:cubicBezTo>
                  <a:cubicBezTo>
                    <a:pt x="140" y="248"/>
                    <a:pt x="109" y="217"/>
                    <a:pt x="109" y="179"/>
                  </a:cubicBezTo>
                  <a:cubicBezTo>
                    <a:pt x="108" y="141"/>
                    <a:pt x="140" y="111"/>
                    <a:pt x="178" y="111"/>
                  </a:cubicBezTo>
                  <a:close/>
                  <a:moveTo>
                    <a:pt x="178" y="1"/>
                  </a:moveTo>
                  <a:cubicBezTo>
                    <a:pt x="80" y="1"/>
                    <a:pt x="1" y="80"/>
                    <a:pt x="1" y="179"/>
                  </a:cubicBezTo>
                  <a:cubicBezTo>
                    <a:pt x="1" y="276"/>
                    <a:pt x="80" y="357"/>
                    <a:pt x="178" y="357"/>
                  </a:cubicBezTo>
                  <a:cubicBezTo>
                    <a:pt x="277"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41"/>
            <p:cNvSpPr/>
            <p:nvPr/>
          </p:nvSpPr>
          <p:spPr>
            <a:xfrm>
              <a:off x="3620667" y="1946974"/>
              <a:ext cx="16206" cy="16206"/>
            </a:xfrm>
            <a:custGeom>
              <a:avLst/>
              <a:gdLst/>
              <a:ahLst/>
              <a:cxnLst/>
              <a:rect l="l" t="t" r="r" b="b"/>
              <a:pathLst>
                <a:path w="357" h="357" extrusionOk="0">
                  <a:moveTo>
                    <a:pt x="178" y="110"/>
                  </a:moveTo>
                  <a:cubicBezTo>
                    <a:pt x="216" y="110"/>
                    <a:pt x="246" y="140"/>
                    <a:pt x="246" y="178"/>
                  </a:cubicBezTo>
                  <a:cubicBezTo>
                    <a:pt x="246" y="216"/>
                    <a:pt x="215" y="247"/>
                    <a:pt x="178" y="247"/>
                  </a:cubicBezTo>
                  <a:cubicBezTo>
                    <a:pt x="140" y="247"/>
                    <a:pt x="109" y="216"/>
                    <a:pt x="109" y="178"/>
                  </a:cubicBezTo>
                  <a:cubicBezTo>
                    <a:pt x="109" y="140"/>
                    <a:pt x="141" y="110"/>
                    <a:pt x="178" y="110"/>
                  </a:cubicBezTo>
                  <a:close/>
                  <a:moveTo>
                    <a:pt x="178" y="0"/>
                  </a:moveTo>
                  <a:cubicBezTo>
                    <a:pt x="80" y="0"/>
                    <a:pt x="1" y="80"/>
                    <a:pt x="1" y="178"/>
                  </a:cubicBezTo>
                  <a:cubicBezTo>
                    <a:pt x="1" y="275"/>
                    <a:pt x="81" y="357"/>
                    <a:pt x="178" y="357"/>
                  </a:cubicBezTo>
                  <a:cubicBezTo>
                    <a:pt x="277" y="357"/>
                    <a:pt x="356" y="275"/>
                    <a:pt x="356" y="178"/>
                  </a:cubicBezTo>
                  <a:cubicBezTo>
                    <a:pt x="356" y="79"/>
                    <a:pt x="276" y="0"/>
                    <a:pt x="17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41"/>
            <p:cNvSpPr/>
            <p:nvPr/>
          </p:nvSpPr>
          <p:spPr>
            <a:xfrm>
              <a:off x="3574954" y="1901216"/>
              <a:ext cx="16206" cy="16251"/>
            </a:xfrm>
            <a:custGeom>
              <a:avLst/>
              <a:gdLst/>
              <a:ahLst/>
              <a:cxnLst/>
              <a:rect l="l" t="t" r="r" b="b"/>
              <a:pathLst>
                <a:path w="357" h="358" extrusionOk="0">
                  <a:moveTo>
                    <a:pt x="177" y="111"/>
                  </a:moveTo>
                  <a:cubicBezTo>
                    <a:pt x="215" y="111"/>
                    <a:pt x="245" y="141"/>
                    <a:pt x="245" y="179"/>
                  </a:cubicBezTo>
                  <a:cubicBezTo>
                    <a:pt x="245" y="217"/>
                    <a:pt x="215" y="248"/>
                    <a:pt x="177" y="248"/>
                  </a:cubicBezTo>
                  <a:cubicBezTo>
                    <a:pt x="140" y="248"/>
                    <a:pt x="108" y="217"/>
                    <a:pt x="108" y="179"/>
                  </a:cubicBezTo>
                  <a:cubicBezTo>
                    <a:pt x="108" y="141"/>
                    <a:pt x="139" y="111"/>
                    <a:pt x="177" y="111"/>
                  </a:cubicBezTo>
                  <a:close/>
                  <a:moveTo>
                    <a:pt x="178" y="1"/>
                  </a:moveTo>
                  <a:cubicBezTo>
                    <a:pt x="81" y="1"/>
                    <a:pt x="1" y="80"/>
                    <a:pt x="1" y="179"/>
                  </a:cubicBezTo>
                  <a:cubicBezTo>
                    <a:pt x="1" y="278"/>
                    <a:pt x="81" y="357"/>
                    <a:pt x="178" y="357"/>
                  </a:cubicBezTo>
                  <a:cubicBezTo>
                    <a:pt x="276"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41"/>
            <p:cNvSpPr/>
            <p:nvPr/>
          </p:nvSpPr>
          <p:spPr>
            <a:xfrm>
              <a:off x="3666380" y="1901216"/>
              <a:ext cx="16206" cy="16251"/>
            </a:xfrm>
            <a:custGeom>
              <a:avLst/>
              <a:gdLst/>
              <a:ahLst/>
              <a:cxnLst/>
              <a:rect l="l" t="t" r="r" b="b"/>
              <a:pathLst>
                <a:path w="357" h="358" extrusionOk="0">
                  <a:moveTo>
                    <a:pt x="178" y="111"/>
                  </a:moveTo>
                  <a:cubicBezTo>
                    <a:pt x="217" y="111"/>
                    <a:pt x="247" y="141"/>
                    <a:pt x="247" y="179"/>
                  </a:cubicBezTo>
                  <a:cubicBezTo>
                    <a:pt x="247" y="217"/>
                    <a:pt x="215" y="248"/>
                    <a:pt x="178" y="248"/>
                  </a:cubicBezTo>
                  <a:cubicBezTo>
                    <a:pt x="140" y="248"/>
                    <a:pt x="109" y="217"/>
                    <a:pt x="109" y="179"/>
                  </a:cubicBezTo>
                  <a:cubicBezTo>
                    <a:pt x="109" y="141"/>
                    <a:pt x="140" y="111"/>
                    <a:pt x="178" y="111"/>
                  </a:cubicBezTo>
                  <a:close/>
                  <a:moveTo>
                    <a:pt x="178" y="1"/>
                  </a:moveTo>
                  <a:cubicBezTo>
                    <a:pt x="80" y="1"/>
                    <a:pt x="1" y="80"/>
                    <a:pt x="1" y="179"/>
                  </a:cubicBezTo>
                  <a:cubicBezTo>
                    <a:pt x="1" y="278"/>
                    <a:pt x="80" y="357"/>
                    <a:pt x="178" y="357"/>
                  </a:cubicBezTo>
                  <a:cubicBezTo>
                    <a:pt x="277" y="357"/>
                    <a:pt x="356" y="278"/>
                    <a:pt x="356" y="179"/>
                  </a:cubicBezTo>
                  <a:cubicBezTo>
                    <a:pt x="356" y="80"/>
                    <a:pt x="276"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41"/>
            <p:cNvSpPr/>
            <p:nvPr/>
          </p:nvSpPr>
          <p:spPr>
            <a:xfrm>
              <a:off x="3587483" y="1933537"/>
              <a:ext cx="17840" cy="16206"/>
            </a:xfrm>
            <a:custGeom>
              <a:avLst/>
              <a:gdLst/>
              <a:ahLst/>
              <a:cxnLst/>
              <a:rect l="l" t="t" r="r" b="b"/>
              <a:pathLst>
                <a:path w="393" h="357" extrusionOk="0">
                  <a:moveTo>
                    <a:pt x="196" y="110"/>
                  </a:moveTo>
                  <a:cubicBezTo>
                    <a:pt x="234" y="110"/>
                    <a:pt x="265" y="141"/>
                    <a:pt x="265" y="179"/>
                  </a:cubicBezTo>
                  <a:cubicBezTo>
                    <a:pt x="266" y="217"/>
                    <a:pt x="234" y="248"/>
                    <a:pt x="196" y="248"/>
                  </a:cubicBezTo>
                  <a:cubicBezTo>
                    <a:pt x="158" y="248"/>
                    <a:pt x="127" y="217"/>
                    <a:pt x="127" y="179"/>
                  </a:cubicBezTo>
                  <a:cubicBezTo>
                    <a:pt x="127" y="141"/>
                    <a:pt x="158" y="110"/>
                    <a:pt x="196" y="110"/>
                  </a:cubicBezTo>
                  <a:close/>
                  <a:moveTo>
                    <a:pt x="197" y="0"/>
                  </a:moveTo>
                  <a:cubicBezTo>
                    <a:pt x="151" y="0"/>
                    <a:pt x="106" y="18"/>
                    <a:pt x="71" y="52"/>
                  </a:cubicBezTo>
                  <a:cubicBezTo>
                    <a:pt x="1" y="122"/>
                    <a:pt x="1" y="234"/>
                    <a:pt x="71" y="305"/>
                  </a:cubicBezTo>
                  <a:cubicBezTo>
                    <a:pt x="106" y="339"/>
                    <a:pt x="151" y="357"/>
                    <a:pt x="197" y="357"/>
                  </a:cubicBezTo>
                  <a:cubicBezTo>
                    <a:pt x="242" y="357"/>
                    <a:pt x="288" y="339"/>
                    <a:pt x="323" y="305"/>
                  </a:cubicBezTo>
                  <a:cubicBezTo>
                    <a:pt x="392" y="236"/>
                    <a:pt x="392" y="122"/>
                    <a:pt x="323" y="52"/>
                  </a:cubicBezTo>
                  <a:cubicBezTo>
                    <a:pt x="288" y="18"/>
                    <a:pt x="242"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41"/>
            <p:cNvSpPr/>
            <p:nvPr/>
          </p:nvSpPr>
          <p:spPr>
            <a:xfrm>
              <a:off x="3652171" y="1868850"/>
              <a:ext cx="17749" cy="16297"/>
            </a:xfrm>
            <a:custGeom>
              <a:avLst/>
              <a:gdLst/>
              <a:ahLst/>
              <a:cxnLst/>
              <a:rect l="l" t="t" r="r" b="b"/>
              <a:pathLst>
                <a:path w="391" h="359" extrusionOk="0">
                  <a:moveTo>
                    <a:pt x="196" y="111"/>
                  </a:moveTo>
                  <a:cubicBezTo>
                    <a:pt x="234" y="111"/>
                    <a:pt x="264" y="140"/>
                    <a:pt x="264" y="179"/>
                  </a:cubicBezTo>
                  <a:cubicBezTo>
                    <a:pt x="264" y="217"/>
                    <a:pt x="234" y="248"/>
                    <a:pt x="196" y="248"/>
                  </a:cubicBezTo>
                  <a:cubicBezTo>
                    <a:pt x="158" y="248"/>
                    <a:pt x="127" y="217"/>
                    <a:pt x="127" y="179"/>
                  </a:cubicBezTo>
                  <a:cubicBezTo>
                    <a:pt x="126" y="142"/>
                    <a:pt x="158" y="111"/>
                    <a:pt x="196" y="111"/>
                  </a:cubicBezTo>
                  <a:close/>
                  <a:moveTo>
                    <a:pt x="196" y="1"/>
                  </a:moveTo>
                  <a:cubicBezTo>
                    <a:pt x="150" y="1"/>
                    <a:pt x="105" y="18"/>
                    <a:pt x="69" y="54"/>
                  </a:cubicBezTo>
                  <a:cubicBezTo>
                    <a:pt x="1" y="123"/>
                    <a:pt x="1" y="235"/>
                    <a:pt x="69" y="306"/>
                  </a:cubicBezTo>
                  <a:cubicBezTo>
                    <a:pt x="105" y="341"/>
                    <a:pt x="150" y="358"/>
                    <a:pt x="196" y="358"/>
                  </a:cubicBezTo>
                  <a:cubicBezTo>
                    <a:pt x="241" y="358"/>
                    <a:pt x="286" y="341"/>
                    <a:pt x="321" y="306"/>
                  </a:cubicBezTo>
                  <a:cubicBezTo>
                    <a:pt x="391" y="235"/>
                    <a:pt x="391" y="123"/>
                    <a:pt x="321" y="54"/>
                  </a:cubicBezTo>
                  <a:cubicBezTo>
                    <a:pt x="286" y="18"/>
                    <a:pt x="241" y="1"/>
                    <a:pt x="19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41"/>
            <p:cNvSpPr/>
            <p:nvPr/>
          </p:nvSpPr>
          <p:spPr>
            <a:xfrm>
              <a:off x="3587483" y="1868850"/>
              <a:ext cx="17840" cy="16297"/>
            </a:xfrm>
            <a:custGeom>
              <a:avLst/>
              <a:gdLst/>
              <a:ahLst/>
              <a:cxnLst/>
              <a:rect l="l" t="t" r="r" b="b"/>
              <a:pathLst>
                <a:path w="393" h="359" extrusionOk="0">
                  <a:moveTo>
                    <a:pt x="196" y="111"/>
                  </a:moveTo>
                  <a:cubicBezTo>
                    <a:pt x="234" y="111"/>
                    <a:pt x="265" y="140"/>
                    <a:pt x="265" y="179"/>
                  </a:cubicBezTo>
                  <a:cubicBezTo>
                    <a:pt x="265" y="217"/>
                    <a:pt x="234" y="248"/>
                    <a:pt x="196" y="248"/>
                  </a:cubicBezTo>
                  <a:cubicBezTo>
                    <a:pt x="158" y="248"/>
                    <a:pt x="127" y="217"/>
                    <a:pt x="127" y="179"/>
                  </a:cubicBezTo>
                  <a:cubicBezTo>
                    <a:pt x="127" y="142"/>
                    <a:pt x="159" y="111"/>
                    <a:pt x="196" y="111"/>
                  </a:cubicBezTo>
                  <a:close/>
                  <a:moveTo>
                    <a:pt x="197" y="1"/>
                  </a:moveTo>
                  <a:cubicBezTo>
                    <a:pt x="151" y="1"/>
                    <a:pt x="106" y="18"/>
                    <a:pt x="71" y="54"/>
                  </a:cubicBezTo>
                  <a:cubicBezTo>
                    <a:pt x="1" y="123"/>
                    <a:pt x="1" y="235"/>
                    <a:pt x="71" y="306"/>
                  </a:cubicBezTo>
                  <a:cubicBezTo>
                    <a:pt x="106" y="341"/>
                    <a:pt x="151" y="358"/>
                    <a:pt x="197" y="358"/>
                  </a:cubicBezTo>
                  <a:cubicBezTo>
                    <a:pt x="242" y="358"/>
                    <a:pt x="288" y="341"/>
                    <a:pt x="323" y="306"/>
                  </a:cubicBezTo>
                  <a:cubicBezTo>
                    <a:pt x="392" y="235"/>
                    <a:pt x="392" y="123"/>
                    <a:pt x="323" y="54"/>
                  </a:cubicBezTo>
                  <a:cubicBezTo>
                    <a:pt x="288" y="18"/>
                    <a:pt x="242" y="1"/>
                    <a:pt x="1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41"/>
            <p:cNvSpPr/>
            <p:nvPr/>
          </p:nvSpPr>
          <p:spPr>
            <a:xfrm>
              <a:off x="3652125" y="1933583"/>
              <a:ext cx="17795" cy="16161"/>
            </a:xfrm>
            <a:custGeom>
              <a:avLst/>
              <a:gdLst/>
              <a:ahLst/>
              <a:cxnLst/>
              <a:rect l="l" t="t" r="r" b="b"/>
              <a:pathLst>
                <a:path w="392" h="356" extrusionOk="0">
                  <a:moveTo>
                    <a:pt x="197" y="109"/>
                  </a:moveTo>
                  <a:cubicBezTo>
                    <a:pt x="235" y="109"/>
                    <a:pt x="265" y="140"/>
                    <a:pt x="265" y="178"/>
                  </a:cubicBezTo>
                  <a:cubicBezTo>
                    <a:pt x="265" y="216"/>
                    <a:pt x="236" y="247"/>
                    <a:pt x="197" y="247"/>
                  </a:cubicBezTo>
                  <a:cubicBezTo>
                    <a:pt x="159" y="247"/>
                    <a:pt x="128" y="216"/>
                    <a:pt x="128" y="178"/>
                  </a:cubicBezTo>
                  <a:cubicBezTo>
                    <a:pt x="128" y="140"/>
                    <a:pt x="159" y="109"/>
                    <a:pt x="197" y="109"/>
                  </a:cubicBezTo>
                  <a:close/>
                  <a:moveTo>
                    <a:pt x="197" y="0"/>
                  </a:moveTo>
                  <a:cubicBezTo>
                    <a:pt x="151" y="0"/>
                    <a:pt x="106" y="17"/>
                    <a:pt x="70" y="51"/>
                  </a:cubicBezTo>
                  <a:cubicBezTo>
                    <a:pt x="1" y="121"/>
                    <a:pt x="1" y="233"/>
                    <a:pt x="70" y="304"/>
                  </a:cubicBezTo>
                  <a:cubicBezTo>
                    <a:pt x="106" y="338"/>
                    <a:pt x="151" y="356"/>
                    <a:pt x="197" y="356"/>
                  </a:cubicBezTo>
                  <a:cubicBezTo>
                    <a:pt x="242" y="356"/>
                    <a:pt x="287" y="338"/>
                    <a:pt x="322" y="304"/>
                  </a:cubicBezTo>
                  <a:cubicBezTo>
                    <a:pt x="392" y="233"/>
                    <a:pt x="392" y="121"/>
                    <a:pt x="322" y="51"/>
                  </a:cubicBezTo>
                  <a:cubicBezTo>
                    <a:pt x="288" y="17"/>
                    <a:pt x="243"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41"/>
            <p:cNvSpPr/>
            <p:nvPr/>
          </p:nvSpPr>
          <p:spPr>
            <a:xfrm>
              <a:off x="3602055" y="1943479"/>
              <a:ext cx="18430" cy="16206"/>
            </a:xfrm>
            <a:custGeom>
              <a:avLst/>
              <a:gdLst/>
              <a:ahLst/>
              <a:cxnLst/>
              <a:rect l="l" t="t" r="r" b="b"/>
              <a:pathLst>
                <a:path w="406" h="357" extrusionOk="0">
                  <a:moveTo>
                    <a:pt x="202" y="110"/>
                  </a:moveTo>
                  <a:cubicBezTo>
                    <a:pt x="240" y="110"/>
                    <a:pt x="270" y="140"/>
                    <a:pt x="270" y="178"/>
                  </a:cubicBezTo>
                  <a:cubicBezTo>
                    <a:pt x="272" y="217"/>
                    <a:pt x="240" y="247"/>
                    <a:pt x="202" y="247"/>
                  </a:cubicBezTo>
                  <a:cubicBezTo>
                    <a:pt x="164" y="247"/>
                    <a:pt x="133" y="217"/>
                    <a:pt x="133" y="178"/>
                  </a:cubicBezTo>
                  <a:cubicBezTo>
                    <a:pt x="133" y="140"/>
                    <a:pt x="164" y="110"/>
                    <a:pt x="202" y="110"/>
                  </a:cubicBezTo>
                  <a:close/>
                  <a:moveTo>
                    <a:pt x="202" y="0"/>
                  </a:moveTo>
                  <a:cubicBezTo>
                    <a:pt x="132" y="0"/>
                    <a:pt x="66" y="41"/>
                    <a:pt x="38" y="110"/>
                  </a:cubicBezTo>
                  <a:cubicBezTo>
                    <a:pt x="1" y="202"/>
                    <a:pt x="44" y="305"/>
                    <a:pt x="134" y="342"/>
                  </a:cubicBezTo>
                  <a:cubicBezTo>
                    <a:pt x="157" y="351"/>
                    <a:pt x="181" y="356"/>
                    <a:pt x="204" y="356"/>
                  </a:cubicBezTo>
                  <a:cubicBezTo>
                    <a:pt x="273" y="356"/>
                    <a:pt x="339" y="314"/>
                    <a:pt x="366" y="246"/>
                  </a:cubicBezTo>
                  <a:cubicBezTo>
                    <a:pt x="405" y="155"/>
                    <a:pt x="361" y="51"/>
                    <a:pt x="270" y="14"/>
                  </a:cubicBezTo>
                  <a:cubicBezTo>
                    <a:pt x="248" y="4"/>
                    <a:pt x="225"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41"/>
            <p:cNvSpPr/>
            <p:nvPr/>
          </p:nvSpPr>
          <p:spPr>
            <a:xfrm>
              <a:off x="3637054" y="1858999"/>
              <a:ext cx="18385" cy="16251"/>
            </a:xfrm>
            <a:custGeom>
              <a:avLst/>
              <a:gdLst/>
              <a:ahLst/>
              <a:cxnLst/>
              <a:rect l="l" t="t" r="r" b="b"/>
              <a:pathLst>
                <a:path w="405" h="358" extrusionOk="0">
                  <a:moveTo>
                    <a:pt x="202" y="109"/>
                  </a:moveTo>
                  <a:cubicBezTo>
                    <a:pt x="241" y="109"/>
                    <a:pt x="270" y="140"/>
                    <a:pt x="270" y="178"/>
                  </a:cubicBezTo>
                  <a:cubicBezTo>
                    <a:pt x="270" y="217"/>
                    <a:pt x="239" y="247"/>
                    <a:pt x="202" y="247"/>
                  </a:cubicBezTo>
                  <a:cubicBezTo>
                    <a:pt x="164" y="247"/>
                    <a:pt x="133" y="217"/>
                    <a:pt x="133" y="178"/>
                  </a:cubicBezTo>
                  <a:cubicBezTo>
                    <a:pt x="133" y="140"/>
                    <a:pt x="164" y="109"/>
                    <a:pt x="202" y="109"/>
                  </a:cubicBezTo>
                  <a:close/>
                  <a:moveTo>
                    <a:pt x="201" y="1"/>
                  </a:moveTo>
                  <a:cubicBezTo>
                    <a:pt x="131" y="1"/>
                    <a:pt x="65" y="42"/>
                    <a:pt x="37" y="112"/>
                  </a:cubicBezTo>
                  <a:cubicBezTo>
                    <a:pt x="0" y="201"/>
                    <a:pt x="43" y="305"/>
                    <a:pt x="133" y="344"/>
                  </a:cubicBezTo>
                  <a:cubicBezTo>
                    <a:pt x="156" y="353"/>
                    <a:pt x="179" y="357"/>
                    <a:pt x="201" y="357"/>
                  </a:cubicBezTo>
                  <a:cubicBezTo>
                    <a:pt x="271" y="357"/>
                    <a:pt x="337" y="316"/>
                    <a:pt x="365" y="247"/>
                  </a:cubicBezTo>
                  <a:cubicBezTo>
                    <a:pt x="404" y="156"/>
                    <a:pt x="360" y="51"/>
                    <a:pt x="269" y="15"/>
                  </a:cubicBezTo>
                  <a:cubicBezTo>
                    <a:pt x="247" y="5"/>
                    <a:pt x="224" y="1"/>
                    <a:pt x="20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41"/>
            <p:cNvSpPr/>
            <p:nvPr/>
          </p:nvSpPr>
          <p:spPr>
            <a:xfrm>
              <a:off x="3577269" y="1918739"/>
              <a:ext cx="18430" cy="16251"/>
            </a:xfrm>
            <a:custGeom>
              <a:avLst/>
              <a:gdLst/>
              <a:ahLst/>
              <a:cxnLst/>
              <a:rect l="l" t="t" r="r" b="b"/>
              <a:pathLst>
                <a:path w="406" h="358" extrusionOk="0">
                  <a:moveTo>
                    <a:pt x="204" y="111"/>
                  </a:moveTo>
                  <a:cubicBezTo>
                    <a:pt x="242" y="111"/>
                    <a:pt x="272" y="141"/>
                    <a:pt x="272" y="179"/>
                  </a:cubicBezTo>
                  <a:cubicBezTo>
                    <a:pt x="272" y="216"/>
                    <a:pt x="242" y="248"/>
                    <a:pt x="204" y="248"/>
                  </a:cubicBezTo>
                  <a:cubicBezTo>
                    <a:pt x="166" y="248"/>
                    <a:pt x="135" y="216"/>
                    <a:pt x="135" y="179"/>
                  </a:cubicBezTo>
                  <a:cubicBezTo>
                    <a:pt x="135" y="141"/>
                    <a:pt x="166" y="111"/>
                    <a:pt x="204" y="111"/>
                  </a:cubicBezTo>
                  <a:close/>
                  <a:moveTo>
                    <a:pt x="204" y="1"/>
                  </a:moveTo>
                  <a:cubicBezTo>
                    <a:pt x="181" y="1"/>
                    <a:pt x="158" y="5"/>
                    <a:pt x="135" y="15"/>
                  </a:cubicBezTo>
                  <a:cubicBezTo>
                    <a:pt x="45" y="53"/>
                    <a:pt x="0" y="156"/>
                    <a:pt x="39" y="248"/>
                  </a:cubicBezTo>
                  <a:cubicBezTo>
                    <a:pt x="68" y="316"/>
                    <a:pt x="134" y="358"/>
                    <a:pt x="204" y="358"/>
                  </a:cubicBezTo>
                  <a:cubicBezTo>
                    <a:pt x="227" y="358"/>
                    <a:pt x="250" y="353"/>
                    <a:pt x="272" y="344"/>
                  </a:cubicBezTo>
                  <a:cubicBezTo>
                    <a:pt x="362" y="305"/>
                    <a:pt x="405" y="200"/>
                    <a:pt x="368" y="111"/>
                  </a:cubicBezTo>
                  <a:cubicBezTo>
                    <a:pt x="340" y="42"/>
                    <a:pt x="273"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41"/>
            <p:cNvSpPr/>
            <p:nvPr/>
          </p:nvSpPr>
          <p:spPr>
            <a:xfrm>
              <a:off x="3661749" y="1883648"/>
              <a:ext cx="18476" cy="16297"/>
            </a:xfrm>
            <a:custGeom>
              <a:avLst/>
              <a:gdLst/>
              <a:ahLst/>
              <a:cxnLst/>
              <a:rect l="l" t="t" r="r" b="b"/>
              <a:pathLst>
                <a:path w="407" h="359" extrusionOk="0">
                  <a:moveTo>
                    <a:pt x="203" y="112"/>
                  </a:moveTo>
                  <a:cubicBezTo>
                    <a:pt x="241" y="112"/>
                    <a:pt x="272" y="141"/>
                    <a:pt x="272" y="180"/>
                  </a:cubicBezTo>
                  <a:cubicBezTo>
                    <a:pt x="272" y="218"/>
                    <a:pt x="241" y="248"/>
                    <a:pt x="203" y="248"/>
                  </a:cubicBezTo>
                  <a:cubicBezTo>
                    <a:pt x="164" y="248"/>
                    <a:pt x="135" y="217"/>
                    <a:pt x="135" y="180"/>
                  </a:cubicBezTo>
                  <a:cubicBezTo>
                    <a:pt x="135" y="143"/>
                    <a:pt x="164" y="112"/>
                    <a:pt x="203" y="112"/>
                  </a:cubicBezTo>
                  <a:close/>
                  <a:moveTo>
                    <a:pt x="204" y="1"/>
                  </a:moveTo>
                  <a:cubicBezTo>
                    <a:pt x="181" y="1"/>
                    <a:pt x="158" y="5"/>
                    <a:pt x="136" y="15"/>
                  </a:cubicBezTo>
                  <a:cubicBezTo>
                    <a:pt x="45" y="54"/>
                    <a:pt x="1" y="157"/>
                    <a:pt x="40" y="249"/>
                  </a:cubicBezTo>
                  <a:cubicBezTo>
                    <a:pt x="67" y="317"/>
                    <a:pt x="134" y="359"/>
                    <a:pt x="204" y="359"/>
                  </a:cubicBezTo>
                  <a:cubicBezTo>
                    <a:pt x="227" y="359"/>
                    <a:pt x="250" y="354"/>
                    <a:pt x="273" y="345"/>
                  </a:cubicBezTo>
                  <a:cubicBezTo>
                    <a:pt x="363" y="307"/>
                    <a:pt x="407" y="202"/>
                    <a:pt x="369" y="112"/>
                  </a:cubicBezTo>
                  <a:cubicBezTo>
                    <a:pt x="340" y="43"/>
                    <a:pt x="274"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41"/>
            <p:cNvSpPr/>
            <p:nvPr/>
          </p:nvSpPr>
          <p:spPr>
            <a:xfrm>
              <a:off x="3577360" y="1883739"/>
              <a:ext cx="18340" cy="16206"/>
            </a:xfrm>
            <a:custGeom>
              <a:avLst/>
              <a:gdLst/>
              <a:ahLst/>
              <a:cxnLst/>
              <a:rect l="l" t="t" r="r" b="b"/>
              <a:pathLst>
                <a:path w="404" h="357" extrusionOk="0">
                  <a:moveTo>
                    <a:pt x="202" y="110"/>
                  </a:moveTo>
                  <a:cubicBezTo>
                    <a:pt x="240" y="110"/>
                    <a:pt x="270" y="139"/>
                    <a:pt x="270" y="178"/>
                  </a:cubicBezTo>
                  <a:cubicBezTo>
                    <a:pt x="270" y="216"/>
                    <a:pt x="240" y="246"/>
                    <a:pt x="202" y="246"/>
                  </a:cubicBezTo>
                  <a:cubicBezTo>
                    <a:pt x="164" y="246"/>
                    <a:pt x="133" y="215"/>
                    <a:pt x="133" y="178"/>
                  </a:cubicBezTo>
                  <a:cubicBezTo>
                    <a:pt x="133" y="141"/>
                    <a:pt x="164" y="110"/>
                    <a:pt x="202" y="110"/>
                  </a:cubicBezTo>
                  <a:close/>
                  <a:moveTo>
                    <a:pt x="202" y="1"/>
                  </a:moveTo>
                  <a:cubicBezTo>
                    <a:pt x="132" y="1"/>
                    <a:pt x="66" y="43"/>
                    <a:pt x="37" y="111"/>
                  </a:cubicBezTo>
                  <a:cubicBezTo>
                    <a:pt x="0" y="201"/>
                    <a:pt x="43" y="306"/>
                    <a:pt x="133" y="343"/>
                  </a:cubicBezTo>
                  <a:cubicBezTo>
                    <a:pt x="155" y="352"/>
                    <a:pt x="178" y="356"/>
                    <a:pt x="201" y="356"/>
                  </a:cubicBezTo>
                  <a:cubicBezTo>
                    <a:pt x="271" y="356"/>
                    <a:pt x="338" y="315"/>
                    <a:pt x="366" y="247"/>
                  </a:cubicBezTo>
                  <a:cubicBezTo>
                    <a:pt x="403" y="155"/>
                    <a:pt x="361" y="52"/>
                    <a:pt x="270" y="15"/>
                  </a:cubicBezTo>
                  <a:cubicBezTo>
                    <a:pt x="248" y="5"/>
                    <a:pt x="225" y="1"/>
                    <a:pt x="20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41"/>
            <p:cNvSpPr/>
            <p:nvPr/>
          </p:nvSpPr>
          <p:spPr>
            <a:xfrm>
              <a:off x="3661749" y="1918739"/>
              <a:ext cx="18430" cy="16161"/>
            </a:xfrm>
            <a:custGeom>
              <a:avLst/>
              <a:gdLst/>
              <a:ahLst/>
              <a:cxnLst/>
              <a:rect l="l" t="t" r="r" b="b"/>
              <a:pathLst>
                <a:path w="406" h="356" extrusionOk="0">
                  <a:moveTo>
                    <a:pt x="203" y="111"/>
                  </a:moveTo>
                  <a:cubicBezTo>
                    <a:pt x="241" y="111"/>
                    <a:pt x="272" y="141"/>
                    <a:pt x="272" y="179"/>
                  </a:cubicBezTo>
                  <a:cubicBezTo>
                    <a:pt x="273" y="216"/>
                    <a:pt x="241" y="248"/>
                    <a:pt x="203" y="248"/>
                  </a:cubicBezTo>
                  <a:cubicBezTo>
                    <a:pt x="164" y="248"/>
                    <a:pt x="135" y="216"/>
                    <a:pt x="135" y="179"/>
                  </a:cubicBezTo>
                  <a:cubicBezTo>
                    <a:pt x="135" y="141"/>
                    <a:pt x="164" y="111"/>
                    <a:pt x="203" y="111"/>
                  </a:cubicBezTo>
                  <a:close/>
                  <a:moveTo>
                    <a:pt x="203" y="0"/>
                  </a:moveTo>
                  <a:cubicBezTo>
                    <a:pt x="133" y="0"/>
                    <a:pt x="67" y="41"/>
                    <a:pt x="40" y="110"/>
                  </a:cubicBezTo>
                  <a:cubicBezTo>
                    <a:pt x="1" y="200"/>
                    <a:pt x="45" y="305"/>
                    <a:pt x="136" y="342"/>
                  </a:cubicBezTo>
                  <a:cubicBezTo>
                    <a:pt x="158" y="351"/>
                    <a:pt x="181" y="355"/>
                    <a:pt x="204" y="355"/>
                  </a:cubicBezTo>
                  <a:cubicBezTo>
                    <a:pt x="274" y="355"/>
                    <a:pt x="340" y="314"/>
                    <a:pt x="369" y="246"/>
                  </a:cubicBezTo>
                  <a:cubicBezTo>
                    <a:pt x="406" y="156"/>
                    <a:pt x="362" y="52"/>
                    <a:pt x="272" y="14"/>
                  </a:cubicBezTo>
                  <a:cubicBezTo>
                    <a:pt x="249" y="5"/>
                    <a:pt x="226"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41"/>
            <p:cNvSpPr/>
            <p:nvPr/>
          </p:nvSpPr>
          <p:spPr>
            <a:xfrm>
              <a:off x="3602009" y="1858999"/>
              <a:ext cx="18476" cy="16206"/>
            </a:xfrm>
            <a:custGeom>
              <a:avLst/>
              <a:gdLst/>
              <a:ahLst/>
              <a:cxnLst/>
              <a:rect l="l" t="t" r="r" b="b"/>
              <a:pathLst>
                <a:path w="407" h="357" extrusionOk="0">
                  <a:moveTo>
                    <a:pt x="203" y="102"/>
                  </a:moveTo>
                  <a:cubicBezTo>
                    <a:pt x="241" y="102"/>
                    <a:pt x="271" y="133"/>
                    <a:pt x="271" y="171"/>
                  </a:cubicBezTo>
                  <a:cubicBezTo>
                    <a:pt x="271" y="209"/>
                    <a:pt x="241" y="239"/>
                    <a:pt x="203" y="239"/>
                  </a:cubicBezTo>
                  <a:cubicBezTo>
                    <a:pt x="165" y="239"/>
                    <a:pt x="134" y="208"/>
                    <a:pt x="134" y="171"/>
                  </a:cubicBezTo>
                  <a:cubicBezTo>
                    <a:pt x="134" y="133"/>
                    <a:pt x="165" y="102"/>
                    <a:pt x="203" y="102"/>
                  </a:cubicBezTo>
                  <a:close/>
                  <a:moveTo>
                    <a:pt x="202" y="0"/>
                  </a:moveTo>
                  <a:cubicBezTo>
                    <a:pt x="180" y="0"/>
                    <a:pt x="157" y="4"/>
                    <a:pt x="134" y="14"/>
                  </a:cubicBezTo>
                  <a:cubicBezTo>
                    <a:pt x="44" y="50"/>
                    <a:pt x="0" y="156"/>
                    <a:pt x="38" y="246"/>
                  </a:cubicBezTo>
                  <a:cubicBezTo>
                    <a:pt x="67" y="316"/>
                    <a:pt x="134" y="357"/>
                    <a:pt x="204" y="357"/>
                  </a:cubicBezTo>
                  <a:cubicBezTo>
                    <a:pt x="226" y="357"/>
                    <a:pt x="249" y="353"/>
                    <a:pt x="271" y="344"/>
                  </a:cubicBezTo>
                  <a:cubicBezTo>
                    <a:pt x="362" y="305"/>
                    <a:pt x="406" y="201"/>
                    <a:pt x="367" y="109"/>
                  </a:cubicBezTo>
                  <a:cubicBezTo>
                    <a:pt x="339" y="41"/>
                    <a:pt x="272"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41"/>
            <p:cNvSpPr/>
            <p:nvPr/>
          </p:nvSpPr>
          <p:spPr>
            <a:xfrm>
              <a:off x="3637009" y="1943479"/>
              <a:ext cx="18430" cy="16206"/>
            </a:xfrm>
            <a:custGeom>
              <a:avLst/>
              <a:gdLst/>
              <a:ahLst/>
              <a:cxnLst/>
              <a:rect l="l" t="t" r="r" b="b"/>
              <a:pathLst>
                <a:path w="406" h="357" extrusionOk="0">
                  <a:moveTo>
                    <a:pt x="203" y="110"/>
                  </a:moveTo>
                  <a:cubicBezTo>
                    <a:pt x="242" y="110"/>
                    <a:pt x="271" y="140"/>
                    <a:pt x="271" y="178"/>
                  </a:cubicBezTo>
                  <a:cubicBezTo>
                    <a:pt x="271" y="217"/>
                    <a:pt x="242" y="247"/>
                    <a:pt x="203" y="247"/>
                  </a:cubicBezTo>
                  <a:cubicBezTo>
                    <a:pt x="165" y="247"/>
                    <a:pt x="134" y="217"/>
                    <a:pt x="134" y="178"/>
                  </a:cubicBezTo>
                  <a:cubicBezTo>
                    <a:pt x="134" y="140"/>
                    <a:pt x="165" y="110"/>
                    <a:pt x="203" y="110"/>
                  </a:cubicBezTo>
                  <a:close/>
                  <a:moveTo>
                    <a:pt x="203" y="0"/>
                  </a:moveTo>
                  <a:cubicBezTo>
                    <a:pt x="180" y="0"/>
                    <a:pt x="157" y="4"/>
                    <a:pt x="134" y="14"/>
                  </a:cubicBezTo>
                  <a:cubicBezTo>
                    <a:pt x="44" y="51"/>
                    <a:pt x="0" y="155"/>
                    <a:pt x="38" y="246"/>
                  </a:cubicBezTo>
                  <a:cubicBezTo>
                    <a:pt x="67" y="314"/>
                    <a:pt x="133" y="356"/>
                    <a:pt x="202" y="356"/>
                  </a:cubicBezTo>
                  <a:cubicBezTo>
                    <a:pt x="225" y="356"/>
                    <a:pt x="248" y="351"/>
                    <a:pt x="270" y="342"/>
                  </a:cubicBezTo>
                  <a:cubicBezTo>
                    <a:pt x="361" y="304"/>
                    <a:pt x="405" y="199"/>
                    <a:pt x="366" y="110"/>
                  </a:cubicBezTo>
                  <a:cubicBezTo>
                    <a:pt x="338" y="41"/>
                    <a:pt x="273"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41"/>
            <p:cNvSpPr/>
            <p:nvPr/>
          </p:nvSpPr>
          <p:spPr>
            <a:xfrm>
              <a:off x="3592794" y="1873435"/>
              <a:ext cx="71860" cy="71860"/>
            </a:xfrm>
            <a:custGeom>
              <a:avLst/>
              <a:gdLst/>
              <a:ahLst/>
              <a:cxnLst/>
              <a:rect l="l" t="t" r="r" b="b"/>
              <a:pathLst>
                <a:path w="1583" h="1583" extrusionOk="0">
                  <a:moveTo>
                    <a:pt x="792" y="182"/>
                  </a:moveTo>
                  <a:cubicBezTo>
                    <a:pt x="1128" y="182"/>
                    <a:pt x="1401" y="455"/>
                    <a:pt x="1401" y="791"/>
                  </a:cubicBezTo>
                  <a:cubicBezTo>
                    <a:pt x="1401" y="1128"/>
                    <a:pt x="1128" y="1400"/>
                    <a:pt x="792" y="1400"/>
                  </a:cubicBezTo>
                  <a:cubicBezTo>
                    <a:pt x="457" y="1400"/>
                    <a:pt x="183" y="1128"/>
                    <a:pt x="183" y="791"/>
                  </a:cubicBezTo>
                  <a:cubicBezTo>
                    <a:pt x="183" y="455"/>
                    <a:pt x="457" y="182"/>
                    <a:pt x="792" y="182"/>
                  </a:cubicBezTo>
                  <a:close/>
                  <a:moveTo>
                    <a:pt x="792" y="0"/>
                  </a:moveTo>
                  <a:cubicBezTo>
                    <a:pt x="355" y="0"/>
                    <a:pt x="1" y="355"/>
                    <a:pt x="1" y="791"/>
                  </a:cubicBezTo>
                  <a:cubicBezTo>
                    <a:pt x="1" y="1228"/>
                    <a:pt x="355" y="1582"/>
                    <a:pt x="792" y="1582"/>
                  </a:cubicBezTo>
                  <a:cubicBezTo>
                    <a:pt x="1229" y="1582"/>
                    <a:pt x="1583" y="1229"/>
                    <a:pt x="1583" y="791"/>
                  </a:cubicBezTo>
                  <a:cubicBezTo>
                    <a:pt x="1582" y="355"/>
                    <a:pt x="1229" y="0"/>
                    <a:pt x="7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41"/>
            <p:cNvSpPr/>
            <p:nvPr/>
          </p:nvSpPr>
          <p:spPr>
            <a:xfrm>
              <a:off x="3601101" y="1881651"/>
              <a:ext cx="55337" cy="55337"/>
            </a:xfrm>
            <a:custGeom>
              <a:avLst/>
              <a:gdLst/>
              <a:ahLst/>
              <a:cxnLst/>
              <a:rect l="l" t="t" r="r" b="b"/>
              <a:pathLst>
                <a:path w="1219" h="1219" extrusionOk="0">
                  <a:moveTo>
                    <a:pt x="609" y="71"/>
                  </a:moveTo>
                  <a:cubicBezTo>
                    <a:pt x="907" y="71"/>
                    <a:pt x="1148" y="312"/>
                    <a:pt x="1148" y="610"/>
                  </a:cubicBezTo>
                  <a:cubicBezTo>
                    <a:pt x="1148" y="908"/>
                    <a:pt x="907" y="1149"/>
                    <a:pt x="609" y="1149"/>
                  </a:cubicBezTo>
                  <a:cubicBezTo>
                    <a:pt x="312" y="1149"/>
                    <a:pt x="70" y="908"/>
                    <a:pt x="70" y="610"/>
                  </a:cubicBezTo>
                  <a:cubicBezTo>
                    <a:pt x="70" y="312"/>
                    <a:pt x="312" y="71"/>
                    <a:pt x="609" y="71"/>
                  </a:cubicBezTo>
                  <a:close/>
                  <a:moveTo>
                    <a:pt x="609" y="1"/>
                  </a:moveTo>
                  <a:cubicBezTo>
                    <a:pt x="274" y="1"/>
                    <a:pt x="0" y="274"/>
                    <a:pt x="0" y="610"/>
                  </a:cubicBezTo>
                  <a:cubicBezTo>
                    <a:pt x="0" y="947"/>
                    <a:pt x="274" y="1219"/>
                    <a:pt x="609" y="1219"/>
                  </a:cubicBezTo>
                  <a:cubicBezTo>
                    <a:pt x="945" y="1219"/>
                    <a:pt x="1218" y="947"/>
                    <a:pt x="1218" y="610"/>
                  </a:cubicBezTo>
                  <a:cubicBezTo>
                    <a:pt x="1218" y="274"/>
                    <a:pt x="945" y="1"/>
                    <a:pt x="60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41"/>
            <p:cNvSpPr/>
            <p:nvPr/>
          </p:nvSpPr>
          <p:spPr>
            <a:xfrm>
              <a:off x="3608092" y="1863675"/>
              <a:ext cx="6265" cy="6265"/>
            </a:xfrm>
            <a:custGeom>
              <a:avLst/>
              <a:gdLst/>
              <a:ahLst/>
              <a:cxnLst/>
              <a:rect l="l" t="t" r="r" b="b"/>
              <a:pathLst>
                <a:path w="138" h="138" extrusionOk="0">
                  <a:moveTo>
                    <a:pt x="69" y="0"/>
                  </a:moveTo>
                  <a:cubicBezTo>
                    <a:pt x="31" y="0"/>
                    <a:pt x="0" y="31"/>
                    <a:pt x="0" y="69"/>
                  </a:cubicBezTo>
                  <a:cubicBezTo>
                    <a:pt x="0" y="106"/>
                    <a:pt x="31" y="137"/>
                    <a:pt x="69" y="137"/>
                  </a:cubicBezTo>
                  <a:cubicBezTo>
                    <a:pt x="107" y="137"/>
                    <a:pt x="137" y="106"/>
                    <a:pt x="137" y="69"/>
                  </a:cubicBezTo>
                  <a:cubicBezTo>
                    <a:pt x="137"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41"/>
            <p:cNvSpPr/>
            <p:nvPr/>
          </p:nvSpPr>
          <p:spPr>
            <a:xfrm>
              <a:off x="3625569" y="1860497"/>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41"/>
            <p:cNvSpPr/>
            <p:nvPr/>
          </p:nvSpPr>
          <p:spPr>
            <a:xfrm>
              <a:off x="3643092" y="1863947"/>
              <a:ext cx="6265" cy="6265"/>
            </a:xfrm>
            <a:custGeom>
              <a:avLst/>
              <a:gdLst/>
              <a:ahLst/>
              <a:cxnLst/>
              <a:rect l="l" t="t" r="r" b="b"/>
              <a:pathLst>
                <a:path w="138" h="138" extrusionOk="0">
                  <a:moveTo>
                    <a:pt x="69" y="0"/>
                  </a:moveTo>
                  <a:cubicBezTo>
                    <a:pt x="31" y="0"/>
                    <a:pt x="0" y="31"/>
                    <a:pt x="0" y="69"/>
                  </a:cubicBezTo>
                  <a:cubicBezTo>
                    <a:pt x="0" y="108"/>
                    <a:pt x="31" y="138"/>
                    <a:pt x="69" y="138"/>
                  </a:cubicBezTo>
                  <a:cubicBezTo>
                    <a:pt x="108" y="138"/>
                    <a:pt x="137" y="108"/>
                    <a:pt x="137" y="69"/>
                  </a:cubicBezTo>
                  <a:cubicBezTo>
                    <a:pt x="137" y="31"/>
                    <a:pt x="106"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41"/>
            <p:cNvSpPr/>
            <p:nvPr/>
          </p:nvSpPr>
          <p:spPr>
            <a:xfrm>
              <a:off x="3657891" y="1873888"/>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41"/>
            <p:cNvSpPr/>
            <p:nvPr/>
          </p:nvSpPr>
          <p:spPr>
            <a:xfrm>
              <a:off x="3667832" y="1888733"/>
              <a:ext cx="6265" cy="6265"/>
            </a:xfrm>
            <a:custGeom>
              <a:avLst/>
              <a:gdLst/>
              <a:ahLst/>
              <a:cxnLst/>
              <a:rect l="l" t="t" r="r" b="b"/>
              <a:pathLst>
                <a:path w="138" h="138" extrusionOk="0">
                  <a:moveTo>
                    <a:pt x="69" y="1"/>
                  </a:moveTo>
                  <a:cubicBezTo>
                    <a:pt x="30" y="1"/>
                    <a:pt x="1" y="31"/>
                    <a:pt x="1" y="69"/>
                  </a:cubicBezTo>
                  <a:cubicBezTo>
                    <a:pt x="1" y="106"/>
                    <a:pt x="30" y="138"/>
                    <a:pt x="69" y="138"/>
                  </a:cubicBezTo>
                  <a:cubicBezTo>
                    <a:pt x="107" y="138"/>
                    <a:pt x="138" y="106"/>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41"/>
            <p:cNvSpPr/>
            <p:nvPr/>
          </p:nvSpPr>
          <p:spPr>
            <a:xfrm>
              <a:off x="3671328" y="1906164"/>
              <a:ext cx="6265" cy="6265"/>
            </a:xfrm>
            <a:custGeom>
              <a:avLst/>
              <a:gdLst/>
              <a:ahLst/>
              <a:cxnLst/>
              <a:rect l="l" t="t" r="r" b="b"/>
              <a:pathLst>
                <a:path w="138" h="138" extrusionOk="0">
                  <a:moveTo>
                    <a:pt x="69" y="1"/>
                  </a:moveTo>
                  <a:cubicBezTo>
                    <a:pt x="31" y="1"/>
                    <a:pt x="0" y="30"/>
                    <a:pt x="0" y="69"/>
                  </a:cubicBezTo>
                  <a:cubicBezTo>
                    <a:pt x="0" y="107"/>
                    <a:pt x="31" y="138"/>
                    <a:pt x="69" y="138"/>
                  </a:cubicBezTo>
                  <a:cubicBezTo>
                    <a:pt x="108" y="138"/>
                    <a:pt x="138" y="107"/>
                    <a:pt x="138" y="69"/>
                  </a:cubicBezTo>
                  <a:cubicBezTo>
                    <a:pt x="138"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41"/>
            <p:cNvSpPr/>
            <p:nvPr/>
          </p:nvSpPr>
          <p:spPr>
            <a:xfrm>
              <a:off x="3667832" y="1923687"/>
              <a:ext cx="6310" cy="6265"/>
            </a:xfrm>
            <a:custGeom>
              <a:avLst/>
              <a:gdLst/>
              <a:ahLst/>
              <a:cxnLst/>
              <a:rect l="l" t="t" r="r" b="b"/>
              <a:pathLst>
                <a:path w="139" h="138" extrusionOk="0">
                  <a:moveTo>
                    <a:pt x="69" y="1"/>
                  </a:moveTo>
                  <a:cubicBezTo>
                    <a:pt x="30" y="1"/>
                    <a:pt x="1" y="31"/>
                    <a:pt x="1" y="69"/>
                  </a:cubicBezTo>
                  <a:cubicBezTo>
                    <a:pt x="1" y="107"/>
                    <a:pt x="30" y="138"/>
                    <a:pt x="69" y="138"/>
                  </a:cubicBezTo>
                  <a:cubicBezTo>
                    <a:pt x="107" y="138"/>
                    <a:pt x="138" y="106"/>
                    <a:pt x="138" y="69"/>
                  </a:cubicBezTo>
                  <a:cubicBezTo>
                    <a:pt x="139"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41"/>
            <p:cNvSpPr/>
            <p:nvPr/>
          </p:nvSpPr>
          <p:spPr>
            <a:xfrm>
              <a:off x="3657936" y="1938531"/>
              <a:ext cx="6265" cy="6265"/>
            </a:xfrm>
            <a:custGeom>
              <a:avLst/>
              <a:gdLst/>
              <a:ahLst/>
              <a:cxnLst/>
              <a:rect l="l" t="t" r="r" b="b"/>
              <a:pathLst>
                <a:path w="138" h="138" extrusionOk="0">
                  <a:moveTo>
                    <a:pt x="69" y="0"/>
                  </a:moveTo>
                  <a:cubicBezTo>
                    <a:pt x="31" y="0"/>
                    <a:pt x="0" y="31"/>
                    <a:pt x="0" y="69"/>
                  </a:cubicBezTo>
                  <a:cubicBezTo>
                    <a:pt x="0" y="107"/>
                    <a:pt x="31" y="138"/>
                    <a:pt x="69" y="138"/>
                  </a:cubicBezTo>
                  <a:cubicBezTo>
                    <a:pt x="107" y="138"/>
                    <a:pt x="137" y="107"/>
                    <a:pt x="137" y="69"/>
                  </a:cubicBezTo>
                  <a:cubicBezTo>
                    <a:pt x="137" y="31"/>
                    <a:pt x="108"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41"/>
            <p:cNvSpPr/>
            <p:nvPr/>
          </p:nvSpPr>
          <p:spPr>
            <a:xfrm>
              <a:off x="3643092" y="1948382"/>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2"/>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41"/>
            <p:cNvSpPr/>
            <p:nvPr/>
          </p:nvSpPr>
          <p:spPr>
            <a:xfrm>
              <a:off x="3625615" y="1951877"/>
              <a:ext cx="6265" cy="6265"/>
            </a:xfrm>
            <a:custGeom>
              <a:avLst/>
              <a:gdLst/>
              <a:ahLst/>
              <a:cxnLst/>
              <a:rect l="l" t="t" r="r" b="b"/>
              <a:pathLst>
                <a:path w="138" h="138" extrusionOk="0">
                  <a:moveTo>
                    <a:pt x="69" y="1"/>
                  </a:moveTo>
                  <a:cubicBezTo>
                    <a:pt x="31" y="1"/>
                    <a:pt x="0" y="30"/>
                    <a:pt x="0" y="69"/>
                  </a:cubicBezTo>
                  <a:cubicBezTo>
                    <a:pt x="0" y="107"/>
                    <a:pt x="32" y="138"/>
                    <a:pt x="69" y="138"/>
                  </a:cubicBezTo>
                  <a:cubicBezTo>
                    <a:pt x="107" y="138"/>
                    <a:pt x="137" y="107"/>
                    <a:pt x="137" y="69"/>
                  </a:cubicBezTo>
                  <a:cubicBezTo>
                    <a:pt x="137"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41"/>
            <p:cNvSpPr/>
            <p:nvPr/>
          </p:nvSpPr>
          <p:spPr>
            <a:xfrm>
              <a:off x="3608092" y="1948382"/>
              <a:ext cx="6310" cy="6265"/>
            </a:xfrm>
            <a:custGeom>
              <a:avLst/>
              <a:gdLst/>
              <a:ahLst/>
              <a:cxnLst/>
              <a:rect l="l" t="t" r="r" b="b"/>
              <a:pathLst>
                <a:path w="139" h="138" extrusionOk="0">
                  <a:moveTo>
                    <a:pt x="69" y="1"/>
                  </a:moveTo>
                  <a:cubicBezTo>
                    <a:pt x="31" y="1"/>
                    <a:pt x="0" y="31"/>
                    <a:pt x="0" y="69"/>
                  </a:cubicBezTo>
                  <a:cubicBezTo>
                    <a:pt x="0" y="107"/>
                    <a:pt x="31" y="138"/>
                    <a:pt x="69" y="138"/>
                  </a:cubicBezTo>
                  <a:cubicBezTo>
                    <a:pt x="107" y="138"/>
                    <a:pt x="137" y="107"/>
                    <a:pt x="137" y="69"/>
                  </a:cubicBezTo>
                  <a:cubicBezTo>
                    <a:pt x="139" y="32"/>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41"/>
            <p:cNvSpPr/>
            <p:nvPr/>
          </p:nvSpPr>
          <p:spPr>
            <a:xfrm>
              <a:off x="3593248" y="1938531"/>
              <a:ext cx="6310" cy="6265"/>
            </a:xfrm>
            <a:custGeom>
              <a:avLst/>
              <a:gdLst/>
              <a:ahLst/>
              <a:cxnLst/>
              <a:rect l="l" t="t" r="r" b="b"/>
              <a:pathLst>
                <a:path w="139" h="138" extrusionOk="0">
                  <a:moveTo>
                    <a:pt x="69" y="0"/>
                  </a:moveTo>
                  <a:cubicBezTo>
                    <a:pt x="31" y="0"/>
                    <a:pt x="0" y="31"/>
                    <a:pt x="0" y="69"/>
                  </a:cubicBezTo>
                  <a:cubicBezTo>
                    <a:pt x="0" y="107"/>
                    <a:pt x="31" y="138"/>
                    <a:pt x="69" y="138"/>
                  </a:cubicBezTo>
                  <a:cubicBezTo>
                    <a:pt x="107" y="138"/>
                    <a:pt x="138" y="107"/>
                    <a:pt x="138" y="69"/>
                  </a:cubicBezTo>
                  <a:cubicBezTo>
                    <a:pt x="139"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41"/>
            <p:cNvSpPr/>
            <p:nvPr/>
          </p:nvSpPr>
          <p:spPr>
            <a:xfrm>
              <a:off x="3583352" y="1923687"/>
              <a:ext cx="6265" cy="6265"/>
            </a:xfrm>
            <a:custGeom>
              <a:avLst/>
              <a:gdLst/>
              <a:ahLst/>
              <a:cxnLst/>
              <a:rect l="l" t="t" r="r" b="b"/>
              <a:pathLst>
                <a:path w="138" h="138" extrusionOk="0">
                  <a:moveTo>
                    <a:pt x="70" y="1"/>
                  </a:moveTo>
                  <a:cubicBezTo>
                    <a:pt x="32" y="1"/>
                    <a:pt x="0" y="31"/>
                    <a:pt x="0" y="69"/>
                  </a:cubicBezTo>
                  <a:cubicBezTo>
                    <a:pt x="0" y="107"/>
                    <a:pt x="31" y="138"/>
                    <a:pt x="69" y="138"/>
                  </a:cubicBezTo>
                  <a:cubicBezTo>
                    <a:pt x="107" y="138"/>
                    <a:pt x="137" y="107"/>
                    <a:pt x="137" y="69"/>
                  </a:cubicBezTo>
                  <a:cubicBezTo>
                    <a:pt x="137" y="31"/>
                    <a:pt x="107"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41"/>
            <p:cNvSpPr/>
            <p:nvPr/>
          </p:nvSpPr>
          <p:spPr>
            <a:xfrm>
              <a:off x="3579902" y="1906210"/>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1"/>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41"/>
            <p:cNvSpPr/>
            <p:nvPr/>
          </p:nvSpPr>
          <p:spPr>
            <a:xfrm>
              <a:off x="3583397" y="1888733"/>
              <a:ext cx="6265" cy="6265"/>
            </a:xfrm>
            <a:custGeom>
              <a:avLst/>
              <a:gdLst/>
              <a:ahLst/>
              <a:cxnLst/>
              <a:rect l="l" t="t" r="r" b="b"/>
              <a:pathLst>
                <a:path w="138" h="138" extrusionOk="0">
                  <a:moveTo>
                    <a:pt x="69" y="1"/>
                  </a:moveTo>
                  <a:cubicBezTo>
                    <a:pt x="31" y="1"/>
                    <a:pt x="0" y="31"/>
                    <a:pt x="0" y="69"/>
                  </a:cubicBezTo>
                  <a:cubicBezTo>
                    <a:pt x="0" y="106"/>
                    <a:pt x="31" y="138"/>
                    <a:pt x="69" y="138"/>
                  </a:cubicBezTo>
                  <a:cubicBezTo>
                    <a:pt x="107" y="138"/>
                    <a:pt x="137" y="106"/>
                    <a:pt x="137" y="69"/>
                  </a:cubicBezTo>
                  <a:cubicBezTo>
                    <a:pt x="137"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41"/>
            <p:cNvSpPr/>
            <p:nvPr/>
          </p:nvSpPr>
          <p:spPr>
            <a:xfrm>
              <a:off x="3593248" y="1873888"/>
              <a:ext cx="6265" cy="6265"/>
            </a:xfrm>
            <a:custGeom>
              <a:avLst/>
              <a:gdLst/>
              <a:ahLst/>
              <a:cxnLst/>
              <a:rect l="l" t="t" r="r" b="b"/>
              <a:pathLst>
                <a:path w="138" h="138" extrusionOk="0">
                  <a:moveTo>
                    <a:pt x="69" y="1"/>
                  </a:moveTo>
                  <a:cubicBezTo>
                    <a:pt x="31" y="1"/>
                    <a:pt x="0" y="31"/>
                    <a:pt x="0" y="69"/>
                  </a:cubicBezTo>
                  <a:cubicBezTo>
                    <a:pt x="0" y="107"/>
                    <a:pt x="32" y="138"/>
                    <a:pt x="69" y="138"/>
                  </a:cubicBezTo>
                  <a:cubicBezTo>
                    <a:pt x="107" y="138"/>
                    <a:pt x="138" y="107"/>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515651" y="361042"/>
            <a:ext cx="1891976" cy="6391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200" b="1" dirty="0" smtClean="0">
                <a:solidFill>
                  <a:srgbClr val="002060"/>
                </a:solidFill>
                <a:latin typeface="Arial" panose="020B0604020202020204" pitchFamily="34" charset="0"/>
                <a:cs typeface="Arial" panose="020B0604020202020204" pitchFamily="34" charset="0"/>
              </a:rPr>
              <a:t>Khái niệm</a:t>
            </a:r>
            <a:endParaRPr lang="en-US" sz="2200" b="1" dirty="0">
              <a:solidFill>
                <a:srgbClr val="002060"/>
              </a:solidFill>
              <a:latin typeface="Arial" panose="020B0604020202020204" pitchFamily="34" charset="0"/>
              <a:cs typeface="Arial" panose="020B0604020202020204" pitchFamily="34" charset="0"/>
            </a:endParaRPr>
          </a:p>
        </p:txBody>
      </p:sp>
      <p:grpSp>
        <p:nvGrpSpPr>
          <p:cNvPr id="5" name="Group 4"/>
          <p:cNvGrpSpPr/>
          <p:nvPr/>
        </p:nvGrpSpPr>
        <p:grpSpPr>
          <a:xfrm>
            <a:off x="473021" y="1184972"/>
            <a:ext cx="6498050" cy="1338406"/>
            <a:chOff x="473021" y="1184972"/>
            <a:chExt cx="6498050" cy="1338406"/>
          </a:xfrm>
        </p:grpSpPr>
        <p:sp>
          <p:nvSpPr>
            <p:cNvPr id="6" name="Rectangle 5"/>
            <p:cNvSpPr/>
            <p:nvPr/>
          </p:nvSpPr>
          <p:spPr>
            <a:xfrm>
              <a:off x="484240" y="1507715"/>
              <a:ext cx="6486831" cy="1015663"/>
            </a:xfrm>
            <a:prstGeom prst="rect">
              <a:avLst/>
            </a:prstGeom>
          </p:spPr>
          <p:txBody>
            <a:bodyPr wrap="square">
              <a:spAutoFit/>
            </a:bodyPr>
            <a:lstStyle/>
            <a:p>
              <a:pPr algn="just">
                <a:lnSpc>
                  <a:spcPct val="150000"/>
                </a:lnSpc>
              </a:pPr>
              <a:r>
                <a:rPr lang="vi-VN" sz="2000" dirty="0" smtClean="0"/>
                <a:t>Là n</a:t>
              </a:r>
              <a:r>
                <a:rPr lang="en-US" sz="2000" dirty="0" err="1" smtClean="0"/>
                <a:t>gành</a:t>
              </a:r>
              <a:r>
                <a:rPr lang="en-US" sz="2000" dirty="0" smtClean="0"/>
                <a:t> </a:t>
              </a:r>
              <a:r>
                <a:rPr lang="en-US" sz="2000" dirty="0" err="1"/>
                <a:t>chế</a:t>
              </a:r>
              <a:r>
                <a:rPr lang="en-US" sz="2000" dirty="0"/>
                <a:t> </a:t>
              </a:r>
              <a:r>
                <a:rPr lang="en-US" sz="2000" dirty="0" err="1"/>
                <a:t>tạo</a:t>
              </a:r>
              <a:r>
                <a:rPr lang="en-US" sz="2000" dirty="0"/>
                <a:t> </a:t>
              </a:r>
              <a:r>
                <a:rPr lang="en-US" sz="2000" dirty="0" err="1"/>
                <a:t>các</a:t>
              </a:r>
              <a:r>
                <a:rPr lang="en-US" sz="2000" dirty="0"/>
                <a:t> </a:t>
              </a:r>
              <a:r>
                <a:rPr lang="en-US" sz="2000" dirty="0" err="1"/>
                <a:t>loại</a:t>
              </a:r>
              <a:r>
                <a:rPr lang="en-US" sz="2000" dirty="0"/>
                <a:t> </a:t>
              </a:r>
              <a:r>
                <a:rPr lang="en-US" sz="2000" dirty="0" err="1"/>
                <a:t>máy</a:t>
              </a:r>
              <a:r>
                <a:rPr lang="en-US" sz="2000" dirty="0"/>
                <a:t> </a:t>
              </a:r>
              <a:r>
                <a:rPr lang="en-US" sz="2000" dirty="0" err="1"/>
                <a:t>móc</a:t>
              </a:r>
              <a:r>
                <a:rPr lang="en-US" sz="2000" dirty="0"/>
                <a:t>, </a:t>
              </a:r>
              <a:r>
                <a:rPr lang="en-US" sz="2000" dirty="0" err="1"/>
                <a:t>thiết</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smtClean="0"/>
                <a:t>,</a:t>
              </a:r>
              <a:r>
                <a:rPr lang="vi-VN" sz="2000" dirty="0" smtClean="0"/>
                <a:t>.</a:t>
              </a:r>
              <a:r>
                <a:rPr lang="en-US" sz="2000" dirty="0" smtClean="0"/>
                <a:t>.. </a:t>
              </a:r>
              <a:r>
                <a:rPr lang="en-US" sz="2000" dirty="0" err="1"/>
                <a:t>phục</a:t>
              </a:r>
              <a:r>
                <a:rPr lang="en-US" sz="2000" dirty="0"/>
                <a:t> </a:t>
              </a:r>
              <a:r>
                <a:rPr lang="en-US" sz="2000" dirty="0" err="1"/>
                <a:t>vụ</a:t>
              </a:r>
              <a:r>
                <a:rPr lang="en-US" sz="2000" dirty="0"/>
                <a:t> </a:t>
              </a:r>
              <a:r>
                <a:rPr lang="en-US" sz="2000" dirty="0" err="1"/>
                <a:t>cho</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r>
                <a:rPr lang="en-US" sz="2000" dirty="0"/>
                <a:t>.</a:t>
              </a:r>
            </a:p>
          </p:txBody>
        </p:sp>
        <p:sp>
          <p:nvSpPr>
            <p:cNvPr id="8" name="TextBox 7"/>
            <p:cNvSpPr txBox="1"/>
            <p:nvPr/>
          </p:nvSpPr>
          <p:spPr>
            <a:xfrm>
              <a:off x="473021" y="1184972"/>
              <a:ext cx="2208944" cy="400110"/>
            </a:xfrm>
            <a:prstGeom prst="rect">
              <a:avLst/>
            </a:prstGeom>
            <a:noFill/>
          </p:spPr>
          <p:txBody>
            <a:bodyPr wrap="square" rtlCol="0">
              <a:spAutoFit/>
            </a:bodyPr>
            <a:lstStyle/>
            <a:p>
              <a:r>
                <a:rPr lang="vi-VN" sz="2000" b="1" dirty="0" smtClean="0">
                  <a:solidFill>
                    <a:srgbClr val="C00000"/>
                  </a:solidFill>
                </a:rPr>
                <a:t>Cơ khí chế tạo:</a:t>
              </a:r>
              <a:endParaRPr lang="en-US" sz="2000" b="1" dirty="0">
                <a:solidFill>
                  <a:srgbClr val="C00000"/>
                </a:solidFill>
              </a:endParaRPr>
            </a:p>
          </p:txBody>
        </p:sp>
      </p:grpSp>
      <p:sp>
        <p:nvSpPr>
          <p:cNvPr id="2" name="Rectangle 1"/>
          <p:cNvSpPr/>
          <p:nvPr/>
        </p:nvSpPr>
        <p:spPr>
          <a:xfrm>
            <a:off x="515651" y="2649742"/>
            <a:ext cx="4751622" cy="400110"/>
          </a:xfrm>
          <a:prstGeom prst="rect">
            <a:avLst/>
          </a:prstGeom>
        </p:spPr>
        <p:txBody>
          <a:bodyPr wrap="none">
            <a:spAutoFit/>
          </a:bodyPr>
          <a:lstStyle/>
          <a:p>
            <a:r>
              <a:rPr lang="vi-VN" sz="2000" b="1" dirty="0">
                <a:solidFill>
                  <a:srgbClr val="C00000"/>
                </a:solidFill>
              </a:rPr>
              <a:t>Một số sản phẩm của cơ khí chế tạo: </a:t>
            </a:r>
            <a:endParaRPr lang="en-US" sz="2000" b="1" dirty="0">
              <a:solidFill>
                <a:srgbClr val="C00000"/>
              </a:solidFill>
            </a:endParaRPr>
          </a:p>
        </p:txBody>
      </p:sp>
      <p:sp>
        <p:nvSpPr>
          <p:cNvPr id="3" name="Rectangle 2"/>
          <p:cNvSpPr/>
          <p:nvPr/>
        </p:nvSpPr>
        <p:spPr>
          <a:xfrm>
            <a:off x="518195" y="2951414"/>
            <a:ext cx="7477040"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smtClean="0"/>
              <a:t>Dao</a:t>
            </a:r>
            <a:r>
              <a:rPr lang="en-US" sz="2000" dirty="0"/>
              <a:t>, </a:t>
            </a:r>
            <a:r>
              <a:rPr lang="en-US" sz="2000" dirty="0" err="1"/>
              <a:t>kéo</a:t>
            </a:r>
            <a:r>
              <a:rPr lang="en-US" sz="2000" dirty="0"/>
              <a:t>, </a:t>
            </a:r>
            <a:r>
              <a:rPr lang="en-US" sz="2000" dirty="0" err="1"/>
              <a:t>kim</a:t>
            </a:r>
            <a:r>
              <a:rPr lang="en-US" sz="2000" dirty="0"/>
              <a:t> </a:t>
            </a:r>
            <a:r>
              <a:rPr lang="en-US" sz="2000" dirty="0" err="1"/>
              <a:t>khâu</a:t>
            </a:r>
            <a:r>
              <a:rPr lang="en-US" sz="2000" dirty="0"/>
              <a:t>, </a:t>
            </a:r>
            <a:r>
              <a:rPr lang="en-US" sz="2000" dirty="0" err="1"/>
              <a:t>búa</a:t>
            </a:r>
            <a:r>
              <a:rPr lang="en-US" sz="2000" dirty="0"/>
              <a:t>, </a:t>
            </a:r>
            <a:r>
              <a:rPr lang="en-US" sz="2000" dirty="0" err="1"/>
              <a:t>nồi</a:t>
            </a:r>
            <a:r>
              <a:rPr lang="en-US" sz="2000" dirty="0"/>
              <a:t> </a:t>
            </a:r>
            <a:r>
              <a:rPr lang="en-US" sz="2000" dirty="0" err="1"/>
              <a:t>niêu</a:t>
            </a:r>
            <a:r>
              <a:rPr lang="en-US" sz="2000" dirty="0"/>
              <a:t>, </a:t>
            </a:r>
            <a:r>
              <a:rPr lang="en-US" sz="2000" dirty="0" err="1"/>
              <a:t>xoong</a:t>
            </a:r>
            <a:r>
              <a:rPr lang="en-US" sz="2000" dirty="0"/>
              <a:t>, </a:t>
            </a:r>
            <a:r>
              <a:rPr lang="en-US" sz="2000" dirty="0" err="1"/>
              <a:t>chảo</a:t>
            </a:r>
            <a:r>
              <a:rPr lang="en-US" sz="2000" dirty="0"/>
              <a:t>, </a:t>
            </a:r>
            <a:r>
              <a:rPr lang="en-US" sz="2000" dirty="0" err="1"/>
              <a:t>quạt</a:t>
            </a:r>
            <a:r>
              <a:rPr lang="en-US" sz="2000" dirty="0"/>
              <a:t> </a:t>
            </a:r>
            <a:r>
              <a:rPr lang="en-US" sz="2000" dirty="0" err="1"/>
              <a:t>điện</a:t>
            </a:r>
            <a:r>
              <a:rPr lang="en-US" sz="2000" dirty="0" smtClean="0"/>
              <a:t>,...</a:t>
            </a:r>
            <a:endParaRPr lang="en-US" sz="2000" dirty="0"/>
          </a:p>
          <a:p>
            <a:pPr marL="342900" indent="-342900" algn="just">
              <a:lnSpc>
                <a:spcPct val="150000"/>
              </a:lnSpc>
              <a:buFont typeface="Wingdings" panose="05000000000000000000" pitchFamily="2" charset="2"/>
              <a:buChar char="Ø"/>
            </a:pPr>
            <a:r>
              <a:rPr lang="en-US" sz="2000" dirty="0" err="1" smtClean="0"/>
              <a:t>Máy</a:t>
            </a:r>
            <a:r>
              <a:rPr lang="en-US" sz="2000" dirty="0" smtClean="0"/>
              <a:t> </a:t>
            </a:r>
            <a:r>
              <a:rPr lang="en-US" sz="2000" dirty="0"/>
              <a:t>bay, ô </a:t>
            </a:r>
            <a:r>
              <a:rPr lang="en-US" sz="2000" dirty="0" err="1"/>
              <a:t>tô</a:t>
            </a:r>
            <a:r>
              <a:rPr lang="en-US" sz="2000" dirty="0"/>
              <a:t>, </a:t>
            </a:r>
            <a:r>
              <a:rPr lang="en-US" sz="2000" dirty="0" err="1"/>
              <a:t>tàu</a:t>
            </a:r>
            <a:r>
              <a:rPr lang="en-US" sz="2000" dirty="0"/>
              <a:t> </a:t>
            </a:r>
            <a:r>
              <a:rPr lang="en-US" sz="2000" dirty="0" err="1"/>
              <a:t>hỏa</a:t>
            </a:r>
            <a:r>
              <a:rPr lang="en-US" sz="2000" dirty="0"/>
              <a:t>, </a:t>
            </a:r>
            <a:r>
              <a:rPr lang="en-US" sz="2000" dirty="0" err="1"/>
              <a:t>xe</a:t>
            </a:r>
            <a:r>
              <a:rPr lang="en-US" sz="2000" dirty="0"/>
              <a:t> </a:t>
            </a:r>
            <a:r>
              <a:rPr lang="en-US" sz="2000" dirty="0" err="1"/>
              <a:t>mô</a:t>
            </a:r>
            <a:r>
              <a:rPr lang="en-US" sz="2000" dirty="0"/>
              <a:t> </a:t>
            </a:r>
            <a:r>
              <a:rPr lang="en-US" sz="2000" dirty="0" err="1"/>
              <a:t>tô</a:t>
            </a:r>
            <a:r>
              <a:rPr lang="en-US" sz="2000" dirty="0"/>
              <a:t>, </a:t>
            </a:r>
            <a:r>
              <a:rPr lang="en-US" sz="2000" dirty="0" err="1"/>
              <a:t>xe</a:t>
            </a:r>
            <a:r>
              <a:rPr lang="en-US" sz="2000" dirty="0"/>
              <a:t> </a:t>
            </a:r>
            <a:r>
              <a:rPr lang="en-US" sz="2000" dirty="0" err="1"/>
              <a:t>đạp</a:t>
            </a:r>
            <a:r>
              <a:rPr lang="en-US" sz="2000" dirty="0"/>
              <a:t>,...</a:t>
            </a:r>
          </a:p>
          <a:p>
            <a:pPr marL="342900" indent="-342900" algn="just">
              <a:lnSpc>
                <a:spcPct val="150000"/>
              </a:lnSpc>
              <a:buFont typeface="Wingdings" panose="05000000000000000000" pitchFamily="2" charset="2"/>
              <a:buChar char="Ø"/>
            </a:pPr>
            <a:r>
              <a:rPr lang="en-US" sz="2000" dirty="0" err="1" smtClean="0"/>
              <a:t>Máy</a:t>
            </a:r>
            <a:r>
              <a:rPr lang="en-US" sz="2000" dirty="0" smtClean="0"/>
              <a:t> </a:t>
            </a:r>
            <a:r>
              <a:rPr lang="en-US" sz="2000" dirty="0" err="1"/>
              <a:t>xay</a:t>
            </a:r>
            <a:r>
              <a:rPr lang="en-US" sz="2000" dirty="0"/>
              <a:t> </a:t>
            </a:r>
            <a:r>
              <a:rPr lang="en-US" sz="2000" dirty="0" err="1"/>
              <a:t>xát</a:t>
            </a:r>
            <a:r>
              <a:rPr lang="en-US" sz="2000" dirty="0"/>
              <a:t>, </a:t>
            </a:r>
            <a:r>
              <a:rPr lang="en-US" sz="2000" dirty="0" err="1"/>
              <a:t>máy</a:t>
            </a:r>
            <a:r>
              <a:rPr lang="en-US" sz="2000" dirty="0"/>
              <a:t> </a:t>
            </a:r>
            <a:r>
              <a:rPr lang="en-US" sz="2000" dirty="0" err="1"/>
              <a:t>gặt</a:t>
            </a:r>
            <a:r>
              <a:rPr lang="en-US" sz="2000" dirty="0"/>
              <a:t> </a:t>
            </a:r>
            <a:r>
              <a:rPr lang="en-US" sz="2000" dirty="0" err="1"/>
              <a:t>đập</a:t>
            </a:r>
            <a:r>
              <a:rPr lang="en-US" sz="2000" dirty="0"/>
              <a:t>, </a:t>
            </a:r>
            <a:r>
              <a:rPr lang="en-US" sz="2000" dirty="0" err="1"/>
              <a:t>máy</a:t>
            </a:r>
            <a:r>
              <a:rPr lang="en-US" sz="2000" dirty="0"/>
              <a:t> </a:t>
            </a:r>
            <a:r>
              <a:rPr lang="en-US" sz="2000" dirty="0" err="1"/>
              <a:t>cày</a:t>
            </a:r>
            <a:r>
              <a:rPr lang="en-US" sz="2000" dirty="0"/>
              <a:t>, </a:t>
            </a:r>
            <a:r>
              <a:rPr lang="en-US" sz="2000" dirty="0" err="1"/>
              <a:t>máy</a:t>
            </a:r>
            <a:r>
              <a:rPr lang="en-US" sz="2000" dirty="0"/>
              <a:t> </a:t>
            </a:r>
            <a:r>
              <a:rPr lang="en-US" sz="2000" dirty="0" err="1"/>
              <a:t>bừa</a:t>
            </a:r>
            <a:r>
              <a:rPr lang="en-US" sz="2000" dirty="0"/>
              <a:t>,...</a:t>
            </a:r>
          </a:p>
          <a:p>
            <a:pPr marL="342900" indent="-342900" algn="just">
              <a:lnSpc>
                <a:spcPct val="150000"/>
              </a:lnSpc>
              <a:buFont typeface="Wingdings" panose="05000000000000000000" pitchFamily="2" charset="2"/>
              <a:buChar char="Ø"/>
            </a:pPr>
            <a:r>
              <a:rPr lang="en-US" sz="2000" dirty="0" err="1" smtClean="0"/>
              <a:t>Máy</a:t>
            </a:r>
            <a:r>
              <a:rPr lang="en-US" sz="2000" dirty="0" smtClean="0"/>
              <a:t> </a:t>
            </a:r>
            <a:r>
              <a:rPr lang="en-US" sz="2000" dirty="0" err="1"/>
              <a:t>dệt</a:t>
            </a:r>
            <a:r>
              <a:rPr lang="en-US" sz="2000" dirty="0"/>
              <a:t>, </a:t>
            </a:r>
            <a:r>
              <a:rPr lang="en-US" sz="2000" dirty="0" err="1"/>
              <a:t>máy</a:t>
            </a:r>
            <a:r>
              <a:rPr lang="en-US" sz="2000" dirty="0"/>
              <a:t> </a:t>
            </a:r>
            <a:r>
              <a:rPr lang="en-US" sz="2000" dirty="0" err="1"/>
              <a:t>chế</a:t>
            </a:r>
            <a:r>
              <a:rPr lang="en-US" sz="2000" dirty="0"/>
              <a:t> </a:t>
            </a:r>
            <a:r>
              <a:rPr lang="en-US" sz="2000" dirty="0" err="1"/>
              <a:t>biến</a:t>
            </a:r>
            <a:r>
              <a:rPr lang="en-US" sz="2000" dirty="0"/>
              <a:t> </a:t>
            </a:r>
            <a:r>
              <a:rPr lang="en-US" sz="2000" dirty="0" err="1"/>
              <a:t>thực</a:t>
            </a:r>
            <a:r>
              <a:rPr lang="en-US" sz="2000" dirty="0"/>
              <a:t> </a:t>
            </a:r>
            <a:r>
              <a:rPr lang="en-US" sz="2000" dirty="0" err="1"/>
              <a:t>phẩm</a:t>
            </a:r>
            <a:r>
              <a:rPr lang="en-US" sz="200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D9E6"/>
        </a:solid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4988293" cy="4114800"/>
            <a:chOff x="0" y="0"/>
            <a:chExt cx="13302114" cy="10972800"/>
          </a:xfrm>
        </p:grpSpPr>
        <p:grpSp>
          <p:nvGrpSpPr>
            <p:cNvPr id="3" name="Group 3"/>
            <p:cNvGrpSpPr/>
            <p:nvPr/>
          </p:nvGrpSpPr>
          <p:grpSpPr>
            <a:xfrm>
              <a:off x="0" y="762657"/>
              <a:ext cx="13302114" cy="10210143"/>
              <a:chOff x="0" y="0"/>
              <a:chExt cx="2252402" cy="1728849"/>
            </a:xfrm>
          </p:grpSpPr>
          <p:sp>
            <p:nvSpPr>
              <p:cNvPr id="4" name="Freeform 4"/>
              <p:cNvSpPr/>
              <p:nvPr/>
            </p:nvSpPr>
            <p:spPr>
              <a:xfrm>
                <a:off x="0" y="0"/>
                <a:ext cx="2252402" cy="1728849"/>
              </a:xfrm>
              <a:custGeom>
                <a:avLst/>
                <a:gdLst/>
                <a:ahLst/>
                <a:cxnLst/>
                <a:rect l="l" t="t" r="r" b="b"/>
                <a:pathLst>
                  <a:path w="2252402" h="1728849">
                    <a:moveTo>
                      <a:pt x="44233" y="0"/>
                    </a:moveTo>
                    <a:lnTo>
                      <a:pt x="2208170" y="0"/>
                    </a:lnTo>
                    <a:cubicBezTo>
                      <a:pt x="2219901" y="0"/>
                      <a:pt x="2231152" y="4660"/>
                      <a:pt x="2239447" y="12955"/>
                    </a:cubicBezTo>
                    <a:cubicBezTo>
                      <a:pt x="2247742" y="21251"/>
                      <a:pt x="2252402" y="32501"/>
                      <a:pt x="2252402" y="44233"/>
                    </a:cubicBezTo>
                    <a:lnTo>
                      <a:pt x="2252402" y="1684617"/>
                    </a:lnTo>
                    <a:cubicBezTo>
                      <a:pt x="2252402" y="1709045"/>
                      <a:pt x="2232599" y="1728849"/>
                      <a:pt x="2208170" y="1728849"/>
                    </a:cubicBezTo>
                    <a:lnTo>
                      <a:pt x="44233" y="1728849"/>
                    </a:lnTo>
                    <a:cubicBezTo>
                      <a:pt x="32501" y="1728849"/>
                      <a:pt x="21251" y="1724189"/>
                      <a:pt x="12955" y="1715894"/>
                    </a:cubicBezTo>
                    <a:cubicBezTo>
                      <a:pt x="4660" y="1707598"/>
                      <a:pt x="0" y="1696348"/>
                      <a:pt x="0" y="1684617"/>
                    </a:cubicBezTo>
                    <a:lnTo>
                      <a:pt x="0" y="44233"/>
                    </a:lnTo>
                    <a:cubicBezTo>
                      <a:pt x="0" y="32501"/>
                      <a:pt x="4660" y="21251"/>
                      <a:pt x="12955" y="12955"/>
                    </a:cubicBezTo>
                    <a:cubicBezTo>
                      <a:pt x="21251" y="4660"/>
                      <a:pt x="32501" y="0"/>
                      <a:pt x="44233" y="0"/>
                    </a:cubicBezTo>
                    <a:close/>
                  </a:path>
                </a:pathLst>
              </a:custGeom>
              <a:solidFill>
                <a:srgbClr val="F7F7F7"/>
              </a:solidFill>
            </p:spPr>
          </p:sp>
          <p:sp>
            <p:nvSpPr>
              <p:cNvPr id="5" name="TextBox 5"/>
              <p:cNvSpPr txBox="1"/>
              <p:nvPr/>
            </p:nvSpPr>
            <p:spPr>
              <a:xfrm>
                <a:off x="0" y="-161925"/>
                <a:ext cx="812800" cy="974725"/>
              </a:xfrm>
              <a:prstGeom prst="rect">
                <a:avLst/>
              </a:prstGeom>
            </p:spPr>
            <p:txBody>
              <a:bodyPr lIns="25400" tIns="25400" rIns="25400" bIns="25400" rtlCol="0" anchor="ctr"/>
              <a:lstStyle/>
              <a:p>
                <a:pPr algn="ctr">
                  <a:lnSpc>
                    <a:spcPts val="5880"/>
                  </a:lnSpc>
                  <a:buClrTx/>
                </a:pPr>
                <a:endParaRPr sz="900" kern="1200">
                  <a:solidFill>
                    <a:prstClr val="black"/>
                  </a:solidFill>
                  <a:latin typeface="Calibri"/>
                </a:endParaRPr>
              </a:p>
            </p:txBody>
          </p:sp>
        </p:grpSp>
        <p:grpSp>
          <p:nvGrpSpPr>
            <p:cNvPr id="6" name="Group 6"/>
            <p:cNvGrpSpPr/>
            <p:nvPr/>
          </p:nvGrpSpPr>
          <p:grpSpPr>
            <a:xfrm>
              <a:off x="0" y="0"/>
              <a:ext cx="13302114" cy="1525315"/>
              <a:chOff x="0" y="0"/>
              <a:chExt cx="2252402" cy="258276"/>
            </a:xfrm>
          </p:grpSpPr>
          <p:sp>
            <p:nvSpPr>
              <p:cNvPr id="7" name="Freeform 7"/>
              <p:cNvSpPr/>
              <p:nvPr/>
            </p:nvSpPr>
            <p:spPr>
              <a:xfrm>
                <a:off x="0" y="0"/>
                <a:ext cx="2252402" cy="258276"/>
              </a:xfrm>
              <a:custGeom>
                <a:avLst/>
                <a:gdLst/>
                <a:ahLst/>
                <a:cxnLst/>
                <a:rect l="l" t="t" r="r" b="b"/>
                <a:pathLst>
                  <a:path w="2252402" h="258276">
                    <a:moveTo>
                      <a:pt x="44233" y="0"/>
                    </a:moveTo>
                    <a:lnTo>
                      <a:pt x="2208170" y="0"/>
                    </a:lnTo>
                    <a:cubicBezTo>
                      <a:pt x="2219901" y="0"/>
                      <a:pt x="2231152" y="4660"/>
                      <a:pt x="2239447" y="12955"/>
                    </a:cubicBezTo>
                    <a:cubicBezTo>
                      <a:pt x="2247742" y="21251"/>
                      <a:pt x="2252402" y="32501"/>
                      <a:pt x="2252402" y="44233"/>
                    </a:cubicBezTo>
                    <a:lnTo>
                      <a:pt x="2252402" y="214044"/>
                    </a:lnTo>
                    <a:cubicBezTo>
                      <a:pt x="2252402" y="238473"/>
                      <a:pt x="2232599" y="258276"/>
                      <a:pt x="2208170" y="258276"/>
                    </a:cubicBezTo>
                    <a:lnTo>
                      <a:pt x="44233" y="258276"/>
                    </a:lnTo>
                    <a:cubicBezTo>
                      <a:pt x="19804" y="258276"/>
                      <a:pt x="0" y="238473"/>
                      <a:pt x="0" y="214044"/>
                    </a:cubicBezTo>
                    <a:lnTo>
                      <a:pt x="0" y="44233"/>
                    </a:lnTo>
                    <a:cubicBezTo>
                      <a:pt x="0" y="32501"/>
                      <a:pt x="4660" y="21251"/>
                      <a:pt x="12955" y="12955"/>
                    </a:cubicBezTo>
                    <a:cubicBezTo>
                      <a:pt x="21251" y="4660"/>
                      <a:pt x="32501" y="0"/>
                      <a:pt x="44233" y="0"/>
                    </a:cubicBezTo>
                    <a:close/>
                  </a:path>
                </a:pathLst>
              </a:custGeom>
              <a:solidFill>
                <a:srgbClr val="125DA2"/>
              </a:solidFill>
            </p:spPr>
          </p:sp>
          <p:sp>
            <p:nvSpPr>
              <p:cNvPr id="8" name="TextBox 8"/>
              <p:cNvSpPr txBox="1"/>
              <p:nvPr/>
            </p:nvSpPr>
            <p:spPr>
              <a:xfrm>
                <a:off x="0" y="-161925"/>
                <a:ext cx="812800" cy="974725"/>
              </a:xfrm>
              <a:prstGeom prst="rect">
                <a:avLst/>
              </a:prstGeom>
            </p:spPr>
            <p:txBody>
              <a:bodyPr lIns="25400" tIns="25400" rIns="25400" bIns="25400" rtlCol="0" anchor="ctr"/>
              <a:lstStyle/>
              <a:p>
                <a:pPr algn="ctr">
                  <a:lnSpc>
                    <a:spcPts val="5880"/>
                  </a:lnSpc>
                  <a:buClrTx/>
                </a:pPr>
                <a:endParaRPr sz="900" kern="1200">
                  <a:solidFill>
                    <a:prstClr val="black"/>
                  </a:solidFill>
                  <a:latin typeface="Calibri"/>
                </a:endParaRPr>
              </a:p>
            </p:txBody>
          </p:sp>
        </p:grpSp>
        <p:grpSp>
          <p:nvGrpSpPr>
            <p:cNvPr id="9" name="Group 9"/>
            <p:cNvGrpSpPr/>
            <p:nvPr/>
          </p:nvGrpSpPr>
          <p:grpSpPr>
            <a:xfrm>
              <a:off x="0" y="762657"/>
              <a:ext cx="13302114" cy="1598220"/>
              <a:chOff x="0" y="0"/>
              <a:chExt cx="2252402" cy="270621"/>
            </a:xfrm>
          </p:grpSpPr>
          <p:sp>
            <p:nvSpPr>
              <p:cNvPr id="10" name="Freeform 10"/>
              <p:cNvSpPr/>
              <p:nvPr/>
            </p:nvSpPr>
            <p:spPr>
              <a:xfrm>
                <a:off x="0" y="0"/>
                <a:ext cx="2252402" cy="270621"/>
              </a:xfrm>
              <a:custGeom>
                <a:avLst/>
                <a:gdLst/>
                <a:ahLst/>
                <a:cxnLst/>
                <a:rect l="l" t="t" r="r" b="b"/>
                <a:pathLst>
                  <a:path w="2252402" h="270621">
                    <a:moveTo>
                      <a:pt x="0" y="0"/>
                    </a:moveTo>
                    <a:lnTo>
                      <a:pt x="2252402" y="0"/>
                    </a:lnTo>
                    <a:lnTo>
                      <a:pt x="2252402" y="270621"/>
                    </a:lnTo>
                    <a:lnTo>
                      <a:pt x="0" y="270621"/>
                    </a:lnTo>
                    <a:close/>
                  </a:path>
                </a:pathLst>
              </a:custGeom>
              <a:solidFill>
                <a:srgbClr val="125DA2"/>
              </a:solidFill>
            </p:spPr>
          </p:sp>
          <p:sp>
            <p:nvSpPr>
              <p:cNvPr id="11" name="TextBox 11"/>
              <p:cNvSpPr txBox="1"/>
              <p:nvPr/>
            </p:nvSpPr>
            <p:spPr>
              <a:xfrm>
                <a:off x="0" y="-161925"/>
                <a:ext cx="812800" cy="974725"/>
              </a:xfrm>
              <a:prstGeom prst="rect">
                <a:avLst/>
              </a:prstGeom>
            </p:spPr>
            <p:txBody>
              <a:bodyPr lIns="25400" tIns="25400" rIns="25400" bIns="25400" rtlCol="0" anchor="ctr"/>
              <a:lstStyle/>
              <a:p>
                <a:pPr algn="ctr">
                  <a:lnSpc>
                    <a:spcPts val="5880"/>
                  </a:lnSpc>
                  <a:buClrTx/>
                </a:pPr>
                <a:endParaRPr sz="900" kern="1200">
                  <a:solidFill>
                    <a:prstClr val="black"/>
                  </a:solidFill>
                  <a:latin typeface="Calibri"/>
                </a:endParaRPr>
              </a:p>
            </p:txBody>
          </p:sp>
        </p:grpSp>
        <p:sp>
          <p:nvSpPr>
            <p:cNvPr id="12" name="Freeform 12"/>
            <p:cNvSpPr/>
            <p:nvPr/>
          </p:nvSpPr>
          <p:spPr>
            <a:xfrm>
              <a:off x="12009922" y="897426"/>
              <a:ext cx="707531" cy="566025"/>
            </a:xfrm>
            <a:custGeom>
              <a:avLst/>
              <a:gdLst/>
              <a:ahLst/>
              <a:cxnLst/>
              <a:rect l="l" t="t" r="r" b="b"/>
              <a:pathLst>
                <a:path w="707531" h="566025">
                  <a:moveTo>
                    <a:pt x="0" y="0"/>
                  </a:moveTo>
                  <a:lnTo>
                    <a:pt x="707531" y="0"/>
                  </a:lnTo>
                  <a:lnTo>
                    <a:pt x="707531" y="566025"/>
                  </a:lnTo>
                  <a:lnTo>
                    <a:pt x="0" y="56602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sp>
        <p:nvSpPr>
          <p:cNvPr id="13" name="TextBox 13"/>
          <p:cNvSpPr txBox="1"/>
          <p:nvPr/>
        </p:nvSpPr>
        <p:spPr>
          <a:xfrm>
            <a:off x="702136" y="1458040"/>
            <a:ext cx="4612719" cy="2769989"/>
          </a:xfrm>
          <a:prstGeom prst="rect">
            <a:avLst/>
          </a:prstGeom>
        </p:spPr>
        <p:txBody>
          <a:bodyPr wrap="square" lIns="0" tIns="0" rIns="0" bIns="0" rtlCol="0" anchor="t">
            <a:spAutoFit/>
          </a:bodyPr>
          <a:lstStyle/>
          <a:p>
            <a:pPr algn="just">
              <a:lnSpc>
                <a:spcPct val="150000"/>
              </a:lnSpc>
            </a:pPr>
            <a:r>
              <a:rPr lang="en-US" sz="2000" dirty="0" err="1"/>
              <a:t>Tháp</a:t>
            </a:r>
            <a:r>
              <a:rPr lang="en-US" sz="2000" dirty="0"/>
              <a:t> Eiffel </a:t>
            </a:r>
            <a:r>
              <a:rPr lang="en-US" sz="2000" dirty="0" err="1" smtClean="0"/>
              <a:t>là</a:t>
            </a:r>
            <a:r>
              <a:rPr lang="en-US" sz="2000" dirty="0" smtClean="0"/>
              <a:t> </a:t>
            </a:r>
            <a:r>
              <a:rPr lang="en-US" sz="2000" dirty="0" err="1"/>
              <a:t>một</a:t>
            </a:r>
            <a:r>
              <a:rPr lang="en-US" sz="2000" dirty="0"/>
              <a:t> </a:t>
            </a:r>
            <a:r>
              <a:rPr lang="en-US" sz="2000" dirty="0" err="1"/>
              <a:t>công</a:t>
            </a:r>
            <a:r>
              <a:rPr lang="en-US" sz="2000" dirty="0"/>
              <a:t> </a:t>
            </a:r>
            <a:r>
              <a:rPr lang="en-US" sz="2000" dirty="0" err="1"/>
              <a:t>trình</a:t>
            </a:r>
            <a:r>
              <a:rPr lang="en-US" sz="2000" dirty="0"/>
              <a:t> </a:t>
            </a:r>
            <a:r>
              <a:rPr lang="en-US" sz="2000" dirty="0" err="1"/>
              <a:t>được</a:t>
            </a:r>
            <a:r>
              <a:rPr lang="en-US" sz="2000" dirty="0"/>
              <a:t> </a:t>
            </a:r>
            <a:r>
              <a:rPr lang="en-US" sz="2000" dirty="0" err="1"/>
              <a:t>chế</a:t>
            </a:r>
            <a:r>
              <a:rPr lang="en-US" sz="2000" dirty="0"/>
              <a:t> </a:t>
            </a:r>
            <a:r>
              <a:rPr lang="en-US" sz="2000" dirty="0" err="1"/>
              <a:t>tạo</a:t>
            </a:r>
            <a:r>
              <a:rPr lang="en-US" sz="2000" dirty="0"/>
              <a:t> </a:t>
            </a:r>
            <a:r>
              <a:rPr lang="en-US" sz="2000" dirty="0" err="1"/>
              <a:t>bằng</a:t>
            </a:r>
            <a:r>
              <a:rPr lang="en-US" sz="2000" dirty="0"/>
              <a:t> </a:t>
            </a:r>
            <a:r>
              <a:rPr lang="en-US" sz="2000" dirty="0" err="1"/>
              <a:t>thép</a:t>
            </a:r>
            <a:r>
              <a:rPr lang="en-US" sz="2000" dirty="0"/>
              <a:t> do </a:t>
            </a:r>
            <a:r>
              <a:rPr lang="en-US" sz="2000" dirty="0" err="1"/>
              <a:t>kĩ</a:t>
            </a:r>
            <a:r>
              <a:rPr lang="en-US" sz="2000" dirty="0"/>
              <a:t> </a:t>
            </a:r>
            <a:r>
              <a:rPr lang="en-US" sz="2000" dirty="0" err="1"/>
              <a:t>sư</a:t>
            </a:r>
            <a:r>
              <a:rPr lang="en-US" sz="2000" dirty="0"/>
              <a:t> - </a:t>
            </a:r>
            <a:r>
              <a:rPr lang="en-US" sz="2000" dirty="0" err="1"/>
              <a:t>nhà</a:t>
            </a:r>
            <a:r>
              <a:rPr lang="en-US" sz="2000" dirty="0"/>
              <a:t> </a:t>
            </a:r>
            <a:r>
              <a:rPr lang="en-US" sz="2000" dirty="0" err="1"/>
              <a:t>kiến</a:t>
            </a:r>
            <a:r>
              <a:rPr lang="en-US" sz="2000" dirty="0"/>
              <a:t> </a:t>
            </a:r>
            <a:r>
              <a:rPr lang="en-US" sz="2000" dirty="0" err="1"/>
              <a:t>trúc</a:t>
            </a:r>
            <a:r>
              <a:rPr lang="en-US" sz="2000" dirty="0"/>
              <a:t> </a:t>
            </a:r>
            <a:r>
              <a:rPr lang="en-US" sz="2000" dirty="0" err="1"/>
              <a:t>nổi</a:t>
            </a:r>
            <a:r>
              <a:rPr lang="en-US" sz="2000" dirty="0"/>
              <a:t> </a:t>
            </a:r>
            <a:r>
              <a:rPr lang="en-US" sz="2000" dirty="0" err="1"/>
              <a:t>tiếng</a:t>
            </a:r>
            <a:r>
              <a:rPr lang="en-US" sz="2000" dirty="0"/>
              <a:t> </a:t>
            </a:r>
            <a:r>
              <a:rPr lang="en-US" sz="2000" dirty="0" err="1"/>
              <a:t>người</a:t>
            </a:r>
            <a:r>
              <a:rPr lang="en-US" sz="2000" dirty="0"/>
              <a:t> </a:t>
            </a:r>
            <a:r>
              <a:rPr lang="en-US" sz="2000" dirty="0" err="1"/>
              <a:t>Pháp</a:t>
            </a:r>
            <a:r>
              <a:rPr lang="en-US" sz="2000" dirty="0"/>
              <a:t> </a:t>
            </a:r>
            <a:r>
              <a:rPr lang="en-US" sz="2000" dirty="0" err="1"/>
              <a:t>Alexandre</a:t>
            </a:r>
            <a:r>
              <a:rPr lang="en-US" sz="2000" dirty="0"/>
              <a:t> </a:t>
            </a:r>
            <a:r>
              <a:rPr lang="en-US" sz="2000" dirty="0" err="1"/>
              <a:t>Gustave</a:t>
            </a:r>
            <a:r>
              <a:rPr lang="en-US" sz="2000" dirty="0"/>
              <a:t> Eiffel </a:t>
            </a:r>
            <a:r>
              <a:rPr lang="en-US" sz="2000" dirty="0" err="1"/>
              <a:t>thiết</a:t>
            </a:r>
            <a:r>
              <a:rPr lang="en-US" sz="2000" dirty="0"/>
              <a:t> </a:t>
            </a:r>
            <a:r>
              <a:rPr lang="en-US" sz="2000" dirty="0" err="1"/>
              <a:t>kế</a:t>
            </a:r>
            <a:r>
              <a:rPr lang="en-US" sz="2000" dirty="0"/>
              <a:t> </a:t>
            </a:r>
            <a:r>
              <a:rPr lang="en-US" sz="2000" dirty="0" err="1"/>
              <a:t>và</a:t>
            </a:r>
            <a:r>
              <a:rPr lang="en-US" sz="2000" dirty="0"/>
              <a:t> </a:t>
            </a:r>
            <a:r>
              <a:rPr lang="en-US" sz="2000" dirty="0" err="1"/>
              <a:t>tổ</a:t>
            </a:r>
            <a:r>
              <a:rPr lang="en-US" sz="2000" dirty="0"/>
              <a:t> </a:t>
            </a:r>
            <a:r>
              <a:rPr lang="en-US" sz="2000" dirty="0" err="1"/>
              <a:t>chức</a:t>
            </a:r>
            <a:r>
              <a:rPr lang="en-US" sz="2000" dirty="0"/>
              <a:t> </a:t>
            </a:r>
            <a:r>
              <a:rPr lang="en-US" sz="2000" dirty="0" err="1"/>
              <a:t>xây</a:t>
            </a:r>
            <a:r>
              <a:rPr lang="en-US" sz="2000" dirty="0"/>
              <a:t> </a:t>
            </a:r>
            <a:r>
              <a:rPr lang="en-US" sz="2000" dirty="0" err="1"/>
              <a:t>dựng</a:t>
            </a:r>
            <a:r>
              <a:rPr lang="en-US" sz="2000" dirty="0"/>
              <a:t>. </a:t>
            </a:r>
            <a:endParaRPr lang="vi-VN" sz="2000" dirty="0" smtClean="0"/>
          </a:p>
          <a:p>
            <a:pPr algn="just">
              <a:lnSpc>
                <a:spcPct val="150000"/>
              </a:lnSpc>
            </a:pPr>
            <a:r>
              <a:rPr lang="en-US" sz="2000" dirty="0" err="1" smtClean="0"/>
              <a:t>Đây</a:t>
            </a:r>
            <a:r>
              <a:rPr lang="en-US" sz="2000" dirty="0" smtClean="0"/>
              <a:t> </a:t>
            </a:r>
            <a:r>
              <a:rPr lang="en-US" sz="2000" dirty="0" err="1"/>
              <a:t>là</a:t>
            </a:r>
            <a:r>
              <a:rPr lang="en-US" sz="2000" dirty="0"/>
              <a:t> </a:t>
            </a:r>
            <a:r>
              <a:rPr lang="en-US" sz="2000" dirty="0" err="1"/>
              <a:t>một</a:t>
            </a:r>
            <a:r>
              <a:rPr lang="en-US" sz="2000" dirty="0"/>
              <a:t> </a:t>
            </a:r>
            <a:r>
              <a:rPr lang="en-US" sz="2000" dirty="0" err="1"/>
              <a:t>trong</a:t>
            </a:r>
            <a:r>
              <a:rPr lang="en-US" sz="2000" dirty="0"/>
              <a:t> </a:t>
            </a:r>
            <a:r>
              <a:rPr lang="en-US" sz="2000" dirty="0" err="1"/>
              <a:t>những</a:t>
            </a:r>
            <a:r>
              <a:rPr lang="en-US" sz="2000" dirty="0"/>
              <a:t> </a:t>
            </a:r>
            <a:r>
              <a:rPr lang="en-US" sz="2000" dirty="0" err="1"/>
              <a:t>công</a:t>
            </a:r>
            <a:r>
              <a:rPr lang="en-US" sz="2000" dirty="0"/>
              <a:t> </a:t>
            </a:r>
            <a:r>
              <a:rPr lang="en-US" sz="2000" dirty="0" err="1"/>
              <a:t>trình</a:t>
            </a:r>
            <a:r>
              <a:rPr lang="en-US" sz="2000" dirty="0"/>
              <a:t> </a:t>
            </a:r>
            <a:r>
              <a:rPr lang="en-US" sz="2000" dirty="0" err="1"/>
              <a:t>nghệ</a:t>
            </a:r>
            <a:r>
              <a:rPr lang="en-US" sz="2000" dirty="0"/>
              <a:t> </a:t>
            </a:r>
            <a:r>
              <a:rPr lang="en-US" sz="2000" dirty="0" err="1"/>
              <a:t>thuật</a:t>
            </a:r>
            <a:r>
              <a:rPr lang="en-US" sz="2000" dirty="0"/>
              <a:t> </a:t>
            </a:r>
            <a:r>
              <a:rPr lang="en-US" sz="2000" dirty="0" err="1"/>
              <a:t>nổi</a:t>
            </a:r>
            <a:r>
              <a:rPr lang="en-US" sz="2000" dirty="0"/>
              <a:t> </a:t>
            </a:r>
            <a:r>
              <a:rPr lang="en-US" sz="2000" dirty="0" err="1"/>
              <a:t>tiếng</a:t>
            </a:r>
            <a:r>
              <a:rPr lang="en-US" sz="2000" dirty="0"/>
              <a:t> </a:t>
            </a:r>
            <a:r>
              <a:rPr lang="en-US" sz="2000" dirty="0" err="1"/>
              <a:t>của</a:t>
            </a:r>
            <a:r>
              <a:rPr lang="en-US" sz="2000" dirty="0"/>
              <a:t> </a:t>
            </a:r>
            <a:r>
              <a:rPr lang="en-US" sz="2000" dirty="0" err="1"/>
              <a:t>nước</a:t>
            </a:r>
            <a:r>
              <a:rPr lang="en-US" sz="2000" dirty="0"/>
              <a:t> </a:t>
            </a:r>
            <a:r>
              <a:rPr lang="en-US" sz="2000" dirty="0" err="1"/>
              <a:t>Pháp</a:t>
            </a:r>
            <a:r>
              <a:rPr lang="en-US" sz="2000" dirty="0"/>
              <a:t>.</a:t>
            </a:r>
          </a:p>
        </p:txBody>
      </p:sp>
      <p:sp>
        <p:nvSpPr>
          <p:cNvPr id="17" name="Freeform 17"/>
          <p:cNvSpPr/>
          <p:nvPr/>
        </p:nvSpPr>
        <p:spPr>
          <a:xfrm>
            <a:off x="8235697" y="605514"/>
            <a:ext cx="1443210" cy="389667"/>
          </a:xfrm>
          <a:custGeom>
            <a:avLst/>
            <a:gdLst/>
            <a:ahLst/>
            <a:cxnLst/>
            <a:rect l="l" t="t" r="r" b="b"/>
            <a:pathLst>
              <a:path w="2886419" h="779333">
                <a:moveTo>
                  <a:pt x="0" y="0"/>
                </a:moveTo>
                <a:lnTo>
                  <a:pt x="2886419" y="0"/>
                </a:lnTo>
                <a:lnTo>
                  <a:pt x="2886419" y="779333"/>
                </a:lnTo>
                <a:lnTo>
                  <a:pt x="0" y="7793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5962868" y="1495760"/>
            <a:ext cx="891826" cy="240793"/>
          </a:xfrm>
          <a:custGeom>
            <a:avLst/>
            <a:gdLst/>
            <a:ahLst/>
            <a:cxnLst/>
            <a:rect l="l" t="t" r="r" b="b"/>
            <a:pathLst>
              <a:path w="1783651" h="481586">
                <a:moveTo>
                  <a:pt x="0" y="0"/>
                </a:moveTo>
                <a:lnTo>
                  <a:pt x="1783651" y="0"/>
                </a:lnTo>
                <a:lnTo>
                  <a:pt x="1783651" y="481586"/>
                </a:lnTo>
                <a:lnTo>
                  <a:pt x="0" y="4815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Freeform 20"/>
          <p:cNvSpPr/>
          <p:nvPr/>
        </p:nvSpPr>
        <p:spPr>
          <a:xfrm rot="2591316">
            <a:off x="4497686" y="3174143"/>
            <a:ext cx="5517834" cy="4905856"/>
          </a:xfrm>
          <a:custGeom>
            <a:avLst/>
            <a:gdLst/>
            <a:ahLst/>
            <a:cxnLst/>
            <a:rect l="l" t="t" r="r" b="b"/>
            <a:pathLst>
              <a:path w="14714223" h="13082282">
                <a:moveTo>
                  <a:pt x="0" y="0"/>
                </a:moveTo>
                <a:lnTo>
                  <a:pt x="14714223" y="0"/>
                </a:lnTo>
                <a:lnTo>
                  <a:pt x="14714223" y="13082282"/>
                </a:lnTo>
                <a:lnTo>
                  <a:pt x="0" y="1308228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TextBox 22"/>
          <p:cNvSpPr txBox="1"/>
          <p:nvPr/>
        </p:nvSpPr>
        <p:spPr>
          <a:xfrm>
            <a:off x="846011" y="741985"/>
            <a:ext cx="2169030" cy="418769"/>
          </a:xfrm>
          <a:prstGeom prst="rect">
            <a:avLst/>
          </a:prstGeom>
        </p:spPr>
        <p:txBody>
          <a:bodyPr lIns="0" tIns="0" rIns="0" bIns="0" rtlCol="0" anchor="t">
            <a:spAutoFit/>
          </a:bodyPr>
          <a:lstStyle/>
          <a:p>
            <a:pPr>
              <a:lnSpc>
                <a:spcPts val="3350"/>
              </a:lnSpc>
              <a:buClrTx/>
            </a:pPr>
            <a:r>
              <a:rPr lang="vi-VN" sz="2800" b="1" kern="1200" dirty="0" smtClean="0">
                <a:solidFill>
                  <a:srgbClr val="F7F7F7"/>
                </a:solidFill>
                <a:latin typeface="+mn-lt"/>
              </a:rPr>
              <a:t>Em có biết?</a:t>
            </a:r>
            <a:endParaRPr lang="en-US" sz="2800" b="1" kern="1200" dirty="0">
              <a:solidFill>
                <a:srgbClr val="F7F7F7"/>
              </a:solidFill>
              <a:latin typeface="+mn-lt"/>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2822" y="-110532"/>
            <a:ext cx="5143500" cy="5143500"/>
          </a:xfrm>
          <a:prstGeom prst="rect">
            <a:avLst/>
          </a:prstGeom>
        </p:spPr>
      </p:pic>
    </p:spTree>
    <p:extLst>
      <p:ext uri="{BB962C8B-B14F-4D97-AF65-F5344CB8AC3E}">
        <p14:creationId xmlns:p14="http://schemas.microsoft.com/office/powerpoint/2010/main" val="26763943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1"/>
        <p:cNvGrpSpPr/>
        <p:nvPr/>
      </p:nvGrpSpPr>
      <p:grpSpPr>
        <a:xfrm>
          <a:off x="0" y="0"/>
          <a:ext cx="0" cy="0"/>
          <a:chOff x="0" y="0"/>
          <a:chExt cx="0" cy="0"/>
        </a:xfrm>
      </p:grpSpPr>
      <p:sp>
        <p:nvSpPr>
          <p:cNvPr id="6543" name="Google Shape;6543;p43"/>
          <p:cNvSpPr txBox="1">
            <a:spLocks noGrp="1"/>
          </p:cNvSpPr>
          <p:nvPr>
            <p:ph type="title" idx="2"/>
          </p:nvPr>
        </p:nvSpPr>
        <p:spPr>
          <a:xfrm>
            <a:off x="5034817" y="708115"/>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b="1" dirty="0" smtClean="0">
                <a:latin typeface="Arial" panose="020B0604020202020204" pitchFamily="34" charset="0"/>
                <a:cs typeface="Arial" panose="020B0604020202020204" pitchFamily="34" charset="0"/>
              </a:rPr>
              <a:t>II.</a:t>
            </a:r>
            <a:endParaRPr sz="8000" b="1" dirty="0">
              <a:latin typeface="Arial" panose="020B0604020202020204" pitchFamily="34" charset="0"/>
              <a:cs typeface="Arial" panose="020B0604020202020204" pitchFamily="34" charset="0"/>
            </a:endParaRPr>
          </a:p>
        </p:txBody>
      </p:sp>
      <p:cxnSp>
        <p:nvCxnSpPr>
          <p:cNvPr id="6545" name="Google Shape;6545;p43"/>
          <p:cNvCxnSpPr/>
          <p:nvPr/>
        </p:nvCxnSpPr>
        <p:spPr>
          <a:xfrm rot="10800000">
            <a:off x="3420668" y="3727898"/>
            <a:ext cx="4778400" cy="0"/>
          </a:xfrm>
          <a:prstGeom prst="straightConnector1">
            <a:avLst/>
          </a:prstGeom>
          <a:noFill/>
          <a:ln w="1905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871862" y="-995659"/>
            <a:ext cx="4682134" cy="5121084"/>
          </a:xfrm>
          <a:prstGeom prst="rect">
            <a:avLst/>
          </a:prstGeom>
        </p:spPr>
      </p:pic>
      <p:sp>
        <p:nvSpPr>
          <p:cNvPr id="5" name="Rectangle 4"/>
          <p:cNvSpPr/>
          <p:nvPr/>
        </p:nvSpPr>
        <p:spPr>
          <a:xfrm>
            <a:off x="3144905" y="1846682"/>
            <a:ext cx="5578681" cy="1938992"/>
          </a:xfrm>
          <a:prstGeom prst="rect">
            <a:avLst/>
          </a:prstGeom>
        </p:spPr>
        <p:txBody>
          <a:bodyPr wrap="square">
            <a:spAutoFit/>
          </a:bodyPr>
          <a:lstStyle/>
          <a:p>
            <a:pPr algn="ctr">
              <a:lnSpc>
                <a:spcPct val="150000"/>
              </a:lnSpc>
            </a:pPr>
            <a:r>
              <a:rPr lang="vi-VN" sz="4000" b="1" dirty="0" smtClean="0">
                <a:solidFill>
                  <a:schemeClr val="accent3">
                    <a:lumMod val="75000"/>
                  </a:schemeClr>
                </a:solidFill>
              </a:rPr>
              <a:t>VAI TRÒ CỦA CƠ KHÍ CHẾ TẠO</a:t>
            </a:r>
            <a:endParaRPr lang="vi-VN" sz="4000" b="1" dirty="0">
              <a:solidFill>
                <a:schemeClr val="accent3">
                  <a:lumMod val="75000"/>
                </a:schemeClr>
              </a:solidFill>
            </a:endParaRPr>
          </a:p>
        </p:txBody>
      </p:sp>
    </p:spTree>
    <p:extLst>
      <p:ext uri="{BB962C8B-B14F-4D97-AF65-F5344CB8AC3E}">
        <p14:creationId xmlns:p14="http://schemas.microsoft.com/office/powerpoint/2010/main" val="2778018665"/>
      </p:ext>
    </p:extLst>
  </p:cSld>
  <p:clrMapOvr>
    <a:masterClrMapping/>
  </p:clrMapOvr>
  <p:transition spd="med">
    <p:plus/>
  </p:transition>
  <p:timing>
    <p:tnLst>
      <p:par>
        <p:cTn id="1" dur="indefinite" restart="never" nodeType="tmRoot"/>
      </p:par>
    </p:tnLst>
  </p:timing>
</p:sld>
</file>

<file path=ppt/theme/theme1.xml><?xml version="1.0" encoding="utf-8"?>
<a:theme xmlns:a="http://schemas.openxmlformats.org/drawingml/2006/main" name="Antique Machinery Restoration Workshop by Slidesgo">
  <a:themeElements>
    <a:clrScheme name="Simple Light">
      <a:dk1>
        <a:srgbClr val="3A3228"/>
      </a:dk1>
      <a:lt1>
        <a:srgbClr val="E7CFB4"/>
      </a:lt1>
      <a:dk2>
        <a:srgbClr val="8E936D"/>
      </a:dk2>
      <a:lt2>
        <a:srgbClr val="668069"/>
      </a:lt2>
      <a:accent1>
        <a:srgbClr val="D09433"/>
      </a:accent1>
      <a:accent2>
        <a:srgbClr val="AA693C"/>
      </a:accent2>
      <a:accent3>
        <a:srgbClr val="793B22"/>
      </a:accent3>
      <a:accent4>
        <a:srgbClr val="685044"/>
      </a:accent4>
      <a:accent5>
        <a:srgbClr val="FFFFFF"/>
      </a:accent5>
      <a:accent6>
        <a:srgbClr val="FFFFFF"/>
      </a:accent6>
      <a:hlink>
        <a:srgbClr val="AA69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TotalTime>
  <Words>2284</Words>
  <Application>Microsoft Office PowerPoint</Application>
  <PresentationFormat>On-screen Show (16:9)</PresentationFormat>
  <Paragraphs>181</Paragraphs>
  <Slides>49</Slides>
  <Notes>25</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Bigshot One</vt:lpstr>
      <vt:lpstr>Merriweather Black</vt:lpstr>
      <vt:lpstr>Armata</vt:lpstr>
      <vt:lpstr>Calibri</vt:lpstr>
      <vt:lpstr>Wingdings</vt:lpstr>
      <vt:lpstr>Antique Machinery Restoration Workshop by Slidesgo</vt:lpstr>
      <vt:lpstr>Office Theme</vt:lpstr>
      <vt:lpstr>CHÀO MỪNG CẢ LỚP ĐẾN VỚI BÀI HỌC MỚI!</vt:lpstr>
      <vt:lpstr>KHỞI ĐỘNG</vt:lpstr>
      <vt:lpstr>PowerPoint Presentation</vt:lpstr>
      <vt:lpstr>NỘI DUNG BÀI HỌC</vt:lpstr>
      <vt:lpstr>I.</vt:lpstr>
      <vt:lpstr>Thảo luận nhóm</vt:lpstr>
      <vt:lpstr>PowerPoint Presentation</vt:lpstr>
      <vt:lpstr>PowerPoint Presentation</vt:lpstr>
      <vt:lpstr>II.</vt:lpstr>
      <vt:lpstr>PowerPoint Presentation</vt:lpstr>
      <vt:lpstr>1. Vai trò của cơ khí chế tạo trong đời sống</vt:lpstr>
      <vt:lpstr>PowerPoint Presentation</vt:lpstr>
      <vt:lpstr>PowerPoint Presentation</vt:lpstr>
      <vt:lpstr>PowerPoint Presentation</vt:lpstr>
      <vt:lpstr>2. Vai trò của cơ khí chế tạo trong sản xuất</vt:lpstr>
      <vt:lpstr>PowerPoint Presentation</vt:lpstr>
      <vt:lpstr>PowerPoint Presentation</vt:lpstr>
      <vt:lpstr>PowerPoint Presentation</vt:lpstr>
      <vt:lpstr>Một số máy móc trong ngành nông nghiệp</vt:lpstr>
      <vt:lpstr>Một số máy móc trong ngành giao thông vận tải</vt:lpstr>
      <vt:lpstr>Một số máy móc trong ngành y tế</vt:lpstr>
      <vt:lpstr>III.</vt:lpstr>
      <vt:lpstr>PowerPoint Presentation</vt:lpstr>
      <vt:lpstr>PowerPoint Presentation</vt:lpstr>
      <vt:lpstr>PowerPoint Presentation</vt:lpstr>
      <vt:lpstr>PowerPoint Presentation</vt:lpstr>
      <vt:lpstr>IV.</vt:lpstr>
      <vt:lpstr>PowerPoint Presentation</vt:lpstr>
      <vt:lpstr>PowerPoint Presentation</vt:lpstr>
      <vt:lpstr>1. Thiết kế cơ khí</vt:lpstr>
      <vt:lpstr>PowerPoint Presentation</vt:lpstr>
      <vt:lpstr>2. Gia công cắt gọt kim loại</vt:lpstr>
      <vt:lpstr>PowerPoint Presentation</vt:lpstr>
      <vt:lpstr>3. Lắp ráp cơ khí</vt:lpstr>
      <vt:lpstr>PowerPoint Presentation</vt:lpstr>
      <vt:lpstr>PowerPoint Presentation</vt:lpstr>
      <vt:lpstr>PowerPoint Presentation</vt:lpstr>
      <vt:lpstr>LUYỆN TẬP</vt:lpstr>
      <vt:lpstr>LUYỆN TẬP</vt:lpstr>
      <vt:lpstr>LUYỆN TẬP</vt:lpstr>
      <vt:lpstr>LUYỆN TẬP</vt:lpstr>
      <vt:lpstr>LUYỆN TẬP</vt:lpstr>
      <vt:lpstr>PowerPoint Presentation</vt:lpstr>
      <vt:lpstr>PowerPoint Presentation</vt:lpstr>
      <vt:lpstr>PowerPoint Presentation</vt:lpstr>
      <vt:lpstr>VẬN DỤNG</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WORDS</dc:title>
  <dc:creator>Xinh Đẹp Dịu Hiền Huế Thị</dc:creator>
  <cp:lastModifiedBy>Admin</cp:lastModifiedBy>
  <cp:revision>70</cp:revision>
  <dcterms:modified xsi:type="dcterms:W3CDTF">2024-09-09T02:25:16Z</dcterms:modified>
</cp:coreProperties>
</file>